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4" r:id="rId1"/>
  </p:sldMasterIdLst>
  <p:notesMasterIdLst>
    <p:notesMasterId r:id="rId110"/>
  </p:notesMasterIdLst>
  <p:sldIdLst>
    <p:sldId id="440" r:id="rId2"/>
    <p:sldId id="446" r:id="rId3"/>
    <p:sldId id="475" r:id="rId4"/>
    <p:sldId id="404" r:id="rId5"/>
    <p:sldId id="382" r:id="rId6"/>
    <p:sldId id="381" r:id="rId7"/>
    <p:sldId id="379" r:id="rId8"/>
    <p:sldId id="378" r:id="rId9"/>
    <p:sldId id="383" r:id="rId10"/>
    <p:sldId id="384" r:id="rId11"/>
    <p:sldId id="377" r:id="rId12"/>
    <p:sldId id="376" r:id="rId13"/>
    <p:sldId id="380" r:id="rId14"/>
    <p:sldId id="476" r:id="rId15"/>
    <p:sldId id="470" r:id="rId16"/>
    <p:sldId id="433" r:id="rId17"/>
    <p:sldId id="403" r:id="rId18"/>
    <p:sldId id="465" r:id="rId19"/>
    <p:sldId id="375" r:id="rId20"/>
    <p:sldId id="374" r:id="rId21"/>
    <p:sldId id="373" r:id="rId22"/>
    <p:sldId id="464" r:id="rId23"/>
    <p:sldId id="456" r:id="rId24"/>
    <p:sldId id="457" r:id="rId25"/>
    <p:sldId id="421" r:id="rId26"/>
    <p:sldId id="445" r:id="rId27"/>
    <p:sldId id="486" r:id="rId28"/>
    <p:sldId id="479" r:id="rId29"/>
    <p:sldId id="402" r:id="rId30"/>
    <p:sldId id="266" r:id="rId31"/>
    <p:sldId id="256" r:id="rId32"/>
    <p:sldId id="459" r:id="rId33"/>
    <p:sldId id="489" r:id="rId34"/>
    <p:sldId id="401" r:id="rId35"/>
    <p:sldId id="280" r:id="rId36"/>
    <p:sldId id="281" r:id="rId37"/>
    <p:sldId id="282" r:id="rId38"/>
    <p:sldId id="390" r:id="rId39"/>
    <p:sldId id="310" r:id="rId40"/>
    <p:sldId id="487" r:id="rId41"/>
    <p:sldId id="311" r:id="rId42"/>
    <p:sldId id="353" r:id="rId43"/>
    <p:sldId id="354" r:id="rId44"/>
    <p:sldId id="405" r:id="rId45"/>
    <p:sldId id="483" r:id="rId46"/>
    <p:sldId id="448" r:id="rId47"/>
    <p:sldId id="450" r:id="rId48"/>
    <p:sldId id="451" r:id="rId49"/>
    <p:sldId id="452" r:id="rId50"/>
    <p:sldId id="444" r:id="rId51"/>
    <p:sldId id="478" r:id="rId52"/>
    <p:sldId id="462" r:id="rId53"/>
    <p:sldId id="285" r:id="rId54"/>
    <p:sldId id="350" r:id="rId55"/>
    <p:sldId id="406" r:id="rId56"/>
    <p:sldId id="472" r:id="rId57"/>
    <p:sldId id="467" r:id="rId58"/>
    <p:sldId id="473" r:id="rId59"/>
    <p:sldId id="474" r:id="rId60"/>
    <p:sldId id="412" r:id="rId61"/>
    <p:sldId id="422" r:id="rId62"/>
    <p:sldId id="407" r:id="rId63"/>
    <p:sldId id="394" r:id="rId64"/>
    <p:sldId id="369" r:id="rId65"/>
    <p:sldId id="368" r:id="rId66"/>
    <p:sldId id="367" r:id="rId67"/>
    <p:sldId id="260" r:id="rId68"/>
    <p:sldId id="365" r:id="rId69"/>
    <p:sldId id="366" r:id="rId70"/>
    <p:sldId id="408" r:id="rId71"/>
    <p:sldId id="436" r:id="rId72"/>
    <p:sldId id="328" r:id="rId73"/>
    <p:sldId id="491" r:id="rId74"/>
    <p:sldId id="434" r:id="rId75"/>
    <p:sldId id="298" r:id="rId76"/>
    <p:sldId id="435" r:id="rId77"/>
    <p:sldId id="297" r:id="rId78"/>
    <p:sldId id="492" r:id="rId79"/>
    <p:sldId id="332" r:id="rId80"/>
    <p:sldId id="493" r:id="rId81"/>
    <p:sldId id="396" r:id="rId82"/>
    <p:sldId id="427" r:id="rId83"/>
    <p:sldId id="397" r:id="rId84"/>
    <p:sldId id="428" r:id="rId85"/>
    <p:sldId id="364" r:id="rId86"/>
    <p:sldId id="429" r:id="rId87"/>
    <p:sldId id="333" r:id="rId88"/>
    <p:sldId id="430" r:id="rId89"/>
    <p:sldId id="331" r:id="rId90"/>
    <p:sldId id="431" r:id="rId91"/>
    <p:sldId id="338" r:id="rId92"/>
    <p:sldId id="432" r:id="rId93"/>
    <p:sldId id="409" r:id="rId94"/>
    <p:sldId id="307" r:id="rId95"/>
    <p:sldId id="363" r:id="rId96"/>
    <p:sldId id="362" r:id="rId97"/>
    <p:sldId id="348" r:id="rId98"/>
    <p:sldId id="410" r:id="rId99"/>
    <p:sldId id="361" r:id="rId100"/>
    <p:sldId id="301" r:id="rId101"/>
    <p:sldId id="360" r:id="rId102"/>
    <p:sldId id="359" r:id="rId103"/>
    <p:sldId id="420" r:id="rId104"/>
    <p:sldId id="358" r:id="rId105"/>
    <p:sldId id="411" r:id="rId106"/>
    <p:sldId id="414" r:id="rId107"/>
    <p:sldId id="490" r:id="rId108"/>
    <p:sldId id="415" r:id="rId109"/>
  </p:sldIdLst>
  <p:sldSz cx="12192000" cy="6858000"/>
  <p:notesSz cx="6858000" cy="9144000"/>
  <p:embeddedFontLst>
    <p:embeddedFont>
      <p:font typeface="AvenirNextCyr-Regular" panose="020B0503020202020204" pitchFamily="34" charset="0"/>
      <p:regular r:id="rId111"/>
    </p:embeddedFont>
    <p:embeddedFont>
      <p:font typeface="Calibri" panose="020F0502020204030204" pitchFamily="34" charset="0"/>
      <p:regular r:id="rId112"/>
      <p:bold r:id="rId113"/>
      <p:italic r:id="rId114"/>
      <p:boldItalic r:id="rId115"/>
    </p:embeddedFont>
    <p:embeddedFont>
      <p:font typeface="Montserrat" pitchFamily="2" charset="0"/>
      <p:regular r:id="rId116"/>
      <p:bold r:id="rId117"/>
      <p:italic r:id="rId118"/>
      <p:boldItalic r:id="rId119"/>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Инструкция" id="{246DC6BF-9DCF-4BB4-B515-794710E0ACED}">
          <p14:sldIdLst>
            <p14:sldId id="440"/>
            <p14:sldId id="446"/>
            <p14:sldId id="475"/>
          </p14:sldIdLst>
        </p14:section>
        <p14:section name="Рекомендации по оформлению слайдов" id="{8233BBEC-BD7D-4A62-B3AD-1A1B8FA6CECE}">
          <p14:sldIdLst>
            <p14:sldId id="404"/>
            <p14:sldId id="382"/>
            <p14:sldId id="381"/>
            <p14:sldId id="379"/>
            <p14:sldId id="378"/>
            <p14:sldId id="383"/>
            <p14:sldId id="384"/>
            <p14:sldId id="377"/>
            <p14:sldId id="376"/>
            <p14:sldId id="380"/>
            <p14:sldId id="476"/>
            <p14:sldId id="470"/>
            <p14:sldId id="433"/>
          </p14:sldIdLst>
        </p14:section>
        <p14:section name="Библиотека элементов" id="{CD4B5FA2-8CAA-49AD-8443-D16BBB516CDE}">
          <p14:sldIdLst>
            <p14:sldId id="403"/>
            <p14:sldId id="465"/>
            <p14:sldId id="375"/>
            <p14:sldId id="374"/>
            <p14:sldId id="373"/>
            <p14:sldId id="464"/>
            <p14:sldId id="456"/>
            <p14:sldId id="457"/>
            <p14:sldId id="421"/>
            <p14:sldId id="445"/>
            <p14:sldId id="486"/>
            <p14:sldId id="479"/>
          </p14:sldIdLst>
        </p14:section>
        <p14:section name="Титульные слайды" id="{D47D754D-2A0F-4084-A8A3-4407C1CF8185}">
          <p14:sldIdLst>
            <p14:sldId id="402"/>
            <p14:sldId id="266"/>
            <p14:sldId id="256"/>
            <p14:sldId id="459"/>
            <p14:sldId id="489"/>
          </p14:sldIdLst>
        </p14:section>
        <p14:section name="Содержание" id="{F9A80DAE-3ECE-47C6-A9B3-A451D3989A61}">
          <p14:sldIdLst>
            <p14:sldId id="401"/>
            <p14:sldId id="280"/>
            <p14:sldId id="281"/>
            <p14:sldId id="282"/>
          </p14:sldIdLst>
        </p14:section>
        <p14:section name="Разделы" id="{503AA239-9DCC-495C-B1F4-B234453E6F8A}">
          <p14:sldIdLst>
            <p14:sldId id="390"/>
            <p14:sldId id="310"/>
            <p14:sldId id="487"/>
            <p14:sldId id="311"/>
            <p14:sldId id="353"/>
            <p14:sldId id="354"/>
          </p14:sldIdLst>
        </p14:section>
        <p14:section name="Базовые слайды" id="{E9280DFD-7F7A-4D8D-A172-7CB8FBFE6E7E}">
          <p14:sldIdLst>
            <p14:sldId id="405"/>
            <p14:sldId id="483"/>
            <p14:sldId id="448"/>
            <p14:sldId id="450"/>
            <p14:sldId id="451"/>
            <p14:sldId id="452"/>
            <p14:sldId id="444"/>
            <p14:sldId id="478"/>
            <p14:sldId id="462"/>
            <p14:sldId id="285"/>
            <p14:sldId id="350"/>
          </p14:sldIdLst>
        </p14:section>
        <p14:section name="Текстовые блоки" id="{21563AF5-D1C8-4DA3-BE4F-E356BA31CF86}">
          <p14:sldIdLst>
            <p14:sldId id="406"/>
            <p14:sldId id="472"/>
            <p14:sldId id="467"/>
            <p14:sldId id="473"/>
            <p14:sldId id="474"/>
            <p14:sldId id="412"/>
            <p14:sldId id="422"/>
          </p14:sldIdLst>
        </p14:section>
        <p14:section name="Пункты\схемы\этапы" id="{AECE3761-E679-4A67-A9E7-78FCA6082ECF}">
          <p14:sldIdLst>
            <p14:sldId id="407"/>
            <p14:sldId id="394"/>
            <p14:sldId id="369"/>
            <p14:sldId id="368"/>
            <p14:sldId id="367"/>
            <p14:sldId id="260"/>
            <p14:sldId id="365"/>
            <p14:sldId id="366"/>
          </p14:sldIdLst>
        </p14:section>
        <p14:section name="Фотографии" id="{89759A38-E397-415D-8D99-7E94CB3E10D6}">
          <p14:sldIdLst>
            <p14:sldId id="408"/>
            <p14:sldId id="436"/>
            <p14:sldId id="328"/>
            <p14:sldId id="491"/>
            <p14:sldId id="434"/>
            <p14:sldId id="298"/>
            <p14:sldId id="435"/>
            <p14:sldId id="297"/>
            <p14:sldId id="492"/>
            <p14:sldId id="332"/>
            <p14:sldId id="493"/>
            <p14:sldId id="396"/>
            <p14:sldId id="427"/>
            <p14:sldId id="397"/>
            <p14:sldId id="428"/>
            <p14:sldId id="364"/>
            <p14:sldId id="429"/>
            <p14:sldId id="333"/>
            <p14:sldId id="430"/>
            <p14:sldId id="331"/>
            <p14:sldId id="431"/>
            <p14:sldId id="338"/>
            <p14:sldId id="432"/>
          </p14:sldIdLst>
        </p14:section>
        <p14:section name="Таблицы" id="{851C0451-A7F3-4412-BCF3-F16DC8443092}">
          <p14:sldIdLst>
            <p14:sldId id="409"/>
            <p14:sldId id="307"/>
            <p14:sldId id="363"/>
            <p14:sldId id="362"/>
            <p14:sldId id="348"/>
          </p14:sldIdLst>
        </p14:section>
        <p14:section name="Графики" id="{983E233C-4964-4F5F-8BF1-28F73404A035}">
          <p14:sldIdLst>
            <p14:sldId id="410"/>
            <p14:sldId id="361"/>
            <p14:sldId id="301"/>
            <p14:sldId id="360"/>
            <p14:sldId id="359"/>
            <p14:sldId id="420"/>
            <p14:sldId id="358"/>
          </p14:sldIdLst>
        </p14:section>
        <p14:section name="Заключительные слайды" id="{69EF3964-BD66-466F-86A6-394D3F3B21AA}">
          <p14:sldIdLst>
            <p14:sldId id="411"/>
            <p14:sldId id="414"/>
            <p14:sldId id="490"/>
            <p14:sldId id="415"/>
          </p14:sldIdLst>
        </p14:section>
      </p14:sectionLst>
    </p:ex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DD"/>
    <a:srgbClr val="2E3192"/>
    <a:srgbClr val="4BA147"/>
    <a:srgbClr val="C4161C"/>
    <a:srgbClr val="EC008C"/>
    <a:srgbClr val="B23393"/>
    <a:srgbClr val="F37021"/>
    <a:srgbClr val="0379BF"/>
    <a:srgbClr val="008390"/>
    <a:srgbClr val="702C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63"/>
    <p:restoredTop sz="94831"/>
  </p:normalViewPr>
  <p:slideViewPr>
    <p:cSldViewPr snapToGrid="0" showGuides="1">
      <p:cViewPr varScale="1">
        <p:scale>
          <a:sx n="85" d="100"/>
          <a:sy n="85" d="100"/>
        </p:scale>
        <p:origin x="1296" y="184"/>
      </p:cViewPr>
      <p:guideLst>
        <p:guide pos="3840"/>
        <p:guide orient="horz" pos="2160"/>
      </p:guideLst>
    </p:cSldViewPr>
  </p:slid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7.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2.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3.fntdata"/><Relationship Id="rId118" Type="http://schemas.openxmlformats.org/officeDocument/2006/relationships/font" Target="fonts/font8.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4.fntdata"/><Relationship Id="rId119" Type="http://schemas.openxmlformats.org/officeDocument/2006/relationships/font" Target="fonts/font9.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font" Target="fonts/font5.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ontserrat" panose="00000500000000000000" pitchFamily="2" charset="-52"/>
                <a:ea typeface="+mn-ea"/>
                <a:cs typeface="+mn-cs"/>
              </a:defRPr>
            </a:pPr>
            <a:r>
              <a:rPr lang="ru-RU" sz="1600" b="1" dirty="0">
                <a:latin typeface="Montserrat" panose="00000500000000000000" pitchFamily="2" charset="-52"/>
              </a:rPr>
              <a:t>0000</a:t>
            </a:r>
          </a:p>
        </c:rich>
      </c:tx>
      <c:layout>
        <c:manualLayout>
          <c:xMode val="edge"/>
          <c:yMode val="edge"/>
          <c:x val="0.41365751860568212"/>
          <c:y val="0.4992187112455975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ontserrat" panose="00000500000000000000" pitchFamily="2" charset="-52"/>
              <a:ea typeface="+mn-ea"/>
              <a:cs typeface="+mn-cs"/>
            </a:defRPr>
          </a:pPr>
          <a:endParaRPr lang="ru-RU"/>
        </a:p>
      </c:txPr>
    </c:title>
    <c:autoTitleDeleted val="0"/>
    <c:plotArea>
      <c:layout/>
      <c:doughnutChart>
        <c:varyColors val="1"/>
        <c:ser>
          <c:idx val="0"/>
          <c:order val="0"/>
          <c:tx>
            <c:strRef>
              <c:f>Лист1!$B$1</c:f>
              <c:strCache>
                <c:ptCount val="1"/>
                <c:pt idx="0">
                  <c:v>Название</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C2E-49B9-923E-E1E71E89EB5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C2E-49B9-923E-E1E71E89EB56}"/>
              </c:ext>
            </c:extLst>
          </c:dPt>
          <c:cat>
            <c:numRef>
              <c:f>Лист1!$A$2:$A$3</c:f>
              <c:numCache>
                <c:formatCode>General</c:formatCode>
                <c:ptCount val="2"/>
                <c:pt idx="0">
                  <c:v>1</c:v>
                </c:pt>
                <c:pt idx="1">
                  <c:v>2</c:v>
                </c:pt>
              </c:numCache>
            </c:numRef>
          </c:cat>
          <c:val>
            <c:numRef>
              <c:f>Лист1!$B$2:$B$3</c:f>
              <c:numCache>
                <c:formatCode>General</c:formatCode>
                <c:ptCount val="2"/>
                <c:pt idx="0">
                  <c:v>8.1999999999999993</c:v>
                </c:pt>
                <c:pt idx="1">
                  <c:v>3.2</c:v>
                </c:pt>
              </c:numCache>
            </c:numRef>
          </c:val>
          <c:extLst>
            <c:ext xmlns:c16="http://schemas.microsoft.com/office/drawing/2014/chart" uri="{C3380CC4-5D6E-409C-BE32-E72D297353CC}">
              <c16:uniqueId val="{00000004-2C2E-49B9-923E-E1E71E89EB5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ontserrat" panose="00000500000000000000" pitchFamily="2" charset="-52"/>
                <a:ea typeface="+mn-ea"/>
                <a:cs typeface="+mn-cs"/>
              </a:defRPr>
            </a:pPr>
            <a:r>
              <a:rPr lang="ru-RU" sz="1600" b="1" dirty="0">
                <a:latin typeface="Montserrat" panose="00000500000000000000" pitchFamily="2" charset="-52"/>
              </a:rPr>
              <a:t>0000</a:t>
            </a:r>
          </a:p>
        </c:rich>
      </c:tx>
      <c:layout>
        <c:manualLayout>
          <c:xMode val="edge"/>
          <c:yMode val="edge"/>
          <c:x val="0.41365751860568212"/>
          <c:y val="0.4992187112455975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ontserrat" panose="00000500000000000000" pitchFamily="2" charset="-52"/>
              <a:ea typeface="+mn-ea"/>
              <a:cs typeface="+mn-cs"/>
            </a:defRPr>
          </a:pPr>
          <a:endParaRPr lang="ru-RU"/>
        </a:p>
      </c:txPr>
    </c:title>
    <c:autoTitleDeleted val="0"/>
    <c:plotArea>
      <c:layout/>
      <c:doughnutChart>
        <c:varyColors val="1"/>
        <c:ser>
          <c:idx val="0"/>
          <c:order val="0"/>
          <c:tx>
            <c:strRef>
              <c:f>Лист1!$B$1</c:f>
              <c:strCache>
                <c:ptCount val="1"/>
                <c:pt idx="0">
                  <c:v>Название</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AD1C-48CB-A625-F88A08C30DCC}"/>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AD1C-48CB-A625-F88A08C30DCC}"/>
              </c:ext>
            </c:extLst>
          </c:dPt>
          <c:cat>
            <c:numRef>
              <c:f>Лист1!$A$2:$A$3</c:f>
              <c:numCache>
                <c:formatCode>General</c:formatCode>
                <c:ptCount val="2"/>
                <c:pt idx="0">
                  <c:v>1</c:v>
                </c:pt>
                <c:pt idx="1">
                  <c:v>2</c:v>
                </c:pt>
              </c:numCache>
            </c:numRef>
          </c:cat>
          <c:val>
            <c:numRef>
              <c:f>Лист1!$B$2:$B$3</c:f>
              <c:numCache>
                <c:formatCode>General</c:formatCode>
                <c:ptCount val="2"/>
                <c:pt idx="0">
                  <c:v>8.1999999999999993</c:v>
                </c:pt>
                <c:pt idx="1">
                  <c:v>3.2</c:v>
                </c:pt>
              </c:numCache>
            </c:numRef>
          </c:val>
          <c:extLst>
            <c:ext xmlns:c16="http://schemas.microsoft.com/office/drawing/2014/chart" uri="{C3380CC4-5D6E-409C-BE32-E72D297353CC}">
              <c16:uniqueId val="{00000004-AD1C-48CB-A625-F88A08C30DC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ontserrat" panose="00000500000000000000" pitchFamily="2" charset="-52"/>
                <a:ea typeface="+mn-ea"/>
                <a:cs typeface="+mn-cs"/>
              </a:defRPr>
            </a:pPr>
            <a:r>
              <a:rPr lang="ru-RU" sz="1600" b="1" dirty="0">
                <a:latin typeface="Montserrat" panose="00000500000000000000" pitchFamily="2" charset="-52"/>
              </a:rPr>
              <a:t>0000</a:t>
            </a:r>
          </a:p>
        </c:rich>
      </c:tx>
      <c:layout>
        <c:manualLayout>
          <c:xMode val="edge"/>
          <c:yMode val="edge"/>
          <c:x val="0.41365751860568212"/>
          <c:y val="0.4992187112455975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ontserrat" panose="00000500000000000000" pitchFamily="2" charset="-52"/>
              <a:ea typeface="+mn-ea"/>
              <a:cs typeface="+mn-cs"/>
            </a:defRPr>
          </a:pPr>
          <a:endParaRPr lang="ru-RU"/>
        </a:p>
      </c:txPr>
    </c:title>
    <c:autoTitleDeleted val="0"/>
    <c:plotArea>
      <c:layout/>
      <c:doughnutChart>
        <c:varyColors val="1"/>
        <c:ser>
          <c:idx val="0"/>
          <c:order val="0"/>
          <c:tx>
            <c:strRef>
              <c:f>Лист1!$B$1</c:f>
              <c:strCache>
                <c:ptCount val="1"/>
                <c:pt idx="0">
                  <c:v>Название</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588E-4D67-AAE9-E579E940D530}"/>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588E-4D67-AAE9-E579E940D530}"/>
              </c:ext>
            </c:extLst>
          </c:dPt>
          <c:cat>
            <c:numRef>
              <c:f>Лист1!$A$2:$A$3</c:f>
              <c:numCache>
                <c:formatCode>General</c:formatCode>
                <c:ptCount val="2"/>
                <c:pt idx="0">
                  <c:v>1</c:v>
                </c:pt>
                <c:pt idx="1">
                  <c:v>2</c:v>
                </c:pt>
              </c:numCache>
            </c:numRef>
          </c:cat>
          <c:val>
            <c:numRef>
              <c:f>Лист1!$B$2:$B$3</c:f>
              <c:numCache>
                <c:formatCode>General</c:formatCode>
                <c:ptCount val="2"/>
                <c:pt idx="0">
                  <c:v>8.1999999999999993</c:v>
                </c:pt>
                <c:pt idx="1">
                  <c:v>3.2</c:v>
                </c:pt>
              </c:numCache>
            </c:numRef>
          </c:val>
          <c:extLst>
            <c:ext xmlns:c16="http://schemas.microsoft.com/office/drawing/2014/chart" uri="{C3380CC4-5D6E-409C-BE32-E72D297353CC}">
              <c16:uniqueId val="{00000004-588E-4D67-AAE9-E579E940D53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ontserrat" panose="00000500000000000000" pitchFamily="2" charset="-52"/>
                <a:ea typeface="+mn-ea"/>
                <a:cs typeface="+mn-cs"/>
              </a:defRPr>
            </a:pPr>
            <a:r>
              <a:rPr lang="ru-RU" sz="1600">
                <a:latin typeface="Montserrat" panose="00000500000000000000" pitchFamily="2" charset="-52"/>
              </a:rPr>
              <a:t>Название</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ontserrat" panose="00000500000000000000" pitchFamily="2" charset="-52"/>
              <a:ea typeface="+mn-ea"/>
              <a:cs typeface="+mn-cs"/>
            </a:defRPr>
          </a:pPr>
          <a:endParaRPr lang="ru-RU"/>
        </a:p>
      </c:txPr>
    </c:title>
    <c:autoTitleDeleted val="0"/>
    <c:plotArea>
      <c:layout/>
      <c:pieChart>
        <c:varyColors val="1"/>
        <c:ser>
          <c:idx val="0"/>
          <c:order val="0"/>
          <c:tx>
            <c:strRef>
              <c:f>Лист1!$B$1</c:f>
              <c:strCache>
                <c:ptCount val="1"/>
                <c:pt idx="0">
                  <c:v>Продажи</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B4BB-4F7D-AECC-71C0D5C0633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B4BB-4F7D-AECC-71C0D5C0633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B4BB-4F7D-AECC-71C0D5C0633B}"/>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B4BB-4F7D-AECC-71C0D5C0633B}"/>
              </c:ext>
            </c:extLst>
          </c:dPt>
          <c:cat>
            <c:numRef>
              <c:f>Лист1!$A$2:$A$5</c:f>
              <c:numCache>
                <c:formatCode>General</c:formatCode>
                <c:ptCount val="4"/>
                <c:pt idx="0">
                  <c:v>1</c:v>
                </c:pt>
                <c:pt idx="1">
                  <c:v>2</c:v>
                </c:pt>
                <c:pt idx="2">
                  <c:v>3</c:v>
                </c:pt>
                <c:pt idx="3">
                  <c:v>4</c:v>
                </c:pt>
              </c:numCache>
            </c:numRef>
          </c:cat>
          <c:val>
            <c:numRef>
              <c:f>Лист1!$B$2:$B$5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B4BB-4F7D-AECC-71C0D5C0633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ontserrat" panose="00000500000000000000" pitchFamily="2" charset="-52"/>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ru-RU" sz="1800" dirty="0">
                <a:latin typeface="Montserrat" panose="00000500000000000000" pitchFamily="2" charset="-52"/>
              </a:rPr>
              <a:t>Название</a:t>
            </a:r>
          </a:p>
        </c:rich>
      </c:tx>
      <c:layout>
        <c:manualLayout>
          <c:xMode val="edge"/>
          <c:yMode val="edge"/>
          <c:x val="0.41634916611426687"/>
          <c:y val="7.7669323672242982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ru-RU"/>
        </a:p>
      </c:txPr>
    </c:title>
    <c:autoTitleDeleted val="0"/>
    <c:plotArea>
      <c:layout>
        <c:manualLayout>
          <c:layoutTarget val="inner"/>
          <c:xMode val="edge"/>
          <c:yMode val="edge"/>
          <c:x val="0.10565420309593415"/>
          <c:y val="0.21359610856641109"/>
          <c:w val="0.81347477794939704"/>
          <c:h val="0.58153499419326504"/>
        </c:manualLayout>
      </c:layout>
      <c:barChart>
        <c:barDir val="col"/>
        <c:grouping val="clustered"/>
        <c:varyColors val="0"/>
        <c:ser>
          <c:idx val="0"/>
          <c:order val="0"/>
          <c:tx>
            <c:strRef>
              <c:f>Лист1!$B$1</c:f>
              <c:strCache>
                <c:ptCount val="1"/>
                <c:pt idx="0">
                  <c:v>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Лист1!$A$2:$A$4</c:f>
              <c:strCache>
                <c:ptCount val="3"/>
                <c:pt idx="0">
                  <c:v>Категория 1</c:v>
                </c:pt>
                <c:pt idx="1">
                  <c:v>Категория 2</c:v>
                </c:pt>
                <c:pt idx="2">
                  <c:v>Категория 3</c:v>
                </c:pt>
              </c:strCache>
            </c:strRef>
          </c:cat>
          <c:val>
            <c:numRef>
              <c:f>Лист1!$B$2:$B$4</c:f>
              <c:numCache>
                <c:formatCode>General</c:formatCode>
                <c:ptCount val="3"/>
                <c:pt idx="0">
                  <c:v>4.3</c:v>
                </c:pt>
                <c:pt idx="1">
                  <c:v>2.5</c:v>
                </c:pt>
                <c:pt idx="2">
                  <c:v>3.5</c:v>
                </c:pt>
              </c:numCache>
            </c:numRef>
          </c:val>
          <c:extLst>
            <c:ext xmlns:c16="http://schemas.microsoft.com/office/drawing/2014/chart" uri="{C3380CC4-5D6E-409C-BE32-E72D297353CC}">
              <c16:uniqueId val="{00000000-ADE7-48DB-8834-2EC91F4B9024}"/>
            </c:ext>
          </c:extLst>
        </c:ser>
        <c:ser>
          <c:idx val="1"/>
          <c:order val="1"/>
          <c:tx>
            <c:strRef>
              <c:f>Лист1!$C$1</c:f>
              <c:strCache>
                <c:ptCount val="1"/>
                <c:pt idx="0">
                  <c:v>2</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Лист1!$A$2:$A$4</c:f>
              <c:strCache>
                <c:ptCount val="3"/>
                <c:pt idx="0">
                  <c:v>Категория 1</c:v>
                </c:pt>
                <c:pt idx="1">
                  <c:v>Категория 2</c:v>
                </c:pt>
                <c:pt idx="2">
                  <c:v>Категория 3</c:v>
                </c:pt>
              </c:strCache>
            </c:strRef>
          </c:cat>
          <c:val>
            <c:numRef>
              <c:f>Лист1!$C$2:$C$4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ADE7-48DB-8834-2EC91F4B9024}"/>
            </c:ext>
          </c:extLst>
        </c:ser>
        <c:ser>
          <c:idx val="2"/>
          <c:order val="2"/>
          <c:tx>
            <c:strRef>
              <c:f>Лист1!$D$1</c:f>
              <c:strCache>
                <c:ptCount val="1"/>
                <c:pt idx="0">
                  <c:v>3</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strRef>
              <c:f>Лист1!$A$2:$A$4</c:f>
              <c:strCache>
                <c:ptCount val="3"/>
                <c:pt idx="0">
                  <c:v>Категория 1</c:v>
                </c:pt>
                <c:pt idx="1">
                  <c:v>Категория 2</c:v>
                </c:pt>
                <c:pt idx="2">
                  <c:v>Категория 3</c:v>
                </c:pt>
              </c:strCache>
            </c:strRef>
          </c:cat>
          <c:val>
            <c:numRef>
              <c:f>Лист1!$D$2:$D$4</c:f>
              <c:numCache>
                <c:formatCode>General</c:formatCode>
                <c:ptCount val="3"/>
                <c:pt idx="0">
                  <c:v>2</c:v>
                </c:pt>
                <c:pt idx="1">
                  <c:v>2</c:v>
                </c:pt>
                <c:pt idx="2">
                  <c:v>3</c:v>
                </c:pt>
              </c:numCache>
            </c:numRef>
          </c:val>
          <c:extLst>
            <c:ext xmlns:c16="http://schemas.microsoft.com/office/drawing/2014/chart" uri="{C3380CC4-5D6E-409C-BE32-E72D297353CC}">
              <c16:uniqueId val="{00000002-ADE7-48DB-8834-2EC91F4B9024}"/>
            </c:ext>
          </c:extLst>
        </c:ser>
        <c:dLbls>
          <c:showLegendKey val="0"/>
          <c:showVal val="0"/>
          <c:showCatName val="0"/>
          <c:showSerName val="0"/>
          <c:showPercent val="0"/>
          <c:showBubbleSize val="0"/>
        </c:dLbls>
        <c:gapWidth val="100"/>
        <c:overlap val="-24"/>
        <c:axId val="254174336"/>
        <c:axId val="254175872"/>
      </c:barChart>
      <c:catAx>
        <c:axId val="2541743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ontserrat" panose="00000500000000000000" pitchFamily="2" charset="-52"/>
                <a:ea typeface="+mn-ea"/>
                <a:cs typeface="+mn-cs"/>
              </a:defRPr>
            </a:pPr>
            <a:endParaRPr lang="ru-RU"/>
          </a:p>
        </c:txPr>
        <c:crossAx val="254175872"/>
        <c:crosses val="autoZero"/>
        <c:auto val="1"/>
        <c:lblAlgn val="ctr"/>
        <c:lblOffset val="100"/>
        <c:noMultiLvlLbl val="0"/>
      </c:catAx>
      <c:valAx>
        <c:axId val="25417587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ontserrat" panose="00000500000000000000" pitchFamily="2" charset="-52"/>
                <a:ea typeface="+mn-ea"/>
                <a:cs typeface="+mn-cs"/>
              </a:defRPr>
            </a:pPr>
            <a:endParaRPr lang="ru-RU"/>
          </a:p>
        </c:txPr>
        <c:crossAx val="254174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ontserrat" panose="00000500000000000000" pitchFamily="2" charset="-52"/>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ontserrat" panose="00000500000000000000" pitchFamily="2" charset="-52"/>
                <a:ea typeface="+mn-ea"/>
                <a:cs typeface="+mn-cs"/>
              </a:defRPr>
            </a:pPr>
            <a:r>
              <a:rPr lang="ru-RU" sz="1800" dirty="0">
                <a:latin typeface="Montserrat" panose="00000500000000000000" pitchFamily="2" charset="-52"/>
              </a:rPr>
              <a:t>Название</a:t>
            </a:r>
            <a:r>
              <a:rPr lang="ru-RU" dirty="0">
                <a:latin typeface="Montserrat" panose="00000500000000000000" pitchFamily="2" charset="-52"/>
              </a:rPr>
              <a:t> </a:t>
            </a:r>
            <a:r>
              <a:rPr lang="ru-RU" sz="1800" dirty="0">
                <a:latin typeface="Montserrat" panose="00000500000000000000" pitchFamily="2" charset="-52"/>
              </a:rPr>
              <a:t>диаграммы</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ontserrat" panose="00000500000000000000" pitchFamily="2" charset="-52"/>
              <a:ea typeface="+mn-ea"/>
              <a:cs typeface="+mn-cs"/>
            </a:defRPr>
          </a:pPr>
          <a:endParaRPr lang="ru-RU"/>
        </a:p>
      </c:txPr>
    </c:title>
    <c:autoTitleDeleted val="0"/>
    <c:plotArea>
      <c:layout/>
      <c:barChart>
        <c:barDir val="bar"/>
        <c:grouping val="clustered"/>
        <c:varyColors val="0"/>
        <c:ser>
          <c:idx val="0"/>
          <c:order val="0"/>
          <c:tx>
            <c:strRef>
              <c:f>Sheet1!$B$1</c:f>
              <c:strCache>
                <c:ptCount val="1"/>
                <c:pt idx="0">
                  <c:v>2021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ontserrat" panose="00000500000000000000" pitchFamily="2" charset="-52"/>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Описание первого пункта графика</c:v>
                </c:pt>
                <c:pt idx="1">
                  <c:v>Описание второго пункта графика</c:v>
                </c:pt>
                <c:pt idx="2">
                  <c:v>Описание третьего пункта графика</c:v>
                </c:pt>
              </c:strCache>
            </c:strRef>
          </c:cat>
          <c:val>
            <c:numRef>
              <c:f>Sheet1!$B$2:$B$4</c:f>
              <c:numCache>
                <c:formatCode>General</c:formatCode>
                <c:ptCount val="3"/>
                <c:pt idx="0">
                  <c:v>1000</c:v>
                </c:pt>
                <c:pt idx="1">
                  <c:v>243</c:v>
                </c:pt>
                <c:pt idx="2">
                  <c:v>34</c:v>
                </c:pt>
              </c:numCache>
            </c:numRef>
          </c:val>
          <c:extLst>
            <c:ext xmlns:c16="http://schemas.microsoft.com/office/drawing/2014/chart" uri="{C3380CC4-5D6E-409C-BE32-E72D297353CC}">
              <c16:uniqueId val="{00000000-F2B7-429F-A318-F56A21723C2F}"/>
            </c:ext>
          </c:extLst>
        </c:ser>
        <c:ser>
          <c:idx val="1"/>
          <c:order val="1"/>
          <c:tx>
            <c:strRef>
              <c:f>Sheet1!$C$1</c:f>
              <c:strCache>
                <c:ptCount val="1"/>
                <c:pt idx="0">
                  <c:v>2022</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ontserrat" panose="00000500000000000000" pitchFamily="2" charset="-52"/>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Описание первого пункта графика</c:v>
                </c:pt>
                <c:pt idx="1">
                  <c:v>Описание второго пункта графика</c:v>
                </c:pt>
                <c:pt idx="2">
                  <c:v>Описание третьего пункта графика</c:v>
                </c:pt>
              </c:strCache>
            </c:strRef>
          </c:cat>
          <c:val>
            <c:numRef>
              <c:f>Sheet1!$C$2:$C$4</c:f>
              <c:numCache>
                <c:formatCode>General</c:formatCode>
                <c:ptCount val="3"/>
                <c:pt idx="0">
                  <c:v>1250</c:v>
                </c:pt>
                <c:pt idx="1">
                  <c:v>184</c:v>
                </c:pt>
                <c:pt idx="2">
                  <c:v>57</c:v>
                </c:pt>
              </c:numCache>
            </c:numRef>
          </c:val>
          <c:extLst>
            <c:ext xmlns:c16="http://schemas.microsoft.com/office/drawing/2014/chart" uri="{C3380CC4-5D6E-409C-BE32-E72D297353CC}">
              <c16:uniqueId val="{00000001-F2B7-429F-A318-F56A21723C2F}"/>
            </c:ext>
          </c:extLst>
        </c:ser>
        <c:dLbls>
          <c:showLegendKey val="0"/>
          <c:showVal val="0"/>
          <c:showCatName val="0"/>
          <c:showSerName val="0"/>
          <c:showPercent val="0"/>
          <c:showBubbleSize val="0"/>
        </c:dLbls>
        <c:gapWidth val="115"/>
        <c:overlap val="-20"/>
        <c:axId val="231040959"/>
        <c:axId val="230925407"/>
      </c:barChart>
      <c:catAx>
        <c:axId val="231040959"/>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ontserrat" panose="00000500000000000000" pitchFamily="2" charset="-52"/>
                <a:ea typeface="+mn-ea"/>
                <a:cs typeface="+mn-cs"/>
              </a:defRPr>
            </a:pPr>
            <a:endParaRPr lang="ru-RU"/>
          </a:p>
        </c:txPr>
        <c:crossAx val="230925407"/>
        <c:crosses val="autoZero"/>
        <c:auto val="1"/>
        <c:lblAlgn val="ctr"/>
        <c:lblOffset val="100"/>
        <c:noMultiLvlLbl val="0"/>
      </c:catAx>
      <c:valAx>
        <c:axId val="230925407"/>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ontserrat" panose="00000500000000000000" pitchFamily="2" charset="-52"/>
                <a:ea typeface="+mn-ea"/>
                <a:cs typeface="+mn-cs"/>
              </a:defRPr>
            </a:pPr>
            <a:endParaRPr lang="ru-RU"/>
          </a:p>
        </c:txPr>
        <c:crossAx val="2310409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ru-RU" sz="1600" b="1" dirty="0"/>
              <a:t>Название диаграммы</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bar"/>
        <c:grouping val="clustered"/>
        <c:varyColors val="0"/>
        <c:ser>
          <c:idx val="0"/>
          <c:order val="0"/>
          <c:tx>
            <c:strRef>
              <c:f>Лист1!$B$1</c:f>
              <c:strCache>
                <c:ptCount val="1"/>
                <c:pt idx="0">
                  <c:v>1</c:v>
                </c:pt>
              </c:strCache>
            </c:strRef>
          </c:tx>
          <c:spPr>
            <a:solidFill>
              <a:srgbClr val="7030A0"/>
            </a:solidFill>
            <a:ln>
              <a:noFill/>
            </a:ln>
            <a:effectLst/>
          </c:spPr>
          <c:invertIfNegative val="0"/>
          <c:cat>
            <c:strRef>
              <c:f>Лист1!$A$2:$A$7</c:f>
              <c:strCache>
                <c:ptCount val="6"/>
                <c:pt idx="0">
                  <c:v>Описание 1</c:v>
                </c:pt>
                <c:pt idx="1">
                  <c:v>Описание 2</c:v>
                </c:pt>
                <c:pt idx="2">
                  <c:v>Описание 3</c:v>
                </c:pt>
                <c:pt idx="3">
                  <c:v>Описание 4</c:v>
                </c:pt>
                <c:pt idx="4">
                  <c:v>Описание 5</c:v>
                </c:pt>
                <c:pt idx="5">
                  <c:v>Описание 6</c:v>
                </c:pt>
              </c:strCache>
            </c:strRef>
          </c:cat>
          <c:val>
            <c:numRef>
              <c:f>Лист1!$B$2:$B$7</c:f>
              <c:numCache>
                <c:formatCode>General</c:formatCode>
                <c:ptCount val="6"/>
                <c:pt idx="0">
                  <c:v>1500</c:v>
                </c:pt>
                <c:pt idx="1">
                  <c:v>500</c:v>
                </c:pt>
                <c:pt idx="2">
                  <c:v>300</c:v>
                </c:pt>
                <c:pt idx="3">
                  <c:v>800</c:v>
                </c:pt>
                <c:pt idx="4">
                  <c:v>1200</c:v>
                </c:pt>
                <c:pt idx="5">
                  <c:v>900</c:v>
                </c:pt>
              </c:numCache>
            </c:numRef>
          </c:val>
          <c:extLst>
            <c:ext xmlns:c16="http://schemas.microsoft.com/office/drawing/2014/chart" uri="{C3380CC4-5D6E-409C-BE32-E72D297353CC}">
              <c16:uniqueId val="{00000000-FA7D-435B-821B-739CA99F71EB}"/>
            </c:ext>
          </c:extLst>
        </c:ser>
        <c:ser>
          <c:idx val="1"/>
          <c:order val="1"/>
          <c:tx>
            <c:strRef>
              <c:f>Лист1!$C$1</c:f>
              <c:strCache>
                <c:ptCount val="1"/>
                <c:pt idx="0">
                  <c:v>2</c:v>
                </c:pt>
              </c:strCache>
            </c:strRef>
          </c:tx>
          <c:spPr>
            <a:solidFill>
              <a:srgbClr val="00B2DD"/>
            </a:solidFill>
            <a:ln>
              <a:noFill/>
            </a:ln>
            <a:effectLst/>
          </c:spPr>
          <c:invertIfNegative val="0"/>
          <c:cat>
            <c:strRef>
              <c:f>Лист1!$A$2:$A$7</c:f>
              <c:strCache>
                <c:ptCount val="6"/>
                <c:pt idx="0">
                  <c:v>Описание 1</c:v>
                </c:pt>
                <c:pt idx="1">
                  <c:v>Описание 2</c:v>
                </c:pt>
                <c:pt idx="2">
                  <c:v>Описание 3</c:v>
                </c:pt>
                <c:pt idx="3">
                  <c:v>Описание 4</c:v>
                </c:pt>
                <c:pt idx="4">
                  <c:v>Описание 5</c:v>
                </c:pt>
                <c:pt idx="5">
                  <c:v>Описание 6</c:v>
                </c:pt>
              </c:strCache>
            </c:strRef>
          </c:cat>
          <c:val>
            <c:numRef>
              <c:f>Лист1!$C$2:$C$7</c:f>
              <c:numCache>
                <c:formatCode>General</c:formatCode>
                <c:ptCount val="6"/>
                <c:pt idx="0">
                  <c:v>2500</c:v>
                </c:pt>
                <c:pt idx="1">
                  <c:v>900</c:v>
                </c:pt>
                <c:pt idx="2">
                  <c:v>600</c:v>
                </c:pt>
                <c:pt idx="3">
                  <c:v>400</c:v>
                </c:pt>
                <c:pt idx="4">
                  <c:v>2000</c:v>
                </c:pt>
                <c:pt idx="5">
                  <c:v>700</c:v>
                </c:pt>
              </c:numCache>
            </c:numRef>
          </c:val>
          <c:extLst>
            <c:ext xmlns:c16="http://schemas.microsoft.com/office/drawing/2014/chart" uri="{C3380CC4-5D6E-409C-BE32-E72D297353CC}">
              <c16:uniqueId val="{00000001-FA7D-435B-821B-739CA99F71EB}"/>
            </c:ext>
          </c:extLst>
        </c:ser>
        <c:ser>
          <c:idx val="2"/>
          <c:order val="2"/>
          <c:tx>
            <c:strRef>
              <c:f>Лист1!$D$1</c:f>
              <c:strCache>
                <c:ptCount val="1"/>
                <c:pt idx="0">
                  <c:v>3</c:v>
                </c:pt>
              </c:strCache>
            </c:strRef>
          </c:tx>
          <c:spPr>
            <a:solidFill>
              <a:srgbClr val="EC008C"/>
            </a:solidFill>
            <a:ln>
              <a:noFill/>
            </a:ln>
            <a:effectLst/>
          </c:spPr>
          <c:invertIfNegative val="0"/>
          <c:cat>
            <c:strRef>
              <c:f>Лист1!$A$2:$A$7</c:f>
              <c:strCache>
                <c:ptCount val="6"/>
                <c:pt idx="0">
                  <c:v>Описание 1</c:v>
                </c:pt>
                <c:pt idx="1">
                  <c:v>Описание 2</c:v>
                </c:pt>
                <c:pt idx="2">
                  <c:v>Описание 3</c:v>
                </c:pt>
                <c:pt idx="3">
                  <c:v>Описание 4</c:v>
                </c:pt>
                <c:pt idx="4">
                  <c:v>Описание 5</c:v>
                </c:pt>
                <c:pt idx="5">
                  <c:v>Описание 6</c:v>
                </c:pt>
              </c:strCache>
            </c:strRef>
          </c:cat>
          <c:val>
            <c:numRef>
              <c:f>Лист1!$D$2:$D$7</c:f>
              <c:numCache>
                <c:formatCode>General</c:formatCode>
                <c:ptCount val="6"/>
                <c:pt idx="0">
                  <c:v>1000</c:v>
                </c:pt>
                <c:pt idx="1">
                  <c:v>1000</c:v>
                </c:pt>
                <c:pt idx="2">
                  <c:v>150</c:v>
                </c:pt>
                <c:pt idx="3">
                  <c:v>100</c:v>
                </c:pt>
                <c:pt idx="4">
                  <c:v>800</c:v>
                </c:pt>
                <c:pt idx="5">
                  <c:v>1500</c:v>
                </c:pt>
              </c:numCache>
            </c:numRef>
          </c:val>
          <c:extLst>
            <c:ext xmlns:c16="http://schemas.microsoft.com/office/drawing/2014/chart" uri="{C3380CC4-5D6E-409C-BE32-E72D297353CC}">
              <c16:uniqueId val="{00000002-FA7D-435B-821B-739CA99F71EB}"/>
            </c:ext>
          </c:extLst>
        </c:ser>
        <c:ser>
          <c:idx val="3"/>
          <c:order val="3"/>
          <c:tx>
            <c:strRef>
              <c:f>Лист1!$E$1</c:f>
              <c:strCache>
                <c:ptCount val="1"/>
                <c:pt idx="0">
                  <c:v>4</c:v>
                </c:pt>
              </c:strCache>
            </c:strRef>
          </c:tx>
          <c:spPr>
            <a:solidFill>
              <a:schemeClr val="accent1"/>
            </a:solidFill>
            <a:ln>
              <a:noFill/>
            </a:ln>
            <a:effectLst/>
          </c:spPr>
          <c:invertIfNegative val="0"/>
          <c:cat>
            <c:strRef>
              <c:f>Лист1!$A$2:$A$7</c:f>
              <c:strCache>
                <c:ptCount val="6"/>
                <c:pt idx="0">
                  <c:v>Описание 1</c:v>
                </c:pt>
                <c:pt idx="1">
                  <c:v>Описание 2</c:v>
                </c:pt>
                <c:pt idx="2">
                  <c:v>Описание 3</c:v>
                </c:pt>
                <c:pt idx="3">
                  <c:v>Описание 4</c:v>
                </c:pt>
                <c:pt idx="4">
                  <c:v>Описание 5</c:v>
                </c:pt>
                <c:pt idx="5">
                  <c:v>Описание 6</c:v>
                </c:pt>
              </c:strCache>
            </c:strRef>
          </c:cat>
          <c:val>
            <c:numRef>
              <c:f>Лист1!$E$2:$E$7</c:f>
              <c:numCache>
                <c:formatCode>General</c:formatCode>
                <c:ptCount val="6"/>
                <c:pt idx="0">
                  <c:v>1200</c:v>
                </c:pt>
                <c:pt idx="1">
                  <c:v>600</c:v>
                </c:pt>
                <c:pt idx="2">
                  <c:v>900</c:v>
                </c:pt>
                <c:pt idx="3">
                  <c:v>200</c:v>
                </c:pt>
                <c:pt idx="4">
                  <c:v>1000</c:v>
                </c:pt>
                <c:pt idx="5">
                  <c:v>1200</c:v>
                </c:pt>
              </c:numCache>
            </c:numRef>
          </c:val>
          <c:extLst>
            <c:ext xmlns:c16="http://schemas.microsoft.com/office/drawing/2014/chart" uri="{C3380CC4-5D6E-409C-BE32-E72D297353CC}">
              <c16:uniqueId val="{00000003-FA7D-435B-821B-739CA99F71EB}"/>
            </c:ext>
          </c:extLst>
        </c:ser>
        <c:ser>
          <c:idx val="4"/>
          <c:order val="4"/>
          <c:tx>
            <c:strRef>
              <c:f>Лист1!$F$1</c:f>
              <c:strCache>
                <c:ptCount val="1"/>
                <c:pt idx="0">
                  <c:v>5</c:v>
                </c:pt>
              </c:strCache>
            </c:strRef>
          </c:tx>
          <c:spPr>
            <a:solidFill>
              <a:srgbClr val="C4161C"/>
            </a:solidFill>
            <a:ln>
              <a:noFill/>
            </a:ln>
            <a:effectLst/>
          </c:spPr>
          <c:invertIfNegative val="0"/>
          <c:cat>
            <c:strRef>
              <c:f>Лист1!$A$2:$A$7</c:f>
              <c:strCache>
                <c:ptCount val="6"/>
                <c:pt idx="0">
                  <c:v>Описание 1</c:v>
                </c:pt>
                <c:pt idx="1">
                  <c:v>Описание 2</c:v>
                </c:pt>
                <c:pt idx="2">
                  <c:v>Описание 3</c:v>
                </c:pt>
                <c:pt idx="3">
                  <c:v>Описание 4</c:v>
                </c:pt>
                <c:pt idx="4">
                  <c:v>Описание 5</c:v>
                </c:pt>
                <c:pt idx="5">
                  <c:v>Описание 6</c:v>
                </c:pt>
              </c:strCache>
            </c:strRef>
          </c:cat>
          <c:val>
            <c:numRef>
              <c:f>Лист1!$F$2:$F$7</c:f>
              <c:numCache>
                <c:formatCode>General</c:formatCode>
                <c:ptCount val="6"/>
                <c:pt idx="0">
                  <c:v>900</c:v>
                </c:pt>
                <c:pt idx="1">
                  <c:v>800</c:v>
                </c:pt>
                <c:pt idx="2">
                  <c:v>500</c:v>
                </c:pt>
                <c:pt idx="3">
                  <c:v>300</c:v>
                </c:pt>
                <c:pt idx="4">
                  <c:v>500</c:v>
                </c:pt>
                <c:pt idx="5">
                  <c:v>2000</c:v>
                </c:pt>
              </c:numCache>
            </c:numRef>
          </c:val>
          <c:extLst>
            <c:ext xmlns:c16="http://schemas.microsoft.com/office/drawing/2014/chart" uri="{C3380CC4-5D6E-409C-BE32-E72D297353CC}">
              <c16:uniqueId val="{00000004-FA7D-435B-821B-739CA99F71EB}"/>
            </c:ext>
          </c:extLst>
        </c:ser>
        <c:dLbls>
          <c:showLegendKey val="0"/>
          <c:showVal val="0"/>
          <c:showCatName val="0"/>
          <c:showSerName val="0"/>
          <c:showPercent val="0"/>
          <c:showBubbleSize val="0"/>
        </c:dLbls>
        <c:gapWidth val="182"/>
        <c:axId val="1142133392"/>
        <c:axId val="1142123408"/>
      </c:barChart>
      <c:catAx>
        <c:axId val="11421333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142123408"/>
        <c:crosses val="autoZero"/>
        <c:auto val="1"/>
        <c:lblAlgn val="ctr"/>
        <c:lblOffset val="100"/>
        <c:noMultiLvlLbl val="0"/>
      </c:catAx>
      <c:valAx>
        <c:axId val="11421234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142133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11100A-05AF-4D38-8714-D2C3C2B30F51}" type="datetimeFigureOut">
              <a:rPr lang="ru-RU" smtClean="0"/>
              <a:t>12.09.2025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21435E-0A30-4A1B-8E63-E9C47FAE6031}" type="slidenum">
              <a:rPr lang="ru-RU" smtClean="0"/>
              <a:t>‹#›</a:t>
            </a:fld>
            <a:endParaRPr lang="ru-RU"/>
          </a:p>
        </p:txBody>
      </p:sp>
    </p:spTree>
    <p:extLst>
      <p:ext uri="{BB962C8B-B14F-4D97-AF65-F5344CB8AC3E}">
        <p14:creationId xmlns:p14="http://schemas.microsoft.com/office/powerpoint/2010/main" val="2121148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421435E-0A30-4A1B-8E63-E9C47FAE6031}" type="slidenum">
              <a:rPr lang="ru-RU" smtClean="0"/>
              <a:t>13</a:t>
            </a:fld>
            <a:endParaRPr lang="ru-RU"/>
          </a:p>
        </p:txBody>
      </p:sp>
    </p:spTree>
    <p:extLst>
      <p:ext uri="{BB962C8B-B14F-4D97-AF65-F5344CB8AC3E}">
        <p14:creationId xmlns:p14="http://schemas.microsoft.com/office/powerpoint/2010/main" val="3062125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421435E-0A30-4A1B-8E63-E9C47FAE6031}" type="slidenum">
              <a:rPr lang="ru-RU" smtClean="0"/>
              <a:t>25</a:t>
            </a:fld>
            <a:endParaRPr lang="ru-RU"/>
          </a:p>
        </p:txBody>
      </p:sp>
    </p:spTree>
    <p:extLst>
      <p:ext uri="{BB962C8B-B14F-4D97-AF65-F5344CB8AC3E}">
        <p14:creationId xmlns:p14="http://schemas.microsoft.com/office/powerpoint/2010/main" val="4049776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421435E-0A30-4A1B-8E63-E9C47FAE6031}" type="slidenum">
              <a:rPr lang="ru-RU" smtClean="0"/>
              <a:t>42</a:t>
            </a:fld>
            <a:endParaRPr lang="ru-RU"/>
          </a:p>
        </p:txBody>
      </p:sp>
    </p:spTree>
    <p:extLst>
      <p:ext uri="{BB962C8B-B14F-4D97-AF65-F5344CB8AC3E}">
        <p14:creationId xmlns:p14="http://schemas.microsoft.com/office/powerpoint/2010/main" val="3764166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421435E-0A30-4A1B-8E63-E9C47FAE6031}" type="slidenum">
              <a:rPr lang="ru-RU" smtClean="0"/>
              <a:t>91</a:t>
            </a:fld>
            <a:endParaRPr lang="ru-RU"/>
          </a:p>
        </p:txBody>
      </p:sp>
    </p:spTree>
    <p:extLst>
      <p:ext uri="{BB962C8B-B14F-4D97-AF65-F5344CB8AC3E}">
        <p14:creationId xmlns:p14="http://schemas.microsoft.com/office/powerpoint/2010/main" val="2339994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1">
    <p:spTree>
      <p:nvGrpSpPr>
        <p:cNvPr id="1" name=""/>
        <p:cNvGrpSpPr/>
        <p:nvPr/>
      </p:nvGrpSpPr>
      <p:grpSpPr>
        <a:xfrm>
          <a:off x="0" y="0"/>
          <a:ext cx="0" cy="0"/>
          <a:chOff x="0" y="0"/>
          <a:chExt cx="0" cy="0"/>
        </a:xfrm>
      </p:grpSpPr>
      <p:sp>
        <p:nvSpPr>
          <p:cNvPr id="9" name="Текст 26">
            <a:extLst>
              <a:ext uri="{FF2B5EF4-FFF2-40B4-BE49-F238E27FC236}">
                <a16:creationId xmlns:a16="http://schemas.microsoft.com/office/drawing/2014/main" id="{C3CD1770-8B6A-49CC-AD9B-A98456130B81}"/>
              </a:ext>
            </a:extLst>
          </p:cNvPr>
          <p:cNvSpPr>
            <a:spLocks noGrp="1"/>
          </p:cNvSpPr>
          <p:nvPr>
            <p:ph type="body" sz="quarter" idx="11" hasCustomPrompt="1"/>
          </p:nvPr>
        </p:nvSpPr>
        <p:spPr>
          <a:xfrm>
            <a:off x="560194" y="6083856"/>
            <a:ext cx="1649811" cy="369332"/>
          </a:xfrm>
          <a:prstGeom prst="rect">
            <a:avLst/>
          </a:prstGeom>
        </p:spPr>
        <p:txBody>
          <a:bodyPr wrap="square">
            <a:spAutoFit/>
          </a:bodyPr>
          <a:lstStyle>
            <a:lvl1pPr marL="0" indent="0">
              <a:lnSpc>
                <a:spcPct val="100000"/>
              </a:lnSpc>
              <a:spcBef>
                <a:spcPts val="0"/>
              </a:spcBef>
              <a:spcAft>
                <a:spcPts val="600"/>
              </a:spcAft>
              <a:buNone/>
              <a:defRPr sz="1800">
                <a:solidFill>
                  <a:schemeClr val="accent5"/>
                </a:solidFill>
                <a:latin typeface="Montserrat" panose="00000500000000000000" pitchFamily="2" charset="-52"/>
              </a:defRPr>
            </a:lvl1pPr>
          </a:lstStyle>
          <a:p>
            <a:pPr lvl="0"/>
            <a:r>
              <a:rPr lang="ru-RU" dirty="0"/>
              <a:t>01.01.2025</a:t>
            </a:r>
          </a:p>
        </p:txBody>
      </p:sp>
      <p:sp>
        <p:nvSpPr>
          <p:cNvPr id="10" name="Текст 26">
            <a:extLst>
              <a:ext uri="{FF2B5EF4-FFF2-40B4-BE49-F238E27FC236}">
                <a16:creationId xmlns:a16="http://schemas.microsoft.com/office/drawing/2014/main" id="{044B04AE-1A2A-417D-A5C8-9D38422B91D5}"/>
              </a:ext>
            </a:extLst>
          </p:cNvPr>
          <p:cNvSpPr>
            <a:spLocks noGrp="1"/>
          </p:cNvSpPr>
          <p:nvPr>
            <p:ph type="body" sz="quarter" idx="12" hasCustomPrompt="1"/>
          </p:nvPr>
        </p:nvSpPr>
        <p:spPr>
          <a:xfrm>
            <a:off x="560194" y="3890246"/>
            <a:ext cx="4752575" cy="461665"/>
          </a:xfrm>
          <a:prstGeom prst="rect">
            <a:avLst/>
          </a:prstGeom>
        </p:spPr>
        <p:txBody>
          <a:bodyPr wrap="square">
            <a:spAutoFit/>
          </a:bodyPr>
          <a:lstStyle>
            <a:lvl1pPr marL="0" indent="0">
              <a:lnSpc>
                <a:spcPct val="100000"/>
              </a:lnSpc>
              <a:spcBef>
                <a:spcPts val="0"/>
              </a:spcBef>
              <a:spcAft>
                <a:spcPts val="600"/>
              </a:spcAft>
              <a:buNone/>
              <a:defRPr sz="2400">
                <a:solidFill>
                  <a:schemeClr val="accent5"/>
                </a:solidFill>
                <a:latin typeface="Montserrat" panose="00000500000000000000" pitchFamily="2" charset="-52"/>
              </a:defRPr>
            </a:lvl1pPr>
          </a:lstStyle>
          <a:p>
            <a:pPr lvl="0"/>
            <a:r>
              <a:rPr lang="ru-RU" dirty="0"/>
              <a:t>Подзаголовок</a:t>
            </a:r>
          </a:p>
        </p:txBody>
      </p:sp>
      <p:sp>
        <p:nvSpPr>
          <p:cNvPr id="11" name="Текст 26">
            <a:extLst>
              <a:ext uri="{FF2B5EF4-FFF2-40B4-BE49-F238E27FC236}">
                <a16:creationId xmlns:a16="http://schemas.microsoft.com/office/drawing/2014/main" id="{78F4B317-761E-4657-86C7-3F4D0F7A027D}"/>
              </a:ext>
            </a:extLst>
          </p:cNvPr>
          <p:cNvSpPr>
            <a:spLocks noGrp="1"/>
          </p:cNvSpPr>
          <p:nvPr>
            <p:ph type="body" sz="quarter" idx="13" hasCustomPrompt="1"/>
          </p:nvPr>
        </p:nvSpPr>
        <p:spPr>
          <a:xfrm>
            <a:off x="560194" y="3105834"/>
            <a:ext cx="8234671" cy="646331"/>
          </a:xfrm>
          <a:prstGeom prst="rect">
            <a:avLst/>
          </a:prstGeom>
        </p:spPr>
        <p:txBody>
          <a:bodyPr wrap="square">
            <a:spAutoFit/>
          </a:bodyPr>
          <a:lstStyle>
            <a:lvl1pPr marL="0" indent="0">
              <a:lnSpc>
                <a:spcPct val="100000"/>
              </a:lnSpc>
              <a:spcBef>
                <a:spcPts val="0"/>
              </a:spcBef>
              <a:spcAft>
                <a:spcPts val="600"/>
              </a:spcAft>
              <a:buNone/>
              <a:defRPr sz="3600" b="1">
                <a:solidFill>
                  <a:schemeClr val="tx2"/>
                </a:solidFill>
                <a:latin typeface="Montserrat" panose="00000500000000000000" pitchFamily="2" charset="-52"/>
              </a:defRPr>
            </a:lvl1pPr>
          </a:lstStyle>
          <a:p>
            <a:pPr lvl="0"/>
            <a:r>
              <a:rPr lang="ru-RU" dirty="0"/>
              <a:t>Заголовок</a:t>
            </a:r>
          </a:p>
        </p:txBody>
      </p:sp>
      <p:grpSp>
        <p:nvGrpSpPr>
          <p:cNvPr id="4" name="Рисунок 2">
            <a:extLst>
              <a:ext uri="{FF2B5EF4-FFF2-40B4-BE49-F238E27FC236}">
                <a16:creationId xmlns:a16="http://schemas.microsoft.com/office/drawing/2014/main" id="{65682BE6-7330-CA14-04BD-9A000ED69788}"/>
              </a:ext>
            </a:extLst>
          </p:cNvPr>
          <p:cNvGrpSpPr/>
          <p:nvPr/>
        </p:nvGrpSpPr>
        <p:grpSpPr>
          <a:xfrm>
            <a:off x="1752" y="102035"/>
            <a:ext cx="3013215" cy="2038143"/>
            <a:chOff x="1752" y="102035"/>
            <a:chExt cx="3013215" cy="2038143"/>
          </a:xfrm>
        </p:grpSpPr>
        <p:grpSp>
          <p:nvGrpSpPr>
            <p:cNvPr id="5" name="Рисунок 2">
              <a:extLst>
                <a:ext uri="{FF2B5EF4-FFF2-40B4-BE49-F238E27FC236}">
                  <a16:creationId xmlns:a16="http://schemas.microsoft.com/office/drawing/2014/main" id="{2A7B18EF-43C1-EC46-61BE-DB77C8FDA2B9}"/>
                </a:ext>
              </a:extLst>
            </p:cNvPr>
            <p:cNvGrpSpPr/>
            <p:nvPr/>
          </p:nvGrpSpPr>
          <p:grpSpPr>
            <a:xfrm>
              <a:off x="633643" y="878873"/>
              <a:ext cx="1466524" cy="1261305"/>
              <a:chOff x="633643" y="878873"/>
              <a:chExt cx="1466524" cy="1261305"/>
            </a:xfrm>
            <a:solidFill>
              <a:srgbClr val="DDDFDF"/>
            </a:solidFill>
          </p:grpSpPr>
          <p:sp>
            <p:nvSpPr>
              <p:cNvPr id="6" name="Полилиния 5">
                <a:extLst>
                  <a:ext uri="{FF2B5EF4-FFF2-40B4-BE49-F238E27FC236}">
                    <a16:creationId xmlns:a16="http://schemas.microsoft.com/office/drawing/2014/main" id="{DE8E19CA-65D1-1488-47E3-6D99466D7F73}"/>
                  </a:ext>
                </a:extLst>
              </p:cNvPr>
              <p:cNvSpPr/>
              <p:nvPr/>
            </p:nvSpPr>
            <p:spPr>
              <a:xfrm>
                <a:off x="666318" y="1556167"/>
                <a:ext cx="147328" cy="223084"/>
              </a:xfrm>
              <a:custGeom>
                <a:avLst/>
                <a:gdLst>
                  <a:gd name="connsiteX0" fmla="*/ 147329 w 147328"/>
                  <a:gd name="connsiteY0" fmla="*/ 0 h 223084"/>
                  <a:gd name="connsiteX1" fmla="*/ 0 w 147328"/>
                  <a:gd name="connsiteY1" fmla="*/ 134214 h 223084"/>
                  <a:gd name="connsiteX2" fmla="*/ 72531 w 147328"/>
                  <a:gd name="connsiteY2" fmla="*/ 223085 h 223084"/>
                  <a:gd name="connsiteX3" fmla="*/ 146422 w 147328"/>
                  <a:gd name="connsiteY3" fmla="*/ 150537 h 223084"/>
                  <a:gd name="connsiteX4" fmla="*/ 147329 w 147328"/>
                  <a:gd name="connsiteY4" fmla="*/ 0 h 223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28" h="223084">
                    <a:moveTo>
                      <a:pt x="147329" y="0"/>
                    </a:moveTo>
                    <a:lnTo>
                      <a:pt x="0" y="134214"/>
                    </a:lnTo>
                    <a:cubicBezTo>
                      <a:pt x="22666" y="165047"/>
                      <a:pt x="46692" y="194973"/>
                      <a:pt x="72531" y="223085"/>
                    </a:cubicBezTo>
                    <a:lnTo>
                      <a:pt x="146422" y="150537"/>
                    </a:lnTo>
                    <a:cubicBezTo>
                      <a:pt x="144609" y="96579"/>
                      <a:pt x="145062" y="46703"/>
                      <a:pt x="147329" y="0"/>
                    </a:cubicBezTo>
                    <a:close/>
                  </a:path>
                </a:pathLst>
              </a:custGeom>
              <a:solidFill>
                <a:srgbClr val="DDDFDF"/>
              </a:solidFill>
              <a:ln w="4525" cap="flat">
                <a:noFill/>
                <a:prstDash val="solid"/>
                <a:miter/>
              </a:ln>
            </p:spPr>
            <p:txBody>
              <a:bodyPr rtlCol="0" anchor="ctr"/>
              <a:lstStyle/>
              <a:p>
                <a:endParaRPr lang="ru-RU"/>
              </a:p>
            </p:txBody>
          </p:sp>
          <p:sp>
            <p:nvSpPr>
              <p:cNvPr id="7" name="Полилиния 6">
                <a:extLst>
                  <a:ext uri="{FF2B5EF4-FFF2-40B4-BE49-F238E27FC236}">
                    <a16:creationId xmlns:a16="http://schemas.microsoft.com/office/drawing/2014/main" id="{0B74E971-9017-0EC9-AC20-330663C6929E}"/>
                  </a:ext>
                </a:extLst>
              </p:cNvPr>
              <p:cNvSpPr/>
              <p:nvPr/>
            </p:nvSpPr>
            <p:spPr>
              <a:xfrm>
                <a:off x="633643" y="1346685"/>
                <a:ext cx="204936" cy="322384"/>
              </a:xfrm>
              <a:custGeom>
                <a:avLst/>
                <a:gdLst>
                  <a:gd name="connsiteX0" fmla="*/ 204936 w 204936"/>
                  <a:gd name="connsiteY0" fmla="*/ 0 h 322384"/>
                  <a:gd name="connsiteX1" fmla="*/ 1396 w 204936"/>
                  <a:gd name="connsiteY1" fmla="*/ 174568 h 322384"/>
                  <a:gd name="connsiteX2" fmla="*/ 4569 w 204936"/>
                  <a:gd name="connsiteY2" fmla="*/ 304248 h 322384"/>
                  <a:gd name="connsiteX3" fmla="*/ 16808 w 204936"/>
                  <a:gd name="connsiteY3" fmla="*/ 322385 h 322384"/>
                  <a:gd name="connsiteX4" fmla="*/ 182270 w 204936"/>
                  <a:gd name="connsiteY4" fmla="*/ 171848 h 322384"/>
                  <a:gd name="connsiteX5" fmla="*/ 204936 w 204936"/>
                  <a:gd name="connsiteY5" fmla="*/ 0 h 3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36" h="322384">
                    <a:moveTo>
                      <a:pt x="204936" y="0"/>
                    </a:moveTo>
                    <a:lnTo>
                      <a:pt x="1396" y="174568"/>
                    </a:lnTo>
                    <a:cubicBezTo>
                      <a:pt x="-1324" y="219457"/>
                      <a:pt x="36" y="262533"/>
                      <a:pt x="4569" y="304248"/>
                    </a:cubicBezTo>
                    <a:cubicBezTo>
                      <a:pt x="8649" y="310142"/>
                      <a:pt x="12729" y="316490"/>
                      <a:pt x="16808" y="322385"/>
                    </a:cubicBezTo>
                    <a:lnTo>
                      <a:pt x="182270" y="171848"/>
                    </a:lnTo>
                    <a:cubicBezTo>
                      <a:pt x="187257" y="106101"/>
                      <a:pt x="195416" y="48970"/>
                      <a:pt x="204936" y="0"/>
                    </a:cubicBezTo>
                    <a:close/>
                  </a:path>
                </a:pathLst>
              </a:custGeom>
              <a:solidFill>
                <a:srgbClr val="DDDFDF"/>
              </a:solidFill>
              <a:ln w="4525"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437695E5-D137-964D-A454-BA4DF3378685}"/>
                  </a:ext>
                </a:extLst>
              </p:cNvPr>
              <p:cNvSpPr/>
              <p:nvPr/>
            </p:nvSpPr>
            <p:spPr>
              <a:xfrm>
                <a:off x="756982" y="1742524"/>
                <a:ext cx="67091" cy="121064"/>
              </a:xfrm>
              <a:custGeom>
                <a:avLst/>
                <a:gdLst>
                  <a:gd name="connsiteX0" fmla="*/ 0 w 67091"/>
                  <a:gd name="connsiteY0" fmla="*/ 56225 h 121064"/>
                  <a:gd name="connsiteX1" fmla="*/ 67091 w 67091"/>
                  <a:gd name="connsiteY1" fmla="*/ 121064 h 121064"/>
                  <a:gd name="connsiteX2" fmla="*/ 57118 w 67091"/>
                  <a:gd name="connsiteY2" fmla="*/ 0 h 121064"/>
                  <a:gd name="connsiteX3" fmla="*/ 0 w 67091"/>
                  <a:gd name="connsiteY3" fmla="*/ 56225 h 121064"/>
                </a:gdLst>
                <a:ahLst/>
                <a:cxnLst>
                  <a:cxn ang="0">
                    <a:pos x="connsiteX0" y="connsiteY0"/>
                  </a:cxn>
                  <a:cxn ang="0">
                    <a:pos x="connsiteX1" y="connsiteY1"/>
                  </a:cxn>
                  <a:cxn ang="0">
                    <a:pos x="connsiteX2" y="connsiteY2"/>
                  </a:cxn>
                  <a:cxn ang="0">
                    <a:pos x="connsiteX3" y="connsiteY3"/>
                  </a:cxn>
                </a:cxnLst>
                <a:rect l="l" t="t" r="r" b="b"/>
                <a:pathLst>
                  <a:path w="67091" h="121064">
                    <a:moveTo>
                      <a:pt x="0" y="56225"/>
                    </a:moveTo>
                    <a:cubicBezTo>
                      <a:pt x="21306" y="78896"/>
                      <a:pt x="43972" y="100207"/>
                      <a:pt x="67091" y="121064"/>
                    </a:cubicBezTo>
                    <a:cubicBezTo>
                      <a:pt x="62558" y="78896"/>
                      <a:pt x="59385" y="38541"/>
                      <a:pt x="57118" y="0"/>
                    </a:cubicBezTo>
                    <a:lnTo>
                      <a:pt x="0" y="56225"/>
                    </a:lnTo>
                    <a:close/>
                  </a:path>
                </a:pathLst>
              </a:custGeom>
              <a:solidFill>
                <a:srgbClr val="DDDFDF"/>
              </a:solidFill>
              <a:ln w="4525"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54AB3EC6-18F3-BA27-8803-28F097ABACA9}"/>
                  </a:ext>
                </a:extLst>
              </p:cNvPr>
              <p:cNvSpPr/>
              <p:nvPr/>
            </p:nvSpPr>
            <p:spPr>
              <a:xfrm>
                <a:off x="638212" y="1086419"/>
                <a:ext cx="286951" cy="396746"/>
              </a:xfrm>
              <a:custGeom>
                <a:avLst/>
                <a:gdLst>
                  <a:gd name="connsiteX0" fmla="*/ 211247 w 286951"/>
                  <a:gd name="connsiteY0" fmla="*/ 209482 h 396746"/>
                  <a:gd name="connsiteX1" fmla="*/ 286951 w 286951"/>
                  <a:gd name="connsiteY1" fmla="*/ 0 h 396746"/>
                  <a:gd name="connsiteX2" fmla="*/ 50319 w 286951"/>
                  <a:gd name="connsiteY2" fmla="*/ 194519 h 396746"/>
                  <a:gd name="connsiteX3" fmla="*/ 0 w 286951"/>
                  <a:gd name="connsiteY3" fmla="*/ 396746 h 396746"/>
                  <a:gd name="connsiteX4" fmla="*/ 209434 w 286951"/>
                  <a:gd name="connsiteY4" fmla="*/ 216737 h 396746"/>
                  <a:gd name="connsiteX5" fmla="*/ 211247 w 286951"/>
                  <a:gd name="connsiteY5" fmla="*/ 209482 h 39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951" h="396746">
                    <a:moveTo>
                      <a:pt x="211247" y="209482"/>
                    </a:moveTo>
                    <a:cubicBezTo>
                      <a:pt x="234366" y="113356"/>
                      <a:pt x="263832" y="44436"/>
                      <a:pt x="286951" y="0"/>
                    </a:cubicBezTo>
                    <a:lnTo>
                      <a:pt x="50319" y="194519"/>
                    </a:lnTo>
                    <a:cubicBezTo>
                      <a:pt x="23119" y="264800"/>
                      <a:pt x="7253" y="332360"/>
                      <a:pt x="0" y="396746"/>
                    </a:cubicBezTo>
                    <a:lnTo>
                      <a:pt x="209434" y="216737"/>
                    </a:lnTo>
                    <a:cubicBezTo>
                      <a:pt x="210340" y="214470"/>
                      <a:pt x="210794" y="212203"/>
                      <a:pt x="211247" y="209482"/>
                    </a:cubicBezTo>
                    <a:close/>
                  </a:path>
                </a:pathLst>
              </a:custGeom>
              <a:solidFill>
                <a:srgbClr val="DDDFDF"/>
              </a:solidFill>
              <a:ln w="4525"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02ADA93F-2CEC-D0EE-326D-C1C5996F3CCB}"/>
                  </a:ext>
                </a:extLst>
              </p:cNvPr>
              <p:cNvSpPr/>
              <p:nvPr/>
            </p:nvSpPr>
            <p:spPr>
              <a:xfrm>
                <a:off x="710743" y="983492"/>
                <a:ext cx="231192" cy="244849"/>
              </a:xfrm>
              <a:custGeom>
                <a:avLst/>
                <a:gdLst>
                  <a:gd name="connsiteX0" fmla="*/ 154129 w 231192"/>
                  <a:gd name="connsiteY0" fmla="*/ 0 h 244849"/>
                  <a:gd name="connsiteX1" fmla="*/ 0 w 231192"/>
                  <a:gd name="connsiteY1" fmla="*/ 244849 h 244849"/>
                  <a:gd name="connsiteX2" fmla="*/ 231193 w 231192"/>
                  <a:gd name="connsiteY2" fmla="*/ 54864 h 244849"/>
                  <a:gd name="connsiteX3" fmla="*/ 154129 w 231192"/>
                  <a:gd name="connsiteY3" fmla="*/ 0 h 244849"/>
                </a:gdLst>
                <a:ahLst/>
                <a:cxnLst>
                  <a:cxn ang="0">
                    <a:pos x="connsiteX0" y="connsiteY0"/>
                  </a:cxn>
                  <a:cxn ang="0">
                    <a:pos x="connsiteX1" y="connsiteY1"/>
                  </a:cxn>
                  <a:cxn ang="0">
                    <a:pos x="connsiteX2" y="connsiteY2"/>
                  </a:cxn>
                  <a:cxn ang="0">
                    <a:pos x="connsiteX3" y="connsiteY3"/>
                  </a:cxn>
                </a:cxnLst>
                <a:rect l="l" t="t" r="r" b="b"/>
                <a:pathLst>
                  <a:path w="231192" h="244849">
                    <a:moveTo>
                      <a:pt x="154129" y="0"/>
                    </a:moveTo>
                    <a:cubicBezTo>
                      <a:pt x="86131" y="84337"/>
                      <a:pt x="35812" y="165953"/>
                      <a:pt x="0" y="244849"/>
                    </a:cubicBezTo>
                    <a:lnTo>
                      <a:pt x="231193" y="54864"/>
                    </a:lnTo>
                    <a:cubicBezTo>
                      <a:pt x="204447" y="40808"/>
                      <a:pt x="178608" y="22218"/>
                      <a:pt x="154129" y="0"/>
                    </a:cubicBezTo>
                    <a:close/>
                  </a:path>
                </a:pathLst>
              </a:custGeom>
              <a:solidFill>
                <a:srgbClr val="DDDFDF"/>
              </a:solidFill>
              <a:ln w="4525"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8ED9AEDF-F205-05D9-6C57-E3A58533B388}"/>
                  </a:ext>
                </a:extLst>
              </p:cNvPr>
              <p:cNvSpPr/>
              <p:nvPr/>
            </p:nvSpPr>
            <p:spPr>
              <a:xfrm>
                <a:off x="837877" y="878873"/>
                <a:ext cx="1262290" cy="1261305"/>
              </a:xfrm>
              <a:custGeom>
                <a:avLst/>
                <a:gdLst>
                  <a:gd name="connsiteX0" fmla="*/ 1064190 w 1262290"/>
                  <a:gd name="connsiteY0" fmla="*/ 274200 h 1261305"/>
                  <a:gd name="connsiteX1" fmla="*/ 1068270 w 1262290"/>
                  <a:gd name="connsiteY1" fmla="*/ 269666 h 1261305"/>
                  <a:gd name="connsiteX2" fmla="*/ 1245971 w 1262290"/>
                  <a:gd name="connsiteY2" fmla="*/ 269666 h 1261305"/>
                  <a:gd name="connsiteX3" fmla="*/ 1262291 w 1262290"/>
                  <a:gd name="connsiteY3" fmla="*/ 235659 h 1261305"/>
                  <a:gd name="connsiteX4" fmla="*/ 1239172 w 1262290"/>
                  <a:gd name="connsiteY4" fmla="*/ 85122 h 1261305"/>
                  <a:gd name="connsiteX5" fmla="*/ 1074163 w 1262290"/>
                  <a:gd name="connsiteY5" fmla="*/ 49301 h 1261305"/>
                  <a:gd name="connsiteX6" fmla="*/ 995286 w 1262290"/>
                  <a:gd name="connsiteY6" fmla="*/ 62904 h 1261305"/>
                  <a:gd name="connsiteX7" fmla="*/ 761373 w 1262290"/>
                  <a:gd name="connsiteY7" fmla="*/ 62904 h 1261305"/>
                  <a:gd name="connsiteX8" fmla="*/ 664816 w 1262290"/>
                  <a:gd name="connsiteY8" fmla="*/ 14841 h 1261305"/>
                  <a:gd name="connsiteX9" fmla="*/ 384211 w 1262290"/>
                  <a:gd name="connsiteY9" fmla="*/ 14841 h 1261305"/>
                  <a:gd name="connsiteX10" fmla="*/ 44675 w 1262290"/>
                  <a:gd name="connsiteY10" fmla="*/ 84669 h 1261305"/>
                  <a:gd name="connsiteX11" fmla="*/ 278134 w 1262290"/>
                  <a:gd name="connsiteY11" fmla="*/ 167192 h 1261305"/>
                  <a:gd name="connsiteX12" fmla="*/ 281307 w 1262290"/>
                  <a:gd name="connsiteY12" fmla="*/ 193490 h 1261305"/>
                  <a:gd name="connsiteX13" fmla="*/ 245948 w 1262290"/>
                  <a:gd name="connsiteY13" fmla="*/ 195758 h 1261305"/>
                  <a:gd name="connsiteX14" fmla="*/ 137152 w 1262290"/>
                  <a:gd name="connsiteY14" fmla="*/ 174900 h 1261305"/>
                  <a:gd name="connsiteX15" fmla="*/ 36515 w 1262290"/>
                  <a:gd name="connsiteY15" fmla="*/ 425644 h 1261305"/>
                  <a:gd name="connsiteX16" fmla="*/ 15662 w 1262290"/>
                  <a:gd name="connsiteY16" fmla="*/ 1010108 h 1261305"/>
                  <a:gd name="connsiteX17" fmla="*/ 715587 w 1262290"/>
                  <a:gd name="connsiteY17" fmla="*/ 1261305 h 1261305"/>
                  <a:gd name="connsiteX18" fmla="*/ 1048777 w 1262290"/>
                  <a:gd name="connsiteY18" fmla="*/ 1210068 h 1261305"/>
                  <a:gd name="connsiteX19" fmla="*/ 801718 w 1262290"/>
                  <a:gd name="connsiteY19" fmla="*/ 584342 h 1261305"/>
                  <a:gd name="connsiteX20" fmla="*/ 743240 w 1262290"/>
                  <a:gd name="connsiteY20" fmla="*/ 636033 h 1261305"/>
                  <a:gd name="connsiteX21" fmla="*/ 311680 w 1262290"/>
                  <a:gd name="connsiteY21" fmla="*/ 635126 h 1261305"/>
                  <a:gd name="connsiteX22" fmla="*/ 154831 w 1262290"/>
                  <a:gd name="connsiteY22" fmla="*/ 448315 h 1261305"/>
                  <a:gd name="connsiteX23" fmla="*/ 175231 w 1262290"/>
                  <a:gd name="connsiteY23" fmla="*/ 431085 h 1261305"/>
                  <a:gd name="connsiteX24" fmla="*/ 324373 w 1262290"/>
                  <a:gd name="connsiteY24" fmla="*/ 608827 h 1261305"/>
                  <a:gd name="connsiteX25" fmla="*/ 733267 w 1262290"/>
                  <a:gd name="connsiteY25" fmla="*/ 609734 h 1261305"/>
                  <a:gd name="connsiteX26" fmla="*/ 935447 w 1262290"/>
                  <a:gd name="connsiteY26" fmla="*/ 430631 h 1261305"/>
                  <a:gd name="connsiteX27" fmla="*/ 872889 w 1262290"/>
                  <a:gd name="connsiteY27" fmla="*/ 341307 h 1261305"/>
                  <a:gd name="connsiteX28" fmla="*/ 872889 w 1262290"/>
                  <a:gd name="connsiteY28" fmla="*/ 140893 h 1261305"/>
                  <a:gd name="connsiteX29" fmla="*/ 899635 w 1262290"/>
                  <a:gd name="connsiteY29" fmla="*/ 140893 h 1261305"/>
                  <a:gd name="connsiteX30" fmla="*/ 899635 w 1262290"/>
                  <a:gd name="connsiteY30" fmla="*/ 332692 h 1261305"/>
                  <a:gd name="connsiteX31" fmla="*/ 955394 w 1262290"/>
                  <a:gd name="connsiteY31" fmla="*/ 412948 h 1261305"/>
                  <a:gd name="connsiteX32" fmla="*/ 955394 w 1262290"/>
                  <a:gd name="connsiteY32" fmla="*/ 412948 h 1261305"/>
                  <a:gd name="connsiteX33" fmla="*/ 957207 w 1262290"/>
                  <a:gd name="connsiteY33" fmla="*/ 415215 h 1261305"/>
                  <a:gd name="connsiteX34" fmla="*/ 962647 w 1262290"/>
                  <a:gd name="connsiteY34" fmla="*/ 409774 h 1261305"/>
                  <a:gd name="connsiteX35" fmla="*/ 1182960 w 1262290"/>
                  <a:gd name="connsiteY35" fmla="*/ 409774 h 1261305"/>
                  <a:gd name="connsiteX36" fmla="*/ 1238265 w 1262290"/>
                  <a:gd name="connsiteY36" fmla="*/ 354456 h 1261305"/>
                  <a:gd name="connsiteX37" fmla="*/ 1208346 w 1262290"/>
                  <a:gd name="connsiteY37" fmla="*/ 324530 h 1261305"/>
                  <a:gd name="connsiteX38" fmla="*/ 1208346 w 1262290"/>
                  <a:gd name="connsiteY38" fmla="*/ 296871 h 1261305"/>
                  <a:gd name="connsiteX39" fmla="*/ 1078697 w 1262290"/>
                  <a:gd name="connsiteY39" fmla="*/ 296871 h 1261305"/>
                  <a:gd name="connsiteX40" fmla="*/ 965367 w 1262290"/>
                  <a:gd name="connsiteY40" fmla="*/ 356270 h 1261305"/>
                  <a:gd name="connsiteX41" fmla="*/ 963553 w 1262290"/>
                  <a:gd name="connsiteY41" fmla="*/ 343121 h 1261305"/>
                  <a:gd name="connsiteX42" fmla="*/ 961740 w 1262290"/>
                  <a:gd name="connsiteY42" fmla="*/ 329971 h 1261305"/>
                  <a:gd name="connsiteX43" fmla="*/ 1064190 w 1262290"/>
                  <a:gd name="connsiteY43" fmla="*/ 274200 h 1261305"/>
                  <a:gd name="connsiteX44" fmla="*/ 1091843 w 1262290"/>
                  <a:gd name="connsiteY44" fmla="*/ 85575 h 1261305"/>
                  <a:gd name="connsiteX45" fmla="*/ 1124482 w 1262290"/>
                  <a:gd name="connsiteY45" fmla="*/ 125023 h 1261305"/>
                  <a:gd name="connsiteX46" fmla="*/ 1209706 w 1262290"/>
                  <a:gd name="connsiteY46" fmla="*/ 125023 h 1261305"/>
                  <a:gd name="connsiteX47" fmla="*/ 1209706 w 1262290"/>
                  <a:gd name="connsiteY47" fmla="*/ 151775 h 1261305"/>
                  <a:gd name="connsiteX48" fmla="*/ 1112242 w 1262290"/>
                  <a:gd name="connsiteY48" fmla="*/ 151775 h 1261305"/>
                  <a:gd name="connsiteX49" fmla="*/ 1071443 w 1262290"/>
                  <a:gd name="connsiteY49" fmla="*/ 102806 h 1261305"/>
                  <a:gd name="connsiteX50" fmla="*/ 1091843 w 1262290"/>
                  <a:gd name="connsiteY50" fmla="*/ 85575 h 1261305"/>
                  <a:gd name="connsiteX51" fmla="*/ 569619 w 1262290"/>
                  <a:gd name="connsiteY51" fmla="*/ 202559 h 1261305"/>
                  <a:gd name="connsiteX52" fmla="*/ 509780 w 1262290"/>
                  <a:gd name="connsiteY52" fmla="*/ 142707 h 1261305"/>
                  <a:gd name="connsiteX53" fmla="*/ 569619 w 1262290"/>
                  <a:gd name="connsiteY53" fmla="*/ 82855 h 1261305"/>
                  <a:gd name="connsiteX54" fmla="*/ 629457 w 1262290"/>
                  <a:gd name="connsiteY54" fmla="*/ 142707 h 1261305"/>
                  <a:gd name="connsiteX55" fmla="*/ 569619 w 1262290"/>
                  <a:gd name="connsiteY55" fmla="*/ 202559 h 126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62290" h="1261305">
                    <a:moveTo>
                      <a:pt x="1064190" y="274200"/>
                    </a:moveTo>
                    <a:lnTo>
                      <a:pt x="1068270" y="269666"/>
                    </a:lnTo>
                    <a:lnTo>
                      <a:pt x="1245971" y="269666"/>
                    </a:lnTo>
                    <a:lnTo>
                      <a:pt x="1262291" y="235659"/>
                    </a:lnTo>
                    <a:lnTo>
                      <a:pt x="1239172" y="85122"/>
                    </a:lnTo>
                    <a:lnTo>
                      <a:pt x="1074163" y="49301"/>
                    </a:lnTo>
                    <a:lnTo>
                      <a:pt x="995286" y="62904"/>
                    </a:lnTo>
                    <a:lnTo>
                      <a:pt x="761373" y="62904"/>
                    </a:lnTo>
                    <a:lnTo>
                      <a:pt x="664816" y="14841"/>
                    </a:lnTo>
                    <a:lnTo>
                      <a:pt x="384211" y="14841"/>
                    </a:lnTo>
                    <a:cubicBezTo>
                      <a:pt x="194270" y="-35036"/>
                      <a:pt x="77314" y="54289"/>
                      <a:pt x="44675" y="84669"/>
                    </a:cubicBezTo>
                    <a:cubicBezTo>
                      <a:pt x="114939" y="149055"/>
                      <a:pt x="193363" y="176714"/>
                      <a:pt x="278134" y="167192"/>
                    </a:cubicBezTo>
                    <a:lnTo>
                      <a:pt x="281307" y="193490"/>
                    </a:lnTo>
                    <a:cubicBezTo>
                      <a:pt x="269521" y="194851"/>
                      <a:pt x="257735" y="195758"/>
                      <a:pt x="245948" y="195758"/>
                    </a:cubicBezTo>
                    <a:cubicBezTo>
                      <a:pt x="208776" y="195758"/>
                      <a:pt x="172057" y="188503"/>
                      <a:pt x="137152" y="174900"/>
                    </a:cubicBezTo>
                    <a:cubicBezTo>
                      <a:pt x="117659" y="204373"/>
                      <a:pt x="70060" y="285989"/>
                      <a:pt x="36515" y="425644"/>
                    </a:cubicBezTo>
                    <a:cubicBezTo>
                      <a:pt x="6142" y="551242"/>
                      <a:pt x="-16524" y="745308"/>
                      <a:pt x="15662" y="1010108"/>
                    </a:cubicBezTo>
                    <a:cubicBezTo>
                      <a:pt x="206056" y="1166993"/>
                      <a:pt x="449942" y="1261305"/>
                      <a:pt x="715587" y="1261305"/>
                    </a:cubicBezTo>
                    <a:cubicBezTo>
                      <a:pt x="831637" y="1261305"/>
                      <a:pt x="943607" y="1243168"/>
                      <a:pt x="1048777" y="1210068"/>
                    </a:cubicBezTo>
                    <a:lnTo>
                      <a:pt x="801718" y="584342"/>
                    </a:lnTo>
                    <a:lnTo>
                      <a:pt x="743240" y="636033"/>
                    </a:lnTo>
                    <a:lnTo>
                      <a:pt x="311680" y="635126"/>
                    </a:lnTo>
                    <a:lnTo>
                      <a:pt x="154831" y="448315"/>
                    </a:lnTo>
                    <a:lnTo>
                      <a:pt x="175231" y="431085"/>
                    </a:lnTo>
                    <a:lnTo>
                      <a:pt x="324373" y="608827"/>
                    </a:lnTo>
                    <a:lnTo>
                      <a:pt x="733267" y="609734"/>
                    </a:lnTo>
                    <a:lnTo>
                      <a:pt x="935447" y="430631"/>
                    </a:lnTo>
                    <a:lnTo>
                      <a:pt x="872889" y="341307"/>
                    </a:lnTo>
                    <a:lnTo>
                      <a:pt x="872889" y="140893"/>
                    </a:lnTo>
                    <a:lnTo>
                      <a:pt x="899635" y="140893"/>
                    </a:lnTo>
                    <a:lnTo>
                      <a:pt x="899635" y="332692"/>
                    </a:lnTo>
                    <a:lnTo>
                      <a:pt x="955394" y="412948"/>
                    </a:lnTo>
                    <a:lnTo>
                      <a:pt x="955394" y="412948"/>
                    </a:lnTo>
                    <a:lnTo>
                      <a:pt x="957207" y="415215"/>
                    </a:lnTo>
                    <a:lnTo>
                      <a:pt x="962647" y="409774"/>
                    </a:lnTo>
                    <a:lnTo>
                      <a:pt x="1182960" y="409774"/>
                    </a:lnTo>
                    <a:lnTo>
                      <a:pt x="1238265" y="354456"/>
                    </a:lnTo>
                    <a:lnTo>
                      <a:pt x="1208346" y="324530"/>
                    </a:lnTo>
                    <a:lnTo>
                      <a:pt x="1208346" y="296871"/>
                    </a:lnTo>
                    <a:lnTo>
                      <a:pt x="1078697" y="296871"/>
                    </a:lnTo>
                    <a:cubicBezTo>
                      <a:pt x="1032458" y="346295"/>
                      <a:pt x="968087" y="355816"/>
                      <a:pt x="965367" y="356270"/>
                    </a:cubicBezTo>
                    <a:lnTo>
                      <a:pt x="963553" y="343121"/>
                    </a:lnTo>
                    <a:lnTo>
                      <a:pt x="961740" y="329971"/>
                    </a:lnTo>
                    <a:cubicBezTo>
                      <a:pt x="963553" y="329064"/>
                      <a:pt x="1024298" y="319996"/>
                      <a:pt x="1064190" y="274200"/>
                    </a:cubicBezTo>
                    <a:close/>
                    <a:moveTo>
                      <a:pt x="1091843" y="85575"/>
                    </a:moveTo>
                    <a:lnTo>
                      <a:pt x="1124482" y="125023"/>
                    </a:lnTo>
                    <a:lnTo>
                      <a:pt x="1209706" y="125023"/>
                    </a:lnTo>
                    <a:lnTo>
                      <a:pt x="1209706" y="151775"/>
                    </a:lnTo>
                    <a:lnTo>
                      <a:pt x="1112242" y="151775"/>
                    </a:lnTo>
                    <a:lnTo>
                      <a:pt x="1071443" y="102806"/>
                    </a:lnTo>
                    <a:lnTo>
                      <a:pt x="1091843" y="85575"/>
                    </a:lnTo>
                    <a:close/>
                    <a:moveTo>
                      <a:pt x="569619" y="202559"/>
                    </a:moveTo>
                    <a:cubicBezTo>
                      <a:pt x="536526" y="202559"/>
                      <a:pt x="509780" y="175807"/>
                      <a:pt x="509780" y="142707"/>
                    </a:cubicBezTo>
                    <a:cubicBezTo>
                      <a:pt x="509780" y="109607"/>
                      <a:pt x="536526" y="82855"/>
                      <a:pt x="569619" y="82855"/>
                    </a:cubicBezTo>
                    <a:cubicBezTo>
                      <a:pt x="602711" y="82855"/>
                      <a:pt x="629457" y="109607"/>
                      <a:pt x="629457" y="142707"/>
                    </a:cubicBezTo>
                    <a:cubicBezTo>
                      <a:pt x="629457" y="175807"/>
                      <a:pt x="602711" y="202559"/>
                      <a:pt x="569619" y="202559"/>
                    </a:cubicBezTo>
                    <a:close/>
                  </a:path>
                </a:pathLst>
              </a:custGeom>
              <a:solidFill>
                <a:srgbClr val="DDDFDF"/>
              </a:solidFill>
              <a:ln w="4525" cap="flat">
                <a:noFill/>
                <a:prstDash val="solid"/>
                <a:miter/>
              </a:ln>
            </p:spPr>
            <p:txBody>
              <a:bodyPr rtlCol="0" anchor="ctr"/>
              <a:lstStyle/>
              <a:p>
                <a:endParaRPr lang="ru-RU"/>
              </a:p>
            </p:txBody>
          </p:sp>
        </p:grpSp>
        <p:grpSp>
          <p:nvGrpSpPr>
            <p:cNvPr id="16" name="Рисунок 2">
              <a:extLst>
                <a:ext uri="{FF2B5EF4-FFF2-40B4-BE49-F238E27FC236}">
                  <a16:creationId xmlns:a16="http://schemas.microsoft.com/office/drawing/2014/main" id="{B8FC1270-CA5A-7023-3B35-626A39E07ACB}"/>
                </a:ext>
              </a:extLst>
            </p:cNvPr>
            <p:cNvGrpSpPr/>
            <p:nvPr/>
          </p:nvGrpSpPr>
          <p:grpSpPr>
            <a:xfrm>
              <a:off x="1752" y="102035"/>
              <a:ext cx="1781721" cy="1304502"/>
              <a:chOff x="1752" y="102035"/>
              <a:chExt cx="1781721" cy="1304502"/>
            </a:xfrm>
            <a:solidFill>
              <a:srgbClr val="0061AF"/>
            </a:solidFill>
          </p:grpSpPr>
          <p:grpSp>
            <p:nvGrpSpPr>
              <p:cNvPr id="17" name="Рисунок 2">
                <a:extLst>
                  <a:ext uri="{FF2B5EF4-FFF2-40B4-BE49-F238E27FC236}">
                    <a16:creationId xmlns:a16="http://schemas.microsoft.com/office/drawing/2014/main" id="{8A6EA3A1-4C9E-237C-F00B-5C16005B3C0D}"/>
                  </a:ext>
                </a:extLst>
              </p:cNvPr>
              <p:cNvGrpSpPr/>
              <p:nvPr/>
            </p:nvGrpSpPr>
            <p:grpSpPr>
              <a:xfrm>
                <a:off x="1752" y="102035"/>
                <a:ext cx="1781721" cy="1304502"/>
                <a:chOff x="1752" y="102035"/>
                <a:chExt cx="1781721" cy="1304502"/>
              </a:xfrm>
              <a:solidFill>
                <a:srgbClr val="0061AF"/>
              </a:solidFill>
            </p:grpSpPr>
            <p:grpSp>
              <p:nvGrpSpPr>
                <p:cNvPr id="18" name="Рисунок 2">
                  <a:extLst>
                    <a:ext uri="{FF2B5EF4-FFF2-40B4-BE49-F238E27FC236}">
                      <a16:creationId xmlns:a16="http://schemas.microsoft.com/office/drawing/2014/main" id="{65513D09-F150-41D3-0F6A-0C95A1CD410E}"/>
                    </a:ext>
                  </a:extLst>
                </p:cNvPr>
                <p:cNvGrpSpPr/>
                <p:nvPr/>
              </p:nvGrpSpPr>
              <p:grpSpPr>
                <a:xfrm>
                  <a:off x="1752" y="102035"/>
                  <a:ext cx="1781721" cy="1304502"/>
                  <a:chOff x="1752" y="102035"/>
                  <a:chExt cx="1781721" cy="1304502"/>
                </a:xfrm>
                <a:solidFill>
                  <a:srgbClr val="0061AF"/>
                </a:solidFill>
              </p:grpSpPr>
              <p:sp>
                <p:nvSpPr>
                  <p:cNvPr id="19" name="Полилиния 18">
                    <a:extLst>
                      <a:ext uri="{FF2B5EF4-FFF2-40B4-BE49-F238E27FC236}">
                        <a16:creationId xmlns:a16="http://schemas.microsoft.com/office/drawing/2014/main" id="{9A0E8723-526E-595B-D8D7-93AD6B083D30}"/>
                      </a:ext>
                    </a:extLst>
                  </p:cNvPr>
                  <p:cNvSpPr/>
                  <p:nvPr/>
                </p:nvSpPr>
                <p:spPr>
                  <a:xfrm>
                    <a:off x="1752" y="102035"/>
                    <a:ext cx="4533" cy="4534"/>
                  </a:xfrm>
                  <a:custGeom>
                    <a:avLst/>
                    <a:gdLst/>
                    <a:ahLst/>
                    <a:cxnLst/>
                    <a:rect l="l" t="t" r="r" b="b"/>
                    <a:pathLst>
                      <a:path w="4533" h="4534"/>
                    </a:pathLst>
                  </a:custGeom>
                  <a:solidFill>
                    <a:srgbClr val="0061AF"/>
                  </a:solidFill>
                  <a:ln w="4525" cap="flat">
                    <a:noFill/>
                    <a:prstDash val="solid"/>
                    <a:miter/>
                  </a:ln>
                </p:spPr>
                <p:txBody>
                  <a:bodyPr rtlCol="0" anchor="ctr"/>
                  <a:lstStyle/>
                  <a:p>
                    <a:endParaRPr lang="ru-RU"/>
                  </a:p>
                </p:txBody>
              </p:sp>
              <p:grpSp>
                <p:nvGrpSpPr>
                  <p:cNvPr id="20" name="Рисунок 2">
                    <a:extLst>
                      <a:ext uri="{FF2B5EF4-FFF2-40B4-BE49-F238E27FC236}">
                        <a16:creationId xmlns:a16="http://schemas.microsoft.com/office/drawing/2014/main" id="{A2AEA48F-ECD0-AB13-981A-3961690E5421}"/>
                      </a:ext>
                    </a:extLst>
                  </p:cNvPr>
                  <p:cNvGrpSpPr/>
                  <p:nvPr/>
                </p:nvGrpSpPr>
                <p:grpSpPr>
                  <a:xfrm>
                    <a:off x="1041906" y="841116"/>
                    <a:ext cx="741567" cy="565420"/>
                    <a:chOff x="1041906" y="841116"/>
                    <a:chExt cx="741567" cy="565420"/>
                  </a:xfrm>
                  <a:solidFill>
                    <a:srgbClr val="0061AF"/>
                  </a:solidFill>
                </p:grpSpPr>
                <p:grpSp>
                  <p:nvGrpSpPr>
                    <p:cNvPr id="21" name="Рисунок 2">
                      <a:extLst>
                        <a:ext uri="{FF2B5EF4-FFF2-40B4-BE49-F238E27FC236}">
                          <a16:creationId xmlns:a16="http://schemas.microsoft.com/office/drawing/2014/main" id="{8EA4A4A0-B10E-0B68-3A2C-37DCA68554A5}"/>
                        </a:ext>
                      </a:extLst>
                    </p:cNvPr>
                    <p:cNvGrpSpPr/>
                    <p:nvPr/>
                  </p:nvGrpSpPr>
                  <p:grpSpPr>
                    <a:xfrm>
                      <a:off x="1160659" y="841116"/>
                      <a:ext cx="503200" cy="565420"/>
                      <a:chOff x="1160659" y="841116"/>
                      <a:chExt cx="503200" cy="565420"/>
                    </a:xfrm>
                    <a:solidFill>
                      <a:srgbClr val="0061AF"/>
                    </a:solidFill>
                  </p:grpSpPr>
                  <p:sp>
                    <p:nvSpPr>
                      <p:cNvPr id="22" name="Полилиния 21">
                        <a:extLst>
                          <a:ext uri="{FF2B5EF4-FFF2-40B4-BE49-F238E27FC236}">
                            <a16:creationId xmlns:a16="http://schemas.microsoft.com/office/drawing/2014/main" id="{D36029AE-E406-47B4-2D9F-3AB993F17905}"/>
                          </a:ext>
                        </a:extLst>
                      </p:cNvPr>
                      <p:cNvSpPr/>
                      <p:nvPr/>
                    </p:nvSpPr>
                    <p:spPr>
                      <a:xfrm>
                        <a:off x="1514479" y="880564"/>
                        <a:ext cx="124209" cy="239861"/>
                      </a:xfrm>
                      <a:custGeom>
                        <a:avLst/>
                        <a:gdLst>
                          <a:gd name="connsiteX0" fmla="*/ 39439 w 124209"/>
                          <a:gd name="connsiteY0" fmla="*/ 210842 h 239861"/>
                          <a:gd name="connsiteX1" fmla="*/ 124210 w 124209"/>
                          <a:gd name="connsiteY1" fmla="*/ 2267 h 239861"/>
                          <a:gd name="connsiteX2" fmla="*/ 103357 w 124209"/>
                          <a:gd name="connsiteY2" fmla="*/ 0 h 239861"/>
                          <a:gd name="connsiteX3" fmla="*/ 21306 w 124209"/>
                          <a:gd name="connsiteY3" fmla="*/ 201321 h 239861"/>
                          <a:gd name="connsiteX4" fmla="*/ 0 w 124209"/>
                          <a:gd name="connsiteY4" fmla="*/ 239862 h 239861"/>
                          <a:gd name="connsiteX5" fmla="*/ 29919 w 124209"/>
                          <a:gd name="connsiteY5" fmla="*/ 229433 h 239861"/>
                          <a:gd name="connsiteX6" fmla="*/ 39439 w 124209"/>
                          <a:gd name="connsiteY6" fmla="*/ 210842 h 2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09" h="239861">
                            <a:moveTo>
                              <a:pt x="39439" y="210842"/>
                            </a:moveTo>
                            <a:cubicBezTo>
                              <a:pt x="77064" y="139655"/>
                              <a:pt x="106530" y="64840"/>
                              <a:pt x="124210" y="2267"/>
                            </a:cubicBezTo>
                            <a:cubicBezTo>
                              <a:pt x="117410" y="1360"/>
                              <a:pt x="110610" y="907"/>
                              <a:pt x="103357" y="0"/>
                            </a:cubicBezTo>
                            <a:cubicBezTo>
                              <a:pt x="86131" y="58945"/>
                              <a:pt x="58478" y="130586"/>
                              <a:pt x="21306" y="201321"/>
                            </a:cubicBezTo>
                            <a:cubicBezTo>
                              <a:pt x="14506" y="214470"/>
                              <a:pt x="7253" y="227166"/>
                              <a:pt x="0" y="239862"/>
                            </a:cubicBezTo>
                            <a:cubicBezTo>
                              <a:pt x="9973" y="236688"/>
                              <a:pt x="19946" y="233060"/>
                              <a:pt x="29919" y="229433"/>
                            </a:cubicBezTo>
                            <a:cubicBezTo>
                              <a:pt x="32639" y="223085"/>
                              <a:pt x="35812" y="216737"/>
                              <a:pt x="39439" y="210842"/>
                            </a:cubicBezTo>
                            <a:close/>
                          </a:path>
                        </a:pathLst>
                      </a:custGeom>
                      <a:solidFill>
                        <a:srgbClr val="0061AF"/>
                      </a:solidFill>
                      <a:ln w="4525"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A6E4D831-FBBC-BC02-8BEA-386679298443}"/>
                          </a:ext>
                        </a:extLst>
                      </p:cNvPr>
                      <p:cNvSpPr/>
                      <p:nvPr/>
                    </p:nvSpPr>
                    <p:spPr>
                      <a:xfrm>
                        <a:off x="1182196" y="926814"/>
                        <a:ext cx="121036" cy="240768"/>
                      </a:xfrm>
                      <a:custGeom>
                        <a:avLst/>
                        <a:gdLst>
                          <a:gd name="connsiteX0" fmla="*/ 107437 w 121036"/>
                          <a:gd name="connsiteY0" fmla="*/ 24938 h 240768"/>
                          <a:gd name="connsiteX1" fmla="*/ 121036 w 121036"/>
                          <a:gd name="connsiteY1" fmla="*/ 0 h 240768"/>
                          <a:gd name="connsiteX2" fmla="*/ 92024 w 121036"/>
                          <a:gd name="connsiteY2" fmla="*/ 9522 h 240768"/>
                          <a:gd name="connsiteX3" fmla="*/ 88851 w 121036"/>
                          <a:gd name="connsiteY3" fmla="*/ 15416 h 240768"/>
                          <a:gd name="connsiteX4" fmla="*/ 0 w 121036"/>
                          <a:gd name="connsiteY4" fmla="*/ 239408 h 240768"/>
                          <a:gd name="connsiteX5" fmla="*/ 20853 w 121036"/>
                          <a:gd name="connsiteY5" fmla="*/ 240768 h 240768"/>
                          <a:gd name="connsiteX6" fmla="*/ 107437 w 121036"/>
                          <a:gd name="connsiteY6" fmla="*/ 24938 h 24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6" h="240768">
                            <a:moveTo>
                              <a:pt x="107437" y="24938"/>
                            </a:moveTo>
                            <a:cubicBezTo>
                              <a:pt x="111970" y="16323"/>
                              <a:pt x="116503" y="8162"/>
                              <a:pt x="121036" y="0"/>
                            </a:cubicBezTo>
                            <a:cubicBezTo>
                              <a:pt x="111063" y="3174"/>
                              <a:pt x="101544" y="6348"/>
                              <a:pt x="92024" y="9522"/>
                            </a:cubicBezTo>
                            <a:cubicBezTo>
                              <a:pt x="91117" y="11336"/>
                              <a:pt x="89757" y="13149"/>
                              <a:pt x="88851" y="15416"/>
                            </a:cubicBezTo>
                            <a:cubicBezTo>
                              <a:pt x="47145" y="94312"/>
                              <a:pt x="17226" y="171394"/>
                              <a:pt x="0" y="239408"/>
                            </a:cubicBezTo>
                            <a:cubicBezTo>
                              <a:pt x="6800" y="239862"/>
                              <a:pt x="13600" y="240315"/>
                              <a:pt x="20853" y="240768"/>
                            </a:cubicBezTo>
                            <a:cubicBezTo>
                              <a:pt x="37626" y="177289"/>
                              <a:pt x="65731" y="103381"/>
                              <a:pt x="107437" y="24938"/>
                            </a:cubicBezTo>
                            <a:close/>
                          </a:path>
                        </a:pathLst>
                      </a:custGeom>
                      <a:solidFill>
                        <a:srgbClr val="0061AF"/>
                      </a:solidFill>
                      <a:ln w="4525" cap="flat">
                        <a:noFill/>
                        <a:prstDash val="solid"/>
                        <a:miter/>
                      </a:ln>
                    </p:spPr>
                    <p:txBody>
                      <a:bodyPr rtlCol="0" anchor="ctr"/>
                      <a:lstStyle/>
                      <a:p>
                        <a:endParaRPr lang="ru-RU"/>
                      </a:p>
                    </p:txBody>
                  </p:sp>
                  <p:grpSp>
                    <p:nvGrpSpPr>
                      <p:cNvPr id="24" name="Рисунок 2">
                        <a:extLst>
                          <a:ext uri="{FF2B5EF4-FFF2-40B4-BE49-F238E27FC236}">
                            <a16:creationId xmlns:a16="http://schemas.microsoft.com/office/drawing/2014/main" id="{9A9ED649-0EEB-8948-12C9-1262D3369010}"/>
                          </a:ext>
                        </a:extLst>
                      </p:cNvPr>
                      <p:cNvGrpSpPr/>
                      <p:nvPr/>
                    </p:nvGrpSpPr>
                    <p:grpSpPr>
                      <a:xfrm>
                        <a:off x="1160659" y="841116"/>
                        <a:ext cx="503200" cy="350950"/>
                        <a:chOff x="1160659" y="841116"/>
                        <a:chExt cx="503200" cy="350950"/>
                      </a:xfrm>
                      <a:solidFill>
                        <a:srgbClr val="0061AF"/>
                      </a:solidFill>
                    </p:grpSpPr>
                    <p:sp>
                      <p:nvSpPr>
                        <p:cNvPr id="25" name="Полилиния 24">
                          <a:extLst>
                            <a:ext uri="{FF2B5EF4-FFF2-40B4-BE49-F238E27FC236}">
                              <a16:creationId xmlns:a16="http://schemas.microsoft.com/office/drawing/2014/main" id="{B6CE59C9-BE37-C35B-C2FD-DC33BD4F6363}"/>
                            </a:ext>
                          </a:extLst>
                        </p:cNvPr>
                        <p:cNvSpPr/>
                        <p:nvPr/>
                      </p:nvSpPr>
                      <p:spPr>
                        <a:xfrm>
                          <a:off x="1240221" y="1050599"/>
                          <a:ext cx="253405" cy="136934"/>
                        </a:xfrm>
                        <a:custGeom>
                          <a:avLst/>
                          <a:gdLst>
                            <a:gd name="connsiteX0" fmla="*/ 9066 w 253405"/>
                            <a:gd name="connsiteY0" fmla="*/ 0 h 136934"/>
                            <a:gd name="connsiteX1" fmla="*/ 0 w 253405"/>
                            <a:gd name="connsiteY1" fmla="*/ 21764 h 136934"/>
                            <a:gd name="connsiteX2" fmla="*/ 109703 w 253405"/>
                            <a:gd name="connsiteY2" fmla="*/ 94312 h 136934"/>
                            <a:gd name="connsiteX3" fmla="*/ 240713 w 253405"/>
                            <a:gd name="connsiteY3" fmla="*/ 136934 h 136934"/>
                            <a:gd name="connsiteX4" fmla="*/ 253406 w 253405"/>
                            <a:gd name="connsiteY4" fmla="*/ 116984 h 136934"/>
                            <a:gd name="connsiteX5" fmla="*/ 118770 w 253405"/>
                            <a:gd name="connsiteY5" fmla="*/ 74815 h 136934"/>
                            <a:gd name="connsiteX6" fmla="*/ 9066 w 253405"/>
                            <a:gd name="connsiteY6" fmla="*/ 0 h 1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405" h="136934">
                              <a:moveTo>
                                <a:pt x="9066" y="0"/>
                              </a:moveTo>
                              <a:cubicBezTo>
                                <a:pt x="5893" y="7255"/>
                                <a:pt x="2720" y="14510"/>
                                <a:pt x="0" y="21764"/>
                              </a:cubicBezTo>
                              <a:cubicBezTo>
                                <a:pt x="29919" y="48516"/>
                                <a:pt x="67091" y="73455"/>
                                <a:pt x="109703" y="94312"/>
                              </a:cubicBezTo>
                              <a:cubicBezTo>
                                <a:pt x="153675" y="115623"/>
                                <a:pt x="198554" y="130133"/>
                                <a:pt x="240713" y="136934"/>
                              </a:cubicBezTo>
                              <a:cubicBezTo>
                                <a:pt x="245246" y="130586"/>
                                <a:pt x="249326" y="123785"/>
                                <a:pt x="253406" y="116984"/>
                              </a:cubicBezTo>
                              <a:cubicBezTo>
                                <a:pt x="210794" y="111542"/>
                                <a:pt x="164102" y="97033"/>
                                <a:pt x="118770" y="74815"/>
                              </a:cubicBezTo>
                              <a:cubicBezTo>
                                <a:pt x="76158" y="53958"/>
                                <a:pt x="38532" y="27659"/>
                                <a:pt x="9066" y="0"/>
                              </a:cubicBezTo>
                              <a:close/>
                            </a:path>
                          </a:pathLst>
                        </a:custGeom>
                        <a:solidFill>
                          <a:srgbClr val="0061AF"/>
                        </a:solidFill>
                        <a:ln w="4525"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2B69C398-694D-2135-9647-451E542AC7BF}"/>
                            </a:ext>
                          </a:extLst>
                        </p:cNvPr>
                        <p:cNvSpPr/>
                        <p:nvPr/>
                      </p:nvSpPr>
                      <p:spPr>
                        <a:xfrm>
                          <a:off x="1160659" y="841116"/>
                          <a:ext cx="503200" cy="350950"/>
                        </a:xfrm>
                        <a:custGeom>
                          <a:avLst/>
                          <a:gdLst>
                            <a:gd name="connsiteX0" fmla="*/ 466696 w 503200"/>
                            <a:gd name="connsiteY0" fmla="*/ 165500 h 350950"/>
                            <a:gd name="connsiteX1" fmla="*/ 314381 w 503200"/>
                            <a:gd name="connsiteY1" fmla="*/ 47156 h 350950"/>
                            <a:gd name="connsiteX2" fmla="*/ 131693 w 503200"/>
                            <a:gd name="connsiteY2" fmla="*/ 0 h 350950"/>
                            <a:gd name="connsiteX3" fmla="*/ 8390 w 503200"/>
                            <a:gd name="connsiteY3" fmla="*/ 56678 h 350950"/>
                            <a:gd name="connsiteX4" fmla="*/ 63242 w 503200"/>
                            <a:gd name="connsiteY4" fmla="*/ 215830 h 350950"/>
                            <a:gd name="connsiteX5" fmla="*/ 72308 w 503200"/>
                            <a:gd name="connsiteY5" fmla="*/ 193612 h 350950"/>
                            <a:gd name="connsiteX6" fmla="*/ 27430 w 503200"/>
                            <a:gd name="connsiteY6" fmla="*/ 66200 h 350950"/>
                            <a:gd name="connsiteX7" fmla="*/ 131240 w 503200"/>
                            <a:gd name="connsiteY7" fmla="*/ 21764 h 350950"/>
                            <a:gd name="connsiteX8" fmla="*/ 304408 w 503200"/>
                            <a:gd name="connsiteY8" fmla="*/ 66653 h 350950"/>
                            <a:gd name="connsiteX9" fmla="*/ 448563 w 503200"/>
                            <a:gd name="connsiteY9" fmla="*/ 178649 h 350950"/>
                            <a:gd name="connsiteX10" fmla="*/ 474856 w 503200"/>
                            <a:gd name="connsiteY10" fmla="*/ 284751 h 350950"/>
                            <a:gd name="connsiteX11" fmla="*/ 371046 w 503200"/>
                            <a:gd name="connsiteY11" fmla="*/ 329186 h 350950"/>
                            <a:gd name="connsiteX12" fmla="*/ 355633 w 503200"/>
                            <a:gd name="connsiteY12" fmla="*/ 328733 h 350950"/>
                            <a:gd name="connsiteX13" fmla="*/ 342487 w 503200"/>
                            <a:gd name="connsiteY13" fmla="*/ 349590 h 350950"/>
                            <a:gd name="connsiteX14" fmla="*/ 371046 w 503200"/>
                            <a:gd name="connsiteY14" fmla="*/ 350951 h 350950"/>
                            <a:gd name="connsiteX15" fmla="*/ 494349 w 503200"/>
                            <a:gd name="connsiteY15" fmla="*/ 294273 h 350950"/>
                            <a:gd name="connsiteX16" fmla="*/ 466696 w 503200"/>
                            <a:gd name="connsiteY16" fmla="*/ 165500 h 35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3200" h="350950">
                              <a:moveTo>
                                <a:pt x="466696" y="165500"/>
                              </a:moveTo>
                              <a:cubicBezTo>
                                <a:pt x="432697" y="120158"/>
                                <a:pt x="378299" y="77989"/>
                                <a:pt x="314381" y="47156"/>
                              </a:cubicBezTo>
                              <a:cubicBezTo>
                                <a:pt x="252276" y="16777"/>
                                <a:pt x="187451" y="0"/>
                                <a:pt x="131693" y="0"/>
                              </a:cubicBezTo>
                              <a:cubicBezTo>
                                <a:pt x="70042" y="0"/>
                                <a:pt x="26523" y="19951"/>
                                <a:pt x="8390" y="56678"/>
                              </a:cubicBezTo>
                              <a:cubicBezTo>
                                <a:pt x="-13823" y="102021"/>
                                <a:pt x="9297" y="161419"/>
                                <a:pt x="63242" y="215830"/>
                              </a:cubicBezTo>
                              <a:cubicBezTo>
                                <a:pt x="66415" y="208575"/>
                                <a:pt x="69135" y="200867"/>
                                <a:pt x="72308" y="193612"/>
                              </a:cubicBezTo>
                              <a:cubicBezTo>
                                <a:pt x="30149" y="148270"/>
                                <a:pt x="11110" y="100207"/>
                                <a:pt x="27430" y="66200"/>
                              </a:cubicBezTo>
                              <a:cubicBezTo>
                                <a:pt x="41029" y="38088"/>
                                <a:pt x="79108" y="21764"/>
                                <a:pt x="131240" y="21764"/>
                              </a:cubicBezTo>
                              <a:cubicBezTo>
                                <a:pt x="183825" y="21764"/>
                                <a:pt x="245476" y="37634"/>
                                <a:pt x="304408" y="66653"/>
                              </a:cubicBezTo>
                              <a:cubicBezTo>
                                <a:pt x="365153" y="96579"/>
                                <a:pt x="416378" y="136027"/>
                                <a:pt x="448563" y="178649"/>
                              </a:cubicBezTo>
                              <a:cubicBezTo>
                                <a:pt x="478936" y="219004"/>
                                <a:pt x="488456" y="256638"/>
                                <a:pt x="474856" y="284751"/>
                              </a:cubicBezTo>
                              <a:cubicBezTo>
                                <a:pt x="461256" y="312863"/>
                                <a:pt x="423178" y="329186"/>
                                <a:pt x="371046" y="329186"/>
                              </a:cubicBezTo>
                              <a:cubicBezTo>
                                <a:pt x="366059" y="329186"/>
                                <a:pt x="360619" y="328733"/>
                                <a:pt x="355633" y="328733"/>
                              </a:cubicBezTo>
                              <a:cubicBezTo>
                                <a:pt x="351100" y="335534"/>
                                <a:pt x="347020" y="342789"/>
                                <a:pt x="342487" y="349590"/>
                              </a:cubicBezTo>
                              <a:cubicBezTo>
                                <a:pt x="352006" y="350497"/>
                                <a:pt x="361526" y="350951"/>
                                <a:pt x="371046" y="350951"/>
                              </a:cubicBezTo>
                              <a:cubicBezTo>
                                <a:pt x="432697" y="350951"/>
                                <a:pt x="476216" y="331000"/>
                                <a:pt x="494349" y="294273"/>
                              </a:cubicBezTo>
                              <a:cubicBezTo>
                                <a:pt x="512482" y="258452"/>
                                <a:pt x="502508" y="213110"/>
                                <a:pt x="466696" y="165500"/>
                              </a:cubicBezTo>
                              <a:close/>
                            </a:path>
                          </a:pathLst>
                        </a:custGeom>
                        <a:solidFill>
                          <a:srgbClr val="0061AF"/>
                        </a:solidFill>
                        <a:ln w="4525" cap="flat">
                          <a:noFill/>
                          <a:prstDash val="solid"/>
                          <a:miter/>
                        </a:ln>
                      </p:spPr>
                      <p:txBody>
                        <a:bodyPr rtlCol="0" anchor="ctr"/>
                        <a:lstStyle/>
                        <a:p>
                          <a:endParaRPr lang="ru-RU"/>
                        </a:p>
                      </p:txBody>
                    </p:sp>
                  </p:grpSp>
                  <p:sp>
                    <p:nvSpPr>
                      <p:cNvPr id="27" name="Полилиния 26">
                        <a:extLst>
                          <a:ext uri="{FF2B5EF4-FFF2-40B4-BE49-F238E27FC236}">
                            <a16:creationId xmlns:a16="http://schemas.microsoft.com/office/drawing/2014/main" id="{18444372-081F-C7FA-1D6C-44A3CA0EB8B7}"/>
                          </a:ext>
                        </a:extLst>
                      </p:cNvPr>
                      <p:cNvSpPr/>
                      <p:nvPr/>
                    </p:nvSpPr>
                    <p:spPr>
                      <a:xfrm>
                        <a:off x="1164360" y="1137656"/>
                        <a:ext cx="362811" cy="268880"/>
                      </a:xfrm>
                      <a:custGeom>
                        <a:avLst/>
                        <a:gdLst>
                          <a:gd name="connsiteX0" fmla="*/ 332893 w 362811"/>
                          <a:gd name="connsiteY0" fmla="*/ 9975 h 268880"/>
                          <a:gd name="connsiteX1" fmla="*/ 78127 w 362811"/>
                          <a:gd name="connsiteY1" fmla="*/ 248477 h 268880"/>
                          <a:gd name="connsiteX2" fmla="*/ 55008 w 362811"/>
                          <a:gd name="connsiteY2" fmla="*/ 243036 h 268880"/>
                          <a:gd name="connsiteX3" fmla="*/ 33249 w 362811"/>
                          <a:gd name="connsiteY3" fmla="*/ 50784 h 268880"/>
                          <a:gd name="connsiteX4" fmla="*/ 12396 w 362811"/>
                          <a:gd name="connsiteY4" fmla="*/ 49423 h 268880"/>
                          <a:gd name="connsiteX5" fmla="*/ 45488 w 362811"/>
                          <a:gd name="connsiteY5" fmla="*/ 261173 h 268880"/>
                          <a:gd name="connsiteX6" fmla="*/ 78127 w 362811"/>
                          <a:gd name="connsiteY6" fmla="*/ 268881 h 268880"/>
                          <a:gd name="connsiteX7" fmla="*/ 362812 w 362811"/>
                          <a:gd name="connsiteY7" fmla="*/ 0 h 268880"/>
                          <a:gd name="connsiteX8" fmla="*/ 332893 w 362811"/>
                          <a:gd name="connsiteY8" fmla="*/ 9975 h 2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811" h="268880">
                            <a:moveTo>
                              <a:pt x="332893" y="9975"/>
                            </a:moveTo>
                            <a:cubicBezTo>
                              <a:pt x="246762" y="149630"/>
                              <a:pt x="143405" y="248477"/>
                              <a:pt x="78127" y="248477"/>
                            </a:cubicBezTo>
                            <a:cubicBezTo>
                              <a:pt x="69514" y="248477"/>
                              <a:pt x="61808" y="246663"/>
                              <a:pt x="55008" y="243036"/>
                            </a:cubicBezTo>
                            <a:cubicBezTo>
                              <a:pt x="19649" y="224445"/>
                              <a:pt x="10129" y="152351"/>
                              <a:pt x="33249" y="50784"/>
                            </a:cubicBezTo>
                            <a:cubicBezTo>
                              <a:pt x="25996" y="50330"/>
                              <a:pt x="19196" y="49877"/>
                              <a:pt x="12396" y="49423"/>
                            </a:cubicBezTo>
                            <a:cubicBezTo>
                              <a:pt x="-11177" y="155978"/>
                              <a:pt x="-1657" y="236688"/>
                              <a:pt x="45488" y="261173"/>
                            </a:cubicBezTo>
                            <a:cubicBezTo>
                              <a:pt x="55008" y="266160"/>
                              <a:pt x="66341" y="268881"/>
                              <a:pt x="78127" y="268881"/>
                            </a:cubicBezTo>
                            <a:cubicBezTo>
                              <a:pt x="155645" y="268881"/>
                              <a:pt x="268975" y="160512"/>
                              <a:pt x="362812" y="0"/>
                            </a:cubicBezTo>
                            <a:cubicBezTo>
                              <a:pt x="353292" y="4081"/>
                              <a:pt x="343319" y="7255"/>
                              <a:pt x="332893" y="9975"/>
                            </a:cubicBezTo>
                            <a:close/>
                          </a:path>
                        </a:pathLst>
                      </a:custGeom>
                      <a:solidFill>
                        <a:srgbClr val="0061AF"/>
                      </a:solidFill>
                      <a:ln w="4525" cap="flat">
                        <a:noFill/>
                        <a:prstDash val="solid"/>
                        <a:miter/>
                      </a:ln>
                    </p:spPr>
                    <p:txBody>
                      <a:bodyPr rtlCol="0" anchor="ctr"/>
                      <a:lstStyle/>
                      <a:p>
                        <a:endParaRPr lang="ru-RU"/>
                      </a:p>
                    </p:txBody>
                  </p:sp>
                </p:grpSp>
                <p:grpSp>
                  <p:nvGrpSpPr>
                    <p:cNvPr id="28" name="Рисунок 2">
                      <a:extLst>
                        <a:ext uri="{FF2B5EF4-FFF2-40B4-BE49-F238E27FC236}">
                          <a16:creationId xmlns:a16="http://schemas.microsoft.com/office/drawing/2014/main" id="{FF40077F-7480-5C47-B7CA-F699942F7077}"/>
                        </a:ext>
                      </a:extLst>
                    </p:cNvPr>
                    <p:cNvGrpSpPr/>
                    <p:nvPr/>
                  </p:nvGrpSpPr>
                  <p:grpSpPr>
                    <a:xfrm>
                      <a:off x="1041906" y="852452"/>
                      <a:ext cx="741567" cy="327825"/>
                      <a:chOff x="1041906" y="852452"/>
                      <a:chExt cx="741567" cy="327825"/>
                    </a:xfrm>
                    <a:solidFill>
                      <a:srgbClr val="0061AF"/>
                    </a:solidFill>
                  </p:grpSpPr>
                  <p:sp>
                    <p:nvSpPr>
                      <p:cNvPr id="29" name="Полилиния 28">
                        <a:extLst>
                          <a:ext uri="{FF2B5EF4-FFF2-40B4-BE49-F238E27FC236}">
                            <a16:creationId xmlns:a16="http://schemas.microsoft.com/office/drawing/2014/main" id="{1793C656-591E-8F0E-0CF4-97FAB910778C}"/>
                          </a:ext>
                        </a:extLst>
                      </p:cNvPr>
                      <p:cNvSpPr/>
                      <p:nvPr/>
                    </p:nvSpPr>
                    <p:spPr>
                      <a:xfrm>
                        <a:off x="1389363" y="1068282"/>
                        <a:ext cx="247512" cy="90684"/>
                      </a:xfrm>
                      <a:custGeom>
                        <a:avLst/>
                        <a:gdLst>
                          <a:gd name="connsiteX0" fmla="*/ 50319 w 247512"/>
                          <a:gd name="connsiteY0" fmla="*/ 66200 h 90684"/>
                          <a:gd name="connsiteX1" fmla="*/ 0 w 247512"/>
                          <a:gd name="connsiteY1" fmla="*/ 76629 h 90684"/>
                          <a:gd name="connsiteX2" fmla="*/ 39892 w 247512"/>
                          <a:gd name="connsiteY2" fmla="*/ 90685 h 90684"/>
                          <a:gd name="connsiteX3" fmla="*/ 54852 w 247512"/>
                          <a:gd name="connsiteY3" fmla="*/ 87511 h 90684"/>
                          <a:gd name="connsiteX4" fmla="*/ 247513 w 247512"/>
                          <a:gd name="connsiteY4" fmla="*/ 20857 h 90684"/>
                          <a:gd name="connsiteX5" fmla="*/ 241619 w 247512"/>
                          <a:gd name="connsiteY5" fmla="*/ 0 h 90684"/>
                          <a:gd name="connsiteX6" fmla="*/ 50319 w 247512"/>
                          <a:gd name="connsiteY6" fmla="*/ 66200 h 9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12" h="90684">
                            <a:moveTo>
                              <a:pt x="50319" y="66200"/>
                            </a:moveTo>
                            <a:cubicBezTo>
                              <a:pt x="33546" y="70281"/>
                              <a:pt x="16773" y="73455"/>
                              <a:pt x="0" y="76629"/>
                            </a:cubicBezTo>
                            <a:cubicBezTo>
                              <a:pt x="13600" y="82070"/>
                              <a:pt x="26746" y="86604"/>
                              <a:pt x="39892" y="90685"/>
                            </a:cubicBezTo>
                            <a:cubicBezTo>
                              <a:pt x="44879" y="89778"/>
                              <a:pt x="49865" y="88418"/>
                              <a:pt x="54852" y="87511"/>
                            </a:cubicBezTo>
                            <a:cubicBezTo>
                              <a:pt x="126023" y="71188"/>
                              <a:pt x="192207" y="48063"/>
                              <a:pt x="247513" y="20857"/>
                            </a:cubicBezTo>
                            <a:cubicBezTo>
                              <a:pt x="246152" y="14056"/>
                              <a:pt x="244339" y="7255"/>
                              <a:pt x="241619" y="0"/>
                            </a:cubicBezTo>
                            <a:cubicBezTo>
                              <a:pt x="187674" y="26752"/>
                              <a:pt x="121490" y="49877"/>
                              <a:pt x="50319" y="66200"/>
                            </a:cubicBezTo>
                            <a:close/>
                          </a:path>
                        </a:pathLst>
                      </a:custGeom>
                      <a:solidFill>
                        <a:srgbClr val="0061AF"/>
                      </a:solidFill>
                      <a:ln w="4525"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1326884B-18E7-A661-6743-C8EE6790E991}"/>
                          </a:ext>
                        </a:extLst>
                      </p:cNvPr>
                      <p:cNvSpPr/>
                      <p:nvPr/>
                    </p:nvSpPr>
                    <p:spPr>
                      <a:xfrm>
                        <a:off x="1179476" y="878751"/>
                        <a:ext cx="235272" cy="90684"/>
                      </a:xfrm>
                      <a:custGeom>
                        <a:avLst/>
                        <a:gdLst>
                          <a:gd name="connsiteX0" fmla="*/ 0 w 235272"/>
                          <a:gd name="connsiteY0" fmla="*/ 69374 h 90684"/>
                          <a:gd name="connsiteX1" fmla="*/ 4987 w 235272"/>
                          <a:gd name="connsiteY1" fmla="*/ 90685 h 90684"/>
                          <a:gd name="connsiteX2" fmla="*/ 205807 w 235272"/>
                          <a:gd name="connsiteY2" fmla="*/ 19497 h 90684"/>
                          <a:gd name="connsiteX3" fmla="*/ 235273 w 235272"/>
                          <a:gd name="connsiteY3" fmla="*/ 13149 h 90684"/>
                          <a:gd name="connsiteX4" fmla="*/ 194021 w 235272"/>
                          <a:gd name="connsiteY4" fmla="*/ 0 h 90684"/>
                          <a:gd name="connsiteX5" fmla="*/ 0 w 235272"/>
                          <a:gd name="connsiteY5" fmla="*/ 69374 h 9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272" h="90684">
                            <a:moveTo>
                              <a:pt x="0" y="69374"/>
                            </a:moveTo>
                            <a:cubicBezTo>
                              <a:pt x="907" y="76175"/>
                              <a:pt x="2720" y="83430"/>
                              <a:pt x="4987" y="90685"/>
                            </a:cubicBezTo>
                            <a:cubicBezTo>
                              <a:pt x="57572" y="63479"/>
                              <a:pt x="125570" y="38088"/>
                              <a:pt x="205807" y="19497"/>
                            </a:cubicBezTo>
                            <a:cubicBezTo>
                              <a:pt x="215780" y="17230"/>
                              <a:pt x="225300" y="14963"/>
                              <a:pt x="235273" y="13149"/>
                            </a:cubicBezTo>
                            <a:cubicBezTo>
                              <a:pt x="221220" y="8162"/>
                              <a:pt x="207620" y="3627"/>
                              <a:pt x="194021" y="0"/>
                            </a:cubicBezTo>
                            <a:cubicBezTo>
                              <a:pt x="119676" y="18137"/>
                              <a:pt x="53492" y="42168"/>
                              <a:pt x="0" y="69374"/>
                            </a:cubicBezTo>
                            <a:close/>
                          </a:path>
                        </a:pathLst>
                      </a:custGeom>
                      <a:solidFill>
                        <a:srgbClr val="0061AF"/>
                      </a:solidFill>
                      <a:ln w="4525"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AEEAC45C-A57D-D70B-F496-4A4473DBD178}"/>
                          </a:ext>
                        </a:extLst>
                      </p:cNvPr>
                      <p:cNvSpPr/>
                      <p:nvPr/>
                    </p:nvSpPr>
                    <p:spPr>
                      <a:xfrm>
                        <a:off x="1041906" y="959007"/>
                        <a:ext cx="346097" cy="221271"/>
                      </a:xfrm>
                      <a:custGeom>
                        <a:avLst/>
                        <a:gdLst>
                          <a:gd name="connsiteX0" fmla="*/ 308018 w 346097"/>
                          <a:gd name="connsiteY0" fmla="*/ 192252 h 221271"/>
                          <a:gd name="connsiteX1" fmla="*/ 201035 w 346097"/>
                          <a:gd name="connsiteY1" fmla="*/ 199960 h 221271"/>
                          <a:gd name="connsiteX2" fmla="*/ 22427 w 346097"/>
                          <a:gd name="connsiteY2" fmla="*/ 138294 h 221271"/>
                          <a:gd name="connsiteX3" fmla="*/ 123517 w 346097"/>
                          <a:gd name="connsiteY3" fmla="*/ 21311 h 221271"/>
                          <a:gd name="connsiteX4" fmla="*/ 117624 w 346097"/>
                          <a:gd name="connsiteY4" fmla="*/ 0 h 221271"/>
                          <a:gd name="connsiteX5" fmla="*/ 1574 w 346097"/>
                          <a:gd name="connsiteY5" fmla="*/ 142829 h 221271"/>
                          <a:gd name="connsiteX6" fmla="*/ 201488 w 346097"/>
                          <a:gd name="connsiteY6" fmla="*/ 221271 h 221271"/>
                          <a:gd name="connsiteX7" fmla="*/ 346097 w 346097"/>
                          <a:gd name="connsiteY7" fmla="*/ 208122 h 221271"/>
                          <a:gd name="connsiteX8" fmla="*/ 308018 w 346097"/>
                          <a:gd name="connsiteY8" fmla="*/ 192252 h 22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097" h="221271">
                            <a:moveTo>
                              <a:pt x="308018" y="192252"/>
                            </a:moveTo>
                            <a:cubicBezTo>
                              <a:pt x="270846" y="197240"/>
                              <a:pt x="234581" y="199960"/>
                              <a:pt x="201035" y="199960"/>
                            </a:cubicBezTo>
                            <a:cubicBezTo>
                              <a:pt x="99491" y="199960"/>
                              <a:pt x="31040" y="176382"/>
                              <a:pt x="22427" y="138294"/>
                            </a:cubicBezTo>
                            <a:cubicBezTo>
                              <a:pt x="15174" y="106101"/>
                              <a:pt x="52346" y="62119"/>
                              <a:pt x="123517" y="21311"/>
                            </a:cubicBezTo>
                            <a:cubicBezTo>
                              <a:pt x="120797" y="14056"/>
                              <a:pt x="118984" y="7255"/>
                              <a:pt x="117624" y="0"/>
                            </a:cubicBezTo>
                            <a:cubicBezTo>
                              <a:pt x="36933" y="45342"/>
                              <a:pt x="-9305" y="97486"/>
                              <a:pt x="1574" y="142829"/>
                            </a:cubicBezTo>
                            <a:cubicBezTo>
                              <a:pt x="13361" y="192705"/>
                              <a:pt x="85892" y="221271"/>
                              <a:pt x="201488" y="221271"/>
                            </a:cubicBezTo>
                            <a:cubicBezTo>
                              <a:pt x="246367" y="221271"/>
                              <a:pt x="295779" y="216737"/>
                              <a:pt x="346097" y="208122"/>
                            </a:cubicBezTo>
                            <a:cubicBezTo>
                              <a:pt x="332498" y="203588"/>
                              <a:pt x="320258" y="198147"/>
                              <a:pt x="308018" y="192252"/>
                            </a:cubicBezTo>
                            <a:close/>
                          </a:path>
                        </a:pathLst>
                      </a:custGeom>
                      <a:solidFill>
                        <a:srgbClr val="0061AF"/>
                      </a:solidFill>
                      <a:ln w="4525"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438AEC45-0B8F-3004-65B3-B34A8AFC8494}"/>
                          </a:ext>
                        </a:extLst>
                      </p:cNvPr>
                      <p:cNvSpPr/>
                      <p:nvPr/>
                    </p:nvSpPr>
                    <p:spPr>
                      <a:xfrm>
                        <a:off x="1416109" y="852452"/>
                        <a:ext cx="367364" cy="225805"/>
                      </a:xfrm>
                      <a:custGeom>
                        <a:avLst/>
                        <a:gdLst>
                          <a:gd name="connsiteX0" fmla="*/ 365829 w 367364"/>
                          <a:gd name="connsiteY0" fmla="*/ 78442 h 225805"/>
                          <a:gd name="connsiteX1" fmla="*/ 165915 w 367364"/>
                          <a:gd name="connsiteY1" fmla="*/ 0 h 225805"/>
                          <a:gd name="connsiteX2" fmla="*/ 0 w 367364"/>
                          <a:gd name="connsiteY2" fmla="*/ 17230 h 225805"/>
                          <a:gd name="connsiteX3" fmla="*/ 38079 w 367364"/>
                          <a:gd name="connsiteY3" fmla="*/ 32193 h 225805"/>
                          <a:gd name="connsiteX4" fmla="*/ 165915 w 367364"/>
                          <a:gd name="connsiteY4" fmla="*/ 21311 h 225805"/>
                          <a:gd name="connsiteX5" fmla="*/ 344523 w 367364"/>
                          <a:gd name="connsiteY5" fmla="*/ 82977 h 225805"/>
                          <a:gd name="connsiteX6" fmla="*/ 265192 w 367364"/>
                          <a:gd name="connsiteY6" fmla="*/ 186811 h 225805"/>
                          <a:gd name="connsiteX7" fmla="*/ 233913 w 367364"/>
                          <a:gd name="connsiteY7" fmla="*/ 204948 h 225805"/>
                          <a:gd name="connsiteX8" fmla="*/ 240713 w 367364"/>
                          <a:gd name="connsiteY8" fmla="*/ 225805 h 225805"/>
                          <a:gd name="connsiteX9" fmla="*/ 276978 w 367364"/>
                          <a:gd name="connsiteY9" fmla="*/ 204948 h 225805"/>
                          <a:gd name="connsiteX10" fmla="*/ 365829 w 367364"/>
                          <a:gd name="connsiteY10" fmla="*/ 78442 h 22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7364" h="225805">
                            <a:moveTo>
                              <a:pt x="365829" y="78442"/>
                            </a:moveTo>
                            <a:cubicBezTo>
                              <a:pt x="354496" y="28566"/>
                              <a:pt x="281512" y="0"/>
                              <a:pt x="165915" y="0"/>
                            </a:cubicBezTo>
                            <a:cubicBezTo>
                              <a:pt x="114690" y="0"/>
                              <a:pt x="57572" y="5895"/>
                              <a:pt x="0" y="17230"/>
                            </a:cubicBezTo>
                            <a:cubicBezTo>
                              <a:pt x="12693" y="21764"/>
                              <a:pt x="25386" y="26752"/>
                              <a:pt x="38079" y="32193"/>
                            </a:cubicBezTo>
                            <a:cubicBezTo>
                              <a:pt x="82504" y="24938"/>
                              <a:pt x="126023" y="21311"/>
                              <a:pt x="165915" y="21311"/>
                            </a:cubicBezTo>
                            <a:cubicBezTo>
                              <a:pt x="267459" y="21311"/>
                              <a:pt x="335910" y="44889"/>
                              <a:pt x="344523" y="82977"/>
                            </a:cubicBezTo>
                            <a:cubicBezTo>
                              <a:pt x="351323" y="111996"/>
                              <a:pt x="322310" y="150084"/>
                              <a:pt x="265192" y="186811"/>
                            </a:cubicBezTo>
                            <a:cubicBezTo>
                              <a:pt x="255219" y="193159"/>
                              <a:pt x="244793" y="199053"/>
                              <a:pt x="233913" y="204948"/>
                            </a:cubicBezTo>
                            <a:cubicBezTo>
                              <a:pt x="236633" y="212203"/>
                              <a:pt x="238899" y="219004"/>
                              <a:pt x="240713" y="225805"/>
                            </a:cubicBezTo>
                            <a:cubicBezTo>
                              <a:pt x="253406" y="219004"/>
                              <a:pt x="265645" y="211749"/>
                              <a:pt x="276978" y="204948"/>
                            </a:cubicBezTo>
                            <a:cubicBezTo>
                              <a:pt x="343616" y="162779"/>
                              <a:pt x="374895" y="117437"/>
                              <a:pt x="365829" y="78442"/>
                            </a:cubicBezTo>
                            <a:close/>
                          </a:path>
                        </a:pathLst>
                      </a:custGeom>
                      <a:solidFill>
                        <a:srgbClr val="0061AF"/>
                      </a:solidFill>
                      <a:ln w="4525" cap="flat">
                        <a:noFill/>
                        <a:prstDash val="solid"/>
                        <a:miter/>
                      </a:ln>
                    </p:spPr>
                    <p:txBody>
                      <a:bodyPr rtlCol="0" anchor="ctr"/>
                      <a:lstStyle/>
                      <a:p>
                        <a:endParaRPr lang="ru-RU"/>
                      </a:p>
                    </p:txBody>
                  </p:sp>
                </p:grpSp>
              </p:grpSp>
            </p:grpSp>
            <p:sp>
              <p:nvSpPr>
                <p:cNvPr id="33" name="Полилиния 32">
                  <a:extLst>
                    <a:ext uri="{FF2B5EF4-FFF2-40B4-BE49-F238E27FC236}">
                      <a16:creationId xmlns:a16="http://schemas.microsoft.com/office/drawing/2014/main" id="{ED24E925-8F40-6771-418A-D0861703C202}"/>
                    </a:ext>
                  </a:extLst>
                </p:cNvPr>
                <p:cNvSpPr/>
                <p:nvPr/>
              </p:nvSpPr>
              <p:spPr>
                <a:xfrm>
                  <a:off x="1347657" y="958553"/>
                  <a:ext cx="119676" cy="119704"/>
                </a:xfrm>
                <a:custGeom>
                  <a:avLst/>
                  <a:gdLst>
                    <a:gd name="connsiteX0" fmla="*/ 119676 w 119676"/>
                    <a:gd name="connsiteY0" fmla="*/ 59852 h 119704"/>
                    <a:gd name="connsiteX1" fmla="*/ 59838 w 119676"/>
                    <a:gd name="connsiteY1" fmla="*/ 119704 h 119704"/>
                    <a:gd name="connsiteX2" fmla="*/ 0 w 119676"/>
                    <a:gd name="connsiteY2" fmla="*/ 59852 h 119704"/>
                    <a:gd name="connsiteX3" fmla="*/ 59838 w 119676"/>
                    <a:gd name="connsiteY3" fmla="*/ 0 h 119704"/>
                    <a:gd name="connsiteX4" fmla="*/ 119676 w 119676"/>
                    <a:gd name="connsiteY4" fmla="*/ 59852 h 119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76" h="119704">
                      <a:moveTo>
                        <a:pt x="119676" y="59852"/>
                      </a:moveTo>
                      <a:cubicBezTo>
                        <a:pt x="119676" y="92952"/>
                        <a:pt x="92931" y="119704"/>
                        <a:pt x="59838" y="119704"/>
                      </a:cubicBezTo>
                      <a:cubicBezTo>
                        <a:pt x="26746" y="119704"/>
                        <a:pt x="0" y="92952"/>
                        <a:pt x="0" y="59852"/>
                      </a:cubicBezTo>
                      <a:cubicBezTo>
                        <a:pt x="0" y="26752"/>
                        <a:pt x="26746" y="0"/>
                        <a:pt x="59838" y="0"/>
                      </a:cubicBezTo>
                      <a:cubicBezTo>
                        <a:pt x="92931" y="0"/>
                        <a:pt x="119676" y="26752"/>
                        <a:pt x="119676" y="59852"/>
                      </a:cubicBezTo>
                      <a:close/>
                    </a:path>
                  </a:pathLst>
                </a:custGeom>
                <a:solidFill>
                  <a:srgbClr val="0061AF"/>
                </a:solidFill>
                <a:ln w="4525" cap="flat">
                  <a:noFill/>
                  <a:prstDash val="solid"/>
                  <a:miter/>
                </a:ln>
              </p:spPr>
              <p:txBody>
                <a:bodyPr rtlCol="0" anchor="ctr"/>
                <a:lstStyle/>
                <a:p>
                  <a:endParaRPr lang="ru-RU"/>
                </a:p>
              </p:txBody>
            </p:sp>
          </p:grpSp>
          <p:grpSp>
            <p:nvGrpSpPr>
              <p:cNvPr id="34" name="Рисунок 2">
                <a:extLst>
                  <a:ext uri="{FF2B5EF4-FFF2-40B4-BE49-F238E27FC236}">
                    <a16:creationId xmlns:a16="http://schemas.microsoft.com/office/drawing/2014/main" id="{2C55C91E-B712-94AA-EE87-D52ECD0ACAC9}"/>
                  </a:ext>
                </a:extLst>
              </p:cNvPr>
              <p:cNvGrpSpPr/>
              <p:nvPr/>
            </p:nvGrpSpPr>
            <p:grpSpPr>
              <a:xfrm>
                <a:off x="1289633" y="626193"/>
                <a:ext cx="370808" cy="282030"/>
                <a:chOff x="1289633" y="626193"/>
                <a:chExt cx="370808" cy="282030"/>
              </a:xfrm>
              <a:solidFill>
                <a:srgbClr val="0061AF"/>
              </a:solidFill>
            </p:grpSpPr>
            <p:sp>
              <p:nvSpPr>
                <p:cNvPr id="35" name="Полилиния 34">
                  <a:extLst>
                    <a:ext uri="{FF2B5EF4-FFF2-40B4-BE49-F238E27FC236}">
                      <a16:creationId xmlns:a16="http://schemas.microsoft.com/office/drawing/2014/main" id="{36A1090B-F242-4918-D0D0-FBD8D9B1CF3A}"/>
                    </a:ext>
                  </a:extLst>
                </p:cNvPr>
                <p:cNvSpPr/>
                <p:nvPr/>
              </p:nvSpPr>
              <p:spPr>
                <a:xfrm>
                  <a:off x="1289633" y="858800"/>
                  <a:ext cx="52585" cy="49423"/>
                </a:xfrm>
                <a:custGeom>
                  <a:avLst/>
                  <a:gdLst>
                    <a:gd name="connsiteX0" fmla="*/ 29012 w 52585"/>
                    <a:gd name="connsiteY0" fmla="*/ 40808 h 49423"/>
                    <a:gd name="connsiteX1" fmla="*/ 52585 w 52585"/>
                    <a:gd name="connsiteY1" fmla="*/ 3174 h 49423"/>
                    <a:gd name="connsiteX2" fmla="*/ 29466 w 52585"/>
                    <a:gd name="connsiteY2" fmla="*/ 0 h 49423"/>
                    <a:gd name="connsiteX3" fmla="*/ 0 w 52585"/>
                    <a:gd name="connsiteY3" fmla="*/ 49423 h 49423"/>
                    <a:gd name="connsiteX4" fmla="*/ 29012 w 52585"/>
                    <a:gd name="connsiteY4" fmla="*/ 40808 h 49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85" h="49423">
                      <a:moveTo>
                        <a:pt x="29012" y="40808"/>
                      </a:moveTo>
                      <a:cubicBezTo>
                        <a:pt x="36719" y="28112"/>
                        <a:pt x="44425" y="15416"/>
                        <a:pt x="52585" y="3174"/>
                      </a:cubicBezTo>
                      <a:cubicBezTo>
                        <a:pt x="44879" y="1814"/>
                        <a:pt x="37172" y="907"/>
                        <a:pt x="29466" y="0"/>
                      </a:cubicBezTo>
                      <a:cubicBezTo>
                        <a:pt x="19493" y="15870"/>
                        <a:pt x="9520" y="32193"/>
                        <a:pt x="0" y="49423"/>
                      </a:cubicBezTo>
                      <a:cubicBezTo>
                        <a:pt x="9520" y="46703"/>
                        <a:pt x="19493" y="43529"/>
                        <a:pt x="29012" y="40808"/>
                      </a:cubicBezTo>
                      <a:close/>
                    </a:path>
                  </a:pathLst>
                </a:custGeom>
                <a:solidFill>
                  <a:srgbClr val="0061AF"/>
                </a:solidFill>
                <a:ln w="4525"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60708F48-FC3C-7755-DB3E-4B4FD321D18A}"/>
                    </a:ext>
                  </a:extLst>
                </p:cNvPr>
                <p:cNvSpPr/>
                <p:nvPr/>
              </p:nvSpPr>
              <p:spPr>
                <a:xfrm>
                  <a:off x="1332698" y="626193"/>
                  <a:ext cx="327742" cy="240315"/>
                </a:xfrm>
                <a:custGeom>
                  <a:avLst/>
                  <a:gdLst>
                    <a:gd name="connsiteX0" fmla="*/ 22666 w 327742"/>
                    <a:gd name="connsiteY0" fmla="*/ 216284 h 240315"/>
                    <a:gd name="connsiteX1" fmla="*/ 249326 w 327742"/>
                    <a:gd name="connsiteY1" fmla="*/ 20858 h 240315"/>
                    <a:gd name="connsiteX2" fmla="*/ 272445 w 327742"/>
                    <a:gd name="connsiteY2" fmla="*/ 26299 h 240315"/>
                    <a:gd name="connsiteX3" fmla="*/ 289671 w 327742"/>
                    <a:gd name="connsiteY3" fmla="*/ 238048 h 240315"/>
                    <a:gd name="connsiteX4" fmla="*/ 310524 w 327742"/>
                    <a:gd name="connsiteY4" fmla="*/ 240315 h 240315"/>
                    <a:gd name="connsiteX5" fmla="*/ 282418 w 327742"/>
                    <a:gd name="connsiteY5" fmla="*/ 7708 h 240315"/>
                    <a:gd name="connsiteX6" fmla="*/ 249779 w 327742"/>
                    <a:gd name="connsiteY6" fmla="*/ 0 h 240315"/>
                    <a:gd name="connsiteX7" fmla="*/ 0 w 327742"/>
                    <a:gd name="connsiteY7" fmla="*/ 212656 h 240315"/>
                    <a:gd name="connsiteX8" fmla="*/ 22666 w 327742"/>
                    <a:gd name="connsiteY8" fmla="*/ 216284 h 24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742" h="240315">
                      <a:moveTo>
                        <a:pt x="22666" y="216284"/>
                      </a:moveTo>
                      <a:cubicBezTo>
                        <a:pt x="102450" y="99753"/>
                        <a:pt x="191301" y="20858"/>
                        <a:pt x="249326" y="20858"/>
                      </a:cubicBezTo>
                      <a:cubicBezTo>
                        <a:pt x="257939" y="20858"/>
                        <a:pt x="265645" y="22671"/>
                        <a:pt x="272445" y="26299"/>
                      </a:cubicBezTo>
                      <a:cubicBezTo>
                        <a:pt x="310071" y="46249"/>
                        <a:pt x="318230" y="126505"/>
                        <a:pt x="289671" y="238048"/>
                      </a:cubicBezTo>
                      <a:cubicBezTo>
                        <a:pt x="296924" y="238501"/>
                        <a:pt x="303724" y="239408"/>
                        <a:pt x="310524" y="240315"/>
                      </a:cubicBezTo>
                      <a:cubicBezTo>
                        <a:pt x="339990" y="123785"/>
                        <a:pt x="332283" y="34007"/>
                        <a:pt x="282418" y="7708"/>
                      </a:cubicBezTo>
                      <a:cubicBezTo>
                        <a:pt x="272445" y="2721"/>
                        <a:pt x="261565" y="0"/>
                        <a:pt x="249779" y="0"/>
                      </a:cubicBezTo>
                      <a:cubicBezTo>
                        <a:pt x="181781" y="0"/>
                        <a:pt x="86131" y="83430"/>
                        <a:pt x="0" y="212656"/>
                      </a:cubicBezTo>
                      <a:cubicBezTo>
                        <a:pt x="7253" y="213563"/>
                        <a:pt x="14959" y="214923"/>
                        <a:pt x="22666" y="216284"/>
                      </a:cubicBezTo>
                      <a:close/>
                    </a:path>
                  </a:pathLst>
                </a:custGeom>
                <a:solidFill>
                  <a:srgbClr val="0061AF"/>
                </a:solidFill>
                <a:ln w="4525" cap="flat">
                  <a:noFill/>
                  <a:prstDash val="solid"/>
                  <a:miter/>
                </a:ln>
              </p:spPr>
              <p:txBody>
                <a:bodyPr rtlCol="0" anchor="ctr"/>
                <a:lstStyle/>
                <a:p>
                  <a:endParaRPr lang="ru-RU"/>
                </a:p>
              </p:txBody>
            </p:sp>
          </p:grpSp>
        </p:grpSp>
        <p:grpSp>
          <p:nvGrpSpPr>
            <p:cNvPr id="37" name="Рисунок 2">
              <a:extLst>
                <a:ext uri="{FF2B5EF4-FFF2-40B4-BE49-F238E27FC236}">
                  <a16:creationId xmlns:a16="http://schemas.microsoft.com/office/drawing/2014/main" id="{346C018A-47CD-7A92-6EA8-36FF587DC4C3}"/>
                </a:ext>
              </a:extLst>
            </p:cNvPr>
            <p:cNvGrpSpPr/>
            <p:nvPr/>
          </p:nvGrpSpPr>
          <p:grpSpPr>
            <a:xfrm>
              <a:off x="1546211" y="1236503"/>
              <a:ext cx="1421156" cy="332360"/>
              <a:chOff x="1546211" y="1236503"/>
              <a:chExt cx="1421156" cy="332360"/>
            </a:xfrm>
            <a:solidFill>
              <a:srgbClr val="0061AF"/>
            </a:solidFill>
          </p:grpSpPr>
          <p:sp>
            <p:nvSpPr>
              <p:cNvPr id="38" name="Полилиния 37">
                <a:extLst>
                  <a:ext uri="{FF2B5EF4-FFF2-40B4-BE49-F238E27FC236}">
                    <a16:creationId xmlns:a16="http://schemas.microsoft.com/office/drawing/2014/main" id="{A64C0D21-A55C-1BCE-EA89-1BA8798B5FF4}"/>
                  </a:ext>
                </a:extLst>
              </p:cNvPr>
              <p:cNvSpPr/>
              <p:nvPr/>
            </p:nvSpPr>
            <p:spPr>
              <a:xfrm>
                <a:off x="1546211" y="1236503"/>
                <a:ext cx="325936" cy="332360"/>
              </a:xfrm>
              <a:custGeom>
                <a:avLst/>
                <a:gdLst>
                  <a:gd name="connsiteX0" fmla="*/ 274712 w 325936"/>
                  <a:gd name="connsiteY0" fmla="*/ 332360 h 332360"/>
                  <a:gd name="connsiteX1" fmla="*/ 274712 w 325936"/>
                  <a:gd name="connsiteY1" fmla="*/ 96126 h 332360"/>
                  <a:gd name="connsiteX2" fmla="*/ 163195 w 325936"/>
                  <a:gd name="connsiteY2" fmla="*/ 236688 h 332360"/>
                  <a:gd name="connsiteX3" fmla="*/ 51225 w 325936"/>
                  <a:gd name="connsiteY3" fmla="*/ 96126 h 332360"/>
                  <a:gd name="connsiteX4" fmla="*/ 51225 w 325936"/>
                  <a:gd name="connsiteY4" fmla="*/ 332360 h 332360"/>
                  <a:gd name="connsiteX5" fmla="*/ 0 w 325936"/>
                  <a:gd name="connsiteY5" fmla="*/ 332360 h 332360"/>
                  <a:gd name="connsiteX6" fmla="*/ 0 w 325936"/>
                  <a:gd name="connsiteY6" fmla="*/ 0 h 332360"/>
                  <a:gd name="connsiteX7" fmla="*/ 29919 w 325936"/>
                  <a:gd name="connsiteY7" fmla="*/ 0 h 332360"/>
                  <a:gd name="connsiteX8" fmla="*/ 163195 w 325936"/>
                  <a:gd name="connsiteY8" fmla="*/ 168674 h 332360"/>
                  <a:gd name="connsiteX9" fmla="*/ 296471 w 325936"/>
                  <a:gd name="connsiteY9" fmla="*/ 0 h 332360"/>
                  <a:gd name="connsiteX10" fmla="*/ 325937 w 325936"/>
                  <a:gd name="connsiteY10" fmla="*/ 0 h 332360"/>
                  <a:gd name="connsiteX11" fmla="*/ 325937 w 325936"/>
                  <a:gd name="connsiteY11" fmla="*/ 332360 h 332360"/>
                  <a:gd name="connsiteX12" fmla="*/ 274712 w 325936"/>
                  <a:gd name="connsiteY12" fmla="*/ 332360 h 33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936" h="332360">
                    <a:moveTo>
                      <a:pt x="274712" y="332360"/>
                    </a:moveTo>
                    <a:lnTo>
                      <a:pt x="274712" y="96126"/>
                    </a:lnTo>
                    <a:lnTo>
                      <a:pt x="163195" y="236688"/>
                    </a:lnTo>
                    <a:lnTo>
                      <a:pt x="51225" y="96126"/>
                    </a:lnTo>
                    <a:lnTo>
                      <a:pt x="51225" y="332360"/>
                    </a:lnTo>
                    <a:lnTo>
                      <a:pt x="0" y="332360"/>
                    </a:lnTo>
                    <a:lnTo>
                      <a:pt x="0" y="0"/>
                    </a:lnTo>
                    <a:lnTo>
                      <a:pt x="29919" y="0"/>
                    </a:lnTo>
                    <a:lnTo>
                      <a:pt x="163195" y="168674"/>
                    </a:lnTo>
                    <a:lnTo>
                      <a:pt x="296471" y="0"/>
                    </a:lnTo>
                    <a:lnTo>
                      <a:pt x="325937" y="0"/>
                    </a:lnTo>
                    <a:lnTo>
                      <a:pt x="325937" y="332360"/>
                    </a:lnTo>
                    <a:lnTo>
                      <a:pt x="274712" y="332360"/>
                    </a:lnTo>
                    <a:close/>
                  </a:path>
                </a:pathLst>
              </a:custGeom>
              <a:solidFill>
                <a:srgbClr val="0061AF"/>
              </a:solidFill>
              <a:ln w="4525"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0E9CC1B8-1945-83ED-9AAB-81A8E026311D}"/>
                  </a:ext>
                </a:extLst>
              </p:cNvPr>
              <p:cNvSpPr/>
              <p:nvPr/>
            </p:nvSpPr>
            <p:spPr>
              <a:xfrm>
                <a:off x="1914307" y="1236503"/>
                <a:ext cx="256578" cy="332360"/>
              </a:xfrm>
              <a:custGeom>
                <a:avLst/>
                <a:gdLst>
                  <a:gd name="connsiteX0" fmla="*/ 205354 w 256578"/>
                  <a:gd name="connsiteY0" fmla="*/ 332360 h 332360"/>
                  <a:gd name="connsiteX1" fmla="*/ 205354 w 256578"/>
                  <a:gd name="connsiteY1" fmla="*/ 97940 h 332360"/>
                  <a:gd name="connsiteX2" fmla="*/ 29919 w 256578"/>
                  <a:gd name="connsiteY2" fmla="*/ 332360 h 332360"/>
                  <a:gd name="connsiteX3" fmla="*/ 0 w 256578"/>
                  <a:gd name="connsiteY3" fmla="*/ 332360 h 332360"/>
                  <a:gd name="connsiteX4" fmla="*/ 0 w 256578"/>
                  <a:gd name="connsiteY4" fmla="*/ 0 h 332360"/>
                  <a:gd name="connsiteX5" fmla="*/ 51225 w 256578"/>
                  <a:gd name="connsiteY5" fmla="*/ 0 h 332360"/>
                  <a:gd name="connsiteX6" fmla="*/ 51225 w 256578"/>
                  <a:gd name="connsiteY6" fmla="*/ 234420 h 332360"/>
                  <a:gd name="connsiteX7" fmla="*/ 226660 w 256578"/>
                  <a:gd name="connsiteY7" fmla="*/ 0 h 332360"/>
                  <a:gd name="connsiteX8" fmla="*/ 256579 w 256578"/>
                  <a:gd name="connsiteY8" fmla="*/ 0 h 332360"/>
                  <a:gd name="connsiteX9" fmla="*/ 256579 w 256578"/>
                  <a:gd name="connsiteY9" fmla="*/ 332360 h 332360"/>
                  <a:gd name="connsiteX10" fmla="*/ 205354 w 256578"/>
                  <a:gd name="connsiteY10" fmla="*/ 332360 h 33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578" h="332360">
                    <a:moveTo>
                      <a:pt x="205354" y="332360"/>
                    </a:moveTo>
                    <a:lnTo>
                      <a:pt x="205354" y="97940"/>
                    </a:lnTo>
                    <a:lnTo>
                      <a:pt x="29919" y="332360"/>
                    </a:lnTo>
                    <a:lnTo>
                      <a:pt x="0" y="332360"/>
                    </a:lnTo>
                    <a:lnTo>
                      <a:pt x="0" y="0"/>
                    </a:lnTo>
                    <a:lnTo>
                      <a:pt x="51225" y="0"/>
                    </a:lnTo>
                    <a:lnTo>
                      <a:pt x="51225" y="234420"/>
                    </a:lnTo>
                    <a:lnTo>
                      <a:pt x="226660" y="0"/>
                    </a:lnTo>
                    <a:lnTo>
                      <a:pt x="256579" y="0"/>
                    </a:lnTo>
                    <a:lnTo>
                      <a:pt x="256579" y="332360"/>
                    </a:lnTo>
                    <a:lnTo>
                      <a:pt x="205354" y="332360"/>
                    </a:lnTo>
                    <a:close/>
                  </a:path>
                </a:pathLst>
              </a:custGeom>
              <a:solidFill>
                <a:srgbClr val="0061AF"/>
              </a:solidFill>
              <a:ln w="4525"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5462E52-45EF-C2E1-6EB1-68DDB3267910}"/>
                  </a:ext>
                </a:extLst>
              </p:cNvPr>
              <p:cNvSpPr/>
              <p:nvPr/>
            </p:nvSpPr>
            <p:spPr>
              <a:xfrm>
                <a:off x="2710789" y="1236503"/>
                <a:ext cx="256579" cy="332360"/>
              </a:xfrm>
              <a:custGeom>
                <a:avLst/>
                <a:gdLst>
                  <a:gd name="connsiteX0" fmla="*/ 205354 w 256579"/>
                  <a:gd name="connsiteY0" fmla="*/ 332360 h 332360"/>
                  <a:gd name="connsiteX1" fmla="*/ 205354 w 256579"/>
                  <a:gd name="connsiteY1" fmla="*/ 97940 h 332360"/>
                  <a:gd name="connsiteX2" fmla="*/ 29919 w 256579"/>
                  <a:gd name="connsiteY2" fmla="*/ 332360 h 332360"/>
                  <a:gd name="connsiteX3" fmla="*/ 0 w 256579"/>
                  <a:gd name="connsiteY3" fmla="*/ 332360 h 332360"/>
                  <a:gd name="connsiteX4" fmla="*/ 0 w 256579"/>
                  <a:gd name="connsiteY4" fmla="*/ 0 h 332360"/>
                  <a:gd name="connsiteX5" fmla="*/ 51225 w 256579"/>
                  <a:gd name="connsiteY5" fmla="*/ 0 h 332360"/>
                  <a:gd name="connsiteX6" fmla="*/ 51225 w 256579"/>
                  <a:gd name="connsiteY6" fmla="*/ 234420 h 332360"/>
                  <a:gd name="connsiteX7" fmla="*/ 226660 w 256579"/>
                  <a:gd name="connsiteY7" fmla="*/ 0 h 332360"/>
                  <a:gd name="connsiteX8" fmla="*/ 256579 w 256579"/>
                  <a:gd name="connsiteY8" fmla="*/ 0 h 332360"/>
                  <a:gd name="connsiteX9" fmla="*/ 256579 w 256579"/>
                  <a:gd name="connsiteY9" fmla="*/ 332360 h 332360"/>
                  <a:gd name="connsiteX10" fmla="*/ 205354 w 256579"/>
                  <a:gd name="connsiteY10" fmla="*/ 332360 h 33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579" h="332360">
                    <a:moveTo>
                      <a:pt x="205354" y="332360"/>
                    </a:moveTo>
                    <a:lnTo>
                      <a:pt x="205354" y="97940"/>
                    </a:lnTo>
                    <a:lnTo>
                      <a:pt x="29919" y="332360"/>
                    </a:lnTo>
                    <a:lnTo>
                      <a:pt x="0" y="332360"/>
                    </a:lnTo>
                    <a:lnTo>
                      <a:pt x="0" y="0"/>
                    </a:lnTo>
                    <a:lnTo>
                      <a:pt x="51225" y="0"/>
                    </a:lnTo>
                    <a:lnTo>
                      <a:pt x="51225" y="234420"/>
                    </a:lnTo>
                    <a:lnTo>
                      <a:pt x="226660" y="0"/>
                    </a:lnTo>
                    <a:lnTo>
                      <a:pt x="256579" y="0"/>
                    </a:lnTo>
                    <a:lnTo>
                      <a:pt x="256579" y="332360"/>
                    </a:lnTo>
                    <a:lnTo>
                      <a:pt x="205354" y="332360"/>
                    </a:lnTo>
                    <a:close/>
                  </a:path>
                </a:pathLst>
              </a:custGeom>
              <a:solidFill>
                <a:srgbClr val="0061AF"/>
              </a:solidFill>
              <a:ln w="4525" cap="flat">
                <a:noFill/>
                <a:prstDash val="solid"/>
                <a:miter/>
              </a:ln>
            </p:spPr>
            <p:txBody>
              <a:bodyPr rtlCol="0" anchor="ctr"/>
              <a:lstStyle/>
              <a:p>
                <a:endParaRPr lang="ru-RU"/>
              </a:p>
            </p:txBody>
          </p:sp>
        </p:grpSp>
        <p:grpSp>
          <p:nvGrpSpPr>
            <p:cNvPr id="41" name="Рисунок 2">
              <a:extLst>
                <a:ext uri="{FF2B5EF4-FFF2-40B4-BE49-F238E27FC236}">
                  <a16:creationId xmlns:a16="http://schemas.microsoft.com/office/drawing/2014/main" id="{96D7EF29-F4DC-B002-74BA-62B8F7F933FB}"/>
                </a:ext>
              </a:extLst>
            </p:cNvPr>
            <p:cNvGrpSpPr/>
            <p:nvPr/>
          </p:nvGrpSpPr>
          <p:grpSpPr>
            <a:xfrm>
              <a:off x="2419305" y="981678"/>
              <a:ext cx="595662" cy="145095"/>
              <a:chOff x="2419305" y="981678"/>
              <a:chExt cx="595662" cy="145095"/>
            </a:xfrm>
            <a:solidFill>
              <a:srgbClr val="0061AF"/>
            </a:solidFill>
          </p:grpSpPr>
          <p:sp>
            <p:nvSpPr>
              <p:cNvPr id="42" name="Полилиния 41">
                <a:extLst>
                  <a:ext uri="{FF2B5EF4-FFF2-40B4-BE49-F238E27FC236}">
                    <a16:creationId xmlns:a16="http://schemas.microsoft.com/office/drawing/2014/main" id="{DE436F4C-3405-9162-E8FE-1DE5E67A8FC0}"/>
                  </a:ext>
                </a:extLst>
              </p:cNvPr>
              <p:cNvSpPr/>
              <p:nvPr/>
            </p:nvSpPr>
            <p:spPr>
              <a:xfrm>
                <a:off x="2419305" y="981678"/>
                <a:ext cx="120129" cy="145095"/>
              </a:xfrm>
              <a:custGeom>
                <a:avLst/>
                <a:gdLst>
                  <a:gd name="connsiteX0" fmla="*/ 90211 w 120129"/>
                  <a:gd name="connsiteY0" fmla="*/ 144642 h 145095"/>
                  <a:gd name="connsiteX1" fmla="*/ 90211 w 120129"/>
                  <a:gd name="connsiteY1" fmla="*/ 85244 h 145095"/>
                  <a:gd name="connsiteX2" fmla="*/ 30372 w 120129"/>
                  <a:gd name="connsiteY2" fmla="*/ 85244 h 145095"/>
                  <a:gd name="connsiteX3" fmla="*/ 30372 w 120129"/>
                  <a:gd name="connsiteY3" fmla="*/ 144642 h 145095"/>
                  <a:gd name="connsiteX4" fmla="*/ 0 w 120129"/>
                  <a:gd name="connsiteY4" fmla="*/ 144642 h 145095"/>
                  <a:gd name="connsiteX5" fmla="*/ 0 w 120129"/>
                  <a:gd name="connsiteY5" fmla="*/ 0 h 145095"/>
                  <a:gd name="connsiteX6" fmla="*/ 30372 w 120129"/>
                  <a:gd name="connsiteY6" fmla="*/ 0 h 145095"/>
                  <a:gd name="connsiteX7" fmla="*/ 30372 w 120129"/>
                  <a:gd name="connsiteY7" fmla="*/ 58945 h 145095"/>
                  <a:gd name="connsiteX8" fmla="*/ 89757 w 120129"/>
                  <a:gd name="connsiteY8" fmla="*/ 58945 h 145095"/>
                  <a:gd name="connsiteX9" fmla="*/ 89757 w 120129"/>
                  <a:gd name="connsiteY9" fmla="*/ 453 h 145095"/>
                  <a:gd name="connsiteX10" fmla="*/ 120130 w 120129"/>
                  <a:gd name="connsiteY10" fmla="*/ 453 h 145095"/>
                  <a:gd name="connsiteX11" fmla="*/ 120130 w 120129"/>
                  <a:gd name="connsiteY11" fmla="*/ 145096 h 145095"/>
                  <a:gd name="connsiteX12" fmla="*/ 90211 w 120129"/>
                  <a:gd name="connsiteY12" fmla="*/ 145096 h 14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129" h="145095">
                    <a:moveTo>
                      <a:pt x="90211" y="144642"/>
                    </a:moveTo>
                    <a:lnTo>
                      <a:pt x="90211" y="85244"/>
                    </a:lnTo>
                    <a:lnTo>
                      <a:pt x="30372" y="85244"/>
                    </a:lnTo>
                    <a:lnTo>
                      <a:pt x="30372" y="144642"/>
                    </a:lnTo>
                    <a:lnTo>
                      <a:pt x="0" y="144642"/>
                    </a:lnTo>
                    <a:lnTo>
                      <a:pt x="0" y="0"/>
                    </a:lnTo>
                    <a:lnTo>
                      <a:pt x="30372" y="0"/>
                    </a:lnTo>
                    <a:lnTo>
                      <a:pt x="30372" y="58945"/>
                    </a:lnTo>
                    <a:lnTo>
                      <a:pt x="89757" y="58945"/>
                    </a:lnTo>
                    <a:lnTo>
                      <a:pt x="89757" y="453"/>
                    </a:lnTo>
                    <a:lnTo>
                      <a:pt x="120130" y="453"/>
                    </a:lnTo>
                    <a:lnTo>
                      <a:pt x="120130" y="145096"/>
                    </a:lnTo>
                    <a:lnTo>
                      <a:pt x="90211" y="145096"/>
                    </a:lnTo>
                    <a:close/>
                  </a:path>
                </a:pathLst>
              </a:custGeom>
              <a:solidFill>
                <a:srgbClr val="0061AF"/>
              </a:solidFill>
              <a:ln w="4525"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E7202048-AB0D-5CD6-3A1D-B0D02442C7E6}"/>
                  </a:ext>
                </a:extLst>
              </p:cNvPr>
              <p:cNvSpPr/>
              <p:nvPr/>
            </p:nvSpPr>
            <p:spPr>
              <a:xfrm>
                <a:off x="2574340" y="981678"/>
                <a:ext cx="121489" cy="144642"/>
              </a:xfrm>
              <a:custGeom>
                <a:avLst/>
                <a:gdLst>
                  <a:gd name="connsiteX0" fmla="*/ 90664 w 121489"/>
                  <a:gd name="connsiteY0" fmla="*/ 144642 h 144642"/>
                  <a:gd name="connsiteX1" fmla="*/ 90664 w 121489"/>
                  <a:gd name="connsiteY1" fmla="*/ 53504 h 144642"/>
                  <a:gd name="connsiteX2" fmla="*/ 17680 w 121489"/>
                  <a:gd name="connsiteY2" fmla="*/ 144642 h 144642"/>
                  <a:gd name="connsiteX3" fmla="*/ 0 w 121489"/>
                  <a:gd name="connsiteY3" fmla="*/ 144642 h 144642"/>
                  <a:gd name="connsiteX4" fmla="*/ 0 w 121489"/>
                  <a:gd name="connsiteY4" fmla="*/ 0 h 144642"/>
                  <a:gd name="connsiteX5" fmla="*/ 30372 w 121489"/>
                  <a:gd name="connsiteY5" fmla="*/ 0 h 144642"/>
                  <a:gd name="connsiteX6" fmla="*/ 30372 w 121489"/>
                  <a:gd name="connsiteY6" fmla="*/ 91138 h 144642"/>
                  <a:gd name="connsiteX7" fmla="*/ 103357 w 121489"/>
                  <a:gd name="connsiteY7" fmla="*/ 0 h 144642"/>
                  <a:gd name="connsiteX8" fmla="*/ 121490 w 121489"/>
                  <a:gd name="connsiteY8" fmla="*/ 0 h 144642"/>
                  <a:gd name="connsiteX9" fmla="*/ 121490 w 121489"/>
                  <a:gd name="connsiteY9" fmla="*/ 144642 h 144642"/>
                  <a:gd name="connsiteX10" fmla="*/ 90664 w 121489"/>
                  <a:gd name="connsiteY10" fmla="*/ 144642 h 14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489" h="144642">
                    <a:moveTo>
                      <a:pt x="90664" y="144642"/>
                    </a:moveTo>
                    <a:lnTo>
                      <a:pt x="90664" y="53504"/>
                    </a:lnTo>
                    <a:lnTo>
                      <a:pt x="17680" y="144642"/>
                    </a:lnTo>
                    <a:lnTo>
                      <a:pt x="0" y="144642"/>
                    </a:lnTo>
                    <a:lnTo>
                      <a:pt x="0" y="0"/>
                    </a:lnTo>
                    <a:lnTo>
                      <a:pt x="30372" y="0"/>
                    </a:lnTo>
                    <a:lnTo>
                      <a:pt x="30372" y="91138"/>
                    </a:lnTo>
                    <a:lnTo>
                      <a:pt x="103357" y="0"/>
                    </a:lnTo>
                    <a:lnTo>
                      <a:pt x="121490" y="0"/>
                    </a:lnTo>
                    <a:lnTo>
                      <a:pt x="121490" y="144642"/>
                    </a:lnTo>
                    <a:lnTo>
                      <a:pt x="90664" y="144642"/>
                    </a:lnTo>
                    <a:close/>
                  </a:path>
                </a:pathLst>
              </a:custGeom>
              <a:solidFill>
                <a:srgbClr val="0061AF"/>
              </a:solidFill>
              <a:ln w="4525"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FA5A04E2-2B03-BBA7-33CC-9006FF2671F9}"/>
                  </a:ext>
                </a:extLst>
              </p:cNvPr>
              <p:cNvSpPr/>
              <p:nvPr/>
            </p:nvSpPr>
            <p:spPr>
              <a:xfrm>
                <a:off x="2720309" y="982132"/>
                <a:ext cx="122396" cy="144642"/>
              </a:xfrm>
              <a:custGeom>
                <a:avLst/>
                <a:gdLst>
                  <a:gd name="connsiteX0" fmla="*/ 92024 w 122396"/>
                  <a:gd name="connsiteY0" fmla="*/ 144189 h 144642"/>
                  <a:gd name="connsiteX1" fmla="*/ 92024 w 122396"/>
                  <a:gd name="connsiteY1" fmla="*/ 108822 h 144642"/>
                  <a:gd name="connsiteX2" fmla="*/ 74798 w 122396"/>
                  <a:gd name="connsiteY2" fmla="*/ 108822 h 144642"/>
                  <a:gd name="connsiteX3" fmla="*/ 43972 w 122396"/>
                  <a:gd name="connsiteY3" fmla="*/ 129679 h 144642"/>
                  <a:gd name="connsiteX4" fmla="*/ 33999 w 122396"/>
                  <a:gd name="connsiteY4" fmla="*/ 144189 h 144642"/>
                  <a:gd name="connsiteX5" fmla="*/ 0 w 122396"/>
                  <a:gd name="connsiteY5" fmla="*/ 144189 h 144642"/>
                  <a:gd name="connsiteX6" fmla="*/ 13146 w 122396"/>
                  <a:gd name="connsiteY6" fmla="*/ 125145 h 144642"/>
                  <a:gd name="connsiteX7" fmla="*/ 36266 w 122396"/>
                  <a:gd name="connsiteY7" fmla="*/ 99753 h 144642"/>
                  <a:gd name="connsiteX8" fmla="*/ 3173 w 122396"/>
                  <a:gd name="connsiteY8" fmla="*/ 54411 h 144642"/>
                  <a:gd name="connsiteX9" fmla="*/ 69811 w 122396"/>
                  <a:gd name="connsiteY9" fmla="*/ 0 h 144642"/>
                  <a:gd name="connsiteX10" fmla="*/ 122396 w 122396"/>
                  <a:gd name="connsiteY10" fmla="*/ 0 h 144642"/>
                  <a:gd name="connsiteX11" fmla="*/ 122396 w 122396"/>
                  <a:gd name="connsiteY11" fmla="*/ 144642 h 144642"/>
                  <a:gd name="connsiteX12" fmla="*/ 92024 w 122396"/>
                  <a:gd name="connsiteY12" fmla="*/ 144642 h 144642"/>
                  <a:gd name="connsiteX13" fmla="*/ 67091 w 122396"/>
                  <a:gd name="connsiteY13" fmla="*/ 26752 h 144642"/>
                  <a:gd name="connsiteX14" fmla="*/ 31732 w 122396"/>
                  <a:gd name="connsiteY14" fmla="*/ 54411 h 144642"/>
                  <a:gd name="connsiteX15" fmla="*/ 67091 w 122396"/>
                  <a:gd name="connsiteY15" fmla="*/ 82070 h 144642"/>
                  <a:gd name="connsiteX16" fmla="*/ 92024 w 122396"/>
                  <a:gd name="connsiteY16" fmla="*/ 82070 h 144642"/>
                  <a:gd name="connsiteX17" fmla="*/ 92024 w 122396"/>
                  <a:gd name="connsiteY17" fmla="*/ 26752 h 144642"/>
                  <a:gd name="connsiteX18" fmla="*/ 67091 w 122396"/>
                  <a:gd name="connsiteY18" fmla="*/ 26752 h 14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396" h="144642">
                    <a:moveTo>
                      <a:pt x="92024" y="144189"/>
                    </a:moveTo>
                    <a:lnTo>
                      <a:pt x="92024" y="108822"/>
                    </a:lnTo>
                    <a:lnTo>
                      <a:pt x="74798" y="108822"/>
                    </a:lnTo>
                    <a:cubicBezTo>
                      <a:pt x="59838" y="109275"/>
                      <a:pt x="55758" y="112449"/>
                      <a:pt x="43972" y="129679"/>
                    </a:cubicBezTo>
                    <a:lnTo>
                      <a:pt x="33999" y="144189"/>
                    </a:lnTo>
                    <a:lnTo>
                      <a:pt x="0" y="144189"/>
                    </a:lnTo>
                    <a:lnTo>
                      <a:pt x="13146" y="125145"/>
                    </a:lnTo>
                    <a:cubicBezTo>
                      <a:pt x="22666" y="111089"/>
                      <a:pt x="29466" y="103834"/>
                      <a:pt x="36266" y="99753"/>
                    </a:cubicBezTo>
                    <a:cubicBezTo>
                      <a:pt x="15413" y="92045"/>
                      <a:pt x="3173" y="75722"/>
                      <a:pt x="3173" y="54411"/>
                    </a:cubicBezTo>
                    <a:cubicBezTo>
                      <a:pt x="3173" y="24031"/>
                      <a:pt x="26746" y="0"/>
                      <a:pt x="69811" y="0"/>
                    </a:cubicBezTo>
                    <a:lnTo>
                      <a:pt x="122396" y="0"/>
                    </a:lnTo>
                    <a:lnTo>
                      <a:pt x="122396" y="144642"/>
                    </a:lnTo>
                    <a:lnTo>
                      <a:pt x="92024" y="144642"/>
                    </a:lnTo>
                    <a:close/>
                    <a:moveTo>
                      <a:pt x="67091" y="26752"/>
                    </a:moveTo>
                    <a:cubicBezTo>
                      <a:pt x="47145" y="26752"/>
                      <a:pt x="31732" y="35821"/>
                      <a:pt x="31732" y="54411"/>
                    </a:cubicBezTo>
                    <a:cubicBezTo>
                      <a:pt x="31732" y="73908"/>
                      <a:pt x="47145" y="82070"/>
                      <a:pt x="67091" y="82070"/>
                    </a:cubicBezTo>
                    <a:lnTo>
                      <a:pt x="92024" y="82070"/>
                    </a:lnTo>
                    <a:lnTo>
                      <a:pt x="92024" y="26752"/>
                    </a:lnTo>
                    <a:lnTo>
                      <a:pt x="67091" y="26752"/>
                    </a:lnTo>
                    <a:close/>
                  </a:path>
                </a:pathLst>
              </a:custGeom>
              <a:solidFill>
                <a:srgbClr val="0061AF"/>
              </a:solidFill>
              <a:ln w="4525"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E34A608B-44EB-E25D-B925-331A5BD343C5}"/>
                  </a:ext>
                </a:extLst>
              </p:cNvPr>
              <p:cNvSpPr/>
              <p:nvPr/>
            </p:nvSpPr>
            <p:spPr>
              <a:xfrm>
                <a:off x="2868998" y="981678"/>
                <a:ext cx="145968" cy="144642"/>
              </a:xfrm>
              <a:custGeom>
                <a:avLst/>
                <a:gdLst>
                  <a:gd name="connsiteX0" fmla="*/ 24026 w 145968"/>
                  <a:gd name="connsiteY0" fmla="*/ 144642 h 144642"/>
                  <a:gd name="connsiteX1" fmla="*/ 55758 w 145968"/>
                  <a:gd name="connsiteY1" fmla="*/ 92499 h 144642"/>
                  <a:gd name="connsiteX2" fmla="*/ 0 w 145968"/>
                  <a:gd name="connsiteY2" fmla="*/ 0 h 144642"/>
                  <a:gd name="connsiteX3" fmla="*/ 34452 w 145968"/>
                  <a:gd name="connsiteY3" fmla="*/ 0 h 144642"/>
                  <a:gd name="connsiteX4" fmla="*/ 72984 w 145968"/>
                  <a:gd name="connsiteY4" fmla="*/ 63026 h 144642"/>
                  <a:gd name="connsiteX5" fmla="*/ 111517 w 145968"/>
                  <a:gd name="connsiteY5" fmla="*/ 0 h 144642"/>
                  <a:gd name="connsiteX6" fmla="*/ 145969 w 145968"/>
                  <a:gd name="connsiteY6" fmla="*/ 0 h 144642"/>
                  <a:gd name="connsiteX7" fmla="*/ 58025 w 145968"/>
                  <a:gd name="connsiteY7" fmla="*/ 144642 h 144642"/>
                  <a:gd name="connsiteX8" fmla="*/ 24026 w 145968"/>
                  <a:gd name="connsiteY8" fmla="*/ 144642 h 14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68" h="144642">
                    <a:moveTo>
                      <a:pt x="24026" y="144642"/>
                    </a:moveTo>
                    <a:lnTo>
                      <a:pt x="55758" y="92499"/>
                    </a:lnTo>
                    <a:lnTo>
                      <a:pt x="0" y="0"/>
                    </a:lnTo>
                    <a:lnTo>
                      <a:pt x="34452" y="0"/>
                    </a:lnTo>
                    <a:lnTo>
                      <a:pt x="72984" y="63026"/>
                    </a:lnTo>
                    <a:lnTo>
                      <a:pt x="111517" y="0"/>
                    </a:lnTo>
                    <a:lnTo>
                      <a:pt x="145969" y="0"/>
                    </a:lnTo>
                    <a:lnTo>
                      <a:pt x="58025" y="144642"/>
                    </a:lnTo>
                    <a:lnTo>
                      <a:pt x="24026" y="144642"/>
                    </a:lnTo>
                    <a:close/>
                  </a:path>
                </a:pathLst>
              </a:custGeom>
              <a:solidFill>
                <a:srgbClr val="0061AF"/>
              </a:solidFill>
              <a:ln w="4525" cap="flat">
                <a:noFill/>
                <a:prstDash val="solid"/>
                <a:miter/>
              </a:ln>
            </p:spPr>
            <p:txBody>
              <a:bodyPr rtlCol="0" anchor="ctr"/>
              <a:lstStyle/>
              <a:p>
                <a:endParaRPr lang="ru-RU"/>
              </a:p>
            </p:txBody>
          </p:sp>
        </p:grpSp>
        <p:sp>
          <p:nvSpPr>
            <p:cNvPr id="46" name="Полилиния 45">
              <a:extLst>
                <a:ext uri="{FF2B5EF4-FFF2-40B4-BE49-F238E27FC236}">
                  <a16:creationId xmlns:a16="http://schemas.microsoft.com/office/drawing/2014/main" id="{DFD8FFF1-526C-977B-7556-87EABBBD5810}"/>
                </a:ext>
              </a:extLst>
            </p:cNvPr>
            <p:cNvSpPr/>
            <p:nvPr/>
          </p:nvSpPr>
          <p:spPr>
            <a:xfrm>
              <a:off x="2191285" y="1236503"/>
              <a:ext cx="500011" cy="331453"/>
            </a:xfrm>
            <a:custGeom>
              <a:avLst/>
              <a:gdLst>
                <a:gd name="connsiteX0" fmla="*/ 366736 w 500011"/>
                <a:gd name="connsiteY0" fmla="*/ 11789 h 331453"/>
                <a:gd name="connsiteX1" fmla="*/ 275165 w 500011"/>
                <a:gd name="connsiteY1" fmla="*/ 61212 h 331453"/>
                <a:gd name="connsiteX2" fmla="*/ 275165 w 500011"/>
                <a:gd name="connsiteY2" fmla="*/ 0 h 331453"/>
                <a:gd name="connsiteX3" fmla="*/ 223940 w 500011"/>
                <a:gd name="connsiteY3" fmla="*/ 0 h 331453"/>
                <a:gd name="connsiteX4" fmla="*/ 223940 w 500011"/>
                <a:gd name="connsiteY4" fmla="*/ 149177 h 331453"/>
                <a:gd name="connsiteX5" fmla="*/ 137809 w 500011"/>
                <a:gd name="connsiteY5" fmla="*/ 237595 h 331453"/>
                <a:gd name="connsiteX6" fmla="*/ 51678 w 500011"/>
                <a:gd name="connsiteY6" fmla="*/ 149177 h 331453"/>
                <a:gd name="connsiteX7" fmla="*/ 137809 w 500011"/>
                <a:gd name="connsiteY7" fmla="*/ 60305 h 331453"/>
                <a:gd name="connsiteX8" fmla="*/ 201727 w 500011"/>
                <a:gd name="connsiteY8" fmla="*/ 88418 h 331453"/>
                <a:gd name="connsiteX9" fmla="*/ 201727 w 500011"/>
                <a:gd name="connsiteY9" fmla="*/ 36274 h 331453"/>
                <a:gd name="connsiteX10" fmla="*/ 132823 w 500011"/>
                <a:gd name="connsiteY10" fmla="*/ 11789 h 331453"/>
                <a:gd name="connsiteX11" fmla="*/ 0 w 500011"/>
                <a:gd name="connsiteY11" fmla="*/ 148723 h 331453"/>
                <a:gd name="connsiteX12" fmla="*/ 132823 w 500011"/>
                <a:gd name="connsiteY12" fmla="*/ 285204 h 331453"/>
                <a:gd name="connsiteX13" fmla="*/ 224393 w 500011"/>
                <a:gd name="connsiteY13" fmla="*/ 236234 h 331453"/>
                <a:gd name="connsiteX14" fmla="*/ 224393 w 500011"/>
                <a:gd name="connsiteY14" fmla="*/ 331453 h 331453"/>
                <a:gd name="connsiteX15" fmla="*/ 276525 w 500011"/>
                <a:gd name="connsiteY15" fmla="*/ 331453 h 331453"/>
                <a:gd name="connsiteX16" fmla="*/ 276525 w 500011"/>
                <a:gd name="connsiteY16" fmla="*/ 141468 h 331453"/>
                <a:gd name="connsiteX17" fmla="*/ 276525 w 500011"/>
                <a:gd name="connsiteY17" fmla="*/ 141468 h 331453"/>
                <a:gd name="connsiteX18" fmla="*/ 362656 w 500011"/>
                <a:gd name="connsiteY18" fmla="*/ 59399 h 331453"/>
                <a:gd name="connsiteX19" fmla="*/ 448786 w 500011"/>
                <a:gd name="connsiteY19" fmla="*/ 148270 h 331453"/>
                <a:gd name="connsiteX20" fmla="*/ 362656 w 500011"/>
                <a:gd name="connsiteY20" fmla="*/ 236688 h 331453"/>
                <a:gd name="connsiteX21" fmla="*/ 299644 w 500011"/>
                <a:gd name="connsiteY21" fmla="*/ 209482 h 331453"/>
                <a:gd name="connsiteX22" fmla="*/ 299644 w 500011"/>
                <a:gd name="connsiteY22" fmla="*/ 262079 h 331453"/>
                <a:gd name="connsiteX23" fmla="*/ 367642 w 500011"/>
                <a:gd name="connsiteY23" fmla="*/ 285204 h 331453"/>
                <a:gd name="connsiteX24" fmla="*/ 500011 w 500011"/>
                <a:gd name="connsiteY24" fmla="*/ 148723 h 331453"/>
                <a:gd name="connsiteX25" fmla="*/ 366736 w 500011"/>
                <a:gd name="connsiteY25" fmla="*/ 11789 h 33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0011" h="331453">
                  <a:moveTo>
                    <a:pt x="366736" y="11789"/>
                  </a:moveTo>
                  <a:cubicBezTo>
                    <a:pt x="327297" y="11789"/>
                    <a:pt x="293298" y="32193"/>
                    <a:pt x="275165" y="61212"/>
                  </a:cubicBezTo>
                  <a:lnTo>
                    <a:pt x="275165" y="0"/>
                  </a:lnTo>
                  <a:lnTo>
                    <a:pt x="223940" y="0"/>
                  </a:lnTo>
                  <a:lnTo>
                    <a:pt x="223940" y="149177"/>
                  </a:lnTo>
                  <a:cubicBezTo>
                    <a:pt x="223940" y="200414"/>
                    <a:pt x="185861" y="237595"/>
                    <a:pt x="137809" y="237595"/>
                  </a:cubicBezTo>
                  <a:cubicBezTo>
                    <a:pt x="89304" y="237595"/>
                    <a:pt x="51678" y="200414"/>
                    <a:pt x="51678" y="149177"/>
                  </a:cubicBezTo>
                  <a:cubicBezTo>
                    <a:pt x="51678" y="97940"/>
                    <a:pt x="89757" y="60305"/>
                    <a:pt x="137809" y="60305"/>
                  </a:cubicBezTo>
                  <a:cubicBezTo>
                    <a:pt x="163195" y="60305"/>
                    <a:pt x="185861" y="70734"/>
                    <a:pt x="201727" y="88418"/>
                  </a:cubicBezTo>
                  <a:lnTo>
                    <a:pt x="201727" y="36274"/>
                  </a:lnTo>
                  <a:cubicBezTo>
                    <a:pt x="183141" y="21311"/>
                    <a:pt x="159115" y="11789"/>
                    <a:pt x="132823" y="11789"/>
                  </a:cubicBezTo>
                  <a:cubicBezTo>
                    <a:pt x="53492" y="11789"/>
                    <a:pt x="0" y="72548"/>
                    <a:pt x="0" y="148723"/>
                  </a:cubicBezTo>
                  <a:cubicBezTo>
                    <a:pt x="0" y="224899"/>
                    <a:pt x="53492" y="285204"/>
                    <a:pt x="132823" y="285204"/>
                  </a:cubicBezTo>
                  <a:cubicBezTo>
                    <a:pt x="172261" y="285204"/>
                    <a:pt x="206260" y="265253"/>
                    <a:pt x="224393" y="236234"/>
                  </a:cubicBezTo>
                  <a:lnTo>
                    <a:pt x="224393" y="331453"/>
                  </a:lnTo>
                  <a:lnTo>
                    <a:pt x="276525" y="331453"/>
                  </a:lnTo>
                  <a:lnTo>
                    <a:pt x="276525" y="141468"/>
                  </a:lnTo>
                  <a:lnTo>
                    <a:pt x="276525" y="141468"/>
                  </a:lnTo>
                  <a:cubicBezTo>
                    <a:pt x="279698" y="93859"/>
                    <a:pt x="316417" y="59399"/>
                    <a:pt x="362656" y="59399"/>
                  </a:cubicBezTo>
                  <a:cubicBezTo>
                    <a:pt x="411161" y="59399"/>
                    <a:pt x="448786" y="97033"/>
                    <a:pt x="448786" y="148270"/>
                  </a:cubicBezTo>
                  <a:cubicBezTo>
                    <a:pt x="448786" y="199507"/>
                    <a:pt x="410707" y="236688"/>
                    <a:pt x="362656" y="236688"/>
                  </a:cubicBezTo>
                  <a:cubicBezTo>
                    <a:pt x="337270" y="236688"/>
                    <a:pt x="315057" y="226259"/>
                    <a:pt x="299644" y="209482"/>
                  </a:cubicBezTo>
                  <a:lnTo>
                    <a:pt x="299644" y="262079"/>
                  </a:lnTo>
                  <a:cubicBezTo>
                    <a:pt x="317777" y="276136"/>
                    <a:pt x="341350" y="285204"/>
                    <a:pt x="367642" y="285204"/>
                  </a:cubicBezTo>
                  <a:cubicBezTo>
                    <a:pt x="446520" y="285204"/>
                    <a:pt x="500011" y="224899"/>
                    <a:pt x="500011" y="148723"/>
                  </a:cubicBezTo>
                  <a:cubicBezTo>
                    <a:pt x="499105" y="72548"/>
                    <a:pt x="445160" y="11789"/>
                    <a:pt x="366736" y="11789"/>
                  </a:cubicBezTo>
                  <a:close/>
                </a:path>
              </a:pathLst>
            </a:custGeom>
            <a:solidFill>
              <a:srgbClr val="0061AF"/>
            </a:solidFill>
            <a:ln w="4525" cap="flat">
              <a:noFill/>
              <a:prstDash val="solid"/>
              <a:miter/>
            </a:ln>
          </p:spPr>
          <p:txBody>
            <a:bodyPr rtlCol="0" anchor="ctr"/>
            <a:lstStyle/>
            <a:p>
              <a:endParaRPr lang="ru-RU"/>
            </a:p>
          </p:txBody>
        </p:sp>
      </p:grpSp>
    </p:spTree>
    <p:extLst>
      <p:ext uri="{BB962C8B-B14F-4D97-AF65-F5344CB8AC3E}">
        <p14:creationId xmlns:p14="http://schemas.microsoft.com/office/powerpoint/2010/main" val="650462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Шапка с логотипом без коня (белая)">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628324D5-0CAF-4FC9-BD24-1DA3737C44CD}"/>
              </a:ext>
            </a:extLst>
          </p:cNvPr>
          <p:cNvSpPr/>
          <p:nvPr userDrawn="1"/>
        </p:nvSpPr>
        <p:spPr bwMode="hidden">
          <a:xfrm>
            <a:off x="-1" y="-2"/>
            <a:ext cx="417299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15" name="Заголовок 14"/>
          <p:cNvSpPr>
            <a:spLocks noGrp="1"/>
          </p:cNvSpPr>
          <p:nvPr>
            <p:ph type="title" hasCustomPrompt="1"/>
          </p:nvPr>
        </p:nvSpPr>
        <p:spPr>
          <a:xfrm>
            <a:off x="559572" y="359101"/>
            <a:ext cx="2549388" cy="954107"/>
          </a:xfrm>
          <a:prstGeom prst="rect">
            <a:avLst/>
          </a:prstGeom>
        </p:spPr>
        <p:txBody>
          <a:bodyPr wrap="square" anchor="t">
            <a:spAutoFit/>
          </a:bodyPr>
          <a:lstStyle>
            <a:lvl1pPr>
              <a:lnSpc>
                <a:spcPct val="100000"/>
              </a:lnSpc>
              <a:defRPr sz="2800" b="1">
                <a:solidFill>
                  <a:schemeClr val="bg1"/>
                </a:solidFill>
                <a:latin typeface="Montserrat" panose="00000500000000000000" pitchFamily="2" charset="-52"/>
              </a:defRPr>
            </a:lvl1pPr>
          </a:lstStyle>
          <a:p>
            <a:r>
              <a:rPr lang="ru-RU" dirty="0"/>
              <a:t>Заголовок слайда</a:t>
            </a:r>
          </a:p>
        </p:txBody>
      </p:sp>
      <p:sp>
        <p:nvSpPr>
          <p:cNvPr id="12" name="Прямоугольник 11">
            <a:extLst>
              <a:ext uri="{FF2B5EF4-FFF2-40B4-BE49-F238E27FC236}">
                <a16:creationId xmlns:a16="http://schemas.microsoft.com/office/drawing/2014/main" id="{C5D4A470-D186-460E-BFFA-A336BBB6414C}"/>
              </a:ext>
            </a:extLst>
          </p:cNvPr>
          <p:cNvSpPr/>
          <p:nvPr userDrawn="1"/>
        </p:nvSpPr>
        <p:spPr>
          <a:xfrm>
            <a:off x="11641138" y="6453188"/>
            <a:ext cx="415498" cy="307777"/>
          </a:xfrm>
          <a:prstGeom prst="rect">
            <a:avLst/>
          </a:prstGeom>
        </p:spPr>
        <p:txBody>
          <a:bodyPr wrap="none">
            <a:spAutoFit/>
          </a:bodyPr>
          <a:lstStyle/>
          <a:p>
            <a:pPr algn="l"/>
            <a:fld id="{14D38384-7A71-42FD-A8FA-E9EF1AAD0FA2}" type="slidenum">
              <a:rPr lang="ru-RU" sz="1400" smtClean="0">
                <a:solidFill>
                  <a:srgbClr val="8F9092"/>
                </a:solidFill>
                <a:latin typeface="Montserrat" panose="00000500000000000000" pitchFamily="2" charset="-52"/>
              </a:rPr>
              <a:pPr algn="l"/>
              <a:t>‹#›</a:t>
            </a:fld>
            <a:endParaRPr lang="ru-RU" sz="1400" dirty="0">
              <a:solidFill>
                <a:srgbClr val="8F9092"/>
              </a:solidFill>
              <a:latin typeface="Montserrat" panose="00000500000000000000" pitchFamily="2" charset="-52"/>
            </a:endParaRPr>
          </a:p>
        </p:txBody>
      </p:sp>
      <p:sp>
        <p:nvSpPr>
          <p:cNvPr id="13" name="Текст 19">
            <a:extLst>
              <a:ext uri="{FF2B5EF4-FFF2-40B4-BE49-F238E27FC236}">
                <a16:creationId xmlns:a16="http://schemas.microsoft.com/office/drawing/2014/main" id="{31E49764-56DC-46CD-B11C-0EA5A64396DF}"/>
              </a:ext>
            </a:extLst>
          </p:cNvPr>
          <p:cNvSpPr>
            <a:spLocks noGrp="1"/>
          </p:cNvSpPr>
          <p:nvPr>
            <p:ph type="body" sz="quarter" idx="10" hasCustomPrompt="1"/>
          </p:nvPr>
        </p:nvSpPr>
        <p:spPr>
          <a:xfrm>
            <a:off x="559572" y="1729294"/>
            <a:ext cx="2549388" cy="338554"/>
          </a:xfrm>
          <a:prstGeom prst="rect">
            <a:avLst/>
          </a:prstGeom>
        </p:spPr>
        <p:txBody>
          <a:bodyPr wrap="square" anchor="t" anchorCtr="0">
            <a:spAutoFit/>
          </a:bodyPr>
          <a:lstStyle>
            <a:lvl1pPr marL="0" indent="0">
              <a:lnSpc>
                <a:spcPct val="100000"/>
              </a:lnSpc>
              <a:spcBef>
                <a:spcPts val="0"/>
              </a:spcBef>
              <a:spcAft>
                <a:spcPts val="600"/>
              </a:spcAft>
              <a:buNone/>
              <a:defRPr sz="1600" b="1">
                <a:solidFill>
                  <a:schemeClr val="bg1"/>
                </a:solidFill>
                <a:latin typeface="Montserrat" panose="00000500000000000000" pitchFamily="2" charset="-52"/>
              </a:defRPr>
            </a:lvl1pPr>
            <a:lvl2pPr>
              <a:lnSpc>
                <a:spcPct val="100000"/>
              </a:lnSpc>
              <a:spcBef>
                <a:spcPts val="0"/>
              </a:spcBef>
              <a:spcAft>
                <a:spcPts val="600"/>
              </a:spcAft>
              <a:defRPr sz="1400" b="0">
                <a:solidFill>
                  <a:srgbClr val="222A3F"/>
                </a:solidFill>
                <a:latin typeface="Montserrat" panose="00000500000000000000" pitchFamily="2" charset="-52"/>
              </a:defRPr>
            </a:lvl2pPr>
          </a:lstStyle>
          <a:p>
            <a:pPr lvl="0"/>
            <a:r>
              <a:rPr lang="ru-RU" dirty="0"/>
              <a:t>Подзаголовок</a:t>
            </a:r>
          </a:p>
        </p:txBody>
      </p:sp>
      <p:sp>
        <p:nvSpPr>
          <p:cNvPr id="17" name="Текст 26">
            <a:extLst>
              <a:ext uri="{FF2B5EF4-FFF2-40B4-BE49-F238E27FC236}">
                <a16:creationId xmlns:a16="http://schemas.microsoft.com/office/drawing/2014/main" id="{35D170F2-0A66-4A7D-B05D-81F7BB0E8A99}"/>
              </a:ext>
            </a:extLst>
          </p:cNvPr>
          <p:cNvSpPr>
            <a:spLocks noGrp="1"/>
          </p:cNvSpPr>
          <p:nvPr>
            <p:ph type="body" sz="quarter" idx="11" hasCustomPrompt="1"/>
          </p:nvPr>
        </p:nvSpPr>
        <p:spPr>
          <a:xfrm>
            <a:off x="559572" y="2409034"/>
            <a:ext cx="2549388" cy="307777"/>
          </a:xfrm>
          <a:prstGeom prst="rect">
            <a:avLst/>
          </a:prstGeom>
        </p:spPr>
        <p:txBody>
          <a:bodyPr wrap="square" anchor="t">
            <a:spAutoFit/>
          </a:bodyPr>
          <a:lstStyle>
            <a:lvl1pPr marL="0" indent="0">
              <a:lnSpc>
                <a:spcPct val="100000"/>
              </a:lnSpc>
              <a:spcBef>
                <a:spcPts val="0"/>
              </a:spcBef>
              <a:spcAft>
                <a:spcPts val="600"/>
              </a:spcAft>
              <a:buNone/>
              <a:defRPr sz="1400">
                <a:solidFill>
                  <a:schemeClr val="bg1"/>
                </a:solidFill>
                <a:latin typeface="Montserrat" panose="00000500000000000000" pitchFamily="2" charset="-52"/>
              </a:defRPr>
            </a:lvl1pPr>
          </a:lstStyle>
          <a:p>
            <a:pPr lvl="0"/>
            <a:r>
              <a:rPr lang="ru-RU" dirty="0"/>
              <a:t>Основной текст</a:t>
            </a:r>
          </a:p>
        </p:txBody>
      </p:sp>
      <p:grpSp>
        <p:nvGrpSpPr>
          <p:cNvPr id="2" name="Рисунок 8">
            <a:extLst>
              <a:ext uri="{FF2B5EF4-FFF2-40B4-BE49-F238E27FC236}">
                <a16:creationId xmlns:a16="http://schemas.microsoft.com/office/drawing/2014/main" id="{5B46CEDC-E925-A916-7C6B-BE18D6E95465}"/>
              </a:ext>
            </a:extLst>
          </p:cNvPr>
          <p:cNvGrpSpPr/>
          <p:nvPr/>
        </p:nvGrpSpPr>
        <p:grpSpPr>
          <a:xfrm>
            <a:off x="9790186" y="-282498"/>
            <a:ext cx="1842699" cy="1159097"/>
            <a:chOff x="9790186" y="-282498"/>
            <a:chExt cx="1842699" cy="1159097"/>
          </a:xfrm>
          <a:solidFill>
            <a:srgbClr val="0061AF"/>
          </a:solidFill>
        </p:grpSpPr>
        <p:grpSp>
          <p:nvGrpSpPr>
            <p:cNvPr id="3" name="Рисунок 8">
              <a:extLst>
                <a:ext uri="{FF2B5EF4-FFF2-40B4-BE49-F238E27FC236}">
                  <a16:creationId xmlns:a16="http://schemas.microsoft.com/office/drawing/2014/main" id="{FEF3F21A-9D59-F728-C553-DE5ED4498DAA}"/>
                </a:ext>
              </a:extLst>
            </p:cNvPr>
            <p:cNvGrpSpPr/>
            <p:nvPr/>
          </p:nvGrpSpPr>
          <p:grpSpPr>
            <a:xfrm>
              <a:off x="9790186" y="-282498"/>
              <a:ext cx="1058812" cy="1055771"/>
              <a:chOff x="9790186" y="-282498"/>
              <a:chExt cx="1058812" cy="1055771"/>
            </a:xfrm>
            <a:solidFill>
              <a:srgbClr val="0061AF"/>
            </a:solidFill>
          </p:grpSpPr>
          <p:grpSp>
            <p:nvGrpSpPr>
              <p:cNvPr id="4" name="Рисунок 8">
                <a:extLst>
                  <a:ext uri="{FF2B5EF4-FFF2-40B4-BE49-F238E27FC236}">
                    <a16:creationId xmlns:a16="http://schemas.microsoft.com/office/drawing/2014/main" id="{0515FD07-1597-7645-7A6C-F11484C0B279}"/>
                  </a:ext>
                </a:extLst>
              </p:cNvPr>
              <p:cNvGrpSpPr/>
              <p:nvPr/>
            </p:nvGrpSpPr>
            <p:grpSpPr>
              <a:xfrm>
                <a:off x="9790186" y="-282498"/>
                <a:ext cx="1058812" cy="1055771"/>
                <a:chOff x="9790186" y="-282498"/>
                <a:chExt cx="1058812" cy="1055771"/>
              </a:xfrm>
              <a:solidFill>
                <a:srgbClr val="0061AF"/>
              </a:solidFill>
            </p:grpSpPr>
            <p:grpSp>
              <p:nvGrpSpPr>
                <p:cNvPr id="5" name="Рисунок 8">
                  <a:extLst>
                    <a:ext uri="{FF2B5EF4-FFF2-40B4-BE49-F238E27FC236}">
                      <a16:creationId xmlns:a16="http://schemas.microsoft.com/office/drawing/2014/main" id="{5CCF9C55-4894-56AA-CE04-3277D364C7C4}"/>
                    </a:ext>
                  </a:extLst>
                </p:cNvPr>
                <p:cNvGrpSpPr/>
                <p:nvPr/>
              </p:nvGrpSpPr>
              <p:grpSpPr>
                <a:xfrm>
                  <a:off x="9790186" y="-282498"/>
                  <a:ext cx="1058812" cy="1055771"/>
                  <a:chOff x="9790186" y="-282498"/>
                  <a:chExt cx="1058812" cy="1055771"/>
                </a:xfrm>
                <a:solidFill>
                  <a:srgbClr val="0061AF"/>
                </a:solidFill>
              </p:grpSpPr>
              <p:sp>
                <p:nvSpPr>
                  <p:cNvPr id="6" name="Полилиния 5">
                    <a:extLst>
                      <a:ext uri="{FF2B5EF4-FFF2-40B4-BE49-F238E27FC236}">
                        <a16:creationId xmlns:a16="http://schemas.microsoft.com/office/drawing/2014/main" id="{1E9A4312-FAA2-E4FB-12DC-A4607694E40D}"/>
                      </a:ext>
                    </a:extLst>
                  </p:cNvPr>
                  <p:cNvSpPr/>
                  <p:nvPr/>
                </p:nvSpPr>
                <p:spPr>
                  <a:xfrm>
                    <a:off x="9790186" y="-282498"/>
                    <a:ext cx="2885" cy="2886"/>
                  </a:xfrm>
                  <a:custGeom>
                    <a:avLst/>
                    <a:gdLst/>
                    <a:ahLst/>
                    <a:cxnLst/>
                    <a:rect l="l" t="t" r="r" b="b"/>
                    <a:pathLst>
                      <a:path w="2885" h="2886"/>
                    </a:pathLst>
                  </a:custGeom>
                  <a:solidFill>
                    <a:srgbClr val="0061AF"/>
                  </a:solidFill>
                  <a:ln w="2885" cap="flat">
                    <a:noFill/>
                    <a:prstDash val="solid"/>
                    <a:miter/>
                  </a:ln>
                </p:spPr>
                <p:txBody>
                  <a:bodyPr rtlCol="0" anchor="ctr"/>
                  <a:lstStyle/>
                  <a:p>
                    <a:endParaRPr lang="ru-RU"/>
                  </a:p>
                </p:txBody>
              </p:sp>
              <p:grpSp>
                <p:nvGrpSpPr>
                  <p:cNvPr id="10" name="Рисунок 8">
                    <a:extLst>
                      <a:ext uri="{FF2B5EF4-FFF2-40B4-BE49-F238E27FC236}">
                        <a16:creationId xmlns:a16="http://schemas.microsoft.com/office/drawing/2014/main" id="{07C19710-BAD7-923B-1E80-2C2F0367F606}"/>
                      </a:ext>
                    </a:extLst>
                  </p:cNvPr>
                  <p:cNvGrpSpPr/>
                  <p:nvPr/>
                </p:nvGrpSpPr>
                <p:grpSpPr>
                  <a:xfrm>
                    <a:off x="10376966" y="413364"/>
                    <a:ext cx="472032" cy="359908"/>
                    <a:chOff x="10376966" y="413364"/>
                    <a:chExt cx="472032" cy="359908"/>
                  </a:xfrm>
                  <a:solidFill>
                    <a:srgbClr val="0061AF"/>
                  </a:solidFill>
                </p:grpSpPr>
                <p:grpSp>
                  <p:nvGrpSpPr>
                    <p:cNvPr id="11" name="Рисунок 8">
                      <a:extLst>
                        <a:ext uri="{FF2B5EF4-FFF2-40B4-BE49-F238E27FC236}">
                          <a16:creationId xmlns:a16="http://schemas.microsoft.com/office/drawing/2014/main" id="{5EE8E4B1-FC10-0FB0-CDB4-C833BDE601F3}"/>
                        </a:ext>
                      </a:extLst>
                    </p:cNvPr>
                    <p:cNvGrpSpPr/>
                    <p:nvPr/>
                  </p:nvGrpSpPr>
                  <p:grpSpPr>
                    <a:xfrm>
                      <a:off x="10452557" y="413364"/>
                      <a:ext cx="320303" cy="359908"/>
                      <a:chOff x="10452557" y="413364"/>
                      <a:chExt cx="320303" cy="359908"/>
                    </a:xfrm>
                    <a:solidFill>
                      <a:srgbClr val="0061AF"/>
                    </a:solidFill>
                  </p:grpSpPr>
                  <p:sp>
                    <p:nvSpPr>
                      <p:cNvPr id="14" name="Полилиния 13">
                        <a:extLst>
                          <a:ext uri="{FF2B5EF4-FFF2-40B4-BE49-F238E27FC236}">
                            <a16:creationId xmlns:a16="http://schemas.microsoft.com/office/drawing/2014/main" id="{292B7E96-1342-64D5-5A96-76BC1CA6BC96}"/>
                          </a:ext>
                        </a:extLst>
                      </p:cNvPr>
                      <p:cNvSpPr/>
                      <p:nvPr/>
                    </p:nvSpPr>
                    <p:spPr>
                      <a:xfrm>
                        <a:off x="10677775" y="438474"/>
                        <a:ext cx="79063" cy="152679"/>
                      </a:xfrm>
                      <a:custGeom>
                        <a:avLst/>
                        <a:gdLst>
                          <a:gd name="connsiteX0" fmla="*/ 25104 w 79063"/>
                          <a:gd name="connsiteY0" fmla="*/ 134208 h 152679"/>
                          <a:gd name="connsiteX1" fmla="*/ 79064 w 79063"/>
                          <a:gd name="connsiteY1" fmla="*/ 1443 h 152679"/>
                          <a:gd name="connsiteX2" fmla="*/ 65790 w 79063"/>
                          <a:gd name="connsiteY2" fmla="*/ 0 h 152679"/>
                          <a:gd name="connsiteX3" fmla="*/ 13562 w 79063"/>
                          <a:gd name="connsiteY3" fmla="*/ 128147 h 152679"/>
                          <a:gd name="connsiteX4" fmla="*/ 0 w 79063"/>
                          <a:gd name="connsiteY4" fmla="*/ 152680 h 152679"/>
                          <a:gd name="connsiteX5" fmla="*/ 19045 w 79063"/>
                          <a:gd name="connsiteY5" fmla="*/ 146042 h 152679"/>
                          <a:gd name="connsiteX6" fmla="*/ 25104 w 79063"/>
                          <a:gd name="connsiteY6" fmla="*/ 134208 h 15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63" h="152679">
                            <a:moveTo>
                              <a:pt x="25104" y="134208"/>
                            </a:moveTo>
                            <a:cubicBezTo>
                              <a:pt x="49054" y="88895"/>
                              <a:pt x="67810" y="41273"/>
                              <a:pt x="79064" y="1443"/>
                            </a:cubicBezTo>
                            <a:cubicBezTo>
                              <a:pt x="74735" y="866"/>
                              <a:pt x="70407" y="577"/>
                              <a:pt x="65790" y="0"/>
                            </a:cubicBezTo>
                            <a:cubicBezTo>
                              <a:pt x="54825" y="37521"/>
                              <a:pt x="37223" y="83123"/>
                              <a:pt x="13562" y="128147"/>
                            </a:cubicBezTo>
                            <a:cubicBezTo>
                              <a:pt x="9234" y="136517"/>
                              <a:pt x="4617" y="144599"/>
                              <a:pt x="0" y="152680"/>
                            </a:cubicBezTo>
                            <a:cubicBezTo>
                              <a:pt x="6348" y="150660"/>
                              <a:pt x="12696" y="148351"/>
                              <a:pt x="19045" y="146042"/>
                            </a:cubicBezTo>
                            <a:cubicBezTo>
                              <a:pt x="20776" y="142001"/>
                              <a:pt x="22796" y="137960"/>
                              <a:pt x="25104" y="134208"/>
                            </a:cubicBezTo>
                            <a:close/>
                          </a:path>
                        </a:pathLst>
                      </a:custGeom>
                      <a:solidFill>
                        <a:srgbClr val="0061AF"/>
                      </a:solidFill>
                      <a:ln w="2885"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F2D5446B-A7B0-3ED9-7306-C810F02E7DEC}"/>
                          </a:ext>
                        </a:extLst>
                      </p:cNvPr>
                      <p:cNvSpPr/>
                      <p:nvPr/>
                    </p:nvSpPr>
                    <p:spPr>
                      <a:xfrm>
                        <a:off x="10466265" y="467913"/>
                        <a:ext cx="77043" cy="153257"/>
                      </a:xfrm>
                      <a:custGeom>
                        <a:avLst/>
                        <a:gdLst>
                          <a:gd name="connsiteX0" fmla="*/ 68387 w 77043"/>
                          <a:gd name="connsiteY0" fmla="*/ 15874 h 153257"/>
                          <a:gd name="connsiteX1" fmla="*/ 77044 w 77043"/>
                          <a:gd name="connsiteY1" fmla="*/ 0 h 153257"/>
                          <a:gd name="connsiteX2" fmla="*/ 58576 w 77043"/>
                          <a:gd name="connsiteY2" fmla="*/ 6061 h 153257"/>
                          <a:gd name="connsiteX3" fmla="*/ 56556 w 77043"/>
                          <a:gd name="connsiteY3" fmla="*/ 9813 h 153257"/>
                          <a:gd name="connsiteX4" fmla="*/ 0 w 77043"/>
                          <a:gd name="connsiteY4" fmla="*/ 152391 h 153257"/>
                          <a:gd name="connsiteX5" fmla="*/ 13273 w 77043"/>
                          <a:gd name="connsiteY5" fmla="*/ 153257 h 153257"/>
                          <a:gd name="connsiteX6" fmla="*/ 68387 w 77043"/>
                          <a:gd name="connsiteY6" fmla="*/ 15874 h 15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43" h="153257">
                            <a:moveTo>
                              <a:pt x="68387" y="15874"/>
                            </a:moveTo>
                            <a:cubicBezTo>
                              <a:pt x="71273" y="10390"/>
                              <a:pt x="74158" y="5195"/>
                              <a:pt x="77044" y="0"/>
                            </a:cubicBezTo>
                            <a:cubicBezTo>
                              <a:pt x="70695" y="2020"/>
                              <a:pt x="64636" y="4041"/>
                              <a:pt x="58576" y="6061"/>
                            </a:cubicBezTo>
                            <a:cubicBezTo>
                              <a:pt x="57999" y="7215"/>
                              <a:pt x="57134" y="8370"/>
                              <a:pt x="56556" y="9813"/>
                            </a:cubicBezTo>
                            <a:cubicBezTo>
                              <a:pt x="30010" y="60033"/>
                              <a:pt x="10965" y="109098"/>
                              <a:pt x="0" y="152391"/>
                            </a:cubicBezTo>
                            <a:cubicBezTo>
                              <a:pt x="4328" y="152680"/>
                              <a:pt x="8657" y="152969"/>
                              <a:pt x="13273" y="153257"/>
                            </a:cubicBezTo>
                            <a:cubicBezTo>
                              <a:pt x="23950" y="112850"/>
                              <a:pt x="41840" y="65805"/>
                              <a:pt x="68387" y="15874"/>
                            </a:cubicBezTo>
                            <a:close/>
                          </a:path>
                        </a:pathLst>
                      </a:custGeom>
                      <a:solidFill>
                        <a:srgbClr val="0061AF"/>
                      </a:solidFill>
                      <a:ln w="2885" cap="flat">
                        <a:noFill/>
                        <a:prstDash val="solid"/>
                        <a:miter/>
                      </a:ln>
                    </p:spPr>
                    <p:txBody>
                      <a:bodyPr rtlCol="0" anchor="ctr"/>
                      <a:lstStyle/>
                      <a:p>
                        <a:endParaRPr lang="ru-RU"/>
                      </a:p>
                    </p:txBody>
                  </p:sp>
                  <p:grpSp>
                    <p:nvGrpSpPr>
                      <p:cNvPr id="18" name="Рисунок 8">
                        <a:extLst>
                          <a:ext uri="{FF2B5EF4-FFF2-40B4-BE49-F238E27FC236}">
                            <a16:creationId xmlns:a16="http://schemas.microsoft.com/office/drawing/2014/main" id="{1D376FD4-7BDD-6573-2DAB-B867EDB9FA2C}"/>
                          </a:ext>
                        </a:extLst>
                      </p:cNvPr>
                      <p:cNvGrpSpPr/>
                      <p:nvPr/>
                    </p:nvGrpSpPr>
                    <p:grpSpPr>
                      <a:xfrm>
                        <a:off x="10452557" y="413364"/>
                        <a:ext cx="320303" cy="223391"/>
                        <a:chOff x="10452557" y="413364"/>
                        <a:chExt cx="320303" cy="223391"/>
                      </a:xfrm>
                      <a:solidFill>
                        <a:srgbClr val="0061AF"/>
                      </a:solidFill>
                    </p:grpSpPr>
                    <p:sp>
                      <p:nvSpPr>
                        <p:cNvPr id="19" name="Полилиния 18">
                          <a:extLst>
                            <a:ext uri="{FF2B5EF4-FFF2-40B4-BE49-F238E27FC236}">
                              <a16:creationId xmlns:a16="http://schemas.microsoft.com/office/drawing/2014/main" id="{7C4D2988-59D8-D9C4-11F5-911A8F1ACB68}"/>
                            </a:ext>
                          </a:extLst>
                        </p:cNvPr>
                        <p:cNvSpPr/>
                        <p:nvPr/>
                      </p:nvSpPr>
                      <p:spPr>
                        <a:xfrm>
                          <a:off x="10503200" y="546706"/>
                          <a:ext cx="161301" cy="87163"/>
                        </a:xfrm>
                        <a:custGeom>
                          <a:avLst/>
                          <a:gdLst>
                            <a:gd name="connsiteX0" fmla="*/ 5771 w 161301"/>
                            <a:gd name="connsiteY0" fmla="*/ 0 h 87163"/>
                            <a:gd name="connsiteX1" fmla="*/ 0 w 161301"/>
                            <a:gd name="connsiteY1" fmla="*/ 13854 h 87163"/>
                            <a:gd name="connsiteX2" fmla="*/ 69830 w 161301"/>
                            <a:gd name="connsiteY2" fmla="*/ 60033 h 87163"/>
                            <a:gd name="connsiteX3" fmla="*/ 153222 w 161301"/>
                            <a:gd name="connsiteY3" fmla="*/ 87163 h 87163"/>
                            <a:gd name="connsiteX4" fmla="*/ 161301 w 161301"/>
                            <a:gd name="connsiteY4" fmla="*/ 74464 h 87163"/>
                            <a:gd name="connsiteX5" fmla="*/ 75601 w 161301"/>
                            <a:gd name="connsiteY5" fmla="*/ 47622 h 87163"/>
                            <a:gd name="connsiteX6" fmla="*/ 5771 w 161301"/>
                            <a:gd name="connsiteY6" fmla="*/ 0 h 8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301" h="87163">
                              <a:moveTo>
                                <a:pt x="5771" y="0"/>
                              </a:moveTo>
                              <a:cubicBezTo>
                                <a:pt x="3751" y="4618"/>
                                <a:pt x="1731" y="9236"/>
                                <a:pt x="0" y="13854"/>
                              </a:cubicBezTo>
                              <a:cubicBezTo>
                                <a:pt x="19044" y="30882"/>
                                <a:pt x="42706" y="46756"/>
                                <a:pt x="69830" y="60033"/>
                              </a:cubicBezTo>
                              <a:cubicBezTo>
                                <a:pt x="97819" y="73598"/>
                                <a:pt x="126386" y="82834"/>
                                <a:pt x="153222" y="87163"/>
                              </a:cubicBezTo>
                              <a:cubicBezTo>
                                <a:pt x="156107" y="83123"/>
                                <a:pt x="158704" y="78793"/>
                                <a:pt x="161301" y="74464"/>
                              </a:cubicBezTo>
                              <a:cubicBezTo>
                                <a:pt x="134177" y="71001"/>
                                <a:pt x="104456" y="61765"/>
                                <a:pt x="75601" y="47622"/>
                              </a:cubicBezTo>
                              <a:cubicBezTo>
                                <a:pt x="48477" y="34346"/>
                                <a:pt x="24527" y="17606"/>
                                <a:pt x="5771" y="0"/>
                              </a:cubicBezTo>
                              <a:close/>
                            </a:path>
                          </a:pathLst>
                        </a:custGeom>
                        <a:solidFill>
                          <a:srgbClr val="0061AF"/>
                        </a:solidFill>
                        <a:ln w="2885"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26DDE6A6-2900-10EE-A2A8-61764E4FFDB4}"/>
                            </a:ext>
                          </a:extLst>
                        </p:cNvPr>
                        <p:cNvSpPr/>
                        <p:nvPr/>
                      </p:nvSpPr>
                      <p:spPr>
                        <a:xfrm>
                          <a:off x="10452557" y="413364"/>
                          <a:ext cx="320303" cy="223391"/>
                        </a:xfrm>
                        <a:custGeom>
                          <a:avLst/>
                          <a:gdLst>
                            <a:gd name="connsiteX0" fmla="*/ 297068 w 320303"/>
                            <a:gd name="connsiteY0" fmla="*/ 105346 h 223391"/>
                            <a:gd name="connsiteX1" fmla="*/ 200114 w 320303"/>
                            <a:gd name="connsiteY1" fmla="*/ 30016 h 223391"/>
                            <a:gd name="connsiteX2" fmla="*/ 83827 w 320303"/>
                            <a:gd name="connsiteY2" fmla="*/ 0 h 223391"/>
                            <a:gd name="connsiteX3" fmla="*/ 5341 w 320303"/>
                            <a:gd name="connsiteY3" fmla="*/ 36077 h 223391"/>
                            <a:gd name="connsiteX4" fmla="*/ 40256 w 320303"/>
                            <a:gd name="connsiteY4" fmla="*/ 137383 h 223391"/>
                            <a:gd name="connsiteX5" fmla="*/ 46027 w 320303"/>
                            <a:gd name="connsiteY5" fmla="*/ 123241 h 223391"/>
                            <a:gd name="connsiteX6" fmla="*/ 17460 w 320303"/>
                            <a:gd name="connsiteY6" fmla="*/ 42138 h 223391"/>
                            <a:gd name="connsiteX7" fmla="*/ 83538 w 320303"/>
                            <a:gd name="connsiteY7" fmla="*/ 13854 h 223391"/>
                            <a:gd name="connsiteX8" fmla="*/ 193766 w 320303"/>
                            <a:gd name="connsiteY8" fmla="*/ 42427 h 223391"/>
                            <a:gd name="connsiteX9" fmla="*/ 285526 w 320303"/>
                            <a:gd name="connsiteY9" fmla="*/ 113716 h 223391"/>
                            <a:gd name="connsiteX10" fmla="*/ 302262 w 320303"/>
                            <a:gd name="connsiteY10" fmla="*/ 181253 h 223391"/>
                            <a:gd name="connsiteX11" fmla="*/ 236183 w 320303"/>
                            <a:gd name="connsiteY11" fmla="*/ 209538 h 223391"/>
                            <a:gd name="connsiteX12" fmla="*/ 226372 w 320303"/>
                            <a:gd name="connsiteY12" fmla="*/ 209249 h 223391"/>
                            <a:gd name="connsiteX13" fmla="*/ 218004 w 320303"/>
                            <a:gd name="connsiteY13" fmla="*/ 222526 h 223391"/>
                            <a:gd name="connsiteX14" fmla="*/ 236183 w 320303"/>
                            <a:gd name="connsiteY14" fmla="*/ 223392 h 223391"/>
                            <a:gd name="connsiteX15" fmla="*/ 314670 w 320303"/>
                            <a:gd name="connsiteY15" fmla="*/ 187314 h 223391"/>
                            <a:gd name="connsiteX16" fmla="*/ 297068 w 320303"/>
                            <a:gd name="connsiteY16" fmla="*/ 105346 h 22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303" h="223391">
                              <a:moveTo>
                                <a:pt x="297068" y="105346"/>
                              </a:moveTo>
                              <a:cubicBezTo>
                                <a:pt x="275426" y="76484"/>
                                <a:pt x="240800" y="49643"/>
                                <a:pt x="200114" y="30016"/>
                              </a:cubicBezTo>
                              <a:cubicBezTo>
                                <a:pt x="160582" y="10679"/>
                                <a:pt x="119319" y="0"/>
                                <a:pt x="83827" y="0"/>
                              </a:cubicBezTo>
                              <a:cubicBezTo>
                                <a:pt x="44584" y="0"/>
                                <a:pt x="16883" y="12699"/>
                                <a:pt x="5341" y="36077"/>
                              </a:cubicBezTo>
                              <a:cubicBezTo>
                                <a:pt x="-8799" y="64939"/>
                                <a:pt x="5918" y="102749"/>
                                <a:pt x="40256" y="137383"/>
                              </a:cubicBezTo>
                              <a:cubicBezTo>
                                <a:pt x="42275" y="132765"/>
                                <a:pt x="44007" y="127859"/>
                                <a:pt x="46027" y="123241"/>
                              </a:cubicBezTo>
                              <a:cubicBezTo>
                                <a:pt x="19191" y="94379"/>
                                <a:pt x="7072" y="63785"/>
                                <a:pt x="17460" y="42138"/>
                              </a:cubicBezTo>
                              <a:cubicBezTo>
                                <a:pt x="26116" y="24244"/>
                                <a:pt x="50355" y="13854"/>
                                <a:pt x="83538" y="13854"/>
                              </a:cubicBezTo>
                              <a:cubicBezTo>
                                <a:pt x="117011" y="13854"/>
                                <a:pt x="156254" y="23955"/>
                                <a:pt x="193766" y="42427"/>
                              </a:cubicBezTo>
                              <a:cubicBezTo>
                                <a:pt x="232432" y="61476"/>
                                <a:pt x="265038" y="86586"/>
                                <a:pt x="285526" y="113716"/>
                              </a:cubicBezTo>
                              <a:cubicBezTo>
                                <a:pt x="304859" y="139403"/>
                                <a:pt x="310918" y="163359"/>
                                <a:pt x="302262" y="181253"/>
                              </a:cubicBezTo>
                              <a:cubicBezTo>
                                <a:pt x="293605" y="199148"/>
                                <a:pt x="269367" y="209538"/>
                                <a:pt x="236183" y="209538"/>
                              </a:cubicBezTo>
                              <a:cubicBezTo>
                                <a:pt x="233009" y="209538"/>
                                <a:pt x="229546" y="209249"/>
                                <a:pt x="226372" y="209249"/>
                              </a:cubicBezTo>
                              <a:cubicBezTo>
                                <a:pt x="223487" y="213579"/>
                                <a:pt x="220890" y="218197"/>
                                <a:pt x="218004" y="222526"/>
                              </a:cubicBezTo>
                              <a:cubicBezTo>
                                <a:pt x="224064" y="223103"/>
                                <a:pt x="230123" y="223392"/>
                                <a:pt x="236183" y="223392"/>
                              </a:cubicBezTo>
                              <a:cubicBezTo>
                                <a:pt x="275426" y="223392"/>
                                <a:pt x="303127" y="210692"/>
                                <a:pt x="314670" y="187314"/>
                              </a:cubicBezTo>
                              <a:cubicBezTo>
                                <a:pt x="326212" y="164513"/>
                                <a:pt x="319863" y="135651"/>
                                <a:pt x="297068" y="105346"/>
                              </a:cubicBezTo>
                              <a:close/>
                            </a:path>
                          </a:pathLst>
                        </a:custGeom>
                        <a:solidFill>
                          <a:srgbClr val="0061AF"/>
                        </a:solidFill>
                        <a:ln w="2885" cap="flat">
                          <a:noFill/>
                          <a:prstDash val="solid"/>
                          <a:miter/>
                        </a:ln>
                      </p:spPr>
                      <p:txBody>
                        <a:bodyPr rtlCol="0" anchor="ctr"/>
                        <a:lstStyle/>
                        <a:p>
                          <a:endParaRPr lang="ru-RU"/>
                        </a:p>
                      </p:txBody>
                    </p:sp>
                  </p:grpSp>
                  <p:sp>
                    <p:nvSpPr>
                      <p:cNvPr id="21" name="Полилиния 20">
                        <a:extLst>
                          <a:ext uri="{FF2B5EF4-FFF2-40B4-BE49-F238E27FC236}">
                            <a16:creationId xmlns:a16="http://schemas.microsoft.com/office/drawing/2014/main" id="{EB2CB2FA-808F-44A6-C132-32CA62D2FA25}"/>
                          </a:ext>
                        </a:extLst>
                      </p:cNvPr>
                      <p:cNvSpPr/>
                      <p:nvPr/>
                    </p:nvSpPr>
                    <p:spPr>
                      <a:xfrm>
                        <a:off x="10454912" y="602121"/>
                        <a:ext cx="230941" cy="171151"/>
                      </a:xfrm>
                      <a:custGeom>
                        <a:avLst/>
                        <a:gdLst>
                          <a:gd name="connsiteX0" fmla="*/ 211897 w 230941"/>
                          <a:gd name="connsiteY0" fmla="*/ 6350 h 171151"/>
                          <a:gd name="connsiteX1" fmla="*/ 49731 w 230941"/>
                          <a:gd name="connsiteY1" fmla="*/ 158164 h 171151"/>
                          <a:gd name="connsiteX2" fmla="*/ 35014 w 230941"/>
                          <a:gd name="connsiteY2" fmla="*/ 154700 h 171151"/>
                          <a:gd name="connsiteX3" fmla="*/ 21164 w 230941"/>
                          <a:gd name="connsiteY3" fmla="*/ 32325 h 171151"/>
                          <a:gd name="connsiteX4" fmla="*/ 7890 w 230941"/>
                          <a:gd name="connsiteY4" fmla="*/ 31460 h 171151"/>
                          <a:gd name="connsiteX5" fmla="*/ 28955 w 230941"/>
                          <a:gd name="connsiteY5" fmla="*/ 166245 h 171151"/>
                          <a:gd name="connsiteX6" fmla="*/ 49731 w 230941"/>
                          <a:gd name="connsiteY6" fmla="*/ 171152 h 171151"/>
                          <a:gd name="connsiteX7" fmla="*/ 230942 w 230941"/>
                          <a:gd name="connsiteY7" fmla="*/ 0 h 171151"/>
                          <a:gd name="connsiteX8" fmla="*/ 211897 w 230941"/>
                          <a:gd name="connsiteY8" fmla="*/ 6350 h 1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1" h="171151">
                            <a:moveTo>
                              <a:pt x="211897" y="6350"/>
                            </a:moveTo>
                            <a:cubicBezTo>
                              <a:pt x="157072" y="95245"/>
                              <a:pt x="91282" y="158164"/>
                              <a:pt x="49731" y="158164"/>
                            </a:cubicBezTo>
                            <a:cubicBezTo>
                              <a:pt x="44248" y="158164"/>
                              <a:pt x="39343" y="157009"/>
                              <a:pt x="35014" y="154700"/>
                            </a:cubicBezTo>
                            <a:cubicBezTo>
                              <a:pt x="12507" y="142867"/>
                              <a:pt x="6448" y="96976"/>
                              <a:pt x="21164" y="32325"/>
                            </a:cubicBezTo>
                            <a:cubicBezTo>
                              <a:pt x="16547" y="32037"/>
                              <a:pt x="12219" y="31748"/>
                              <a:pt x="7890" y="31460"/>
                            </a:cubicBezTo>
                            <a:cubicBezTo>
                              <a:pt x="-7114" y="99285"/>
                              <a:pt x="-1055" y="150660"/>
                              <a:pt x="28955" y="166245"/>
                            </a:cubicBezTo>
                            <a:cubicBezTo>
                              <a:pt x="35014" y="169420"/>
                              <a:pt x="42228" y="171152"/>
                              <a:pt x="49731" y="171152"/>
                            </a:cubicBezTo>
                            <a:cubicBezTo>
                              <a:pt x="99073" y="171152"/>
                              <a:pt x="171212" y="102171"/>
                              <a:pt x="230942" y="0"/>
                            </a:cubicBezTo>
                            <a:cubicBezTo>
                              <a:pt x="224882" y="2598"/>
                              <a:pt x="218534" y="4618"/>
                              <a:pt x="211897" y="6350"/>
                            </a:cubicBezTo>
                            <a:close/>
                          </a:path>
                        </a:pathLst>
                      </a:custGeom>
                      <a:solidFill>
                        <a:srgbClr val="0061AF"/>
                      </a:solidFill>
                      <a:ln w="2885" cap="flat">
                        <a:noFill/>
                        <a:prstDash val="solid"/>
                        <a:miter/>
                      </a:ln>
                    </p:spPr>
                    <p:txBody>
                      <a:bodyPr rtlCol="0" anchor="ctr"/>
                      <a:lstStyle/>
                      <a:p>
                        <a:endParaRPr lang="ru-RU"/>
                      </a:p>
                    </p:txBody>
                  </p:sp>
                </p:grpSp>
                <p:grpSp>
                  <p:nvGrpSpPr>
                    <p:cNvPr id="22" name="Рисунок 8">
                      <a:extLst>
                        <a:ext uri="{FF2B5EF4-FFF2-40B4-BE49-F238E27FC236}">
                          <a16:creationId xmlns:a16="http://schemas.microsoft.com/office/drawing/2014/main" id="{7F1769A2-5BFF-8DA0-A4D0-4AE3CE9C0C5C}"/>
                        </a:ext>
                      </a:extLst>
                    </p:cNvPr>
                    <p:cNvGrpSpPr/>
                    <p:nvPr/>
                  </p:nvGrpSpPr>
                  <p:grpSpPr>
                    <a:xfrm>
                      <a:off x="10376966" y="420579"/>
                      <a:ext cx="472032" cy="208672"/>
                      <a:chOff x="10376966" y="420579"/>
                      <a:chExt cx="472032" cy="208672"/>
                    </a:xfrm>
                    <a:solidFill>
                      <a:srgbClr val="0061AF"/>
                    </a:solidFill>
                  </p:grpSpPr>
                  <p:sp>
                    <p:nvSpPr>
                      <p:cNvPr id="23" name="Полилиния 22">
                        <a:extLst>
                          <a:ext uri="{FF2B5EF4-FFF2-40B4-BE49-F238E27FC236}">
                            <a16:creationId xmlns:a16="http://schemas.microsoft.com/office/drawing/2014/main" id="{B7EB6851-745D-CD78-FBB6-D2C2D0FC79C4}"/>
                          </a:ext>
                        </a:extLst>
                      </p:cNvPr>
                      <p:cNvSpPr/>
                      <p:nvPr/>
                    </p:nvSpPr>
                    <p:spPr>
                      <a:xfrm>
                        <a:off x="10598134" y="557962"/>
                        <a:ext cx="157550" cy="57723"/>
                      </a:xfrm>
                      <a:custGeom>
                        <a:avLst/>
                        <a:gdLst>
                          <a:gd name="connsiteX0" fmla="*/ 32029 w 157550"/>
                          <a:gd name="connsiteY0" fmla="*/ 42138 h 57723"/>
                          <a:gd name="connsiteX1" fmla="*/ 0 w 157550"/>
                          <a:gd name="connsiteY1" fmla="*/ 48777 h 57723"/>
                          <a:gd name="connsiteX2" fmla="*/ 25393 w 157550"/>
                          <a:gd name="connsiteY2" fmla="*/ 57724 h 57723"/>
                          <a:gd name="connsiteX3" fmla="*/ 34915 w 157550"/>
                          <a:gd name="connsiteY3" fmla="*/ 55704 h 57723"/>
                          <a:gd name="connsiteX4" fmla="*/ 157550 w 157550"/>
                          <a:gd name="connsiteY4" fmla="*/ 13276 h 57723"/>
                          <a:gd name="connsiteX5" fmla="*/ 153799 w 157550"/>
                          <a:gd name="connsiteY5" fmla="*/ 0 h 57723"/>
                          <a:gd name="connsiteX6" fmla="*/ 32029 w 157550"/>
                          <a:gd name="connsiteY6" fmla="*/ 42138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50" h="57723">
                            <a:moveTo>
                              <a:pt x="32029" y="42138"/>
                            </a:moveTo>
                            <a:cubicBezTo>
                              <a:pt x="21353" y="44736"/>
                              <a:pt x="10676" y="46756"/>
                              <a:pt x="0" y="48777"/>
                            </a:cubicBezTo>
                            <a:cubicBezTo>
                              <a:pt x="8657" y="52240"/>
                              <a:pt x="17025" y="55126"/>
                              <a:pt x="25393" y="57724"/>
                            </a:cubicBezTo>
                            <a:cubicBezTo>
                              <a:pt x="28567" y="57147"/>
                              <a:pt x="31741" y="56281"/>
                              <a:pt x="34915" y="55704"/>
                            </a:cubicBezTo>
                            <a:cubicBezTo>
                              <a:pt x="80218" y="45313"/>
                              <a:pt x="122346" y="30594"/>
                              <a:pt x="157550" y="13276"/>
                            </a:cubicBezTo>
                            <a:cubicBezTo>
                              <a:pt x="156684" y="8947"/>
                              <a:pt x="155530" y="4618"/>
                              <a:pt x="153799" y="0"/>
                            </a:cubicBezTo>
                            <a:cubicBezTo>
                              <a:pt x="119461" y="17029"/>
                              <a:pt x="77332" y="31748"/>
                              <a:pt x="32029" y="42138"/>
                            </a:cubicBezTo>
                            <a:close/>
                          </a:path>
                        </a:pathLst>
                      </a:custGeom>
                      <a:solidFill>
                        <a:srgbClr val="0061AF"/>
                      </a:solidFill>
                      <a:ln w="2885"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6A31E673-61F9-032D-FE1E-217D205815A0}"/>
                          </a:ext>
                        </a:extLst>
                      </p:cNvPr>
                      <p:cNvSpPr/>
                      <p:nvPr/>
                    </p:nvSpPr>
                    <p:spPr>
                      <a:xfrm>
                        <a:off x="10464534" y="437319"/>
                        <a:ext cx="149759" cy="57723"/>
                      </a:xfrm>
                      <a:custGeom>
                        <a:avLst/>
                        <a:gdLst>
                          <a:gd name="connsiteX0" fmla="*/ 0 w 149759"/>
                          <a:gd name="connsiteY0" fmla="*/ 44159 h 57723"/>
                          <a:gd name="connsiteX1" fmla="*/ 3174 w 149759"/>
                          <a:gd name="connsiteY1" fmla="*/ 57724 h 57723"/>
                          <a:gd name="connsiteX2" fmla="*/ 131003 w 149759"/>
                          <a:gd name="connsiteY2" fmla="*/ 12411 h 57723"/>
                          <a:gd name="connsiteX3" fmla="*/ 149759 w 149759"/>
                          <a:gd name="connsiteY3" fmla="*/ 8370 h 57723"/>
                          <a:gd name="connsiteX4" fmla="*/ 123501 w 149759"/>
                          <a:gd name="connsiteY4" fmla="*/ 0 h 57723"/>
                          <a:gd name="connsiteX5" fmla="*/ 0 w 149759"/>
                          <a:gd name="connsiteY5" fmla="*/ 44159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59" h="57723">
                            <a:moveTo>
                              <a:pt x="0" y="44159"/>
                            </a:moveTo>
                            <a:cubicBezTo>
                              <a:pt x="577" y="48488"/>
                              <a:pt x="1731" y="53106"/>
                              <a:pt x="3174" y="57724"/>
                            </a:cubicBezTo>
                            <a:cubicBezTo>
                              <a:pt x="36646" y="40407"/>
                              <a:pt x="79929" y="24244"/>
                              <a:pt x="131003" y="12411"/>
                            </a:cubicBezTo>
                            <a:cubicBezTo>
                              <a:pt x="137351" y="10968"/>
                              <a:pt x="143411" y="9524"/>
                              <a:pt x="149759" y="8370"/>
                            </a:cubicBezTo>
                            <a:cubicBezTo>
                              <a:pt x="140814" y="5195"/>
                              <a:pt x="132157" y="2309"/>
                              <a:pt x="123501" y="0"/>
                            </a:cubicBezTo>
                            <a:cubicBezTo>
                              <a:pt x="76178" y="11545"/>
                              <a:pt x="34049" y="26842"/>
                              <a:pt x="0" y="44159"/>
                            </a:cubicBezTo>
                            <a:close/>
                          </a:path>
                        </a:pathLst>
                      </a:custGeom>
                      <a:solidFill>
                        <a:srgbClr val="0061AF"/>
                      </a:solidFill>
                      <a:ln w="2885"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4DE8D6A1-9E55-6E07-E49D-3DB3AE298A7D}"/>
                          </a:ext>
                        </a:extLst>
                      </p:cNvPr>
                      <p:cNvSpPr/>
                      <p:nvPr/>
                    </p:nvSpPr>
                    <p:spPr>
                      <a:xfrm>
                        <a:off x="10376966" y="488405"/>
                        <a:ext cx="220302" cy="140846"/>
                      </a:xfrm>
                      <a:custGeom>
                        <a:avLst/>
                        <a:gdLst>
                          <a:gd name="connsiteX0" fmla="*/ 196064 w 220302"/>
                          <a:gd name="connsiteY0" fmla="*/ 122375 h 140846"/>
                          <a:gd name="connsiteX1" fmla="*/ 127966 w 220302"/>
                          <a:gd name="connsiteY1" fmla="*/ 127281 h 140846"/>
                          <a:gd name="connsiteX2" fmla="*/ 14276 w 220302"/>
                          <a:gd name="connsiteY2" fmla="*/ 88029 h 140846"/>
                          <a:gd name="connsiteX3" fmla="*/ 78623 w 220302"/>
                          <a:gd name="connsiteY3" fmla="*/ 13565 h 140846"/>
                          <a:gd name="connsiteX4" fmla="*/ 74872 w 220302"/>
                          <a:gd name="connsiteY4" fmla="*/ 0 h 140846"/>
                          <a:gd name="connsiteX5" fmla="*/ 1002 w 220302"/>
                          <a:gd name="connsiteY5" fmla="*/ 90915 h 140846"/>
                          <a:gd name="connsiteX6" fmla="*/ 128254 w 220302"/>
                          <a:gd name="connsiteY6" fmla="*/ 140846 h 140846"/>
                          <a:gd name="connsiteX7" fmla="*/ 220303 w 220302"/>
                          <a:gd name="connsiteY7" fmla="*/ 132476 h 140846"/>
                          <a:gd name="connsiteX8" fmla="*/ 196064 w 220302"/>
                          <a:gd name="connsiteY8" fmla="*/ 122375 h 14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02" h="140846">
                            <a:moveTo>
                              <a:pt x="196064" y="122375"/>
                            </a:moveTo>
                            <a:cubicBezTo>
                              <a:pt x="172403" y="125550"/>
                              <a:pt x="149318" y="127281"/>
                              <a:pt x="127966" y="127281"/>
                            </a:cubicBezTo>
                            <a:cubicBezTo>
                              <a:pt x="63330" y="127281"/>
                              <a:pt x="19758" y="112273"/>
                              <a:pt x="14276" y="88029"/>
                            </a:cubicBezTo>
                            <a:cubicBezTo>
                              <a:pt x="9659" y="67537"/>
                              <a:pt x="33320" y="39541"/>
                              <a:pt x="78623" y="13565"/>
                            </a:cubicBezTo>
                            <a:cubicBezTo>
                              <a:pt x="76892" y="8947"/>
                              <a:pt x="75737" y="4618"/>
                              <a:pt x="74872" y="0"/>
                            </a:cubicBezTo>
                            <a:cubicBezTo>
                              <a:pt x="23509" y="28862"/>
                              <a:pt x="-5923" y="62053"/>
                              <a:pt x="1002" y="90915"/>
                            </a:cubicBezTo>
                            <a:cubicBezTo>
                              <a:pt x="8505" y="122663"/>
                              <a:pt x="54673" y="140846"/>
                              <a:pt x="128254" y="140846"/>
                            </a:cubicBezTo>
                            <a:cubicBezTo>
                              <a:pt x="156821" y="140846"/>
                              <a:pt x="188273" y="137960"/>
                              <a:pt x="220303" y="132476"/>
                            </a:cubicBezTo>
                            <a:cubicBezTo>
                              <a:pt x="211934" y="129590"/>
                              <a:pt x="203855" y="126127"/>
                              <a:pt x="196064" y="122375"/>
                            </a:cubicBezTo>
                            <a:close/>
                          </a:path>
                        </a:pathLst>
                      </a:custGeom>
                      <a:solidFill>
                        <a:srgbClr val="0061AF"/>
                      </a:solidFill>
                      <a:ln w="2885"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3188CCB8-4EF1-7F45-98C1-31852514F949}"/>
                          </a:ext>
                        </a:extLst>
                      </p:cNvPr>
                      <p:cNvSpPr/>
                      <p:nvPr/>
                    </p:nvSpPr>
                    <p:spPr>
                      <a:xfrm>
                        <a:off x="10615159" y="420579"/>
                        <a:ext cx="233839" cy="143732"/>
                      </a:xfrm>
                      <a:custGeom>
                        <a:avLst/>
                        <a:gdLst>
                          <a:gd name="connsiteX0" fmla="*/ 232862 w 233839"/>
                          <a:gd name="connsiteY0" fmla="*/ 49931 h 143732"/>
                          <a:gd name="connsiteX1" fmla="*/ 105610 w 233839"/>
                          <a:gd name="connsiteY1" fmla="*/ 0 h 143732"/>
                          <a:gd name="connsiteX2" fmla="*/ 0 w 233839"/>
                          <a:gd name="connsiteY2" fmla="*/ 10968 h 143732"/>
                          <a:gd name="connsiteX3" fmla="*/ 24238 w 233839"/>
                          <a:gd name="connsiteY3" fmla="*/ 20492 h 143732"/>
                          <a:gd name="connsiteX4" fmla="*/ 105610 w 233839"/>
                          <a:gd name="connsiteY4" fmla="*/ 13565 h 143732"/>
                          <a:gd name="connsiteX5" fmla="*/ 219300 w 233839"/>
                          <a:gd name="connsiteY5" fmla="*/ 52817 h 143732"/>
                          <a:gd name="connsiteX6" fmla="*/ 168804 w 233839"/>
                          <a:gd name="connsiteY6" fmla="*/ 118911 h 143732"/>
                          <a:gd name="connsiteX7" fmla="*/ 148893 w 233839"/>
                          <a:gd name="connsiteY7" fmla="*/ 130456 h 143732"/>
                          <a:gd name="connsiteX8" fmla="*/ 153222 w 233839"/>
                          <a:gd name="connsiteY8" fmla="*/ 143733 h 143732"/>
                          <a:gd name="connsiteX9" fmla="*/ 176306 w 233839"/>
                          <a:gd name="connsiteY9" fmla="*/ 130456 h 143732"/>
                          <a:gd name="connsiteX10" fmla="*/ 232862 w 233839"/>
                          <a:gd name="connsiteY10" fmla="*/ 49931 h 1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39" h="143732">
                            <a:moveTo>
                              <a:pt x="232862" y="49931"/>
                            </a:moveTo>
                            <a:cubicBezTo>
                              <a:pt x="225649" y="18183"/>
                              <a:pt x="179191" y="0"/>
                              <a:pt x="105610" y="0"/>
                            </a:cubicBezTo>
                            <a:cubicBezTo>
                              <a:pt x="73004" y="0"/>
                              <a:pt x="36646" y="3752"/>
                              <a:pt x="0" y="10968"/>
                            </a:cubicBezTo>
                            <a:cubicBezTo>
                              <a:pt x="8080" y="13854"/>
                              <a:pt x="16159" y="17029"/>
                              <a:pt x="24238" y="20492"/>
                            </a:cubicBezTo>
                            <a:cubicBezTo>
                              <a:pt x="52517" y="15874"/>
                              <a:pt x="80218" y="13565"/>
                              <a:pt x="105610" y="13565"/>
                            </a:cubicBezTo>
                            <a:cubicBezTo>
                              <a:pt x="170246" y="13565"/>
                              <a:pt x="213818" y="28573"/>
                              <a:pt x="219300" y="52817"/>
                            </a:cubicBezTo>
                            <a:cubicBezTo>
                              <a:pt x="223629" y="71289"/>
                              <a:pt x="205161" y="95533"/>
                              <a:pt x="168804" y="118911"/>
                            </a:cubicBezTo>
                            <a:cubicBezTo>
                              <a:pt x="162455" y="122952"/>
                              <a:pt x="155819" y="126704"/>
                              <a:pt x="148893" y="130456"/>
                            </a:cubicBezTo>
                            <a:cubicBezTo>
                              <a:pt x="150625" y="135074"/>
                              <a:pt x="152068" y="139403"/>
                              <a:pt x="153222" y="143733"/>
                            </a:cubicBezTo>
                            <a:cubicBezTo>
                              <a:pt x="161301" y="139403"/>
                              <a:pt x="169092" y="134785"/>
                              <a:pt x="176306" y="130456"/>
                            </a:cubicBezTo>
                            <a:cubicBezTo>
                              <a:pt x="218723" y="103615"/>
                              <a:pt x="238633" y="74753"/>
                              <a:pt x="232862" y="49931"/>
                            </a:cubicBezTo>
                            <a:close/>
                          </a:path>
                        </a:pathLst>
                      </a:custGeom>
                      <a:solidFill>
                        <a:srgbClr val="0061AF"/>
                      </a:solidFill>
                      <a:ln w="2885" cap="flat">
                        <a:noFill/>
                        <a:prstDash val="solid"/>
                        <a:miter/>
                      </a:ln>
                    </p:spPr>
                    <p:txBody>
                      <a:bodyPr rtlCol="0" anchor="ctr"/>
                      <a:lstStyle/>
                      <a:p>
                        <a:endParaRPr lang="ru-RU"/>
                      </a:p>
                    </p:txBody>
                  </p:sp>
                </p:grpSp>
              </p:grpSp>
            </p:grpSp>
            <p:sp>
              <p:nvSpPr>
                <p:cNvPr id="27" name="Полилиния 26">
                  <a:extLst>
                    <a:ext uri="{FF2B5EF4-FFF2-40B4-BE49-F238E27FC236}">
                      <a16:creationId xmlns:a16="http://schemas.microsoft.com/office/drawing/2014/main" id="{1CF65C81-C595-B722-CD7A-EBF587C64DBF}"/>
                    </a:ext>
                  </a:extLst>
                </p:cNvPr>
                <p:cNvSpPr/>
                <p:nvPr/>
              </p:nvSpPr>
              <p:spPr>
                <a:xfrm>
                  <a:off x="10571587" y="488116"/>
                  <a:ext cx="76178" cy="76195"/>
                </a:xfrm>
                <a:custGeom>
                  <a:avLst/>
                  <a:gdLst>
                    <a:gd name="connsiteX0" fmla="*/ 76178 w 76178"/>
                    <a:gd name="connsiteY0" fmla="*/ 38098 h 76195"/>
                    <a:gd name="connsiteX1" fmla="*/ 38089 w 76178"/>
                    <a:gd name="connsiteY1" fmla="*/ 76196 h 76195"/>
                    <a:gd name="connsiteX2" fmla="*/ 0 w 76178"/>
                    <a:gd name="connsiteY2" fmla="*/ 38098 h 76195"/>
                    <a:gd name="connsiteX3" fmla="*/ 38089 w 76178"/>
                    <a:gd name="connsiteY3" fmla="*/ 0 h 76195"/>
                    <a:gd name="connsiteX4" fmla="*/ 76178 w 76178"/>
                    <a:gd name="connsiteY4" fmla="*/ 38098 h 7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78" h="76195">
                      <a:moveTo>
                        <a:pt x="76178" y="38098"/>
                      </a:moveTo>
                      <a:cubicBezTo>
                        <a:pt x="76178" y="59167"/>
                        <a:pt x="59153" y="76196"/>
                        <a:pt x="38089" y="76196"/>
                      </a:cubicBezTo>
                      <a:cubicBezTo>
                        <a:pt x="17025" y="76196"/>
                        <a:pt x="0" y="59167"/>
                        <a:pt x="0" y="38098"/>
                      </a:cubicBezTo>
                      <a:cubicBezTo>
                        <a:pt x="0" y="17029"/>
                        <a:pt x="17025" y="0"/>
                        <a:pt x="38089" y="0"/>
                      </a:cubicBezTo>
                      <a:cubicBezTo>
                        <a:pt x="59153" y="0"/>
                        <a:pt x="76178" y="17029"/>
                        <a:pt x="76178" y="38098"/>
                      </a:cubicBezTo>
                      <a:close/>
                    </a:path>
                  </a:pathLst>
                </a:custGeom>
                <a:solidFill>
                  <a:srgbClr val="0061AF"/>
                </a:solidFill>
                <a:ln w="2885" cap="flat">
                  <a:noFill/>
                  <a:prstDash val="solid"/>
                  <a:miter/>
                </a:ln>
              </p:spPr>
              <p:txBody>
                <a:bodyPr rtlCol="0" anchor="ctr"/>
                <a:lstStyle/>
                <a:p>
                  <a:endParaRPr lang="ru-RU"/>
                </a:p>
              </p:txBody>
            </p:sp>
          </p:grpSp>
          <p:grpSp>
            <p:nvGrpSpPr>
              <p:cNvPr id="28" name="Рисунок 8">
                <a:extLst>
                  <a:ext uri="{FF2B5EF4-FFF2-40B4-BE49-F238E27FC236}">
                    <a16:creationId xmlns:a16="http://schemas.microsoft.com/office/drawing/2014/main" id="{797A7B4B-8DFF-8872-BE18-3BA9751EE2F7}"/>
                  </a:ext>
                </a:extLst>
              </p:cNvPr>
              <p:cNvGrpSpPr/>
              <p:nvPr/>
            </p:nvGrpSpPr>
            <p:grpSpPr>
              <a:xfrm>
                <a:off x="10534652" y="276558"/>
                <a:ext cx="236031" cy="179521"/>
                <a:chOff x="10534652" y="276558"/>
                <a:chExt cx="236031" cy="179521"/>
              </a:xfrm>
              <a:solidFill>
                <a:srgbClr val="0061AF"/>
              </a:solidFill>
            </p:grpSpPr>
            <p:sp>
              <p:nvSpPr>
                <p:cNvPr id="29" name="Полилиния 28">
                  <a:extLst>
                    <a:ext uri="{FF2B5EF4-FFF2-40B4-BE49-F238E27FC236}">
                      <a16:creationId xmlns:a16="http://schemas.microsoft.com/office/drawing/2014/main" id="{23E6D43B-F63E-50E5-CF70-346BC687F54A}"/>
                    </a:ext>
                  </a:extLst>
                </p:cNvPr>
                <p:cNvSpPr/>
                <p:nvPr/>
              </p:nvSpPr>
              <p:spPr>
                <a:xfrm>
                  <a:off x="10534652" y="424620"/>
                  <a:ext cx="33472" cy="31459"/>
                </a:xfrm>
                <a:custGeom>
                  <a:avLst/>
                  <a:gdLst>
                    <a:gd name="connsiteX0" fmla="*/ 18467 w 33472"/>
                    <a:gd name="connsiteY0" fmla="*/ 25976 h 31459"/>
                    <a:gd name="connsiteX1" fmla="*/ 33472 w 33472"/>
                    <a:gd name="connsiteY1" fmla="*/ 2020 h 31459"/>
                    <a:gd name="connsiteX2" fmla="*/ 18756 w 33472"/>
                    <a:gd name="connsiteY2" fmla="*/ 0 h 31459"/>
                    <a:gd name="connsiteX3" fmla="*/ 0 w 33472"/>
                    <a:gd name="connsiteY3" fmla="*/ 31460 h 31459"/>
                    <a:gd name="connsiteX4" fmla="*/ 18467 w 33472"/>
                    <a:gd name="connsiteY4" fmla="*/ 25976 h 3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2" h="31459">
                      <a:moveTo>
                        <a:pt x="18467" y="25976"/>
                      </a:moveTo>
                      <a:cubicBezTo>
                        <a:pt x="23373" y="17894"/>
                        <a:pt x="28278" y="9813"/>
                        <a:pt x="33472" y="2020"/>
                      </a:cubicBezTo>
                      <a:cubicBezTo>
                        <a:pt x="28567" y="1154"/>
                        <a:pt x="23661" y="577"/>
                        <a:pt x="18756" y="0"/>
                      </a:cubicBezTo>
                      <a:cubicBezTo>
                        <a:pt x="12408" y="10102"/>
                        <a:pt x="6060" y="20492"/>
                        <a:pt x="0" y="31460"/>
                      </a:cubicBezTo>
                      <a:cubicBezTo>
                        <a:pt x="6060" y="29728"/>
                        <a:pt x="12408" y="27708"/>
                        <a:pt x="18467" y="25976"/>
                      </a:cubicBezTo>
                      <a:close/>
                    </a:path>
                  </a:pathLst>
                </a:custGeom>
                <a:solidFill>
                  <a:srgbClr val="0061AF"/>
                </a:solidFill>
                <a:ln w="2885"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E285D672-DC7F-7AB5-1451-23B94787F292}"/>
                    </a:ext>
                  </a:extLst>
                </p:cNvPr>
                <p:cNvSpPr/>
                <p:nvPr/>
              </p:nvSpPr>
              <p:spPr>
                <a:xfrm>
                  <a:off x="10562065" y="276558"/>
                  <a:ext cx="208619" cy="152968"/>
                </a:xfrm>
                <a:custGeom>
                  <a:avLst/>
                  <a:gdLst>
                    <a:gd name="connsiteX0" fmla="*/ 14428 w 208619"/>
                    <a:gd name="connsiteY0" fmla="*/ 137672 h 152968"/>
                    <a:gd name="connsiteX1" fmla="*/ 158704 w 208619"/>
                    <a:gd name="connsiteY1" fmla="*/ 13277 h 152968"/>
                    <a:gd name="connsiteX2" fmla="*/ 173420 w 208619"/>
                    <a:gd name="connsiteY2" fmla="*/ 16740 h 152968"/>
                    <a:gd name="connsiteX3" fmla="*/ 184385 w 208619"/>
                    <a:gd name="connsiteY3" fmla="*/ 151525 h 152968"/>
                    <a:gd name="connsiteX4" fmla="*/ 197659 w 208619"/>
                    <a:gd name="connsiteY4" fmla="*/ 152969 h 152968"/>
                    <a:gd name="connsiteX5" fmla="*/ 179769 w 208619"/>
                    <a:gd name="connsiteY5" fmla="*/ 4907 h 152968"/>
                    <a:gd name="connsiteX6" fmla="*/ 158993 w 208619"/>
                    <a:gd name="connsiteY6" fmla="*/ 0 h 152968"/>
                    <a:gd name="connsiteX7" fmla="*/ 0 w 208619"/>
                    <a:gd name="connsiteY7" fmla="*/ 135363 h 152968"/>
                    <a:gd name="connsiteX8" fmla="*/ 14428 w 208619"/>
                    <a:gd name="connsiteY8" fmla="*/ 137672 h 15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19" h="152968">
                      <a:moveTo>
                        <a:pt x="14428" y="137672"/>
                      </a:moveTo>
                      <a:cubicBezTo>
                        <a:pt x="65213" y="63496"/>
                        <a:pt x="121769" y="13277"/>
                        <a:pt x="158704" y="13277"/>
                      </a:cubicBezTo>
                      <a:cubicBezTo>
                        <a:pt x="164187" y="13277"/>
                        <a:pt x="169092" y="14431"/>
                        <a:pt x="173420" y="16740"/>
                      </a:cubicBezTo>
                      <a:cubicBezTo>
                        <a:pt x="197370" y="29439"/>
                        <a:pt x="202564" y="80525"/>
                        <a:pt x="184385" y="151525"/>
                      </a:cubicBezTo>
                      <a:cubicBezTo>
                        <a:pt x="189002" y="151814"/>
                        <a:pt x="193331" y="152391"/>
                        <a:pt x="197659" y="152969"/>
                      </a:cubicBezTo>
                      <a:cubicBezTo>
                        <a:pt x="216415" y="78793"/>
                        <a:pt x="211509" y="21646"/>
                        <a:pt x="179769" y="4907"/>
                      </a:cubicBezTo>
                      <a:cubicBezTo>
                        <a:pt x="173420" y="1732"/>
                        <a:pt x="166495" y="0"/>
                        <a:pt x="158993" y="0"/>
                      </a:cubicBezTo>
                      <a:cubicBezTo>
                        <a:pt x="115710" y="0"/>
                        <a:pt x="54825" y="53106"/>
                        <a:pt x="0" y="135363"/>
                      </a:cubicBezTo>
                      <a:cubicBezTo>
                        <a:pt x="4617" y="135940"/>
                        <a:pt x="9522" y="136806"/>
                        <a:pt x="14428" y="137672"/>
                      </a:cubicBezTo>
                      <a:close/>
                    </a:path>
                  </a:pathLst>
                </a:custGeom>
                <a:solidFill>
                  <a:srgbClr val="0061AF"/>
                </a:solidFill>
                <a:ln w="2885" cap="flat">
                  <a:noFill/>
                  <a:prstDash val="solid"/>
                  <a:miter/>
                </a:ln>
              </p:spPr>
              <p:txBody>
                <a:bodyPr rtlCol="0" anchor="ctr"/>
                <a:lstStyle/>
                <a:p>
                  <a:endParaRPr lang="ru-RU"/>
                </a:p>
              </p:txBody>
            </p:sp>
          </p:grpSp>
        </p:grpSp>
        <p:grpSp>
          <p:nvGrpSpPr>
            <p:cNvPr id="31" name="Рисунок 8">
              <a:extLst>
                <a:ext uri="{FF2B5EF4-FFF2-40B4-BE49-F238E27FC236}">
                  <a16:creationId xmlns:a16="http://schemas.microsoft.com/office/drawing/2014/main" id="{FEB9F78C-E3B2-D14D-7EB6-CB369AEB8B40}"/>
                </a:ext>
              </a:extLst>
            </p:cNvPr>
            <p:cNvGrpSpPr/>
            <p:nvPr/>
          </p:nvGrpSpPr>
          <p:grpSpPr>
            <a:xfrm>
              <a:off x="10697974" y="665040"/>
              <a:ext cx="904613" cy="211558"/>
              <a:chOff x="10697974" y="665040"/>
              <a:chExt cx="904613" cy="211558"/>
            </a:xfrm>
            <a:solidFill>
              <a:srgbClr val="0061AF"/>
            </a:solidFill>
          </p:grpSpPr>
          <p:sp>
            <p:nvSpPr>
              <p:cNvPr id="32" name="Полилиния 31">
                <a:extLst>
                  <a:ext uri="{FF2B5EF4-FFF2-40B4-BE49-F238E27FC236}">
                    <a16:creationId xmlns:a16="http://schemas.microsoft.com/office/drawing/2014/main" id="{01593101-5458-10C0-9582-4D483C4FA694}"/>
                  </a:ext>
                </a:extLst>
              </p:cNvPr>
              <p:cNvSpPr/>
              <p:nvPr/>
            </p:nvSpPr>
            <p:spPr>
              <a:xfrm>
                <a:off x="10697974" y="665040"/>
                <a:ext cx="207469" cy="211558"/>
              </a:xfrm>
              <a:custGeom>
                <a:avLst/>
                <a:gdLst>
                  <a:gd name="connsiteX0" fmla="*/ 174863 w 207469"/>
                  <a:gd name="connsiteY0" fmla="*/ 211558 h 211558"/>
                  <a:gd name="connsiteX1" fmla="*/ 174863 w 207469"/>
                  <a:gd name="connsiteY1" fmla="*/ 61187 h 211558"/>
                  <a:gd name="connsiteX2" fmla="*/ 103879 w 207469"/>
                  <a:gd name="connsiteY2" fmla="*/ 150660 h 211558"/>
                  <a:gd name="connsiteX3" fmla="*/ 32606 w 207469"/>
                  <a:gd name="connsiteY3" fmla="*/ 61187 h 211558"/>
                  <a:gd name="connsiteX4" fmla="*/ 32606 w 207469"/>
                  <a:gd name="connsiteY4" fmla="*/ 211558 h 211558"/>
                  <a:gd name="connsiteX5" fmla="*/ 0 w 207469"/>
                  <a:gd name="connsiteY5" fmla="*/ 211558 h 211558"/>
                  <a:gd name="connsiteX6" fmla="*/ 0 w 207469"/>
                  <a:gd name="connsiteY6" fmla="*/ 0 h 211558"/>
                  <a:gd name="connsiteX7" fmla="*/ 19045 w 207469"/>
                  <a:gd name="connsiteY7" fmla="*/ 0 h 211558"/>
                  <a:gd name="connsiteX8" fmla="*/ 103879 w 207469"/>
                  <a:gd name="connsiteY8" fmla="*/ 107367 h 211558"/>
                  <a:gd name="connsiteX9" fmla="*/ 188714 w 207469"/>
                  <a:gd name="connsiteY9" fmla="*/ 0 h 211558"/>
                  <a:gd name="connsiteX10" fmla="*/ 207470 w 207469"/>
                  <a:gd name="connsiteY10" fmla="*/ 0 h 211558"/>
                  <a:gd name="connsiteX11" fmla="*/ 207470 w 207469"/>
                  <a:gd name="connsiteY11" fmla="*/ 211558 h 211558"/>
                  <a:gd name="connsiteX12" fmla="*/ 174863 w 207469"/>
                  <a:gd name="connsiteY12"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469" h="211558">
                    <a:moveTo>
                      <a:pt x="174863" y="211558"/>
                    </a:moveTo>
                    <a:lnTo>
                      <a:pt x="174863" y="61187"/>
                    </a:lnTo>
                    <a:lnTo>
                      <a:pt x="103879" y="150660"/>
                    </a:lnTo>
                    <a:lnTo>
                      <a:pt x="32606" y="61187"/>
                    </a:lnTo>
                    <a:lnTo>
                      <a:pt x="32606" y="211558"/>
                    </a:lnTo>
                    <a:lnTo>
                      <a:pt x="0" y="211558"/>
                    </a:lnTo>
                    <a:lnTo>
                      <a:pt x="0" y="0"/>
                    </a:lnTo>
                    <a:lnTo>
                      <a:pt x="19045" y="0"/>
                    </a:lnTo>
                    <a:lnTo>
                      <a:pt x="103879" y="107367"/>
                    </a:lnTo>
                    <a:lnTo>
                      <a:pt x="188714" y="0"/>
                    </a:lnTo>
                    <a:lnTo>
                      <a:pt x="207470" y="0"/>
                    </a:lnTo>
                    <a:lnTo>
                      <a:pt x="207470" y="211558"/>
                    </a:lnTo>
                    <a:lnTo>
                      <a:pt x="174863" y="211558"/>
                    </a:lnTo>
                    <a:close/>
                  </a:path>
                </a:pathLst>
              </a:custGeom>
              <a:solidFill>
                <a:srgbClr val="0061AF"/>
              </a:solidFill>
              <a:ln w="2885"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2A39F27C-5B36-7279-F4F5-B68001E583D8}"/>
                  </a:ext>
                </a:extLst>
              </p:cNvPr>
              <p:cNvSpPr/>
              <p:nvPr/>
            </p:nvSpPr>
            <p:spPr>
              <a:xfrm>
                <a:off x="10932279" y="665040"/>
                <a:ext cx="163321" cy="211558"/>
              </a:xfrm>
              <a:custGeom>
                <a:avLst/>
                <a:gdLst>
                  <a:gd name="connsiteX0" fmla="*/ 130715 w 163321"/>
                  <a:gd name="connsiteY0" fmla="*/ 211558 h 211558"/>
                  <a:gd name="connsiteX1" fmla="*/ 130715 w 163321"/>
                  <a:gd name="connsiteY1" fmla="*/ 62342 h 211558"/>
                  <a:gd name="connsiteX2" fmla="*/ 19045 w 163321"/>
                  <a:gd name="connsiteY2" fmla="*/ 211558 h 211558"/>
                  <a:gd name="connsiteX3" fmla="*/ 0 w 163321"/>
                  <a:gd name="connsiteY3" fmla="*/ 211558 h 211558"/>
                  <a:gd name="connsiteX4" fmla="*/ 0 w 163321"/>
                  <a:gd name="connsiteY4" fmla="*/ 0 h 211558"/>
                  <a:gd name="connsiteX5" fmla="*/ 32607 w 163321"/>
                  <a:gd name="connsiteY5" fmla="*/ 0 h 211558"/>
                  <a:gd name="connsiteX6" fmla="*/ 32607 w 163321"/>
                  <a:gd name="connsiteY6" fmla="*/ 149216 h 211558"/>
                  <a:gd name="connsiteX7" fmla="*/ 144277 w 163321"/>
                  <a:gd name="connsiteY7" fmla="*/ 0 h 211558"/>
                  <a:gd name="connsiteX8" fmla="*/ 163321 w 163321"/>
                  <a:gd name="connsiteY8" fmla="*/ 0 h 211558"/>
                  <a:gd name="connsiteX9" fmla="*/ 163321 w 163321"/>
                  <a:gd name="connsiteY9" fmla="*/ 211558 h 211558"/>
                  <a:gd name="connsiteX10" fmla="*/ 130715 w 163321"/>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1" h="211558">
                    <a:moveTo>
                      <a:pt x="130715" y="211558"/>
                    </a:moveTo>
                    <a:lnTo>
                      <a:pt x="130715" y="62342"/>
                    </a:lnTo>
                    <a:lnTo>
                      <a:pt x="19045" y="211558"/>
                    </a:lnTo>
                    <a:lnTo>
                      <a:pt x="0" y="211558"/>
                    </a:lnTo>
                    <a:lnTo>
                      <a:pt x="0" y="0"/>
                    </a:lnTo>
                    <a:lnTo>
                      <a:pt x="32607" y="0"/>
                    </a:lnTo>
                    <a:lnTo>
                      <a:pt x="32607" y="149216"/>
                    </a:lnTo>
                    <a:lnTo>
                      <a:pt x="144277" y="0"/>
                    </a:lnTo>
                    <a:lnTo>
                      <a:pt x="163321" y="0"/>
                    </a:lnTo>
                    <a:lnTo>
                      <a:pt x="163321" y="211558"/>
                    </a:lnTo>
                    <a:lnTo>
                      <a:pt x="130715" y="211558"/>
                    </a:lnTo>
                    <a:close/>
                  </a:path>
                </a:pathLst>
              </a:custGeom>
              <a:solidFill>
                <a:srgbClr val="0061AF"/>
              </a:solidFill>
              <a:ln w="2885"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D250AD79-73AA-8817-46B7-43F52E8FE97C}"/>
                  </a:ext>
                </a:extLst>
              </p:cNvPr>
              <p:cNvSpPr/>
              <p:nvPr/>
            </p:nvSpPr>
            <p:spPr>
              <a:xfrm>
                <a:off x="11439266" y="665040"/>
                <a:ext cx="163320" cy="211558"/>
              </a:xfrm>
              <a:custGeom>
                <a:avLst/>
                <a:gdLst>
                  <a:gd name="connsiteX0" fmla="*/ 130715 w 163320"/>
                  <a:gd name="connsiteY0" fmla="*/ 211558 h 211558"/>
                  <a:gd name="connsiteX1" fmla="*/ 130715 w 163320"/>
                  <a:gd name="connsiteY1" fmla="*/ 62342 h 211558"/>
                  <a:gd name="connsiteX2" fmla="*/ 19044 w 163320"/>
                  <a:gd name="connsiteY2" fmla="*/ 211558 h 211558"/>
                  <a:gd name="connsiteX3" fmla="*/ 0 w 163320"/>
                  <a:gd name="connsiteY3" fmla="*/ 211558 h 211558"/>
                  <a:gd name="connsiteX4" fmla="*/ 0 w 163320"/>
                  <a:gd name="connsiteY4" fmla="*/ 0 h 211558"/>
                  <a:gd name="connsiteX5" fmla="*/ 32606 w 163320"/>
                  <a:gd name="connsiteY5" fmla="*/ 0 h 211558"/>
                  <a:gd name="connsiteX6" fmla="*/ 32606 w 163320"/>
                  <a:gd name="connsiteY6" fmla="*/ 149216 h 211558"/>
                  <a:gd name="connsiteX7" fmla="*/ 144277 w 163320"/>
                  <a:gd name="connsiteY7" fmla="*/ 0 h 211558"/>
                  <a:gd name="connsiteX8" fmla="*/ 163321 w 163320"/>
                  <a:gd name="connsiteY8" fmla="*/ 0 h 211558"/>
                  <a:gd name="connsiteX9" fmla="*/ 163321 w 163320"/>
                  <a:gd name="connsiteY9" fmla="*/ 211558 h 211558"/>
                  <a:gd name="connsiteX10" fmla="*/ 130715 w 163320"/>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0" h="211558">
                    <a:moveTo>
                      <a:pt x="130715" y="211558"/>
                    </a:moveTo>
                    <a:lnTo>
                      <a:pt x="130715" y="62342"/>
                    </a:lnTo>
                    <a:lnTo>
                      <a:pt x="19044" y="211558"/>
                    </a:lnTo>
                    <a:lnTo>
                      <a:pt x="0" y="211558"/>
                    </a:lnTo>
                    <a:lnTo>
                      <a:pt x="0" y="0"/>
                    </a:lnTo>
                    <a:lnTo>
                      <a:pt x="32606" y="0"/>
                    </a:lnTo>
                    <a:lnTo>
                      <a:pt x="32606" y="149216"/>
                    </a:lnTo>
                    <a:lnTo>
                      <a:pt x="144277" y="0"/>
                    </a:lnTo>
                    <a:lnTo>
                      <a:pt x="163321" y="0"/>
                    </a:lnTo>
                    <a:lnTo>
                      <a:pt x="163321" y="211558"/>
                    </a:lnTo>
                    <a:lnTo>
                      <a:pt x="130715" y="211558"/>
                    </a:lnTo>
                    <a:close/>
                  </a:path>
                </a:pathLst>
              </a:custGeom>
              <a:solidFill>
                <a:srgbClr val="0061AF"/>
              </a:solidFill>
              <a:ln w="2885" cap="flat">
                <a:noFill/>
                <a:prstDash val="solid"/>
                <a:miter/>
              </a:ln>
            </p:spPr>
            <p:txBody>
              <a:bodyPr rtlCol="0" anchor="ctr"/>
              <a:lstStyle/>
              <a:p>
                <a:endParaRPr lang="ru-RU"/>
              </a:p>
            </p:txBody>
          </p:sp>
        </p:grpSp>
        <p:grpSp>
          <p:nvGrpSpPr>
            <p:cNvPr id="35" name="Рисунок 8">
              <a:extLst>
                <a:ext uri="{FF2B5EF4-FFF2-40B4-BE49-F238E27FC236}">
                  <a16:creationId xmlns:a16="http://schemas.microsoft.com/office/drawing/2014/main" id="{44A564DC-1B30-771A-7409-F607105DC6AD}"/>
                </a:ext>
              </a:extLst>
            </p:cNvPr>
            <p:cNvGrpSpPr/>
            <p:nvPr/>
          </p:nvGrpSpPr>
          <p:grpSpPr>
            <a:xfrm>
              <a:off x="11254015" y="502836"/>
              <a:ext cx="378870" cy="92069"/>
              <a:chOff x="11254015" y="502836"/>
              <a:chExt cx="378870" cy="92069"/>
            </a:xfrm>
            <a:solidFill>
              <a:srgbClr val="0061AF"/>
            </a:solidFill>
          </p:grpSpPr>
          <p:sp>
            <p:nvSpPr>
              <p:cNvPr id="36" name="Полилиния 35">
                <a:extLst>
                  <a:ext uri="{FF2B5EF4-FFF2-40B4-BE49-F238E27FC236}">
                    <a16:creationId xmlns:a16="http://schemas.microsoft.com/office/drawing/2014/main" id="{A87D0803-F45C-7DDF-6AA0-1899DDE1D629}"/>
                  </a:ext>
                </a:extLst>
              </p:cNvPr>
              <p:cNvSpPr/>
              <p:nvPr/>
            </p:nvSpPr>
            <p:spPr>
              <a:xfrm>
                <a:off x="11254015" y="502836"/>
                <a:ext cx="76466" cy="92069"/>
              </a:xfrm>
              <a:custGeom>
                <a:avLst/>
                <a:gdLst>
                  <a:gd name="connsiteX0" fmla="*/ 57133 w 76466"/>
                  <a:gd name="connsiteY0" fmla="*/ 92070 h 92069"/>
                  <a:gd name="connsiteX1" fmla="*/ 57133 w 76466"/>
                  <a:gd name="connsiteY1" fmla="*/ 54549 h 92069"/>
                  <a:gd name="connsiteX2" fmla="*/ 19333 w 76466"/>
                  <a:gd name="connsiteY2" fmla="*/ 54549 h 92069"/>
                  <a:gd name="connsiteX3" fmla="*/ 19333 w 76466"/>
                  <a:gd name="connsiteY3" fmla="*/ 92070 h 92069"/>
                  <a:gd name="connsiteX4" fmla="*/ 0 w 76466"/>
                  <a:gd name="connsiteY4" fmla="*/ 92070 h 92069"/>
                  <a:gd name="connsiteX5" fmla="*/ 0 w 76466"/>
                  <a:gd name="connsiteY5" fmla="*/ 0 h 92069"/>
                  <a:gd name="connsiteX6" fmla="*/ 19333 w 76466"/>
                  <a:gd name="connsiteY6" fmla="*/ 0 h 92069"/>
                  <a:gd name="connsiteX7" fmla="*/ 19333 w 76466"/>
                  <a:gd name="connsiteY7" fmla="*/ 37232 h 92069"/>
                  <a:gd name="connsiteX8" fmla="*/ 57133 w 76466"/>
                  <a:gd name="connsiteY8" fmla="*/ 37232 h 92069"/>
                  <a:gd name="connsiteX9" fmla="*/ 57133 w 76466"/>
                  <a:gd name="connsiteY9" fmla="*/ 0 h 92069"/>
                  <a:gd name="connsiteX10" fmla="*/ 76467 w 76466"/>
                  <a:gd name="connsiteY10" fmla="*/ 0 h 92069"/>
                  <a:gd name="connsiteX11" fmla="*/ 76467 w 76466"/>
                  <a:gd name="connsiteY11" fmla="*/ 92070 h 92069"/>
                  <a:gd name="connsiteX12" fmla="*/ 57133 w 76466"/>
                  <a:gd name="connsiteY12"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66" h="92069">
                    <a:moveTo>
                      <a:pt x="57133" y="92070"/>
                    </a:moveTo>
                    <a:lnTo>
                      <a:pt x="57133" y="54549"/>
                    </a:lnTo>
                    <a:lnTo>
                      <a:pt x="19333" y="54549"/>
                    </a:lnTo>
                    <a:lnTo>
                      <a:pt x="19333" y="92070"/>
                    </a:lnTo>
                    <a:lnTo>
                      <a:pt x="0" y="92070"/>
                    </a:lnTo>
                    <a:lnTo>
                      <a:pt x="0" y="0"/>
                    </a:lnTo>
                    <a:lnTo>
                      <a:pt x="19333" y="0"/>
                    </a:lnTo>
                    <a:lnTo>
                      <a:pt x="19333" y="37232"/>
                    </a:lnTo>
                    <a:lnTo>
                      <a:pt x="57133" y="37232"/>
                    </a:lnTo>
                    <a:lnTo>
                      <a:pt x="57133" y="0"/>
                    </a:lnTo>
                    <a:lnTo>
                      <a:pt x="76467" y="0"/>
                    </a:lnTo>
                    <a:lnTo>
                      <a:pt x="76467" y="92070"/>
                    </a:lnTo>
                    <a:lnTo>
                      <a:pt x="57133" y="92070"/>
                    </a:lnTo>
                    <a:close/>
                  </a:path>
                </a:pathLst>
              </a:custGeom>
              <a:solidFill>
                <a:srgbClr val="0061AF"/>
              </a:solidFill>
              <a:ln w="2885"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A88BDD88-30AC-9496-D629-F753FE67E5BD}"/>
                  </a:ext>
                </a:extLst>
              </p:cNvPr>
              <p:cNvSpPr/>
              <p:nvPr/>
            </p:nvSpPr>
            <p:spPr>
              <a:xfrm>
                <a:off x="11352412" y="502836"/>
                <a:ext cx="77332" cy="92069"/>
              </a:xfrm>
              <a:custGeom>
                <a:avLst/>
                <a:gdLst>
                  <a:gd name="connsiteX0" fmla="*/ 57711 w 77332"/>
                  <a:gd name="connsiteY0" fmla="*/ 92070 h 92069"/>
                  <a:gd name="connsiteX1" fmla="*/ 57711 w 77332"/>
                  <a:gd name="connsiteY1" fmla="*/ 34346 h 92069"/>
                  <a:gd name="connsiteX2" fmla="*/ 11253 w 77332"/>
                  <a:gd name="connsiteY2" fmla="*/ 92070 h 92069"/>
                  <a:gd name="connsiteX3" fmla="*/ 0 w 77332"/>
                  <a:gd name="connsiteY3" fmla="*/ 92070 h 92069"/>
                  <a:gd name="connsiteX4" fmla="*/ 0 w 77332"/>
                  <a:gd name="connsiteY4" fmla="*/ 0 h 92069"/>
                  <a:gd name="connsiteX5" fmla="*/ 19333 w 77332"/>
                  <a:gd name="connsiteY5" fmla="*/ 0 h 92069"/>
                  <a:gd name="connsiteX6" fmla="*/ 19333 w 77332"/>
                  <a:gd name="connsiteY6" fmla="*/ 58013 h 92069"/>
                  <a:gd name="connsiteX7" fmla="*/ 65790 w 77332"/>
                  <a:gd name="connsiteY7" fmla="*/ 0 h 92069"/>
                  <a:gd name="connsiteX8" fmla="*/ 77332 w 77332"/>
                  <a:gd name="connsiteY8" fmla="*/ 0 h 92069"/>
                  <a:gd name="connsiteX9" fmla="*/ 77332 w 77332"/>
                  <a:gd name="connsiteY9" fmla="*/ 92070 h 92069"/>
                  <a:gd name="connsiteX10" fmla="*/ 57711 w 77332"/>
                  <a:gd name="connsiteY10"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32" h="92069">
                    <a:moveTo>
                      <a:pt x="57711" y="92070"/>
                    </a:moveTo>
                    <a:lnTo>
                      <a:pt x="57711" y="34346"/>
                    </a:lnTo>
                    <a:lnTo>
                      <a:pt x="11253" y="92070"/>
                    </a:lnTo>
                    <a:lnTo>
                      <a:pt x="0" y="92070"/>
                    </a:lnTo>
                    <a:lnTo>
                      <a:pt x="0" y="0"/>
                    </a:lnTo>
                    <a:lnTo>
                      <a:pt x="19333" y="0"/>
                    </a:lnTo>
                    <a:lnTo>
                      <a:pt x="19333" y="58013"/>
                    </a:lnTo>
                    <a:lnTo>
                      <a:pt x="65790" y="0"/>
                    </a:lnTo>
                    <a:lnTo>
                      <a:pt x="77332" y="0"/>
                    </a:lnTo>
                    <a:lnTo>
                      <a:pt x="77332" y="92070"/>
                    </a:lnTo>
                    <a:lnTo>
                      <a:pt x="57711" y="92070"/>
                    </a:lnTo>
                    <a:close/>
                  </a:path>
                </a:pathLst>
              </a:custGeom>
              <a:solidFill>
                <a:srgbClr val="0061AF"/>
              </a:solidFill>
              <a:ln w="2885"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A9D2009C-EA49-E3F7-E220-DF56EE3D7BD0}"/>
                  </a:ext>
                </a:extLst>
              </p:cNvPr>
              <p:cNvSpPr/>
              <p:nvPr/>
            </p:nvSpPr>
            <p:spPr>
              <a:xfrm>
                <a:off x="11445326" y="503125"/>
                <a:ext cx="77620" cy="91781"/>
              </a:xfrm>
              <a:custGeom>
                <a:avLst/>
                <a:gdLst>
                  <a:gd name="connsiteX0" fmla="*/ 58576 w 77620"/>
                  <a:gd name="connsiteY0" fmla="*/ 91781 h 91781"/>
                  <a:gd name="connsiteX1" fmla="*/ 58576 w 77620"/>
                  <a:gd name="connsiteY1" fmla="*/ 69269 h 91781"/>
                  <a:gd name="connsiteX2" fmla="*/ 47611 w 77620"/>
                  <a:gd name="connsiteY2" fmla="*/ 69269 h 91781"/>
                  <a:gd name="connsiteX3" fmla="*/ 27990 w 77620"/>
                  <a:gd name="connsiteY3" fmla="*/ 82545 h 91781"/>
                  <a:gd name="connsiteX4" fmla="*/ 21641 w 77620"/>
                  <a:gd name="connsiteY4" fmla="*/ 91781 h 91781"/>
                  <a:gd name="connsiteX5" fmla="*/ 0 w 77620"/>
                  <a:gd name="connsiteY5" fmla="*/ 91781 h 91781"/>
                  <a:gd name="connsiteX6" fmla="*/ 8368 w 77620"/>
                  <a:gd name="connsiteY6" fmla="*/ 79659 h 91781"/>
                  <a:gd name="connsiteX7" fmla="*/ 23084 w 77620"/>
                  <a:gd name="connsiteY7" fmla="*/ 63496 h 91781"/>
                  <a:gd name="connsiteX8" fmla="*/ 2020 w 77620"/>
                  <a:gd name="connsiteY8" fmla="*/ 34634 h 91781"/>
                  <a:gd name="connsiteX9" fmla="*/ 44437 w 77620"/>
                  <a:gd name="connsiteY9" fmla="*/ 0 h 91781"/>
                  <a:gd name="connsiteX10" fmla="*/ 77621 w 77620"/>
                  <a:gd name="connsiteY10" fmla="*/ 0 h 91781"/>
                  <a:gd name="connsiteX11" fmla="*/ 77621 w 77620"/>
                  <a:gd name="connsiteY11" fmla="*/ 91781 h 91781"/>
                  <a:gd name="connsiteX12" fmla="*/ 58576 w 77620"/>
                  <a:gd name="connsiteY12" fmla="*/ 91781 h 91781"/>
                  <a:gd name="connsiteX13" fmla="*/ 42706 w 77620"/>
                  <a:gd name="connsiteY13" fmla="*/ 17029 h 91781"/>
                  <a:gd name="connsiteX14" fmla="*/ 20199 w 77620"/>
                  <a:gd name="connsiteY14" fmla="*/ 34634 h 91781"/>
                  <a:gd name="connsiteX15" fmla="*/ 42706 w 77620"/>
                  <a:gd name="connsiteY15" fmla="*/ 52240 h 91781"/>
                  <a:gd name="connsiteX16" fmla="*/ 58576 w 77620"/>
                  <a:gd name="connsiteY16" fmla="*/ 52240 h 91781"/>
                  <a:gd name="connsiteX17" fmla="*/ 58576 w 77620"/>
                  <a:gd name="connsiteY17" fmla="*/ 17029 h 91781"/>
                  <a:gd name="connsiteX18" fmla="*/ 42706 w 77620"/>
                  <a:gd name="connsiteY18" fmla="*/ 17029 h 9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620" h="91781">
                    <a:moveTo>
                      <a:pt x="58576" y="91781"/>
                    </a:moveTo>
                    <a:lnTo>
                      <a:pt x="58576" y="69269"/>
                    </a:lnTo>
                    <a:lnTo>
                      <a:pt x="47611" y="69269"/>
                    </a:lnTo>
                    <a:cubicBezTo>
                      <a:pt x="38089" y="69557"/>
                      <a:pt x="35492" y="71578"/>
                      <a:pt x="27990" y="82545"/>
                    </a:cubicBezTo>
                    <a:lnTo>
                      <a:pt x="21641" y="91781"/>
                    </a:lnTo>
                    <a:lnTo>
                      <a:pt x="0" y="91781"/>
                    </a:lnTo>
                    <a:lnTo>
                      <a:pt x="8368" y="79659"/>
                    </a:lnTo>
                    <a:cubicBezTo>
                      <a:pt x="14428" y="70712"/>
                      <a:pt x="18756" y="66094"/>
                      <a:pt x="23084" y="63496"/>
                    </a:cubicBezTo>
                    <a:cubicBezTo>
                      <a:pt x="9811" y="58590"/>
                      <a:pt x="2020" y="48199"/>
                      <a:pt x="2020" y="34634"/>
                    </a:cubicBezTo>
                    <a:cubicBezTo>
                      <a:pt x="2020" y="15297"/>
                      <a:pt x="17025" y="0"/>
                      <a:pt x="44437" y="0"/>
                    </a:cubicBezTo>
                    <a:lnTo>
                      <a:pt x="77621" y="0"/>
                    </a:lnTo>
                    <a:lnTo>
                      <a:pt x="77621" y="91781"/>
                    </a:lnTo>
                    <a:lnTo>
                      <a:pt x="58576" y="91781"/>
                    </a:lnTo>
                    <a:close/>
                    <a:moveTo>
                      <a:pt x="42706" y="17029"/>
                    </a:moveTo>
                    <a:cubicBezTo>
                      <a:pt x="30010" y="17029"/>
                      <a:pt x="20199" y="22801"/>
                      <a:pt x="20199" y="34634"/>
                    </a:cubicBezTo>
                    <a:cubicBezTo>
                      <a:pt x="20199" y="47045"/>
                      <a:pt x="30010" y="52240"/>
                      <a:pt x="42706" y="52240"/>
                    </a:cubicBezTo>
                    <a:lnTo>
                      <a:pt x="58576" y="52240"/>
                    </a:lnTo>
                    <a:lnTo>
                      <a:pt x="58576" y="17029"/>
                    </a:lnTo>
                    <a:lnTo>
                      <a:pt x="42706" y="17029"/>
                    </a:lnTo>
                    <a:close/>
                  </a:path>
                </a:pathLst>
              </a:custGeom>
              <a:solidFill>
                <a:srgbClr val="0061AF"/>
              </a:solidFill>
              <a:ln w="2885"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546B12A9-E618-2018-77BF-C83D10685E34}"/>
                  </a:ext>
                </a:extLst>
              </p:cNvPr>
              <p:cNvSpPr/>
              <p:nvPr/>
            </p:nvSpPr>
            <p:spPr>
              <a:xfrm>
                <a:off x="11539971" y="502836"/>
                <a:ext cx="92913" cy="92069"/>
              </a:xfrm>
              <a:custGeom>
                <a:avLst/>
                <a:gdLst>
                  <a:gd name="connsiteX0" fmla="*/ 15293 w 92913"/>
                  <a:gd name="connsiteY0" fmla="*/ 92070 h 92069"/>
                  <a:gd name="connsiteX1" fmla="*/ 35492 w 92913"/>
                  <a:gd name="connsiteY1" fmla="*/ 58878 h 92069"/>
                  <a:gd name="connsiteX2" fmla="*/ 0 w 92913"/>
                  <a:gd name="connsiteY2" fmla="*/ 0 h 92069"/>
                  <a:gd name="connsiteX3" fmla="*/ 21930 w 92913"/>
                  <a:gd name="connsiteY3" fmla="*/ 0 h 92069"/>
                  <a:gd name="connsiteX4" fmla="*/ 46457 w 92913"/>
                  <a:gd name="connsiteY4" fmla="*/ 40118 h 92069"/>
                  <a:gd name="connsiteX5" fmla="*/ 70984 w 92913"/>
                  <a:gd name="connsiteY5" fmla="*/ 0 h 92069"/>
                  <a:gd name="connsiteX6" fmla="*/ 92914 w 92913"/>
                  <a:gd name="connsiteY6" fmla="*/ 0 h 92069"/>
                  <a:gd name="connsiteX7" fmla="*/ 37223 w 92913"/>
                  <a:gd name="connsiteY7" fmla="*/ 92070 h 92069"/>
                  <a:gd name="connsiteX8" fmla="*/ 15293 w 92913"/>
                  <a:gd name="connsiteY8"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13" h="92069">
                    <a:moveTo>
                      <a:pt x="15293" y="92070"/>
                    </a:moveTo>
                    <a:lnTo>
                      <a:pt x="35492" y="58878"/>
                    </a:lnTo>
                    <a:lnTo>
                      <a:pt x="0" y="0"/>
                    </a:lnTo>
                    <a:lnTo>
                      <a:pt x="21930" y="0"/>
                    </a:lnTo>
                    <a:lnTo>
                      <a:pt x="46457" y="40118"/>
                    </a:lnTo>
                    <a:lnTo>
                      <a:pt x="70984" y="0"/>
                    </a:lnTo>
                    <a:lnTo>
                      <a:pt x="92914" y="0"/>
                    </a:lnTo>
                    <a:lnTo>
                      <a:pt x="37223" y="92070"/>
                    </a:lnTo>
                    <a:lnTo>
                      <a:pt x="15293" y="92070"/>
                    </a:lnTo>
                    <a:close/>
                  </a:path>
                </a:pathLst>
              </a:custGeom>
              <a:solidFill>
                <a:srgbClr val="0061AF"/>
              </a:solidFill>
              <a:ln w="2885" cap="flat">
                <a:noFill/>
                <a:prstDash val="solid"/>
                <a:miter/>
              </a:ln>
            </p:spPr>
            <p:txBody>
              <a:bodyPr rtlCol="0" anchor="ctr"/>
              <a:lstStyle/>
              <a:p>
                <a:endParaRPr lang="ru-RU"/>
              </a:p>
            </p:txBody>
          </p:sp>
        </p:grpSp>
        <p:sp>
          <p:nvSpPr>
            <p:cNvPr id="40" name="Полилиния 39">
              <a:extLst>
                <a:ext uri="{FF2B5EF4-FFF2-40B4-BE49-F238E27FC236}">
                  <a16:creationId xmlns:a16="http://schemas.microsoft.com/office/drawing/2014/main" id="{BF227434-EDE9-026B-28F3-D331B5801B91}"/>
                </a:ext>
              </a:extLst>
            </p:cNvPr>
            <p:cNvSpPr/>
            <p:nvPr/>
          </p:nvSpPr>
          <p:spPr>
            <a:xfrm>
              <a:off x="11108585" y="665040"/>
              <a:ext cx="318274" cy="210981"/>
            </a:xfrm>
            <a:custGeom>
              <a:avLst/>
              <a:gdLst>
                <a:gd name="connsiteX0" fmla="*/ 233439 w 318274"/>
                <a:gd name="connsiteY0" fmla="*/ 7504 h 210981"/>
                <a:gd name="connsiteX1" fmla="*/ 175152 w 318274"/>
                <a:gd name="connsiteY1" fmla="*/ 38964 h 210981"/>
                <a:gd name="connsiteX2" fmla="*/ 175152 w 318274"/>
                <a:gd name="connsiteY2" fmla="*/ 0 h 210981"/>
                <a:gd name="connsiteX3" fmla="*/ 142545 w 318274"/>
                <a:gd name="connsiteY3" fmla="*/ 0 h 210981"/>
                <a:gd name="connsiteX4" fmla="*/ 142545 w 318274"/>
                <a:gd name="connsiteY4" fmla="*/ 94956 h 210981"/>
                <a:gd name="connsiteX5" fmla="*/ 87720 w 318274"/>
                <a:gd name="connsiteY5" fmla="*/ 151237 h 210981"/>
                <a:gd name="connsiteX6" fmla="*/ 32895 w 318274"/>
                <a:gd name="connsiteY6" fmla="*/ 94956 h 210981"/>
                <a:gd name="connsiteX7" fmla="*/ 87720 w 318274"/>
                <a:gd name="connsiteY7" fmla="*/ 38386 h 210981"/>
                <a:gd name="connsiteX8" fmla="*/ 128406 w 318274"/>
                <a:gd name="connsiteY8" fmla="*/ 56281 h 210981"/>
                <a:gd name="connsiteX9" fmla="*/ 128406 w 318274"/>
                <a:gd name="connsiteY9" fmla="*/ 23090 h 210981"/>
                <a:gd name="connsiteX10" fmla="*/ 84546 w 318274"/>
                <a:gd name="connsiteY10" fmla="*/ 7504 h 210981"/>
                <a:gd name="connsiteX11" fmla="*/ 0 w 318274"/>
                <a:gd name="connsiteY11" fmla="*/ 94667 h 210981"/>
                <a:gd name="connsiteX12" fmla="*/ 84546 w 318274"/>
                <a:gd name="connsiteY12" fmla="*/ 181542 h 210981"/>
                <a:gd name="connsiteX13" fmla="*/ 142834 w 318274"/>
                <a:gd name="connsiteY13" fmla="*/ 150371 h 210981"/>
                <a:gd name="connsiteX14" fmla="*/ 142834 w 318274"/>
                <a:gd name="connsiteY14" fmla="*/ 210981 h 210981"/>
                <a:gd name="connsiteX15" fmla="*/ 176017 w 318274"/>
                <a:gd name="connsiteY15" fmla="*/ 210981 h 210981"/>
                <a:gd name="connsiteX16" fmla="*/ 176017 w 318274"/>
                <a:gd name="connsiteY16" fmla="*/ 90049 h 210981"/>
                <a:gd name="connsiteX17" fmla="*/ 176017 w 318274"/>
                <a:gd name="connsiteY17" fmla="*/ 90049 h 210981"/>
                <a:gd name="connsiteX18" fmla="*/ 230843 w 318274"/>
                <a:gd name="connsiteY18" fmla="*/ 37809 h 210981"/>
                <a:gd name="connsiteX19" fmla="*/ 285668 w 318274"/>
                <a:gd name="connsiteY19" fmla="*/ 94379 h 210981"/>
                <a:gd name="connsiteX20" fmla="*/ 230843 w 318274"/>
                <a:gd name="connsiteY20" fmla="*/ 150660 h 210981"/>
                <a:gd name="connsiteX21" fmla="*/ 190734 w 318274"/>
                <a:gd name="connsiteY21" fmla="*/ 133342 h 210981"/>
                <a:gd name="connsiteX22" fmla="*/ 190734 w 318274"/>
                <a:gd name="connsiteY22" fmla="*/ 166822 h 210981"/>
                <a:gd name="connsiteX23" fmla="*/ 234017 w 318274"/>
                <a:gd name="connsiteY23" fmla="*/ 181542 h 210981"/>
                <a:gd name="connsiteX24" fmla="*/ 318274 w 318274"/>
                <a:gd name="connsiteY24" fmla="*/ 94667 h 210981"/>
                <a:gd name="connsiteX25" fmla="*/ 233439 w 318274"/>
                <a:gd name="connsiteY25" fmla="*/ 7504 h 21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274" h="210981">
                  <a:moveTo>
                    <a:pt x="233439" y="7504"/>
                  </a:moveTo>
                  <a:cubicBezTo>
                    <a:pt x="208335" y="7504"/>
                    <a:pt x="186694" y="20492"/>
                    <a:pt x="175152" y="38964"/>
                  </a:cubicBezTo>
                  <a:lnTo>
                    <a:pt x="175152" y="0"/>
                  </a:lnTo>
                  <a:lnTo>
                    <a:pt x="142545" y="0"/>
                  </a:lnTo>
                  <a:lnTo>
                    <a:pt x="142545" y="94956"/>
                  </a:lnTo>
                  <a:cubicBezTo>
                    <a:pt x="142545" y="127570"/>
                    <a:pt x="118307" y="151237"/>
                    <a:pt x="87720" y="151237"/>
                  </a:cubicBezTo>
                  <a:cubicBezTo>
                    <a:pt x="56845" y="151237"/>
                    <a:pt x="32895" y="127570"/>
                    <a:pt x="32895" y="94956"/>
                  </a:cubicBezTo>
                  <a:cubicBezTo>
                    <a:pt x="32895" y="62342"/>
                    <a:pt x="57134" y="38386"/>
                    <a:pt x="87720" y="38386"/>
                  </a:cubicBezTo>
                  <a:cubicBezTo>
                    <a:pt x="103879" y="38386"/>
                    <a:pt x="118307" y="45025"/>
                    <a:pt x="128406" y="56281"/>
                  </a:cubicBezTo>
                  <a:lnTo>
                    <a:pt x="128406" y="23090"/>
                  </a:lnTo>
                  <a:cubicBezTo>
                    <a:pt x="116575" y="13565"/>
                    <a:pt x="101282" y="7504"/>
                    <a:pt x="84546" y="7504"/>
                  </a:cubicBezTo>
                  <a:cubicBezTo>
                    <a:pt x="34049" y="7504"/>
                    <a:pt x="0" y="46179"/>
                    <a:pt x="0" y="94667"/>
                  </a:cubicBezTo>
                  <a:cubicBezTo>
                    <a:pt x="0" y="143155"/>
                    <a:pt x="34049" y="181542"/>
                    <a:pt x="84546" y="181542"/>
                  </a:cubicBezTo>
                  <a:cubicBezTo>
                    <a:pt x="109650" y="181542"/>
                    <a:pt x="131292" y="168843"/>
                    <a:pt x="142834" y="150371"/>
                  </a:cubicBezTo>
                  <a:lnTo>
                    <a:pt x="142834" y="210981"/>
                  </a:lnTo>
                  <a:lnTo>
                    <a:pt x="176017" y="210981"/>
                  </a:lnTo>
                  <a:lnTo>
                    <a:pt x="176017" y="90049"/>
                  </a:lnTo>
                  <a:lnTo>
                    <a:pt x="176017" y="90049"/>
                  </a:lnTo>
                  <a:cubicBezTo>
                    <a:pt x="178037" y="59744"/>
                    <a:pt x="201410" y="37809"/>
                    <a:pt x="230843" y="37809"/>
                  </a:cubicBezTo>
                  <a:cubicBezTo>
                    <a:pt x="261718" y="37809"/>
                    <a:pt x="285668" y="61765"/>
                    <a:pt x="285668" y="94379"/>
                  </a:cubicBezTo>
                  <a:cubicBezTo>
                    <a:pt x="285668" y="126993"/>
                    <a:pt x="261429" y="150660"/>
                    <a:pt x="230843" y="150660"/>
                  </a:cubicBezTo>
                  <a:cubicBezTo>
                    <a:pt x="214683" y="150660"/>
                    <a:pt x="200544" y="144021"/>
                    <a:pt x="190734" y="133342"/>
                  </a:cubicBezTo>
                  <a:lnTo>
                    <a:pt x="190734" y="166822"/>
                  </a:lnTo>
                  <a:cubicBezTo>
                    <a:pt x="202276" y="175770"/>
                    <a:pt x="217281" y="181542"/>
                    <a:pt x="234017" y="181542"/>
                  </a:cubicBezTo>
                  <a:cubicBezTo>
                    <a:pt x="284225" y="181542"/>
                    <a:pt x="318274" y="143155"/>
                    <a:pt x="318274" y="94667"/>
                  </a:cubicBezTo>
                  <a:cubicBezTo>
                    <a:pt x="317697" y="46179"/>
                    <a:pt x="283359" y="7504"/>
                    <a:pt x="233439" y="7504"/>
                  </a:cubicBezTo>
                  <a:close/>
                </a:path>
              </a:pathLst>
            </a:custGeom>
            <a:solidFill>
              <a:srgbClr val="0061AF"/>
            </a:solidFill>
            <a:ln w="2885" cap="flat">
              <a:noFill/>
              <a:prstDash val="solid"/>
              <a:miter/>
            </a:ln>
          </p:spPr>
          <p:txBody>
            <a:bodyPr rtlCol="0" anchor="ctr"/>
            <a:lstStyle/>
            <a:p>
              <a:endParaRPr lang="ru-RU"/>
            </a:p>
          </p:txBody>
        </p:sp>
      </p:grpSp>
    </p:spTree>
    <p:extLst>
      <p:ext uri="{BB962C8B-B14F-4D97-AF65-F5344CB8AC3E}">
        <p14:creationId xmlns:p14="http://schemas.microsoft.com/office/powerpoint/2010/main" val="605625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Шапка с логотипом без коня (белая)">
    <p:spTree>
      <p:nvGrpSpPr>
        <p:cNvPr id="1" name=""/>
        <p:cNvGrpSpPr/>
        <p:nvPr/>
      </p:nvGrpSpPr>
      <p:grpSpPr>
        <a:xfrm>
          <a:off x="0" y="0"/>
          <a:ext cx="0" cy="0"/>
          <a:chOff x="0" y="0"/>
          <a:chExt cx="0" cy="0"/>
        </a:xfrm>
      </p:grpSpPr>
      <p:sp>
        <p:nvSpPr>
          <p:cNvPr id="15" name="Заголовок 14"/>
          <p:cNvSpPr>
            <a:spLocks noGrp="1"/>
          </p:cNvSpPr>
          <p:nvPr>
            <p:ph type="title" hasCustomPrompt="1"/>
          </p:nvPr>
        </p:nvSpPr>
        <p:spPr>
          <a:xfrm>
            <a:off x="559572" y="359101"/>
            <a:ext cx="9199890" cy="523220"/>
          </a:xfrm>
          <a:prstGeom prst="rect">
            <a:avLst/>
          </a:prstGeom>
        </p:spPr>
        <p:txBody>
          <a:bodyPr wrap="square" anchor="t">
            <a:spAutoFit/>
          </a:bodyPr>
          <a:lstStyle>
            <a:lvl1pPr>
              <a:lnSpc>
                <a:spcPct val="100000"/>
              </a:lnSpc>
              <a:defRPr sz="2800" b="1">
                <a:solidFill>
                  <a:schemeClr val="accent1"/>
                </a:solidFill>
                <a:latin typeface="Montserrat" panose="00000500000000000000" pitchFamily="2" charset="-52"/>
              </a:defRPr>
            </a:lvl1pPr>
          </a:lstStyle>
          <a:p>
            <a:r>
              <a:rPr lang="ru-RU" dirty="0"/>
              <a:t>Заголовок слайда</a:t>
            </a:r>
          </a:p>
        </p:txBody>
      </p:sp>
      <p:sp>
        <p:nvSpPr>
          <p:cNvPr id="12" name="Прямоугольник 11">
            <a:extLst>
              <a:ext uri="{FF2B5EF4-FFF2-40B4-BE49-F238E27FC236}">
                <a16:creationId xmlns:a16="http://schemas.microsoft.com/office/drawing/2014/main" id="{C5D4A470-D186-460E-BFFA-A336BBB6414C}"/>
              </a:ext>
            </a:extLst>
          </p:cNvPr>
          <p:cNvSpPr/>
          <p:nvPr userDrawn="1"/>
        </p:nvSpPr>
        <p:spPr>
          <a:xfrm>
            <a:off x="11641138" y="6453188"/>
            <a:ext cx="415498" cy="307777"/>
          </a:xfrm>
          <a:prstGeom prst="rect">
            <a:avLst/>
          </a:prstGeom>
        </p:spPr>
        <p:txBody>
          <a:bodyPr wrap="none">
            <a:spAutoFit/>
          </a:bodyPr>
          <a:lstStyle/>
          <a:p>
            <a:pPr algn="l"/>
            <a:fld id="{14D38384-7A71-42FD-A8FA-E9EF1AAD0FA2}" type="slidenum">
              <a:rPr lang="ru-RU" sz="1400" smtClean="0">
                <a:solidFill>
                  <a:srgbClr val="8F9092"/>
                </a:solidFill>
                <a:latin typeface="Montserrat" panose="00000500000000000000" pitchFamily="2" charset="-52"/>
              </a:rPr>
              <a:pPr algn="l"/>
              <a:t>‹#›</a:t>
            </a:fld>
            <a:endParaRPr lang="ru-RU" sz="1400" dirty="0">
              <a:solidFill>
                <a:srgbClr val="8F9092"/>
              </a:solidFill>
              <a:latin typeface="Montserrat" panose="00000500000000000000" pitchFamily="2" charset="-52"/>
            </a:endParaRPr>
          </a:p>
        </p:txBody>
      </p:sp>
      <p:sp>
        <p:nvSpPr>
          <p:cNvPr id="13" name="Текст 19">
            <a:extLst>
              <a:ext uri="{FF2B5EF4-FFF2-40B4-BE49-F238E27FC236}">
                <a16:creationId xmlns:a16="http://schemas.microsoft.com/office/drawing/2014/main" id="{31E49764-56DC-46CD-B11C-0EA5A64396DF}"/>
              </a:ext>
            </a:extLst>
          </p:cNvPr>
          <p:cNvSpPr>
            <a:spLocks noGrp="1"/>
          </p:cNvSpPr>
          <p:nvPr>
            <p:ph type="body" sz="quarter" idx="10" hasCustomPrompt="1"/>
          </p:nvPr>
        </p:nvSpPr>
        <p:spPr>
          <a:xfrm>
            <a:off x="559572" y="1729294"/>
            <a:ext cx="2549388" cy="338554"/>
          </a:xfrm>
          <a:prstGeom prst="rect">
            <a:avLst/>
          </a:prstGeom>
        </p:spPr>
        <p:txBody>
          <a:bodyPr wrap="square" anchor="t" anchorCtr="0">
            <a:spAutoFit/>
          </a:bodyPr>
          <a:lstStyle>
            <a:lvl1pPr marL="0" indent="0">
              <a:lnSpc>
                <a:spcPct val="100000"/>
              </a:lnSpc>
              <a:spcBef>
                <a:spcPts val="0"/>
              </a:spcBef>
              <a:spcAft>
                <a:spcPts val="600"/>
              </a:spcAft>
              <a:buNone/>
              <a:defRPr sz="1600" b="1">
                <a:solidFill>
                  <a:schemeClr val="accent2"/>
                </a:solidFill>
                <a:latin typeface="Montserrat" panose="00000500000000000000" pitchFamily="2" charset="-52"/>
              </a:defRPr>
            </a:lvl1pPr>
            <a:lvl2pPr>
              <a:lnSpc>
                <a:spcPct val="100000"/>
              </a:lnSpc>
              <a:spcBef>
                <a:spcPts val="0"/>
              </a:spcBef>
              <a:spcAft>
                <a:spcPts val="600"/>
              </a:spcAft>
              <a:defRPr sz="1400" b="0">
                <a:solidFill>
                  <a:srgbClr val="222A3F"/>
                </a:solidFill>
                <a:latin typeface="Montserrat" panose="00000500000000000000" pitchFamily="2" charset="-52"/>
              </a:defRPr>
            </a:lvl2pPr>
          </a:lstStyle>
          <a:p>
            <a:pPr lvl="0"/>
            <a:r>
              <a:rPr lang="ru-RU" dirty="0"/>
              <a:t>Подзаголовок</a:t>
            </a:r>
          </a:p>
        </p:txBody>
      </p:sp>
      <p:sp>
        <p:nvSpPr>
          <p:cNvPr id="17" name="Текст 26">
            <a:extLst>
              <a:ext uri="{FF2B5EF4-FFF2-40B4-BE49-F238E27FC236}">
                <a16:creationId xmlns:a16="http://schemas.microsoft.com/office/drawing/2014/main" id="{35D170F2-0A66-4A7D-B05D-81F7BB0E8A99}"/>
              </a:ext>
            </a:extLst>
          </p:cNvPr>
          <p:cNvSpPr>
            <a:spLocks noGrp="1"/>
          </p:cNvSpPr>
          <p:nvPr>
            <p:ph type="body" sz="quarter" idx="11" hasCustomPrompt="1"/>
          </p:nvPr>
        </p:nvSpPr>
        <p:spPr>
          <a:xfrm>
            <a:off x="559572" y="2409034"/>
            <a:ext cx="2549388" cy="307777"/>
          </a:xfrm>
          <a:prstGeom prst="rect">
            <a:avLst/>
          </a:prstGeom>
        </p:spPr>
        <p:txBody>
          <a:bodyPr wrap="square" anchor="t">
            <a:spAutoFit/>
          </a:bodyPr>
          <a:lstStyle>
            <a:lvl1pPr marL="0" indent="0">
              <a:lnSpc>
                <a:spcPct val="100000"/>
              </a:lnSpc>
              <a:spcBef>
                <a:spcPts val="0"/>
              </a:spcBef>
              <a:spcAft>
                <a:spcPts val="600"/>
              </a:spcAft>
              <a:buNone/>
              <a:defRPr sz="1400">
                <a:solidFill>
                  <a:schemeClr val="tx1"/>
                </a:solidFill>
                <a:latin typeface="Montserrat" panose="00000500000000000000" pitchFamily="2" charset="-52"/>
              </a:defRPr>
            </a:lvl1pPr>
          </a:lstStyle>
          <a:p>
            <a:pPr lvl="0"/>
            <a:r>
              <a:rPr lang="ru-RU" dirty="0"/>
              <a:t>Основной текст</a:t>
            </a:r>
          </a:p>
        </p:txBody>
      </p:sp>
      <p:grpSp>
        <p:nvGrpSpPr>
          <p:cNvPr id="2" name="Рисунок 6">
            <a:extLst>
              <a:ext uri="{FF2B5EF4-FFF2-40B4-BE49-F238E27FC236}">
                <a16:creationId xmlns:a16="http://schemas.microsoft.com/office/drawing/2014/main" id="{D8A6B9C1-8ACB-71D6-D2BC-C571A578169B}"/>
              </a:ext>
            </a:extLst>
          </p:cNvPr>
          <p:cNvGrpSpPr/>
          <p:nvPr/>
        </p:nvGrpSpPr>
        <p:grpSpPr>
          <a:xfrm>
            <a:off x="9790186" y="-282498"/>
            <a:ext cx="1842699" cy="1159097"/>
            <a:chOff x="9790186" y="-282498"/>
            <a:chExt cx="1842699" cy="1159097"/>
          </a:xfrm>
          <a:solidFill>
            <a:srgbClr val="0061AF"/>
          </a:solidFill>
        </p:grpSpPr>
        <p:grpSp>
          <p:nvGrpSpPr>
            <p:cNvPr id="3" name="Рисунок 6">
              <a:extLst>
                <a:ext uri="{FF2B5EF4-FFF2-40B4-BE49-F238E27FC236}">
                  <a16:creationId xmlns:a16="http://schemas.microsoft.com/office/drawing/2014/main" id="{C63651E5-0A8A-DF3A-61C3-ED59AD356BB7}"/>
                </a:ext>
              </a:extLst>
            </p:cNvPr>
            <p:cNvGrpSpPr/>
            <p:nvPr/>
          </p:nvGrpSpPr>
          <p:grpSpPr>
            <a:xfrm>
              <a:off x="9790186" y="-282498"/>
              <a:ext cx="1058812" cy="1055771"/>
              <a:chOff x="9790186" y="-282498"/>
              <a:chExt cx="1058812" cy="1055771"/>
            </a:xfrm>
            <a:solidFill>
              <a:srgbClr val="0061AF"/>
            </a:solidFill>
          </p:grpSpPr>
          <p:grpSp>
            <p:nvGrpSpPr>
              <p:cNvPr id="4" name="Рисунок 6">
                <a:extLst>
                  <a:ext uri="{FF2B5EF4-FFF2-40B4-BE49-F238E27FC236}">
                    <a16:creationId xmlns:a16="http://schemas.microsoft.com/office/drawing/2014/main" id="{9952D173-2EE3-3568-BC21-EDD4BAD767F4}"/>
                  </a:ext>
                </a:extLst>
              </p:cNvPr>
              <p:cNvGrpSpPr/>
              <p:nvPr/>
            </p:nvGrpSpPr>
            <p:grpSpPr>
              <a:xfrm>
                <a:off x="9790186" y="-282498"/>
                <a:ext cx="1058812" cy="1055771"/>
                <a:chOff x="9790186" y="-282498"/>
                <a:chExt cx="1058812" cy="1055771"/>
              </a:xfrm>
              <a:solidFill>
                <a:srgbClr val="0061AF"/>
              </a:solidFill>
            </p:grpSpPr>
            <p:grpSp>
              <p:nvGrpSpPr>
                <p:cNvPr id="5" name="Рисунок 6">
                  <a:extLst>
                    <a:ext uri="{FF2B5EF4-FFF2-40B4-BE49-F238E27FC236}">
                      <a16:creationId xmlns:a16="http://schemas.microsoft.com/office/drawing/2014/main" id="{244A5EE5-C3A8-0790-BEB6-45B069416182}"/>
                    </a:ext>
                  </a:extLst>
                </p:cNvPr>
                <p:cNvGrpSpPr/>
                <p:nvPr/>
              </p:nvGrpSpPr>
              <p:grpSpPr>
                <a:xfrm>
                  <a:off x="9790186" y="-282498"/>
                  <a:ext cx="1058812" cy="1055771"/>
                  <a:chOff x="9790186" y="-282498"/>
                  <a:chExt cx="1058812" cy="1055771"/>
                </a:xfrm>
                <a:solidFill>
                  <a:srgbClr val="0061AF"/>
                </a:solidFill>
              </p:grpSpPr>
              <p:sp>
                <p:nvSpPr>
                  <p:cNvPr id="6" name="Полилиния 5">
                    <a:extLst>
                      <a:ext uri="{FF2B5EF4-FFF2-40B4-BE49-F238E27FC236}">
                        <a16:creationId xmlns:a16="http://schemas.microsoft.com/office/drawing/2014/main" id="{28534D76-52D4-9741-F65A-53F62FFA34D2}"/>
                      </a:ext>
                    </a:extLst>
                  </p:cNvPr>
                  <p:cNvSpPr/>
                  <p:nvPr/>
                </p:nvSpPr>
                <p:spPr>
                  <a:xfrm>
                    <a:off x="9790186" y="-282498"/>
                    <a:ext cx="2885" cy="2886"/>
                  </a:xfrm>
                  <a:custGeom>
                    <a:avLst/>
                    <a:gdLst/>
                    <a:ahLst/>
                    <a:cxnLst/>
                    <a:rect l="l" t="t" r="r" b="b"/>
                    <a:pathLst>
                      <a:path w="2885" h="2886"/>
                    </a:pathLst>
                  </a:custGeom>
                  <a:solidFill>
                    <a:srgbClr val="0061AF"/>
                  </a:solidFill>
                  <a:ln w="2885" cap="flat">
                    <a:noFill/>
                    <a:prstDash val="solid"/>
                    <a:miter/>
                  </a:ln>
                </p:spPr>
                <p:txBody>
                  <a:bodyPr rtlCol="0" anchor="ctr"/>
                  <a:lstStyle/>
                  <a:p>
                    <a:endParaRPr lang="ru-RU"/>
                  </a:p>
                </p:txBody>
              </p:sp>
              <p:grpSp>
                <p:nvGrpSpPr>
                  <p:cNvPr id="9" name="Рисунок 6">
                    <a:extLst>
                      <a:ext uri="{FF2B5EF4-FFF2-40B4-BE49-F238E27FC236}">
                        <a16:creationId xmlns:a16="http://schemas.microsoft.com/office/drawing/2014/main" id="{F7AD7EEF-6037-7EA5-9895-75C9E5F73058}"/>
                      </a:ext>
                    </a:extLst>
                  </p:cNvPr>
                  <p:cNvGrpSpPr/>
                  <p:nvPr/>
                </p:nvGrpSpPr>
                <p:grpSpPr>
                  <a:xfrm>
                    <a:off x="10376966" y="413364"/>
                    <a:ext cx="472032" cy="359908"/>
                    <a:chOff x="10376966" y="413364"/>
                    <a:chExt cx="472032" cy="359908"/>
                  </a:xfrm>
                  <a:solidFill>
                    <a:srgbClr val="0061AF"/>
                  </a:solidFill>
                </p:grpSpPr>
                <p:grpSp>
                  <p:nvGrpSpPr>
                    <p:cNvPr id="10" name="Рисунок 6">
                      <a:extLst>
                        <a:ext uri="{FF2B5EF4-FFF2-40B4-BE49-F238E27FC236}">
                          <a16:creationId xmlns:a16="http://schemas.microsoft.com/office/drawing/2014/main" id="{0D99A1B8-69AF-2CF6-65A5-EDC3CCA971A1}"/>
                        </a:ext>
                      </a:extLst>
                    </p:cNvPr>
                    <p:cNvGrpSpPr/>
                    <p:nvPr/>
                  </p:nvGrpSpPr>
                  <p:grpSpPr>
                    <a:xfrm>
                      <a:off x="10452557" y="413364"/>
                      <a:ext cx="320303" cy="359908"/>
                      <a:chOff x="10452557" y="413364"/>
                      <a:chExt cx="320303" cy="359908"/>
                    </a:xfrm>
                    <a:solidFill>
                      <a:srgbClr val="0061AF"/>
                    </a:solidFill>
                  </p:grpSpPr>
                  <p:sp>
                    <p:nvSpPr>
                      <p:cNvPr id="11" name="Полилиния 10">
                        <a:extLst>
                          <a:ext uri="{FF2B5EF4-FFF2-40B4-BE49-F238E27FC236}">
                            <a16:creationId xmlns:a16="http://schemas.microsoft.com/office/drawing/2014/main" id="{B5DBCD2B-3AFD-106A-200A-7D06502FA26F}"/>
                          </a:ext>
                        </a:extLst>
                      </p:cNvPr>
                      <p:cNvSpPr/>
                      <p:nvPr/>
                    </p:nvSpPr>
                    <p:spPr>
                      <a:xfrm>
                        <a:off x="10677775" y="438474"/>
                        <a:ext cx="79063" cy="152679"/>
                      </a:xfrm>
                      <a:custGeom>
                        <a:avLst/>
                        <a:gdLst>
                          <a:gd name="connsiteX0" fmla="*/ 25104 w 79063"/>
                          <a:gd name="connsiteY0" fmla="*/ 134208 h 152679"/>
                          <a:gd name="connsiteX1" fmla="*/ 79064 w 79063"/>
                          <a:gd name="connsiteY1" fmla="*/ 1443 h 152679"/>
                          <a:gd name="connsiteX2" fmla="*/ 65790 w 79063"/>
                          <a:gd name="connsiteY2" fmla="*/ 0 h 152679"/>
                          <a:gd name="connsiteX3" fmla="*/ 13562 w 79063"/>
                          <a:gd name="connsiteY3" fmla="*/ 128147 h 152679"/>
                          <a:gd name="connsiteX4" fmla="*/ 0 w 79063"/>
                          <a:gd name="connsiteY4" fmla="*/ 152680 h 152679"/>
                          <a:gd name="connsiteX5" fmla="*/ 19045 w 79063"/>
                          <a:gd name="connsiteY5" fmla="*/ 146042 h 152679"/>
                          <a:gd name="connsiteX6" fmla="*/ 25104 w 79063"/>
                          <a:gd name="connsiteY6" fmla="*/ 134208 h 15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63" h="152679">
                            <a:moveTo>
                              <a:pt x="25104" y="134208"/>
                            </a:moveTo>
                            <a:cubicBezTo>
                              <a:pt x="49054" y="88895"/>
                              <a:pt x="67810" y="41273"/>
                              <a:pt x="79064" y="1443"/>
                            </a:cubicBezTo>
                            <a:cubicBezTo>
                              <a:pt x="74735" y="866"/>
                              <a:pt x="70407" y="577"/>
                              <a:pt x="65790" y="0"/>
                            </a:cubicBezTo>
                            <a:cubicBezTo>
                              <a:pt x="54825" y="37521"/>
                              <a:pt x="37223" y="83123"/>
                              <a:pt x="13562" y="128147"/>
                            </a:cubicBezTo>
                            <a:cubicBezTo>
                              <a:pt x="9234" y="136517"/>
                              <a:pt x="4617" y="144599"/>
                              <a:pt x="0" y="152680"/>
                            </a:cubicBezTo>
                            <a:cubicBezTo>
                              <a:pt x="6348" y="150660"/>
                              <a:pt x="12696" y="148351"/>
                              <a:pt x="19045" y="146042"/>
                            </a:cubicBezTo>
                            <a:cubicBezTo>
                              <a:pt x="20776" y="142001"/>
                              <a:pt x="22796" y="137960"/>
                              <a:pt x="25104" y="134208"/>
                            </a:cubicBezTo>
                            <a:close/>
                          </a:path>
                        </a:pathLst>
                      </a:custGeom>
                      <a:solidFill>
                        <a:srgbClr val="0061AF"/>
                      </a:solidFill>
                      <a:ln w="2885"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8B508AD8-7F2C-23B4-654D-05F0B1617509}"/>
                          </a:ext>
                        </a:extLst>
                      </p:cNvPr>
                      <p:cNvSpPr/>
                      <p:nvPr/>
                    </p:nvSpPr>
                    <p:spPr>
                      <a:xfrm>
                        <a:off x="10466265" y="467913"/>
                        <a:ext cx="77043" cy="153257"/>
                      </a:xfrm>
                      <a:custGeom>
                        <a:avLst/>
                        <a:gdLst>
                          <a:gd name="connsiteX0" fmla="*/ 68387 w 77043"/>
                          <a:gd name="connsiteY0" fmla="*/ 15874 h 153257"/>
                          <a:gd name="connsiteX1" fmla="*/ 77044 w 77043"/>
                          <a:gd name="connsiteY1" fmla="*/ 0 h 153257"/>
                          <a:gd name="connsiteX2" fmla="*/ 58576 w 77043"/>
                          <a:gd name="connsiteY2" fmla="*/ 6061 h 153257"/>
                          <a:gd name="connsiteX3" fmla="*/ 56556 w 77043"/>
                          <a:gd name="connsiteY3" fmla="*/ 9813 h 153257"/>
                          <a:gd name="connsiteX4" fmla="*/ 0 w 77043"/>
                          <a:gd name="connsiteY4" fmla="*/ 152391 h 153257"/>
                          <a:gd name="connsiteX5" fmla="*/ 13273 w 77043"/>
                          <a:gd name="connsiteY5" fmla="*/ 153257 h 153257"/>
                          <a:gd name="connsiteX6" fmla="*/ 68387 w 77043"/>
                          <a:gd name="connsiteY6" fmla="*/ 15874 h 15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43" h="153257">
                            <a:moveTo>
                              <a:pt x="68387" y="15874"/>
                            </a:moveTo>
                            <a:cubicBezTo>
                              <a:pt x="71273" y="10390"/>
                              <a:pt x="74158" y="5195"/>
                              <a:pt x="77044" y="0"/>
                            </a:cubicBezTo>
                            <a:cubicBezTo>
                              <a:pt x="70695" y="2020"/>
                              <a:pt x="64636" y="4041"/>
                              <a:pt x="58576" y="6061"/>
                            </a:cubicBezTo>
                            <a:cubicBezTo>
                              <a:pt x="57999" y="7215"/>
                              <a:pt x="57134" y="8370"/>
                              <a:pt x="56556" y="9813"/>
                            </a:cubicBezTo>
                            <a:cubicBezTo>
                              <a:pt x="30010" y="60033"/>
                              <a:pt x="10965" y="109098"/>
                              <a:pt x="0" y="152391"/>
                            </a:cubicBezTo>
                            <a:cubicBezTo>
                              <a:pt x="4328" y="152680"/>
                              <a:pt x="8657" y="152969"/>
                              <a:pt x="13273" y="153257"/>
                            </a:cubicBezTo>
                            <a:cubicBezTo>
                              <a:pt x="23950" y="112850"/>
                              <a:pt x="41840" y="65805"/>
                              <a:pt x="68387" y="15874"/>
                            </a:cubicBezTo>
                            <a:close/>
                          </a:path>
                        </a:pathLst>
                      </a:custGeom>
                      <a:solidFill>
                        <a:srgbClr val="0061AF"/>
                      </a:solidFill>
                      <a:ln w="2885" cap="flat">
                        <a:noFill/>
                        <a:prstDash val="solid"/>
                        <a:miter/>
                      </a:ln>
                    </p:spPr>
                    <p:txBody>
                      <a:bodyPr rtlCol="0" anchor="ctr"/>
                      <a:lstStyle/>
                      <a:p>
                        <a:endParaRPr lang="ru-RU"/>
                      </a:p>
                    </p:txBody>
                  </p:sp>
                  <p:grpSp>
                    <p:nvGrpSpPr>
                      <p:cNvPr id="16" name="Рисунок 6">
                        <a:extLst>
                          <a:ext uri="{FF2B5EF4-FFF2-40B4-BE49-F238E27FC236}">
                            <a16:creationId xmlns:a16="http://schemas.microsoft.com/office/drawing/2014/main" id="{E81F0A50-A38D-7218-B900-7A79DF93E343}"/>
                          </a:ext>
                        </a:extLst>
                      </p:cNvPr>
                      <p:cNvGrpSpPr/>
                      <p:nvPr/>
                    </p:nvGrpSpPr>
                    <p:grpSpPr>
                      <a:xfrm>
                        <a:off x="10452557" y="413364"/>
                        <a:ext cx="320303" cy="223391"/>
                        <a:chOff x="10452557" y="413364"/>
                        <a:chExt cx="320303" cy="223391"/>
                      </a:xfrm>
                      <a:solidFill>
                        <a:srgbClr val="0061AF"/>
                      </a:solidFill>
                    </p:grpSpPr>
                    <p:sp>
                      <p:nvSpPr>
                        <p:cNvPr id="18" name="Полилиния 17">
                          <a:extLst>
                            <a:ext uri="{FF2B5EF4-FFF2-40B4-BE49-F238E27FC236}">
                              <a16:creationId xmlns:a16="http://schemas.microsoft.com/office/drawing/2014/main" id="{4E42A213-E29D-A837-357B-8E636A58D761}"/>
                            </a:ext>
                          </a:extLst>
                        </p:cNvPr>
                        <p:cNvSpPr/>
                        <p:nvPr/>
                      </p:nvSpPr>
                      <p:spPr>
                        <a:xfrm>
                          <a:off x="10503200" y="546706"/>
                          <a:ext cx="161301" cy="87163"/>
                        </a:xfrm>
                        <a:custGeom>
                          <a:avLst/>
                          <a:gdLst>
                            <a:gd name="connsiteX0" fmla="*/ 5771 w 161301"/>
                            <a:gd name="connsiteY0" fmla="*/ 0 h 87163"/>
                            <a:gd name="connsiteX1" fmla="*/ 0 w 161301"/>
                            <a:gd name="connsiteY1" fmla="*/ 13854 h 87163"/>
                            <a:gd name="connsiteX2" fmla="*/ 69830 w 161301"/>
                            <a:gd name="connsiteY2" fmla="*/ 60033 h 87163"/>
                            <a:gd name="connsiteX3" fmla="*/ 153222 w 161301"/>
                            <a:gd name="connsiteY3" fmla="*/ 87163 h 87163"/>
                            <a:gd name="connsiteX4" fmla="*/ 161301 w 161301"/>
                            <a:gd name="connsiteY4" fmla="*/ 74464 h 87163"/>
                            <a:gd name="connsiteX5" fmla="*/ 75601 w 161301"/>
                            <a:gd name="connsiteY5" fmla="*/ 47622 h 87163"/>
                            <a:gd name="connsiteX6" fmla="*/ 5771 w 161301"/>
                            <a:gd name="connsiteY6" fmla="*/ 0 h 8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301" h="87163">
                              <a:moveTo>
                                <a:pt x="5771" y="0"/>
                              </a:moveTo>
                              <a:cubicBezTo>
                                <a:pt x="3751" y="4618"/>
                                <a:pt x="1731" y="9236"/>
                                <a:pt x="0" y="13854"/>
                              </a:cubicBezTo>
                              <a:cubicBezTo>
                                <a:pt x="19044" y="30882"/>
                                <a:pt x="42706" y="46756"/>
                                <a:pt x="69830" y="60033"/>
                              </a:cubicBezTo>
                              <a:cubicBezTo>
                                <a:pt x="97819" y="73598"/>
                                <a:pt x="126386" y="82834"/>
                                <a:pt x="153222" y="87163"/>
                              </a:cubicBezTo>
                              <a:cubicBezTo>
                                <a:pt x="156107" y="83123"/>
                                <a:pt x="158704" y="78793"/>
                                <a:pt x="161301" y="74464"/>
                              </a:cubicBezTo>
                              <a:cubicBezTo>
                                <a:pt x="134177" y="71001"/>
                                <a:pt x="104456" y="61765"/>
                                <a:pt x="75601" y="47622"/>
                              </a:cubicBezTo>
                              <a:cubicBezTo>
                                <a:pt x="48477" y="34346"/>
                                <a:pt x="24527" y="17606"/>
                                <a:pt x="5771" y="0"/>
                              </a:cubicBezTo>
                              <a:close/>
                            </a:path>
                          </a:pathLst>
                        </a:custGeom>
                        <a:solidFill>
                          <a:srgbClr val="0061AF"/>
                        </a:solidFill>
                        <a:ln w="2885"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037D1D47-C4BE-6F02-AAAD-623CC45403B7}"/>
                            </a:ext>
                          </a:extLst>
                        </p:cNvPr>
                        <p:cNvSpPr/>
                        <p:nvPr/>
                      </p:nvSpPr>
                      <p:spPr>
                        <a:xfrm>
                          <a:off x="10452557" y="413364"/>
                          <a:ext cx="320303" cy="223391"/>
                        </a:xfrm>
                        <a:custGeom>
                          <a:avLst/>
                          <a:gdLst>
                            <a:gd name="connsiteX0" fmla="*/ 297068 w 320303"/>
                            <a:gd name="connsiteY0" fmla="*/ 105346 h 223391"/>
                            <a:gd name="connsiteX1" fmla="*/ 200114 w 320303"/>
                            <a:gd name="connsiteY1" fmla="*/ 30016 h 223391"/>
                            <a:gd name="connsiteX2" fmla="*/ 83827 w 320303"/>
                            <a:gd name="connsiteY2" fmla="*/ 0 h 223391"/>
                            <a:gd name="connsiteX3" fmla="*/ 5341 w 320303"/>
                            <a:gd name="connsiteY3" fmla="*/ 36077 h 223391"/>
                            <a:gd name="connsiteX4" fmla="*/ 40256 w 320303"/>
                            <a:gd name="connsiteY4" fmla="*/ 137383 h 223391"/>
                            <a:gd name="connsiteX5" fmla="*/ 46027 w 320303"/>
                            <a:gd name="connsiteY5" fmla="*/ 123241 h 223391"/>
                            <a:gd name="connsiteX6" fmla="*/ 17460 w 320303"/>
                            <a:gd name="connsiteY6" fmla="*/ 42138 h 223391"/>
                            <a:gd name="connsiteX7" fmla="*/ 83538 w 320303"/>
                            <a:gd name="connsiteY7" fmla="*/ 13854 h 223391"/>
                            <a:gd name="connsiteX8" fmla="*/ 193766 w 320303"/>
                            <a:gd name="connsiteY8" fmla="*/ 42427 h 223391"/>
                            <a:gd name="connsiteX9" fmla="*/ 285526 w 320303"/>
                            <a:gd name="connsiteY9" fmla="*/ 113716 h 223391"/>
                            <a:gd name="connsiteX10" fmla="*/ 302262 w 320303"/>
                            <a:gd name="connsiteY10" fmla="*/ 181253 h 223391"/>
                            <a:gd name="connsiteX11" fmla="*/ 236183 w 320303"/>
                            <a:gd name="connsiteY11" fmla="*/ 209538 h 223391"/>
                            <a:gd name="connsiteX12" fmla="*/ 226372 w 320303"/>
                            <a:gd name="connsiteY12" fmla="*/ 209249 h 223391"/>
                            <a:gd name="connsiteX13" fmla="*/ 218004 w 320303"/>
                            <a:gd name="connsiteY13" fmla="*/ 222526 h 223391"/>
                            <a:gd name="connsiteX14" fmla="*/ 236183 w 320303"/>
                            <a:gd name="connsiteY14" fmla="*/ 223392 h 223391"/>
                            <a:gd name="connsiteX15" fmla="*/ 314670 w 320303"/>
                            <a:gd name="connsiteY15" fmla="*/ 187314 h 223391"/>
                            <a:gd name="connsiteX16" fmla="*/ 297068 w 320303"/>
                            <a:gd name="connsiteY16" fmla="*/ 105346 h 22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303" h="223391">
                              <a:moveTo>
                                <a:pt x="297068" y="105346"/>
                              </a:moveTo>
                              <a:cubicBezTo>
                                <a:pt x="275426" y="76484"/>
                                <a:pt x="240800" y="49643"/>
                                <a:pt x="200114" y="30016"/>
                              </a:cubicBezTo>
                              <a:cubicBezTo>
                                <a:pt x="160582" y="10679"/>
                                <a:pt x="119319" y="0"/>
                                <a:pt x="83827" y="0"/>
                              </a:cubicBezTo>
                              <a:cubicBezTo>
                                <a:pt x="44584" y="0"/>
                                <a:pt x="16883" y="12699"/>
                                <a:pt x="5341" y="36077"/>
                              </a:cubicBezTo>
                              <a:cubicBezTo>
                                <a:pt x="-8799" y="64939"/>
                                <a:pt x="5918" y="102749"/>
                                <a:pt x="40256" y="137383"/>
                              </a:cubicBezTo>
                              <a:cubicBezTo>
                                <a:pt x="42275" y="132765"/>
                                <a:pt x="44007" y="127859"/>
                                <a:pt x="46027" y="123241"/>
                              </a:cubicBezTo>
                              <a:cubicBezTo>
                                <a:pt x="19191" y="94379"/>
                                <a:pt x="7072" y="63785"/>
                                <a:pt x="17460" y="42138"/>
                              </a:cubicBezTo>
                              <a:cubicBezTo>
                                <a:pt x="26116" y="24244"/>
                                <a:pt x="50355" y="13854"/>
                                <a:pt x="83538" y="13854"/>
                              </a:cubicBezTo>
                              <a:cubicBezTo>
                                <a:pt x="117011" y="13854"/>
                                <a:pt x="156254" y="23955"/>
                                <a:pt x="193766" y="42427"/>
                              </a:cubicBezTo>
                              <a:cubicBezTo>
                                <a:pt x="232432" y="61476"/>
                                <a:pt x="265038" y="86586"/>
                                <a:pt x="285526" y="113716"/>
                              </a:cubicBezTo>
                              <a:cubicBezTo>
                                <a:pt x="304859" y="139403"/>
                                <a:pt x="310918" y="163359"/>
                                <a:pt x="302262" y="181253"/>
                              </a:cubicBezTo>
                              <a:cubicBezTo>
                                <a:pt x="293605" y="199148"/>
                                <a:pt x="269367" y="209538"/>
                                <a:pt x="236183" y="209538"/>
                              </a:cubicBezTo>
                              <a:cubicBezTo>
                                <a:pt x="233009" y="209538"/>
                                <a:pt x="229546" y="209249"/>
                                <a:pt x="226372" y="209249"/>
                              </a:cubicBezTo>
                              <a:cubicBezTo>
                                <a:pt x="223487" y="213579"/>
                                <a:pt x="220890" y="218197"/>
                                <a:pt x="218004" y="222526"/>
                              </a:cubicBezTo>
                              <a:cubicBezTo>
                                <a:pt x="224064" y="223103"/>
                                <a:pt x="230123" y="223392"/>
                                <a:pt x="236183" y="223392"/>
                              </a:cubicBezTo>
                              <a:cubicBezTo>
                                <a:pt x="275426" y="223392"/>
                                <a:pt x="303127" y="210692"/>
                                <a:pt x="314670" y="187314"/>
                              </a:cubicBezTo>
                              <a:cubicBezTo>
                                <a:pt x="326212" y="164513"/>
                                <a:pt x="319863" y="135651"/>
                                <a:pt x="297068" y="105346"/>
                              </a:cubicBezTo>
                              <a:close/>
                            </a:path>
                          </a:pathLst>
                        </a:custGeom>
                        <a:solidFill>
                          <a:srgbClr val="0061AF"/>
                        </a:solidFill>
                        <a:ln w="2885" cap="flat">
                          <a:noFill/>
                          <a:prstDash val="solid"/>
                          <a:miter/>
                        </a:ln>
                      </p:spPr>
                      <p:txBody>
                        <a:bodyPr rtlCol="0" anchor="ctr"/>
                        <a:lstStyle/>
                        <a:p>
                          <a:endParaRPr lang="ru-RU"/>
                        </a:p>
                      </p:txBody>
                    </p:sp>
                  </p:grpSp>
                  <p:sp>
                    <p:nvSpPr>
                      <p:cNvPr id="20" name="Полилиния 19">
                        <a:extLst>
                          <a:ext uri="{FF2B5EF4-FFF2-40B4-BE49-F238E27FC236}">
                            <a16:creationId xmlns:a16="http://schemas.microsoft.com/office/drawing/2014/main" id="{FC2E08A0-CBD6-8613-B7EE-4B1E4C177DBE}"/>
                          </a:ext>
                        </a:extLst>
                      </p:cNvPr>
                      <p:cNvSpPr/>
                      <p:nvPr/>
                    </p:nvSpPr>
                    <p:spPr>
                      <a:xfrm>
                        <a:off x="10454912" y="602121"/>
                        <a:ext cx="230941" cy="171151"/>
                      </a:xfrm>
                      <a:custGeom>
                        <a:avLst/>
                        <a:gdLst>
                          <a:gd name="connsiteX0" fmla="*/ 211897 w 230941"/>
                          <a:gd name="connsiteY0" fmla="*/ 6350 h 171151"/>
                          <a:gd name="connsiteX1" fmla="*/ 49731 w 230941"/>
                          <a:gd name="connsiteY1" fmla="*/ 158164 h 171151"/>
                          <a:gd name="connsiteX2" fmla="*/ 35014 w 230941"/>
                          <a:gd name="connsiteY2" fmla="*/ 154700 h 171151"/>
                          <a:gd name="connsiteX3" fmla="*/ 21164 w 230941"/>
                          <a:gd name="connsiteY3" fmla="*/ 32325 h 171151"/>
                          <a:gd name="connsiteX4" fmla="*/ 7890 w 230941"/>
                          <a:gd name="connsiteY4" fmla="*/ 31460 h 171151"/>
                          <a:gd name="connsiteX5" fmla="*/ 28955 w 230941"/>
                          <a:gd name="connsiteY5" fmla="*/ 166245 h 171151"/>
                          <a:gd name="connsiteX6" fmla="*/ 49731 w 230941"/>
                          <a:gd name="connsiteY6" fmla="*/ 171152 h 171151"/>
                          <a:gd name="connsiteX7" fmla="*/ 230942 w 230941"/>
                          <a:gd name="connsiteY7" fmla="*/ 0 h 171151"/>
                          <a:gd name="connsiteX8" fmla="*/ 211897 w 230941"/>
                          <a:gd name="connsiteY8" fmla="*/ 6350 h 1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1" h="171151">
                            <a:moveTo>
                              <a:pt x="211897" y="6350"/>
                            </a:moveTo>
                            <a:cubicBezTo>
                              <a:pt x="157072" y="95245"/>
                              <a:pt x="91282" y="158164"/>
                              <a:pt x="49731" y="158164"/>
                            </a:cubicBezTo>
                            <a:cubicBezTo>
                              <a:pt x="44248" y="158164"/>
                              <a:pt x="39343" y="157009"/>
                              <a:pt x="35014" y="154700"/>
                            </a:cubicBezTo>
                            <a:cubicBezTo>
                              <a:pt x="12507" y="142867"/>
                              <a:pt x="6448" y="96976"/>
                              <a:pt x="21164" y="32325"/>
                            </a:cubicBezTo>
                            <a:cubicBezTo>
                              <a:pt x="16547" y="32037"/>
                              <a:pt x="12219" y="31748"/>
                              <a:pt x="7890" y="31460"/>
                            </a:cubicBezTo>
                            <a:cubicBezTo>
                              <a:pt x="-7114" y="99285"/>
                              <a:pt x="-1055" y="150660"/>
                              <a:pt x="28955" y="166245"/>
                            </a:cubicBezTo>
                            <a:cubicBezTo>
                              <a:pt x="35014" y="169420"/>
                              <a:pt x="42228" y="171152"/>
                              <a:pt x="49731" y="171152"/>
                            </a:cubicBezTo>
                            <a:cubicBezTo>
                              <a:pt x="99073" y="171152"/>
                              <a:pt x="171212" y="102171"/>
                              <a:pt x="230942" y="0"/>
                            </a:cubicBezTo>
                            <a:cubicBezTo>
                              <a:pt x="224882" y="2598"/>
                              <a:pt x="218534" y="4618"/>
                              <a:pt x="211897" y="6350"/>
                            </a:cubicBezTo>
                            <a:close/>
                          </a:path>
                        </a:pathLst>
                      </a:custGeom>
                      <a:solidFill>
                        <a:srgbClr val="0061AF"/>
                      </a:solidFill>
                      <a:ln w="2885" cap="flat">
                        <a:noFill/>
                        <a:prstDash val="solid"/>
                        <a:miter/>
                      </a:ln>
                    </p:spPr>
                    <p:txBody>
                      <a:bodyPr rtlCol="0" anchor="ctr"/>
                      <a:lstStyle/>
                      <a:p>
                        <a:endParaRPr lang="ru-RU"/>
                      </a:p>
                    </p:txBody>
                  </p:sp>
                </p:grpSp>
                <p:grpSp>
                  <p:nvGrpSpPr>
                    <p:cNvPr id="21" name="Рисунок 6">
                      <a:extLst>
                        <a:ext uri="{FF2B5EF4-FFF2-40B4-BE49-F238E27FC236}">
                          <a16:creationId xmlns:a16="http://schemas.microsoft.com/office/drawing/2014/main" id="{35B21A45-DBE8-BB4A-E205-08A68330B08E}"/>
                        </a:ext>
                      </a:extLst>
                    </p:cNvPr>
                    <p:cNvGrpSpPr/>
                    <p:nvPr/>
                  </p:nvGrpSpPr>
                  <p:grpSpPr>
                    <a:xfrm>
                      <a:off x="10376966" y="420579"/>
                      <a:ext cx="472032" cy="208672"/>
                      <a:chOff x="10376966" y="420579"/>
                      <a:chExt cx="472032" cy="208672"/>
                    </a:xfrm>
                    <a:solidFill>
                      <a:srgbClr val="0061AF"/>
                    </a:solidFill>
                  </p:grpSpPr>
                  <p:sp>
                    <p:nvSpPr>
                      <p:cNvPr id="22" name="Полилиния 21">
                        <a:extLst>
                          <a:ext uri="{FF2B5EF4-FFF2-40B4-BE49-F238E27FC236}">
                            <a16:creationId xmlns:a16="http://schemas.microsoft.com/office/drawing/2014/main" id="{9088E707-2630-FFC6-B1F1-00B17F920498}"/>
                          </a:ext>
                        </a:extLst>
                      </p:cNvPr>
                      <p:cNvSpPr/>
                      <p:nvPr/>
                    </p:nvSpPr>
                    <p:spPr>
                      <a:xfrm>
                        <a:off x="10598134" y="557962"/>
                        <a:ext cx="157550" cy="57723"/>
                      </a:xfrm>
                      <a:custGeom>
                        <a:avLst/>
                        <a:gdLst>
                          <a:gd name="connsiteX0" fmla="*/ 32029 w 157550"/>
                          <a:gd name="connsiteY0" fmla="*/ 42138 h 57723"/>
                          <a:gd name="connsiteX1" fmla="*/ 0 w 157550"/>
                          <a:gd name="connsiteY1" fmla="*/ 48777 h 57723"/>
                          <a:gd name="connsiteX2" fmla="*/ 25393 w 157550"/>
                          <a:gd name="connsiteY2" fmla="*/ 57724 h 57723"/>
                          <a:gd name="connsiteX3" fmla="*/ 34915 w 157550"/>
                          <a:gd name="connsiteY3" fmla="*/ 55704 h 57723"/>
                          <a:gd name="connsiteX4" fmla="*/ 157550 w 157550"/>
                          <a:gd name="connsiteY4" fmla="*/ 13276 h 57723"/>
                          <a:gd name="connsiteX5" fmla="*/ 153799 w 157550"/>
                          <a:gd name="connsiteY5" fmla="*/ 0 h 57723"/>
                          <a:gd name="connsiteX6" fmla="*/ 32029 w 157550"/>
                          <a:gd name="connsiteY6" fmla="*/ 42138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50" h="57723">
                            <a:moveTo>
                              <a:pt x="32029" y="42138"/>
                            </a:moveTo>
                            <a:cubicBezTo>
                              <a:pt x="21353" y="44736"/>
                              <a:pt x="10676" y="46756"/>
                              <a:pt x="0" y="48777"/>
                            </a:cubicBezTo>
                            <a:cubicBezTo>
                              <a:pt x="8657" y="52240"/>
                              <a:pt x="17025" y="55126"/>
                              <a:pt x="25393" y="57724"/>
                            </a:cubicBezTo>
                            <a:cubicBezTo>
                              <a:pt x="28567" y="57147"/>
                              <a:pt x="31741" y="56281"/>
                              <a:pt x="34915" y="55704"/>
                            </a:cubicBezTo>
                            <a:cubicBezTo>
                              <a:pt x="80218" y="45313"/>
                              <a:pt x="122346" y="30594"/>
                              <a:pt x="157550" y="13276"/>
                            </a:cubicBezTo>
                            <a:cubicBezTo>
                              <a:pt x="156684" y="8947"/>
                              <a:pt x="155530" y="4618"/>
                              <a:pt x="153799" y="0"/>
                            </a:cubicBezTo>
                            <a:cubicBezTo>
                              <a:pt x="119461" y="17029"/>
                              <a:pt x="77332" y="31748"/>
                              <a:pt x="32029" y="42138"/>
                            </a:cubicBezTo>
                            <a:close/>
                          </a:path>
                        </a:pathLst>
                      </a:custGeom>
                      <a:solidFill>
                        <a:srgbClr val="0061AF"/>
                      </a:solidFill>
                      <a:ln w="2885"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93127BCD-5D14-0008-7ED4-62A4AFCB1E15}"/>
                          </a:ext>
                        </a:extLst>
                      </p:cNvPr>
                      <p:cNvSpPr/>
                      <p:nvPr/>
                    </p:nvSpPr>
                    <p:spPr>
                      <a:xfrm>
                        <a:off x="10464534" y="437319"/>
                        <a:ext cx="149759" cy="57723"/>
                      </a:xfrm>
                      <a:custGeom>
                        <a:avLst/>
                        <a:gdLst>
                          <a:gd name="connsiteX0" fmla="*/ 0 w 149759"/>
                          <a:gd name="connsiteY0" fmla="*/ 44159 h 57723"/>
                          <a:gd name="connsiteX1" fmla="*/ 3174 w 149759"/>
                          <a:gd name="connsiteY1" fmla="*/ 57724 h 57723"/>
                          <a:gd name="connsiteX2" fmla="*/ 131003 w 149759"/>
                          <a:gd name="connsiteY2" fmla="*/ 12411 h 57723"/>
                          <a:gd name="connsiteX3" fmla="*/ 149759 w 149759"/>
                          <a:gd name="connsiteY3" fmla="*/ 8370 h 57723"/>
                          <a:gd name="connsiteX4" fmla="*/ 123501 w 149759"/>
                          <a:gd name="connsiteY4" fmla="*/ 0 h 57723"/>
                          <a:gd name="connsiteX5" fmla="*/ 0 w 149759"/>
                          <a:gd name="connsiteY5" fmla="*/ 44159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59" h="57723">
                            <a:moveTo>
                              <a:pt x="0" y="44159"/>
                            </a:moveTo>
                            <a:cubicBezTo>
                              <a:pt x="577" y="48488"/>
                              <a:pt x="1731" y="53106"/>
                              <a:pt x="3174" y="57724"/>
                            </a:cubicBezTo>
                            <a:cubicBezTo>
                              <a:pt x="36646" y="40407"/>
                              <a:pt x="79929" y="24244"/>
                              <a:pt x="131003" y="12411"/>
                            </a:cubicBezTo>
                            <a:cubicBezTo>
                              <a:pt x="137351" y="10968"/>
                              <a:pt x="143411" y="9524"/>
                              <a:pt x="149759" y="8370"/>
                            </a:cubicBezTo>
                            <a:cubicBezTo>
                              <a:pt x="140814" y="5195"/>
                              <a:pt x="132157" y="2309"/>
                              <a:pt x="123501" y="0"/>
                            </a:cubicBezTo>
                            <a:cubicBezTo>
                              <a:pt x="76178" y="11545"/>
                              <a:pt x="34049" y="26842"/>
                              <a:pt x="0" y="44159"/>
                            </a:cubicBezTo>
                            <a:close/>
                          </a:path>
                        </a:pathLst>
                      </a:custGeom>
                      <a:solidFill>
                        <a:srgbClr val="0061AF"/>
                      </a:solidFill>
                      <a:ln w="2885"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E5CD9D83-B5B3-24B5-53B2-B0FF36968215}"/>
                          </a:ext>
                        </a:extLst>
                      </p:cNvPr>
                      <p:cNvSpPr/>
                      <p:nvPr/>
                    </p:nvSpPr>
                    <p:spPr>
                      <a:xfrm>
                        <a:off x="10376966" y="488405"/>
                        <a:ext cx="220302" cy="140846"/>
                      </a:xfrm>
                      <a:custGeom>
                        <a:avLst/>
                        <a:gdLst>
                          <a:gd name="connsiteX0" fmla="*/ 196064 w 220302"/>
                          <a:gd name="connsiteY0" fmla="*/ 122375 h 140846"/>
                          <a:gd name="connsiteX1" fmla="*/ 127966 w 220302"/>
                          <a:gd name="connsiteY1" fmla="*/ 127281 h 140846"/>
                          <a:gd name="connsiteX2" fmla="*/ 14276 w 220302"/>
                          <a:gd name="connsiteY2" fmla="*/ 88029 h 140846"/>
                          <a:gd name="connsiteX3" fmla="*/ 78623 w 220302"/>
                          <a:gd name="connsiteY3" fmla="*/ 13565 h 140846"/>
                          <a:gd name="connsiteX4" fmla="*/ 74872 w 220302"/>
                          <a:gd name="connsiteY4" fmla="*/ 0 h 140846"/>
                          <a:gd name="connsiteX5" fmla="*/ 1002 w 220302"/>
                          <a:gd name="connsiteY5" fmla="*/ 90915 h 140846"/>
                          <a:gd name="connsiteX6" fmla="*/ 128254 w 220302"/>
                          <a:gd name="connsiteY6" fmla="*/ 140846 h 140846"/>
                          <a:gd name="connsiteX7" fmla="*/ 220303 w 220302"/>
                          <a:gd name="connsiteY7" fmla="*/ 132476 h 140846"/>
                          <a:gd name="connsiteX8" fmla="*/ 196064 w 220302"/>
                          <a:gd name="connsiteY8" fmla="*/ 122375 h 14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02" h="140846">
                            <a:moveTo>
                              <a:pt x="196064" y="122375"/>
                            </a:moveTo>
                            <a:cubicBezTo>
                              <a:pt x="172403" y="125550"/>
                              <a:pt x="149318" y="127281"/>
                              <a:pt x="127966" y="127281"/>
                            </a:cubicBezTo>
                            <a:cubicBezTo>
                              <a:pt x="63330" y="127281"/>
                              <a:pt x="19758" y="112273"/>
                              <a:pt x="14276" y="88029"/>
                            </a:cubicBezTo>
                            <a:cubicBezTo>
                              <a:pt x="9659" y="67537"/>
                              <a:pt x="33320" y="39541"/>
                              <a:pt x="78623" y="13565"/>
                            </a:cubicBezTo>
                            <a:cubicBezTo>
                              <a:pt x="76892" y="8947"/>
                              <a:pt x="75737" y="4618"/>
                              <a:pt x="74872" y="0"/>
                            </a:cubicBezTo>
                            <a:cubicBezTo>
                              <a:pt x="23509" y="28862"/>
                              <a:pt x="-5923" y="62053"/>
                              <a:pt x="1002" y="90915"/>
                            </a:cubicBezTo>
                            <a:cubicBezTo>
                              <a:pt x="8505" y="122663"/>
                              <a:pt x="54673" y="140846"/>
                              <a:pt x="128254" y="140846"/>
                            </a:cubicBezTo>
                            <a:cubicBezTo>
                              <a:pt x="156821" y="140846"/>
                              <a:pt x="188273" y="137960"/>
                              <a:pt x="220303" y="132476"/>
                            </a:cubicBezTo>
                            <a:cubicBezTo>
                              <a:pt x="211934" y="129590"/>
                              <a:pt x="203855" y="126127"/>
                              <a:pt x="196064" y="122375"/>
                            </a:cubicBezTo>
                            <a:close/>
                          </a:path>
                        </a:pathLst>
                      </a:custGeom>
                      <a:solidFill>
                        <a:srgbClr val="0061AF"/>
                      </a:solidFill>
                      <a:ln w="2885"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3376124B-D4F8-1091-EE24-5AF34623E82F}"/>
                          </a:ext>
                        </a:extLst>
                      </p:cNvPr>
                      <p:cNvSpPr/>
                      <p:nvPr/>
                    </p:nvSpPr>
                    <p:spPr>
                      <a:xfrm>
                        <a:off x="10615159" y="420579"/>
                        <a:ext cx="233839" cy="143732"/>
                      </a:xfrm>
                      <a:custGeom>
                        <a:avLst/>
                        <a:gdLst>
                          <a:gd name="connsiteX0" fmla="*/ 232862 w 233839"/>
                          <a:gd name="connsiteY0" fmla="*/ 49931 h 143732"/>
                          <a:gd name="connsiteX1" fmla="*/ 105610 w 233839"/>
                          <a:gd name="connsiteY1" fmla="*/ 0 h 143732"/>
                          <a:gd name="connsiteX2" fmla="*/ 0 w 233839"/>
                          <a:gd name="connsiteY2" fmla="*/ 10968 h 143732"/>
                          <a:gd name="connsiteX3" fmla="*/ 24238 w 233839"/>
                          <a:gd name="connsiteY3" fmla="*/ 20492 h 143732"/>
                          <a:gd name="connsiteX4" fmla="*/ 105610 w 233839"/>
                          <a:gd name="connsiteY4" fmla="*/ 13565 h 143732"/>
                          <a:gd name="connsiteX5" fmla="*/ 219300 w 233839"/>
                          <a:gd name="connsiteY5" fmla="*/ 52817 h 143732"/>
                          <a:gd name="connsiteX6" fmla="*/ 168804 w 233839"/>
                          <a:gd name="connsiteY6" fmla="*/ 118911 h 143732"/>
                          <a:gd name="connsiteX7" fmla="*/ 148893 w 233839"/>
                          <a:gd name="connsiteY7" fmla="*/ 130456 h 143732"/>
                          <a:gd name="connsiteX8" fmla="*/ 153222 w 233839"/>
                          <a:gd name="connsiteY8" fmla="*/ 143733 h 143732"/>
                          <a:gd name="connsiteX9" fmla="*/ 176306 w 233839"/>
                          <a:gd name="connsiteY9" fmla="*/ 130456 h 143732"/>
                          <a:gd name="connsiteX10" fmla="*/ 232862 w 233839"/>
                          <a:gd name="connsiteY10" fmla="*/ 49931 h 1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39" h="143732">
                            <a:moveTo>
                              <a:pt x="232862" y="49931"/>
                            </a:moveTo>
                            <a:cubicBezTo>
                              <a:pt x="225649" y="18183"/>
                              <a:pt x="179191" y="0"/>
                              <a:pt x="105610" y="0"/>
                            </a:cubicBezTo>
                            <a:cubicBezTo>
                              <a:pt x="73004" y="0"/>
                              <a:pt x="36646" y="3752"/>
                              <a:pt x="0" y="10968"/>
                            </a:cubicBezTo>
                            <a:cubicBezTo>
                              <a:pt x="8080" y="13854"/>
                              <a:pt x="16159" y="17029"/>
                              <a:pt x="24238" y="20492"/>
                            </a:cubicBezTo>
                            <a:cubicBezTo>
                              <a:pt x="52517" y="15874"/>
                              <a:pt x="80218" y="13565"/>
                              <a:pt x="105610" y="13565"/>
                            </a:cubicBezTo>
                            <a:cubicBezTo>
                              <a:pt x="170246" y="13565"/>
                              <a:pt x="213818" y="28573"/>
                              <a:pt x="219300" y="52817"/>
                            </a:cubicBezTo>
                            <a:cubicBezTo>
                              <a:pt x="223629" y="71289"/>
                              <a:pt x="205161" y="95533"/>
                              <a:pt x="168804" y="118911"/>
                            </a:cubicBezTo>
                            <a:cubicBezTo>
                              <a:pt x="162455" y="122952"/>
                              <a:pt x="155819" y="126704"/>
                              <a:pt x="148893" y="130456"/>
                            </a:cubicBezTo>
                            <a:cubicBezTo>
                              <a:pt x="150625" y="135074"/>
                              <a:pt x="152068" y="139403"/>
                              <a:pt x="153222" y="143733"/>
                            </a:cubicBezTo>
                            <a:cubicBezTo>
                              <a:pt x="161301" y="139403"/>
                              <a:pt x="169092" y="134785"/>
                              <a:pt x="176306" y="130456"/>
                            </a:cubicBezTo>
                            <a:cubicBezTo>
                              <a:pt x="218723" y="103615"/>
                              <a:pt x="238633" y="74753"/>
                              <a:pt x="232862" y="49931"/>
                            </a:cubicBezTo>
                            <a:close/>
                          </a:path>
                        </a:pathLst>
                      </a:custGeom>
                      <a:solidFill>
                        <a:srgbClr val="0061AF"/>
                      </a:solidFill>
                      <a:ln w="2885" cap="flat">
                        <a:noFill/>
                        <a:prstDash val="solid"/>
                        <a:miter/>
                      </a:ln>
                    </p:spPr>
                    <p:txBody>
                      <a:bodyPr rtlCol="0" anchor="ctr"/>
                      <a:lstStyle/>
                      <a:p>
                        <a:endParaRPr lang="ru-RU"/>
                      </a:p>
                    </p:txBody>
                  </p:sp>
                </p:grpSp>
              </p:grpSp>
            </p:grpSp>
            <p:sp>
              <p:nvSpPr>
                <p:cNvPr id="26" name="Полилиния 25">
                  <a:extLst>
                    <a:ext uri="{FF2B5EF4-FFF2-40B4-BE49-F238E27FC236}">
                      <a16:creationId xmlns:a16="http://schemas.microsoft.com/office/drawing/2014/main" id="{4BD6E5FB-894A-5D4D-A98A-BD18246166C9}"/>
                    </a:ext>
                  </a:extLst>
                </p:cNvPr>
                <p:cNvSpPr/>
                <p:nvPr/>
              </p:nvSpPr>
              <p:spPr>
                <a:xfrm>
                  <a:off x="10571587" y="488116"/>
                  <a:ext cx="76178" cy="76195"/>
                </a:xfrm>
                <a:custGeom>
                  <a:avLst/>
                  <a:gdLst>
                    <a:gd name="connsiteX0" fmla="*/ 76178 w 76178"/>
                    <a:gd name="connsiteY0" fmla="*/ 38098 h 76195"/>
                    <a:gd name="connsiteX1" fmla="*/ 38089 w 76178"/>
                    <a:gd name="connsiteY1" fmla="*/ 76196 h 76195"/>
                    <a:gd name="connsiteX2" fmla="*/ 0 w 76178"/>
                    <a:gd name="connsiteY2" fmla="*/ 38098 h 76195"/>
                    <a:gd name="connsiteX3" fmla="*/ 38089 w 76178"/>
                    <a:gd name="connsiteY3" fmla="*/ 0 h 76195"/>
                    <a:gd name="connsiteX4" fmla="*/ 76178 w 76178"/>
                    <a:gd name="connsiteY4" fmla="*/ 38098 h 7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78" h="76195">
                      <a:moveTo>
                        <a:pt x="76178" y="38098"/>
                      </a:moveTo>
                      <a:cubicBezTo>
                        <a:pt x="76178" y="59167"/>
                        <a:pt x="59153" y="76196"/>
                        <a:pt x="38089" y="76196"/>
                      </a:cubicBezTo>
                      <a:cubicBezTo>
                        <a:pt x="17025" y="76196"/>
                        <a:pt x="0" y="59167"/>
                        <a:pt x="0" y="38098"/>
                      </a:cubicBezTo>
                      <a:cubicBezTo>
                        <a:pt x="0" y="17029"/>
                        <a:pt x="17025" y="0"/>
                        <a:pt x="38089" y="0"/>
                      </a:cubicBezTo>
                      <a:cubicBezTo>
                        <a:pt x="59153" y="0"/>
                        <a:pt x="76178" y="17029"/>
                        <a:pt x="76178" y="38098"/>
                      </a:cubicBezTo>
                      <a:close/>
                    </a:path>
                  </a:pathLst>
                </a:custGeom>
                <a:solidFill>
                  <a:srgbClr val="0061AF"/>
                </a:solidFill>
                <a:ln w="2885" cap="flat">
                  <a:noFill/>
                  <a:prstDash val="solid"/>
                  <a:miter/>
                </a:ln>
              </p:spPr>
              <p:txBody>
                <a:bodyPr rtlCol="0" anchor="ctr"/>
                <a:lstStyle/>
                <a:p>
                  <a:endParaRPr lang="ru-RU"/>
                </a:p>
              </p:txBody>
            </p:sp>
          </p:grpSp>
          <p:grpSp>
            <p:nvGrpSpPr>
              <p:cNvPr id="27" name="Рисунок 6">
                <a:extLst>
                  <a:ext uri="{FF2B5EF4-FFF2-40B4-BE49-F238E27FC236}">
                    <a16:creationId xmlns:a16="http://schemas.microsoft.com/office/drawing/2014/main" id="{0E8D1A8D-C125-221D-701F-0D95D892972E}"/>
                  </a:ext>
                </a:extLst>
              </p:cNvPr>
              <p:cNvGrpSpPr/>
              <p:nvPr/>
            </p:nvGrpSpPr>
            <p:grpSpPr>
              <a:xfrm>
                <a:off x="10534652" y="276558"/>
                <a:ext cx="236031" cy="179521"/>
                <a:chOff x="10534652" y="276558"/>
                <a:chExt cx="236031" cy="179521"/>
              </a:xfrm>
              <a:solidFill>
                <a:srgbClr val="0061AF"/>
              </a:solidFill>
            </p:grpSpPr>
            <p:sp>
              <p:nvSpPr>
                <p:cNvPr id="28" name="Полилиния 27">
                  <a:extLst>
                    <a:ext uri="{FF2B5EF4-FFF2-40B4-BE49-F238E27FC236}">
                      <a16:creationId xmlns:a16="http://schemas.microsoft.com/office/drawing/2014/main" id="{69E01181-C469-E660-FD72-F5A2E1A9EA59}"/>
                    </a:ext>
                  </a:extLst>
                </p:cNvPr>
                <p:cNvSpPr/>
                <p:nvPr/>
              </p:nvSpPr>
              <p:spPr>
                <a:xfrm>
                  <a:off x="10534652" y="424620"/>
                  <a:ext cx="33472" cy="31459"/>
                </a:xfrm>
                <a:custGeom>
                  <a:avLst/>
                  <a:gdLst>
                    <a:gd name="connsiteX0" fmla="*/ 18467 w 33472"/>
                    <a:gd name="connsiteY0" fmla="*/ 25976 h 31459"/>
                    <a:gd name="connsiteX1" fmla="*/ 33472 w 33472"/>
                    <a:gd name="connsiteY1" fmla="*/ 2020 h 31459"/>
                    <a:gd name="connsiteX2" fmla="*/ 18756 w 33472"/>
                    <a:gd name="connsiteY2" fmla="*/ 0 h 31459"/>
                    <a:gd name="connsiteX3" fmla="*/ 0 w 33472"/>
                    <a:gd name="connsiteY3" fmla="*/ 31460 h 31459"/>
                    <a:gd name="connsiteX4" fmla="*/ 18467 w 33472"/>
                    <a:gd name="connsiteY4" fmla="*/ 25976 h 3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2" h="31459">
                      <a:moveTo>
                        <a:pt x="18467" y="25976"/>
                      </a:moveTo>
                      <a:cubicBezTo>
                        <a:pt x="23373" y="17894"/>
                        <a:pt x="28278" y="9813"/>
                        <a:pt x="33472" y="2020"/>
                      </a:cubicBezTo>
                      <a:cubicBezTo>
                        <a:pt x="28567" y="1154"/>
                        <a:pt x="23661" y="577"/>
                        <a:pt x="18756" y="0"/>
                      </a:cubicBezTo>
                      <a:cubicBezTo>
                        <a:pt x="12408" y="10102"/>
                        <a:pt x="6060" y="20492"/>
                        <a:pt x="0" y="31460"/>
                      </a:cubicBezTo>
                      <a:cubicBezTo>
                        <a:pt x="6060" y="29728"/>
                        <a:pt x="12408" y="27708"/>
                        <a:pt x="18467" y="25976"/>
                      </a:cubicBezTo>
                      <a:close/>
                    </a:path>
                  </a:pathLst>
                </a:custGeom>
                <a:solidFill>
                  <a:srgbClr val="0061AF"/>
                </a:solidFill>
                <a:ln w="2885"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16D8BB3B-7248-3328-AEB6-DC7E8A99B357}"/>
                    </a:ext>
                  </a:extLst>
                </p:cNvPr>
                <p:cNvSpPr/>
                <p:nvPr/>
              </p:nvSpPr>
              <p:spPr>
                <a:xfrm>
                  <a:off x="10562065" y="276558"/>
                  <a:ext cx="208619" cy="152968"/>
                </a:xfrm>
                <a:custGeom>
                  <a:avLst/>
                  <a:gdLst>
                    <a:gd name="connsiteX0" fmla="*/ 14428 w 208619"/>
                    <a:gd name="connsiteY0" fmla="*/ 137672 h 152968"/>
                    <a:gd name="connsiteX1" fmla="*/ 158704 w 208619"/>
                    <a:gd name="connsiteY1" fmla="*/ 13277 h 152968"/>
                    <a:gd name="connsiteX2" fmla="*/ 173420 w 208619"/>
                    <a:gd name="connsiteY2" fmla="*/ 16740 h 152968"/>
                    <a:gd name="connsiteX3" fmla="*/ 184385 w 208619"/>
                    <a:gd name="connsiteY3" fmla="*/ 151525 h 152968"/>
                    <a:gd name="connsiteX4" fmla="*/ 197659 w 208619"/>
                    <a:gd name="connsiteY4" fmla="*/ 152969 h 152968"/>
                    <a:gd name="connsiteX5" fmla="*/ 179769 w 208619"/>
                    <a:gd name="connsiteY5" fmla="*/ 4907 h 152968"/>
                    <a:gd name="connsiteX6" fmla="*/ 158993 w 208619"/>
                    <a:gd name="connsiteY6" fmla="*/ 0 h 152968"/>
                    <a:gd name="connsiteX7" fmla="*/ 0 w 208619"/>
                    <a:gd name="connsiteY7" fmla="*/ 135363 h 152968"/>
                    <a:gd name="connsiteX8" fmla="*/ 14428 w 208619"/>
                    <a:gd name="connsiteY8" fmla="*/ 137672 h 15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19" h="152968">
                      <a:moveTo>
                        <a:pt x="14428" y="137672"/>
                      </a:moveTo>
                      <a:cubicBezTo>
                        <a:pt x="65213" y="63496"/>
                        <a:pt x="121769" y="13277"/>
                        <a:pt x="158704" y="13277"/>
                      </a:cubicBezTo>
                      <a:cubicBezTo>
                        <a:pt x="164187" y="13277"/>
                        <a:pt x="169092" y="14431"/>
                        <a:pt x="173420" y="16740"/>
                      </a:cubicBezTo>
                      <a:cubicBezTo>
                        <a:pt x="197370" y="29439"/>
                        <a:pt x="202564" y="80525"/>
                        <a:pt x="184385" y="151525"/>
                      </a:cubicBezTo>
                      <a:cubicBezTo>
                        <a:pt x="189002" y="151814"/>
                        <a:pt x="193331" y="152391"/>
                        <a:pt x="197659" y="152969"/>
                      </a:cubicBezTo>
                      <a:cubicBezTo>
                        <a:pt x="216415" y="78793"/>
                        <a:pt x="211509" y="21646"/>
                        <a:pt x="179769" y="4907"/>
                      </a:cubicBezTo>
                      <a:cubicBezTo>
                        <a:pt x="173420" y="1732"/>
                        <a:pt x="166495" y="0"/>
                        <a:pt x="158993" y="0"/>
                      </a:cubicBezTo>
                      <a:cubicBezTo>
                        <a:pt x="115710" y="0"/>
                        <a:pt x="54825" y="53106"/>
                        <a:pt x="0" y="135363"/>
                      </a:cubicBezTo>
                      <a:cubicBezTo>
                        <a:pt x="4617" y="135940"/>
                        <a:pt x="9522" y="136806"/>
                        <a:pt x="14428" y="137672"/>
                      </a:cubicBezTo>
                      <a:close/>
                    </a:path>
                  </a:pathLst>
                </a:custGeom>
                <a:solidFill>
                  <a:srgbClr val="0061AF"/>
                </a:solidFill>
                <a:ln w="2885" cap="flat">
                  <a:noFill/>
                  <a:prstDash val="solid"/>
                  <a:miter/>
                </a:ln>
              </p:spPr>
              <p:txBody>
                <a:bodyPr rtlCol="0" anchor="ctr"/>
                <a:lstStyle/>
                <a:p>
                  <a:endParaRPr lang="ru-RU"/>
                </a:p>
              </p:txBody>
            </p:sp>
          </p:grpSp>
        </p:grpSp>
        <p:grpSp>
          <p:nvGrpSpPr>
            <p:cNvPr id="30" name="Рисунок 6">
              <a:extLst>
                <a:ext uri="{FF2B5EF4-FFF2-40B4-BE49-F238E27FC236}">
                  <a16:creationId xmlns:a16="http://schemas.microsoft.com/office/drawing/2014/main" id="{692E6AB8-9A9C-C7A9-9821-92B923A604E0}"/>
                </a:ext>
              </a:extLst>
            </p:cNvPr>
            <p:cNvGrpSpPr/>
            <p:nvPr/>
          </p:nvGrpSpPr>
          <p:grpSpPr>
            <a:xfrm>
              <a:off x="10697974" y="665040"/>
              <a:ext cx="904613" cy="211558"/>
              <a:chOff x="10697974" y="665040"/>
              <a:chExt cx="904613" cy="211558"/>
            </a:xfrm>
            <a:solidFill>
              <a:srgbClr val="0061AF"/>
            </a:solidFill>
          </p:grpSpPr>
          <p:sp>
            <p:nvSpPr>
              <p:cNvPr id="31" name="Полилиния 30">
                <a:extLst>
                  <a:ext uri="{FF2B5EF4-FFF2-40B4-BE49-F238E27FC236}">
                    <a16:creationId xmlns:a16="http://schemas.microsoft.com/office/drawing/2014/main" id="{6AD4956B-1953-0F6B-0C5C-B18BAFAF2665}"/>
                  </a:ext>
                </a:extLst>
              </p:cNvPr>
              <p:cNvSpPr/>
              <p:nvPr/>
            </p:nvSpPr>
            <p:spPr>
              <a:xfrm>
                <a:off x="10697974" y="665040"/>
                <a:ext cx="207469" cy="211558"/>
              </a:xfrm>
              <a:custGeom>
                <a:avLst/>
                <a:gdLst>
                  <a:gd name="connsiteX0" fmla="*/ 174863 w 207469"/>
                  <a:gd name="connsiteY0" fmla="*/ 211558 h 211558"/>
                  <a:gd name="connsiteX1" fmla="*/ 174863 w 207469"/>
                  <a:gd name="connsiteY1" fmla="*/ 61187 h 211558"/>
                  <a:gd name="connsiteX2" fmla="*/ 103879 w 207469"/>
                  <a:gd name="connsiteY2" fmla="*/ 150660 h 211558"/>
                  <a:gd name="connsiteX3" fmla="*/ 32606 w 207469"/>
                  <a:gd name="connsiteY3" fmla="*/ 61187 h 211558"/>
                  <a:gd name="connsiteX4" fmla="*/ 32606 w 207469"/>
                  <a:gd name="connsiteY4" fmla="*/ 211558 h 211558"/>
                  <a:gd name="connsiteX5" fmla="*/ 0 w 207469"/>
                  <a:gd name="connsiteY5" fmla="*/ 211558 h 211558"/>
                  <a:gd name="connsiteX6" fmla="*/ 0 w 207469"/>
                  <a:gd name="connsiteY6" fmla="*/ 0 h 211558"/>
                  <a:gd name="connsiteX7" fmla="*/ 19045 w 207469"/>
                  <a:gd name="connsiteY7" fmla="*/ 0 h 211558"/>
                  <a:gd name="connsiteX8" fmla="*/ 103879 w 207469"/>
                  <a:gd name="connsiteY8" fmla="*/ 107367 h 211558"/>
                  <a:gd name="connsiteX9" fmla="*/ 188714 w 207469"/>
                  <a:gd name="connsiteY9" fmla="*/ 0 h 211558"/>
                  <a:gd name="connsiteX10" fmla="*/ 207470 w 207469"/>
                  <a:gd name="connsiteY10" fmla="*/ 0 h 211558"/>
                  <a:gd name="connsiteX11" fmla="*/ 207470 w 207469"/>
                  <a:gd name="connsiteY11" fmla="*/ 211558 h 211558"/>
                  <a:gd name="connsiteX12" fmla="*/ 174863 w 207469"/>
                  <a:gd name="connsiteY12"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469" h="211558">
                    <a:moveTo>
                      <a:pt x="174863" y="211558"/>
                    </a:moveTo>
                    <a:lnTo>
                      <a:pt x="174863" y="61187"/>
                    </a:lnTo>
                    <a:lnTo>
                      <a:pt x="103879" y="150660"/>
                    </a:lnTo>
                    <a:lnTo>
                      <a:pt x="32606" y="61187"/>
                    </a:lnTo>
                    <a:lnTo>
                      <a:pt x="32606" y="211558"/>
                    </a:lnTo>
                    <a:lnTo>
                      <a:pt x="0" y="211558"/>
                    </a:lnTo>
                    <a:lnTo>
                      <a:pt x="0" y="0"/>
                    </a:lnTo>
                    <a:lnTo>
                      <a:pt x="19045" y="0"/>
                    </a:lnTo>
                    <a:lnTo>
                      <a:pt x="103879" y="107367"/>
                    </a:lnTo>
                    <a:lnTo>
                      <a:pt x="188714" y="0"/>
                    </a:lnTo>
                    <a:lnTo>
                      <a:pt x="207470" y="0"/>
                    </a:lnTo>
                    <a:lnTo>
                      <a:pt x="207470" y="211558"/>
                    </a:lnTo>
                    <a:lnTo>
                      <a:pt x="174863" y="211558"/>
                    </a:lnTo>
                    <a:close/>
                  </a:path>
                </a:pathLst>
              </a:custGeom>
              <a:solidFill>
                <a:srgbClr val="0061AF"/>
              </a:solidFill>
              <a:ln w="2885"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FB3D2CF7-5B58-CF7A-03E9-2744EDCF0C75}"/>
                  </a:ext>
                </a:extLst>
              </p:cNvPr>
              <p:cNvSpPr/>
              <p:nvPr/>
            </p:nvSpPr>
            <p:spPr>
              <a:xfrm>
                <a:off x="10932279" y="665040"/>
                <a:ext cx="163321" cy="211558"/>
              </a:xfrm>
              <a:custGeom>
                <a:avLst/>
                <a:gdLst>
                  <a:gd name="connsiteX0" fmla="*/ 130715 w 163321"/>
                  <a:gd name="connsiteY0" fmla="*/ 211558 h 211558"/>
                  <a:gd name="connsiteX1" fmla="*/ 130715 w 163321"/>
                  <a:gd name="connsiteY1" fmla="*/ 62342 h 211558"/>
                  <a:gd name="connsiteX2" fmla="*/ 19045 w 163321"/>
                  <a:gd name="connsiteY2" fmla="*/ 211558 h 211558"/>
                  <a:gd name="connsiteX3" fmla="*/ 0 w 163321"/>
                  <a:gd name="connsiteY3" fmla="*/ 211558 h 211558"/>
                  <a:gd name="connsiteX4" fmla="*/ 0 w 163321"/>
                  <a:gd name="connsiteY4" fmla="*/ 0 h 211558"/>
                  <a:gd name="connsiteX5" fmla="*/ 32607 w 163321"/>
                  <a:gd name="connsiteY5" fmla="*/ 0 h 211558"/>
                  <a:gd name="connsiteX6" fmla="*/ 32607 w 163321"/>
                  <a:gd name="connsiteY6" fmla="*/ 149216 h 211558"/>
                  <a:gd name="connsiteX7" fmla="*/ 144277 w 163321"/>
                  <a:gd name="connsiteY7" fmla="*/ 0 h 211558"/>
                  <a:gd name="connsiteX8" fmla="*/ 163321 w 163321"/>
                  <a:gd name="connsiteY8" fmla="*/ 0 h 211558"/>
                  <a:gd name="connsiteX9" fmla="*/ 163321 w 163321"/>
                  <a:gd name="connsiteY9" fmla="*/ 211558 h 211558"/>
                  <a:gd name="connsiteX10" fmla="*/ 130715 w 163321"/>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1" h="211558">
                    <a:moveTo>
                      <a:pt x="130715" y="211558"/>
                    </a:moveTo>
                    <a:lnTo>
                      <a:pt x="130715" y="62342"/>
                    </a:lnTo>
                    <a:lnTo>
                      <a:pt x="19045" y="211558"/>
                    </a:lnTo>
                    <a:lnTo>
                      <a:pt x="0" y="211558"/>
                    </a:lnTo>
                    <a:lnTo>
                      <a:pt x="0" y="0"/>
                    </a:lnTo>
                    <a:lnTo>
                      <a:pt x="32607" y="0"/>
                    </a:lnTo>
                    <a:lnTo>
                      <a:pt x="32607" y="149216"/>
                    </a:lnTo>
                    <a:lnTo>
                      <a:pt x="144277" y="0"/>
                    </a:lnTo>
                    <a:lnTo>
                      <a:pt x="163321" y="0"/>
                    </a:lnTo>
                    <a:lnTo>
                      <a:pt x="163321" y="211558"/>
                    </a:lnTo>
                    <a:lnTo>
                      <a:pt x="130715" y="211558"/>
                    </a:lnTo>
                    <a:close/>
                  </a:path>
                </a:pathLst>
              </a:custGeom>
              <a:solidFill>
                <a:srgbClr val="0061AF"/>
              </a:solidFill>
              <a:ln w="2885"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3D1D1DFB-0D28-54A2-2B41-9D29B54ED7D7}"/>
                  </a:ext>
                </a:extLst>
              </p:cNvPr>
              <p:cNvSpPr/>
              <p:nvPr/>
            </p:nvSpPr>
            <p:spPr>
              <a:xfrm>
                <a:off x="11439266" y="665040"/>
                <a:ext cx="163320" cy="211558"/>
              </a:xfrm>
              <a:custGeom>
                <a:avLst/>
                <a:gdLst>
                  <a:gd name="connsiteX0" fmla="*/ 130715 w 163320"/>
                  <a:gd name="connsiteY0" fmla="*/ 211558 h 211558"/>
                  <a:gd name="connsiteX1" fmla="*/ 130715 w 163320"/>
                  <a:gd name="connsiteY1" fmla="*/ 62342 h 211558"/>
                  <a:gd name="connsiteX2" fmla="*/ 19044 w 163320"/>
                  <a:gd name="connsiteY2" fmla="*/ 211558 h 211558"/>
                  <a:gd name="connsiteX3" fmla="*/ 0 w 163320"/>
                  <a:gd name="connsiteY3" fmla="*/ 211558 h 211558"/>
                  <a:gd name="connsiteX4" fmla="*/ 0 w 163320"/>
                  <a:gd name="connsiteY4" fmla="*/ 0 h 211558"/>
                  <a:gd name="connsiteX5" fmla="*/ 32606 w 163320"/>
                  <a:gd name="connsiteY5" fmla="*/ 0 h 211558"/>
                  <a:gd name="connsiteX6" fmla="*/ 32606 w 163320"/>
                  <a:gd name="connsiteY6" fmla="*/ 149216 h 211558"/>
                  <a:gd name="connsiteX7" fmla="*/ 144277 w 163320"/>
                  <a:gd name="connsiteY7" fmla="*/ 0 h 211558"/>
                  <a:gd name="connsiteX8" fmla="*/ 163321 w 163320"/>
                  <a:gd name="connsiteY8" fmla="*/ 0 h 211558"/>
                  <a:gd name="connsiteX9" fmla="*/ 163321 w 163320"/>
                  <a:gd name="connsiteY9" fmla="*/ 211558 h 211558"/>
                  <a:gd name="connsiteX10" fmla="*/ 130715 w 163320"/>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0" h="211558">
                    <a:moveTo>
                      <a:pt x="130715" y="211558"/>
                    </a:moveTo>
                    <a:lnTo>
                      <a:pt x="130715" y="62342"/>
                    </a:lnTo>
                    <a:lnTo>
                      <a:pt x="19044" y="211558"/>
                    </a:lnTo>
                    <a:lnTo>
                      <a:pt x="0" y="211558"/>
                    </a:lnTo>
                    <a:lnTo>
                      <a:pt x="0" y="0"/>
                    </a:lnTo>
                    <a:lnTo>
                      <a:pt x="32606" y="0"/>
                    </a:lnTo>
                    <a:lnTo>
                      <a:pt x="32606" y="149216"/>
                    </a:lnTo>
                    <a:lnTo>
                      <a:pt x="144277" y="0"/>
                    </a:lnTo>
                    <a:lnTo>
                      <a:pt x="163321" y="0"/>
                    </a:lnTo>
                    <a:lnTo>
                      <a:pt x="163321" y="211558"/>
                    </a:lnTo>
                    <a:lnTo>
                      <a:pt x="130715" y="211558"/>
                    </a:lnTo>
                    <a:close/>
                  </a:path>
                </a:pathLst>
              </a:custGeom>
              <a:solidFill>
                <a:srgbClr val="0061AF"/>
              </a:solidFill>
              <a:ln w="2885" cap="flat">
                <a:noFill/>
                <a:prstDash val="solid"/>
                <a:miter/>
              </a:ln>
            </p:spPr>
            <p:txBody>
              <a:bodyPr rtlCol="0" anchor="ctr"/>
              <a:lstStyle/>
              <a:p>
                <a:endParaRPr lang="ru-RU"/>
              </a:p>
            </p:txBody>
          </p:sp>
        </p:grpSp>
        <p:grpSp>
          <p:nvGrpSpPr>
            <p:cNvPr id="34" name="Рисунок 6">
              <a:extLst>
                <a:ext uri="{FF2B5EF4-FFF2-40B4-BE49-F238E27FC236}">
                  <a16:creationId xmlns:a16="http://schemas.microsoft.com/office/drawing/2014/main" id="{0608C1D4-2207-8546-528C-1C9BA17A3686}"/>
                </a:ext>
              </a:extLst>
            </p:cNvPr>
            <p:cNvGrpSpPr/>
            <p:nvPr/>
          </p:nvGrpSpPr>
          <p:grpSpPr>
            <a:xfrm>
              <a:off x="11254015" y="502836"/>
              <a:ext cx="378870" cy="92069"/>
              <a:chOff x="11254015" y="502836"/>
              <a:chExt cx="378870" cy="92069"/>
            </a:xfrm>
            <a:solidFill>
              <a:srgbClr val="0061AF"/>
            </a:solidFill>
          </p:grpSpPr>
          <p:sp>
            <p:nvSpPr>
              <p:cNvPr id="35" name="Полилиния 34">
                <a:extLst>
                  <a:ext uri="{FF2B5EF4-FFF2-40B4-BE49-F238E27FC236}">
                    <a16:creationId xmlns:a16="http://schemas.microsoft.com/office/drawing/2014/main" id="{5ACE53AD-9F86-14A5-3977-BAC40B721FD5}"/>
                  </a:ext>
                </a:extLst>
              </p:cNvPr>
              <p:cNvSpPr/>
              <p:nvPr/>
            </p:nvSpPr>
            <p:spPr>
              <a:xfrm>
                <a:off x="11254015" y="502836"/>
                <a:ext cx="76466" cy="92069"/>
              </a:xfrm>
              <a:custGeom>
                <a:avLst/>
                <a:gdLst>
                  <a:gd name="connsiteX0" fmla="*/ 57133 w 76466"/>
                  <a:gd name="connsiteY0" fmla="*/ 92070 h 92069"/>
                  <a:gd name="connsiteX1" fmla="*/ 57133 w 76466"/>
                  <a:gd name="connsiteY1" fmla="*/ 54549 h 92069"/>
                  <a:gd name="connsiteX2" fmla="*/ 19333 w 76466"/>
                  <a:gd name="connsiteY2" fmla="*/ 54549 h 92069"/>
                  <a:gd name="connsiteX3" fmla="*/ 19333 w 76466"/>
                  <a:gd name="connsiteY3" fmla="*/ 92070 h 92069"/>
                  <a:gd name="connsiteX4" fmla="*/ 0 w 76466"/>
                  <a:gd name="connsiteY4" fmla="*/ 92070 h 92069"/>
                  <a:gd name="connsiteX5" fmla="*/ 0 w 76466"/>
                  <a:gd name="connsiteY5" fmla="*/ 0 h 92069"/>
                  <a:gd name="connsiteX6" fmla="*/ 19333 w 76466"/>
                  <a:gd name="connsiteY6" fmla="*/ 0 h 92069"/>
                  <a:gd name="connsiteX7" fmla="*/ 19333 w 76466"/>
                  <a:gd name="connsiteY7" fmla="*/ 37232 h 92069"/>
                  <a:gd name="connsiteX8" fmla="*/ 57133 w 76466"/>
                  <a:gd name="connsiteY8" fmla="*/ 37232 h 92069"/>
                  <a:gd name="connsiteX9" fmla="*/ 57133 w 76466"/>
                  <a:gd name="connsiteY9" fmla="*/ 0 h 92069"/>
                  <a:gd name="connsiteX10" fmla="*/ 76467 w 76466"/>
                  <a:gd name="connsiteY10" fmla="*/ 0 h 92069"/>
                  <a:gd name="connsiteX11" fmla="*/ 76467 w 76466"/>
                  <a:gd name="connsiteY11" fmla="*/ 92070 h 92069"/>
                  <a:gd name="connsiteX12" fmla="*/ 57133 w 76466"/>
                  <a:gd name="connsiteY12"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66" h="92069">
                    <a:moveTo>
                      <a:pt x="57133" y="92070"/>
                    </a:moveTo>
                    <a:lnTo>
                      <a:pt x="57133" y="54549"/>
                    </a:lnTo>
                    <a:lnTo>
                      <a:pt x="19333" y="54549"/>
                    </a:lnTo>
                    <a:lnTo>
                      <a:pt x="19333" y="92070"/>
                    </a:lnTo>
                    <a:lnTo>
                      <a:pt x="0" y="92070"/>
                    </a:lnTo>
                    <a:lnTo>
                      <a:pt x="0" y="0"/>
                    </a:lnTo>
                    <a:lnTo>
                      <a:pt x="19333" y="0"/>
                    </a:lnTo>
                    <a:lnTo>
                      <a:pt x="19333" y="37232"/>
                    </a:lnTo>
                    <a:lnTo>
                      <a:pt x="57133" y="37232"/>
                    </a:lnTo>
                    <a:lnTo>
                      <a:pt x="57133" y="0"/>
                    </a:lnTo>
                    <a:lnTo>
                      <a:pt x="76467" y="0"/>
                    </a:lnTo>
                    <a:lnTo>
                      <a:pt x="76467" y="92070"/>
                    </a:lnTo>
                    <a:lnTo>
                      <a:pt x="57133" y="92070"/>
                    </a:lnTo>
                    <a:close/>
                  </a:path>
                </a:pathLst>
              </a:custGeom>
              <a:solidFill>
                <a:srgbClr val="0061AF"/>
              </a:solidFill>
              <a:ln w="2885"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FE08B5A1-D779-4A7F-D6C9-251132A3A0C2}"/>
                  </a:ext>
                </a:extLst>
              </p:cNvPr>
              <p:cNvSpPr/>
              <p:nvPr/>
            </p:nvSpPr>
            <p:spPr>
              <a:xfrm>
                <a:off x="11352412" y="502836"/>
                <a:ext cx="77332" cy="92069"/>
              </a:xfrm>
              <a:custGeom>
                <a:avLst/>
                <a:gdLst>
                  <a:gd name="connsiteX0" fmla="*/ 57711 w 77332"/>
                  <a:gd name="connsiteY0" fmla="*/ 92070 h 92069"/>
                  <a:gd name="connsiteX1" fmla="*/ 57711 w 77332"/>
                  <a:gd name="connsiteY1" fmla="*/ 34346 h 92069"/>
                  <a:gd name="connsiteX2" fmla="*/ 11253 w 77332"/>
                  <a:gd name="connsiteY2" fmla="*/ 92070 h 92069"/>
                  <a:gd name="connsiteX3" fmla="*/ 0 w 77332"/>
                  <a:gd name="connsiteY3" fmla="*/ 92070 h 92069"/>
                  <a:gd name="connsiteX4" fmla="*/ 0 w 77332"/>
                  <a:gd name="connsiteY4" fmla="*/ 0 h 92069"/>
                  <a:gd name="connsiteX5" fmla="*/ 19333 w 77332"/>
                  <a:gd name="connsiteY5" fmla="*/ 0 h 92069"/>
                  <a:gd name="connsiteX6" fmla="*/ 19333 w 77332"/>
                  <a:gd name="connsiteY6" fmla="*/ 58013 h 92069"/>
                  <a:gd name="connsiteX7" fmla="*/ 65790 w 77332"/>
                  <a:gd name="connsiteY7" fmla="*/ 0 h 92069"/>
                  <a:gd name="connsiteX8" fmla="*/ 77332 w 77332"/>
                  <a:gd name="connsiteY8" fmla="*/ 0 h 92069"/>
                  <a:gd name="connsiteX9" fmla="*/ 77332 w 77332"/>
                  <a:gd name="connsiteY9" fmla="*/ 92070 h 92069"/>
                  <a:gd name="connsiteX10" fmla="*/ 57711 w 77332"/>
                  <a:gd name="connsiteY10"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32" h="92069">
                    <a:moveTo>
                      <a:pt x="57711" y="92070"/>
                    </a:moveTo>
                    <a:lnTo>
                      <a:pt x="57711" y="34346"/>
                    </a:lnTo>
                    <a:lnTo>
                      <a:pt x="11253" y="92070"/>
                    </a:lnTo>
                    <a:lnTo>
                      <a:pt x="0" y="92070"/>
                    </a:lnTo>
                    <a:lnTo>
                      <a:pt x="0" y="0"/>
                    </a:lnTo>
                    <a:lnTo>
                      <a:pt x="19333" y="0"/>
                    </a:lnTo>
                    <a:lnTo>
                      <a:pt x="19333" y="58013"/>
                    </a:lnTo>
                    <a:lnTo>
                      <a:pt x="65790" y="0"/>
                    </a:lnTo>
                    <a:lnTo>
                      <a:pt x="77332" y="0"/>
                    </a:lnTo>
                    <a:lnTo>
                      <a:pt x="77332" y="92070"/>
                    </a:lnTo>
                    <a:lnTo>
                      <a:pt x="57711" y="92070"/>
                    </a:lnTo>
                    <a:close/>
                  </a:path>
                </a:pathLst>
              </a:custGeom>
              <a:solidFill>
                <a:srgbClr val="0061AF"/>
              </a:solidFill>
              <a:ln w="2885"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8DFEBB8C-7BBD-66D8-B9E9-3FCD195BDF6F}"/>
                  </a:ext>
                </a:extLst>
              </p:cNvPr>
              <p:cNvSpPr/>
              <p:nvPr/>
            </p:nvSpPr>
            <p:spPr>
              <a:xfrm>
                <a:off x="11445326" y="503125"/>
                <a:ext cx="77620" cy="91781"/>
              </a:xfrm>
              <a:custGeom>
                <a:avLst/>
                <a:gdLst>
                  <a:gd name="connsiteX0" fmla="*/ 58576 w 77620"/>
                  <a:gd name="connsiteY0" fmla="*/ 91781 h 91781"/>
                  <a:gd name="connsiteX1" fmla="*/ 58576 w 77620"/>
                  <a:gd name="connsiteY1" fmla="*/ 69269 h 91781"/>
                  <a:gd name="connsiteX2" fmla="*/ 47611 w 77620"/>
                  <a:gd name="connsiteY2" fmla="*/ 69269 h 91781"/>
                  <a:gd name="connsiteX3" fmla="*/ 27990 w 77620"/>
                  <a:gd name="connsiteY3" fmla="*/ 82545 h 91781"/>
                  <a:gd name="connsiteX4" fmla="*/ 21641 w 77620"/>
                  <a:gd name="connsiteY4" fmla="*/ 91781 h 91781"/>
                  <a:gd name="connsiteX5" fmla="*/ 0 w 77620"/>
                  <a:gd name="connsiteY5" fmla="*/ 91781 h 91781"/>
                  <a:gd name="connsiteX6" fmla="*/ 8368 w 77620"/>
                  <a:gd name="connsiteY6" fmla="*/ 79659 h 91781"/>
                  <a:gd name="connsiteX7" fmla="*/ 23084 w 77620"/>
                  <a:gd name="connsiteY7" fmla="*/ 63496 h 91781"/>
                  <a:gd name="connsiteX8" fmla="*/ 2020 w 77620"/>
                  <a:gd name="connsiteY8" fmla="*/ 34634 h 91781"/>
                  <a:gd name="connsiteX9" fmla="*/ 44437 w 77620"/>
                  <a:gd name="connsiteY9" fmla="*/ 0 h 91781"/>
                  <a:gd name="connsiteX10" fmla="*/ 77621 w 77620"/>
                  <a:gd name="connsiteY10" fmla="*/ 0 h 91781"/>
                  <a:gd name="connsiteX11" fmla="*/ 77621 w 77620"/>
                  <a:gd name="connsiteY11" fmla="*/ 91781 h 91781"/>
                  <a:gd name="connsiteX12" fmla="*/ 58576 w 77620"/>
                  <a:gd name="connsiteY12" fmla="*/ 91781 h 91781"/>
                  <a:gd name="connsiteX13" fmla="*/ 42706 w 77620"/>
                  <a:gd name="connsiteY13" fmla="*/ 17029 h 91781"/>
                  <a:gd name="connsiteX14" fmla="*/ 20199 w 77620"/>
                  <a:gd name="connsiteY14" fmla="*/ 34634 h 91781"/>
                  <a:gd name="connsiteX15" fmla="*/ 42706 w 77620"/>
                  <a:gd name="connsiteY15" fmla="*/ 52240 h 91781"/>
                  <a:gd name="connsiteX16" fmla="*/ 58576 w 77620"/>
                  <a:gd name="connsiteY16" fmla="*/ 52240 h 91781"/>
                  <a:gd name="connsiteX17" fmla="*/ 58576 w 77620"/>
                  <a:gd name="connsiteY17" fmla="*/ 17029 h 91781"/>
                  <a:gd name="connsiteX18" fmla="*/ 42706 w 77620"/>
                  <a:gd name="connsiteY18" fmla="*/ 17029 h 9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620" h="91781">
                    <a:moveTo>
                      <a:pt x="58576" y="91781"/>
                    </a:moveTo>
                    <a:lnTo>
                      <a:pt x="58576" y="69269"/>
                    </a:lnTo>
                    <a:lnTo>
                      <a:pt x="47611" y="69269"/>
                    </a:lnTo>
                    <a:cubicBezTo>
                      <a:pt x="38089" y="69557"/>
                      <a:pt x="35492" y="71578"/>
                      <a:pt x="27990" y="82545"/>
                    </a:cubicBezTo>
                    <a:lnTo>
                      <a:pt x="21641" y="91781"/>
                    </a:lnTo>
                    <a:lnTo>
                      <a:pt x="0" y="91781"/>
                    </a:lnTo>
                    <a:lnTo>
                      <a:pt x="8368" y="79659"/>
                    </a:lnTo>
                    <a:cubicBezTo>
                      <a:pt x="14428" y="70712"/>
                      <a:pt x="18756" y="66094"/>
                      <a:pt x="23084" y="63496"/>
                    </a:cubicBezTo>
                    <a:cubicBezTo>
                      <a:pt x="9811" y="58590"/>
                      <a:pt x="2020" y="48199"/>
                      <a:pt x="2020" y="34634"/>
                    </a:cubicBezTo>
                    <a:cubicBezTo>
                      <a:pt x="2020" y="15297"/>
                      <a:pt x="17025" y="0"/>
                      <a:pt x="44437" y="0"/>
                    </a:cubicBezTo>
                    <a:lnTo>
                      <a:pt x="77621" y="0"/>
                    </a:lnTo>
                    <a:lnTo>
                      <a:pt x="77621" y="91781"/>
                    </a:lnTo>
                    <a:lnTo>
                      <a:pt x="58576" y="91781"/>
                    </a:lnTo>
                    <a:close/>
                    <a:moveTo>
                      <a:pt x="42706" y="17029"/>
                    </a:moveTo>
                    <a:cubicBezTo>
                      <a:pt x="30010" y="17029"/>
                      <a:pt x="20199" y="22801"/>
                      <a:pt x="20199" y="34634"/>
                    </a:cubicBezTo>
                    <a:cubicBezTo>
                      <a:pt x="20199" y="47045"/>
                      <a:pt x="30010" y="52240"/>
                      <a:pt x="42706" y="52240"/>
                    </a:cubicBezTo>
                    <a:lnTo>
                      <a:pt x="58576" y="52240"/>
                    </a:lnTo>
                    <a:lnTo>
                      <a:pt x="58576" y="17029"/>
                    </a:lnTo>
                    <a:lnTo>
                      <a:pt x="42706" y="17029"/>
                    </a:lnTo>
                    <a:close/>
                  </a:path>
                </a:pathLst>
              </a:custGeom>
              <a:solidFill>
                <a:srgbClr val="0061AF"/>
              </a:solidFill>
              <a:ln w="2885"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5443E405-6098-4E6D-23EB-D1331573A7FB}"/>
                  </a:ext>
                </a:extLst>
              </p:cNvPr>
              <p:cNvSpPr/>
              <p:nvPr/>
            </p:nvSpPr>
            <p:spPr>
              <a:xfrm>
                <a:off x="11539971" y="502836"/>
                <a:ext cx="92913" cy="92069"/>
              </a:xfrm>
              <a:custGeom>
                <a:avLst/>
                <a:gdLst>
                  <a:gd name="connsiteX0" fmla="*/ 15293 w 92913"/>
                  <a:gd name="connsiteY0" fmla="*/ 92070 h 92069"/>
                  <a:gd name="connsiteX1" fmla="*/ 35492 w 92913"/>
                  <a:gd name="connsiteY1" fmla="*/ 58878 h 92069"/>
                  <a:gd name="connsiteX2" fmla="*/ 0 w 92913"/>
                  <a:gd name="connsiteY2" fmla="*/ 0 h 92069"/>
                  <a:gd name="connsiteX3" fmla="*/ 21930 w 92913"/>
                  <a:gd name="connsiteY3" fmla="*/ 0 h 92069"/>
                  <a:gd name="connsiteX4" fmla="*/ 46457 w 92913"/>
                  <a:gd name="connsiteY4" fmla="*/ 40118 h 92069"/>
                  <a:gd name="connsiteX5" fmla="*/ 70984 w 92913"/>
                  <a:gd name="connsiteY5" fmla="*/ 0 h 92069"/>
                  <a:gd name="connsiteX6" fmla="*/ 92914 w 92913"/>
                  <a:gd name="connsiteY6" fmla="*/ 0 h 92069"/>
                  <a:gd name="connsiteX7" fmla="*/ 37223 w 92913"/>
                  <a:gd name="connsiteY7" fmla="*/ 92070 h 92069"/>
                  <a:gd name="connsiteX8" fmla="*/ 15293 w 92913"/>
                  <a:gd name="connsiteY8"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13" h="92069">
                    <a:moveTo>
                      <a:pt x="15293" y="92070"/>
                    </a:moveTo>
                    <a:lnTo>
                      <a:pt x="35492" y="58878"/>
                    </a:lnTo>
                    <a:lnTo>
                      <a:pt x="0" y="0"/>
                    </a:lnTo>
                    <a:lnTo>
                      <a:pt x="21930" y="0"/>
                    </a:lnTo>
                    <a:lnTo>
                      <a:pt x="46457" y="40118"/>
                    </a:lnTo>
                    <a:lnTo>
                      <a:pt x="70984" y="0"/>
                    </a:lnTo>
                    <a:lnTo>
                      <a:pt x="92914" y="0"/>
                    </a:lnTo>
                    <a:lnTo>
                      <a:pt x="37223" y="92070"/>
                    </a:lnTo>
                    <a:lnTo>
                      <a:pt x="15293" y="92070"/>
                    </a:lnTo>
                    <a:close/>
                  </a:path>
                </a:pathLst>
              </a:custGeom>
              <a:solidFill>
                <a:srgbClr val="0061AF"/>
              </a:solidFill>
              <a:ln w="2885" cap="flat">
                <a:noFill/>
                <a:prstDash val="solid"/>
                <a:miter/>
              </a:ln>
            </p:spPr>
            <p:txBody>
              <a:bodyPr rtlCol="0" anchor="ctr"/>
              <a:lstStyle/>
              <a:p>
                <a:endParaRPr lang="ru-RU"/>
              </a:p>
            </p:txBody>
          </p:sp>
        </p:grpSp>
        <p:sp>
          <p:nvSpPr>
            <p:cNvPr id="39" name="Полилиния 38">
              <a:extLst>
                <a:ext uri="{FF2B5EF4-FFF2-40B4-BE49-F238E27FC236}">
                  <a16:creationId xmlns:a16="http://schemas.microsoft.com/office/drawing/2014/main" id="{7845D8C1-A980-0AFB-F7C8-7E2FC54DBFF5}"/>
                </a:ext>
              </a:extLst>
            </p:cNvPr>
            <p:cNvSpPr/>
            <p:nvPr/>
          </p:nvSpPr>
          <p:spPr>
            <a:xfrm>
              <a:off x="11108585" y="665040"/>
              <a:ext cx="318274" cy="210981"/>
            </a:xfrm>
            <a:custGeom>
              <a:avLst/>
              <a:gdLst>
                <a:gd name="connsiteX0" fmla="*/ 233439 w 318274"/>
                <a:gd name="connsiteY0" fmla="*/ 7504 h 210981"/>
                <a:gd name="connsiteX1" fmla="*/ 175152 w 318274"/>
                <a:gd name="connsiteY1" fmla="*/ 38964 h 210981"/>
                <a:gd name="connsiteX2" fmla="*/ 175152 w 318274"/>
                <a:gd name="connsiteY2" fmla="*/ 0 h 210981"/>
                <a:gd name="connsiteX3" fmla="*/ 142545 w 318274"/>
                <a:gd name="connsiteY3" fmla="*/ 0 h 210981"/>
                <a:gd name="connsiteX4" fmla="*/ 142545 w 318274"/>
                <a:gd name="connsiteY4" fmla="*/ 94956 h 210981"/>
                <a:gd name="connsiteX5" fmla="*/ 87720 w 318274"/>
                <a:gd name="connsiteY5" fmla="*/ 151237 h 210981"/>
                <a:gd name="connsiteX6" fmla="*/ 32895 w 318274"/>
                <a:gd name="connsiteY6" fmla="*/ 94956 h 210981"/>
                <a:gd name="connsiteX7" fmla="*/ 87720 w 318274"/>
                <a:gd name="connsiteY7" fmla="*/ 38386 h 210981"/>
                <a:gd name="connsiteX8" fmla="*/ 128406 w 318274"/>
                <a:gd name="connsiteY8" fmla="*/ 56281 h 210981"/>
                <a:gd name="connsiteX9" fmla="*/ 128406 w 318274"/>
                <a:gd name="connsiteY9" fmla="*/ 23090 h 210981"/>
                <a:gd name="connsiteX10" fmla="*/ 84546 w 318274"/>
                <a:gd name="connsiteY10" fmla="*/ 7504 h 210981"/>
                <a:gd name="connsiteX11" fmla="*/ 0 w 318274"/>
                <a:gd name="connsiteY11" fmla="*/ 94667 h 210981"/>
                <a:gd name="connsiteX12" fmla="*/ 84546 w 318274"/>
                <a:gd name="connsiteY12" fmla="*/ 181542 h 210981"/>
                <a:gd name="connsiteX13" fmla="*/ 142834 w 318274"/>
                <a:gd name="connsiteY13" fmla="*/ 150371 h 210981"/>
                <a:gd name="connsiteX14" fmla="*/ 142834 w 318274"/>
                <a:gd name="connsiteY14" fmla="*/ 210981 h 210981"/>
                <a:gd name="connsiteX15" fmla="*/ 176017 w 318274"/>
                <a:gd name="connsiteY15" fmla="*/ 210981 h 210981"/>
                <a:gd name="connsiteX16" fmla="*/ 176017 w 318274"/>
                <a:gd name="connsiteY16" fmla="*/ 90049 h 210981"/>
                <a:gd name="connsiteX17" fmla="*/ 176017 w 318274"/>
                <a:gd name="connsiteY17" fmla="*/ 90049 h 210981"/>
                <a:gd name="connsiteX18" fmla="*/ 230843 w 318274"/>
                <a:gd name="connsiteY18" fmla="*/ 37809 h 210981"/>
                <a:gd name="connsiteX19" fmla="*/ 285668 w 318274"/>
                <a:gd name="connsiteY19" fmla="*/ 94379 h 210981"/>
                <a:gd name="connsiteX20" fmla="*/ 230843 w 318274"/>
                <a:gd name="connsiteY20" fmla="*/ 150660 h 210981"/>
                <a:gd name="connsiteX21" fmla="*/ 190734 w 318274"/>
                <a:gd name="connsiteY21" fmla="*/ 133342 h 210981"/>
                <a:gd name="connsiteX22" fmla="*/ 190734 w 318274"/>
                <a:gd name="connsiteY22" fmla="*/ 166822 h 210981"/>
                <a:gd name="connsiteX23" fmla="*/ 234017 w 318274"/>
                <a:gd name="connsiteY23" fmla="*/ 181542 h 210981"/>
                <a:gd name="connsiteX24" fmla="*/ 318274 w 318274"/>
                <a:gd name="connsiteY24" fmla="*/ 94667 h 210981"/>
                <a:gd name="connsiteX25" fmla="*/ 233439 w 318274"/>
                <a:gd name="connsiteY25" fmla="*/ 7504 h 21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274" h="210981">
                  <a:moveTo>
                    <a:pt x="233439" y="7504"/>
                  </a:moveTo>
                  <a:cubicBezTo>
                    <a:pt x="208335" y="7504"/>
                    <a:pt x="186694" y="20492"/>
                    <a:pt x="175152" y="38964"/>
                  </a:cubicBezTo>
                  <a:lnTo>
                    <a:pt x="175152" y="0"/>
                  </a:lnTo>
                  <a:lnTo>
                    <a:pt x="142545" y="0"/>
                  </a:lnTo>
                  <a:lnTo>
                    <a:pt x="142545" y="94956"/>
                  </a:lnTo>
                  <a:cubicBezTo>
                    <a:pt x="142545" y="127570"/>
                    <a:pt x="118307" y="151237"/>
                    <a:pt x="87720" y="151237"/>
                  </a:cubicBezTo>
                  <a:cubicBezTo>
                    <a:pt x="56845" y="151237"/>
                    <a:pt x="32895" y="127570"/>
                    <a:pt x="32895" y="94956"/>
                  </a:cubicBezTo>
                  <a:cubicBezTo>
                    <a:pt x="32895" y="62342"/>
                    <a:pt x="57134" y="38386"/>
                    <a:pt x="87720" y="38386"/>
                  </a:cubicBezTo>
                  <a:cubicBezTo>
                    <a:pt x="103879" y="38386"/>
                    <a:pt x="118307" y="45025"/>
                    <a:pt x="128406" y="56281"/>
                  </a:cubicBezTo>
                  <a:lnTo>
                    <a:pt x="128406" y="23090"/>
                  </a:lnTo>
                  <a:cubicBezTo>
                    <a:pt x="116575" y="13565"/>
                    <a:pt x="101282" y="7504"/>
                    <a:pt x="84546" y="7504"/>
                  </a:cubicBezTo>
                  <a:cubicBezTo>
                    <a:pt x="34049" y="7504"/>
                    <a:pt x="0" y="46179"/>
                    <a:pt x="0" y="94667"/>
                  </a:cubicBezTo>
                  <a:cubicBezTo>
                    <a:pt x="0" y="143155"/>
                    <a:pt x="34049" y="181542"/>
                    <a:pt x="84546" y="181542"/>
                  </a:cubicBezTo>
                  <a:cubicBezTo>
                    <a:pt x="109650" y="181542"/>
                    <a:pt x="131292" y="168843"/>
                    <a:pt x="142834" y="150371"/>
                  </a:cubicBezTo>
                  <a:lnTo>
                    <a:pt x="142834" y="210981"/>
                  </a:lnTo>
                  <a:lnTo>
                    <a:pt x="176017" y="210981"/>
                  </a:lnTo>
                  <a:lnTo>
                    <a:pt x="176017" y="90049"/>
                  </a:lnTo>
                  <a:lnTo>
                    <a:pt x="176017" y="90049"/>
                  </a:lnTo>
                  <a:cubicBezTo>
                    <a:pt x="178037" y="59744"/>
                    <a:pt x="201410" y="37809"/>
                    <a:pt x="230843" y="37809"/>
                  </a:cubicBezTo>
                  <a:cubicBezTo>
                    <a:pt x="261718" y="37809"/>
                    <a:pt x="285668" y="61765"/>
                    <a:pt x="285668" y="94379"/>
                  </a:cubicBezTo>
                  <a:cubicBezTo>
                    <a:pt x="285668" y="126993"/>
                    <a:pt x="261429" y="150660"/>
                    <a:pt x="230843" y="150660"/>
                  </a:cubicBezTo>
                  <a:cubicBezTo>
                    <a:pt x="214683" y="150660"/>
                    <a:pt x="200544" y="144021"/>
                    <a:pt x="190734" y="133342"/>
                  </a:cubicBezTo>
                  <a:lnTo>
                    <a:pt x="190734" y="166822"/>
                  </a:lnTo>
                  <a:cubicBezTo>
                    <a:pt x="202276" y="175770"/>
                    <a:pt x="217281" y="181542"/>
                    <a:pt x="234017" y="181542"/>
                  </a:cubicBezTo>
                  <a:cubicBezTo>
                    <a:pt x="284225" y="181542"/>
                    <a:pt x="318274" y="143155"/>
                    <a:pt x="318274" y="94667"/>
                  </a:cubicBezTo>
                  <a:cubicBezTo>
                    <a:pt x="317697" y="46179"/>
                    <a:pt x="283359" y="7504"/>
                    <a:pt x="233439" y="7504"/>
                  </a:cubicBezTo>
                  <a:close/>
                </a:path>
              </a:pathLst>
            </a:custGeom>
            <a:solidFill>
              <a:srgbClr val="0061AF"/>
            </a:solidFill>
            <a:ln w="2885" cap="flat">
              <a:noFill/>
              <a:prstDash val="solid"/>
              <a:miter/>
            </a:ln>
          </p:spPr>
          <p:txBody>
            <a:bodyPr rtlCol="0" anchor="ctr"/>
            <a:lstStyle/>
            <a:p>
              <a:endParaRPr lang="ru-RU"/>
            </a:p>
          </p:txBody>
        </p:sp>
      </p:grpSp>
    </p:spTree>
    <p:extLst>
      <p:ext uri="{BB962C8B-B14F-4D97-AF65-F5344CB8AC3E}">
        <p14:creationId xmlns:p14="http://schemas.microsoft.com/office/powerpoint/2010/main" val="443768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Содержание">
    <p:spTree>
      <p:nvGrpSpPr>
        <p:cNvPr id="1" name=""/>
        <p:cNvGrpSpPr/>
        <p:nvPr/>
      </p:nvGrpSpPr>
      <p:grpSpPr>
        <a:xfrm>
          <a:off x="0" y="0"/>
          <a:ext cx="0" cy="0"/>
          <a:chOff x="0" y="0"/>
          <a:chExt cx="0" cy="0"/>
        </a:xfrm>
      </p:grpSpPr>
      <p:sp>
        <p:nvSpPr>
          <p:cNvPr id="15" name="Заголовок 14"/>
          <p:cNvSpPr>
            <a:spLocks noGrp="1"/>
          </p:cNvSpPr>
          <p:nvPr>
            <p:ph type="title" hasCustomPrompt="1"/>
          </p:nvPr>
        </p:nvSpPr>
        <p:spPr>
          <a:xfrm>
            <a:off x="559572" y="359101"/>
            <a:ext cx="9199890" cy="523220"/>
          </a:xfrm>
          <a:prstGeom prst="rect">
            <a:avLst/>
          </a:prstGeom>
        </p:spPr>
        <p:txBody>
          <a:bodyPr wrap="square" anchor="t">
            <a:spAutoFit/>
          </a:bodyPr>
          <a:lstStyle>
            <a:lvl1pPr>
              <a:lnSpc>
                <a:spcPct val="100000"/>
              </a:lnSpc>
              <a:defRPr sz="2800" b="1">
                <a:solidFill>
                  <a:schemeClr val="bg2"/>
                </a:solidFill>
                <a:latin typeface="Montserrat" panose="00000500000000000000" pitchFamily="2" charset="-52"/>
              </a:defRPr>
            </a:lvl1pPr>
          </a:lstStyle>
          <a:p>
            <a:r>
              <a:rPr lang="ru-RU" dirty="0"/>
              <a:t>Содержание</a:t>
            </a:r>
          </a:p>
        </p:txBody>
      </p:sp>
      <p:sp>
        <p:nvSpPr>
          <p:cNvPr id="12" name="Прямоугольник 11">
            <a:extLst>
              <a:ext uri="{FF2B5EF4-FFF2-40B4-BE49-F238E27FC236}">
                <a16:creationId xmlns:a16="http://schemas.microsoft.com/office/drawing/2014/main" id="{C5D4A470-D186-460E-BFFA-A336BBB6414C}"/>
              </a:ext>
            </a:extLst>
          </p:cNvPr>
          <p:cNvSpPr/>
          <p:nvPr userDrawn="1"/>
        </p:nvSpPr>
        <p:spPr>
          <a:xfrm>
            <a:off x="11641138" y="6453188"/>
            <a:ext cx="415498" cy="307777"/>
          </a:xfrm>
          <a:prstGeom prst="rect">
            <a:avLst/>
          </a:prstGeom>
        </p:spPr>
        <p:txBody>
          <a:bodyPr wrap="none">
            <a:spAutoFit/>
          </a:bodyPr>
          <a:lstStyle/>
          <a:p>
            <a:pPr algn="l"/>
            <a:fld id="{14D38384-7A71-42FD-A8FA-E9EF1AAD0FA2}" type="slidenum">
              <a:rPr lang="ru-RU" sz="1400" smtClean="0">
                <a:solidFill>
                  <a:srgbClr val="8F9092"/>
                </a:solidFill>
                <a:latin typeface="Montserrat" panose="00000500000000000000" pitchFamily="2" charset="-52"/>
              </a:rPr>
              <a:pPr algn="l"/>
              <a:t>‹#›</a:t>
            </a:fld>
            <a:endParaRPr lang="ru-RU" sz="1400" dirty="0">
              <a:solidFill>
                <a:srgbClr val="8F9092"/>
              </a:solidFill>
              <a:latin typeface="Montserrat" panose="00000500000000000000" pitchFamily="2" charset="-52"/>
            </a:endParaRPr>
          </a:p>
        </p:txBody>
      </p:sp>
      <p:sp>
        <p:nvSpPr>
          <p:cNvPr id="7" name="Текст 19">
            <a:extLst>
              <a:ext uri="{FF2B5EF4-FFF2-40B4-BE49-F238E27FC236}">
                <a16:creationId xmlns:a16="http://schemas.microsoft.com/office/drawing/2014/main" id="{AC4BFF92-1EBF-FB96-FE56-95ADDFBB420E}"/>
              </a:ext>
            </a:extLst>
          </p:cNvPr>
          <p:cNvSpPr>
            <a:spLocks noGrp="1"/>
          </p:cNvSpPr>
          <p:nvPr>
            <p:ph type="body" sz="quarter" idx="10" hasCustomPrompt="1"/>
          </p:nvPr>
        </p:nvSpPr>
        <p:spPr>
          <a:xfrm>
            <a:off x="4531227" y="1477455"/>
            <a:ext cx="2549388" cy="338554"/>
          </a:xfrm>
          <a:prstGeom prst="rect">
            <a:avLst/>
          </a:prstGeom>
        </p:spPr>
        <p:txBody>
          <a:bodyPr wrap="square" anchor="t" anchorCtr="0">
            <a:spAutoFit/>
          </a:bodyPr>
          <a:lstStyle>
            <a:lvl1pPr marL="0" indent="0">
              <a:lnSpc>
                <a:spcPct val="100000"/>
              </a:lnSpc>
              <a:spcBef>
                <a:spcPts val="0"/>
              </a:spcBef>
              <a:spcAft>
                <a:spcPts val="600"/>
              </a:spcAft>
              <a:buNone/>
              <a:defRPr sz="1600" b="1">
                <a:solidFill>
                  <a:schemeClr val="accent4"/>
                </a:solidFill>
                <a:latin typeface="Montserrat" panose="00000500000000000000" pitchFamily="2" charset="-52"/>
              </a:defRPr>
            </a:lvl1pPr>
            <a:lvl2pPr>
              <a:lnSpc>
                <a:spcPct val="100000"/>
              </a:lnSpc>
              <a:spcBef>
                <a:spcPts val="0"/>
              </a:spcBef>
              <a:spcAft>
                <a:spcPts val="600"/>
              </a:spcAft>
              <a:defRPr sz="1400" b="0">
                <a:solidFill>
                  <a:srgbClr val="222A3F"/>
                </a:solidFill>
                <a:latin typeface="Montserrat" panose="00000500000000000000" pitchFamily="2" charset="-52"/>
              </a:defRPr>
            </a:lvl2pPr>
          </a:lstStyle>
          <a:p>
            <a:pPr lvl="0"/>
            <a:r>
              <a:rPr lang="ru-RU" dirty="0"/>
              <a:t>Заголовок слайда</a:t>
            </a:r>
          </a:p>
        </p:txBody>
      </p:sp>
      <p:sp>
        <p:nvSpPr>
          <p:cNvPr id="9" name="Текст 26">
            <a:extLst>
              <a:ext uri="{FF2B5EF4-FFF2-40B4-BE49-F238E27FC236}">
                <a16:creationId xmlns:a16="http://schemas.microsoft.com/office/drawing/2014/main" id="{188C1751-D579-95DE-ACC6-DBEA094AE648}"/>
              </a:ext>
            </a:extLst>
          </p:cNvPr>
          <p:cNvSpPr>
            <a:spLocks noGrp="1"/>
          </p:cNvSpPr>
          <p:nvPr>
            <p:ph type="body" sz="quarter" idx="11" hasCustomPrompt="1"/>
          </p:nvPr>
        </p:nvSpPr>
        <p:spPr>
          <a:xfrm>
            <a:off x="4531226" y="1845935"/>
            <a:ext cx="3893159" cy="307777"/>
          </a:xfrm>
          <a:prstGeom prst="rect">
            <a:avLst/>
          </a:prstGeom>
        </p:spPr>
        <p:txBody>
          <a:bodyPr wrap="square" anchor="t">
            <a:spAutoFit/>
          </a:bodyPr>
          <a:lstStyle>
            <a:lvl1pPr marL="0" indent="0">
              <a:lnSpc>
                <a:spcPct val="100000"/>
              </a:lnSpc>
              <a:spcBef>
                <a:spcPts val="0"/>
              </a:spcBef>
              <a:spcAft>
                <a:spcPts val="600"/>
              </a:spcAft>
              <a:buNone/>
              <a:defRPr sz="1400">
                <a:solidFill>
                  <a:schemeClr val="accent4"/>
                </a:solidFill>
                <a:latin typeface="Montserrat" panose="00000500000000000000" pitchFamily="2" charset="-52"/>
              </a:defRPr>
            </a:lvl1pPr>
          </a:lstStyle>
          <a:p>
            <a:pPr lvl="0"/>
            <a:r>
              <a:rPr lang="ru-RU" dirty="0"/>
              <a:t>Дополнительная информация</a:t>
            </a:r>
          </a:p>
        </p:txBody>
      </p:sp>
      <p:sp>
        <p:nvSpPr>
          <p:cNvPr id="10" name="Рисунок 2">
            <a:extLst>
              <a:ext uri="{FF2B5EF4-FFF2-40B4-BE49-F238E27FC236}">
                <a16:creationId xmlns:a16="http://schemas.microsoft.com/office/drawing/2014/main" id="{1AC8EF67-EF49-8CEF-F3ED-E891651C70CE}"/>
              </a:ext>
            </a:extLst>
          </p:cNvPr>
          <p:cNvSpPr>
            <a:spLocks noGrp="1"/>
          </p:cNvSpPr>
          <p:nvPr>
            <p:ph type="pic" sz="quarter" idx="12" hasCustomPrompt="1"/>
          </p:nvPr>
        </p:nvSpPr>
        <p:spPr>
          <a:xfrm>
            <a:off x="621710" y="1425441"/>
            <a:ext cx="2914143" cy="4922091"/>
          </a:xfrm>
          <a:prstGeom prst="roundRect">
            <a:avLst>
              <a:gd name="adj" fmla="val 5977"/>
            </a:avLst>
          </a:prstGeom>
        </p:spPr>
        <p:txBody>
          <a:bodyPr/>
          <a:lstStyle>
            <a:lvl1pPr marL="0" indent="0">
              <a:buNone/>
              <a:defRPr sz="1800">
                <a:solidFill>
                  <a:schemeClr val="accent5"/>
                </a:solidFill>
              </a:defRPr>
            </a:lvl1pPr>
          </a:lstStyle>
          <a:p>
            <a:r>
              <a:rPr lang="ru-RU" dirty="0"/>
              <a:t>Изображение</a:t>
            </a:r>
          </a:p>
        </p:txBody>
      </p:sp>
      <p:sp>
        <p:nvSpPr>
          <p:cNvPr id="11" name="Текст 19">
            <a:extLst>
              <a:ext uri="{FF2B5EF4-FFF2-40B4-BE49-F238E27FC236}">
                <a16:creationId xmlns:a16="http://schemas.microsoft.com/office/drawing/2014/main" id="{78F1585C-E15A-3E88-6888-62EB26564687}"/>
              </a:ext>
            </a:extLst>
          </p:cNvPr>
          <p:cNvSpPr>
            <a:spLocks noGrp="1"/>
          </p:cNvSpPr>
          <p:nvPr>
            <p:ph type="body" sz="quarter" idx="13" hasCustomPrompt="1"/>
          </p:nvPr>
        </p:nvSpPr>
        <p:spPr>
          <a:xfrm>
            <a:off x="3857099" y="1539565"/>
            <a:ext cx="674127" cy="523220"/>
          </a:xfrm>
          <a:prstGeom prst="rect">
            <a:avLst/>
          </a:prstGeom>
        </p:spPr>
        <p:txBody>
          <a:bodyPr wrap="square" anchor="t" anchorCtr="0">
            <a:spAutoFit/>
          </a:bodyPr>
          <a:lstStyle>
            <a:lvl1pPr marL="0" indent="0" algn="ctr">
              <a:lnSpc>
                <a:spcPct val="100000"/>
              </a:lnSpc>
              <a:spcBef>
                <a:spcPts val="0"/>
              </a:spcBef>
              <a:spcAft>
                <a:spcPts val="600"/>
              </a:spcAft>
              <a:buNone/>
              <a:defRPr sz="2800" b="1">
                <a:solidFill>
                  <a:schemeClr val="accent2"/>
                </a:solidFill>
                <a:latin typeface="Montserrat" panose="00000500000000000000" pitchFamily="2" charset="-52"/>
              </a:defRPr>
            </a:lvl1pPr>
            <a:lvl2pPr>
              <a:lnSpc>
                <a:spcPct val="100000"/>
              </a:lnSpc>
              <a:spcBef>
                <a:spcPts val="0"/>
              </a:spcBef>
              <a:spcAft>
                <a:spcPts val="600"/>
              </a:spcAft>
              <a:defRPr sz="1400" b="0">
                <a:solidFill>
                  <a:srgbClr val="222A3F"/>
                </a:solidFill>
                <a:latin typeface="Montserrat" panose="00000500000000000000" pitchFamily="2" charset="-52"/>
              </a:defRPr>
            </a:lvl2pPr>
          </a:lstStyle>
          <a:p>
            <a:pPr lvl="0"/>
            <a:r>
              <a:rPr lang="ru-RU" dirty="0"/>
              <a:t>00</a:t>
            </a:r>
          </a:p>
        </p:txBody>
      </p:sp>
      <p:grpSp>
        <p:nvGrpSpPr>
          <p:cNvPr id="2" name="Рисунок 12">
            <a:extLst>
              <a:ext uri="{FF2B5EF4-FFF2-40B4-BE49-F238E27FC236}">
                <a16:creationId xmlns:a16="http://schemas.microsoft.com/office/drawing/2014/main" id="{AA6E2893-A15A-A4C1-98B1-1CA5E0874BC4}"/>
              </a:ext>
            </a:extLst>
          </p:cNvPr>
          <p:cNvGrpSpPr/>
          <p:nvPr/>
        </p:nvGrpSpPr>
        <p:grpSpPr>
          <a:xfrm>
            <a:off x="9790186" y="-282498"/>
            <a:ext cx="1842699" cy="1159097"/>
            <a:chOff x="9790186" y="-282498"/>
            <a:chExt cx="1842699" cy="1159097"/>
          </a:xfrm>
          <a:solidFill>
            <a:srgbClr val="0061AF"/>
          </a:solidFill>
        </p:grpSpPr>
        <p:grpSp>
          <p:nvGrpSpPr>
            <p:cNvPr id="3" name="Рисунок 12">
              <a:extLst>
                <a:ext uri="{FF2B5EF4-FFF2-40B4-BE49-F238E27FC236}">
                  <a16:creationId xmlns:a16="http://schemas.microsoft.com/office/drawing/2014/main" id="{B71F948F-CF9A-B82C-4946-4E6922375257}"/>
                </a:ext>
              </a:extLst>
            </p:cNvPr>
            <p:cNvGrpSpPr/>
            <p:nvPr/>
          </p:nvGrpSpPr>
          <p:grpSpPr>
            <a:xfrm>
              <a:off x="9790186" y="-282498"/>
              <a:ext cx="1058812" cy="1055771"/>
              <a:chOff x="9790186" y="-282498"/>
              <a:chExt cx="1058812" cy="1055771"/>
            </a:xfrm>
            <a:solidFill>
              <a:srgbClr val="0061AF"/>
            </a:solidFill>
          </p:grpSpPr>
          <p:grpSp>
            <p:nvGrpSpPr>
              <p:cNvPr id="4" name="Рисунок 12">
                <a:extLst>
                  <a:ext uri="{FF2B5EF4-FFF2-40B4-BE49-F238E27FC236}">
                    <a16:creationId xmlns:a16="http://schemas.microsoft.com/office/drawing/2014/main" id="{93061BB1-03E1-6580-DD06-D8AC379D8AB7}"/>
                  </a:ext>
                </a:extLst>
              </p:cNvPr>
              <p:cNvGrpSpPr/>
              <p:nvPr/>
            </p:nvGrpSpPr>
            <p:grpSpPr>
              <a:xfrm>
                <a:off x="9790186" y="-282498"/>
                <a:ext cx="1058812" cy="1055771"/>
                <a:chOff x="9790186" y="-282498"/>
                <a:chExt cx="1058812" cy="1055771"/>
              </a:xfrm>
              <a:solidFill>
                <a:srgbClr val="0061AF"/>
              </a:solidFill>
            </p:grpSpPr>
            <p:grpSp>
              <p:nvGrpSpPr>
                <p:cNvPr id="5" name="Рисунок 12">
                  <a:extLst>
                    <a:ext uri="{FF2B5EF4-FFF2-40B4-BE49-F238E27FC236}">
                      <a16:creationId xmlns:a16="http://schemas.microsoft.com/office/drawing/2014/main" id="{6BF4755A-CE5A-E3CE-82BC-F5834CBAB8F0}"/>
                    </a:ext>
                  </a:extLst>
                </p:cNvPr>
                <p:cNvGrpSpPr/>
                <p:nvPr/>
              </p:nvGrpSpPr>
              <p:grpSpPr>
                <a:xfrm>
                  <a:off x="9790186" y="-282498"/>
                  <a:ext cx="1058812" cy="1055771"/>
                  <a:chOff x="9790186" y="-282498"/>
                  <a:chExt cx="1058812" cy="1055771"/>
                </a:xfrm>
                <a:solidFill>
                  <a:srgbClr val="0061AF"/>
                </a:solidFill>
              </p:grpSpPr>
              <p:sp>
                <p:nvSpPr>
                  <p:cNvPr id="6" name="Полилиния 5">
                    <a:extLst>
                      <a:ext uri="{FF2B5EF4-FFF2-40B4-BE49-F238E27FC236}">
                        <a16:creationId xmlns:a16="http://schemas.microsoft.com/office/drawing/2014/main" id="{28955B82-B6C8-CAB0-E92C-CABC74D17C88}"/>
                      </a:ext>
                    </a:extLst>
                  </p:cNvPr>
                  <p:cNvSpPr/>
                  <p:nvPr/>
                </p:nvSpPr>
                <p:spPr>
                  <a:xfrm>
                    <a:off x="9790186" y="-282498"/>
                    <a:ext cx="2885" cy="2886"/>
                  </a:xfrm>
                  <a:custGeom>
                    <a:avLst/>
                    <a:gdLst/>
                    <a:ahLst/>
                    <a:cxnLst/>
                    <a:rect l="l" t="t" r="r" b="b"/>
                    <a:pathLst>
                      <a:path w="2885" h="2886"/>
                    </a:pathLst>
                  </a:custGeom>
                  <a:solidFill>
                    <a:srgbClr val="0061AF"/>
                  </a:solidFill>
                  <a:ln w="2885" cap="flat">
                    <a:noFill/>
                    <a:prstDash val="solid"/>
                    <a:miter/>
                  </a:ln>
                </p:spPr>
                <p:txBody>
                  <a:bodyPr rtlCol="0" anchor="ctr"/>
                  <a:lstStyle/>
                  <a:p>
                    <a:endParaRPr lang="ru-RU"/>
                  </a:p>
                </p:txBody>
              </p:sp>
              <p:grpSp>
                <p:nvGrpSpPr>
                  <p:cNvPr id="14" name="Рисунок 12">
                    <a:extLst>
                      <a:ext uri="{FF2B5EF4-FFF2-40B4-BE49-F238E27FC236}">
                        <a16:creationId xmlns:a16="http://schemas.microsoft.com/office/drawing/2014/main" id="{40C0FC79-B4F6-7145-9467-C930A6072D0C}"/>
                      </a:ext>
                    </a:extLst>
                  </p:cNvPr>
                  <p:cNvGrpSpPr/>
                  <p:nvPr/>
                </p:nvGrpSpPr>
                <p:grpSpPr>
                  <a:xfrm>
                    <a:off x="10376966" y="413364"/>
                    <a:ext cx="472032" cy="359908"/>
                    <a:chOff x="10376966" y="413364"/>
                    <a:chExt cx="472032" cy="359908"/>
                  </a:xfrm>
                  <a:solidFill>
                    <a:srgbClr val="0061AF"/>
                  </a:solidFill>
                </p:grpSpPr>
                <p:grpSp>
                  <p:nvGrpSpPr>
                    <p:cNvPr id="16" name="Рисунок 12">
                      <a:extLst>
                        <a:ext uri="{FF2B5EF4-FFF2-40B4-BE49-F238E27FC236}">
                          <a16:creationId xmlns:a16="http://schemas.microsoft.com/office/drawing/2014/main" id="{2DAA3AD1-0A79-6276-43D1-F018CC95D56D}"/>
                        </a:ext>
                      </a:extLst>
                    </p:cNvPr>
                    <p:cNvGrpSpPr/>
                    <p:nvPr/>
                  </p:nvGrpSpPr>
                  <p:grpSpPr>
                    <a:xfrm>
                      <a:off x="10452557" y="413364"/>
                      <a:ext cx="320303" cy="359908"/>
                      <a:chOff x="10452557" y="413364"/>
                      <a:chExt cx="320303" cy="359908"/>
                    </a:xfrm>
                    <a:solidFill>
                      <a:srgbClr val="0061AF"/>
                    </a:solidFill>
                  </p:grpSpPr>
                  <p:sp>
                    <p:nvSpPr>
                      <p:cNvPr id="17" name="Полилиния 16">
                        <a:extLst>
                          <a:ext uri="{FF2B5EF4-FFF2-40B4-BE49-F238E27FC236}">
                            <a16:creationId xmlns:a16="http://schemas.microsoft.com/office/drawing/2014/main" id="{44D48C1A-5420-2DD1-F9C2-0866FCF5B0B2}"/>
                          </a:ext>
                        </a:extLst>
                      </p:cNvPr>
                      <p:cNvSpPr/>
                      <p:nvPr/>
                    </p:nvSpPr>
                    <p:spPr>
                      <a:xfrm>
                        <a:off x="10677775" y="438474"/>
                        <a:ext cx="79063" cy="152679"/>
                      </a:xfrm>
                      <a:custGeom>
                        <a:avLst/>
                        <a:gdLst>
                          <a:gd name="connsiteX0" fmla="*/ 25104 w 79063"/>
                          <a:gd name="connsiteY0" fmla="*/ 134208 h 152679"/>
                          <a:gd name="connsiteX1" fmla="*/ 79064 w 79063"/>
                          <a:gd name="connsiteY1" fmla="*/ 1443 h 152679"/>
                          <a:gd name="connsiteX2" fmla="*/ 65790 w 79063"/>
                          <a:gd name="connsiteY2" fmla="*/ 0 h 152679"/>
                          <a:gd name="connsiteX3" fmla="*/ 13562 w 79063"/>
                          <a:gd name="connsiteY3" fmla="*/ 128147 h 152679"/>
                          <a:gd name="connsiteX4" fmla="*/ 0 w 79063"/>
                          <a:gd name="connsiteY4" fmla="*/ 152680 h 152679"/>
                          <a:gd name="connsiteX5" fmla="*/ 19045 w 79063"/>
                          <a:gd name="connsiteY5" fmla="*/ 146042 h 152679"/>
                          <a:gd name="connsiteX6" fmla="*/ 25104 w 79063"/>
                          <a:gd name="connsiteY6" fmla="*/ 134208 h 15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63" h="152679">
                            <a:moveTo>
                              <a:pt x="25104" y="134208"/>
                            </a:moveTo>
                            <a:cubicBezTo>
                              <a:pt x="49054" y="88895"/>
                              <a:pt x="67810" y="41273"/>
                              <a:pt x="79064" y="1443"/>
                            </a:cubicBezTo>
                            <a:cubicBezTo>
                              <a:pt x="74735" y="866"/>
                              <a:pt x="70407" y="577"/>
                              <a:pt x="65790" y="0"/>
                            </a:cubicBezTo>
                            <a:cubicBezTo>
                              <a:pt x="54825" y="37521"/>
                              <a:pt x="37223" y="83123"/>
                              <a:pt x="13562" y="128147"/>
                            </a:cubicBezTo>
                            <a:cubicBezTo>
                              <a:pt x="9234" y="136517"/>
                              <a:pt x="4617" y="144599"/>
                              <a:pt x="0" y="152680"/>
                            </a:cubicBezTo>
                            <a:cubicBezTo>
                              <a:pt x="6348" y="150660"/>
                              <a:pt x="12696" y="148351"/>
                              <a:pt x="19045" y="146042"/>
                            </a:cubicBezTo>
                            <a:cubicBezTo>
                              <a:pt x="20776" y="142001"/>
                              <a:pt x="22796" y="137960"/>
                              <a:pt x="25104" y="134208"/>
                            </a:cubicBezTo>
                            <a:close/>
                          </a:path>
                        </a:pathLst>
                      </a:custGeom>
                      <a:solidFill>
                        <a:srgbClr val="0061AF"/>
                      </a:solidFill>
                      <a:ln w="2885"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239C04DA-C682-306F-441C-D4BF18F50642}"/>
                          </a:ext>
                        </a:extLst>
                      </p:cNvPr>
                      <p:cNvSpPr/>
                      <p:nvPr/>
                    </p:nvSpPr>
                    <p:spPr>
                      <a:xfrm>
                        <a:off x="10466265" y="467913"/>
                        <a:ext cx="77043" cy="153257"/>
                      </a:xfrm>
                      <a:custGeom>
                        <a:avLst/>
                        <a:gdLst>
                          <a:gd name="connsiteX0" fmla="*/ 68387 w 77043"/>
                          <a:gd name="connsiteY0" fmla="*/ 15874 h 153257"/>
                          <a:gd name="connsiteX1" fmla="*/ 77044 w 77043"/>
                          <a:gd name="connsiteY1" fmla="*/ 0 h 153257"/>
                          <a:gd name="connsiteX2" fmla="*/ 58576 w 77043"/>
                          <a:gd name="connsiteY2" fmla="*/ 6061 h 153257"/>
                          <a:gd name="connsiteX3" fmla="*/ 56556 w 77043"/>
                          <a:gd name="connsiteY3" fmla="*/ 9813 h 153257"/>
                          <a:gd name="connsiteX4" fmla="*/ 0 w 77043"/>
                          <a:gd name="connsiteY4" fmla="*/ 152391 h 153257"/>
                          <a:gd name="connsiteX5" fmla="*/ 13273 w 77043"/>
                          <a:gd name="connsiteY5" fmla="*/ 153257 h 153257"/>
                          <a:gd name="connsiteX6" fmla="*/ 68387 w 77043"/>
                          <a:gd name="connsiteY6" fmla="*/ 15874 h 15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43" h="153257">
                            <a:moveTo>
                              <a:pt x="68387" y="15874"/>
                            </a:moveTo>
                            <a:cubicBezTo>
                              <a:pt x="71273" y="10390"/>
                              <a:pt x="74158" y="5195"/>
                              <a:pt x="77044" y="0"/>
                            </a:cubicBezTo>
                            <a:cubicBezTo>
                              <a:pt x="70695" y="2020"/>
                              <a:pt x="64636" y="4041"/>
                              <a:pt x="58576" y="6061"/>
                            </a:cubicBezTo>
                            <a:cubicBezTo>
                              <a:pt x="57999" y="7215"/>
                              <a:pt x="57134" y="8370"/>
                              <a:pt x="56556" y="9813"/>
                            </a:cubicBezTo>
                            <a:cubicBezTo>
                              <a:pt x="30010" y="60033"/>
                              <a:pt x="10965" y="109098"/>
                              <a:pt x="0" y="152391"/>
                            </a:cubicBezTo>
                            <a:cubicBezTo>
                              <a:pt x="4328" y="152680"/>
                              <a:pt x="8657" y="152969"/>
                              <a:pt x="13273" y="153257"/>
                            </a:cubicBezTo>
                            <a:cubicBezTo>
                              <a:pt x="23950" y="112850"/>
                              <a:pt x="41840" y="65805"/>
                              <a:pt x="68387" y="15874"/>
                            </a:cubicBezTo>
                            <a:close/>
                          </a:path>
                        </a:pathLst>
                      </a:custGeom>
                      <a:solidFill>
                        <a:srgbClr val="0061AF"/>
                      </a:solidFill>
                      <a:ln w="2885" cap="flat">
                        <a:noFill/>
                        <a:prstDash val="solid"/>
                        <a:miter/>
                      </a:ln>
                    </p:spPr>
                    <p:txBody>
                      <a:bodyPr rtlCol="0" anchor="ctr"/>
                      <a:lstStyle/>
                      <a:p>
                        <a:endParaRPr lang="ru-RU"/>
                      </a:p>
                    </p:txBody>
                  </p:sp>
                  <p:grpSp>
                    <p:nvGrpSpPr>
                      <p:cNvPr id="19" name="Рисунок 12">
                        <a:extLst>
                          <a:ext uri="{FF2B5EF4-FFF2-40B4-BE49-F238E27FC236}">
                            <a16:creationId xmlns:a16="http://schemas.microsoft.com/office/drawing/2014/main" id="{9C856300-2A59-A507-5834-A2E3A3388EE1}"/>
                          </a:ext>
                        </a:extLst>
                      </p:cNvPr>
                      <p:cNvGrpSpPr/>
                      <p:nvPr/>
                    </p:nvGrpSpPr>
                    <p:grpSpPr>
                      <a:xfrm>
                        <a:off x="10452557" y="413364"/>
                        <a:ext cx="320303" cy="223391"/>
                        <a:chOff x="10452557" y="413364"/>
                        <a:chExt cx="320303" cy="223391"/>
                      </a:xfrm>
                      <a:solidFill>
                        <a:srgbClr val="0061AF"/>
                      </a:solidFill>
                    </p:grpSpPr>
                    <p:sp>
                      <p:nvSpPr>
                        <p:cNvPr id="20" name="Полилиния 19">
                          <a:extLst>
                            <a:ext uri="{FF2B5EF4-FFF2-40B4-BE49-F238E27FC236}">
                              <a16:creationId xmlns:a16="http://schemas.microsoft.com/office/drawing/2014/main" id="{DCBCC3DB-778C-CB57-C816-F12B922009F3}"/>
                            </a:ext>
                          </a:extLst>
                        </p:cNvPr>
                        <p:cNvSpPr/>
                        <p:nvPr/>
                      </p:nvSpPr>
                      <p:spPr>
                        <a:xfrm>
                          <a:off x="10503200" y="546706"/>
                          <a:ext cx="161301" cy="87163"/>
                        </a:xfrm>
                        <a:custGeom>
                          <a:avLst/>
                          <a:gdLst>
                            <a:gd name="connsiteX0" fmla="*/ 5771 w 161301"/>
                            <a:gd name="connsiteY0" fmla="*/ 0 h 87163"/>
                            <a:gd name="connsiteX1" fmla="*/ 0 w 161301"/>
                            <a:gd name="connsiteY1" fmla="*/ 13854 h 87163"/>
                            <a:gd name="connsiteX2" fmla="*/ 69830 w 161301"/>
                            <a:gd name="connsiteY2" fmla="*/ 60033 h 87163"/>
                            <a:gd name="connsiteX3" fmla="*/ 153222 w 161301"/>
                            <a:gd name="connsiteY3" fmla="*/ 87163 h 87163"/>
                            <a:gd name="connsiteX4" fmla="*/ 161301 w 161301"/>
                            <a:gd name="connsiteY4" fmla="*/ 74464 h 87163"/>
                            <a:gd name="connsiteX5" fmla="*/ 75601 w 161301"/>
                            <a:gd name="connsiteY5" fmla="*/ 47622 h 87163"/>
                            <a:gd name="connsiteX6" fmla="*/ 5771 w 161301"/>
                            <a:gd name="connsiteY6" fmla="*/ 0 h 8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301" h="87163">
                              <a:moveTo>
                                <a:pt x="5771" y="0"/>
                              </a:moveTo>
                              <a:cubicBezTo>
                                <a:pt x="3751" y="4618"/>
                                <a:pt x="1731" y="9236"/>
                                <a:pt x="0" y="13854"/>
                              </a:cubicBezTo>
                              <a:cubicBezTo>
                                <a:pt x="19044" y="30882"/>
                                <a:pt x="42706" y="46756"/>
                                <a:pt x="69830" y="60033"/>
                              </a:cubicBezTo>
                              <a:cubicBezTo>
                                <a:pt x="97819" y="73598"/>
                                <a:pt x="126386" y="82834"/>
                                <a:pt x="153222" y="87163"/>
                              </a:cubicBezTo>
                              <a:cubicBezTo>
                                <a:pt x="156107" y="83123"/>
                                <a:pt x="158704" y="78793"/>
                                <a:pt x="161301" y="74464"/>
                              </a:cubicBezTo>
                              <a:cubicBezTo>
                                <a:pt x="134177" y="71001"/>
                                <a:pt x="104456" y="61765"/>
                                <a:pt x="75601" y="47622"/>
                              </a:cubicBezTo>
                              <a:cubicBezTo>
                                <a:pt x="48477" y="34346"/>
                                <a:pt x="24527" y="17606"/>
                                <a:pt x="5771" y="0"/>
                              </a:cubicBezTo>
                              <a:close/>
                            </a:path>
                          </a:pathLst>
                        </a:custGeom>
                        <a:solidFill>
                          <a:srgbClr val="0061AF"/>
                        </a:solidFill>
                        <a:ln w="2885"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78D13444-58AF-9FCF-6DA8-382DBE868901}"/>
                            </a:ext>
                          </a:extLst>
                        </p:cNvPr>
                        <p:cNvSpPr/>
                        <p:nvPr/>
                      </p:nvSpPr>
                      <p:spPr>
                        <a:xfrm>
                          <a:off x="10452557" y="413364"/>
                          <a:ext cx="320303" cy="223391"/>
                        </a:xfrm>
                        <a:custGeom>
                          <a:avLst/>
                          <a:gdLst>
                            <a:gd name="connsiteX0" fmla="*/ 297068 w 320303"/>
                            <a:gd name="connsiteY0" fmla="*/ 105346 h 223391"/>
                            <a:gd name="connsiteX1" fmla="*/ 200114 w 320303"/>
                            <a:gd name="connsiteY1" fmla="*/ 30016 h 223391"/>
                            <a:gd name="connsiteX2" fmla="*/ 83827 w 320303"/>
                            <a:gd name="connsiteY2" fmla="*/ 0 h 223391"/>
                            <a:gd name="connsiteX3" fmla="*/ 5341 w 320303"/>
                            <a:gd name="connsiteY3" fmla="*/ 36077 h 223391"/>
                            <a:gd name="connsiteX4" fmla="*/ 40256 w 320303"/>
                            <a:gd name="connsiteY4" fmla="*/ 137383 h 223391"/>
                            <a:gd name="connsiteX5" fmla="*/ 46027 w 320303"/>
                            <a:gd name="connsiteY5" fmla="*/ 123241 h 223391"/>
                            <a:gd name="connsiteX6" fmla="*/ 17460 w 320303"/>
                            <a:gd name="connsiteY6" fmla="*/ 42138 h 223391"/>
                            <a:gd name="connsiteX7" fmla="*/ 83538 w 320303"/>
                            <a:gd name="connsiteY7" fmla="*/ 13854 h 223391"/>
                            <a:gd name="connsiteX8" fmla="*/ 193766 w 320303"/>
                            <a:gd name="connsiteY8" fmla="*/ 42427 h 223391"/>
                            <a:gd name="connsiteX9" fmla="*/ 285526 w 320303"/>
                            <a:gd name="connsiteY9" fmla="*/ 113716 h 223391"/>
                            <a:gd name="connsiteX10" fmla="*/ 302262 w 320303"/>
                            <a:gd name="connsiteY10" fmla="*/ 181253 h 223391"/>
                            <a:gd name="connsiteX11" fmla="*/ 236183 w 320303"/>
                            <a:gd name="connsiteY11" fmla="*/ 209538 h 223391"/>
                            <a:gd name="connsiteX12" fmla="*/ 226372 w 320303"/>
                            <a:gd name="connsiteY12" fmla="*/ 209249 h 223391"/>
                            <a:gd name="connsiteX13" fmla="*/ 218004 w 320303"/>
                            <a:gd name="connsiteY13" fmla="*/ 222526 h 223391"/>
                            <a:gd name="connsiteX14" fmla="*/ 236183 w 320303"/>
                            <a:gd name="connsiteY14" fmla="*/ 223392 h 223391"/>
                            <a:gd name="connsiteX15" fmla="*/ 314670 w 320303"/>
                            <a:gd name="connsiteY15" fmla="*/ 187314 h 223391"/>
                            <a:gd name="connsiteX16" fmla="*/ 297068 w 320303"/>
                            <a:gd name="connsiteY16" fmla="*/ 105346 h 22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303" h="223391">
                              <a:moveTo>
                                <a:pt x="297068" y="105346"/>
                              </a:moveTo>
                              <a:cubicBezTo>
                                <a:pt x="275426" y="76484"/>
                                <a:pt x="240800" y="49643"/>
                                <a:pt x="200114" y="30016"/>
                              </a:cubicBezTo>
                              <a:cubicBezTo>
                                <a:pt x="160582" y="10679"/>
                                <a:pt x="119319" y="0"/>
                                <a:pt x="83827" y="0"/>
                              </a:cubicBezTo>
                              <a:cubicBezTo>
                                <a:pt x="44584" y="0"/>
                                <a:pt x="16883" y="12699"/>
                                <a:pt x="5341" y="36077"/>
                              </a:cubicBezTo>
                              <a:cubicBezTo>
                                <a:pt x="-8799" y="64939"/>
                                <a:pt x="5918" y="102749"/>
                                <a:pt x="40256" y="137383"/>
                              </a:cubicBezTo>
                              <a:cubicBezTo>
                                <a:pt x="42275" y="132765"/>
                                <a:pt x="44007" y="127859"/>
                                <a:pt x="46027" y="123241"/>
                              </a:cubicBezTo>
                              <a:cubicBezTo>
                                <a:pt x="19191" y="94379"/>
                                <a:pt x="7072" y="63785"/>
                                <a:pt x="17460" y="42138"/>
                              </a:cubicBezTo>
                              <a:cubicBezTo>
                                <a:pt x="26116" y="24244"/>
                                <a:pt x="50355" y="13854"/>
                                <a:pt x="83538" y="13854"/>
                              </a:cubicBezTo>
                              <a:cubicBezTo>
                                <a:pt x="117011" y="13854"/>
                                <a:pt x="156254" y="23955"/>
                                <a:pt x="193766" y="42427"/>
                              </a:cubicBezTo>
                              <a:cubicBezTo>
                                <a:pt x="232432" y="61476"/>
                                <a:pt x="265038" y="86586"/>
                                <a:pt x="285526" y="113716"/>
                              </a:cubicBezTo>
                              <a:cubicBezTo>
                                <a:pt x="304859" y="139403"/>
                                <a:pt x="310918" y="163359"/>
                                <a:pt x="302262" y="181253"/>
                              </a:cubicBezTo>
                              <a:cubicBezTo>
                                <a:pt x="293605" y="199148"/>
                                <a:pt x="269367" y="209538"/>
                                <a:pt x="236183" y="209538"/>
                              </a:cubicBezTo>
                              <a:cubicBezTo>
                                <a:pt x="233009" y="209538"/>
                                <a:pt x="229546" y="209249"/>
                                <a:pt x="226372" y="209249"/>
                              </a:cubicBezTo>
                              <a:cubicBezTo>
                                <a:pt x="223487" y="213579"/>
                                <a:pt x="220890" y="218197"/>
                                <a:pt x="218004" y="222526"/>
                              </a:cubicBezTo>
                              <a:cubicBezTo>
                                <a:pt x="224064" y="223103"/>
                                <a:pt x="230123" y="223392"/>
                                <a:pt x="236183" y="223392"/>
                              </a:cubicBezTo>
                              <a:cubicBezTo>
                                <a:pt x="275426" y="223392"/>
                                <a:pt x="303127" y="210692"/>
                                <a:pt x="314670" y="187314"/>
                              </a:cubicBezTo>
                              <a:cubicBezTo>
                                <a:pt x="326212" y="164513"/>
                                <a:pt x="319863" y="135651"/>
                                <a:pt x="297068" y="105346"/>
                              </a:cubicBezTo>
                              <a:close/>
                            </a:path>
                          </a:pathLst>
                        </a:custGeom>
                        <a:solidFill>
                          <a:srgbClr val="0061AF"/>
                        </a:solidFill>
                        <a:ln w="2885" cap="flat">
                          <a:noFill/>
                          <a:prstDash val="solid"/>
                          <a:miter/>
                        </a:ln>
                      </p:spPr>
                      <p:txBody>
                        <a:bodyPr rtlCol="0" anchor="ctr"/>
                        <a:lstStyle/>
                        <a:p>
                          <a:endParaRPr lang="ru-RU"/>
                        </a:p>
                      </p:txBody>
                    </p:sp>
                  </p:grpSp>
                  <p:sp>
                    <p:nvSpPr>
                      <p:cNvPr id="22" name="Полилиния 21">
                        <a:extLst>
                          <a:ext uri="{FF2B5EF4-FFF2-40B4-BE49-F238E27FC236}">
                            <a16:creationId xmlns:a16="http://schemas.microsoft.com/office/drawing/2014/main" id="{146531E6-4D46-7FA2-60B4-CFECEFC66790}"/>
                          </a:ext>
                        </a:extLst>
                      </p:cNvPr>
                      <p:cNvSpPr/>
                      <p:nvPr/>
                    </p:nvSpPr>
                    <p:spPr>
                      <a:xfrm>
                        <a:off x="10454912" y="602121"/>
                        <a:ext cx="230941" cy="171151"/>
                      </a:xfrm>
                      <a:custGeom>
                        <a:avLst/>
                        <a:gdLst>
                          <a:gd name="connsiteX0" fmla="*/ 211897 w 230941"/>
                          <a:gd name="connsiteY0" fmla="*/ 6350 h 171151"/>
                          <a:gd name="connsiteX1" fmla="*/ 49731 w 230941"/>
                          <a:gd name="connsiteY1" fmla="*/ 158164 h 171151"/>
                          <a:gd name="connsiteX2" fmla="*/ 35014 w 230941"/>
                          <a:gd name="connsiteY2" fmla="*/ 154700 h 171151"/>
                          <a:gd name="connsiteX3" fmla="*/ 21164 w 230941"/>
                          <a:gd name="connsiteY3" fmla="*/ 32325 h 171151"/>
                          <a:gd name="connsiteX4" fmla="*/ 7890 w 230941"/>
                          <a:gd name="connsiteY4" fmla="*/ 31460 h 171151"/>
                          <a:gd name="connsiteX5" fmla="*/ 28955 w 230941"/>
                          <a:gd name="connsiteY5" fmla="*/ 166245 h 171151"/>
                          <a:gd name="connsiteX6" fmla="*/ 49731 w 230941"/>
                          <a:gd name="connsiteY6" fmla="*/ 171152 h 171151"/>
                          <a:gd name="connsiteX7" fmla="*/ 230942 w 230941"/>
                          <a:gd name="connsiteY7" fmla="*/ 0 h 171151"/>
                          <a:gd name="connsiteX8" fmla="*/ 211897 w 230941"/>
                          <a:gd name="connsiteY8" fmla="*/ 6350 h 1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1" h="171151">
                            <a:moveTo>
                              <a:pt x="211897" y="6350"/>
                            </a:moveTo>
                            <a:cubicBezTo>
                              <a:pt x="157072" y="95245"/>
                              <a:pt x="91282" y="158164"/>
                              <a:pt x="49731" y="158164"/>
                            </a:cubicBezTo>
                            <a:cubicBezTo>
                              <a:pt x="44248" y="158164"/>
                              <a:pt x="39343" y="157009"/>
                              <a:pt x="35014" y="154700"/>
                            </a:cubicBezTo>
                            <a:cubicBezTo>
                              <a:pt x="12507" y="142867"/>
                              <a:pt x="6448" y="96976"/>
                              <a:pt x="21164" y="32325"/>
                            </a:cubicBezTo>
                            <a:cubicBezTo>
                              <a:pt x="16547" y="32037"/>
                              <a:pt x="12219" y="31748"/>
                              <a:pt x="7890" y="31460"/>
                            </a:cubicBezTo>
                            <a:cubicBezTo>
                              <a:pt x="-7114" y="99285"/>
                              <a:pt x="-1055" y="150660"/>
                              <a:pt x="28955" y="166245"/>
                            </a:cubicBezTo>
                            <a:cubicBezTo>
                              <a:pt x="35014" y="169420"/>
                              <a:pt x="42228" y="171152"/>
                              <a:pt x="49731" y="171152"/>
                            </a:cubicBezTo>
                            <a:cubicBezTo>
                              <a:pt x="99073" y="171152"/>
                              <a:pt x="171212" y="102171"/>
                              <a:pt x="230942" y="0"/>
                            </a:cubicBezTo>
                            <a:cubicBezTo>
                              <a:pt x="224882" y="2598"/>
                              <a:pt x="218534" y="4618"/>
                              <a:pt x="211897" y="6350"/>
                            </a:cubicBezTo>
                            <a:close/>
                          </a:path>
                        </a:pathLst>
                      </a:custGeom>
                      <a:solidFill>
                        <a:srgbClr val="0061AF"/>
                      </a:solidFill>
                      <a:ln w="2885" cap="flat">
                        <a:noFill/>
                        <a:prstDash val="solid"/>
                        <a:miter/>
                      </a:ln>
                    </p:spPr>
                    <p:txBody>
                      <a:bodyPr rtlCol="0" anchor="ctr"/>
                      <a:lstStyle/>
                      <a:p>
                        <a:endParaRPr lang="ru-RU"/>
                      </a:p>
                    </p:txBody>
                  </p:sp>
                </p:grpSp>
                <p:grpSp>
                  <p:nvGrpSpPr>
                    <p:cNvPr id="23" name="Рисунок 12">
                      <a:extLst>
                        <a:ext uri="{FF2B5EF4-FFF2-40B4-BE49-F238E27FC236}">
                          <a16:creationId xmlns:a16="http://schemas.microsoft.com/office/drawing/2014/main" id="{EAA025E6-6B55-7519-2327-C22324DB007C}"/>
                        </a:ext>
                      </a:extLst>
                    </p:cNvPr>
                    <p:cNvGrpSpPr/>
                    <p:nvPr/>
                  </p:nvGrpSpPr>
                  <p:grpSpPr>
                    <a:xfrm>
                      <a:off x="10376966" y="420579"/>
                      <a:ext cx="472032" cy="208672"/>
                      <a:chOff x="10376966" y="420579"/>
                      <a:chExt cx="472032" cy="208672"/>
                    </a:xfrm>
                    <a:solidFill>
                      <a:srgbClr val="0061AF"/>
                    </a:solidFill>
                  </p:grpSpPr>
                  <p:sp>
                    <p:nvSpPr>
                      <p:cNvPr id="24" name="Полилиния 23">
                        <a:extLst>
                          <a:ext uri="{FF2B5EF4-FFF2-40B4-BE49-F238E27FC236}">
                            <a16:creationId xmlns:a16="http://schemas.microsoft.com/office/drawing/2014/main" id="{1403C517-ABFF-5CF4-D981-5F37072E1F85}"/>
                          </a:ext>
                        </a:extLst>
                      </p:cNvPr>
                      <p:cNvSpPr/>
                      <p:nvPr/>
                    </p:nvSpPr>
                    <p:spPr>
                      <a:xfrm>
                        <a:off x="10598134" y="557962"/>
                        <a:ext cx="157550" cy="57723"/>
                      </a:xfrm>
                      <a:custGeom>
                        <a:avLst/>
                        <a:gdLst>
                          <a:gd name="connsiteX0" fmla="*/ 32029 w 157550"/>
                          <a:gd name="connsiteY0" fmla="*/ 42138 h 57723"/>
                          <a:gd name="connsiteX1" fmla="*/ 0 w 157550"/>
                          <a:gd name="connsiteY1" fmla="*/ 48777 h 57723"/>
                          <a:gd name="connsiteX2" fmla="*/ 25393 w 157550"/>
                          <a:gd name="connsiteY2" fmla="*/ 57724 h 57723"/>
                          <a:gd name="connsiteX3" fmla="*/ 34915 w 157550"/>
                          <a:gd name="connsiteY3" fmla="*/ 55704 h 57723"/>
                          <a:gd name="connsiteX4" fmla="*/ 157550 w 157550"/>
                          <a:gd name="connsiteY4" fmla="*/ 13276 h 57723"/>
                          <a:gd name="connsiteX5" fmla="*/ 153799 w 157550"/>
                          <a:gd name="connsiteY5" fmla="*/ 0 h 57723"/>
                          <a:gd name="connsiteX6" fmla="*/ 32029 w 157550"/>
                          <a:gd name="connsiteY6" fmla="*/ 42138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50" h="57723">
                            <a:moveTo>
                              <a:pt x="32029" y="42138"/>
                            </a:moveTo>
                            <a:cubicBezTo>
                              <a:pt x="21353" y="44736"/>
                              <a:pt x="10676" y="46756"/>
                              <a:pt x="0" y="48777"/>
                            </a:cubicBezTo>
                            <a:cubicBezTo>
                              <a:pt x="8657" y="52240"/>
                              <a:pt x="17025" y="55126"/>
                              <a:pt x="25393" y="57724"/>
                            </a:cubicBezTo>
                            <a:cubicBezTo>
                              <a:pt x="28567" y="57147"/>
                              <a:pt x="31741" y="56281"/>
                              <a:pt x="34915" y="55704"/>
                            </a:cubicBezTo>
                            <a:cubicBezTo>
                              <a:pt x="80218" y="45313"/>
                              <a:pt x="122346" y="30594"/>
                              <a:pt x="157550" y="13276"/>
                            </a:cubicBezTo>
                            <a:cubicBezTo>
                              <a:pt x="156684" y="8947"/>
                              <a:pt x="155530" y="4618"/>
                              <a:pt x="153799" y="0"/>
                            </a:cubicBezTo>
                            <a:cubicBezTo>
                              <a:pt x="119461" y="17029"/>
                              <a:pt x="77332" y="31748"/>
                              <a:pt x="32029" y="42138"/>
                            </a:cubicBezTo>
                            <a:close/>
                          </a:path>
                        </a:pathLst>
                      </a:custGeom>
                      <a:solidFill>
                        <a:srgbClr val="0061AF"/>
                      </a:solidFill>
                      <a:ln w="2885"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451C82AC-1A29-A49E-A2AC-6D17ACE5DED0}"/>
                          </a:ext>
                        </a:extLst>
                      </p:cNvPr>
                      <p:cNvSpPr/>
                      <p:nvPr/>
                    </p:nvSpPr>
                    <p:spPr>
                      <a:xfrm>
                        <a:off x="10464534" y="437319"/>
                        <a:ext cx="149759" cy="57723"/>
                      </a:xfrm>
                      <a:custGeom>
                        <a:avLst/>
                        <a:gdLst>
                          <a:gd name="connsiteX0" fmla="*/ 0 w 149759"/>
                          <a:gd name="connsiteY0" fmla="*/ 44159 h 57723"/>
                          <a:gd name="connsiteX1" fmla="*/ 3174 w 149759"/>
                          <a:gd name="connsiteY1" fmla="*/ 57724 h 57723"/>
                          <a:gd name="connsiteX2" fmla="*/ 131003 w 149759"/>
                          <a:gd name="connsiteY2" fmla="*/ 12411 h 57723"/>
                          <a:gd name="connsiteX3" fmla="*/ 149759 w 149759"/>
                          <a:gd name="connsiteY3" fmla="*/ 8370 h 57723"/>
                          <a:gd name="connsiteX4" fmla="*/ 123501 w 149759"/>
                          <a:gd name="connsiteY4" fmla="*/ 0 h 57723"/>
                          <a:gd name="connsiteX5" fmla="*/ 0 w 149759"/>
                          <a:gd name="connsiteY5" fmla="*/ 44159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59" h="57723">
                            <a:moveTo>
                              <a:pt x="0" y="44159"/>
                            </a:moveTo>
                            <a:cubicBezTo>
                              <a:pt x="577" y="48488"/>
                              <a:pt x="1731" y="53106"/>
                              <a:pt x="3174" y="57724"/>
                            </a:cubicBezTo>
                            <a:cubicBezTo>
                              <a:pt x="36646" y="40407"/>
                              <a:pt x="79929" y="24244"/>
                              <a:pt x="131003" y="12411"/>
                            </a:cubicBezTo>
                            <a:cubicBezTo>
                              <a:pt x="137351" y="10968"/>
                              <a:pt x="143411" y="9524"/>
                              <a:pt x="149759" y="8370"/>
                            </a:cubicBezTo>
                            <a:cubicBezTo>
                              <a:pt x="140814" y="5195"/>
                              <a:pt x="132157" y="2309"/>
                              <a:pt x="123501" y="0"/>
                            </a:cubicBezTo>
                            <a:cubicBezTo>
                              <a:pt x="76178" y="11545"/>
                              <a:pt x="34049" y="26842"/>
                              <a:pt x="0" y="44159"/>
                            </a:cubicBezTo>
                            <a:close/>
                          </a:path>
                        </a:pathLst>
                      </a:custGeom>
                      <a:solidFill>
                        <a:srgbClr val="0061AF"/>
                      </a:solidFill>
                      <a:ln w="2885"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BFA521C7-33BE-E4D4-78FF-6C0298823532}"/>
                          </a:ext>
                        </a:extLst>
                      </p:cNvPr>
                      <p:cNvSpPr/>
                      <p:nvPr/>
                    </p:nvSpPr>
                    <p:spPr>
                      <a:xfrm>
                        <a:off x="10376966" y="488405"/>
                        <a:ext cx="220302" cy="140846"/>
                      </a:xfrm>
                      <a:custGeom>
                        <a:avLst/>
                        <a:gdLst>
                          <a:gd name="connsiteX0" fmla="*/ 196064 w 220302"/>
                          <a:gd name="connsiteY0" fmla="*/ 122375 h 140846"/>
                          <a:gd name="connsiteX1" fmla="*/ 127966 w 220302"/>
                          <a:gd name="connsiteY1" fmla="*/ 127281 h 140846"/>
                          <a:gd name="connsiteX2" fmla="*/ 14276 w 220302"/>
                          <a:gd name="connsiteY2" fmla="*/ 88029 h 140846"/>
                          <a:gd name="connsiteX3" fmla="*/ 78623 w 220302"/>
                          <a:gd name="connsiteY3" fmla="*/ 13565 h 140846"/>
                          <a:gd name="connsiteX4" fmla="*/ 74872 w 220302"/>
                          <a:gd name="connsiteY4" fmla="*/ 0 h 140846"/>
                          <a:gd name="connsiteX5" fmla="*/ 1002 w 220302"/>
                          <a:gd name="connsiteY5" fmla="*/ 90915 h 140846"/>
                          <a:gd name="connsiteX6" fmla="*/ 128254 w 220302"/>
                          <a:gd name="connsiteY6" fmla="*/ 140846 h 140846"/>
                          <a:gd name="connsiteX7" fmla="*/ 220303 w 220302"/>
                          <a:gd name="connsiteY7" fmla="*/ 132476 h 140846"/>
                          <a:gd name="connsiteX8" fmla="*/ 196064 w 220302"/>
                          <a:gd name="connsiteY8" fmla="*/ 122375 h 14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02" h="140846">
                            <a:moveTo>
                              <a:pt x="196064" y="122375"/>
                            </a:moveTo>
                            <a:cubicBezTo>
                              <a:pt x="172403" y="125550"/>
                              <a:pt x="149318" y="127281"/>
                              <a:pt x="127966" y="127281"/>
                            </a:cubicBezTo>
                            <a:cubicBezTo>
                              <a:pt x="63330" y="127281"/>
                              <a:pt x="19758" y="112273"/>
                              <a:pt x="14276" y="88029"/>
                            </a:cubicBezTo>
                            <a:cubicBezTo>
                              <a:pt x="9659" y="67537"/>
                              <a:pt x="33320" y="39541"/>
                              <a:pt x="78623" y="13565"/>
                            </a:cubicBezTo>
                            <a:cubicBezTo>
                              <a:pt x="76892" y="8947"/>
                              <a:pt x="75737" y="4618"/>
                              <a:pt x="74872" y="0"/>
                            </a:cubicBezTo>
                            <a:cubicBezTo>
                              <a:pt x="23509" y="28862"/>
                              <a:pt x="-5923" y="62053"/>
                              <a:pt x="1002" y="90915"/>
                            </a:cubicBezTo>
                            <a:cubicBezTo>
                              <a:pt x="8505" y="122663"/>
                              <a:pt x="54673" y="140846"/>
                              <a:pt x="128254" y="140846"/>
                            </a:cubicBezTo>
                            <a:cubicBezTo>
                              <a:pt x="156821" y="140846"/>
                              <a:pt x="188273" y="137960"/>
                              <a:pt x="220303" y="132476"/>
                            </a:cubicBezTo>
                            <a:cubicBezTo>
                              <a:pt x="211934" y="129590"/>
                              <a:pt x="203855" y="126127"/>
                              <a:pt x="196064" y="122375"/>
                            </a:cubicBezTo>
                            <a:close/>
                          </a:path>
                        </a:pathLst>
                      </a:custGeom>
                      <a:solidFill>
                        <a:srgbClr val="0061AF"/>
                      </a:solidFill>
                      <a:ln w="2885"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44B3D074-452C-CB0D-7AA7-3CE7192451F9}"/>
                          </a:ext>
                        </a:extLst>
                      </p:cNvPr>
                      <p:cNvSpPr/>
                      <p:nvPr/>
                    </p:nvSpPr>
                    <p:spPr>
                      <a:xfrm>
                        <a:off x="10615159" y="420579"/>
                        <a:ext cx="233839" cy="143732"/>
                      </a:xfrm>
                      <a:custGeom>
                        <a:avLst/>
                        <a:gdLst>
                          <a:gd name="connsiteX0" fmla="*/ 232862 w 233839"/>
                          <a:gd name="connsiteY0" fmla="*/ 49931 h 143732"/>
                          <a:gd name="connsiteX1" fmla="*/ 105610 w 233839"/>
                          <a:gd name="connsiteY1" fmla="*/ 0 h 143732"/>
                          <a:gd name="connsiteX2" fmla="*/ 0 w 233839"/>
                          <a:gd name="connsiteY2" fmla="*/ 10968 h 143732"/>
                          <a:gd name="connsiteX3" fmla="*/ 24238 w 233839"/>
                          <a:gd name="connsiteY3" fmla="*/ 20492 h 143732"/>
                          <a:gd name="connsiteX4" fmla="*/ 105610 w 233839"/>
                          <a:gd name="connsiteY4" fmla="*/ 13565 h 143732"/>
                          <a:gd name="connsiteX5" fmla="*/ 219300 w 233839"/>
                          <a:gd name="connsiteY5" fmla="*/ 52817 h 143732"/>
                          <a:gd name="connsiteX6" fmla="*/ 168804 w 233839"/>
                          <a:gd name="connsiteY6" fmla="*/ 118911 h 143732"/>
                          <a:gd name="connsiteX7" fmla="*/ 148893 w 233839"/>
                          <a:gd name="connsiteY7" fmla="*/ 130456 h 143732"/>
                          <a:gd name="connsiteX8" fmla="*/ 153222 w 233839"/>
                          <a:gd name="connsiteY8" fmla="*/ 143733 h 143732"/>
                          <a:gd name="connsiteX9" fmla="*/ 176306 w 233839"/>
                          <a:gd name="connsiteY9" fmla="*/ 130456 h 143732"/>
                          <a:gd name="connsiteX10" fmla="*/ 232862 w 233839"/>
                          <a:gd name="connsiteY10" fmla="*/ 49931 h 1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39" h="143732">
                            <a:moveTo>
                              <a:pt x="232862" y="49931"/>
                            </a:moveTo>
                            <a:cubicBezTo>
                              <a:pt x="225649" y="18183"/>
                              <a:pt x="179191" y="0"/>
                              <a:pt x="105610" y="0"/>
                            </a:cubicBezTo>
                            <a:cubicBezTo>
                              <a:pt x="73004" y="0"/>
                              <a:pt x="36646" y="3752"/>
                              <a:pt x="0" y="10968"/>
                            </a:cubicBezTo>
                            <a:cubicBezTo>
                              <a:pt x="8080" y="13854"/>
                              <a:pt x="16159" y="17029"/>
                              <a:pt x="24238" y="20492"/>
                            </a:cubicBezTo>
                            <a:cubicBezTo>
                              <a:pt x="52517" y="15874"/>
                              <a:pt x="80218" y="13565"/>
                              <a:pt x="105610" y="13565"/>
                            </a:cubicBezTo>
                            <a:cubicBezTo>
                              <a:pt x="170246" y="13565"/>
                              <a:pt x="213818" y="28573"/>
                              <a:pt x="219300" y="52817"/>
                            </a:cubicBezTo>
                            <a:cubicBezTo>
                              <a:pt x="223629" y="71289"/>
                              <a:pt x="205161" y="95533"/>
                              <a:pt x="168804" y="118911"/>
                            </a:cubicBezTo>
                            <a:cubicBezTo>
                              <a:pt x="162455" y="122952"/>
                              <a:pt x="155819" y="126704"/>
                              <a:pt x="148893" y="130456"/>
                            </a:cubicBezTo>
                            <a:cubicBezTo>
                              <a:pt x="150625" y="135074"/>
                              <a:pt x="152068" y="139403"/>
                              <a:pt x="153222" y="143733"/>
                            </a:cubicBezTo>
                            <a:cubicBezTo>
                              <a:pt x="161301" y="139403"/>
                              <a:pt x="169092" y="134785"/>
                              <a:pt x="176306" y="130456"/>
                            </a:cubicBezTo>
                            <a:cubicBezTo>
                              <a:pt x="218723" y="103615"/>
                              <a:pt x="238633" y="74753"/>
                              <a:pt x="232862" y="49931"/>
                            </a:cubicBezTo>
                            <a:close/>
                          </a:path>
                        </a:pathLst>
                      </a:custGeom>
                      <a:solidFill>
                        <a:srgbClr val="0061AF"/>
                      </a:solidFill>
                      <a:ln w="2885" cap="flat">
                        <a:noFill/>
                        <a:prstDash val="solid"/>
                        <a:miter/>
                      </a:ln>
                    </p:spPr>
                    <p:txBody>
                      <a:bodyPr rtlCol="0" anchor="ctr"/>
                      <a:lstStyle/>
                      <a:p>
                        <a:endParaRPr lang="ru-RU"/>
                      </a:p>
                    </p:txBody>
                  </p:sp>
                </p:grpSp>
              </p:grpSp>
            </p:grpSp>
            <p:sp>
              <p:nvSpPr>
                <p:cNvPr id="28" name="Полилиния 27">
                  <a:extLst>
                    <a:ext uri="{FF2B5EF4-FFF2-40B4-BE49-F238E27FC236}">
                      <a16:creationId xmlns:a16="http://schemas.microsoft.com/office/drawing/2014/main" id="{3F3C0B34-AD80-2D55-FFEB-B5957C64A727}"/>
                    </a:ext>
                  </a:extLst>
                </p:cNvPr>
                <p:cNvSpPr/>
                <p:nvPr/>
              </p:nvSpPr>
              <p:spPr>
                <a:xfrm>
                  <a:off x="10571587" y="488116"/>
                  <a:ext cx="76178" cy="76195"/>
                </a:xfrm>
                <a:custGeom>
                  <a:avLst/>
                  <a:gdLst>
                    <a:gd name="connsiteX0" fmla="*/ 76178 w 76178"/>
                    <a:gd name="connsiteY0" fmla="*/ 38098 h 76195"/>
                    <a:gd name="connsiteX1" fmla="*/ 38089 w 76178"/>
                    <a:gd name="connsiteY1" fmla="*/ 76196 h 76195"/>
                    <a:gd name="connsiteX2" fmla="*/ 0 w 76178"/>
                    <a:gd name="connsiteY2" fmla="*/ 38098 h 76195"/>
                    <a:gd name="connsiteX3" fmla="*/ 38089 w 76178"/>
                    <a:gd name="connsiteY3" fmla="*/ 0 h 76195"/>
                    <a:gd name="connsiteX4" fmla="*/ 76178 w 76178"/>
                    <a:gd name="connsiteY4" fmla="*/ 38098 h 7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78" h="76195">
                      <a:moveTo>
                        <a:pt x="76178" y="38098"/>
                      </a:moveTo>
                      <a:cubicBezTo>
                        <a:pt x="76178" y="59167"/>
                        <a:pt x="59153" y="76196"/>
                        <a:pt x="38089" y="76196"/>
                      </a:cubicBezTo>
                      <a:cubicBezTo>
                        <a:pt x="17025" y="76196"/>
                        <a:pt x="0" y="59167"/>
                        <a:pt x="0" y="38098"/>
                      </a:cubicBezTo>
                      <a:cubicBezTo>
                        <a:pt x="0" y="17029"/>
                        <a:pt x="17025" y="0"/>
                        <a:pt x="38089" y="0"/>
                      </a:cubicBezTo>
                      <a:cubicBezTo>
                        <a:pt x="59153" y="0"/>
                        <a:pt x="76178" y="17029"/>
                        <a:pt x="76178" y="38098"/>
                      </a:cubicBezTo>
                      <a:close/>
                    </a:path>
                  </a:pathLst>
                </a:custGeom>
                <a:solidFill>
                  <a:srgbClr val="0061AF"/>
                </a:solidFill>
                <a:ln w="2885" cap="flat">
                  <a:noFill/>
                  <a:prstDash val="solid"/>
                  <a:miter/>
                </a:ln>
              </p:spPr>
              <p:txBody>
                <a:bodyPr rtlCol="0" anchor="ctr"/>
                <a:lstStyle/>
                <a:p>
                  <a:endParaRPr lang="ru-RU"/>
                </a:p>
              </p:txBody>
            </p:sp>
          </p:grpSp>
          <p:grpSp>
            <p:nvGrpSpPr>
              <p:cNvPr id="29" name="Рисунок 12">
                <a:extLst>
                  <a:ext uri="{FF2B5EF4-FFF2-40B4-BE49-F238E27FC236}">
                    <a16:creationId xmlns:a16="http://schemas.microsoft.com/office/drawing/2014/main" id="{D129DF6C-4041-4B0B-D220-F6C0ED96E60E}"/>
                  </a:ext>
                </a:extLst>
              </p:cNvPr>
              <p:cNvGrpSpPr/>
              <p:nvPr/>
            </p:nvGrpSpPr>
            <p:grpSpPr>
              <a:xfrm>
                <a:off x="10534652" y="276558"/>
                <a:ext cx="236031" cy="179521"/>
                <a:chOff x="10534652" y="276558"/>
                <a:chExt cx="236031" cy="179521"/>
              </a:xfrm>
              <a:solidFill>
                <a:srgbClr val="0061AF"/>
              </a:solidFill>
            </p:grpSpPr>
            <p:sp>
              <p:nvSpPr>
                <p:cNvPr id="30" name="Полилиния 29">
                  <a:extLst>
                    <a:ext uri="{FF2B5EF4-FFF2-40B4-BE49-F238E27FC236}">
                      <a16:creationId xmlns:a16="http://schemas.microsoft.com/office/drawing/2014/main" id="{290E954A-D7D4-3680-9672-822629E84762}"/>
                    </a:ext>
                  </a:extLst>
                </p:cNvPr>
                <p:cNvSpPr/>
                <p:nvPr/>
              </p:nvSpPr>
              <p:spPr>
                <a:xfrm>
                  <a:off x="10534652" y="424620"/>
                  <a:ext cx="33472" cy="31459"/>
                </a:xfrm>
                <a:custGeom>
                  <a:avLst/>
                  <a:gdLst>
                    <a:gd name="connsiteX0" fmla="*/ 18467 w 33472"/>
                    <a:gd name="connsiteY0" fmla="*/ 25976 h 31459"/>
                    <a:gd name="connsiteX1" fmla="*/ 33472 w 33472"/>
                    <a:gd name="connsiteY1" fmla="*/ 2020 h 31459"/>
                    <a:gd name="connsiteX2" fmla="*/ 18756 w 33472"/>
                    <a:gd name="connsiteY2" fmla="*/ 0 h 31459"/>
                    <a:gd name="connsiteX3" fmla="*/ 0 w 33472"/>
                    <a:gd name="connsiteY3" fmla="*/ 31460 h 31459"/>
                    <a:gd name="connsiteX4" fmla="*/ 18467 w 33472"/>
                    <a:gd name="connsiteY4" fmla="*/ 25976 h 3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2" h="31459">
                      <a:moveTo>
                        <a:pt x="18467" y="25976"/>
                      </a:moveTo>
                      <a:cubicBezTo>
                        <a:pt x="23373" y="17894"/>
                        <a:pt x="28278" y="9813"/>
                        <a:pt x="33472" y="2020"/>
                      </a:cubicBezTo>
                      <a:cubicBezTo>
                        <a:pt x="28567" y="1154"/>
                        <a:pt x="23661" y="577"/>
                        <a:pt x="18756" y="0"/>
                      </a:cubicBezTo>
                      <a:cubicBezTo>
                        <a:pt x="12408" y="10102"/>
                        <a:pt x="6060" y="20492"/>
                        <a:pt x="0" y="31460"/>
                      </a:cubicBezTo>
                      <a:cubicBezTo>
                        <a:pt x="6060" y="29728"/>
                        <a:pt x="12408" y="27708"/>
                        <a:pt x="18467" y="25976"/>
                      </a:cubicBezTo>
                      <a:close/>
                    </a:path>
                  </a:pathLst>
                </a:custGeom>
                <a:solidFill>
                  <a:srgbClr val="0061AF"/>
                </a:solidFill>
                <a:ln w="2885"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38182B5C-EFFA-0EC6-CD81-B47E21DB9147}"/>
                    </a:ext>
                  </a:extLst>
                </p:cNvPr>
                <p:cNvSpPr/>
                <p:nvPr/>
              </p:nvSpPr>
              <p:spPr>
                <a:xfrm>
                  <a:off x="10562065" y="276558"/>
                  <a:ext cx="208619" cy="152968"/>
                </a:xfrm>
                <a:custGeom>
                  <a:avLst/>
                  <a:gdLst>
                    <a:gd name="connsiteX0" fmla="*/ 14428 w 208619"/>
                    <a:gd name="connsiteY0" fmla="*/ 137672 h 152968"/>
                    <a:gd name="connsiteX1" fmla="*/ 158704 w 208619"/>
                    <a:gd name="connsiteY1" fmla="*/ 13277 h 152968"/>
                    <a:gd name="connsiteX2" fmla="*/ 173420 w 208619"/>
                    <a:gd name="connsiteY2" fmla="*/ 16740 h 152968"/>
                    <a:gd name="connsiteX3" fmla="*/ 184385 w 208619"/>
                    <a:gd name="connsiteY3" fmla="*/ 151525 h 152968"/>
                    <a:gd name="connsiteX4" fmla="*/ 197659 w 208619"/>
                    <a:gd name="connsiteY4" fmla="*/ 152969 h 152968"/>
                    <a:gd name="connsiteX5" fmla="*/ 179769 w 208619"/>
                    <a:gd name="connsiteY5" fmla="*/ 4907 h 152968"/>
                    <a:gd name="connsiteX6" fmla="*/ 158993 w 208619"/>
                    <a:gd name="connsiteY6" fmla="*/ 0 h 152968"/>
                    <a:gd name="connsiteX7" fmla="*/ 0 w 208619"/>
                    <a:gd name="connsiteY7" fmla="*/ 135363 h 152968"/>
                    <a:gd name="connsiteX8" fmla="*/ 14428 w 208619"/>
                    <a:gd name="connsiteY8" fmla="*/ 137672 h 15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19" h="152968">
                      <a:moveTo>
                        <a:pt x="14428" y="137672"/>
                      </a:moveTo>
                      <a:cubicBezTo>
                        <a:pt x="65213" y="63496"/>
                        <a:pt x="121769" y="13277"/>
                        <a:pt x="158704" y="13277"/>
                      </a:cubicBezTo>
                      <a:cubicBezTo>
                        <a:pt x="164187" y="13277"/>
                        <a:pt x="169092" y="14431"/>
                        <a:pt x="173420" y="16740"/>
                      </a:cubicBezTo>
                      <a:cubicBezTo>
                        <a:pt x="197370" y="29439"/>
                        <a:pt x="202564" y="80525"/>
                        <a:pt x="184385" y="151525"/>
                      </a:cubicBezTo>
                      <a:cubicBezTo>
                        <a:pt x="189002" y="151814"/>
                        <a:pt x="193331" y="152391"/>
                        <a:pt x="197659" y="152969"/>
                      </a:cubicBezTo>
                      <a:cubicBezTo>
                        <a:pt x="216415" y="78793"/>
                        <a:pt x="211509" y="21646"/>
                        <a:pt x="179769" y="4907"/>
                      </a:cubicBezTo>
                      <a:cubicBezTo>
                        <a:pt x="173420" y="1732"/>
                        <a:pt x="166495" y="0"/>
                        <a:pt x="158993" y="0"/>
                      </a:cubicBezTo>
                      <a:cubicBezTo>
                        <a:pt x="115710" y="0"/>
                        <a:pt x="54825" y="53106"/>
                        <a:pt x="0" y="135363"/>
                      </a:cubicBezTo>
                      <a:cubicBezTo>
                        <a:pt x="4617" y="135940"/>
                        <a:pt x="9522" y="136806"/>
                        <a:pt x="14428" y="137672"/>
                      </a:cubicBezTo>
                      <a:close/>
                    </a:path>
                  </a:pathLst>
                </a:custGeom>
                <a:solidFill>
                  <a:srgbClr val="0061AF"/>
                </a:solidFill>
                <a:ln w="2885" cap="flat">
                  <a:noFill/>
                  <a:prstDash val="solid"/>
                  <a:miter/>
                </a:ln>
              </p:spPr>
              <p:txBody>
                <a:bodyPr rtlCol="0" anchor="ctr"/>
                <a:lstStyle/>
                <a:p>
                  <a:endParaRPr lang="ru-RU"/>
                </a:p>
              </p:txBody>
            </p:sp>
          </p:grpSp>
        </p:grpSp>
        <p:grpSp>
          <p:nvGrpSpPr>
            <p:cNvPr id="32" name="Рисунок 12">
              <a:extLst>
                <a:ext uri="{FF2B5EF4-FFF2-40B4-BE49-F238E27FC236}">
                  <a16:creationId xmlns:a16="http://schemas.microsoft.com/office/drawing/2014/main" id="{E655A445-4778-1D0F-9AF1-AF5F4D44CD65}"/>
                </a:ext>
              </a:extLst>
            </p:cNvPr>
            <p:cNvGrpSpPr/>
            <p:nvPr/>
          </p:nvGrpSpPr>
          <p:grpSpPr>
            <a:xfrm>
              <a:off x="10697974" y="665040"/>
              <a:ext cx="904613" cy="211558"/>
              <a:chOff x="10697974" y="665040"/>
              <a:chExt cx="904613" cy="211558"/>
            </a:xfrm>
            <a:solidFill>
              <a:srgbClr val="0061AF"/>
            </a:solidFill>
          </p:grpSpPr>
          <p:sp>
            <p:nvSpPr>
              <p:cNvPr id="33" name="Полилиния 32">
                <a:extLst>
                  <a:ext uri="{FF2B5EF4-FFF2-40B4-BE49-F238E27FC236}">
                    <a16:creationId xmlns:a16="http://schemas.microsoft.com/office/drawing/2014/main" id="{7D76D364-70E8-EF93-DB26-13FD0082C346}"/>
                  </a:ext>
                </a:extLst>
              </p:cNvPr>
              <p:cNvSpPr/>
              <p:nvPr/>
            </p:nvSpPr>
            <p:spPr>
              <a:xfrm>
                <a:off x="10697974" y="665040"/>
                <a:ext cx="207469" cy="211558"/>
              </a:xfrm>
              <a:custGeom>
                <a:avLst/>
                <a:gdLst>
                  <a:gd name="connsiteX0" fmla="*/ 174863 w 207469"/>
                  <a:gd name="connsiteY0" fmla="*/ 211558 h 211558"/>
                  <a:gd name="connsiteX1" fmla="*/ 174863 w 207469"/>
                  <a:gd name="connsiteY1" fmla="*/ 61187 h 211558"/>
                  <a:gd name="connsiteX2" fmla="*/ 103879 w 207469"/>
                  <a:gd name="connsiteY2" fmla="*/ 150660 h 211558"/>
                  <a:gd name="connsiteX3" fmla="*/ 32606 w 207469"/>
                  <a:gd name="connsiteY3" fmla="*/ 61187 h 211558"/>
                  <a:gd name="connsiteX4" fmla="*/ 32606 w 207469"/>
                  <a:gd name="connsiteY4" fmla="*/ 211558 h 211558"/>
                  <a:gd name="connsiteX5" fmla="*/ 0 w 207469"/>
                  <a:gd name="connsiteY5" fmla="*/ 211558 h 211558"/>
                  <a:gd name="connsiteX6" fmla="*/ 0 w 207469"/>
                  <a:gd name="connsiteY6" fmla="*/ 0 h 211558"/>
                  <a:gd name="connsiteX7" fmla="*/ 19045 w 207469"/>
                  <a:gd name="connsiteY7" fmla="*/ 0 h 211558"/>
                  <a:gd name="connsiteX8" fmla="*/ 103879 w 207469"/>
                  <a:gd name="connsiteY8" fmla="*/ 107367 h 211558"/>
                  <a:gd name="connsiteX9" fmla="*/ 188714 w 207469"/>
                  <a:gd name="connsiteY9" fmla="*/ 0 h 211558"/>
                  <a:gd name="connsiteX10" fmla="*/ 207470 w 207469"/>
                  <a:gd name="connsiteY10" fmla="*/ 0 h 211558"/>
                  <a:gd name="connsiteX11" fmla="*/ 207470 w 207469"/>
                  <a:gd name="connsiteY11" fmla="*/ 211558 h 211558"/>
                  <a:gd name="connsiteX12" fmla="*/ 174863 w 207469"/>
                  <a:gd name="connsiteY12"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469" h="211558">
                    <a:moveTo>
                      <a:pt x="174863" y="211558"/>
                    </a:moveTo>
                    <a:lnTo>
                      <a:pt x="174863" y="61187"/>
                    </a:lnTo>
                    <a:lnTo>
                      <a:pt x="103879" y="150660"/>
                    </a:lnTo>
                    <a:lnTo>
                      <a:pt x="32606" y="61187"/>
                    </a:lnTo>
                    <a:lnTo>
                      <a:pt x="32606" y="211558"/>
                    </a:lnTo>
                    <a:lnTo>
                      <a:pt x="0" y="211558"/>
                    </a:lnTo>
                    <a:lnTo>
                      <a:pt x="0" y="0"/>
                    </a:lnTo>
                    <a:lnTo>
                      <a:pt x="19045" y="0"/>
                    </a:lnTo>
                    <a:lnTo>
                      <a:pt x="103879" y="107367"/>
                    </a:lnTo>
                    <a:lnTo>
                      <a:pt x="188714" y="0"/>
                    </a:lnTo>
                    <a:lnTo>
                      <a:pt x="207470" y="0"/>
                    </a:lnTo>
                    <a:lnTo>
                      <a:pt x="207470" y="211558"/>
                    </a:lnTo>
                    <a:lnTo>
                      <a:pt x="174863" y="211558"/>
                    </a:lnTo>
                    <a:close/>
                  </a:path>
                </a:pathLst>
              </a:custGeom>
              <a:solidFill>
                <a:srgbClr val="0061AF"/>
              </a:solidFill>
              <a:ln w="2885"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792E3780-5482-2D16-F390-B9736D994638}"/>
                  </a:ext>
                </a:extLst>
              </p:cNvPr>
              <p:cNvSpPr/>
              <p:nvPr/>
            </p:nvSpPr>
            <p:spPr>
              <a:xfrm>
                <a:off x="10932279" y="665040"/>
                <a:ext cx="163321" cy="211558"/>
              </a:xfrm>
              <a:custGeom>
                <a:avLst/>
                <a:gdLst>
                  <a:gd name="connsiteX0" fmla="*/ 130715 w 163321"/>
                  <a:gd name="connsiteY0" fmla="*/ 211558 h 211558"/>
                  <a:gd name="connsiteX1" fmla="*/ 130715 w 163321"/>
                  <a:gd name="connsiteY1" fmla="*/ 62342 h 211558"/>
                  <a:gd name="connsiteX2" fmla="*/ 19045 w 163321"/>
                  <a:gd name="connsiteY2" fmla="*/ 211558 h 211558"/>
                  <a:gd name="connsiteX3" fmla="*/ 0 w 163321"/>
                  <a:gd name="connsiteY3" fmla="*/ 211558 h 211558"/>
                  <a:gd name="connsiteX4" fmla="*/ 0 w 163321"/>
                  <a:gd name="connsiteY4" fmla="*/ 0 h 211558"/>
                  <a:gd name="connsiteX5" fmla="*/ 32607 w 163321"/>
                  <a:gd name="connsiteY5" fmla="*/ 0 h 211558"/>
                  <a:gd name="connsiteX6" fmla="*/ 32607 w 163321"/>
                  <a:gd name="connsiteY6" fmla="*/ 149216 h 211558"/>
                  <a:gd name="connsiteX7" fmla="*/ 144277 w 163321"/>
                  <a:gd name="connsiteY7" fmla="*/ 0 h 211558"/>
                  <a:gd name="connsiteX8" fmla="*/ 163321 w 163321"/>
                  <a:gd name="connsiteY8" fmla="*/ 0 h 211558"/>
                  <a:gd name="connsiteX9" fmla="*/ 163321 w 163321"/>
                  <a:gd name="connsiteY9" fmla="*/ 211558 h 211558"/>
                  <a:gd name="connsiteX10" fmla="*/ 130715 w 163321"/>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1" h="211558">
                    <a:moveTo>
                      <a:pt x="130715" y="211558"/>
                    </a:moveTo>
                    <a:lnTo>
                      <a:pt x="130715" y="62342"/>
                    </a:lnTo>
                    <a:lnTo>
                      <a:pt x="19045" y="211558"/>
                    </a:lnTo>
                    <a:lnTo>
                      <a:pt x="0" y="211558"/>
                    </a:lnTo>
                    <a:lnTo>
                      <a:pt x="0" y="0"/>
                    </a:lnTo>
                    <a:lnTo>
                      <a:pt x="32607" y="0"/>
                    </a:lnTo>
                    <a:lnTo>
                      <a:pt x="32607" y="149216"/>
                    </a:lnTo>
                    <a:lnTo>
                      <a:pt x="144277" y="0"/>
                    </a:lnTo>
                    <a:lnTo>
                      <a:pt x="163321" y="0"/>
                    </a:lnTo>
                    <a:lnTo>
                      <a:pt x="163321" y="211558"/>
                    </a:lnTo>
                    <a:lnTo>
                      <a:pt x="130715" y="211558"/>
                    </a:lnTo>
                    <a:close/>
                  </a:path>
                </a:pathLst>
              </a:custGeom>
              <a:solidFill>
                <a:srgbClr val="0061AF"/>
              </a:solidFill>
              <a:ln w="2885"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0C0384FC-9BD2-7834-D7D2-6AE7EC2525FA}"/>
                  </a:ext>
                </a:extLst>
              </p:cNvPr>
              <p:cNvSpPr/>
              <p:nvPr/>
            </p:nvSpPr>
            <p:spPr>
              <a:xfrm>
                <a:off x="11439266" y="665040"/>
                <a:ext cx="163320" cy="211558"/>
              </a:xfrm>
              <a:custGeom>
                <a:avLst/>
                <a:gdLst>
                  <a:gd name="connsiteX0" fmla="*/ 130715 w 163320"/>
                  <a:gd name="connsiteY0" fmla="*/ 211558 h 211558"/>
                  <a:gd name="connsiteX1" fmla="*/ 130715 w 163320"/>
                  <a:gd name="connsiteY1" fmla="*/ 62342 h 211558"/>
                  <a:gd name="connsiteX2" fmla="*/ 19044 w 163320"/>
                  <a:gd name="connsiteY2" fmla="*/ 211558 h 211558"/>
                  <a:gd name="connsiteX3" fmla="*/ 0 w 163320"/>
                  <a:gd name="connsiteY3" fmla="*/ 211558 h 211558"/>
                  <a:gd name="connsiteX4" fmla="*/ 0 w 163320"/>
                  <a:gd name="connsiteY4" fmla="*/ 0 h 211558"/>
                  <a:gd name="connsiteX5" fmla="*/ 32606 w 163320"/>
                  <a:gd name="connsiteY5" fmla="*/ 0 h 211558"/>
                  <a:gd name="connsiteX6" fmla="*/ 32606 w 163320"/>
                  <a:gd name="connsiteY6" fmla="*/ 149216 h 211558"/>
                  <a:gd name="connsiteX7" fmla="*/ 144277 w 163320"/>
                  <a:gd name="connsiteY7" fmla="*/ 0 h 211558"/>
                  <a:gd name="connsiteX8" fmla="*/ 163321 w 163320"/>
                  <a:gd name="connsiteY8" fmla="*/ 0 h 211558"/>
                  <a:gd name="connsiteX9" fmla="*/ 163321 w 163320"/>
                  <a:gd name="connsiteY9" fmla="*/ 211558 h 211558"/>
                  <a:gd name="connsiteX10" fmla="*/ 130715 w 163320"/>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0" h="211558">
                    <a:moveTo>
                      <a:pt x="130715" y="211558"/>
                    </a:moveTo>
                    <a:lnTo>
                      <a:pt x="130715" y="62342"/>
                    </a:lnTo>
                    <a:lnTo>
                      <a:pt x="19044" y="211558"/>
                    </a:lnTo>
                    <a:lnTo>
                      <a:pt x="0" y="211558"/>
                    </a:lnTo>
                    <a:lnTo>
                      <a:pt x="0" y="0"/>
                    </a:lnTo>
                    <a:lnTo>
                      <a:pt x="32606" y="0"/>
                    </a:lnTo>
                    <a:lnTo>
                      <a:pt x="32606" y="149216"/>
                    </a:lnTo>
                    <a:lnTo>
                      <a:pt x="144277" y="0"/>
                    </a:lnTo>
                    <a:lnTo>
                      <a:pt x="163321" y="0"/>
                    </a:lnTo>
                    <a:lnTo>
                      <a:pt x="163321" y="211558"/>
                    </a:lnTo>
                    <a:lnTo>
                      <a:pt x="130715" y="211558"/>
                    </a:lnTo>
                    <a:close/>
                  </a:path>
                </a:pathLst>
              </a:custGeom>
              <a:solidFill>
                <a:srgbClr val="0061AF"/>
              </a:solidFill>
              <a:ln w="2885" cap="flat">
                <a:noFill/>
                <a:prstDash val="solid"/>
                <a:miter/>
              </a:ln>
            </p:spPr>
            <p:txBody>
              <a:bodyPr rtlCol="0" anchor="ctr"/>
              <a:lstStyle/>
              <a:p>
                <a:endParaRPr lang="ru-RU"/>
              </a:p>
            </p:txBody>
          </p:sp>
        </p:grpSp>
        <p:grpSp>
          <p:nvGrpSpPr>
            <p:cNvPr id="36" name="Рисунок 12">
              <a:extLst>
                <a:ext uri="{FF2B5EF4-FFF2-40B4-BE49-F238E27FC236}">
                  <a16:creationId xmlns:a16="http://schemas.microsoft.com/office/drawing/2014/main" id="{6487789B-3978-4CBB-FBCE-BFE7C4C82943}"/>
                </a:ext>
              </a:extLst>
            </p:cNvPr>
            <p:cNvGrpSpPr/>
            <p:nvPr/>
          </p:nvGrpSpPr>
          <p:grpSpPr>
            <a:xfrm>
              <a:off x="11254015" y="502836"/>
              <a:ext cx="378870" cy="92069"/>
              <a:chOff x="11254015" y="502836"/>
              <a:chExt cx="378870" cy="92069"/>
            </a:xfrm>
            <a:solidFill>
              <a:srgbClr val="0061AF"/>
            </a:solidFill>
          </p:grpSpPr>
          <p:sp>
            <p:nvSpPr>
              <p:cNvPr id="37" name="Полилиния 36">
                <a:extLst>
                  <a:ext uri="{FF2B5EF4-FFF2-40B4-BE49-F238E27FC236}">
                    <a16:creationId xmlns:a16="http://schemas.microsoft.com/office/drawing/2014/main" id="{686AA998-A344-F6E9-A73C-E69D49B749F7}"/>
                  </a:ext>
                </a:extLst>
              </p:cNvPr>
              <p:cNvSpPr/>
              <p:nvPr/>
            </p:nvSpPr>
            <p:spPr>
              <a:xfrm>
                <a:off x="11254015" y="502836"/>
                <a:ext cx="76466" cy="92069"/>
              </a:xfrm>
              <a:custGeom>
                <a:avLst/>
                <a:gdLst>
                  <a:gd name="connsiteX0" fmla="*/ 57133 w 76466"/>
                  <a:gd name="connsiteY0" fmla="*/ 92070 h 92069"/>
                  <a:gd name="connsiteX1" fmla="*/ 57133 w 76466"/>
                  <a:gd name="connsiteY1" fmla="*/ 54549 h 92069"/>
                  <a:gd name="connsiteX2" fmla="*/ 19333 w 76466"/>
                  <a:gd name="connsiteY2" fmla="*/ 54549 h 92069"/>
                  <a:gd name="connsiteX3" fmla="*/ 19333 w 76466"/>
                  <a:gd name="connsiteY3" fmla="*/ 92070 h 92069"/>
                  <a:gd name="connsiteX4" fmla="*/ 0 w 76466"/>
                  <a:gd name="connsiteY4" fmla="*/ 92070 h 92069"/>
                  <a:gd name="connsiteX5" fmla="*/ 0 w 76466"/>
                  <a:gd name="connsiteY5" fmla="*/ 0 h 92069"/>
                  <a:gd name="connsiteX6" fmla="*/ 19333 w 76466"/>
                  <a:gd name="connsiteY6" fmla="*/ 0 h 92069"/>
                  <a:gd name="connsiteX7" fmla="*/ 19333 w 76466"/>
                  <a:gd name="connsiteY7" fmla="*/ 37232 h 92069"/>
                  <a:gd name="connsiteX8" fmla="*/ 57133 w 76466"/>
                  <a:gd name="connsiteY8" fmla="*/ 37232 h 92069"/>
                  <a:gd name="connsiteX9" fmla="*/ 57133 w 76466"/>
                  <a:gd name="connsiteY9" fmla="*/ 0 h 92069"/>
                  <a:gd name="connsiteX10" fmla="*/ 76467 w 76466"/>
                  <a:gd name="connsiteY10" fmla="*/ 0 h 92069"/>
                  <a:gd name="connsiteX11" fmla="*/ 76467 w 76466"/>
                  <a:gd name="connsiteY11" fmla="*/ 92070 h 92069"/>
                  <a:gd name="connsiteX12" fmla="*/ 57133 w 76466"/>
                  <a:gd name="connsiteY12"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66" h="92069">
                    <a:moveTo>
                      <a:pt x="57133" y="92070"/>
                    </a:moveTo>
                    <a:lnTo>
                      <a:pt x="57133" y="54549"/>
                    </a:lnTo>
                    <a:lnTo>
                      <a:pt x="19333" y="54549"/>
                    </a:lnTo>
                    <a:lnTo>
                      <a:pt x="19333" y="92070"/>
                    </a:lnTo>
                    <a:lnTo>
                      <a:pt x="0" y="92070"/>
                    </a:lnTo>
                    <a:lnTo>
                      <a:pt x="0" y="0"/>
                    </a:lnTo>
                    <a:lnTo>
                      <a:pt x="19333" y="0"/>
                    </a:lnTo>
                    <a:lnTo>
                      <a:pt x="19333" y="37232"/>
                    </a:lnTo>
                    <a:lnTo>
                      <a:pt x="57133" y="37232"/>
                    </a:lnTo>
                    <a:lnTo>
                      <a:pt x="57133" y="0"/>
                    </a:lnTo>
                    <a:lnTo>
                      <a:pt x="76467" y="0"/>
                    </a:lnTo>
                    <a:lnTo>
                      <a:pt x="76467" y="92070"/>
                    </a:lnTo>
                    <a:lnTo>
                      <a:pt x="57133" y="92070"/>
                    </a:lnTo>
                    <a:close/>
                  </a:path>
                </a:pathLst>
              </a:custGeom>
              <a:solidFill>
                <a:srgbClr val="0061AF"/>
              </a:solidFill>
              <a:ln w="2885"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6CA72EEF-951A-B563-FA01-286F65EE82E7}"/>
                  </a:ext>
                </a:extLst>
              </p:cNvPr>
              <p:cNvSpPr/>
              <p:nvPr/>
            </p:nvSpPr>
            <p:spPr>
              <a:xfrm>
                <a:off x="11352412" y="502836"/>
                <a:ext cx="77332" cy="92069"/>
              </a:xfrm>
              <a:custGeom>
                <a:avLst/>
                <a:gdLst>
                  <a:gd name="connsiteX0" fmla="*/ 57711 w 77332"/>
                  <a:gd name="connsiteY0" fmla="*/ 92070 h 92069"/>
                  <a:gd name="connsiteX1" fmla="*/ 57711 w 77332"/>
                  <a:gd name="connsiteY1" fmla="*/ 34346 h 92069"/>
                  <a:gd name="connsiteX2" fmla="*/ 11253 w 77332"/>
                  <a:gd name="connsiteY2" fmla="*/ 92070 h 92069"/>
                  <a:gd name="connsiteX3" fmla="*/ 0 w 77332"/>
                  <a:gd name="connsiteY3" fmla="*/ 92070 h 92069"/>
                  <a:gd name="connsiteX4" fmla="*/ 0 w 77332"/>
                  <a:gd name="connsiteY4" fmla="*/ 0 h 92069"/>
                  <a:gd name="connsiteX5" fmla="*/ 19333 w 77332"/>
                  <a:gd name="connsiteY5" fmla="*/ 0 h 92069"/>
                  <a:gd name="connsiteX6" fmla="*/ 19333 w 77332"/>
                  <a:gd name="connsiteY6" fmla="*/ 58013 h 92069"/>
                  <a:gd name="connsiteX7" fmla="*/ 65790 w 77332"/>
                  <a:gd name="connsiteY7" fmla="*/ 0 h 92069"/>
                  <a:gd name="connsiteX8" fmla="*/ 77332 w 77332"/>
                  <a:gd name="connsiteY8" fmla="*/ 0 h 92069"/>
                  <a:gd name="connsiteX9" fmla="*/ 77332 w 77332"/>
                  <a:gd name="connsiteY9" fmla="*/ 92070 h 92069"/>
                  <a:gd name="connsiteX10" fmla="*/ 57711 w 77332"/>
                  <a:gd name="connsiteY10"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32" h="92069">
                    <a:moveTo>
                      <a:pt x="57711" y="92070"/>
                    </a:moveTo>
                    <a:lnTo>
                      <a:pt x="57711" y="34346"/>
                    </a:lnTo>
                    <a:lnTo>
                      <a:pt x="11253" y="92070"/>
                    </a:lnTo>
                    <a:lnTo>
                      <a:pt x="0" y="92070"/>
                    </a:lnTo>
                    <a:lnTo>
                      <a:pt x="0" y="0"/>
                    </a:lnTo>
                    <a:lnTo>
                      <a:pt x="19333" y="0"/>
                    </a:lnTo>
                    <a:lnTo>
                      <a:pt x="19333" y="58013"/>
                    </a:lnTo>
                    <a:lnTo>
                      <a:pt x="65790" y="0"/>
                    </a:lnTo>
                    <a:lnTo>
                      <a:pt x="77332" y="0"/>
                    </a:lnTo>
                    <a:lnTo>
                      <a:pt x="77332" y="92070"/>
                    </a:lnTo>
                    <a:lnTo>
                      <a:pt x="57711" y="92070"/>
                    </a:lnTo>
                    <a:close/>
                  </a:path>
                </a:pathLst>
              </a:custGeom>
              <a:solidFill>
                <a:srgbClr val="0061AF"/>
              </a:solidFill>
              <a:ln w="2885"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826C7B2C-6E32-C5FE-B950-F2445998B05C}"/>
                  </a:ext>
                </a:extLst>
              </p:cNvPr>
              <p:cNvSpPr/>
              <p:nvPr/>
            </p:nvSpPr>
            <p:spPr>
              <a:xfrm>
                <a:off x="11445326" y="503125"/>
                <a:ext cx="77620" cy="91781"/>
              </a:xfrm>
              <a:custGeom>
                <a:avLst/>
                <a:gdLst>
                  <a:gd name="connsiteX0" fmla="*/ 58576 w 77620"/>
                  <a:gd name="connsiteY0" fmla="*/ 91781 h 91781"/>
                  <a:gd name="connsiteX1" fmla="*/ 58576 w 77620"/>
                  <a:gd name="connsiteY1" fmla="*/ 69269 h 91781"/>
                  <a:gd name="connsiteX2" fmla="*/ 47611 w 77620"/>
                  <a:gd name="connsiteY2" fmla="*/ 69269 h 91781"/>
                  <a:gd name="connsiteX3" fmla="*/ 27990 w 77620"/>
                  <a:gd name="connsiteY3" fmla="*/ 82545 h 91781"/>
                  <a:gd name="connsiteX4" fmla="*/ 21641 w 77620"/>
                  <a:gd name="connsiteY4" fmla="*/ 91781 h 91781"/>
                  <a:gd name="connsiteX5" fmla="*/ 0 w 77620"/>
                  <a:gd name="connsiteY5" fmla="*/ 91781 h 91781"/>
                  <a:gd name="connsiteX6" fmla="*/ 8368 w 77620"/>
                  <a:gd name="connsiteY6" fmla="*/ 79659 h 91781"/>
                  <a:gd name="connsiteX7" fmla="*/ 23084 w 77620"/>
                  <a:gd name="connsiteY7" fmla="*/ 63496 h 91781"/>
                  <a:gd name="connsiteX8" fmla="*/ 2020 w 77620"/>
                  <a:gd name="connsiteY8" fmla="*/ 34634 h 91781"/>
                  <a:gd name="connsiteX9" fmla="*/ 44437 w 77620"/>
                  <a:gd name="connsiteY9" fmla="*/ 0 h 91781"/>
                  <a:gd name="connsiteX10" fmla="*/ 77621 w 77620"/>
                  <a:gd name="connsiteY10" fmla="*/ 0 h 91781"/>
                  <a:gd name="connsiteX11" fmla="*/ 77621 w 77620"/>
                  <a:gd name="connsiteY11" fmla="*/ 91781 h 91781"/>
                  <a:gd name="connsiteX12" fmla="*/ 58576 w 77620"/>
                  <a:gd name="connsiteY12" fmla="*/ 91781 h 91781"/>
                  <a:gd name="connsiteX13" fmla="*/ 42706 w 77620"/>
                  <a:gd name="connsiteY13" fmla="*/ 17029 h 91781"/>
                  <a:gd name="connsiteX14" fmla="*/ 20199 w 77620"/>
                  <a:gd name="connsiteY14" fmla="*/ 34634 h 91781"/>
                  <a:gd name="connsiteX15" fmla="*/ 42706 w 77620"/>
                  <a:gd name="connsiteY15" fmla="*/ 52240 h 91781"/>
                  <a:gd name="connsiteX16" fmla="*/ 58576 w 77620"/>
                  <a:gd name="connsiteY16" fmla="*/ 52240 h 91781"/>
                  <a:gd name="connsiteX17" fmla="*/ 58576 w 77620"/>
                  <a:gd name="connsiteY17" fmla="*/ 17029 h 91781"/>
                  <a:gd name="connsiteX18" fmla="*/ 42706 w 77620"/>
                  <a:gd name="connsiteY18" fmla="*/ 17029 h 9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620" h="91781">
                    <a:moveTo>
                      <a:pt x="58576" y="91781"/>
                    </a:moveTo>
                    <a:lnTo>
                      <a:pt x="58576" y="69269"/>
                    </a:lnTo>
                    <a:lnTo>
                      <a:pt x="47611" y="69269"/>
                    </a:lnTo>
                    <a:cubicBezTo>
                      <a:pt x="38089" y="69557"/>
                      <a:pt x="35492" y="71578"/>
                      <a:pt x="27990" y="82545"/>
                    </a:cubicBezTo>
                    <a:lnTo>
                      <a:pt x="21641" y="91781"/>
                    </a:lnTo>
                    <a:lnTo>
                      <a:pt x="0" y="91781"/>
                    </a:lnTo>
                    <a:lnTo>
                      <a:pt x="8368" y="79659"/>
                    </a:lnTo>
                    <a:cubicBezTo>
                      <a:pt x="14428" y="70712"/>
                      <a:pt x="18756" y="66094"/>
                      <a:pt x="23084" y="63496"/>
                    </a:cubicBezTo>
                    <a:cubicBezTo>
                      <a:pt x="9811" y="58590"/>
                      <a:pt x="2020" y="48199"/>
                      <a:pt x="2020" y="34634"/>
                    </a:cubicBezTo>
                    <a:cubicBezTo>
                      <a:pt x="2020" y="15297"/>
                      <a:pt x="17025" y="0"/>
                      <a:pt x="44437" y="0"/>
                    </a:cubicBezTo>
                    <a:lnTo>
                      <a:pt x="77621" y="0"/>
                    </a:lnTo>
                    <a:lnTo>
                      <a:pt x="77621" y="91781"/>
                    </a:lnTo>
                    <a:lnTo>
                      <a:pt x="58576" y="91781"/>
                    </a:lnTo>
                    <a:close/>
                    <a:moveTo>
                      <a:pt x="42706" y="17029"/>
                    </a:moveTo>
                    <a:cubicBezTo>
                      <a:pt x="30010" y="17029"/>
                      <a:pt x="20199" y="22801"/>
                      <a:pt x="20199" y="34634"/>
                    </a:cubicBezTo>
                    <a:cubicBezTo>
                      <a:pt x="20199" y="47045"/>
                      <a:pt x="30010" y="52240"/>
                      <a:pt x="42706" y="52240"/>
                    </a:cubicBezTo>
                    <a:lnTo>
                      <a:pt x="58576" y="52240"/>
                    </a:lnTo>
                    <a:lnTo>
                      <a:pt x="58576" y="17029"/>
                    </a:lnTo>
                    <a:lnTo>
                      <a:pt x="42706" y="17029"/>
                    </a:lnTo>
                    <a:close/>
                  </a:path>
                </a:pathLst>
              </a:custGeom>
              <a:solidFill>
                <a:srgbClr val="0061AF"/>
              </a:solidFill>
              <a:ln w="2885"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2F15F94E-9FC7-01C0-0215-6CC704F180AC}"/>
                  </a:ext>
                </a:extLst>
              </p:cNvPr>
              <p:cNvSpPr/>
              <p:nvPr/>
            </p:nvSpPr>
            <p:spPr>
              <a:xfrm>
                <a:off x="11539971" y="502836"/>
                <a:ext cx="92913" cy="92069"/>
              </a:xfrm>
              <a:custGeom>
                <a:avLst/>
                <a:gdLst>
                  <a:gd name="connsiteX0" fmla="*/ 15293 w 92913"/>
                  <a:gd name="connsiteY0" fmla="*/ 92070 h 92069"/>
                  <a:gd name="connsiteX1" fmla="*/ 35492 w 92913"/>
                  <a:gd name="connsiteY1" fmla="*/ 58878 h 92069"/>
                  <a:gd name="connsiteX2" fmla="*/ 0 w 92913"/>
                  <a:gd name="connsiteY2" fmla="*/ 0 h 92069"/>
                  <a:gd name="connsiteX3" fmla="*/ 21930 w 92913"/>
                  <a:gd name="connsiteY3" fmla="*/ 0 h 92069"/>
                  <a:gd name="connsiteX4" fmla="*/ 46457 w 92913"/>
                  <a:gd name="connsiteY4" fmla="*/ 40118 h 92069"/>
                  <a:gd name="connsiteX5" fmla="*/ 70984 w 92913"/>
                  <a:gd name="connsiteY5" fmla="*/ 0 h 92069"/>
                  <a:gd name="connsiteX6" fmla="*/ 92914 w 92913"/>
                  <a:gd name="connsiteY6" fmla="*/ 0 h 92069"/>
                  <a:gd name="connsiteX7" fmla="*/ 37223 w 92913"/>
                  <a:gd name="connsiteY7" fmla="*/ 92070 h 92069"/>
                  <a:gd name="connsiteX8" fmla="*/ 15293 w 92913"/>
                  <a:gd name="connsiteY8"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13" h="92069">
                    <a:moveTo>
                      <a:pt x="15293" y="92070"/>
                    </a:moveTo>
                    <a:lnTo>
                      <a:pt x="35492" y="58878"/>
                    </a:lnTo>
                    <a:lnTo>
                      <a:pt x="0" y="0"/>
                    </a:lnTo>
                    <a:lnTo>
                      <a:pt x="21930" y="0"/>
                    </a:lnTo>
                    <a:lnTo>
                      <a:pt x="46457" y="40118"/>
                    </a:lnTo>
                    <a:lnTo>
                      <a:pt x="70984" y="0"/>
                    </a:lnTo>
                    <a:lnTo>
                      <a:pt x="92914" y="0"/>
                    </a:lnTo>
                    <a:lnTo>
                      <a:pt x="37223" y="92070"/>
                    </a:lnTo>
                    <a:lnTo>
                      <a:pt x="15293" y="92070"/>
                    </a:lnTo>
                    <a:close/>
                  </a:path>
                </a:pathLst>
              </a:custGeom>
              <a:solidFill>
                <a:srgbClr val="0061AF"/>
              </a:solidFill>
              <a:ln w="2885" cap="flat">
                <a:noFill/>
                <a:prstDash val="solid"/>
                <a:miter/>
              </a:ln>
            </p:spPr>
            <p:txBody>
              <a:bodyPr rtlCol="0" anchor="ctr"/>
              <a:lstStyle/>
              <a:p>
                <a:endParaRPr lang="ru-RU"/>
              </a:p>
            </p:txBody>
          </p:sp>
        </p:grpSp>
        <p:sp>
          <p:nvSpPr>
            <p:cNvPr id="41" name="Полилиния 40">
              <a:extLst>
                <a:ext uri="{FF2B5EF4-FFF2-40B4-BE49-F238E27FC236}">
                  <a16:creationId xmlns:a16="http://schemas.microsoft.com/office/drawing/2014/main" id="{A40CAB71-A7AA-5653-D240-40D99BFB091F}"/>
                </a:ext>
              </a:extLst>
            </p:cNvPr>
            <p:cNvSpPr/>
            <p:nvPr/>
          </p:nvSpPr>
          <p:spPr>
            <a:xfrm>
              <a:off x="11108585" y="665040"/>
              <a:ext cx="318274" cy="210981"/>
            </a:xfrm>
            <a:custGeom>
              <a:avLst/>
              <a:gdLst>
                <a:gd name="connsiteX0" fmla="*/ 233439 w 318274"/>
                <a:gd name="connsiteY0" fmla="*/ 7504 h 210981"/>
                <a:gd name="connsiteX1" fmla="*/ 175152 w 318274"/>
                <a:gd name="connsiteY1" fmla="*/ 38964 h 210981"/>
                <a:gd name="connsiteX2" fmla="*/ 175152 w 318274"/>
                <a:gd name="connsiteY2" fmla="*/ 0 h 210981"/>
                <a:gd name="connsiteX3" fmla="*/ 142545 w 318274"/>
                <a:gd name="connsiteY3" fmla="*/ 0 h 210981"/>
                <a:gd name="connsiteX4" fmla="*/ 142545 w 318274"/>
                <a:gd name="connsiteY4" fmla="*/ 94956 h 210981"/>
                <a:gd name="connsiteX5" fmla="*/ 87720 w 318274"/>
                <a:gd name="connsiteY5" fmla="*/ 151237 h 210981"/>
                <a:gd name="connsiteX6" fmla="*/ 32895 w 318274"/>
                <a:gd name="connsiteY6" fmla="*/ 94956 h 210981"/>
                <a:gd name="connsiteX7" fmla="*/ 87720 w 318274"/>
                <a:gd name="connsiteY7" fmla="*/ 38386 h 210981"/>
                <a:gd name="connsiteX8" fmla="*/ 128406 w 318274"/>
                <a:gd name="connsiteY8" fmla="*/ 56281 h 210981"/>
                <a:gd name="connsiteX9" fmla="*/ 128406 w 318274"/>
                <a:gd name="connsiteY9" fmla="*/ 23090 h 210981"/>
                <a:gd name="connsiteX10" fmla="*/ 84546 w 318274"/>
                <a:gd name="connsiteY10" fmla="*/ 7504 h 210981"/>
                <a:gd name="connsiteX11" fmla="*/ 0 w 318274"/>
                <a:gd name="connsiteY11" fmla="*/ 94667 h 210981"/>
                <a:gd name="connsiteX12" fmla="*/ 84546 w 318274"/>
                <a:gd name="connsiteY12" fmla="*/ 181542 h 210981"/>
                <a:gd name="connsiteX13" fmla="*/ 142834 w 318274"/>
                <a:gd name="connsiteY13" fmla="*/ 150371 h 210981"/>
                <a:gd name="connsiteX14" fmla="*/ 142834 w 318274"/>
                <a:gd name="connsiteY14" fmla="*/ 210981 h 210981"/>
                <a:gd name="connsiteX15" fmla="*/ 176017 w 318274"/>
                <a:gd name="connsiteY15" fmla="*/ 210981 h 210981"/>
                <a:gd name="connsiteX16" fmla="*/ 176017 w 318274"/>
                <a:gd name="connsiteY16" fmla="*/ 90049 h 210981"/>
                <a:gd name="connsiteX17" fmla="*/ 176017 w 318274"/>
                <a:gd name="connsiteY17" fmla="*/ 90049 h 210981"/>
                <a:gd name="connsiteX18" fmla="*/ 230843 w 318274"/>
                <a:gd name="connsiteY18" fmla="*/ 37809 h 210981"/>
                <a:gd name="connsiteX19" fmla="*/ 285668 w 318274"/>
                <a:gd name="connsiteY19" fmla="*/ 94379 h 210981"/>
                <a:gd name="connsiteX20" fmla="*/ 230843 w 318274"/>
                <a:gd name="connsiteY20" fmla="*/ 150660 h 210981"/>
                <a:gd name="connsiteX21" fmla="*/ 190734 w 318274"/>
                <a:gd name="connsiteY21" fmla="*/ 133342 h 210981"/>
                <a:gd name="connsiteX22" fmla="*/ 190734 w 318274"/>
                <a:gd name="connsiteY22" fmla="*/ 166822 h 210981"/>
                <a:gd name="connsiteX23" fmla="*/ 234017 w 318274"/>
                <a:gd name="connsiteY23" fmla="*/ 181542 h 210981"/>
                <a:gd name="connsiteX24" fmla="*/ 318274 w 318274"/>
                <a:gd name="connsiteY24" fmla="*/ 94667 h 210981"/>
                <a:gd name="connsiteX25" fmla="*/ 233439 w 318274"/>
                <a:gd name="connsiteY25" fmla="*/ 7504 h 21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274" h="210981">
                  <a:moveTo>
                    <a:pt x="233439" y="7504"/>
                  </a:moveTo>
                  <a:cubicBezTo>
                    <a:pt x="208335" y="7504"/>
                    <a:pt x="186694" y="20492"/>
                    <a:pt x="175152" y="38964"/>
                  </a:cubicBezTo>
                  <a:lnTo>
                    <a:pt x="175152" y="0"/>
                  </a:lnTo>
                  <a:lnTo>
                    <a:pt x="142545" y="0"/>
                  </a:lnTo>
                  <a:lnTo>
                    <a:pt x="142545" y="94956"/>
                  </a:lnTo>
                  <a:cubicBezTo>
                    <a:pt x="142545" y="127570"/>
                    <a:pt x="118307" y="151237"/>
                    <a:pt x="87720" y="151237"/>
                  </a:cubicBezTo>
                  <a:cubicBezTo>
                    <a:pt x="56845" y="151237"/>
                    <a:pt x="32895" y="127570"/>
                    <a:pt x="32895" y="94956"/>
                  </a:cubicBezTo>
                  <a:cubicBezTo>
                    <a:pt x="32895" y="62342"/>
                    <a:pt x="57134" y="38386"/>
                    <a:pt x="87720" y="38386"/>
                  </a:cubicBezTo>
                  <a:cubicBezTo>
                    <a:pt x="103879" y="38386"/>
                    <a:pt x="118307" y="45025"/>
                    <a:pt x="128406" y="56281"/>
                  </a:cubicBezTo>
                  <a:lnTo>
                    <a:pt x="128406" y="23090"/>
                  </a:lnTo>
                  <a:cubicBezTo>
                    <a:pt x="116575" y="13565"/>
                    <a:pt x="101282" y="7504"/>
                    <a:pt x="84546" y="7504"/>
                  </a:cubicBezTo>
                  <a:cubicBezTo>
                    <a:pt x="34049" y="7504"/>
                    <a:pt x="0" y="46179"/>
                    <a:pt x="0" y="94667"/>
                  </a:cubicBezTo>
                  <a:cubicBezTo>
                    <a:pt x="0" y="143155"/>
                    <a:pt x="34049" y="181542"/>
                    <a:pt x="84546" y="181542"/>
                  </a:cubicBezTo>
                  <a:cubicBezTo>
                    <a:pt x="109650" y="181542"/>
                    <a:pt x="131292" y="168843"/>
                    <a:pt x="142834" y="150371"/>
                  </a:cubicBezTo>
                  <a:lnTo>
                    <a:pt x="142834" y="210981"/>
                  </a:lnTo>
                  <a:lnTo>
                    <a:pt x="176017" y="210981"/>
                  </a:lnTo>
                  <a:lnTo>
                    <a:pt x="176017" y="90049"/>
                  </a:lnTo>
                  <a:lnTo>
                    <a:pt x="176017" y="90049"/>
                  </a:lnTo>
                  <a:cubicBezTo>
                    <a:pt x="178037" y="59744"/>
                    <a:pt x="201410" y="37809"/>
                    <a:pt x="230843" y="37809"/>
                  </a:cubicBezTo>
                  <a:cubicBezTo>
                    <a:pt x="261718" y="37809"/>
                    <a:pt x="285668" y="61765"/>
                    <a:pt x="285668" y="94379"/>
                  </a:cubicBezTo>
                  <a:cubicBezTo>
                    <a:pt x="285668" y="126993"/>
                    <a:pt x="261429" y="150660"/>
                    <a:pt x="230843" y="150660"/>
                  </a:cubicBezTo>
                  <a:cubicBezTo>
                    <a:pt x="214683" y="150660"/>
                    <a:pt x="200544" y="144021"/>
                    <a:pt x="190734" y="133342"/>
                  </a:cubicBezTo>
                  <a:lnTo>
                    <a:pt x="190734" y="166822"/>
                  </a:lnTo>
                  <a:cubicBezTo>
                    <a:pt x="202276" y="175770"/>
                    <a:pt x="217281" y="181542"/>
                    <a:pt x="234017" y="181542"/>
                  </a:cubicBezTo>
                  <a:cubicBezTo>
                    <a:pt x="284225" y="181542"/>
                    <a:pt x="318274" y="143155"/>
                    <a:pt x="318274" y="94667"/>
                  </a:cubicBezTo>
                  <a:cubicBezTo>
                    <a:pt x="317697" y="46179"/>
                    <a:pt x="283359" y="7504"/>
                    <a:pt x="233439" y="7504"/>
                  </a:cubicBezTo>
                  <a:close/>
                </a:path>
              </a:pathLst>
            </a:custGeom>
            <a:solidFill>
              <a:srgbClr val="0061AF"/>
            </a:solidFill>
            <a:ln w="2885" cap="flat">
              <a:noFill/>
              <a:prstDash val="solid"/>
              <a:miter/>
            </a:ln>
          </p:spPr>
          <p:txBody>
            <a:bodyPr rtlCol="0" anchor="ctr"/>
            <a:lstStyle/>
            <a:p>
              <a:endParaRPr lang="ru-RU"/>
            </a:p>
          </p:txBody>
        </p:sp>
      </p:grpSp>
    </p:spTree>
    <p:extLst>
      <p:ext uri="{BB962C8B-B14F-4D97-AF65-F5344CB8AC3E}">
        <p14:creationId xmlns:p14="http://schemas.microsoft.com/office/powerpoint/2010/main" val="2950655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Фото 1">
    <p:spTree>
      <p:nvGrpSpPr>
        <p:cNvPr id="1" name=""/>
        <p:cNvGrpSpPr/>
        <p:nvPr/>
      </p:nvGrpSpPr>
      <p:grpSpPr>
        <a:xfrm>
          <a:off x="0" y="0"/>
          <a:ext cx="0" cy="0"/>
          <a:chOff x="0" y="0"/>
          <a:chExt cx="0" cy="0"/>
        </a:xfrm>
      </p:grpSpPr>
      <p:sp>
        <p:nvSpPr>
          <p:cNvPr id="15" name="Заголовок 14"/>
          <p:cNvSpPr>
            <a:spLocks noGrp="1"/>
          </p:cNvSpPr>
          <p:nvPr>
            <p:ph type="title" hasCustomPrompt="1"/>
          </p:nvPr>
        </p:nvSpPr>
        <p:spPr>
          <a:xfrm>
            <a:off x="559572" y="359101"/>
            <a:ext cx="9199890" cy="523220"/>
          </a:xfrm>
          <a:prstGeom prst="rect">
            <a:avLst/>
          </a:prstGeom>
        </p:spPr>
        <p:txBody>
          <a:bodyPr wrap="square" anchor="t">
            <a:spAutoFit/>
          </a:bodyPr>
          <a:lstStyle>
            <a:lvl1pPr>
              <a:lnSpc>
                <a:spcPct val="100000"/>
              </a:lnSpc>
              <a:defRPr sz="2800" b="1">
                <a:solidFill>
                  <a:schemeClr val="accent1"/>
                </a:solidFill>
                <a:latin typeface="Montserrat" panose="00000500000000000000" pitchFamily="2" charset="-52"/>
              </a:defRPr>
            </a:lvl1pPr>
          </a:lstStyle>
          <a:p>
            <a:r>
              <a:rPr lang="ru-RU" dirty="0"/>
              <a:t>Заголовок слайда</a:t>
            </a:r>
          </a:p>
        </p:txBody>
      </p:sp>
      <p:sp>
        <p:nvSpPr>
          <p:cNvPr id="12" name="Прямоугольник 11">
            <a:extLst>
              <a:ext uri="{FF2B5EF4-FFF2-40B4-BE49-F238E27FC236}">
                <a16:creationId xmlns:a16="http://schemas.microsoft.com/office/drawing/2014/main" id="{C5D4A470-D186-460E-BFFA-A336BBB6414C}"/>
              </a:ext>
            </a:extLst>
          </p:cNvPr>
          <p:cNvSpPr/>
          <p:nvPr userDrawn="1"/>
        </p:nvSpPr>
        <p:spPr>
          <a:xfrm>
            <a:off x="11641138" y="6453188"/>
            <a:ext cx="415498" cy="307777"/>
          </a:xfrm>
          <a:prstGeom prst="rect">
            <a:avLst/>
          </a:prstGeom>
        </p:spPr>
        <p:txBody>
          <a:bodyPr wrap="none">
            <a:spAutoFit/>
          </a:bodyPr>
          <a:lstStyle/>
          <a:p>
            <a:pPr algn="l"/>
            <a:fld id="{14D38384-7A71-42FD-A8FA-E9EF1AAD0FA2}" type="slidenum">
              <a:rPr lang="ru-RU" sz="1400" smtClean="0">
                <a:solidFill>
                  <a:srgbClr val="8F9092"/>
                </a:solidFill>
                <a:latin typeface="Montserrat" panose="00000500000000000000" pitchFamily="2" charset="-52"/>
              </a:rPr>
              <a:pPr algn="l"/>
              <a:t>‹#›</a:t>
            </a:fld>
            <a:endParaRPr lang="ru-RU" sz="1400" dirty="0">
              <a:solidFill>
                <a:srgbClr val="8F9092"/>
              </a:solidFill>
              <a:latin typeface="Montserrat" panose="00000500000000000000" pitchFamily="2" charset="-52"/>
            </a:endParaRPr>
          </a:p>
        </p:txBody>
      </p:sp>
      <p:sp>
        <p:nvSpPr>
          <p:cNvPr id="5" name="Рисунок 4">
            <a:extLst>
              <a:ext uri="{FF2B5EF4-FFF2-40B4-BE49-F238E27FC236}">
                <a16:creationId xmlns:a16="http://schemas.microsoft.com/office/drawing/2014/main" id="{F27500AD-934E-14AA-6A9C-44EB48A9AF68}"/>
              </a:ext>
            </a:extLst>
          </p:cNvPr>
          <p:cNvSpPr>
            <a:spLocks noGrp="1"/>
          </p:cNvSpPr>
          <p:nvPr>
            <p:ph type="pic" sz="quarter" idx="11" hasCustomPrompt="1"/>
          </p:nvPr>
        </p:nvSpPr>
        <p:spPr>
          <a:xfrm>
            <a:off x="0" y="4000884"/>
            <a:ext cx="12192000" cy="2857116"/>
          </a:xfrm>
          <a:prstGeom prst="rect">
            <a:avLst/>
          </a:prstGeom>
        </p:spPr>
        <p:txBody>
          <a:bodyPr/>
          <a:lstStyle>
            <a:lvl1pPr marL="0" indent="0">
              <a:buNone/>
              <a:defRPr sz="1800">
                <a:solidFill>
                  <a:schemeClr val="accent5"/>
                </a:solidFill>
              </a:defRPr>
            </a:lvl1pPr>
          </a:lstStyle>
          <a:p>
            <a:r>
              <a:rPr lang="ru-RU" dirty="0"/>
              <a:t>Изображение</a:t>
            </a:r>
          </a:p>
        </p:txBody>
      </p:sp>
      <p:sp>
        <p:nvSpPr>
          <p:cNvPr id="6" name="Текст 19">
            <a:extLst>
              <a:ext uri="{FF2B5EF4-FFF2-40B4-BE49-F238E27FC236}">
                <a16:creationId xmlns:a16="http://schemas.microsoft.com/office/drawing/2014/main" id="{338AE212-40B9-279D-571E-03DEAF13AB63}"/>
              </a:ext>
            </a:extLst>
          </p:cNvPr>
          <p:cNvSpPr>
            <a:spLocks noGrp="1"/>
          </p:cNvSpPr>
          <p:nvPr>
            <p:ph type="body" sz="quarter" idx="10" hasCustomPrompt="1"/>
          </p:nvPr>
        </p:nvSpPr>
        <p:spPr>
          <a:xfrm>
            <a:off x="559572" y="1729294"/>
            <a:ext cx="2549388" cy="338554"/>
          </a:xfrm>
          <a:prstGeom prst="rect">
            <a:avLst/>
          </a:prstGeom>
        </p:spPr>
        <p:txBody>
          <a:bodyPr wrap="square" anchor="t" anchorCtr="0">
            <a:spAutoFit/>
          </a:bodyPr>
          <a:lstStyle>
            <a:lvl1pPr marL="0" indent="0">
              <a:lnSpc>
                <a:spcPct val="100000"/>
              </a:lnSpc>
              <a:spcBef>
                <a:spcPts val="0"/>
              </a:spcBef>
              <a:spcAft>
                <a:spcPts val="600"/>
              </a:spcAft>
              <a:buNone/>
              <a:defRPr sz="1600" b="1">
                <a:solidFill>
                  <a:schemeClr val="accent2"/>
                </a:solidFill>
                <a:latin typeface="Montserrat" panose="00000500000000000000" pitchFamily="2" charset="-52"/>
              </a:defRPr>
            </a:lvl1pPr>
            <a:lvl2pPr>
              <a:lnSpc>
                <a:spcPct val="100000"/>
              </a:lnSpc>
              <a:spcBef>
                <a:spcPts val="0"/>
              </a:spcBef>
              <a:spcAft>
                <a:spcPts val="600"/>
              </a:spcAft>
              <a:defRPr sz="1400" b="0">
                <a:solidFill>
                  <a:srgbClr val="222A3F"/>
                </a:solidFill>
                <a:latin typeface="Montserrat" panose="00000500000000000000" pitchFamily="2" charset="-52"/>
              </a:defRPr>
            </a:lvl2pPr>
          </a:lstStyle>
          <a:p>
            <a:pPr lvl="0"/>
            <a:r>
              <a:rPr lang="ru-RU" dirty="0"/>
              <a:t>Подзаголовок</a:t>
            </a:r>
          </a:p>
        </p:txBody>
      </p:sp>
      <p:sp>
        <p:nvSpPr>
          <p:cNvPr id="8" name="Текст 26">
            <a:extLst>
              <a:ext uri="{FF2B5EF4-FFF2-40B4-BE49-F238E27FC236}">
                <a16:creationId xmlns:a16="http://schemas.microsoft.com/office/drawing/2014/main" id="{65073B64-BE35-B6DD-019F-4E4D3FE94F1D}"/>
              </a:ext>
            </a:extLst>
          </p:cNvPr>
          <p:cNvSpPr>
            <a:spLocks noGrp="1"/>
          </p:cNvSpPr>
          <p:nvPr>
            <p:ph type="body" sz="quarter" idx="12" hasCustomPrompt="1"/>
          </p:nvPr>
        </p:nvSpPr>
        <p:spPr>
          <a:xfrm>
            <a:off x="559572" y="2409034"/>
            <a:ext cx="2549388" cy="307777"/>
          </a:xfrm>
          <a:prstGeom prst="rect">
            <a:avLst/>
          </a:prstGeom>
        </p:spPr>
        <p:txBody>
          <a:bodyPr wrap="square" anchor="t">
            <a:spAutoFit/>
          </a:bodyPr>
          <a:lstStyle>
            <a:lvl1pPr marL="0" indent="0">
              <a:lnSpc>
                <a:spcPct val="100000"/>
              </a:lnSpc>
              <a:spcBef>
                <a:spcPts val="0"/>
              </a:spcBef>
              <a:spcAft>
                <a:spcPts val="600"/>
              </a:spcAft>
              <a:buNone/>
              <a:defRPr sz="1400">
                <a:solidFill>
                  <a:schemeClr val="tx1"/>
                </a:solidFill>
                <a:latin typeface="Montserrat" panose="00000500000000000000" pitchFamily="2" charset="-52"/>
              </a:defRPr>
            </a:lvl1pPr>
          </a:lstStyle>
          <a:p>
            <a:pPr lvl="0"/>
            <a:r>
              <a:rPr lang="ru-RU" dirty="0"/>
              <a:t>Основной текст</a:t>
            </a:r>
          </a:p>
        </p:txBody>
      </p:sp>
      <p:grpSp>
        <p:nvGrpSpPr>
          <p:cNvPr id="2" name="Рисунок 9">
            <a:extLst>
              <a:ext uri="{FF2B5EF4-FFF2-40B4-BE49-F238E27FC236}">
                <a16:creationId xmlns:a16="http://schemas.microsoft.com/office/drawing/2014/main" id="{ED773989-C285-6B36-579E-746F52F6311F}"/>
              </a:ext>
            </a:extLst>
          </p:cNvPr>
          <p:cNvGrpSpPr/>
          <p:nvPr/>
        </p:nvGrpSpPr>
        <p:grpSpPr>
          <a:xfrm>
            <a:off x="9790186" y="-282498"/>
            <a:ext cx="1842699" cy="1159097"/>
            <a:chOff x="9790186" y="-282498"/>
            <a:chExt cx="1842699" cy="1159097"/>
          </a:xfrm>
          <a:solidFill>
            <a:srgbClr val="0061AF"/>
          </a:solidFill>
        </p:grpSpPr>
        <p:grpSp>
          <p:nvGrpSpPr>
            <p:cNvPr id="3" name="Рисунок 9">
              <a:extLst>
                <a:ext uri="{FF2B5EF4-FFF2-40B4-BE49-F238E27FC236}">
                  <a16:creationId xmlns:a16="http://schemas.microsoft.com/office/drawing/2014/main" id="{B4E87546-6F62-99AB-3DDA-627B82FF4539}"/>
                </a:ext>
              </a:extLst>
            </p:cNvPr>
            <p:cNvGrpSpPr/>
            <p:nvPr/>
          </p:nvGrpSpPr>
          <p:grpSpPr>
            <a:xfrm>
              <a:off x="9790186" y="-282498"/>
              <a:ext cx="1058812" cy="1055771"/>
              <a:chOff x="9790186" y="-282498"/>
              <a:chExt cx="1058812" cy="1055771"/>
            </a:xfrm>
            <a:solidFill>
              <a:srgbClr val="0061AF"/>
            </a:solidFill>
          </p:grpSpPr>
          <p:grpSp>
            <p:nvGrpSpPr>
              <p:cNvPr id="4" name="Рисунок 9">
                <a:extLst>
                  <a:ext uri="{FF2B5EF4-FFF2-40B4-BE49-F238E27FC236}">
                    <a16:creationId xmlns:a16="http://schemas.microsoft.com/office/drawing/2014/main" id="{1E4EC68F-6F35-733E-F993-D3D0B0721379}"/>
                  </a:ext>
                </a:extLst>
              </p:cNvPr>
              <p:cNvGrpSpPr/>
              <p:nvPr/>
            </p:nvGrpSpPr>
            <p:grpSpPr>
              <a:xfrm>
                <a:off x="9790186" y="-282498"/>
                <a:ext cx="1058812" cy="1055771"/>
                <a:chOff x="9790186" y="-282498"/>
                <a:chExt cx="1058812" cy="1055771"/>
              </a:xfrm>
              <a:solidFill>
                <a:srgbClr val="0061AF"/>
              </a:solidFill>
            </p:grpSpPr>
            <p:grpSp>
              <p:nvGrpSpPr>
                <p:cNvPr id="7" name="Рисунок 9">
                  <a:extLst>
                    <a:ext uri="{FF2B5EF4-FFF2-40B4-BE49-F238E27FC236}">
                      <a16:creationId xmlns:a16="http://schemas.microsoft.com/office/drawing/2014/main" id="{3157D2D6-1923-096E-E929-940A0306EF18}"/>
                    </a:ext>
                  </a:extLst>
                </p:cNvPr>
                <p:cNvGrpSpPr/>
                <p:nvPr/>
              </p:nvGrpSpPr>
              <p:grpSpPr>
                <a:xfrm>
                  <a:off x="9790186" y="-282498"/>
                  <a:ext cx="1058812" cy="1055771"/>
                  <a:chOff x="9790186" y="-282498"/>
                  <a:chExt cx="1058812" cy="1055771"/>
                </a:xfrm>
                <a:solidFill>
                  <a:srgbClr val="0061AF"/>
                </a:solidFill>
              </p:grpSpPr>
              <p:sp>
                <p:nvSpPr>
                  <p:cNvPr id="13" name="Полилиния 12">
                    <a:extLst>
                      <a:ext uri="{FF2B5EF4-FFF2-40B4-BE49-F238E27FC236}">
                        <a16:creationId xmlns:a16="http://schemas.microsoft.com/office/drawing/2014/main" id="{03162E89-18FA-7E39-6D18-90D56E6EF49C}"/>
                      </a:ext>
                    </a:extLst>
                  </p:cNvPr>
                  <p:cNvSpPr/>
                  <p:nvPr/>
                </p:nvSpPr>
                <p:spPr>
                  <a:xfrm>
                    <a:off x="9790186" y="-282498"/>
                    <a:ext cx="2885" cy="2886"/>
                  </a:xfrm>
                  <a:custGeom>
                    <a:avLst/>
                    <a:gdLst/>
                    <a:ahLst/>
                    <a:cxnLst/>
                    <a:rect l="l" t="t" r="r" b="b"/>
                    <a:pathLst>
                      <a:path w="2885" h="2886"/>
                    </a:pathLst>
                  </a:custGeom>
                  <a:solidFill>
                    <a:srgbClr val="0061AF"/>
                  </a:solidFill>
                  <a:ln w="2885" cap="flat">
                    <a:noFill/>
                    <a:prstDash val="solid"/>
                    <a:miter/>
                  </a:ln>
                </p:spPr>
                <p:txBody>
                  <a:bodyPr rtlCol="0" anchor="ctr"/>
                  <a:lstStyle/>
                  <a:p>
                    <a:endParaRPr lang="ru-RU"/>
                  </a:p>
                </p:txBody>
              </p:sp>
              <p:grpSp>
                <p:nvGrpSpPr>
                  <p:cNvPr id="14" name="Рисунок 9">
                    <a:extLst>
                      <a:ext uri="{FF2B5EF4-FFF2-40B4-BE49-F238E27FC236}">
                        <a16:creationId xmlns:a16="http://schemas.microsoft.com/office/drawing/2014/main" id="{C7DADF29-0137-CBEF-0DDE-2AE8C03B57ED}"/>
                      </a:ext>
                    </a:extLst>
                  </p:cNvPr>
                  <p:cNvGrpSpPr/>
                  <p:nvPr/>
                </p:nvGrpSpPr>
                <p:grpSpPr>
                  <a:xfrm>
                    <a:off x="10376966" y="413364"/>
                    <a:ext cx="472032" cy="359908"/>
                    <a:chOff x="10376966" y="413364"/>
                    <a:chExt cx="472032" cy="359908"/>
                  </a:xfrm>
                  <a:solidFill>
                    <a:srgbClr val="0061AF"/>
                  </a:solidFill>
                </p:grpSpPr>
                <p:grpSp>
                  <p:nvGrpSpPr>
                    <p:cNvPr id="16" name="Рисунок 9">
                      <a:extLst>
                        <a:ext uri="{FF2B5EF4-FFF2-40B4-BE49-F238E27FC236}">
                          <a16:creationId xmlns:a16="http://schemas.microsoft.com/office/drawing/2014/main" id="{A5466E24-6C36-A08E-B312-C782B84864BB}"/>
                        </a:ext>
                      </a:extLst>
                    </p:cNvPr>
                    <p:cNvGrpSpPr/>
                    <p:nvPr/>
                  </p:nvGrpSpPr>
                  <p:grpSpPr>
                    <a:xfrm>
                      <a:off x="10452557" y="413364"/>
                      <a:ext cx="320303" cy="359908"/>
                      <a:chOff x="10452557" y="413364"/>
                      <a:chExt cx="320303" cy="359908"/>
                    </a:xfrm>
                    <a:solidFill>
                      <a:srgbClr val="0061AF"/>
                    </a:solidFill>
                  </p:grpSpPr>
                  <p:sp>
                    <p:nvSpPr>
                      <p:cNvPr id="17" name="Полилиния 16">
                        <a:extLst>
                          <a:ext uri="{FF2B5EF4-FFF2-40B4-BE49-F238E27FC236}">
                            <a16:creationId xmlns:a16="http://schemas.microsoft.com/office/drawing/2014/main" id="{EB58789F-72D4-2984-35D0-2FA6B53DCC3C}"/>
                          </a:ext>
                        </a:extLst>
                      </p:cNvPr>
                      <p:cNvSpPr/>
                      <p:nvPr/>
                    </p:nvSpPr>
                    <p:spPr>
                      <a:xfrm>
                        <a:off x="10677775" y="438474"/>
                        <a:ext cx="79063" cy="152679"/>
                      </a:xfrm>
                      <a:custGeom>
                        <a:avLst/>
                        <a:gdLst>
                          <a:gd name="connsiteX0" fmla="*/ 25104 w 79063"/>
                          <a:gd name="connsiteY0" fmla="*/ 134208 h 152679"/>
                          <a:gd name="connsiteX1" fmla="*/ 79064 w 79063"/>
                          <a:gd name="connsiteY1" fmla="*/ 1443 h 152679"/>
                          <a:gd name="connsiteX2" fmla="*/ 65790 w 79063"/>
                          <a:gd name="connsiteY2" fmla="*/ 0 h 152679"/>
                          <a:gd name="connsiteX3" fmla="*/ 13562 w 79063"/>
                          <a:gd name="connsiteY3" fmla="*/ 128147 h 152679"/>
                          <a:gd name="connsiteX4" fmla="*/ 0 w 79063"/>
                          <a:gd name="connsiteY4" fmla="*/ 152680 h 152679"/>
                          <a:gd name="connsiteX5" fmla="*/ 19045 w 79063"/>
                          <a:gd name="connsiteY5" fmla="*/ 146042 h 152679"/>
                          <a:gd name="connsiteX6" fmla="*/ 25104 w 79063"/>
                          <a:gd name="connsiteY6" fmla="*/ 134208 h 15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63" h="152679">
                            <a:moveTo>
                              <a:pt x="25104" y="134208"/>
                            </a:moveTo>
                            <a:cubicBezTo>
                              <a:pt x="49054" y="88895"/>
                              <a:pt x="67810" y="41273"/>
                              <a:pt x="79064" y="1443"/>
                            </a:cubicBezTo>
                            <a:cubicBezTo>
                              <a:pt x="74735" y="866"/>
                              <a:pt x="70407" y="577"/>
                              <a:pt x="65790" y="0"/>
                            </a:cubicBezTo>
                            <a:cubicBezTo>
                              <a:pt x="54825" y="37521"/>
                              <a:pt x="37223" y="83123"/>
                              <a:pt x="13562" y="128147"/>
                            </a:cubicBezTo>
                            <a:cubicBezTo>
                              <a:pt x="9234" y="136517"/>
                              <a:pt x="4617" y="144599"/>
                              <a:pt x="0" y="152680"/>
                            </a:cubicBezTo>
                            <a:cubicBezTo>
                              <a:pt x="6348" y="150660"/>
                              <a:pt x="12696" y="148351"/>
                              <a:pt x="19045" y="146042"/>
                            </a:cubicBezTo>
                            <a:cubicBezTo>
                              <a:pt x="20776" y="142001"/>
                              <a:pt x="22796" y="137960"/>
                              <a:pt x="25104" y="134208"/>
                            </a:cubicBezTo>
                            <a:close/>
                          </a:path>
                        </a:pathLst>
                      </a:custGeom>
                      <a:solidFill>
                        <a:srgbClr val="0061AF"/>
                      </a:solidFill>
                      <a:ln w="2885"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E258C5A6-C6F2-857B-6449-65122C367AD7}"/>
                          </a:ext>
                        </a:extLst>
                      </p:cNvPr>
                      <p:cNvSpPr/>
                      <p:nvPr/>
                    </p:nvSpPr>
                    <p:spPr>
                      <a:xfrm>
                        <a:off x="10466265" y="467913"/>
                        <a:ext cx="77043" cy="153257"/>
                      </a:xfrm>
                      <a:custGeom>
                        <a:avLst/>
                        <a:gdLst>
                          <a:gd name="connsiteX0" fmla="*/ 68387 w 77043"/>
                          <a:gd name="connsiteY0" fmla="*/ 15874 h 153257"/>
                          <a:gd name="connsiteX1" fmla="*/ 77044 w 77043"/>
                          <a:gd name="connsiteY1" fmla="*/ 0 h 153257"/>
                          <a:gd name="connsiteX2" fmla="*/ 58576 w 77043"/>
                          <a:gd name="connsiteY2" fmla="*/ 6061 h 153257"/>
                          <a:gd name="connsiteX3" fmla="*/ 56556 w 77043"/>
                          <a:gd name="connsiteY3" fmla="*/ 9813 h 153257"/>
                          <a:gd name="connsiteX4" fmla="*/ 0 w 77043"/>
                          <a:gd name="connsiteY4" fmla="*/ 152391 h 153257"/>
                          <a:gd name="connsiteX5" fmla="*/ 13273 w 77043"/>
                          <a:gd name="connsiteY5" fmla="*/ 153257 h 153257"/>
                          <a:gd name="connsiteX6" fmla="*/ 68387 w 77043"/>
                          <a:gd name="connsiteY6" fmla="*/ 15874 h 15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43" h="153257">
                            <a:moveTo>
                              <a:pt x="68387" y="15874"/>
                            </a:moveTo>
                            <a:cubicBezTo>
                              <a:pt x="71273" y="10390"/>
                              <a:pt x="74158" y="5195"/>
                              <a:pt x="77044" y="0"/>
                            </a:cubicBezTo>
                            <a:cubicBezTo>
                              <a:pt x="70695" y="2020"/>
                              <a:pt x="64636" y="4041"/>
                              <a:pt x="58576" y="6061"/>
                            </a:cubicBezTo>
                            <a:cubicBezTo>
                              <a:pt x="57999" y="7215"/>
                              <a:pt x="57134" y="8370"/>
                              <a:pt x="56556" y="9813"/>
                            </a:cubicBezTo>
                            <a:cubicBezTo>
                              <a:pt x="30010" y="60033"/>
                              <a:pt x="10965" y="109098"/>
                              <a:pt x="0" y="152391"/>
                            </a:cubicBezTo>
                            <a:cubicBezTo>
                              <a:pt x="4328" y="152680"/>
                              <a:pt x="8657" y="152969"/>
                              <a:pt x="13273" y="153257"/>
                            </a:cubicBezTo>
                            <a:cubicBezTo>
                              <a:pt x="23950" y="112850"/>
                              <a:pt x="41840" y="65805"/>
                              <a:pt x="68387" y="15874"/>
                            </a:cubicBezTo>
                            <a:close/>
                          </a:path>
                        </a:pathLst>
                      </a:custGeom>
                      <a:solidFill>
                        <a:srgbClr val="0061AF"/>
                      </a:solidFill>
                      <a:ln w="2885" cap="flat">
                        <a:noFill/>
                        <a:prstDash val="solid"/>
                        <a:miter/>
                      </a:ln>
                    </p:spPr>
                    <p:txBody>
                      <a:bodyPr rtlCol="0" anchor="ctr"/>
                      <a:lstStyle/>
                      <a:p>
                        <a:endParaRPr lang="ru-RU"/>
                      </a:p>
                    </p:txBody>
                  </p:sp>
                  <p:grpSp>
                    <p:nvGrpSpPr>
                      <p:cNvPr id="19" name="Рисунок 9">
                        <a:extLst>
                          <a:ext uri="{FF2B5EF4-FFF2-40B4-BE49-F238E27FC236}">
                            <a16:creationId xmlns:a16="http://schemas.microsoft.com/office/drawing/2014/main" id="{DDAA9EBF-7A87-3000-D8BD-D8FC3A800D56}"/>
                          </a:ext>
                        </a:extLst>
                      </p:cNvPr>
                      <p:cNvGrpSpPr/>
                      <p:nvPr/>
                    </p:nvGrpSpPr>
                    <p:grpSpPr>
                      <a:xfrm>
                        <a:off x="10452557" y="413364"/>
                        <a:ext cx="320303" cy="223391"/>
                        <a:chOff x="10452557" y="413364"/>
                        <a:chExt cx="320303" cy="223391"/>
                      </a:xfrm>
                      <a:solidFill>
                        <a:srgbClr val="0061AF"/>
                      </a:solidFill>
                    </p:grpSpPr>
                    <p:sp>
                      <p:nvSpPr>
                        <p:cNvPr id="20" name="Полилиния 19">
                          <a:extLst>
                            <a:ext uri="{FF2B5EF4-FFF2-40B4-BE49-F238E27FC236}">
                              <a16:creationId xmlns:a16="http://schemas.microsoft.com/office/drawing/2014/main" id="{77E94F3A-A29A-4D94-A928-49783E91D065}"/>
                            </a:ext>
                          </a:extLst>
                        </p:cNvPr>
                        <p:cNvSpPr/>
                        <p:nvPr/>
                      </p:nvSpPr>
                      <p:spPr>
                        <a:xfrm>
                          <a:off x="10503200" y="546706"/>
                          <a:ext cx="161301" cy="87163"/>
                        </a:xfrm>
                        <a:custGeom>
                          <a:avLst/>
                          <a:gdLst>
                            <a:gd name="connsiteX0" fmla="*/ 5771 w 161301"/>
                            <a:gd name="connsiteY0" fmla="*/ 0 h 87163"/>
                            <a:gd name="connsiteX1" fmla="*/ 0 w 161301"/>
                            <a:gd name="connsiteY1" fmla="*/ 13854 h 87163"/>
                            <a:gd name="connsiteX2" fmla="*/ 69830 w 161301"/>
                            <a:gd name="connsiteY2" fmla="*/ 60033 h 87163"/>
                            <a:gd name="connsiteX3" fmla="*/ 153222 w 161301"/>
                            <a:gd name="connsiteY3" fmla="*/ 87163 h 87163"/>
                            <a:gd name="connsiteX4" fmla="*/ 161301 w 161301"/>
                            <a:gd name="connsiteY4" fmla="*/ 74464 h 87163"/>
                            <a:gd name="connsiteX5" fmla="*/ 75601 w 161301"/>
                            <a:gd name="connsiteY5" fmla="*/ 47622 h 87163"/>
                            <a:gd name="connsiteX6" fmla="*/ 5771 w 161301"/>
                            <a:gd name="connsiteY6" fmla="*/ 0 h 8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301" h="87163">
                              <a:moveTo>
                                <a:pt x="5771" y="0"/>
                              </a:moveTo>
                              <a:cubicBezTo>
                                <a:pt x="3751" y="4618"/>
                                <a:pt x="1731" y="9236"/>
                                <a:pt x="0" y="13854"/>
                              </a:cubicBezTo>
                              <a:cubicBezTo>
                                <a:pt x="19044" y="30882"/>
                                <a:pt x="42706" y="46756"/>
                                <a:pt x="69830" y="60033"/>
                              </a:cubicBezTo>
                              <a:cubicBezTo>
                                <a:pt x="97819" y="73598"/>
                                <a:pt x="126386" y="82834"/>
                                <a:pt x="153222" y="87163"/>
                              </a:cubicBezTo>
                              <a:cubicBezTo>
                                <a:pt x="156107" y="83123"/>
                                <a:pt x="158704" y="78793"/>
                                <a:pt x="161301" y="74464"/>
                              </a:cubicBezTo>
                              <a:cubicBezTo>
                                <a:pt x="134177" y="71001"/>
                                <a:pt x="104456" y="61765"/>
                                <a:pt x="75601" y="47622"/>
                              </a:cubicBezTo>
                              <a:cubicBezTo>
                                <a:pt x="48477" y="34346"/>
                                <a:pt x="24527" y="17606"/>
                                <a:pt x="5771" y="0"/>
                              </a:cubicBezTo>
                              <a:close/>
                            </a:path>
                          </a:pathLst>
                        </a:custGeom>
                        <a:solidFill>
                          <a:srgbClr val="0061AF"/>
                        </a:solidFill>
                        <a:ln w="2885"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97EE1CCC-F683-8383-29B3-E44716ED971C}"/>
                            </a:ext>
                          </a:extLst>
                        </p:cNvPr>
                        <p:cNvSpPr/>
                        <p:nvPr/>
                      </p:nvSpPr>
                      <p:spPr>
                        <a:xfrm>
                          <a:off x="10452557" y="413364"/>
                          <a:ext cx="320303" cy="223391"/>
                        </a:xfrm>
                        <a:custGeom>
                          <a:avLst/>
                          <a:gdLst>
                            <a:gd name="connsiteX0" fmla="*/ 297068 w 320303"/>
                            <a:gd name="connsiteY0" fmla="*/ 105346 h 223391"/>
                            <a:gd name="connsiteX1" fmla="*/ 200114 w 320303"/>
                            <a:gd name="connsiteY1" fmla="*/ 30016 h 223391"/>
                            <a:gd name="connsiteX2" fmla="*/ 83827 w 320303"/>
                            <a:gd name="connsiteY2" fmla="*/ 0 h 223391"/>
                            <a:gd name="connsiteX3" fmla="*/ 5341 w 320303"/>
                            <a:gd name="connsiteY3" fmla="*/ 36077 h 223391"/>
                            <a:gd name="connsiteX4" fmla="*/ 40256 w 320303"/>
                            <a:gd name="connsiteY4" fmla="*/ 137383 h 223391"/>
                            <a:gd name="connsiteX5" fmla="*/ 46027 w 320303"/>
                            <a:gd name="connsiteY5" fmla="*/ 123241 h 223391"/>
                            <a:gd name="connsiteX6" fmla="*/ 17460 w 320303"/>
                            <a:gd name="connsiteY6" fmla="*/ 42138 h 223391"/>
                            <a:gd name="connsiteX7" fmla="*/ 83538 w 320303"/>
                            <a:gd name="connsiteY7" fmla="*/ 13854 h 223391"/>
                            <a:gd name="connsiteX8" fmla="*/ 193766 w 320303"/>
                            <a:gd name="connsiteY8" fmla="*/ 42427 h 223391"/>
                            <a:gd name="connsiteX9" fmla="*/ 285526 w 320303"/>
                            <a:gd name="connsiteY9" fmla="*/ 113716 h 223391"/>
                            <a:gd name="connsiteX10" fmla="*/ 302262 w 320303"/>
                            <a:gd name="connsiteY10" fmla="*/ 181253 h 223391"/>
                            <a:gd name="connsiteX11" fmla="*/ 236183 w 320303"/>
                            <a:gd name="connsiteY11" fmla="*/ 209538 h 223391"/>
                            <a:gd name="connsiteX12" fmla="*/ 226372 w 320303"/>
                            <a:gd name="connsiteY12" fmla="*/ 209249 h 223391"/>
                            <a:gd name="connsiteX13" fmla="*/ 218004 w 320303"/>
                            <a:gd name="connsiteY13" fmla="*/ 222526 h 223391"/>
                            <a:gd name="connsiteX14" fmla="*/ 236183 w 320303"/>
                            <a:gd name="connsiteY14" fmla="*/ 223392 h 223391"/>
                            <a:gd name="connsiteX15" fmla="*/ 314670 w 320303"/>
                            <a:gd name="connsiteY15" fmla="*/ 187314 h 223391"/>
                            <a:gd name="connsiteX16" fmla="*/ 297068 w 320303"/>
                            <a:gd name="connsiteY16" fmla="*/ 105346 h 22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303" h="223391">
                              <a:moveTo>
                                <a:pt x="297068" y="105346"/>
                              </a:moveTo>
                              <a:cubicBezTo>
                                <a:pt x="275426" y="76484"/>
                                <a:pt x="240800" y="49643"/>
                                <a:pt x="200114" y="30016"/>
                              </a:cubicBezTo>
                              <a:cubicBezTo>
                                <a:pt x="160582" y="10679"/>
                                <a:pt x="119319" y="0"/>
                                <a:pt x="83827" y="0"/>
                              </a:cubicBezTo>
                              <a:cubicBezTo>
                                <a:pt x="44584" y="0"/>
                                <a:pt x="16883" y="12699"/>
                                <a:pt x="5341" y="36077"/>
                              </a:cubicBezTo>
                              <a:cubicBezTo>
                                <a:pt x="-8799" y="64939"/>
                                <a:pt x="5918" y="102749"/>
                                <a:pt x="40256" y="137383"/>
                              </a:cubicBezTo>
                              <a:cubicBezTo>
                                <a:pt x="42275" y="132765"/>
                                <a:pt x="44007" y="127859"/>
                                <a:pt x="46027" y="123241"/>
                              </a:cubicBezTo>
                              <a:cubicBezTo>
                                <a:pt x="19191" y="94379"/>
                                <a:pt x="7072" y="63785"/>
                                <a:pt x="17460" y="42138"/>
                              </a:cubicBezTo>
                              <a:cubicBezTo>
                                <a:pt x="26116" y="24244"/>
                                <a:pt x="50355" y="13854"/>
                                <a:pt x="83538" y="13854"/>
                              </a:cubicBezTo>
                              <a:cubicBezTo>
                                <a:pt x="117011" y="13854"/>
                                <a:pt x="156254" y="23955"/>
                                <a:pt x="193766" y="42427"/>
                              </a:cubicBezTo>
                              <a:cubicBezTo>
                                <a:pt x="232432" y="61476"/>
                                <a:pt x="265038" y="86586"/>
                                <a:pt x="285526" y="113716"/>
                              </a:cubicBezTo>
                              <a:cubicBezTo>
                                <a:pt x="304859" y="139403"/>
                                <a:pt x="310918" y="163359"/>
                                <a:pt x="302262" y="181253"/>
                              </a:cubicBezTo>
                              <a:cubicBezTo>
                                <a:pt x="293605" y="199148"/>
                                <a:pt x="269367" y="209538"/>
                                <a:pt x="236183" y="209538"/>
                              </a:cubicBezTo>
                              <a:cubicBezTo>
                                <a:pt x="233009" y="209538"/>
                                <a:pt x="229546" y="209249"/>
                                <a:pt x="226372" y="209249"/>
                              </a:cubicBezTo>
                              <a:cubicBezTo>
                                <a:pt x="223487" y="213579"/>
                                <a:pt x="220890" y="218197"/>
                                <a:pt x="218004" y="222526"/>
                              </a:cubicBezTo>
                              <a:cubicBezTo>
                                <a:pt x="224064" y="223103"/>
                                <a:pt x="230123" y="223392"/>
                                <a:pt x="236183" y="223392"/>
                              </a:cubicBezTo>
                              <a:cubicBezTo>
                                <a:pt x="275426" y="223392"/>
                                <a:pt x="303127" y="210692"/>
                                <a:pt x="314670" y="187314"/>
                              </a:cubicBezTo>
                              <a:cubicBezTo>
                                <a:pt x="326212" y="164513"/>
                                <a:pt x="319863" y="135651"/>
                                <a:pt x="297068" y="105346"/>
                              </a:cubicBezTo>
                              <a:close/>
                            </a:path>
                          </a:pathLst>
                        </a:custGeom>
                        <a:solidFill>
                          <a:srgbClr val="0061AF"/>
                        </a:solidFill>
                        <a:ln w="2885" cap="flat">
                          <a:noFill/>
                          <a:prstDash val="solid"/>
                          <a:miter/>
                        </a:ln>
                      </p:spPr>
                      <p:txBody>
                        <a:bodyPr rtlCol="0" anchor="ctr"/>
                        <a:lstStyle/>
                        <a:p>
                          <a:endParaRPr lang="ru-RU"/>
                        </a:p>
                      </p:txBody>
                    </p:sp>
                  </p:grpSp>
                  <p:sp>
                    <p:nvSpPr>
                      <p:cNvPr id="22" name="Полилиния 21">
                        <a:extLst>
                          <a:ext uri="{FF2B5EF4-FFF2-40B4-BE49-F238E27FC236}">
                            <a16:creationId xmlns:a16="http://schemas.microsoft.com/office/drawing/2014/main" id="{50A805EA-B520-426E-0589-D216ECDDBA93}"/>
                          </a:ext>
                        </a:extLst>
                      </p:cNvPr>
                      <p:cNvSpPr/>
                      <p:nvPr/>
                    </p:nvSpPr>
                    <p:spPr>
                      <a:xfrm>
                        <a:off x="10454912" y="602121"/>
                        <a:ext cx="230941" cy="171151"/>
                      </a:xfrm>
                      <a:custGeom>
                        <a:avLst/>
                        <a:gdLst>
                          <a:gd name="connsiteX0" fmla="*/ 211897 w 230941"/>
                          <a:gd name="connsiteY0" fmla="*/ 6350 h 171151"/>
                          <a:gd name="connsiteX1" fmla="*/ 49731 w 230941"/>
                          <a:gd name="connsiteY1" fmla="*/ 158164 h 171151"/>
                          <a:gd name="connsiteX2" fmla="*/ 35014 w 230941"/>
                          <a:gd name="connsiteY2" fmla="*/ 154700 h 171151"/>
                          <a:gd name="connsiteX3" fmla="*/ 21164 w 230941"/>
                          <a:gd name="connsiteY3" fmla="*/ 32325 h 171151"/>
                          <a:gd name="connsiteX4" fmla="*/ 7890 w 230941"/>
                          <a:gd name="connsiteY4" fmla="*/ 31460 h 171151"/>
                          <a:gd name="connsiteX5" fmla="*/ 28955 w 230941"/>
                          <a:gd name="connsiteY5" fmla="*/ 166245 h 171151"/>
                          <a:gd name="connsiteX6" fmla="*/ 49731 w 230941"/>
                          <a:gd name="connsiteY6" fmla="*/ 171152 h 171151"/>
                          <a:gd name="connsiteX7" fmla="*/ 230942 w 230941"/>
                          <a:gd name="connsiteY7" fmla="*/ 0 h 171151"/>
                          <a:gd name="connsiteX8" fmla="*/ 211897 w 230941"/>
                          <a:gd name="connsiteY8" fmla="*/ 6350 h 1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1" h="171151">
                            <a:moveTo>
                              <a:pt x="211897" y="6350"/>
                            </a:moveTo>
                            <a:cubicBezTo>
                              <a:pt x="157072" y="95245"/>
                              <a:pt x="91282" y="158164"/>
                              <a:pt x="49731" y="158164"/>
                            </a:cubicBezTo>
                            <a:cubicBezTo>
                              <a:pt x="44248" y="158164"/>
                              <a:pt x="39343" y="157009"/>
                              <a:pt x="35014" y="154700"/>
                            </a:cubicBezTo>
                            <a:cubicBezTo>
                              <a:pt x="12507" y="142867"/>
                              <a:pt x="6448" y="96976"/>
                              <a:pt x="21164" y="32325"/>
                            </a:cubicBezTo>
                            <a:cubicBezTo>
                              <a:pt x="16547" y="32037"/>
                              <a:pt x="12219" y="31748"/>
                              <a:pt x="7890" y="31460"/>
                            </a:cubicBezTo>
                            <a:cubicBezTo>
                              <a:pt x="-7114" y="99285"/>
                              <a:pt x="-1055" y="150660"/>
                              <a:pt x="28955" y="166245"/>
                            </a:cubicBezTo>
                            <a:cubicBezTo>
                              <a:pt x="35014" y="169420"/>
                              <a:pt x="42228" y="171152"/>
                              <a:pt x="49731" y="171152"/>
                            </a:cubicBezTo>
                            <a:cubicBezTo>
                              <a:pt x="99073" y="171152"/>
                              <a:pt x="171212" y="102171"/>
                              <a:pt x="230942" y="0"/>
                            </a:cubicBezTo>
                            <a:cubicBezTo>
                              <a:pt x="224882" y="2598"/>
                              <a:pt x="218534" y="4618"/>
                              <a:pt x="211897" y="6350"/>
                            </a:cubicBezTo>
                            <a:close/>
                          </a:path>
                        </a:pathLst>
                      </a:custGeom>
                      <a:solidFill>
                        <a:srgbClr val="0061AF"/>
                      </a:solidFill>
                      <a:ln w="2885" cap="flat">
                        <a:noFill/>
                        <a:prstDash val="solid"/>
                        <a:miter/>
                      </a:ln>
                    </p:spPr>
                    <p:txBody>
                      <a:bodyPr rtlCol="0" anchor="ctr"/>
                      <a:lstStyle/>
                      <a:p>
                        <a:endParaRPr lang="ru-RU"/>
                      </a:p>
                    </p:txBody>
                  </p:sp>
                </p:grpSp>
                <p:grpSp>
                  <p:nvGrpSpPr>
                    <p:cNvPr id="23" name="Рисунок 9">
                      <a:extLst>
                        <a:ext uri="{FF2B5EF4-FFF2-40B4-BE49-F238E27FC236}">
                          <a16:creationId xmlns:a16="http://schemas.microsoft.com/office/drawing/2014/main" id="{A412E322-6787-E77C-77AA-44F0037420E5}"/>
                        </a:ext>
                      </a:extLst>
                    </p:cNvPr>
                    <p:cNvGrpSpPr/>
                    <p:nvPr/>
                  </p:nvGrpSpPr>
                  <p:grpSpPr>
                    <a:xfrm>
                      <a:off x="10376966" y="420579"/>
                      <a:ext cx="472032" cy="208672"/>
                      <a:chOff x="10376966" y="420579"/>
                      <a:chExt cx="472032" cy="208672"/>
                    </a:xfrm>
                    <a:solidFill>
                      <a:srgbClr val="0061AF"/>
                    </a:solidFill>
                  </p:grpSpPr>
                  <p:sp>
                    <p:nvSpPr>
                      <p:cNvPr id="24" name="Полилиния 23">
                        <a:extLst>
                          <a:ext uri="{FF2B5EF4-FFF2-40B4-BE49-F238E27FC236}">
                            <a16:creationId xmlns:a16="http://schemas.microsoft.com/office/drawing/2014/main" id="{A658BB5D-9E97-94B1-BEA0-860A4677F554}"/>
                          </a:ext>
                        </a:extLst>
                      </p:cNvPr>
                      <p:cNvSpPr/>
                      <p:nvPr/>
                    </p:nvSpPr>
                    <p:spPr>
                      <a:xfrm>
                        <a:off x="10598134" y="557962"/>
                        <a:ext cx="157550" cy="57723"/>
                      </a:xfrm>
                      <a:custGeom>
                        <a:avLst/>
                        <a:gdLst>
                          <a:gd name="connsiteX0" fmla="*/ 32029 w 157550"/>
                          <a:gd name="connsiteY0" fmla="*/ 42138 h 57723"/>
                          <a:gd name="connsiteX1" fmla="*/ 0 w 157550"/>
                          <a:gd name="connsiteY1" fmla="*/ 48777 h 57723"/>
                          <a:gd name="connsiteX2" fmla="*/ 25393 w 157550"/>
                          <a:gd name="connsiteY2" fmla="*/ 57724 h 57723"/>
                          <a:gd name="connsiteX3" fmla="*/ 34915 w 157550"/>
                          <a:gd name="connsiteY3" fmla="*/ 55704 h 57723"/>
                          <a:gd name="connsiteX4" fmla="*/ 157550 w 157550"/>
                          <a:gd name="connsiteY4" fmla="*/ 13276 h 57723"/>
                          <a:gd name="connsiteX5" fmla="*/ 153799 w 157550"/>
                          <a:gd name="connsiteY5" fmla="*/ 0 h 57723"/>
                          <a:gd name="connsiteX6" fmla="*/ 32029 w 157550"/>
                          <a:gd name="connsiteY6" fmla="*/ 42138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50" h="57723">
                            <a:moveTo>
                              <a:pt x="32029" y="42138"/>
                            </a:moveTo>
                            <a:cubicBezTo>
                              <a:pt x="21353" y="44736"/>
                              <a:pt x="10676" y="46756"/>
                              <a:pt x="0" y="48777"/>
                            </a:cubicBezTo>
                            <a:cubicBezTo>
                              <a:pt x="8657" y="52240"/>
                              <a:pt x="17025" y="55126"/>
                              <a:pt x="25393" y="57724"/>
                            </a:cubicBezTo>
                            <a:cubicBezTo>
                              <a:pt x="28567" y="57147"/>
                              <a:pt x="31741" y="56281"/>
                              <a:pt x="34915" y="55704"/>
                            </a:cubicBezTo>
                            <a:cubicBezTo>
                              <a:pt x="80218" y="45313"/>
                              <a:pt x="122346" y="30594"/>
                              <a:pt x="157550" y="13276"/>
                            </a:cubicBezTo>
                            <a:cubicBezTo>
                              <a:pt x="156684" y="8947"/>
                              <a:pt x="155530" y="4618"/>
                              <a:pt x="153799" y="0"/>
                            </a:cubicBezTo>
                            <a:cubicBezTo>
                              <a:pt x="119461" y="17029"/>
                              <a:pt x="77332" y="31748"/>
                              <a:pt x="32029" y="42138"/>
                            </a:cubicBezTo>
                            <a:close/>
                          </a:path>
                        </a:pathLst>
                      </a:custGeom>
                      <a:solidFill>
                        <a:srgbClr val="0061AF"/>
                      </a:solidFill>
                      <a:ln w="2885"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12101ED8-1867-2932-3CC3-86C3F161795C}"/>
                          </a:ext>
                        </a:extLst>
                      </p:cNvPr>
                      <p:cNvSpPr/>
                      <p:nvPr/>
                    </p:nvSpPr>
                    <p:spPr>
                      <a:xfrm>
                        <a:off x="10464534" y="437319"/>
                        <a:ext cx="149759" cy="57723"/>
                      </a:xfrm>
                      <a:custGeom>
                        <a:avLst/>
                        <a:gdLst>
                          <a:gd name="connsiteX0" fmla="*/ 0 w 149759"/>
                          <a:gd name="connsiteY0" fmla="*/ 44159 h 57723"/>
                          <a:gd name="connsiteX1" fmla="*/ 3174 w 149759"/>
                          <a:gd name="connsiteY1" fmla="*/ 57724 h 57723"/>
                          <a:gd name="connsiteX2" fmla="*/ 131003 w 149759"/>
                          <a:gd name="connsiteY2" fmla="*/ 12411 h 57723"/>
                          <a:gd name="connsiteX3" fmla="*/ 149759 w 149759"/>
                          <a:gd name="connsiteY3" fmla="*/ 8370 h 57723"/>
                          <a:gd name="connsiteX4" fmla="*/ 123501 w 149759"/>
                          <a:gd name="connsiteY4" fmla="*/ 0 h 57723"/>
                          <a:gd name="connsiteX5" fmla="*/ 0 w 149759"/>
                          <a:gd name="connsiteY5" fmla="*/ 44159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59" h="57723">
                            <a:moveTo>
                              <a:pt x="0" y="44159"/>
                            </a:moveTo>
                            <a:cubicBezTo>
                              <a:pt x="577" y="48488"/>
                              <a:pt x="1731" y="53106"/>
                              <a:pt x="3174" y="57724"/>
                            </a:cubicBezTo>
                            <a:cubicBezTo>
                              <a:pt x="36646" y="40407"/>
                              <a:pt x="79929" y="24244"/>
                              <a:pt x="131003" y="12411"/>
                            </a:cubicBezTo>
                            <a:cubicBezTo>
                              <a:pt x="137351" y="10968"/>
                              <a:pt x="143411" y="9524"/>
                              <a:pt x="149759" y="8370"/>
                            </a:cubicBezTo>
                            <a:cubicBezTo>
                              <a:pt x="140814" y="5195"/>
                              <a:pt x="132157" y="2309"/>
                              <a:pt x="123501" y="0"/>
                            </a:cubicBezTo>
                            <a:cubicBezTo>
                              <a:pt x="76178" y="11545"/>
                              <a:pt x="34049" y="26842"/>
                              <a:pt x="0" y="44159"/>
                            </a:cubicBezTo>
                            <a:close/>
                          </a:path>
                        </a:pathLst>
                      </a:custGeom>
                      <a:solidFill>
                        <a:srgbClr val="0061AF"/>
                      </a:solidFill>
                      <a:ln w="2885"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277A2D29-5E51-245A-3D71-1F7AF7C57C69}"/>
                          </a:ext>
                        </a:extLst>
                      </p:cNvPr>
                      <p:cNvSpPr/>
                      <p:nvPr/>
                    </p:nvSpPr>
                    <p:spPr>
                      <a:xfrm>
                        <a:off x="10376966" y="488405"/>
                        <a:ext cx="220302" cy="140846"/>
                      </a:xfrm>
                      <a:custGeom>
                        <a:avLst/>
                        <a:gdLst>
                          <a:gd name="connsiteX0" fmla="*/ 196064 w 220302"/>
                          <a:gd name="connsiteY0" fmla="*/ 122375 h 140846"/>
                          <a:gd name="connsiteX1" fmla="*/ 127966 w 220302"/>
                          <a:gd name="connsiteY1" fmla="*/ 127281 h 140846"/>
                          <a:gd name="connsiteX2" fmla="*/ 14276 w 220302"/>
                          <a:gd name="connsiteY2" fmla="*/ 88029 h 140846"/>
                          <a:gd name="connsiteX3" fmla="*/ 78623 w 220302"/>
                          <a:gd name="connsiteY3" fmla="*/ 13565 h 140846"/>
                          <a:gd name="connsiteX4" fmla="*/ 74872 w 220302"/>
                          <a:gd name="connsiteY4" fmla="*/ 0 h 140846"/>
                          <a:gd name="connsiteX5" fmla="*/ 1002 w 220302"/>
                          <a:gd name="connsiteY5" fmla="*/ 90915 h 140846"/>
                          <a:gd name="connsiteX6" fmla="*/ 128254 w 220302"/>
                          <a:gd name="connsiteY6" fmla="*/ 140846 h 140846"/>
                          <a:gd name="connsiteX7" fmla="*/ 220303 w 220302"/>
                          <a:gd name="connsiteY7" fmla="*/ 132476 h 140846"/>
                          <a:gd name="connsiteX8" fmla="*/ 196064 w 220302"/>
                          <a:gd name="connsiteY8" fmla="*/ 122375 h 14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02" h="140846">
                            <a:moveTo>
                              <a:pt x="196064" y="122375"/>
                            </a:moveTo>
                            <a:cubicBezTo>
                              <a:pt x="172403" y="125550"/>
                              <a:pt x="149318" y="127281"/>
                              <a:pt x="127966" y="127281"/>
                            </a:cubicBezTo>
                            <a:cubicBezTo>
                              <a:pt x="63330" y="127281"/>
                              <a:pt x="19758" y="112273"/>
                              <a:pt x="14276" y="88029"/>
                            </a:cubicBezTo>
                            <a:cubicBezTo>
                              <a:pt x="9659" y="67537"/>
                              <a:pt x="33320" y="39541"/>
                              <a:pt x="78623" y="13565"/>
                            </a:cubicBezTo>
                            <a:cubicBezTo>
                              <a:pt x="76892" y="8947"/>
                              <a:pt x="75737" y="4618"/>
                              <a:pt x="74872" y="0"/>
                            </a:cubicBezTo>
                            <a:cubicBezTo>
                              <a:pt x="23509" y="28862"/>
                              <a:pt x="-5923" y="62053"/>
                              <a:pt x="1002" y="90915"/>
                            </a:cubicBezTo>
                            <a:cubicBezTo>
                              <a:pt x="8505" y="122663"/>
                              <a:pt x="54673" y="140846"/>
                              <a:pt x="128254" y="140846"/>
                            </a:cubicBezTo>
                            <a:cubicBezTo>
                              <a:pt x="156821" y="140846"/>
                              <a:pt x="188273" y="137960"/>
                              <a:pt x="220303" y="132476"/>
                            </a:cubicBezTo>
                            <a:cubicBezTo>
                              <a:pt x="211934" y="129590"/>
                              <a:pt x="203855" y="126127"/>
                              <a:pt x="196064" y="122375"/>
                            </a:cubicBezTo>
                            <a:close/>
                          </a:path>
                        </a:pathLst>
                      </a:custGeom>
                      <a:solidFill>
                        <a:srgbClr val="0061AF"/>
                      </a:solidFill>
                      <a:ln w="2885"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74AAF3E1-29E4-02A3-E2E6-C07933424A55}"/>
                          </a:ext>
                        </a:extLst>
                      </p:cNvPr>
                      <p:cNvSpPr/>
                      <p:nvPr/>
                    </p:nvSpPr>
                    <p:spPr>
                      <a:xfrm>
                        <a:off x="10615159" y="420579"/>
                        <a:ext cx="233839" cy="143732"/>
                      </a:xfrm>
                      <a:custGeom>
                        <a:avLst/>
                        <a:gdLst>
                          <a:gd name="connsiteX0" fmla="*/ 232862 w 233839"/>
                          <a:gd name="connsiteY0" fmla="*/ 49931 h 143732"/>
                          <a:gd name="connsiteX1" fmla="*/ 105610 w 233839"/>
                          <a:gd name="connsiteY1" fmla="*/ 0 h 143732"/>
                          <a:gd name="connsiteX2" fmla="*/ 0 w 233839"/>
                          <a:gd name="connsiteY2" fmla="*/ 10968 h 143732"/>
                          <a:gd name="connsiteX3" fmla="*/ 24238 w 233839"/>
                          <a:gd name="connsiteY3" fmla="*/ 20492 h 143732"/>
                          <a:gd name="connsiteX4" fmla="*/ 105610 w 233839"/>
                          <a:gd name="connsiteY4" fmla="*/ 13565 h 143732"/>
                          <a:gd name="connsiteX5" fmla="*/ 219300 w 233839"/>
                          <a:gd name="connsiteY5" fmla="*/ 52817 h 143732"/>
                          <a:gd name="connsiteX6" fmla="*/ 168804 w 233839"/>
                          <a:gd name="connsiteY6" fmla="*/ 118911 h 143732"/>
                          <a:gd name="connsiteX7" fmla="*/ 148893 w 233839"/>
                          <a:gd name="connsiteY7" fmla="*/ 130456 h 143732"/>
                          <a:gd name="connsiteX8" fmla="*/ 153222 w 233839"/>
                          <a:gd name="connsiteY8" fmla="*/ 143733 h 143732"/>
                          <a:gd name="connsiteX9" fmla="*/ 176306 w 233839"/>
                          <a:gd name="connsiteY9" fmla="*/ 130456 h 143732"/>
                          <a:gd name="connsiteX10" fmla="*/ 232862 w 233839"/>
                          <a:gd name="connsiteY10" fmla="*/ 49931 h 1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39" h="143732">
                            <a:moveTo>
                              <a:pt x="232862" y="49931"/>
                            </a:moveTo>
                            <a:cubicBezTo>
                              <a:pt x="225649" y="18183"/>
                              <a:pt x="179191" y="0"/>
                              <a:pt x="105610" y="0"/>
                            </a:cubicBezTo>
                            <a:cubicBezTo>
                              <a:pt x="73004" y="0"/>
                              <a:pt x="36646" y="3752"/>
                              <a:pt x="0" y="10968"/>
                            </a:cubicBezTo>
                            <a:cubicBezTo>
                              <a:pt x="8080" y="13854"/>
                              <a:pt x="16159" y="17029"/>
                              <a:pt x="24238" y="20492"/>
                            </a:cubicBezTo>
                            <a:cubicBezTo>
                              <a:pt x="52517" y="15874"/>
                              <a:pt x="80218" y="13565"/>
                              <a:pt x="105610" y="13565"/>
                            </a:cubicBezTo>
                            <a:cubicBezTo>
                              <a:pt x="170246" y="13565"/>
                              <a:pt x="213818" y="28573"/>
                              <a:pt x="219300" y="52817"/>
                            </a:cubicBezTo>
                            <a:cubicBezTo>
                              <a:pt x="223629" y="71289"/>
                              <a:pt x="205161" y="95533"/>
                              <a:pt x="168804" y="118911"/>
                            </a:cubicBezTo>
                            <a:cubicBezTo>
                              <a:pt x="162455" y="122952"/>
                              <a:pt x="155819" y="126704"/>
                              <a:pt x="148893" y="130456"/>
                            </a:cubicBezTo>
                            <a:cubicBezTo>
                              <a:pt x="150625" y="135074"/>
                              <a:pt x="152068" y="139403"/>
                              <a:pt x="153222" y="143733"/>
                            </a:cubicBezTo>
                            <a:cubicBezTo>
                              <a:pt x="161301" y="139403"/>
                              <a:pt x="169092" y="134785"/>
                              <a:pt x="176306" y="130456"/>
                            </a:cubicBezTo>
                            <a:cubicBezTo>
                              <a:pt x="218723" y="103615"/>
                              <a:pt x="238633" y="74753"/>
                              <a:pt x="232862" y="49931"/>
                            </a:cubicBezTo>
                            <a:close/>
                          </a:path>
                        </a:pathLst>
                      </a:custGeom>
                      <a:solidFill>
                        <a:srgbClr val="0061AF"/>
                      </a:solidFill>
                      <a:ln w="2885" cap="flat">
                        <a:noFill/>
                        <a:prstDash val="solid"/>
                        <a:miter/>
                      </a:ln>
                    </p:spPr>
                    <p:txBody>
                      <a:bodyPr rtlCol="0" anchor="ctr"/>
                      <a:lstStyle/>
                      <a:p>
                        <a:endParaRPr lang="ru-RU"/>
                      </a:p>
                    </p:txBody>
                  </p:sp>
                </p:grpSp>
              </p:grpSp>
            </p:grpSp>
            <p:sp>
              <p:nvSpPr>
                <p:cNvPr id="28" name="Полилиния 27">
                  <a:extLst>
                    <a:ext uri="{FF2B5EF4-FFF2-40B4-BE49-F238E27FC236}">
                      <a16:creationId xmlns:a16="http://schemas.microsoft.com/office/drawing/2014/main" id="{72C5C53F-D4AA-1DA3-7EB8-43759F61EA1D}"/>
                    </a:ext>
                  </a:extLst>
                </p:cNvPr>
                <p:cNvSpPr/>
                <p:nvPr/>
              </p:nvSpPr>
              <p:spPr>
                <a:xfrm>
                  <a:off x="10571587" y="488116"/>
                  <a:ext cx="76178" cy="76195"/>
                </a:xfrm>
                <a:custGeom>
                  <a:avLst/>
                  <a:gdLst>
                    <a:gd name="connsiteX0" fmla="*/ 76178 w 76178"/>
                    <a:gd name="connsiteY0" fmla="*/ 38098 h 76195"/>
                    <a:gd name="connsiteX1" fmla="*/ 38089 w 76178"/>
                    <a:gd name="connsiteY1" fmla="*/ 76196 h 76195"/>
                    <a:gd name="connsiteX2" fmla="*/ 0 w 76178"/>
                    <a:gd name="connsiteY2" fmla="*/ 38098 h 76195"/>
                    <a:gd name="connsiteX3" fmla="*/ 38089 w 76178"/>
                    <a:gd name="connsiteY3" fmla="*/ 0 h 76195"/>
                    <a:gd name="connsiteX4" fmla="*/ 76178 w 76178"/>
                    <a:gd name="connsiteY4" fmla="*/ 38098 h 7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78" h="76195">
                      <a:moveTo>
                        <a:pt x="76178" y="38098"/>
                      </a:moveTo>
                      <a:cubicBezTo>
                        <a:pt x="76178" y="59167"/>
                        <a:pt x="59153" y="76196"/>
                        <a:pt x="38089" y="76196"/>
                      </a:cubicBezTo>
                      <a:cubicBezTo>
                        <a:pt x="17025" y="76196"/>
                        <a:pt x="0" y="59167"/>
                        <a:pt x="0" y="38098"/>
                      </a:cubicBezTo>
                      <a:cubicBezTo>
                        <a:pt x="0" y="17029"/>
                        <a:pt x="17025" y="0"/>
                        <a:pt x="38089" y="0"/>
                      </a:cubicBezTo>
                      <a:cubicBezTo>
                        <a:pt x="59153" y="0"/>
                        <a:pt x="76178" y="17029"/>
                        <a:pt x="76178" y="38098"/>
                      </a:cubicBezTo>
                      <a:close/>
                    </a:path>
                  </a:pathLst>
                </a:custGeom>
                <a:solidFill>
                  <a:srgbClr val="0061AF"/>
                </a:solidFill>
                <a:ln w="2885" cap="flat">
                  <a:noFill/>
                  <a:prstDash val="solid"/>
                  <a:miter/>
                </a:ln>
              </p:spPr>
              <p:txBody>
                <a:bodyPr rtlCol="0" anchor="ctr"/>
                <a:lstStyle/>
                <a:p>
                  <a:endParaRPr lang="ru-RU"/>
                </a:p>
              </p:txBody>
            </p:sp>
          </p:grpSp>
          <p:grpSp>
            <p:nvGrpSpPr>
              <p:cNvPr id="29" name="Рисунок 9">
                <a:extLst>
                  <a:ext uri="{FF2B5EF4-FFF2-40B4-BE49-F238E27FC236}">
                    <a16:creationId xmlns:a16="http://schemas.microsoft.com/office/drawing/2014/main" id="{1B67DBB4-CC84-550B-97D1-9E7B8B0ADEBA}"/>
                  </a:ext>
                </a:extLst>
              </p:cNvPr>
              <p:cNvGrpSpPr/>
              <p:nvPr/>
            </p:nvGrpSpPr>
            <p:grpSpPr>
              <a:xfrm>
                <a:off x="10534652" y="276558"/>
                <a:ext cx="236031" cy="179521"/>
                <a:chOff x="10534652" y="276558"/>
                <a:chExt cx="236031" cy="179521"/>
              </a:xfrm>
              <a:solidFill>
                <a:srgbClr val="0061AF"/>
              </a:solidFill>
            </p:grpSpPr>
            <p:sp>
              <p:nvSpPr>
                <p:cNvPr id="30" name="Полилиния 29">
                  <a:extLst>
                    <a:ext uri="{FF2B5EF4-FFF2-40B4-BE49-F238E27FC236}">
                      <a16:creationId xmlns:a16="http://schemas.microsoft.com/office/drawing/2014/main" id="{AD4D35A3-390E-38B6-61AD-41AF20AC2B7A}"/>
                    </a:ext>
                  </a:extLst>
                </p:cNvPr>
                <p:cNvSpPr/>
                <p:nvPr/>
              </p:nvSpPr>
              <p:spPr>
                <a:xfrm>
                  <a:off x="10534652" y="424620"/>
                  <a:ext cx="33472" cy="31459"/>
                </a:xfrm>
                <a:custGeom>
                  <a:avLst/>
                  <a:gdLst>
                    <a:gd name="connsiteX0" fmla="*/ 18467 w 33472"/>
                    <a:gd name="connsiteY0" fmla="*/ 25976 h 31459"/>
                    <a:gd name="connsiteX1" fmla="*/ 33472 w 33472"/>
                    <a:gd name="connsiteY1" fmla="*/ 2020 h 31459"/>
                    <a:gd name="connsiteX2" fmla="*/ 18756 w 33472"/>
                    <a:gd name="connsiteY2" fmla="*/ 0 h 31459"/>
                    <a:gd name="connsiteX3" fmla="*/ 0 w 33472"/>
                    <a:gd name="connsiteY3" fmla="*/ 31460 h 31459"/>
                    <a:gd name="connsiteX4" fmla="*/ 18467 w 33472"/>
                    <a:gd name="connsiteY4" fmla="*/ 25976 h 3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2" h="31459">
                      <a:moveTo>
                        <a:pt x="18467" y="25976"/>
                      </a:moveTo>
                      <a:cubicBezTo>
                        <a:pt x="23373" y="17894"/>
                        <a:pt x="28278" y="9813"/>
                        <a:pt x="33472" y="2020"/>
                      </a:cubicBezTo>
                      <a:cubicBezTo>
                        <a:pt x="28567" y="1154"/>
                        <a:pt x="23661" y="577"/>
                        <a:pt x="18756" y="0"/>
                      </a:cubicBezTo>
                      <a:cubicBezTo>
                        <a:pt x="12408" y="10102"/>
                        <a:pt x="6060" y="20492"/>
                        <a:pt x="0" y="31460"/>
                      </a:cubicBezTo>
                      <a:cubicBezTo>
                        <a:pt x="6060" y="29728"/>
                        <a:pt x="12408" y="27708"/>
                        <a:pt x="18467" y="25976"/>
                      </a:cubicBezTo>
                      <a:close/>
                    </a:path>
                  </a:pathLst>
                </a:custGeom>
                <a:solidFill>
                  <a:srgbClr val="0061AF"/>
                </a:solidFill>
                <a:ln w="2885"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0F660D8E-82EA-AB14-F0D1-0E305A92CDE0}"/>
                    </a:ext>
                  </a:extLst>
                </p:cNvPr>
                <p:cNvSpPr/>
                <p:nvPr/>
              </p:nvSpPr>
              <p:spPr>
                <a:xfrm>
                  <a:off x="10562065" y="276558"/>
                  <a:ext cx="208619" cy="152968"/>
                </a:xfrm>
                <a:custGeom>
                  <a:avLst/>
                  <a:gdLst>
                    <a:gd name="connsiteX0" fmla="*/ 14428 w 208619"/>
                    <a:gd name="connsiteY0" fmla="*/ 137672 h 152968"/>
                    <a:gd name="connsiteX1" fmla="*/ 158704 w 208619"/>
                    <a:gd name="connsiteY1" fmla="*/ 13277 h 152968"/>
                    <a:gd name="connsiteX2" fmla="*/ 173420 w 208619"/>
                    <a:gd name="connsiteY2" fmla="*/ 16740 h 152968"/>
                    <a:gd name="connsiteX3" fmla="*/ 184385 w 208619"/>
                    <a:gd name="connsiteY3" fmla="*/ 151525 h 152968"/>
                    <a:gd name="connsiteX4" fmla="*/ 197659 w 208619"/>
                    <a:gd name="connsiteY4" fmla="*/ 152969 h 152968"/>
                    <a:gd name="connsiteX5" fmla="*/ 179769 w 208619"/>
                    <a:gd name="connsiteY5" fmla="*/ 4907 h 152968"/>
                    <a:gd name="connsiteX6" fmla="*/ 158993 w 208619"/>
                    <a:gd name="connsiteY6" fmla="*/ 0 h 152968"/>
                    <a:gd name="connsiteX7" fmla="*/ 0 w 208619"/>
                    <a:gd name="connsiteY7" fmla="*/ 135363 h 152968"/>
                    <a:gd name="connsiteX8" fmla="*/ 14428 w 208619"/>
                    <a:gd name="connsiteY8" fmla="*/ 137672 h 15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19" h="152968">
                      <a:moveTo>
                        <a:pt x="14428" y="137672"/>
                      </a:moveTo>
                      <a:cubicBezTo>
                        <a:pt x="65213" y="63496"/>
                        <a:pt x="121769" y="13277"/>
                        <a:pt x="158704" y="13277"/>
                      </a:cubicBezTo>
                      <a:cubicBezTo>
                        <a:pt x="164187" y="13277"/>
                        <a:pt x="169092" y="14431"/>
                        <a:pt x="173420" y="16740"/>
                      </a:cubicBezTo>
                      <a:cubicBezTo>
                        <a:pt x="197370" y="29439"/>
                        <a:pt x="202564" y="80525"/>
                        <a:pt x="184385" y="151525"/>
                      </a:cubicBezTo>
                      <a:cubicBezTo>
                        <a:pt x="189002" y="151814"/>
                        <a:pt x="193331" y="152391"/>
                        <a:pt x="197659" y="152969"/>
                      </a:cubicBezTo>
                      <a:cubicBezTo>
                        <a:pt x="216415" y="78793"/>
                        <a:pt x="211509" y="21646"/>
                        <a:pt x="179769" y="4907"/>
                      </a:cubicBezTo>
                      <a:cubicBezTo>
                        <a:pt x="173420" y="1732"/>
                        <a:pt x="166495" y="0"/>
                        <a:pt x="158993" y="0"/>
                      </a:cubicBezTo>
                      <a:cubicBezTo>
                        <a:pt x="115710" y="0"/>
                        <a:pt x="54825" y="53106"/>
                        <a:pt x="0" y="135363"/>
                      </a:cubicBezTo>
                      <a:cubicBezTo>
                        <a:pt x="4617" y="135940"/>
                        <a:pt x="9522" y="136806"/>
                        <a:pt x="14428" y="137672"/>
                      </a:cubicBezTo>
                      <a:close/>
                    </a:path>
                  </a:pathLst>
                </a:custGeom>
                <a:solidFill>
                  <a:srgbClr val="0061AF"/>
                </a:solidFill>
                <a:ln w="2885" cap="flat">
                  <a:noFill/>
                  <a:prstDash val="solid"/>
                  <a:miter/>
                </a:ln>
              </p:spPr>
              <p:txBody>
                <a:bodyPr rtlCol="0" anchor="ctr"/>
                <a:lstStyle/>
                <a:p>
                  <a:endParaRPr lang="ru-RU"/>
                </a:p>
              </p:txBody>
            </p:sp>
          </p:grpSp>
        </p:grpSp>
        <p:grpSp>
          <p:nvGrpSpPr>
            <p:cNvPr id="32" name="Рисунок 9">
              <a:extLst>
                <a:ext uri="{FF2B5EF4-FFF2-40B4-BE49-F238E27FC236}">
                  <a16:creationId xmlns:a16="http://schemas.microsoft.com/office/drawing/2014/main" id="{9D6B1971-9602-F063-DBD1-6EE1AB195F62}"/>
                </a:ext>
              </a:extLst>
            </p:cNvPr>
            <p:cNvGrpSpPr/>
            <p:nvPr/>
          </p:nvGrpSpPr>
          <p:grpSpPr>
            <a:xfrm>
              <a:off x="10697974" y="665040"/>
              <a:ext cx="904613" cy="211558"/>
              <a:chOff x="10697974" y="665040"/>
              <a:chExt cx="904613" cy="211558"/>
            </a:xfrm>
            <a:solidFill>
              <a:srgbClr val="0061AF"/>
            </a:solidFill>
          </p:grpSpPr>
          <p:sp>
            <p:nvSpPr>
              <p:cNvPr id="33" name="Полилиния 32">
                <a:extLst>
                  <a:ext uri="{FF2B5EF4-FFF2-40B4-BE49-F238E27FC236}">
                    <a16:creationId xmlns:a16="http://schemas.microsoft.com/office/drawing/2014/main" id="{FA2FFD40-53D6-3B2C-9F1D-1C1B852EB31B}"/>
                  </a:ext>
                </a:extLst>
              </p:cNvPr>
              <p:cNvSpPr/>
              <p:nvPr/>
            </p:nvSpPr>
            <p:spPr>
              <a:xfrm>
                <a:off x="10697974" y="665040"/>
                <a:ext cx="207469" cy="211558"/>
              </a:xfrm>
              <a:custGeom>
                <a:avLst/>
                <a:gdLst>
                  <a:gd name="connsiteX0" fmla="*/ 174863 w 207469"/>
                  <a:gd name="connsiteY0" fmla="*/ 211558 h 211558"/>
                  <a:gd name="connsiteX1" fmla="*/ 174863 w 207469"/>
                  <a:gd name="connsiteY1" fmla="*/ 61187 h 211558"/>
                  <a:gd name="connsiteX2" fmla="*/ 103879 w 207469"/>
                  <a:gd name="connsiteY2" fmla="*/ 150660 h 211558"/>
                  <a:gd name="connsiteX3" fmla="*/ 32606 w 207469"/>
                  <a:gd name="connsiteY3" fmla="*/ 61187 h 211558"/>
                  <a:gd name="connsiteX4" fmla="*/ 32606 w 207469"/>
                  <a:gd name="connsiteY4" fmla="*/ 211558 h 211558"/>
                  <a:gd name="connsiteX5" fmla="*/ 0 w 207469"/>
                  <a:gd name="connsiteY5" fmla="*/ 211558 h 211558"/>
                  <a:gd name="connsiteX6" fmla="*/ 0 w 207469"/>
                  <a:gd name="connsiteY6" fmla="*/ 0 h 211558"/>
                  <a:gd name="connsiteX7" fmla="*/ 19045 w 207469"/>
                  <a:gd name="connsiteY7" fmla="*/ 0 h 211558"/>
                  <a:gd name="connsiteX8" fmla="*/ 103879 w 207469"/>
                  <a:gd name="connsiteY8" fmla="*/ 107367 h 211558"/>
                  <a:gd name="connsiteX9" fmla="*/ 188714 w 207469"/>
                  <a:gd name="connsiteY9" fmla="*/ 0 h 211558"/>
                  <a:gd name="connsiteX10" fmla="*/ 207470 w 207469"/>
                  <a:gd name="connsiteY10" fmla="*/ 0 h 211558"/>
                  <a:gd name="connsiteX11" fmla="*/ 207470 w 207469"/>
                  <a:gd name="connsiteY11" fmla="*/ 211558 h 211558"/>
                  <a:gd name="connsiteX12" fmla="*/ 174863 w 207469"/>
                  <a:gd name="connsiteY12"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469" h="211558">
                    <a:moveTo>
                      <a:pt x="174863" y="211558"/>
                    </a:moveTo>
                    <a:lnTo>
                      <a:pt x="174863" y="61187"/>
                    </a:lnTo>
                    <a:lnTo>
                      <a:pt x="103879" y="150660"/>
                    </a:lnTo>
                    <a:lnTo>
                      <a:pt x="32606" y="61187"/>
                    </a:lnTo>
                    <a:lnTo>
                      <a:pt x="32606" y="211558"/>
                    </a:lnTo>
                    <a:lnTo>
                      <a:pt x="0" y="211558"/>
                    </a:lnTo>
                    <a:lnTo>
                      <a:pt x="0" y="0"/>
                    </a:lnTo>
                    <a:lnTo>
                      <a:pt x="19045" y="0"/>
                    </a:lnTo>
                    <a:lnTo>
                      <a:pt x="103879" y="107367"/>
                    </a:lnTo>
                    <a:lnTo>
                      <a:pt x="188714" y="0"/>
                    </a:lnTo>
                    <a:lnTo>
                      <a:pt x="207470" y="0"/>
                    </a:lnTo>
                    <a:lnTo>
                      <a:pt x="207470" y="211558"/>
                    </a:lnTo>
                    <a:lnTo>
                      <a:pt x="174863" y="211558"/>
                    </a:lnTo>
                    <a:close/>
                  </a:path>
                </a:pathLst>
              </a:custGeom>
              <a:solidFill>
                <a:srgbClr val="0061AF"/>
              </a:solidFill>
              <a:ln w="2885"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AF5B694F-D38E-9CA7-A342-56294FD4B87D}"/>
                  </a:ext>
                </a:extLst>
              </p:cNvPr>
              <p:cNvSpPr/>
              <p:nvPr/>
            </p:nvSpPr>
            <p:spPr>
              <a:xfrm>
                <a:off x="10932279" y="665040"/>
                <a:ext cx="163321" cy="211558"/>
              </a:xfrm>
              <a:custGeom>
                <a:avLst/>
                <a:gdLst>
                  <a:gd name="connsiteX0" fmla="*/ 130715 w 163321"/>
                  <a:gd name="connsiteY0" fmla="*/ 211558 h 211558"/>
                  <a:gd name="connsiteX1" fmla="*/ 130715 w 163321"/>
                  <a:gd name="connsiteY1" fmla="*/ 62342 h 211558"/>
                  <a:gd name="connsiteX2" fmla="*/ 19045 w 163321"/>
                  <a:gd name="connsiteY2" fmla="*/ 211558 h 211558"/>
                  <a:gd name="connsiteX3" fmla="*/ 0 w 163321"/>
                  <a:gd name="connsiteY3" fmla="*/ 211558 h 211558"/>
                  <a:gd name="connsiteX4" fmla="*/ 0 w 163321"/>
                  <a:gd name="connsiteY4" fmla="*/ 0 h 211558"/>
                  <a:gd name="connsiteX5" fmla="*/ 32607 w 163321"/>
                  <a:gd name="connsiteY5" fmla="*/ 0 h 211558"/>
                  <a:gd name="connsiteX6" fmla="*/ 32607 w 163321"/>
                  <a:gd name="connsiteY6" fmla="*/ 149216 h 211558"/>
                  <a:gd name="connsiteX7" fmla="*/ 144277 w 163321"/>
                  <a:gd name="connsiteY7" fmla="*/ 0 h 211558"/>
                  <a:gd name="connsiteX8" fmla="*/ 163321 w 163321"/>
                  <a:gd name="connsiteY8" fmla="*/ 0 h 211558"/>
                  <a:gd name="connsiteX9" fmla="*/ 163321 w 163321"/>
                  <a:gd name="connsiteY9" fmla="*/ 211558 h 211558"/>
                  <a:gd name="connsiteX10" fmla="*/ 130715 w 163321"/>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1" h="211558">
                    <a:moveTo>
                      <a:pt x="130715" y="211558"/>
                    </a:moveTo>
                    <a:lnTo>
                      <a:pt x="130715" y="62342"/>
                    </a:lnTo>
                    <a:lnTo>
                      <a:pt x="19045" y="211558"/>
                    </a:lnTo>
                    <a:lnTo>
                      <a:pt x="0" y="211558"/>
                    </a:lnTo>
                    <a:lnTo>
                      <a:pt x="0" y="0"/>
                    </a:lnTo>
                    <a:lnTo>
                      <a:pt x="32607" y="0"/>
                    </a:lnTo>
                    <a:lnTo>
                      <a:pt x="32607" y="149216"/>
                    </a:lnTo>
                    <a:lnTo>
                      <a:pt x="144277" y="0"/>
                    </a:lnTo>
                    <a:lnTo>
                      <a:pt x="163321" y="0"/>
                    </a:lnTo>
                    <a:lnTo>
                      <a:pt x="163321" y="211558"/>
                    </a:lnTo>
                    <a:lnTo>
                      <a:pt x="130715" y="211558"/>
                    </a:lnTo>
                    <a:close/>
                  </a:path>
                </a:pathLst>
              </a:custGeom>
              <a:solidFill>
                <a:srgbClr val="0061AF"/>
              </a:solidFill>
              <a:ln w="2885"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440BF219-8A59-CC8F-8052-68ED338EAA45}"/>
                  </a:ext>
                </a:extLst>
              </p:cNvPr>
              <p:cNvSpPr/>
              <p:nvPr/>
            </p:nvSpPr>
            <p:spPr>
              <a:xfrm>
                <a:off x="11439266" y="665040"/>
                <a:ext cx="163320" cy="211558"/>
              </a:xfrm>
              <a:custGeom>
                <a:avLst/>
                <a:gdLst>
                  <a:gd name="connsiteX0" fmla="*/ 130715 w 163320"/>
                  <a:gd name="connsiteY0" fmla="*/ 211558 h 211558"/>
                  <a:gd name="connsiteX1" fmla="*/ 130715 w 163320"/>
                  <a:gd name="connsiteY1" fmla="*/ 62342 h 211558"/>
                  <a:gd name="connsiteX2" fmla="*/ 19044 w 163320"/>
                  <a:gd name="connsiteY2" fmla="*/ 211558 h 211558"/>
                  <a:gd name="connsiteX3" fmla="*/ 0 w 163320"/>
                  <a:gd name="connsiteY3" fmla="*/ 211558 h 211558"/>
                  <a:gd name="connsiteX4" fmla="*/ 0 w 163320"/>
                  <a:gd name="connsiteY4" fmla="*/ 0 h 211558"/>
                  <a:gd name="connsiteX5" fmla="*/ 32606 w 163320"/>
                  <a:gd name="connsiteY5" fmla="*/ 0 h 211558"/>
                  <a:gd name="connsiteX6" fmla="*/ 32606 w 163320"/>
                  <a:gd name="connsiteY6" fmla="*/ 149216 h 211558"/>
                  <a:gd name="connsiteX7" fmla="*/ 144277 w 163320"/>
                  <a:gd name="connsiteY7" fmla="*/ 0 h 211558"/>
                  <a:gd name="connsiteX8" fmla="*/ 163321 w 163320"/>
                  <a:gd name="connsiteY8" fmla="*/ 0 h 211558"/>
                  <a:gd name="connsiteX9" fmla="*/ 163321 w 163320"/>
                  <a:gd name="connsiteY9" fmla="*/ 211558 h 211558"/>
                  <a:gd name="connsiteX10" fmla="*/ 130715 w 163320"/>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0" h="211558">
                    <a:moveTo>
                      <a:pt x="130715" y="211558"/>
                    </a:moveTo>
                    <a:lnTo>
                      <a:pt x="130715" y="62342"/>
                    </a:lnTo>
                    <a:lnTo>
                      <a:pt x="19044" y="211558"/>
                    </a:lnTo>
                    <a:lnTo>
                      <a:pt x="0" y="211558"/>
                    </a:lnTo>
                    <a:lnTo>
                      <a:pt x="0" y="0"/>
                    </a:lnTo>
                    <a:lnTo>
                      <a:pt x="32606" y="0"/>
                    </a:lnTo>
                    <a:lnTo>
                      <a:pt x="32606" y="149216"/>
                    </a:lnTo>
                    <a:lnTo>
                      <a:pt x="144277" y="0"/>
                    </a:lnTo>
                    <a:lnTo>
                      <a:pt x="163321" y="0"/>
                    </a:lnTo>
                    <a:lnTo>
                      <a:pt x="163321" y="211558"/>
                    </a:lnTo>
                    <a:lnTo>
                      <a:pt x="130715" y="211558"/>
                    </a:lnTo>
                    <a:close/>
                  </a:path>
                </a:pathLst>
              </a:custGeom>
              <a:solidFill>
                <a:srgbClr val="0061AF"/>
              </a:solidFill>
              <a:ln w="2885" cap="flat">
                <a:noFill/>
                <a:prstDash val="solid"/>
                <a:miter/>
              </a:ln>
            </p:spPr>
            <p:txBody>
              <a:bodyPr rtlCol="0" anchor="ctr"/>
              <a:lstStyle/>
              <a:p>
                <a:endParaRPr lang="ru-RU"/>
              </a:p>
            </p:txBody>
          </p:sp>
        </p:grpSp>
        <p:grpSp>
          <p:nvGrpSpPr>
            <p:cNvPr id="36" name="Рисунок 9">
              <a:extLst>
                <a:ext uri="{FF2B5EF4-FFF2-40B4-BE49-F238E27FC236}">
                  <a16:creationId xmlns:a16="http://schemas.microsoft.com/office/drawing/2014/main" id="{1549503B-987F-6422-FE79-A949BA10548B}"/>
                </a:ext>
              </a:extLst>
            </p:cNvPr>
            <p:cNvGrpSpPr/>
            <p:nvPr/>
          </p:nvGrpSpPr>
          <p:grpSpPr>
            <a:xfrm>
              <a:off x="11254015" y="502836"/>
              <a:ext cx="378870" cy="92069"/>
              <a:chOff x="11254015" y="502836"/>
              <a:chExt cx="378870" cy="92069"/>
            </a:xfrm>
            <a:solidFill>
              <a:srgbClr val="0061AF"/>
            </a:solidFill>
          </p:grpSpPr>
          <p:sp>
            <p:nvSpPr>
              <p:cNvPr id="37" name="Полилиния 36">
                <a:extLst>
                  <a:ext uri="{FF2B5EF4-FFF2-40B4-BE49-F238E27FC236}">
                    <a16:creationId xmlns:a16="http://schemas.microsoft.com/office/drawing/2014/main" id="{ED0C8118-C4E8-49FB-1B38-052B7D18A42F}"/>
                  </a:ext>
                </a:extLst>
              </p:cNvPr>
              <p:cNvSpPr/>
              <p:nvPr/>
            </p:nvSpPr>
            <p:spPr>
              <a:xfrm>
                <a:off x="11254015" y="502836"/>
                <a:ext cx="76466" cy="92069"/>
              </a:xfrm>
              <a:custGeom>
                <a:avLst/>
                <a:gdLst>
                  <a:gd name="connsiteX0" fmla="*/ 57133 w 76466"/>
                  <a:gd name="connsiteY0" fmla="*/ 92070 h 92069"/>
                  <a:gd name="connsiteX1" fmla="*/ 57133 w 76466"/>
                  <a:gd name="connsiteY1" fmla="*/ 54549 h 92069"/>
                  <a:gd name="connsiteX2" fmla="*/ 19333 w 76466"/>
                  <a:gd name="connsiteY2" fmla="*/ 54549 h 92069"/>
                  <a:gd name="connsiteX3" fmla="*/ 19333 w 76466"/>
                  <a:gd name="connsiteY3" fmla="*/ 92070 h 92069"/>
                  <a:gd name="connsiteX4" fmla="*/ 0 w 76466"/>
                  <a:gd name="connsiteY4" fmla="*/ 92070 h 92069"/>
                  <a:gd name="connsiteX5" fmla="*/ 0 w 76466"/>
                  <a:gd name="connsiteY5" fmla="*/ 0 h 92069"/>
                  <a:gd name="connsiteX6" fmla="*/ 19333 w 76466"/>
                  <a:gd name="connsiteY6" fmla="*/ 0 h 92069"/>
                  <a:gd name="connsiteX7" fmla="*/ 19333 w 76466"/>
                  <a:gd name="connsiteY7" fmla="*/ 37232 h 92069"/>
                  <a:gd name="connsiteX8" fmla="*/ 57133 w 76466"/>
                  <a:gd name="connsiteY8" fmla="*/ 37232 h 92069"/>
                  <a:gd name="connsiteX9" fmla="*/ 57133 w 76466"/>
                  <a:gd name="connsiteY9" fmla="*/ 0 h 92069"/>
                  <a:gd name="connsiteX10" fmla="*/ 76467 w 76466"/>
                  <a:gd name="connsiteY10" fmla="*/ 0 h 92069"/>
                  <a:gd name="connsiteX11" fmla="*/ 76467 w 76466"/>
                  <a:gd name="connsiteY11" fmla="*/ 92070 h 92069"/>
                  <a:gd name="connsiteX12" fmla="*/ 57133 w 76466"/>
                  <a:gd name="connsiteY12"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66" h="92069">
                    <a:moveTo>
                      <a:pt x="57133" y="92070"/>
                    </a:moveTo>
                    <a:lnTo>
                      <a:pt x="57133" y="54549"/>
                    </a:lnTo>
                    <a:lnTo>
                      <a:pt x="19333" y="54549"/>
                    </a:lnTo>
                    <a:lnTo>
                      <a:pt x="19333" y="92070"/>
                    </a:lnTo>
                    <a:lnTo>
                      <a:pt x="0" y="92070"/>
                    </a:lnTo>
                    <a:lnTo>
                      <a:pt x="0" y="0"/>
                    </a:lnTo>
                    <a:lnTo>
                      <a:pt x="19333" y="0"/>
                    </a:lnTo>
                    <a:lnTo>
                      <a:pt x="19333" y="37232"/>
                    </a:lnTo>
                    <a:lnTo>
                      <a:pt x="57133" y="37232"/>
                    </a:lnTo>
                    <a:lnTo>
                      <a:pt x="57133" y="0"/>
                    </a:lnTo>
                    <a:lnTo>
                      <a:pt x="76467" y="0"/>
                    </a:lnTo>
                    <a:lnTo>
                      <a:pt x="76467" y="92070"/>
                    </a:lnTo>
                    <a:lnTo>
                      <a:pt x="57133" y="92070"/>
                    </a:lnTo>
                    <a:close/>
                  </a:path>
                </a:pathLst>
              </a:custGeom>
              <a:solidFill>
                <a:srgbClr val="0061AF"/>
              </a:solidFill>
              <a:ln w="2885"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35ACA3D5-A4A3-D87F-E000-12B53A4171F7}"/>
                  </a:ext>
                </a:extLst>
              </p:cNvPr>
              <p:cNvSpPr/>
              <p:nvPr/>
            </p:nvSpPr>
            <p:spPr>
              <a:xfrm>
                <a:off x="11352412" y="502836"/>
                <a:ext cx="77332" cy="92069"/>
              </a:xfrm>
              <a:custGeom>
                <a:avLst/>
                <a:gdLst>
                  <a:gd name="connsiteX0" fmla="*/ 57711 w 77332"/>
                  <a:gd name="connsiteY0" fmla="*/ 92070 h 92069"/>
                  <a:gd name="connsiteX1" fmla="*/ 57711 w 77332"/>
                  <a:gd name="connsiteY1" fmla="*/ 34346 h 92069"/>
                  <a:gd name="connsiteX2" fmla="*/ 11253 w 77332"/>
                  <a:gd name="connsiteY2" fmla="*/ 92070 h 92069"/>
                  <a:gd name="connsiteX3" fmla="*/ 0 w 77332"/>
                  <a:gd name="connsiteY3" fmla="*/ 92070 h 92069"/>
                  <a:gd name="connsiteX4" fmla="*/ 0 w 77332"/>
                  <a:gd name="connsiteY4" fmla="*/ 0 h 92069"/>
                  <a:gd name="connsiteX5" fmla="*/ 19333 w 77332"/>
                  <a:gd name="connsiteY5" fmla="*/ 0 h 92069"/>
                  <a:gd name="connsiteX6" fmla="*/ 19333 w 77332"/>
                  <a:gd name="connsiteY6" fmla="*/ 58013 h 92069"/>
                  <a:gd name="connsiteX7" fmla="*/ 65790 w 77332"/>
                  <a:gd name="connsiteY7" fmla="*/ 0 h 92069"/>
                  <a:gd name="connsiteX8" fmla="*/ 77332 w 77332"/>
                  <a:gd name="connsiteY8" fmla="*/ 0 h 92069"/>
                  <a:gd name="connsiteX9" fmla="*/ 77332 w 77332"/>
                  <a:gd name="connsiteY9" fmla="*/ 92070 h 92069"/>
                  <a:gd name="connsiteX10" fmla="*/ 57711 w 77332"/>
                  <a:gd name="connsiteY10"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32" h="92069">
                    <a:moveTo>
                      <a:pt x="57711" y="92070"/>
                    </a:moveTo>
                    <a:lnTo>
                      <a:pt x="57711" y="34346"/>
                    </a:lnTo>
                    <a:lnTo>
                      <a:pt x="11253" y="92070"/>
                    </a:lnTo>
                    <a:lnTo>
                      <a:pt x="0" y="92070"/>
                    </a:lnTo>
                    <a:lnTo>
                      <a:pt x="0" y="0"/>
                    </a:lnTo>
                    <a:lnTo>
                      <a:pt x="19333" y="0"/>
                    </a:lnTo>
                    <a:lnTo>
                      <a:pt x="19333" y="58013"/>
                    </a:lnTo>
                    <a:lnTo>
                      <a:pt x="65790" y="0"/>
                    </a:lnTo>
                    <a:lnTo>
                      <a:pt x="77332" y="0"/>
                    </a:lnTo>
                    <a:lnTo>
                      <a:pt x="77332" y="92070"/>
                    </a:lnTo>
                    <a:lnTo>
                      <a:pt x="57711" y="92070"/>
                    </a:lnTo>
                    <a:close/>
                  </a:path>
                </a:pathLst>
              </a:custGeom>
              <a:solidFill>
                <a:srgbClr val="0061AF"/>
              </a:solidFill>
              <a:ln w="2885"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C11791ED-554A-EF2F-6748-957F5B94CF83}"/>
                  </a:ext>
                </a:extLst>
              </p:cNvPr>
              <p:cNvSpPr/>
              <p:nvPr/>
            </p:nvSpPr>
            <p:spPr>
              <a:xfrm>
                <a:off x="11445326" y="503125"/>
                <a:ext cx="77620" cy="91781"/>
              </a:xfrm>
              <a:custGeom>
                <a:avLst/>
                <a:gdLst>
                  <a:gd name="connsiteX0" fmla="*/ 58576 w 77620"/>
                  <a:gd name="connsiteY0" fmla="*/ 91781 h 91781"/>
                  <a:gd name="connsiteX1" fmla="*/ 58576 w 77620"/>
                  <a:gd name="connsiteY1" fmla="*/ 69269 h 91781"/>
                  <a:gd name="connsiteX2" fmla="*/ 47611 w 77620"/>
                  <a:gd name="connsiteY2" fmla="*/ 69269 h 91781"/>
                  <a:gd name="connsiteX3" fmla="*/ 27990 w 77620"/>
                  <a:gd name="connsiteY3" fmla="*/ 82545 h 91781"/>
                  <a:gd name="connsiteX4" fmla="*/ 21641 w 77620"/>
                  <a:gd name="connsiteY4" fmla="*/ 91781 h 91781"/>
                  <a:gd name="connsiteX5" fmla="*/ 0 w 77620"/>
                  <a:gd name="connsiteY5" fmla="*/ 91781 h 91781"/>
                  <a:gd name="connsiteX6" fmla="*/ 8368 w 77620"/>
                  <a:gd name="connsiteY6" fmla="*/ 79659 h 91781"/>
                  <a:gd name="connsiteX7" fmla="*/ 23084 w 77620"/>
                  <a:gd name="connsiteY7" fmla="*/ 63496 h 91781"/>
                  <a:gd name="connsiteX8" fmla="*/ 2020 w 77620"/>
                  <a:gd name="connsiteY8" fmla="*/ 34634 h 91781"/>
                  <a:gd name="connsiteX9" fmla="*/ 44437 w 77620"/>
                  <a:gd name="connsiteY9" fmla="*/ 0 h 91781"/>
                  <a:gd name="connsiteX10" fmla="*/ 77621 w 77620"/>
                  <a:gd name="connsiteY10" fmla="*/ 0 h 91781"/>
                  <a:gd name="connsiteX11" fmla="*/ 77621 w 77620"/>
                  <a:gd name="connsiteY11" fmla="*/ 91781 h 91781"/>
                  <a:gd name="connsiteX12" fmla="*/ 58576 w 77620"/>
                  <a:gd name="connsiteY12" fmla="*/ 91781 h 91781"/>
                  <a:gd name="connsiteX13" fmla="*/ 42706 w 77620"/>
                  <a:gd name="connsiteY13" fmla="*/ 17029 h 91781"/>
                  <a:gd name="connsiteX14" fmla="*/ 20199 w 77620"/>
                  <a:gd name="connsiteY14" fmla="*/ 34634 h 91781"/>
                  <a:gd name="connsiteX15" fmla="*/ 42706 w 77620"/>
                  <a:gd name="connsiteY15" fmla="*/ 52240 h 91781"/>
                  <a:gd name="connsiteX16" fmla="*/ 58576 w 77620"/>
                  <a:gd name="connsiteY16" fmla="*/ 52240 h 91781"/>
                  <a:gd name="connsiteX17" fmla="*/ 58576 w 77620"/>
                  <a:gd name="connsiteY17" fmla="*/ 17029 h 91781"/>
                  <a:gd name="connsiteX18" fmla="*/ 42706 w 77620"/>
                  <a:gd name="connsiteY18" fmla="*/ 17029 h 9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620" h="91781">
                    <a:moveTo>
                      <a:pt x="58576" y="91781"/>
                    </a:moveTo>
                    <a:lnTo>
                      <a:pt x="58576" y="69269"/>
                    </a:lnTo>
                    <a:lnTo>
                      <a:pt x="47611" y="69269"/>
                    </a:lnTo>
                    <a:cubicBezTo>
                      <a:pt x="38089" y="69557"/>
                      <a:pt x="35492" y="71578"/>
                      <a:pt x="27990" y="82545"/>
                    </a:cubicBezTo>
                    <a:lnTo>
                      <a:pt x="21641" y="91781"/>
                    </a:lnTo>
                    <a:lnTo>
                      <a:pt x="0" y="91781"/>
                    </a:lnTo>
                    <a:lnTo>
                      <a:pt x="8368" y="79659"/>
                    </a:lnTo>
                    <a:cubicBezTo>
                      <a:pt x="14428" y="70712"/>
                      <a:pt x="18756" y="66094"/>
                      <a:pt x="23084" y="63496"/>
                    </a:cubicBezTo>
                    <a:cubicBezTo>
                      <a:pt x="9811" y="58590"/>
                      <a:pt x="2020" y="48199"/>
                      <a:pt x="2020" y="34634"/>
                    </a:cubicBezTo>
                    <a:cubicBezTo>
                      <a:pt x="2020" y="15297"/>
                      <a:pt x="17025" y="0"/>
                      <a:pt x="44437" y="0"/>
                    </a:cubicBezTo>
                    <a:lnTo>
                      <a:pt x="77621" y="0"/>
                    </a:lnTo>
                    <a:lnTo>
                      <a:pt x="77621" y="91781"/>
                    </a:lnTo>
                    <a:lnTo>
                      <a:pt x="58576" y="91781"/>
                    </a:lnTo>
                    <a:close/>
                    <a:moveTo>
                      <a:pt x="42706" y="17029"/>
                    </a:moveTo>
                    <a:cubicBezTo>
                      <a:pt x="30010" y="17029"/>
                      <a:pt x="20199" y="22801"/>
                      <a:pt x="20199" y="34634"/>
                    </a:cubicBezTo>
                    <a:cubicBezTo>
                      <a:pt x="20199" y="47045"/>
                      <a:pt x="30010" y="52240"/>
                      <a:pt x="42706" y="52240"/>
                    </a:cubicBezTo>
                    <a:lnTo>
                      <a:pt x="58576" y="52240"/>
                    </a:lnTo>
                    <a:lnTo>
                      <a:pt x="58576" y="17029"/>
                    </a:lnTo>
                    <a:lnTo>
                      <a:pt x="42706" y="17029"/>
                    </a:lnTo>
                    <a:close/>
                  </a:path>
                </a:pathLst>
              </a:custGeom>
              <a:solidFill>
                <a:srgbClr val="0061AF"/>
              </a:solidFill>
              <a:ln w="2885"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202BFC4C-7197-5574-1C28-57251C8515C7}"/>
                  </a:ext>
                </a:extLst>
              </p:cNvPr>
              <p:cNvSpPr/>
              <p:nvPr/>
            </p:nvSpPr>
            <p:spPr>
              <a:xfrm>
                <a:off x="11539971" y="502836"/>
                <a:ext cx="92913" cy="92069"/>
              </a:xfrm>
              <a:custGeom>
                <a:avLst/>
                <a:gdLst>
                  <a:gd name="connsiteX0" fmla="*/ 15293 w 92913"/>
                  <a:gd name="connsiteY0" fmla="*/ 92070 h 92069"/>
                  <a:gd name="connsiteX1" fmla="*/ 35492 w 92913"/>
                  <a:gd name="connsiteY1" fmla="*/ 58878 h 92069"/>
                  <a:gd name="connsiteX2" fmla="*/ 0 w 92913"/>
                  <a:gd name="connsiteY2" fmla="*/ 0 h 92069"/>
                  <a:gd name="connsiteX3" fmla="*/ 21930 w 92913"/>
                  <a:gd name="connsiteY3" fmla="*/ 0 h 92069"/>
                  <a:gd name="connsiteX4" fmla="*/ 46457 w 92913"/>
                  <a:gd name="connsiteY4" fmla="*/ 40118 h 92069"/>
                  <a:gd name="connsiteX5" fmla="*/ 70984 w 92913"/>
                  <a:gd name="connsiteY5" fmla="*/ 0 h 92069"/>
                  <a:gd name="connsiteX6" fmla="*/ 92914 w 92913"/>
                  <a:gd name="connsiteY6" fmla="*/ 0 h 92069"/>
                  <a:gd name="connsiteX7" fmla="*/ 37223 w 92913"/>
                  <a:gd name="connsiteY7" fmla="*/ 92070 h 92069"/>
                  <a:gd name="connsiteX8" fmla="*/ 15293 w 92913"/>
                  <a:gd name="connsiteY8"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13" h="92069">
                    <a:moveTo>
                      <a:pt x="15293" y="92070"/>
                    </a:moveTo>
                    <a:lnTo>
                      <a:pt x="35492" y="58878"/>
                    </a:lnTo>
                    <a:lnTo>
                      <a:pt x="0" y="0"/>
                    </a:lnTo>
                    <a:lnTo>
                      <a:pt x="21930" y="0"/>
                    </a:lnTo>
                    <a:lnTo>
                      <a:pt x="46457" y="40118"/>
                    </a:lnTo>
                    <a:lnTo>
                      <a:pt x="70984" y="0"/>
                    </a:lnTo>
                    <a:lnTo>
                      <a:pt x="92914" y="0"/>
                    </a:lnTo>
                    <a:lnTo>
                      <a:pt x="37223" y="92070"/>
                    </a:lnTo>
                    <a:lnTo>
                      <a:pt x="15293" y="92070"/>
                    </a:lnTo>
                    <a:close/>
                  </a:path>
                </a:pathLst>
              </a:custGeom>
              <a:solidFill>
                <a:srgbClr val="0061AF"/>
              </a:solidFill>
              <a:ln w="2885" cap="flat">
                <a:noFill/>
                <a:prstDash val="solid"/>
                <a:miter/>
              </a:ln>
            </p:spPr>
            <p:txBody>
              <a:bodyPr rtlCol="0" anchor="ctr"/>
              <a:lstStyle/>
              <a:p>
                <a:endParaRPr lang="ru-RU"/>
              </a:p>
            </p:txBody>
          </p:sp>
        </p:grpSp>
        <p:sp>
          <p:nvSpPr>
            <p:cNvPr id="41" name="Полилиния 40">
              <a:extLst>
                <a:ext uri="{FF2B5EF4-FFF2-40B4-BE49-F238E27FC236}">
                  <a16:creationId xmlns:a16="http://schemas.microsoft.com/office/drawing/2014/main" id="{356E2488-3C5F-7CA1-046B-CFD4B36209FE}"/>
                </a:ext>
              </a:extLst>
            </p:cNvPr>
            <p:cNvSpPr/>
            <p:nvPr/>
          </p:nvSpPr>
          <p:spPr>
            <a:xfrm>
              <a:off x="11108585" y="665040"/>
              <a:ext cx="318274" cy="210981"/>
            </a:xfrm>
            <a:custGeom>
              <a:avLst/>
              <a:gdLst>
                <a:gd name="connsiteX0" fmla="*/ 233439 w 318274"/>
                <a:gd name="connsiteY0" fmla="*/ 7504 h 210981"/>
                <a:gd name="connsiteX1" fmla="*/ 175152 w 318274"/>
                <a:gd name="connsiteY1" fmla="*/ 38964 h 210981"/>
                <a:gd name="connsiteX2" fmla="*/ 175152 w 318274"/>
                <a:gd name="connsiteY2" fmla="*/ 0 h 210981"/>
                <a:gd name="connsiteX3" fmla="*/ 142545 w 318274"/>
                <a:gd name="connsiteY3" fmla="*/ 0 h 210981"/>
                <a:gd name="connsiteX4" fmla="*/ 142545 w 318274"/>
                <a:gd name="connsiteY4" fmla="*/ 94956 h 210981"/>
                <a:gd name="connsiteX5" fmla="*/ 87720 w 318274"/>
                <a:gd name="connsiteY5" fmla="*/ 151237 h 210981"/>
                <a:gd name="connsiteX6" fmla="*/ 32895 w 318274"/>
                <a:gd name="connsiteY6" fmla="*/ 94956 h 210981"/>
                <a:gd name="connsiteX7" fmla="*/ 87720 w 318274"/>
                <a:gd name="connsiteY7" fmla="*/ 38386 h 210981"/>
                <a:gd name="connsiteX8" fmla="*/ 128406 w 318274"/>
                <a:gd name="connsiteY8" fmla="*/ 56281 h 210981"/>
                <a:gd name="connsiteX9" fmla="*/ 128406 w 318274"/>
                <a:gd name="connsiteY9" fmla="*/ 23090 h 210981"/>
                <a:gd name="connsiteX10" fmla="*/ 84546 w 318274"/>
                <a:gd name="connsiteY10" fmla="*/ 7504 h 210981"/>
                <a:gd name="connsiteX11" fmla="*/ 0 w 318274"/>
                <a:gd name="connsiteY11" fmla="*/ 94667 h 210981"/>
                <a:gd name="connsiteX12" fmla="*/ 84546 w 318274"/>
                <a:gd name="connsiteY12" fmla="*/ 181542 h 210981"/>
                <a:gd name="connsiteX13" fmla="*/ 142834 w 318274"/>
                <a:gd name="connsiteY13" fmla="*/ 150371 h 210981"/>
                <a:gd name="connsiteX14" fmla="*/ 142834 w 318274"/>
                <a:gd name="connsiteY14" fmla="*/ 210981 h 210981"/>
                <a:gd name="connsiteX15" fmla="*/ 176017 w 318274"/>
                <a:gd name="connsiteY15" fmla="*/ 210981 h 210981"/>
                <a:gd name="connsiteX16" fmla="*/ 176017 w 318274"/>
                <a:gd name="connsiteY16" fmla="*/ 90049 h 210981"/>
                <a:gd name="connsiteX17" fmla="*/ 176017 w 318274"/>
                <a:gd name="connsiteY17" fmla="*/ 90049 h 210981"/>
                <a:gd name="connsiteX18" fmla="*/ 230843 w 318274"/>
                <a:gd name="connsiteY18" fmla="*/ 37809 h 210981"/>
                <a:gd name="connsiteX19" fmla="*/ 285668 w 318274"/>
                <a:gd name="connsiteY19" fmla="*/ 94379 h 210981"/>
                <a:gd name="connsiteX20" fmla="*/ 230843 w 318274"/>
                <a:gd name="connsiteY20" fmla="*/ 150660 h 210981"/>
                <a:gd name="connsiteX21" fmla="*/ 190734 w 318274"/>
                <a:gd name="connsiteY21" fmla="*/ 133342 h 210981"/>
                <a:gd name="connsiteX22" fmla="*/ 190734 w 318274"/>
                <a:gd name="connsiteY22" fmla="*/ 166822 h 210981"/>
                <a:gd name="connsiteX23" fmla="*/ 234017 w 318274"/>
                <a:gd name="connsiteY23" fmla="*/ 181542 h 210981"/>
                <a:gd name="connsiteX24" fmla="*/ 318274 w 318274"/>
                <a:gd name="connsiteY24" fmla="*/ 94667 h 210981"/>
                <a:gd name="connsiteX25" fmla="*/ 233439 w 318274"/>
                <a:gd name="connsiteY25" fmla="*/ 7504 h 21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274" h="210981">
                  <a:moveTo>
                    <a:pt x="233439" y="7504"/>
                  </a:moveTo>
                  <a:cubicBezTo>
                    <a:pt x="208335" y="7504"/>
                    <a:pt x="186694" y="20492"/>
                    <a:pt x="175152" y="38964"/>
                  </a:cubicBezTo>
                  <a:lnTo>
                    <a:pt x="175152" y="0"/>
                  </a:lnTo>
                  <a:lnTo>
                    <a:pt x="142545" y="0"/>
                  </a:lnTo>
                  <a:lnTo>
                    <a:pt x="142545" y="94956"/>
                  </a:lnTo>
                  <a:cubicBezTo>
                    <a:pt x="142545" y="127570"/>
                    <a:pt x="118307" y="151237"/>
                    <a:pt x="87720" y="151237"/>
                  </a:cubicBezTo>
                  <a:cubicBezTo>
                    <a:pt x="56845" y="151237"/>
                    <a:pt x="32895" y="127570"/>
                    <a:pt x="32895" y="94956"/>
                  </a:cubicBezTo>
                  <a:cubicBezTo>
                    <a:pt x="32895" y="62342"/>
                    <a:pt x="57134" y="38386"/>
                    <a:pt x="87720" y="38386"/>
                  </a:cubicBezTo>
                  <a:cubicBezTo>
                    <a:pt x="103879" y="38386"/>
                    <a:pt x="118307" y="45025"/>
                    <a:pt x="128406" y="56281"/>
                  </a:cubicBezTo>
                  <a:lnTo>
                    <a:pt x="128406" y="23090"/>
                  </a:lnTo>
                  <a:cubicBezTo>
                    <a:pt x="116575" y="13565"/>
                    <a:pt x="101282" y="7504"/>
                    <a:pt x="84546" y="7504"/>
                  </a:cubicBezTo>
                  <a:cubicBezTo>
                    <a:pt x="34049" y="7504"/>
                    <a:pt x="0" y="46179"/>
                    <a:pt x="0" y="94667"/>
                  </a:cubicBezTo>
                  <a:cubicBezTo>
                    <a:pt x="0" y="143155"/>
                    <a:pt x="34049" y="181542"/>
                    <a:pt x="84546" y="181542"/>
                  </a:cubicBezTo>
                  <a:cubicBezTo>
                    <a:pt x="109650" y="181542"/>
                    <a:pt x="131292" y="168843"/>
                    <a:pt x="142834" y="150371"/>
                  </a:cubicBezTo>
                  <a:lnTo>
                    <a:pt x="142834" y="210981"/>
                  </a:lnTo>
                  <a:lnTo>
                    <a:pt x="176017" y="210981"/>
                  </a:lnTo>
                  <a:lnTo>
                    <a:pt x="176017" y="90049"/>
                  </a:lnTo>
                  <a:lnTo>
                    <a:pt x="176017" y="90049"/>
                  </a:lnTo>
                  <a:cubicBezTo>
                    <a:pt x="178037" y="59744"/>
                    <a:pt x="201410" y="37809"/>
                    <a:pt x="230843" y="37809"/>
                  </a:cubicBezTo>
                  <a:cubicBezTo>
                    <a:pt x="261718" y="37809"/>
                    <a:pt x="285668" y="61765"/>
                    <a:pt x="285668" y="94379"/>
                  </a:cubicBezTo>
                  <a:cubicBezTo>
                    <a:pt x="285668" y="126993"/>
                    <a:pt x="261429" y="150660"/>
                    <a:pt x="230843" y="150660"/>
                  </a:cubicBezTo>
                  <a:cubicBezTo>
                    <a:pt x="214683" y="150660"/>
                    <a:pt x="200544" y="144021"/>
                    <a:pt x="190734" y="133342"/>
                  </a:cubicBezTo>
                  <a:lnTo>
                    <a:pt x="190734" y="166822"/>
                  </a:lnTo>
                  <a:cubicBezTo>
                    <a:pt x="202276" y="175770"/>
                    <a:pt x="217281" y="181542"/>
                    <a:pt x="234017" y="181542"/>
                  </a:cubicBezTo>
                  <a:cubicBezTo>
                    <a:pt x="284225" y="181542"/>
                    <a:pt x="318274" y="143155"/>
                    <a:pt x="318274" y="94667"/>
                  </a:cubicBezTo>
                  <a:cubicBezTo>
                    <a:pt x="317697" y="46179"/>
                    <a:pt x="283359" y="7504"/>
                    <a:pt x="233439" y="7504"/>
                  </a:cubicBezTo>
                  <a:close/>
                </a:path>
              </a:pathLst>
            </a:custGeom>
            <a:solidFill>
              <a:srgbClr val="0061AF"/>
            </a:solidFill>
            <a:ln w="2885" cap="flat">
              <a:noFill/>
              <a:prstDash val="solid"/>
              <a:miter/>
            </a:ln>
          </p:spPr>
          <p:txBody>
            <a:bodyPr rtlCol="0" anchor="ctr"/>
            <a:lstStyle/>
            <a:p>
              <a:endParaRPr lang="ru-RU"/>
            </a:p>
          </p:txBody>
        </p:sp>
      </p:grpSp>
    </p:spTree>
    <p:extLst>
      <p:ext uri="{BB962C8B-B14F-4D97-AF65-F5344CB8AC3E}">
        <p14:creationId xmlns:p14="http://schemas.microsoft.com/office/powerpoint/2010/main" val="3419677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Фото 2">
    <p:spTree>
      <p:nvGrpSpPr>
        <p:cNvPr id="1" name=""/>
        <p:cNvGrpSpPr/>
        <p:nvPr/>
      </p:nvGrpSpPr>
      <p:grpSpPr>
        <a:xfrm>
          <a:off x="0" y="0"/>
          <a:ext cx="0" cy="0"/>
          <a:chOff x="0" y="0"/>
          <a:chExt cx="0" cy="0"/>
        </a:xfrm>
      </p:grpSpPr>
      <p:sp>
        <p:nvSpPr>
          <p:cNvPr id="15" name="Заголовок 14"/>
          <p:cNvSpPr>
            <a:spLocks noGrp="1"/>
          </p:cNvSpPr>
          <p:nvPr>
            <p:ph type="title" hasCustomPrompt="1"/>
          </p:nvPr>
        </p:nvSpPr>
        <p:spPr>
          <a:xfrm>
            <a:off x="559572" y="359101"/>
            <a:ext cx="9199890" cy="523220"/>
          </a:xfrm>
          <a:prstGeom prst="rect">
            <a:avLst/>
          </a:prstGeom>
        </p:spPr>
        <p:txBody>
          <a:bodyPr wrap="square" anchor="t">
            <a:spAutoFit/>
          </a:bodyPr>
          <a:lstStyle>
            <a:lvl1pPr>
              <a:lnSpc>
                <a:spcPct val="100000"/>
              </a:lnSpc>
              <a:defRPr sz="2800" b="1">
                <a:solidFill>
                  <a:schemeClr val="accent4"/>
                </a:solidFill>
                <a:latin typeface="Montserrat" panose="00000500000000000000" pitchFamily="2" charset="-52"/>
              </a:defRPr>
            </a:lvl1pPr>
          </a:lstStyle>
          <a:p>
            <a:r>
              <a:rPr lang="ru-RU" dirty="0"/>
              <a:t>Заголовок слайда</a:t>
            </a:r>
          </a:p>
        </p:txBody>
      </p:sp>
      <p:sp>
        <p:nvSpPr>
          <p:cNvPr id="12" name="Прямоугольник 11">
            <a:extLst>
              <a:ext uri="{FF2B5EF4-FFF2-40B4-BE49-F238E27FC236}">
                <a16:creationId xmlns:a16="http://schemas.microsoft.com/office/drawing/2014/main" id="{C5D4A470-D186-460E-BFFA-A336BBB6414C}"/>
              </a:ext>
            </a:extLst>
          </p:cNvPr>
          <p:cNvSpPr/>
          <p:nvPr userDrawn="1"/>
        </p:nvSpPr>
        <p:spPr>
          <a:xfrm>
            <a:off x="11641138" y="6453188"/>
            <a:ext cx="415498" cy="307777"/>
          </a:xfrm>
          <a:prstGeom prst="rect">
            <a:avLst/>
          </a:prstGeom>
        </p:spPr>
        <p:txBody>
          <a:bodyPr wrap="none">
            <a:spAutoFit/>
          </a:bodyPr>
          <a:lstStyle/>
          <a:p>
            <a:pPr algn="l"/>
            <a:fld id="{14D38384-7A71-42FD-A8FA-E9EF1AAD0FA2}" type="slidenum">
              <a:rPr lang="ru-RU" sz="1400" smtClean="0">
                <a:solidFill>
                  <a:srgbClr val="8F9092"/>
                </a:solidFill>
                <a:latin typeface="Montserrat" panose="00000500000000000000" pitchFamily="2" charset="-52"/>
              </a:rPr>
              <a:pPr algn="l"/>
              <a:t>‹#›</a:t>
            </a:fld>
            <a:endParaRPr lang="ru-RU" sz="1400" dirty="0">
              <a:solidFill>
                <a:srgbClr val="8F9092"/>
              </a:solidFill>
              <a:latin typeface="Montserrat" panose="00000500000000000000" pitchFamily="2" charset="-52"/>
            </a:endParaRPr>
          </a:p>
        </p:txBody>
      </p:sp>
      <p:sp>
        <p:nvSpPr>
          <p:cNvPr id="5" name="Рисунок 4">
            <a:extLst>
              <a:ext uri="{FF2B5EF4-FFF2-40B4-BE49-F238E27FC236}">
                <a16:creationId xmlns:a16="http://schemas.microsoft.com/office/drawing/2014/main" id="{F27500AD-934E-14AA-6A9C-44EB48A9AF68}"/>
              </a:ext>
            </a:extLst>
          </p:cNvPr>
          <p:cNvSpPr>
            <a:spLocks noGrp="1"/>
          </p:cNvSpPr>
          <p:nvPr>
            <p:ph type="pic" sz="quarter" idx="11" hasCustomPrompt="1"/>
          </p:nvPr>
        </p:nvSpPr>
        <p:spPr>
          <a:xfrm>
            <a:off x="559572" y="3429000"/>
            <a:ext cx="3461412" cy="3024188"/>
          </a:xfrm>
          <a:prstGeom prst="rect">
            <a:avLst/>
          </a:prstGeom>
        </p:spPr>
        <p:txBody>
          <a:bodyPr/>
          <a:lstStyle>
            <a:lvl1pPr marL="0" indent="0">
              <a:buNone/>
              <a:defRPr sz="1800">
                <a:solidFill>
                  <a:schemeClr val="accent5"/>
                </a:solidFill>
              </a:defRPr>
            </a:lvl1pPr>
          </a:lstStyle>
          <a:p>
            <a:r>
              <a:rPr lang="ru-RU" dirty="0"/>
              <a:t>Изображение</a:t>
            </a:r>
          </a:p>
        </p:txBody>
      </p:sp>
      <p:sp>
        <p:nvSpPr>
          <p:cNvPr id="6" name="Текст 19">
            <a:extLst>
              <a:ext uri="{FF2B5EF4-FFF2-40B4-BE49-F238E27FC236}">
                <a16:creationId xmlns:a16="http://schemas.microsoft.com/office/drawing/2014/main" id="{338AE212-40B9-279D-571E-03DEAF13AB63}"/>
              </a:ext>
            </a:extLst>
          </p:cNvPr>
          <p:cNvSpPr>
            <a:spLocks noGrp="1"/>
          </p:cNvSpPr>
          <p:nvPr>
            <p:ph type="body" sz="quarter" idx="10" hasCustomPrompt="1"/>
          </p:nvPr>
        </p:nvSpPr>
        <p:spPr>
          <a:xfrm>
            <a:off x="559572" y="1729294"/>
            <a:ext cx="2549388" cy="338554"/>
          </a:xfrm>
          <a:prstGeom prst="rect">
            <a:avLst/>
          </a:prstGeom>
        </p:spPr>
        <p:txBody>
          <a:bodyPr wrap="square" anchor="t" anchorCtr="0">
            <a:spAutoFit/>
          </a:bodyPr>
          <a:lstStyle>
            <a:lvl1pPr marL="0" indent="0">
              <a:lnSpc>
                <a:spcPct val="100000"/>
              </a:lnSpc>
              <a:spcBef>
                <a:spcPts val="0"/>
              </a:spcBef>
              <a:spcAft>
                <a:spcPts val="600"/>
              </a:spcAft>
              <a:buNone/>
              <a:defRPr sz="1600" b="1">
                <a:solidFill>
                  <a:schemeClr val="accent4"/>
                </a:solidFill>
                <a:latin typeface="Montserrat" panose="00000500000000000000" pitchFamily="2" charset="-52"/>
              </a:defRPr>
            </a:lvl1pPr>
            <a:lvl2pPr>
              <a:lnSpc>
                <a:spcPct val="100000"/>
              </a:lnSpc>
              <a:spcBef>
                <a:spcPts val="0"/>
              </a:spcBef>
              <a:spcAft>
                <a:spcPts val="600"/>
              </a:spcAft>
              <a:defRPr sz="1400" b="0">
                <a:solidFill>
                  <a:srgbClr val="222A3F"/>
                </a:solidFill>
                <a:latin typeface="Montserrat" panose="00000500000000000000" pitchFamily="2" charset="-52"/>
              </a:defRPr>
            </a:lvl2pPr>
          </a:lstStyle>
          <a:p>
            <a:pPr lvl="0"/>
            <a:r>
              <a:rPr lang="ru-RU" dirty="0"/>
              <a:t>Подзаголовок</a:t>
            </a:r>
          </a:p>
        </p:txBody>
      </p:sp>
      <p:sp>
        <p:nvSpPr>
          <p:cNvPr id="8" name="Текст 26">
            <a:extLst>
              <a:ext uri="{FF2B5EF4-FFF2-40B4-BE49-F238E27FC236}">
                <a16:creationId xmlns:a16="http://schemas.microsoft.com/office/drawing/2014/main" id="{65073B64-BE35-B6DD-019F-4E4D3FE94F1D}"/>
              </a:ext>
            </a:extLst>
          </p:cNvPr>
          <p:cNvSpPr>
            <a:spLocks noGrp="1"/>
          </p:cNvSpPr>
          <p:nvPr>
            <p:ph type="body" sz="quarter" idx="12" hasCustomPrompt="1"/>
          </p:nvPr>
        </p:nvSpPr>
        <p:spPr>
          <a:xfrm>
            <a:off x="559572" y="2409034"/>
            <a:ext cx="2549388" cy="307777"/>
          </a:xfrm>
          <a:prstGeom prst="rect">
            <a:avLst/>
          </a:prstGeom>
        </p:spPr>
        <p:txBody>
          <a:bodyPr wrap="square" anchor="t">
            <a:spAutoFit/>
          </a:bodyPr>
          <a:lstStyle>
            <a:lvl1pPr marL="0" indent="0">
              <a:lnSpc>
                <a:spcPct val="100000"/>
              </a:lnSpc>
              <a:spcBef>
                <a:spcPts val="0"/>
              </a:spcBef>
              <a:spcAft>
                <a:spcPts val="600"/>
              </a:spcAft>
              <a:buNone/>
              <a:defRPr sz="1400">
                <a:solidFill>
                  <a:schemeClr val="tx1"/>
                </a:solidFill>
                <a:latin typeface="Montserrat" panose="00000500000000000000" pitchFamily="2" charset="-52"/>
              </a:defRPr>
            </a:lvl1pPr>
          </a:lstStyle>
          <a:p>
            <a:pPr lvl="0"/>
            <a:r>
              <a:rPr lang="ru-RU" dirty="0"/>
              <a:t>Основной текст</a:t>
            </a:r>
          </a:p>
        </p:txBody>
      </p:sp>
      <p:sp>
        <p:nvSpPr>
          <p:cNvPr id="14" name="Рисунок 4">
            <a:extLst>
              <a:ext uri="{FF2B5EF4-FFF2-40B4-BE49-F238E27FC236}">
                <a16:creationId xmlns:a16="http://schemas.microsoft.com/office/drawing/2014/main" id="{0DB7399E-EFAF-F1ED-9129-5A5B8F833170}"/>
              </a:ext>
            </a:extLst>
          </p:cNvPr>
          <p:cNvSpPr>
            <a:spLocks noGrp="1"/>
          </p:cNvSpPr>
          <p:nvPr>
            <p:ph type="pic" sz="quarter" idx="15" hasCustomPrompt="1"/>
          </p:nvPr>
        </p:nvSpPr>
        <p:spPr>
          <a:xfrm>
            <a:off x="4365294" y="3428999"/>
            <a:ext cx="3461412" cy="3024188"/>
          </a:xfrm>
          <a:prstGeom prst="rect">
            <a:avLst/>
          </a:prstGeom>
        </p:spPr>
        <p:txBody>
          <a:bodyPr/>
          <a:lstStyle>
            <a:lvl1pPr marL="0" indent="0">
              <a:buNone/>
              <a:defRPr sz="1800">
                <a:solidFill>
                  <a:schemeClr val="accent5"/>
                </a:solidFill>
              </a:defRPr>
            </a:lvl1pPr>
          </a:lstStyle>
          <a:p>
            <a:r>
              <a:rPr lang="ru-RU" dirty="0"/>
              <a:t>Изображение</a:t>
            </a:r>
          </a:p>
        </p:txBody>
      </p:sp>
      <p:sp>
        <p:nvSpPr>
          <p:cNvPr id="16" name="Рисунок 4">
            <a:extLst>
              <a:ext uri="{FF2B5EF4-FFF2-40B4-BE49-F238E27FC236}">
                <a16:creationId xmlns:a16="http://schemas.microsoft.com/office/drawing/2014/main" id="{307F0BC4-BEFC-FB4D-E264-DB157C1D8153}"/>
              </a:ext>
            </a:extLst>
          </p:cNvPr>
          <p:cNvSpPr>
            <a:spLocks noGrp="1"/>
          </p:cNvSpPr>
          <p:nvPr>
            <p:ph type="pic" sz="quarter" idx="16" hasCustomPrompt="1"/>
          </p:nvPr>
        </p:nvSpPr>
        <p:spPr>
          <a:xfrm>
            <a:off x="8171015" y="3428999"/>
            <a:ext cx="3461412" cy="3024188"/>
          </a:xfrm>
          <a:prstGeom prst="rect">
            <a:avLst/>
          </a:prstGeom>
        </p:spPr>
        <p:txBody>
          <a:bodyPr/>
          <a:lstStyle>
            <a:lvl1pPr marL="0" indent="0">
              <a:buNone/>
              <a:defRPr sz="1800">
                <a:solidFill>
                  <a:schemeClr val="accent5"/>
                </a:solidFill>
              </a:defRPr>
            </a:lvl1pPr>
          </a:lstStyle>
          <a:p>
            <a:r>
              <a:rPr lang="ru-RU" dirty="0"/>
              <a:t>Изображение</a:t>
            </a:r>
          </a:p>
        </p:txBody>
      </p:sp>
      <p:grpSp>
        <p:nvGrpSpPr>
          <p:cNvPr id="4" name="Рисунок 12">
            <a:extLst>
              <a:ext uri="{FF2B5EF4-FFF2-40B4-BE49-F238E27FC236}">
                <a16:creationId xmlns:a16="http://schemas.microsoft.com/office/drawing/2014/main" id="{AAC3D7EF-E82E-9CD1-3861-733C69ADB4AA}"/>
              </a:ext>
            </a:extLst>
          </p:cNvPr>
          <p:cNvGrpSpPr/>
          <p:nvPr/>
        </p:nvGrpSpPr>
        <p:grpSpPr>
          <a:xfrm>
            <a:off x="9784686" y="-282498"/>
            <a:ext cx="1842699" cy="1159097"/>
            <a:chOff x="9784686" y="-282498"/>
            <a:chExt cx="1842699" cy="1159097"/>
          </a:xfrm>
          <a:solidFill>
            <a:srgbClr val="797D82"/>
          </a:solidFill>
        </p:grpSpPr>
        <p:grpSp>
          <p:nvGrpSpPr>
            <p:cNvPr id="7" name="Рисунок 12">
              <a:extLst>
                <a:ext uri="{FF2B5EF4-FFF2-40B4-BE49-F238E27FC236}">
                  <a16:creationId xmlns:a16="http://schemas.microsoft.com/office/drawing/2014/main" id="{123D6202-23F9-7C29-7BE0-19537DC83E3D}"/>
                </a:ext>
              </a:extLst>
            </p:cNvPr>
            <p:cNvGrpSpPr/>
            <p:nvPr/>
          </p:nvGrpSpPr>
          <p:grpSpPr>
            <a:xfrm>
              <a:off x="9784686" y="-282498"/>
              <a:ext cx="1058812" cy="1055771"/>
              <a:chOff x="9784686" y="-282498"/>
              <a:chExt cx="1058812" cy="1055771"/>
            </a:xfrm>
            <a:solidFill>
              <a:srgbClr val="797D82"/>
            </a:solidFill>
          </p:grpSpPr>
          <p:grpSp>
            <p:nvGrpSpPr>
              <p:cNvPr id="9" name="Рисунок 12">
                <a:extLst>
                  <a:ext uri="{FF2B5EF4-FFF2-40B4-BE49-F238E27FC236}">
                    <a16:creationId xmlns:a16="http://schemas.microsoft.com/office/drawing/2014/main" id="{1B7B7EA4-6B52-50A6-6D70-B9E3960EEAB5}"/>
                  </a:ext>
                </a:extLst>
              </p:cNvPr>
              <p:cNvGrpSpPr/>
              <p:nvPr/>
            </p:nvGrpSpPr>
            <p:grpSpPr>
              <a:xfrm>
                <a:off x="9784686" y="-282498"/>
                <a:ext cx="1058812" cy="1055771"/>
                <a:chOff x="9784686" y="-282498"/>
                <a:chExt cx="1058812" cy="1055771"/>
              </a:xfrm>
              <a:solidFill>
                <a:srgbClr val="797D82"/>
              </a:solidFill>
            </p:grpSpPr>
            <p:grpSp>
              <p:nvGrpSpPr>
                <p:cNvPr id="10" name="Рисунок 12">
                  <a:extLst>
                    <a:ext uri="{FF2B5EF4-FFF2-40B4-BE49-F238E27FC236}">
                      <a16:creationId xmlns:a16="http://schemas.microsoft.com/office/drawing/2014/main" id="{963549FA-7943-D420-4D8C-1DA03751668F}"/>
                    </a:ext>
                  </a:extLst>
                </p:cNvPr>
                <p:cNvGrpSpPr/>
                <p:nvPr/>
              </p:nvGrpSpPr>
              <p:grpSpPr>
                <a:xfrm>
                  <a:off x="9784686" y="-282498"/>
                  <a:ext cx="1058812" cy="1055771"/>
                  <a:chOff x="9784686" y="-282498"/>
                  <a:chExt cx="1058812" cy="1055771"/>
                </a:xfrm>
                <a:solidFill>
                  <a:srgbClr val="797D82"/>
                </a:solidFill>
              </p:grpSpPr>
              <p:sp>
                <p:nvSpPr>
                  <p:cNvPr id="11" name="Полилиния 10">
                    <a:extLst>
                      <a:ext uri="{FF2B5EF4-FFF2-40B4-BE49-F238E27FC236}">
                        <a16:creationId xmlns:a16="http://schemas.microsoft.com/office/drawing/2014/main" id="{9819996C-0040-EF31-0266-815EDED101C6}"/>
                      </a:ext>
                    </a:extLst>
                  </p:cNvPr>
                  <p:cNvSpPr/>
                  <p:nvPr/>
                </p:nvSpPr>
                <p:spPr>
                  <a:xfrm>
                    <a:off x="9784686" y="-282498"/>
                    <a:ext cx="2885" cy="2886"/>
                  </a:xfrm>
                  <a:custGeom>
                    <a:avLst/>
                    <a:gdLst/>
                    <a:ahLst/>
                    <a:cxnLst/>
                    <a:rect l="l" t="t" r="r" b="b"/>
                    <a:pathLst>
                      <a:path w="2885" h="2886"/>
                    </a:pathLst>
                  </a:custGeom>
                  <a:solidFill>
                    <a:srgbClr val="797D82"/>
                  </a:solidFill>
                  <a:ln w="2885" cap="flat">
                    <a:noFill/>
                    <a:prstDash val="solid"/>
                    <a:miter/>
                  </a:ln>
                </p:spPr>
                <p:txBody>
                  <a:bodyPr rtlCol="0" anchor="ctr"/>
                  <a:lstStyle/>
                  <a:p>
                    <a:endParaRPr lang="ru-RU"/>
                  </a:p>
                </p:txBody>
              </p:sp>
              <p:grpSp>
                <p:nvGrpSpPr>
                  <p:cNvPr id="18" name="Рисунок 12">
                    <a:extLst>
                      <a:ext uri="{FF2B5EF4-FFF2-40B4-BE49-F238E27FC236}">
                        <a16:creationId xmlns:a16="http://schemas.microsoft.com/office/drawing/2014/main" id="{6F322C2D-07FC-C37A-EBDE-B98AE91AB44D}"/>
                      </a:ext>
                    </a:extLst>
                  </p:cNvPr>
                  <p:cNvGrpSpPr/>
                  <p:nvPr/>
                </p:nvGrpSpPr>
                <p:grpSpPr>
                  <a:xfrm>
                    <a:off x="10371466" y="413364"/>
                    <a:ext cx="472032" cy="359908"/>
                    <a:chOff x="10371466" y="413364"/>
                    <a:chExt cx="472032" cy="359908"/>
                  </a:xfrm>
                  <a:solidFill>
                    <a:srgbClr val="797D82"/>
                  </a:solidFill>
                </p:grpSpPr>
                <p:grpSp>
                  <p:nvGrpSpPr>
                    <p:cNvPr id="19" name="Рисунок 12">
                      <a:extLst>
                        <a:ext uri="{FF2B5EF4-FFF2-40B4-BE49-F238E27FC236}">
                          <a16:creationId xmlns:a16="http://schemas.microsoft.com/office/drawing/2014/main" id="{338E74F7-1DAC-97D1-0A4F-0940457B9CC3}"/>
                        </a:ext>
                      </a:extLst>
                    </p:cNvPr>
                    <p:cNvGrpSpPr/>
                    <p:nvPr/>
                  </p:nvGrpSpPr>
                  <p:grpSpPr>
                    <a:xfrm>
                      <a:off x="10447056" y="413364"/>
                      <a:ext cx="320303" cy="359908"/>
                      <a:chOff x="10447056" y="413364"/>
                      <a:chExt cx="320303" cy="359908"/>
                    </a:xfrm>
                    <a:solidFill>
                      <a:srgbClr val="797D82"/>
                    </a:solidFill>
                  </p:grpSpPr>
                  <p:sp>
                    <p:nvSpPr>
                      <p:cNvPr id="20" name="Полилиния 19">
                        <a:extLst>
                          <a:ext uri="{FF2B5EF4-FFF2-40B4-BE49-F238E27FC236}">
                            <a16:creationId xmlns:a16="http://schemas.microsoft.com/office/drawing/2014/main" id="{F3BCCA10-B237-85C0-8BD7-F7EE09C72946}"/>
                          </a:ext>
                        </a:extLst>
                      </p:cNvPr>
                      <p:cNvSpPr/>
                      <p:nvPr/>
                    </p:nvSpPr>
                    <p:spPr>
                      <a:xfrm>
                        <a:off x="10672274" y="438474"/>
                        <a:ext cx="79063" cy="152679"/>
                      </a:xfrm>
                      <a:custGeom>
                        <a:avLst/>
                        <a:gdLst>
                          <a:gd name="connsiteX0" fmla="*/ 25104 w 79063"/>
                          <a:gd name="connsiteY0" fmla="*/ 134208 h 152679"/>
                          <a:gd name="connsiteX1" fmla="*/ 79063 w 79063"/>
                          <a:gd name="connsiteY1" fmla="*/ 1443 h 152679"/>
                          <a:gd name="connsiteX2" fmla="*/ 65790 w 79063"/>
                          <a:gd name="connsiteY2" fmla="*/ 0 h 152679"/>
                          <a:gd name="connsiteX3" fmla="*/ 13562 w 79063"/>
                          <a:gd name="connsiteY3" fmla="*/ 128147 h 152679"/>
                          <a:gd name="connsiteX4" fmla="*/ 0 w 79063"/>
                          <a:gd name="connsiteY4" fmla="*/ 152680 h 152679"/>
                          <a:gd name="connsiteX5" fmla="*/ 19045 w 79063"/>
                          <a:gd name="connsiteY5" fmla="*/ 146042 h 152679"/>
                          <a:gd name="connsiteX6" fmla="*/ 25104 w 79063"/>
                          <a:gd name="connsiteY6" fmla="*/ 134208 h 15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63" h="152679">
                            <a:moveTo>
                              <a:pt x="25104" y="134208"/>
                            </a:moveTo>
                            <a:cubicBezTo>
                              <a:pt x="49054" y="88895"/>
                              <a:pt x="67810" y="41273"/>
                              <a:pt x="79063" y="1443"/>
                            </a:cubicBezTo>
                            <a:cubicBezTo>
                              <a:pt x="74735" y="866"/>
                              <a:pt x="70407" y="577"/>
                              <a:pt x="65790" y="0"/>
                            </a:cubicBezTo>
                            <a:cubicBezTo>
                              <a:pt x="54825" y="37521"/>
                              <a:pt x="37223" y="83123"/>
                              <a:pt x="13562" y="128147"/>
                            </a:cubicBezTo>
                            <a:cubicBezTo>
                              <a:pt x="9234" y="136517"/>
                              <a:pt x="4617" y="144599"/>
                              <a:pt x="0" y="152680"/>
                            </a:cubicBezTo>
                            <a:cubicBezTo>
                              <a:pt x="6348" y="150660"/>
                              <a:pt x="12696" y="148351"/>
                              <a:pt x="19045" y="146042"/>
                            </a:cubicBezTo>
                            <a:cubicBezTo>
                              <a:pt x="20776" y="142001"/>
                              <a:pt x="22796" y="137960"/>
                              <a:pt x="25104" y="134208"/>
                            </a:cubicBezTo>
                            <a:close/>
                          </a:path>
                        </a:pathLst>
                      </a:custGeom>
                      <a:solidFill>
                        <a:srgbClr val="797D82"/>
                      </a:solidFill>
                      <a:ln w="2885"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7315066A-0B66-EE77-7075-063A49817FFD}"/>
                          </a:ext>
                        </a:extLst>
                      </p:cNvPr>
                      <p:cNvSpPr/>
                      <p:nvPr/>
                    </p:nvSpPr>
                    <p:spPr>
                      <a:xfrm>
                        <a:off x="10460765" y="467913"/>
                        <a:ext cx="77043" cy="153257"/>
                      </a:xfrm>
                      <a:custGeom>
                        <a:avLst/>
                        <a:gdLst>
                          <a:gd name="connsiteX0" fmla="*/ 68387 w 77043"/>
                          <a:gd name="connsiteY0" fmla="*/ 15874 h 153257"/>
                          <a:gd name="connsiteX1" fmla="*/ 77044 w 77043"/>
                          <a:gd name="connsiteY1" fmla="*/ 0 h 153257"/>
                          <a:gd name="connsiteX2" fmla="*/ 58576 w 77043"/>
                          <a:gd name="connsiteY2" fmla="*/ 6061 h 153257"/>
                          <a:gd name="connsiteX3" fmla="*/ 56556 w 77043"/>
                          <a:gd name="connsiteY3" fmla="*/ 9813 h 153257"/>
                          <a:gd name="connsiteX4" fmla="*/ 0 w 77043"/>
                          <a:gd name="connsiteY4" fmla="*/ 152391 h 153257"/>
                          <a:gd name="connsiteX5" fmla="*/ 13273 w 77043"/>
                          <a:gd name="connsiteY5" fmla="*/ 153257 h 153257"/>
                          <a:gd name="connsiteX6" fmla="*/ 68387 w 77043"/>
                          <a:gd name="connsiteY6" fmla="*/ 15874 h 15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43" h="153257">
                            <a:moveTo>
                              <a:pt x="68387" y="15874"/>
                            </a:moveTo>
                            <a:cubicBezTo>
                              <a:pt x="71273" y="10390"/>
                              <a:pt x="74158" y="5195"/>
                              <a:pt x="77044" y="0"/>
                            </a:cubicBezTo>
                            <a:cubicBezTo>
                              <a:pt x="70695" y="2020"/>
                              <a:pt x="64636" y="4041"/>
                              <a:pt x="58576" y="6061"/>
                            </a:cubicBezTo>
                            <a:cubicBezTo>
                              <a:pt x="57999" y="7215"/>
                              <a:pt x="57133" y="8370"/>
                              <a:pt x="56556" y="9813"/>
                            </a:cubicBezTo>
                            <a:cubicBezTo>
                              <a:pt x="30009" y="60033"/>
                              <a:pt x="10965" y="109098"/>
                              <a:pt x="0" y="152391"/>
                            </a:cubicBezTo>
                            <a:cubicBezTo>
                              <a:pt x="4328" y="152680"/>
                              <a:pt x="8657" y="152969"/>
                              <a:pt x="13273" y="153257"/>
                            </a:cubicBezTo>
                            <a:cubicBezTo>
                              <a:pt x="23950" y="112850"/>
                              <a:pt x="41840" y="65805"/>
                              <a:pt x="68387" y="15874"/>
                            </a:cubicBezTo>
                            <a:close/>
                          </a:path>
                        </a:pathLst>
                      </a:custGeom>
                      <a:solidFill>
                        <a:srgbClr val="797D82"/>
                      </a:solidFill>
                      <a:ln w="2885" cap="flat">
                        <a:noFill/>
                        <a:prstDash val="solid"/>
                        <a:miter/>
                      </a:ln>
                    </p:spPr>
                    <p:txBody>
                      <a:bodyPr rtlCol="0" anchor="ctr"/>
                      <a:lstStyle/>
                      <a:p>
                        <a:endParaRPr lang="ru-RU"/>
                      </a:p>
                    </p:txBody>
                  </p:sp>
                  <p:grpSp>
                    <p:nvGrpSpPr>
                      <p:cNvPr id="22" name="Рисунок 12">
                        <a:extLst>
                          <a:ext uri="{FF2B5EF4-FFF2-40B4-BE49-F238E27FC236}">
                            <a16:creationId xmlns:a16="http://schemas.microsoft.com/office/drawing/2014/main" id="{58F838C7-EE71-D7CF-FB4C-86FC463418C1}"/>
                          </a:ext>
                        </a:extLst>
                      </p:cNvPr>
                      <p:cNvGrpSpPr/>
                      <p:nvPr/>
                    </p:nvGrpSpPr>
                    <p:grpSpPr>
                      <a:xfrm>
                        <a:off x="10447056" y="413364"/>
                        <a:ext cx="320303" cy="223391"/>
                        <a:chOff x="10447056" y="413364"/>
                        <a:chExt cx="320303" cy="223391"/>
                      </a:xfrm>
                      <a:solidFill>
                        <a:srgbClr val="797D82"/>
                      </a:solidFill>
                    </p:grpSpPr>
                    <p:sp>
                      <p:nvSpPr>
                        <p:cNvPr id="23" name="Полилиния 22">
                          <a:extLst>
                            <a:ext uri="{FF2B5EF4-FFF2-40B4-BE49-F238E27FC236}">
                              <a16:creationId xmlns:a16="http://schemas.microsoft.com/office/drawing/2014/main" id="{54BACE19-0143-BF2E-07EF-A49C47BAC3DF}"/>
                            </a:ext>
                          </a:extLst>
                        </p:cNvPr>
                        <p:cNvSpPr/>
                        <p:nvPr/>
                      </p:nvSpPr>
                      <p:spPr>
                        <a:xfrm>
                          <a:off x="10497700" y="546706"/>
                          <a:ext cx="161301" cy="87163"/>
                        </a:xfrm>
                        <a:custGeom>
                          <a:avLst/>
                          <a:gdLst>
                            <a:gd name="connsiteX0" fmla="*/ 5771 w 161301"/>
                            <a:gd name="connsiteY0" fmla="*/ 0 h 87163"/>
                            <a:gd name="connsiteX1" fmla="*/ 0 w 161301"/>
                            <a:gd name="connsiteY1" fmla="*/ 13854 h 87163"/>
                            <a:gd name="connsiteX2" fmla="*/ 69830 w 161301"/>
                            <a:gd name="connsiteY2" fmla="*/ 60033 h 87163"/>
                            <a:gd name="connsiteX3" fmla="*/ 153222 w 161301"/>
                            <a:gd name="connsiteY3" fmla="*/ 87163 h 87163"/>
                            <a:gd name="connsiteX4" fmla="*/ 161301 w 161301"/>
                            <a:gd name="connsiteY4" fmla="*/ 74464 h 87163"/>
                            <a:gd name="connsiteX5" fmla="*/ 75601 w 161301"/>
                            <a:gd name="connsiteY5" fmla="*/ 47622 h 87163"/>
                            <a:gd name="connsiteX6" fmla="*/ 5771 w 161301"/>
                            <a:gd name="connsiteY6" fmla="*/ 0 h 8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301" h="87163">
                              <a:moveTo>
                                <a:pt x="5771" y="0"/>
                              </a:moveTo>
                              <a:cubicBezTo>
                                <a:pt x="3751" y="4618"/>
                                <a:pt x="1731" y="9236"/>
                                <a:pt x="0" y="13854"/>
                              </a:cubicBezTo>
                              <a:cubicBezTo>
                                <a:pt x="19044" y="30882"/>
                                <a:pt x="42706" y="46756"/>
                                <a:pt x="69830" y="60033"/>
                              </a:cubicBezTo>
                              <a:cubicBezTo>
                                <a:pt x="97819" y="73598"/>
                                <a:pt x="126386" y="82834"/>
                                <a:pt x="153222" y="87163"/>
                              </a:cubicBezTo>
                              <a:cubicBezTo>
                                <a:pt x="156107" y="83123"/>
                                <a:pt x="158704" y="78793"/>
                                <a:pt x="161301" y="74464"/>
                              </a:cubicBezTo>
                              <a:cubicBezTo>
                                <a:pt x="134177" y="71001"/>
                                <a:pt x="104456" y="61765"/>
                                <a:pt x="75601" y="47622"/>
                              </a:cubicBezTo>
                              <a:cubicBezTo>
                                <a:pt x="48477" y="34346"/>
                                <a:pt x="24527" y="17606"/>
                                <a:pt x="5771" y="0"/>
                              </a:cubicBezTo>
                              <a:close/>
                            </a:path>
                          </a:pathLst>
                        </a:custGeom>
                        <a:solidFill>
                          <a:srgbClr val="797D82"/>
                        </a:solidFill>
                        <a:ln w="2885"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F2CDC597-AEA6-5A16-9D8C-A43BE531A315}"/>
                            </a:ext>
                          </a:extLst>
                        </p:cNvPr>
                        <p:cNvSpPr/>
                        <p:nvPr/>
                      </p:nvSpPr>
                      <p:spPr>
                        <a:xfrm>
                          <a:off x="10447056" y="413364"/>
                          <a:ext cx="320303" cy="223391"/>
                        </a:xfrm>
                        <a:custGeom>
                          <a:avLst/>
                          <a:gdLst>
                            <a:gd name="connsiteX0" fmla="*/ 297068 w 320303"/>
                            <a:gd name="connsiteY0" fmla="*/ 105346 h 223391"/>
                            <a:gd name="connsiteX1" fmla="*/ 200114 w 320303"/>
                            <a:gd name="connsiteY1" fmla="*/ 30016 h 223391"/>
                            <a:gd name="connsiteX2" fmla="*/ 83827 w 320303"/>
                            <a:gd name="connsiteY2" fmla="*/ 0 h 223391"/>
                            <a:gd name="connsiteX3" fmla="*/ 5341 w 320303"/>
                            <a:gd name="connsiteY3" fmla="*/ 36077 h 223391"/>
                            <a:gd name="connsiteX4" fmla="*/ 40255 w 320303"/>
                            <a:gd name="connsiteY4" fmla="*/ 137383 h 223391"/>
                            <a:gd name="connsiteX5" fmla="*/ 46027 w 320303"/>
                            <a:gd name="connsiteY5" fmla="*/ 123241 h 223391"/>
                            <a:gd name="connsiteX6" fmla="*/ 17460 w 320303"/>
                            <a:gd name="connsiteY6" fmla="*/ 42138 h 223391"/>
                            <a:gd name="connsiteX7" fmla="*/ 83538 w 320303"/>
                            <a:gd name="connsiteY7" fmla="*/ 13854 h 223391"/>
                            <a:gd name="connsiteX8" fmla="*/ 193766 w 320303"/>
                            <a:gd name="connsiteY8" fmla="*/ 42427 h 223391"/>
                            <a:gd name="connsiteX9" fmla="*/ 285526 w 320303"/>
                            <a:gd name="connsiteY9" fmla="*/ 113716 h 223391"/>
                            <a:gd name="connsiteX10" fmla="*/ 302262 w 320303"/>
                            <a:gd name="connsiteY10" fmla="*/ 181253 h 223391"/>
                            <a:gd name="connsiteX11" fmla="*/ 236183 w 320303"/>
                            <a:gd name="connsiteY11" fmla="*/ 209538 h 223391"/>
                            <a:gd name="connsiteX12" fmla="*/ 226372 w 320303"/>
                            <a:gd name="connsiteY12" fmla="*/ 209249 h 223391"/>
                            <a:gd name="connsiteX13" fmla="*/ 218004 w 320303"/>
                            <a:gd name="connsiteY13" fmla="*/ 222526 h 223391"/>
                            <a:gd name="connsiteX14" fmla="*/ 236183 w 320303"/>
                            <a:gd name="connsiteY14" fmla="*/ 223392 h 223391"/>
                            <a:gd name="connsiteX15" fmla="*/ 314669 w 320303"/>
                            <a:gd name="connsiteY15" fmla="*/ 187314 h 223391"/>
                            <a:gd name="connsiteX16" fmla="*/ 297068 w 320303"/>
                            <a:gd name="connsiteY16" fmla="*/ 105346 h 22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303" h="223391">
                              <a:moveTo>
                                <a:pt x="297068" y="105346"/>
                              </a:moveTo>
                              <a:cubicBezTo>
                                <a:pt x="275426" y="76484"/>
                                <a:pt x="240800" y="49643"/>
                                <a:pt x="200114" y="30016"/>
                              </a:cubicBezTo>
                              <a:cubicBezTo>
                                <a:pt x="160582" y="10679"/>
                                <a:pt x="119319" y="0"/>
                                <a:pt x="83827" y="0"/>
                              </a:cubicBezTo>
                              <a:cubicBezTo>
                                <a:pt x="44584" y="0"/>
                                <a:pt x="16883" y="12699"/>
                                <a:pt x="5341" y="36077"/>
                              </a:cubicBezTo>
                              <a:cubicBezTo>
                                <a:pt x="-8799" y="64939"/>
                                <a:pt x="5918" y="102749"/>
                                <a:pt x="40255" y="137383"/>
                              </a:cubicBezTo>
                              <a:cubicBezTo>
                                <a:pt x="42275" y="132765"/>
                                <a:pt x="44007" y="127859"/>
                                <a:pt x="46027" y="123241"/>
                              </a:cubicBezTo>
                              <a:cubicBezTo>
                                <a:pt x="19191" y="94379"/>
                                <a:pt x="7072" y="63785"/>
                                <a:pt x="17460" y="42138"/>
                              </a:cubicBezTo>
                              <a:cubicBezTo>
                                <a:pt x="26116" y="24244"/>
                                <a:pt x="50355" y="13854"/>
                                <a:pt x="83538" y="13854"/>
                              </a:cubicBezTo>
                              <a:cubicBezTo>
                                <a:pt x="117011" y="13854"/>
                                <a:pt x="156254" y="23955"/>
                                <a:pt x="193766" y="42427"/>
                              </a:cubicBezTo>
                              <a:cubicBezTo>
                                <a:pt x="232432" y="61476"/>
                                <a:pt x="265038" y="86586"/>
                                <a:pt x="285526" y="113716"/>
                              </a:cubicBezTo>
                              <a:cubicBezTo>
                                <a:pt x="304859" y="139403"/>
                                <a:pt x="310918" y="163359"/>
                                <a:pt x="302262" y="181253"/>
                              </a:cubicBezTo>
                              <a:cubicBezTo>
                                <a:pt x="293605" y="199148"/>
                                <a:pt x="269367" y="209538"/>
                                <a:pt x="236183" y="209538"/>
                              </a:cubicBezTo>
                              <a:cubicBezTo>
                                <a:pt x="233009" y="209538"/>
                                <a:pt x="229546" y="209249"/>
                                <a:pt x="226372" y="209249"/>
                              </a:cubicBezTo>
                              <a:cubicBezTo>
                                <a:pt x="223487" y="213579"/>
                                <a:pt x="220890" y="218197"/>
                                <a:pt x="218004" y="222526"/>
                              </a:cubicBezTo>
                              <a:cubicBezTo>
                                <a:pt x="224064" y="223103"/>
                                <a:pt x="230123" y="223392"/>
                                <a:pt x="236183" y="223392"/>
                              </a:cubicBezTo>
                              <a:cubicBezTo>
                                <a:pt x="275426" y="223392"/>
                                <a:pt x="303127" y="210692"/>
                                <a:pt x="314669" y="187314"/>
                              </a:cubicBezTo>
                              <a:cubicBezTo>
                                <a:pt x="326212" y="164513"/>
                                <a:pt x="319863" y="135651"/>
                                <a:pt x="297068" y="105346"/>
                              </a:cubicBezTo>
                              <a:close/>
                            </a:path>
                          </a:pathLst>
                        </a:custGeom>
                        <a:solidFill>
                          <a:srgbClr val="797D82"/>
                        </a:solidFill>
                        <a:ln w="2885" cap="flat">
                          <a:noFill/>
                          <a:prstDash val="solid"/>
                          <a:miter/>
                        </a:ln>
                      </p:spPr>
                      <p:txBody>
                        <a:bodyPr rtlCol="0" anchor="ctr"/>
                        <a:lstStyle/>
                        <a:p>
                          <a:endParaRPr lang="ru-RU"/>
                        </a:p>
                      </p:txBody>
                    </p:sp>
                  </p:grpSp>
                  <p:sp>
                    <p:nvSpPr>
                      <p:cNvPr id="25" name="Полилиния 24">
                        <a:extLst>
                          <a:ext uri="{FF2B5EF4-FFF2-40B4-BE49-F238E27FC236}">
                            <a16:creationId xmlns:a16="http://schemas.microsoft.com/office/drawing/2014/main" id="{E3E19C16-393A-996F-FE6A-5F3BCE0AFD25}"/>
                          </a:ext>
                        </a:extLst>
                      </p:cNvPr>
                      <p:cNvSpPr/>
                      <p:nvPr/>
                    </p:nvSpPr>
                    <p:spPr>
                      <a:xfrm>
                        <a:off x="10449412" y="602121"/>
                        <a:ext cx="230941" cy="171151"/>
                      </a:xfrm>
                      <a:custGeom>
                        <a:avLst/>
                        <a:gdLst>
                          <a:gd name="connsiteX0" fmla="*/ 211897 w 230941"/>
                          <a:gd name="connsiteY0" fmla="*/ 6350 h 171151"/>
                          <a:gd name="connsiteX1" fmla="*/ 49731 w 230941"/>
                          <a:gd name="connsiteY1" fmla="*/ 158164 h 171151"/>
                          <a:gd name="connsiteX2" fmla="*/ 35014 w 230941"/>
                          <a:gd name="connsiteY2" fmla="*/ 154700 h 171151"/>
                          <a:gd name="connsiteX3" fmla="*/ 21164 w 230941"/>
                          <a:gd name="connsiteY3" fmla="*/ 32325 h 171151"/>
                          <a:gd name="connsiteX4" fmla="*/ 7890 w 230941"/>
                          <a:gd name="connsiteY4" fmla="*/ 31460 h 171151"/>
                          <a:gd name="connsiteX5" fmla="*/ 28955 w 230941"/>
                          <a:gd name="connsiteY5" fmla="*/ 166245 h 171151"/>
                          <a:gd name="connsiteX6" fmla="*/ 49731 w 230941"/>
                          <a:gd name="connsiteY6" fmla="*/ 171152 h 171151"/>
                          <a:gd name="connsiteX7" fmla="*/ 230942 w 230941"/>
                          <a:gd name="connsiteY7" fmla="*/ 0 h 171151"/>
                          <a:gd name="connsiteX8" fmla="*/ 211897 w 230941"/>
                          <a:gd name="connsiteY8" fmla="*/ 6350 h 1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1" h="171151">
                            <a:moveTo>
                              <a:pt x="211897" y="6350"/>
                            </a:moveTo>
                            <a:cubicBezTo>
                              <a:pt x="157072" y="95245"/>
                              <a:pt x="91282" y="158164"/>
                              <a:pt x="49731" y="158164"/>
                            </a:cubicBezTo>
                            <a:cubicBezTo>
                              <a:pt x="44248" y="158164"/>
                              <a:pt x="39343" y="157009"/>
                              <a:pt x="35014" y="154700"/>
                            </a:cubicBezTo>
                            <a:cubicBezTo>
                              <a:pt x="12507" y="142867"/>
                              <a:pt x="6448" y="96976"/>
                              <a:pt x="21164" y="32325"/>
                            </a:cubicBezTo>
                            <a:cubicBezTo>
                              <a:pt x="16547" y="32037"/>
                              <a:pt x="12219" y="31748"/>
                              <a:pt x="7890" y="31460"/>
                            </a:cubicBezTo>
                            <a:cubicBezTo>
                              <a:pt x="-7114" y="99285"/>
                              <a:pt x="-1055" y="150660"/>
                              <a:pt x="28955" y="166245"/>
                            </a:cubicBezTo>
                            <a:cubicBezTo>
                              <a:pt x="35014" y="169420"/>
                              <a:pt x="42228" y="171152"/>
                              <a:pt x="49731" y="171152"/>
                            </a:cubicBezTo>
                            <a:cubicBezTo>
                              <a:pt x="99073" y="171152"/>
                              <a:pt x="171211" y="102171"/>
                              <a:pt x="230942" y="0"/>
                            </a:cubicBezTo>
                            <a:cubicBezTo>
                              <a:pt x="224882" y="2598"/>
                              <a:pt x="218534" y="4618"/>
                              <a:pt x="211897" y="6350"/>
                            </a:cubicBezTo>
                            <a:close/>
                          </a:path>
                        </a:pathLst>
                      </a:custGeom>
                      <a:solidFill>
                        <a:srgbClr val="797D82"/>
                      </a:solidFill>
                      <a:ln w="2885" cap="flat">
                        <a:noFill/>
                        <a:prstDash val="solid"/>
                        <a:miter/>
                      </a:ln>
                    </p:spPr>
                    <p:txBody>
                      <a:bodyPr rtlCol="0" anchor="ctr"/>
                      <a:lstStyle/>
                      <a:p>
                        <a:endParaRPr lang="ru-RU"/>
                      </a:p>
                    </p:txBody>
                  </p:sp>
                </p:grpSp>
                <p:grpSp>
                  <p:nvGrpSpPr>
                    <p:cNvPr id="26" name="Рисунок 12">
                      <a:extLst>
                        <a:ext uri="{FF2B5EF4-FFF2-40B4-BE49-F238E27FC236}">
                          <a16:creationId xmlns:a16="http://schemas.microsoft.com/office/drawing/2014/main" id="{4D9C28DC-7CF9-0632-BA72-C84DCF51C574}"/>
                        </a:ext>
                      </a:extLst>
                    </p:cNvPr>
                    <p:cNvGrpSpPr/>
                    <p:nvPr/>
                  </p:nvGrpSpPr>
                  <p:grpSpPr>
                    <a:xfrm>
                      <a:off x="10371466" y="420579"/>
                      <a:ext cx="472032" cy="208672"/>
                      <a:chOff x="10371466" y="420579"/>
                      <a:chExt cx="472032" cy="208672"/>
                    </a:xfrm>
                    <a:solidFill>
                      <a:srgbClr val="797D82"/>
                    </a:solidFill>
                  </p:grpSpPr>
                  <p:sp>
                    <p:nvSpPr>
                      <p:cNvPr id="27" name="Полилиния 26">
                        <a:extLst>
                          <a:ext uri="{FF2B5EF4-FFF2-40B4-BE49-F238E27FC236}">
                            <a16:creationId xmlns:a16="http://schemas.microsoft.com/office/drawing/2014/main" id="{A98EBAF8-C9DB-316A-A023-F2ECF466CB01}"/>
                          </a:ext>
                        </a:extLst>
                      </p:cNvPr>
                      <p:cNvSpPr/>
                      <p:nvPr/>
                    </p:nvSpPr>
                    <p:spPr>
                      <a:xfrm>
                        <a:off x="10592634" y="557962"/>
                        <a:ext cx="157549" cy="57723"/>
                      </a:xfrm>
                      <a:custGeom>
                        <a:avLst/>
                        <a:gdLst>
                          <a:gd name="connsiteX0" fmla="*/ 32029 w 157549"/>
                          <a:gd name="connsiteY0" fmla="*/ 42138 h 57723"/>
                          <a:gd name="connsiteX1" fmla="*/ 0 w 157549"/>
                          <a:gd name="connsiteY1" fmla="*/ 48777 h 57723"/>
                          <a:gd name="connsiteX2" fmla="*/ 25393 w 157549"/>
                          <a:gd name="connsiteY2" fmla="*/ 57724 h 57723"/>
                          <a:gd name="connsiteX3" fmla="*/ 34915 w 157549"/>
                          <a:gd name="connsiteY3" fmla="*/ 55704 h 57723"/>
                          <a:gd name="connsiteX4" fmla="*/ 157550 w 157549"/>
                          <a:gd name="connsiteY4" fmla="*/ 13276 h 57723"/>
                          <a:gd name="connsiteX5" fmla="*/ 153799 w 157549"/>
                          <a:gd name="connsiteY5" fmla="*/ 0 h 57723"/>
                          <a:gd name="connsiteX6" fmla="*/ 32029 w 157549"/>
                          <a:gd name="connsiteY6" fmla="*/ 42138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9" h="57723">
                            <a:moveTo>
                              <a:pt x="32029" y="42138"/>
                            </a:moveTo>
                            <a:cubicBezTo>
                              <a:pt x="21353" y="44736"/>
                              <a:pt x="10676" y="46756"/>
                              <a:pt x="0" y="48777"/>
                            </a:cubicBezTo>
                            <a:cubicBezTo>
                              <a:pt x="8657" y="52240"/>
                              <a:pt x="17025" y="55126"/>
                              <a:pt x="25393" y="57724"/>
                            </a:cubicBezTo>
                            <a:cubicBezTo>
                              <a:pt x="28567" y="57147"/>
                              <a:pt x="31741" y="56281"/>
                              <a:pt x="34915" y="55704"/>
                            </a:cubicBezTo>
                            <a:cubicBezTo>
                              <a:pt x="80218" y="45313"/>
                              <a:pt x="122346" y="30594"/>
                              <a:pt x="157550" y="13276"/>
                            </a:cubicBezTo>
                            <a:cubicBezTo>
                              <a:pt x="156684" y="8947"/>
                              <a:pt x="155530" y="4618"/>
                              <a:pt x="153799" y="0"/>
                            </a:cubicBezTo>
                            <a:cubicBezTo>
                              <a:pt x="119461" y="17029"/>
                              <a:pt x="77332" y="31748"/>
                              <a:pt x="32029" y="42138"/>
                            </a:cubicBezTo>
                            <a:close/>
                          </a:path>
                        </a:pathLst>
                      </a:custGeom>
                      <a:solidFill>
                        <a:srgbClr val="797D82"/>
                      </a:solidFill>
                      <a:ln w="2885"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B0DCA55F-DD6C-3521-3DC2-BB923DA0D1C4}"/>
                          </a:ext>
                        </a:extLst>
                      </p:cNvPr>
                      <p:cNvSpPr/>
                      <p:nvPr/>
                    </p:nvSpPr>
                    <p:spPr>
                      <a:xfrm>
                        <a:off x="10459034" y="437319"/>
                        <a:ext cx="149759" cy="57723"/>
                      </a:xfrm>
                      <a:custGeom>
                        <a:avLst/>
                        <a:gdLst>
                          <a:gd name="connsiteX0" fmla="*/ 0 w 149759"/>
                          <a:gd name="connsiteY0" fmla="*/ 44159 h 57723"/>
                          <a:gd name="connsiteX1" fmla="*/ 3174 w 149759"/>
                          <a:gd name="connsiteY1" fmla="*/ 57724 h 57723"/>
                          <a:gd name="connsiteX2" fmla="*/ 131003 w 149759"/>
                          <a:gd name="connsiteY2" fmla="*/ 12411 h 57723"/>
                          <a:gd name="connsiteX3" fmla="*/ 149759 w 149759"/>
                          <a:gd name="connsiteY3" fmla="*/ 8370 h 57723"/>
                          <a:gd name="connsiteX4" fmla="*/ 123501 w 149759"/>
                          <a:gd name="connsiteY4" fmla="*/ 0 h 57723"/>
                          <a:gd name="connsiteX5" fmla="*/ 0 w 149759"/>
                          <a:gd name="connsiteY5" fmla="*/ 44159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59" h="57723">
                            <a:moveTo>
                              <a:pt x="0" y="44159"/>
                            </a:moveTo>
                            <a:cubicBezTo>
                              <a:pt x="577" y="48488"/>
                              <a:pt x="1731" y="53106"/>
                              <a:pt x="3174" y="57724"/>
                            </a:cubicBezTo>
                            <a:cubicBezTo>
                              <a:pt x="36646" y="40407"/>
                              <a:pt x="79929" y="24244"/>
                              <a:pt x="131003" y="12411"/>
                            </a:cubicBezTo>
                            <a:cubicBezTo>
                              <a:pt x="137351" y="10968"/>
                              <a:pt x="143411" y="9524"/>
                              <a:pt x="149759" y="8370"/>
                            </a:cubicBezTo>
                            <a:cubicBezTo>
                              <a:pt x="140814" y="5195"/>
                              <a:pt x="132157" y="2309"/>
                              <a:pt x="123501" y="0"/>
                            </a:cubicBezTo>
                            <a:cubicBezTo>
                              <a:pt x="76178" y="11545"/>
                              <a:pt x="34049" y="26842"/>
                              <a:pt x="0" y="44159"/>
                            </a:cubicBezTo>
                            <a:close/>
                          </a:path>
                        </a:pathLst>
                      </a:custGeom>
                      <a:solidFill>
                        <a:srgbClr val="797D82"/>
                      </a:solidFill>
                      <a:ln w="2885"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A7C1EC62-B44F-0886-B0F8-061BC7E967CA}"/>
                          </a:ext>
                        </a:extLst>
                      </p:cNvPr>
                      <p:cNvSpPr/>
                      <p:nvPr/>
                    </p:nvSpPr>
                    <p:spPr>
                      <a:xfrm>
                        <a:off x="10371466" y="488405"/>
                        <a:ext cx="220302" cy="140846"/>
                      </a:xfrm>
                      <a:custGeom>
                        <a:avLst/>
                        <a:gdLst>
                          <a:gd name="connsiteX0" fmla="*/ 196064 w 220302"/>
                          <a:gd name="connsiteY0" fmla="*/ 122375 h 140846"/>
                          <a:gd name="connsiteX1" fmla="*/ 127965 w 220302"/>
                          <a:gd name="connsiteY1" fmla="*/ 127281 h 140846"/>
                          <a:gd name="connsiteX2" fmla="*/ 14276 w 220302"/>
                          <a:gd name="connsiteY2" fmla="*/ 88029 h 140846"/>
                          <a:gd name="connsiteX3" fmla="*/ 78623 w 220302"/>
                          <a:gd name="connsiteY3" fmla="*/ 13565 h 140846"/>
                          <a:gd name="connsiteX4" fmla="*/ 74872 w 220302"/>
                          <a:gd name="connsiteY4" fmla="*/ 0 h 140846"/>
                          <a:gd name="connsiteX5" fmla="*/ 1002 w 220302"/>
                          <a:gd name="connsiteY5" fmla="*/ 90915 h 140846"/>
                          <a:gd name="connsiteX6" fmla="*/ 128254 w 220302"/>
                          <a:gd name="connsiteY6" fmla="*/ 140846 h 140846"/>
                          <a:gd name="connsiteX7" fmla="*/ 220302 w 220302"/>
                          <a:gd name="connsiteY7" fmla="*/ 132476 h 140846"/>
                          <a:gd name="connsiteX8" fmla="*/ 196064 w 220302"/>
                          <a:gd name="connsiteY8" fmla="*/ 122375 h 14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02" h="140846">
                            <a:moveTo>
                              <a:pt x="196064" y="122375"/>
                            </a:moveTo>
                            <a:cubicBezTo>
                              <a:pt x="172403" y="125550"/>
                              <a:pt x="149318" y="127281"/>
                              <a:pt x="127965" y="127281"/>
                            </a:cubicBezTo>
                            <a:cubicBezTo>
                              <a:pt x="63330" y="127281"/>
                              <a:pt x="19758" y="112273"/>
                              <a:pt x="14276" y="88029"/>
                            </a:cubicBezTo>
                            <a:cubicBezTo>
                              <a:pt x="9659" y="67537"/>
                              <a:pt x="33320" y="39541"/>
                              <a:pt x="78623" y="13565"/>
                            </a:cubicBezTo>
                            <a:cubicBezTo>
                              <a:pt x="76892" y="8947"/>
                              <a:pt x="75737" y="4618"/>
                              <a:pt x="74872" y="0"/>
                            </a:cubicBezTo>
                            <a:cubicBezTo>
                              <a:pt x="23509" y="28862"/>
                              <a:pt x="-5923" y="62053"/>
                              <a:pt x="1002" y="90915"/>
                            </a:cubicBezTo>
                            <a:cubicBezTo>
                              <a:pt x="8505" y="122663"/>
                              <a:pt x="54673" y="140846"/>
                              <a:pt x="128254" y="140846"/>
                            </a:cubicBezTo>
                            <a:cubicBezTo>
                              <a:pt x="156821" y="140846"/>
                              <a:pt x="188273" y="137960"/>
                              <a:pt x="220302" y="132476"/>
                            </a:cubicBezTo>
                            <a:cubicBezTo>
                              <a:pt x="211934" y="129590"/>
                              <a:pt x="203855" y="126127"/>
                              <a:pt x="196064" y="122375"/>
                            </a:cubicBezTo>
                            <a:close/>
                          </a:path>
                        </a:pathLst>
                      </a:custGeom>
                      <a:solidFill>
                        <a:srgbClr val="797D82"/>
                      </a:solidFill>
                      <a:ln w="2885"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20559DD6-3D57-976B-9B15-C1A8FBB9E08A}"/>
                          </a:ext>
                        </a:extLst>
                      </p:cNvPr>
                      <p:cNvSpPr/>
                      <p:nvPr/>
                    </p:nvSpPr>
                    <p:spPr>
                      <a:xfrm>
                        <a:off x="10609658" y="420579"/>
                        <a:ext cx="233839" cy="143732"/>
                      </a:xfrm>
                      <a:custGeom>
                        <a:avLst/>
                        <a:gdLst>
                          <a:gd name="connsiteX0" fmla="*/ 232862 w 233839"/>
                          <a:gd name="connsiteY0" fmla="*/ 49931 h 143732"/>
                          <a:gd name="connsiteX1" fmla="*/ 105610 w 233839"/>
                          <a:gd name="connsiteY1" fmla="*/ 0 h 143732"/>
                          <a:gd name="connsiteX2" fmla="*/ 0 w 233839"/>
                          <a:gd name="connsiteY2" fmla="*/ 10968 h 143732"/>
                          <a:gd name="connsiteX3" fmla="*/ 24238 w 233839"/>
                          <a:gd name="connsiteY3" fmla="*/ 20492 h 143732"/>
                          <a:gd name="connsiteX4" fmla="*/ 105610 w 233839"/>
                          <a:gd name="connsiteY4" fmla="*/ 13565 h 143732"/>
                          <a:gd name="connsiteX5" fmla="*/ 219300 w 233839"/>
                          <a:gd name="connsiteY5" fmla="*/ 52817 h 143732"/>
                          <a:gd name="connsiteX6" fmla="*/ 168803 w 233839"/>
                          <a:gd name="connsiteY6" fmla="*/ 118911 h 143732"/>
                          <a:gd name="connsiteX7" fmla="*/ 148893 w 233839"/>
                          <a:gd name="connsiteY7" fmla="*/ 130456 h 143732"/>
                          <a:gd name="connsiteX8" fmla="*/ 153222 w 233839"/>
                          <a:gd name="connsiteY8" fmla="*/ 143733 h 143732"/>
                          <a:gd name="connsiteX9" fmla="*/ 176306 w 233839"/>
                          <a:gd name="connsiteY9" fmla="*/ 130456 h 143732"/>
                          <a:gd name="connsiteX10" fmla="*/ 232862 w 233839"/>
                          <a:gd name="connsiteY10" fmla="*/ 49931 h 1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39" h="143732">
                            <a:moveTo>
                              <a:pt x="232862" y="49931"/>
                            </a:moveTo>
                            <a:cubicBezTo>
                              <a:pt x="225648" y="18183"/>
                              <a:pt x="179191" y="0"/>
                              <a:pt x="105610" y="0"/>
                            </a:cubicBezTo>
                            <a:cubicBezTo>
                              <a:pt x="73004" y="0"/>
                              <a:pt x="36646" y="3752"/>
                              <a:pt x="0" y="10968"/>
                            </a:cubicBezTo>
                            <a:cubicBezTo>
                              <a:pt x="8080" y="13854"/>
                              <a:pt x="16159" y="17029"/>
                              <a:pt x="24238" y="20492"/>
                            </a:cubicBezTo>
                            <a:cubicBezTo>
                              <a:pt x="52517" y="15874"/>
                              <a:pt x="80218" y="13565"/>
                              <a:pt x="105610" y="13565"/>
                            </a:cubicBezTo>
                            <a:cubicBezTo>
                              <a:pt x="170246" y="13565"/>
                              <a:pt x="213818" y="28573"/>
                              <a:pt x="219300" y="52817"/>
                            </a:cubicBezTo>
                            <a:cubicBezTo>
                              <a:pt x="223629" y="71289"/>
                              <a:pt x="205161" y="95533"/>
                              <a:pt x="168803" y="118911"/>
                            </a:cubicBezTo>
                            <a:cubicBezTo>
                              <a:pt x="162455" y="122952"/>
                              <a:pt x="155819" y="126704"/>
                              <a:pt x="148893" y="130456"/>
                            </a:cubicBezTo>
                            <a:cubicBezTo>
                              <a:pt x="150625" y="135074"/>
                              <a:pt x="152067" y="139403"/>
                              <a:pt x="153222" y="143733"/>
                            </a:cubicBezTo>
                            <a:cubicBezTo>
                              <a:pt x="161301" y="139403"/>
                              <a:pt x="169092" y="134785"/>
                              <a:pt x="176306" y="130456"/>
                            </a:cubicBezTo>
                            <a:cubicBezTo>
                              <a:pt x="218723" y="103615"/>
                              <a:pt x="238633" y="74753"/>
                              <a:pt x="232862" y="49931"/>
                            </a:cubicBezTo>
                            <a:close/>
                          </a:path>
                        </a:pathLst>
                      </a:custGeom>
                      <a:solidFill>
                        <a:srgbClr val="797D82"/>
                      </a:solidFill>
                      <a:ln w="2885" cap="flat">
                        <a:noFill/>
                        <a:prstDash val="solid"/>
                        <a:miter/>
                      </a:ln>
                    </p:spPr>
                    <p:txBody>
                      <a:bodyPr rtlCol="0" anchor="ctr"/>
                      <a:lstStyle/>
                      <a:p>
                        <a:endParaRPr lang="ru-RU"/>
                      </a:p>
                    </p:txBody>
                  </p:sp>
                </p:grpSp>
              </p:grpSp>
            </p:grpSp>
            <p:sp>
              <p:nvSpPr>
                <p:cNvPr id="31" name="Полилиния 30">
                  <a:extLst>
                    <a:ext uri="{FF2B5EF4-FFF2-40B4-BE49-F238E27FC236}">
                      <a16:creationId xmlns:a16="http://schemas.microsoft.com/office/drawing/2014/main" id="{61D52991-E4BF-FC49-EE05-D63DCC679DD6}"/>
                    </a:ext>
                  </a:extLst>
                </p:cNvPr>
                <p:cNvSpPr/>
                <p:nvPr/>
              </p:nvSpPr>
              <p:spPr>
                <a:xfrm>
                  <a:off x="10566087" y="488116"/>
                  <a:ext cx="76178" cy="76195"/>
                </a:xfrm>
                <a:custGeom>
                  <a:avLst/>
                  <a:gdLst>
                    <a:gd name="connsiteX0" fmla="*/ 76178 w 76178"/>
                    <a:gd name="connsiteY0" fmla="*/ 38098 h 76195"/>
                    <a:gd name="connsiteX1" fmla="*/ 38089 w 76178"/>
                    <a:gd name="connsiteY1" fmla="*/ 76196 h 76195"/>
                    <a:gd name="connsiteX2" fmla="*/ 0 w 76178"/>
                    <a:gd name="connsiteY2" fmla="*/ 38098 h 76195"/>
                    <a:gd name="connsiteX3" fmla="*/ 38089 w 76178"/>
                    <a:gd name="connsiteY3" fmla="*/ 0 h 76195"/>
                    <a:gd name="connsiteX4" fmla="*/ 76178 w 76178"/>
                    <a:gd name="connsiteY4" fmla="*/ 38098 h 7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78" h="76195">
                      <a:moveTo>
                        <a:pt x="76178" y="38098"/>
                      </a:moveTo>
                      <a:cubicBezTo>
                        <a:pt x="76178" y="59167"/>
                        <a:pt x="59153" y="76196"/>
                        <a:pt x="38089" y="76196"/>
                      </a:cubicBezTo>
                      <a:cubicBezTo>
                        <a:pt x="17025" y="76196"/>
                        <a:pt x="0" y="59167"/>
                        <a:pt x="0" y="38098"/>
                      </a:cubicBezTo>
                      <a:cubicBezTo>
                        <a:pt x="0" y="17029"/>
                        <a:pt x="17025" y="0"/>
                        <a:pt x="38089" y="0"/>
                      </a:cubicBezTo>
                      <a:cubicBezTo>
                        <a:pt x="59153" y="0"/>
                        <a:pt x="76178" y="17029"/>
                        <a:pt x="76178" y="38098"/>
                      </a:cubicBezTo>
                      <a:close/>
                    </a:path>
                  </a:pathLst>
                </a:custGeom>
                <a:solidFill>
                  <a:srgbClr val="797D82"/>
                </a:solidFill>
                <a:ln w="2885" cap="flat">
                  <a:noFill/>
                  <a:prstDash val="solid"/>
                  <a:miter/>
                </a:ln>
              </p:spPr>
              <p:txBody>
                <a:bodyPr rtlCol="0" anchor="ctr"/>
                <a:lstStyle/>
                <a:p>
                  <a:endParaRPr lang="ru-RU"/>
                </a:p>
              </p:txBody>
            </p:sp>
          </p:grpSp>
          <p:grpSp>
            <p:nvGrpSpPr>
              <p:cNvPr id="32" name="Рисунок 12">
                <a:extLst>
                  <a:ext uri="{FF2B5EF4-FFF2-40B4-BE49-F238E27FC236}">
                    <a16:creationId xmlns:a16="http://schemas.microsoft.com/office/drawing/2014/main" id="{3102E297-AE47-0A06-5640-937B590E9B8B}"/>
                  </a:ext>
                </a:extLst>
              </p:cNvPr>
              <p:cNvGrpSpPr/>
              <p:nvPr/>
            </p:nvGrpSpPr>
            <p:grpSpPr>
              <a:xfrm>
                <a:off x="10529152" y="276558"/>
                <a:ext cx="236031" cy="179521"/>
                <a:chOff x="10529152" y="276558"/>
                <a:chExt cx="236031" cy="179521"/>
              </a:xfrm>
              <a:solidFill>
                <a:srgbClr val="797D82"/>
              </a:solidFill>
            </p:grpSpPr>
            <p:sp>
              <p:nvSpPr>
                <p:cNvPr id="33" name="Полилиния 32">
                  <a:extLst>
                    <a:ext uri="{FF2B5EF4-FFF2-40B4-BE49-F238E27FC236}">
                      <a16:creationId xmlns:a16="http://schemas.microsoft.com/office/drawing/2014/main" id="{8D8A7798-2DCE-FDBB-1917-49DA4600D0C4}"/>
                    </a:ext>
                  </a:extLst>
                </p:cNvPr>
                <p:cNvSpPr/>
                <p:nvPr/>
              </p:nvSpPr>
              <p:spPr>
                <a:xfrm>
                  <a:off x="10529152" y="424620"/>
                  <a:ext cx="33472" cy="31459"/>
                </a:xfrm>
                <a:custGeom>
                  <a:avLst/>
                  <a:gdLst>
                    <a:gd name="connsiteX0" fmla="*/ 18467 w 33472"/>
                    <a:gd name="connsiteY0" fmla="*/ 25976 h 31459"/>
                    <a:gd name="connsiteX1" fmla="*/ 33472 w 33472"/>
                    <a:gd name="connsiteY1" fmla="*/ 2020 h 31459"/>
                    <a:gd name="connsiteX2" fmla="*/ 18756 w 33472"/>
                    <a:gd name="connsiteY2" fmla="*/ 0 h 31459"/>
                    <a:gd name="connsiteX3" fmla="*/ 0 w 33472"/>
                    <a:gd name="connsiteY3" fmla="*/ 31460 h 31459"/>
                    <a:gd name="connsiteX4" fmla="*/ 18467 w 33472"/>
                    <a:gd name="connsiteY4" fmla="*/ 25976 h 3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2" h="31459">
                      <a:moveTo>
                        <a:pt x="18467" y="25976"/>
                      </a:moveTo>
                      <a:cubicBezTo>
                        <a:pt x="23373" y="17894"/>
                        <a:pt x="28278" y="9813"/>
                        <a:pt x="33472" y="2020"/>
                      </a:cubicBezTo>
                      <a:cubicBezTo>
                        <a:pt x="28567" y="1154"/>
                        <a:pt x="23661" y="577"/>
                        <a:pt x="18756" y="0"/>
                      </a:cubicBezTo>
                      <a:cubicBezTo>
                        <a:pt x="12408" y="10102"/>
                        <a:pt x="6060" y="20492"/>
                        <a:pt x="0" y="31460"/>
                      </a:cubicBezTo>
                      <a:cubicBezTo>
                        <a:pt x="6060" y="29728"/>
                        <a:pt x="12408" y="27708"/>
                        <a:pt x="18467" y="25976"/>
                      </a:cubicBezTo>
                      <a:close/>
                    </a:path>
                  </a:pathLst>
                </a:custGeom>
                <a:solidFill>
                  <a:srgbClr val="797D82"/>
                </a:solidFill>
                <a:ln w="2885"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7F15F32D-40CB-63A4-062E-045542F88555}"/>
                    </a:ext>
                  </a:extLst>
                </p:cNvPr>
                <p:cNvSpPr/>
                <p:nvPr/>
              </p:nvSpPr>
              <p:spPr>
                <a:xfrm>
                  <a:off x="10556565" y="276558"/>
                  <a:ext cx="208619" cy="152968"/>
                </a:xfrm>
                <a:custGeom>
                  <a:avLst/>
                  <a:gdLst>
                    <a:gd name="connsiteX0" fmla="*/ 14428 w 208619"/>
                    <a:gd name="connsiteY0" fmla="*/ 137672 h 152968"/>
                    <a:gd name="connsiteX1" fmla="*/ 158704 w 208619"/>
                    <a:gd name="connsiteY1" fmla="*/ 13277 h 152968"/>
                    <a:gd name="connsiteX2" fmla="*/ 173420 w 208619"/>
                    <a:gd name="connsiteY2" fmla="*/ 16740 h 152968"/>
                    <a:gd name="connsiteX3" fmla="*/ 184385 w 208619"/>
                    <a:gd name="connsiteY3" fmla="*/ 151525 h 152968"/>
                    <a:gd name="connsiteX4" fmla="*/ 197659 w 208619"/>
                    <a:gd name="connsiteY4" fmla="*/ 152969 h 152968"/>
                    <a:gd name="connsiteX5" fmla="*/ 179768 w 208619"/>
                    <a:gd name="connsiteY5" fmla="*/ 4907 h 152968"/>
                    <a:gd name="connsiteX6" fmla="*/ 158993 w 208619"/>
                    <a:gd name="connsiteY6" fmla="*/ 0 h 152968"/>
                    <a:gd name="connsiteX7" fmla="*/ 0 w 208619"/>
                    <a:gd name="connsiteY7" fmla="*/ 135363 h 152968"/>
                    <a:gd name="connsiteX8" fmla="*/ 14428 w 208619"/>
                    <a:gd name="connsiteY8" fmla="*/ 137672 h 15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19" h="152968">
                      <a:moveTo>
                        <a:pt x="14428" y="137672"/>
                      </a:moveTo>
                      <a:cubicBezTo>
                        <a:pt x="65213" y="63496"/>
                        <a:pt x="121769" y="13277"/>
                        <a:pt x="158704" y="13277"/>
                      </a:cubicBezTo>
                      <a:cubicBezTo>
                        <a:pt x="164187" y="13277"/>
                        <a:pt x="169092" y="14431"/>
                        <a:pt x="173420" y="16740"/>
                      </a:cubicBezTo>
                      <a:cubicBezTo>
                        <a:pt x="197370" y="29439"/>
                        <a:pt x="202564" y="80525"/>
                        <a:pt x="184385" y="151525"/>
                      </a:cubicBezTo>
                      <a:cubicBezTo>
                        <a:pt x="189002" y="151814"/>
                        <a:pt x="193330" y="152391"/>
                        <a:pt x="197659" y="152969"/>
                      </a:cubicBezTo>
                      <a:cubicBezTo>
                        <a:pt x="216415" y="78793"/>
                        <a:pt x="211509" y="21646"/>
                        <a:pt x="179768" y="4907"/>
                      </a:cubicBezTo>
                      <a:cubicBezTo>
                        <a:pt x="173420" y="1732"/>
                        <a:pt x="166495" y="0"/>
                        <a:pt x="158993" y="0"/>
                      </a:cubicBezTo>
                      <a:cubicBezTo>
                        <a:pt x="115710" y="0"/>
                        <a:pt x="54825" y="53106"/>
                        <a:pt x="0" y="135363"/>
                      </a:cubicBezTo>
                      <a:cubicBezTo>
                        <a:pt x="4617" y="135940"/>
                        <a:pt x="9522" y="136806"/>
                        <a:pt x="14428" y="137672"/>
                      </a:cubicBezTo>
                      <a:close/>
                    </a:path>
                  </a:pathLst>
                </a:custGeom>
                <a:solidFill>
                  <a:srgbClr val="797D82"/>
                </a:solidFill>
                <a:ln w="2885" cap="flat">
                  <a:noFill/>
                  <a:prstDash val="solid"/>
                  <a:miter/>
                </a:ln>
              </p:spPr>
              <p:txBody>
                <a:bodyPr rtlCol="0" anchor="ctr"/>
                <a:lstStyle/>
                <a:p>
                  <a:endParaRPr lang="ru-RU"/>
                </a:p>
              </p:txBody>
            </p:sp>
          </p:grpSp>
        </p:grpSp>
        <p:grpSp>
          <p:nvGrpSpPr>
            <p:cNvPr id="35" name="Рисунок 12">
              <a:extLst>
                <a:ext uri="{FF2B5EF4-FFF2-40B4-BE49-F238E27FC236}">
                  <a16:creationId xmlns:a16="http://schemas.microsoft.com/office/drawing/2014/main" id="{58E29F28-1919-1003-DD03-EBC2FCF2FFBC}"/>
                </a:ext>
              </a:extLst>
            </p:cNvPr>
            <p:cNvGrpSpPr/>
            <p:nvPr/>
          </p:nvGrpSpPr>
          <p:grpSpPr>
            <a:xfrm>
              <a:off x="10692473" y="665040"/>
              <a:ext cx="904613" cy="211558"/>
              <a:chOff x="10692473" y="665040"/>
              <a:chExt cx="904613" cy="211558"/>
            </a:xfrm>
            <a:solidFill>
              <a:srgbClr val="797D82"/>
            </a:solidFill>
          </p:grpSpPr>
          <p:sp>
            <p:nvSpPr>
              <p:cNvPr id="36" name="Полилиния 35">
                <a:extLst>
                  <a:ext uri="{FF2B5EF4-FFF2-40B4-BE49-F238E27FC236}">
                    <a16:creationId xmlns:a16="http://schemas.microsoft.com/office/drawing/2014/main" id="{DE8B65AB-A539-6E3E-88AF-595E601EDF3E}"/>
                  </a:ext>
                </a:extLst>
              </p:cNvPr>
              <p:cNvSpPr/>
              <p:nvPr/>
            </p:nvSpPr>
            <p:spPr>
              <a:xfrm>
                <a:off x="10692473" y="665040"/>
                <a:ext cx="207469" cy="211558"/>
              </a:xfrm>
              <a:custGeom>
                <a:avLst/>
                <a:gdLst>
                  <a:gd name="connsiteX0" fmla="*/ 174863 w 207469"/>
                  <a:gd name="connsiteY0" fmla="*/ 211558 h 211558"/>
                  <a:gd name="connsiteX1" fmla="*/ 174863 w 207469"/>
                  <a:gd name="connsiteY1" fmla="*/ 61187 h 211558"/>
                  <a:gd name="connsiteX2" fmla="*/ 103879 w 207469"/>
                  <a:gd name="connsiteY2" fmla="*/ 150660 h 211558"/>
                  <a:gd name="connsiteX3" fmla="*/ 32606 w 207469"/>
                  <a:gd name="connsiteY3" fmla="*/ 61187 h 211558"/>
                  <a:gd name="connsiteX4" fmla="*/ 32606 w 207469"/>
                  <a:gd name="connsiteY4" fmla="*/ 211558 h 211558"/>
                  <a:gd name="connsiteX5" fmla="*/ 0 w 207469"/>
                  <a:gd name="connsiteY5" fmla="*/ 211558 h 211558"/>
                  <a:gd name="connsiteX6" fmla="*/ 0 w 207469"/>
                  <a:gd name="connsiteY6" fmla="*/ 0 h 211558"/>
                  <a:gd name="connsiteX7" fmla="*/ 19045 w 207469"/>
                  <a:gd name="connsiteY7" fmla="*/ 0 h 211558"/>
                  <a:gd name="connsiteX8" fmla="*/ 103879 w 207469"/>
                  <a:gd name="connsiteY8" fmla="*/ 107367 h 211558"/>
                  <a:gd name="connsiteX9" fmla="*/ 188714 w 207469"/>
                  <a:gd name="connsiteY9" fmla="*/ 0 h 211558"/>
                  <a:gd name="connsiteX10" fmla="*/ 207470 w 207469"/>
                  <a:gd name="connsiteY10" fmla="*/ 0 h 211558"/>
                  <a:gd name="connsiteX11" fmla="*/ 207470 w 207469"/>
                  <a:gd name="connsiteY11" fmla="*/ 211558 h 211558"/>
                  <a:gd name="connsiteX12" fmla="*/ 174863 w 207469"/>
                  <a:gd name="connsiteY12"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469" h="211558">
                    <a:moveTo>
                      <a:pt x="174863" y="211558"/>
                    </a:moveTo>
                    <a:lnTo>
                      <a:pt x="174863" y="61187"/>
                    </a:lnTo>
                    <a:lnTo>
                      <a:pt x="103879" y="150660"/>
                    </a:lnTo>
                    <a:lnTo>
                      <a:pt x="32606" y="61187"/>
                    </a:lnTo>
                    <a:lnTo>
                      <a:pt x="32606" y="211558"/>
                    </a:lnTo>
                    <a:lnTo>
                      <a:pt x="0" y="211558"/>
                    </a:lnTo>
                    <a:lnTo>
                      <a:pt x="0" y="0"/>
                    </a:lnTo>
                    <a:lnTo>
                      <a:pt x="19045" y="0"/>
                    </a:lnTo>
                    <a:lnTo>
                      <a:pt x="103879" y="107367"/>
                    </a:lnTo>
                    <a:lnTo>
                      <a:pt x="188714" y="0"/>
                    </a:lnTo>
                    <a:lnTo>
                      <a:pt x="207470" y="0"/>
                    </a:lnTo>
                    <a:lnTo>
                      <a:pt x="207470" y="211558"/>
                    </a:lnTo>
                    <a:lnTo>
                      <a:pt x="174863" y="211558"/>
                    </a:lnTo>
                    <a:close/>
                  </a:path>
                </a:pathLst>
              </a:custGeom>
              <a:solidFill>
                <a:srgbClr val="797D82"/>
              </a:solidFill>
              <a:ln w="2885"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CEF3A55D-B05A-0438-50E2-4D93F78EC2B5}"/>
                  </a:ext>
                </a:extLst>
              </p:cNvPr>
              <p:cNvSpPr/>
              <p:nvPr/>
            </p:nvSpPr>
            <p:spPr>
              <a:xfrm>
                <a:off x="10926778" y="665040"/>
                <a:ext cx="163320" cy="211558"/>
              </a:xfrm>
              <a:custGeom>
                <a:avLst/>
                <a:gdLst>
                  <a:gd name="connsiteX0" fmla="*/ 130715 w 163320"/>
                  <a:gd name="connsiteY0" fmla="*/ 211558 h 211558"/>
                  <a:gd name="connsiteX1" fmla="*/ 130715 w 163320"/>
                  <a:gd name="connsiteY1" fmla="*/ 62342 h 211558"/>
                  <a:gd name="connsiteX2" fmla="*/ 19045 w 163320"/>
                  <a:gd name="connsiteY2" fmla="*/ 211558 h 211558"/>
                  <a:gd name="connsiteX3" fmla="*/ 0 w 163320"/>
                  <a:gd name="connsiteY3" fmla="*/ 211558 h 211558"/>
                  <a:gd name="connsiteX4" fmla="*/ 0 w 163320"/>
                  <a:gd name="connsiteY4" fmla="*/ 0 h 211558"/>
                  <a:gd name="connsiteX5" fmla="*/ 32607 w 163320"/>
                  <a:gd name="connsiteY5" fmla="*/ 0 h 211558"/>
                  <a:gd name="connsiteX6" fmla="*/ 32607 w 163320"/>
                  <a:gd name="connsiteY6" fmla="*/ 149216 h 211558"/>
                  <a:gd name="connsiteX7" fmla="*/ 144276 w 163320"/>
                  <a:gd name="connsiteY7" fmla="*/ 0 h 211558"/>
                  <a:gd name="connsiteX8" fmla="*/ 163321 w 163320"/>
                  <a:gd name="connsiteY8" fmla="*/ 0 h 211558"/>
                  <a:gd name="connsiteX9" fmla="*/ 163321 w 163320"/>
                  <a:gd name="connsiteY9" fmla="*/ 211558 h 211558"/>
                  <a:gd name="connsiteX10" fmla="*/ 130715 w 163320"/>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0" h="211558">
                    <a:moveTo>
                      <a:pt x="130715" y="211558"/>
                    </a:moveTo>
                    <a:lnTo>
                      <a:pt x="130715" y="62342"/>
                    </a:lnTo>
                    <a:lnTo>
                      <a:pt x="19045" y="211558"/>
                    </a:lnTo>
                    <a:lnTo>
                      <a:pt x="0" y="211558"/>
                    </a:lnTo>
                    <a:lnTo>
                      <a:pt x="0" y="0"/>
                    </a:lnTo>
                    <a:lnTo>
                      <a:pt x="32607" y="0"/>
                    </a:lnTo>
                    <a:lnTo>
                      <a:pt x="32607" y="149216"/>
                    </a:lnTo>
                    <a:lnTo>
                      <a:pt x="144276" y="0"/>
                    </a:lnTo>
                    <a:lnTo>
                      <a:pt x="163321" y="0"/>
                    </a:lnTo>
                    <a:lnTo>
                      <a:pt x="163321" y="211558"/>
                    </a:lnTo>
                    <a:lnTo>
                      <a:pt x="130715" y="211558"/>
                    </a:lnTo>
                    <a:close/>
                  </a:path>
                </a:pathLst>
              </a:custGeom>
              <a:solidFill>
                <a:srgbClr val="797D82"/>
              </a:solidFill>
              <a:ln w="2885"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1D9288F0-132C-D922-8269-D3D2D0AE7427}"/>
                  </a:ext>
                </a:extLst>
              </p:cNvPr>
              <p:cNvSpPr/>
              <p:nvPr/>
            </p:nvSpPr>
            <p:spPr>
              <a:xfrm>
                <a:off x="11433766" y="665040"/>
                <a:ext cx="163320" cy="211558"/>
              </a:xfrm>
              <a:custGeom>
                <a:avLst/>
                <a:gdLst>
                  <a:gd name="connsiteX0" fmla="*/ 130714 w 163320"/>
                  <a:gd name="connsiteY0" fmla="*/ 211558 h 211558"/>
                  <a:gd name="connsiteX1" fmla="*/ 130714 w 163320"/>
                  <a:gd name="connsiteY1" fmla="*/ 62342 h 211558"/>
                  <a:gd name="connsiteX2" fmla="*/ 19044 w 163320"/>
                  <a:gd name="connsiteY2" fmla="*/ 211558 h 211558"/>
                  <a:gd name="connsiteX3" fmla="*/ 0 w 163320"/>
                  <a:gd name="connsiteY3" fmla="*/ 211558 h 211558"/>
                  <a:gd name="connsiteX4" fmla="*/ 0 w 163320"/>
                  <a:gd name="connsiteY4" fmla="*/ 0 h 211558"/>
                  <a:gd name="connsiteX5" fmla="*/ 32606 w 163320"/>
                  <a:gd name="connsiteY5" fmla="*/ 0 h 211558"/>
                  <a:gd name="connsiteX6" fmla="*/ 32606 w 163320"/>
                  <a:gd name="connsiteY6" fmla="*/ 149216 h 211558"/>
                  <a:gd name="connsiteX7" fmla="*/ 144276 w 163320"/>
                  <a:gd name="connsiteY7" fmla="*/ 0 h 211558"/>
                  <a:gd name="connsiteX8" fmla="*/ 163321 w 163320"/>
                  <a:gd name="connsiteY8" fmla="*/ 0 h 211558"/>
                  <a:gd name="connsiteX9" fmla="*/ 163321 w 163320"/>
                  <a:gd name="connsiteY9" fmla="*/ 211558 h 211558"/>
                  <a:gd name="connsiteX10" fmla="*/ 130714 w 163320"/>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0" h="211558">
                    <a:moveTo>
                      <a:pt x="130714" y="211558"/>
                    </a:moveTo>
                    <a:lnTo>
                      <a:pt x="130714" y="62342"/>
                    </a:lnTo>
                    <a:lnTo>
                      <a:pt x="19044" y="211558"/>
                    </a:lnTo>
                    <a:lnTo>
                      <a:pt x="0" y="211558"/>
                    </a:lnTo>
                    <a:lnTo>
                      <a:pt x="0" y="0"/>
                    </a:lnTo>
                    <a:lnTo>
                      <a:pt x="32606" y="0"/>
                    </a:lnTo>
                    <a:lnTo>
                      <a:pt x="32606" y="149216"/>
                    </a:lnTo>
                    <a:lnTo>
                      <a:pt x="144276" y="0"/>
                    </a:lnTo>
                    <a:lnTo>
                      <a:pt x="163321" y="0"/>
                    </a:lnTo>
                    <a:lnTo>
                      <a:pt x="163321" y="211558"/>
                    </a:lnTo>
                    <a:lnTo>
                      <a:pt x="130714" y="211558"/>
                    </a:lnTo>
                    <a:close/>
                  </a:path>
                </a:pathLst>
              </a:custGeom>
              <a:solidFill>
                <a:srgbClr val="797D82"/>
              </a:solidFill>
              <a:ln w="2885" cap="flat">
                <a:noFill/>
                <a:prstDash val="solid"/>
                <a:miter/>
              </a:ln>
            </p:spPr>
            <p:txBody>
              <a:bodyPr rtlCol="0" anchor="ctr"/>
              <a:lstStyle/>
              <a:p>
                <a:endParaRPr lang="ru-RU"/>
              </a:p>
            </p:txBody>
          </p:sp>
        </p:grpSp>
        <p:grpSp>
          <p:nvGrpSpPr>
            <p:cNvPr id="39" name="Рисунок 12">
              <a:extLst>
                <a:ext uri="{FF2B5EF4-FFF2-40B4-BE49-F238E27FC236}">
                  <a16:creationId xmlns:a16="http://schemas.microsoft.com/office/drawing/2014/main" id="{4D1F0AF8-102F-B21F-06CE-B3345452254D}"/>
                </a:ext>
              </a:extLst>
            </p:cNvPr>
            <p:cNvGrpSpPr/>
            <p:nvPr/>
          </p:nvGrpSpPr>
          <p:grpSpPr>
            <a:xfrm>
              <a:off x="11248515" y="502836"/>
              <a:ext cx="378870" cy="92069"/>
              <a:chOff x="11248515" y="502836"/>
              <a:chExt cx="378870" cy="92069"/>
            </a:xfrm>
            <a:solidFill>
              <a:srgbClr val="797D82"/>
            </a:solidFill>
          </p:grpSpPr>
          <p:sp>
            <p:nvSpPr>
              <p:cNvPr id="40" name="Полилиния 39">
                <a:extLst>
                  <a:ext uri="{FF2B5EF4-FFF2-40B4-BE49-F238E27FC236}">
                    <a16:creationId xmlns:a16="http://schemas.microsoft.com/office/drawing/2014/main" id="{121F3C48-6797-8308-2F9B-50C1D831D157}"/>
                  </a:ext>
                </a:extLst>
              </p:cNvPr>
              <p:cNvSpPr/>
              <p:nvPr/>
            </p:nvSpPr>
            <p:spPr>
              <a:xfrm>
                <a:off x="11248515" y="502836"/>
                <a:ext cx="76466" cy="92069"/>
              </a:xfrm>
              <a:custGeom>
                <a:avLst/>
                <a:gdLst>
                  <a:gd name="connsiteX0" fmla="*/ 57133 w 76466"/>
                  <a:gd name="connsiteY0" fmla="*/ 92070 h 92069"/>
                  <a:gd name="connsiteX1" fmla="*/ 57133 w 76466"/>
                  <a:gd name="connsiteY1" fmla="*/ 54549 h 92069"/>
                  <a:gd name="connsiteX2" fmla="*/ 19333 w 76466"/>
                  <a:gd name="connsiteY2" fmla="*/ 54549 h 92069"/>
                  <a:gd name="connsiteX3" fmla="*/ 19333 w 76466"/>
                  <a:gd name="connsiteY3" fmla="*/ 92070 h 92069"/>
                  <a:gd name="connsiteX4" fmla="*/ 0 w 76466"/>
                  <a:gd name="connsiteY4" fmla="*/ 92070 h 92069"/>
                  <a:gd name="connsiteX5" fmla="*/ 0 w 76466"/>
                  <a:gd name="connsiteY5" fmla="*/ 0 h 92069"/>
                  <a:gd name="connsiteX6" fmla="*/ 19333 w 76466"/>
                  <a:gd name="connsiteY6" fmla="*/ 0 h 92069"/>
                  <a:gd name="connsiteX7" fmla="*/ 19333 w 76466"/>
                  <a:gd name="connsiteY7" fmla="*/ 37232 h 92069"/>
                  <a:gd name="connsiteX8" fmla="*/ 57133 w 76466"/>
                  <a:gd name="connsiteY8" fmla="*/ 37232 h 92069"/>
                  <a:gd name="connsiteX9" fmla="*/ 57133 w 76466"/>
                  <a:gd name="connsiteY9" fmla="*/ 0 h 92069"/>
                  <a:gd name="connsiteX10" fmla="*/ 76467 w 76466"/>
                  <a:gd name="connsiteY10" fmla="*/ 0 h 92069"/>
                  <a:gd name="connsiteX11" fmla="*/ 76467 w 76466"/>
                  <a:gd name="connsiteY11" fmla="*/ 92070 h 92069"/>
                  <a:gd name="connsiteX12" fmla="*/ 57133 w 76466"/>
                  <a:gd name="connsiteY12"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66" h="92069">
                    <a:moveTo>
                      <a:pt x="57133" y="92070"/>
                    </a:moveTo>
                    <a:lnTo>
                      <a:pt x="57133" y="54549"/>
                    </a:lnTo>
                    <a:lnTo>
                      <a:pt x="19333" y="54549"/>
                    </a:lnTo>
                    <a:lnTo>
                      <a:pt x="19333" y="92070"/>
                    </a:lnTo>
                    <a:lnTo>
                      <a:pt x="0" y="92070"/>
                    </a:lnTo>
                    <a:lnTo>
                      <a:pt x="0" y="0"/>
                    </a:lnTo>
                    <a:lnTo>
                      <a:pt x="19333" y="0"/>
                    </a:lnTo>
                    <a:lnTo>
                      <a:pt x="19333" y="37232"/>
                    </a:lnTo>
                    <a:lnTo>
                      <a:pt x="57133" y="37232"/>
                    </a:lnTo>
                    <a:lnTo>
                      <a:pt x="57133" y="0"/>
                    </a:lnTo>
                    <a:lnTo>
                      <a:pt x="76467" y="0"/>
                    </a:lnTo>
                    <a:lnTo>
                      <a:pt x="76467" y="92070"/>
                    </a:lnTo>
                    <a:lnTo>
                      <a:pt x="57133" y="92070"/>
                    </a:lnTo>
                    <a:close/>
                  </a:path>
                </a:pathLst>
              </a:custGeom>
              <a:solidFill>
                <a:srgbClr val="797D82"/>
              </a:solidFill>
              <a:ln w="2885"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86EE8CA4-2C06-F51E-83DB-44B0FF3C054D}"/>
                  </a:ext>
                </a:extLst>
              </p:cNvPr>
              <p:cNvSpPr/>
              <p:nvPr/>
            </p:nvSpPr>
            <p:spPr>
              <a:xfrm>
                <a:off x="11346911" y="502836"/>
                <a:ext cx="77332" cy="92069"/>
              </a:xfrm>
              <a:custGeom>
                <a:avLst/>
                <a:gdLst>
                  <a:gd name="connsiteX0" fmla="*/ 57711 w 77332"/>
                  <a:gd name="connsiteY0" fmla="*/ 92070 h 92069"/>
                  <a:gd name="connsiteX1" fmla="*/ 57711 w 77332"/>
                  <a:gd name="connsiteY1" fmla="*/ 34346 h 92069"/>
                  <a:gd name="connsiteX2" fmla="*/ 11253 w 77332"/>
                  <a:gd name="connsiteY2" fmla="*/ 92070 h 92069"/>
                  <a:gd name="connsiteX3" fmla="*/ 0 w 77332"/>
                  <a:gd name="connsiteY3" fmla="*/ 92070 h 92069"/>
                  <a:gd name="connsiteX4" fmla="*/ 0 w 77332"/>
                  <a:gd name="connsiteY4" fmla="*/ 0 h 92069"/>
                  <a:gd name="connsiteX5" fmla="*/ 19333 w 77332"/>
                  <a:gd name="connsiteY5" fmla="*/ 0 h 92069"/>
                  <a:gd name="connsiteX6" fmla="*/ 19333 w 77332"/>
                  <a:gd name="connsiteY6" fmla="*/ 58013 h 92069"/>
                  <a:gd name="connsiteX7" fmla="*/ 65790 w 77332"/>
                  <a:gd name="connsiteY7" fmla="*/ 0 h 92069"/>
                  <a:gd name="connsiteX8" fmla="*/ 77332 w 77332"/>
                  <a:gd name="connsiteY8" fmla="*/ 0 h 92069"/>
                  <a:gd name="connsiteX9" fmla="*/ 77332 w 77332"/>
                  <a:gd name="connsiteY9" fmla="*/ 92070 h 92069"/>
                  <a:gd name="connsiteX10" fmla="*/ 57711 w 77332"/>
                  <a:gd name="connsiteY10"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32" h="92069">
                    <a:moveTo>
                      <a:pt x="57711" y="92070"/>
                    </a:moveTo>
                    <a:lnTo>
                      <a:pt x="57711" y="34346"/>
                    </a:lnTo>
                    <a:lnTo>
                      <a:pt x="11253" y="92070"/>
                    </a:lnTo>
                    <a:lnTo>
                      <a:pt x="0" y="92070"/>
                    </a:lnTo>
                    <a:lnTo>
                      <a:pt x="0" y="0"/>
                    </a:lnTo>
                    <a:lnTo>
                      <a:pt x="19333" y="0"/>
                    </a:lnTo>
                    <a:lnTo>
                      <a:pt x="19333" y="58013"/>
                    </a:lnTo>
                    <a:lnTo>
                      <a:pt x="65790" y="0"/>
                    </a:lnTo>
                    <a:lnTo>
                      <a:pt x="77332" y="0"/>
                    </a:lnTo>
                    <a:lnTo>
                      <a:pt x="77332" y="92070"/>
                    </a:lnTo>
                    <a:lnTo>
                      <a:pt x="57711" y="92070"/>
                    </a:lnTo>
                    <a:close/>
                  </a:path>
                </a:pathLst>
              </a:custGeom>
              <a:solidFill>
                <a:srgbClr val="797D82"/>
              </a:solidFill>
              <a:ln w="2885"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52B7D4A2-D19A-F414-AF85-EF3934C9FD44}"/>
                  </a:ext>
                </a:extLst>
              </p:cNvPr>
              <p:cNvSpPr/>
              <p:nvPr/>
            </p:nvSpPr>
            <p:spPr>
              <a:xfrm>
                <a:off x="11439825" y="503125"/>
                <a:ext cx="77620" cy="91781"/>
              </a:xfrm>
              <a:custGeom>
                <a:avLst/>
                <a:gdLst>
                  <a:gd name="connsiteX0" fmla="*/ 58576 w 77620"/>
                  <a:gd name="connsiteY0" fmla="*/ 91781 h 91781"/>
                  <a:gd name="connsiteX1" fmla="*/ 58576 w 77620"/>
                  <a:gd name="connsiteY1" fmla="*/ 69269 h 91781"/>
                  <a:gd name="connsiteX2" fmla="*/ 47611 w 77620"/>
                  <a:gd name="connsiteY2" fmla="*/ 69269 h 91781"/>
                  <a:gd name="connsiteX3" fmla="*/ 27990 w 77620"/>
                  <a:gd name="connsiteY3" fmla="*/ 82545 h 91781"/>
                  <a:gd name="connsiteX4" fmla="*/ 21641 w 77620"/>
                  <a:gd name="connsiteY4" fmla="*/ 91781 h 91781"/>
                  <a:gd name="connsiteX5" fmla="*/ 0 w 77620"/>
                  <a:gd name="connsiteY5" fmla="*/ 91781 h 91781"/>
                  <a:gd name="connsiteX6" fmla="*/ 8368 w 77620"/>
                  <a:gd name="connsiteY6" fmla="*/ 79659 h 91781"/>
                  <a:gd name="connsiteX7" fmla="*/ 23084 w 77620"/>
                  <a:gd name="connsiteY7" fmla="*/ 63496 h 91781"/>
                  <a:gd name="connsiteX8" fmla="*/ 2020 w 77620"/>
                  <a:gd name="connsiteY8" fmla="*/ 34634 h 91781"/>
                  <a:gd name="connsiteX9" fmla="*/ 44437 w 77620"/>
                  <a:gd name="connsiteY9" fmla="*/ 0 h 91781"/>
                  <a:gd name="connsiteX10" fmla="*/ 77621 w 77620"/>
                  <a:gd name="connsiteY10" fmla="*/ 0 h 91781"/>
                  <a:gd name="connsiteX11" fmla="*/ 77621 w 77620"/>
                  <a:gd name="connsiteY11" fmla="*/ 91781 h 91781"/>
                  <a:gd name="connsiteX12" fmla="*/ 58576 w 77620"/>
                  <a:gd name="connsiteY12" fmla="*/ 91781 h 91781"/>
                  <a:gd name="connsiteX13" fmla="*/ 42706 w 77620"/>
                  <a:gd name="connsiteY13" fmla="*/ 17029 h 91781"/>
                  <a:gd name="connsiteX14" fmla="*/ 20199 w 77620"/>
                  <a:gd name="connsiteY14" fmla="*/ 34634 h 91781"/>
                  <a:gd name="connsiteX15" fmla="*/ 42706 w 77620"/>
                  <a:gd name="connsiteY15" fmla="*/ 52240 h 91781"/>
                  <a:gd name="connsiteX16" fmla="*/ 58576 w 77620"/>
                  <a:gd name="connsiteY16" fmla="*/ 52240 h 91781"/>
                  <a:gd name="connsiteX17" fmla="*/ 58576 w 77620"/>
                  <a:gd name="connsiteY17" fmla="*/ 17029 h 91781"/>
                  <a:gd name="connsiteX18" fmla="*/ 42706 w 77620"/>
                  <a:gd name="connsiteY18" fmla="*/ 17029 h 9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620" h="91781">
                    <a:moveTo>
                      <a:pt x="58576" y="91781"/>
                    </a:moveTo>
                    <a:lnTo>
                      <a:pt x="58576" y="69269"/>
                    </a:lnTo>
                    <a:lnTo>
                      <a:pt x="47611" y="69269"/>
                    </a:lnTo>
                    <a:cubicBezTo>
                      <a:pt x="38089" y="69557"/>
                      <a:pt x="35492" y="71578"/>
                      <a:pt x="27990" y="82545"/>
                    </a:cubicBezTo>
                    <a:lnTo>
                      <a:pt x="21641" y="91781"/>
                    </a:lnTo>
                    <a:lnTo>
                      <a:pt x="0" y="91781"/>
                    </a:lnTo>
                    <a:lnTo>
                      <a:pt x="8368" y="79659"/>
                    </a:lnTo>
                    <a:cubicBezTo>
                      <a:pt x="14428" y="70712"/>
                      <a:pt x="18756" y="66094"/>
                      <a:pt x="23084" y="63496"/>
                    </a:cubicBezTo>
                    <a:cubicBezTo>
                      <a:pt x="9811" y="58590"/>
                      <a:pt x="2020" y="48199"/>
                      <a:pt x="2020" y="34634"/>
                    </a:cubicBezTo>
                    <a:cubicBezTo>
                      <a:pt x="2020" y="15297"/>
                      <a:pt x="17025" y="0"/>
                      <a:pt x="44437" y="0"/>
                    </a:cubicBezTo>
                    <a:lnTo>
                      <a:pt x="77621" y="0"/>
                    </a:lnTo>
                    <a:lnTo>
                      <a:pt x="77621" y="91781"/>
                    </a:lnTo>
                    <a:lnTo>
                      <a:pt x="58576" y="91781"/>
                    </a:lnTo>
                    <a:close/>
                    <a:moveTo>
                      <a:pt x="42706" y="17029"/>
                    </a:moveTo>
                    <a:cubicBezTo>
                      <a:pt x="30010" y="17029"/>
                      <a:pt x="20199" y="22801"/>
                      <a:pt x="20199" y="34634"/>
                    </a:cubicBezTo>
                    <a:cubicBezTo>
                      <a:pt x="20199" y="47045"/>
                      <a:pt x="30010" y="52240"/>
                      <a:pt x="42706" y="52240"/>
                    </a:cubicBezTo>
                    <a:lnTo>
                      <a:pt x="58576" y="52240"/>
                    </a:lnTo>
                    <a:lnTo>
                      <a:pt x="58576" y="17029"/>
                    </a:lnTo>
                    <a:lnTo>
                      <a:pt x="42706" y="17029"/>
                    </a:lnTo>
                    <a:close/>
                  </a:path>
                </a:pathLst>
              </a:custGeom>
              <a:solidFill>
                <a:srgbClr val="797D82"/>
              </a:solidFill>
              <a:ln w="2885"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04540318-DDD5-7EC6-8711-A9B271818143}"/>
                  </a:ext>
                </a:extLst>
              </p:cNvPr>
              <p:cNvSpPr/>
              <p:nvPr/>
            </p:nvSpPr>
            <p:spPr>
              <a:xfrm>
                <a:off x="11534471" y="502836"/>
                <a:ext cx="92913" cy="92069"/>
              </a:xfrm>
              <a:custGeom>
                <a:avLst/>
                <a:gdLst>
                  <a:gd name="connsiteX0" fmla="*/ 15293 w 92913"/>
                  <a:gd name="connsiteY0" fmla="*/ 92070 h 92069"/>
                  <a:gd name="connsiteX1" fmla="*/ 35492 w 92913"/>
                  <a:gd name="connsiteY1" fmla="*/ 58878 h 92069"/>
                  <a:gd name="connsiteX2" fmla="*/ 0 w 92913"/>
                  <a:gd name="connsiteY2" fmla="*/ 0 h 92069"/>
                  <a:gd name="connsiteX3" fmla="*/ 21930 w 92913"/>
                  <a:gd name="connsiteY3" fmla="*/ 0 h 92069"/>
                  <a:gd name="connsiteX4" fmla="*/ 46457 w 92913"/>
                  <a:gd name="connsiteY4" fmla="*/ 40118 h 92069"/>
                  <a:gd name="connsiteX5" fmla="*/ 70984 w 92913"/>
                  <a:gd name="connsiteY5" fmla="*/ 0 h 92069"/>
                  <a:gd name="connsiteX6" fmla="*/ 92914 w 92913"/>
                  <a:gd name="connsiteY6" fmla="*/ 0 h 92069"/>
                  <a:gd name="connsiteX7" fmla="*/ 37223 w 92913"/>
                  <a:gd name="connsiteY7" fmla="*/ 92070 h 92069"/>
                  <a:gd name="connsiteX8" fmla="*/ 15293 w 92913"/>
                  <a:gd name="connsiteY8"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13" h="92069">
                    <a:moveTo>
                      <a:pt x="15293" y="92070"/>
                    </a:moveTo>
                    <a:lnTo>
                      <a:pt x="35492" y="58878"/>
                    </a:lnTo>
                    <a:lnTo>
                      <a:pt x="0" y="0"/>
                    </a:lnTo>
                    <a:lnTo>
                      <a:pt x="21930" y="0"/>
                    </a:lnTo>
                    <a:lnTo>
                      <a:pt x="46457" y="40118"/>
                    </a:lnTo>
                    <a:lnTo>
                      <a:pt x="70984" y="0"/>
                    </a:lnTo>
                    <a:lnTo>
                      <a:pt x="92914" y="0"/>
                    </a:lnTo>
                    <a:lnTo>
                      <a:pt x="37223" y="92070"/>
                    </a:lnTo>
                    <a:lnTo>
                      <a:pt x="15293" y="92070"/>
                    </a:lnTo>
                    <a:close/>
                  </a:path>
                </a:pathLst>
              </a:custGeom>
              <a:solidFill>
                <a:srgbClr val="797D82"/>
              </a:solidFill>
              <a:ln w="2885" cap="flat">
                <a:noFill/>
                <a:prstDash val="solid"/>
                <a:miter/>
              </a:ln>
            </p:spPr>
            <p:txBody>
              <a:bodyPr rtlCol="0" anchor="ctr"/>
              <a:lstStyle/>
              <a:p>
                <a:endParaRPr lang="ru-RU"/>
              </a:p>
            </p:txBody>
          </p:sp>
        </p:grpSp>
        <p:sp>
          <p:nvSpPr>
            <p:cNvPr id="44" name="Полилиния 43">
              <a:extLst>
                <a:ext uri="{FF2B5EF4-FFF2-40B4-BE49-F238E27FC236}">
                  <a16:creationId xmlns:a16="http://schemas.microsoft.com/office/drawing/2014/main" id="{C0683F1C-DF5D-4589-859E-A10EC87F1B96}"/>
                </a:ext>
              </a:extLst>
            </p:cNvPr>
            <p:cNvSpPr/>
            <p:nvPr/>
          </p:nvSpPr>
          <p:spPr>
            <a:xfrm>
              <a:off x="11103084" y="665040"/>
              <a:ext cx="318273" cy="210981"/>
            </a:xfrm>
            <a:custGeom>
              <a:avLst/>
              <a:gdLst>
                <a:gd name="connsiteX0" fmla="*/ 233439 w 318273"/>
                <a:gd name="connsiteY0" fmla="*/ 7504 h 210981"/>
                <a:gd name="connsiteX1" fmla="*/ 175152 w 318273"/>
                <a:gd name="connsiteY1" fmla="*/ 38964 h 210981"/>
                <a:gd name="connsiteX2" fmla="*/ 175152 w 318273"/>
                <a:gd name="connsiteY2" fmla="*/ 0 h 210981"/>
                <a:gd name="connsiteX3" fmla="*/ 142545 w 318273"/>
                <a:gd name="connsiteY3" fmla="*/ 0 h 210981"/>
                <a:gd name="connsiteX4" fmla="*/ 142545 w 318273"/>
                <a:gd name="connsiteY4" fmla="*/ 94956 h 210981"/>
                <a:gd name="connsiteX5" fmla="*/ 87720 w 318273"/>
                <a:gd name="connsiteY5" fmla="*/ 151237 h 210981"/>
                <a:gd name="connsiteX6" fmla="*/ 32895 w 318273"/>
                <a:gd name="connsiteY6" fmla="*/ 94956 h 210981"/>
                <a:gd name="connsiteX7" fmla="*/ 87720 w 318273"/>
                <a:gd name="connsiteY7" fmla="*/ 38386 h 210981"/>
                <a:gd name="connsiteX8" fmla="*/ 128406 w 318273"/>
                <a:gd name="connsiteY8" fmla="*/ 56281 h 210981"/>
                <a:gd name="connsiteX9" fmla="*/ 128406 w 318273"/>
                <a:gd name="connsiteY9" fmla="*/ 23090 h 210981"/>
                <a:gd name="connsiteX10" fmla="*/ 84546 w 318273"/>
                <a:gd name="connsiteY10" fmla="*/ 7504 h 210981"/>
                <a:gd name="connsiteX11" fmla="*/ 0 w 318273"/>
                <a:gd name="connsiteY11" fmla="*/ 94667 h 210981"/>
                <a:gd name="connsiteX12" fmla="*/ 84546 w 318273"/>
                <a:gd name="connsiteY12" fmla="*/ 181542 h 210981"/>
                <a:gd name="connsiteX13" fmla="*/ 142834 w 318273"/>
                <a:gd name="connsiteY13" fmla="*/ 150371 h 210981"/>
                <a:gd name="connsiteX14" fmla="*/ 142834 w 318273"/>
                <a:gd name="connsiteY14" fmla="*/ 210981 h 210981"/>
                <a:gd name="connsiteX15" fmla="*/ 176017 w 318273"/>
                <a:gd name="connsiteY15" fmla="*/ 210981 h 210981"/>
                <a:gd name="connsiteX16" fmla="*/ 176017 w 318273"/>
                <a:gd name="connsiteY16" fmla="*/ 90049 h 210981"/>
                <a:gd name="connsiteX17" fmla="*/ 176017 w 318273"/>
                <a:gd name="connsiteY17" fmla="*/ 90049 h 210981"/>
                <a:gd name="connsiteX18" fmla="*/ 230842 w 318273"/>
                <a:gd name="connsiteY18" fmla="*/ 37809 h 210981"/>
                <a:gd name="connsiteX19" fmla="*/ 285668 w 318273"/>
                <a:gd name="connsiteY19" fmla="*/ 94379 h 210981"/>
                <a:gd name="connsiteX20" fmla="*/ 230842 w 318273"/>
                <a:gd name="connsiteY20" fmla="*/ 150660 h 210981"/>
                <a:gd name="connsiteX21" fmla="*/ 190734 w 318273"/>
                <a:gd name="connsiteY21" fmla="*/ 133342 h 210981"/>
                <a:gd name="connsiteX22" fmla="*/ 190734 w 318273"/>
                <a:gd name="connsiteY22" fmla="*/ 166822 h 210981"/>
                <a:gd name="connsiteX23" fmla="*/ 234016 w 318273"/>
                <a:gd name="connsiteY23" fmla="*/ 181542 h 210981"/>
                <a:gd name="connsiteX24" fmla="*/ 318274 w 318273"/>
                <a:gd name="connsiteY24" fmla="*/ 94667 h 210981"/>
                <a:gd name="connsiteX25" fmla="*/ 233439 w 318273"/>
                <a:gd name="connsiteY25" fmla="*/ 7504 h 21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273" h="210981">
                  <a:moveTo>
                    <a:pt x="233439" y="7504"/>
                  </a:moveTo>
                  <a:cubicBezTo>
                    <a:pt x="208335" y="7504"/>
                    <a:pt x="186694" y="20492"/>
                    <a:pt x="175152" y="38964"/>
                  </a:cubicBezTo>
                  <a:lnTo>
                    <a:pt x="175152" y="0"/>
                  </a:lnTo>
                  <a:lnTo>
                    <a:pt x="142545" y="0"/>
                  </a:lnTo>
                  <a:lnTo>
                    <a:pt x="142545" y="94956"/>
                  </a:lnTo>
                  <a:cubicBezTo>
                    <a:pt x="142545" y="127570"/>
                    <a:pt x="118307" y="151237"/>
                    <a:pt x="87720" y="151237"/>
                  </a:cubicBezTo>
                  <a:cubicBezTo>
                    <a:pt x="56845" y="151237"/>
                    <a:pt x="32895" y="127570"/>
                    <a:pt x="32895" y="94956"/>
                  </a:cubicBezTo>
                  <a:cubicBezTo>
                    <a:pt x="32895" y="62342"/>
                    <a:pt x="57134" y="38386"/>
                    <a:pt x="87720" y="38386"/>
                  </a:cubicBezTo>
                  <a:cubicBezTo>
                    <a:pt x="103879" y="38386"/>
                    <a:pt x="118307" y="45025"/>
                    <a:pt x="128406" y="56281"/>
                  </a:cubicBezTo>
                  <a:lnTo>
                    <a:pt x="128406" y="23090"/>
                  </a:lnTo>
                  <a:cubicBezTo>
                    <a:pt x="116575" y="13565"/>
                    <a:pt x="101282" y="7504"/>
                    <a:pt x="84546" y="7504"/>
                  </a:cubicBezTo>
                  <a:cubicBezTo>
                    <a:pt x="34049" y="7504"/>
                    <a:pt x="0" y="46179"/>
                    <a:pt x="0" y="94667"/>
                  </a:cubicBezTo>
                  <a:cubicBezTo>
                    <a:pt x="0" y="143155"/>
                    <a:pt x="34049" y="181542"/>
                    <a:pt x="84546" y="181542"/>
                  </a:cubicBezTo>
                  <a:cubicBezTo>
                    <a:pt x="109650" y="181542"/>
                    <a:pt x="131292" y="168843"/>
                    <a:pt x="142834" y="150371"/>
                  </a:cubicBezTo>
                  <a:lnTo>
                    <a:pt x="142834" y="210981"/>
                  </a:lnTo>
                  <a:lnTo>
                    <a:pt x="176017" y="210981"/>
                  </a:lnTo>
                  <a:lnTo>
                    <a:pt x="176017" y="90049"/>
                  </a:lnTo>
                  <a:lnTo>
                    <a:pt x="176017" y="90049"/>
                  </a:lnTo>
                  <a:cubicBezTo>
                    <a:pt x="178037" y="59744"/>
                    <a:pt x="201410" y="37809"/>
                    <a:pt x="230842" y="37809"/>
                  </a:cubicBezTo>
                  <a:cubicBezTo>
                    <a:pt x="261717" y="37809"/>
                    <a:pt x="285668" y="61765"/>
                    <a:pt x="285668" y="94379"/>
                  </a:cubicBezTo>
                  <a:cubicBezTo>
                    <a:pt x="285668" y="126993"/>
                    <a:pt x="261429" y="150660"/>
                    <a:pt x="230842" y="150660"/>
                  </a:cubicBezTo>
                  <a:cubicBezTo>
                    <a:pt x="214683" y="150660"/>
                    <a:pt x="200544" y="144021"/>
                    <a:pt x="190734" y="133342"/>
                  </a:cubicBezTo>
                  <a:lnTo>
                    <a:pt x="190734" y="166822"/>
                  </a:lnTo>
                  <a:cubicBezTo>
                    <a:pt x="202276" y="175770"/>
                    <a:pt x="217280" y="181542"/>
                    <a:pt x="234016" y="181542"/>
                  </a:cubicBezTo>
                  <a:cubicBezTo>
                    <a:pt x="284225" y="181542"/>
                    <a:pt x="318274" y="143155"/>
                    <a:pt x="318274" y="94667"/>
                  </a:cubicBezTo>
                  <a:cubicBezTo>
                    <a:pt x="317697" y="46179"/>
                    <a:pt x="283359" y="7504"/>
                    <a:pt x="233439" y="7504"/>
                  </a:cubicBezTo>
                  <a:close/>
                </a:path>
              </a:pathLst>
            </a:custGeom>
            <a:solidFill>
              <a:srgbClr val="797D82"/>
            </a:solidFill>
            <a:ln w="2885" cap="flat">
              <a:noFill/>
              <a:prstDash val="solid"/>
              <a:miter/>
            </a:ln>
          </p:spPr>
          <p:txBody>
            <a:bodyPr rtlCol="0" anchor="ctr"/>
            <a:lstStyle/>
            <a:p>
              <a:endParaRPr lang="ru-RU"/>
            </a:p>
          </p:txBody>
        </p:sp>
      </p:grpSp>
    </p:spTree>
    <p:extLst>
      <p:ext uri="{BB962C8B-B14F-4D97-AF65-F5344CB8AC3E}">
        <p14:creationId xmlns:p14="http://schemas.microsoft.com/office/powerpoint/2010/main" val="2736178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Фото 3">
    <p:spTree>
      <p:nvGrpSpPr>
        <p:cNvPr id="1" name=""/>
        <p:cNvGrpSpPr/>
        <p:nvPr/>
      </p:nvGrpSpPr>
      <p:grpSpPr>
        <a:xfrm>
          <a:off x="0" y="0"/>
          <a:ext cx="0" cy="0"/>
          <a:chOff x="0" y="0"/>
          <a:chExt cx="0" cy="0"/>
        </a:xfrm>
      </p:grpSpPr>
      <p:sp>
        <p:nvSpPr>
          <p:cNvPr id="15" name="Заголовок 14"/>
          <p:cNvSpPr>
            <a:spLocks noGrp="1"/>
          </p:cNvSpPr>
          <p:nvPr>
            <p:ph type="title" hasCustomPrompt="1"/>
          </p:nvPr>
        </p:nvSpPr>
        <p:spPr>
          <a:xfrm>
            <a:off x="559572" y="359101"/>
            <a:ext cx="9199890" cy="523220"/>
          </a:xfrm>
          <a:prstGeom prst="rect">
            <a:avLst/>
          </a:prstGeom>
        </p:spPr>
        <p:txBody>
          <a:bodyPr wrap="square" anchor="t">
            <a:spAutoFit/>
          </a:bodyPr>
          <a:lstStyle>
            <a:lvl1pPr>
              <a:lnSpc>
                <a:spcPct val="100000"/>
              </a:lnSpc>
              <a:defRPr sz="2800" b="1">
                <a:solidFill>
                  <a:schemeClr val="accent1"/>
                </a:solidFill>
                <a:latin typeface="Montserrat" panose="00000500000000000000" pitchFamily="2" charset="-52"/>
              </a:defRPr>
            </a:lvl1pPr>
          </a:lstStyle>
          <a:p>
            <a:r>
              <a:rPr lang="ru-RU" dirty="0"/>
              <a:t>Заголовок слайда</a:t>
            </a:r>
          </a:p>
        </p:txBody>
      </p:sp>
      <p:sp>
        <p:nvSpPr>
          <p:cNvPr id="12" name="Прямоугольник 11">
            <a:extLst>
              <a:ext uri="{FF2B5EF4-FFF2-40B4-BE49-F238E27FC236}">
                <a16:creationId xmlns:a16="http://schemas.microsoft.com/office/drawing/2014/main" id="{C5D4A470-D186-460E-BFFA-A336BBB6414C}"/>
              </a:ext>
            </a:extLst>
          </p:cNvPr>
          <p:cNvSpPr/>
          <p:nvPr userDrawn="1"/>
        </p:nvSpPr>
        <p:spPr>
          <a:xfrm>
            <a:off x="11641138" y="6453188"/>
            <a:ext cx="415498" cy="307777"/>
          </a:xfrm>
          <a:prstGeom prst="rect">
            <a:avLst/>
          </a:prstGeom>
        </p:spPr>
        <p:txBody>
          <a:bodyPr wrap="none">
            <a:spAutoFit/>
          </a:bodyPr>
          <a:lstStyle/>
          <a:p>
            <a:pPr algn="l"/>
            <a:fld id="{14D38384-7A71-42FD-A8FA-E9EF1AAD0FA2}" type="slidenum">
              <a:rPr lang="ru-RU" sz="1400" smtClean="0">
                <a:solidFill>
                  <a:srgbClr val="8F9092"/>
                </a:solidFill>
                <a:latin typeface="Montserrat" panose="00000500000000000000" pitchFamily="2" charset="-52"/>
              </a:rPr>
              <a:pPr algn="l"/>
              <a:t>‹#›</a:t>
            </a:fld>
            <a:endParaRPr lang="ru-RU" sz="1400" dirty="0">
              <a:solidFill>
                <a:srgbClr val="8F9092"/>
              </a:solidFill>
              <a:latin typeface="Montserrat" panose="00000500000000000000" pitchFamily="2" charset="-52"/>
            </a:endParaRPr>
          </a:p>
        </p:txBody>
      </p:sp>
      <p:sp>
        <p:nvSpPr>
          <p:cNvPr id="3" name="Рисунок 2">
            <a:extLst>
              <a:ext uri="{FF2B5EF4-FFF2-40B4-BE49-F238E27FC236}">
                <a16:creationId xmlns:a16="http://schemas.microsoft.com/office/drawing/2014/main" id="{63966C29-9E0E-8347-3CE2-38547FDBB1DC}"/>
              </a:ext>
            </a:extLst>
          </p:cNvPr>
          <p:cNvSpPr>
            <a:spLocks noGrp="1"/>
          </p:cNvSpPr>
          <p:nvPr>
            <p:ph type="pic" sz="quarter" idx="10" hasCustomPrompt="1"/>
          </p:nvPr>
        </p:nvSpPr>
        <p:spPr>
          <a:xfrm>
            <a:off x="558800" y="1655071"/>
            <a:ext cx="3442670" cy="1425600"/>
          </a:xfrm>
          <a:prstGeom prst="roundRect">
            <a:avLst>
              <a:gd name="adj" fmla="val 5977"/>
            </a:avLst>
          </a:prstGeom>
        </p:spPr>
        <p:txBody>
          <a:bodyPr/>
          <a:lstStyle>
            <a:lvl1pPr marL="0" indent="0">
              <a:buNone/>
              <a:defRPr sz="1800">
                <a:solidFill>
                  <a:schemeClr val="accent5"/>
                </a:solidFill>
              </a:defRPr>
            </a:lvl1pPr>
          </a:lstStyle>
          <a:p>
            <a:r>
              <a:rPr lang="ru-RU" dirty="0"/>
              <a:t>Изображение</a:t>
            </a:r>
          </a:p>
        </p:txBody>
      </p:sp>
      <p:sp>
        <p:nvSpPr>
          <p:cNvPr id="6" name="Текст 19">
            <a:extLst>
              <a:ext uri="{FF2B5EF4-FFF2-40B4-BE49-F238E27FC236}">
                <a16:creationId xmlns:a16="http://schemas.microsoft.com/office/drawing/2014/main" id="{8399DA5B-C7A5-2422-6B6C-2FA9A6060362}"/>
              </a:ext>
            </a:extLst>
          </p:cNvPr>
          <p:cNvSpPr>
            <a:spLocks noGrp="1"/>
          </p:cNvSpPr>
          <p:nvPr>
            <p:ph type="body" sz="quarter" idx="11" hasCustomPrompt="1"/>
          </p:nvPr>
        </p:nvSpPr>
        <p:spPr>
          <a:xfrm>
            <a:off x="559572" y="3429000"/>
            <a:ext cx="2549388" cy="338554"/>
          </a:xfrm>
          <a:prstGeom prst="rect">
            <a:avLst/>
          </a:prstGeom>
        </p:spPr>
        <p:txBody>
          <a:bodyPr wrap="square" anchor="t" anchorCtr="0">
            <a:spAutoFit/>
          </a:bodyPr>
          <a:lstStyle>
            <a:lvl1pPr marL="0" indent="0">
              <a:lnSpc>
                <a:spcPct val="100000"/>
              </a:lnSpc>
              <a:spcBef>
                <a:spcPts val="0"/>
              </a:spcBef>
              <a:spcAft>
                <a:spcPts val="600"/>
              </a:spcAft>
              <a:buNone/>
              <a:defRPr sz="1600" b="1">
                <a:solidFill>
                  <a:schemeClr val="accent2"/>
                </a:solidFill>
                <a:latin typeface="Montserrat" panose="00000500000000000000" pitchFamily="2" charset="-52"/>
              </a:defRPr>
            </a:lvl1pPr>
            <a:lvl2pPr>
              <a:lnSpc>
                <a:spcPct val="100000"/>
              </a:lnSpc>
              <a:spcBef>
                <a:spcPts val="0"/>
              </a:spcBef>
              <a:spcAft>
                <a:spcPts val="600"/>
              </a:spcAft>
              <a:defRPr sz="1400" b="0">
                <a:solidFill>
                  <a:srgbClr val="222A3F"/>
                </a:solidFill>
                <a:latin typeface="Montserrat" panose="00000500000000000000" pitchFamily="2" charset="-52"/>
              </a:defRPr>
            </a:lvl2pPr>
          </a:lstStyle>
          <a:p>
            <a:pPr lvl="0"/>
            <a:r>
              <a:rPr lang="ru-RU" dirty="0"/>
              <a:t>Подзаголовок</a:t>
            </a:r>
          </a:p>
        </p:txBody>
      </p:sp>
      <p:sp>
        <p:nvSpPr>
          <p:cNvPr id="8" name="Текст 26">
            <a:extLst>
              <a:ext uri="{FF2B5EF4-FFF2-40B4-BE49-F238E27FC236}">
                <a16:creationId xmlns:a16="http://schemas.microsoft.com/office/drawing/2014/main" id="{EA8033F0-C1DA-80F2-1A8C-5154DC783796}"/>
              </a:ext>
            </a:extLst>
          </p:cNvPr>
          <p:cNvSpPr>
            <a:spLocks noGrp="1"/>
          </p:cNvSpPr>
          <p:nvPr>
            <p:ph type="body" sz="quarter" idx="12" hasCustomPrompt="1"/>
          </p:nvPr>
        </p:nvSpPr>
        <p:spPr>
          <a:xfrm>
            <a:off x="559572" y="4108740"/>
            <a:ext cx="2549388" cy="307777"/>
          </a:xfrm>
          <a:prstGeom prst="rect">
            <a:avLst/>
          </a:prstGeom>
        </p:spPr>
        <p:txBody>
          <a:bodyPr wrap="square" anchor="t">
            <a:spAutoFit/>
          </a:bodyPr>
          <a:lstStyle>
            <a:lvl1pPr marL="0" indent="0">
              <a:lnSpc>
                <a:spcPct val="100000"/>
              </a:lnSpc>
              <a:spcBef>
                <a:spcPts val="0"/>
              </a:spcBef>
              <a:spcAft>
                <a:spcPts val="600"/>
              </a:spcAft>
              <a:buNone/>
              <a:defRPr sz="1400">
                <a:solidFill>
                  <a:schemeClr val="tx1"/>
                </a:solidFill>
                <a:latin typeface="Montserrat" panose="00000500000000000000" pitchFamily="2" charset="-52"/>
              </a:defRPr>
            </a:lvl1pPr>
          </a:lstStyle>
          <a:p>
            <a:pPr lvl="0"/>
            <a:r>
              <a:rPr lang="ru-RU" dirty="0"/>
              <a:t>Основной текст</a:t>
            </a:r>
          </a:p>
        </p:txBody>
      </p:sp>
      <p:grpSp>
        <p:nvGrpSpPr>
          <p:cNvPr id="2" name="Рисунок 9">
            <a:extLst>
              <a:ext uri="{FF2B5EF4-FFF2-40B4-BE49-F238E27FC236}">
                <a16:creationId xmlns:a16="http://schemas.microsoft.com/office/drawing/2014/main" id="{7C0637C3-53A3-83BB-0528-3103578DBDE0}"/>
              </a:ext>
            </a:extLst>
          </p:cNvPr>
          <p:cNvGrpSpPr/>
          <p:nvPr/>
        </p:nvGrpSpPr>
        <p:grpSpPr>
          <a:xfrm>
            <a:off x="9790186" y="-282498"/>
            <a:ext cx="1842699" cy="1159097"/>
            <a:chOff x="9790186" y="-282498"/>
            <a:chExt cx="1842699" cy="1159097"/>
          </a:xfrm>
          <a:solidFill>
            <a:srgbClr val="0061AF"/>
          </a:solidFill>
        </p:grpSpPr>
        <p:grpSp>
          <p:nvGrpSpPr>
            <p:cNvPr id="4" name="Рисунок 9">
              <a:extLst>
                <a:ext uri="{FF2B5EF4-FFF2-40B4-BE49-F238E27FC236}">
                  <a16:creationId xmlns:a16="http://schemas.microsoft.com/office/drawing/2014/main" id="{7CA8E36B-0E34-ED4A-E1C4-59B1A6DD03D1}"/>
                </a:ext>
              </a:extLst>
            </p:cNvPr>
            <p:cNvGrpSpPr/>
            <p:nvPr/>
          </p:nvGrpSpPr>
          <p:grpSpPr>
            <a:xfrm>
              <a:off x="9790186" y="-282498"/>
              <a:ext cx="1058812" cy="1055771"/>
              <a:chOff x="9790186" y="-282498"/>
              <a:chExt cx="1058812" cy="1055771"/>
            </a:xfrm>
            <a:solidFill>
              <a:srgbClr val="0061AF"/>
            </a:solidFill>
          </p:grpSpPr>
          <p:grpSp>
            <p:nvGrpSpPr>
              <p:cNvPr id="5" name="Рисунок 9">
                <a:extLst>
                  <a:ext uri="{FF2B5EF4-FFF2-40B4-BE49-F238E27FC236}">
                    <a16:creationId xmlns:a16="http://schemas.microsoft.com/office/drawing/2014/main" id="{2A3C42FB-B0A0-2D55-8510-AF508CD3F915}"/>
                  </a:ext>
                </a:extLst>
              </p:cNvPr>
              <p:cNvGrpSpPr/>
              <p:nvPr/>
            </p:nvGrpSpPr>
            <p:grpSpPr>
              <a:xfrm>
                <a:off x="9790186" y="-282498"/>
                <a:ext cx="1058812" cy="1055771"/>
                <a:chOff x="9790186" y="-282498"/>
                <a:chExt cx="1058812" cy="1055771"/>
              </a:xfrm>
              <a:solidFill>
                <a:srgbClr val="0061AF"/>
              </a:solidFill>
            </p:grpSpPr>
            <p:grpSp>
              <p:nvGrpSpPr>
                <p:cNvPr id="7" name="Рисунок 9">
                  <a:extLst>
                    <a:ext uri="{FF2B5EF4-FFF2-40B4-BE49-F238E27FC236}">
                      <a16:creationId xmlns:a16="http://schemas.microsoft.com/office/drawing/2014/main" id="{FF397098-9097-41D0-C231-04C56BEE0C43}"/>
                    </a:ext>
                  </a:extLst>
                </p:cNvPr>
                <p:cNvGrpSpPr/>
                <p:nvPr/>
              </p:nvGrpSpPr>
              <p:grpSpPr>
                <a:xfrm>
                  <a:off x="9790186" y="-282498"/>
                  <a:ext cx="1058812" cy="1055771"/>
                  <a:chOff x="9790186" y="-282498"/>
                  <a:chExt cx="1058812" cy="1055771"/>
                </a:xfrm>
                <a:solidFill>
                  <a:srgbClr val="0061AF"/>
                </a:solidFill>
              </p:grpSpPr>
              <p:sp>
                <p:nvSpPr>
                  <p:cNvPr id="11" name="Полилиния 10">
                    <a:extLst>
                      <a:ext uri="{FF2B5EF4-FFF2-40B4-BE49-F238E27FC236}">
                        <a16:creationId xmlns:a16="http://schemas.microsoft.com/office/drawing/2014/main" id="{531FC167-412E-01BB-405A-821FE66D2785}"/>
                      </a:ext>
                    </a:extLst>
                  </p:cNvPr>
                  <p:cNvSpPr/>
                  <p:nvPr/>
                </p:nvSpPr>
                <p:spPr>
                  <a:xfrm>
                    <a:off x="9790186" y="-282498"/>
                    <a:ext cx="2885" cy="2886"/>
                  </a:xfrm>
                  <a:custGeom>
                    <a:avLst/>
                    <a:gdLst/>
                    <a:ahLst/>
                    <a:cxnLst/>
                    <a:rect l="l" t="t" r="r" b="b"/>
                    <a:pathLst>
                      <a:path w="2885" h="2886"/>
                    </a:pathLst>
                  </a:custGeom>
                  <a:solidFill>
                    <a:srgbClr val="0061AF"/>
                  </a:solidFill>
                  <a:ln w="2885" cap="flat">
                    <a:noFill/>
                    <a:prstDash val="solid"/>
                    <a:miter/>
                  </a:ln>
                </p:spPr>
                <p:txBody>
                  <a:bodyPr rtlCol="0" anchor="ctr"/>
                  <a:lstStyle/>
                  <a:p>
                    <a:endParaRPr lang="ru-RU"/>
                  </a:p>
                </p:txBody>
              </p:sp>
              <p:grpSp>
                <p:nvGrpSpPr>
                  <p:cNvPr id="13" name="Рисунок 9">
                    <a:extLst>
                      <a:ext uri="{FF2B5EF4-FFF2-40B4-BE49-F238E27FC236}">
                        <a16:creationId xmlns:a16="http://schemas.microsoft.com/office/drawing/2014/main" id="{3A4E1283-5D00-4B29-AD24-98A84C013944}"/>
                      </a:ext>
                    </a:extLst>
                  </p:cNvPr>
                  <p:cNvGrpSpPr/>
                  <p:nvPr/>
                </p:nvGrpSpPr>
                <p:grpSpPr>
                  <a:xfrm>
                    <a:off x="10376966" y="413364"/>
                    <a:ext cx="472032" cy="359908"/>
                    <a:chOff x="10376966" y="413364"/>
                    <a:chExt cx="472032" cy="359908"/>
                  </a:xfrm>
                  <a:solidFill>
                    <a:srgbClr val="0061AF"/>
                  </a:solidFill>
                </p:grpSpPr>
                <p:grpSp>
                  <p:nvGrpSpPr>
                    <p:cNvPr id="14" name="Рисунок 9">
                      <a:extLst>
                        <a:ext uri="{FF2B5EF4-FFF2-40B4-BE49-F238E27FC236}">
                          <a16:creationId xmlns:a16="http://schemas.microsoft.com/office/drawing/2014/main" id="{494E8B81-EF30-07E8-A05B-C3CC8D624D0C}"/>
                        </a:ext>
                      </a:extLst>
                    </p:cNvPr>
                    <p:cNvGrpSpPr/>
                    <p:nvPr/>
                  </p:nvGrpSpPr>
                  <p:grpSpPr>
                    <a:xfrm>
                      <a:off x="10452557" y="413364"/>
                      <a:ext cx="320303" cy="359908"/>
                      <a:chOff x="10452557" y="413364"/>
                      <a:chExt cx="320303" cy="359908"/>
                    </a:xfrm>
                    <a:solidFill>
                      <a:srgbClr val="0061AF"/>
                    </a:solidFill>
                  </p:grpSpPr>
                  <p:sp>
                    <p:nvSpPr>
                      <p:cNvPr id="16" name="Полилиния 15">
                        <a:extLst>
                          <a:ext uri="{FF2B5EF4-FFF2-40B4-BE49-F238E27FC236}">
                            <a16:creationId xmlns:a16="http://schemas.microsoft.com/office/drawing/2014/main" id="{A878E1E2-2E9C-5AC8-284C-01BB64A4B9C9}"/>
                          </a:ext>
                        </a:extLst>
                      </p:cNvPr>
                      <p:cNvSpPr/>
                      <p:nvPr/>
                    </p:nvSpPr>
                    <p:spPr>
                      <a:xfrm>
                        <a:off x="10677775" y="438474"/>
                        <a:ext cx="79063" cy="152679"/>
                      </a:xfrm>
                      <a:custGeom>
                        <a:avLst/>
                        <a:gdLst>
                          <a:gd name="connsiteX0" fmla="*/ 25104 w 79063"/>
                          <a:gd name="connsiteY0" fmla="*/ 134208 h 152679"/>
                          <a:gd name="connsiteX1" fmla="*/ 79064 w 79063"/>
                          <a:gd name="connsiteY1" fmla="*/ 1443 h 152679"/>
                          <a:gd name="connsiteX2" fmla="*/ 65790 w 79063"/>
                          <a:gd name="connsiteY2" fmla="*/ 0 h 152679"/>
                          <a:gd name="connsiteX3" fmla="*/ 13562 w 79063"/>
                          <a:gd name="connsiteY3" fmla="*/ 128147 h 152679"/>
                          <a:gd name="connsiteX4" fmla="*/ 0 w 79063"/>
                          <a:gd name="connsiteY4" fmla="*/ 152680 h 152679"/>
                          <a:gd name="connsiteX5" fmla="*/ 19045 w 79063"/>
                          <a:gd name="connsiteY5" fmla="*/ 146042 h 152679"/>
                          <a:gd name="connsiteX6" fmla="*/ 25104 w 79063"/>
                          <a:gd name="connsiteY6" fmla="*/ 134208 h 15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63" h="152679">
                            <a:moveTo>
                              <a:pt x="25104" y="134208"/>
                            </a:moveTo>
                            <a:cubicBezTo>
                              <a:pt x="49054" y="88895"/>
                              <a:pt x="67810" y="41273"/>
                              <a:pt x="79064" y="1443"/>
                            </a:cubicBezTo>
                            <a:cubicBezTo>
                              <a:pt x="74735" y="866"/>
                              <a:pt x="70407" y="577"/>
                              <a:pt x="65790" y="0"/>
                            </a:cubicBezTo>
                            <a:cubicBezTo>
                              <a:pt x="54825" y="37521"/>
                              <a:pt x="37223" y="83123"/>
                              <a:pt x="13562" y="128147"/>
                            </a:cubicBezTo>
                            <a:cubicBezTo>
                              <a:pt x="9234" y="136517"/>
                              <a:pt x="4617" y="144599"/>
                              <a:pt x="0" y="152680"/>
                            </a:cubicBezTo>
                            <a:cubicBezTo>
                              <a:pt x="6348" y="150660"/>
                              <a:pt x="12696" y="148351"/>
                              <a:pt x="19045" y="146042"/>
                            </a:cubicBezTo>
                            <a:cubicBezTo>
                              <a:pt x="20776" y="142001"/>
                              <a:pt x="22796" y="137960"/>
                              <a:pt x="25104" y="134208"/>
                            </a:cubicBezTo>
                            <a:close/>
                          </a:path>
                        </a:pathLst>
                      </a:custGeom>
                      <a:solidFill>
                        <a:srgbClr val="0061AF"/>
                      </a:solidFill>
                      <a:ln w="2885"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8226FE5D-4074-F044-0B71-4F16A362E933}"/>
                          </a:ext>
                        </a:extLst>
                      </p:cNvPr>
                      <p:cNvSpPr/>
                      <p:nvPr/>
                    </p:nvSpPr>
                    <p:spPr>
                      <a:xfrm>
                        <a:off x="10466265" y="467913"/>
                        <a:ext cx="77043" cy="153257"/>
                      </a:xfrm>
                      <a:custGeom>
                        <a:avLst/>
                        <a:gdLst>
                          <a:gd name="connsiteX0" fmla="*/ 68387 w 77043"/>
                          <a:gd name="connsiteY0" fmla="*/ 15874 h 153257"/>
                          <a:gd name="connsiteX1" fmla="*/ 77044 w 77043"/>
                          <a:gd name="connsiteY1" fmla="*/ 0 h 153257"/>
                          <a:gd name="connsiteX2" fmla="*/ 58576 w 77043"/>
                          <a:gd name="connsiteY2" fmla="*/ 6061 h 153257"/>
                          <a:gd name="connsiteX3" fmla="*/ 56556 w 77043"/>
                          <a:gd name="connsiteY3" fmla="*/ 9813 h 153257"/>
                          <a:gd name="connsiteX4" fmla="*/ 0 w 77043"/>
                          <a:gd name="connsiteY4" fmla="*/ 152391 h 153257"/>
                          <a:gd name="connsiteX5" fmla="*/ 13273 w 77043"/>
                          <a:gd name="connsiteY5" fmla="*/ 153257 h 153257"/>
                          <a:gd name="connsiteX6" fmla="*/ 68387 w 77043"/>
                          <a:gd name="connsiteY6" fmla="*/ 15874 h 15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43" h="153257">
                            <a:moveTo>
                              <a:pt x="68387" y="15874"/>
                            </a:moveTo>
                            <a:cubicBezTo>
                              <a:pt x="71273" y="10390"/>
                              <a:pt x="74158" y="5195"/>
                              <a:pt x="77044" y="0"/>
                            </a:cubicBezTo>
                            <a:cubicBezTo>
                              <a:pt x="70695" y="2020"/>
                              <a:pt x="64636" y="4041"/>
                              <a:pt x="58576" y="6061"/>
                            </a:cubicBezTo>
                            <a:cubicBezTo>
                              <a:pt x="57999" y="7215"/>
                              <a:pt x="57134" y="8370"/>
                              <a:pt x="56556" y="9813"/>
                            </a:cubicBezTo>
                            <a:cubicBezTo>
                              <a:pt x="30010" y="60033"/>
                              <a:pt x="10965" y="109098"/>
                              <a:pt x="0" y="152391"/>
                            </a:cubicBezTo>
                            <a:cubicBezTo>
                              <a:pt x="4328" y="152680"/>
                              <a:pt x="8657" y="152969"/>
                              <a:pt x="13273" y="153257"/>
                            </a:cubicBezTo>
                            <a:cubicBezTo>
                              <a:pt x="23950" y="112850"/>
                              <a:pt x="41840" y="65805"/>
                              <a:pt x="68387" y="15874"/>
                            </a:cubicBezTo>
                            <a:close/>
                          </a:path>
                        </a:pathLst>
                      </a:custGeom>
                      <a:solidFill>
                        <a:srgbClr val="0061AF"/>
                      </a:solidFill>
                      <a:ln w="2885" cap="flat">
                        <a:noFill/>
                        <a:prstDash val="solid"/>
                        <a:miter/>
                      </a:ln>
                    </p:spPr>
                    <p:txBody>
                      <a:bodyPr rtlCol="0" anchor="ctr"/>
                      <a:lstStyle/>
                      <a:p>
                        <a:endParaRPr lang="ru-RU"/>
                      </a:p>
                    </p:txBody>
                  </p:sp>
                  <p:grpSp>
                    <p:nvGrpSpPr>
                      <p:cNvPr id="18" name="Рисунок 9">
                        <a:extLst>
                          <a:ext uri="{FF2B5EF4-FFF2-40B4-BE49-F238E27FC236}">
                            <a16:creationId xmlns:a16="http://schemas.microsoft.com/office/drawing/2014/main" id="{C623342C-32CA-5449-F56D-98A2600AEB1E}"/>
                          </a:ext>
                        </a:extLst>
                      </p:cNvPr>
                      <p:cNvGrpSpPr/>
                      <p:nvPr/>
                    </p:nvGrpSpPr>
                    <p:grpSpPr>
                      <a:xfrm>
                        <a:off x="10452557" y="413364"/>
                        <a:ext cx="320303" cy="223391"/>
                        <a:chOff x="10452557" y="413364"/>
                        <a:chExt cx="320303" cy="223391"/>
                      </a:xfrm>
                      <a:solidFill>
                        <a:srgbClr val="0061AF"/>
                      </a:solidFill>
                    </p:grpSpPr>
                    <p:sp>
                      <p:nvSpPr>
                        <p:cNvPr id="19" name="Полилиния 18">
                          <a:extLst>
                            <a:ext uri="{FF2B5EF4-FFF2-40B4-BE49-F238E27FC236}">
                              <a16:creationId xmlns:a16="http://schemas.microsoft.com/office/drawing/2014/main" id="{29F21E70-A688-1AF5-DD94-69AE5DAA83ED}"/>
                            </a:ext>
                          </a:extLst>
                        </p:cNvPr>
                        <p:cNvSpPr/>
                        <p:nvPr/>
                      </p:nvSpPr>
                      <p:spPr>
                        <a:xfrm>
                          <a:off x="10503200" y="546706"/>
                          <a:ext cx="161301" cy="87163"/>
                        </a:xfrm>
                        <a:custGeom>
                          <a:avLst/>
                          <a:gdLst>
                            <a:gd name="connsiteX0" fmla="*/ 5771 w 161301"/>
                            <a:gd name="connsiteY0" fmla="*/ 0 h 87163"/>
                            <a:gd name="connsiteX1" fmla="*/ 0 w 161301"/>
                            <a:gd name="connsiteY1" fmla="*/ 13854 h 87163"/>
                            <a:gd name="connsiteX2" fmla="*/ 69830 w 161301"/>
                            <a:gd name="connsiteY2" fmla="*/ 60033 h 87163"/>
                            <a:gd name="connsiteX3" fmla="*/ 153222 w 161301"/>
                            <a:gd name="connsiteY3" fmla="*/ 87163 h 87163"/>
                            <a:gd name="connsiteX4" fmla="*/ 161301 w 161301"/>
                            <a:gd name="connsiteY4" fmla="*/ 74464 h 87163"/>
                            <a:gd name="connsiteX5" fmla="*/ 75601 w 161301"/>
                            <a:gd name="connsiteY5" fmla="*/ 47622 h 87163"/>
                            <a:gd name="connsiteX6" fmla="*/ 5771 w 161301"/>
                            <a:gd name="connsiteY6" fmla="*/ 0 h 8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301" h="87163">
                              <a:moveTo>
                                <a:pt x="5771" y="0"/>
                              </a:moveTo>
                              <a:cubicBezTo>
                                <a:pt x="3751" y="4618"/>
                                <a:pt x="1731" y="9236"/>
                                <a:pt x="0" y="13854"/>
                              </a:cubicBezTo>
                              <a:cubicBezTo>
                                <a:pt x="19044" y="30882"/>
                                <a:pt x="42706" y="46756"/>
                                <a:pt x="69830" y="60033"/>
                              </a:cubicBezTo>
                              <a:cubicBezTo>
                                <a:pt x="97819" y="73598"/>
                                <a:pt x="126386" y="82834"/>
                                <a:pt x="153222" y="87163"/>
                              </a:cubicBezTo>
                              <a:cubicBezTo>
                                <a:pt x="156107" y="83123"/>
                                <a:pt x="158704" y="78793"/>
                                <a:pt x="161301" y="74464"/>
                              </a:cubicBezTo>
                              <a:cubicBezTo>
                                <a:pt x="134177" y="71001"/>
                                <a:pt x="104456" y="61765"/>
                                <a:pt x="75601" y="47622"/>
                              </a:cubicBezTo>
                              <a:cubicBezTo>
                                <a:pt x="48477" y="34346"/>
                                <a:pt x="24527" y="17606"/>
                                <a:pt x="5771" y="0"/>
                              </a:cubicBezTo>
                              <a:close/>
                            </a:path>
                          </a:pathLst>
                        </a:custGeom>
                        <a:solidFill>
                          <a:srgbClr val="0061AF"/>
                        </a:solidFill>
                        <a:ln w="2885"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ADD64C23-BA03-B569-956A-3A0898C65E71}"/>
                            </a:ext>
                          </a:extLst>
                        </p:cNvPr>
                        <p:cNvSpPr/>
                        <p:nvPr/>
                      </p:nvSpPr>
                      <p:spPr>
                        <a:xfrm>
                          <a:off x="10452557" y="413364"/>
                          <a:ext cx="320303" cy="223391"/>
                        </a:xfrm>
                        <a:custGeom>
                          <a:avLst/>
                          <a:gdLst>
                            <a:gd name="connsiteX0" fmla="*/ 297068 w 320303"/>
                            <a:gd name="connsiteY0" fmla="*/ 105346 h 223391"/>
                            <a:gd name="connsiteX1" fmla="*/ 200114 w 320303"/>
                            <a:gd name="connsiteY1" fmla="*/ 30016 h 223391"/>
                            <a:gd name="connsiteX2" fmla="*/ 83827 w 320303"/>
                            <a:gd name="connsiteY2" fmla="*/ 0 h 223391"/>
                            <a:gd name="connsiteX3" fmla="*/ 5341 w 320303"/>
                            <a:gd name="connsiteY3" fmla="*/ 36077 h 223391"/>
                            <a:gd name="connsiteX4" fmla="*/ 40256 w 320303"/>
                            <a:gd name="connsiteY4" fmla="*/ 137383 h 223391"/>
                            <a:gd name="connsiteX5" fmla="*/ 46027 w 320303"/>
                            <a:gd name="connsiteY5" fmla="*/ 123241 h 223391"/>
                            <a:gd name="connsiteX6" fmla="*/ 17460 w 320303"/>
                            <a:gd name="connsiteY6" fmla="*/ 42138 h 223391"/>
                            <a:gd name="connsiteX7" fmla="*/ 83538 w 320303"/>
                            <a:gd name="connsiteY7" fmla="*/ 13854 h 223391"/>
                            <a:gd name="connsiteX8" fmla="*/ 193766 w 320303"/>
                            <a:gd name="connsiteY8" fmla="*/ 42427 h 223391"/>
                            <a:gd name="connsiteX9" fmla="*/ 285526 w 320303"/>
                            <a:gd name="connsiteY9" fmla="*/ 113716 h 223391"/>
                            <a:gd name="connsiteX10" fmla="*/ 302262 w 320303"/>
                            <a:gd name="connsiteY10" fmla="*/ 181253 h 223391"/>
                            <a:gd name="connsiteX11" fmla="*/ 236183 w 320303"/>
                            <a:gd name="connsiteY11" fmla="*/ 209538 h 223391"/>
                            <a:gd name="connsiteX12" fmla="*/ 226372 w 320303"/>
                            <a:gd name="connsiteY12" fmla="*/ 209249 h 223391"/>
                            <a:gd name="connsiteX13" fmla="*/ 218004 w 320303"/>
                            <a:gd name="connsiteY13" fmla="*/ 222526 h 223391"/>
                            <a:gd name="connsiteX14" fmla="*/ 236183 w 320303"/>
                            <a:gd name="connsiteY14" fmla="*/ 223392 h 223391"/>
                            <a:gd name="connsiteX15" fmla="*/ 314670 w 320303"/>
                            <a:gd name="connsiteY15" fmla="*/ 187314 h 223391"/>
                            <a:gd name="connsiteX16" fmla="*/ 297068 w 320303"/>
                            <a:gd name="connsiteY16" fmla="*/ 105346 h 22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303" h="223391">
                              <a:moveTo>
                                <a:pt x="297068" y="105346"/>
                              </a:moveTo>
                              <a:cubicBezTo>
                                <a:pt x="275426" y="76484"/>
                                <a:pt x="240800" y="49643"/>
                                <a:pt x="200114" y="30016"/>
                              </a:cubicBezTo>
                              <a:cubicBezTo>
                                <a:pt x="160582" y="10679"/>
                                <a:pt x="119319" y="0"/>
                                <a:pt x="83827" y="0"/>
                              </a:cubicBezTo>
                              <a:cubicBezTo>
                                <a:pt x="44584" y="0"/>
                                <a:pt x="16883" y="12699"/>
                                <a:pt x="5341" y="36077"/>
                              </a:cubicBezTo>
                              <a:cubicBezTo>
                                <a:pt x="-8799" y="64939"/>
                                <a:pt x="5918" y="102749"/>
                                <a:pt x="40256" y="137383"/>
                              </a:cubicBezTo>
                              <a:cubicBezTo>
                                <a:pt x="42275" y="132765"/>
                                <a:pt x="44007" y="127859"/>
                                <a:pt x="46027" y="123241"/>
                              </a:cubicBezTo>
                              <a:cubicBezTo>
                                <a:pt x="19191" y="94379"/>
                                <a:pt x="7072" y="63785"/>
                                <a:pt x="17460" y="42138"/>
                              </a:cubicBezTo>
                              <a:cubicBezTo>
                                <a:pt x="26116" y="24244"/>
                                <a:pt x="50355" y="13854"/>
                                <a:pt x="83538" y="13854"/>
                              </a:cubicBezTo>
                              <a:cubicBezTo>
                                <a:pt x="117011" y="13854"/>
                                <a:pt x="156254" y="23955"/>
                                <a:pt x="193766" y="42427"/>
                              </a:cubicBezTo>
                              <a:cubicBezTo>
                                <a:pt x="232432" y="61476"/>
                                <a:pt x="265038" y="86586"/>
                                <a:pt x="285526" y="113716"/>
                              </a:cubicBezTo>
                              <a:cubicBezTo>
                                <a:pt x="304859" y="139403"/>
                                <a:pt x="310918" y="163359"/>
                                <a:pt x="302262" y="181253"/>
                              </a:cubicBezTo>
                              <a:cubicBezTo>
                                <a:pt x="293605" y="199148"/>
                                <a:pt x="269367" y="209538"/>
                                <a:pt x="236183" y="209538"/>
                              </a:cubicBezTo>
                              <a:cubicBezTo>
                                <a:pt x="233009" y="209538"/>
                                <a:pt x="229546" y="209249"/>
                                <a:pt x="226372" y="209249"/>
                              </a:cubicBezTo>
                              <a:cubicBezTo>
                                <a:pt x="223487" y="213579"/>
                                <a:pt x="220890" y="218197"/>
                                <a:pt x="218004" y="222526"/>
                              </a:cubicBezTo>
                              <a:cubicBezTo>
                                <a:pt x="224064" y="223103"/>
                                <a:pt x="230123" y="223392"/>
                                <a:pt x="236183" y="223392"/>
                              </a:cubicBezTo>
                              <a:cubicBezTo>
                                <a:pt x="275426" y="223392"/>
                                <a:pt x="303127" y="210692"/>
                                <a:pt x="314670" y="187314"/>
                              </a:cubicBezTo>
                              <a:cubicBezTo>
                                <a:pt x="326212" y="164513"/>
                                <a:pt x="319863" y="135651"/>
                                <a:pt x="297068" y="105346"/>
                              </a:cubicBezTo>
                              <a:close/>
                            </a:path>
                          </a:pathLst>
                        </a:custGeom>
                        <a:solidFill>
                          <a:srgbClr val="0061AF"/>
                        </a:solidFill>
                        <a:ln w="2885" cap="flat">
                          <a:noFill/>
                          <a:prstDash val="solid"/>
                          <a:miter/>
                        </a:ln>
                      </p:spPr>
                      <p:txBody>
                        <a:bodyPr rtlCol="0" anchor="ctr"/>
                        <a:lstStyle/>
                        <a:p>
                          <a:endParaRPr lang="ru-RU"/>
                        </a:p>
                      </p:txBody>
                    </p:sp>
                  </p:grpSp>
                  <p:sp>
                    <p:nvSpPr>
                      <p:cNvPr id="21" name="Полилиния 20">
                        <a:extLst>
                          <a:ext uri="{FF2B5EF4-FFF2-40B4-BE49-F238E27FC236}">
                            <a16:creationId xmlns:a16="http://schemas.microsoft.com/office/drawing/2014/main" id="{49352AA2-2252-AB03-073E-AF0223BAFCA7}"/>
                          </a:ext>
                        </a:extLst>
                      </p:cNvPr>
                      <p:cNvSpPr/>
                      <p:nvPr/>
                    </p:nvSpPr>
                    <p:spPr>
                      <a:xfrm>
                        <a:off x="10454912" y="602121"/>
                        <a:ext cx="230941" cy="171151"/>
                      </a:xfrm>
                      <a:custGeom>
                        <a:avLst/>
                        <a:gdLst>
                          <a:gd name="connsiteX0" fmla="*/ 211897 w 230941"/>
                          <a:gd name="connsiteY0" fmla="*/ 6350 h 171151"/>
                          <a:gd name="connsiteX1" fmla="*/ 49731 w 230941"/>
                          <a:gd name="connsiteY1" fmla="*/ 158164 h 171151"/>
                          <a:gd name="connsiteX2" fmla="*/ 35014 w 230941"/>
                          <a:gd name="connsiteY2" fmla="*/ 154700 h 171151"/>
                          <a:gd name="connsiteX3" fmla="*/ 21164 w 230941"/>
                          <a:gd name="connsiteY3" fmla="*/ 32325 h 171151"/>
                          <a:gd name="connsiteX4" fmla="*/ 7890 w 230941"/>
                          <a:gd name="connsiteY4" fmla="*/ 31460 h 171151"/>
                          <a:gd name="connsiteX5" fmla="*/ 28955 w 230941"/>
                          <a:gd name="connsiteY5" fmla="*/ 166245 h 171151"/>
                          <a:gd name="connsiteX6" fmla="*/ 49731 w 230941"/>
                          <a:gd name="connsiteY6" fmla="*/ 171152 h 171151"/>
                          <a:gd name="connsiteX7" fmla="*/ 230942 w 230941"/>
                          <a:gd name="connsiteY7" fmla="*/ 0 h 171151"/>
                          <a:gd name="connsiteX8" fmla="*/ 211897 w 230941"/>
                          <a:gd name="connsiteY8" fmla="*/ 6350 h 1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1" h="171151">
                            <a:moveTo>
                              <a:pt x="211897" y="6350"/>
                            </a:moveTo>
                            <a:cubicBezTo>
                              <a:pt x="157072" y="95245"/>
                              <a:pt x="91282" y="158164"/>
                              <a:pt x="49731" y="158164"/>
                            </a:cubicBezTo>
                            <a:cubicBezTo>
                              <a:pt x="44248" y="158164"/>
                              <a:pt x="39343" y="157009"/>
                              <a:pt x="35014" y="154700"/>
                            </a:cubicBezTo>
                            <a:cubicBezTo>
                              <a:pt x="12507" y="142867"/>
                              <a:pt x="6448" y="96976"/>
                              <a:pt x="21164" y="32325"/>
                            </a:cubicBezTo>
                            <a:cubicBezTo>
                              <a:pt x="16547" y="32037"/>
                              <a:pt x="12219" y="31748"/>
                              <a:pt x="7890" y="31460"/>
                            </a:cubicBezTo>
                            <a:cubicBezTo>
                              <a:pt x="-7114" y="99285"/>
                              <a:pt x="-1055" y="150660"/>
                              <a:pt x="28955" y="166245"/>
                            </a:cubicBezTo>
                            <a:cubicBezTo>
                              <a:pt x="35014" y="169420"/>
                              <a:pt x="42228" y="171152"/>
                              <a:pt x="49731" y="171152"/>
                            </a:cubicBezTo>
                            <a:cubicBezTo>
                              <a:pt x="99073" y="171152"/>
                              <a:pt x="171212" y="102171"/>
                              <a:pt x="230942" y="0"/>
                            </a:cubicBezTo>
                            <a:cubicBezTo>
                              <a:pt x="224882" y="2598"/>
                              <a:pt x="218534" y="4618"/>
                              <a:pt x="211897" y="6350"/>
                            </a:cubicBezTo>
                            <a:close/>
                          </a:path>
                        </a:pathLst>
                      </a:custGeom>
                      <a:solidFill>
                        <a:srgbClr val="0061AF"/>
                      </a:solidFill>
                      <a:ln w="2885" cap="flat">
                        <a:noFill/>
                        <a:prstDash val="solid"/>
                        <a:miter/>
                      </a:ln>
                    </p:spPr>
                    <p:txBody>
                      <a:bodyPr rtlCol="0" anchor="ctr"/>
                      <a:lstStyle/>
                      <a:p>
                        <a:endParaRPr lang="ru-RU"/>
                      </a:p>
                    </p:txBody>
                  </p:sp>
                </p:grpSp>
                <p:grpSp>
                  <p:nvGrpSpPr>
                    <p:cNvPr id="22" name="Рисунок 9">
                      <a:extLst>
                        <a:ext uri="{FF2B5EF4-FFF2-40B4-BE49-F238E27FC236}">
                          <a16:creationId xmlns:a16="http://schemas.microsoft.com/office/drawing/2014/main" id="{A001CA81-14D5-2F29-040F-51708D82F605}"/>
                        </a:ext>
                      </a:extLst>
                    </p:cNvPr>
                    <p:cNvGrpSpPr/>
                    <p:nvPr/>
                  </p:nvGrpSpPr>
                  <p:grpSpPr>
                    <a:xfrm>
                      <a:off x="10376966" y="420579"/>
                      <a:ext cx="472032" cy="208672"/>
                      <a:chOff x="10376966" y="420579"/>
                      <a:chExt cx="472032" cy="208672"/>
                    </a:xfrm>
                    <a:solidFill>
                      <a:srgbClr val="0061AF"/>
                    </a:solidFill>
                  </p:grpSpPr>
                  <p:sp>
                    <p:nvSpPr>
                      <p:cNvPr id="23" name="Полилиния 22">
                        <a:extLst>
                          <a:ext uri="{FF2B5EF4-FFF2-40B4-BE49-F238E27FC236}">
                            <a16:creationId xmlns:a16="http://schemas.microsoft.com/office/drawing/2014/main" id="{CCB88A44-B383-DB65-E91B-F2C81423525F}"/>
                          </a:ext>
                        </a:extLst>
                      </p:cNvPr>
                      <p:cNvSpPr/>
                      <p:nvPr/>
                    </p:nvSpPr>
                    <p:spPr>
                      <a:xfrm>
                        <a:off x="10598134" y="557962"/>
                        <a:ext cx="157550" cy="57723"/>
                      </a:xfrm>
                      <a:custGeom>
                        <a:avLst/>
                        <a:gdLst>
                          <a:gd name="connsiteX0" fmla="*/ 32029 w 157550"/>
                          <a:gd name="connsiteY0" fmla="*/ 42138 h 57723"/>
                          <a:gd name="connsiteX1" fmla="*/ 0 w 157550"/>
                          <a:gd name="connsiteY1" fmla="*/ 48777 h 57723"/>
                          <a:gd name="connsiteX2" fmla="*/ 25393 w 157550"/>
                          <a:gd name="connsiteY2" fmla="*/ 57724 h 57723"/>
                          <a:gd name="connsiteX3" fmla="*/ 34915 w 157550"/>
                          <a:gd name="connsiteY3" fmla="*/ 55704 h 57723"/>
                          <a:gd name="connsiteX4" fmla="*/ 157550 w 157550"/>
                          <a:gd name="connsiteY4" fmla="*/ 13276 h 57723"/>
                          <a:gd name="connsiteX5" fmla="*/ 153799 w 157550"/>
                          <a:gd name="connsiteY5" fmla="*/ 0 h 57723"/>
                          <a:gd name="connsiteX6" fmla="*/ 32029 w 157550"/>
                          <a:gd name="connsiteY6" fmla="*/ 42138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50" h="57723">
                            <a:moveTo>
                              <a:pt x="32029" y="42138"/>
                            </a:moveTo>
                            <a:cubicBezTo>
                              <a:pt x="21353" y="44736"/>
                              <a:pt x="10676" y="46756"/>
                              <a:pt x="0" y="48777"/>
                            </a:cubicBezTo>
                            <a:cubicBezTo>
                              <a:pt x="8657" y="52240"/>
                              <a:pt x="17025" y="55126"/>
                              <a:pt x="25393" y="57724"/>
                            </a:cubicBezTo>
                            <a:cubicBezTo>
                              <a:pt x="28567" y="57147"/>
                              <a:pt x="31741" y="56281"/>
                              <a:pt x="34915" y="55704"/>
                            </a:cubicBezTo>
                            <a:cubicBezTo>
                              <a:pt x="80218" y="45313"/>
                              <a:pt x="122346" y="30594"/>
                              <a:pt x="157550" y="13276"/>
                            </a:cubicBezTo>
                            <a:cubicBezTo>
                              <a:pt x="156684" y="8947"/>
                              <a:pt x="155530" y="4618"/>
                              <a:pt x="153799" y="0"/>
                            </a:cubicBezTo>
                            <a:cubicBezTo>
                              <a:pt x="119461" y="17029"/>
                              <a:pt x="77332" y="31748"/>
                              <a:pt x="32029" y="42138"/>
                            </a:cubicBezTo>
                            <a:close/>
                          </a:path>
                        </a:pathLst>
                      </a:custGeom>
                      <a:solidFill>
                        <a:srgbClr val="0061AF"/>
                      </a:solidFill>
                      <a:ln w="2885"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0BDC43B8-61D9-66C8-0540-00AB321D0545}"/>
                          </a:ext>
                        </a:extLst>
                      </p:cNvPr>
                      <p:cNvSpPr/>
                      <p:nvPr/>
                    </p:nvSpPr>
                    <p:spPr>
                      <a:xfrm>
                        <a:off x="10464534" y="437319"/>
                        <a:ext cx="149759" cy="57723"/>
                      </a:xfrm>
                      <a:custGeom>
                        <a:avLst/>
                        <a:gdLst>
                          <a:gd name="connsiteX0" fmla="*/ 0 w 149759"/>
                          <a:gd name="connsiteY0" fmla="*/ 44159 h 57723"/>
                          <a:gd name="connsiteX1" fmla="*/ 3174 w 149759"/>
                          <a:gd name="connsiteY1" fmla="*/ 57724 h 57723"/>
                          <a:gd name="connsiteX2" fmla="*/ 131003 w 149759"/>
                          <a:gd name="connsiteY2" fmla="*/ 12411 h 57723"/>
                          <a:gd name="connsiteX3" fmla="*/ 149759 w 149759"/>
                          <a:gd name="connsiteY3" fmla="*/ 8370 h 57723"/>
                          <a:gd name="connsiteX4" fmla="*/ 123501 w 149759"/>
                          <a:gd name="connsiteY4" fmla="*/ 0 h 57723"/>
                          <a:gd name="connsiteX5" fmla="*/ 0 w 149759"/>
                          <a:gd name="connsiteY5" fmla="*/ 44159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59" h="57723">
                            <a:moveTo>
                              <a:pt x="0" y="44159"/>
                            </a:moveTo>
                            <a:cubicBezTo>
                              <a:pt x="577" y="48488"/>
                              <a:pt x="1731" y="53106"/>
                              <a:pt x="3174" y="57724"/>
                            </a:cubicBezTo>
                            <a:cubicBezTo>
                              <a:pt x="36646" y="40407"/>
                              <a:pt x="79929" y="24244"/>
                              <a:pt x="131003" y="12411"/>
                            </a:cubicBezTo>
                            <a:cubicBezTo>
                              <a:pt x="137351" y="10968"/>
                              <a:pt x="143411" y="9524"/>
                              <a:pt x="149759" y="8370"/>
                            </a:cubicBezTo>
                            <a:cubicBezTo>
                              <a:pt x="140814" y="5195"/>
                              <a:pt x="132157" y="2309"/>
                              <a:pt x="123501" y="0"/>
                            </a:cubicBezTo>
                            <a:cubicBezTo>
                              <a:pt x="76178" y="11545"/>
                              <a:pt x="34049" y="26842"/>
                              <a:pt x="0" y="44159"/>
                            </a:cubicBezTo>
                            <a:close/>
                          </a:path>
                        </a:pathLst>
                      </a:custGeom>
                      <a:solidFill>
                        <a:srgbClr val="0061AF"/>
                      </a:solidFill>
                      <a:ln w="2885"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D892CBCA-8770-328A-C66B-B8DF0F28ABBB}"/>
                          </a:ext>
                        </a:extLst>
                      </p:cNvPr>
                      <p:cNvSpPr/>
                      <p:nvPr/>
                    </p:nvSpPr>
                    <p:spPr>
                      <a:xfrm>
                        <a:off x="10376966" y="488405"/>
                        <a:ext cx="220302" cy="140846"/>
                      </a:xfrm>
                      <a:custGeom>
                        <a:avLst/>
                        <a:gdLst>
                          <a:gd name="connsiteX0" fmla="*/ 196064 w 220302"/>
                          <a:gd name="connsiteY0" fmla="*/ 122375 h 140846"/>
                          <a:gd name="connsiteX1" fmla="*/ 127966 w 220302"/>
                          <a:gd name="connsiteY1" fmla="*/ 127281 h 140846"/>
                          <a:gd name="connsiteX2" fmla="*/ 14276 w 220302"/>
                          <a:gd name="connsiteY2" fmla="*/ 88029 h 140846"/>
                          <a:gd name="connsiteX3" fmla="*/ 78623 w 220302"/>
                          <a:gd name="connsiteY3" fmla="*/ 13565 h 140846"/>
                          <a:gd name="connsiteX4" fmla="*/ 74872 w 220302"/>
                          <a:gd name="connsiteY4" fmla="*/ 0 h 140846"/>
                          <a:gd name="connsiteX5" fmla="*/ 1002 w 220302"/>
                          <a:gd name="connsiteY5" fmla="*/ 90915 h 140846"/>
                          <a:gd name="connsiteX6" fmla="*/ 128254 w 220302"/>
                          <a:gd name="connsiteY6" fmla="*/ 140846 h 140846"/>
                          <a:gd name="connsiteX7" fmla="*/ 220303 w 220302"/>
                          <a:gd name="connsiteY7" fmla="*/ 132476 h 140846"/>
                          <a:gd name="connsiteX8" fmla="*/ 196064 w 220302"/>
                          <a:gd name="connsiteY8" fmla="*/ 122375 h 14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02" h="140846">
                            <a:moveTo>
                              <a:pt x="196064" y="122375"/>
                            </a:moveTo>
                            <a:cubicBezTo>
                              <a:pt x="172403" y="125550"/>
                              <a:pt x="149318" y="127281"/>
                              <a:pt x="127966" y="127281"/>
                            </a:cubicBezTo>
                            <a:cubicBezTo>
                              <a:pt x="63330" y="127281"/>
                              <a:pt x="19758" y="112273"/>
                              <a:pt x="14276" y="88029"/>
                            </a:cubicBezTo>
                            <a:cubicBezTo>
                              <a:pt x="9659" y="67537"/>
                              <a:pt x="33320" y="39541"/>
                              <a:pt x="78623" y="13565"/>
                            </a:cubicBezTo>
                            <a:cubicBezTo>
                              <a:pt x="76892" y="8947"/>
                              <a:pt x="75737" y="4618"/>
                              <a:pt x="74872" y="0"/>
                            </a:cubicBezTo>
                            <a:cubicBezTo>
                              <a:pt x="23509" y="28862"/>
                              <a:pt x="-5923" y="62053"/>
                              <a:pt x="1002" y="90915"/>
                            </a:cubicBezTo>
                            <a:cubicBezTo>
                              <a:pt x="8505" y="122663"/>
                              <a:pt x="54673" y="140846"/>
                              <a:pt x="128254" y="140846"/>
                            </a:cubicBezTo>
                            <a:cubicBezTo>
                              <a:pt x="156821" y="140846"/>
                              <a:pt x="188273" y="137960"/>
                              <a:pt x="220303" y="132476"/>
                            </a:cubicBezTo>
                            <a:cubicBezTo>
                              <a:pt x="211934" y="129590"/>
                              <a:pt x="203855" y="126127"/>
                              <a:pt x="196064" y="122375"/>
                            </a:cubicBezTo>
                            <a:close/>
                          </a:path>
                        </a:pathLst>
                      </a:custGeom>
                      <a:solidFill>
                        <a:srgbClr val="0061AF"/>
                      </a:solidFill>
                      <a:ln w="2885"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C96D1BEA-BAD6-9E33-AC1F-9B47590639CB}"/>
                          </a:ext>
                        </a:extLst>
                      </p:cNvPr>
                      <p:cNvSpPr/>
                      <p:nvPr/>
                    </p:nvSpPr>
                    <p:spPr>
                      <a:xfrm>
                        <a:off x="10615159" y="420579"/>
                        <a:ext cx="233839" cy="143732"/>
                      </a:xfrm>
                      <a:custGeom>
                        <a:avLst/>
                        <a:gdLst>
                          <a:gd name="connsiteX0" fmla="*/ 232862 w 233839"/>
                          <a:gd name="connsiteY0" fmla="*/ 49931 h 143732"/>
                          <a:gd name="connsiteX1" fmla="*/ 105610 w 233839"/>
                          <a:gd name="connsiteY1" fmla="*/ 0 h 143732"/>
                          <a:gd name="connsiteX2" fmla="*/ 0 w 233839"/>
                          <a:gd name="connsiteY2" fmla="*/ 10968 h 143732"/>
                          <a:gd name="connsiteX3" fmla="*/ 24238 w 233839"/>
                          <a:gd name="connsiteY3" fmla="*/ 20492 h 143732"/>
                          <a:gd name="connsiteX4" fmla="*/ 105610 w 233839"/>
                          <a:gd name="connsiteY4" fmla="*/ 13565 h 143732"/>
                          <a:gd name="connsiteX5" fmla="*/ 219300 w 233839"/>
                          <a:gd name="connsiteY5" fmla="*/ 52817 h 143732"/>
                          <a:gd name="connsiteX6" fmla="*/ 168804 w 233839"/>
                          <a:gd name="connsiteY6" fmla="*/ 118911 h 143732"/>
                          <a:gd name="connsiteX7" fmla="*/ 148893 w 233839"/>
                          <a:gd name="connsiteY7" fmla="*/ 130456 h 143732"/>
                          <a:gd name="connsiteX8" fmla="*/ 153222 w 233839"/>
                          <a:gd name="connsiteY8" fmla="*/ 143733 h 143732"/>
                          <a:gd name="connsiteX9" fmla="*/ 176306 w 233839"/>
                          <a:gd name="connsiteY9" fmla="*/ 130456 h 143732"/>
                          <a:gd name="connsiteX10" fmla="*/ 232862 w 233839"/>
                          <a:gd name="connsiteY10" fmla="*/ 49931 h 1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39" h="143732">
                            <a:moveTo>
                              <a:pt x="232862" y="49931"/>
                            </a:moveTo>
                            <a:cubicBezTo>
                              <a:pt x="225649" y="18183"/>
                              <a:pt x="179191" y="0"/>
                              <a:pt x="105610" y="0"/>
                            </a:cubicBezTo>
                            <a:cubicBezTo>
                              <a:pt x="73004" y="0"/>
                              <a:pt x="36646" y="3752"/>
                              <a:pt x="0" y="10968"/>
                            </a:cubicBezTo>
                            <a:cubicBezTo>
                              <a:pt x="8080" y="13854"/>
                              <a:pt x="16159" y="17029"/>
                              <a:pt x="24238" y="20492"/>
                            </a:cubicBezTo>
                            <a:cubicBezTo>
                              <a:pt x="52517" y="15874"/>
                              <a:pt x="80218" y="13565"/>
                              <a:pt x="105610" y="13565"/>
                            </a:cubicBezTo>
                            <a:cubicBezTo>
                              <a:pt x="170246" y="13565"/>
                              <a:pt x="213818" y="28573"/>
                              <a:pt x="219300" y="52817"/>
                            </a:cubicBezTo>
                            <a:cubicBezTo>
                              <a:pt x="223629" y="71289"/>
                              <a:pt x="205161" y="95533"/>
                              <a:pt x="168804" y="118911"/>
                            </a:cubicBezTo>
                            <a:cubicBezTo>
                              <a:pt x="162455" y="122952"/>
                              <a:pt x="155819" y="126704"/>
                              <a:pt x="148893" y="130456"/>
                            </a:cubicBezTo>
                            <a:cubicBezTo>
                              <a:pt x="150625" y="135074"/>
                              <a:pt x="152068" y="139403"/>
                              <a:pt x="153222" y="143733"/>
                            </a:cubicBezTo>
                            <a:cubicBezTo>
                              <a:pt x="161301" y="139403"/>
                              <a:pt x="169092" y="134785"/>
                              <a:pt x="176306" y="130456"/>
                            </a:cubicBezTo>
                            <a:cubicBezTo>
                              <a:pt x="218723" y="103615"/>
                              <a:pt x="238633" y="74753"/>
                              <a:pt x="232862" y="49931"/>
                            </a:cubicBezTo>
                            <a:close/>
                          </a:path>
                        </a:pathLst>
                      </a:custGeom>
                      <a:solidFill>
                        <a:srgbClr val="0061AF"/>
                      </a:solidFill>
                      <a:ln w="2885" cap="flat">
                        <a:noFill/>
                        <a:prstDash val="solid"/>
                        <a:miter/>
                      </a:ln>
                    </p:spPr>
                    <p:txBody>
                      <a:bodyPr rtlCol="0" anchor="ctr"/>
                      <a:lstStyle/>
                      <a:p>
                        <a:endParaRPr lang="ru-RU"/>
                      </a:p>
                    </p:txBody>
                  </p:sp>
                </p:grpSp>
              </p:grpSp>
            </p:grpSp>
            <p:sp>
              <p:nvSpPr>
                <p:cNvPr id="27" name="Полилиния 26">
                  <a:extLst>
                    <a:ext uri="{FF2B5EF4-FFF2-40B4-BE49-F238E27FC236}">
                      <a16:creationId xmlns:a16="http://schemas.microsoft.com/office/drawing/2014/main" id="{212DB833-16D0-0637-9811-C4F685692C96}"/>
                    </a:ext>
                  </a:extLst>
                </p:cNvPr>
                <p:cNvSpPr/>
                <p:nvPr/>
              </p:nvSpPr>
              <p:spPr>
                <a:xfrm>
                  <a:off x="10571587" y="488116"/>
                  <a:ext cx="76178" cy="76195"/>
                </a:xfrm>
                <a:custGeom>
                  <a:avLst/>
                  <a:gdLst>
                    <a:gd name="connsiteX0" fmla="*/ 76178 w 76178"/>
                    <a:gd name="connsiteY0" fmla="*/ 38098 h 76195"/>
                    <a:gd name="connsiteX1" fmla="*/ 38089 w 76178"/>
                    <a:gd name="connsiteY1" fmla="*/ 76196 h 76195"/>
                    <a:gd name="connsiteX2" fmla="*/ 0 w 76178"/>
                    <a:gd name="connsiteY2" fmla="*/ 38098 h 76195"/>
                    <a:gd name="connsiteX3" fmla="*/ 38089 w 76178"/>
                    <a:gd name="connsiteY3" fmla="*/ 0 h 76195"/>
                    <a:gd name="connsiteX4" fmla="*/ 76178 w 76178"/>
                    <a:gd name="connsiteY4" fmla="*/ 38098 h 7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78" h="76195">
                      <a:moveTo>
                        <a:pt x="76178" y="38098"/>
                      </a:moveTo>
                      <a:cubicBezTo>
                        <a:pt x="76178" y="59167"/>
                        <a:pt x="59153" y="76196"/>
                        <a:pt x="38089" y="76196"/>
                      </a:cubicBezTo>
                      <a:cubicBezTo>
                        <a:pt x="17025" y="76196"/>
                        <a:pt x="0" y="59167"/>
                        <a:pt x="0" y="38098"/>
                      </a:cubicBezTo>
                      <a:cubicBezTo>
                        <a:pt x="0" y="17029"/>
                        <a:pt x="17025" y="0"/>
                        <a:pt x="38089" y="0"/>
                      </a:cubicBezTo>
                      <a:cubicBezTo>
                        <a:pt x="59153" y="0"/>
                        <a:pt x="76178" y="17029"/>
                        <a:pt x="76178" y="38098"/>
                      </a:cubicBezTo>
                      <a:close/>
                    </a:path>
                  </a:pathLst>
                </a:custGeom>
                <a:solidFill>
                  <a:srgbClr val="0061AF"/>
                </a:solidFill>
                <a:ln w="2885" cap="flat">
                  <a:noFill/>
                  <a:prstDash val="solid"/>
                  <a:miter/>
                </a:ln>
              </p:spPr>
              <p:txBody>
                <a:bodyPr rtlCol="0" anchor="ctr"/>
                <a:lstStyle/>
                <a:p>
                  <a:endParaRPr lang="ru-RU"/>
                </a:p>
              </p:txBody>
            </p:sp>
          </p:grpSp>
          <p:grpSp>
            <p:nvGrpSpPr>
              <p:cNvPr id="28" name="Рисунок 9">
                <a:extLst>
                  <a:ext uri="{FF2B5EF4-FFF2-40B4-BE49-F238E27FC236}">
                    <a16:creationId xmlns:a16="http://schemas.microsoft.com/office/drawing/2014/main" id="{91926FC8-3116-96EC-703B-208EA7C9156E}"/>
                  </a:ext>
                </a:extLst>
              </p:cNvPr>
              <p:cNvGrpSpPr/>
              <p:nvPr/>
            </p:nvGrpSpPr>
            <p:grpSpPr>
              <a:xfrm>
                <a:off x="10534652" y="276558"/>
                <a:ext cx="236031" cy="179521"/>
                <a:chOff x="10534652" y="276558"/>
                <a:chExt cx="236031" cy="179521"/>
              </a:xfrm>
              <a:solidFill>
                <a:srgbClr val="0061AF"/>
              </a:solidFill>
            </p:grpSpPr>
            <p:sp>
              <p:nvSpPr>
                <p:cNvPr id="29" name="Полилиния 28">
                  <a:extLst>
                    <a:ext uri="{FF2B5EF4-FFF2-40B4-BE49-F238E27FC236}">
                      <a16:creationId xmlns:a16="http://schemas.microsoft.com/office/drawing/2014/main" id="{C3567D7C-948F-B9F5-D926-CEC78F6E27AA}"/>
                    </a:ext>
                  </a:extLst>
                </p:cNvPr>
                <p:cNvSpPr/>
                <p:nvPr/>
              </p:nvSpPr>
              <p:spPr>
                <a:xfrm>
                  <a:off x="10534652" y="424620"/>
                  <a:ext cx="33472" cy="31459"/>
                </a:xfrm>
                <a:custGeom>
                  <a:avLst/>
                  <a:gdLst>
                    <a:gd name="connsiteX0" fmla="*/ 18467 w 33472"/>
                    <a:gd name="connsiteY0" fmla="*/ 25976 h 31459"/>
                    <a:gd name="connsiteX1" fmla="*/ 33472 w 33472"/>
                    <a:gd name="connsiteY1" fmla="*/ 2020 h 31459"/>
                    <a:gd name="connsiteX2" fmla="*/ 18756 w 33472"/>
                    <a:gd name="connsiteY2" fmla="*/ 0 h 31459"/>
                    <a:gd name="connsiteX3" fmla="*/ 0 w 33472"/>
                    <a:gd name="connsiteY3" fmla="*/ 31460 h 31459"/>
                    <a:gd name="connsiteX4" fmla="*/ 18467 w 33472"/>
                    <a:gd name="connsiteY4" fmla="*/ 25976 h 3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2" h="31459">
                      <a:moveTo>
                        <a:pt x="18467" y="25976"/>
                      </a:moveTo>
                      <a:cubicBezTo>
                        <a:pt x="23373" y="17894"/>
                        <a:pt x="28278" y="9813"/>
                        <a:pt x="33472" y="2020"/>
                      </a:cubicBezTo>
                      <a:cubicBezTo>
                        <a:pt x="28567" y="1154"/>
                        <a:pt x="23661" y="577"/>
                        <a:pt x="18756" y="0"/>
                      </a:cubicBezTo>
                      <a:cubicBezTo>
                        <a:pt x="12408" y="10102"/>
                        <a:pt x="6060" y="20492"/>
                        <a:pt x="0" y="31460"/>
                      </a:cubicBezTo>
                      <a:cubicBezTo>
                        <a:pt x="6060" y="29728"/>
                        <a:pt x="12408" y="27708"/>
                        <a:pt x="18467" y="25976"/>
                      </a:cubicBezTo>
                      <a:close/>
                    </a:path>
                  </a:pathLst>
                </a:custGeom>
                <a:solidFill>
                  <a:srgbClr val="0061AF"/>
                </a:solidFill>
                <a:ln w="2885"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D7B36A4B-9CC4-BE05-27BA-042D2A068793}"/>
                    </a:ext>
                  </a:extLst>
                </p:cNvPr>
                <p:cNvSpPr/>
                <p:nvPr/>
              </p:nvSpPr>
              <p:spPr>
                <a:xfrm>
                  <a:off x="10562065" y="276558"/>
                  <a:ext cx="208619" cy="152968"/>
                </a:xfrm>
                <a:custGeom>
                  <a:avLst/>
                  <a:gdLst>
                    <a:gd name="connsiteX0" fmla="*/ 14428 w 208619"/>
                    <a:gd name="connsiteY0" fmla="*/ 137672 h 152968"/>
                    <a:gd name="connsiteX1" fmla="*/ 158704 w 208619"/>
                    <a:gd name="connsiteY1" fmla="*/ 13277 h 152968"/>
                    <a:gd name="connsiteX2" fmla="*/ 173420 w 208619"/>
                    <a:gd name="connsiteY2" fmla="*/ 16740 h 152968"/>
                    <a:gd name="connsiteX3" fmla="*/ 184385 w 208619"/>
                    <a:gd name="connsiteY3" fmla="*/ 151525 h 152968"/>
                    <a:gd name="connsiteX4" fmla="*/ 197659 w 208619"/>
                    <a:gd name="connsiteY4" fmla="*/ 152969 h 152968"/>
                    <a:gd name="connsiteX5" fmla="*/ 179769 w 208619"/>
                    <a:gd name="connsiteY5" fmla="*/ 4907 h 152968"/>
                    <a:gd name="connsiteX6" fmla="*/ 158993 w 208619"/>
                    <a:gd name="connsiteY6" fmla="*/ 0 h 152968"/>
                    <a:gd name="connsiteX7" fmla="*/ 0 w 208619"/>
                    <a:gd name="connsiteY7" fmla="*/ 135363 h 152968"/>
                    <a:gd name="connsiteX8" fmla="*/ 14428 w 208619"/>
                    <a:gd name="connsiteY8" fmla="*/ 137672 h 15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19" h="152968">
                      <a:moveTo>
                        <a:pt x="14428" y="137672"/>
                      </a:moveTo>
                      <a:cubicBezTo>
                        <a:pt x="65213" y="63496"/>
                        <a:pt x="121769" y="13277"/>
                        <a:pt x="158704" y="13277"/>
                      </a:cubicBezTo>
                      <a:cubicBezTo>
                        <a:pt x="164187" y="13277"/>
                        <a:pt x="169092" y="14431"/>
                        <a:pt x="173420" y="16740"/>
                      </a:cubicBezTo>
                      <a:cubicBezTo>
                        <a:pt x="197370" y="29439"/>
                        <a:pt x="202564" y="80525"/>
                        <a:pt x="184385" y="151525"/>
                      </a:cubicBezTo>
                      <a:cubicBezTo>
                        <a:pt x="189002" y="151814"/>
                        <a:pt x="193331" y="152391"/>
                        <a:pt x="197659" y="152969"/>
                      </a:cubicBezTo>
                      <a:cubicBezTo>
                        <a:pt x="216415" y="78793"/>
                        <a:pt x="211509" y="21646"/>
                        <a:pt x="179769" y="4907"/>
                      </a:cubicBezTo>
                      <a:cubicBezTo>
                        <a:pt x="173420" y="1732"/>
                        <a:pt x="166495" y="0"/>
                        <a:pt x="158993" y="0"/>
                      </a:cubicBezTo>
                      <a:cubicBezTo>
                        <a:pt x="115710" y="0"/>
                        <a:pt x="54825" y="53106"/>
                        <a:pt x="0" y="135363"/>
                      </a:cubicBezTo>
                      <a:cubicBezTo>
                        <a:pt x="4617" y="135940"/>
                        <a:pt x="9522" y="136806"/>
                        <a:pt x="14428" y="137672"/>
                      </a:cubicBezTo>
                      <a:close/>
                    </a:path>
                  </a:pathLst>
                </a:custGeom>
                <a:solidFill>
                  <a:srgbClr val="0061AF"/>
                </a:solidFill>
                <a:ln w="2885" cap="flat">
                  <a:noFill/>
                  <a:prstDash val="solid"/>
                  <a:miter/>
                </a:ln>
              </p:spPr>
              <p:txBody>
                <a:bodyPr rtlCol="0" anchor="ctr"/>
                <a:lstStyle/>
                <a:p>
                  <a:endParaRPr lang="ru-RU"/>
                </a:p>
              </p:txBody>
            </p:sp>
          </p:grpSp>
        </p:grpSp>
        <p:grpSp>
          <p:nvGrpSpPr>
            <p:cNvPr id="31" name="Рисунок 9">
              <a:extLst>
                <a:ext uri="{FF2B5EF4-FFF2-40B4-BE49-F238E27FC236}">
                  <a16:creationId xmlns:a16="http://schemas.microsoft.com/office/drawing/2014/main" id="{0DD99F4B-8F67-B047-24BF-B9EDF6E3177B}"/>
                </a:ext>
              </a:extLst>
            </p:cNvPr>
            <p:cNvGrpSpPr/>
            <p:nvPr/>
          </p:nvGrpSpPr>
          <p:grpSpPr>
            <a:xfrm>
              <a:off x="10697974" y="665040"/>
              <a:ext cx="904613" cy="211558"/>
              <a:chOff x="10697974" y="665040"/>
              <a:chExt cx="904613" cy="211558"/>
            </a:xfrm>
            <a:solidFill>
              <a:srgbClr val="0061AF"/>
            </a:solidFill>
          </p:grpSpPr>
          <p:sp>
            <p:nvSpPr>
              <p:cNvPr id="32" name="Полилиния 31">
                <a:extLst>
                  <a:ext uri="{FF2B5EF4-FFF2-40B4-BE49-F238E27FC236}">
                    <a16:creationId xmlns:a16="http://schemas.microsoft.com/office/drawing/2014/main" id="{8BD90034-8C82-3737-2163-A3FC6D27776D}"/>
                  </a:ext>
                </a:extLst>
              </p:cNvPr>
              <p:cNvSpPr/>
              <p:nvPr/>
            </p:nvSpPr>
            <p:spPr>
              <a:xfrm>
                <a:off x="10697974" y="665040"/>
                <a:ext cx="207469" cy="211558"/>
              </a:xfrm>
              <a:custGeom>
                <a:avLst/>
                <a:gdLst>
                  <a:gd name="connsiteX0" fmla="*/ 174863 w 207469"/>
                  <a:gd name="connsiteY0" fmla="*/ 211558 h 211558"/>
                  <a:gd name="connsiteX1" fmla="*/ 174863 w 207469"/>
                  <a:gd name="connsiteY1" fmla="*/ 61187 h 211558"/>
                  <a:gd name="connsiteX2" fmla="*/ 103879 w 207469"/>
                  <a:gd name="connsiteY2" fmla="*/ 150660 h 211558"/>
                  <a:gd name="connsiteX3" fmla="*/ 32606 w 207469"/>
                  <a:gd name="connsiteY3" fmla="*/ 61187 h 211558"/>
                  <a:gd name="connsiteX4" fmla="*/ 32606 w 207469"/>
                  <a:gd name="connsiteY4" fmla="*/ 211558 h 211558"/>
                  <a:gd name="connsiteX5" fmla="*/ 0 w 207469"/>
                  <a:gd name="connsiteY5" fmla="*/ 211558 h 211558"/>
                  <a:gd name="connsiteX6" fmla="*/ 0 w 207469"/>
                  <a:gd name="connsiteY6" fmla="*/ 0 h 211558"/>
                  <a:gd name="connsiteX7" fmla="*/ 19045 w 207469"/>
                  <a:gd name="connsiteY7" fmla="*/ 0 h 211558"/>
                  <a:gd name="connsiteX8" fmla="*/ 103879 w 207469"/>
                  <a:gd name="connsiteY8" fmla="*/ 107367 h 211558"/>
                  <a:gd name="connsiteX9" fmla="*/ 188714 w 207469"/>
                  <a:gd name="connsiteY9" fmla="*/ 0 h 211558"/>
                  <a:gd name="connsiteX10" fmla="*/ 207470 w 207469"/>
                  <a:gd name="connsiteY10" fmla="*/ 0 h 211558"/>
                  <a:gd name="connsiteX11" fmla="*/ 207470 w 207469"/>
                  <a:gd name="connsiteY11" fmla="*/ 211558 h 211558"/>
                  <a:gd name="connsiteX12" fmla="*/ 174863 w 207469"/>
                  <a:gd name="connsiteY12"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469" h="211558">
                    <a:moveTo>
                      <a:pt x="174863" y="211558"/>
                    </a:moveTo>
                    <a:lnTo>
                      <a:pt x="174863" y="61187"/>
                    </a:lnTo>
                    <a:lnTo>
                      <a:pt x="103879" y="150660"/>
                    </a:lnTo>
                    <a:lnTo>
                      <a:pt x="32606" y="61187"/>
                    </a:lnTo>
                    <a:lnTo>
                      <a:pt x="32606" y="211558"/>
                    </a:lnTo>
                    <a:lnTo>
                      <a:pt x="0" y="211558"/>
                    </a:lnTo>
                    <a:lnTo>
                      <a:pt x="0" y="0"/>
                    </a:lnTo>
                    <a:lnTo>
                      <a:pt x="19045" y="0"/>
                    </a:lnTo>
                    <a:lnTo>
                      <a:pt x="103879" y="107367"/>
                    </a:lnTo>
                    <a:lnTo>
                      <a:pt x="188714" y="0"/>
                    </a:lnTo>
                    <a:lnTo>
                      <a:pt x="207470" y="0"/>
                    </a:lnTo>
                    <a:lnTo>
                      <a:pt x="207470" y="211558"/>
                    </a:lnTo>
                    <a:lnTo>
                      <a:pt x="174863" y="211558"/>
                    </a:lnTo>
                    <a:close/>
                  </a:path>
                </a:pathLst>
              </a:custGeom>
              <a:solidFill>
                <a:srgbClr val="0061AF"/>
              </a:solidFill>
              <a:ln w="2885"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BE93B6AF-040A-92E9-F762-A0AB8DA45FD6}"/>
                  </a:ext>
                </a:extLst>
              </p:cNvPr>
              <p:cNvSpPr/>
              <p:nvPr/>
            </p:nvSpPr>
            <p:spPr>
              <a:xfrm>
                <a:off x="10932279" y="665040"/>
                <a:ext cx="163321" cy="211558"/>
              </a:xfrm>
              <a:custGeom>
                <a:avLst/>
                <a:gdLst>
                  <a:gd name="connsiteX0" fmla="*/ 130715 w 163321"/>
                  <a:gd name="connsiteY0" fmla="*/ 211558 h 211558"/>
                  <a:gd name="connsiteX1" fmla="*/ 130715 w 163321"/>
                  <a:gd name="connsiteY1" fmla="*/ 62342 h 211558"/>
                  <a:gd name="connsiteX2" fmla="*/ 19045 w 163321"/>
                  <a:gd name="connsiteY2" fmla="*/ 211558 h 211558"/>
                  <a:gd name="connsiteX3" fmla="*/ 0 w 163321"/>
                  <a:gd name="connsiteY3" fmla="*/ 211558 h 211558"/>
                  <a:gd name="connsiteX4" fmla="*/ 0 w 163321"/>
                  <a:gd name="connsiteY4" fmla="*/ 0 h 211558"/>
                  <a:gd name="connsiteX5" fmla="*/ 32607 w 163321"/>
                  <a:gd name="connsiteY5" fmla="*/ 0 h 211558"/>
                  <a:gd name="connsiteX6" fmla="*/ 32607 w 163321"/>
                  <a:gd name="connsiteY6" fmla="*/ 149216 h 211558"/>
                  <a:gd name="connsiteX7" fmla="*/ 144277 w 163321"/>
                  <a:gd name="connsiteY7" fmla="*/ 0 h 211558"/>
                  <a:gd name="connsiteX8" fmla="*/ 163321 w 163321"/>
                  <a:gd name="connsiteY8" fmla="*/ 0 h 211558"/>
                  <a:gd name="connsiteX9" fmla="*/ 163321 w 163321"/>
                  <a:gd name="connsiteY9" fmla="*/ 211558 h 211558"/>
                  <a:gd name="connsiteX10" fmla="*/ 130715 w 163321"/>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1" h="211558">
                    <a:moveTo>
                      <a:pt x="130715" y="211558"/>
                    </a:moveTo>
                    <a:lnTo>
                      <a:pt x="130715" y="62342"/>
                    </a:lnTo>
                    <a:lnTo>
                      <a:pt x="19045" y="211558"/>
                    </a:lnTo>
                    <a:lnTo>
                      <a:pt x="0" y="211558"/>
                    </a:lnTo>
                    <a:lnTo>
                      <a:pt x="0" y="0"/>
                    </a:lnTo>
                    <a:lnTo>
                      <a:pt x="32607" y="0"/>
                    </a:lnTo>
                    <a:lnTo>
                      <a:pt x="32607" y="149216"/>
                    </a:lnTo>
                    <a:lnTo>
                      <a:pt x="144277" y="0"/>
                    </a:lnTo>
                    <a:lnTo>
                      <a:pt x="163321" y="0"/>
                    </a:lnTo>
                    <a:lnTo>
                      <a:pt x="163321" y="211558"/>
                    </a:lnTo>
                    <a:lnTo>
                      <a:pt x="130715" y="211558"/>
                    </a:lnTo>
                    <a:close/>
                  </a:path>
                </a:pathLst>
              </a:custGeom>
              <a:solidFill>
                <a:srgbClr val="0061AF"/>
              </a:solidFill>
              <a:ln w="2885"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EE2E60B2-1236-C75C-3211-7F49B4BF7620}"/>
                  </a:ext>
                </a:extLst>
              </p:cNvPr>
              <p:cNvSpPr/>
              <p:nvPr/>
            </p:nvSpPr>
            <p:spPr>
              <a:xfrm>
                <a:off x="11439266" y="665040"/>
                <a:ext cx="163320" cy="211558"/>
              </a:xfrm>
              <a:custGeom>
                <a:avLst/>
                <a:gdLst>
                  <a:gd name="connsiteX0" fmla="*/ 130715 w 163320"/>
                  <a:gd name="connsiteY0" fmla="*/ 211558 h 211558"/>
                  <a:gd name="connsiteX1" fmla="*/ 130715 w 163320"/>
                  <a:gd name="connsiteY1" fmla="*/ 62342 h 211558"/>
                  <a:gd name="connsiteX2" fmla="*/ 19044 w 163320"/>
                  <a:gd name="connsiteY2" fmla="*/ 211558 h 211558"/>
                  <a:gd name="connsiteX3" fmla="*/ 0 w 163320"/>
                  <a:gd name="connsiteY3" fmla="*/ 211558 h 211558"/>
                  <a:gd name="connsiteX4" fmla="*/ 0 w 163320"/>
                  <a:gd name="connsiteY4" fmla="*/ 0 h 211558"/>
                  <a:gd name="connsiteX5" fmla="*/ 32606 w 163320"/>
                  <a:gd name="connsiteY5" fmla="*/ 0 h 211558"/>
                  <a:gd name="connsiteX6" fmla="*/ 32606 w 163320"/>
                  <a:gd name="connsiteY6" fmla="*/ 149216 h 211558"/>
                  <a:gd name="connsiteX7" fmla="*/ 144277 w 163320"/>
                  <a:gd name="connsiteY7" fmla="*/ 0 h 211558"/>
                  <a:gd name="connsiteX8" fmla="*/ 163321 w 163320"/>
                  <a:gd name="connsiteY8" fmla="*/ 0 h 211558"/>
                  <a:gd name="connsiteX9" fmla="*/ 163321 w 163320"/>
                  <a:gd name="connsiteY9" fmla="*/ 211558 h 211558"/>
                  <a:gd name="connsiteX10" fmla="*/ 130715 w 163320"/>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0" h="211558">
                    <a:moveTo>
                      <a:pt x="130715" y="211558"/>
                    </a:moveTo>
                    <a:lnTo>
                      <a:pt x="130715" y="62342"/>
                    </a:lnTo>
                    <a:lnTo>
                      <a:pt x="19044" y="211558"/>
                    </a:lnTo>
                    <a:lnTo>
                      <a:pt x="0" y="211558"/>
                    </a:lnTo>
                    <a:lnTo>
                      <a:pt x="0" y="0"/>
                    </a:lnTo>
                    <a:lnTo>
                      <a:pt x="32606" y="0"/>
                    </a:lnTo>
                    <a:lnTo>
                      <a:pt x="32606" y="149216"/>
                    </a:lnTo>
                    <a:lnTo>
                      <a:pt x="144277" y="0"/>
                    </a:lnTo>
                    <a:lnTo>
                      <a:pt x="163321" y="0"/>
                    </a:lnTo>
                    <a:lnTo>
                      <a:pt x="163321" y="211558"/>
                    </a:lnTo>
                    <a:lnTo>
                      <a:pt x="130715" y="211558"/>
                    </a:lnTo>
                    <a:close/>
                  </a:path>
                </a:pathLst>
              </a:custGeom>
              <a:solidFill>
                <a:srgbClr val="0061AF"/>
              </a:solidFill>
              <a:ln w="2885" cap="flat">
                <a:noFill/>
                <a:prstDash val="solid"/>
                <a:miter/>
              </a:ln>
            </p:spPr>
            <p:txBody>
              <a:bodyPr rtlCol="0" anchor="ctr"/>
              <a:lstStyle/>
              <a:p>
                <a:endParaRPr lang="ru-RU"/>
              </a:p>
            </p:txBody>
          </p:sp>
        </p:grpSp>
        <p:grpSp>
          <p:nvGrpSpPr>
            <p:cNvPr id="35" name="Рисунок 9">
              <a:extLst>
                <a:ext uri="{FF2B5EF4-FFF2-40B4-BE49-F238E27FC236}">
                  <a16:creationId xmlns:a16="http://schemas.microsoft.com/office/drawing/2014/main" id="{5533573C-FDB9-81D4-67B2-88342E94F7BC}"/>
                </a:ext>
              </a:extLst>
            </p:cNvPr>
            <p:cNvGrpSpPr/>
            <p:nvPr/>
          </p:nvGrpSpPr>
          <p:grpSpPr>
            <a:xfrm>
              <a:off x="11254015" y="502836"/>
              <a:ext cx="378870" cy="92069"/>
              <a:chOff x="11254015" y="502836"/>
              <a:chExt cx="378870" cy="92069"/>
            </a:xfrm>
            <a:solidFill>
              <a:srgbClr val="0061AF"/>
            </a:solidFill>
          </p:grpSpPr>
          <p:sp>
            <p:nvSpPr>
              <p:cNvPr id="36" name="Полилиния 35">
                <a:extLst>
                  <a:ext uri="{FF2B5EF4-FFF2-40B4-BE49-F238E27FC236}">
                    <a16:creationId xmlns:a16="http://schemas.microsoft.com/office/drawing/2014/main" id="{0F2135B9-8573-AFEA-86FF-2382EFECBFD5}"/>
                  </a:ext>
                </a:extLst>
              </p:cNvPr>
              <p:cNvSpPr/>
              <p:nvPr/>
            </p:nvSpPr>
            <p:spPr>
              <a:xfrm>
                <a:off x="11254015" y="502836"/>
                <a:ext cx="76466" cy="92069"/>
              </a:xfrm>
              <a:custGeom>
                <a:avLst/>
                <a:gdLst>
                  <a:gd name="connsiteX0" fmla="*/ 57133 w 76466"/>
                  <a:gd name="connsiteY0" fmla="*/ 92070 h 92069"/>
                  <a:gd name="connsiteX1" fmla="*/ 57133 w 76466"/>
                  <a:gd name="connsiteY1" fmla="*/ 54549 h 92069"/>
                  <a:gd name="connsiteX2" fmla="*/ 19333 w 76466"/>
                  <a:gd name="connsiteY2" fmla="*/ 54549 h 92069"/>
                  <a:gd name="connsiteX3" fmla="*/ 19333 w 76466"/>
                  <a:gd name="connsiteY3" fmla="*/ 92070 h 92069"/>
                  <a:gd name="connsiteX4" fmla="*/ 0 w 76466"/>
                  <a:gd name="connsiteY4" fmla="*/ 92070 h 92069"/>
                  <a:gd name="connsiteX5" fmla="*/ 0 w 76466"/>
                  <a:gd name="connsiteY5" fmla="*/ 0 h 92069"/>
                  <a:gd name="connsiteX6" fmla="*/ 19333 w 76466"/>
                  <a:gd name="connsiteY6" fmla="*/ 0 h 92069"/>
                  <a:gd name="connsiteX7" fmla="*/ 19333 w 76466"/>
                  <a:gd name="connsiteY7" fmla="*/ 37232 h 92069"/>
                  <a:gd name="connsiteX8" fmla="*/ 57133 w 76466"/>
                  <a:gd name="connsiteY8" fmla="*/ 37232 h 92069"/>
                  <a:gd name="connsiteX9" fmla="*/ 57133 w 76466"/>
                  <a:gd name="connsiteY9" fmla="*/ 0 h 92069"/>
                  <a:gd name="connsiteX10" fmla="*/ 76467 w 76466"/>
                  <a:gd name="connsiteY10" fmla="*/ 0 h 92069"/>
                  <a:gd name="connsiteX11" fmla="*/ 76467 w 76466"/>
                  <a:gd name="connsiteY11" fmla="*/ 92070 h 92069"/>
                  <a:gd name="connsiteX12" fmla="*/ 57133 w 76466"/>
                  <a:gd name="connsiteY12"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66" h="92069">
                    <a:moveTo>
                      <a:pt x="57133" y="92070"/>
                    </a:moveTo>
                    <a:lnTo>
                      <a:pt x="57133" y="54549"/>
                    </a:lnTo>
                    <a:lnTo>
                      <a:pt x="19333" y="54549"/>
                    </a:lnTo>
                    <a:lnTo>
                      <a:pt x="19333" y="92070"/>
                    </a:lnTo>
                    <a:lnTo>
                      <a:pt x="0" y="92070"/>
                    </a:lnTo>
                    <a:lnTo>
                      <a:pt x="0" y="0"/>
                    </a:lnTo>
                    <a:lnTo>
                      <a:pt x="19333" y="0"/>
                    </a:lnTo>
                    <a:lnTo>
                      <a:pt x="19333" y="37232"/>
                    </a:lnTo>
                    <a:lnTo>
                      <a:pt x="57133" y="37232"/>
                    </a:lnTo>
                    <a:lnTo>
                      <a:pt x="57133" y="0"/>
                    </a:lnTo>
                    <a:lnTo>
                      <a:pt x="76467" y="0"/>
                    </a:lnTo>
                    <a:lnTo>
                      <a:pt x="76467" y="92070"/>
                    </a:lnTo>
                    <a:lnTo>
                      <a:pt x="57133" y="92070"/>
                    </a:lnTo>
                    <a:close/>
                  </a:path>
                </a:pathLst>
              </a:custGeom>
              <a:solidFill>
                <a:srgbClr val="0061AF"/>
              </a:solidFill>
              <a:ln w="2885"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30252253-E260-717D-C94E-199F6415F727}"/>
                  </a:ext>
                </a:extLst>
              </p:cNvPr>
              <p:cNvSpPr/>
              <p:nvPr/>
            </p:nvSpPr>
            <p:spPr>
              <a:xfrm>
                <a:off x="11352412" y="502836"/>
                <a:ext cx="77332" cy="92069"/>
              </a:xfrm>
              <a:custGeom>
                <a:avLst/>
                <a:gdLst>
                  <a:gd name="connsiteX0" fmla="*/ 57711 w 77332"/>
                  <a:gd name="connsiteY0" fmla="*/ 92070 h 92069"/>
                  <a:gd name="connsiteX1" fmla="*/ 57711 w 77332"/>
                  <a:gd name="connsiteY1" fmla="*/ 34346 h 92069"/>
                  <a:gd name="connsiteX2" fmla="*/ 11253 w 77332"/>
                  <a:gd name="connsiteY2" fmla="*/ 92070 h 92069"/>
                  <a:gd name="connsiteX3" fmla="*/ 0 w 77332"/>
                  <a:gd name="connsiteY3" fmla="*/ 92070 h 92069"/>
                  <a:gd name="connsiteX4" fmla="*/ 0 w 77332"/>
                  <a:gd name="connsiteY4" fmla="*/ 0 h 92069"/>
                  <a:gd name="connsiteX5" fmla="*/ 19333 w 77332"/>
                  <a:gd name="connsiteY5" fmla="*/ 0 h 92069"/>
                  <a:gd name="connsiteX6" fmla="*/ 19333 w 77332"/>
                  <a:gd name="connsiteY6" fmla="*/ 58013 h 92069"/>
                  <a:gd name="connsiteX7" fmla="*/ 65790 w 77332"/>
                  <a:gd name="connsiteY7" fmla="*/ 0 h 92069"/>
                  <a:gd name="connsiteX8" fmla="*/ 77332 w 77332"/>
                  <a:gd name="connsiteY8" fmla="*/ 0 h 92069"/>
                  <a:gd name="connsiteX9" fmla="*/ 77332 w 77332"/>
                  <a:gd name="connsiteY9" fmla="*/ 92070 h 92069"/>
                  <a:gd name="connsiteX10" fmla="*/ 57711 w 77332"/>
                  <a:gd name="connsiteY10"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32" h="92069">
                    <a:moveTo>
                      <a:pt x="57711" y="92070"/>
                    </a:moveTo>
                    <a:lnTo>
                      <a:pt x="57711" y="34346"/>
                    </a:lnTo>
                    <a:lnTo>
                      <a:pt x="11253" y="92070"/>
                    </a:lnTo>
                    <a:lnTo>
                      <a:pt x="0" y="92070"/>
                    </a:lnTo>
                    <a:lnTo>
                      <a:pt x="0" y="0"/>
                    </a:lnTo>
                    <a:lnTo>
                      <a:pt x="19333" y="0"/>
                    </a:lnTo>
                    <a:lnTo>
                      <a:pt x="19333" y="58013"/>
                    </a:lnTo>
                    <a:lnTo>
                      <a:pt x="65790" y="0"/>
                    </a:lnTo>
                    <a:lnTo>
                      <a:pt x="77332" y="0"/>
                    </a:lnTo>
                    <a:lnTo>
                      <a:pt x="77332" y="92070"/>
                    </a:lnTo>
                    <a:lnTo>
                      <a:pt x="57711" y="92070"/>
                    </a:lnTo>
                    <a:close/>
                  </a:path>
                </a:pathLst>
              </a:custGeom>
              <a:solidFill>
                <a:srgbClr val="0061AF"/>
              </a:solidFill>
              <a:ln w="2885"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9A9998A2-56C2-E3FB-64A9-E0436D019995}"/>
                  </a:ext>
                </a:extLst>
              </p:cNvPr>
              <p:cNvSpPr/>
              <p:nvPr/>
            </p:nvSpPr>
            <p:spPr>
              <a:xfrm>
                <a:off x="11445326" y="503125"/>
                <a:ext cx="77620" cy="91781"/>
              </a:xfrm>
              <a:custGeom>
                <a:avLst/>
                <a:gdLst>
                  <a:gd name="connsiteX0" fmla="*/ 58576 w 77620"/>
                  <a:gd name="connsiteY0" fmla="*/ 91781 h 91781"/>
                  <a:gd name="connsiteX1" fmla="*/ 58576 w 77620"/>
                  <a:gd name="connsiteY1" fmla="*/ 69269 h 91781"/>
                  <a:gd name="connsiteX2" fmla="*/ 47611 w 77620"/>
                  <a:gd name="connsiteY2" fmla="*/ 69269 h 91781"/>
                  <a:gd name="connsiteX3" fmla="*/ 27990 w 77620"/>
                  <a:gd name="connsiteY3" fmla="*/ 82545 h 91781"/>
                  <a:gd name="connsiteX4" fmla="*/ 21641 w 77620"/>
                  <a:gd name="connsiteY4" fmla="*/ 91781 h 91781"/>
                  <a:gd name="connsiteX5" fmla="*/ 0 w 77620"/>
                  <a:gd name="connsiteY5" fmla="*/ 91781 h 91781"/>
                  <a:gd name="connsiteX6" fmla="*/ 8368 w 77620"/>
                  <a:gd name="connsiteY6" fmla="*/ 79659 h 91781"/>
                  <a:gd name="connsiteX7" fmla="*/ 23084 w 77620"/>
                  <a:gd name="connsiteY7" fmla="*/ 63496 h 91781"/>
                  <a:gd name="connsiteX8" fmla="*/ 2020 w 77620"/>
                  <a:gd name="connsiteY8" fmla="*/ 34634 h 91781"/>
                  <a:gd name="connsiteX9" fmla="*/ 44437 w 77620"/>
                  <a:gd name="connsiteY9" fmla="*/ 0 h 91781"/>
                  <a:gd name="connsiteX10" fmla="*/ 77621 w 77620"/>
                  <a:gd name="connsiteY10" fmla="*/ 0 h 91781"/>
                  <a:gd name="connsiteX11" fmla="*/ 77621 w 77620"/>
                  <a:gd name="connsiteY11" fmla="*/ 91781 h 91781"/>
                  <a:gd name="connsiteX12" fmla="*/ 58576 w 77620"/>
                  <a:gd name="connsiteY12" fmla="*/ 91781 h 91781"/>
                  <a:gd name="connsiteX13" fmla="*/ 42706 w 77620"/>
                  <a:gd name="connsiteY13" fmla="*/ 17029 h 91781"/>
                  <a:gd name="connsiteX14" fmla="*/ 20199 w 77620"/>
                  <a:gd name="connsiteY14" fmla="*/ 34634 h 91781"/>
                  <a:gd name="connsiteX15" fmla="*/ 42706 w 77620"/>
                  <a:gd name="connsiteY15" fmla="*/ 52240 h 91781"/>
                  <a:gd name="connsiteX16" fmla="*/ 58576 w 77620"/>
                  <a:gd name="connsiteY16" fmla="*/ 52240 h 91781"/>
                  <a:gd name="connsiteX17" fmla="*/ 58576 w 77620"/>
                  <a:gd name="connsiteY17" fmla="*/ 17029 h 91781"/>
                  <a:gd name="connsiteX18" fmla="*/ 42706 w 77620"/>
                  <a:gd name="connsiteY18" fmla="*/ 17029 h 9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620" h="91781">
                    <a:moveTo>
                      <a:pt x="58576" y="91781"/>
                    </a:moveTo>
                    <a:lnTo>
                      <a:pt x="58576" y="69269"/>
                    </a:lnTo>
                    <a:lnTo>
                      <a:pt x="47611" y="69269"/>
                    </a:lnTo>
                    <a:cubicBezTo>
                      <a:pt x="38089" y="69557"/>
                      <a:pt x="35492" y="71578"/>
                      <a:pt x="27990" y="82545"/>
                    </a:cubicBezTo>
                    <a:lnTo>
                      <a:pt x="21641" y="91781"/>
                    </a:lnTo>
                    <a:lnTo>
                      <a:pt x="0" y="91781"/>
                    </a:lnTo>
                    <a:lnTo>
                      <a:pt x="8368" y="79659"/>
                    </a:lnTo>
                    <a:cubicBezTo>
                      <a:pt x="14428" y="70712"/>
                      <a:pt x="18756" y="66094"/>
                      <a:pt x="23084" y="63496"/>
                    </a:cubicBezTo>
                    <a:cubicBezTo>
                      <a:pt x="9811" y="58590"/>
                      <a:pt x="2020" y="48199"/>
                      <a:pt x="2020" y="34634"/>
                    </a:cubicBezTo>
                    <a:cubicBezTo>
                      <a:pt x="2020" y="15297"/>
                      <a:pt x="17025" y="0"/>
                      <a:pt x="44437" y="0"/>
                    </a:cubicBezTo>
                    <a:lnTo>
                      <a:pt x="77621" y="0"/>
                    </a:lnTo>
                    <a:lnTo>
                      <a:pt x="77621" y="91781"/>
                    </a:lnTo>
                    <a:lnTo>
                      <a:pt x="58576" y="91781"/>
                    </a:lnTo>
                    <a:close/>
                    <a:moveTo>
                      <a:pt x="42706" y="17029"/>
                    </a:moveTo>
                    <a:cubicBezTo>
                      <a:pt x="30010" y="17029"/>
                      <a:pt x="20199" y="22801"/>
                      <a:pt x="20199" y="34634"/>
                    </a:cubicBezTo>
                    <a:cubicBezTo>
                      <a:pt x="20199" y="47045"/>
                      <a:pt x="30010" y="52240"/>
                      <a:pt x="42706" y="52240"/>
                    </a:cubicBezTo>
                    <a:lnTo>
                      <a:pt x="58576" y="52240"/>
                    </a:lnTo>
                    <a:lnTo>
                      <a:pt x="58576" y="17029"/>
                    </a:lnTo>
                    <a:lnTo>
                      <a:pt x="42706" y="17029"/>
                    </a:lnTo>
                    <a:close/>
                  </a:path>
                </a:pathLst>
              </a:custGeom>
              <a:solidFill>
                <a:srgbClr val="0061AF"/>
              </a:solidFill>
              <a:ln w="2885"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6665ECAA-25FF-AB68-F39A-84E90078018B}"/>
                  </a:ext>
                </a:extLst>
              </p:cNvPr>
              <p:cNvSpPr/>
              <p:nvPr/>
            </p:nvSpPr>
            <p:spPr>
              <a:xfrm>
                <a:off x="11539971" y="502836"/>
                <a:ext cx="92913" cy="92069"/>
              </a:xfrm>
              <a:custGeom>
                <a:avLst/>
                <a:gdLst>
                  <a:gd name="connsiteX0" fmla="*/ 15293 w 92913"/>
                  <a:gd name="connsiteY0" fmla="*/ 92070 h 92069"/>
                  <a:gd name="connsiteX1" fmla="*/ 35492 w 92913"/>
                  <a:gd name="connsiteY1" fmla="*/ 58878 h 92069"/>
                  <a:gd name="connsiteX2" fmla="*/ 0 w 92913"/>
                  <a:gd name="connsiteY2" fmla="*/ 0 h 92069"/>
                  <a:gd name="connsiteX3" fmla="*/ 21930 w 92913"/>
                  <a:gd name="connsiteY3" fmla="*/ 0 h 92069"/>
                  <a:gd name="connsiteX4" fmla="*/ 46457 w 92913"/>
                  <a:gd name="connsiteY4" fmla="*/ 40118 h 92069"/>
                  <a:gd name="connsiteX5" fmla="*/ 70984 w 92913"/>
                  <a:gd name="connsiteY5" fmla="*/ 0 h 92069"/>
                  <a:gd name="connsiteX6" fmla="*/ 92914 w 92913"/>
                  <a:gd name="connsiteY6" fmla="*/ 0 h 92069"/>
                  <a:gd name="connsiteX7" fmla="*/ 37223 w 92913"/>
                  <a:gd name="connsiteY7" fmla="*/ 92070 h 92069"/>
                  <a:gd name="connsiteX8" fmla="*/ 15293 w 92913"/>
                  <a:gd name="connsiteY8"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13" h="92069">
                    <a:moveTo>
                      <a:pt x="15293" y="92070"/>
                    </a:moveTo>
                    <a:lnTo>
                      <a:pt x="35492" y="58878"/>
                    </a:lnTo>
                    <a:lnTo>
                      <a:pt x="0" y="0"/>
                    </a:lnTo>
                    <a:lnTo>
                      <a:pt x="21930" y="0"/>
                    </a:lnTo>
                    <a:lnTo>
                      <a:pt x="46457" y="40118"/>
                    </a:lnTo>
                    <a:lnTo>
                      <a:pt x="70984" y="0"/>
                    </a:lnTo>
                    <a:lnTo>
                      <a:pt x="92914" y="0"/>
                    </a:lnTo>
                    <a:lnTo>
                      <a:pt x="37223" y="92070"/>
                    </a:lnTo>
                    <a:lnTo>
                      <a:pt x="15293" y="92070"/>
                    </a:lnTo>
                    <a:close/>
                  </a:path>
                </a:pathLst>
              </a:custGeom>
              <a:solidFill>
                <a:srgbClr val="0061AF"/>
              </a:solidFill>
              <a:ln w="2885" cap="flat">
                <a:noFill/>
                <a:prstDash val="solid"/>
                <a:miter/>
              </a:ln>
            </p:spPr>
            <p:txBody>
              <a:bodyPr rtlCol="0" anchor="ctr"/>
              <a:lstStyle/>
              <a:p>
                <a:endParaRPr lang="ru-RU"/>
              </a:p>
            </p:txBody>
          </p:sp>
        </p:grpSp>
        <p:sp>
          <p:nvSpPr>
            <p:cNvPr id="40" name="Полилиния 39">
              <a:extLst>
                <a:ext uri="{FF2B5EF4-FFF2-40B4-BE49-F238E27FC236}">
                  <a16:creationId xmlns:a16="http://schemas.microsoft.com/office/drawing/2014/main" id="{503FAB39-F1B9-88F5-A8AD-563DB3FE5079}"/>
                </a:ext>
              </a:extLst>
            </p:cNvPr>
            <p:cNvSpPr/>
            <p:nvPr/>
          </p:nvSpPr>
          <p:spPr>
            <a:xfrm>
              <a:off x="11108585" y="665040"/>
              <a:ext cx="318274" cy="210981"/>
            </a:xfrm>
            <a:custGeom>
              <a:avLst/>
              <a:gdLst>
                <a:gd name="connsiteX0" fmla="*/ 233439 w 318274"/>
                <a:gd name="connsiteY0" fmla="*/ 7504 h 210981"/>
                <a:gd name="connsiteX1" fmla="*/ 175152 w 318274"/>
                <a:gd name="connsiteY1" fmla="*/ 38964 h 210981"/>
                <a:gd name="connsiteX2" fmla="*/ 175152 w 318274"/>
                <a:gd name="connsiteY2" fmla="*/ 0 h 210981"/>
                <a:gd name="connsiteX3" fmla="*/ 142545 w 318274"/>
                <a:gd name="connsiteY3" fmla="*/ 0 h 210981"/>
                <a:gd name="connsiteX4" fmla="*/ 142545 w 318274"/>
                <a:gd name="connsiteY4" fmla="*/ 94956 h 210981"/>
                <a:gd name="connsiteX5" fmla="*/ 87720 w 318274"/>
                <a:gd name="connsiteY5" fmla="*/ 151237 h 210981"/>
                <a:gd name="connsiteX6" fmla="*/ 32895 w 318274"/>
                <a:gd name="connsiteY6" fmla="*/ 94956 h 210981"/>
                <a:gd name="connsiteX7" fmla="*/ 87720 w 318274"/>
                <a:gd name="connsiteY7" fmla="*/ 38386 h 210981"/>
                <a:gd name="connsiteX8" fmla="*/ 128406 w 318274"/>
                <a:gd name="connsiteY8" fmla="*/ 56281 h 210981"/>
                <a:gd name="connsiteX9" fmla="*/ 128406 w 318274"/>
                <a:gd name="connsiteY9" fmla="*/ 23090 h 210981"/>
                <a:gd name="connsiteX10" fmla="*/ 84546 w 318274"/>
                <a:gd name="connsiteY10" fmla="*/ 7504 h 210981"/>
                <a:gd name="connsiteX11" fmla="*/ 0 w 318274"/>
                <a:gd name="connsiteY11" fmla="*/ 94667 h 210981"/>
                <a:gd name="connsiteX12" fmla="*/ 84546 w 318274"/>
                <a:gd name="connsiteY12" fmla="*/ 181542 h 210981"/>
                <a:gd name="connsiteX13" fmla="*/ 142834 w 318274"/>
                <a:gd name="connsiteY13" fmla="*/ 150371 h 210981"/>
                <a:gd name="connsiteX14" fmla="*/ 142834 w 318274"/>
                <a:gd name="connsiteY14" fmla="*/ 210981 h 210981"/>
                <a:gd name="connsiteX15" fmla="*/ 176017 w 318274"/>
                <a:gd name="connsiteY15" fmla="*/ 210981 h 210981"/>
                <a:gd name="connsiteX16" fmla="*/ 176017 w 318274"/>
                <a:gd name="connsiteY16" fmla="*/ 90049 h 210981"/>
                <a:gd name="connsiteX17" fmla="*/ 176017 w 318274"/>
                <a:gd name="connsiteY17" fmla="*/ 90049 h 210981"/>
                <a:gd name="connsiteX18" fmla="*/ 230843 w 318274"/>
                <a:gd name="connsiteY18" fmla="*/ 37809 h 210981"/>
                <a:gd name="connsiteX19" fmla="*/ 285668 w 318274"/>
                <a:gd name="connsiteY19" fmla="*/ 94379 h 210981"/>
                <a:gd name="connsiteX20" fmla="*/ 230843 w 318274"/>
                <a:gd name="connsiteY20" fmla="*/ 150660 h 210981"/>
                <a:gd name="connsiteX21" fmla="*/ 190734 w 318274"/>
                <a:gd name="connsiteY21" fmla="*/ 133342 h 210981"/>
                <a:gd name="connsiteX22" fmla="*/ 190734 w 318274"/>
                <a:gd name="connsiteY22" fmla="*/ 166822 h 210981"/>
                <a:gd name="connsiteX23" fmla="*/ 234017 w 318274"/>
                <a:gd name="connsiteY23" fmla="*/ 181542 h 210981"/>
                <a:gd name="connsiteX24" fmla="*/ 318274 w 318274"/>
                <a:gd name="connsiteY24" fmla="*/ 94667 h 210981"/>
                <a:gd name="connsiteX25" fmla="*/ 233439 w 318274"/>
                <a:gd name="connsiteY25" fmla="*/ 7504 h 21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274" h="210981">
                  <a:moveTo>
                    <a:pt x="233439" y="7504"/>
                  </a:moveTo>
                  <a:cubicBezTo>
                    <a:pt x="208335" y="7504"/>
                    <a:pt x="186694" y="20492"/>
                    <a:pt x="175152" y="38964"/>
                  </a:cubicBezTo>
                  <a:lnTo>
                    <a:pt x="175152" y="0"/>
                  </a:lnTo>
                  <a:lnTo>
                    <a:pt x="142545" y="0"/>
                  </a:lnTo>
                  <a:lnTo>
                    <a:pt x="142545" y="94956"/>
                  </a:lnTo>
                  <a:cubicBezTo>
                    <a:pt x="142545" y="127570"/>
                    <a:pt x="118307" y="151237"/>
                    <a:pt x="87720" y="151237"/>
                  </a:cubicBezTo>
                  <a:cubicBezTo>
                    <a:pt x="56845" y="151237"/>
                    <a:pt x="32895" y="127570"/>
                    <a:pt x="32895" y="94956"/>
                  </a:cubicBezTo>
                  <a:cubicBezTo>
                    <a:pt x="32895" y="62342"/>
                    <a:pt x="57134" y="38386"/>
                    <a:pt x="87720" y="38386"/>
                  </a:cubicBezTo>
                  <a:cubicBezTo>
                    <a:pt x="103879" y="38386"/>
                    <a:pt x="118307" y="45025"/>
                    <a:pt x="128406" y="56281"/>
                  </a:cubicBezTo>
                  <a:lnTo>
                    <a:pt x="128406" y="23090"/>
                  </a:lnTo>
                  <a:cubicBezTo>
                    <a:pt x="116575" y="13565"/>
                    <a:pt x="101282" y="7504"/>
                    <a:pt x="84546" y="7504"/>
                  </a:cubicBezTo>
                  <a:cubicBezTo>
                    <a:pt x="34049" y="7504"/>
                    <a:pt x="0" y="46179"/>
                    <a:pt x="0" y="94667"/>
                  </a:cubicBezTo>
                  <a:cubicBezTo>
                    <a:pt x="0" y="143155"/>
                    <a:pt x="34049" y="181542"/>
                    <a:pt x="84546" y="181542"/>
                  </a:cubicBezTo>
                  <a:cubicBezTo>
                    <a:pt x="109650" y="181542"/>
                    <a:pt x="131292" y="168843"/>
                    <a:pt x="142834" y="150371"/>
                  </a:cubicBezTo>
                  <a:lnTo>
                    <a:pt x="142834" y="210981"/>
                  </a:lnTo>
                  <a:lnTo>
                    <a:pt x="176017" y="210981"/>
                  </a:lnTo>
                  <a:lnTo>
                    <a:pt x="176017" y="90049"/>
                  </a:lnTo>
                  <a:lnTo>
                    <a:pt x="176017" y="90049"/>
                  </a:lnTo>
                  <a:cubicBezTo>
                    <a:pt x="178037" y="59744"/>
                    <a:pt x="201410" y="37809"/>
                    <a:pt x="230843" y="37809"/>
                  </a:cubicBezTo>
                  <a:cubicBezTo>
                    <a:pt x="261718" y="37809"/>
                    <a:pt x="285668" y="61765"/>
                    <a:pt x="285668" y="94379"/>
                  </a:cubicBezTo>
                  <a:cubicBezTo>
                    <a:pt x="285668" y="126993"/>
                    <a:pt x="261429" y="150660"/>
                    <a:pt x="230843" y="150660"/>
                  </a:cubicBezTo>
                  <a:cubicBezTo>
                    <a:pt x="214683" y="150660"/>
                    <a:pt x="200544" y="144021"/>
                    <a:pt x="190734" y="133342"/>
                  </a:cubicBezTo>
                  <a:lnTo>
                    <a:pt x="190734" y="166822"/>
                  </a:lnTo>
                  <a:cubicBezTo>
                    <a:pt x="202276" y="175770"/>
                    <a:pt x="217281" y="181542"/>
                    <a:pt x="234017" y="181542"/>
                  </a:cubicBezTo>
                  <a:cubicBezTo>
                    <a:pt x="284225" y="181542"/>
                    <a:pt x="318274" y="143155"/>
                    <a:pt x="318274" y="94667"/>
                  </a:cubicBezTo>
                  <a:cubicBezTo>
                    <a:pt x="317697" y="46179"/>
                    <a:pt x="283359" y="7504"/>
                    <a:pt x="233439" y="7504"/>
                  </a:cubicBezTo>
                  <a:close/>
                </a:path>
              </a:pathLst>
            </a:custGeom>
            <a:solidFill>
              <a:srgbClr val="0061AF"/>
            </a:solidFill>
            <a:ln w="2885" cap="flat">
              <a:noFill/>
              <a:prstDash val="solid"/>
              <a:miter/>
            </a:ln>
          </p:spPr>
          <p:txBody>
            <a:bodyPr rtlCol="0" anchor="ctr"/>
            <a:lstStyle/>
            <a:p>
              <a:endParaRPr lang="ru-RU"/>
            </a:p>
          </p:txBody>
        </p:sp>
      </p:grpSp>
    </p:spTree>
    <p:extLst>
      <p:ext uri="{BB962C8B-B14F-4D97-AF65-F5344CB8AC3E}">
        <p14:creationId xmlns:p14="http://schemas.microsoft.com/office/powerpoint/2010/main" val="2166361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Фото 4">
    <p:spTree>
      <p:nvGrpSpPr>
        <p:cNvPr id="1" name=""/>
        <p:cNvGrpSpPr/>
        <p:nvPr/>
      </p:nvGrpSpPr>
      <p:grpSpPr>
        <a:xfrm>
          <a:off x="0" y="0"/>
          <a:ext cx="0" cy="0"/>
          <a:chOff x="0" y="0"/>
          <a:chExt cx="0" cy="0"/>
        </a:xfrm>
      </p:grpSpPr>
      <p:sp>
        <p:nvSpPr>
          <p:cNvPr id="15" name="Заголовок 14"/>
          <p:cNvSpPr>
            <a:spLocks noGrp="1"/>
          </p:cNvSpPr>
          <p:nvPr>
            <p:ph type="title" hasCustomPrompt="1"/>
          </p:nvPr>
        </p:nvSpPr>
        <p:spPr>
          <a:xfrm>
            <a:off x="559572" y="359101"/>
            <a:ext cx="6977301" cy="523220"/>
          </a:xfrm>
          <a:prstGeom prst="rect">
            <a:avLst/>
          </a:prstGeom>
        </p:spPr>
        <p:txBody>
          <a:bodyPr wrap="square" anchor="t">
            <a:spAutoFit/>
          </a:bodyPr>
          <a:lstStyle>
            <a:lvl1pPr>
              <a:lnSpc>
                <a:spcPct val="100000"/>
              </a:lnSpc>
              <a:defRPr sz="2800" b="1">
                <a:solidFill>
                  <a:schemeClr val="accent1"/>
                </a:solidFill>
                <a:latin typeface="Montserrat" panose="00000500000000000000" pitchFamily="2" charset="-52"/>
              </a:defRPr>
            </a:lvl1pPr>
          </a:lstStyle>
          <a:p>
            <a:r>
              <a:rPr lang="ru-RU" dirty="0"/>
              <a:t>Заголовок слайда</a:t>
            </a:r>
          </a:p>
        </p:txBody>
      </p:sp>
      <p:sp>
        <p:nvSpPr>
          <p:cNvPr id="12" name="Прямоугольник 11">
            <a:extLst>
              <a:ext uri="{FF2B5EF4-FFF2-40B4-BE49-F238E27FC236}">
                <a16:creationId xmlns:a16="http://schemas.microsoft.com/office/drawing/2014/main" id="{C5D4A470-D186-460E-BFFA-A336BBB6414C}"/>
              </a:ext>
            </a:extLst>
          </p:cNvPr>
          <p:cNvSpPr/>
          <p:nvPr userDrawn="1"/>
        </p:nvSpPr>
        <p:spPr>
          <a:xfrm>
            <a:off x="11641138" y="6453188"/>
            <a:ext cx="415498" cy="307777"/>
          </a:xfrm>
          <a:prstGeom prst="rect">
            <a:avLst/>
          </a:prstGeom>
        </p:spPr>
        <p:txBody>
          <a:bodyPr wrap="none">
            <a:spAutoFit/>
          </a:bodyPr>
          <a:lstStyle/>
          <a:p>
            <a:pPr algn="l"/>
            <a:fld id="{14D38384-7A71-42FD-A8FA-E9EF1AAD0FA2}" type="slidenum">
              <a:rPr lang="ru-RU" sz="1400" smtClean="0">
                <a:solidFill>
                  <a:srgbClr val="8F9092"/>
                </a:solidFill>
                <a:latin typeface="Montserrat" panose="00000500000000000000" pitchFamily="2" charset="-52"/>
              </a:rPr>
              <a:pPr algn="l"/>
              <a:t>‹#›</a:t>
            </a:fld>
            <a:endParaRPr lang="ru-RU" sz="1400" dirty="0">
              <a:solidFill>
                <a:srgbClr val="8F9092"/>
              </a:solidFill>
              <a:latin typeface="Montserrat" panose="00000500000000000000" pitchFamily="2" charset="-52"/>
            </a:endParaRPr>
          </a:p>
        </p:txBody>
      </p:sp>
      <p:sp>
        <p:nvSpPr>
          <p:cNvPr id="13" name="Текст 19">
            <a:extLst>
              <a:ext uri="{FF2B5EF4-FFF2-40B4-BE49-F238E27FC236}">
                <a16:creationId xmlns:a16="http://schemas.microsoft.com/office/drawing/2014/main" id="{31E49764-56DC-46CD-B11C-0EA5A64396DF}"/>
              </a:ext>
            </a:extLst>
          </p:cNvPr>
          <p:cNvSpPr>
            <a:spLocks noGrp="1"/>
          </p:cNvSpPr>
          <p:nvPr>
            <p:ph type="body" sz="quarter" idx="10" hasCustomPrompt="1"/>
          </p:nvPr>
        </p:nvSpPr>
        <p:spPr>
          <a:xfrm>
            <a:off x="559572" y="1729294"/>
            <a:ext cx="2549388" cy="338554"/>
          </a:xfrm>
          <a:prstGeom prst="rect">
            <a:avLst/>
          </a:prstGeom>
        </p:spPr>
        <p:txBody>
          <a:bodyPr wrap="square" anchor="t" anchorCtr="0">
            <a:spAutoFit/>
          </a:bodyPr>
          <a:lstStyle>
            <a:lvl1pPr marL="0" indent="0">
              <a:lnSpc>
                <a:spcPct val="100000"/>
              </a:lnSpc>
              <a:spcBef>
                <a:spcPts val="0"/>
              </a:spcBef>
              <a:spcAft>
                <a:spcPts val="600"/>
              </a:spcAft>
              <a:buNone/>
              <a:defRPr sz="1600" b="1">
                <a:solidFill>
                  <a:schemeClr val="accent2"/>
                </a:solidFill>
                <a:latin typeface="Montserrat" panose="00000500000000000000" pitchFamily="2" charset="-52"/>
              </a:defRPr>
            </a:lvl1pPr>
            <a:lvl2pPr>
              <a:lnSpc>
                <a:spcPct val="100000"/>
              </a:lnSpc>
              <a:spcBef>
                <a:spcPts val="0"/>
              </a:spcBef>
              <a:spcAft>
                <a:spcPts val="600"/>
              </a:spcAft>
              <a:defRPr sz="1400" b="0">
                <a:solidFill>
                  <a:srgbClr val="222A3F"/>
                </a:solidFill>
                <a:latin typeface="Montserrat" panose="00000500000000000000" pitchFamily="2" charset="-52"/>
              </a:defRPr>
            </a:lvl2pPr>
          </a:lstStyle>
          <a:p>
            <a:pPr lvl="0"/>
            <a:r>
              <a:rPr lang="ru-RU" dirty="0"/>
              <a:t>Подзаголовок</a:t>
            </a:r>
          </a:p>
        </p:txBody>
      </p:sp>
      <p:sp>
        <p:nvSpPr>
          <p:cNvPr id="17" name="Текст 26">
            <a:extLst>
              <a:ext uri="{FF2B5EF4-FFF2-40B4-BE49-F238E27FC236}">
                <a16:creationId xmlns:a16="http://schemas.microsoft.com/office/drawing/2014/main" id="{35D170F2-0A66-4A7D-B05D-81F7BB0E8A99}"/>
              </a:ext>
            </a:extLst>
          </p:cNvPr>
          <p:cNvSpPr>
            <a:spLocks noGrp="1"/>
          </p:cNvSpPr>
          <p:nvPr>
            <p:ph type="body" sz="quarter" idx="11" hasCustomPrompt="1"/>
          </p:nvPr>
        </p:nvSpPr>
        <p:spPr>
          <a:xfrm>
            <a:off x="559572" y="2409034"/>
            <a:ext cx="2549388" cy="307777"/>
          </a:xfrm>
          <a:prstGeom prst="rect">
            <a:avLst/>
          </a:prstGeom>
        </p:spPr>
        <p:txBody>
          <a:bodyPr wrap="square" anchor="t">
            <a:spAutoFit/>
          </a:bodyPr>
          <a:lstStyle>
            <a:lvl1pPr marL="0" indent="0">
              <a:lnSpc>
                <a:spcPct val="100000"/>
              </a:lnSpc>
              <a:spcBef>
                <a:spcPts val="0"/>
              </a:spcBef>
              <a:spcAft>
                <a:spcPts val="600"/>
              </a:spcAft>
              <a:buNone/>
              <a:defRPr sz="1400">
                <a:solidFill>
                  <a:schemeClr val="tx1"/>
                </a:solidFill>
                <a:latin typeface="Montserrat" panose="00000500000000000000" pitchFamily="2" charset="-52"/>
              </a:defRPr>
            </a:lvl1pPr>
          </a:lstStyle>
          <a:p>
            <a:pPr lvl="0"/>
            <a:r>
              <a:rPr lang="ru-RU" dirty="0"/>
              <a:t>Основной текст</a:t>
            </a:r>
          </a:p>
        </p:txBody>
      </p:sp>
      <p:sp>
        <p:nvSpPr>
          <p:cNvPr id="3" name="Рисунок 2">
            <a:extLst>
              <a:ext uri="{FF2B5EF4-FFF2-40B4-BE49-F238E27FC236}">
                <a16:creationId xmlns:a16="http://schemas.microsoft.com/office/drawing/2014/main" id="{E13FA496-DD69-CC49-2608-CA0750B75E92}"/>
              </a:ext>
            </a:extLst>
          </p:cNvPr>
          <p:cNvSpPr>
            <a:spLocks noGrp="1"/>
          </p:cNvSpPr>
          <p:nvPr>
            <p:ph type="pic" sz="quarter" idx="12" hasCustomPrompt="1"/>
          </p:nvPr>
        </p:nvSpPr>
        <p:spPr>
          <a:xfrm>
            <a:off x="8947150" y="1"/>
            <a:ext cx="3244850" cy="6853114"/>
          </a:xfrm>
          <a:prstGeom prst="rect">
            <a:avLst/>
          </a:prstGeom>
        </p:spPr>
        <p:txBody>
          <a:bodyPr/>
          <a:lstStyle>
            <a:lvl1pPr marL="0" indent="0">
              <a:buNone/>
              <a:defRPr sz="1800">
                <a:solidFill>
                  <a:schemeClr val="accent5"/>
                </a:solidFill>
              </a:defRPr>
            </a:lvl1pPr>
          </a:lstStyle>
          <a:p>
            <a:r>
              <a:rPr lang="ru-RU" dirty="0"/>
              <a:t>Изображение</a:t>
            </a:r>
          </a:p>
        </p:txBody>
      </p:sp>
    </p:spTree>
    <p:extLst>
      <p:ext uri="{BB962C8B-B14F-4D97-AF65-F5344CB8AC3E}">
        <p14:creationId xmlns:p14="http://schemas.microsoft.com/office/powerpoint/2010/main" val="3594408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Фото 5">
    <p:spTree>
      <p:nvGrpSpPr>
        <p:cNvPr id="1" name=""/>
        <p:cNvGrpSpPr/>
        <p:nvPr/>
      </p:nvGrpSpPr>
      <p:grpSpPr>
        <a:xfrm>
          <a:off x="0" y="0"/>
          <a:ext cx="0" cy="0"/>
          <a:chOff x="0" y="0"/>
          <a:chExt cx="0" cy="0"/>
        </a:xfrm>
      </p:grpSpPr>
      <p:sp>
        <p:nvSpPr>
          <p:cNvPr id="12" name="Прямоугольник 11">
            <a:extLst>
              <a:ext uri="{FF2B5EF4-FFF2-40B4-BE49-F238E27FC236}">
                <a16:creationId xmlns:a16="http://schemas.microsoft.com/office/drawing/2014/main" id="{C5D4A470-D186-460E-BFFA-A336BBB6414C}"/>
              </a:ext>
            </a:extLst>
          </p:cNvPr>
          <p:cNvSpPr/>
          <p:nvPr userDrawn="1"/>
        </p:nvSpPr>
        <p:spPr>
          <a:xfrm>
            <a:off x="11641138" y="6453188"/>
            <a:ext cx="415498" cy="307777"/>
          </a:xfrm>
          <a:prstGeom prst="rect">
            <a:avLst/>
          </a:prstGeom>
        </p:spPr>
        <p:txBody>
          <a:bodyPr wrap="none">
            <a:spAutoFit/>
          </a:bodyPr>
          <a:lstStyle/>
          <a:p>
            <a:pPr algn="l"/>
            <a:fld id="{14D38384-7A71-42FD-A8FA-E9EF1AAD0FA2}" type="slidenum">
              <a:rPr lang="ru-RU" sz="1400" smtClean="0">
                <a:solidFill>
                  <a:srgbClr val="8F9092"/>
                </a:solidFill>
                <a:latin typeface="Montserrat" panose="00000500000000000000" pitchFamily="2" charset="-52"/>
              </a:rPr>
              <a:pPr algn="l"/>
              <a:t>‹#›</a:t>
            </a:fld>
            <a:endParaRPr lang="ru-RU" sz="1400" dirty="0">
              <a:solidFill>
                <a:srgbClr val="8F9092"/>
              </a:solidFill>
              <a:latin typeface="Montserrat" panose="00000500000000000000" pitchFamily="2" charset="-52"/>
            </a:endParaRPr>
          </a:p>
        </p:txBody>
      </p:sp>
      <p:sp>
        <p:nvSpPr>
          <p:cNvPr id="13" name="Текст 19">
            <a:extLst>
              <a:ext uri="{FF2B5EF4-FFF2-40B4-BE49-F238E27FC236}">
                <a16:creationId xmlns:a16="http://schemas.microsoft.com/office/drawing/2014/main" id="{31E49764-56DC-46CD-B11C-0EA5A64396DF}"/>
              </a:ext>
            </a:extLst>
          </p:cNvPr>
          <p:cNvSpPr>
            <a:spLocks noGrp="1"/>
          </p:cNvSpPr>
          <p:nvPr>
            <p:ph type="body" sz="quarter" idx="10" hasCustomPrompt="1"/>
          </p:nvPr>
        </p:nvSpPr>
        <p:spPr>
          <a:xfrm>
            <a:off x="559572" y="1729294"/>
            <a:ext cx="2549388" cy="338554"/>
          </a:xfrm>
          <a:prstGeom prst="rect">
            <a:avLst/>
          </a:prstGeom>
        </p:spPr>
        <p:txBody>
          <a:bodyPr wrap="square" anchor="t" anchorCtr="0">
            <a:spAutoFit/>
          </a:bodyPr>
          <a:lstStyle>
            <a:lvl1pPr marL="0" indent="0">
              <a:lnSpc>
                <a:spcPct val="100000"/>
              </a:lnSpc>
              <a:spcBef>
                <a:spcPts val="0"/>
              </a:spcBef>
              <a:spcAft>
                <a:spcPts val="600"/>
              </a:spcAft>
              <a:buNone/>
              <a:defRPr sz="1600" b="1">
                <a:solidFill>
                  <a:schemeClr val="accent2"/>
                </a:solidFill>
                <a:latin typeface="Montserrat" panose="00000500000000000000" pitchFamily="2" charset="-52"/>
              </a:defRPr>
            </a:lvl1pPr>
            <a:lvl2pPr>
              <a:lnSpc>
                <a:spcPct val="100000"/>
              </a:lnSpc>
              <a:spcBef>
                <a:spcPts val="0"/>
              </a:spcBef>
              <a:spcAft>
                <a:spcPts val="600"/>
              </a:spcAft>
              <a:defRPr sz="1400" b="0">
                <a:solidFill>
                  <a:srgbClr val="222A3F"/>
                </a:solidFill>
                <a:latin typeface="Montserrat" panose="00000500000000000000" pitchFamily="2" charset="-52"/>
              </a:defRPr>
            </a:lvl2pPr>
          </a:lstStyle>
          <a:p>
            <a:pPr lvl="0"/>
            <a:r>
              <a:rPr lang="ru-RU" dirty="0"/>
              <a:t>Подзаголовок</a:t>
            </a:r>
          </a:p>
        </p:txBody>
      </p:sp>
      <p:sp>
        <p:nvSpPr>
          <p:cNvPr id="17" name="Текст 26">
            <a:extLst>
              <a:ext uri="{FF2B5EF4-FFF2-40B4-BE49-F238E27FC236}">
                <a16:creationId xmlns:a16="http://schemas.microsoft.com/office/drawing/2014/main" id="{35D170F2-0A66-4A7D-B05D-81F7BB0E8A99}"/>
              </a:ext>
            </a:extLst>
          </p:cNvPr>
          <p:cNvSpPr>
            <a:spLocks noGrp="1"/>
          </p:cNvSpPr>
          <p:nvPr>
            <p:ph type="body" sz="quarter" idx="11" hasCustomPrompt="1"/>
          </p:nvPr>
        </p:nvSpPr>
        <p:spPr>
          <a:xfrm>
            <a:off x="559572" y="2409034"/>
            <a:ext cx="2549388" cy="307777"/>
          </a:xfrm>
          <a:prstGeom prst="rect">
            <a:avLst/>
          </a:prstGeom>
        </p:spPr>
        <p:txBody>
          <a:bodyPr wrap="square" anchor="t">
            <a:spAutoFit/>
          </a:bodyPr>
          <a:lstStyle>
            <a:lvl1pPr marL="0" indent="0">
              <a:lnSpc>
                <a:spcPct val="100000"/>
              </a:lnSpc>
              <a:spcBef>
                <a:spcPts val="0"/>
              </a:spcBef>
              <a:spcAft>
                <a:spcPts val="600"/>
              </a:spcAft>
              <a:buNone/>
              <a:defRPr sz="1400">
                <a:solidFill>
                  <a:schemeClr val="tx1"/>
                </a:solidFill>
                <a:latin typeface="Montserrat" panose="00000500000000000000" pitchFamily="2" charset="-52"/>
              </a:defRPr>
            </a:lvl1pPr>
          </a:lstStyle>
          <a:p>
            <a:pPr lvl="0"/>
            <a:r>
              <a:rPr lang="ru-RU" dirty="0"/>
              <a:t>Основной текст</a:t>
            </a:r>
          </a:p>
        </p:txBody>
      </p:sp>
      <p:sp>
        <p:nvSpPr>
          <p:cNvPr id="11" name="Заголовок 14">
            <a:extLst>
              <a:ext uri="{FF2B5EF4-FFF2-40B4-BE49-F238E27FC236}">
                <a16:creationId xmlns:a16="http://schemas.microsoft.com/office/drawing/2014/main" id="{630C583A-70C7-CD75-4541-008AAD2E8289}"/>
              </a:ext>
            </a:extLst>
          </p:cNvPr>
          <p:cNvSpPr>
            <a:spLocks noGrp="1"/>
          </p:cNvSpPr>
          <p:nvPr>
            <p:ph type="title" hasCustomPrompt="1"/>
          </p:nvPr>
        </p:nvSpPr>
        <p:spPr>
          <a:xfrm>
            <a:off x="559572" y="359101"/>
            <a:ext cx="6977301" cy="523220"/>
          </a:xfrm>
          <a:prstGeom prst="rect">
            <a:avLst/>
          </a:prstGeom>
        </p:spPr>
        <p:txBody>
          <a:bodyPr wrap="square" anchor="t">
            <a:spAutoFit/>
          </a:bodyPr>
          <a:lstStyle>
            <a:lvl1pPr>
              <a:lnSpc>
                <a:spcPct val="100000"/>
              </a:lnSpc>
              <a:defRPr sz="2800" b="1">
                <a:solidFill>
                  <a:schemeClr val="accent1"/>
                </a:solidFill>
                <a:latin typeface="Montserrat" panose="00000500000000000000" pitchFamily="2" charset="-52"/>
              </a:defRPr>
            </a:lvl1pPr>
          </a:lstStyle>
          <a:p>
            <a:r>
              <a:rPr lang="ru-RU" dirty="0"/>
              <a:t>Заголовок слайда</a:t>
            </a:r>
          </a:p>
        </p:txBody>
      </p:sp>
      <p:sp>
        <p:nvSpPr>
          <p:cNvPr id="3" name="Рисунок 2">
            <a:extLst>
              <a:ext uri="{FF2B5EF4-FFF2-40B4-BE49-F238E27FC236}">
                <a16:creationId xmlns:a16="http://schemas.microsoft.com/office/drawing/2014/main" id="{51743AFD-7C55-7094-B3AD-2008AB1FFBF7}"/>
              </a:ext>
            </a:extLst>
          </p:cNvPr>
          <p:cNvSpPr>
            <a:spLocks noGrp="1"/>
          </p:cNvSpPr>
          <p:nvPr>
            <p:ph type="pic" sz="quarter" idx="12" hasCustomPrompt="1"/>
          </p:nvPr>
        </p:nvSpPr>
        <p:spPr>
          <a:xfrm>
            <a:off x="8568631" y="0"/>
            <a:ext cx="3621087" cy="2224088"/>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sp>
        <p:nvSpPr>
          <p:cNvPr id="18" name="Рисунок 2">
            <a:extLst>
              <a:ext uri="{FF2B5EF4-FFF2-40B4-BE49-F238E27FC236}">
                <a16:creationId xmlns:a16="http://schemas.microsoft.com/office/drawing/2014/main" id="{2B959FF0-7A7D-A10D-6DF6-110B3BCFBE5F}"/>
              </a:ext>
            </a:extLst>
          </p:cNvPr>
          <p:cNvSpPr>
            <a:spLocks noGrp="1"/>
          </p:cNvSpPr>
          <p:nvPr>
            <p:ph type="pic" sz="quarter" idx="13" hasCustomPrompt="1"/>
          </p:nvPr>
        </p:nvSpPr>
        <p:spPr>
          <a:xfrm>
            <a:off x="8568628" y="2224088"/>
            <a:ext cx="3621087" cy="2409824"/>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sp>
        <p:nvSpPr>
          <p:cNvPr id="19" name="Рисунок 2">
            <a:extLst>
              <a:ext uri="{FF2B5EF4-FFF2-40B4-BE49-F238E27FC236}">
                <a16:creationId xmlns:a16="http://schemas.microsoft.com/office/drawing/2014/main" id="{C131F85C-7417-51BB-194A-C9A298004242}"/>
              </a:ext>
            </a:extLst>
          </p:cNvPr>
          <p:cNvSpPr>
            <a:spLocks noGrp="1"/>
          </p:cNvSpPr>
          <p:nvPr>
            <p:ph type="pic" sz="quarter" idx="14" hasCustomPrompt="1"/>
          </p:nvPr>
        </p:nvSpPr>
        <p:spPr>
          <a:xfrm>
            <a:off x="8568629" y="4633912"/>
            <a:ext cx="3621087" cy="2224088"/>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spTree>
    <p:extLst>
      <p:ext uri="{BB962C8B-B14F-4D97-AF65-F5344CB8AC3E}">
        <p14:creationId xmlns:p14="http://schemas.microsoft.com/office/powerpoint/2010/main" val="1814691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Фото 6">
    <p:spTree>
      <p:nvGrpSpPr>
        <p:cNvPr id="1" name=""/>
        <p:cNvGrpSpPr/>
        <p:nvPr/>
      </p:nvGrpSpPr>
      <p:grpSpPr>
        <a:xfrm>
          <a:off x="0" y="0"/>
          <a:ext cx="0" cy="0"/>
          <a:chOff x="0" y="0"/>
          <a:chExt cx="0" cy="0"/>
        </a:xfrm>
      </p:grpSpPr>
      <p:sp>
        <p:nvSpPr>
          <p:cNvPr id="15" name="Заголовок 14"/>
          <p:cNvSpPr>
            <a:spLocks noGrp="1"/>
          </p:cNvSpPr>
          <p:nvPr>
            <p:ph type="title" hasCustomPrompt="1"/>
          </p:nvPr>
        </p:nvSpPr>
        <p:spPr>
          <a:xfrm>
            <a:off x="559572" y="359101"/>
            <a:ext cx="3599069" cy="954107"/>
          </a:xfrm>
          <a:prstGeom prst="rect">
            <a:avLst/>
          </a:prstGeom>
        </p:spPr>
        <p:txBody>
          <a:bodyPr wrap="square" anchor="t">
            <a:spAutoFit/>
          </a:bodyPr>
          <a:lstStyle>
            <a:lvl1pPr>
              <a:lnSpc>
                <a:spcPct val="100000"/>
              </a:lnSpc>
              <a:defRPr sz="2800" b="1">
                <a:solidFill>
                  <a:schemeClr val="accent1"/>
                </a:solidFill>
                <a:latin typeface="Montserrat" panose="00000500000000000000" pitchFamily="2" charset="-52"/>
              </a:defRPr>
            </a:lvl1pPr>
          </a:lstStyle>
          <a:p>
            <a:r>
              <a:rPr lang="ru-RU" dirty="0"/>
              <a:t>Заголовок слайда</a:t>
            </a:r>
          </a:p>
        </p:txBody>
      </p:sp>
      <p:sp>
        <p:nvSpPr>
          <p:cNvPr id="12" name="Прямоугольник 11">
            <a:extLst>
              <a:ext uri="{FF2B5EF4-FFF2-40B4-BE49-F238E27FC236}">
                <a16:creationId xmlns:a16="http://schemas.microsoft.com/office/drawing/2014/main" id="{C5D4A470-D186-460E-BFFA-A336BBB6414C}"/>
              </a:ext>
            </a:extLst>
          </p:cNvPr>
          <p:cNvSpPr/>
          <p:nvPr userDrawn="1"/>
        </p:nvSpPr>
        <p:spPr>
          <a:xfrm>
            <a:off x="11641138" y="6453188"/>
            <a:ext cx="415498" cy="307777"/>
          </a:xfrm>
          <a:prstGeom prst="rect">
            <a:avLst/>
          </a:prstGeom>
        </p:spPr>
        <p:txBody>
          <a:bodyPr wrap="none">
            <a:spAutoFit/>
          </a:bodyPr>
          <a:lstStyle/>
          <a:p>
            <a:pPr algn="l"/>
            <a:fld id="{14D38384-7A71-42FD-A8FA-E9EF1AAD0FA2}" type="slidenum">
              <a:rPr lang="ru-RU" sz="1400" smtClean="0">
                <a:solidFill>
                  <a:srgbClr val="8F9092"/>
                </a:solidFill>
                <a:latin typeface="Montserrat" panose="00000500000000000000" pitchFamily="2" charset="-52"/>
              </a:rPr>
              <a:pPr algn="l"/>
              <a:t>‹#›</a:t>
            </a:fld>
            <a:endParaRPr lang="ru-RU" sz="1400" dirty="0">
              <a:solidFill>
                <a:srgbClr val="8F9092"/>
              </a:solidFill>
              <a:latin typeface="Montserrat" panose="00000500000000000000" pitchFamily="2" charset="-52"/>
            </a:endParaRPr>
          </a:p>
        </p:txBody>
      </p:sp>
      <p:sp>
        <p:nvSpPr>
          <p:cNvPr id="13" name="Текст 19">
            <a:extLst>
              <a:ext uri="{FF2B5EF4-FFF2-40B4-BE49-F238E27FC236}">
                <a16:creationId xmlns:a16="http://schemas.microsoft.com/office/drawing/2014/main" id="{31E49764-56DC-46CD-B11C-0EA5A64396DF}"/>
              </a:ext>
            </a:extLst>
          </p:cNvPr>
          <p:cNvSpPr>
            <a:spLocks noGrp="1"/>
          </p:cNvSpPr>
          <p:nvPr>
            <p:ph type="body" sz="quarter" idx="10" hasCustomPrompt="1"/>
          </p:nvPr>
        </p:nvSpPr>
        <p:spPr>
          <a:xfrm>
            <a:off x="559572" y="1729294"/>
            <a:ext cx="2549388" cy="338554"/>
          </a:xfrm>
          <a:prstGeom prst="rect">
            <a:avLst/>
          </a:prstGeom>
        </p:spPr>
        <p:txBody>
          <a:bodyPr wrap="square" anchor="t" anchorCtr="0">
            <a:spAutoFit/>
          </a:bodyPr>
          <a:lstStyle>
            <a:lvl1pPr marL="0" indent="0">
              <a:lnSpc>
                <a:spcPct val="100000"/>
              </a:lnSpc>
              <a:spcBef>
                <a:spcPts val="0"/>
              </a:spcBef>
              <a:spcAft>
                <a:spcPts val="600"/>
              </a:spcAft>
              <a:buNone/>
              <a:defRPr sz="1600" b="1">
                <a:solidFill>
                  <a:schemeClr val="accent2"/>
                </a:solidFill>
                <a:latin typeface="Montserrat" panose="00000500000000000000" pitchFamily="2" charset="-52"/>
              </a:defRPr>
            </a:lvl1pPr>
            <a:lvl2pPr>
              <a:lnSpc>
                <a:spcPct val="100000"/>
              </a:lnSpc>
              <a:spcBef>
                <a:spcPts val="0"/>
              </a:spcBef>
              <a:spcAft>
                <a:spcPts val="600"/>
              </a:spcAft>
              <a:defRPr sz="1400" b="0">
                <a:solidFill>
                  <a:srgbClr val="222A3F"/>
                </a:solidFill>
                <a:latin typeface="Montserrat" panose="00000500000000000000" pitchFamily="2" charset="-52"/>
              </a:defRPr>
            </a:lvl2pPr>
          </a:lstStyle>
          <a:p>
            <a:pPr lvl="0"/>
            <a:r>
              <a:rPr lang="ru-RU" dirty="0"/>
              <a:t>Подзаголовок</a:t>
            </a:r>
          </a:p>
        </p:txBody>
      </p:sp>
      <p:sp>
        <p:nvSpPr>
          <p:cNvPr id="17" name="Текст 26">
            <a:extLst>
              <a:ext uri="{FF2B5EF4-FFF2-40B4-BE49-F238E27FC236}">
                <a16:creationId xmlns:a16="http://schemas.microsoft.com/office/drawing/2014/main" id="{35D170F2-0A66-4A7D-B05D-81F7BB0E8A99}"/>
              </a:ext>
            </a:extLst>
          </p:cNvPr>
          <p:cNvSpPr>
            <a:spLocks noGrp="1"/>
          </p:cNvSpPr>
          <p:nvPr>
            <p:ph type="body" sz="quarter" idx="11" hasCustomPrompt="1"/>
          </p:nvPr>
        </p:nvSpPr>
        <p:spPr>
          <a:xfrm>
            <a:off x="559572" y="2409034"/>
            <a:ext cx="2549388" cy="307777"/>
          </a:xfrm>
          <a:prstGeom prst="rect">
            <a:avLst/>
          </a:prstGeom>
        </p:spPr>
        <p:txBody>
          <a:bodyPr wrap="square" anchor="t">
            <a:spAutoFit/>
          </a:bodyPr>
          <a:lstStyle>
            <a:lvl1pPr marL="0" indent="0">
              <a:lnSpc>
                <a:spcPct val="100000"/>
              </a:lnSpc>
              <a:spcBef>
                <a:spcPts val="0"/>
              </a:spcBef>
              <a:spcAft>
                <a:spcPts val="600"/>
              </a:spcAft>
              <a:buNone/>
              <a:defRPr sz="1400">
                <a:solidFill>
                  <a:schemeClr val="tx1"/>
                </a:solidFill>
                <a:latin typeface="Montserrat" panose="00000500000000000000" pitchFamily="2" charset="-52"/>
              </a:defRPr>
            </a:lvl1pPr>
          </a:lstStyle>
          <a:p>
            <a:pPr lvl="0"/>
            <a:r>
              <a:rPr lang="ru-RU" dirty="0"/>
              <a:t>Основной текст</a:t>
            </a:r>
          </a:p>
        </p:txBody>
      </p:sp>
      <p:sp>
        <p:nvSpPr>
          <p:cNvPr id="10" name="Рисунок 2">
            <a:extLst>
              <a:ext uri="{FF2B5EF4-FFF2-40B4-BE49-F238E27FC236}">
                <a16:creationId xmlns:a16="http://schemas.microsoft.com/office/drawing/2014/main" id="{F9FB3A9E-EF53-FAAD-CA4A-906327D74322}"/>
              </a:ext>
            </a:extLst>
          </p:cNvPr>
          <p:cNvSpPr>
            <a:spLocks noGrp="1"/>
          </p:cNvSpPr>
          <p:nvPr>
            <p:ph type="pic" sz="quarter" idx="12" hasCustomPrompt="1"/>
          </p:nvPr>
        </p:nvSpPr>
        <p:spPr>
          <a:xfrm>
            <a:off x="0" y="3428999"/>
            <a:ext cx="4681413" cy="3428999"/>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sp>
        <p:nvSpPr>
          <p:cNvPr id="11" name="Рисунок 2">
            <a:extLst>
              <a:ext uri="{FF2B5EF4-FFF2-40B4-BE49-F238E27FC236}">
                <a16:creationId xmlns:a16="http://schemas.microsoft.com/office/drawing/2014/main" id="{67020054-F86F-1A05-5C86-3596991FCD3F}"/>
              </a:ext>
            </a:extLst>
          </p:cNvPr>
          <p:cNvSpPr>
            <a:spLocks noGrp="1"/>
          </p:cNvSpPr>
          <p:nvPr>
            <p:ph type="pic" sz="quarter" idx="13" hasCustomPrompt="1"/>
          </p:nvPr>
        </p:nvSpPr>
        <p:spPr>
          <a:xfrm>
            <a:off x="4681413" y="14794"/>
            <a:ext cx="4681413" cy="3414205"/>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grpSp>
        <p:nvGrpSpPr>
          <p:cNvPr id="2" name="Рисунок 13">
            <a:extLst>
              <a:ext uri="{FF2B5EF4-FFF2-40B4-BE49-F238E27FC236}">
                <a16:creationId xmlns:a16="http://schemas.microsoft.com/office/drawing/2014/main" id="{EF4645B8-E242-7F18-3287-11BF16D58FF8}"/>
              </a:ext>
            </a:extLst>
          </p:cNvPr>
          <p:cNvGrpSpPr/>
          <p:nvPr/>
        </p:nvGrpSpPr>
        <p:grpSpPr>
          <a:xfrm>
            <a:off x="9790186" y="-282498"/>
            <a:ext cx="1842699" cy="1159097"/>
            <a:chOff x="9790186" y="-282498"/>
            <a:chExt cx="1842699" cy="1159097"/>
          </a:xfrm>
          <a:solidFill>
            <a:srgbClr val="0061AF"/>
          </a:solidFill>
        </p:grpSpPr>
        <p:grpSp>
          <p:nvGrpSpPr>
            <p:cNvPr id="3" name="Рисунок 13">
              <a:extLst>
                <a:ext uri="{FF2B5EF4-FFF2-40B4-BE49-F238E27FC236}">
                  <a16:creationId xmlns:a16="http://schemas.microsoft.com/office/drawing/2014/main" id="{9DFE1171-E067-487E-F465-AB60F431210A}"/>
                </a:ext>
              </a:extLst>
            </p:cNvPr>
            <p:cNvGrpSpPr/>
            <p:nvPr/>
          </p:nvGrpSpPr>
          <p:grpSpPr>
            <a:xfrm>
              <a:off x="9790186" y="-282498"/>
              <a:ext cx="1058812" cy="1055771"/>
              <a:chOff x="9790186" y="-282498"/>
              <a:chExt cx="1058812" cy="1055771"/>
            </a:xfrm>
            <a:solidFill>
              <a:srgbClr val="0061AF"/>
            </a:solidFill>
          </p:grpSpPr>
          <p:grpSp>
            <p:nvGrpSpPr>
              <p:cNvPr id="4" name="Рисунок 13">
                <a:extLst>
                  <a:ext uri="{FF2B5EF4-FFF2-40B4-BE49-F238E27FC236}">
                    <a16:creationId xmlns:a16="http://schemas.microsoft.com/office/drawing/2014/main" id="{DEDF01AC-4D83-50D5-744A-940F0B17E276}"/>
                  </a:ext>
                </a:extLst>
              </p:cNvPr>
              <p:cNvGrpSpPr/>
              <p:nvPr/>
            </p:nvGrpSpPr>
            <p:grpSpPr>
              <a:xfrm>
                <a:off x="9790186" y="-282498"/>
                <a:ext cx="1058812" cy="1055771"/>
                <a:chOff x="9790186" y="-282498"/>
                <a:chExt cx="1058812" cy="1055771"/>
              </a:xfrm>
              <a:solidFill>
                <a:srgbClr val="0061AF"/>
              </a:solidFill>
            </p:grpSpPr>
            <p:grpSp>
              <p:nvGrpSpPr>
                <p:cNvPr id="5" name="Рисунок 13">
                  <a:extLst>
                    <a:ext uri="{FF2B5EF4-FFF2-40B4-BE49-F238E27FC236}">
                      <a16:creationId xmlns:a16="http://schemas.microsoft.com/office/drawing/2014/main" id="{EAFE578B-3F15-FD58-B1EB-D787A75C3532}"/>
                    </a:ext>
                  </a:extLst>
                </p:cNvPr>
                <p:cNvGrpSpPr/>
                <p:nvPr/>
              </p:nvGrpSpPr>
              <p:grpSpPr>
                <a:xfrm>
                  <a:off x="9790186" y="-282498"/>
                  <a:ext cx="1058812" cy="1055771"/>
                  <a:chOff x="9790186" y="-282498"/>
                  <a:chExt cx="1058812" cy="1055771"/>
                </a:xfrm>
                <a:solidFill>
                  <a:srgbClr val="0061AF"/>
                </a:solidFill>
              </p:grpSpPr>
              <p:sp>
                <p:nvSpPr>
                  <p:cNvPr id="6" name="Полилиния 5">
                    <a:extLst>
                      <a:ext uri="{FF2B5EF4-FFF2-40B4-BE49-F238E27FC236}">
                        <a16:creationId xmlns:a16="http://schemas.microsoft.com/office/drawing/2014/main" id="{4239F837-78AF-49C9-43FD-3EA353D90011}"/>
                      </a:ext>
                    </a:extLst>
                  </p:cNvPr>
                  <p:cNvSpPr/>
                  <p:nvPr/>
                </p:nvSpPr>
                <p:spPr>
                  <a:xfrm>
                    <a:off x="9790186" y="-282498"/>
                    <a:ext cx="2885" cy="2886"/>
                  </a:xfrm>
                  <a:custGeom>
                    <a:avLst/>
                    <a:gdLst/>
                    <a:ahLst/>
                    <a:cxnLst/>
                    <a:rect l="l" t="t" r="r" b="b"/>
                    <a:pathLst>
                      <a:path w="2885" h="2886"/>
                    </a:pathLst>
                  </a:custGeom>
                  <a:solidFill>
                    <a:srgbClr val="0061AF"/>
                  </a:solidFill>
                  <a:ln w="2885" cap="flat">
                    <a:noFill/>
                    <a:prstDash val="solid"/>
                    <a:miter/>
                  </a:ln>
                </p:spPr>
                <p:txBody>
                  <a:bodyPr rtlCol="0" anchor="ctr"/>
                  <a:lstStyle/>
                  <a:p>
                    <a:endParaRPr lang="ru-RU"/>
                  </a:p>
                </p:txBody>
              </p:sp>
              <p:grpSp>
                <p:nvGrpSpPr>
                  <p:cNvPr id="7" name="Рисунок 13">
                    <a:extLst>
                      <a:ext uri="{FF2B5EF4-FFF2-40B4-BE49-F238E27FC236}">
                        <a16:creationId xmlns:a16="http://schemas.microsoft.com/office/drawing/2014/main" id="{A1BAF67E-2CCC-B42E-6F2F-B9B5EFD0BC70}"/>
                      </a:ext>
                    </a:extLst>
                  </p:cNvPr>
                  <p:cNvGrpSpPr/>
                  <p:nvPr/>
                </p:nvGrpSpPr>
                <p:grpSpPr>
                  <a:xfrm>
                    <a:off x="10376966" y="413364"/>
                    <a:ext cx="472032" cy="359908"/>
                    <a:chOff x="10376966" y="413364"/>
                    <a:chExt cx="472032" cy="359908"/>
                  </a:xfrm>
                  <a:solidFill>
                    <a:srgbClr val="0061AF"/>
                  </a:solidFill>
                </p:grpSpPr>
                <p:grpSp>
                  <p:nvGrpSpPr>
                    <p:cNvPr id="8" name="Рисунок 13">
                      <a:extLst>
                        <a:ext uri="{FF2B5EF4-FFF2-40B4-BE49-F238E27FC236}">
                          <a16:creationId xmlns:a16="http://schemas.microsoft.com/office/drawing/2014/main" id="{E3A9A028-0DDD-AAA6-391B-534780D49E52}"/>
                        </a:ext>
                      </a:extLst>
                    </p:cNvPr>
                    <p:cNvGrpSpPr/>
                    <p:nvPr/>
                  </p:nvGrpSpPr>
                  <p:grpSpPr>
                    <a:xfrm>
                      <a:off x="10452557" y="413364"/>
                      <a:ext cx="320303" cy="359908"/>
                      <a:chOff x="10452557" y="413364"/>
                      <a:chExt cx="320303" cy="359908"/>
                    </a:xfrm>
                    <a:solidFill>
                      <a:srgbClr val="0061AF"/>
                    </a:solidFill>
                  </p:grpSpPr>
                  <p:sp>
                    <p:nvSpPr>
                      <p:cNvPr id="16" name="Полилиния 15">
                        <a:extLst>
                          <a:ext uri="{FF2B5EF4-FFF2-40B4-BE49-F238E27FC236}">
                            <a16:creationId xmlns:a16="http://schemas.microsoft.com/office/drawing/2014/main" id="{6B7D4DF3-5C44-36B2-25D1-ACA816560083}"/>
                          </a:ext>
                        </a:extLst>
                      </p:cNvPr>
                      <p:cNvSpPr/>
                      <p:nvPr/>
                    </p:nvSpPr>
                    <p:spPr>
                      <a:xfrm>
                        <a:off x="10677775" y="438474"/>
                        <a:ext cx="79063" cy="152679"/>
                      </a:xfrm>
                      <a:custGeom>
                        <a:avLst/>
                        <a:gdLst>
                          <a:gd name="connsiteX0" fmla="*/ 25104 w 79063"/>
                          <a:gd name="connsiteY0" fmla="*/ 134208 h 152679"/>
                          <a:gd name="connsiteX1" fmla="*/ 79064 w 79063"/>
                          <a:gd name="connsiteY1" fmla="*/ 1443 h 152679"/>
                          <a:gd name="connsiteX2" fmla="*/ 65790 w 79063"/>
                          <a:gd name="connsiteY2" fmla="*/ 0 h 152679"/>
                          <a:gd name="connsiteX3" fmla="*/ 13562 w 79063"/>
                          <a:gd name="connsiteY3" fmla="*/ 128147 h 152679"/>
                          <a:gd name="connsiteX4" fmla="*/ 0 w 79063"/>
                          <a:gd name="connsiteY4" fmla="*/ 152680 h 152679"/>
                          <a:gd name="connsiteX5" fmla="*/ 19045 w 79063"/>
                          <a:gd name="connsiteY5" fmla="*/ 146042 h 152679"/>
                          <a:gd name="connsiteX6" fmla="*/ 25104 w 79063"/>
                          <a:gd name="connsiteY6" fmla="*/ 134208 h 15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63" h="152679">
                            <a:moveTo>
                              <a:pt x="25104" y="134208"/>
                            </a:moveTo>
                            <a:cubicBezTo>
                              <a:pt x="49054" y="88895"/>
                              <a:pt x="67810" y="41273"/>
                              <a:pt x="79064" y="1443"/>
                            </a:cubicBezTo>
                            <a:cubicBezTo>
                              <a:pt x="74735" y="866"/>
                              <a:pt x="70407" y="577"/>
                              <a:pt x="65790" y="0"/>
                            </a:cubicBezTo>
                            <a:cubicBezTo>
                              <a:pt x="54825" y="37521"/>
                              <a:pt x="37223" y="83123"/>
                              <a:pt x="13562" y="128147"/>
                            </a:cubicBezTo>
                            <a:cubicBezTo>
                              <a:pt x="9234" y="136517"/>
                              <a:pt x="4617" y="144599"/>
                              <a:pt x="0" y="152680"/>
                            </a:cubicBezTo>
                            <a:cubicBezTo>
                              <a:pt x="6348" y="150660"/>
                              <a:pt x="12696" y="148351"/>
                              <a:pt x="19045" y="146042"/>
                            </a:cubicBezTo>
                            <a:cubicBezTo>
                              <a:pt x="20776" y="142001"/>
                              <a:pt x="22796" y="137960"/>
                              <a:pt x="25104" y="134208"/>
                            </a:cubicBezTo>
                            <a:close/>
                          </a:path>
                        </a:pathLst>
                      </a:custGeom>
                      <a:solidFill>
                        <a:srgbClr val="0061AF"/>
                      </a:solidFill>
                      <a:ln w="2885"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1D05A109-FD38-7518-AD92-BEDF100AC945}"/>
                          </a:ext>
                        </a:extLst>
                      </p:cNvPr>
                      <p:cNvSpPr/>
                      <p:nvPr/>
                    </p:nvSpPr>
                    <p:spPr>
                      <a:xfrm>
                        <a:off x="10466265" y="467913"/>
                        <a:ext cx="77043" cy="153257"/>
                      </a:xfrm>
                      <a:custGeom>
                        <a:avLst/>
                        <a:gdLst>
                          <a:gd name="connsiteX0" fmla="*/ 68387 w 77043"/>
                          <a:gd name="connsiteY0" fmla="*/ 15874 h 153257"/>
                          <a:gd name="connsiteX1" fmla="*/ 77044 w 77043"/>
                          <a:gd name="connsiteY1" fmla="*/ 0 h 153257"/>
                          <a:gd name="connsiteX2" fmla="*/ 58576 w 77043"/>
                          <a:gd name="connsiteY2" fmla="*/ 6061 h 153257"/>
                          <a:gd name="connsiteX3" fmla="*/ 56556 w 77043"/>
                          <a:gd name="connsiteY3" fmla="*/ 9813 h 153257"/>
                          <a:gd name="connsiteX4" fmla="*/ 0 w 77043"/>
                          <a:gd name="connsiteY4" fmla="*/ 152391 h 153257"/>
                          <a:gd name="connsiteX5" fmla="*/ 13273 w 77043"/>
                          <a:gd name="connsiteY5" fmla="*/ 153257 h 153257"/>
                          <a:gd name="connsiteX6" fmla="*/ 68387 w 77043"/>
                          <a:gd name="connsiteY6" fmla="*/ 15874 h 15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43" h="153257">
                            <a:moveTo>
                              <a:pt x="68387" y="15874"/>
                            </a:moveTo>
                            <a:cubicBezTo>
                              <a:pt x="71273" y="10390"/>
                              <a:pt x="74158" y="5195"/>
                              <a:pt x="77044" y="0"/>
                            </a:cubicBezTo>
                            <a:cubicBezTo>
                              <a:pt x="70695" y="2020"/>
                              <a:pt x="64636" y="4041"/>
                              <a:pt x="58576" y="6061"/>
                            </a:cubicBezTo>
                            <a:cubicBezTo>
                              <a:pt x="57999" y="7215"/>
                              <a:pt x="57134" y="8370"/>
                              <a:pt x="56556" y="9813"/>
                            </a:cubicBezTo>
                            <a:cubicBezTo>
                              <a:pt x="30010" y="60033"/>
                              <a:pt x="10965" y="109098"/>
                              <a:pt x="0" y="152391"/>
                            </a:cubicBezTo>
                            <a:cubicBezTo>
                              <a:pt x="4328" y="152680"/>
                              <a:pt x="8657" y="152969"/>
                              <a:pt x="13273" y="153257"/>
                            </a:cubicBezTo>
                            <a:cubicBezTo>
                              <a:pt x="23950" y="112850"/>
                              <a:pt x="41840" y="65805"/>
                              <a:pt x="68387" y="15874"/>
                            </a:cubicBezTo>
                            <a:close/>
                          </a:path>
                        </a:pathLst>
                      </a:custGeom>
                      <a:solidFill>
                        <a:srgbClr val="0061AF"/>
                      </a:solidFill>
                      <a:ln w="2885" cap="flat">
                        <a:noFill/>
                        <a:prstDash val="solid"/>
                        <a:miter/>
                      </a:ln>
                    </p:spPr>
                    <p:txBody>
                      <a:bodyPr rtlCol="0" anchor="ctr"/>
                      <a:lstStyle/>
                      <a:p>
                        <a:endParaRPr lang="ru-RU"/>
                      </a:p>
                    </p:txBody>
                  </p:sp>
                  <p:grpSp>
                    <p:nvGrpSpPr>
                      <p:cNvPr id="19" name="Рисунок 13">
                        <a:extLst>
                          <a:ext uri="{FF2B5EF4-FFF2-40B4-BE49-F238E27FC236}">
                            <a16:creationId xmlns:a16="http://schemas.microsoft.com/office/drawing/2014/main" id="{E9597298-543F-3A1F-52F0-61A689C0E245}"/>
                          </a:ext>
                        </a:extLst>
                      </p:cNvPr>
                      <p:cNvGrpSpPr/>
                      <p:nvPr/>
                    </p:nvGrpSpPr>
                    <p:grpSpPr>
                      <a:xfrm>
                        <a:off x="10452557" y="413364"/>
                        <a:ext cx="320303" cy="223391"/>
                        <a:chOff x="10452557" y="413364"/>
                        <a:chExt cx="320303" cy="223391"/>
                      </a:xfrm>
                      <a:solidFill>
                        <a:srgbClr val="0061AF"/>
                      </a:solidFill>
                    </p:grpSpPr>
                    <p:sp>
                      <p:nvSpPr>
                        <p:cNvPr id="20" name="Полилиния 19">
                          <a:extLst>
                            <a:ext uri="{FF2B5EF4-FFF2-40B4-BE49-F238E27FC236}">
                              <a16:creationId xmlns:a16="http://schemas.microsoft.com/office/drawing/2014/main" id="{B9478765-ECCB-0A17-F23A-4654D7A036E4}"/>
                            </a:ext>
                          </a:extLst>
                        </p:cNvPr>
                        <p:cNvSpPr/>
                        <p:nvPr/>
                      </p:nvSpPr>
                      <p:spPr>
                        <a:xfrm>
                          <a:off x="10503200" y="546706"/>
                          <a:ext cx="161301" cy="87163"/>
                        </a:xfrm>
                        <a:custGeom>
                          <a:avLst/>
                          <a:gdLst>
                            <a:gd name="connsiteX0" fmla="*/ 5771 w 161301"/>
                            <a:gd name="connsiteY0" fmla="*/ 0 h 87163"/>
                            <a:gd name="connsiteX1" fmla="*/ 0 w 161301"/>
                            <a:gd name="connsiteY1" fmla="*/ 13854 h 87163"/>
                            <a:gd name="connsiteX2" fmla="*/ 69830 w 161301"/>
                            <a:gd name="connsiteY2" fmla="*/ 60033 h 87163"/>
                            <a:gd name="connsiteX3" fmla="*/ 153222 w 161301"/>
                            <a:gd name="connsiteY3" fmla="*/ 87163 h 87163"/>
                            <a:gd name="connsiteX4" fmla="*/ 161301 w 161301"/>
                            <a:gd name="connsiteY4" fmla="*/ 74464 h 87163"/>
                            <a:gd name="connsiteX5" fmla="*/ 75601 w 161301"/>
                            <a:gd name="connsiteY5" fmla="*/ 47622 h 87163"/>
                            <a:gd name="connsiteX6" fmla="*/ 5771 w 161301"/>
                            <a:gd name="connsiteY6" fmla="*/ 0 h 8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301" h="87163">
                              <a:moveTo>
                                <a:pt x="5771" y="0"/>
                              </a:moveTo>
                              <a:cubicBezTo>
                                <a:pt x="3751" y="4618"/>
                                <a:pt x="1731" y="9236"/>
                                <a:pt x="0" y="13854"/>
                              </a:cubicBezTo>
                              <a:cubicBezTo>
                                <a:pt x="19044" y="30882"/>
                                <a:pt x="42706" y="46756"/>
                                <a:pt x="69830" y="60033"/>
                              </a:cubicBezTo>
                              <a:cubicBezTo>
                                <a:pt x="97819" y="73598"/>
                                <a:pt x="126386" y="82834"/>
                                <a:pt x="153222" y="87163"/>
                              </a:cubicBezTo>
                              <a:cubicBezTo>
                                <a:pt x="156107" y="83123"/>
                                <a:pt x="158704" y="78793"/>
                                <a:pt x="161301" y="74464"/>
                              </a:cubicBezTo>
                              <a:cubicBezTo>
                                <a:pt x="134177" y="71001"/>
                                <a:pt x="104456" y="61765"/>
                                <a:pt x="75601" y="47622"/>
                              </a:cubicBezTo>
                              <a:cubicBezTo>
                                <a:pt x="48477" y="34346"/>
                                <a:pt x="24527" y="17606"/>
                                <a:pt x="5771" y="0"/>
                              </a:cubicBezTo>
                              <a:close/>
                            </a:path>
                          </a:pathLst>
                        </a:custGeom>
                        <a:solidFill>
                          <a:srgbClr val="0061AF"/>
                        </a:solidFill>
                        <a:ln w="2885"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A1D22CD8-2C85-0A78-D4BA-6A3DB8831908}"/>
                            </a:ext>
                          </a:extLst>
                        </p:cNvPr>
                        <p:cNvSpPr/>
                        <p:nvPr/>
                      </p:nvSpPr>
                      <p:spPr>
                        <a:xfrm>
                          <a:off x="10452557" y="413364"/>
                          <a:ext cx="320303" cy="223391"/>
                        </a:xfrm>
                        <a:custGeom>
                          <a:avLst/>
                          <a:gdLst>
                            <a:gd name="connsiteX0" fmla="*/ 297068 w 320303"/>
                            <a:gd name="connsiteY0" fmla="*/ 105346 h 223391"/>
                            <a:gd name="connsiteX1" fmla="*/ 200114 w 320303"/>
                            <a:gd name="connsiteY1" fmla="*/ 30016 h 223391"/>
                            <a:gd name="connsiteX2" fmla="*/ 83827 w 320303"/>
                            <a:gd name="connsiteY2" fmla="*/ 0 h 223391"/>
                            <a:gd name="connsiteX3" fmla="*/ 5341 w 320303"/>
                            <a:gd name="connsiteY3" fmla="*/ 36077 h 223391"/>
                            <a:gd name="connsiteX4" fmla="*/ 40256 w 320303"/>
                            <a:gd name="connsiteY4" fmla="*/ 137383 h 223391"/>
                            <a:gd name="connsiteX5" fmla="*/ 46027 w 320303"/>
                            <a:gd name="connsiteY5" fmla="*/ 123241 h 223391"/>
                            <a:gd name="connsiteX6" fmla="*/ 17460 w 320303"/>
                            <a:gd name="connsiteY6" fmla="*/ 42138 h 223391"/>
                            <a:gd name="connsiteX7" fmla="*/ 83538 w 320303"/>
                            <a:gd name="connsiteY7" fmla="*/ 13854 h 223391"/>
                            <a:gd name="connsiteX8" fmla="*/ 193766 w 320303"/>
                            <a:gd name="connsiteY8" fmla="*/ 42427 h 223391"/>
                            <a:gd name="connsiteX9" fmla="*/ 285526 w 320303"/>
                            <a:gd name="connsiteY9" fmla="*/ 113716 h 223391"/>
                            <a:gd name="connsiteX10" fmla="*/ 302262 w 320303"/>
                            <a:gd name="connsiteY10" fmla="*/ 181253 h 223391"/>
                            <a:gd name="connsiteX11" fmla="*/ 236183 w 320303"/>
                            <a:gd name="connsiteY11" fmla="*/ 209538 h 223391"/>
                            <a:gd name="connsiteX12" fmla="*/ 226372 w 320303"/>
                            <a:gd name="connsiteY12" fmla="*/ 209249 h 223391"/>
                            <a:gd name="connsiteX13" fmla="*/ 218004 w 320303"/>
                            <a:gd name="connsiteY13" fmla="*/ 222526 h 223391"/>
                            <a:gd name="connsiteX14" fmla="*/ 236183 w 320303"/>
                            <a:gd name="connsiteY14" fmla="*/ 223392 h 223391"/>
                            <a:gd name="connsiteX15" fmla="*/ 314670 w 320303"/>
                            <a:gd name="connsiteY15" fmla="*/ 187314 h 223391"/>
                            <a:gd name="connsiteX16" fmla="*/ 297068 w 320303"/>
                            <a:gd name="connsiteY16" fmla="*/ 105346 h 22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303" h="223391">
                              <a:moveTo>
                                <a:pt x="297068" y="105346"/>
                              </a:moveTo>
                              <a:cubicBezTo>
                                <a:pt x="275426" y="76484"/>
                                <a:pt x="240800" y="49643"/>
                                <a:pt x="200114" y="30016"/>
                              </a:cubicBezTo>
                              <a:cubicBezTo>
                                <a:pt x="160582" y="10679"/>
                                <a:pt x="119319" y="0"/>
                                <a:pt x="83827" y="0"/>
                              </a:cubicBezTo>
                              <a:cubicBezTo>
                                <a:pt x="44584" y="0"/>
                                <a:pt x="16883" y="12699"/>
                                <a:pt x="5341" y="36077"/>
                              </a:cubicBezTo>
                              <a:cubicBezTo>
                                <a:pt x="-8799" y="64939"/>
                                <a:pt x="5918" y="102749"/>
                                <a:pt x="40256" y="137383"/>
                              </a:cubicBezTo>
                              <a:cubicBezTo>
                                <a:pt x="42275" y="132765"/>
                                <a:pt x="44007" y="127859"/>
                                <a:pt x="46027" y="123241"/>
                              </a:cubicBezTo>
                              <a:cubicBezTo>
                                <a:pt x="19191" y="94379"/>
                                <a:pt x="7072" y="63785"/>
                                <a:pt x="17460" y="42138"/>
                              </a:cubicBezTo>
                              <a:cubicBezTo>
                                <a:pt x="26116" y="24244"/>
                                <a:pt x="50355" y="13854"/>
                                <a:pt x="83538" y="13854"/>
                              </a:cubicBezTo>
                              <a:cubicBezTo>
                                <a:pt x="117011" y="13854"/>
                                <a:pt x="156254" y="23955"/>
                                <a:pt x="193766" y="42427"/>
                              </a:cubicBezTo>
                              <a:cubicBezTo>
                                <a:pt x="232432" y="61476"/>
                                <a:pt x="265038" y="86586"/>
                                <a:pt x="285526" y="113716"/>
                              </a:cubicBezTo>
                              <a:cubicBezTo>
                                <a:pt x="304859" y="139403"/>
                                <a:pt x="310918" y="163359"/>
                                <a:pt x="302262" y="181253"/>
                              </a:cubicBezTo>
                              <a:cubicBezTo>
                                <a:pt x="293605" y="199148"/>
                                <a:pt x="269367" y="209538"/>
                                <a:pt x="236183" y="209538"/>
                              </a:cubicBezTo>
                              <a:cubicBezTo>
                                <a:pt x="233009" y="209538"/>
                                <a:pt x="229546" y="209249"/>
                                <a:pt x="226372" y="209249"/>
                              </a:cubicBezTo>
                              <a:cubicBezTo>
                                <a:pt x="223487" y="213579"/>
                                <a:pt x="220890" y="218197"/>
                                <a:pt x="218004" y="222526"/>
                              </a:cubicBezTo>
                              <a:cubicBezTo>
                                <a:pt x="224064" y="223103"/>
                                <a:pt x="230123" y="223392"/>
                                <a:pt x="236183" y="223392"/>
                              </a:cubicBezTo>
                              <a:cubicBezTo>
                                <a:pt x="275426" y="223392"/>
                                <a:pt x="303127" y="210692"/>
                                <a:pt x="314670" y="187314"/>
                              </a:cubicBezTo>
                              <a:cubicBezTo>
                                <a:pt x="326212" y="164513"/>
                                <a:pt x="319863" y="135651"/>
                                <a:pt x="297068" y="105346"/>
                              </a:cubicBezTo>
                              <a:close/>
                            </a:path>
                          </a:pathLst>
                        </a:custGeom>
                        <a:solidFill>
                          <a:srgbClr val="0061AF"/>
                        </a:solidFill>
                        <a:ln w="2885" cap="flat">
                          <a:noFill/>
                          <a:prstDash val="solid"/>
                          <a:miter/>
                        </a:ln>
                      </p:spPr>
                      <p:txBody>
                        <a:bodyPr rtlCol="0" anchor="ctr"/>
                        <a:lstStyle/>
                        <a:p>
                          <a:endParaRPr lang="ru-RU"/>
                        </a:p>
                      </p:txBody>
                    </p:sp>
                  </p:grpSp>
                  <p:sp>
                    <p:nvSpPr>
                      <p:cNvPr id="22" name="Полилиния 21">
                        <a:extLst>
                          <a:ext uri="{FF2B5EF4-FFF2-40B4-BE49-F238E27FC236}">
                            <a16:creationId xmlns:a16="http://schemas.microsoft.com/office/drawing/2014/main" id="{D3C1197D-E112-883C-C043-D07AAB1F4A1C}"/>
                          </a:ext>
                        </a:extLst>
                      </p:cNvPr>
                      <p:cNvSpPr/>
                      <p:nvPr/>
                    </p:nvSpPr>
                    <p:spPr>
                      <a:xfrm>
                        <a:off x="10454912" y="602121"/>
                        <a:ext cx="230941" cy="171151"/>
                      </a:xfrm>
                      <a:custGeom>
                        <a:avLst/>
                        <a:gdLst>
                          <a:gd name="connsiteX0" fmla="*/ 211897 w 230941"/>
                          <a:gd name="connsiteY0" fmla="*/ 6350 h 171151"/>
                          <a:gd name="connsiteX1" fmla="*/ 49731 w 230941"/>
                          <a:gd name="connsiteY1" fmla="*/ 158164 h 171151"/>
                          <a:gd name="connsiteX2" fmla="*/ 35014 w 230941"/>
                          <a:gd name="connsiteY2" fmla="*/ 154700 h 171151"/>
                          <a:gd name="connsiteX3" fmla="*/ 21164 w 230941"/>
                          <a:gd name="connsiteY3" fmla="*/ 32325 h 171151"/>
                          <a:gd name="connsiteX4" fmla="*/ 7890 w 230941"/>
                          <a:gd name="connsiteY4" fmla="*/ 31460 h 171151"/>
                          <a:gd name="connsiteX5" fmla="*/ 28955 w 230941"/>
                          <a:gd name="connsiteY5" fmla="*/ 166245 h 171151"/>
                          <a:gd name="connsiteX6" fmla="*/ 49731 w 230941"/>
                          <a:gd name="connsiteY6" fmla="*/ 171152 h 171151"/>
                          <a:gd name="connsiteX7" fmla="*/ 230942 w 230941"/>
                          <a:gd name="connsiteY7" fmla="*/ 0 h 171151"/>
                          <a:gd name="connsiteX8" fmla="*/ 211897 w 230941"/>
                          <a:gd name="connsiteY8" fmla="*/ 6350 h 1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1" h="171151">
                            <a:moveTo>
                              <a:pt x="211897" y="6350"/>
                            </a:moveTo>
                            <a:cubicBezTo>
                              <a:pt x="157072" y="95245"/>
                              <a:pt x="91282" y="158164"/>
                              <a:pt x="49731" y="158164"/>
                            </a:cubicBezTo>
                            <a:cubicBezTo>
                              <a:pt x="44248" y="158164"/>
                              <a:pt x="39343" y="157009"/>
                              <a:pt x="35014" y="154700"/>
                            </a:cubicBezTo>
                            <a:cubicBezTo>
                              <a:pt x="12507" y="142867"/>
                              <a:pt x="6448" y="96976"/>
                              <a:pt x="21164" y="32325"/>
                            </a:cubicBezTo>
                            <a:cubicBezTo>
                              <a:pt x="16547" y="32037"/>
                              <a:pt x="12219" y="31748"/>
                              <a:pt x="7890" y="31460"/>
                            </a:cubicBezTo>
                            <a:cubicBezTo>
                              <a:pt x="-7114" y="99285"/>
                              <a:pt x="-1055" y="150660"/>
                              <a:pt x="28955" y="166245"/>
                            </a:cubicBezTo>
                            <a:cubicBezTo>
                              <a:pt x="35014" y="169420"/>
                              <a:pt x="42228" y="171152"/>
                              <a:pt x="49731" y="171152"/>
                            </a:cubicBezTo>
                            <a:cubicBezTo>
                              <a:pt x="99073" y="171152"/>
                              <a:pt x="171212" y="102171"/>
                              <a:pt x="230942" y="0"/>
                            </a:cubicBezTo>
                            <a:cubicBezTo>
                              <a:pt x="224882" y="2598"/>
                              <a:pt x="218534" y="4618"/>
                              <a:pt x="211897" y="6350"/>
                            </a:cubicBezTo>
                            <a:close/>
                          </a:path>
                        </a:pathLst>
                      </a:custGeom>
                      <a:solidFill>
                        <a:srgbClr val="0061AF"/>
                      </a:solidFill>
                      <a:ln w="2885" cap="flat">
                        <a:noFill/>
                        <a:prstDash val="solid"/>
                        <a:miter/>
                      </a:ln>
                    </p:spPr>
                    <p:txBody>
                      <a:bodyPr rtlCol="0" anchor="ctr"/>
                      <a:lstStyle/>
                      <a:p>
                        <a:endParaRPr lang="ru-RU"/>
                      </a:p>
                    </p:txBody>
                  </p:sp>
                </p:grpSp>
                <p:grpSp>
                  <p:nvGrpSpPr>
                    <p:cNvPr id="23" name="Рисунок 13">
                      <a:extLst>
                        <a:ext uri="{FF2B5EF4-FFF2-40B4-BE49-F238E27FC236}">
                          <a16:creationId xmlns:a16="http://schemas.microsoft.com/office/drawing/2014/main" id="{6B56490B-2DA2-A100-5490-9CBEE8B747E7}"/>
                        </a:ext>
                      </a:extLst>
                    </p:cNvPr>
                    <p:cNvGrpSpPr/>
                    <p:nvPr/>
                  </p:nvGrpSpPr>
                  <p:grpSpPr>
                    <a:xfrm>
                      <a:off x="10376966" y="420579"/>
                      <a:ext cx="472032" cy="208672"/>
                      <a:chOff x="10376966" y="420579"/>
                      <a:chExt cx="472032" cy="208672"/>
                    </a:xfrm>
                    <a:solidFill>
                      <a:srgbClr val="0061AF"/>
                    </a:solidFill>
                  </p:grpSpPr>
                  <p:sp>
                    <p:nvSpPr>
                      <p:cNvPr id="24" name="Полилиния 23">
                        <a:extLst>
                          <a:ext uri="{FF2B5EF4-FFF2-40B4-BE49-F238E27FC236}">
                            <a16:creationId xmlns:a16="http://schemas.microsoft.com/office/drawing/2014/main" id="{B3EC05F8-5663-1A5C-ABD4-05EA35D778A4}"/>
                          </a:ext>
                        </a:extLst>
                      </p:cNvPr>
                      <p:cNvSpPr/>
                      <p:nvPr/>
                    </p:nvSpPr>
                    <p:spPr>
                      <a:xfrm>
                        <a:off x="10598134" y="557962"/>
                        <a:ext cx="157550" cy="57723"/>
                      </a:xfrm>
                      <a:custGeom>
                        <a:avLst/>
                        <a:gdLst>
                          <a:gd name="connsiteX0" fmla="*/ 32029 w 157550"/>
                          <a:gd name="connsiteY0" fmla="*/ 42138 h 57723"/>
                          <a:gd name="connsiteX1" fmla="*/ 0 w 157550"/>
                          <a:gd name="connsiteY1" fmla="*/ 48777 h 57723"/>
                          <a:gd name="connsiteX2" fmla="*/ 25393 w 157550"/>
                          <a:gd name="connsiteY2" fmla="*/ 57724 h 57723"/>
                          <a:gd name="connsiteX3" fmla="*/ 34915 w 157550"/>
                          <a:gd name="connsiteY3" fmla="*/ 55704 h 57723"/>
                          <a:gd name="connsiteX4" fmla="*/ 157550 w 157550"/>
                          <a:gd name="connsiteY4" fmla="*/ 13276 h 57723"/>
                          <a:gd name="connsiteX5" fmla="*/ 153799 w 157550"/>
                          <a:gd name="connsiteY5" fmla="*/ 0 h 57723"/>
                          <a:gd name="connsiteX6" fmla="*/ 32029 w 157550"/>
                          <a:gd name="connsiteY6" fmla="*/ 42138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50" h="57723">
                            <a:moveTo>
                              <a:pt x="32029" y="42138"/>
                            </a:moveTo>
                            <a:cubicBezTo>
                              <a:pt x="21353" y="44736"/>
                              <a:pt x="10676" y="46756"/>
                              <a:pt x="0" y="48777"/>
                            </a:cubicBezTo>
                            <a:cubicBezTo>
                              <a:pt x="8657" y="52240"/>
                              <a:pt x="17025" y="55126"/>
                              <a:pt x="25393" y="57724"/>
                            </a:cubicBezTo>
                            <a:cubicBezTo>
                              <a:pt x="28567" y="57147"/>
                              <a:pt x="31741" y="56281"/>
                              <a:pt x="34915" y="55704"/>
                            </a:cubicBezTo>
                            <a:cubicBezTo>
                              <a:pt x="80218" y="45313"/>
                              <a:pt x="122346" y="30594"/>
                              <a:pt x="157550" y="13276"/>
                            </a:cubicBezTo>
                            <a:cubicBezTo>
                              <a:pt x="156684" y="8947"/>
                              <a:pt x="155530" y="4618"/>
                              <a:pt x="153799" y="0"/>
                            </a:cubicBezTo>
                            <a:cubicBezTo>
                              <a:pt x="119461" y="17029"/>
                              <a:pt x="77332" y="31748"/>
                              <a:pt x="32029" y="42138"/>
                            </a:cubicBezTo>
                            <a:close/>
                          </a:path>
                        </a:pathLst>
                      </a:custGeom>
                      <a:solidFill>
                        <a:srgbClr val="0061AF"/>
                      </a:solidFill>
                      <a:ln w="2885"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85B1F32C-11EC-0924-2A83-1EAE88D85525}"/>
                          </a:ext>
                        </a:extLst>
                      </p:cNvPr>
                      <p:cNvSpPr/>
                      <p:nvPr/>
                    </p:nvSpPr>
                    <p:spPr>
                      <a:xfrm>
                        <a:off x="10464534" y="437319"/>
                        <a:ext cx="149759" cy="57723"/>
                      </a:xfrm>
                      <a:custGeom>
                        <a:avLst/>
                        <a:gdLst>
                          <a:gd name="connsiteX0" fmla="*/ 0 w 149759"/>
                          <a:gd name="connsiteY0" fmla="*/ 44159 h 57723"/>
                          <a:gd name="connsiteX1" fmla="*/ 3174 w 149759"/>
                          <a:gd name="connsiteY1" fmla="*/ 57724 h 57723"/>
                          <a:gd name="connsiteX2" fmla="*/ 131003 w 149759"/>
                          <a:gd name="connsiteY2" fmla="*/ 12411 h 57723"/>
                          <a:gd name="connsiteX3" fmla="*/ 149759 w 149759"/>
                          <a:gd name="connsiteY3" fmla="*/ 8370 h 57723"/>
                          <a:gd name="connsiteX4" fmla="*/ 123501 w 149759"/>
                          <a:gd name="connsiteY4" fmla="*/ 0 h 57723"/>
                          <a:gd name="connsiteX5" fmla="*/ 0 w 149759"/>
                          <a:gd name="connsiteY5" fmla="*/ 44159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59" h="57723">
                            <a:moveTo>
                              <a:pt x="0" y="44159"/>
                            </a:moveTo>
                            <a:cubicBezTo>
                              <a:pt x="577" y="48488"/>
                              <a:pt x="1731" y="53106"/>
                              <a:pt x="3174" y="57724"/>
                            </a:cubicBezTo>
                            <a:cubicBezTo>
                              <a:pt x="36646" y="40407"/>
                              <a:pt x="79929" y="24244"/>
                              <a:pt x="131003" y="12411"/>
                            </a:cubicBezTo>
                            <a:cubicBezTo>
                              <a:pt x="137351" y="10968"/>
                              <a:pt x="143411" y="9524"/>
                              <a:pt x="149759" y="8370"/>
                            </a:cubicBezTo>
                            <a:cubicBezTo>
                              <a:pt x="140814" y="5195"/>
                              <a:pt x="132157" y="2309"/>
                              <a:pt x="123501" y="0"/>
                            </a:cubicBezTo>
                            <a:cubicBezTo>
                              <a:pt x="76178" y="11545"/>
                              <a:pt x="34049" y="26842"/>
                              <a:pt x="0" y="44159"/>
                            </a:cubicBezTo>
                            <a:close/>
                          </a:path>
                        </a:pathLst>
                      </a:custGeom>
                      <a:solidFill>
                        <a:srgbClr val="0061AF"/>
                      </a:solidFill>
                      <a:ln w="2885"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0B4396E5-BC4F-7AF9-4DBA-366D1022DE71}"/>
                          </a:ext>
                        </a:extLst>
                      </p:cNvPr>
                      <p:cNvSpPr/>
                      <p:nvPr/>
                    </p:nvSpPr>
                    <p:spPr>
                      <a:xfrm>
                        <a:off x="10376966" y="488405"/>
                        <a:ext cx="220302" cy="140846"/>
                      </a:xfrm>
                      <a:custGeom>
                        <a:avLst/>
                        <a:gdLst>
                          <a:gd name="connsiteX0" fmla="*/ 196064 w 220302"/>
                          <a:gd name="connsiteY0" fmla="*/ 122375 h 140846"/>
                          <a:gd name="connsiteX1" fmla="*/ 127966 w 220302"/>
                          <a:gd name="connsiteY1" fmla="*/ 127281 h 140846"/>
                          <a:gd name="connsiteX2" fmla="*/ 14276 w 220302"/>
                          <a:gd name="connsiteY2" fmla="*/ 88029 h 140846"/>
                          <a:gd name="connsiteX3" fmla="*/ 78623 w 220302"/>
                          <a:gd name="connsiteY3" fmla="*/ 13565 h 140846"/>
                          <a:gd name="connsiteX4" fmla="*/ 74872 w 220302"/>
                          <a:gd name="connsiteY4" fmla="*/ 0 h 140846"/>
                          <a:gd name="connsiteX5" fmla="*/ 1002 w 220302"/>
                          <a:gd name="connsiteY5" fmla="*/ 90915 h 140846"/>
                          <a:gd name="connsiteX6" fmla="*/ 128254 w 220302"/>
                          <a:gd name="connsiteY6" fmla="*/ 140846 h 140846"/>
                          <a:gd name="connsiteX7" fmla="*/ 220303 w 220302"/>
                          <a:gd name="connsiteY7" fmla="*/ 132476 h 140846"/>
                          <a:gd name="connsiteX8" fmla="*/ 196064 w 220302"/>
                          <a:gd name="connsiteY8" fmla="*/ 122375 h 14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02" h="140846">
                            <a:moveTo>
                              <a:pt x="196064" y="122375"/>
                            </a:moveTo>
                            <a:cubicBezTo>
                              <a:pt x="172403" y="125550"/>
                              <a:pt x="149318" y="127281"/>
                              <a:pt x="127966" y="127281"/>
                            </a:cubicBezTo>
                            <a:cubicBezTo>
                              <a:pt x="63330" y="127281"/>
                              <a:pt x="19758" y="112273"/>
                              <a:pt x="14276" y="88029"/>
                            </a:cubicBezTo>
                            <a:cubicBezTo>
                              <a:pt x="9659" y="67537"/>
                              <a:pt x="33320" y="39541"/>
                              <a:pt x="78623" y="13565"/>
                            </a:cubicBezTo>
                            <a:cubicBezTo>
                              <a:pt x="76892" y="8947"/>
                              <a:pt x="75737" y="4618"/>
                              <a:pt x="74872" y="0"/>
                            </a:cubicBezTo>
                            <a:cubicBezTo>
                              <a:pt x="23509" y="28862"/>
                              <a:pt x="-5923" y="62053"/>
                              <a:pt x="1002" y="90915"/>
                            </a:cubicBezTo>
                            <a:cubicBezTo>
                              <a:pt x="8505" y="122663"/>
                              <a:pt x="54673" y="140846"/>
                              <a:pt x="128254" y="140846"/>
                            </a:cubicBezTo>
                            <a:cubicBezTo>
                              <a:pt x="156821" y="140846"/>
                              <a:pt x="188273" y="137960"/>
                              <a:pt x="220303" y="132476"/>
                            </a:cubicBezTo>
                            <a:cubicBezTo>
                              <a:pt x="211934" y="129590"/>
                              <a:pt x="203855" y="126127"/>
                              <a:pt x="196064" y="122375"/>
                            </a:cubicBezTo>
                            <a:close/>
                          </a:path>
                        </a:pathLst>
                      </a:custGeom>
                      <a:solidFill>
                        <a:srgbClr val="0061AF"/>
                      </a:solidFill>
                      <a:ln w="2885"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4ED91581-1716-5515-E2F7-ED69B9F02691}"/>
                          </a:ext>
                        </a:extLst>
                      </p:cNvPr>
                      <p:cNvSpPr/>
                      <p:nvPr/>
                    </p:nvSpPr>
                    <p:spPr>
                      <a:xfrm>
                        <a:off x="10615159" y="420579"/>
                        <a:ext cx="233839" cy="143732"/>
                      </a:xfrm>
                      <a:custGeom>
                        <a:avLst/>
                        <a:gdLst>
                          <a:gd name="connsiteX0" fmla="*/ 232862 w 233839"/>
                          <a:gd name="connsiteY0" fmla="*/ 49931 h 143732"/>
                          <a:gd name="connsiteX1" fmla="*/ 105610 w 233839"/>
                          <a:gd name="connsiteY1" fmla="*/ 0 h 143732"/>
                          <a:gd name="connsiteX2" fmla="*/ 0 w 233839"/>
                          <a:gd name="connsiteY2" fmla="*/ 10968 h 143732"/>
                          <a:gd name="connsiteX3" fmla="*/ 24238 w 233839"/>
                          <a:gd name="connsiteY3" fmla="*/ 20492 h 143732"/>
                          <a:gd name="connsiteX4" fmla="*/ 105610 w 233839"/>
                          <a:gd name="connsiteY4" fmla="*/ 13565 h 143732"/>
                          <a:gd name="connsiteX5" fmla="*/ 219300 w 233839"/>
                          <a:gd name="connsiteY5" fmla="*/ 52817 h 143732"/>
                          <a:gd name="connsiteX6" fmla="*/ 168804 w 233839"/>
                          <a:gd name="connsiteY6" fmla="*/ 118911 h 143732"/>
                          <a:gd name="connsiteX7" fmla="*/ 148893 w 233839"/>
                          <a:gd name="connsiteY7" fmla="*/ 130456 h 143732"/>
                          <a:gd name="connsiteX8" fmla="*/ 153222 w 233839"/>
                          <a:gd name="connsiteY8" fmla="*/ 143733 h 143732"/>
                          <a:gd name="connsiteX9" fmla="*/ 176306 w 233839"/>
                          <a:gd name="connsiteY9" fmla="*/ 130456 h 143732"/>
                          <a:gd name="connsiteX10" fmla="*/ 232862 w 233839"/>
                          <a:gd name="connsiteY10" fmla="*/ 49931 h 1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39" h="143732">
                            <a:moveTo>
                              <a:pt x="232862" y="49931"/>
                            </a:moveTo>
                            <a:cubicBezTo>
                              <a:pt x="225649" y="18183"/>
                              <a:pt x="179191" y="0"/>
                              <a:pt x="105610" y="0"/>
                            </a:cubicBezTo>
                            <a:cubicBezTo>
                              <a:pt x="73004" y="0"/>
                              <a:pt x="36646" y="3752"/>
                              <a:pt x="0" y="10968"/>
                            </a:cubicBezTo>
                            <a:cubicBezTo>
                              <a:pt x="8080" y="13854"/>
                              <a:pt x="16159" y="17029"/>
                              <a:pt x="24238" y="20492"/>
                            </a:cubicBezTo>
                            <a:cubicBezTo>
                              <a:pt x="52517" y="15874"/>
                              <a:pt x="80218" y="13565"/>
                              <a:pt x="105610" y="13565"/>
                            </a:cubicBezTo>
                            <a:cubicBezTo>
                              <a:pt x="170246" y="13565"/>
                              <a:pt x="213818" y="28573"/>
                              <a:pt x="219300" y="52817"/>
                            </a:cubicBezTo>
                            <a:cubicBezTo>
                              <a:pt x="223629" y="71289"/>
                              <a:pt x="205161" y="95533"/>
                              <a:pt x="168804" y="118911"/>
                            </a:cubicBezTo>
                            <a:cubicBezTo>
                              <a:pt x="162455" y="122952"/>
                              <a:pt x="155819" y="126704"/>
                              <a:pt x="148893" y="130456"/>
                            </a:cubicBezTo>
                            <a:cubicBezTo>
                              <a:pt x="150625" y="135074"/>
                              <a:pt x="152068" y="139403"/>
                              <a:pt x="153222" y="143733"/>
                            </a:cubicBezTo>
                            <a:cubicBezTo>
                              <a:pt x="161301" y="139403"/>
                              <a:pt x="169092" y="134785"/>
                              <a:pt x="176306" y="130456"/>
                            </a:cubicBezTo>
                            <a:cubicBezTo>
                              <a:pt x="218723" y="103615"/>
                              <a:pt x="238633" y="74753"/>
                              <a:pt x="232862" y="49931"/>
                            </a:cubicBezTo>
                            <a:close/>
                          </a:path>
                        </a:pathLst>
                      </a:custGeom>
                      <a:solidFill>
                        <a:srgbClr val="0061AF"/>
                      </a:solidFill>
                      <a:ln w="2885" cap="flat">
                        <a:noFill/>
                        <a:prstDash val="solid"/>
                        <a:miter/>
                      </a:ln>
                    </p:spPr>
                    <p:txBody>
                      <a:bodyPr rtlCol="0" anchor="ctr"/>
                      <a:lstStyle/>
                      <a:p>
                        <a:endParaRPr lang="ru-RU"/>
                      </a:p>
                    </p:txBody>
                  </p:sp>
                </p:grpSp>
              </p:grpSp>
            </p:grpSp>
            <p:sp>
              <p:nvSpPr>
                <p:cNvPr id="28" name="Полилиния 27">
                  <a:extLst>
                    <a:ext uri="{FF2B5EF4-FFF2-40B4-BE49-F238E27FC236}">
                      <a16:creationId xmlns:a16="http://schemas.microsoft.com/office/drawing/2014/main" id="{105F8BDB-41FA-1F3A-9065-6F9FDDBEEC2B}"/>
                    </a:ext>
                  </a:extLst>
                </p:cNvPr>
                <p:cNvSpPr/>
                <p:nvPr/>
              </p:nvSpPr>
              <p:spPr>
                <a:xfrm>
                  <a:off x="10571587" y="488116"/>
                  <a:ext cx="76178" cy="76195"/>
                </a:xfrm>
                <a:custGeom>
                  <a:avLst/>
                  <a:gdLst>
                    <a:gd name="connsiteX0" fmla="*/ 76178 w 76178"/>
                    <a:gd name="connsiteY0" fmla="*/ 38098 h 76195"/>
                    <a:gd name="connsiteX1" fmla="*/ 38089 w 76178"/>
                    <a:gd name="connsiteY1" fmla="*/ 76196 h 76195"/>
                    <a:gd name="connsiteX2" fmla="*/ 0 w 76178"/>
                    <a:gd name="connsiteY2" fmla="*/ 38098 h 76195"/>
                    <a:gd name="connsiteX3" fmla="*/ 38089 w 76178"/>
                    <a:gd name="connsiteY3" fmla="*/ 0 h 76195"/>
                    <a:gd name="connsiteX4" fmla="*/ 76178 w 76178"/>
                    <a:gd name="connsiteY4" fmla="*/ 38098 h 7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78" h="76195">
                      <a:moveTo>
                        <a:pt x="76178" y="38098"/>
                      </a:moveTo>
                      <a:cubicBezTo>
                        <a:pt x="76178" y="59167"/>
                        <a:pt x="59153" y="76196"/>
                        <a:pt x="38089" y="76196"/>
                      </a:cubicBezTo>
                      <a:cubicBezTo>
                        <a:pt x="17025" y="76196"/>
                        <a:pt x="0" y="59167"/>
                        <a:pt x="0" y="38098"/>
                      </a:cubicBezTo>
                      <a:cubicBezTo>
                        <a:pt x="0" y="17029"/>
                        <a:pt x="17025" y="0"/>
                        <a:pt x="38089" y="0"/>
                      </a:cubicBezTo>
                      <a:cubicBezTo>
                        <a:pt x="59153" y="0"/>
                        <a:pt x="76178" y="17029"/>
                        <a:pt x="76178" y="38098"/>
                      </a:cubicBezTo>
                      <a:close/>
                    </a:path>
                  </a:pathLst>
                </a:custGeom>
                <a:solidFill>
                  <a:srgbClr val="0061AF"/>
                </a:solidFill>
                <a:ln w="2885" cap="flat">
                  <a:noFill/>
                  <a:prstDash val="solid"/>
                  <a:miter/>
                </a:ln>
              </p:spPr>
              <p:txBody>
                <a:bodyPr rtlCol="0" anchor="ctr"/>
                <a:lstStyle/>
                <a:p>
                  <a:endParaRPr lang="ru-RU"/>
                </a:p>
              </p:txBody>
            </p:sp>
          </p:grpSp>
          <p:grpSp>
            <p:nvGrpSpPr>
              <p:cNvPr id="29" name="Рисунок 13">
                <a:extLst>
                  <a:ext uri="{FF2B5EF4-FFF2-40B4-BE49-F238E27FC236}">
                    <a16:creationId xmlns:a16="http://schemas.microsoft.com/office/drawing/2014/main" id="{29C49214-38FA-C68F-5419-4E5954D7D5A7}"/>
                  </a:ext>
                </a:extLst>
              </p:cNvPr>
              <p:cNvGrpSpPr/>
              <p:nvPr/>
            </p:nvGrpSpPr>
            <p:grpSpPr>
              <a:xfrm>
                <a:off x="10534652" y="276558"/>
                <a:ext cx="236031" cy="179521"/>
                <a:chOff x="10534652" y="276558"/>
                <a:chExt cx="236031" cy="179521"/>
              </a:xfrm>
              <a:solidFill>
                <a:srgbClr val="0061AF"/>
              </a:solidFill>
            </p:grpSpPr>
            <p:sp>
              <p:nvSpPr>
                <p:cNvPr id="30" name="Полилиния 29">
                  <a:extLst>
                    <a:ext uri="{FF2B5EF4-FFF2-40B4-BE49-F238E27FC236}">
                      <a16:creationId xmlns:a16="http://schemas.microsoft.com/office/drawing/2014/main" id="{47D8F929-1933-3571-3625-5EE1E2A3FF32}"/>
                    </a:ext>
                  </a:extLst>
                </p:cNvPr>
                <p:cNvSpPr/>
                <p:nvPr/>
              </p:nvSpPr>
              <p:spPr>
                <a:xfrm>
                  <a:off x="10534652" y="424620"/>
                  <a:ext cx="33472" cy="31459"/>
                </a:xfrm>
                <a:custGeom>
                  <a:avLst/>
                  <a:gdLst>
                    <a:gd name="connsiteX0" fmla="*/ 18467 w 33472"/>
                    <a:gd name="connsiteY0" fmla="*/ 25976 h 31459"/>
                    <a:gd name="connsiteX1" fmla="*/ 33472 w 33472"/>
                    <a:gd name="connsiteY1" fmla="*/ 2020 h 31459"/>
                    <a:gd name="connsiteX2" fmla="*/ 18756 w 33472"/>
                    <a:gd name="connsiteY2" fmla="*/ 0 h 31459"/>
                    <a:gd name="connsiteX3" fmla="*/ 0 w 33472"/>
                    <a:gd name="connsiteY3" fmla="*/ 31460 h 31459"/>
                    <a:gd name="connsiteX4" fmla="*/ 18467 w 33472"/>
                    <a:gd name="connsiteY4" fmla="*/ 25976 h 3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2" h="31459">
                      <a:moveTo>
                        <a:pt x="18467" y="25976"/>
                      </a:moveTo>
                      <a:cubicBezTo>
                        <a:pt x="23373" y="17894"/>
                        <a:pt x="28278" y="9813"/>
                        <a:pt x="33472" y="2020"/>
                      </a:cubicBezTo>
                      <a:cubicBezTo>
                        <a:pt x="28567" y="1154"/>
                        <a:pt x="23661" y="577"/>
                        <a:pt x="18756" y="0"/>
                      </a:cubicBezTo>
                      <a:cubicBezTo>
                        <a:pt x="12408" y="10102"/>
                        <a:pt x="6060" y="20492"/>
                        <a:pt x="0" y="31460"/>
                      </a:cubicBezTo>
                      <a:cubicBezTo>
                        <a:pt x="6060" y="29728"/>
                        <a:pt x="12408" y="27708"/>
                        <a:pt x="18467" y="25976"/>
                      </a:cubicBezTo>
                      <a:close/>
                    </a:path>
                  </a:pathLst>
                </a:custGeom>
                <a:solidFill>
                  <a:srgbClr val="0061AF"/>
                </a:solidFill>
                <a:ln w="2885"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ED35BA3C-CE8D-3DD0-5DA0-D71505AF5703}"/>
                    </a:ext>
                  </a:extLst>
                </p:cNvPr>
                <p:cNvSpPr/>
                <p:nvPr/>
              </p:nvSpPr>
              <p:spPr>
                <a:xfrm>
                  <a:off x="10562065" y="276558"/>
                  <a:ext cx="208619" cy="152968"/>
                </a:xfrm>
                <a:custGeom>
                  <a:avLst/>
                  <a:gdLst>
                    <a:gd name="connsiteX0" fmla="*/ 14428 w 208619"/>
                    <a:gd name="connsiteY0" fmla="*/ 137672 h 152968"/>
                    <a:gd name="connsiteX1" fmla="*/ 158704 w 208619"/>
                    <a:gd name="connsiteY1" fmla="*/ 13277 h 152968"/>
                    <a:gd name="connsiteX2" fmla="*/ 173420 w 208619"/>
                    <a:gd name="connsiteY2" fmla="*/ 16740 h 152968"/>
                    <a:gd name="connsiteX3" fmla="*/ 184385 w 208619"/>
                    <a:gd name="connsiteY3" fmla="*/ 151525 h 152968"/>
                    <a:gd name="connsiteX4" fmla="*/ 197659 w 208619"/>
                    <a:gd name="connsiteY4" fmla="*/ 152969 h 152968"/>
                    <a:gd name="connsiteX5" fmla="*/ 179769 w 208619"/>
                    <a:gd name="connsiteY5" fmla="*/ 4907 h 152968"/>
                    <a:gd name="connsiteX6" fmla="*/ 158993 w 208619"/>
                    <a:gd name="connsiteY6" fmla="*/ 0 h 152968"/>
                    <a:gd name="connsiteX7" fmla="*/ 0 w 208619"/>
                    <a:gd name="connsiteY7" fmla="*/ 135363 h 152968"/>
                    <a:gd name="connsiteX8" fmla="*/ 14428 w 208619"/>
                    <a:gd name="connsiteY8" fmla="*/ 137672 h 15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19" h="152968">
                      <a:moveTo>
                        <a:pt x="14428" y="137672"/>
                      </a:moveTo>
                      <a:cubicBezTo>
                        <a:pt x="65213" y="63496"/>
                        <a:pt x="121769" y="13277"/>
                        <a:pt x="158704" y="13277"/>
                      </a:cubicBezTo>
                      <a:cubicBezTo>
                        <a:pt x="164187" y="13277"/>
                        <a:pt x="169092" y="14431"/>
                        <a:pt x="173420" y="16740"/>
                      </a:cubicBezTo>
                      <a:cubicBezTo>
                        <a:pt x="197370" y="29439"/>
                        <a:pt x="202564" y="80525"/>
                        <a:pt x="184385" y="151525"/>
                      </a:cubicBezTo>
                      <a:cubicBezTo>
                        <a:pt x="189002" y="151814"/>
                        <a:pt x="193331" y="152391"/>
                        <a:pt x="197659" y="152969"/>
                      </a:cubicBezTo>
                      <a:cubicBezTo>
                        <a:pt x="216415" y="78793"/>
                        <a:pt x="211509" y="21646"/>
                        <a:pt x="179769" y="4907"/>
                      </a:cubicBezTo>
                      <a:cubicBezTo>
                        <a:pt x="173420" y="1732"/>
                        <a:pt x="166495" y="0"/>
                        <a:pt x="158993" y="0"/>
                      </a:cubicBezTo>
                      <a:cubicBezTo>
                        <a:pt x="115710" y="0"/>
                        <a:pt x="54825" y="53106"/>
                        <a:pt x="0" y="135363"/>
                      </a:cubicBezTo>
                      <a:cubicBezTo>
                        <a:pt x="4617" y="135940"/>
                        <a:pt x="9522" y="136806"/>
                        <a:pt x="14428" y="137672"/>
                      </a:cubicBezTo>
                      <a:close/>
                    </a:path>
                  </a:pathLst>
                </a:custGeom>
                <a:solidFill>
                  <a:srgbClr val="0061AF"/>
                </a:solidFill>
                <a:ln w="2885" cap="flat">
                  <a:noFill/>
                  <a:prstDash val="solid"/>
                  <a:miter/>
                </a:ln>
              </p:spPr>
              <p:txBody>
                <a:bodyPr rtlCol="0" anchor="ctr"/>
                <a:lstStyle/>
                <a:p>
                  <a:endParaRPr lang="ru-RU"/>
                </a:p>
              </p:txBody>
            </p:sp>
          </p:grpSp>
        </p:grpSp>
        <p:grpSp>
          <p:nvGrpSpPr>
            <p:cNvPr id="32" name="Рисунок 13">
              <a:extLst>
                <a:ext uri="{FF2B5EF4-FFF2-40B4-BE49-F238E27FC236}">
                  <a16:creationId xmlns:a16="http://schemas.microsoft.com/office/drawing/2014/main" id="{79D8BEF5-EAD6-C737-5102-384CA3D0171E}"/>
                </a:ext>
              </a:extLst>
            </p:cNvPr>
            <p:cNvGrpSpPr/>
            <p:nvPr/>
          </p:nvGrpSpPr>
          <p:grpSpPr>
            <a:xfrm>
              <a:off x="10697974" y="665040"/>
              <a:ext cx="904613" cy="211558"/>
              <a:chOff x="10697974" y="665040"/>
              <a:chExt cx="904613" cy="211558"/>
            </a:xfrm>
            <a:solidFill>
              <a:srgbClr val="0061AF"/>
            </a:solidFill>
          </p:grpSpPr>
          <p:sp>
            <p:nvSpPr>
              <p:cNvPr id="33" name="Полилиния 32">
                <a:extLst>
                  <a:ext uri="{FF2B5EF4-FFF2-40B4-BE49-F238E27FC236}">
                    <a16:creationId xmlns:a16="http://schemas.microsoft.com/office/drawing/2014/main" id="{A62E8CE2-2A73-4EAB-998F-C4EA5AC71D07}"/>
                  </a:ext>
                </a:extLst>
              </p:cNvPr>
              <p:cNvSpPr/>
              <p:nvPr/>
            </p:nvSpPr>
            <p:spPr>
              <a:xfrm>
                <a:off x="10697974" y="665040"/>
                <a:ext cx="207469" cy="211558"/>
              </a:xfrm>
              <a:custGeom>
                <a:avLst/>
                <a:gdLst>
                  <a:gd name="connsiteX0" fmla="*/ 174863 w 207469"/>
                  <a:gd name="connsiteY0" fmla="*/ 211558 h 211558"/>
                  <a:gd name="connsiteX1" fmla="*/ 174863 w 207469"/>
                  <a:gd name="connsiteY1" fmla="*/ 61187 h 211558"/>
                  <a:gd name="connsiteX2" fmla="*/ 103879 w 207469"/>
                  <a:gd name="connsiteY2" fmla="*/ 150660 h 211558"/>
                  <a:gd name="connsiteX3" fmla="*/ 32606 w 207469"/>
                  <a:gd name="connsiteY3" fmla="*/ 61187 h 211558"/>
                  <a:gd name="connsiteX4" fmla="*/ 32606 w 207469"/>
                  <a:gd name="connsiteY4" fmla="*/ 211558 h 211558"/>
                  <a:gd name="connsiteX5" fmla="*/ 0 w 207469"/>
                  <a:gd name="connsiteY5" fmla="*/ 211558 h 211558"/>
                  <a:gd name="connsiteX6" fmla="*/ 0 w 207469"/>
                  <a:gd name="connsiteY6" fmla="*/ 0 h 211558"/>
                  <a:gd name="connsiteX7" fmla="*/ 19045 w 207469"/>
                  <a:gd name="connsiteY7" fmla="*/ 0 h 211558"/>
                  <a:gd name="connsiteX8" fmla="*/ 103879 w 207469"/>
                  <a:gd name="connsiteY8" fmla="*/ 107367 h 211558"/>
                  <a:gd name="connsiteX9" fmla="*/ 188714 w 207469"/>
                  <a:gd name="connsiteY9" fmla="*/ 0 h 211558"/>
                  <a:gd name="connsiteX10" fmla="*/ 207470 w 207469"/>
                  <a:gd name="connsiteY10" fmla="*/ 0 h 211558"/>
                  <a:gd name="connsiteX11" fmla="*/ 207470 w 207469"/>
                  <a:gd name="connsiteY11" fmla="*/ 211558 h 211558"/>
                  <a:gd name="connsiteX12" fmla="*/ 174863 w 207469"/>
                  <a:gd name="connsiteY12"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469" h="211558">
                    <a:moveTo>
                      <a:pt x="174863" y="211558"/>
                    </a:moveTo>
                    <a:lnTo>
                      <a:pt x="174863" y="61187"/>
                    </a:lnTo>
                    <a:lnTo>
                      <a:pt x="103879" y="150660"/>
                    </a:lnTo>
                    <a:lnTo>
                      <a:pt x="32606" y="61187"/>
                    </a:lnTo>
                    <a:lnTo>
                      <a:pt x="32606" y="211558"/>
                    </a:lnTo>
                    <a:lnTo>
                      <a:pt x="0" y="211558"/>
                    </a:lnTo>
                    <a:lnTo>
                      <a:pt x="0" y="0"/>
                    </a:lnTo>
                    <a:lnTo>
                      <a:pt x="19045" y="0"/>
                    </a:lnTo>
                    <a:lnTo>
                      <a:pt x="103879" y="107367"/>
                    </a:lnTo>
                    <a:lnTo>
                      <a:pt x="188714" y="0"/>
                    </a:lnTo>
                    <a:lnTo>
                      <a:pt x="207470" y="0"/>
                    </a:lnTo>
                    <a:lnTo>
                      <a:pt x="207470" y="211558"/>
                    </a:lnTo>
                    <a:lnTo>
                      <a:pt x="174863" y="211558"/>
                    </a:lnTo>
                    <a:close/>
                  </a:path>
                </a:pathLst>
              </a:custGeom>
              <a:solidFill>
                <a:srgbClr val="0061AF"/>
              </a:solidFill>
              <a:ln w="2885"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3B915858-E68D-4320-7E56-95B72A82EDA0}"/>
                  </a:ext>
                </a:extLst>
              </p:cNvPr>
              <p:cNvSpPr/>
              <p:nvPr/>
            </p:nvSpPr>
            <p:spPr>
              <a:xfrm>
                <a:off x="10932279" y="665040"/>
                <a:ext cx="163321" cy="211558"/>
              </a:xfrm>
              <a:custGeom>
                <a:avLst/>
                <a:gdLst>
                  <a:gd name="connsiteX0" fmla="*/ 130715 w 163321"/>
                  <a:gd name="connsiteY0" fmla="*/ 211558 h 211558"/>
                  <a:gd name="connsiteX1" fmla="*/ 130715 w 163321"/>
                  <a:gd name="connsiteY1" fmla="*/ 62342 h 211558"/>
                  <a:gd name="connsiteX2" fmla="*/ 19045 w 163321"/>
                  <a:gd name="connsiteY2" fmla="*/ 211558 h 211558"/>
                  <a:gd name="connsiteX3" fmla="*/ 0 w 163321"/>
                  <a:gd name="connsiteY3" fmla="*/ 211558 h 211558"/>
                  <a:gd name="connsiteX4" fmla="*/ 0 w 163321"/>
                  <a:gd name="connsiteY4" fmla="*/ 0 h 211558"/>
                  <a:gd name="connsiteX5" fmla="*/ 32607 w 163321"/>
                  <a:gd name="connsiteY5" fmla="*/ 0 h 211558"/>
                  <a:gd name="connsiteX6" fmla="*/ 32607 w 163321"/>
                  <a:gd name="connsiteY6" fmla="*/ 149216 h 211558"/>
                  <a:gd name="connsiteX7" fmla="*/ 144277 w 163321"/>
                  <a:gd name="connsiteY7" fmla="*/ 0 h 211558"/>
                  <a:gd name="connsiteX8" fmla="*/ 163321 w 163321"/>
                  <a:gd name="connsiteY8" fmla="*/ 0 h 211558"/>
                  <a:gd name="connsiteX9" fmla="*/ 163321 w 163321"/>
                  <a:gd name="connsiteY9" fmla="*/ 211558 h 211558"/>
                  <a:gd name="connsiteX10" fmla="*/ 130715 w 163321"/>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1" h="211558">
                    <a:moveTo>
                      <a:pt x="130715" y="211558"/>
                    </a:moveTo>
                    <a:lnTo>
                      <a:pt x="130715" y="62342"/>
                    </a:lnTo>
                    <a:lnTo>
                      <a:pt x="19045" y="211558"/>
                    </a:lnTo>
                    <a:lnTo>
                      <a:pt x="0" y="211558"/>
                    </a:lnTo>
                    <a:lnTo>
                      <a:pt x="0" y="0"/>
                    </a:lnTo>
                    <a:lnTo>
                      <a:pt x="32607" y="0"/>
                    </a:lnTo>
                    <a:lnTo>
                      <a:pt x="32607" y="149216"/>
                    </a:lnTo>
                    <a:lnTo>
                      <a:pt x="144277" y="0"/>
                    </a:lnTo>
                    <a:lnTo>
                      <a:pt x="163321" y="0"/>
                    </a:lnTo>
                    <a:lnTo>
                      <a:pt x="163321" y="211558"/>
                    </a:lnTo>
                    <a:lnTo>
                      <a:pt x="130715" y="211558"/>
                    </a:lnTo>
                    <a:close/>
                  </a:path>
                </a:pathLst>
              </a:custGeom>
              <a:solidFill>
                <a:srgbClr val="0061AF"/>
              </a:solidFill>
              <a:ln w="2885"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F85BFFAE-08B7-7FEE-B1A0-59CA587A1834}"/>
                  </a:ext>
                </a:extLst>
              </p:cNvPr>
              <p:cNvSpPr/>
              <p:nvPr/>
            </p:nvSpPr>
            <p:spPr>
              <a:xfrm>
                <a:off x="11439266" y="665040"/>
                <a:ext cx="163320" cy="211558"/>
              </a:xfrm>
              <a:custGeom>
                <a:avLst/>
                <a:gdLst>
                  <a:gd name="connsiteX0" fmla="*/ 130715 w 163320"/>
                  <a:gd name="connsiteY0" fmla="*/ 211558 h 211558"/>
                  <a:gd name="connsiteX1" fmla="*/ 130715 w 163320"/>
                  <a:gd name="connsiteY1" fmla="*/ 62342 h 211558"/>
                  <a:gd name="connsiteX2" fmla="*/ 19044 w 163320"/>
                  <a:gd name="connsiteY2" fmla="*/ 211558 h 211558"/>
                  <a:gd name="connsiteX3" fmla="*/ 0 w 163320"/>
                  <a:gd name="connsiteY3" fmla="*/ 211558 h 211558"/>
                  <a:gd name="connsiteX4" fmla="*/ 0 w 163320"/>
                  <a:gd name="connsiteY4" fmla="*/ 0 h 211558"/>
                  <a:gd name="connsiteX5" fmla="*/ 32606 w 163320"/>
                  <a:gd name="connsiteY5" fmla="*/ 0 h 211558"/>
                  <a:gd name="connsiteX6" fmla="*/ 32606 w 163320"/>
                  <a:gd name="connsiteY6" fmla="*/ 149216 h 211558"/>
                  <a:gd name="connsiteX7" fmla="*/ 144277 w 163320"/>
                  <a:gd name="connsiteY7" fmla="*/ 0 h 211558"/>
                  <a:gd name="connsiteX8" fmla="*/ 163321 w 163320"/>
                  <a:gd name="connsiteY8" fmla="*/ 0 h 211558"/>
                  <a:gd name="connsiteX9" fmla="*/ 163321 w 163320"/>
                  <a:gd name="connsiteY9" fmla="*/ 211558 h 211558"/>
                  <a:gd name="connsiteX10" fmla="*/ 130715 w 163320"/>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0" h="211558">
                    <a:moveTo>
                      <a:pt x="130715" y="211558"/>
                    </a:moveTo>
                    <a:lnTo>
                      <a:pt x="130715" y="62342"/>
                    </a:lnTo>
                    <a:lnTo>
                      <a:pt x="19044" y="211558"/>
                    </a:lnTo>
                    <a:lnTo>
                      <a:pt x="0" y="211558"/>
                    </a:lnTo>
                    <a:lnTo>
                      <a:pt x="0" y="0"/>
                    </a:lnTo>
                    <a:lnTo>
                      <a:pt x="32606" y="0"/>
                    </a:lnTo>
                    <a:lnTo>
                      <a:pt x="32606" y="149216"/>
                    </a:lnTo>
                    <a:lnTo>
                      <a:pt x="144277" y="0"/>
                    </a:lnTo>
                    <a:lnTo>
                      <a:pt x="163321" y="0"/>
                    </a:lnTo>
                    <a:lnTo>
                      <a:pt x="163321" y="211558"/>
                    </a:lnTo>
                    <a:lnTo>
                      <a:pt x="130715" y="211558"/>
                    </a:lnTo>
                    <a:close/>
                  </a:path>
                </a:pathLst>
              </a:custGeom>
              <a:solidFill>
                <a:srgbClr val="0061AF"/>
              </a:solidFill>
              <a:ln w="2885" cap="flat">
                <a:noFill/>
                <a:prstDash val="solid"/>
                <a:miter/>
              </a:ln>
            </p:spPr>
            <p:txBody>
              <a:bodyPr rtlCol="0" anchor="ctr"/>
              <a:lstStyle/>
              <a:p>
                <a:endParaRPr lang="ru-RU"/>
              </a:p>
            </p:txBody>
          </p:sp>
        </p:grpSp>
        <p:grpSp>
          <p:nvGrpSpPr>
            <p:cNvPr id="36" name="Рисунок 13">
              <a:extLst>
                <a:ext uri="{FF2B5EF4-FFF2-40B4-BE49-F238E27FC236}">
                  <a16:creationId xmlns:a16="http://schemas.microsoft.com/office/drawing/2014/main" id="{84277D3B-72E5-2FB9-04EC-0EC375549602}"/>
                </a:ext>
              </a:extLst>
            </p:cNvPr>
            <p:cNvGrpSpPr/>
            <p:nvPr/>
          </p:nvGrpSpPr>
          <p:grpSpPr>
            <a:xfrm>
              <a:off x="11254015" y="502836"/>
              <a:ext cx="378870" cy="92069"/>
              <a:chOff x="11254015" y="502836"/>
              <a:chExt cx="378870" cy="92069"/>
            </a:xfrm>
            <a:solidFill>
              <a:srgbClr val="0061AF"/>
            </a:solidFill>
          </p:grpSpPr>
          <p:sp>
            <p:nvSpPr>
              <p:cNvPr id="37" name="Полилиния 36">
                <a:extLst>
                  <a:ext uri="{FF2B5EF4-FFF2-40B4-BE49-F238E27FC236}">
                    <a16:creationId xmlns:a16="http://schemas.microsoft.com/office/drawing/2014/main" id="{86E8921B-ADCA-4187-5933-4139EBF493C9}"/>
                  </a:ext>
                </a:extLst>
              </p:cNvPr>
              <p:cNvSpPr/>
              <p:nvPr/>
            </p:nvSpPr>
            <p:spPr>
              <a:xfrm>
                <a:off x="11254015" y="502836"/>
                <a:ext cx="76466" cy="92069"/>
              </a:xfrm>
              <a:custGeom>
                <a:avLst/>
                <a:gdLst>
                  <a:gd name="connsiteX0" fmla="*/ 57133 w 76466"/>
                  <a:gd name="connsiteY0" fmla="*/ 92070 h 92069"/>
                  <a:gd name="connsiteX1" fmla="*/ 57133 w 76466"/>
                  <a:gd name="connsiteY1" fmla="*/ 54549 h 92069"/>
                  <a:gd name="connsiteX2" fmla="*/ 19333 w 76466"/>
                  <a:gd name="connsiteY2" fmla="*/ 54549 h 92069"/>
                  <a:gd name="connsiteX3" fmla="*/ 19333 w 76466"/>
                  <a:gd name="connsiteY3" fmla="*/ 92070 h 92069"/>
                  <a:gd name="connsiteX4" fmla="*/ 0 w 76466"/>
                  <a:gd name="connsiteY4" fmla="*/ 92070 h 92069"/>
                  <a:gd name="connsiteX5" fmla="*/ 0 w 76466"/>
                  <a:gd name="connsiteY5" fmla="*/ 0 h 92069"/>
                  <a:gd name="connsiteX6" fmla="*/ 19333 w 76466"/>
                  <a:gd name="connsiteY6" fmla="*/ 0 h 92069"/>
                  <a:gd name="connsiteX7" fmla="*/ 19333 w 76466"/>
                  <a:gd name="connsiteY7" fmla="*/ 37232 h 92069"/>
                  <a:gd name="connsiteX8" fmla="*/ 57133 w 76466"/>
                  <a:gd name="connsiteY8" fmla="*/ 37232 h 92069"/>
                  <a:gd name="connsiteX9" fmla="*/ 57133 w 76466"/>
                  <a:gd name="connsiteY9" fmla="*/ 0 h 92069"/>
                  <a:gd name="connsiteX10" fmla="*/ 76467 w 76466"/>
                  <a:gd name="connsiteY10" fmla="*/ 0 h 92069"/>
                  <a:gd name="connsiteX11" fmla="*/ 76467 w 76466"/>
                  <a:gd name="connsiteY11" fmla="*/ 92070 h 92069"/>
                  <a:gd name="connsiteX12" fmla="*/ 57133 w 76466"/>
                  <a:gd name="connsiteY12"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66" h="92069">
                    <a:moveTo>
                      <a:pt x="57133" y="92070"/>
                    </a:moveTo>
                    <a:lnTo>
                      <a:pt x="57133" y="54549"/>
                    </a:lnTo>
                    <a:lnTo>
                      <a:pt x="19333" y="54549"/>
                    </a:lnTo>
                    <a:lnTo>
                      <a:pt x="19333" y="92070"/>
                    </a:lnTo>
                    <a:lnTo>
                      <a:pt x="0" y="92070"/>
                    </a:lnTo>
                    <a:lnTo>
                      <a:pt x="0" y="0"/>
                    </a:lnTo>
                    <a:lnTo>
                      <a:pt x="19333" y="0"/>
                    </a:lnTo>
                    <a:lnTo>
                      <a:pt x="19333" y="37232"/>
                    </a:lnTo>
                    <a:lnTo>
                      <a:pt x="57133" y="37232"/>
                    </a:lnTo>
                    <a:lnTo>
                      <a:pt x="57133" y="0"/>
                    </a:lnTo>
                    <a:lnTo>
                      <a:pt x="76467" y="0"/>
                    </a:lnTo>
                    <a:lnTo>
                      <a:pt x="76467" y="92070"/>
                    </a:lnTo>
                    <a:lnTo>
                      <a:pt x="57133" y="92070"/>
                    </a:lnTo>
                    <a:close/>
                  </a:path>
                </a:pathLst>
              </a:custGeom>
              <a:solidFill>
                <a:srgbClr val="0061AF"/>
              </a:solidFill>
              <a:ln w="2885"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C7053FBA-6140-C335-3E5B-7B4C67F24C5D}"/>
                  </a:ext>
                </a:extLst>
              </p:cNvPr>
              <p:cNvSpPr/>
              <p:nvPr/>
            </p:nvSpPr>
            <p:spPr>
              <a:xfrm>
                <a:off x="11352412" y="502836"/>
                <a:ext cx="77332" cy="92069"/>
              </a:xfrm>
              <a:custGeom>
                <a:avLst/>
                <a:gdLst>
                  <a:gd name="connsiteX0" fmla="*/ 57711 w 77332"/>
                  <a:gd name="connsiteY0" fmla="*/ 92070 h 92069"/>
                  <a:gd name="connsiteX1" fmla="*/ 57711 w 77332"/>
                  <a:gd name="connsiteY1" fmla="*/ 34346 h 92069"/>
                  <a:gd name="connsiteX2" fmla="*/ 11253 w 77332"/>
                  <a:gd name="connsiteY2" fmla="*/ 92070 h 92069"/>
                  <a:gd name="connsiteX3" fmla="*/ 0 w 77332"/>
                  <a:gd name="connsiteY3" fmla="*/ 92070 h 92069"/>
                  <a:gd name="connsiteX4" fmla="*/ 0 w 77332"/>
                  <a:gd name="connsiteY4" fmla="*/ 0 h 92069"/>
                  <a:gd name="connsiteX5" fmla="*/ 19333 w 77332"/>
                  <a:gd name="connsiteY5" fmla="*/ 0 h 92069"/>
                  <a:gd name="connsiteX6" fmla="*/ 19333 w 77332"/>
                  <a:gd name="connsiteY6" fmla="*/ 58013 h 92069"/>
                  <a:gd name="connsiteX7" fmla="*/ 65790 w 77332"/>
                  <a:gd name="connsiteY7" fmla="*/ 0 h 92069"/>
                  <a:gd name="connsiteX8" fmla="*/ 77332 w 77332"/>
                  <a:gd name="connsiteY8" fmla="*/ 0 h 92069"/>
                  <a:gd name="connsiteX9" fmla="*/ 77332 w 77332"/>
                  <a:gd name="connsiteY9" fmla="*/ 92070 h 92069"/>
                  <a:gd name="connsiteX10" fmla="*/ 57711 w 77332"/>
                  <a:gd name="connsiteY10"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32" h="92069">
                    <a:moveTo>
                      <a:pt x="57711" y="92070"/>
                    </a:moveTo>
                    <a:lnTo>
                      <a:pt x="57711" y="34346"/>
                    </a:lnTo>
                    <a:lnTo>
                      <a:pt x="11253" y="92070"/>
                    </a:lnTo>
                    <a:lnTo>
                      <a:pt x="0" y="92070"/>
                    </a:lnTo>
                    <a:lnTo>
                      <a:pt x="0" y="0"/>
                    </a:lnTo>
                    <a:lnTo>
                      <a:pt x="19333" y="0"/>
                    </a:lnTo>
                    <a:lnTo>
                      <a:pt x="19333" y="58013"/>
                    </a:lnTo>
                    <a:lnTo>
                      <a:pt x="65790" y="0"/>
                    </a:lnTo>
                    <a:lnTo>
                      <a:pt x="77332" y="0"/>
                    </a:lnTo>
                    <a:lnTo>
                      <a:pt x="77332" y="92070"/>
                    </a:lnTo>
                    <a:lnTo>
                      <a:pt x="57711" y="92070"/>
                    </a:lnTo>
                    <a:close/>
                  </a:path>
                </a:pathLst>
              </a:custGeom>
              <a:solidFill>
                <a:srgbClr val="0061AF"/>
              </a:solidFill>
              <a:ln w="2885"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AC00171C-F3F2-FFA0-C31F-FA9BB44A7915}"/>
                  </a:ext>
                </a:extLst>
              </p:cNvPr>
              <p:cNvSpPr/>
              <p:nvPr/>
            </p:nvSpPr>
            <p:spPr>
              <a:xfrm>
                <a:off x="11445326" y="503125"/>
                <a:ext cx="77620" cy="91781"/>
              </a:xfrm>
              <a:custGeom>
                <a:avLst/>
                <a:gdLst>
                  <a:gd name="connsiteX0" fmla="*/ 58576 w 77620"/>
                  <a:gd name="connsiteY0" fmla="*/ 91781 h 91781"/>
                  <a:gd name="connsiteX1" fmla="*/ 58576 w 77620"/>
                  <a:gd name="connsiteY1" fmla="*/ 69269 h 91781"/>
                  <a:gd name="connsiteX2" fmla="*/ 47611 w 77620"/>
                  <a:gd name="connsiteY2" fmla="*/ 69269 h 91781"/>
                  <a:gd name="connsiteX3" fmla="*/ 27990 w 77620"/>
                  <a:gd name="connsiteY3" fmla="*/ 82545 h 91781"/>
                  <a:gd name="connsiteX4" fmla="*/ 21641 w 77620"/>
                  <a:gd name="connsiteY4" fmla="*/ 91781 h 91781"/>
                  <a:gd name="connsiteX5" fmla="*/ 0 w 77620"/>
                  <a:gd name="connsiteY5" fmla="*/ 91781 h 91781"/>
                  <a:gd name="connsiteX6" fmla="*/ 8368 w 77620"/>
                  <a:gd name="connsiteY6" fmla="*/ 79659 h 91781"/>
                  <a:gd name="connsiteX7" fmla="*/ 23084 w 77620"/>
                  <a:gd name="connsiteY7" fmla="*/ 63496 h 91781"/>
                  <a:gd name="connsiteX8" fmla="*/ 2020 w 77620"/>
                  <a:gd name="connsiteY8" fmla="*/ 34634 h 91781"/>
                  <a:gd name="connsiteX9" fmla="*/ 44437 w 77620"/>
                  <a:gd name="connsiteY9" fmla="*/ 0 h 91781"/>
                  <a:gd name="connsiteX10" fmla="*/ 77621 w 77620"/>
                  <a:gd name="connsiteY10" fmla="*/ 0 h 91781"/>
                  <a:gd name="connsiteX11" fmla="*/ 77621 w 77620"/>
                  <a:gd name="connsiteY11" fmla="*/ 91781 h 91781"/>
                  <a:gd name="connsiteX12" fmla="*/ 58576 w 77620"/>
                  <a:gd name="connsiteY12" fmla="*/ 91781 h 91781"/>
                  <a:gd name="connsiteX13" fmla="*/ 42706 w 77620"/>
                  <a:gd name="connsiteY13" fmla="*/ 17029 h 91781"/>
                  <a:gd name="connsiteX14" fmla="*/ 20199 w 77620"/>
                  <a:gd name="connsiteY14" fmla="*/ 34634 h 91781"/>
                  <a:gd name="connsiteX15" fmla="*/ 42706 w 77620"/>
                  <a:gd name="connsiteY15" fmla="*/ 52240 h 91781"/>
                  <a:gd name="connsiteX16" fmla="*/ 58576 w 77620"/>
                  <a:gd name="connsiteY16" fmla="*/ 52240 h 91781"/>
                  <a:gd name="connsiteX17" fmla="*/ 58576 w 77620"/>
                  <a:gd name="connsiteY17" fmla="*/ 17029 h 91781"/>
                  <a:gd name="connsiteX18" fmla="*/ 42706 w 77620"/>
                  <a:gd name="connsiteY18" fmla="*/ 17029 h 9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620" h="91781">
                    <a:moveTo>
                      <a:pt x="58576" y="91781"/>
                    </a:moveTo>
                    <a:lnTo>
                      <a:pt x="58576" y="69269"/>
                    </a:lnTo>
                    <a:lnTo>
                      <a:pt x="47611" y="69269"/>
                    </a:lnTo>
                    <a:cubicBezTo>
                      <a:pt x="38089" y="69557"/>
                      <a:pt x="35492" y="71578"/>
                      <a:pt x="27990" y="82545"/>
                    </a:cubicBezTo>
                    <a:lnTo>
                      <a:pt x="21641" y="91781"/>
                    </a:lnTo>
                    <a:lnTo>
                      <a:pt x="0" y="91781"/>
                    </a:lnTo>
                    <a:lnTo>
                      <a:pt x="8368" y="79659"/>
                    </a:lnTo>
                    <a:cubicBezTo>
                      <a:pt x="14428" y="70712"/>
                      <a:pt x="18756" y="66094"/>
                      <a:pt x="23084" y="63496"/>
                    </a:cubicBezTo>
                    <a:cubicBezTo>
                      <a:pt x="9811" y="58590"/>
                      <a:pt x="2020" y="48199"/>
                      <a:pt x="2020" y="34634"/>
                    </a:cubicBezTo>
                    <a:cubicBezTo>
                      <a:pt x="2020" y="15297"/>
                      <a:pt x="17025" y="0"/>
                      <a:pt x="44437" y="0"/>
                    </a:cubicBezTo>
                    <a:lnTo>
                      <a:pt x="77621" y="0"/>
                    </a:lnTo>
                    <a:lnTo>
                      <a:pt x="77621" y="91781"/>
                    </a:lnTo>
                    <a:lnTo>
                      <a:pt x="58576" y="91781"/>
                    </a:lnTo>
                    <a:close/>
                    <a:moveTo>
                      <a:pt x="42706" y="17029"/>
                    </a:moveTo>
                    <a:cubicBezTo>
                      <a:pt x="30010" y="17029"/>
                      <a:pt x="20199" y="22801"/>
                      <a:pt x="20199" y="34634"/>
                    </a:cubicBezTo>
                    <a:cubicBezTo>
                      <a:pt x="20199" y="47045"/>
                      <a:pt x="30010" y="52240"/>
                      <a:pt x="42706" y="52240"/>
                    </a:cubicBezTo>
                    <a:lnTo>
                      <a:pt x="58576" y="52240"/>
                    </a:lnTo>
                    <a:lnTo>
                      <a:pt x="58576" y="17029"/>
                    </a:lnTo>
                    <a:lnTo>
                      <a:pt x="42706" y="17029"/>
                    </a:lnTo>
                    <a:close/>
                  </a:path>
                </a:pathLst>
              </a:custGeom>
              <a:solidFill>
                <a:srgbClr val="0061AF"/>
              </a:solidFill>
              <a:ln w="2885"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78BD8DF2-72AF-84E8-A1D4-E2FC5F9D71DE}"/>
                  </a:ext>
                </a:extLst>
              </p:cNvPr>
              <p:cNvSpPr/>
              <p:nvPr/>
            </p:nvSpPr>
            <p:spPr>
              <a:xfrm>
                <a:off x="11539971" y="502836"/>
                <a:ext cx="92913" cy="92069"/>
              </a:xfrm>
              <a:custGeom>
                <a:avLst/>
                <a:gdLst>
                  <a:gd name="connsiteX0" fmla="*/ 15293 w 92913"/>
                  <a:gd name="connsiteY0" fmla="*/ 92070 h 92069"/>
                  <a:gd name="connsiteX1" fmla="*/ 35492 w 92913"/>
                  <a:gd name="connsiteY1" fmla="*/ 58878 h 92069"/>
                  <a:gd name="connsiteX2" fmla="*/ 0 w 92913"/>
                  <a:gd name="connsiteY2" fmla="*/ 0 h 92069"/>
                  <a:gd name="connsiteX3" fmla="*/ 21930 w 92913"/>
                  <a:gd name="connsiteY3" fmla="*/ 0 h 92069"/>
                  <a:gd name="connsiteX4" fmla="*/ 46457 w 92913"/>
                  <a:gd name="connsiteY4" fmla="*/ 40118 h 92069"/>
                  <a:gd name="connsiteX5" fmla="*/ 70984 w 92913"/>
                  <a:gd name="connsiteY5" fmla="*/ 0 h 92069"/>
                  <a:gd name="connsiteX6" fmla="*/ 92914 w 92913"/>
                  <a:gd name="connsiteY6" fmla="*/ 0 h 92069"/>
                  <a:gd name="connsiteX7" fmla="*/ 37223 w 92913"/>
                  <a:gd name="connsiteY7" fmla="*/ 92070 h 92069"/>
                  <a:gd name="connsiteX8" fmla="*/ 15293 w 92913"/>
                  <a:gd name="connsiteY8"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13" h="92069">
                    <a:moveTo>
                      <a:pt x="15293" y="92070"/>
                    </a:moveTo>
                    <a:lnTo>
                      <a:pt x="35492" y="58878"/>
                    </a:lnTo>
                    <a:lnTo>
                      <a:pt x="0" y="0"/>
                    </a:lnTo>
                    <a:lnTo>
                      <a:pt x="21930" y="0"/>
                    </a:lnTo>
                    <a:lnTo>
                      <a:pt x="46457" y="40118"/>
                    </a:lnTo>
                    <a:lnTo>
                      <a:pt x="70984" y="0"/>
                    </a:lnTo>
                    <a:lnTo>
                      <a:pt x="92914" y="0"/>
                    </a:lnTo>
                    <a:lnTo>
                      <a:pt x="37223" y="92070"/>
                    </a:lnTo>
                    <a:lnTo>
                      <a:pt x="15293" y="92070"/>
                    </a:lnTo>
                    <a:close/>
                  </a:path>
                </a:pathLst>
              </a:custGeom>
              <a:solidFill>
                <a:srgbClr val="0061AF"/>
              </a:solidFill>
              <a:ln w="2885" cap="flat">
                <a:noFill/>
                <a:prstDash val="solid"/>
                <a:miter/>
              </a:ln>
            </p:spPr>
            <p:txBody>
              <a:bodyPr rtlCol="0" anchor="ctr"/>
              <a:lstStyle/>
              <a:p>
                <a:endParaRPr lang="ru-RU"/>
              </a:p>
            </p:txBody>
          </p:sp>
        </p:grpSp>
        <p:sp>
          <p:nvSpPr>
            <p:cNvPr id="41" name="Полилиния 40">
              <a:extLst>
                <a:ext uri="{FF2B5EF4-FFF2-40B4-BE49-F238E27FC236}">
                  <a16:creationId xmlns:a16="http://schemas.microsoft.com/office/drawing/2014/main" id="{66E22FF7-7433-0D5F-7B2A-D890DB6DA1E8}"/>
                </a:ext>
              </a:extLst>
            </p:cNvPr>
            <p:cNvSpPr/>
            <p:nvPr/>
          </p:nvSpPr>
          <p:spPr>
            <a:xfrm>
              <a:off x="11108585" y="665040"/>
              <a:ext cx="318274" cy="210981"/>
            </a:xfrm>
            <a:custGeom>
              <a:avLst/>
              <a:gdLst>
                <a:gd name="connsiteX0" fmla="*/ 233439 w 318274"/>
                <a:gd name="connsiteY0" fmla="*/ 7504 h 210981"/>
                <a:gd name="connsiteX1" fmla="*/ 175152 w 318274"/>
                <a:gd name="connsiteY1" fmla="*/ 38964 h 210981"/>
                <a:gd name="connsiteX2" fmla="*/ 175152 w 318274"/>
                <a:gd name="connsiteY2" fmla="*/ 0 h 210981"/>
                <a:gd name="connsiteX3" fmla="*/ 142545 w 318274"/>
                <a:gd name="connsiteY3" fmla="*/ 0 h 210981"/>
                <a:gd name="connsiteX4" fmla="*/ 142545 w 318274"/>
                <a:gd name="connsiteY4" fmla="*/ 94956 h 210981"/>
                <a:gd name="connsiteX5" fmla="*/ 87720 w 318274"/>
                <a:gd name="connsiteY5" fmla="*/ 151237 h 210981"/>
                <a:gd name="connsiteX6" fmla="*/ 32895 w 318274"/>
                <a:gd name="connsiteY6" fmla="*/ 94956 h 210981"/>
                <a:gd name="connsiteX7" fmla="*/ 87720 w 318274"/>
                <a:gd name="connsiteY7" fmla="*/ 38386 h 210981"/>
                <a:gd name="connsiteX8" fmla="*/ 128406 w 318274"/>
                <a:gd name="connsiteY8" fmla="*/ 56281 h 210981"/>
                <a:gd name="connsiteX9" fmla="*/ 128406 w 318274"/>
                <a:gd name="connsiteY9" fmla="*/ 23090 h 210981"/>
                <a:gd name="connsiteX10" fmla="*/ 84546 w 318274"/>
                <a:gd name="connsiteY10" fmla="*/ 7504 h 210981"/>
                <a:gd name="connsiteX11" fmla="*/ 0 w 318274"/>
                <a:gd name="connsiteY11" fmla="*/ 94667 h 210981"/>
                <a:gd name="connsiteX12" fmla="*/ 84546 w 318274"/>
                <a:gd name="connsiteY12" fmla="*/ 181542 h 210981"/>
                <a:gd name="connsiteX13" fmla="*/ 142834 w 318274"/>
                <a:gd name="connsiteY13" fmla="*/ 150371 h 210981"/>
                <a:gd name="connsiteX14" fmla="*/ 142834 w 318274"/>
                <a:gd name="connsiteY14" fmla="*/ 210981 h 210981"/>
                <a:gd name="connsiteX15" fmla="*/ 176017 w 318274"/>
                <a:gd name="connsiteY15" fmla="*/ 210981 h 210981"/>
                <a:gd name="connsiteX16" fmla="*/ 176017 w 318274"/>
                <a:gd name="connsiteY16" fmla="*/ 90049 h 210981"/>
                <a:gd name="connsiteX17" fmla="*/ 176017 w 318274"/>
                <a:gd name="connsiteY17" fmla="*/ 90049 h 210981"/>
                <a:gd name="connsiteX18" fmla="*/ 230843 w 318274"/>
                <a:gd name="connsiteY18" fmla="*/ 37809 h 210981"/>
                <a:gd name="connsiteX19" fmla="*/ 285668 w 318274"/>
                <a:gd name="connsiteY19" fmla="*/ 94379 h 210981"/>
                <a:gd name="connsiteX20" fmla="*/ 230843 w 318274"/>
                <a:gd name="connsiteY20" fmla="*/ 150660 h 210981"/>
                <a:gd name="connsiteX21" fmla="*/ 190734 w 318274"/>
                <a:gd name="connsiteY21" fmla="*/ 133342 h 210981"/>
                <a:gd name="connsiteX22" fmla="*/ 190734 w 318274"/>
                <a:gd name="connsiteY22" fmla="*/ 166822 h 210981"/>
                <a:gd name="connsiteX23" fmla="*/ 234017 w 318274"/>
                <a:gd name="connsiteY23" fmla="*/ 181542 h 210981"/>
                <a:gd name="connsiteX24" fmla="*/ 318274 w 318274"/>
                <a:gd name="connsiteY24" fmla="*/ 94667 h 210981"/>
                <a:gd name="connsiteX25" fmla="*/ 233439 w 318274"/>
                <a:gd name="connsiteY25" fmla="*/ 7504 h 21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274" h="210981">
                  <a:moveTo>
                    <a:pt x="233439" y="7504"/>
                  </a:moveTo>
                  <a:cubicBezTo>
                    <a:pt x="208335" y="7504"/>
                    <a:pt x="186694" y="20492"/>
                    <a:pt x="175152" y="38964"/>
                  </a:cubicBezTo>
                  <a:lnTo>
                    <a:pt x="175152" y="0"/>
                  </a:lnTo>
                  <a:lnTo>
                    <a:pt x="142545" y="0"/>
                  </a:lnTo>
                  <a:lnTo>
                    <a:pt x="142545" y="94956"/>
                  </a:lnTo>
                  <a:cubicBezTo>
                    <a:pt x="142545" y="127570"/>
                    <a:pt x="118307" y="151237"/>
                    <a:pt x="87720" y="151237"/>
                  </a:cubicBezTo>
                  <a:cubicBezTo>
                    <a:pt x="56845" y="151237"/>
                    <a:pt x="32895" y="127570"/>
                    <a:pt x="32895" y="94956"/>
                  </a:cubicBezTo>
                  <a:cubicBezTo>
                    <a:pt x="32895" y="62342"/>
                    <a:pt x="57134" y="38386"/>
                    <a:pt x="87720" y="38386"/>
                  </a:cubicBezTo>
                  <a:cubicBezTo>
                    <a:pt x="103879" y="38386"/>
                    <a:pt x="118307" y="45025"/>
                    <a:pt x="128406" y="56281"/>
                  </a:cubicBezTo>
                  <a:lnTo>
                    <a:pt x="128406" y="23090"/>
                  </a:lnTo>
                  <a:cubicBezTo>
                    <a:pt x="116575" y="13565"/>
                    <a:pt x="101282" y="7504"/>
                    <a:pt x="84546" y="7504"/>
                  </a:cubicBezTo>
                  <a:cubicBezTo>
                    <a:pt x="34049" y="7504"/>
                    <a:pt x="0" y="46179"/>
                    <a:pt x="0" y="94667"/>
                  </a:cubicBezTo>
                  <a:cubicBezTo>
                    <a:pt x="0" y="143155"/>
                    <a:pt x="34049" y="181542"/>
                    <a:pt x="84546" y="181542"/>
                  </a:cubicBezTo>
                  <a:cubicBezTo>
                    <a:pt x="109650" y="181542"/>
                    <a:pt x="131292" y="168843"/>
                    <a:pt x="142834" y="150371"/>
                  </a:cubicBezTo>
                  <a:lnTo>
                    <a:pt x="142834" y="210981"/>
                  </a:lnTo>
                  <a:lnTo>
                    <a:pt x="176017" y="210981"/>
                  </a:lnTo>
                  <a:lnTo>
                    <a:pt x="176017" y="90049"/>
                  </a:lnTo>
                  <a:lnTo>
                    <a:pt x="176017" y="90049"/>
                  </a:lnTo>
                  <a:cubicBezTo>
                    <a:pt x="178037" y="59744"/>
                    <a:pt x="201410" y="37809"/>
                    <a:pt x="230843" y="37809"/>
                  </a:cubicBezTo>
                  <a:cubicBezTo>
                    <a:pt x="261718" y="37809"/>
                    <a:pt x="285668" y="61765"/>
                    <a:pt x="285668" y="94379"/>
                  </a:cubicBezTo>
                  <a:cubicBezTo>
                    <a:pt x="285668" y="126993"/>
                    <a:pt x="261429" y="150660"/>
                    <a:pt x="230843" y="150660"/>
                  </a:cubicBezTo>
                  <a:cubicBezTo>
                    <a:pt x="214683" y="150660"/>
                    <a:pt x="200544" y="144021"/>
                    <a:pt x="190734" y="133342"/>
                  </a:cubicBezTo>
                  <a:lnTo>
                    <a:pt x="190734" y="166822"/>
                  </a:lnTo>
                  <a:cubicBezTo>
                    <a:pt x="202276" y="175770"/>
                    <a:pt x="217281" y="181542"/>
                    <a:pt x="234017" y="181542"/>
                  </a:cubicBezTo>
                  <a:cubicBezTo>
                    <a:pt x="284225" y="181542"/>
                    <a:pt x="318274" y="143155"/>
                    <a:pt x="318274" y="94667"/>
                  </a:cubicBezTo>
                  <a:cubicBezTo>
                    <a:pt x="317697" y="46179"/>
                    <a:pt x="283359" y="7504"/>
                    <a:pt x="233439" y="7504"/>
                  </a:cubicBezTo>
                  <a:close/>
                </a:path>
              </a:pathLst>
            </a:custGeom>
            <a:solidFill>
              <a:srgbClr val="0061AF"/>
            </a:solidFill>
            <a:ln w="2885" cap="flat">
              <a:noFill/>
              <a:prstDash val="solid"/>
              <a:miter/>
            </a:ln>
          </p:spPr>
          <p:txBody>
            <a:bodyPr rtlCol="0" anchor="ctr"/>
            <a:lstStyle/>
            <a:p>
              <a:endParaRPr lang="ru-RU"/>
            </a:p>
          </p:txBody>
        </p:sp>
      </p:grpSp>
    </p:spTree>
    <p:extLst>
      <p:ext uri="{BB962C8B-B14F-4D97-AF65-F5344CB8AC3E}">
        <p14:creationId xmlns:p14="http://schemas.microsoft.com/office/powerpoint/2010/main" val="94747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Фото 7">
    <p:spTree>
      <p:nvGrpSpPr>
        <p:cNvPr id="1" name=""/>
        <p:cNvGrpSpPr/>
        <p:nvPr/>
      </p:nvGrpSpPr>
      <p:grpSpPr>
        <a:xfrm>
          <a:off x="0" y="0"/>
          <a:ext cx="0" cy="0"/>
          <a:chOff x="0" y="0"/>
          <a:chExt cx="0" cy="0"/>
        </a:xfrm>
      </p:grpSpPr>
      <p:sp>
        <p:nvSpPr>
          <p:cNvPr id="15" name="Заголовок 14"/>
          <p:cNvSpPr>
            <a:spLocks noGrp="1"/>
          </p:cNvSpPr>
          <p:nvPr>
            <p:ph type="title" hasCustomPrompt="1"/>
          </p:nvPr>
        </p:nvSpPr>
        <p:spPr>
          <a:xfrm>
            <a:off x="559572" y="359101"/>
            <a:ext cx="9199890" cy="523220"/>
          </a:xfrm>
          <a:prstGeom prst="rect">
            <a:avLst/>
          </a:prstGeom>
        </p:spPr>
        <p:txBody>
          <a:bodyPr wrap="square" anchor="t">
            <a:spAutoFit/>
          </a:bodyPr>
          <a:lstStyle>
            <a:lvl1pPr>
              <a:lnSpc>
                <a:spcPct val="100000"/>
              </a:lnSpc>
              <a:defRPr sz="2800" b="1">
                <a:solidFill>
                  <a:schemeClr val="accent1"/>
                </a:solidFill>
                <a:latin typeface="Montserrat" panose="00000500000000000000" pitchFamily="2" charset="-52"/>
              </a:defRPr>
            </a:lvl1pPr>
          </a:lstStyle>
          <a:p>
            <a:r>
              <a:rPr lang="ru-RU" dirty="0"/>
              <a:t>Заголовок слайда</a:t>
            </a:r>
          </a:p>
        </p:txBody>
      </p:sp>
      <p:sp>
        <p:nvSpPr>
          <p:cNvPr id="12" name="Прямоугольник 11">
            <a:extLst>
              <a:ext uri="{FF2B5EF4-FFF2-40B4-BE49-F238E27FC236}">
                <a16:creationId xmlns:a16="http://schemas.microsoft.com/office/drawing/2014/main" id="{C5D4A470-D186-460E-BFFA-A336BBB6414C}"/>
              </a:ext>
            </a:extLst>
          </p:cNvPr>
          <p:cNvSpPr/>
          <p:nvPr userDrawn="1"/>
        </p:nvSpPr>
        <p:spPr>
          <a:xfrm>
            <a:off x="11641138" y="6453188"/>
            <a:ext cx="415498" cy="307777"/>
          </a:xfrm>
          <a:prstGeom prst="rect">
            <a:avLst/>
          </a:prstGeom>
        </p:spPr>
        <p:txBody>
          <a:bodyPr wrap="none">
            <a:spAutoFit/>
          </a:bodyPr>
          <a:lstStyle/>
          <a:p>
            <a:pPr algn="l"/>
            <a:fld id="{14D38384-7A71-42FD-A8FA-E9EF1AAD0FA2}" type="slidenum">
              <a:rPr lang="ru-RU" sz="1400" smtClean="0">
                <a:solidFill>
                  <a:srgbClr val="8F9092"/>
                </a:solidFill>
                <a:latin typeface="Montserrat" panose="00000500000000000000" pitchFamily="2" charset="-52"/>
              </a:rPr>
              <a:pPr algn="l"/>
              <a:t>‹#›</a:t>
            </a:fld>
            <a:endParaRPr lang="ru-RU" sz="1400" dirty="0">
              <a:solidFill>
                <a:srgbClr val="8F9092"/>
              </a:solidFill>
              <a:latin typeface="Montserrat" panose="00000500000000000000" pitchFamily="2" charset="-52"/>
            </a:endParaRPr>
          </a:p>
        </p:txBody>
      </p:sp>
      <p:sp>
        <p:nvSpPr>
          <p:cNvPr id="13" name="Текст 19">
            <a:extLst>
              <a:ext uri="{FF2B5EF4-FFF2-40B4-BE49-F238E27FC236}">
                <a16:creationId xmlns:a16="http://schemas.microsoft.com/office/drawing/2014/main" id="{31E49764-56DC-46CD-B11C-0EA5A64396DF}"/>
              </a:ext>
            </a:extLst>
          </p:cNvPr>
          <p:cNvSpPr>
            <a:spLocks noGrp="1"/>
          </p:cNvSpPr>
          <p:nvPr>
            <p:ph type="body" sz="quarter" idx="10" hasCustomPrompt="1"/>
          </p:nvPr>
        </p:nvSpPr>
        <p:spPr>
          <a:xfrm>
            <a:off x="559572" y="1729294"/>
            <a:ext cx="2549388" cy="338554"/>
          </a:xfrm>
          <a:prstGeom prst="rect">
            <a:avLst/>
          </a:prstGeom>
        </p:spPr>
        <p:txBody>
          <a:bodyPr wrap="square" anchor="t" anchorCtr="0">
            <a:spAutoFit/>
          </a:bodyPr>
          <a:lstStyle>
            <a:lvl1pPr marL="0" indent="0">
              <a:lnSpc>
                <a:spcPct val="100000"/>
              </a:lnSpc>
              <a:spcBef>
                <a:spcPts val="0"/>
              </a:spcBef>
              <a:spcAft>
                <a:spcPts val="600"/>
              </a:spcAft>
              <a:buNone/>
              <a:defRPr sz="1600" b="1">
                <a:solidFill>
                  <a:schemeClr val="accent2"/>
                </a:solidFill>
                <a:latin typeface="Montserrat" panose="00000500000000000000" pitchFamily="2" charset="-52"/>
              </a:defRPr>
            </a:lvl1pPr>
            <a:lvl2pPr>
              <a:lnSpc>
                <a:spcPct val="100000"/>
              </a:lnSpc>
              <a:spcBef>
                <a:spcPts val="0"/>
              </a:spcBef>
              <a:spcAft>
                <a:spcPts val="600"/>
              </a:spcAft>
              <a:defRPr sz="1400" b="0">
                <a:solidFill>
                  <a:srgbClr val="222A3F"/>
                </a:solidFill>
                <a:latin typeface="Montserrat" panose="00000500000000000000" pitchFamily="2" charset="-52"/>
              </a:defRPr>
            </a:lvl2pPr>
          </a:lstStyle>
          <a:p>
            <a:pPr lvl="0"/>
            <a:r>
              <a:rPr lang="ru-RU" dirty="0"/>
              <a:t>Подзаголовок</a:t>
            </a:r>
          </a:p>
        </p:txBody>
      </p:sp>
      <p:sp>
        <p:nvSpPr>
          <p:cNvPr id="17" name="Текст 26">
            <a:extLst>
              <a:ext uri="{FF2B5EF4-FFF2-40B4-BE49-F238E27FC236}">
                <a16:creationId xmlns:a16="http://schemas.microsoft.com/office/drawing/2014/main" id="{35D170F2-0A66-4A7D-B05D-81F7BB0E8A99}"/>
              </a:ext>
            </a:extLst>
          </p:cNvPr>
          <p:cNvSpPr>
            <a:spLocks noGrp="1"/>
          </p:cNvSpPr>
          <p:nvPr>
            <p:ph type="body" sz="quarter" idx="11" hasCustomPrompt="1"/>
          </p:nvPr>
        </p:nvSpPr>
        <p:spPr>
          <a:xfrm>
            <a:off x="559572" y="2409034"/>
            <a:ext cx="2549388" cy="307777"/>
          </a:xfrm>
          <a:prstGeom prst="rect">
            <a:avLst/>
          </a:prstGeom>
        </p:spPr>
        <p:txBody>
          <a:bodyPr wrap="square" anchor="t">
            <a:spAutoFit/>
          </a:bodyPr>
          <a:lstStyle>
            <a:lvl1pPr marL="0" indent="0">
              <a:lnSpc>
                <a:spcPct val="100000"/>
              </a:lnSpc>
              <a:spcBef>
                <a:spcPts val="0"/>
              </a:spcBef>
              <a:spcAft>
                <a:spcPts val="600"/>
              </a:spcAft>
              <a:buNone/>
              <a:defRPr sz="1400">
                <a:solidFill>
                  <a:schemeClr val="tx1"/>
                </a:solidFill>
                <a:latin typeface="Montserrat" panose="00000500000000000000" pitchFamily="2" charset="-52"/>
              </a:defRPr>
            </a:lvl1pPr>
          </a:lstStyle>
          <a:p>
            <a:pPr lvl="0"/>
            <a:r>
              <a:rPr lang="ru-RU" dirty="0"/>
              <a:t>Основной текст</a:t>
            </a:r>
          </a:p>
        </p:txBody>
      </p:sp>
      <p:sp>
        <p:nvSpPr>
          <p:cNvPr id="11" name="Рисунок 2">
            <a:extLst>
              <a:ext uri="{FF2B5EF4-FFF2-40B4-BE49-F238E27FC236}">
                <a16:creationId xmlns:a16="http://schemas.microsoft.com/office/drawing/2014/main" id="{5B73521C-BA53-4472-5FE7-8C759F5774BF}"/>
              </a:ext>
            </a:extLst>
          </p:cNvPr>
          <p:cNvSpPr>
            <a:spLocks noGrp="1"/>
          </p:cNvSpPr>
          <p:nvPr>
            <p:ph type="pic" sz="quarter" idx="12" hasCustomPrompt="1"/>
          </p:nvPr>
        </p:nvSpPr>
        <p:spPr>
          <a:xfrm>
            <a:off x="559573" y="3429000"/>
            <a:ext cx="3461412" cy="3428999"/>
          </a:xfrm>
          <a:prstGeom prst="round2SameRect">
            <a:avLst>
              <a:gd name="adj1" fmla="val 3516"/>
              <a:gd name="adj2" fmla="val 0"/>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sp>
        <p:nvSpPr>
          <p:cNvPr id="14" name="Рисунок 2">
            <a:extLst>
              <a:ext uri="{FF2B5EF4-FFF2-40B4-BE49-F238E27FC236}">
                <a16:creationId xmlns:a16="http://schemas.microsoft.com/office/drawing/2014/main" id="{6D28A25F-D5EC-DAE9-E9E5-C7B85A013606}"/>
              </a:ext>
            </a:extLst>
          </p:cNvPr>
          <p:cNvSpPr>
            <a:spLocks noGrp="1"/>
          </p:cNvSpPr>
          <p:nvPr>
            <p:ph type="pic" sz="quarter" idx="13" hasCustomPrompt="1"/>
          </p:nvPr>
        </p:nvSpPr>
        <p:spPr>
          <a:xfrm>
            <a:off x="4365294" y="3429000"/>
            <a:ext cx="3461412" cy="3428999"/>
          </a:xfrm>
          <a:prstGeom prst="round2SameRect">
            <a:avLst>
              <a:gd name="adj1" fmla="val 3516"/>
              <a:gd name="adj2" fmla="val 0"/>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sp>
        <p:nvSpPr>
          <p:cNvPr id="16" name="Рисунок 2">
            <a:extLst>
              <a:ext uri="{FF2B5EF4-FFF2-40B4-BE49-F238E27FC236}">
                <a16:creationId xmlns:a16="http://schemas.microsoft.com/office/drawing/2014/main" id="{8173A308-6624-CFFF-2901-77F1CF0088E6}"/>
              </a:ext>
            </a:extLst>
          </p:cNvPr>
          <p:cNvSpPr>
            <a:spLocks noGrp="1"/>
          </p:cNvSpPr>
          <p:nvPr>
            <p:ph type="pic" sz="quarter" idx="14" hasCustomPrompt="1"/>
          </p:nvPr>
        </p:nvSpPr>
        <p:spPr>
          <a:xfrm>
            <a:off x="8171015" y="3429000"/>
            <a:ext cx="3461412" cy="3428999"/>
          </a:xfrm>
          <a:prstGeom prst="round2SameRect">
            <a:avLst>
              <a:gd name="adj1" fmla="val 3516"/>
              <a:gd name="adj2" fmla="val 0"/>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grpSp>
        <p:nvGrpSpPr>
          <p:cNvPr id="2" name="Рисунок 17">
            <a:extLst>
              <a:ext uri="{FF2B5EF4-FFF2-40B4-BE49-F238E27FC236}">
                <a16:creationId xmlns:a16="http://schemas.microsoft.com/office/drawing/2014/main" id="{E9A65E75-31C2-7677-32E6-B61BC17A567A}"/>
              </a:ext>
            </a:extLst>
          </p:cNvPr>
          <p:cNvGrpSpPr/>
          <p:nvPr/>
        </p:nvGrpSpPr>
        <p:grpSpPr>
          <a:xfrm>
            <a:off x="9790186" y="-282498"/>
            <a:ext cx="1842699" cy="1159097"/>
            <a:chOff x="9790186" y="-282498"/>
            <a:chExt cx="1842699" cy="1159097"/>
          </a:xfrm>
          <a:solidFill>
            <a:srgbClr val="0061AF"/>
          </a:solidFill>
        </p:grpSpPr>
        <p:grpSp>
          <p:nvGrpSpPr>
            <p:cNvPr id="3" name="Рисунок 17">
              <a:extLst>
                <a:ext uri="{FF2B5EF4-FFF2-40B4-BE49-F238E27FC236}">
                  <a16:creationId xmlns:a16="http://schemas.microsoft.com/office/drawing/2014/main" id="{8429ECB1-9CE8-2FA3-C38A-422336993B0B}"/>
                </a:ext>
              </a:extLst>
            </p:cNvPr>
            <p:cNvGrpSpPr/>
            <p:nvPr/>
          </p:nvGrpSpPr>
          <p:grpSpPr>
            <a:xfrm>
              <a:off x="9790186" y="-282498"/>
              <a:ext cx="1058812" cy="1055771"/>
              <a:chOff x="9790186" y="-282498"/>
              <a:chExt cx="1058812" cy="1055771"/>
            </a:xfrm>
            <a:solidFill>
              <a:srgbClr val="0061AF"/>
            </a:solidFill>
          </p:grpSpPr>
          <p:grpSp>
            <p:nvGrpSpPr>
              <p:cNvPr id="4" name="Рисунок 17">
                <a:extLst>
                  <a:ext uri="{FF2B5EF4-FFF2-40B4-BE49-F238E27FC236}">
                    <a16:creationId xmlns:a16="http://schemas.microsoft.com/office/drawing/2014/main" id="{137F26F8-4E07-89D7-ED7C-ED7BC0D486D3}"/>
                  </a:ext>
                </a:extLst>
              </p:cNvPr>
              <p:cNvGrpSpPr/>
              <p:nvPr/>
            </p:nvGrpSpPr>
            <p:grpSpPr>
              <a:xfrm>
                <a:off x="9790186" y="-282498"/>
                <a:ext cx="1058812" cy="1055771"/>
                <a:chOff x="9790186" y="-282498"/>
                <a:chExt cx="1058812" cy="1055771"/>
              </a:xfrm>
              <a:solidFill>
                <a:srgbClr val="0061AF"/>
              </a:solidFill>
            </p:grpSpPr>
            <p:grpSp>
              <p:nvGrpSpPr>
                <p:cNvPr id="5" name="Рисунок 17">
                  <a:extLst>
                    <a:ext uri="{FF2B5EF4-FFF2-40B4-BE49-F238E27FC236}">
                      <a16:creationId xmlns:a16="http://schemas.microsoft.com/office/drawing/2014/main" id="{7BAB73F2-B581-4F16-2B8B-6A90D22BDA08}"/>
                    </a:ext>
                  </a:extLst>
                </p:cNvPr>
                <p:cNvGrpSpPr/>
                <p:nvPr/>
              </p:nvGrpSpPr>
              <p:grpSpPr>
                <a:xfrm>
                  <a:off x="9790186" y="-282498"/>
                  <a:ext cx="1058812" cy="1055771"/>
                  <a:chOff x="9790186" y="-282498"/>
                  <a:chExt cx="1058812" cy="1055771"/>
                </a:xfrm>
                <a:solidFill>
                  <a:srgbClr val="0061AF"/>
                </a:solidFill>
              </p:grpSpPr>
              <p:sp>
                <p:nvSpPr>
                  <p:cNvPr id="6" name="Полилиния 5">
                    <a:extLst>
                      <a:ext uri="{FF2B5EF4-FFF2-40B4-BE49-F238E27FC236}">
                        <a16:creationId xmlns:a16="http://schemas.microsoft.com/office/drawing/2014/main" id="{1AE2C38D-944C-A5C5-ACF0-4BEEA2CDC786}"/>
                      </a:ext>
                    </a:extLst>
                  </p:cNvPr>
                  <p:cNvSpPr/>
                  <p:nvPr/>
                </p:nvSpPr>
                <p:spPr>
                  <a:xfrm>
                    <a:off x="9790186" y="-282498"/>
                    <a:ext cx="2885" cy="2886"/>
                  </a:xfrm>
                  <a:custGeom>
                    <a:avLst/>
                    <a:gdLst/>
                    <a:ahLst/>
                    <a:cxnLst/>
                    <a:rect l="l" t="t" r="r" b="b"/>
                    <a:pathLst>
                      <a:path w="2885" h="2886"/>
                    </a:pathLst>
                  </a:custGeom>
                  <a:solidFill>
                    <a:srgbClr val="0061AF"/>
                  </a:solidFill>
                  <a:ln w="2885" cap="flat">
                    <a:noFill/>
                    <a:prstDash val="solid"/>
                    <a:miter/>
                  </a:ln>
                </p:spPr>
                <p:txBody>
                  <a:bodyPr rtlCol="0" anchor="ctr"/>
                  <a:lstStyle/>
                  <a:p>
                    <a:endParaRPr lang="ru-RU"/>
                  </a:p>
                </p:txBody>
              </p:sp>
              <p:grpSp>
                <p:nvGrpSpPr>
                  <p:cNvPr id="7" name="Рисунок 17">
                    <a:extLst>
                      <a:ext uri="{FF2B5EF4-FFF2-40B4-BE49-F238E27FC236}">
                        <a16:creationId xmlns:a16="http://schemas.microsoft.com/office/drawing/2014/main" id="{91788932-775A-009C-712A-4A8DFD8991E1}"/>
                      </a:ext>
                    </a:extLst>
                  </p:cNvPr>
                  <p:cNvGrpSpPr/>
                  <p:nvPr/>
                </p:nvGrpSpPr>
                <p:grpSpPr>
                  <a:xfrm>
                    <a:off x="10376966" y="413364"/>
                    <a:ext cx="472032" cy="359908"/>
                    <a:chOff x="10376966" y="413364"/>
                    <a:chExt cx="472032" cy="359908"/>
                  </a:xfrm>
                  <a:solidFill>
                    <a:srgbClr val="0061AF"/>
                  </a:solidFill>
                </p:grpSpPr>
                <p:grpSp>
                  <p:nvGrpSpPr>
                    <p:cNvPr id="8" name="Рисунок 17">
                      <a:extLst>
                        <a:ext uri="{FF2B5EF4-FFF2-40B4-BE49-F238E27FC236}">
                          <a16:creationId xmlns:a16="http://schemas.microsoft.com/office/drawing/2014/main" id="{6E66F6AC-6E2A-615E-BDF4-04FBF31C9E28}"/>
                        </a:ext>
                      </a:extLst>
                    </p:cNvPr>
                    <p:cNvGrpSpPr/>
                    <p:nvPr/>
                  </p:nvGrpSpPr>
                  <p:grpSpPr>
                    <a:xfrm>
                      <a:off x="10452557" y="413364"/>
                      <a:ext cx="320303" cy="359908"/>
                      <a:chOff x="10452557" y="413364"/>
                      <a:chExt cx="320303" cy="359908"/>
                    </a:xfrm>
                    <a:solidFill>
                      <a:srgbClr val="0061AF"/>
                    </a:solidFill>
                  </p:grpSpPr>
                  <p:sp>
                    <p:nvSpPr>
                      <p:cNvPr id="9" name="Полилиния 8">
                        <a:extLst>
                          <a:ext uri="{FF2B5EF4-FFF2-40B4-BE49-F238E27FC236}">
                            <a16:creationId xmlns:a16="http://schemas.microsoft.com/office/drawing/2014/main" id="{26EB690B-39E8-2F30-681B-B0FBF980413A}"/>
                          </a:ext>
                        </a:extLst>
                      </p:cNvPr>
                      <p:cNvSpPr/>
                      <p:nvPr/>
                    </p:nvSpPr>
                    <p:spPr>
                      <a:xfrm>
                        <a:off x="10677775" y="438474"/>
                        <a:ext cx="79063" cy="152679"/>
                      </a:xfrm>
                      <a:custGeom>
                        <a:avLst/>
                        <a:gdLst>
                          <a:gd name="connsiteX0" fmla="*/ 25104 w 79063"/>
                          <a:gd name="connsiteY0" fmla="*/ 134208 h 152679"/>
                          <a:gd name="connsiteX1" fmla="*/ 79064 w 79063"/>
                          <a:gd name="connsiteY1" fmla="*/ 1443 h 152679"/>
                          <a:gd name="connsiteX2" fmla="*/ 65790 w 79063"/>
                          <a:gd name="connsiteY2" fmla="*/ 0 h 152679"/>
                          <a:gd name="connsiteX3" fmla="*/ 13562 w 79063"/>
                          <a:gd name="connsiteY3" fmla="*/ 128147 h 152679"/>
                          <a:gd name="connsiteX4" fmla="*/ 0 w 79063"/>
                          <a:gd name="connsiteY4" fmla="*/ 152680 h 152679"/>
                          <a:gd name="connsiteX5" fmla="*/ 19045 w 79063"/>
                          <a:gd name="connsiteY5" fmla="*/ 146042 h 152679"/>
                          <a:gd name="connsiteX6" fmla="*/ 25104 w 79063"/>
                          <a:gd name="connsiteY6" fmla="*/ 134208 h 15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63" h="152679">
                            <a:moveTo>
                              <a:pt x="25104" y="134208"/>
                            </a:moveTo>
                            <a:cubicBezTo>
                              <a:pt x="49054" y="88895"/>
                              <a:pt x="67810" y="41273"/>
                              <a:pt x="79064" y="1443"/>
                            </a:cubicBezTo>
                            <a:cubicBezTo>
                              <a:pt x="74735" y="866"/>
                              <a:pt x="70407" y="577"/>
                              <a:pt x="65790" y="0"/>
                            </a:cubicBezTo>
                            <a:cubicBezTo>
                              <a:pt x="54825" y="37521"/>
                              <a:pt x="37223" y="83123"/>
                              <a:pt x="13562" y="128147"/>
                            </a:cubicBezTo>
                            <a:cubicBezTo>
                              <a:pt x="9234" y="136517"/>
                              <a:pt x="4617" y="144599"/>
                              <a:pt x="0" y="152680"/>
                            </a:cubicBezTo>
                            <a:cubicBezTo>
                              <a:pt x="6348" y="150660"/>
                              <a:pt x="12696" y="148351"/>
                              <a:pt x="19045" y="146042"/>
                            </a:cubicBezTo>
                            <a:cubicBezTo>
                              <a:pt x="20776" y="142001"/>
                              <a:pt x="22796" y="137960"/>
                              <a:pt x="25104" y="134208"/>
                            </a:cubicBezTo>
                            <a:close/>
                          </a:path>
                        </a:pathLst>
                      </a:custGeom>
                      <a:solidFill>
                        <a:srgbClr val="0061AF"/>
                      </a:solidFill>
                      <a:ln w="2885"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283E4AEC-67EA-F57B-5074-C1C718527000}"/>
                          </a:ext>
                        </a:extLst>
                      </p:cNvPr>
                      <p:cNvSpPr/>
                      <p:nvPr/>
                    </p:nvSpPr>
                    <p:spPr>
                      <a:xfrm>
                        <a:off x="10466265" y="467913"/>
                        <a:ext cx="77043" cy="153257"/>
                      </a:xfrm>
                      <a:custGeom>
                        <a:avLst/>
                        <a:gdLst>
                          <a:gd name="connsiteX0" fmla="*/ 68387 w 77043"/>
                          <a:gd name="connsiteY0" fmla="*/ 15874 h 153257"/>
                          <a:gd name="connsiteX1" fmla="*/ 77044 w 77043"/>
                          <a:gd name="connsiteY1" fmla="*/ 0 h 153257"/>
                          <a:gd name="connsiteX2" fmla="*/ 58576 w 77043"/>
                          <a:gd name="connsiteY2" fmla="*/ 6061 h 153257"/>
                          <a:gd name="connsiteX3" fmla="*/ 56556 w 77043"/>
                          <a:gd name="connsiteY3" fmla="*/ 9813 h 153257"/>
                          <a:gd name="connsiteX4" fmla="*/ 0 w 77043"/>
                          <a:gd name="connsiteY4" fmla="*/ 152391 h 153257"/>
                          <a:gd name="connsiteX5" fmla="*/ 13273 w 77043"/>
                          <a:gd name="connsiteY5" fmla="*/ 153257 h 153257"/>
                          <a:gd name="connsiteX6" fmla="*/ 68387 w 77043"/>
                          <a:gd name="connsiteY6" fmla="*/ 15874 h 15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43" h="153257">
                            <a:moveTo>
                              <a:pt x="68387" y="15874"/>
                            </a:moveTo>
                            <a:cubicBezTo>
                              <a:pt x="71273" y="10390"/>
                              <a:pt x="74158" y="5195"/>
                              <a:pt x="77044" y="0"/>
                            </a:cubicBezTo>
                            <a:cubicBezTo>
                              <a:pt x="70695" y="2020"/>
                              <a:pt x="64636" y="4041"/>
                              <a:pt x="58576" y="6061"/>
                            </a:cubicBezTo>
                            <a:cubicBezTo>
                              <a:pt x="57999" y="7215"/>
                              <a:pt x="57134" y="8370"/>
                              <a:pt x="56556" y="9813"/>
                            </a:cubicBezTo>
                            <a:cubicBezTo>
                              <a:pt x="30010" y="60033"/>
                              <a:pt x="10965" y="109098"/>
                              <a:pt x="0" y="152391"/>
                            </a:cubicBezTo>
                            <a:cubicBezTo>
                              <a:pt x="4328" y="152680"/>
                              <a:pt x="8657" y="152969"/>
                              <a:pt x="13273" y="153257"/>
                            </a:cubicBezTo>
                            <a:cubicBezTo>
                              <a:pt x="23950" y="112850"/>
                              <a:pt x="41840" y="65805"/>
                              <a:pt x="68387" y="15874"/>
                            </a:cubicBezTo>
                            <a:close/>
                          </a:path>
                        </a:pathLst>
                      </a:custGeom>
                      <a:solidFill>
                        <a:srgbClr val="0061AF"/>
                      </a:solidFill>
                      <a:ln w="2885" cap="flat">
                        <a:noFill/>
                        <a:prstDash val="solid"/>
                        <a:miter/>
                      </a:ln>
                    </p:spPr>
                    <p:txBody>
                      <a:bodyPr rtlCol="0" anchor="ctr"/>
                      <a:lstStyle/>
                      <a:p>
                        <a:endParaRPr lang="ru-RU"/>
                      </a:p>
                    </p:txBody>
                  </p:sp>
                  <p:grpSp>
                    <p:nvGrpSpPr>
                      <p:cNvPr id="20" name="Рисунок 17">
                        <a:extLst>
                          <a:ext uri="{FF2B5EF4-FFF2-40B4-BE49-F238E27FC236}">
                            <a16:creationId xmlns:a16="http://schemas.microsoft.com/office/drawing/2014/main" id="{1C71D9E1-6085-8369-9BDB-5B0C88768117}"/>
                          </a:ext>
                        </a:extLst>
                      </p:cNvPr>
                      <p:cNvGrpSpPr/>
                      <p:nvPr/>
                    </p:nvGrpSpPr>
                    <p:grpSpPr>
                      <a:xfrm>
                        <a:off x="10452557" y="413364"/>
                        <a:ext cx="320303" cy="223391"/>
                        <a:chOff x="10452557" y="413364"/>
                        <a:chExt cx="320303" cy="223391"/>
                      </a:xfrm>
                      <a:solidFill>
                        <a:srgbClr val="0061AF"/>
                      </a:solidFill>
                    </p:grpSpPr>
                    <p:sp>
                      <p:nvSpPr>
                        <p:cNvPr id="21" name="Полилиния 20">
                          <a:extLst>
                            <a:ext uri="{FF2B5EF4-FFF2-40B4-BE49-F238E27FC236}">
                              <a16:creationId xmlns:a16="http://schemas.microsoft.com/office/drawing/2014/main" id="{0BABE9F5-E99B-0656-7FAC-7267B0CDF715}"/>
                            </a:ext>
                          </a:extLst>
                        </p:cNvPr>
                        <p:cNvSpPr/>
                        <p:nvPr/>
                      </p:nvSpPr>
                      <p:spPr>
                        <a:xfrm>
                          <a:off x="10503200" y="546706"/>
                          <a:ext cx="161301" cy="87163"/>
                        </a:xfrm>
                        <a:custGeom>
                          <a:avLst/>
                          <a:gdLst>
                            <a:gd name="connsiteX0" fmla="*/ 5771 w 161301"/>
                            <a:gd name="connsiteY0" fmla="*/ 0 h 87163"/>
                            <a:gd name="connsiteX1" fmla="*/ 0 w 161301"/>
                            <a:gd name="connsiteY1" fmla="*/ 13854 h 87163"/>
                            <a:gd name="connsiteX2" fmla="*/ 69830 w 161301"/>
                            <a:gd name="connsiteY2" fmla="*/ 60033 h 87163"/>
                            <a:gd name="connsiteX3" fmla="*/ 153222 w 161301"/>
                            <a:gd name="connsiteY3" fmla="*/ 87163 h 87163"/>
                            <a:gd name="connsiteX4" fmla="*/ 161301 w 161301"/>
                            <a:gd name="connsiteY4" fmla="*/ 74464 h 87163"/>
                            <a:gd name="connsiteX5" fmla="*/ 75601 w 161301"/>
                            <a:gd name="connsiteY5" fmla="*/ 47622 h 87163"/>
                            <a:gd name="connsiteX6" fmla="*/ 5771 w 161301"/>
                            <a:gd name="connsiteY6" fmla="*/ 0 h 8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301" h="87163">
                              <a:moveTo>
                                <a:pt x="5771" y="0"/>
                              </a:moveTo>
                              <a:cubicBezTo>
                                <a:pt x="3751" y="4618"/>
                                <a:pt x="1731" y="9236"/>
                                <a:pt x="0" y="13854"/>
                              </a:cubicBezTo>
                              <a:cubicBezTo>
                                <a:pt x="19044" y="30882"/>
                                <a:pt x="42706" y="46756"/>
                                <a:pt x="69830" y="60033"/>
                              </a:cubicBezTo>
                              <a:cubicBezTo>
                                <a:pt x="97819" y="73598"/>
                                <a:pt x="126386" y="82834"/>
                                <a:pt x="153222" y="87163"/>
                              </a:cubicBezTo>
                              <a:cubicBezTo>
                                <a:pt x="156107" y="83123"/>
                                <a:pt x="158704" y="78793"/>
                                <a:pt x="161301" y="74464"/>
                              </a:cubicBezTo>
                              <a:cubicBezTo>
                                <a:pt x="134177" y="71001"/>
                                <a:pt x="104456" y="61765"/>
                                <a:pt x="75601" y="47622"/>
                              </a:cubicBezTo>
                              <a:cubicBezTo>
                                <a:pt x="48477" y="34346"/>
                                <a:pt x="24527" y="17606"/>
                                <a:pt x="5771" y="0"/>
                              </a:cubicBezTo>
                              <a:close/>
                            </a:path>
                          </a:pathLst>
                        </a:custGeom>
                        <a:solidFill>
                          <a:srgbClr val="0061AF"/>
                        </a:solidFill>
                        <a:ln w="2885"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E8151ED4-F264-002B-4938-C13B3E176BD8}"/>
                            </a:ext>
                          </a:extLst>
                        </p:cNvPr>
                        <p:cNvSpPr/>
                        <p:nvPr/>
                      </p:nvSpPr>
                      <p:spPr>
                        <a:xfrm>
                          <a:off x="10452557" y="413364"/>
                          <a:ext cx="320303" cy="223391"/>
                        </a:xfrm>
                        <a:custGeom>
                          <a:avLst/>
                          <a:gdLst>
                            <a:gd name="connsiteX0" fmla="*/ 297068 w 320303"/>
                            <a:gd name="connsiteY0" fmla="*/ 105346 h 223391"/>
                            <a:gd name="connsiteX1" fmla="*/ 200114 w 320303"/>
                            <a:gd name="connsiteY1" fmla="*/ 30016 h 223391"/>
                            <a:gd name="connsiteX2" fmla="*/ 83827 w 320303"/>
                            <a:gd name="connsiteY2" fmla="*/ 0 h 223391"/>
                            <a:gd name="connsiteX3" fmla="*/ 5341 w 320303"/>
                            <a:gd name="connsiteY3" fmla="*/ 36077 h 223391"/>
                            <a:gd name="connsiteX4" fmla="*/ 40256 w 320303"/>
                            <a:gd name="connsiteY4" fmla="*/ 137383 h 223391"/>
                            <a:gd name="connsiteX5" fmla="*/ 46027 w 320303"/>
                            <a:gd name="connsiteY5" fmla="*/ 123241 h 223391"/>
                            <a:gd name="connsiteX6" fmla="*/ 17460 w 320303"/>
                            <a:gd name="connsiteY6" fmla="*/ 42138 h 223391"/>
                            <a:gd name="connsiteX7" fmla="*/ 83538 w 320303"/>
                            <a:gd name="connsiteY7" fmla="*/ 13854 h 223391"/>
                            <a:gd name="connsiteX8" fmla="*/ 193766 w 320303"/>
                            <a:gd name="connsiteY8" fmla="*/ 42427 h 223391"/>
                            <a:gd name="connsiteX9" fmla="*/ 285526 w 320303"/>
                            <a:gd name="connsiteY9" fmla="*/ 113716 h 223391"/>
                            <a:gd name="connsiteX10" fmla="*/ 302262 w 320303"/>
                            <a:gd name="connsiteY10" fmla="*/ 181253 h 223391"/>
                            <a:gd name="connsiteX11" fmla="*/ 236183 w 320303"/>
                            <a:gd name="connsiteY11" fmla="*/ 209538 h 223391"/>
                            <a:gd name="connsiteX12" fmla="*/ 226372 w 320303"/>
                            <a:gd name="connsiteY12" fmla="*/ 209249 h 223391"/>
                            <a:gd name="connsiteX13" fmla="*/ 218004 w 320303"/>
                            <a:gd name="connsiteY13" fmla="*/ 222526 h 223391"/>
                            <a:gd name="connsiteX14" fmla="*/ 236183 w 320303"/>
                            <a:gd name="connsiteY14" fmla="*/ 223392 h 223391"/>
                            <a:gd name="connsiteX15" fmla="*/ 314670 w 320303"/>
                            <a:gd name="connsiteY15" fmla="*/ 187314 h 223391"/>
                            <a:gd name="connsiteX16" fmla="*/ 297068 w 320303"/>
                            <a:gd name="connsiteY16" fmla="*/ 105346 h 22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303" h="223391">
                              <a:moveTo>
                                <a:pt x="297068" y="105346"/>
                              </a:moveTo>
                              <a:cubicBezTo>
                                <a:pt x="275426" y="76484"/>
                                <a:pt x="240800" y="49643"/>
                                <a:pt x="200114" y="30016"/>
                              </a:cubicBezTo>
                              <a:cubicBezTo>
                                <a:pt x="160582" y="10679"/>
                                <a:pt x="119319" y="0"/>
                                <a:pt x="83827" y="0"/>
                              </a:cubicBezTo>
                              <a:cubicBezTo>
                                <a:pt x="44584" y="0"/>
                                <a:pt x="16883" y="12699"/>
                                <a:pt x="5341" y="36077"/>
                              </a:cubicBezTo>
                              <a:cubicBezTo>
                                <a:pt x="-8799" y="64939"/>
                                <a:pt x="5918" y="102749"/>
                                <a:pt x="40256" y="137383"/>
                              </a:cubicBezTo>
                              <a:cubicBezTo>
                                <a:pt x="42275" y="132765"/>
                                <a:pt x="44007" y="127859"/>
                                <a:pt x="46027" y="123241"/>
                              </a:cubicBezTo>
                              <a:cubicBezTo>
                                <a:pt x="19191" y="94379"/>
                                <a:pt x="7072" y="63785"/>
                                <a:pt x="17460" y="42138"/>
                              </a:cubicBezTo>
                              <a:cubicBezTo>
                                <a:pt x="26116" y="24244"/>
                                <a:pt x="50355" y="13854"/>
                                <a:pt x="83538" y="13854"/>
                              </a:cubicBezTo>
                              <a:cubicBezTo>
                                <a:pt x="117011" y="13854"/>
                                <a:pt x="156254" y="23955"/>
                                <a:pt x="193766" y="42427"/>
                              </a:cubicBezTo>
                              <a:cubicBezTo>
                                <a:pt x="232432" y="61476"/>
                                <a:pt x="265038" y="86586"/>
                                <a:pt x="285526" y="113716"/>
                              </a:cubicBezTo>
                              <a:cubicBezTo>
                                <a:pt x="304859" y="139403"/>
                                <a:pt x="310918" y="163359"/>
                                <a:pt x="302262" y="181253"/>
                              </a:cubicBezTo>
                              <a:cubicBezTo>
                                <a:pt x="293605" y="199148"/>
                                <a:pt x="269367" y="209538"/>
                                <a:pt x="236183" y="209538"/>
                              </a:cubicBezTo>
                              <a:cubicBezTo>
                                <a:pt x="233009" y="209538"/>
                                <a:pt x="229546" y="209249"/>
                                <a:pt x="226372" y="209249"/>
                              </a:cubicBezTo>
                              <a:cubicBezTo>
                                <a:pt x="223487" y="213579"/>
                                <a:pt x="220890" y="218197"/>
                                <a:pt x="218004" y="222526"/>
                              </a:cubicBezTo>
                              <a:cubicBezTo>
                                <a:pt x="224064" y="223103"/>
                                <a:pt x="230123" y="223392"/>
                                <a:pt x="236183" y="223392"/>
                              </a:cubicBezTo>
                              <a:cubicBezTo>
                                <a:pt x="275426" y="223392"/>
                                <a:pt x="303127" y="210692"/>
                                <a:pt x="314670" y="187314"/>
                              </a:cubicBezTo>
                              <a:cubicBezTo>
                                <a:pt x="326212" y="164513"/>
                                <a:pt x="319863" y="135651"/>
                                <a:pt x="297068" y="105346"/>
                              </a:cubicBezTo>
                              <a:close/>
                            </a:path>
                          </a:pathLst>
                        </a:custGeom>
                        <a:solidFill>
                          <a:srgbClr val="0061AF"/>
                        </a:solidFill>
                        <a:ln w="2885" cap="flat">
                          <a:noFill/>
                          <a:prstDash val="solid"/>
                          <a:miter/>
                        </a:ln>
                      </p:spPr>
                      <p:txBody>
                        <a:bodyPr rtlCol="0" anchor="ctr"/>
                        <a:lstStyle/>
                        <a:p>
                          <a:endParaRPr lang="ru-RU"/>
                        </a:p>
                      </p:txBody>
                    </p:sp>
                  </p:grpSp>
                  <p:sp>
                    <p:nvSpPr>
                      <p:cNvPr id="23" name="Полилиния 22">
                        <a:extLst>
                          <a:ext uri="{FF2B5EF4-FFF2-40B4-BE49-F238E27FC236}">
                            <a16:creationId xmlns:a16="http://schemas.microsoft.com/office/drawing/2014/main" id="{ABD4060A-CC73-BE72-65A6-BC72ED7A695C}"/>
                          </a:ext>
                        </a:extLst>
                      </p:cNvPr>
                      <p:cNvSpPr/>
                      <p:nvPr/>
                    </p:nvSpPr>
                    <p:spPr>
                      <a:xfrm>
                        <a:off x="10454912" y="602121"/>
                        <a:ext cx="230941" cy="171151"/>
                      </a:xfrm>
                      <a:custGeom>
                        <a:avLst/>
                        <a:gdLst>
                          <a:gd name="connsiteX0" fmla="*/ 211897 w 230941"/>
                          <a:gd name="connsiteY0" fmla="*/ 6350 h 171151"/>
                          <a:gd name="connsiteX1" fmla="*/ 49731 w 230941"/>
                          <a:gd name="connsiteY1" fmla="*/ 158164 h 171151"/>
                          <a:gd name="connsiteX2" fmla="*/ 35014 w 230941"/>
                          <a:gd name="connsiteY2" fmla="*/ 154700 h 171151"/>
                          <a:gd name="connsiteX3" fmla="*/ 21164 w 230941"/>
                          <a:gd name="connsiteY3" fmla="*/ 32325 h 171151"/>
                          <a:gd name="connsiteX4" fmla="*/ 7890 w 230941"/>
                          <a:gd name="connsiteY4" fmla="*/ 31460 h 171151"/>
                          <a:gd name="connsiteX5" fmla="*/ 28955 w 230941"/>
                          <a:gd name="connsiteY5" fmla="*/ 166245 h 171151"/>
                          <a:gd name="connsiteX6" fmla="*/ 49731 w 230941"/>
                          <a:gd name="connsiteY6" fmla="*/ 171152 h 171151"/>
                          <a:gd name="connsiteX7" fmla="*/ 230942 w 230941"/>
                          <a:gd name="connsiteY7" fmla="*/ 0 h 171151"/>
                          <a:gd name="connsiteX8" fmla="*/ 211897 w 230941"/>
                          <a:gd name="connsiteY8" fmla="*/ 6350 h 1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1" h="171151">
                            <a:moveTo>
                              <a:pt x="211897" y="6350"/>
                            </a:moveTo>
                            <a:cubicBezTo>
                              <a:pt x="157072" y="95245"/>
                              <a:pt x="91282" y="158164"/>
                              <a:pt x="49731" y="158164"/>
                            </a:cubicBezTo>
                            <a:cubicBezTo>
                              <a:pt x="44248" y="158164"/>
                              <a:pt x="39343" y="157009"/>
                              <a:pt x="35014" y="154700"/>
                            </a:cubicBezTo>
                            <a:cubicBezTo>
                              <a:pt x="12507" y="142867"/>
                              <a:pt x="6448" y="96976"/>
                              <a:pt x="21164" y="32325"/>
                            </a:cubicBezTo>
                            <a:cubicBezTo>
                              <a:pt x="16547" y="32037"/>
                              <a:pt x="12219" y="31748"/>
                              <a:pt x="7890" y="31460"/>
                            </a:cubicBezTo>
                            <a:cubicBezTo>
                              <a:pt x="-7114" y="99285"/>
                              <a:pt x="-1055" y="150660"/>
                              <a:pt x="28955" y="166245"/>
                            </a:cubicBezTo>
                            <a:cubicBezTo>
                              <a:pt x="35014" y="169420"/>
                              <a:pt x="42228" y="171152"/>
                              <a:pt x="49731" y="171152"/>
                            </a:cubicBezTo>
                            <a:cubicBezTo>
                              <a:pt x="99073" y="171152"/>
                              <a:pt x="171212" y="102171"/>
                              <a:pt x="230942" y="0"/>
                            </a:cubicBezTo>
                            <a:cubicBezTo>
                              <a:pt x="224882" y="2598"/>
                              <a:pt x="218534" y="4618"/>
                              <a:pt x="211897" y="6350"/>
                            </a:cubicBezTo>
                            <a:close/>
                          </a:path>
                        </a:pathLst>
                      </a:custGeom>
                      <a:solidFill>
                        <a:srgbClr val="0061AF"/>
                      </a:solidFill>
                      <a:ln w="2885" cap="flat">
                        <a:noFill/>
                        <a:prstDash val="solid"/>
                        <a:miter/>
                      </a:ln>
                    </p:spPr>
                    <p:txBody>
                      <a:bodyPr rtlCol="0" anchor="ctr"/>
                      <a:lstStyle/>
                      <a:p>
                        <a:endParaRPr lang="ru-RU"/>
                      </a:p>
                    </p:txBody>
                  </p:sp>
                </p:grpSp>
                <p:grpSp>
                  <p:nvGrpSpPr>
                    <p:cNvPr id="24" name="Рисунок 17">
                      <a:extLst>
                        <a:ext uri="{FF2B5EF4-FFF2-40B4-BE49-F238E27FC236}">
                          <a16:creationId xmlns:a16="http://schemas.microsoft.com/office/drawing/2014/main" id="{5B55BE1E-4F2E-CC5D-3DCB-436D5F72B633}"/>
                        </a:ext>
                      </a:extLst>
                    </p:cNvPr>
                    <p:cNvGrpSpPr/>
                    <p:nvPr/>
                  </p:nvGrpSpPr>
                  <p:grpSpPr>
                    <a:xfrm>
                      <a:off x="10376966" y="420579"/>
                      <a:ext cx="472032" cy="208672"/>
                      <a:chOff x="10376966" y="420579"/>
                      <a:chExt cx="472032" cy="208672"/>
                    </a:xfrm>
                    <a:solidFill>
                      <a:srgbClr val="0061AF"/>
                    </a:solidFill>
                  </p:grpSpPr>
                  <p:sp>
                    <p:nvSpPr>
                      <p:cNvPr id="25" name="Полилиния 24">
                        <a:extLst>
                          <a:ext uri="{FF2B5EF4-FFF2-40B4-BE49-F238E27FC236}">
                            <a16:creationId xmlns:a16="http://schemas.microsoft.com/office/drawing/2014/main" id="{677F7FEB-7067-F8C9-3F98-EB346E9CE581}"/>
                          </a:ext>
                        </a:extLst>
                      </p:cNvPr>
                      <p:cNvSpPr/>
                      <p:nvPr/>
                    </p:nvSpPr>
                    <p:spPr>
                      <a:xfrm>
                        <a:off x="10598134" y="557962"/>
                        <a:ext cx="157550" cy="57723"/>
                      </a:xfrm>
                      <a:custGeom>
                        <a:avLst/>
                        <a:gdLst>
                          <a:gd name="connsiteX0" fmla="*/ 32029 w 157550"/>
                          <a:gd name="connsiteY0" fmla="*/ 42138 h 57723"/>
                          <a:gd name="connsiteX1" fmla="*/ 0 w 157550"/>
                          <a:gd name="connsiteY1" fmla="*/ 48777 h 57723"/>
                          <a:gd name="connsiteX2" fmla="*/ 25393 w 157550"/>
                          <a:gd name="connsiteY2" fmla="*/ 57724 h 57723"/>
                          <a:gd name="connsiteX3" fmla="*/ 34915 w 157550"/>
                          <a:gd name="connsiteY3" fmla="*/ 55704 h 57723"/>
                          <a:gd name="connsiteX4" fmla="*/ 157550 w 157550"/>
                          <a:gd name="connsiteY4" fmla="*/ 13276 h 57723"/>
                          <a:gd name="connsiteX5" fmla="*/ 153799 w 157550"/>
                          <a:gd name="connsiteY5" fmla="*/ 0 h 57723"/>
                          <a:gd name="connsiteX6" fmla="*/ 32029 w 157550"/>
                          <a:gd name="connsiteY6" fmla="*/ 42138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50" h="57723">
                            <a:moveTo>
                              <a:pt x="32029" y="42138"/>
                            </a:moveTo>
                            <a:cubicBezTo>
                              <a:pt x="21353" y="44736"/>
                              <a:pt x="10676" y="46756"/>
                              <a:pt x="0" y="48777"/>
                            </a:cubicBezTo>
                            <a:cubicBezTo>
                              <a:pt x="8657" y="52240"/>
                              <a:pt x="17025" y="55126"/>
                              <a:pt x="25393" y="57724"/>
                            </a:cubicBezTo>
                            <a:cubicBezTo>
                              <a:pt x="28567" y="57147"/>
                              <a:pt x="31741" y="56281"/>
                              <a:pt x="34915" y="55704"/>
                            </a:cubicBezTo>
                            <a:cubicBezTo>
                              <a:pt x="80218" y="45313"/>
                              <a:pt x="122346" y="30594"/>
                              <a:pt x="157550" y="13276"/>
                            </a:cubicBezTo>
                            <a:cubicBezTo>
                              <a:pt x="156684" y="8947"/>
                              <a:pt x="155530" y="4618"/>
                              <a:pt x="153799" y="0"/>
                            </a:cubicBezTo>
                            <a:cubicBezTo>
                              <a:pt x="119461" y="17029"/>
                              <a:pt x="77332" y="31748"/>
                              <a:pt x="32029" y="42138"/>
                            </a:cubicBezTo>
                            <a:close/>
                          </a:path>
                        </a:pathLst>
                      </a:custGeom>
                      <a:solidFill>
                        <a:srgbClr val="0061AF"/>
                      </a:solidFill>
                      <a:ln w="2885"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84A114FB-482C-43D6-B217-6E0C0C723070}"/>
                          </a:ext>
                        </a:extLst>
                      </p:cNvPr>
                      <p:cNvSpPr/>
                      <p:nvPr/>
                    </p:nvSpPr>
                    <p:spPr>
                      <a:xfrm>
                        <a:off x="10464534" y="437319"/>
                        <a:ext cx="149759" cy="57723"/>
                      </a:xfrm>
                      <a:custGeom>
                        <a:avLst/>
                        <a:gdLst>
                          <a:gd name="connsiteX0" fmla="*/ 0 w 149759"/>
                          <a:gd name="connsiteY0" fmla="*/ 44159 h 57723"/>
                          <a:gd name="connsiteX1" fmla="*/ 3174 w 149759"/>
                          <a:gd name="connsiteY1" fmla="*/ 57724 h 57723"/>
                          <a:gd name="connsiteX2" fmla="*/ 131003 w 149759"/>
                          <a:gd name="connsiteY2" fmla="*/ 12411 h 57723"/>
                          <a:gd name="connsiteX3" fmla="*/ 149759 w 149759"/>
                          <a:gd name="connsiteY3" fmla="*/ 8370 h 57723"/>
                          <a:gd name="connsiteX4" fmla="*/ 123501 w 149759"/>
                          <a:gd name="connsiteY4" fmla="*/ 0 h 57723"/>
                          <a:gd name="connsiteX5" fmla="*/ 0 w 149759"/>
                          <a:gd name="connsiteY5" fmla="*/ 44159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59" h="57723">
                            <a:moveTo>
                              <a:pt x="0" y="44159"/>
                            </a:moveTo>
                            <a:cubicBezTo>
                              <a:pt x="577" y="48488"/>
                              <a:pt x="1731" y="53106"/>
                              <a:pt x="3174" y="57724"/>
                            </a:cubicBezTo>
                            <a:cubicBezTo>
                              <a:pt x="36646" y="40407"/>
                              <a:pt x="79929" y="24244"/>
                              <a:pt x="131003" y="12411"/>
                            </a:cubicBezTo>
                            <a:cubicBezTo>
                              <a:pt x="137351" y="10968"/>
                              <a:pt x="143411" y="9524"/>
                              <a:pt x="149759" y="8370"/>
                            </a:cubicBezTo>
                            <a:cubicBezTo>
                              <a:pt x="140814" y="5195"/>
                              <a:pt x="132157" y="2309"/>
                              <a:pt x="123501" y="0"/>
                            </a:cubicBezTo>
                            <a:cubicBezTo>
                              <a:pt x="76178" y="11545"/>
                              <a:pt x="34049" y="26842"/>
                              <a:pt x="0" y="44159"/>
                            </a:cubicBezTo>
                            <a:close/>
                          </a:path>
                        </a:pathLst>
                      </a:custGeom>
                      <a:solidFill>
                        <a:srgbClr val="0061AF"/>
                      </a:solidFill>
                      <a:ln w="2885"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4A01EE0C-6DEC-8B9C-4551-138F22721E1B}"/>
                          </a:ext>
                        </a:extLst>
                      </p:cNvPr>
                      <p:cNvSpPr/>
                      <p:nvPr/>
                    </p:nvSpPr>
                    <p:spPr>
                      <a:xfrm>
                        <a:off x="10376966" y="488405"/>
                        <a:ext cx="220302" cy="140846"/>
                      </a:xfrm>
                      <a:custGeom>
                        <a:avLst/>
                        <a:gdLst>
                          <a:gd name="connsiteX0" fmla="*/ 196064 w 220302"/>
                          <a:gd name="connsiteY0" fmla="*/ 122375 h 140846"/>
                          <a:gd name="connsiteX1" fmla="*/ 127966 w 220302"/>
                          <a:gd name="connsiteY1" fmla="*/ 127281 h 140846"/>
                          <a:gd name="connsiteX2" fmla="*/ 14276 w 220302"/>
                          <a:gd name="connsiteY2" fmla="*/ 88029 h 140846"/>
                          <a:gd name="connsiteX3" fmla="*/ 78623 w 220302"/>
                          <a:gd name="connsiteY3" fmla="*/ 13565 h 140846"/>
                          <a:gd name="connsiteX4" fmla="*/ 74872 w 220302"/>
                          <a:gd name="connsiteY4" fmla="*/ 0 h 140846"/>
                          <a:gd name="connsiteX5" fmla="*/ 1002 w 220302"/>
                          <a:gd name="connsiteY5" fmla="*/ 90915 h 140846"/>
                          <a:gd name="connsiteX6" fmla="*/ 128254 w 220302"/>
                          <a:gd name="connsiteY6" fmla="*/ 140846 h 140846"/>
                          <a:gd name="connsiteX7" fmla="*/ 220303 w 220302"/>
                          <a:gd name="connsiteY7" fmla="*/ 132476 h 140846"/>
                          <a:gd name="connsiteX8" fmla="*/ 196064 w 220302"/>
                          <a:gd name="connsiteY8" fmla="*/ 122375 h 14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02" h="140846">
                            <a:moveTo>
                              <a:pt x="196064" y="122375"/>
                            </a:moveTo>
                            <a:cubicBezTo>
                              <a:pt x="172403" y="125550"/>
                              <a:pt x="149318" y="127281"/>
                              <a:pt x="127966" y="127281"/>
                            </a:cubicBezTo>
                            <a:cubicBezTo>
                              <a:pt x="63330" y="127281"/>
                              <a:pt x="19758" y="112273"/>
                              <a:pt x="14276" y="88029"/>
                            </a:cubicBezTo>
                            <a:cubicBezTo>
                              <a:pt x="9659" y="67537"/>
                              <a:pt x="33320" y="39541"/>
                              <a:pt x="78623" y="13565"/>
                            </a:cubicBezTo>
                            <a:cubicBezTo>
                              <a:pt x="76892" y="8947"/>
                              <a:pt x="75737" y="4618"/>
                              <a:pt x="74872" y="0"/>
                            </a:cubicBezTo>
                            <a:cubicBezTo>
                              <a:pt x="23509" y="28862"/>
                              <a:pt x="-5923" y="62053"/>
                              <a:pt x="1002" y="90915"/>
                            </a:cubicBezTo>
                            <a:cubicBezTo>
                              <a:pt x="8505" y="122663"/>
                              <a:pt x="54673" y="140846"/>
                              <a:pt x="128254" y="140846"/>
                            </a:cubicBezTo>
                            <a:cubicBezTo>
                              <a:pt x="156821" y="140846"/>
                              <a:pt x="188273" y="137960"/>
                              <a:pt x="220303" y="132476"/>
                            </a:cubicBezTo>
                            <a:cubicBezTo>
                              <a:pt x="211934" y="129590"/>
                              <a:pt x="203855" y="126127"/>
                              <a:pt x="196064" y="122375"/>
                            </a:cubicBezTo>
                            <a:close/>
                          </a:path>
                        </a:pathLst>
                      </a:custGeom>
                      <a:solidFill>
                        <a:srgbClr val="0061AF"/>
                      </a:solidFill>
                      <a:ln w="2885"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EE3D7EC1-29FF-65A1-3EB6-C18FA3DAD7CC}"/>
                          </a:ext>
                        </a:extLst>
                      </p:cNvPr>
                      <p:cNvSpPr/>
                      <p:nvPr/>
                    </p:nvSpPr>
                    <p:spPr>
                      <a:xfrm>
                        <a:off x="10615159" y="420579"/>
                        <a:ext cx="233839" cy="143732"/>
                      </a:xfrm>
                      <a:custGeom>
                        <a:avLst/>
                        <a:gdLst>
                          <a:gd name="connsiteX0" fmla="*/ 232862 w 233839"/>
                          <a:gd name="connsiteY0" fmla="*/ 49931 h 143732"/>
                          <a:gd name="connsiteX1" fmla="*/ 105610 w 233839"/>
                          <a:gd name="connsiteY1" fmla="*/ 0 h 143732"/>
                          <a:gd name="connsiteX2" fmla="*/ 0 w 233839"/>
                          <a:gd name="connsiteY2" fmla="*/ 10968 h 143732"/>
                          <a:gd name="connsiteX3" fmla="*/ 24238 w 233839"/>
                          <a:gd name="connsiteY3" fmla="*/ 20492 h 143732"/>
                          <a:gd name="connsiteX4" fmla="*/ 105610 w 233839"/>
                          <a:gd name="connsiteY4" fmla="*/ 13565 h 143732"/>
                          <a:gd name="connsiteX5" fmla="*/ 219300 w 233839"/>
                          <a:gd name="connsiteY5" fmla="*/ 52817 h 143732"/>
                          <a:gd name="connsiteX6" fmla="*/ 168804 w 233839"/>
                          <a:gd name="connsiteY6" fmla="*/ 118911 h 143732"/>
                          <a:gd name="connsiteX7" fmla="*/ 148893 w 233839"/>
                          <a:gd name="connsiteY7" fmla="*/ 130456 h 143732"/>
                          <a:gd name="connsiteX8" fmla="*/ 153222 w 233839"/>
                          <a:gd name="connsiteY8" fmla="*/ 143733 h 143732"/>
                          <a:gd name="connsiteX9" fmla="*/ 176306 w 233839"/>
                          <a:gd name="connsiteY9" fmla="*/ 130456 h 143732"/>
                          <a:gd name="connsiteX10" fmla="*/ 232862 w 233839"/>
                          <a:gd name="connsiteY10" fmla="*/ 49931 h 1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39" h="143732">
                            <a:moveTo>
                              <a:pt x="232862" y="49931"/>
                            </a:moveTo>
                            <a:cubicBezTo>
                              <a:pt x="225649" y="18183"/>
                              <a:pt x="179191" y="0"/>
                              <a:pt x="105610" y="0"/>
                            </a:cubicBezTo>
                            <a:cubicBezTo>
                              <a:pt x="73004" y="0"/>
                              <a:pt x="36646" y="3752"/>
                              <a:pt x="0" y="10968"/>
                            </a:cubicBezTo>
                            <a:cubicBezTo>
                              <a:pt x="8080" y="13854"/>
                              <a:pt x="16159" y="17029"/>
                              <a:pt x="24238" y="20492"/>
                            </a:cubicBezTo>
                            <a:cubicBezTo>
                              <a:pt x="52517" y="15874"/>
                              <a:pt x="80218" y="13565"/>
                              <a:pt x="105610" y="13565"/>
                            </a:cubicBezTo>
                            <a:cubicBezTo>
                              <a:pt x="170246" y="13565"/>
                              <a:pt x="213818" y="28573"/>
                              <a:pt x="219300" y="52817"/>
                            </a:cubicBezTo>
                            <a:cubicBezTo>
                              <a:pt x="223629" y="71289"/>
                              <a:pt x="205161" y="95533"/>
                              <a:pt x="168804" y="118911"/>
                            </a:cubicBezTo>
                            <a:cubicBezTo>
                              <a:pt x="162455" y="122952"/>
                              <a:pt x="155819" y="126704"/>
                              <a:pt x="148893" y="130456"/>
                            </a:cubicBezTo>
                            <a:cubicBezTo>
                              <a:pt x="150625" y="135074"/>
                              <a:pt x="152068" y="139403"/>
                              <a:pt x="153222" y="143733"/>
                            </a:cubicBezTo>
                            <a:cubicBezTo>
                              <a:pt x="161301" y="139403"/>
                              <a:pt x="169092" y="134785"/>
                              <a:pt x="176306" y="130456"/>
                            </a:cubicBezTo>
                            <a:cubicBezTo>
                              <a:pt x="218723" y="103615"/>
                              <a:pt x="238633" y="74753"/>
                              <a:pt x="232862" y="49931"/>
                            </a:cubicBezTo>
                            <a:close/>
                          </a:path>
                        </a:pathLst>
                      </a:custGeom>
                      <a:solidFill>
                        <a:srgbClr val="0061AF"/>
                      </a:solidFill>
                      <a:ln w="2885" cap="flat">
                        <a:noFill/>
                        <a:prstDash val="solid"/>
                        <a:miter/>
                      </a:ln>
                    </p:spPr>
                    <p:txBody>
                      <a:bodyPr rtlCol="0" anchor="ctr"/>
                      <a:lstStyle/>
                      <a:p>
                        <a:endParaRPr lang="ru-RU"/>
                      </a:p>
                    </p:txBody>
                  </p:sp>
                </p:grpSp>
              </p:grpSp>
            </p:grpSp>
            <p:sp>
              <p:nvSpPr>
                <p:cNvPr id="29" name="Полилиния 28">
                  <a:extLst>
                    <a:ext uri="{FF2B5EF4-FFF2-40B4-BE49-F238E27FC236}">
                      <a16:creationId xmlns:a16="http://schemas.microsoft.com/office/drawing/2014/main" id="{C1993DF7-6EFD-48F9-C76C-EEA9445100EC}"/>
                    </a:ext>
                  </a:extLst>
                </p:cNvPr>
                <p:cNvSpPr/>
                <p:nvPr/>
              </p:nvSpPr>
              <p:spPr>
                <a:xfrm>
                  <a:off x="10571587" y="488116"/>
                  <a:ext cx="76178" cy="76195"/>
                </a:xfrm>
                <a:custGeom>
                  <a:avLst/>
                  <a:gdLst>
                    <a:gd name="connsiteX0" fmla="*/ 76178 w 76178"/>
                    <a:gd name="connsiteY0" fmla="*/ 38098 h 76195"/>
                    <a:gd name="connsiteX1" fmla="*/ 38089 w 76178"/>
                    <a:gd name="connsiteY1" fmla="*/ 76196 h 76195"/>
                    <a:gd name="connsiteX2" fmla="*/ 0 w 76178"/>
                    <a:gd name="connsiteY2" fmla="*/ 38098 h 76195"/>
                    <a:gd name="connsiteX3" fmla="*/ 38089 w 76178"/>
                    <a:gd name="connsiteY3" fmla="*/ 0 h 76195"/>
                    <a:gd name="connsiteX4" fmla="*/ 76178 w 76178"/>
                    <a:gd name="connsiteY4" fmla="*/ 38098 h 7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78" h="76195">
                      <a:moveTo>
                        <a:pt x="76178" y="38098"/>
                      </a:moveTo>
                      <a:cubicBezTo>
                        <a:pt x="76178" y="59167"/>
                        <a:pt x="59153" y="76196"/>
                        <a:pt x="38089" y="76196"/>
                      </a:cubicBezTo>
                      <a:cubicBezTo>
                        <a:pt x="17025" y="76196"/>
                        <a:pt x="0" y="59167"/>
                        <a:pt x="0" y="38098"/>
                      </a:cubicBezTo>
                      <a:cubicBezTo>
                        <a:pt x="0" y="17029"/>
                        <a:pt x="17025" y="0"/>
                        <a:pt x="38089" y="0"/>
                      </a:cubicBezTo>
                      <a:cubicBezTo>
                        <a:pt x="59153" y="0"/>
                        <a:pt x="76178" y="17029"/>
                        <a:pt x="76178" y="38098"/>
                      </a:cubicBezTo>
                      <a:close/>
                    </a:path>
                  </a:pathLst>
                </a:custGeom>
                <a:solidFill>
                  <a:srgbClr val="0061AF"/>
                </a:solidFill>
                <a:ln w="2885" cap="flat">
                  <a:noFill/>
                  <a:prstDash val="solid"/>
                  <a:miter/>
                </a:ln>
              </p:spPr>
              <p:txBody>
                <a:bodyPr rtlCol="0" anchor="ctr"/>
                <a:lstStyle/>
                <a:p>
                  <a:endParaRPr lang="ru-RU"/>
                </a:p>
              </p:txBody>
            </p:sp>
          </p:grpSp>
          <p:grpSp>
            <p:nvGrpSpPr>
              <p:cNvPr id="30" name="Рисунок 17">
                <a:extLst>
                  <a:ext uri="{FF2B5EF4-FFF2-40B4-BE49-F238E27FC236}">
                    <a16:creationId xmlns:a16="http://schemas.microsoft.com/office/drawing/2014/main" id="{770CA733-0EA9-9D29-9DAF-CF54399BA749}"/>
                  </a:ext>
                </a:extLst>
              </p:cNvPr>
              <p:cNvGrpSpPr/>
              <p:nvPr/>
            </p:nvGrpSpPr>
            <p:grpSpPr>
              <a:xfrm>
                <a:off x="10534652" y="276558"/>
                <a:ext cx="236031" cy="179521"/>
                <a:chOff x="10534652" y="276558"/>
                <a:chExt cx="236031" cy="179521"/>
              </a:xfrm>
              <a:solidFill>
                <a:srgbClr val="0061AF"/>
              </a:solidFill>
            </p:grpSpPr>
            <p:sp>
              <p:nvSpPr>
                <p:cNvPr id="31" name="Полилиния 30">
                  <a:extLst>
                    <a:ext uri="{FF2B5EF4-FFF2-40B4-BE49-F238E27FC236}">
                      <a16:creationId xmlns:a16="http://schemas.microsoft.com/office/drawing/2014/main" id="{016D6254-ED1E-29D0-2872-54F260582C01}"/>
                    </a:ext>
                  </a:extLst>
                </p:cNvPr>
                <p:cNvSpPr/>
                <p:nvPr/>
              </p:nvSpPr>
              <p:spPr>
                <a:xfrm>
                  <a:off x="10534652" y="424620"/>
                  <a:ext cx="33472" cy="31459"/>
                </a:xfrm>
                <a:custGeom>
                  <a:avLst/>
                  <a:gdLst>
                    <a:gd name="connsiteX0" fmla="*/ 18467 w 33472"/>
                    <a:gd name="connsiteY0" fmla="*/ 25976 h 31459"/>
                    <a:gd name="connsiteX1" fmla="*/ 33472 w 33472"/>
                    <a:gd name="connsiteY1" fmla="*/ 2020 h 31459"/>
                    <a:gd name="connsiteX2" fmla="*/ 18756 w 33472"/>
                    <a:gd name="connsiteY2" fmla="*/ 0 h 31459"/>
                    <a:gd name="connsiteX3" fmla="*/ 0 w 33472"/>
                    <a:gd name="connsiteY3" fmla="*/ 31460 h 31459"/>
                    <a:gd name="connsiteX4" fmla="*/ 18467 w 33472"/>
                    <a:gd name="connsiteY4" fmla="*/ 25976 h 3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2" h="31459">
                      <a:moveTo>
                        <a:pt x="18467" y="25976"/>
                      </a:moveTo>
                      <a:cubicBezTo>
                        <a:pt x="23373" y="17894"/>
                        <a:pt x="28278" y="9813"/>
                        <a:pt x="33472" y="2020"/>
                      </a:cubicBezTo>
                      <a:cubicBezTo>
                        <a:pt x="28567" y="1154"/>
                        <a:pt x="23661" y="577"/>
                        <a:pt x="18756" y="0"/>
                      </a:cubicBezTo>
                      <a:cubicBezTo>
                        <a:pt x="12408" y="10102"/>
                        <a:pt x="6060" y="20492"/>
                        <a:pt x="0" y="31460"/>
                      </a:cubicBezTo>
                      <a:cubicBezTo>
                        <a:pt x="6060" y="29728"/>
                        <a:pt x="12408" y="27708"/>
                        <a:pt x="18467" y="25976"/>
                      </a:cubicBezTo>
                      <a:close/>
                    </a:path>
                  </a:pathLst>
                </a:custGeom>
                <a:solidFill>
                  <a:srgbClr val="0061AF"/>
                </a:solidFill>
                <a:ln w="2885"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2B5B5906-029F-7713-8214-29FDBB6924D1}"/>
                    </a:ext>
                  </a:extLst>
                </p:cNvPr>
                <p:cNvSpPr/>
                <p:nvPr/>
              </p:nvSpPr>
              <p:spPr>
                <a:xfrm>
                  <a:off x="10562065" y="276558"/>
                  <a:ext cx="208619" cy="152968"/>
                </a:xfrm>
                <a:custGeom>
                  <a:avLst/>
                  <a:gdLst>
                    <a:gd name="connsiteX0" fmla="*/ 14428 w 208619"/>
                    <a:gd name="connsiteY0" fmla="*/ 137672 h 152968"/>
                    <a:gd name="connsiteX1" fmla="*/ 158704 w 208619"/>
                    <a:gd name="connsiteY1" fmla="*/ 13277 h 152968"/>
                    <a:gd name="connsiteX2" fmla="*/ 173420 w 208619"/>
                    <a:gd name="connsiteY2" fmla="*/ 16740 h 152968"/>
                    <a:gd name="connsiteX3" fmla="*/ 184385 w 208619"/>
                    <a:gd name="connsiteY3" fmla="*/ 151525 h 152968"/>
                    <a:gd name="connsiteX4" fmla="*/ 197659 w 208619"/>
                    <a:gd name="connsiteY4" fmla="*/ 152969 h 152968"/>
                    <a:gd name="connsiteX5" fmla="*/ 179769 w 208619"/>
                    <a:gd name="connsiteY5" fmla="*/ 4907 h 152968"/>
                    <a:gd name="connsiteX6" fmla="*/ 158993 w 208619"/>
                    <a:gd name="connsiteY6" fmla="*/ 0 h 152968"/>
                    <a:gd name="connsiteX7" fmla="*/ 0 w 208619"/>
                    <a:gd name="connsiteY7" fmla="*/ 135363 h 152968"/>
                    <a:gd name="connsiteX8" fmla="*/ 14428 w 208619"/>
                    <a:gd name="connsiteY8" fmla="*/ 137672 h 15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19" h="152968">
                      <a:moveTo>
                        <a:pt x="14428" y="137672"/>
                      </a:moveTo>
                      <a:cubicBezTo>
                        <a:pt x="65213" y="63496"/>
                        <a:pt x="121769" y="13277"/>
                        <a:pt x="158704" y="13277"/>
                      </a:cubicBezTo>
                      <a:cubicBezTo>
                        <a:pt x="164187" y="13277"/>
                        <a:pt x="169092" y="14431"/>
                        <a:pt x="173420" y="16740"/>
                      </a:cubicBezTo>
                      <a:cubicBezTo>
                        <a:pt x="197370" y="29439"/>
                        <a:pt x="202564" y="80525"/>
                        <a:pt x="184385" y="151525"/>
                      </a:cubicBezTo>
                      <a:cubicBezTo>
                        <a:pt x="189002" y="151814"/>
                        <a:pt x="193331" y="152391"/>
                        <a:pt x="197659" y="152969"/>
                      </a:cubicBezTo>
                      <a:cubicBezTo>
                        <a:pt x="216415" y="78793"/>
                        <a:pt x="211509" y="21646"/>
                        <a:pt x="179769" y="4907"/>
                      </a:cubicBezTo>
                      <a:cubicBezTo>
                        <a:pt x="173420" y="1732"/>
                        <a:pt x="166495" y="0"/>
                        <a:pt x="158993" y="0"/>
                      </a:cubicBezTo>
                      <a:cubicBezTo>
                        <a:pt x="115710" y="0"/>
                        <a:pt x="54825" y="53106"/>
                        <a:pt x="0" y="135363"/>
                      </a:cubicBezTo>
                      <a:cubicBezTo>
                        <a:pt x="4617" y="135940"/>
                        <a:pt x="9522" y="136806"/>
                        <a:pt x="14428" y="137672"/>
                      </a:cubicBezTo>
                      <a:close/>
                    </a:path>
                  </a:pathLst>
                </a:custGeom>
                <a:solidFill>
                  <a:srgbClr val="0061AF"/>
                </a:solidFill>
                <a:ln w="2885" cap="flat">
                  <a:noFill/>
                  <a:prstDash val="solid"/>
                  <a:miter/>
                </a:ln>
              </p:spPr>
              <p:txBody>
                <a:bodyPr rtlCol="0" anchor="ctr"/>
                <a:lstStyle/>
                <a:p>
                  <a:endParaRPr lang="ru-RU"/>
                </a:p>
              </p:txBody>
            </p:sp>
          </p:grpSp>
        </p:grpSp>
        <p:grpSp>
          <p:nvGrpSpPr>
            <p:cNvPr id="33" name="Рисунок 17">
              <a:extLst>
                <a:ext uri="{FF2B5EF4-FFF2-40B4-BE49-F238E27FC236}">
                  <a16:creationId xmlns:a16="http://schemas.microsoft.com/office/drawing/2014/main" id="{006B851B-037E-2064-9AF0-043E057A257E}"/>
                </a:ext>
              </a:extLst>
            </p:cNvPr>
            <p:cNvGrpSpPr/>
            <p:nvPr/>
          </p:nvGrpSpPr>
          <p:grpSpPr>
            <a:xfrm>
              <a:off x="10697974" y="665040"/>
              <a:ext cx="904613" cy="211558"/>
              <a:chOff x="10697974" y="665040"/>
              <a:chExt cx="904613" cy="211558"/>
            </a:xfrm>
            <a:solidFill>
              <a:srgbClr val="0061AF"/>
            </a:solidFill>
          </p:grpSpPr>
          <p:sp>
            <p:nvSpPr>
              <p:cNvPr id="34" name="Полилиния 33">
                <a:extLst>
                  <a:ext uri="{FF2B5EF4-FFF2-40B4-BE49-F238E27FC236}">
                    <a16:creationId xmlns:a16="http://schemas.microsoft.com/office/drawing/2014/main" id="{C779C964-4C4E-4B1A-31AA-7567A4478C7D}"/>
                  </a:ext>
                </a:extLst>
              </p:cNvPr>
              <p:cNvSpPr/>
              <p:nvPr/>
            </p:nvSpPr>
            <p:spPr>
              <a:xfrm>
                <a:off x="10697974" y="665040"/>
                <a:ext cx="207469" cy="211558"/>
              </a:xfrm>
              <a:custGeom>
                <a:avLst/>
                <a:gdLst>
                  <a:gd name="connsiteX0" fmla="*/ 174863 w 207469"/>
                  <a:gd name="connsiteY0" fmla="*/ 211558 h 211558"/>
                  <a:gd name="connsiteX1" fmla="*/ 174863 w 207469"/>
                  <a:gd name="connsiteY1" fmla="*/ 61187 h 211558"/>
                  <a:gd name="connsiteX2" fmla="*/ 103879 w 207469"/>
                  <a:gd name="connsiteY2" fmla="*/ 150660 h 211558"/>
                  <a:gd name="connsiteX3" fmla="*/ 32606 w 207469"/>
                  <a:gd name="connsiteY3" fmla="*/ 61187 h 211558"/>
                  <a:gd name="connsiteX4" fmla="*/ 32606 w 207469"/>
                  <a:gd name="connsiteY4" fmla="*/ 211558 h 211558"/>
                  <a:gd name="connsiteX5" fmla="*/ 0 w 207469"/>
                  <a:gd name="connsiteY5" fmla="*/ 211558 h 211558"/>
                  <a:gd name="connsiteX6" fmla="*/ 0 w 207469"/>
                  <a:gd name="connsiteY6" fmla="*/ 0 h 211558"/>
                  <a:gd name="connsiteX7" fmla="*/ 19045 w 207469"/>
                  <a:gd name="connsiteY7" fmla="*/ 0 h 211558"/>
                  <a:gd name="connsiteX8" fmla="*/ 103879 w 207469"/>
                  <a:gd name="connsiteY8" fmla="*/ 107367 h 211558"/>
                  <a:gd name="connsiteX9" fmla="*/ 188714 w 207469"/>
                  <a:gd name="connsiteY9" fmla="*/ 0 h 211558"/>
                  <a:gd name="connsiteX10" fmla="*/ 207470 w 207469"/>
                  <a:gd name="connsiteY10" fmla="*/ 0 h 211558"/>
                  <a:gd name="connsiteX11" fmla="*/ 207470 w 207469"/>
                  <a:gd name="connsiteY11" fmla="*/ 211558 h 211558"/>
                  <a:gd name="connsiteX12" fmla="*/ 174863 w 207469"/>
                  <a:gd name="connsiteY12"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469" h="211558">
                    <a:moveTo>
                      <a:pt x="174863" y="211558"/>
                    </a:moveTo>
                    <a:lnTo>
                      <a:pt x="174863" y="61187"/>
                    </a:lnTo>
                    <a:lnTo>
                      <a:pt x="103879" y="150660"/>
                    </a:lnTo>
                    <a:lnTo>
                      <a:pt x="32606" y="61187"/>
                    </a:lnTo>
                    <a:lnTo>
                      <a:pt x="32606" y="211558"/>
                    </a:lnTo>
                    <a:lnTo>
                      <a:pt x="0" y="211558"/>
                    </a:lnTo>
                    <a:lnTo>
                      <a:pt x="0" y="0"/>
                    </a:lnTo>
                    <a:lnTo>
                      <a:pt x="19045" y="0"/>
                    </a:lnTo>
                    <a:lnTo>
                      <a:pt x="103879" y="107367"/>
                    </a:lnTo>
                    <a:lnTo>
                      <a:pt x="188714" y="0"/>
                    </a:lnTo>
                    <a:lnTo>
                      <a:pt x="207470" y="0"/>
                    </a:lnTo>
                    <a:lnTo>
                      <a:pt x="207470" y="211558"/>
                    </a:lnTo>
                    <a:lnTo>
                      <a:pt x="174863" y="211558"/>
                    </a:lnTo>
                    <a:close/>
                  </a:path>
                </a:pathLst>
              </a:custGeom>
              <a:solidFill>
                <a:srgbClr val="0061AF"/>
              </a:solidFill>
              <a:ln w="2885"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549F8337-C301-260E-8DA4-370C7E86DC05}"/>
                  </a:ext>
                </a:extLst>
              </p:cNvPr>
              <p:cNvSpPr/>
              <p:nvPr/>
            </p:nvSpPr>
            <p:spPr>
              <a:xfrm>
                <a:off x="10932279" y="665040"/>
                <a:ext cx="163321" cy="211558"/>
              </a:xfrm>
              <a:custGeom>
                <a:avLst/>
                <a:gdLst>
                  <a:gd name="connsiteX0" fmla="*/ 130715 w 163321"/>
                  <a:gd name="connsiteY0" fmla="*/ 211558 h 211558"/>
                  <a:gd name="connsiteX1" fmla="*/ 130715 w 163321"/>
                  <a:gd name="connsiteY1" fmla="*/ 62342 h 211558"/>
                  <a:gd name="connsiteX2" fmla="*/ 19045 w 163321"/>
                  <a:gd name="connsiteY2" fmla="*/ 211558 h 211558"/>
                  <a:gd name="connsiteX3" fmla="*/ 0 w 163321"/>
                  <a:gd name="connsiteY3" fmla="*/ 211558 h 211558"/>
                  <a:gd name="connsiteX4" fmla="*/ 0 w 163321"/>
                  <a:gd name="connsiteY4" fmla="*/ 0 h 211558"/>
                  <a:gd name="connsiteX5" fmla="*/ 32607 w 163321"/>
                  <a:gd name="connsiteY5" fmla="*/ 0 h 211558"/>
                  <a:gd name="connsiteX6" fmla="*/ 32607 w 163321"/>
                  <a:gd name="connsiteY6" fmla="*/ 149216 h 211558"/>
                  <a:gd name="connsiteX7" fmla="*/ 144277 w 163321"/>
                  <a:gd name="connsiteY7" fmla="*/ 0 h 211558"/>
                  <a:gd name="connsiteX8" fmla="*/ 163321 w 163321"/>
                  <a:gd name="connsiteY8" fmla="*/ 0 h 211558"/>
                  <a:gd name="connsiteX9" fmla="*/ 163321 w 163321"/>
                  <a:gd name="connsiteY9" fmla="*/ 211558 h 211558"/>
                  <a:gd name="connsiteX10" fmla="*/ 130715 w 163321"/>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1" h="211558">
                    <a:moveTo>
                      <a:pt x="130715" y="211558"/>
                    </a:moveTo>
                    <a:lnTo>
                      <a:pt x="130715" y="62342"/>
                    </a:lnTo>
                    <a:lnTo>
                      <a:pt x="19045" y="211558"/>
                    </a:lnTo>
                    <a:lnTo>
                      <a:pt x="0" y="211558"/>
                    </a:lnTo>
                    <a:lnTo>
                      <a:pt x="0" y="0"/>
                    </a:lnTo>
                    <a:lnTo>
                      <a:pt x="32607" y="0"/>
                    </a:lnTo>
                    <a:lnTo>
                      <a:pt x="32607" y="149216"/>
                    </a:lnTo>
                    <a:lnTo>
                      <a:pt x="144277" y="0"/>
                    </a:lnTo>
                    <a:lnTo>
                      <a:pt x="163321" y="0"/>
                    </a:lnTo>
                    <a:lnTo>
                      <a:pt x="163321" y="211558"/>
                    </a:lnTo>
                    <a:lnTo>
                      <a:pt x="130715" y="211558"/>
                    </a:lnTo>
                    <a:close/>
                  </a:path>
                </a:pathLst>
              </a:custGeom>
              <a:solidFill>
                <a:srgbClr val="0061AF"/>
              </a:solidFill>
              <a:ln w="2885"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F0176CCD-3474-BA02-8458-41FD30120553}"/>
                  </a:ext>
                </a:extLst>
              </p:cNvPr>
              <p:cNvSpPr/>
              <p:nvPr/>
            </p:nvSpPr>
            <p:spPr>
              <a:xfrm>
                <a:off x="11439266" y="665040"/>
                <a:ext cx="163320" cy="211558"/>
              </a:xfrm>
              <a:custGeom>
                <a:avLst/>
                <a:gdLst>
                  <a:gd name="connsiteX0" fmla="*/ 130715 w 163320"/>
                  <a:gd name="connsiteY0" fmla="*/ 211558 h 211558"/>
                  <a:gd name="connsiteX1" fmla="*/ 130715 w 163320"/>
                  <a:gd name="connsiteY1" fmla="*/ 62342 h 211558"/>
                  <a:gd name="connsiteX2" fmla="*/ 19044 w 163320"/>
                  <a:gd name="connsiteY2" fmla="*/ 211558 h 211558"/>
                  <a:gd name="connsiteX3" fmla="*/ 0 w 163320"/>
                  <a:gd name="connsiteY3" fmla="*/ 211558 h 211558"/>
                  <a:gd name="connsiteX4" fmla="*/ 0 w 163320"/>
                  <a:gd name="connsiteY4" fmla="*/ 0 h 211558"/>
                  <a:gd name="connsiteX5" fmla="*/ 32606 w 163320"/>
                  <a:gd name="connsiteY5" fmla="*/ 0 h 211558"/>
                  <a:gd name="connsiteX6" fmla="*/ 32606 w 163320"/>
                  <a:gd name="connsiteY6" fmla="*/ 149216 h 211558"/>
                  <a:gd name="connsiteX7" fmla="*/ 144277 w 163320"/>
                  <a:gd name="connsiteY7" fmla="*/ 0 h 211558"/>
                  <a:gd name="connsiteX8" fmla="*/ 163321 w 163320"/>
                  <a:gd name="connsiteY8" fmla="*/ 0 h 211558"/>
                  <a:gd name="connsiteX9" fmla="*/ 163321 w 163320"/>
                  <a:gd name="connsiteY9" fmla="*/ 211558 h 211558"/>
                  <a:gd name="connsiteX10" fmla="*/ 130715 w 163320"/>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0" h="211558">
                    <a:moveTo>
                      <a:pt x="130715" y="211558"/>
                    </a:moveTo>
                    <a:lnTo>
                      <a:pt x="130715" y="62342"/>
                    </a:lnTo>
                    <a:lnTo>
                      <a:pt x="19044" y="211558"/>
                    </a:lnTo>
                    <a:lnTo>
                      <a:pt x="0" y="211558"/>
                    </a:lnTo>
                    <a:lnTo>
                      <a:pt x="0" y="0"/>
                    </a:lnTo>
                    <a:lnTo>
                      <a:pt x="32606" y="0"/>
                    </a:lnTo>
                    <a:lnTo>
                      <a:pt x="32606" y="149216"/>
                    </a:lnTo>
                    <a:lnTo>
                      <a:pt x="144277" y="0"/>
                    </a:lnTo>
                    <a:lnTo>
                      <a:pt x="163321" y="0"/>
                    </a:lnTo>
                    <a:lnTo>
                      <a:pt x="163321" y="211558"/>
                    </a:lnTo>
                    <a:lnTo>
                      <a:pt x="130715" y="211558"/>
                    </a:lnTo>
                    <a:close/>
                  </a:path>
                </a:pathLst>
              </a:custGeom>
              <a:solidFill>
                <a:srgbClr val="0061AF"/>
              </a:solidFill>
              <a:ln w="2885" cap="flat">
                <a:noFill/>
                <a:prstDash val="solid"/>
                <a:miter/>
              </a:ln>
            </p:spPr>
            <p:txBody>
              <a:bodyPr rtlCol="0" anchor="ctr"/>
              <a:lstStyle/>
              <a:p>
                <a:endParaRPr lang="ru-RU"/>
              </a:p>
            </p:txBody>
          </p:sp>
        </p:grpSp>
        <p:grpSp>
          <p:nvGrpSpPr>
            <p:cNvPr id="37" name="Рисунок 17">
              <a:extLst>
                <a:ext uri="{FF2B5EF4-FFF2-40B4-BE49-F238E27FC236}">
                  <a16:creationId xmlns:a16="http://schemas.microsoft.com/office/drawing/2014/main" id="{89C7B6D0-C2F3-A58B-64E3-13BA038557E1}"/>
                </a:ext>
              </a:extLst>
            </p:cNvPr>
            <p:cNvGrpSpPr/>
            <p:nvPr/>
          </p:nvGrpSpPr>
          <p:grpSpPr>
            <a:xfrm>
              <a:off x="11254015" y="502836"/>
              <a:ext cx="378870" cy="92069"/>
              <a:chOff x="11254015" y="502836"/>
              <a:chExt cx="378870" cy="92069"/>
            </a:xfrm>
            <a:solidFill>
              <a:srgbClr val="0061AF"/>
            </a:solidFill>
          </p:grpSpPr>
          <p:sp>
            <p:nvSpPr>
              <p:cNvPr id="38" name="Полилиния 37">
                <a:extLst>
                  <a:ext uri="{FF2B5EF4-FFF2-40B4-BE49-F238E27FC236}">
                    <a16:creationId xmlns:a16="http://schemas.microsoft.com/office/drawing/2014/main" id="{706B4992-2C55-0372-7D55-8414CB7C1B68}"/>
                  </a:ext>
                </a:extLst>
              </p:cNvPr>
              <p:cNvSpPr/>
              <p:nvPr/>
            </p:nvSpPr>
            <p:spPr>
              <a:xfrm>
                <a:off x="11254015" y="502836"/>
                <a:ext cx="76466" cy="92069"/>
              </a:xfrm>
              <a:custGeom>
                <a:avLst/>
                <a:gdLst>
                  <a:gd name="connsiteX0" fmla="*/ 57133 w 76466"/>
                  <a:gd name="connsiteY0" fmla="*/ 92070 h 92069"/>
                  <a:gd name="connsiteX1" fmla="*/ 57133 w 76466"/>
                  <a:gd name="connsiteY1" fmla="*/ 54549 h 92069"/>
                  <a:gd name="connsiteX2" fmla="*/ 19333 w 76466"/>
                  <a:gd name="connsiteY2" fmla="*/ 54549 h 92069"/>
                  <a:gd name="connsiteX3" fmla="*/ 19333 w 76466"/>
                  <a:gd name="connsiteY3" fmla="*/ 92070 h 92069"/>
                  <a:gd name="connsiteX4" fmla="*/ 0 w 76466"/>
                  <a:gd name="connsiteY4" fmla="*/ 92070 h 92069"/>
                  <a:gd name="connsiteX5" fmla="*/ 0 w 76466"/>
                  <a:gd name="connsiteY5" fmla="*/ 0 h 92069"/>
                  <a:gd name="connsiteX6" fmla="*/ 19333 w 76466"/>
                  <a:gd name="connsiteY6" fmla="*/ 0 h 92069"/>
                  <a:gd name="connsiteX7" fmla="*/ 19333 w 76466"/>
                  <a:gd name="connsiteY7" fmla="*/ 37232 h 92069"/>
                  <a:gd name="connsiteX8" fmla="*/ 57133 w 76466"/>
                  <a:gd name="connsiteY8" fmla="*/ 37232 h 92069"/>
                  <a:gd name="connsiteX9" fmla="*/ 57133 w 76466"/>
                  <a:gd name="connsiteY9" fmla="*/ 0 h 92069"/>
                  <a:gd name="connsiteX10" fmla="*/ 76467 w 76466"/>
                  <a:gd name="connsiteY10" fmla="*/ 0 h 92069"/>
                  <a:gd name="connsiteX11" fmla="*/ 76467 w 76466"/>
                  <a:gd name="connsiteY11" fmla="*/ 92070 h 92069"/>
                  <a:gd name="connsiteX12" fmla="*/ 57133 w 76466"/>
                  <a:gd name="connsiteY12"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66" h="92069">
                    <a:moveTo>
                      <a:pt x="57133" y="92070"/>
                    </a:moveTo>
                    <a:lnTo>
                      <a:pt x="57133" y="54549"/>
                    </a:lnTo>
                    <a:lnTo>
                      <a:pt x="19333" y="54549"/>
                    </a:lnTo>
                    <a:lnTo>
                      <a:pt x="19333" y="92070"/>
                    </a:lnTo>
                    <a:lnTo>
                      <a:pt x="0" y="92070"/>
                    </a:lnTo>
                    <a:lnTo>
                      <a:pt x="0" y="0"/>
                    </a:lnTo>
                    <a:lnTo>
                      <a:pt x="19333" y="0"/>
                    </a:lnTo>
                    <a:lnTo>
                      <a:pt x="19333" y="37232"/>
                    </a:lnTo>
                    <a:lnTo>
                      <a:pt x="57133" y="37232"/>
                    </a:lnTo>
                    <a:lnTo>
                      <a:pt x="57133" y="0"/>
                    </a:lnTo>
                    <a:lnTo>
                      <a:pt x="76467" y="0"/>
                    </a:lnTo>
                    <a:lnTo>
                      <a:pt x="76467" y="92070"/>
                    </a:lnTo>
                    <a:lnTo>
                      <a:pt x="57133" y="92070"/>
                    </a:lnTo>
                    <a:close/>
                  </a:path>
                </a:pathLst>
              </a:custGeom>
              <a:solidFill>
                <a:srgbClr val="0061AF"/>
              </a:solidFill>
              <a:ln w="2885"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D712DCB6-554C-6BB7-3E03-01844D116A47}"/>
                  </a:ext>
                </a:extLst>
              </p:cNvPr>
              <p:cNvSpPr/>
              <p:nvPr/>
            </p:nvSpPr>
            <p:spPr>
              <a:xfrm>
                <a:off x="11352412" y="502836"/>
                <a:ext cx="77332" cy="92069"/>
              </a:xfrm>
              <a:custGeom>
                <a:avLst/>
                <a:gdLst>
                  <a:gd name="connsiteX0" fmla="*/ 57711 w 77332"/>
                  <a:gd name="connsiteY0" fmla="*/ 92070 h 92069"/>
                  <a:gd name="connsiteX1" fmla="*/ 57711 w 77332"/>
                  <a:gd name="connsiteY1" fmla="*/ 34346 h 92069"/>
                  <a:gd name="connsiteX2" fmla="*/ 11253 w 77332"/>
                  <a:gd name="connsiteY2" fmla="*/ 92070 h 92069"/>
                  <a:gd name="connsiteX3" fmla="*/ 0 w 77332"/>
                  <a:gd name="connsiteY3" fmla="*/ 92070 h 92069"/>
                  <a:gd name="connsiteX4" fmla="*/ 0 w 77332"/>
                  <a:gd name="connsiteY4" fmla="*/ 0 h 92069"/>
                  <a:gd name="connsiteX5" fmla="*/ 19333 w 77332"/>
                  <a:gd name="connsiteY5" fmla="*/ 0 h 92069"/>
                  <a:gd name="connsiteX6" fmla="*/ 19333 w 77332"/>
                  <a:gd name="connsiteY6" fmla="*/ 58013 h 92069"/>
                  <a:gd name="connsiteX7" fmla="*/ 65790 w 77332"/>
                  <a:gd name="connsiteY7" fmla="*/ 0 h 92069"/>
                  <a:gd name="connsiteX8" fmla="*/ 77332 w 77332"/>
                  <a:gd name="connsiteY8" fmla="*/ 0 h 92069"/>
                  <a:gd name="connsiteX9" fmla="*/ 77332 w 77332"/>
                  <a:gd name="connsiteY9" fmla="*/ 92070 h 92069"/>
                  <a:gd name="connsiteX10" fmla="*/ 57711 w 77332"/>
                  <a:gd name="connsiteY10"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32" h="92069">
                    <a:moveTo>
                      <a:pt x="57711" y="92070"/>
                    </a:moveTo>
                    <a:lnTo>
                      <a:pt x="57711" y="34346"/>
                    </a:lnTo>
                    <a:lnTo>
                      <a:pt x="11253" y="92070"/>
                    </a:lnTo>
                    <a:lnTo>
                      <a:pt x="0" y="92070"/>
                    </a:lnTo>
                    <a:lnTo>
                      <a:pt x="0" y="0"/>
                    </a:lnTo>
                    <a:lnTo>
                      <a:pt x="19333" y="0"/>
                    </a:lnTo>
                    <a:lnTo>
                      <a:pt x="19333" y="58013"/>
                    </a:lnTo>
                    <a:lnTo>
                      <a:pt x="65790" y="0"/>
                    </a:lnTo>
                    <a:lnTo>
                      <a:pt x="77332" y="0"/>
                    </a:lnTo>
                    <a:lnTo>
                      <a:pt x="77332" y="92070"/>
                    </a:lnTo>
                    <a:lnTo>
                      <a:pt x="57711" y="92070"/>
                    </a:lnTo>
                    <a:close/>
                  </a:path>
                </a:pathLst>
              </a:custGeom>
              <a:solidFill>
                <a:srgbClr val="0061AF"/>
              </a:solidFill>
              <a:ln w="2885"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39CF3237-A9CB-2953-34BB-BC6565E744CD}"/>
                  </a:ext>
                </a:extLst>
              </p:cNvPr>
              <p:cNvSpPr/>
              <p:nvPr/>
            </p:nvSpPr>
            <p:spPr>
              <a:xfrm>
                <a:off x="11445326" y="503125"/>
                <a:ext cx="77620" cy="91781"/>
              </a:xfrm>
              <a:custGeom>
                <a:avLst/>
                <a:gdLst>
                  <a:gd name="connsiteX0" fmla="*/ 58576 w 77620"/>
                  <a:gd name="connsiteY0" fmla="*/ 91781 h 91781"/>
                  <a:gd name="connsiteX1" fmla="*/ 58576 w 77620"/>
                  <a:gd name="connsiteY1" fmla="*/ 69269 h 91781"/>
                  <a:gd name="connsiteX2" fmla="*/ 47611 w 77620"/>
                  <a:gd name="connsiteY2" fmla="*/ 69269 h 91781"/>
                  <a:gd name="connsiteX3" fmla="*/ 27990 w 77620"/>
                  <a:gd name="connsiteY3" fmla="*/ 82545 h 91781"/>
                  <a:gd name="connsiteX4" fmla="*/ 21641 w 77620"/>
                  <a:gd name="connsiteY4" fmla="*/ 91781 h 91781"/>
                  <a:gd name="connsiteX5" fmla="*/ 0 w 77620"/>
                  <a:gd name="connsiteY5" fmla="*/ 91781 h 91781"/>
                  <a:gd name="connsiteX6" fmla="*/ 8368 w 77620"/>
                  <a:gd name="connsiteY6" fmla="*/ 79659 h 91781"/>
                  <a:gd name="connsiteX7" fmla="*/ 23084 w 77620"/>
                  <a:gd name="connsiteY7" fmla="*/ 63496 h 91781"/>
                  <a:gd name="connsiteX8" fmla="*/ 2020 w 77620"/>
                  <a:gd name="connsiteY8" fmla="*/ 34634 h 91781"/>
                  <a:gd name="connsiteX9" fmla="*/ 44437 w 77620"/>
                  <a:gd name="connsiteY9" fmla="*/ 0 h 91781"/>
                  <a:gd name="connsiteX10" fmla="*/ 77621 w 77620"/>
                  <a:gd name="connsiteY10" fmla="*/ 0 h 91781"/>
                  <a:gd name="connsiteX11" fmla="*/ 77621 w 77620"/>
                  <a:gd name="connsiteY11" fmla="*/ 91781 h 91781"/>
                  <a:gd name="connsiteX12" fmla="*/ 58576 w 77620"/>
                  <a:gd name="connsiteY12" fmla="*/ 91781 h 91781"/>
                  <a:gd name="connsiteX13" fmla="*/ 42706 w 77620"/>
                  <a:gd name="connsiteY13" fmla="*/ 17029 h 91781"/>
                  <a:gd name="connsiteX14" fmla="*/ 20199 w 77620"/>
                  <a:gd name="connsiteY14" fmla="*/ 34634 h 91781"/>
                  <a:gd name="connsiteX15" fmla="*/ 42706 w 77620"/>
                  <a:gd name="connsiteY15" fmla="*/ 52240 h 91781"/>
                  <a:gd name="connsiteX16" fmla="*/ 58576 w 77620"/>
                  <a:gd name="connsiteY16" fmla="*/ 52240 h 91781"/>
                  <a:gd name="connsiteX17" fmla="*/ 58576 w 77620"/>
                  <a:gd name="connsiteY17" fmla="*/ 17029 h 91781"/>
                  <a:gd name="connsiteX18" fmla="*/ 42706 w 77620"/>
                  <a:gd name="connsiteY18" fmla="*/ 17029 h 9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620" h="91781">
                    <a:moveTo>
                      <a:pt x="58576" y="91781"/>
                    </a:moveTo>
                    <a:lnTo>
                      <a:pt x="58576" y="69269"/>
                    </a:lnTo>
                    <a:lnTo>
                      <a:pt x="47611" y="69269"/>
                    </a:lnTo>
                    <a:cubicBezTo>
                      <a:pt x="38089" y="69557"/>
                      <a:pt x="35492" y="71578"/>
                      <a:pt x="27990" y="82545"/>
                    </a:cubicBezTo>
                    <a:lnTo>
                      <a:pt x="21641" y="91781"/>
                    </a:lnTo>
                    <a:lnTo>
                      <a:pt x="0" y="91781"/>
                    </a:lnTo>
                    <a:lnTo>
                      <a:pt x="8368" y="79659"/>
                    </a:lnTo>
                    <a:cubicBezTo>
                      <a:pt x="14428" y="70712"/>
                      <a:pt x="18756" y="66094"/>
                      <a:pt x="23084" y="63496"/>
                    </a:cubicBezTo>
                    <a:cubicBezTo>
                      <a:pt x="9811" y="58590"/>
                      <a:pt x="2020" y="48199"/>
                      <a:pt x="2020" y="34634"/>
                    </a:cubicBezTo>
                    <a:cubicBezTo>
                      <a:pt x="2020" y="15297"/>
                      <a:pt x="17025" y="0"/>
                      <a:pt x="44437" y="0"/>
                    </a:cubicBezTo>
                    <a:lnTo>
                      <a:pt x="77621" y="0"/>
                    </a:lnTo>
                    <a:lnTo>
                      <a:pt x="77621" y="91781"/>
                    </a:lnTo>
                    <a:lnTo>
                      <a:pt x="58576" y="91781"/>
                    </a:lnTo>
                    <a:close/>
                    <a:moveTo>
                      <a:pt x="42706" y="17029"/>
                    </a:moveTo>
                    <a:cubicBezTo>
                      <a:pt x="30010" y="17029"/>
                      <a:pt x="20199" y="22801"/>
                      <a:pt x="20199" y="34634"/>
                    </a:cubicBezTo>
                    <a:cubicBezTo>
                      <a:pt x="20199" y="47045"/>
                      <a:pt x="30010" y="52240"/>
                      <a:pt x="42706" y="52240"/>
                    </a:cubicBezTo>
                    <a:lnTo>
                      <a:pt x="58576" y="52240"/>
                    </a:lnTo>
                    <a:lnTo>
                      <a:pt x="58576" y="17029"/>
                    </a:lnTo>
                    <a:lnTo>
                      <a:pt x="42706" y="17029"/>
                    </a:lnTo>
                    <a:close/>
                  </a:path>
                </a:pathLst>
              </a:custGeom>
              <a:solidFill>
                <a:srgbClr val="0061AF"/>
              </a:solidFill>
              <a:ln w="2885"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384A630F-F099-1DB5-BC36-14B258DD02ED}"/>
                  </a:ext>
                </a:extLst>
              </p:cNvPr>
              <p:cNvSpPr/>
              <p:nvPr/>
            </p:nvSpPr>
            <p:spPr>
              <a:xfrm>
                <a:off x="11539971" y="502836"/>
                <a:ext cx="92913" cy="92069"/>
              </a:xfrm>
              <a:custGeom>
                <a:avLst/>
                <a:gdLst>
                  <a:gd name="connsiteX0" fmla="*/ 15293 w 92913"/>
                  <a:gd name="connsiteY0" fmla="*/ 92070 h 92069"/>
                  <a:gd name="connsiteX1" fmla="*/ 35492 w 92913"/>
                  <a:gd name="connsiteY1" fmla="*/ 58878 h 92069"/>
                  <a:gd name="connsiteX2" fmla="*/ 0 w 92913"/>
                  <a:gd name="connsiteY2" fmla="*/ 0 h 92069"/>
                  <a:gd name="connsiteX3" fmla="*/ 21930 w 92913"/>
                  <a:gd name="connsiteY3" fmla="*/ 0 h 92069"/>
                  <a:gd name="connsiteX4" fmla="*/ 46457 w 92913"/>
                  <a:gd name="connsiteY4" fmla="*/ 40118 h 92069"/>
                  <a:gd name="connsiteX5" fmla="*/ 70984 w 92913"/>
                  <a:gd name="connsiteY5" fmla="*/ 0 h 92069"/>
                  <a:gd name="connsiteX6" fmla="*/ 92914 w 92913"/>
                  <a:gd name="connsiteY6" fmla="*/ 0 h 92069"/>
                  <a:gd name="connsiteX7" fmla="*/ 37223 w 92913"/>
                  <a:gd name="connsiteY7" fmla="*/ 92070 h 92069"/>
                  <a:gd name="connsiteX8" fmla="*/ 15293 w 92913"/>
                  <a:gd name="connsiteY8"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13" h="92069">
                    <a:moveTo>
                      <a:pt x="15293" y="92070"/>
                    </a:moveTo>
                    <a:lnTo>
                      <a:pt x="35492" y="58878"/>
                    </a:lnTo>
                    <a:lnTo>
                      <a:pt x="0" y="0"/>
                    </a:lnTo>
                    <a:lnTo>
                      <a:pt x="21930" y="0"/>
                    </a:lnTo>
                    <a:lnTo>
                      <a:pt x="46457" y="40118"/>
                    </a:lnTo>
                    <a:lnTo>
                      <a:pt x="70984" y="0"/>
                    </a:lnTo>
                    <a:lnTo>
                      <a:pt x="92914" y="0"/>
                    </a:lnTo>
                    <a:lnTo>
                      <a:pt x="37223" y="92070"/>
                    </a:lnTo>
                    <a:lnTo>
                      <a:pt x="15293" y="92070"/>
                    </a:lnTo>
                    <a:close/>
                  </a:path>
                </a:pathLst>
              </a:custGeom>
              <a:solidFill>
                <a:srgbClr val="0061AF"/>
              </a:solidFill>
              <a:ln w="2885" cap="flat">
                <a:noFill/>
                <a:prstDash val="solid"/>
                <a:miter/>
              </a:ln>
            </p:spPr>
            <p:txBody>
              <a:bodyPr rtlCol="0" anchor="ctr"/>
              <a:lstStyle/>
              <a:p>
                <a:endParaRPr lang="ru-RU"/>
              </a:p>
            </p:txBody>
          </p:sp>
        </p:grpSp>
        <p:sp>
          <p:nvSpPr>
            <p:cNvPr id="42" name="Полилиния 41">
              <a:extLst>
                <a:ext uri="{FF2B5EF4-FFF2-40B4-BE49-F238E27FC236}">
                  <a16:creationId xmlns:a16="http://schemas.microsoft.com/office/drawing/2014/main" id="{0A9326F1-2325-ADCC-ED68-560C8EB66A7D}"/>
                </a:ext>
              </a:extLst>
            </p:cNvPr>
            <p:cNvSpPr/>
            <p:nvPr/>
          </p:nvSpPr>
          <p:spPr>
            <a:xfrm>
              <a:off x="11108585" y="665040"/>
              <a:ext cx="318274" cy="210981"/>
            </a:xfrm>
            <a:custGeom>
              <a:avLst/>
              <a:gdLst>
                <a:gd name="connsiteX0" fmla="*/ 233439 w 318274"/>
                <a:gd name="connsiteY0" fmla="*/ 7504 h 210981"/>
                <a:gd name="connsiteX1" fmla="*/ 175152 w 318274"/>
                <a:gd name="connsiteY1" fmla="*/ 38964 h 210981"/>
                <a:gd name="connsiteX2" fmla="*/ 175152 w 318274"/>
                <a:gd name="connsiteY2" fmla="*/ 0 h 210981"/>
                <a:gd name="connsiteX3" fmla="*/ 142545 w 318274"/>
                <a:gd name="connsiteY3" fmla="*/ 0 h 210981"/>
                <a:gd name="connsiteX4" fmla="*/ 142545 w 318274"/>
                <a:gd name="connsiteY4" fmla="*/ 94956 h 210981"/>
                <a:gd name="connsiteX5" fmla="*/ 87720 w 318274"/>
                <a:gd name="connsiteY5" fmla="*/ 151237 h 210981"/>
                <a:gd name="connsiteX6" fmla="*/ 32895 w 318274"/>
                <a:gd name="connsiteY6" fmla="*/ 94956 h 210981"/>
                <a:gd name="connsiteX7" fmla="*/ 87720 w 318274"/>
                <a:gd name="connsiteY7" fmla="*/ 38386 h 210981"/>
                <a:gd name="connsiteX8" fmla="*/ 128406 w 318274"/>
                <a:gd name="connsiteY8" fmla="*/ 56281 h 210981"/>
                <a:gd name="connsiteX9" fmla="*/ 128406 w 318274"/>
                <a:gd name="connsiteY9" fmla="*/ 23090 h 210981"/>
                <a:gd name="connsiteX10" fmla="*/ 84546 w 318274"/>
                <a:gd name="connsiteY10" fmla="*/ 7504 h 210981"/>
                <a:gd name="connsiteX11" fmla="*/ 0 w 318274"/>
                <a:gd name="connsiteY11" fmla="*/ 94667 h 210981"/>
                <a:gd name="connsiteX12" fmla="*/ 84546 w 318274"/>
                <a:gd name="connsiteY12" fmla="*/ 181542 h 210981"/>
                <a:gd name="connsiteX13" fmla="*/ 142834 w 318274"/>
                <a:gd name="connsiteY13" fmla="*/ 150371 h 210981"/>
                <a:gd name="connsiteX14" fmla="*/ 142834 w 318274"/>
                <a:gd name="connsiteY14" fmla="*/ 210981 h 210981"/>
                <a:gd name="connsiteX15" fmla="*/ 176017 w 318274"/>
                <a:gd name="connsiteY15" fmla="*/ 210981 h 210981"/>
                <a:gd name="connsiteX16" fmla="*/ 176017 w 318274"/>
                <a:gd name="connsiteY16" fmla="*/ 90049 h 210981"/>
                <a:gd name="connsiteX17" fmla="*/ 176017 w 318274"/>
                <a:gd name="connsiteY17" fmla="*/ 90049 h 210981"/>
                <a:gd name="connsiteX18" fmla="*/ 230843 w 318274"/>
                <a:gd name="connsiteY18" fmla="*/ 37809 h 210981"/>
                <a:gd name="connsiteX19" fmla="*/ 285668 w 318274"/>
                <a:gd name="connsiteY19" fmla="*/ 94379 h 210981"/>
                <a:gd name="connsiteX20" fmla="*/ 230843 w 318274"/>
                <a:gd name="connsiteY20" fmla="*/ 150660 h 210981"/>
                <a:gd name="connsiteX21" fmla="*/ 190734 w 318274"/>
                <a:gd name="connsiteY21" fmla="*/ 133342 h 210981"/>
                <a:gd name="connsiteX22" fmla="*/ 190734 w 318274"/>
                <a:gd name="connsiteY22" fmla="*/ 166822 h 210981"/>
                <a:gd name="connsiteX23" fmla="*/ 234017 w 318274"/>
                <a:gd name="connsiteY23" fmla="*/ 181542 h 210981"/>
                <a:gd name="connsiteX24" fmla="*/ 318274 w 318274"/>
                <a:gd name="connsiteY24" fmla="*/ 94667 h 210981"/>
                <a:gd name="connsiteX25" fmla="*/ 233439 w 318274"/>
                <a:gd name="connsiteY25" fmla="*/ 7504 h 21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274" h="210981">
                  <a:moveTo>
                    <a:pt x="233439" y="7504"/>
                  </a:moveTo>
                  <a:cubicBezTo>
                    <a:pt x="208335" y="7504"/>
                    <a:pt x="186694" y="20492"/>
                    <a:pt x="175152" y="38964"/>
                  </a:cubicBezTo>
                  <a:lnTo>
                    <a:pt x="175152" y="0"/>
                  </a:lnTo>
                  <a:lnTo>
                    <a:pt x="142545" y="0"/>
                  </a:lnTo>
                  <a:lnTo>
                    <a:pt x="142545" y="94956"/>
                  </a:lnTo>
                  <a:cubicBezTo>
                    <a:pt x="142545" y="127570"/>
                    <a:pt x="118307" y="151237"/>
                    <a:pt x="87720" y="151237"/>
                  </a:cubicBezTo>
                  <a:cubicBezTo>
                    <a:pt x="56845" y="151237"/>
                    <a:pt x="32895" y="127570"/>
                    <a:pt x="32895" y="94956"/>
                  </a:cubicBezTo>
                  <a:cubicBezTo>
                    <a:pt x="32895" y="62342"/>
                    <a:pt x="57134" y="38386"/>
                    <a:pt x="87720" y="38386"/>
                  </a:cubicBezTo>
                  <a:cubicBezTo>
                    <a:pt x="103879" y="38386"/>
                    <a:pt x="118307" y="45025"/>
                    <a:pt x="128406" y="56281"/>
                  </a:cubicBezTo>
                  <a:lnTo>
                    <a:pt x="128406" y="23090"/>
                  </a:lnTo>
                  <a:cubicBezTo>
                    <a:pt x="116575" y="13565"/>
                    <a:pt x="101282" y="7504"/>
                    <a:pt x="84546" y="7504"/>
                  </a:cubicBezTo>
                  <a:cubicBezTo>
                    <a:pt x="34049" y="7504"/>
                    <a:pt x="0" y="46179"/>
                    <a:pt x="0" y="94667"/>
                  </a:cubicBezTo>
                  <a:cubicBezTo>
                    <a:pt x="0" y="143155"/>
                    <a:pt x="34049" y="181542"/>
                    <a:pt x="84546" y="181542"/>
                  </a:cubicBezTo>
                  <a:cubicBezTo>
                    <a:pt x="109650" y="181542"/>
                    <a:pt x="131292" y="168843"/>
                    <a:pt x="142834" y="150371"/>
                  </a:cubicBezTo>
                  <a:lnTo>
                    <a:pt x="142834" y="210981"/>
                  </a:lnTo>
                  <a:lnTo>
                    <a:pt x="176017" y="210981"/>
                  </a:lnTo>
                  <a:lnTo>
                    <a:pt x="176017" y="90049"/>
                  </a:lnTo>
                  <a:lnTo>
                    <a:pt x="176017" y="90049"/>
                  </a:lnTo>
                  <a:cubicBezTo>
                    <a:pt x="178037" y="59744"/>
                    <a:pt x="201410" y="37809"/>
                    <a:pt x="230843" y="37809"/>
                  </a:cubicBezTo>
                  <a:cubicBezTo>
                    <a:pt x="261718" y="37809"/>
                    <a:pt x="285668" y="61765"/>
                    <a:pt x="285668" y="94379"/>
                  </a:cubicBezTo>
                  <a:cubicBezTo>
                    <a:pt x="285668" y="126993"/>
                    <a:pt x="261429" y="150660"/>
                    <a:pt x="230843" y="150660"/>
                  </a:cubicBezTo>
                  <a:cubicBezTo>
                    <a:pt x="214683" y="150660"/>
                    <a:pt x="200544" y="144021"/>
                    <a:pt x="190734" y="133342"/>
                  </a:cubicBezTo>
                  <a:lnTo>
                    <a:pt x="190734" y="166822"/>
                  </a:lnTo>
                  <a:cubicBezTo>
                    <a:pt x="202276" y="175770"/>
                    <a:pt x="217281" y="181542"/>
                    <a:pt x="234017" y="181542"/>
                  </a:cubicBezTo>
                  <a:cubicBezTo>
                    <a:pt x="284225" y="181542"/>
                    <a:pt x="318274" y="143155"/>
                    <a:pt x="318274" y="94667"/>
                  </a:cubicBezTo>
                  <a:cubicBezTo>
                    <a:pt x="317697" y="46179"/>
                    <a:pt x="283359" y="7504"/>
                    <a:pt x="233439" y="7504"/>
                  </a:cubicBezTo>
                  <a:close/>
                </a:path>
              </a:pathLst>
            </a:custGeom>
            <a:solidFill>
              <a:srgbClr val="0061AF"/>
            </a:solidFill>
            <a:ln w="2885" cap="flat">
              <a:noFill/>
              <a:prstDash val="solid"/>
              <a:miter/>
            </a:ln>
          </p:spPr>
          <p:txBody>
            <a:bodyPr rtlCol="0" anchor="ctr"/>
            <a:lstStyle/>
            <a:p>
              <a:endParaRPr lang="ru-RU"/>
            </a:p>
          </p:txBody>
        </p:sp>
      </p:grpSp>
    </p:spTree>
    <p:extLst>
      <p:ext uri="{BB962C8B-B14F-4D97-AF65-F5344CB8AC3E}">
        <p14:creationId xmlns:p14="http://schemas.microsoft.com/office/powerpoint/2010/main" val="4176506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Титульный слайд 2">
    <p:bg>
      <p:bgPr>
        <a:gradFill flip="none" rotWithShape="1">
          <a:gsLst>
            <a:gs pos="0">
              <a:schemeClr val="bg2">
                <a:lumMod val="40000"/>
                <a:lumOff val="60000"/>
              </a:schemeClr>
            </a:gs>
            <a:gs pos="14000">
              <a:schemeClr val="accent2"/>
            </a:gs>
            <a:gs pos="66000">
              <a:schemeClr val="accent1"/>
            </a:gs>
          </a:gsLst>
          <a:lin ang="13500000" scaled="1"/>
          <a:tileRect/>
        </a:gradFill>
        <a:effectLst/>
      </p:bgPr>
    </p:bg>
    <p:spTree>
      <p:nvGrpSpPr>
        <p:cNvPr id="1" name=""/>
        <p:cNvGrpSpPr/>
        <p:nvPr/>
      </p:nvGrpSpPr>
      <p:grpSpPr>
        <a:xfrm>
          <a:off x="0" y="0"/>
          <a:ext cx="0" cy="0"/>
          <a:chOff x="0" y="0"/>
          <a:chExt cx="0" cy="0"/>
        </a:xfrm>
      </p:grpSpPr>
      <p:sp>
        <p:nvSpPr>
          <p:cNvPr id="6" name="Текст 26"/>
          <p:cNvSpPr>
            <a:spLocks noGrp="1"/>
          </p:cNvSpPr>
          <p:nvPr>
            <p:ph type="body" sz="quarter" idx="11" hasCustomPrompt="1"/>
          </p:nvPr>
        </p:nvSpPr>
        <p:spPr>
          <a:xfrm>
            <a:off x="560194" y="6083856"/>
            <a:ext cx="1649811" cy="369332"/>
          </a:xfrm>
          <a:prstGeom prst="rect">
            <a:avLst/>
          </a:prstGeom>
        </p:spPr>
        <p:txBody>
          <a:bodyPr wrap="square">
            <a:spAutoFit/>
          </a:bodyPr>
          <a:lstStyle>
            <a:lvl1pPr marL="0" indent="0">
              <a:lnSpc>
                <a:spcPct val="100000"/>
              </a:lnSpc>
              <a:spcBef>
                <a:spcPts val="0"/>
              </a:spcBef>
              <a:spcAft>
                <a:spcPts val="600"/>
              </a:spcAft>
              <a:buNone/>
              <a:defRPr sz="1800">
                <a:solidFill>
                  <a:schemeClr val="bg1"/>
                </a:solidFill>
                <a:latin typeface="Montserrat" panose="00000500000000000000" pitchFamily="2" charset="-52"/>
              </a:defRPr>
            </a:lvl1pPr>
          </a:lstStyle>
          <a:p>
            <a:pPr lvl="0"/>
            <a:r>
              <a:rPr lang="ru-RU" dirty="0"/>
              <a:t>01.01.2025</a:t>
            </a:r>
          </a:p>
        </p:txBody>
      </p:sp>
      <p:sp>
        <p:nvSpPr>
          <p:cNvPr id="11" name="Текст 26">
            <a:extLst>
              <a:ext uri="{FF2B5EF4-FFF2-40B4-BE49-F238E27FC236}">
                <a16:creationId xmlns:a16="http://schemas.microsoft.com/office/drawing/2014/main" id="{6C9C1E9C-5EE8-42FF-9054-62F0334592F1}"/>
              </a:ext>
            </a:extLst>
          </p:cNvPr>
          <p:cNvSpPr>
            <a:spLocks noGrp="1"/>
          </p:cNvSpPr>
          <p:nvPr>
            <p:ph type="body" sz="quarter" idx="12" hasCustomPrompt="1"/>
          </p:nvPr>
        </p:nvSpPr>
        <p:spPr>
          <a:xfrm>
            <a:off x="560194" y="3890246"/>
            <a:ext cx="4752575" cy="461665"/>
          </a:xfrm>
          <a:prstGeom prst="rect">
            <a:avLst/>
          </a:prstGeom>
        </p:spPr>
        <p:txBody>
          <a:bodyPr wrap="square">
            <a:spAutoFit/>
          </a:bodyPr>
          <a:lstStyle>
            <a:lvl1pPr marL="0" indent="0">
              <a:lnSpc>
                <a:spcPct val="100000"/>
              </a:lnSpc>
              <a:spcBef>
                <a:spcPts val="0"/>
              </a:spcBef>
              <a:spcAft>
                <a:spcPts val="600"/>
              </a:spcAft>
              <a:buNone/>
              <a:defRPr sz="2400">
                <a:solidFill>
                  <a:schemeClr val="bg1"/>
                </a:solidFill>
                <a:latin typeface="Montserrat" panose="00000500000000000000" pitchFamily="2" charset="-52"/>
              </a:defRPr>
            </a:lvl1pPr>
          </a:lstStyle>
          <a:p>
            <a:pPr lvl="0"/>
            <a:r>
              <a:rPr lang="ru-RU" dirty="0"/>
              <a:t>Подзаголовок</a:t>
            </a:r>
          </a:p>
        </p:txBody>
      </p:sp>
      <p:sp>
        <p:nvSpPr>
          <p:cNvPr id="12" name="Текст 26">
            <a:extLst>
              <a:ext uri="{FF2B5EF4-FFF2-40B4-BE49-F238E27FC236}">
                <a16:creationId xmlns:a16="http://schemas.microsoft.com/office/drawing/2014/main" id="{BDFEFB49-81F2-4D0D-AF1B-76B13976395C}"/>
              </a:ext>
            </a:extLst>
          </p:cNvPr>
          <p:cNvSpPr>
            <a:spLocks noGrp="1"/>
          </p:cNvSpPr>
          <p:nvPr>
            <p:ph type="body" sz="quarter" idx="13" hasCustomPrompt="1"/>
          </p:nvPr>
        </p:nvSpPr>
        <p:spPr>
          <a:xfrm>
            <a:off x="560194" y="3105834"/>
            <a:ext cx="8234671" cy="646331"/>
          </a:xfrm>
          <a:prstGeom prst="rect">
            <a:avLst/>
          </a:prstGeom>
        </p:spPr>
        <p:txBody>
          <a:bodyPr wrap="square">
            <a:spAutoFit/>
          </a:bodyPr>
          <a:lstStyle>
            <a:lvl1pPr marL="0" indent="0">
              <a:lnSpc>
                <a:spcPct val="100000"/>
              </a:lnSpc>
              <a:spcBef>
                <a:spcPts val="0"/>
              </a:spcBef>
              <a:spcAft>
                <a:spcPts val="600"/>
              </a:spcAft>
              <a:buNone/>
              <a:defRPr sz="3600" b="1">
                <a:solidFill>
                  <a:schemeClr val="bg1"/>
                </a:solidFill>
                <a:latin typeface="Montserrat" panose="00000500000000000000" pitchFamily="2" charset="-52"/>
              </a:defRPr>
            </a:lvl1pPr>
          </a:lstStyle>
          <a:p>
            <a:pPr lvl="0"/>
            <a:r>
              <a:rPr lang="ru-RU" dirty="0"/>
              <a:t>Заголовок</a:t>
            </a:r>
          </a:p>
        </p:txBody>
      </p:sp>
      <p:grpSp>
        <p:nvGrpSpPr>
          <p:cNvPr id="5" name="Рисунок 3">
            <a:extLst>
              <a:ext uri="{FF2B5EF4-FFF2-40B4-BE49-F238E27FC236}">
                <a16:creationId xmlns:a16="http://schemas.microsoft.com/office/drawing/2014/main" id="{CF35832A-C443-CA61-59E2-AC2398697C00}"/>
              </a:ext>
            </a:extLst>
          </p:cNvPr>
          <p:cNvGrpSpPr/>
          <p:nvPr/>
        </p:nvGrpSpPr>
        <p:grpSpPr>
          <a:xfrm>
            <a:off x="-615627" y="-412192"/>
            <a:ext cx="3700859" cy="2327919"/>
            <a:chOff x="-615627" y="-412192"/>
            <a:chExt cx="3700859" cy="2327919"/>
          </a:xfrm>
          <a:solidFill>
            <a:srgbClr val="FFFFFF"/>
          </a:solidFill>
        </p:grpSpPr>
        <p:grpSp>
          <p:nvGrpSpPr>
            <p:cNvPr id="7" name="Рисунок 3">
              <a:extLst>
                <a:ext uri="{FF2B5EF4-FFF2-40B4-BE49-F238E27FC236}">
                  <a16:creationId xmlns:a16="http://schemas.microsoft.com/office/drawing/2014/main" id="{D4810813-4965-8665-2345-99EDD9C72D39}"/>
                </a:ext>
              </a:extLst>
            </p:cNvPr>
            <p:cNvGrpSpPr/>
            <p:nvPr/>
          </p:nvGrpSpPr>
          <p:grpSpPr>
            <a:xfrm>
              <a:off x="-615627" y="-412192"/>
              <a:ext cx="2126508" cy="2120401"/>
              <a:chOff x="-615627" y="-412192"/>
              <a:chExt cx="2126508" cy="2120401"/>
            </a:xfrm>
            <a:solidFill>
              <a:srgbClr val="FFFFFF"/>
            </a:solidFill>
          </p:grpSpPr>
          <p:grpSp>
            <p:nvGrpSpPr>
              <p:cNvPr id="8" name="Рисунок 3">
                <a:extLst>
                  <a:ext uri="{FF2B5EF4-FFF2-40B4-BE49-F238E27FC236}">
                    <a16:creationId xmlns:a16="http://schemas.microsoft.com/office/drawing/2014/main" id="{8D3E1399-97E7-B8AD-2B20-C5B59239EDB6}"/>
                  </a:ext>
                </a:extLst>
              </p:cNvPr>
              <p:cNvGrpSpPr/>
              <p:nvPr/>
            </p:nvGrpSpPr>
            <p:grpSpPr>
              <a:xfrm>
                <a:off x="-615627" y="-412192"/>
                <a:ext cx="2126508" cy="2120401"/>
                <a:chOff x="-615627" y="-412192"/>
                <a:chExt cx="2126508" cy="2120401"/>
              </a:xfrm>
              <a:solidFill>
                <a:srgbClr val="FFFFFF"/>
              </a:solidFill>
            </p:grpSpPr>
            <p:grpSp>
              <p:nvGrpSpPr>
                <p:cNvPr id="9" name="Рисунок 3">
                  <a:extLst>
                    <a:ext uri="{FF2B5EF4-FFF2-40B4-BE49-F238E27FC236}">
                      <a16:creationId xmlns:a16="http://schemas.microsoft.com/office/drawing/2014/main" id="{0BA276B8-65F4-9A02-1622-E0F0D657E4D8}"/>
                    </a:ext>
                  </a:extLst>
                </p:cNvPr>
                <p:cNvGrpSpPr/>
                <p:nvPr/>
              </p:nvGrpSpPr>
              <p:grpSpPr>
                <a:xfrm>
                  <a:off x="-615627" y="-412192"/>
                  <a:ext cx="2126508" cy="2120401"/>
                  <a:chOff x="-615627" y="-412192"/>
                  <a:chExt cx="2126508" cy="2120401"/>
                </a:xfrm>
                <a:solidFill>
                  <a:srgbClr val="FFFFFF"/>
                </a:solidFill>
              </p:grpSpPr>
              <p:sp>
                <p:nvSpPr>
                  <p:cNvPr id="10" name="Полилиния 9">
                    <a:extLst>
                      <a:ext uri="{FF2B5EF4-FFF2-40B4-BE49-F238E27FC236}">
                        <a16:creationId xmlns:a16="http://schemas.microsoft.com/office/drawing/2014/main" id="{58F4AB5A-C13E-BF40-A25D-BE2AA8445892}"/>
                      </a:ext>
                    </a:extLst>
                  </p:cNvPr>
                  <p:cNvSpPr/>
                  <p:nvPr/>
                </p:nvSpPr>
                <p:spPr>
                  <a:xfrm>
                    <a:off x="-615627" y="-412192"/>
                    <a:ext cx="5795" cy="5796"/>
                  </a:xfrm>
                  <a:custGeom>
                    <a:avLst/>
                    <a:gdLst/>
                    <a:ahLst/>
                    <a:cxnLst/>
                    <a:rect l="l" t="t" r="r" b="b"/>
                    <a:pathLst>
                      <a:path w="5795" h="5796"/>
                    </a:pathLst>
                  </a:custGeom>
                  <a:solidFill>
                    <a:srgbClr val="FFFFFF"/>
                  </a:solidFill>
                  <a:ln w="5792" cap="flat">
                    <a:noFill/>
                    <a:prstDash val="solid"/>
                    <a:miter/>
                  </a:ln>
                </p:spPr>
                <p:txBody>
                  <a:bodyPr rtlCol="0" anchor="ctr"/>
                  <a:lstStyle/>
                  <a:p>
                    <a:endParaRPr lang="ru-RU"/>
                  </a:p>
                </p:txBody>
              </p:sp>
              <p:grpSp>
                <p:nvGrpSpPr>
                  <p:cNvPr id="13" name="Рисунок 3">
                    <a:extLst>
                      <a:ext uri="{FF2B5EF4-FFF2-40B4-BE49-F238E27FC236}">
                        <a16:creationId xmlns:a16="http://schemas.microsoft.com/office/drawing/2014/main" id="{6CB9C70C-1799-0959-C282-CECFD001907A}"/>
                      </a:ext>
                    </a:extLst>
                  </p:cNvPr>
                  <p:cNvGrpSpPr/>
                  <p:nvPr/>
                </p:nvGrpSpPr>
                <p:grpSpPr>
                  <a:xfrm>
                    <a:off x="562856" y="985371"/>
                    <a:ext cx="948024" cy="722837"/>
                    <a:chOff x="562856" y="985371"/>
                    <a:chExt cx="948024" cy="722837"/>
                  </a:xfrm>
                  <a:solidFill>
                    <a:srgbClr val="FFFFFF"/>
                  </a:solidFill>
                </p:grpSpPr>
                <p:grpSp>
                  <p:nvGrpSpPr>
                    <p:cNvPr id="14" name="Рисунок 3">
                      <a:extLst>
                        <a:ext uri="{FF2B5EF4-FFF2-40B4-BE49-F238E27FC236}">
                          <a16:creationId xmlns:a16="http://schemas.microsoft.com/office/drawing/2014/main" id="{F345AF47-5A92-1464-678A-B5A7D7C238A4}"/>
                        </a:ext>
                      </a:extLst>
                    </p:cNvPr>
                    <p:cNvGrpSpPr/>
                    <p:nvPr/>
                  </p:nvGrpSpPr>
                  <p:grpSpPr>
                    <a:xfrm>
                      <a:off x="714672" y="985371"/>
                      <a:ext cx="643294" cy="722837"/>
                      <a:chOff x="714672" y="985371"/>
                      <a:chExt cx="643294" cy="722837"/>
                    </a:xfrm>
                    <a:solidFill>
                      <a:srgbClr val="FFFFFF"/>
                    </a:solidFill>
                  </p:grpSpPr>
                  <p:sp>
                    <p:nvSpPr>
                      <p:cNvPr id="15" name="Полилиния 14">
                        <a:extLst>
                          <a:ext uri="{FF2B5EF4-FFF2-40B4-BE49-F238E27FC236}">
                            <a16:creationId xmlns:a16="http://schemas.microsoft.com/office/drawing/2014/main" id="{C90CD0B1-EC0D-2620-7678-A962AE729CDC}"/>
                          </a:ext>
                        </a:extLst>
                      </p:cNvPr>
                      <p:cNvSpPr/>
                      <p:nvPr/>
                    </p:nvSpPr>
                    <p:spPr>
                      <a:xfrm>
                        <a:off x="1166997" y="1035802"/>
                        <a:ext cx="158790" cy="306640"/>
                      </a:xfrm>
                      <a:custGeom>
                        <a:avLst/>
                        <a:gdLst>
                          <a:gd name="connsiteX0" fmla="*/ 50419 w 158790"/>
                          <a:gd name="connsiteY0" fmla="*/ 269542 h 306640"/>
                          <a:gd name="connsiteX1" fmla="*/ 158790 w 158790"/>
                          <a:gd name="connsiteY1" fmla="*/ 2898 h 306640"/>
                          <a:gd name="connsiteX2" fmla="*/ 132132 w 158790"/>
                          <a:gd name="connsiteY2" fmla="*/ 0 h 306640"/>
                          <a:gd name="connsiteX3" fmla="*/ 27238 w 158790"/>
                          <a:gd name="connsiteY3" fmla="*/ 257370 h 306640"/>
                          <a:gd name="connsiteX4" fmla="*/ 0 w 158790"/>
                          <a:gd name="connsiteY4" fmla="*/ 306641 h 306640"/>
                          <a:gd name="connsiteX5" fmla="*/ 38249 w 158790"/>
                          <a:gd name="connsiteY5" fmla="*/ 293309 h 306640"/>
                          <a:gd name="connsiteX6" fmla="*/ 50419 w 158790"/>
                          <a:gd name="connsiteY6" fmla="*/ 269542 h 30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90" h="306640">
                            <a:moveTo>
                              <a:pt x="50419" y="269542"/>
                            </a:moveTo>
                            <a:cubicBezTo>
                              <a:pt x="98520" y="178536"/>
                              <a:pt x="136189" y="82892"/>
                              <a:pt x="158790" y="2898"/>
                            </a:cubicBezTo>
                            <a:cubicBezTo>
                              <a:pt x="150097" y="1739"/>
                              <a:pt x="141405" y="1159"/>
                              <a:pt x="132132" y="0"/>
                            </a:cubicBezTo>
                            <a:cubicBezTo>
                              <a:pt x="110110" y="75356"/>
                              <a:pt x="74759" y="166942"/>
                              <a:pt x="27238" y="257370"/>
                            </a:cubicBezTo>
                            <a:cubicBezTo>
                              <a:pt x="18545" y="274180"/>
                              <a:pt x="9272" y="290410"/>
                              <a:pt x="0" y="306641"/>
                            </a:cubicBezTo>
                            <a:cubicBezTo>
                              <a:pt x="12749" y="302583"/>
                              <a:pt x="25499" y="297946"/>
                              <a:pt x="38249" y="293309"/>
                            </a:cubicBezTo>
                            <a:cubicBezTo>
                              <a:pt x="41726" y="285193"/>
                              <a:pt x="45783" y="277078"/>
                              <a:pt x="50419" y="269542"/>
                            </a:cubicBezTo>
                            <a:close/>
                          </a:path>
                        </a:pathLst>
                      </a:custGeom>
                      <a:solidFill>
                        <a:srgbClr val="FFFFFF"/>
                      </a:solidFill>
                      <a:ln w="5792"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3B1DF9A7-ED6E-E524-1499-3ED0A08646D4}"/>
                          </a:ext>
                        </a:extLst>
                      </p:cNvPr>
                      <p:cNvSpPr/>
                      <p:nvPr/>
                    </p:nvSpPr>
                    <p:spPr>
                      <a:xfrm>
                        <a:off x="742204" y="1094927"/>
                        <a:ext cx="154733" cy="307800"/>
                      </a:xfrm>
                      <a:custGeom>
                        <a:avLst/>
                        <a:gdLst>
                          <a:gd name="connsiteX0" fmla="*/ 137348 w 154733"/>
                          <a:gd name="connsiteY0" fmla="*/ 31881 h 307800"/>
                          <a:gd name="connsiteX1" fmla="*/ 154734 w 154733"/>
                          <a:gd name="connsiteY1" fmla="*/ 0 h 307800"/>
                          <a:gd name="connsiteX2" fmla="*/ 117644 w 154733"/>
                          <a:gd name="connsiteY2" fmla="*/ 12173 h 307800"/>
                          <a:gd name="connsiteX3" fmla="*/ 113587 w 154733"/>
                          <a:gd name="connsiteY3" fmla="*/ 19708 h 307800"/>
                          <a:gd name="connsiteX4" fmla="*/ 0 w 154733"/>
                          <a:gd name="connsiteY4" fmla="*/ 306061 h 307800"/>
                          <a:gd name="connsiteX5" fmla="*/ 26658 w 154733"/>
                          <a:gd name="connsiteY5" fmla="*/ 307800 h 307800"/>
                          <a:gd name="connsiteX6" fmla="*/ 137348 w 154733"/>
                          <a:gd name="connsiteY6" fmla="*/ 31881 h 30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3" h="307800">
                            <a:moveTo>
                              <a:pt x="137348" y="31881"/>
                            </a:moveTo>
                            <a:cubicBezTo>
                              <a:pt x="143143" y="20868"/>
                              <a:pt x="148938" y="10434"/>
                              <a:pt x="154734" y="0"/>
                            </a:cubicBezTo>
                            <a:cubicBezTo>
                              <a:pt x="141984" y="4058"/>
                              <a:pt x="129814" y="8115"/>
                              <a:pt x="117644" y="12173"/>
                            </a:cubicBezTo>
                            <a:cubicBezTo>
                              <a:pt x="116485" y="14492"/>
                              <a:pt x="114746" y="16810"/>
                              <a:pt x="113587" y="19708"/>
                            </a:cubicBezTo>
                            <a:cubicBezTo>
                              <a:pt x="60271" y="120569"/>
                              <a:pt x="22022" y="219112"/>
                              <a:pt x="0" y="306061"/>
                            </a:cubicBezTo>
                            <a:cubicBezTo>
                              <a:pt x="8693" y="306641"/>
                              <a:pt x="17386" y="307221"/>
                              <a:pt x="26658" y="307800"/>
                            </a:cubicBezTo>
                            <a:cubicBezTo>
                              <a:pt x="48101" y="226648"/>
                              <a:pt x="84031" y="132163"/>
                              <a:pt x="137348" y="31881"/>
                            </a:cubicBezTo>
                            <a:close/>
                          </a:path>
                        </a:pathLst>
                      </a:custGeom>
                      <a:solidFill>
                        <a:srgbClr val="FFFFFF"/>
                      </a:solidFill>
                      <a:ln w="5792" cap="flat">
                        <a:noFill/>
                        <a:prstDash val="solid"/>
                        <a:miter/>
                      </a:ln>
                    </p:spPr>
                    <p:txBody>
                      <a:bodyPr rtlCol="0" anchor="ctr"/>
                      <a:lstStyle/>
                      <a:p>
                        <a:endParaRPr lang="ru-RU"/>
                      </a:p>
                    </p:txBody>
                  </p:sp>
                  <p:grpSp>
                    <p:nvGrpSpPr>
                      <p:cNvPr id="17" name="Рисунок 3">
                        <a:extLst>
                          <a:ext uri="{FF2B5EF4-FFF2-40B4-BE49-F238E27FC236}">
                            <a16:creationId xmlns:a16="http://schemas.microsoft.com/office/drawing/2014/main" id="{DAB79BE2-5C0A-9D34-C657-F9ACE02F27BF}"/>
                          </a:ext>
                        </a:extLst>
                      </p:cNvPr>
                      <p:cNvGrpSpPr/>
                      <p:nvPr/>
                    </p:nvGrpSpPr>
                    <p:grpSpPr>
                      <a:xfrm>
                        <a:off x="714672" y="985371"/>
                        <a:ext cx="643294" cy="448657"/>
                        <a:chOff x="714672" y="985371"/>
                        <a:chExt cx="643294" cy="448657"/>
                      </a:xfrm>
                      <a:solidFill>
                        <a:srgbClr val="FFFFFF"/>
                      </a:solidFill>
                    </p:grpSpPr>
                    <p:sp>
                      <p:nvSpPr>
                        <p:cNvPr id="18" name="Полилиния 17">
                          <a:extLst>
                            <a:ext uri="{FF2B5EF4-FFF2-40B4-BE49-F238E27FC236}">
                              <a16:creationId xmlns:a16="http://schemas.microsoft.com/office/drawing/2014/main" id="{52403708-476A-CA6E-C58D-2DA9D94F7652}"/>
                            </a:ext>
                          </a:extLst>
                        </p:cNvPr>
                        <p:cNvSpPr/>
                        <p:nvPr/>
                      </p:nvSpPr>
                      <p:spPr>
                        <a:xfrm>
                          <a:off x="816384" y="1253174"/>
                          <a:ext cx="323955" cy="175057"/>
                        </a:xfrm>
                        <a:custGeom>
                          <a:avLst/>
                          <a:gdLst>
                            <a:gd name="connsiteX0" fmla="*/ 11591 w 323955"/>
                            <a:gd name="connsiteY0" fmla="*/ 0 h 175057"/>
                            <a:gd name="connsiteX1" fmla="*/ 0 w 323955"/>
                            <a:gd name="connsiteY1" fmla="*/ 27824 h 175057"/>
                            <a:gd name="connsiteX2" fmla="*/ 140245 w 323955"/>
                            <a:gd name="connsiteY2" fmla="*/ 120570 h 175057"/>
                            <a:gd name="connsiteX3" fmla="*/ 307729 w 323955"/>
                            <a:gd name="connsiteY3" fmla="*/ 175058 h 175057"/>
                            <a:gd name="connsiteX4" fmla="*/ 323956 w 323955"/>
                            <a:gd name="connsiteY4" fmla="*/ 149553 h 175057"/>
                            <a:gd name="connsiteX5" fmla="*/ 151836 w 323955"/>
                            <a:gd name="connsiteY5" fmla="*/ 95644 h 175057"/>
                            <a:gd name="connsiteX6" fmla="*/ 11591 w 323955"/>
                            <a:gd name="connsiteY6" fmla="*/ 0 h 17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955" h="175057">
                              <a:moveTo>
                                <a:pt x="11591" y="0"/>
                              </a:moveTo>
                              <a:cubicBezTo>
                                <a:pt x="7534" y="9275"/>
                                <a:pt x="3477" y="18549"/>
                                <a:pt x="0" y="27824"/>
                              </a:cubicBezTo>
                              <a:cubicBezTo>
                                <a:pt x="38249" y="62024"/>
                                <a:pt x="85770" y="93905"/>
                                <a:pt x="140245" y="120570"/>
                              </a:cubicBezTo>
                              <a:cubicBezTo>
                                <a:pt x="196460" y="147814"/>
                                <a:pt x="253833" y="166363"/>
                                <a:pt x="307729" y="175058"/>
                              </a:cubicBezTo>
                              <a:cubicBezTo>
                                <a:pt x="313524" y="166943"/>
                                <a:pt x="318740" y="158248"/>
                                <a:pt x="323956" y="149553"/>
                              </a:cubicBezTo>
                              <a:cubicBezTo>
                                <a:pt x="269480" y="142597"/>
                                <a:pt x="209789" y="124048"/>
                                <a:pt x="151836" y="95644"/>
                              </a:cubicBezTo>
                              <a:cubicBezTo>
                                <a:pt x="97360" y="68980"/>
                                <a:pt x="49260" y="35359"/>
                                <a:pt x="11591" y="0"/>
                              </a:cubicBezTo>
                              <a:close/>
                            </a:path>
                          </a:pathLst>
                        </a:custGeom>
                        <a:solidFill>
                          <a:srgbClr val="FFFFFF"/>
                        </a:solidFill>
                        <a:ln w="5792"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904DDD12-CFFD-DBAD-3D08-76E1E272A342}"/>
                            </a:ext>
                          </a:extLst>
                        </p:cNvPr>
                        <p:cNvSpPr/>
                        <p:nvPr/>
                      </p:nvSpPr>
                      <p:spPr>
                        <a:xfrm>
                          <a:off x="714672" y="985371"/>
                          <a:ext cx="643294" cy="448657"/>
                        </a:xfrm>
                        <a:custGeom>
                          <a:avLst/>
                          <a:gdLst>
                            <a:gd name="connsiteX0" fmla="*/ 596628 w 643294"/>
                            <a:gd name="connsiteY0" fmla="*/ 211576 h 448657"/>
                            <a:gd name="connsiteX1" fmla="*/ 401907 w 643294"/>
                            <a:gd name="connsiteY1" fmla="*/ 60285 h 448657"/>
                            <a:gd name="connsiteX2" fmla="*/ 168357 w 643294"/>
                            <a:gd name="connsiteY2" fmla="*/ 0 h 448657"/>
                            <a:gd name="connsiteX3" fmla="*/ 10726 w 643294"/>
                            <a:gd name="connsiteY3" fmla="*/ 72458 h 448657"/>
                            <a:gd name="connsiteX4" fmla="*/ 80849 w 643294"/>
                            <a:gd name="connsiteY4" fmla="*/ 275919 h 448657"/>
                            <a:gd name="connsiteX5" fmla="*/ 92439 w 643294"/>
                            <a:gd name="connsiteY5" fmla="*/ 247515 h 448657"/>
                            <a:gd name="connsiteX6" fmla="*/ 35066 w 643294"/>
                            <a:gd name="connsiteY6" fmla="*/ 84631 h 448657"/>
                            <a:gd name="connsiteX7" fmla="*/ 167778 w 643294"/>
                            <a:gd name="connsiteY7" fmla="*/ 27824 h 448657"/>
                            <a:gd name="connsiteX8" fmla="*/ 389157 w 643294"/>
                            <a:gd name="connsiteY8" fmla="*/ 85210 h 448657"/>
                            <a:gd name="connsiteX9" fmla="*/ 573447 w 643294"/>
                            <a:gd name="connsiteY9" fmla="*/ 228387 h 448657"/>
                            <a:gd name="connsiteX10" fmla="*/ 607059 w 643294"/>
                            <a:gd name="connsiteY10" fmla="*/ 364027 h 448657"/>
                            <a:gd name="connsiteX11" fmla="*/ 474348 w 643294"/>
                            <a:gd name="connsiteY11" fmla="*/ 420834 h 448657"/>
                            <a:gd name="connsiteX12" fmla="*/ 454644 w 643294"/>
                            <a:gd name="connsiteY12" fmla="*/ 420254 h 448657"/>
                            <a:gd name="connsiteX13" fmla="*/ 437837 w 643294"/>
                            <a:gd name="connsiteY13" fmla="*/ 446919 h 448657"/>
                            <a:gd name="connsiteX14" fmla="*/ 474348 w 643294"/>
                            <a:gd name="connsiteY14" fmla="*/ 448658 h 448657"/>
                            <a:gd name="connsiteX15" fmla="*/ 631979 w 643294"/>
                            <a:gd name="connsiteY15" fmla="*/ 376200 h 448657"/>
                            <a:gd name="connsiteX16" fmla="*/ 596628 w 643294"/>
                            <a:gd name="connsiteY16" fmla="*/ 211576 h 44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3294" h="448657">
                              <a:moveTo>
                                <a:pt x="596628" y="211576"/>
                              </a:moveTo>
                              <a:cubicBezTo>
                                <a:pt x="553163" y="153610"/>
                                <a:pt x="483620" y="99702"/>
                                <a:pt x="401907" y="60285"/>
                              </a:cubicBezTo>
                              <a:cubicBezTo>
                                <a:pt x="322512" y="21447"/>
                                <a:pt x="239639" y="0"/>
                                <a:pt x="168357" y="0"/>
                              </a:cubicBezTo>
                              <a:cubicBezTo>
                                <a:pt x="89542" y="0"/>
                                <a:pt x="33907" y="25505"/>
                                <a:pt x="10726" y="72458"/>
                              </a:cubicBezTo>
                              <a:cubicBezTo>
                                <a:pt x="-17671" y="130424"/>
                                <a:pt x="11885" y="206359"/>
                                <a:pt x="80849" y="275919"/>
                              </a:cubicBezTo>
                              <a:cubicBezTo>
                                <a:pt x="84905" y="266644"/>
                                <a:pt x="88383" y="256790"/>
                                <a:pt x="92439" y="247515"/>
                              </a:cubicBezTo>
                              <a:cubicBezTo>
                                <a:pt x="38543" y="189549"/>
                                <a:pt x="14203" y="128105"/>
                                <a:pt x="35066" y="84631"/>
                              </a:cubicBezTo>
                              <a:cubicBezTo>
                                <a:pt x="52452" y="48692"/>
                                <a:pt x="101132" y="27824"/>
                                <a:pt x="167778" y="27824"/>
                              </a:cubicBezTo>
                              <a:cubicBezTo>
                                <a:pt x="235003" y="27824"/>
                                <a:pt x="313819" y="48112"/>
                                <a:pt x="389157" y="85210"/>
                              </a:cubicBezTo>
                              <a:cubicBezTo>
                                <a:pt x="466814" y="123468"/>
                                <a:pt x="532300" y="173898"/>
                                <a:pt x="573447" y="228387"/>
                              </a:cubicBezTo>
                              <a:cubicBezTo>
                                <a:pt x="612275" y="279976"/>
                                <a:pt x="624445" y="328088"/>
                                <a:pt x="607059" y="364027"/>
                              </a:cubicBezTo>
                              <a:cubicBezTo>
                                <a:pt x="589673" y="399966"/>
                                <a:pt x="540993" y="420834"/>
                                <a:pt x="474348" y="420834"/>
                              </a:cubicBezTo>
                              <a:cubicBezTo>
                                <a:pt x="467973" y="420834"/>
                                <a:pt x="461018" y="420254"/>
                                <a:pt x="454644" y="420254"/>
                              </a:cubicBezTo>
                              <a:cubicBezTo>
                                <a:pt x="448848" y="428949"/>
                                <a:pt x="443633" y="438224"/>
                                <a:pt x="437837" y="446919"/>
                              </a:cubicBezTo>
                              <a:cubicBezTo>
                                <a:pt x="450008" y="448078"/>
                                <a:pt x="462177" y="448658"/>
                                <a:pt x="474348" y="448658"/>
                              </a:cubicBezTo>
                              <a:cubicBezTo>
                                <a:pt x="553163" y="448658"/>
                                <a:pt x="608798" y="423153"/>
                                <a:pt x="631979" y="376200"/>
                              </a:cubicBezTo>
                              <a:cubicBezTo>
                                <a:pt x="655160" y="330407"/>
                                <a:pt x="642410" y="272441"/>
                                <a:pt x="596628" y="211576"/>
                              </a:cubicBezTo>
                              <a:close/>
                            </a:path>
                          </a:pathLst>
                        </a:custGeom>
                        <a:solidFill>
                          <a:srgbClr val="FFFFFF"/>
                        </a:solidFill>
                        <a:ln w="5792" cap="flat">
                          <a:noFill/>
                          <a:prstDash val="solid"/>
                          <a:miter/>
                        </a:ln>
                      </p:spPr>
                      <p:txBody>
                        <a:bodyPr rtlCol="0" anchor="ctr"/>
                        <a:lstStyle/>
                        <a:p>
                          <a:endParaRPr lang="ru-RU"/>
                        </a:p>
                      </p:txBody>
                    </p:sp>
                  </p:grpSp>
                  <p:sp>
                    <p:nvSpPr>
                      <p:cNvPr id="20" name="Полилиния 19">
                        <a:extLst>
                          <a:ext uri="{FF2B5EF4-FFF2-40B4-BE49-F238E27FC236}">
                            <a16:creationId xmlns:a16="http://schemas.microsoft.com/office/drawing/2014/main" id="{C1FAC2B8-EECE-1B40-6354-61C900895E15}"/>
                          </a:ext>
                        </a:extLst>
                      </p:cNvPr>
                      <p:cNvSpPr/>
                      <p:nvPr/>
                    </p:nvSpPr>
                    <p:spPr>
                      <a:xfrm>
                        <a:off x="719403" y="1364470"/>
                        <a:ext cx="463821" cy="343739"/>
                      </a:xfrm>
                      <a:custGeom>
                        <a:avLst/>
                        <a:gdLst>
                          <a:gd name="connsiteX0" fmla="*/ 425573 w 463821"/>
                          <a:gd name="connsiteY0" fmla="*/ 12753 h 343739"/>
                          <a:gd name="connsiteX1" fmla="*/ 99878 w 463821"/>
                          <a:gd name="connsiteY1" fmla="*/ 317654 h 343739"/>
                          <a:gd name="connsiteX2" fmla="*/ 70323 w 463821"/>
                          <a:gd name="connsiteY2" fmla="*/ 310699 h 343739"/>
                          <a:gd name="connsiteX3" fmla="*/ 42505 w 463821"/>
                          <a:gd name="connsiteY3" fmla="*/ 64922 h 343739"/>
                          <a:gd name="connsiteX4" fmla="*/ 15847 w 463821"/>
                          <a:gd name="connsiteY4" fmla="*/ 63183 h 343739"/>
                          <a:gd name="connsiteX5" fmla="*/ 58152 w 463821"/>
                          <a:gd name="connsiteY5" fmla="*/ 333885 h 343739"/>
                          <a:gd name="connsiteX6" fmla="*/ 99878 w 463821"/>
                          <a:gd name="connsiteY6" fmla="*/ 343739 h 343739"/>
                          <a:gd name="connsiteX7" fmla="*/ 463821 w 463821"/>
                          <a:gd name="connsiteY7" fmla="*/ 0 h 343739"/>
                          <a:gd name="connsiteX8" fmla="*/ 425573 w 463821"/>
                          <a:gd name="connsiteY8" fmla="*/ 12753 h 3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821" h="343739">
                            <a:moveTo>
                              <a:pt x="425573" y="12753"/>
                            </a:moveTo>
                            <a:cubicBezTo>
                              <a:pt x="315462" y="191288"/>
                              <a:pt x="183330" y="317654"/>
                              <a:pt x="99878" y="317654"/>
                            </a:cubicBezTo>
                            <a:cubicBezTo>
                              <a:pt x="88867" y="317654"/>
                              <a:pt x="79015" y="315336"/>
                              <a:pt x="70323" y="310699"/>
                            </a:cubicBezTo>
                            <a:cubicBezTo>
                              <a:pt x="25119" y="286932"/>
                              <a:pt x="12949" y="194766"/>
                              <a:pt x="42505" y="64922"/>
                            </a:cubicBezTo>
                            <a:cubicBezTo>
                              <a:pt x="33233" y="64342"/>
                              <a:pt x="24540" y="63763"/>
                              <a:pt x="15847" y="63183"/>
                            </a:cubicBezTo>
                            <a:cubicBezTo>
                              <a:pt x="-14288" y="199403"/>
                              <a:pt x="-2118" y="302583"/>
                              <a:pt x="58152" y="333885"/>
                            </a:cubicBezTo>
                            <a:cubicBezTo>
                              <a:pt x="70323" y="340261"/>
                              <a:pt x="84811" y="343739"/>
                              <a:pt x="99878" y="343739"/>
                            </a:cubicBezTo>
                            <a:cubicBezTo>
                              <a:pt x="198978" y="343739"/>
                              <a:pt x="343859" y="205200"/>
                              <a:pt x="463821" y="0"/>
                            </a:cubicBezTo>
                            <a:cubicBezTo>
                              <a:pt x="451651" y="5217"/>
                              <a:pt x="438902" y="9275"/>
                              <a:pt x="425573" y="12753"/>
                            </a:cubicBezTo>
                            <a:close/>
                          </a:path>
                        </a:pathLst>
                      </a:custGeom>
                      <a:solidFill>
                        <a:srgbClr val="FFFFFF"/>
                      </a:solidFill>
                      <a:ln w="5792" cap="flat">
                        <a:noFill/>
                        <a:prstDash val="solid"/>
                        <a:miter/>
                      </a:ln>
                    </p:spPr>
                    <p:txBody>
                      <a:bodyPr rtlCol="0" anchor="ctr"/>
                      <a:lstStyle/>
                      <a:p>
                        <a:endParaRPr lang="ru-RU"/>
                      </a:p>
                    </p:txBody>
                  </p:sp>
                </p:grpSp>
                <p:grpSp>
                  <p:nvGrpSpPr>
                    <p:cNvPr id="21" name="Рисунок 3">
                      <a:extLst>
                        <a:ext uri="{FF2B5EF4-FFF2-40B4-BE49-F238E27FC236}">
                          <a16:creationId xmlns:a16="http://schemas.microsoft.com/office/drawing/2014/main" id="{9F544E1D-6080-4F89-F6A2-979EE4DB43F9}"/>
                        </a:ext>
                      </a:extLst>
                    </p:cNvPr>
                    <p:cNvGrpSpPr/>
                    <p:nvPr/>
                  </p:nvGrpSpPr>
                  <p:grpSpPr>
                    <a:xfrm>
                      <a:off x="562856" y="999863"/>
                      <a:ext cx="948024" cy="419095"/>
                      <a:chOff x="562856" y="999863"/>
                      <a:chExt cx="948024" cy="419095"/>
                    </a:xfrm>
                    <a:solidFill>
                      <a:srgbClr val="FFFFFF"/>
                    </a:solidFill>
                  </p:grpSpPr>
                  <p:sp>
                    <p:nvSpPr>
                      <p:cNvPr id="22" name="Полилиния 21">
                        <a:extLst>
                          <a:ext uri="{FF2B5EF4-FFF2-40B4-BE49-F238E27FC236}">
                            <a16:creationId xmlns:a16="http://schemas.microsoft.com/office/drawing/2014/main" id="{F4E16991-7123-0353-6194-3BB25F8CF37D}"/>
                          </a:ext>
                        </a:extLst>
                      </p:cNvPr>
                      <p:cNvSpPr/>
                      <p:nvPr/>
                    </p:nvSpPr>
                    <p:spPr>
                      <a:xfrm>
                        <a:off x="1007048" y="1275781"/>
                        <a:ext cx="316421" cy="115932"/>
                      </a:xfrm>
                      <a:custGeom>
                        <a:avLst/>
                        <a:gdLst>
                          <a:gd name="connsiteX0" fmla="*/ 64328 w 316421"/>
                          <a:gd name="connsiteY0" fmla="*/ 84630 h 115932"/>
                          <a:gd name="connsiteX1" fmla="*/ 0 w 316421"/>
                          <a:gd name="connsiteY1" fmla="*/ 97963 h 115932"/>
                          <a:gd name="connsiteX2" fmla="*/ 50998 w 316421"/>
                          <a:gd name="connsiteY2" fmla="*/ 115932 h 115932"/>
                          <a:gd name="connsiteX3" fmla="*/ 70123 w 316421"/>
                          <a:gd name="connsiteY3" fmla="*/ 111875 h 115932"/>
                          <a:gd name="connsiteX4" fmla="*/ 316422 w 316421"/>
                          <a:gd name="connsiteY4" fmla="*/ 26664 h 115932"/>
                          <a:gd name="connsiteX5" fmla="*/ 308888 w 316421"/>
                          <a:gd name="connsiteY5" fmla="*/ 0 h 115932"/>
                          <a:gd name="connsiteX6" fmla="*/ 64328 w 316421"/>
                          <a:gd name="connsiteY6" fmla="*/ 84630 h 11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421" h="115932">
                            <a:moveTo>
                              <a:pt x="64328" y="84630"/>
                            </a:moveTo>
                            <a:cubicBezTo>
                              <a:pt x="42885" y="89848"/>
                              <a:pt x="21443" y="93905"/>
                              <a:pt x="0" y="97963"/>
                            </a:cubicBezTo>
                            <a:cubicBezTo>
                              <a:pt x="17386" y="104919"/>
                              <a:pt x="34192" y="110715"/>
                              <a:pt x="50998" y="115932"/>
                            </a:cubicBezTo>
                            <a:cubicBezTo>
                              <a:pt x="57373" y="114773"/>
                              <a:pt x="63748" y="113034"/>
                              <a:pt x="70123" y="111875"/>
                            </a:cubicBezTo>
                            <a:cubicBezTo>
                              <a:pt x="161108" y="91007"/>
                              <a:pt x="245719" y="61444"/>
                              <a:pt x="316422" y="26664"/>
                            </a:cubicBezTo>
                            <a:cubicBezTo>
                              <a:pt x="314683" y="17969"/>
                              <a:pt x="312365" y="9274"/>
                              <a:pt x="308888" y="0"/>
                            </a:cubicBezTo>
                            <a:cubicBezTo>
                              <a:pt x="239924" y="34200"/>
                              <a:pt x="155313" y="63763"/>
                              <a:pt x="64328" y="84630"/>
                            </a:cubicBezTo>
                            <a:close/>
                          </a:path>
                        </a:pathLst>
                      </a:custGeom>
                      <a:solidFill>
                        <a:srgbClr val="FFFFFF"/>
                      </a:solidFill>
                      <a:ln w="5792"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25996726-55B0-22CD-C696-10D0B2D9B934}"/>
                          </a:ext>
                        </a:extLst>
                      </p:cNvPr>
                      <p:cNvSpPr/>
                      <p:nvPr/>
                    </p:nvSpPr>
                    <p:spPr>
                      <a:xfrm>
                        <a:off x="738727" y="1033483"/>
                        <a:ext cx="300774" cy="115932"/>
                      </a:xfrm>
                      <a:custGeom>
                        <a:avLst/>
                        <a:gdLst>
                          <a:gd name="connsiteX0" fmla="*/ 0 w 300774"/>
                          <a:gd name="connsiteY0" fmla="*/ 88688 h 115932"/>
                          <a:gd name="connsiteX1" fmla="*/ 6375 w 300774"/>
                          <a:gd name="connsiteY1" fmla="*/ 115932 h 115932"/>
                          <a:gd name="connsiteX2" fmla="*/ 263105 w 300774"/>
                          <a:gd name="connsiteY2" fmla="*/ 24925 h 115932"/>
                          <a:gd name="connsiteX3" fmla="*/ 300775 w 300774"/>
                          <a:gd name="connsiteY3" fmla="*/ 16810 h 115932"/>
                          <a:gd name="connsiteX4" fmla="*/ 248038 w 300774"/>
                          <a:gd name="connsiteY4" fmla="*/ 0 h 115932"/>
                          <a:gd name="connsiteX5" fmla="*/ 0 w 300774"/>
                          <a:gd name="connsiteY5" fmla="*/ 88688 h 11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774" h="115932">
                            <a:moveTo>
                              <a:pt x="0" y="88688"/>
                            </a:moveTo>
                            <a:cubicBezTo>
                              <a:pt x="1159" y="97383"/>
                              <a:pt x="3477" y="106658"/>
                              <a:pt x="6375" y="115932"/>
                            </a:cubicBezTo>
                            <a:cubicBezTo>
                              <a:pt x="73600" y="81153"/>
                              <a:pt x="160529" y="48692"/>
                              <a:pt x="263105" y="24925"/>
                            </a:cubicBezTo>
                            <a:cubicBezTo>
                              <a:pt x="275855" y="22027"/>
                              <a:pt x="288025" y="19129"/>
                              <a:pt x="300775" y="16810"/>
                            </a:cubicBezTo>
                            <a:cubicBezTo>
                              <a:pt x="282809" y="10434"/>
                              <a:pt x="265423" y="4637"/>
                              <a:pt x="248038" y="0"/>
                            </a:cubicBezTo>
                            <a:cubicBezTo>
                              <a:pt x="152995" y="23186"/>
                              <a:pt x="68384" y="53909"/>
                              <a:pt x="0" y="88688"/>
                            </a:cubicBezTo>
                            <a:close/>
                          </a:path>
                        </a:pathLst>
                      </a:custGeom>
                      <a:solidFill>
                        <a:srgbClr val="FFFFFF"/>
                      </a:solidFill>
                      <a:ln w="5792"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D10D74DB-657D-DD2B-72E7-E277D96EEFA5}"/>
                          </a:ext>
                        </a:extLst>
                      </p:cNvPr>
                      <p:cNvSpPr/>
                      <p:nvPr/>
                    </p:nvSpPr>
                    <p:spPr>
                      <a:xfrm>
                        <a:off x="562856" y="1136083"/>
                        <a:ext cx="442453" cy="282874"/>
                      </a:xfrm>
                      <a:custGeom>
                        <a:avLst/>
                        <a:gdLst>
                          <a:gd name="connsiteX0" fmla="*/ 393773 w 442453"/>
                          <a:gd name="connsiteY0" fmla="*/ 245776 h 282874"/>
                          <a:gd name="connsiteX1" fmla="*/ 257005 w 442453"/>
                          <a:gd name="connsiteY1" fmla="*/ 255631 h 282874"/>
                          <a:gd name="connsiteX2" fmla="*/ 28671 w 442453"/>
                          <a:gd name="connsiteY2" fmla="*/ 176797 h 282874"/>
                          <a:gd name="connsiteX3" fmla="*/ 157906 w 442453"/>
                          <a:gd name="connsiteY3" fmla="*/ 27244 h 282874"/>
                          <a:gd name="connsiteX4" fmla="*/ 150372 w 442453"/>
                          <a:gd name="connsiteY4" fmla="*/ 0 h 282874"/>
                          <a:gd name="connsiteX5" fmla="*/ 2013 w 442453"/>
                          <a:gd name="connsiteY5" fmla="*/ 182593 h 282874"/>
                          <a:gd name="connsiteX6" fmla="*/ 257584 w 442453"/>
                          <a:gd name="connsiteY6" fmla="*/ 282875 h 282874"/>
                          <a:gd name="connsiteX7" fmla="*/ 442453 w 442453"/>
                          <a:gd name="connsiteY7" fmla="*/ 266065 h 282874"/>
                          <a:gd name="connsiteX8" fmla="*/ 393773 w 442453"/>
                          <a:gd name="connsiteY8" fmla="*/ 245776 h 28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453" h="282874">
                            <a:moveTo>
                              <a:pt x="393773" y="245776"/>
                            </a:moveTo>
                            <a:cubicBezTo>
                              <a:pt x="346252" y="252153"/>
                              <a:pt x="299890" y="255631"/>
                              <a:pt x="257005" y="255631"/>
                            </a:cubicBezTo>
                            <a:cubicBezTo>
                              <a:pt x="127191" y="255631"/>
                              <a:pt x="39682" y="225488"/>
                              <a:pt x="28671" y="176797"/>
                            </a:cubicBezTo>
                            <a:cubicBezTo>
                              <a:pt x="19399" y="135641"/>
                              <a:pt x="66920" y="79414"/>
                              <a:pt x="157906" y="27244"/>
                            </a:cubicBezTo>
                            <a:cubicBezTo>
                              <a:pt x="154428" y="17970"/>
                              <a:pt x="152110" y="9275"/>
                              <a:pt x="150372" y="0"/>
                            </a:cubicBezTo>
                            <a:cubicBezTo>
                              <a:pt x="47216" y="57966"/>
                              <a:pt x="-11896" y="124627"/>
                              <a:pt x="2013" y="182593"/>
                            </a:cubicBezTo>
                            <a:cubicBezTo>
                              <a:pt x="17080" y="246356"/>
                              <a:pt x="109805" y="282875"/>
                              <a:pt x="257584" y="282875"/>
                            </a:cubicBezTo>
                            <a:cubicBezTo>
                              <a:pt x="314957" y="282875"/>
                              <a:pt x="378126" y="277078"/>
                              <a:pt x="442453" y="266065"/>
                            </a:cubicBezTo>
                            <a:cubicBezTo>
                              <a:pt x="425647" y="260268"/>
                              <a:pt x="409420" y="253312"/>
                              <a:pt x="393773" y="245776"/>
                            </a:cubicBezTo>
                            <a:close/>
                          </a:path>
                        </a:pathLst>
                      </a:custGeom>
                      <a:solidFill>
                        <a:srgbClr val="FFFFFF"/>
                      </a:solidFill>
                      <a:ln w="5792"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0C460AF7-2B06-9F5B-501B-FB6A04E783CD}"/>
                          </a:ext>
                        </a:extLst>
                      </p:cNvPr>
                      <p:cNvSpPr/>
                      <p:nvPr/>
                    </p:nvSpPr>
                    <p:spPr>
                      <a:xfrm>
                        <a:off x="1041240" y="999863"/>
                        <a:ext cx="469640" cy="288671"/>
                      </a:xfrm>
                      <a:custGeom>
                        <a:avLst/>
                        <a:gdLst>
                          <a:gd name="connsiteX0" fmla="*/ 467678 w 469640"/>
                          <a:gd name="connsiteY0" fmla="*/ 100281 h 288671"/>
                          <a:gd name="connsiteX1" fmla="*/ 212107 w 469640"/>
                          <a:gd name="connsiteY1" fmla="*/ 0 h 288671"/>
                          <a:gd name="connsiteX2" fmla="*/ 0 w 469640"/>
                          <a:gd name="connsiteY2" fmla="*/ 22027 h 288671"/>
                          <a:gd name="connsiteX3" fmla="*/ 48680 w 469640"/>
                          <a:gd name="connsiteY3" fmla="*/ 41156 h 288671"/>
                          <a:gd name="connsiteX4" fmla="*/ 212107 w 469640"/>
                          <a:gd name="connsiteY4" fmla="*/ 27244 h 288671"/>
                          <a:gd name="connsiteX5" fmla="*/ 440441 w 469640"/>
                          <a:gd name="connsiteY5" fmla="*/ 106078 h 288671"/>
                          <a:gd name="connsiteX6" fmla="*/ 339023 w 469640"/>
                          <a:gd name="connsiteY6" fmla="*/ 238820 h 288671"/>
                          <a:gd name="connsiteX7" fmla="*/ 299036 w 469640"/>
                          <a:gd name="connsiteY7" fmla="*/ 262007 h 288671"/>
                          <a:gd name="connsiteX8" fmla="*/ 307729 w 469640"/>
                          <a:gd name="connsiteY8" fmla="*/ 288671 h 288671"/>
                          <a:gd name="connsiteX9" fmla="*/ 354091 w 469640"/>
                          <a:gd name="connsiteY9" fmla="*/ 262007 h 288671"/>
                          <a:gd name="connsiteX10" fmla="*/ 467678 w 469640"/>
                          <a:gd name="connsiteY10" fmla="*/ 100281 h 28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640" h="288671">
                            <a:moveTo>
                              <a:pt x="467678" y="100281"/>
                            </a:moveTo>
                            <a:cubicBezTo>
                              <a:pt x="453190" y="36519"/>
                              <a:pt x="359886" y="0"/>
                              <a:pt x="212107" y="0"/>
                            </a:cubicBezTo>
                            <a:cubicBezTo>
                              <a:pt x="146620" y="0"/>
                              <a:pt x="73600" y="7536"/>
                              <a:pt x="0" y="22027"/>
                            </a:cubicBezTo>
                            <a:cubicBezTo>
                              <a:pt x="16227" y="27824"/>
                              <a:pt x="32454" y="34200"/>
                              <a:pt x="48680" y="41156"/>
                            </a:cubicBezTo>
                            <a:cubicBezTo>
                              <a:pt x="105474" y="31881"/>
                              <a:pt x="161109" y="27244"/>
                              <a:pt x="212107" y="27244"/>
                            </a:cubicBezTo>
                            <a:cubicBezTo>
                              <a:pt x="341921" y="27244"/>
                              <a:pt x="429430" y="57386"/>
                              <a:pt x="440441" y="106078"/>
                            </a:cubicBezTo>
                            <a:cubicBezTo>
                              <a:pt x="449133" y="143176"/>
                              <a:pt x="412044" y="191868"/>
                              <a:pt x="339023" y="238820"/>
                            </a:cubicBezTo>
                            <a:cubicBezTo>
                              <a:pt x="326274" y="246936"/>
                              <a:pt x="312945" y="254471"/>
                              <a:pt x="299036" y="262007"/>
                            </a:cubicBezTo>
                            <a:cubicBezTo>
                              <a:pt x="302513" y="271281"/>
                              <a:pt x="305411" y="279976"/>
                              <a:pt x="307729" y="288671"/>
                            </a:cubicBezTo>
                            <a:cubicBezTo>
                              <a:pt x="323956" y="279976"/>
                              <a:pt x="339603" y="270702"/>
                              <a:pt x="354091" y="262007"/>
                            </a:cubicBezTo>
                            <a:cubicBezTo>
                              <a:pt x="439282" y="208098"/>
                              <a:pt x="479269" y="150132"/>
                              <a:pt x="467678" y="100281"/>
                            </a:cubicBezTo>
                            <a:close/>
                          </a:path>
                        </a:pathLst>
                      </a:custGeom>
                      <a:solidFill>
                        <a:srgbClr val="FFFFFF"/>
                      </a:solidFill>
                      <a:ln w="5792" cap="flat">
                        <a:noFill/>
                        <a:prstDash val="solid"/>
                        <a:miter/>
                      </a:ln>
                    </p:spPr>
                    <p:txBody>
                      <a:bodyPr rtlCol="0" anchor="ctr"/>
                      <a:lstStyle/>
                      <a:p>
                        <a:endParaRPr lang="ru-RU"/>
                      </a:p>
                    </p:txBody>
                  </p:sp>
                </p:grpSp>
              </p:grpSp>
            </p:grpSp>
            <p:sp>
              <p:nvSpPr>
                <p:cNvPr id="26" name="Полилиния 25">
                  <a:extLst>
                    <a:ext uri="{FF2B5EF4-FFF2-40B4-BE49-F238E27FC236}">
                      <a16:creationId xmlns:a16="http://schemas.microsoft.com/office/drawing/2014/main" id="{3C7CFF6B-6EDE-EE98-8033-F7508C479F03}"/>
                    </a:ext>
                  </a:extLst>
                </p:cNvPr>
                <p:cNvSpPr/>
                <p:nvPr/>
              </p:nvSpPr>
              <p:spPr>
                <a:xfrm>
                  <a:off x="953731" y="1135503"/>
                  <a:ext cx="152995" cy="153030"/>
                </a:xfrm>
                <a:custGeom>
                  <a:avLst/>
                  <a:gdLst>
                    <a:gd name="connsiteX0" fmla="*/ 152995 w 152995"/>
                    <a:gd name="connsiteY0" fmla="*/ 76515 h 153030"/>
                    <a:gd name="connsiteX1" fmla="*/ 76498 w 152995"/>
                    <a:gd name="connsiteY1" fmla="*/ 153031 h 153030"/>
                    <a:gd name="connsiteX2" fmla="*/ 0 w 152995"/>
                    <a:gd name="connsiteY2" fmla="*/ 76515 h 153030"/>
                    <a:gd name="connsiteX3" fmla="*/ 76498 w 152995"/>
                    <a:gd name="connsiteY3" fmla="*/ 0 h 153030"/>
                    <a:gd name="connsiteX4" fmla="*/ 152995 w 152995"/>
                    <a:gd name="connsiteY4" fmla="*/ 76515 h 153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95" h="153030">
                      <a:moveTo>
                        <a:pt x="152995" y="76515"/>
                      </a:moveTo>
                      <a:cubicBezTo>
                        <a:pt x="152995" y="118831"/>
                        <a:pt x="118803" y="153031"/>
                        <a:pt x="76498" y="153031"/>
                      </a:cubicBezTo>
                      <a:cubicBezTo>
                        <a:pt x="34192" y="153031"/>
                        <a:pt x="0" y="118831"/>
                        <a:pt x="0" y="76515"/>
                      </a:cubicBezTo>
                      <a:cubicBezTo>
                        <a:pt x="0" y="34200"/>
                        <a:pt x="34192" y="0"/>
                        <a:pt x="76498" y="0"/>
                      </a:cubicBezTo>
                      <a:cubicBezTo>
                        <a:pt x="118803" y="0"/>
                        <a:pt x="152995" y="34200"/>
                        <a:pt x="152995" y="76515"/>
                      </a:cubicBezTo>
                      <a:close/>
                    </a:path>
                  </a:pathLst>
                </a:custGeom>
                <a:solidFill>
                  <a:srgbClr val="FFFFFF"/>
                </a:solidFill>
                <a:ln w="5792" cap="flat">
                  <a:noFill/>
                  <a:prstDash val="solid"/>
                  <a:miter/>
                </a:ln>
              </p:spPr>
              <p:txBody>
                <a:bodyPr rtlCol="0" anchor="ctr"/>
                <a:lstStyle/>
                <a:p>
                  <a:endParaRPr lang="ru-RU"/>
                </a:p>
              </p:txBody>
            </p:sp>
          </p:grpSp>
          <p:grpSp>
            <p:nvGrpSpPr>
              <p:cNvPr id="27" name="Рисунок 3">
                <a:extLst>
                  <a:ext uri="{FF2B5EF4-FFF2-40B4-BE49-F238E27FC236}">
                    <a16:creationId xmlns:a16="http://schemas.microsoft.com/office/drawing/2014/main" id="{E3DA2BAC-6EB0-8F60-9C40-A16A694420EC}"/>
                  </a:ext>
                </a:extLst>
              </p:cNvPr>
              <p:cNvGrpSpPr/>
              <p:nvPr/>
            </p:nvGrpSpPr>
            <p:grpSpPr>
              <a:xfrm>
                <a:off x="879552" y="710612"/>
                <a:ext cx="474043" cy="360549"/>
                <a:chOff x="879552" y="710612"/>
                <a:chExt cx="474043" cy="360549"/>
              </a:xfrm>
              <a:solidFill>
                <a:srgbClr val="FFFFFF"/>
              </a:solidFill>
            </p:grpSpPr>
            <p:sp>
              <p:nvSpPr>
                <p:cNvPr id="28" name="Полилиния 27">
                  <a:extLst>
                    <a:ext uri="{FF2B5EF4-FFF2-40B4-BE49-F238E27FC236}">
                      <a16:creationId xmlns:a16="http://schemas.microsoft.com/office/drawing/2014/main" id="{B3B82364-6701-8996-73EF-138D8A8E17BC}"/>
                    </a:ext>
                  </a:extLst>
                </p:cNvPr>
                <p:cNvSpPr/>
                <p:nvPr/>
              </p:nvSpPr>
              <p:spPr>
                <a:xfrm>
                  <a:off x="879552" y="1007978"/>
                  <a:ext cx="67225" cy="63183"/>
                </a:xfrm>
                <a:custGeom>
                  <a:avLst/>
                  <a:gdLst>
                    <a:gd name="connsiteX0" fmla="*/ 37090 w 67225"/>
                    <a:gd name="connsiteY0" fmla="*/ 52170 h 63183"/>
                    <a:gd name="connsiteX1" fmla="*/ 67225 w 67225"/>
                    <a:gd name="connsiteY1" fmla="*/ 4058 h 63183"/>
                    <a:gd name="connsiteX2" fmla="*/ 37669 w 67225"/>
                    <a:gd name="connsiteY2" fmla="*/ 0 h 63183"/>
                    <a:gd name="connsiteX3" fmla="*/ 0 w 67225"/>
                    <a:gd name="connsiteY3" fmla="*/ 63183 h 63183"/>
                    <a:gd name="connsiteX4" fmla="*/ 37090 w 67225"/>
                    <a:gd name="connsiteY4" fmla="*/ 52170 h 6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25" h="63183">
                      <a:moveTo>
                        <a:pt x="37090" y="52170"/>
                      </a:moveTo>
                      <a:cubicBezTo>
                        <a:pt x="46942" y="35939"/>
                        <a:pt x="56794" y="19708"/>
                        <a:pt x="67225" y="4058"/>
                      </a:cubicBezTo>
                      <a:cubicBezTo>
                        <a:pt x="57373" y="2319"/>
                        <a:pt x="47521" y="1159"/>
                        <a:pt x="37669" y="0"/>
                      </a:cubicBezTo>
                      <a:cubicBezTo>
                        <a:pt x="24920" y="20288"/>
                        <a:pt x="12170" y="41156"/>
                        <a:pt x="0" y="63183"/>
                      </a:cubicBezTo>
                      <a:cubicBezTo>
                        <a:pt x="12170" y="59705"/>
                        <a:pt x="24920" y="55648"/>
                        <a:pt x="37090" y="52170"/>
                      </a:cubicBezTo>
                      <a:close/>
                    </a:path>
                  </a:pathLst>
                </a:custGeom>
                <a:solidFill>
                  <a:srgbClr val="FFFFFF"/>
                </a:solidFill>
                <a:ln w="5792"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F0C3018B-D2AE-D935-71E6-6F37D005D259}"/>
                    </a:ext>
                  </a:extLst>
                </p:cNvPr>
                <p:cNvSpPr/>
                <p:nvPr/>
              </p:nvSpPr>
              <p:spPr>
                <a:xfrm>
                  <a:off x="934607" y="710612"/>
                  <a:ext cx="418988" cy="307220"/>
                </a:xfrm>
                <a:custGeom>
                  <a:avLst/>
                  <a:gdLst>
                    <a:gd name="connsiteX0" fmla="*/ 28976 w 418988"/>
                    <a:gd name="connsiteY0" fmla="*/ 276498 h 307220"/>
                    <a:gd name="connsiteX1" fmla="*/ 318740 w 418988"/>
                    <a:gd name="connsiteY1" fmla="*/ 26664 h 307220"/>
                    <a:gd name="connsiteX2" fmla="*/ 348296 w 418988"/>
                    <a:gd name="connsiteY2" fmla="*/ 33620 h 307220"/>
                    <a:gd name="connsiteX3" fmla="*/ 370318 w 418988"/>
                    <a:gd name="connsiteY3" fmla="*/ 304322 h 307220"/>
                    <a:gd name="connsiteX4" fmla="*/ 396976 w 418988"/>
                    <a:gd name="connsiteY4" fmla="*/ 307221 h 307220"/>
                    <a:gd name="connsiteX5" fmla="*/ 361045 w 418988"/>
                    <a:gd name="connsiteY5" fmla="*/ 9854 h 307220"/>
                    <a:gd name="connsiteX6" fmla="*/ 319319 w 418988"/>
                    <a:gd name="connsiteY6" fmla="*/ 0 h 307220"/>
                    <a:gd name="connsiteX7" fmla="*/ 0 w 418988"/>
                    <a:gd name="connsiteY7" fmla="*/ 271861 h 307220"/>
                    <a:gd name="connsiteX8" fmla="*/ 28976 w 418988"/>
                    <a:gd name="connsiteY8" fmla="*/ 276498 h 30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988" h="307220">
                      <a:moveTo>
                        <a:pt x="28976" y="276498"/>
                      </a:moveTo>
                      <a:cubicBezTo>
                        <a:pt x="130973" y="127525"/>
                        <a:pt x="244560" y="26664"/>
                        <a:pt x="318740" y="26664"/>
                      </a:cubicBezTo>
                      <a:cubicBezTo>
                        <a:pt x="329751" y="26664"/>
                        <a:pt x="339603" y="28983"/>
                        <a:pt x="348296" y="33620"/>
                      </a:cubicBezTo>
                      <a:cubicBezTo>
                        <a:pt x="396396" y="59125"/>
                        <a:pt x="406828" y="161726"/>
                        <a:pt x="370318" y="304322"/>
                      </a:cubicBezTo>
                      <a:cubicBezTo>
                        <a:pt x="379590" y="304902"/>
                        <a:pt x="388283" y="306061"/>
                        <a:pt x="396976" y="307221"/>
                      </a:cubicBezTo>
                      <a:cubicBezTo>
                        <a:pt x="434645" y="158248"/>
                        <a:pt x="424793" y="43475"/>
                        <a:pt x="361045" y="9854"/>
                      </a:cubicBezTo>
                      <a:cubicBezTo>
                        <a:pt x="348296" y="3478"/>
                        <a:pt x="334387" y="0"/>
                        <a:pt x="319319" y="0"/>
                      </a:cubicBezTo>
                      <a:cubicBezTo>
                        <a:pt x="232390" y="0"/>
                        <a:pt x="110110" y="106658"/>
                        <a:pt x="0" y="271861"/>
                      </a:cubicBezTo>
                      <a:cubicBezTo>
                        <a:pt x="9272" y="273021"/>
                        <a:pt x="19124" y="274760"/>
                        <a:pt x="28976" y="276498"/>
                      </a:cubicBezTo>
                      <a:close/>
                    </a:path>
                  </a:pathLst>
                </a:custGeom>
                <a:solidFill>
                  <a:srgbClr val="FFFFFF"/>
                </a:solidFill>
                <a:ln w="5792" cap="flat">
                  <a:noFill/>
                  <a:prstDash val="solid"/>
                  <a:miter/>
                </a:ln>
              </p:spPr>
              <p:txBody>
                <a:bodyPr rtlCol="0" anchor="ctr"/>
                <a:lstStyle/>
                <a:p>
                  <a:endParaRPr lang="ru-RU"/>
                </a:p>
              </p:txBody>
            </p:sp>
          </p:grpSp>
        </p:grpSp>
        <p:grpSp>
          <p:nvGrpSpPr>
            <p:cNvPr id="30" name="Рисунок 3">
              <a:extLst>
                <a:ext uri="{FF2B5EF4-FFF2-40B4-BE49-F238E27FC236}">
                  <a16:creationId xmlns:a16="http://schemas.microsoft.com/office/drawing/2014/main" id="{450277F5-F9C9-F2DA-1A70-BD6A274932C3}"/>
                </a:ext>
              </a:extLst>
            </p:cNvPr>
            <p:cNvGrpSpPr/>
            <p:nvPr/>
          </p:nvGrpSpPr>
          <p:grpSpPr>
            <a:xfrm>
              <a:off x="1207564" y="1490836"/>
              <a:ext cx="1816816" cy="424891"/>
              <a:chOff x="1207564" y="1490836"/>
              <a:chExt cx="1816816" cy="424891"/>
            </a:xfrm>
            <a:solidFill>
              <a:srgbClr val="FFFFFF"/>
            </a:solidFill>
          </p:grpSpPr>
          <p:sp>
            <p:nvSpPr>
              <p:cNvPr id="31" name="Полилиния 30">
                <a:extLst>
                  <a:ext uri="{FF2B5EF4-FFF2-40B4-BE49-F238E27FC236}">
                    <a16:creationId xmlns:a16="http://schemas.microsoft.com/office/drawing/2014/main" id="{8B04A5C9-E803-D574-22F5-285334E12255}"/>
                  </a:ext>
                </a:extLst>
              </p:cNvPr>
              <p:cNvSpPr/>
              <p:nvPr/>
            </p:nvSpPr>
            <p:spPr>
              <a:xfrm>
                <a:off x="1207564" y="1490836"/>
                <a:ext cx="416679" cy="424891"/>
              </a:xfrm>
              <a:custGeom>
                <a:avLst/>
                <a:gdLst>
                  <a:gd name="connsiteX0" fmla="*/ 351193 w 416679"/>
                  <a:gd name="connsiteY0" fmla="*/ 424892 h 424891"/>
                  <a:gd name="connsiteX1" fmla="*/ 351193 w 416679"/>
                  <a:gd name="connsiteY1" fmla="*/ 122888 h 424891"/>
                  <a:gd name="connsiteX2" fmla="*/ 208630 w 416679"/>
                  <a:gd name="connsiteY2" fmla="*/ 302583 h 424891"/>
                  <a:gd name="connsiteX3" fmla="*/ 65486 w 416679"/>
                  <a:gd name="connsiteY3" fmla="*/ 122888 h 424891"/>
                  <a:gd name="connsiteX4" fmla="*/ 65486 w 416679"/>
                  <a:gd name="connsiteY4" fmla="*/ 424892 h 424891"/>
                  <a:gd name="connsiteX5" fmla="*/ 0 w 416679"/>
                  <a:gd name="connsiteY5" fmla="*/ 424892 h 424891"/>
                  <a:gd name="connsiteX6" fmla="*/ 0 w 416679"/>
                  <a:gd name="connsiteY6" fmla="*/ 0 h 424891"/>
                  <a:gd name="connsiteX7" fmla="*/ 38249 w 416679"/>
                  <a:gd name="connsiteY7" fmla="*/ 0 h 424891"/>
                  <a:gd name="connsiteX8" fmla="*/ 208630 w 416679"/>
                  <a:gd name="connsiteY8" fmla="*/ 215634 h 424891"/>
                  <a:gd name="connsiteX9" fmla="*/ 379011 w 416679"/>
                  <a:gd name="connsiteY9" fmla="*/ 0 h 424891"/>
                  <a:gd name="connsiteX10" fmla="*/ 416680 w 416679"/>
                  <a:gd name="connsiteY10" fmla="*/ 0 h 424891"/>
                  <a:gd name="connsiteX11" fmla="*/ 416680 w 416679"/>
                  <a:gd name="connsiteY11" fmla="*/ 424892 h 424891"/>
                  <a:gd name="connsiteX12" fmla="*/ 351193 w 416679"/>
                  <a:gd name="connsiteY12" fmla="*/ 424892 h 4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6679" h="424891">
                    <a:moveTo>
                      <a:pt x="351193" y="424892"/>
                    </a:moveTo>
                    <a:lnTo>
                      <a:pt x="351193" y="122888"/>
                    </a:lnTo>
                    <a:lnTo>
                      <a:pt x="208630" y="302583"/>
                    </a:lnTo>
                    <a:lnTo>
                      <a:pt x="65486" y="122888"/>
                    </a:lnTo>
                    <a:lnTo>
                      <a:pt x="65486" y="424892"/>
                    </a:lnTo>
                    <a:lnTo>
                      <a:pt x="0" y="424892"/>
                    </a:lnTo>
                    <a:lnTo>
                      <a:pt x="0" y="0"/>
                    </a:lnTo>
                    <a:lnTo>
                      <a:pt x="38249" y="0"/>
                    </a:lnTo>
                    <a:lnTo>
                      <a:pt x="208630" y="215634"/>
                    </a:lnTo>
                    <a:lnTo>
                      <a:pt x="379011" y="0"/>
                    </a:lnTo>
                    <a:lnTo>
                      <a:pt x="416680" y="0"/>
                    </a:lnTo>
                    <a:lnTo>
                      <a:pt x="416680" y="424892"/>
                    </a:lnTo>
                    <a:lnTo>
                      <a:pt x="351193" y="424892"/>
                    </a:lnTo>
                    <a:close/>
                  </a:path>
                </a:pathLst>
              </a:custGeom>
              <a:solidFill>
                <a:srgbClr val="FFFFFF"/>
              </a:solidFill>
              <a:ln w="5792"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D1A87EAE-F241-C96F-0555-941581F59B5D}"/>
                  </a:ext>
                </a:extLst>
              </p:cNvPr>
              <p:cNvSpPr/>
              <p:nvPr/>
            </p:nvSpPr>
            <p:spPr>
              <a:xfrm>
                <a:off x="1678140" y="1490836"/>
                <a:ext cx="328012" cy="424891"/>
              </a:xfrm>
              <a:custGeom>
                <a:avLst/>
                <a:gdLst>
                  <a:gd name="connsiteX0" fmla="*/ 262526 w 328012"/>
                  <a:gd name="connsiteY0" fmla="*/ 424892 h 424891"/>
                  <a:gd name="connsiteX1" fmla="*/ 262526 w 328012"/>
                  <a:gd name="connsiteY1" fmla="*/ 125207 h 424891"/>
                  <a:gd name="connsiteX2" fmla="*/ 38249 w 328012"/>
                  <a:gd name="connsiteY2" fmla="*/ 424892 h 424891"/>
                  <a:gd name="connsiteX3" fmla="*/ 0 w 328012"/>
                  <a:gd name="connsiteY3" fmla="*/ 424892 h 424891"/>
                  <a:gd name="connsiteX4" fmla="*/ 0 w 328012"/>
                  <a:gd name="connsiteY4" fmla="*/ 0 h 424891"/>
                  <a:gd name="connsiteX5" fmla="*/ 65487 w 328012"/>
                  <a:gd name="connsiteY5" fmla="*/ 0 h 424891"/>
                  <a:gd name="connsiteX6" fmla="*/ 65487 w 328012"/>
                  <a:gd name="connsiteY6" fmla="*/ 299685 h 424891"/>
                  <a:gd name="connsiteX7" fmla="*/ 289763 w 328012"/>
                  <a:gd name="connsiteY7" fmla="*/ 0 h 424891"/>
                  <a:gd name="connsiteX8" fmla="*/ 328012 w 328012"/>
                  <a:gd name="connsiteY8" fmla="*/ 0 h 424891"/>
                  <a:gd name="connsiteX9" fmla="*/ 328012 w 328012"/>
                  <a:gd name="connsiteY9" fmla="*/ 424892 h 424891"/>
                  <a:gd name="connsiteX10" fmla="*/ 262526 w 328012"/>
                  <a:gd name="connsiteY10" fmla="*/ 424892 h 4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012" h="424891">
                    <a:moveTo>
                      <a:pt x="262526" y="424892"/>
                    </a:moveTo>
                    <a:lnTo>
                      <a:pt x="262526" y="125207"/>
                    </a:lnTo>
                    <a:lnTo>
                      <a:pt x="38249" y="424892"/>
                    </a:lnTo>
                    <a:lnTo>
                      <a:pt x="0" y="424892"/>
                    </a:lnTo>
                    <a:lnTo>
                      <a:pt x="0" y="0"/>
                    </a:lnTo>
                    <a:lnTo>
                      <a:pt x="65487" y="0"/>
                    </a:lnTo>
                    <a:lnTo>
                      <a:pt x="65487" y="299685"/>
                    </a:lnTo>
                    <a:lnTo>
                      <a:pt x="289763" y="0"/>
                    </a:lnTo>
                    <a:lnTo>
                      <a:pt x="328012" y="0"/>
                    </a:lnTo>
                    <a:lnTo>
                      <a:pt x="328012" y="424892"/>
                    </a:lnTo>
                    <a:lnTo>
                      <a:pt x="262526" y="424892"/>
                    </a:lnTo>
                    <a:close/>
                  </a:path>
                </a:pathLst>
              </a:custGeom>
              <a:solidFill>
                <a:srgbClr val="FFFFFF"/>
              </a:solidFill>
              <a:ln w="5792"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6784BF38-4AE8-8AD6-09D0-4454814268C7}"/>
                  </a:ext>
                </a:extLst>
              </p:cNvPr>
              <p:cNvSpPr/>
              <p:nvPr/>
            </p:nvSpPr>
            <p:spPr>
              <a:xfrm>
                <a:off x="2696369" y="1490836"/>
                <a:ext cx="328012" cy="424891"/>
              </a:xfrm>
              <a:custGeom>
                <a:avLst/>
                <a:gdLst>
                  <a:gd name="connsiteX0" fmla="*/ 262526 w 328012"/>
                  <a:gd name="connsiteY0" fmla="*/ 424892 h 424891"/>
                  <a:gd name="connsiteX1" fmla="*/ 262526 w 328012"/>
                  <a:gd name="connsiteY1" fmla="*/ 125207 h 424891"/>
                  <a:gd name="connsiteX2" fmla="*/ 38249 w 328012"/>
                  <a:gd name="connsiteY2" fmla="*/ 424892 h 424891"/>
                  <a:gd name="connsiteX3" fmla="*/ 0 w 328012"/>
                  <a:gd name="connsiteY3" fmla="*/ 424892 h 424891"/>
                  <a:gd name="connsiteX4" fmla="*/ 0 w 328012"/>
                  <a:gd name="connsiteY4" fmla="*/ 0 h 424891"/>
                  <a:gd name="connsiteX5" fmla="*/ 65486 w 328012"/>
                  <a:gd name="connsiteY5" fmla="*/ 0 h 424891"/>
                  <a:gd name="connsiteX6" fmla="*/ 65486 w 328012"/>
                  <a:gd name="connsiteY6" fmla="*/ 299685 h 424891"/>
                  <a:gd name="connsiteX7" fmla="*/ 289763 w 328012"/>
                  <a:gd name="connsiteY7" fmla="*/ 0 h 424891"/>
                  <a:gd name="connsiteX8" fmla="*/ 328012 w 328012"/>
                  <a:gd name="connsiteY8" fmla="*/ 0 h 424891"/>
                  <a:gd name="connsiteX9" fmla="*/ 328012 w 328012"/>
                  <a:gd name="connsiteY9" fmla="*/ 424892 h 424891"/>
                  <a:gd name="connsiteX10" fmla="*/ 262526 w 328012"/>
                  <a:gd name="connsiteY10" fmla="*/ 424892 h 4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012" h="424891">
                    <a:moveTo>
                      <a:pt x="262526" y="424892"/>
                    </a:moveTo>
                    <a:lnTo>
                      <a:pt x="262526" y="125207"/>
                    </a:lnTo>
                    <a:lnTo>
                      <a:pt x="38249" y="424892"/>
                    </a:lnTo>
                    <a:lnTo>
                      <a:pt x="0" y="424892"/>
                    </a:lnTo>
                    <a:lnTo>
                      <a:pt x="0" y="0"/>
                    </a:lnTo>
                    <a:lnTo>
                      <a:pt x="65486" y="0"/>
                    </a:lnTo>
                    <a:lnTo>
                      <a:pt x="65486" y="299685"/>
                    </a:lnTo>
                    <a:lnTo>
                      <a:pt x="289763" y="0"/>
                    </a:lnTo>
                    <a:lnTo>
                      <a:pt x="328012" y="0"/>
                    </a:lnTo>
                    <a:lnTo>
                      <a:pt x="328012" y="424892"/>
                    </a:lnTo>
                    <a:lnTo>
                      <a:pt x="262526" y="424892"/>
                    </a:lnTo>
                    <a:close/>
                  </a:path>
                </a:pathLst>
              </a:custGeom>
              <a:solidFill>
                <a:srgbClr val="FFFFFF"/>
              </a:solidFill>
              <a:ln w="5792" cap="flat">
                <a:noFill/>
                <a:prstDash val="solid"/>
                <a:miter/>
              </a:ln>
            </p:spPr>
            <p:txBody>
              <a:bodyPr rtlCol="0" anchor="ctr"/>
              <a:lstStyle/>
              <a:p>
                <a:endParaRPr lang="ru-RU"/>
              </a:p>
            </p:txBody>
          </p:sp>
        </p:grpSp>
        <p:grpSp>
          <p:nvGrpSpPr>
            <p:cNvPr id="34" name="Рисунок 3">
              <a:extLst>
                <a:ext uri="{FF2B5EF4-FFF2-40B4-BE49-F238E27FC236}">
                  <a16:creationId xmlns:a16="http://schemas.microsoft.com/office/drawing/2014/main" id="{C6934135-B064-1EB8-9880-D04EEC55CEC3}"/>
                </a:ext>
              </a:extLst>
            </p:cNvPr>
            <p:cNvGrpSpPr/>
            <p:nvPr/>
          </p:nvGrpSpPr>
          <p:grpSpPr>
            <a:xfrm>
              <a:off x="2324313" y="1165066"/>
              <a:ext cx="760918" cy="184911"/>
              <a:chOff x="2324313" y="1165066"/>
              <a:chExt cx="760918" cy="184911"/>
            </a:xfrm>
            <a:solidFill>
              <a:srgbClr val="FFFFFF"/>
            </a:solidFill>
          </p:grpSpPr>
          <p:sp>
            <p:nvSpPr>
              <p:cNvPr id="35" name="Полилиния 34">
                <a:extLst>
                  <a:ext uri="{FF2B5EF4-FFF2-40B4-BE49-F238E27FC236}">
                    <a16:creationId xmlns:a16="http://schemas.microsoft.com/office/drawing/2014/main" id="{3D8BAD06-2AE1-6AA2-7F5B-FDD4BC089EF8}"/>
                  </a:ext>
                </a:extLst>
              </p:cNvPr>
              <p:cNvSpPr/>
              <p:nvPr/>
            </p:nvSpPr>
            <p:spPr>
              <a:xfrm>
                <a:off x="2324313" y="1165066"/>
                <a:ext cx="153574" cy="184911"/>
              </a:xfrm>
              <a:custGeom>
                <a:avLst/>
                <a:gdLst>
                  <a:gd name="connsiteX0" fmla="*/ 114746 w 153574"/>
                  <a:gd name="connsiteY0" fmla="*/ 184912 h 184911"/>
                  <a:gd name="connsiteX1" fmla="*/ 114746 w 153574"/>
                  <a:gd name="connsiteY1" fmla="*/ 109556 h 184911"/>
                  <a:gd name="connsiteX2" fmla="*/ 38828 w 153574"/>
                  <a:gd name="connsiteY2" fmla="*/ 109556 h 184911"/>
                  <a:gd name="connsiteX3" fmla="*/ 38828 w 153574"/>
                  <a:gd name="connsiteY3" fmla="*/ 184912 h 184911"/>
                  <a:gd name="connsiteX4" fmla="*/ 0 w 153574"/>
                  <a:gd name="connsiteY4" fmla="*/ 184912 h 184911"/>
                  <a:gd name="connsiteX5" fmla="*/ 0 w 153574"/>
                  <a:gd name="connsiteY5" fmla="*/ 0 h 184911"/>
                  <a:gd name="connsiteX6" fmla="*/ 38828 w 153574"/>
                  <a:gd name="connsiteY6" fmla="*/ 0 h 184911"/>
                  <a:gd name="connsiteX7" fmla="*/ 38828 w 153574"/>
                  <a:gd name="connsiteY7" fmla="*/ 74776 h 184911"/>
                  <a:gd name="connsiteX8" fmla="*/ 114746 w 153574"/>
                  <a:gd name="connsiteY8" fmla="*/ 74776 h 184911"/>
                  <a:gd name="connsiteX9" fmla="*/ 114746 w 153574"/>
                  <a:gd name="connsiteY9" fmla="*/ 0 h 184911"/>
                  <a:gd name="connsiteX10" fmla="*/ 153575 w 153574"/>
                  <a:gd name="connsiteY10" fmla="*/ 0 h 184911"/>
                  <a:gd name="connsiteX11" fmla="*/ 153575 w 153574"/>
                  <a:gd name="connsiteY11" fmla="*/ 184912 h 184911"/>
                  <a:gd name="connsiteX12" fmla="*/ 114746 w 153574"/>
                  <a:gd name="connsiteY12" fmla="*/ 184912 h 18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574" h="184911">
                    <a:moveTo>
                      <a:pt x="114746" y="184912"/>
                    </a:moveTo>
                    <a:lnTo>
                      <a:pt x="114746" y="109556"/>
                    </a:lnTo>
                    <a:lnTo>
                      <a:pt x="38828" y="109556"/>
                    </a:lnTo>
                    <a:lnTo>
                      <a:pt x="38828" y="184912"/>
                    </a:lnTo>
                    <a:lnTo>
                      <a:pt x="0" y="184912"/>
                    </a:lnTo>
                    <a:lnTo>
                      <a:pt x="0" y="0"/>
                    </a:lnTo>
                    <a:lnTo>
                      <a:pt x="38828" y="0"/>
                    </a:lnTo>
                    <a:lnTo>
                      <a:pt x="38828" y="74776"/>
                    </a:lnTo>
                    <a:lnTo>
                      <a:pt x="114746" y="74776"/>
                    </a:lnTo>
                    <a:lnTo>
                      <a:pt x="114746" y="0"/>
                    </a:lnTo>
                    <a:lnTo>
                      <a:pt x="153575" y="0"/>
                    </a:lnTo>
                    <a:lnTo>
                      <a:pt x="153575" y="184912"/>
                    </a:lnTo>
                    <a:lnTo>
                      <a:pt x="114746" y="184912"/>
                    </a:lnTo>
                    <a:close/>
                  </a:path>
                </a:pathLst>
              </a:custGeom>
              <a:solidFill>
                <a:srgbClr val="FFFFFF"/>
              </a:solidFill>
              <a:ln w="5792"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E5AF5DAA-31F9-1E38-926D-CCAD6AE57344}"/>
                  </a:ext>
                </a:extLst>
              </p:cNvPr>
              <p:cNvSpPr/>
              <p:nvPr/>
            </p:nvSpPr>
            <p:spPr>
              <a:xfrm>
                <a:off x="2521932" y="1165066"/>
                <a:ext cx="155313" cy="184911"/>
              </a:xfrm>
              <a:custGeom>
                <a:avLst/>
                <a:gdLst>
                  <a:gd name="connsiteX0" fmla="*/ 115905 w 155313"/>
                  <a:gd name="connsiteY0" fmla="*/ 184912 h 184911"/>
                  <a:gd name="connsiteX1" fmla="*/ 115905 w 155313"/>
                  <a:gd name="connsiteY1" fmla="*/ 68980 h 184911"/>
                  <a:gd name="connsiteX2" fmla="*/ 22601 w 155313"/>
                  <a:gd name="connsiteY2" fmla="*/ 184912 h 184911"/>
                  <a:gd name="connsiteX3" fmla="*/ 0 w 155313"/>
                  <a:gd name="connsiteY3" fmla="*/ 184912 h 184911"/>
                  <a:gd name="connsiteX4" fmla="*/ 0 w 155313"/>
                  <a:gd name="connsiteY4" fmla="*/ 0 h 184911"/>
                  <a:gd name="connsiteX5" fmla="*/ 38828 w 155313"/>
                  <a:gd name="connsiteY5" fmla="*/ 0 h 184911"/>
                  <a:gd name="connsiteX6" fmla="*/ 38828 w 155313"/>
                  <a:gd name="connsiteY6" fmla="*/ 116512 h 184911"/>
                  <a:gd name="connsiteX7" fmla="*/ 132132 w 155313"/>
                  <a:gd name="connsiteY7" fmla="*/ 0 h 184911"/>
                  <a:gd name="connsiteX8" fmla="*/ 155313 w 155313"/>
                  <a:gd name="connsiteY8" fmla="*/ 0 h 184911"/>
                  <a:gd name="connsiteX9" fmla="*/ 155313 w 155313"/>
                  <a:gd name="connsiteY9" fmla="*/ 184912 h 184911"/>
                  <a:gd name="connsiteX10" fmla="*/ 115905 w 155313"/>
                  <a:gd name="connsiteY10" fmla="*/ 184912 h 18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313" h="184911">
                    <a:moveTo>
                      <a:pt x="115905" y="184912"/>
                    </a:moveTo>
                    <a:lnTo>
                      <a:pt x="115905" y="68980"/>
                    </a:lnTo>
                    <a:lnTo>
                      <a:pt x="22601" y="184912"/>
                    </a:lnTo>
                    <a:lnTo>
                      <a:pt x="0" y="184912"/>
                    </a:lnTo>
                    <a:lnTo>
                      <a:pt x="0" y="0"/>
                    </a:lnTo>
                    <a:lnTo>
                      <a:pt x="38828" y="0"/>
                    </a:lnTo>
                    <a:lnTo>
                      <a:pt x="38828" y="116512"/>
                    </a:lnTo>
                    <a:lnTo>
                      <a:pt x="132132" y="0"/>
                    </a:lnTo>
                    <a:lnTo>
                      <a:pt x="155313" y="0"/>
                    </a:lnTo>
                    <a:lnTo>
                      <a:pt x="155313" y="184912"/>
                    </a:lnTo>
                    <a:lnTo>
                      <a:pt x="115905" y="184912"/>
                    </a:lnTo>
                    <a:close/>
                  </a:path>
                </a:pathLst>
              </a:custGeom>
              <a:solidFill>
                <a:srgbClr val="FFFFFF"/>
              </a:solidFill>
              <a:ln w="5792"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301135AE-4464-D5D2-889B-302444D32238}"/>
                  </a:ext>
                </a:extLst>
              </p:cNvPr>
              <p:cNvSpPr/>
              <p:nvPr/>
            </p:nvSpPr>
            <p:spPr>
              <a:xfrm>
                <a:off x="2708539" y="1165646"/>
                <a:ext cx="155892" cy="184332"/>
              </a:xfrm>
              <a:custGeom>
                <a:avLst/>
                <a:gdLst>
                  <a:gd name="connsiteX0" fmla="*/ 117644 w 155892"/>
                  <a:gd name="connsiteY0" fmla="*/ 184332 h 184332"/>
                  <a:gd name="connsiteX1" fmla="*/ 117644 w 155892"/>
                  <a:gd name="connsiteY1" fmla="*/ 139119 h 184332"/>
                  <a:gd name="connsiteX2" fmla="*/ 95622 w 155892"/>
                  <a:gd name="connsiteY2" fmla="*/ 139119 h 184332"/>
                  <a:gd name="connsiteX3" fmla="*/ 56214 w 155892"/>
                  <a:gd name="connsiteY3" fmla="*/ 165783 h 184332"/>
                  <a:gd name="connsiteX4" fmla="*/ 43465 w 155892"/>
                  <a:gd name="connsiteY4" fmla="*/ 184332 h 184332"/>
                  <a:gd name="connsiteX5" fmla="*/ 0 w 155892"/>
                  <a:gd name="connsiteY5" fmla="*/ 184332 h 184332"/>
                  <a:gd name="connsiteX6" fmla="*/ 16806 w 155892"/>
                  <a:gd name="connsiteY6" fmla="*/ 159986 h 184332"/>
                  <a:gd name="connsiteX7" fmla="*/ 46362 w 155892"/>
                  <a:gd name="connsiteY7" fmla="*/ 127525 h 184332"/>
                  <a:gd name="connsiteX8" fmla="*/ 4057 w 155892"/>
                  <a:gd name="connsiteY8" fmla="*/ 69559 h 184332"/>
                  <a:gd name="connsiteX9" fmla="*/ 89247 w 155892"/>
                  <a:gd name="connsiteY9" fmla="*/ 0 h 184332"/>
                  <a:gd name="connsiteX10" fmla="*/ 155893 w 155892"/>
                  <a:gd name="connsiteY10" fmla="*/ 0 h 184332"/>
                  <a:gd name="connsiteX11" fmla="*/ 155893 w 155892"/>
                  <a:gd name="connsiteY11" fmla="*/ 184332 h 184332"/>
                  <a:gd name="connsiteX12" fmla="*/ 117644 w 155892"/>
                  <a:gd name="connsiteY12" fmla="*/ 184332 h 184332"/>
                  <a:gd name="connsiteX13" fmla="*/ 85770 w 155892"/>
                  <a:gd name="connsiteY13" fmla="*/ 34200 h 184332"/>
                  <a:gd name="connsiteX14" fmla="*/ 40567 w 155892"/>
                  <a:gd name="connsiteY14" fmla="*/ 69559 h 184332"/>
                  <a:gd name="connsiteX15" fmla="*/ 85770 w 155892"/>
                  <a:gd name="connsiteY15" fmla="*/ 104919 h 184332"/>
                  <a:gd name="connsiteX16" fmla="*/ 117644 w 155892"/>
                  <a:gd name="connsiteY16" fmla="*/ 104919 h 184332"/>
                  <a:gd name="connsiteX17" fmla="*/ 117644 w 155892"/>
                  <a:gd name="connsiteY17" fmla="*/ 34200 h 184332"/>
                  <a:gd name="connsiteX18" fmla="*/ 85770 w 155892"/>
                  <a:gd name="connsiteY18" fmla="*/ 34200 h 18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5892" h="184332">
                    <a:moveTo>
                      <a:pt x="117644" y="184332"/>
                    </a:moveTo>
                    <a:lnTo>
                      <a:pt x="117644" y="139119"/>
                    </a:lnTo>
                    <a:lnTo>
                      <a:pt x="95622" y="139119"/>
                    </a:lnTo>
                    <a:cubicBezTo>
                      <a:pt x="76498" y="139698"/>
                      <a:pt x="71282" y="143756"/>
                      <a:pt x="56214" y="165783"/>
                    </a:cubicBezTo>
                    <a:lnTo>
                      <a:pt x="43465" y="184332"/>
                    </a:lnTo>
                    <a:lnTo>
                      <a:pt x="0" y="184332"/>
                    </a:lnTo>
                    <a:lnTo>
                      <a:pt x="16806" y="159986"/>
                    </a:lnTo>
                    <a:cubicBezTo>
                      <a:pt x="28976" y="142017"/>
                      <a:pt x="37669" y="132742"/>
                      <a:pt x="46362" y="127525"/>
                    </a:cubicBezTo>
                    <a:cubicBezTo>
                      <a:pt x="19704" y="117671"/>
                      <a:pt x="4057" y="96803"/>
                      <a:pt x="4057" y="69559"/>
                    </a:cubicBezTo>
                    <a:cubicBezTo>
                      <a:pt x="4057" y="30722"/>
                      <a:pt x="34192" y="0"/>
                      <a:pt x="89247" y="0"/>
                    </a:cubicBezTo>
                    <a:lnTo>
                      <a:pt x="155893" y="0"/>
                    </a:lnTo>
                    <a:lnTo>
                      <a:pt x="155893" y="184332"/>
                    </a:lnTo>
                    <a:lnTo>
                      <a:pt x="117644" y="184332"/>
                    </a:lnTo>
                    <a:close/>
                    <a:moveTo>
                      <a:pt x="85770" y="34200"/>
                    </a:moveTo>
                    <a:cubicBezTo>
                      <a:pt x="60271" y="34200"/>
                      <a:pt x="40567" y="45793"/>
                      <a:pt x="40567" y="69559"/>
                    </a:cubicBezTo>
                    <a:cubicBezTo>
                      <a:pt x="40567" y="94485"/>
                      <a:pt x="60271" y="104919"/>
                      <a:pt x="85770" y="104919"/>
                    </a:cubicBezTo>
                    <a:lnTo>
                      <a:pt x="117644" y="104919"/>
                    </a:lnTo>
                    <a:lnTo>
                      <a:pt x="117644" y="34200"/>
                    </a:lnTo>
                    <a:lnTo>
                      <a:pt x="85770" y="34200"/>
                    </a:lnTo>
                    <a:close/>
                  </a:path>
                </a:pathLst>
              </a:custGeom>
              <a:solidFill>
                <a:srgbClr val="FFFFFF"/>
              </a:solidFill>
              <a:ln w="5792"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537F7196-F5B9-1F39-B18C-5F39BEA9C01A}"/>
                  </a:ext>
                </a:extLst>
              </p:cNvPr>
              <p:cNvSpPr/>
              <p:nvPr/>
            </p:nvSpPr>
            <p:spPr>
              <a:xfrm>
                <a:off x="2898624" y="1165066"/>
                <a:ext cx="186607" cy="184911"/>
              </a:xfrm>
              <a:custGeom>
                <a:avLst/>
                <a:gdLst>
                  <a:gd name="connsiteX0" fmla="*/ 30715 w 186607"/>
                  <a:gd name="connsiteY0" fmla="*/ 184912 h 184911"/>
                  <a:gd name="connsiteX1" fmla="*/ 71282 w 186607"/>
                  <a:gd name="connsiteY1" fmla="*/ 118251 h 184911"/>
                  <a:gd name="connsiteX2" fmla="*/ 0 w 186607"/>
                  <a:gd name="connsiteY2" fmla="*/ 0 h 184911"/>
                  <a:gd name="connsiteX3" fmla="*/ 44044 w 186607"/>
                  <a:gd name="connsiteY3" fmla="*/ 0 h 184911"/>
                  <a:gd name="connsiteX4" fmla="*/ 93304 w 186607"/>
                  <a:gd name="connsiteY4" fmla="*/ 80573 h 184911"/>
                  <a:gd name="connsiteX5" fmla="*/ 142563 w 186607"/>
                  <a:gd name="connsiteY5" fmla="*/ 0 h 184911"/>
                  <a:gd name="connsiteX6" fmla="*/ 186607 w 186607"/>
                  <a:gd name="connsiteY6" fmla="*/ 0 h 184911"/>
                  <a:gd name="connsiteX7" fmla="*/ 74759 w 186607"/>
                  <a:gd name="connsiteY7" fmla="*/ 184912 h 184911"/>
                  <a:gd name="connsiteX8" fmla="*/ 30715 w 186607"/>
                  <a:gd name="connsiteY8" fmla="*/ 184912 h 18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07" h="184911">
                    <a:moveTo>
                      <a:pt x="30715" y="184912"/>
                    </a:moveTo>
                    <a:lnTo>
                      <a:pt x="71282" y="118251"/>
                    </a:lnTo>
                    <a:lnTo>
                      <a:pt x="0" y="0"/>
                    </a:lnTo>
                    <a:lnTo>
                      <a:pt x="44044" y="0"/>
                    </a:lnTo>
                    <a:lnTo>
                      <a:pt x="93304" y="80573"/>
                    </a:lnTo>
                    <a:lnTo>
                      <a:pt x="142563" y="0"/>
                    </a:lnTo>
                    <a:lnTo>
                      <a:pt x="186607" y="0"/>
                    </a:lnTo>
                    <a:lnTo>
                      <a:pt x="74759" y="184912"/>
                    </a:lnTo>
                    <a:lnTo>
                      <a:pt x="30715" y="184912"/>
                    </a:lnTo>
                    <a:close/>
                  </a:path>
                </a:pathLst>
              </a:custGeom>
              <a:solidFill>
                <a:srgbClr val="FFFFFF"/>
              </a:solidFill>
              <a:ln w="5792" cap="flat">
                <a:noFill/>
                <a:prstDash val="solid"/>
                <a:miter/>
              </a:ln>
            </p:spPr>
            <p:txBody>
              <a:bodyPr rtlCol="0" anchor="ctr"/>
              <a:lstStyle/>
              <a:p>
                <a:endParaRPr lang="ru-RU"/>
              </a:p>
            </p:txBody>
          </p:sp>
        </p:grpSp>
        <p:sp>
          <p:nvSpPr>
            <p:cNvPr id="39" name="Полилиния 38">
              <a:extLst>
                <a:ext uri="{FF2B5EF4-FFF2-40B4-BE49-F238E27FC236}">
                  <a16:creationId xmlns:a16="http://schemas.microsoft.com/office/drawing/2014/main" id="{69F8A446-12C0-5D06-F77B-9B8F75D5AFF9}"/>
                </a:ext>
              </a:extLst>
            </p:cNvPr>
            <p:cNvSpPr/>
            <p:nvPr/>
          </p:nvSpPr>
          <p:spPr>
            <a:xfrm>
              <a:off x="2032231" y="1490836"/>
              <a:ext cx="639218" cy="423732"/>
            </a:xfrm>
            <a:custGeom>
              <a:avLst/>
              <a:gdLst>
                <a:gd name="connsiteX0" fmla="*/ 468837 w 639218"/>
                <a:gd name="connsiteY0" fmla="*/ 15071 h 423732"/>
                <a:gd name="connsiteX1" fmla="*/ 351773 w 639218"/>
                <a:gd name="connsiteY1" fmla="*/ 78254 h 423732"/>
                <a:gd name="connsiteX2" fmla="*/ 351773 w 639218"/>
                <a:gd name="connsiteY2" fmla="*/ 0 h 423732"/>
                <a:gd name="connsiteX3" fmla="*/ 286286 w 639218"/>
                <a:gd name="connsiteY3" fmla="*/ 0 h 423732"/>
                <a:gd name="connsiteX4" fmla="*/ 286286 w 639218"/>
                <a:gd name="connsiteY4" fmla="*/ 190709 h 423732"/>
                <a:gd name="connsiteX5" fmla="*/ 176176 w 639218"/>
                <a:gd name="connsiteY5" fmla="*/ 303743 h 423732"/>
                <a:gd name="connsiteX6" fmla="*/ 66066 w 639218"/>
                <a:gd name="connsiteY6" fmla="*/ 190709 h 423732"/>
                <a:gd name="connsiteX7" fmla="*/ 176176 w 639218"/>
                <a:gd name="connsiteY7" fmla="*/ 77095 h 423732"/>
                <a:gd name="connsiteX8" fmla="*/ 257890 w 639218"/>
                <a:gd name="connsiteY8" fmla="*/ 113034 h 423732"/>
                <a:gd name="connsiteX9" fmla="*/ 257890 w 639218"/>
                <a:gd name="connsiteY9" fmla="*/ 46373 h 423732"/>
                <a:gd name="connsiteX10" fmla="*/ 169802 w 639218"/>
                <a:gd name="connsiteY10" fmla="*/ 15071 h 423732"/>
                <a:gd name="connsiteX11" fmla="*/ 0 w 639218"/>
                <a:gd name="connsiteY11" fmla="*/ 190129 h 423732"/>
                <a:gd name="connsiteX12" fmla="*/ 169802 w 639218"/>
                <a:gd name="connsiteY12" fmla="*/ 364607 h 423732"/>
                <a:gd name="connsiteX13" fmla="*/ 286866 w 639218"/>
                <a:gd name="connsiteY13" fmla="*/ 302004 h 423732"/>
                <a:gd name="connsiteX14" fmla="*/ 286866 w 639218"/>
                <a:gd name="connsiteY14" fmla="*/ 423732 h 423732"/>
                <a:gd name="connsiteX15" fmla="*/ 353512 w 639218"/>
                <a:gd name="connsiteY15" fmla="*/ 423732 h 423732"/>
                <a:gd name="connsiteX16" fmla="*/ 353512 w 639218"/>
                <a:gd name="connsiteY16" fmla="*/ 180854 h 423732"/>
                <a:gd name="connsiteX17" fmla="*/ 353512 w 639218"/>
                <a:gd name="connsiteY17" fmla="*/ 180854 h 423732"/>
                <a:gd name="connsiteX18" fmla="*/ 463622 w 639218"/>
                <a:gd name="connsiteY18" fmla="*/ 75936 h 423732"/>
                <a:gd name="connsiteX19" fmla="*/ 573732 w 639218"/>
                <a:gd name="connsiteY19" fmla="*/ 189549 h 423732"/>
                <a:gd name="connsiteX20" fmla="*/ 463622 w 639218"/>
                <a:gd name="connsiteY20" fmla="*/ 302583 h 423732"/>
                <a:gd name="connsiteX21" fmla="*/ 383067 w 639218"/>
                <a:gd name="connsiteY21" fmla="*/ 267804 h 423732"/>
                <a:gd name="connsiteX22" fmla="*/ 383067 w 639218"/>
                <a:gd name="connsiteY22" fmla="*/ 335044 h 423732"/>
                <a:gd name="connsiteX23" fmla="*/ 469996 w 639218"/>
                <a:gd name="connsiteY23" fmla="*/ 364607 h 423732"/>
                <a:gd name="connsiteX24" fmla="*/ 639218 w 639218"/>
                <a:gd name="connsiteY24" fmla="*/ 190129 h 423732"/>
                <a:gd name="connsiteX25" fmla="*/ 468837 w 639218"/>
                <a:gd name="connsiteY25" fmla="*/ 15071 h 42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9218" h="423732">
                  <a:moveTo>
                    <a:pt x="468837" y="15071"/>
                  </a:moveTo>
                  <a:cubicBezTo>
                    <a:pt x="418418" y="15071"/>
                    <a:pt x="374954" y="41156"/>
                    <a:pt x="351773" y="78254"/>
                  </a:cubicBezTo>
                  <a:lnTo>
                    <a:pt x="351773" y="0"/>
                  </a:lnTo>
                  <a:lnTo>
                    <a:pt x="286286" y="0"/>
                  </a:lnTo>
                  <a:lnTo>
                    <a:pt x="286286" y="190709"/>
                  </a:lnTo>
                  <a:cubicBezTo>
                    <a:pt x="286286" y="256210"/>
                    <a:pt x="237606" y="303743"/>
                    <a:pt x="176176" y="303743"/>
                  </a:cubicBezTo>
                  <a:cubicBezTo>
                    <a:pt x="114167" y="303743"/>
                    <a:pt x="66066" y="256210"/>
                    <a:pt x="66066" y="190709"/>
                  </a:cubicBezTo>
                  <a:cubicBezTo>
                    <a:pt x="66066" y="125207"/>
                    <a:pt x="114746" y="77095"/>
                    <a:pt x="176176" y="77095"/>
                  </a:cubicBezTo>
                  <a:cubicBezTo>
                    <a:pt x="208630" y="77095"/>
                    <a:pt x="237606" y="90427"/>
                    <a:pt x="257890" y="113034"/>
                  </a:cubicBezTo>
                  <a:lnTo>
                    <a:pt x="257890" y="46373"/>
                  </a:lnTo>
                  <a:cubicBezTo>
                    <a:pt x="234129" y="27244"/>
                    <a:pt x="203414" y="15071"/>
                    <a:pt x="169802" y="15071"/>
                  </a:cubicBezTo>
                  <a:cubicBezTo>
                    <a:pt x="68384" y="15071"/>
                    <a:pt x="0" y="92746"/>
                    <a:pt x="0" y="190129"/>
                  </a:cubicBezTo>
                  <a:cubicBezTo>
                    <a:pt x="0" y="287512"/>
                    <a:pt x="68384" y="364607"/>
                    <a:pt x="169802" y="364607"/>
                  </a:cubicBezTo>
                  <a:cubicBezTo>
                    <a:pt x="220220" y="364607"/>
                    <a:pt x="263685" y="339102"/>
                    <a:pt x="286866" y="302004"/>
                  </a:cubicBezTo>
                  <a:lnTo>
                    <a:pt x="286866" y="423732"/>
                  </a:lnTo>
                  <a:lnTo>
                    <a:pt x="353512" y="423732"/>
                  </a:lnTo>
                  <a:lnTo>
                    <a:pt x="353512" y="180854"/>
                  </a:lnTo>
                  <a:lnTo>
                    <a:pt x="353512" y="180854"/>
                  </a:lnTo>
                  <a:cubicBezTo>
                    <a:pt x="357568" y="119990"/>
                    <a:pt x="404510" y="75936"/>
                    <a:pt x="463622" y="75936"/>
                  </a:cubicBezTo>
                  <a:cubicBezTo>
                    <a:pt x="525631" y="75936"/>
                    <a:pt x="573732" y="124048"/>
                    <a:pt x="573732" y="189549"/>
                  </a:cubicBezTo>
                  <a:cubicBezTo>
                    <a:pt x="573732" y="255051"/>
                    <a:pt x="525051" y="302583"/>
                    <a:pt x="463622" y="302583"/>
                  </a:cubicBezTo>
                  <a:cubicBezTo>
                    <a:pt x="431168" y="302583"/>
                    <a:pt x="402771" y="289251"/>
                    <a:pt x="383067" y="267804"/>
                  </a:cubicBezTo>
                  <a:lnTo>
                    <a:pt x="383067" y="335044"/>
                  </a:lnTo>
                  <a:cubicBezTo>
                    <a:pt x="406248" y="353014"/>
                    <a:pt x="436384" y="364607"/>
                    <a:pt x="469996" y="364607"/>
                  </a:cubicBezTo>
                  <a:cubicBezTo>
                    <a:pt x="570834" y="364607"/>
                    <a:pt x="639218" y="287512"/>
                    <a:pt x="639218" y="190129"/>
                  </a:cubicBezTo>
                  <a:cubicBezTo>
                    <a:pt x="638059" y="92746"/>
                    <a:pt x="569095" y="15071"/>
                    <a:pt x="468837" y="15071"/>
                  </a:cubicBezTo>
                  <a:close/>
                </a:path>
              </a:pathLst>
            </a:custGeom>
            <a:solidFill>
              <a:srgbClr val="FFFFFF"/>
            </a:solidFill>
            <a:ln w="5792" cap="flat">
              <a:noFill/>
              <a:prstDash val="solid"/>
              <a:miter/>
            </a:ln>
          </p:spPr>
          <p:txBody>
            <a:bodyPr rtlCol="0" anchor="ctr"/>
            <a:lstStyle/>
            <a:p>
              <a:endParaRPr lang="ru-RU"/>
            </a:p>
          </p:txBody>
        </p:sp>
      </p:grpSp>
    </p:spTree>
    <p:extLst>
      <p:ext uri="{BB962C8B-B14F-4D97-AF65-F5344CB8AC3E}">
        <p14:creationId xmlns:p14="http://schemas.microsoft.com/office/powerpoint/2010/main" val="2508215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Фото 8">
    <p:spTree>
      <p:nvGrpSpPr>
        <p:cNvPr id="1" name=""/>
        <p:cNvGrpSpPr/>
        <p:nvPr/>
      </p:nvGrpSpPr>
      <p:grpSpPr>
        <a:xfrm>
          <a:off x="0" y="0"/>
          <a:ext cx="0" cy="0"/>
          <a:chOff x="0" y="0"/>
          <a:chExt cx="0" cy="0"/>
        </a:xfrm>
      </p:grpSpPr>
      <p:sp>
        <p:nvSpPr>
          <p:cNvPr id="15" name="Заголовок 14"/>
          <p:cNvSpPr>
            <a:spLocks noGrp="1"/>
          </p:cNvSpPr>
          <p:nvPr>
            <p:ph type="title" hasCustomPrompt="1"/>
          </p:nvPr>
        </p:nvSpPr>
        <p:spPr>
          <a:xfrm>
            <a:off x="559572" y="359101"/>
            <a:ext cx="9199890" cy="523220"/>
          </a:xfrm>
          <a:prstGeom prst="rect">
            <a:avLst/>
          </a:prstGeom>
        </p:spPr>
        <p:txBody>
          <a:bodyPr wrap="square" anchor="t">
            <a:spAutoFit/>
          </a:bodyPr>
          <a:lstStyle>
            <a:lvl1pPr>
              <a:lnSpc>
                <a:spcPct val="100000"/>
              </a:lnSpc>
              <a:defRPr sz="2800" b="1">
                <a:solidFill>
                  <a:schemeClr val="accent1"/>
                </a:solidFill>
                <a:latin typeface="Montserrat" panose="00000500000000000000" pitchFamily="2" charset="-52"/>
              </a:defRPr>
            </a:lvl1pPr>
          </a:lstStyle>
          <a:p>
            <a:r>
              <a:rPr lang="ru-RU" dirty="0"/>
              <a:t>Заголовок слайда</a:t>
            </a:r>
          </a:p>
        </p:txBody>
      </p:sp>
      <p:sp>
        <p:nvSpPr>
          <p:cNvPr id="12" name="Прямоугольник 11">
            <a:extLst>
              <a:ext uri="{FF2B5EF4-FFF2-40B4-BE49-F238E27FC236}">
                <a16:creationId xmlns:a16="http://schemas.microsoft.com/office/drawing/2014/main" id="{C5D4A470-D186-460E-BFFA-A336BBB6414C}"/>
              </a:ext>
            </a:extLst>
          </p:cNvPr>
          <p:cNvSpPr/>
          <p:nvPr userDrawn="1"/>
        </p:nvSpPr>
        <p:spPr>
          <a:xfrm>
            <a:off x="11641138" y="6453188"/>
            <a:ext cx="415498" cy="307777"/>
          </a:xfrm>
          <a:prstGeom prst="rect">
            <a:avLst/>
          </a:prstGeom>
        </p:spPr>
        <p:txBody>
          <a:bodyPr wrap="none">
            <a:spAutoFit/>
          </a:bodyPr>
          <a:lstStyle/>
          <a:p>
            <a:pPr algn="l"/>
            <a:fld id="{14D38384-7A71-42FD-A8FA-E9EF1AAD0FA2}" type="slidenum">
              <a:rPr lang="ru-RU" sz="1400" smtClean="0">
                <a:solidFill>
                  <a:srgbClr val="8F9092"/>
                </a:solidFill>
                <a:latin typeface="Montserrat" panose="00000500000000000000" pitchFamily="2" charset="-52"/>
              </a:rPr>
              <a:pPr algn="l"/>
              <a:t>‹#›</a:t>
            </a:fld>
            <a:endParaRPr lang="ru-RU" sz="1400" dirty="0">
              <a:solidFill>
                <a:srgbClr val="8F9092"/>
              </a:solidFill>
              <a:latin typeface="Montserrat" panose="00000500000000000000" pitchFamily="2" charset="-52"/>
            </a:endParaRPr>
          </a:p>
        </p:txBody>
      </p:sp>
      <p:sp>
        <p:nvSpPr>
          <p:cNvPr id="13" name="Текст 19">
            <a:extLst>
              <a:ext uri="{FF2B5EF4-FFF2-40B4-BE49-F238E27FC236}">
                <a16:creationId xmlns:a16="http://schemas.microsoft.com/office/drawing/2014/main" id="{31E49764-56DC-46CD-B11C-0EA5A64396DF}"/>
              </a:ext>
            </a:extLst>
          </p:cNvPr>
          <p:cNvSpPr>
            <a:spLocks noGrp="1"/>
          </p:cNvSpPr>
          <p:nvPr>
            <p:ph type="body" sz="quarter" idx="10" hasCustomPrompt="1"/>
          </p:nvPr>
        </p:nvSpPr>
        <p:spPr>
          <a:xfrm>
            <a:off x="559572" y="1729294"/>
            <a:ext cx="2549388" cy="338554"/>
          </a:xfrm>
          <a:prstGeom prst="rect">
            <a:avLst/>
          </a:prstGeom>
        </p:spPr>
        <p:txBody>
          <a:bodyPr wrap="square" anchor="t" anchorCtr="0">
            <a:spAutoFit/>
          </a:bodyPr>
          <a:lstStyle>
            <a:lvl1pPr marL="0" indent="0">
              <a:lnSpc>
                <a:spcPct val="100000"/>
              </a:lnSpc>
              <a:spcBef>
                <a:spcPts val="0"/>
              </a:spcBef>
              <a:spcAft>
                <a:spcPts val="600"/>
              </a:spcAft>
              <a:buNone/>
              <a:defRPr sz="1600" b="1">
                <a:solidFill>
                  <a:schemeClr val="accent2"/>
                </a:solidFill>
                <a:latin typeface="Montserrat" panose="00000500000000000000" pitchFamily="2" charset="-52"/>
              </a:defRPr>
            </a:lvl1pPr>
            <a:lvl2pPr>
              <a:lnSpc>
                <a:spcPct val="100000"/>
              </a:lnSpc>
              <a:spcBef>
                <a:spcPts val="0"/>
              </a:spcBef>
              <a:spcAft>
                <a:spcPts val="600"/>
              </a:spcAft>
              <a:defRPr sz="1400" b="0">
                <a:solidFill>
                  <a:srgbClr val="222A3F"/>
                </a:solidFill>
                <a:latin typeface="Montserrat" panose="00000500000000000000" pitchFamily="2" charset="-52"/>
              </a:defRPr>
            </a:lvl2pPr>
          </a:lstStyle>
          <a:p>
            <a:pPr lvl="0"/>
            <a:r>
              <a:rPr lang="ru-RU" dirty="0"/>
              <a:t>Подзаголовок</a:t>
            </a:r>
          </a:p>
        </p:txBody>
      </p:sp>
      <p:sp>
        <p:nvSpPr>
          <p:cNvPr id="17" name="Текст 26">
            <a:extLst>
              <a:ext uri="{FF2B5EF4-FFF2-40B4-BE49-F238E27FC236}">
                <a16:creationId xmlns:a16="http://schemas.microsoft.com/office/drawing/2014/main" id="{35D170F2-0A66-4A7D-B05D-81F7BB0E8A99}"/>
              </a:ext>
            </a:extLst>
          </p:cNvPr>
          <p:cNvSpPr>
            <a:spLocks noGrp="1"/>
          </p:cNvSpPr>
          <p:nvPr>
            <p:ph type="body" sz="quarter" idx="11" hasCustomPrompt="1"/>
          </p:nvPr>
        </p:nvSpPr>
        <p:spPr>
          <a:xfrm>
            <a:off x="559572" y="2409034"/>
            <a:ext cx="2549388" cy="307777"/>
          </a:xfrm>
          <a:prstGeom prst="rect">
            <a:avLst/>
          </a:prstGeom>
        </p:spPr>
        <p:txBody>
          <a:bodyPr wrap="square" anchor="t">
            <a:spAutoFit/>
          </a:bodyPr>
          <a:lstStyle>
            <a:lvl1pPr marL="0" indent="0">
              <a:lnSpc>
                <a:spcPct val="100000"/>
              </a:lnSpc>
              <a:spcBef>
                <a:spcPts val="0"/>
              </a:spcBef>
              <a:spcAft>
                <a:spcPts val="600"/>
              </a:spcAft>
              <a:buNone/>
              <a:defRPr sz="1400">
                <a:solidFill>
                  <a:schemeClr val="tx1"/>
                </a:solidFill>
                <a:latin typeface="Montserrat" panose="00000500000000000000" pitchFamily="2" charset="-52"/>
              </a:defRPr>
            </a:lvl1pPr>
          </a:lstStyle>
          <a:p>
            <a:pPr lvl="0"/>
            <a:r>
              <a:rPr lang="ru-RU" dirty="0"/>
              <a:t>Основной текст</a:t>
            </a:r>
          </a:p>
        </p:txBody>
      </p:sp>
      <p:sp>
        <p:nvSpPr>
          <p:cNvPr id="16" name="Рисунок 2">
            <a:extLst>
              <a:ext uri="{FF2B5EF4-FFF2-40B4-BE49-F238E27FC236}">
                <a16:creationId xmlns:a16="http://schemas.microsoft.com/office/drawing/2014/main" id="{D94E3C35-92F1-E72A-A067-F79E4D860943}"/>
              </a:ext>
            </a:extLst>
          </p:cNvPr>
          <p:cNvSpPr>
            <a:spLocks noGrp="1"/>
          </p:cNvSpPr>
          <p:nvPr>
            <p:ph type="pic" sz="quarter" idx="13" hasCustomPrompt="1"/>
          </p:nvPr>
        </p:nvSpPr>
        <p:spPr>
          <a:xfrm>
            <a:off x="5798895" y="1541828"/>
            <a:ext cx="2389946" cy="2387639"/>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sp>
        <p:nvSpPr>
          <p:cNvPr id="18" name="Рисунок 2">
            <a:extLst>
              <a:ext uri="{FF2B5EF4-FFF2-40B4-BE49-F238E27FC236}">
                <a16:creationId xmlns:a16="http://schemas.microsoft.com/office/drawing/2014/main" id="{C7725EB4-F2CC-230F-3201-DF509F5DD8D3}"/>
              </a:ext>
            </a:extLst>
          </p:cNvPr>
          <p:cNvSpPr>
            <a:spLocks noGrp="1"/>
          </p:cNvSpPr>
          <p:nvPr>
            <p:ph type="pic" sz="quarter" idx="14" hasCustomPrompt="1"/>
          </p:nvPr>
        </p:nvSpPr>
        <p:spPr>
          <a:xfrm>
            <a:off x="8348282" y="1555226"/>
            <a:ext cx="2389946" cy="2387639"/>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sp>
        <p:nvSpPr>
          <p:cNvPr id="20" name="Рисунок 2">
            <a:extLst>
              <a:ext uri="{FF2B5EF4-FFF2-40B4-BE49-F238E27FC236}">
                <a16:creationId xmlns:a16="http://schemas.microsoft.com/office/drawing/2014/main" id="{4F952F6F-8D98-F3E6-88A6-ABBAD00BD7A5}"/>
              </a:ext>
            </a:extLst>
          </p:cNvPr>
          <p:cNvSpPr>
            <a:spLocks noGrp="1"/>
          </p:cNvSpPr>
          <p:nvPr>
            <p:ph type="pic" sz="quarter" idx="15" hasCustomPrompt="1"/>
          </p:nvPr>
        </p:nvSpPr>
        <p:spPr>
          <a:xfrm>
            <a:off x="5798895" y="4108954"/>
            <a:ext cx="2389946" cy="2387639"/>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sp>
        <p:nvSpPr>
          <p:cNvPr id="21" name="Рисунок 2">
            <a:extLst>
              <a:ext uri="{FF2B5EF4-FFF2-40B4-BE49-F238E27FC236}">
                <a16:creationId xmlns:a16="http://schemas.microsoft.com/office/drawing/2014/main" id="{FCDB0FBE-EF9E-4CA0-906D-A1B730362561}"/>
              </a:ext>
            </a:extLst>
          </p:cNvPr>
          <p:cNvSpPr>
            <a:spLocks noGrp="1"/>
          </p:cNvSpPr>
          <p:nvPr>
            <p:ph type="pic" sz="quarter" idx="16" hasCustomPrompt="1"/>
          </p:nvPr>
        </p:nvSpPr>
        <p:spPr>
          <a:xfrm>
            <a:off x="8348282" y="4122352"/>
            <a:ext cx="2389946" cy="2387639"/>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grpSp>
        <p:nvGrpSpPr>
          <p:cNvPr id="2" name="Рисунок 13">
            <a:extLst>
              <a:ext uri="{FF2B5EF4-FFF2-40B4-BE49-F238E27FC236}">
                <a16:creationId xmlns:a16="http://schemas.microsoft.com/office/drawing/2014/main" id="{42C9B7CD-35E6-E64F-8191-EED0E92655B9}"/>
              </a:ext>
            </a:extLst>
          </p:cNvPr>
          <p:cNvGrpSpPr/>
          <p:nvPr/>
        </p:nvGrpSpPr>
        <p:grpSpPr>
          <a:xfrm>
            <a:off x="9790186" y="-282498"/>
            <a:ext cx="1842699" cy="1159097"/>
            <a:chOff x="9790186" y="-282498"/>
            <a:chExt cx="1842699" cy="1159097"/>
          </a:xfrm>
          <a:solidFill>
            <a:srgbClr val="0061AF"/>
          </a:solidFill>
        </p:grpSpPr>
        <p:grpSp>
          <p:nvGrpSpPr>
            <p:cNvPr id="3" name="Рисунок 13">
              <a:extLst>
                <a:ext uri="{FF2B5EF4-FFF2-40B4-BE49-F238E27FC236}">
                  <a16:creationId xmlns:a16="http://schemas.microsoft.com/office/drawing/2014/main" id="{68FF3EAD-B946-6AAB-F3C5-A3802F2B7EC2}"/>
                </a:ext>
              </a:extLst>
            </p:cNvPr>
            <p:cNvGrpSpPr/>
            <p:nvPr/>
          </p:nvGrpSpPr>
          <p:grpSpPr>
            <a:xfrm>
              <a:off x="9790186" y="-282498"/>
              <a:ext cx="1058812" cy="1055771"/>
              <a:chOff x="9790186" y="-282498"/>
              <a:chExt cx="1058812" cy="1055771"/>
            </a:xfrm>
            <a:solidFill>
              <a:srgbClr val="0061AF"/>
            </a:solidFill>
          </p:grpSpPr>
          <p:grpSp>
            <p:nvGrpSpPr>
              <p:cNvPr id="4" name="Рисунок 13">
                <a:extLst>
                  <a:ext uri="{FF2B5EF4-FFF2-40B4-BE49-F238E27FC236}">
                    <a16:creationId xmlns:a16="http://schemas.microsoft.com/office/drawing/2014/main" id="{0177CAF7-2862-3F96-B1FF-55F609F41EDF}"/>
                  </a:ext>
                </a:extLst>
              </p:cNvPr>
              <p:cNvGrpSpPr/>
              <p:nvPr/>
            </p:nvGrpSpPr>
            <p:grpSpPr>
              <a:xfrm>
                <a:off x="9790186" y="-282498"/>
                <a:ext cx="1058812" cy="1055771"/>
                <a:chOff x="9790186" y="-282498"/>
                <a:chExt cx="1058812" cy="1055771"/>
              </a:xfrm>
              <a:solidFill>
                <a:srgbClr val="0061AF"/>
              </a:solidFill>
            </p:grpSpPr>
            <p:grpSp>
              <p:nvGrpSpPr>
                <p:cNvPr id="5" name="Рисунок 13">
                  <a:extLst>
                    <a:ext uri="{FF2B5EF4-FFF2-40B4-BE49-F238E27FC236}">
                      <a16:creationId xmlns:a16="http://schemas.microsoft.com/office/drawing/2014/main" id="{6399E155-656B-3C59-EEB6-342776C6BC62}"/>
                    </a:ext>
                  </a:extLst>
                </p:cNvPr>
                <p:cNvGrpSpPr/>
                <p:nvPr/>
              </p:nvGrpSpPr>
              <p:grpSpPr>
                <a:xfrm>
                  <a:off x="9790186" y="-282498"/>
                  <a:ext cx="1058812" cy="1055771"/>
                  <a:chOff x="9790186" y="-282498"/>
                  <a:chExt cx="1058812" cy="1055771"/>
                </a:xfrm>
                <a:solidFill>
                  <a:srgbClr val="0061AF"/>
                </a:solidFill>
              </p:grpSpPr>
              <p:sp>
                <p:nvSpPr>
                  <p:cNvPr id="6" name="Полилиния 5">
                    <a:extLst>
                      <a:ext uri="{FF2B5EF4-FFF2-40B4-BE49-F238E27FC236}">
                        <a16:creationId xmlns:a16="http://schemas.microsoft.com/office/drawing/2014/main" id="{68446A82-7F43-786B-57AA-BE2C58764D5A}"/>
                      </a:ext>
                    </a:extLst>
                  </p:cNvPr>
                  <p:cNvSpPr/>
                  <p:nvPr/>
                </p:nvSpPr>
                <p:spPr>
                  <a:xfrm>
                    <a:off x="9790186" y="-282498"/>
                    <a:ext cx="2885" cy="2886"/>
                  </a:xfrm>
                  <a:custGeom>
                    <a:avLst/>
                    <a:gdLst/>
                    <a:ahLst/>
                    <a:cxnLst/>
                    <a:rect l="l" t="t" r="r" b="b"/>
                    <a:pathLst>
                      <a:path w="2885" h="2886"/>
                    </a:pathLst>
                  </a:custGeom>
                  <a:solidFill>
                    <a:srgbClr val="0061AF"/>
                  </a:solidFill>
                  <a:ln w="2885" cap="flat">
                    <a:noFill/>
                    <a:prstDash val="solid"/>
                    <a:miter/>
                  </a:ln>
                </p:spPr>
                <p:txBody>
                  <a:bodyPr rtlCol="0" anchor="ctr"/>
                  <a:lstStyle/>
                  <a:p>
                    <a:endParaRPr lang="ru-RU"/>
                  </a:p>
                </p:txBody>
              </p:sp>
              <p:grpSp>
                <p:nvGrpSpPr>
                  <p:cNvPr id="7" name="Рисунок 13">
                    <a:extLst>
                      <a:ext uri="{FF2B5EF4-FFF2-40B4-BE49-F238E27FC236}">
                        <a16:creationId xmlns:a16="http://schemas.microsoft.com/office/drawing/2014/main" id="{0B1CE25D-79C9-913F-5C0C-C92503AEA119}"/>
                      </a:ext>
                    </a:extLst>
                  </p:cNvPr>
                  <p:cNvGrpSpPr/>
                  <p:nvPr/>
                </p:nvGrpSpPr>
                <p:grpSpPr>
                  <a:xfrm>
                    <a:off x="10376966" y="413364"/>
                    <a:ext cx="472032" cy="359908"/>
                    <a:chOff x="10376966" y="413364"/>
                    <a:chExt cx="472032" cy="359908"/>
                  </a:xfrm>
                  <a:solidFill>
                    <a:srgbClr val="0061AF"/>
                  </a:solidFill>
                </p:grpSpPr>
                <p:grpSp>
                  <p:nvGrpSpPr>
                    <p:cNvPr id="8" name="Рисунок 13">
                      <a:extLst>
                        <a:ext uri="{FF2B5EF4-FFF2-40B4-BE49-F238E27FC236}">
                          <a16:creationId xmlns:a16="http://schemas.microsoft.com/office/drawing/2014/main" id="{6875B717-530B-DABE-8B62-4CDFD4B96890}"/>
                        </a:ext>
                      </a:extLst>
                    </p:cNvPr>
                    <p:cNvGrpSpPr/>
                    <p:nvPr/>
                  </p:nvGrpSpPr>
                  <p:grpSpPr>
                    <a:xfrm>
                      <a:off x="10452557" y="413364"/>
                      <a:ext cx="320303" cy="359908"/>
                      <a:chOff x="10452557" y="413364"/>
                      <a:chExt cx="320303" cy="359908"/>
                    </a:xfrm>
                    <a:solidFill>
                      <a:srgbClr val="0061AF"/>
                    </a:solidFill>
                  </p:grpSpPr>
                  <p:sp>
                    <p:nvSpPr>
                      <p:cNvPr id="9" name="Полилиния 8">
                        <a:extLst>
                          <a:ext uri="{FF2B5EF4-FFF2-40B4-BE49-F238E27FC236}">
                            <a16:creationId xmlns:a16="http://schemas.microsoft.com/office/drawing/2014/main" id="{8ED4BD11-F6C0-4672-696C-E61F0DD6EC2E}"/>
                          </a:ext>
                        </a:extLst>
                      </p:cNvPr>
                      <p:cNvSpPr/>
                      <p:nvPr/>
                    </p:nvSpPr>
                    <p:spPr>
                      <a:xfrm>
                        <a:off x="10677775" y="438474"/>
                        <a:ext cx="79063" cy="152679"/>
                      </a:xfrm>
                      <a:custGeom>
                        <a:avLst/>
                        <a:gdLst>
                          <a:gd name="connsiteX0" fmla="*/ 25104 w 79063"/>
                          <a:gd name="connsiteY0" fmla="*/ 134208 h 152679"/>
                          <a:gd name="connsiteX1" fmla="*/ 79064 w 79063"/>
                          <a:gd name="connsiteY1" fmla="*/ 1443 h 152679"/>
                          <a:gd name="connsiteX2" fmla="*/ 65790 w 79063"/>
                          <a:gd name="connsiteY2" fmla="*/ 0 h 152679"/>
                          <a:gd name="connsiteX3" fmla="*/ 13562 w 79063"/>
                          <a:gd name="connsiteY3" fmla="*/ 128147 h 152679"/>
                          <a:gd name="connsiteX4" fmla="*/ 0 w 79063"/>
                          <a:gd name="connsiteY4" fmla="*/ 152680 h 152679"/>
                          <a:gd name="connsiteX5" fmla="*/ 19045 w 79063"/>
                          <a:gd name="connsiteY5" fmla="*/ 146042 h 152679"/>
                          <a:gd name="connsiteX6" fmla="*/ 25104 w 79063"/>
                          <a:gd name="connsiteY6" fmla="*/ 134208 h 15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63" h="152679">
                            <a:moveTo>
                              <a:pt x="25104" y="134208"/>
                            </a:moveTo>
                            <a:cubicBezTo>
                              <a:pt x="49054" y="88895"/>
                              <a:pt x="67810" y="41273"/>
                              <a:pt x="79064" y="1443"/>
                            </a:cubicBezTo>
                            <a:cubicBezTo>
                              <a:pt x="74735" y="866"/>
                              <a:pt x="70407" y="577"/>
                              <a:pt x="65790" y="0"/>
                            </a:cubicBezTo>
                            <a:cubicBezTo>
                              <a:pt x="54825" y="37521"/>
                              <a:pt x="37223" y="83123"/>
                              <a:pt x="13562" y="128147"/>
                            </a:cubicBezTo>
                            <a:cubicBezTo>
                              <a:pt x="9234" y="136517"/>
                              <a:pt x="4617" y="144599"/>
                              <a:pt x="0" y="152680"/>
                            </a:cubicBezTo>
                            <a:cubicBezTo>
                              <a:pt x="6348" y="150660"/>
                              <a:pt x="12696" y="148351"/>
                              <a:pt x="19045" y="146042"/>
                            </a:cubicBezTo>
                            <a:cubicBezTo>
                              <a:pt x="20776" y="142001"/>
                              <a:pt x="22796" y="137960"/>
                              <a:pt x="25104" y="134208"/>
                            </a:cubicBezTo>
                            <a:close/>
                          </a:path>
                        </a:pathLst>
                      </a:custGeom>
                      <a:solidFill>
                        <a:srgbClr val="0061AF"/>
                      </a:solidFill>
                      <a:ln w="2885"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D1EF7E86-84C1-CD80-5763-2F8BEBB2F625}"/>
                          </a:ext>
                        </a:extLst>
                      </p:cNvPr>
                      <p:cNvSpPr/>
                      <p:nvPr/>
                    </p:nvSpPr>
                    <p:spPr>
                      <a:xfrm>
                        <a:off x="10466265" y="467913"/>
                        <a:ext cx="77043" cy="153257"/>
                      </a:xfrm>
                      <a:custGeom>
                        <a:avLst/>
                        <a:gdLst>
                          <a:gd name="connsiteX0" fmla="*/ 68387 w 77043"/>
                          <a:gd name="connsiteY0" fmla="*/ 15874 h 153257"/>
                          <a:gd name="connsiteX1" fmla="*/ 77044 w 77043"/>
                          <a:gd name="connsiteY1" fmla="*/ 0 h 153257"/>
                          <a:gd name="connsiteX2" fmla="*/ 58576 w 77043"/>
                          <a:gd name="connsiteY2" fmla="*/ 6061 h 153257"/>
                          <a:gd name="connsiteX3" fmla="*/ 56556 w 77043"/>
                          <a:gd name="connsiteY3" fmla="*/ 9813 h 153257"/>
                          <a:gd name="connsiteX4" fmla="*/ 0 w 77043"/>
                          <a:gd name="connsiteY4" fmla="*/ 152391 h 153257"/>
                          <a:gd name="connsiteX5" fmla="*/ 13273 w 77043"/>
                          <a:gd name="connsiteY5" fmla="*/ 153257 h 153257"/>
                          <a:gd name="connsiteX6" fmla="*/ 68387 w 77043"/>
                          <a:gd name="connsiteY6" fmla="*/ 15874 h 15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43" h="153257">
                            <a:moveTo>
                              <a:pt x="68387" y="15874"/>
                            </a:moveTo>
                            <a:cubicBezTo>
                              <a:pt x="71273" y="10390"/>
                              <a:pt x="74158" y="5195"/>
                              <a:pt x="77044" y="0"/>
                            </a:cubicBezTo>
                            <a:cubicBezTo>
                              <a:pt x="70695" y="2020"/>
                              <a:pt x="64636" y="4041"/>
                              <a:pt x="58576" y="6061"/>
                            </a:cubicBezTo>
                            <a:cubicBezTo>
                              <a:pt x="57999" y="7215"/>
                              <a:pt x="57134" y="8370"/>
                              <a:pt x="56556" y="9813"/>
                            </a:cubicBezTo>
                            <a:cubicBezTo>
                              <a:pt x="30010" y="60033"/>
                              <a:pt x="10965" y="109098"/>
                              <a:pt x="0" y="152391"/>
                            </a:cubicBezTo>
                            <a:cubicBezTo>
                              <a:pt x="4328" y="152680"/>
                              <a:pt x="8657" y="152969"/>
                              <a:pt x="13273" y="153257"/>
                            </a:cubicBezTo>
                            <a:cubicBezTo>
                              <a:pt x="23950" y="112850"/>
                              <a:pt x="41840" y="65805"/>
                              <a:pt x="68387" y="15874"/>
                            </a:cubicBezTo>
                            <a:close/>
                          </a:path>
                        </a:pathLst>
                      </a:custGeom>
                      <a:solidFill>
                        <a:srgbClr val="0061AF"/>
                      </a:solidFill>
                      <a:ln w="2885" cap="flat">
                        <a:noFill/>
                        <a:prstDash val="solid"/>
                        <a:miter/>
                      </a:ln>
                    </p:spPr>
                    <p:txBody>
                      <a:bodyPr rtlCol="0" anchor="ctr"/>
                      <a:lstStyle/>
                      <a:p>
                        <a:endParaRPr lang="ru-RU"/>
                      </a:p>
                    </p:txBody>
                  </p:sp>
                  <p:grpSp>
                    <p:nvGrpSpPr>
                      <p:cNvPr id="19" name="Рисунок 13">
                        <a:extLst>
                          <a:ext uri="{FF2B5EF4-FFF2-40B4-BE49-F238E27FC236}">
                            <a16:creationId xmlns:a16="http://schemas.microsoft.com/office/drawing/2014/main" id="{46EC62BB-D497-BB34-214B-4C1DB40C2D5C}"/>
                          </a:ext>
                        </a:extLst>
                      </p:cNvPr>
                      <p:cNvGrpSpPr/>
                      <p:nvPr/>
                    </p:nvGrpSpPr>
                    <p:grpSpPr>
                      <a:xfrm>
                        <a:off x="10452557" y="413364"/>
                        <a:ext cx="320303" cy="223391"/>
                        <a:chOff x="10452557" y="413364"/>
                        <a:chExt cx="320303" cy="223391"/>
                      </a:xfrm>
                      <a:solidFill>
                        <a:srgbClr val="0061AF"/>
                      </a:solidFill>
                    </p:grpSpPr>
                    <p:sp>
                      <p:nvSpPr>
                        <p:cNvPr id="22" name="Полилиния 21">
                          <a:extLst>
                            <a:ext uri="{FF2B5EF4-FFF2-40B4-BE49-F238E27FC236}">
                              <a16:creationId xmlns:a16="http://schemas.microsoft.com/office/drawing/2014/main" id="{006BCEFF-72B9-E872-CEAB-3386DDF75674}"/>
                            </a:ext>
                          </a:extLst>
                        </p:cNvPr>
                        <p:cNvSpPr/>
                        <p:nvPr/>
                      </p:nvSpPr>
                      <p:spPr>
                        <a:xfrm>
                          <a:off x="10503200" y="546706"/>
                          <a:ext cx="161301" cy="87163"/>
                        </a:xfrm>
                        <a:custGeom>
                          <a:avLst/>
                          <a:gdLst>
                            <a:gd name="connsiteX0" fmla="*/ 5771 w 161301"/>
                            <a:gd name="connsiteY0" fmla="*/ 0 h 87163"/>
                            <a:gd name="connsiteX1" fmla="*/ 0 w 161301"/>
                            <a:gd name="connsiteY1" fmla="*/ 13854 h 87163"/>
                            <a:gd name="connsiteX2" fmla="*/ 69830 w 161301"/>
                            <a:gd name="connsiteY2" fmla="*/ 60033 h 87163"/>
                            <a:gd name="connsiteX3" fmla="*/ 153222 w 161301"/>
                            <a:gd name="connsiteY3" fmla="*/ 87163 h 87163"/>
                            <a:gd name="connsiteX4" fmla="*/ 161301 w 161301"/>
                            <a:gd name="connsiteY4" fmla="*/ 74464 h 87163"/>
                            <a:gd name="connsiteX5" fmla="*/ 75601 w 161301"/>
                            <a:gd name="connsiteY5" fmla="*/ 47622 h 87163"/>
                            <a:gd name="connsiteX6" fmla="*/ 5771 w 161301"/>
                            <a:gd name="connsiteY6" fmla="*/ 0 h 8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301" h="87163">
                              <a:moveTo>
                                <a:pt x="5771" y="0"/>
                              </a:moveTo>
                              <a:cubicBezTo>
                                <a:pt x="3751" y="4618"/>
                                <a:pt x="1731" y="9236"/>
                                <a:pt x="0" y="13854"/>
                              </a:cubicBezTo>
                              <a:cubicBezTo>
                                <a:pt x="19044" y="30882"/>
                                <a:pt x="42706" y="46756"/>
                                <a:pt x="69830" y="60033"/>
                              </a:cubicBezTo>
                              <a:cubicBezTo>
                                <a:pt x="97819" y="73598"/>
                                <a:pt x="126386" y="82834"/>
                                <a:pt x="153222" y="87163"/>
                              </a:cubicBezTo>
                              <a:cubicBezTo>
                                <a:pt x="156107" y="83123"/>
                                <a:pt x="158704" y="78793"/>
                                <a:pt x="161301" y="74464"/>
                              </a:cubicBezTo>
                              <a:cubicBezTo>
                                <a:pt x="134177" y="71001"/>
                                <a:pt x="104456" y="61765"/>
                                <a:pt x="75601" y="47622"/>
                              </a:cubicBezTo>
                              <a:cubicBezTo>
                                <a:pt x="48477" y="34346"/>
                                <a:pt x="24527" y="17606"/>
                                <a:pt x="5771" y="0"/>
                              </a:cubicBezTo>
                              <a:close/>
                            </a:path>
                          </a:pathLst>
                        </a:custGeom>
                        <a:solidFill>
                          <a:srgbClr val="0061AF"/>
                        </a:solidFill>
                        <a:ln w="2885"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9B20CD08-1B13-64C0-0588-E4556CBBBEDF}"/>
                            </a:ext>
                          </a:extLst>
                        </p:cNvPr>
                        <p:cNvSpPr/>
                        <p:nvPr/>
                      </p:nvSpPr>
                      <p:spPr>
                        <a:xfrm>
                          <a:off x="10452557" y="413364"/>
                          <a:ext cx="320303" cy="223391"/>
                        </a:xfrm>
                        <a:custGeom>
                          <a:avLst/>
                          <a:gdLst>
                            <a:gd name="connsiteX0" fmla="*/ 297068 w 320303"/>
                            <a:gd name="connsiteY0" fmla="*/ 105346 h 223391"/>
                            <a:gd name="connsiteX1" fmla="*/ 200114 w 320303"/>
                            <a:gd name="connsiteY1" fmla="*/ 30016 h 223391"/>
                            <a:gd name="connsiteX2" fmla="*/ 83827 w 320303"/>
                            <a:gd name="connsiteY2" fmla="*/ 0 h 223391"/>
                            <a:gd name="connsiteX3" fmla="*/ 5341 w 320303"/>
                            <a:gd name="connsiteY3" fmla="*/ 36077 h 223391"/>
                            <a:gd name="connsiteX4" fmla="*/ 40256 w 320303"/>
                            <a:gd name="connsiteY4" fmla="*/ 137383 h 223391"/>
                            <a:gd name="connsiteX5" fmla="*/ 46027 w 320303"/>
                            <a:gd name="connsiteY5" fmla="*/ 123241 h 223391"/>
                            <a:gd name="connsiteX6" fmla="*/ 17460 w 320303"/>
                            <a:gd name="connsiteY6" fmla="*/ 42138 h 223391"/>
                            <a:gd name="connsiteX7" fmla="*/ 83538 w 320303"/>
                            <a:gd name="connsiteY7" fmla="*/ 13854 h 223391"/>
                            <a:gd name="connsiteX8" fmla="*/ 193766 w 320303"/>
                            <a:gd name="connsiteY8" fmla="*/ 42427 h 223391"/>
                            <a:gd name="connsiteX9" fmla="*/ 285526 w 320303"/>
                            <a:gd name="connsiteY9" fmla="*/ 113716 h 223391"/>
                            <a:gd name="connsiteX10" fmla="*/ 302262 w 320303"/>
                            <a:gd name="connsiteY10" fmla="*/ 181253 h 223391"/>
                            <a:gd name="connsiteX11" fmla="*/ 236183 w 320303"/>
                            <a:gd name="connsiteY11" fmla="*/ 209538 h 223391"/>
                            <a:gd name="connsiteX12" fmla="*/ 226372 w 320303"/>
                            <a:gd name="connsiteY12" fmla="*/ 209249 h 223391"/>
                            <a:gd name="connsiteX13" fmla="*/ 218004 w 320303"/>
                            <a:gd name="connsiteY13" fmla="*/ 222526 h 223391"/>
                            <a:gd name="connsiteX14" fmla="*/ 236183 w 320303"/>
                            <a:gd name="connsiteY14" fmla="*/ 223392 h 223391"/>
                            <a:gd name="connsiteX15" fmla="*/ 314670 w 320303"/>
                            <a:gd name="connsiteY15" fmla="*/ 187314 h 223391"/>
                            <a:gd name="connsiteX16" fmla="*/ 297068 w 320303"/>
                            <a:gd name="connsiteY16" fmla="*/ 105346 h 22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303" h="223391">
                              <a:moveTo>
                                <a:pt x="297068" y="105346"/>
                              </a:moveTo>
                              <a:cubicBezTo>
                                <a:pt x="275426" y="76484"/>
                                <a:pt x="240800" y="49643"/>
                                <a:pt x="200114" y="30016"/>
                              </a:cubicBezTo>
                              <a:cubicBezTo>
                                <a:pt x="160582" y="10679"/>
                                <a:pt x="119319" y="0"/>
                                <a:pt x="83827" y="0"/>
                              </a:cubicBezTo>
                              <a:cubicBezTo>
                                <a:pt x="44584" y="0"/>
                                <a:pt x="16883" y="12699"/>
                                <a:pt x="5341" y="36077"/>
                              </a:cubicBezTo>
                              <a:cubicBezTo>
                                <a:pt x="-8799" y="64939"/>
                                <a:pt x="5918" y="102749"/>
                                <a:pt x="40256" y="137383"/>
                              </a:cubicBezTo>
                              <a:cubicBezTo>
                                <a:pt x="42275" y="132765"/>
                                <a:pt x="44007" y="127859"/>
                                <a:pt x="46027" y="123241"/>
                              </a:cubicBezTo>
                              <a:cubicBezTo>
                                <a:pt x="19191" y="94379"/>
                                <a:pt x="7072" y="63785"/>
                                <a:pt x="17460" y="42138"/>
                              </a:cubicBezTo>
                              <a:cubicBezTo>
                                <a:pt x="26116" y="24244"/>
                                <a:pt x="50355" y="13854"/>
                                <a:pt x="83538" y="13854"/>
                              </a:cubicBezTo>
                              <a:cubicBezTo>
                                <a:pt x="117011" y="13854"/>
                                <a:pt x="156254" y="23955"/>
                                <a:pt x="193766" y="42427"/>
                              </a:cubicBezTo>
                              <a:cubicBezTo>
                                <a:pt x="232432" y="61476"/>
                                <a:pt x="265038" y="86586"/>
                                <a:pt x="285526" y="113716"/>
                              </a:cubicBezTo>
                              <a:cubicBezTo>
                                <a:pt x="304859" y="139403"/>
                                <a:pt x="310918" y="163359"/>
                                <a:pt x="302262" y="181253"/>
                              </a:cubicBezTo>
                              <a:cubicBezTo>
                                <a:pt x="293605" y="199148"/>
                                <a:pt x="269367" y="209538"/>
                                <a:pt x="236183" y="209538"/>
                              </a:cubicBezTo>
                              <a:cubicBezTo>
                                <a:pt x="233009" y="209538"/>
                                <a:pt x="229546" y="209249"/>
                                <a:pt x="226372" y="209249"/>
                              </a:cubicBezTo>
                              <a:cubicBezTo>
                                <a:pt x="223487" y="213579"/>
                                <a:pt x="220890" y="218197"/>
                                <a:pt x="218004" y="222526"/>
                              </a:cubicBezTo>
                              <a:cubicBezTo>
                                <a:pt x="224064" y="223103"/>
                                <a:pt x="230123" y="223392"/>
                                <a:pt x="236183" y="223392"/>
                              </a:cubicBezTo>
                              <a:cubicBezTo>
                                <a:pt x="275426" y="223392"/>
                                <a:pt x="303127" y="210692"/>
                                <a:pt x="314670" y="187314"/>
                              </a:cubicBezTo>
                              <a:cubicBezTo>
                                <a:pt x="326212" y="164513"/>
                                <a:pt x="319863" y="135651"/>
                                <a:pt x="297068" y="105346"/>
                              </a:cubicBezTo>
                              <a:close/>
                            </a:path>
                          </a:pathLst>
                        </a:custGeom>
                        <a:solidFill>
                          <a:srgbClr val="0061AF"/>
                        </a:solidFill>
                        <a:ln w="2885" cap="flat">
                          <a:noFill/>
                          <a:prstDash val="solid"/>
                          <a:miter/>
                        </a:ln>
                      </p:spPr>
                      <p:txBody>
                        <a:bodyPr rtlCol="0" anchor="ctr"/>
                        <a:lstStyle/>
                        <a:p>
                          <a:endParaRPr lang="ru-RU"/>
                        </a:p>
                      </p:txBody>
                    </p:sp>
                  </p:grpSp>
                  <p:sp>
                    <p:nvSpPr>
                      <p:cNvPr id="24" name="Полилиния 23">
                        <a:extLst>
                          <a:ext uri="{FF2B5EF4-FFF2-40B4-BE49-F238E27FC236}">
                            <a16:creationId xmlns:a16="http://schemas.microsoft.com/office/drawing/2014/main" id="{5895BC3F-D560-8839-97F9-136FF21C766E}"/>
                          </a:ext>
                        </a:extLst>
                      </p:cNvPr>
                      <p:cNvSpPr/>
                      <p:nvPr/>
                    </p:nvSpPr>
                    <p:spPr>
                      <a:xfrm>
                        <a:off x="10454912" y="602121"/>
                        <a:ext cx="230941" cy="171151"/>
                      </a:xfrm>
                      <a:custGeom>
                        <a:avLst/>
                        <a:gdLst>
                          <a:gd name="connsiteX0" fmla="*/ 211897 w 230941"/>
                          <a:gd name="connsiteY0" fmla="*/ 6350 h 171151"/>
                          <a:gd name="connsiteX1" fmla="*/ 49731 w 230941"/>
                          <a:gd name="connsiteY1" fmla="*/ 158164 h 171151"/>
                          <a:gd name="connsiteX2" fmla="*/ 35014 w 230941"/>
                          <a:gd name="connsiteY2" fmla="*/ 154700 h 171151"/>
                          <a:gd name="connsiteX3" fmla="*/ 21164 w 230941"/>
                          <a:gd name="connsiteY3" fmla="*/ 32325 h 171151"/>
                          <a:gd name="connsiteX4" fmla="*/ 7890 w 230941"/>
                          <a:gd name="connsiteY4" fmla="*/ 31460 h 171151"/>
                          <a:gd name="connsiteX5" fmla="*/ 28955 w 230941"/>
                          <a:gd name="connsiteY5" fmla="*/ 166245 h 171151"/>
                          <a:gd name="connsiteX6" fmla="*/ 49731 w 230941"/>
                          <a:gd name="connsiteY6" fmla="*/ 171152 h 171151"/>
                          <a:gd name="connsiteX7" fmla="*/ 230942 w 230941"/>
                          <a:gd name="connsiteY7" fmla="*/ 0 h 171151"/>
                          <a:gd name="connsiteX8" fmla="*/ 211897 w 230941"/>
                          <a:gd name="connsiteY8" fmla="*/ 6350 h 1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1" h="171151">
                            <a:moveTo>
                              <a:pt x="211897" y="6350"/>
                            </a:moveTo>
                            <a:cubicBezTo>
                              <a:pt x="157072" y="95245"/>
                              <a:pt x="91282" y="158164"/>
                              <a:pt x="49731" y="158164"/>
                            </a:cubicBezTo>
                            <a:cubicBezTo>
                              <a:pt x="44248" y="158164"/>
                              <a:pt x="39343" y="157009"/>
                              <a:pt x="35014" y="154700"/>
                            </a:cubicBezTo>
                            <a:cubicBezTo>
                              <a:pt x="12507" y="142867"/>
                              <a:pt x="6448" y="96976"/>
                              <a:pt x="21164" y="32325"/>
                            </a:cubicBezTo>
                            <a:cubicBezTo>
                              <a:pt x="16547" y="32037"/>
                              <a:pt x="12219" y="31748"/>
                              <a:pt x="7890" y="31460"/>
                            </a:cubicBezTo>
                            <a:cubicBezTo>
                              <a:pt x="-7114" y="99285"/>
                              <a:pt x="-1055" y="150660"/>
                              <a:pt x="28955" y="166245"/>
                            </a:cubicBezTo>
                            <a:cubicBezTo>
                              <a:pt x="35014" y="169420"/>
                              <a:pt x="42228" y="171152"/>
                              <a:pt x="49731" y="171152"/>
                            </a:cubicBezTo>
                            <a:cubicBezTo>
                              <a:pt x="99073" y="171152"/>
                              <a:pt x="171212" y="102171"/>
                              <a:pt x="230942" y="0"/>
                            </a:cubicBezTo>
                            <a:cubicBezTo>
                              <a:pt x="224882" y="2598"/>
                              <a:pt x="218534" y="4618"/>
                              <a:pt x="211897" y="6350"/>
                            </a:cubicBezTo>
                            <a:close/>
                          </a:path>
                        </a:pathLst>
                      </a:custGeom>
                      <a:solidFill>
                        <a:srgbClr val="0061AF"/>
                      </a:solidFill>
                      <a:ln w="2885" cap="flat">
                        <a:noFill/>
                        <a:prstDash val="solid"/>
                        <a:miter/>
                      </a:ln>
                    </p:spPr>
                    <p:txBody>
                      <a:bodyPr rtlCol="0" anchor="ctr"/>
                      <a:lstStyle/>
                      <a:p>
                        <a:endParaRPr lang="ru-RU"/>
                      </a:p>
                    </p:txBody>
                  </p:sp>
                </p:grpSp>
                <p:grpSp>
                  <p:nvGrpSpPr>
                    <p:cNvPr id="25" name="Рисунок 13">
                      <a:extLst>
                        <a:ext uri="{FF2B5EF4-FFF2-40B4-BE49-F238E27FC236}">
                          <a16:creationId xmlns:a16="http://schemas.microsoft.com/office/drawing/2014/main" id="{CC7D08C0-109F-69CA-46D6-20B1AA2D897F}"/>
                        </a:ext>
                      </a:extLst>
                    </p:cNvPr>
                    <p:cNvGrpSpPr/>
                    <p:nvPr/>
                  </p:nvGrpSpPr>
                  <p:grpSpPr>
                    <a:xfrm>
                      <a:off x="10376966" y="420579"/>
                      <a:ext cx="472032" cy="208672"/>
                      <a:chOff x="10376966" y="420579"/>
                      <a:chExt cx="472032" cy="208672"/>
                    </a:xfrm>
                    <a:solidFill>
                      <a:srgbClr val="0061AF"/>
                    </a:solidFill>
                  </p:grpSpPr>
                  <p:sp>
                    <p:nvSpPr>
                      <p:cNvPr id="26" name="Полилиния 25">
                        <a:extLst>
                          <a:ext uri="{FF2B5EF4-FFF2-40B4-BE49-F238E27FC236}">
                            <a16:creationId xmlns:a16="http://schemas.microsoft.com/office/drawing/2014/main" id="{52A2D58C-F936-A0F6-D0C9-09758D6AD90F}"/>
                          </a:ext>
                        </a:extLst>
                      </p:cNvPr>
                      <p:cNvSpPr/>
                      <p:nvPr/>
                    </p:nvSpPr>
                    <p:spPr>
                      <a:xfrm>
                        <a:off x="10598134" y="557962"/>
                        <a:ext cx="157550" cy="57723"/>
                      </a:xfrm>
                      <a:custGeom>
                        <a:avLst/>
                        <a:gdLst>
                          <a:gd name="connsiteX0" fmla="*/ 32029 w 157550"/>
                          <a:gd name="connsiteY0" fmla="*/ 42138 h 57723"/>
                          <a:gd name="connsiteX1" fmla="*/ 0 w 157550"/>
                          <a:gd name="connsiteY1" fmla="*/ 48777 h 57723"/>
                          <a:gd name="connsiteX2" fmla="*/ 25393 w 157550"/>
                          <a:gd name="connsiteY2" fmla="*/ 57724 h 57723"/>
                          <a:gd name="connsiteX3" fmla="*/ 34915 w 157550"/>
                          <a:gd name="connsiteY3" fmla="*/ 55704 h 57723"/>
                          <a:gd name="connsiteX4" fmla="*/ 157550 w 157550"/>
                          <a:gd name="connsiteY4" fmla="*/ 13276 h 57723"/>
                          <a:gd name="connsiteX5" fmla="*/ 153799 w 157550"/>
                          <a:gd name="connsiteY5" fmla="*/ 0 h 57723"/>
                          <a:gd name="connsiteX6" fmla="*/ 32029 w 157550"/>
                          <a:gd name="connsiteY6" fmla="*/ 42138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50" h="57723">
                            <a:moveTo>
                              <a:pt x="32029" y="42138"/>
                            </a:moveTo>
                            <a:cubicBezTo>
                              <a:pt x="21353" y="44736"/>
                              <a:pt x="10676" y="46756"/>
                              <a:pt x="0" y="48777"/>
                            </a:cubicBezTo>
                            <a:cubicBezTo>
                              <a:pt x="8657" y="52240"/>
                              <a:pt x="17025" y="55126"/>
                              <a:pt x="25393" y="57724"/>
                            </a:cubicBezTo>
                            <a:cubicBezTo>
                              <a:pt x="28567" y="57147"/>
                              <a:pt x="31741" y="56281"/>
                              <a:pt x="34915" y="55704"/>
                            </a:cubicBezTo>
                            <a:cubicBezTo>
                              <a:pt x="80218" y="45313"/>
                              <a:pt x="122346" y="30594"/>
                              <a:pt x="157550" y="13276"/>
                            </a:cubicBezTo>
                            <a:cubicBezTo>
                              <a:pt x="156684" y="8947"/>
                              <a:pt x="155530" y="4618"/>
                              <a:pt x="153799" y="0"/>
                            </a:cubicBezTo>
                            <a:cubicBezTo>
                              <a:pt x="119461" y="17029"/>
                              <a:pt x="77332" y="31748"/>
                              <a:pt x="32029" y="42138"/>
                            </a:cubicBezTo>
                            <a:close/>
                          </a:path>
                        </a:pathLst>
                      </a:custGeom>
                      <a:solidFill>
                        <a:srgbClr val="0061AF"/>
                      </a:solidFill>
                      <a:ln w="2885"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F51D5CFA-436F-BAA4-ACF2-8DA42A5FC28A}"/>
                          </a:ext>
                        </a:extLst>
                      </p:cNvPr>
                      <p:cNvSpPr/>
                      <p:nvPr/>
                    </p:nvSpPr>
                    <p:spPr>
                      <a:xfrm>
                        <a:off x="10464534" y="437319"/>
                        <a:ext cx="149759" cy="57723"/>
                      </a:xfrm>
                      <a:custGeom>
                        <a:avLst/>
                        <a:gdLst>
                          <a:gd name="connsiteX0" fmla="*/ 0 w 149759"/>
                          <a:gd name="connsiteY0" fmla="*/ 44159 h 57723"/>
                          <a:gd name="connsiteX1" fmla="*/ 3174 w 149759"/>
                          <a:gd name="connsiteY1" fmla="*/ 57724 h 57723"/>
                          <a:gd name="connsiteX2" fmla="*/ 131003 w 149759"/>
                          <a:gd name="connsiteY2" fmla="*/ 12411 h 57723"/>
                          <a:gd name="connsiteX3" fmla="*/ 149759 w 149759"/>
                          <a:gd name="connsiteY3" fmla="*/ 8370 h 57723"/>
                          <a:gd name="connsiteX4" fmla="*/ 123501 w 149759"/>
                          <a:gd name="connsiteY4" fmla="*/ 0 h 57723"/>
                          <a:gd name="connsiteX5" fmla="*/ 0 w 149759"/>
                          <a:gd name="connsiteY5" fmla="*/ 44159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59" h="57723">
                            <a:moveTo>
                              <a:pt x="0" y="44159"/>
                            </a:moveTo>
                            <a:cubicBezTo>
                              <a:pt x="577" y="48488"/>
                              <a:pt x="1731" y="53106"/>
                              <a:pt x="3174" y="57724"/>
                            </a:cubicBezTo>
                            <a:cubicBezTo>
                              <a:pt x="36646" y="40407"/>
                              <a:pt x="79929" y="24244"/>
                              <a:pt x="131003" y="12411"/>
                            </a:cubicBezTo>
                            <a:cubicBezTo>
                              <a:pt x="137351" y="10968"/>
                              <a:pt x="143411" y="9524"/>
                              <a:pt x="149759" y="8370"/>
                            </a:cubicBezTo>
                            <a:cubicBezTo>
                              <a:pt x="140814" y="5195"/>
                              <a:pt x="132157" y="2309"/>
                              <a:pt x="123501" y="0"/>
                            </a:cubicBezTo>
                            <a:cubicBezTo>
                              <a:pt x="76178" y="11545"/>
                              <a:pt x="34049" y="26842"/>
                              <a:pt x="0" y="44159"/>
                            </a:cubicBezTo>
                            <a:close/>
                          </a:path>
                        </a:pathLst>
                      </a:custGeom>
                      <a:solidFill>
                        <a:srgbClr val="0061AF"/>
                      </a:solidFill>
                      <a:ln w="2885"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44CBEE72-A09A-94B2-5F55-8E00BA0EF910}"/>
                          </a:ext>
                        </a:extLst>
                      </p:cNvPr>
                      <p:cNvSpPr/>
                      <p:nvPr/>
                    </p:nvSpPr>
                    <p:spPr>
                      <a:xfrm>
                        <a:off x="10376966" y="488405"/>
                        <a:ext cx="220302" cy="140846"/>
                      </a:xfrm>
                      <a:custGeom>
                        <a:avLst/>
                        <a:gdLst>
                          <a:gd name="connsiteX0" fmla="*/ 196064 w 220302"/>
                          <a:gd name="connsiteY0" fmla="*/ 122375 h 140846"/>
                          <a:gd name="connsiteX1" fmla="*/ 127966 w 220302"/>
                          <a:gd name="connsiteY1" fmla="*/ 127281 h 140846"/>
                          <a:gd name="connsiteX2" fmla="*/ 14276 w 220302"/>
                          <a:gd name="connsiteY2" fmla="*/ 88029 h 140846"/>
                          <a:gd name="connsiteX3" fmla="*/ 78623 w 220302"/>
                          <a:gd name="connsiteY3" fmla="*/ 13565 h 140846"/>
                          <a:gd name="connsiteX4" fmla="*/ 74872 w 220302"/>
                          <a:gd name="connsiteY4" fmla="*/ 0 h 140846"/>
                          <a:gd name="connsiteX5" fmla="*/ 1002 w 220302"/>
                          <a:gd name="connsiteY5" fmla="*/ 90915 h 140846"/>
                          <a:gd name="connsiteX6" fmla="*/ 128254 w 220302"/>
                          <a:gd name="connsiteY6" fmla="*/ 140846 h 140846"/>
                          <a:gd name="connsiteX7" fmla="*/ 220303 w 220302"/>
                          <a:gd name="connsiteY7" fmla="*/ 132476 h 140846"/>
                          <a:gd name="connsiteX8" fmla="*/ 196064 w 220302"/>
                          <a:gd name="connsiteY8" fmla="*/ 122375 h 14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02" h="140846">
                            <a:moveTo>
                              <a:pt x="196064" y="122375"/>
                            </a:moveTo>
                            <a:cubicBezTo>
                              <a:pt x="172403" y="125550"/>
                              <a:pt x="149318" y="127281"/>
                              <a:pt x="127966" y="127281"/>
                            </a:cubicBezTo>
                            <a:cubicBezTo>
                              <a:pt x="63330" y="127281"/>
                              <a:pt x="19758" y="112273"/>
                              <a:pt x="14276" y="88029"/>
                            </a:cubicBezTo>
                            <a:cubicBezTo>
                              <a:pt x="9659" y="67537"/>
                              <a:pt x="33320" y="39541"/>
                              <a:pt x="78623" y="13565"/>
                            </a:cubicBezTo>
                            <a:cubicBezTo>
                              <a:pt x="76892" y="8947"/>
                              <a:pt x="75737" y="4618"/>
                              <a:pt x="74872" y="0"/>
                            </a:cubicBezTo>
                            <a:cubicBezTo>
                              <a:pt x="23509" y="28862"/>
                              <a:pt x="-5923" y="62053"/>
                              <a:pt x="1002" y="90915"/>
                            </a:cubicBezTo>
                            <a:cubicBezTo>
                              <a:pt x="8505" y="122663"/>
                              <a:pt x="54673" y="140846"/>
                              <a:pt x="128254" y="140846"/>
                            </a:cubicBezTo>
                            <a:cubicBezTo>
                              <a:pt x="156821" y="140846"/>
                              <a:pt x="188273" y="137960"/>
                              <a:pt x="220303" y="132476"/>
                            </a:cubicBezTo>
                            <a:cubicBezTo>
                              <a:pt x="211934" y="129590"/>
                              <a:pt x="203855" y="126127"/>
                              <a:pt x="196064" y="122375"/>
                            </a:cubicBezTo>
                            <a:close/>
                          </a:path>
                        </a:pathLst>
                      </a:custGeom>
                      <a:solidFill>
                        <a:srgbClr val="0061AF"/>
                      </a:solidFill>
                      <a:ln w="2885"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0F5C4DD6-7D05-D984-EF83-8AB8E6EC0D08}"/>
                          </a:ext>
                        </a:extLst>
                      </p:cNvPr>
                      <p:cNvSpPr/>
                      <p:nvPr/>
                    </p:nvSpPr>
                    <p:spPr>
                      <a:xfrm>
                        <a:off x="10615159" y="420579"/>
                        <a:ext cx="233839" cy="143732"/>
                      </a:xfrm>
                      <a:custGeom>
                        <a:avLst/>
                        <a:gdLst>
                          <a:gd name="connsiteX0" fmla="*/ 232862 w 233839"/>
                          <a:gd name="connsiteY0" fmla="*/ 49931 h 143732"/>
                          <a:gd name="connsiteX1" fmla="*/ 105610 w 233839"/>
                          <a:gd name="connsiteY1" fmla="*/ 0 h 143732"/>
                          <a:gd name="connsiteX2" fmla="*/ 0 w 233839"/>
                          <a:gd name="connsiteY2" fmla="*/ 10968 h 143732"/>
                          <a:gd name="connsiteX3" fmla="*/ 24238 w 233839"/>
                          <a:gd name="connsiteY3" fmla="*/ 20492 h 143732"/>
                          <a:gd name="connsiteX4" fmla="*/ 105610 w 233839"/>
                          <a:gd name="connsiteY4" fmla="*/ 13565 h 143732"/>
                          <a:gd name="connsiteX5" fmla="*/ 219300 w 233839"/>
                          <a:gd name="connsiteY5" fmla="*/ 52817 h 143732"/>
                          <a:gd name="connsiteX6" fmla="*/ 168804 w 233839"/>
                          <a:gd name="connsiteY6" fmla="*/ 118911 h 143732"/>
                          <a:gd name="connsiteX7" fmla="*/ 148893 w 233839"/>
                          <a:gd name="connsiteY7" fmla="*/ 130456 h 143732"/>
                          <a:gd name="connsiteX8" fmla="*/ 153222 w 233839"/>
                          <a:gd name="connsiteY8" fmla="*/ 143733 h 143732"/>
                          <a:gd name="connsiteX9" fmla="*/ 176306 w 233839"/>
                          <a:gd name="connsiteY9" fmla="*/ 130456 h 143732"/>
                          <a:gd name="connsiteX10" fmla="*/ 232862 w 233839"/>
                          <a:gd name="connsiteY10" fmla="*/ 49931 h 1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39" h="143732">
                            <a:moveTo>
                              <a:pt x="232862" y="49931"/>
                            </a:moveTo>
                            <a:cubicBezTo>
                              <a:pt x="225649" y="18183"/>
                              <a:pt x="179191" y="0"/>
                              <a:pt x="105610" y="0"/>
                            </a:cubicBezTo>
                            <a:cubicBezTo>
                              <a:pt x="73004" y="0"/>
                              <a:pt x="36646" y="3752"/>
                              <a:pt x="0" y="10968"/>
                            </a:cubicBezTo>
                            <a:cubicBezTo>
                              <a:pt x="8080" y="13854"/>
                              <a:pt x="16159" y="17029"/>
                              <a:pt x="24238" y="20492"/>
                            </a:cubicBezTo>
                            <a:cubicBezTo>
                              <a:pt x="52517" y="15874"/>
                              <a:pt x="80218" y="13565"/>
                              <a:pt x="105610" y="13565"/>
                            </a:cubicBezTo>
                            <a:cubicBezTo>
                              <a:pt x="170246" y="13565"/>
                              <a:pt x="213818" y="28573"/>
                              <a:pt x="219300" y="52817"/>
                            </a:cubicBezTo>
                            <a:cubicBezTo>
                              <a:pt x="223629" y="71289"/>
                              <a:pt x="205161" y="95533"/>
                              <a:pt x="168804" y="118911"/>
                            </a:cubicBezTo>
                            <a:cubicBezTo>
                              <a:pt x="162455" y="122952"/>
                              <a:pt x="155819" y="126704"/>
                              <a:pt x="148893" y="130456"/>
                            </a:cubicBezTo>
                            <a:cubicBezTo>
                              <a:pt x="150625" y="135074"/>
                              <a:pt x="152068" y="139403"/>
                              <a:pt x="153222" y="143733"/>
                            </a:cubicBezTo>
                            <a:cubicBezTo>
                              <a:pt x="161301" y="139403"/>
                              <a:pt x="169092" y="134785"/>
                              <a:pt x="176306" y="130456"/>
                            </a:cubicBezTo>
                            <a:cubicBezTo>
                              <a:pt x="218723" y="103615"/>
                              <a:pt x="238633" y="74753"/>
                              <a:pt x="232862" y="49931"/>
                            </a:cubicBezTo>
                            <a:close/>
                          </a:path>
                        </a:pathLst>
                      </a:custGeom>
                      <a:solidFill>
                        <a:srgbClr val="0061AF"/>
                      </a:solidFill>
                      <a:ln w="2885" cap="flat">
                        <a:noFill/>
                        <a:prstDash val="solid"/>
                        <a:miter/>
                      </a:ln>
                    </p:spPr>
                    <p:txBody>
                      <a:bodyPr rtlCol="0" anchor="ctr"/>
                      <a:lstStyle/>
                      <a:p>
                        <a:endParaRPr lang="ru-RU"/>
                      </a:p>
                    </p:txBody>
                  </p:sp>
                </p:grpSp>
              </p:grpSp>
            </p:grpSp>
            <p:sp>
              <p:nvSpPr>
                <p:cNvPr id="30" name="Полилиния 29">
                  <a:extLst>
                    <a:ext uri="{FF2B5EF4-FFF2-40B4-BE49-F238E27FC236}">
                      <a16:creationId xmlns:a16="http://schemas.microsoft.com/office/drawing/2014/main" id="{75222363-794C-C81A-B0A7-E488E7A5E96B}"/>
                    </a:ext>
                  </a:extLst>
                </p:cNvPr>
                <p:cNvSpPr/>
                <p:nvPr/>
              </p:nvSpPr>
              <p:spPr>
                <a:xfrm>
                  <a:off x="10571587" y="488116"/>
                  <a:ext cx="76178" cy="76195"/>
                </a:xfrm>
                <a:custGeom>
                  <a:avLst/>
                  <a:gdLst>
                    <a:gd name="connsiteX0" fmla="*/ 76178 w 76178"/>
                    <a:gd name="connsiteY0" fmla="*/ 38098 h 76195"/>
                    <a:gd name="connsiteX1" fmla="*/ 38089 w 76178"/>
                    <a:gd name="connsiteY1" fmla="*/ 76196 h 76195"/>
                    <a:gd name="connsiteX2" fmla="*/ 0 w 76178"/>
                    <a:gd name="connsiteY2" fmla="*/ 38098 h 76195"/>
                    <a:gd name="connsiteX3" fmla="*/ 38089 w 76178"/>
                    <a:gd name="connsiteY3" fmla="*/ 0 h 76195"/>
                    <a:gd name="connsiteX4" fmla="*/ 76178 w 76178"/>
                    <a:gd name="connsiteY4" fmla="*/ 38098 h 7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78" h="76195">
                      <a:moveTo>
                        <a:pt x="76178" y="38098"/>
                      </a:moveTo>
                      <a:cubicBezTo>
                        <a:pt x="76178" y="59167"/>
                        <a:pt x="59153" y="76196"/>
                        <a:pt x="38089" y="76196"/>
                      </a:cubicBezTo>
                      <a:cubicBezTo>
                        <a:pt x="17025" y="76196"/>
                        <a:pt x="0" y="59167"/>
                        <a:pt x="0" y="38098"/>
                      </a:cubicBezTo>
                      <a:cubicBezTo>
                        <a:pt x="0" y="17029"/>
                        <a:pt x="17025" y="0"/>
                        <a:pt x="38089" y="0"/>
                      </a:cubicBezTo>
                      <a:cubicBezTo>
                        <a:pt x="59153" y="0"/>
                        <a:pt x="76178" y="17029"/>
                        <a:pt x="76178" y="38098"/>
                      </a:cubicBezTo>
                      <a:close/>
                    </a:path>
                  </a:pathLst>
                </a:custGeom>
                <a:solidFill>
                  <a:srgbClr val="0061AF"/>
                </a:solidFill>
                <a:ln w="2885" cap="flat">
                  <a:noFill/>
                  <a:prstDash val="solid"/>
                  <a:miter/>
                </a:ln>
              </p:spPr>
              <p:txBody>
                <a:bodyPr rtlCol="0" anchor="ctr"/>
                <a:lstStyle/>
                <a:p>
                  <a:endParaRPr lang="ru-RU"/>
                </a:p>
              </p:txBody>
            </p:sp>
          </p:grpSp>
          <p:grpSp>
            <p:nvGrpSpPr>
              <p:cNvPr id="31" name="Рисунок 13">
                <a:extLst>
                  <a:ext uri="{FF2B5EF4-FFF2-40B4-BE49-F238E27FC236}">
                    <a16:creationId xmlns:a16="http://schemas.microsoft.com/office/drawing/2014/main" id="{D90F9CE8-16D8-546A-3162-257E8652C7C3}"/>
                  </a:ext>
                </a:extLst>
              </p:cNvPr>
              <p:cNvGrpSpPr/>
              <p:nvPr/>
            </p:nvGrpSpPr>
            <p:grpSpPr>
              <a:xfrm>
                <a:off x="10534652" y="276558"/>
                <a:ext cx="236031" cy="179521"/>
                <a:chOff x="10534652" y="276558"/>
                <a:chExt cx="236031" cy="179521"/>
              </a:xfrm>
              <a:solidFill>
                <a:srgbClr val="0061AF"/>
              </a:solidFill>
            </p:grpSpPr>
            <p:sp>
              <p:nvSpPr>
                <p:cNvPr id="32" name="Полилиния 31">
                  <a:extLst>
                    <a:ext uri="{FF2B5EF4-FFF2-40B4-BE49-F238E27FC236}">
                      <a16:creationId xmlns:a16="http://schemas.microsoft.com/office/drawing/2014/main" id="{49AA82B8-3777-AE20-994C-966F6E02175F}"/>
                    </a:ext>
                  </a:extLst>
                </p:cNvPr>
                <p:cNvSpPr/>
                <p:nvPr/>
              </p:nvSpPr>
              <p:spPr>
                <a:xfrm>
                  <a:off x="10534652" y="424620"/>
                  <a:ext cx="33472" cy="31459"/>
                </a:xfrm>
                <a:custGeom>
                  <a:avLst/>
                  <a:gdLst>
                    <a:gd name="connsiteX0" fmla="*/ 18467 w 33472"/>
                    <a:gd name="connsiteY0" fmla="*/ 25976 h 31459"/>
                    <a:gd name="connsiteX1" fmla="*/ 33472 w 33472"/>
                    <a:gd name="connsiteY1" fmla="*/ 2020 h 31459"/>
                    <a:gd name="connsiteX2" fmla="*/ 18756 w 33472"/>
                    <a:gd name="connsiteY2" fmla="*/ 0 h 31459"/>
                    <a:gd name="connsiteX3" fmla="*/ 0 w 33472"/>
                    <a:gd name="connsiteY3" fmla="*/ 31460 h 31459"/>
                    <a:gd name="connsiteX4" fmla="*/ 18467 w 33472"/>
                    <a:gd name="connsiteY4" fmla="*/ 25976 h 3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2" h="31459">
                      <a:moveTo>
                        <a:pt x="18467" y="25976"/>
                      </a:moveTo>
                      <a:cubicBezTo>
                        <a:pt x="23373" y="17894"/>
                        <a:pt x="28278" y="9813"/>
                        <a:pt x="33472" y="2020"/>
                      </a:cubicBezTo>
                      <a:cubicBezTo>
                        <a:pt x="28567" y="1154"/>
                        <a:pt x="23661" y="577"/>
                        <a:pt x="18756" y="0"/>
                      </a:cubicBezTo>
                      <a:cubicBezTo>
                        <a:pt x="12408" y="10102"/>
                        <a:pt x="6060" y="20492"/>
                        <a:pt x="0" y="31460"/>
                      </a:cubicBezTo>
                      <a:cubicBezTo>
                        <a:pt x="6060" y="29728"/>
                        <a:pt x="12408" y="27708"/>
                        <a:pt x="18467" y="25976"/>
                      </a:cubicBezTo>
                      <a:close/>
                    </a:path>
                  </a:pathLst>
                </a:custGeom>
                <a:solidFill>
                  <a:srgbClr val="0061AF"/>
                </a:solidFill>
                <a:ln w="2885"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9042D5D9-F970-0D84-4B9E-A892A2084796}"/>
                    </a:ext>
                  </a:extLst>
                </p:cNvPr>
                <p:cNvSpPr/>
                <p:nvPr/>
              </p:nvSpPr>
              <p:spPr>
                <a:xfrm>
                  <a:off x="10562065" y="276558"/>
                  <a:ext cx="208619" cy="152968"/>
                </a:xfrm>
                <a:custGeom>
                  <a:avLst/>
                  <a:gdLst>
                    <a:gd name="connsiteX0" fmla="*/ 14428 w 208619"/>
                    <a:gd name="connsiteY0" fmla="*/ 137672 h 152968"/>
                    <a:gd name="connsiteX1" fmla="*/ 158704 w 208619"/>
                    <a:gd name="connsiteY1" fmla="*/ 13277 h 152968"/>
                    <a:gd name="connsiteX2" fmla="*/ 173420 w 208619"/>
                    <a:gd name="connsiteY2" fmla="*/ 16740 h 152968"/>
                    <a:gd name="connsiteX3" fmla="*/ 184385 w 208619"/>
                    <a:gd name="connsiteY3" fmla="*/ 151525 h 152968"/>
                    <a:gd name="connsiteX4" fmla="*/ 197659 w 208619"/>
                    <a:gd name="connsiteY4" fmla="*/ 152969 h 152968"/>
                    <a:gd name="connsiteX5" fmla="*/ 179769 w 208619"/>
                    <a:gd name="connsiteY5" fmla="*/ 4907 h 152968"/>
                    <a:gd name="connsiteX6" fmla="*/ 158993 w 208619"/>
                    <a:gd name="connsiteY6" fmla="*/ 0 h 152968"/>
                    <a:gd name="connsiteX7" fmla="*/ 0 w 208619"/>
                    <a:gd name="connsiteY7" fmla="*/ 135363 h 152968"/>
                    <a:gd name="connsiteX8" fmla="*/ 14428 w 208619"/>
                    <a:gd name="connsiteY8" fmla="*/ 137672 h 15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19" h="152968">
                      <a:moveTo>
                        <a:pt x="14428" y="137672"/>
                      </a:moveTo>
                      <a:cubicBezTo>
                        <a:pt x="65213" y="63496"/>
                        <a:pt x="121769" y="13277"/>
                        <a:pt x="158704" y="13277"/>
                      </a:cubicBezTo>
                      <a:cubicBezTo>
                        <a:pt x="164187" y="13277"/>
                        <a:pt x="169092" y="14431"/>
                        <a:pt x="173420" y="16740"/>
                      </a:cubicBezTo>
                      <a:cubicBezTo>
                        <a:pt x="197370" y="29439"/>
                        <a:pt x="202564" y="80525"/>
                        <a:pt x="184385" y="151525"/>
                      </a:cubicBezTo>
                      <a:cubicBezTo>
                        <a:pt x="189002" y="151814"/>
                        <a:pt x="193331" y="152391"/>
                        <a:pt x="197659" y="152969"/>
                      </a:cubicBezTo>
                      <a:cubicBezTo>
                        <a:pt x="216415" y="78793"/>
                        <a:pt x="211509" y="21646"/>
                        <a:pt x="179769" y="4907"/>
                      </a:cubicBezTo>
                      <a:cubicBezTo>
                        <a:pt x="173420" y="1732"/>
                        <a:pt x="166495" y="0"/>
                        <a:pt x="158993" y="0"/>
                      </a:cubicBezTo>
                      <a:cubicBezTo>
                        <a:pt x="115710" y="0"/>
                        <a:pt x="54825" y="53106"/>
                        <a:pt x="0" y="135363"/>
                      </a:cubicBezTo>
                      <a:cubicBezTo>
                        <a:pt x="4617" y="135940"/>
                        <a:pt x="9522" y="136806"/>
                        <a:pt x="14428" y="137672"/>
                      </a:cubicBezTo>
                      <a:close/>
                    </a:path>
                  </a:pathLst>
                </a:custGeom>
                <a:solidFill>
                  <a:srgbClr val="0061AF"/>
                </a:solidFill>
                <a:ln w="2885" cap="flat">
                  <a:noFill/>
                  <a:prstDash val="solid"/>
                  <a:miter/>
                </a:ln>
              </p:spPr>
              <p:txBody>
                <a:bodyPr rtlCol="0" anchor="ctr"/>
                <a:lstStyle/>
                <a:p>
                  <a:endParaRPr lang="ru-RU"/>
                </a:p>
              </p:txBody>
            </p:sp>
          </p:grpSp>
        </p:grpSp>
        <p:grpSp>
          <p:nvGrpSpPr>
            <p:cNvPr id="34" name="Рисунок 13">
              <a:extLst>
                <a:ext uri="{FF2B5EF4-FFF2-40B4-BE49-F238E27FC236}">
                  <a16:creationId xmlns:a16="http://schemas.microsoft.com/office/drawing/2014/main" id="{185E12B8-06EE-7EF7-D9E4-E0AFFF6ABE60}"/>
                </a:ext>
              </a:extLst>
            </p:cNvPr>
            <p:cNvGrpSpPr/>
            <p:nvPr/>
          </p:nvGrpSpPr>
          <p:grpSpPr>
            <a:xfrm>
              <a:off x="10697974" y="665040"/>
              <a:ext cx="904613" cy="211558"/>
              <a:chOff x="10697974" y="665040"/>
              <a:chExt cx="904613" cy="211558"/>
            </a:xfrm>
            <a:solidFill>
              <a:srgbClr val="0061AF"/>
            </a:solidFill>
          </p:grpSpPr>
          <p:sp>
            <p:nvSpPr>
              <p:cNvPr id="35" name="Полилиния 34">
                <a:extLst>
                  <a:ext uri="{FF2B5EF4-FFF2-40B4-BE49-F238E27FC236}">
                    <a16:creationId xmlns:a16="http://schemas.microsoft.com/office/drawing/2014/main" id="{B0935382-9C3D-C0B6-24A0-6620594311F4}"/>
                  </a:ext>
                </a:extLst>
              </p:cNvPr>
              <p:cNvSpPr/>
              <p:nvPr/>
            </p:nvSpPr>
            <p:spPr>
              <a:xfrm>
                <a:off x="10697974" y="665040"/>
                <a:ext cx="207469" cy="211558"/>
              </a:xfrm>
              <a:custGeom>
                <a:avLst/>
                <a:gdLst>
                  <a:gd name="connsiteX0" fmla="*/ 174863 w 207469"/>
                  <a:gd name="connsiteY0" fmla="*/ 211558 h 211558"/>
                  <a:gd name="connsiteX1" fmla="*/ 174863 w 207469"/>
                  <a:gd name="connsiteY1" fmla="*/ 61187 h 211558"/>
                  <a:gd name="connsiteX2" fmla="*/ 103879 w 207469"/>
                  <a:gd name="connsiteY2" fmla="*/ 150660 h 211558"/>
                  <a:gd name="connsiteX3" fmla="*/ 32606 w 207469"/>
                  <a:gd name="connsiteY3" fmla="*/ 61187 h 211558"/>
                  <a:gd name="connsiteX4" fmla="*/ 32606 w 207469"/>
                  <a:gd name="connsiteY4" fmla="*/ 211558 h 211558"/>
                  <a:gd name="connsiteX5" fmla="*/ 0 w 207469"/>
                  <a:gd name="connsiteY5" fmla="*/ 211558 h 211558"/>
                  <a:gd name="connsiteX6" fmla="*/ 0 w 207469"/>
                  <a:gd name="connsiteY6" fmla="*/ 0 h 211558"/>
                  <a:gd name="connsiteX7" fmla="*/ 19045 w 207469"/>
                  <a:gd name="connsiteY7" fmla="*/ 0 h 211558"/>
                  <a:gd name="connsiteX8" fmla="*/ 103879 w 207469"/>
                  <a:gd name="connsiteY8" fmla="*/ 107367 h 211558"/>
                  <a:gd name="connsiteX9" fmla="*/ 188714 w 207469"/>
                  <a:gd name="connsiteY9" fmla="*/ 0 h 211558"/>
                  <a:gd name="connsiteX10" fmla="*/ 207470 w 207469"/>
                  <a:gd name="connsiteY10" fmla="*/ 0 h 211558"/>
                  <a:gd name="connsiteX11" fmla="*/ 207470 w 207469"/>
                  <a:gd name="connsiteY11" fmla="*/ 211558 h 211558"/>
                  <a:gd name="connsiteX12" fmla="*/ 174863 w 207469"/>
                  <a:gd name="connsiteY12"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469" h="211558">
                    <a:moveTo>
                      <a:pt x="174863" y="211558"/>
                    </a:moveTo>
                    <a:lnTo>
                      <a:pt x="174863" y="61187"/>
                    </a:lnTo>
                    <a:lnTo>
                      <a:pt x="103879" y="150660"/>
                    </a:lnTo>
                    <a:lnTo>
                      <a:pt x="32606" y="61187"/>
                    </a:lnTo>
                    <a:lnTo>
                      <a:pt x="32606" y="211558"/>
                    </a:lnTo>
                    <a:lnTo>
                      <a:pt x="0" y="211558"/>
                    </a:lnTo>
                    <a:lnTo>
                      <a:pt x="0" y="0"/>
                    </a:lnTo>
                    <a:lnTo>
                      <a:pt x="19045" y="0"/>
                    </a:lnTo>
                    <a:lnTo>
                      <a:pt x="103879" y="107367"/>
                    </a:lnTo>
                    <a:lnTo>
                      <a:pt x="188714" y="0"/>
                    </a:lnTo>
                    <a:lnTo>
                      <a:pt x="207470" y="0"/>
                    </a:lnTo>
                    <a:lnTo>
                      <a:pt x="207470" y="211558"/>
                    </a:lnTo>
                    <a:lnTo>
                      <a:pt x="174863" y="211558"/>
                    </a:lnTo>
                    <a:close/>
                  </a:path>
                </a:pathLst>
              </a:custGeom>
              <a:solidFill>
                <a:srgbClr val="0061AF"/>
              </a:solidFill>
              <a:ln w="2885"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33A6D42D-4BB9-FDAA-B3A8-3DE48459CDF2}"/>
                  </a:ext>
                </a:extLst>
              </p:cNvPr>
              <p:cNvSpPr/>
              <p:nvPr/>
            </p:nvSpPr>
            <p:spPr>
              <a:xfrm>
                <a:off x="10932279" y="665040"/>
                <a:ext cx="163321" cy="211558"/>
              </a:xfrm>
              <a:custGeom>
                <a:avLst/>
                <a:gdLst>
                  <a:gd name="connsiteX0" fmla="*/ 130715 w 163321"/>
                  <a:gd name="connsiteY0" fmla="*/ 211558 h 211558"/>
                  <a:gd name="connsiteX1" fmla="*/ 130715 w 163321"/>
                  <a:gd name="connsiteY1" fmla="*/ 62342 h 211558"/>
                  <a:gd name="connsiteX2" fmla="*/ 19045 w 163321"/>
                  <a:gd name="connsiteY2" fmla="*/ 211558 h 211558"/>
                  <a:gd name="connsiteX3" fmla="*/ 0 w 163321"/>
                  <a:gd name="connsiteY3" fmla="*/ 211558 h 211558"/>
                  <a:gd name="connsiteX4" fmla="*/ 0 w 163321"/>
                  <a:gd name="connsiteY4" fmla="*/ 0 h 211558"/>
                  <a:gd name="connsiteX5" fmla="*/ 32607 w 163321"/>
                  <a:gd name="connsiteY5" fmla="*/ 0 h 211558"/>
                  <a:gd name="connsiteX6" fmla="*/ 32607 w 163321"/>
                  <a:gd name="connsiteY6" fmla="*/ 149216 h 211558"/>
                  <a:gd name="connsiteX7" fmla="*/ 144277 w 163321"/>
                  <a:gd name="connsiteY7" fmla="*/ 0 h 211558"/>
                  <a:gd name="connsiteX8" fmla="*/ 163321 w 163321"/>
                  <a:gd name="connsiteY8" fmla="*/ 0 h 211558"/>
                  <a:gd name="connsiteX9" fmla="*/ 163321 w 163321"/>
                  <a:gd name="connsiteY9" fmla="*/ 211558 h 211558"/>
                  <a:gd name="connsiteX10" fmla="*/ 130715 w 163321"/>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1" h="211558">
                    <a:moveTo>
                      <a:pt x="130715" y="211558"/>
                    </a:moveTo>
                    <a:lnTo>
                      <a:pt x="130715" y="62342"/>
                    </a:lnTo>
                    <a:lnTo>
                      <a:pt x="19045" y="211558"/>
                    </a:lnTo>
                    <a:lnTo>
                      <a:pt x="0" y="211558"/>
                    </a:lnTo>
                    <a:lnTo>
                      <a:pt x="0" y="0"/>
                    </a:lnTo>
                    <a:lnTo>
                      <a:pt x="32607" y="0"/>
                    </a:lnTo>
                    <a:lnTo>
                      <a:pt x="32607" y="149216"/>
                    </a:lnTo>
                    <a:lnTo>
                      <a:pt x="144277" y="0"/>
                    </a:lnTo>
                    <a:lnTo>
                      <a:pt x="163321" y="0"/>
                    </a:lnTo>
                    <a:lnTo>
                      <a:pt x="163321" y="211558"/>
                    </a:lnTo>
                    <a:lnTo>
                      <a:pt x="130715" y="211558"/>
                    </a:lnTo>
                    <a:close/>
                  </a:path>
                </a:pathLst>
              </a:custGeom>
              <a:solidFill>
                <a:srgbClr val="0061AF"/>
              </a:solidFill>
              <a:ln w="2885"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EBA371D7-9F2C-D634-0F61-1F93166CF4C5}"/>
                  </a:ext>
                </a:extLst>
              </p:cNvPr>
              <p:cNvSpPr/>
              <p:nvPr/>
            </p:nvSpPr>
            <p:spPr>
              <a:xfrm>
                <a:off x="11439266" y="665040"/>
                <a:ext cx="163320" cy="211558"/>
              </a:xfrm>
              <a:custGeom>
                <a:avLst/>
                <a:gdLst>
                  <a:gd name="connsiteX0" fmla="*/ 130715 w 163320"/>
                  <a:gd name="connsiteY0" fmla="*/ 211558 h 211558"/>
                  <a:gd name="connsiteX1" fmla="*/ 130715 w 163320"/>
                  <a:gd name="connsiteY1" fmla="*/ 62342 h 211558"/>
                  <a:gd name="connsiteX2" fmla="*/ 19044 w 163320"/>
                  <a:gd name="connsiteY2" fmla="*/ 211558 h 211558"/>
                  <a:gd name="connsiteX3" fmla="*/ 0 w 163320"/>
                  <a:gd name="connsiteY3" fmla="*/ 211558 h 211558"/>
                  <a:gd name="connsiteX4" fmla="*/ 0 w 163320"/>
                  <a:gd name="connsiteY4" fmla="*/ 0 h 211558"/>
                  <a:gd name="connsiteX5" fmla="*/ 32606 w 163320"/>
                  <a:gd name="connsiteY5" fmla="*/ 0 h 211558"/>
                  <a:gd name="connsiteX6" fmla="*/ 32606 w 163320"/>
                  <a:gd name="connsiteY6" fmla="*/ 149216 h 211558"/>
                  <a:gd name="connsiteX7" fmla="*/ 144277 w 163320"/>
                  <a:gd name="connsiteY7" fmla="*/ 0 h 211558"/>
                  <a:gd name="connsiteX8" fmla="*/ 163321 w 163320"/>
                  <a:gd name="connsiteY8" fmla="*/ 0 h 211558"/>
                  <a:gd name="connsiteX9" fmla="*/ 163321 w 163320"/>
                  <a:gd name="connsiteY9" fmla="*/ 211558 h 211558"/>
                  <a:gd name="connsiteX10" fmla="*/ 130715 w 163320"/>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0" h="211558">
                    <a:moveTo>
                      <a:pt x="130715" y="211558"/>
                    </a:moveTo>
                    <a:lnTo>
                      <a:pt x="130715" y="62342"/>
                    </a:lnTo>
                    <a:lnTo>
                      <a:pt x="19044" y="211558"/>
                    </a:lnTo>
                    <a:lnTo>
                      <a:pt x="0" y="211558"/>
                    </a:lnTo>
                    <a:lnTo>
                      <a:pt x="0" y="0"/>
                    </a:lnTo>
                    <a:lnTo>
                      <a:pt x="32606" y="0"/>
                    </a:lnTo>
                    <a:lnTo>
                      <a:pt x="32606" y="149216"/>
                    </a:lnTo>
                    <a:lnTo>
                      <a:pt x="144277" y="0"/>
                    </a:lnTo>
                    <a:lnTo>
                      <a:pt x="163321" y="0"/>
                    </a:lnTo>
                    <a:lnTo>
                      <a:pt x="163321" y="211558"/>
                    </a:lnTo>
                    <a:lnTo>
                      <a:pt x="130715" y="211558"/>
                    </a:lnTo>
                    <a:close/>
                  </a:path>
                </a:pathLst>
              </a:custGeom>
              <a:solidFill>
                <a:srgbClr val="0061AF"/>
              </a:solidFill>
              <a:ln w="2885" cap="flat">
                <a:noFill/>
                <a:prstDash val="solid"/>
                <a:miter/>
              </a:ln>
            </p:spPr>
            <p:txBody>
              <a:bodyPr rtlCol="0" anchor="ctr"/>
              <a:lstStyle/>
              <a:p>
                <a:endParaRPr lang="ru-RU"/>
              </a:p>
            </p:txBody>
          </p:sp>
        </p:grpSp>
        <p:grpSp>
          <p:nvGrpSpPr>
            <p:cNvPr id="38" name="Рисунок 13">
              <a:extLst>
                <a:ext uri="{FF2B5EF4-FFF2-40B4-BE49-F238E27FC236}">
                  <a16:creationId xmlns:a16="http://schemas.microsoft.com/office/drawing/2014/main" id="{8604C625-B6CE-E954-3A46-F081EC449A38}"/>
                </a:ext>
              </a:extLst>
            </p:cNvPr>
            <p:cNvGrpSpPr/>
            <p:nvPr/>
          </p:nvGrpSpPr>
          <p:grpSpPr>
            <a:xfrm>
              <a:off x="11254015" y="502836"/>
              <a:ext cx="378870" cy="92069"/>
              <a:chOff x="11254015" y="502836"/>
              <a:chExt cx="378870" cy="92069"/>
            </a:xfrm>
            <a:solidFill>
              <a:srgbClr val="0061AF"/>
            </a:solidFill>
          </p:grpSpPr>
          <p:sp>
            <p:nvSpPr>
              <p:cNvPr id="39" name="Полилиния 38">
                <a:extLst>
                  <a:ext uri="{FF2B5EF4-FFF2-40B4-BE49-F238E27FC236}">
                    <a16:creationId xmlns:a16="http://schemas.microsoft.com/office/drawing/2014/main" id="{BF0E7A2C-4140-C14B-D60F-5220A0D729B2}"/>
                  </a:ext>
                </a:extLst>
              </p:cNvPr>
              <p:cNvSpPr/>
              <p:nvPr/>
            </p:nvSpPr>
            <p:spPr>
              <a:xfrm>
                <a:off x="11254015" y="502836"/>
                <a:ext cx="76466" cy="92069"/>
              </a:xfrm>
              <a:custGeom>
                <a:avLst/>
                <a:gdLst>
                  <a:gd name="connsiteX0" fmla="*/ 57133 w 76466"/>
                  <a:gd name="connsiteY0" fmla="*/ 92070 h 92069"/>
                  <a:gd name="connsiteX1" fmla="*/ 57133 w 76466"/>
                  <a:gd name="connsiteY1" fmla="*/ 54549 h 92069"/>
                  <a:gd name="connsiteX2" fmla="*/ 19333 w 76466"/>
                  <a:gd name="connsiteY2" fmla="*/ 54549 h 92069"/>
                  <a:gd name="connsiteX3" fmla="*/ 19333 w 76466"/>
                  <a:gd name="connsiteY3" fmla="*/ 92070 h 92069"/>
                  <a:gd name="connsiteX4" fmla="*/ 0 w 76466"/>
                  <a:gd name="connsiteY4" fmla="*/ 92070 h 92069"/>
                  <a:gd name="connsiteX5" fmla="*/ 0 w 76466"/>
                  <a:gd name="connsiteY5" fmla="*/ 0 h 92069"/>
                  <a:gd name="connsiteX6" fmla="*/ 19333 w 76466"/>
                  <a:gd name="connsiteY6" fmla="*/ 0 h 92069"/>
                  <a:gd name="connsiteX7" fmla="*/ 19333 w 76466"/>
                  <a:gd name="connsiteY7" fmla="*/ 37232 h 92069"/>
                  <a:gd name="connsiteX8" fmla="*/ 57133 w 76466"/>
                  <a:gd name="connsiteY8" fmla="*/ 37232 h 92069"/>
                  <a:gd name="connsiteX9" fmla="*/ 57133 w 76466"/>
                  <a:gd name="connsiteY9" fmla="*/ 0 h 92069"/>
                  <a:gd name="connsiteX10" fmla="*/ 76467 w 76466"/>
                  <a:gd name="connsiteY10" fmla="*/ 0 h 92069"/>
                  <a:gd name="connsiteX11" fmla="*/ 76467 w 76466"/>
                  <a:gd name="connsiteY11" fmla="*/ 92070 h 92069"/>
                  <a:gd name="connsiteX12" fmla="*/ 57133 w 76466"/>
                  <a:gd name="connsiteY12"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66" h="92069">
                    <a:moveTo>
                      <a:pt x="57133" y="92070"/>
                    </a:moveTo>
                    <a:lnTo>
                      <a:pt x="57133" y="54549"/>
                    </a:lnTo>
                    <a:lnTo>
                      <a:pt x="19333" y="54549"/>
                    </a:lnTo>
                    <a:lnTo>
                      <a:pt x="19333" y="92070"/>
                    </a:lnTo>
                    <a:lnTo>
                      <a:pt x="0" y="92070"/>
                    </a:lnTo>
                    <a:lnTo>
                      <a:pt x="0" y="0"/>
                    </a:lnTo>
                    <a:lnTo>
                      <a:pt x="19333" y="0"/>
                    </a:lnTo>
                    <a:lnTo>
                      <a:pt x="19333" y="37232"/>
                    </a:lnTo>
                    <a:lnTo>
                      <a:pt x="57133" y="37232"/>
                    </a:lnTo>
                    <a:lnTo>
                      <a:pt x="57133" y="0"/>
                    </a:lnTo>
                    <a:lnTo>
                      <a:pt x="76467" y="0"/>
                    </a:lnTo>
                    <a:lnTo>
                      <a:pt x="76467" y="92070"/>
                    </a:lnTo>
                    <a:lnTo>
                      <a:pt x="57133" y="92070"/>
                    </a:lnTo>
                    <a:close/>
                  </a:path>
                </a:pathLst>
              </a:custGeom>
              <a:solidFill>
                <a:srgbClr val="0061AF"/>
              </a:solidFill>
              <a:ln w="2885"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C019FFED-6E93-83F7-CE0A-79DA6C0F8723}"/>
                  </a:ext>
                </a:extLst>
              </p:cNvPr>
              <p:cNvSpPr/>
              <p:nvPr/>
            </p:nvSpPr>
            <p:spPr>
              <a:xfrm>
                <a:off x="11352412" y="502836"/>
                <a:ext cx="77332" cy="92069"/>
              </a:xfrm>
              <a:custGeom>
                <a:avLst/>
                <a:gdLst>
                  <a:gd name="connsiteX0" fmla="*/ 57711 w 77332"/>
                  <a:gd name="connsiteY0" fmla="*/ 92070 h 92069"/>
                  <a:gd name="connsiteX1" fmla="*/ 57711 w 77332"/>
                  <a:gd name="connsiteY1" fmla="*/ 34346 h 92069"/>
                  <a:gd name="connsiteX2" fmla="*/ 11253 w 77332"/>
                  <a:gd name="connsiteY2" fmla="*/ 92070 h 92069"/>
                  <a:gd name="connsiteX3" fmla="*/ 0 w 77332"/>
                  <a:gd name="connsiteY3" fmla="*/ 92070 h 92069"/>
                  <a:gd name="connsiteX4" fmla="*/ 0 w 77332"/>
                  <a:gd name="connsiteY4" fmla="*/ 0 h 92069"/>
                  <a:gd name="connsiteX5" fmla="*/ 19333 w 77332"/>
                  <a:gd name="connsiteY5" fmla="*/ 0 h 92069"/>
                  <a:gd name="connsiteX6" fmla="*/ 19333 w 77332"/>
                  <a:gd name="connsiteY6" fmla="*/ 58013 h 92069"/>
                  <a:gd name="connsiteX7" fmla="*/ 65790 w 77332"/>
                  <a:gd name="connsiteY7" fmla="*/ 0 h 92069"/>
                  <a:gd name="connsiteX8" fmla="*/ 77332 w 77332"/>
                  <a:gd name="connsiteY8" fmla="*/ 0 h 92069"/>
                  <a:gd name="connsiteX9" fmla="*/ 77332 w 77332"/>
                  <a:gd name="connsiteY9" fmla="*/ 92070 h 92069"/>
                  <a:gd name="connsiteX10" fmla="*/ 57711 w 77332"/>
                  <a:gd name="connsiteY10"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32" h="92069">
                    <a:moveTo>
                      <a:pt x="57711" y="92070"/>
                    </a:moveTo>
                    <a:lnTo>
                      <a:pt x="57711" y="34346"/>
                    </a:lnTo>
                    <a:lnTo>
                      <a:pt x="11253" y="92070"/>
                    </a:lnTo>
                    <a:lnTo>
                      <a:pt x="0" y="92070"/>
                    </a:lnTo>
                    <a:lnTo>
                      <a:pt x="0" y="0"/>
                    </a:lnTo>
                    <a:lnTo>
                      <a:pt x="19333" y="0"/>
                    </a:lnTo>
                    <a:lnTo>
                      <a:pt x="19333" y="58013"/>
                    </a:lnTo>
                    <a:lnTo>
                      <a:pt x="65790" y="0"/>
                    </a:lnTo>
                    <a:lnTo>
                      <a:pt x="77332" y="0"/>
                    </a:lnTo>
                    <a:lnTo>
                      <a:pt x="77332" y="92070"/>
                    </a:lnTo>
                    <a:lnTo>
                      <a:pt x="57711" y="92070"/>
                    </a:lnTo>
                    <a:close/>
                  </a:path>
                </a:pathLst>
              </a:custGeom>
              <a:solidFill>
                <a:srgbClr val="0061AF"/>
              </a:solidFill>
              <a:ln w="2885"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3DC3057E-84F9-29D9-A4CC-497DD87B1395}"/>
                  </a:ext>
                </a:extLst>
              </p:cNvPr>
              <p:cNvSpPr/>
              <p:nvPr/>
            </p:nvSpPr>
            <p:spPr>
              <a:xfrm>
                <a:off x="11445326" y="503125"/>
                <a:ext cx="77620" cy="91781"/>
              </a:xfrm>
              <a:custGeom>
                <a:avLst/>
                <a:gdLst>
                  <a:gd name="connsiteX0" fmla="*/ 58576 w 77620"/>
                  <a:gd name="connsiteY0" fmla="*/ 91781 h 91781"/>
                  <a:gd name="connsiteX1" fmla="*/ 58576 w 77620"/>
                  <a:gd name="connsiteY1" fmla="*/ 69269 h 91781"/>
                  <a:gd name="connsiteX2" fmla="*/ 47611 w 77620"/>
                  <a:gd name="connsiteY2" fmla="*/ 69269 h 91781"/>
                  <a:gd name="connsiteX3" fmla="*/ 27990 w 77620"/>
                  <a:gd name="connsiteY3" fmla="*/ 82545 h 91781"/>
                  <a:gd name="connsiteX4" fmla="*/ 21641 w 77620"/>
                  <a:gd name="connsiteY4" fmla="*/ 91781 h 91781"/>
                  <a:gd name="connsiteX5" fmla="*/ 0 w 77620"/>
                  <a:gd name="connsiteY5" fmla="*/ 91781 h 91781"/>
                  <a:gd name="connsiteX6" fmla="*/ 8368 w 77620"/>
                  <a:gd name="connsiteY6" fmla="*/ 79659 h 91781"/>
                  <a:gd name="connsiteX7" fmla="*/ 23084 w 77620"/>
                  <a:gd name="connsiteY7" fmla="*/ 63496 h 91781"/>
                  <a:gd name="connsiteX8" fmla="*/ 2020 w 77620"/>
                  <a:gd name="connsiteY8" fmla="*/ 34634 h 91781"/>
                  <a:gd name="connsiteX9" fmla="*/ 44437 w 77620"/>
                  <a:gd name="connsiteY9" fmla="*/ 0 h 91781"/>
                  <a:gd name="connsiteX10" fmla="*/ 77621 w 77620"/>
                  <a:gd name="connsiteY10" fmla="*/ 0 h 91781"/>
                  <a:gd name="connsiteX11" fmla="*/ 77621 w 77620"/>
                  <a:gd name="connsiteY11" fmla="*/ 91781 h 91781"/>
                  <a:gd name="connsiteX12" fmla="*/ 58576 w 77620"/>
                  <a:gd name="connsiteY12" fmla="*/ 91781 h 91781"/>
                  <a:gd name="connsiteX13" fmla="*/ 42706 w 77620"/>
                  <a:gd name="connsiteY13" fmla="*/ 17029 h 91781"/>
                  <a:gd name="connsiteX14" fmla="*/ 20199 w 77620"/>
                  <a:gd name="connsiteY14" fmla="*/ 34634 h 91781"/>
                  <a:gd name="connsiteX15" fmla="*/ 42706 w 77620"/>
                  <a:gd name="connsiteY15" fmla="*/ 52240 h 91781"/>
                  <a:gd name="connsiteX16" fmla="*/ 58576 w 77620"/>
                  <a:gd name="connsiteY16" fmla="*/ 52240 h 91781"/>
                  <a:gd name="connsiteX17" fmla="*/ 58576 w 77620"/>
                  <a:gd name="connsiteY17" fmla="*/ 17029 h 91781"/>
                  <a:gd name="connsiteX18" fmla="*/ 42706 w 77620"/>
                  <a:gd name="connsiteY18" fmla="*/ 17029 h 9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620" h="91781">
                    <a:moveTo>
                      <a:pt x="58576" y="91781"/>
                    </a:moveTo>
                    <a:lnTo>
                      <a:pt x="58576" y="69269"/>
                    </a:lnTo>
                    <a:lnTo>
                      <a:pt x="47611" y="69269"/>
                    </a:lnTo>
                    <a:cubicBezTo>
                      <a:pt x="38089" y="69557"/>
                      <a:pt x="35492" y="71578"/>
                      <a:pt x="27990" y="82545"/>
                    </a:cubicBezTo>
                    <a:lnTo>
                      <a:pt x="21641" y="91781"/>
                    </a:lnTo>
                    <a:lnTo>
                      <a:pt x="0" y="91781"/>
                    </a:lnTo>
                    <a:lnTo>
                      <a:pt x="8368" y="79659"/>
                    </a:lnTo>
                    <a:cubicBezTo>
                      <a:pt x="14428" y="70712"/>
                      <a:pt x="18756" y="66094"/>
                      <a:pt x="23084" y="63496"/>
                    </a:cubicBezTo>
                    <a:cubicBezTo>
                      <a:pt x="9811" y="58590"/>
                      <a:pt x="2020" y="48199"/>
                      <a:pt x="2020" y="34634"/>
                    </a:cubicBezTo>
                    <a:cubicBezTo>
                      <a:pt x="2020" y="15297"/>
                      <a:pt x="17025" y="0"/>
                      <a:pt x="44437" y="0"/>
                    </a:cubicBezTo>
                    <a:lnTo>
                      <a:pt x="77621" y="0"/>
                    </a:lnTo>
                    <a:lnTo>
                      <a:pt x="77621" y="91781"/>
                    </a:lnTo>
                    <a:lnTo>
                      <a:pt x="58576" y="91781"/>
                    </a:lnTo>
                    <a:close/>
                    <a:moveTo>
                      <a:pt x="42706" y="17029"/>
                    </a:moveTo>
                    <a:cubicBezTo>
                      <a:pt x="30010" y="17029"/>
                      <a:pt x="20199" y="22801"/>
                      <a:pt x="20199" y="34634"/>
                    </a:cubicBezTo>
                    <a:cubicBezTo>
                      <a:pt x="20199" y="47045"/>
                      <a:pt x="30010" y="52240"/>
                      <a:pt x="42706" y="52240"/>
                    </a:cubicBezTo>
                    <a:lnTo>
                      <a:pt x="58576" y="52240"/>
                    </a:lnTo>
                    <a:lnTo>
                      <a:pt x="58576" y="17029"/>
                    </a:lnTo>
                    <a:lnTo>
                      <a:pt x="42706" y="17029"/>
                    </a:lnTo>
                    <a:close/>
                  </a:path>
                </a:pathLst>
              </a:custGeom>
              <a:solidFill>
                <a:srgbClr val="0061AF"/>
              </a:solidFill>
              <a:ln w="2885"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0CF45DCE-118D-C3EF-B608-BE580071E788}"/>
                  </a:ext>
                </a:extLst>
              </p:cNvPr>
              <p:cNvSpPr/>
              <p:nvPr/>
            </p:nvSpPr>
            <p:spPr>
              <a:xfrm>
                <a:off x="11539971" y="502836"/>
                <a:ext cx="92913" cy="92069"/>
              </a:xfrm>
              <a:custGeom>
                <a:avLst/>
                <a:gdLst>
                  <a:gd name="connsiteX0" fmla="*/ 15293 w 92913"/>
                  <a:gd name="connsiteY0" fmla="*/ 92070 h 92069"/>
                  <a:gd name="connsiteX1" fmla="*/ 35492 w 92913"/>
                  <a:gd name="connsiteY1" fmla="*/ 58878 h 92069"/>
                  <a:gd name="connsiteX2" fmla="*/ 0 w 92913"/>
                  <a:gd name="connsiteY2" fmla="*/ 0 h 92069"/>
                  <a:gd name="connsiteX3" fmla="*/ 21930 w 92913"/>
                  <a:gd name="connsiteY3" fmla="*/ 0 h 92069"/>
                  <a:gd name="connsiteX4" fmla="*/ 46457 w 92913"/>
                  <a:gd name="connsiteY4" fmla="*/ 40118 h 92069"/>
                  <a:gd name="connsiteX5" fmla="*/ 70984 w 92913"/>
                  <a:gd name="connsiteY5" fmla="*/ 0 h 92069"/>
                  <a:gd name="connsiteX6" fmla="*/ 92914 w 92913"/>
                  <a:gd name="connsiteY6" fmla="*/ 0 h 92069"/>
                  <a:gd name="connsiteX7" fmla="*/ 37223 w 92913"/>
                  <a:gd name="connsiteY7" fmla="*/ 92070 h 92069"/>
                  <a:gd name="connsiteX8" fmla="*/ 15293 w 92913"/>
                  <a:gd name="connsiteY8"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13" h="92069">
                    <a:moveTo>
                      <a:pt x="15293" y="92070"/>
                    </a:moveTo>
                    <a:lnTo>
                      <a:pt x="35492" y="58878"/>
                    </a:lnTo>
                    <a:lnTo>
                      <a:pt x="0" y="0"/>
                    </a:lnTo>
                    <a:lnTo>
                      <a:pt x="21930" y="0"/>
                    </a:lnTo>
                    <a:lnTo>
                      <a:pt x="46457" y="40118"/>
                    </a:lnTo>
                    <a:lnTo>
                      <a:pt x="70984" y="0"/>
                    </a:lnTo>
                    <a:lnTo>
                      <a:pt x="92914" y="0"/>
                    </a:lnTo>
                    <a:lnTo>
                      <a:pt x="37223" y="92070"/>
                    </a:lnTo>
                    <a:lnTo>
                      <a:pt x="15293" y="92070"/>
                    </a:lnTo>
                    <a:close/>
                  </a:path>
                </a:pathLst>
              </a:custGeom>
              <a:solidFill>
                <a:srgbClr val="0061AF"/>
              </a:solidFill>
              <a:ln w="2885" cap="flat">
                <a:noFill/>
                <a:prstDash val="solid"/>
                <a:miter/>
              </a:ln>
            </p:spPr>
            <p:txBody>
              <a:bodyPr rtlCol="0" anchor="ctr"/>
              <a:lstStyle/>
              <a:p>
                <a:endParaRPr lang="ru-RU"/>
              </a:p>
            </p:txBody>
          </p:sp>
        </p:grpSp>
        <p:sp>
          <p:nvSpPr>
            <p:cNvPr id="43" name="Полилиния 42">
              <a:extLst>
                <a:ext uri="{FF2B5EF4-FFF2-40B4-BE49-F238E27FC236}">
                  <a16:creationId xmlns:a16="http://schemas.microsoft.com/office/drawing/2014/main" id="{58245609-2100-CE88-F77D-D618D2E115D2}"/>
                </a:ext>
              </a:extLst>
            </p:cNvPr>
            <p:cNvSpPr/>
            <p:nvPr/>
          </p:nvSpPr>
          <p:spPr>
            <a:xfrm>
              <a:off x="11108585" y="665040"/>
              <a:ext cx="318274" cy="210981"/>
            </a:xfrm>
            <a:custGeom>
              <a:avLst/>
              <a:gdLst>
                <a:gd name="connsiteX0" fmla="*/ 233439 w 318274"/>
                <a:gd name="connsiteY0" fmla="*/ 7504 h 210981"/>
                <a:gd name="connsiteX1" fmla="*/ 175152 w 318274"/>
                <a:gd name="connsiteY1" fmla="*/ 38964 h 210981"/>
                <a:gd name="connsiteX2" fmla="*/ 175152 w 318274"/>
                <a:gd name="connsiteY2" fmla="*/ 0 h 210981"/>
                <a:gd name="connsiteX3" fmla="*/ 142545 w 318274"/>
                <a:gd name="connsiteY3" fmla="*/ 0 h 210981"/>
                <a:gd name="connsiteX4" fmla="*/ 142545 w 318274"/>
                <a:gd name="connsiteY4" fmla="*/ 94956 h 210981"/>
                <a:gd name="connsiteX5" fmla="*/ 87720 w 318274"/>
                <a:gd name="connsiteY5" fmla="*/ 151237 h 210981"/>
                <a:gd name="connsiteX6" fmla="*/ 32895 w 318274"/>
                <a:gd name="connsiteY6" fmla="*/ 94956 h 210981"/>
                <a:gd name="connsiteX7" fmla="*/ 87720 w 318274"/>
                <a:gd name="connsiteY7" fmla="*/ 38386 h 210981"/>
                <a:gd name="connsiteX8" fmla="*/ 128406 w 318274"/>
                <a:gd name="connsiteY8" fmla="*/ 56281 h 210981"/>
                <a:gd name="connsiteX9" fmla="*/ 128406 w 318274"/>
                <a:gd name="connsiteY9" fmla="*/ 23090 h 210981"/>
                <a:gd name="connsiteX10" fmla="*/ 84546 w 318274"/>
                <a:gd name="connsiteY10" fmla="*/ 7504 h 210981"/>
                <a:gd name="connsiteX11" fmla="*/ 0 w 318274"/>
                <a:gd name="connsiteY11" fmla="*/ 94667 h 210981"/>
                <a:gd name="connsiteX12" fmla="*/ 84546 w 318274"/>
                <a:gd name="connsiteY12" fmla="*/ 181542 h 210981"/>
                <a:gd name="connsiteX13" fmla="*/ 142834 w 318274"/>
                <a:gd name="connsiteY13" fmla="*/ 150371 h 210981"/>
                <a:gd name="connsiteX14" fmla="*/ 142834 w 318274"/>
                <a:gd name="connsiteY14" fmla="*/ 210981 h 210981"/>
                <a:gd name="connsiteX15" fmla="*/ 176017 w 318274"/>
                <a:gd name="connsiteY15" fmla="*/ 210981 h 210981"/>
                <a:gd name="connsiteX16" fmla="*/ 176017 w 318274"/>
                <a:gd name="connsiteY16" fmla="*/ 90049 h 210981"/>
                <a:gd name="connsiteX17" fmla="*/ 176017 w 318274"/>
                <a:gd name="connsiteY17" fmla="*/ 90049 h 210981"/>
                <a:gd name="connsiteX18" fmla="*/ 230843 w 318274"/>
                <a:gd name="connsiteY18" fmla="*/ 37809 h 210981"/>
                <a:gd name="connsiteX19" fmla="*/ 285668 w 318274"/>
                <a:gd name="connsiteY19" fmla="*/ 94379 h 210981"/>
                <a:gd name="connsiteX20" fmla="*/ 230843 w 318274"/>
                <a:gd name="connsiteY20" fmla="*/ 150660 h 210981"/>
                <a:gd name="connsiteX21" fmla="*/ 190734 w 318274"/>
                <a:gd name="connsiteY21" fmla="*/ 133342 h 210981"/>
                <a:gd name="connsiteX22" fmla="*/ 190734 w 318274"/>
                <a:gd name="connsiteY22" fmla="*/ 166822 h 210981"/>
                <a:gd name="connsiteX23" fmla="*/ 234017 w 318274"/>
                <a:gd name="connsiteY23" fmla="*/ 181542 h 210981"/>
                <a:gd name="connsiteX24" fmla="*/ 318274 w 318274"/>
                <a:gd name="connsiteY24" fmla="*/ 94667 h 210981"/>
                <a:gd name="connsiteX25" fmla="*/ 233439 w 318274"/>
                <a:gd name="connsiteY25" fmla="*/ 7504 h 21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274" h="210981">
                  <a:moveTo>
                    <a:pt x="233439" y="7504"/>
                  </a:moveTo>
                  <a:cubicBezTo>
                    <a:pt x="208335" y="7504"/>
                    <a:pt x="186694" y="20492"/>
                    <a:pt x="175152" y="38964"/>
                  </a:cubicBezTo>
                  <a:lnTo>
                    <a:pt x="175152" y="0"/>
                  </a:lnTo>
                  <a:lnTo>
                    <a:pt x="142545" y="0"/>
                  </a:lnTo>
                  <a:lnTo>
                    <a:pt x="142545" y="94956"/>
                  </a:lnTo>
                  <a:cubicBezTo>
                    <a:pt x="142545" y="127570"/>
                    <a:pt x="118307" y="151237"/>
                    <a:pt x="87720" y="151237"/>
                  </a:cubicBezTo>
                  <a:cubicBezTo>
                    <a:pt x="56845" y="151237"/>
                    <a:pt x="32895" y="127570"/>
                    <a:pt x="32895" y="94956"/>
                  </a:cubicBezTo>
                  <a:cubicBezTo>
                    <a:pt x="32895" y="62342"/>
                    <a:pt x="57134" y="38386"/>
                    <a:pt x="87720" y="38386"/>
                  </a:cubicBezTo>
                  <a:cubicBezTo>
                    <a:pt x="103879" y="38386"/>
                    <a:pt x="118307" y="45025"/>
                    <a:pt x="128406" y="56281"/>
                  </a:cubicBezTo>
                  <a:lnTo>
                    <a:pt x="128406" y="23090"/>
                  </a:lnTo>
                  <a:cubicBezTo>
                    <a:pt x="116575" y="13565"/>
                    <a:pt x="101282" y="7504"/>
                    <a:pt x="84546" y="7504"/>
                  </a:cubicBezTo>
                  <a:cubicBezTo>
                    <a:pt x="34049" y="7504"/>
                    <a:pt x="0" y="46179"/>
                    <a:pt x="0" y="94667"/>
                  </a:cubicBezTo>
                  <a:cubicBezTo>
                    <a:pt x="0" y="143155"/>
                    <a:pt x="34049" y="181542"/>
                    <a:pt x="84546" y="181542"/>
                  </a:cubicBezTo>
                  <a:cubicBezTo>
                    <a:pt x="109650" y="181542"/>
                    <a:pt x="131292" y="168843"/>
                    <a:pt x="142834" y="150371"/>
                  </a:cubicBezTo>
                  <a:lnTo>
                    <a:pt x="142834" y="210981"/>
                  </a:lnTo>
                  <a:lnTo>
                    <a:pt x="176017" y="210981"/>
                  </a:lnTo>
                  <a:lnTo>
                    <a:pt x="176017" y="90049"/>
                  </a:lnTo>
                  <a:lnTo>
                    <a:pt x="176017" y="90049"/>
                  </a:lnTo>
                  <a:cubicBezTo>
                    <a:pt x="178037" y="59744"/>
                    <a:pt x="201410" y="37809"/>
                    <a:pt x="230843" y="37809"/>
                  </a:cubicBezTo>
                  <a:cubicBezTo>
                    <a:pt x="261718" y="37809"/>
                    <a:pt x="285668" y="61765"/>
                    <a:pt x="285668" y="94379"/>
                  </a:cubicBezTo>
                  <a:cubicBezTo>
                    <a:pt x="285668" y="126993"/>
                    <a:pt x="261429" y="150660"/>
                    <a:pt x="230843" y="150660"/>
                  </a:cubicBezTo>
                  <a:cubicBezTo>
                    <a:pt x="214683" y="150660"/>
                    <a:pt x="200544" y="144021"/>
                    <a:pt x="190734" y="133342"/>
                  </a:cubicBezTo>
                  <a:lnTo>
                    <a:pt x="190734" y="166822"/>
                  </a:lnTo>
                  <a:cubicBezTo>
                    <a:pt x="202276" y="175770"/>
                    <a:pt x="217281" y="181542"/>
                    <a:pt x="234017" y="181542"/>
                  </a:cubicBezTo>
                  <a:cubicBezTo>
                    <a:pt x="284225" y="181542"/>
                    <a:pt x="318274" y="143155"/>
                    <a:pt x="318274" y="94667"/>
                  </a:cubicBezTo>
                  <a:cubicBezTo>
                    <a:pt x="317697" y="46179"/>
                    <a:pt x="283359" y="7504"/>
                    <a:pt x="233439" y="7504"/>
                  </a:cubicBezTo>
                  <a:close/>
                </a:path>
              </a:pathLst>
            </a:custGeom>
            <a:solidFill>
              <a:srgbClr val="0061AF"/>
            </a:solidFill>
            <a:ln w="2885" cap="flat">
              <a:noFill/>
              <a:prstDash val="solid"/>
              <a:miter/>
            </a:ln>
          </p:spPr>
          <p:txBody>
            <a:bodyPr rtlCol="0" anchor="ctr"/>
            <a:lstStyle/>
            <a:p>
              <a:endParaRPr lang="ru-RU"/>
            </a:p>
          </p:txBody>
        </p:sp>
      </p:grpSp>
    </p:spTree>
    <p:extLst>
      <p:ext uri="{BB962C8B-B14F-4D97-AF65-F5344CB8AC3E}">
        <p14:creationId xmlns:p14="http://schemas.microsoft.com/office/powerpoint/2010/main" val="1699059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Фото 9">
    <p:spTree>
      <p:nvGrpSpPr>
        <p:cNvPr id="1" name=""/>
        <p:cNvGrpSpPr/>
        <p:nvPr/>
      </p:nvGrpSpPr>
      <p:grpSpPr>
        <a:xfrm>
          <a:off x="0" y="0"/>
          <a:ext cx="0" cy="0"/>
          <a:chOff x="0" y="0"/>
          <a:chExt cx="0" cy="0"/>
        </a:xfrm>
      </p:grpSpPr>
      <p:sp>
        <p:nvSpPr>
          <p:cNvPr id="15" name="Заголовок 14"/>
          <p:cNvSpPr>
            <a:spLocks noGrp="1"/>
          </p:cNvSpPr>
          <p:nvPr>
            <p:ph type="title" hasCustomPrompt="1"/>
          </p:nvPr>
        </p:nvSpPr>
        <p:spPr>
          <a:xfrm>
            <a:off x="559572" y="359101"/>
            <a:ext cx="9199890" cy="523220"/>
          </a:xfrm>
          <a:prstGeom prst="rect">
            <a:avLst/>
          </a:prstGeom>
        </p:spPr>
        <p:txBody>
          <a:bodyPr wrap="square" anchor="t">
            <a:spAutoFit/>
          </a:bodyPr>
          <a:lstStyle>
            <a:lvl1pPr>
              <a:lnSpc>
                <a:spcPct val="100000"/>
              </a:lnSpc>
              <a:defRPr sz="2800" b="1">
                <a:solidFill>
                  <a:schemeClr val="accent1"/>
                </a:solidFill>
                <a:latin typeface="Montserrat" panose="00000500000000000000" pitchFamily="2" charset="-52"/>
              </a:defRPr>
            </a:lvl1pPr>
          </a:lstStyle>
          <a:p>
            <a:r>
              <a:rPr lang="ru-RU" dirty="0"/>
              <a:t>Заголовок слайда</a:t>
            </a:r>
          </a:p>
        </p:txBody>
      </p:sp>
      <p:sp>
        <p:nvSpPr>
          <p:cNvPr id="12" name="Прямоугольник 11">
            <a:extLst>
              <a:ext uri="{FF2B5EF4-FFF2-40B4-BE49-F238E27FC236}">
                <a16:creationId xmlns:a16="http://schemas.microsoft.com/office/drawing/2014/main" id="{C5D4A470-D186-460E-BFFA-A336BBB6414C}"/>
              </a:ext>
            </a:extLst>
          </p:cNvPr>
          <p:cNvSpPr/>
          <p:nvPr userDrawn="1"/>
        </p:nvSpPr>
        <p:spPr>
          <a:xfrm>
            <a:off x="11641138" y="6453188"/>
            <a:ext cx="415498" cy="307777"/>
          </a:xfrm>
          <a:prstGeom prst="rect">
            <a:avLst/>
          </a:prstGeom>
        </p:spPr>
        <p:txBody>
          <a:bodyPr wrap="none">
            <a:spAutoFit/>
          </a:bodyPr>
          <a:lstStyle/>
          <a:p>
            <a:pPr algn="l"/>
            <a:fld id="{14D38384-7A71-42FD-A8FA-E9EF1AAD0FA2}" type="slidenum">
              <a:rPr lang="ru-RU" sz="1400" smtClean="0">
                <a:solidFill>
                  <a:srgbClr val="8F9092"/>
                </a:solidFill>
                <a:latin typeface="Montserrat" panose="00000500000000000000" pitchFamily="2" charset="-52"/>
              </a:rPr>
              <a:pPr algn="l"/>
              <a:t>‹#›</a:t>
            </a:fld>
            <a:endParaRPr lang="ru-RU" sz="1400" dirty="0">
              <a:solidFill>
                <a:srgbClr val="8F9092"/>
              </a:solidFill>
              <a:latin typeface="Montserrat" panose="00000500000000000000" pitchFamily="2" charset="-52"/>
            </a:endParaRPr>
          </a:p>
        </p:txBody>
      </p:sp>
      <p:sp>
        <p:nvSpPr>
          <p:cNvPr id="13" name="Текст 19">
            <a:extLst>
              <a:ext uri="{FF2B5EF4-FFF2-40B4-BE49-F238E27FC236}">
                <a16:creationId xmlns:a16="http://schemas.microsoft.com/office/drawing/2014/main" id="{31E49764-56DC-46CD-B11C-0EA5A64396DF}"/>
              </a:ext>
            </a:extLst>
          </p:cNvPr>
          <p:cNvSpPr>
            <a:spLocks noGrp="1"/>
          </p:cNvSpPr>
          <p:nvPr>
            <p:ph type="body" sz="quarter" idx="10" hasCustomPrompt="1"/>
          </p:nvPr>
        </p:nvSpPr>
        <p:spPr>
          <a:xfrm>
            <a:off x="559572" y="1729294"/>
            <a:ext cx="2549388" cy="338554"/>
          </a:xfrm>
          <a:prstGeom prst="rect">
            <a:avLst/>
          </a:prstGeom>
        </p:spPr>
        <p:txBody>
          <a:bodyPr wrap="square" anchor="t" anchorCtr="0">
            <a:spAutoFit/>
          </a:bodyPr>
          <a:lstStyle>
            <a:lvl1pPr marL="0" indent="0">
              <a:lnSpc>
                <a:spcPct val="100000"/>
              </a:lnSpc>
              <a:spcBef>
                <a:spcPts val="0"/>
              </a:spcBef>
              <a:spcAft>
                <a:spcPts val="600"/>
              </a:spcAft>
              <a:buNone/>
              <a:defRPr sz="1600" b="1">
                <a:solidFill>
                  <a:schemeClr val="accent2"/>
                </a:solidFill>
                <a:latin typeface="Montserrat" panose="00000500000000000000" pitchFamily="2" charset="-52"/>
              </a:defRPr>
            </a:lvl1pPr>
            <a:lvl2pPr>
              <a:lnSpc>
                <a:spcPct val="100000"/>
              </a:lnSpc>
              <a:spcBef>
                <a:spcPts val="0"/>
              </a:spcBef>
              <a:spcAft>
                <a:spcPts val="600"/>
              </a:spcAft>
              <a:defRPr sz="1400" b="0">
                <a:solidFill>
                  <a:srgbClr val="222A3F"/>
                </a:solidFill>
                <a:latin typeface="Montserrat" panose="00000500000000000000" pitchFamily="2" charset="-52"/>
              </a:defRPr>
            </a:lvl2pPr>
          </a:lstStyle>
          <a:p>
            <a:pPr lvl="0"/>
            <a:r>
              <a:rPr lang="ru-RU" dirty="0"/>
              <a:t>Подзаголовок</a:t>
            </a:r>
          </a:p>
        </p:txBody>
      </p:sp>
      <p:sp>
        <p:nvSpPr>
          <p:cNvPr id="17" name="Текст 26">
            <a:extLst>
              <a:ext uri="{FF2B5EF4-FFF2-40B4-BE49-F238E27FC236}">
                <a16:creationId xmlns:a16="http://schemas.microsoft.com/office/drawing/2014/main" id="{35D170F2-0A66-4A7D-B05D-81F7BB0E8A99}"/>
              </a:ext>
            </a:extLst>
          </p:cNvPr>
          <p:cNvSpPr>
            <a:spLocks noGrp="1"/>
          </p:cNvSpPr>
          <p:nvPr>
            <p:ph type="body" sz="quarter" idx="11" hasCustomPrompt="1"/>
          </p:nvPr>
        </p:nvSpPr>
        <p:spPr>
          <a:xfrm>
            <a:off x="559572" y="2409034"/>
            <a:ext cx="2549388" cy="307777"/>
          </a:xfrm>
          <a:prstGeom prst="rect">
            <a:avLst/>
          </a:prstGeom>
        </p:spPr>
        <p:txBody>
          <a:bodyPr wrap="square" anchor="t">
            <a:spAutoFit/>
          </a:bodyPr>
          <a:lstStyle>
            <a:lvl1pPr marL="0" indent="0">
              <a:lnSpc>
                <a:spcPct val="100000"/>
              </a:lnSpc>
              <a:spcBef>
                <a:spcPts val="0"/>
              </a:spcBef>
              <a:spcAft>
                <a:spcPts val="600"/>
              </a:spcAft>
              <a:buNone/>
              <a:defRPr sz="1400">
                <a:solidFill>
                  <a:schemeClr val="tx1"/>
                </a:solidFill>
                <a:latin typeface="Montserrat" panose="00000500000000000000" pitchFamily="2" charset="-52"/>
              </a:defRPr>
            </a:lvl1pPr>
          </a:lstStyle>
          <a:p>
            <a:pPr lvl="0"/>
            <a:r>
              <a:rPr lang="ru-RU" dirty="0"/>
              <a:t>Основной текст</a:t>
            </a:r>
          </a:p>
        </p:txBody>
      </p:sp>
      <p:sp>
        <p:nvSpPr>
          <p:cNvPr id="14" name="Рисунок 2">
            <a:extLst>
              <a:ext uri="{FF2B5EF4-FFF2-40B4-BE49-F238E27FC236}">
                <a16:creationId xmlns:a16="http://schemas.microsoft.com/office/drawing/2014/main" id="{904586FB-30AA-8963-0973-575B08BA399E}"/>
              </a:ext>
            </a:extLst>
          </p:cNvPr>
          <p:cNvSpPr>
            <a:spLocks noGrp="1"/>
          </p:cNvSpPr>
          <p:nvPr>
            <p:ph type="pic" sz="quarter" idx="15" hasCustomPrompt="1"/>
          </p:nvPr>
        </p:nvSpPr>
        <p:spPr>
          <a:xfrm>
            <a:off x="568201" y="3819092"/>
            <a:ext cx="2389946" cy="3038908"/>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sp>
        <p:nvSpPr>
          <p:cNvPr id="16" name="Рисунок 2">
            <a:extLst>
              <a:ext uri="{FF2B5EF4-FFF2-40B4-BE49-F238E27FC236}">
                <a16:creationId xmlns:a16="http://schemas.microsoft.com/office/drawing/2014/main" id="{8DC4F06F-F2D3-1131-563E-7C1D3099F733}"/>
              </a:ext>
            </a:extLst>
          </p:cNvPr>
          <p:cNvSpPr>
            <a:spLocks noGrp="1"/>
          </p:cNvSpPr>
          <p:nvPr>
            <p:ph type="pic" sz="quarter" idx="16" hasCustomPrompt="1"/>
          </p:nvPr>
        </p:nvSpPr>
        <p:spPr>
          <a:xfrm>
            <a:off x="3415392" y="3819092"/>
            <a:ext cx="2389946" cy="3038908"/>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sp>
        <p:nvSpPr>
          <p:cNvPr id="18" name="Рисунок 2">
            <a:extLst>
              <a:ext uri="{FF2B5EF4-FFF2-40B4-BE49-F238E27FC236}">
                <a16:creationId xmlns:a16="http://schemas.microsoft.com/office/drawing/2014/main" id="{7E1A9358-55F4-7571-C346-102AB00044D8}"/>
              </a:ext>
            </a:extLst>
          </p:cNvPr>
          <p:cNvSpPr>
            <a:spLocks noGrp="1"/>
          </p:cNvSpPr>
          <p:nvPr>
            <p:ph type="pic" sz="quarter" idx="17" hasCustomPrompt="1"/>
          </p:nvPr>
        </p:nvSpPr>
        <p:spPr>
          <a:xfrm>
            <a:off x="6250056" y="3819092"/>
            <a:ext cx="2389946" cy="3038908"/>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sp>
        <p:nvSpPr>
          <p:cNvPr id="19" name="Рисунок 2">
            <a:extLst>
              <a:ext uri="{FF2B5EF4-FFF2-40B4-BE49-F238E27FC236}">
                <a16:creationId xmlns:a16="http://schemas.microsoft.com/office/drawing/2014/main" id="{5AEEA86D-B4DD-D08A-0D53-19B9648DE622}"/>
              </a:ext>
            </a:extLst>
          </p:cNvPr>
          <p:cNvSpPr>
            <a:spLocks noGrp="1"/>
          </p:cNvSpPr>
          <p:nvPr>
            <p:ph type="pic" sz="quarter" idx="18" hasCustomPrompt="1"/>
          </p:nvPr>
        </p:nvSpPr>
        <p:spPr>
          <a:xfrm>
            <a:off x="9116455" y="3819092"/>
            <a:ext cx="2389946" cy="3038908"/>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grpSp>
        <p:nvGrpSpPr>
          <p:cNvPr id="2" name="Рисунок 19">
            <a:extLst>
              <a:ext uri="{FF2B5EF4-FFF2-40B4-BE49-F238E27FC236}">
                <a16:creationId xmlns:a16="http://schemas.microsoft.com/office/drawing/2014/main" id="{857E665F-EFF2-8B8B-16EF-82C73D8C9215}"/>
              </a:ext>
            </a:extLst>
          </p:cNvPr>
          <p:cNvGrpSpPr/>
          <p:nvPr/>
        </p:nvGrpSpPr>
        <p:grpSpPr>
          <a:xfrm>
            <a:off x="9790186" y="-282498"/>
            <a:ext cx="1842699" cy="1159097"/>
            <a:chOff x="9790186" y="-282498"/>
            <a:chExt cx="1842699" cy="1159097"/>
          </a:xfrm>
          <a:solidFill>
            <a:srgbClr val="0061AF"/>
          </a:solidFill>
        </p:grpSpPr>
        <p:grpSp>
          <p:nvGrpSpPr>
            <p:cNvPr id="3" name="Рисунок 19">
              <a:extLst>
                <a:ext uri="{FF2B5EF4-FFF2-40B4-BE49-F238E27FC236}">
                  <a16:creationId xmlns:a16="http://schemas.microsoft.com/office/drawing/2014/main" id="{F7790769-193F-EAFB-48D7-8CA9B76685BF}"/>
                </a:ext>
              </a:extLst>
            </p:cNvPr>
            <p:cNvGrpSpPr/>
            <p:nvPr/>
          </p:nvGrpSpPr>
          <p:grpSpPr>
            <a:xfrm>
              <a:off x="9790186" y="-282498"/>
              <a:ext cx="1058812" cy="1055771"/>
              <a:chOff x="9790186" y="-282498"/>
              <a:chExt cx="1058812" cy="1055771"/>
            </a:xfrm>
            <a:solidFill>
              <a:srgbClr val="0061AF"/>
            </a:solidFill>
          </p:grpSpPr>
          <p:grpSp>
            <p:nvGrpSpPr>
              <p:cNvPr id="4" name="Рисунок 19">
                <a:extLst>
                  <a:ext uri="{FF2B5EF4-FFF2-40B4-BE49-F238E27FC236}">
                    <a16:creationId xmlns:a16="http://schemas.microsoft.com/office/drawing/2014/main" id="{D56A3C7B-F31F-5AE6-F565-81EB66AE39C0}"/>
                  </a:ext>
                </a:extLst>
              </p:cNvPr>
              <p:cNvGrpSpPr/>
              <p:nvPr/>
            </p:nvGrpSpPr>
            <p:grpSpPr>
              <a:xfrm>
                <a:off x="9790186" y="-282498"/>
                <a:ext cx="1058812" cy="1055771"/>
                <a:chOff x="9790186" y="-282498"/>
                <a:chExt cx="1058812" cy="1055771"/>
              </a:xfrm>
              <a:solidFill>
                <a:srgbClr val="0061AF"/>
              </a:solidFill>
            </p:grpSpPr>
            <p:grpSp>
              <p:nvGrpSpPr>
                <p:cNvPr id="5" name="Рисунок 19">
                  <a:extLst>
                    <a:ext uri="{FF2B5EF4-FFF2-40B4-BE49-F238E27FC236}">
                      <a16:creationId xmlns:a16="http://schemas.microsoft.com/office/drawing/2014/main" id="{805823D0-6774-6E25-9C0E-9FA72FE000A0}"/>
                    </a:ext>
                  </a:extLst>
                </p:cNvPr>
                <p:cNvGrpSpPr/>
                <p:nvPr/>
              </p:nvGrpSpPr>
              <p:grpSpPr>
                <a:xfrm>
                  <a:off x="9790186" y="-282498"/>
                  <a:ext cx="1058812" cy="1055771"/>
                  <a:chOff x="9790186" y="-282498"/>
                  <a:chExt cx="1058812" cy="1055771"/>
                </a:xfrm>
                <a:solidFill>
                  <a:srgbClr val="0061AF"/>
                </a:solidFill>
              </p:grpSpPr>
              <p:sp>
                <p:nvSpPr>
                  <p:cNvPr id="6" name="Полилиния 5">
                    <a:extLst>
                      <a:ext uri="{FF2B5EF4-FFF2-40B4-BE49-F238E27FC236}">
                        <a16:creationId xmlns:a16="http://schemas.microsoft.com/office/drawing/2014/main" id="{FA5E0767-EA68-B10A-E5C4-497F0B239304}"/>
                      </a:ext>
                    </a:extLst>
                  </p:cNvPr>
                  <p:cNvSpPr/>
                  <p:nvPr/>
                </p:nvSpPr>
                <p:spPr>
                  <a:xfrm>
                    <a:off x="9790186" y="-282498"/>
                    <a:ext cx="2885" cy="2886"/>
                  </a:xfrm>
                  <a:custGeom>
                    <a:avLst/>
                    <a:gdLst/>
                    <a:ahLst/>
                    <a:cxnLst/>
                    <a:rect l="l" t="t" r="r" b="b"/>
                    <a:pathLst>
                      <a:path w="2885" h="2886"/>
                    </a:pathLst>
                  </a:custGeom>
                  <a:solidFill>
                    <a:srgbClr val="0061AF"/>
                  </a:solidFill>
                  <a:ln w="2885" cap="flat">
                    <a:noFill/>
                    <a:prstDash val="solid"/>
                    <a:miter/>
                  </a:ln>
                </p:spPr>
                <p:txBody>
                  <a:bodyPr rtlCol="0" anchor="ctr"/>
                  <a:lstStyle/>
                  <a:p>
                    <a:endParaRPr lang="ru-RU"/>
                  </a:p>
                </p:txBody>
              </p:sp>
              <p:grpSp>
                <p:nvGrpSpPr>
                  <p:cNvPr id="7" name="Рисунок 19">
                    <a:extLst>
                      <a:ext uri="{FF2B5EF4-FFF2-40B4-BE49-F238E27FC236}">
                        <a16:creationId xmlns:a16="http://schemas.microsoft.com/office/drawing/2014/main" id="{1DEA7746-E236-3B63-9055-454F6A0225B5}"/>
                      </a:ext>
                    </a:extLst>
                  </p:cNvPr>
                  <p:cNvGrpSpPr/>
                  <p:nvPr/>
                </p:nvGrpSpPr>
                <p:grpSpPr>
                  <a:xfrm>
                    <a:off x="10376966" y="413364"/>
                    <a:ext cx="472032" cy="359908"/>
                    <a:chOff x="10376966" y="413364"/>
                    <a:chExt cx="472032" cy="359908"/>
                  </a:xfrm>
                  <a:solidFill>
                    <a:srgbClr val="0061AF"/>
                  </a:solidFill>
                </p:grpSpPr>
                <p:grpSp>
                  <p:nvGrpSpPr>
                    <p:cNvPr id="8" name="Рисунок 19">
                      <a:extLst>
                        <a:ext uri="{FF2B5EF4-FFF2-40B4-BE49-F238E27FC236}">
                          <a16:creationId xmlns:a16="http://schemas.microsoft.com/office/drawing/2014/main" id="{CEAA0807-2492-A329-AFFE-4DAC3D5D4DC4}"/>
                        </a:ext>
                      </a:extLst>
                    </p:cNvPr>
                    <p:cNvGrpSpPr/>
                    <p:nvPr/>
                  </p:nvGrpSpPr>
                  <p:grpSpPr>
                    <a:xfrm>
                      <a:off x="10452557" y="413364"/>
                      <a:ext cx="320303" cy="359908"/>
                      <a:chOff x="10452557" y="413364"/>
                      <a:chExt cx="320303" cy="359908"/>
                    </a:xfrm>
                    <a:solidFill>
                      <a:srgbClr val="0061AF"/>
                    </a:solidFill>
                  </p:grpSpPr>
                  <p:sp>
                    <p:nvSpPr>
                      <p:cNvPr id="9" name="Полилиния 8">
                        <a:extLst>
                          <a:ext uri="{FF2B5EF4-FFF2-40B4-BE49-F238E27FC236}">
                            <a16:creationId xmlns:a16="http://schemas.microsoft.com/office/drawing/2014/main" id="{A33F3DD3-7388-49E1-94CB-66601F9A9246}"/>
                          </a:ext>
                        </a:extLst>
                      </p:cNvPr>
                      <p:cNvSpPr/>
                      <p:nvPr/>
                    </p:nvSpPr>
                    <p:spPr>
                      <a:xfrm>
                        <a:off x="10677775" y="438474"/>
                        <a:ext cx="79063" cy="152679"/>
                      </a:xfrm>
                      <a:custGeom>
                        <a:avLst/>
                        <a:gdLst>
                          <a:gd name="connsiteX0" fmla="*/ 25104 w 79063"/>
                          <a:gd name="connsiteY0" fmla="*/ 134208 h 152679"/>
                          <a:gd name="connsiteX1" fmla="*/ 79064 w 79063"/>
                          <a:gd name="connsiteY1" fmla="*/ 1443 h 152679"/>
                          <a:gd name="connsiteX2" fmla="*/ 65790 w 79063"/>
                          <a:gd name="connsiteY2" fmla="*/ 0 h 152679"/>
                          <a:gd name="connsiteX3" fmla="*/ 13562 w 79063"/>
                          <a:gd name="connsiteY3" fmla="*/ 128147 h 152679"/>
                          <a:gd name="connsiteX4" fmla="*/ 0 w 79063"/>
                          <a:gd name="connsiteY4" fmla="*/ 152680 h 152679"/>
                          <a:gd name="connsiteX5" fmla="*/ 19045 w 79063"/>
                          <a:gd name="connsiteY5" fmla="*/ 146042 h 152679"/>
                          <a:gd name="connsiteX6" fmla="*/ 25104 w 79063"/>
                          <a:gd name="connsiteY6" fmla="*/ 134208 h 15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63" h="152679">
                            <a:moveTo>
                              <a:pt x="25104" y="134208"/>
                            </a:moveTo>
                            <a:cubicBezTo>
                              <a:pt x="49054" y="88895"/>
                              <a:pt x="67810" y="41273"/>
                              <a:pt x="79064" y="1443"/>
                            </a:cubicBezTo>
                            <a:cubicBezTo>
                              <a:pt x="74735" y="866"/>
                              <a:pt x="70407" y="577"/>
                              <a:pt x="65790" y="0"/>
                            </a:cubicBezTo>
                            <a:cubicBezTo>
                              <a:pt x="54825" y="37521"/>
                              <a:pt x="37223" y="83123"/>
                              <a:pt x="13562" y="128147"/>
                            </a:cubicBezTo>
                            <a:cubicBezTo>
                              <a:pt x="9234" y="136517"/>
                              <a:pt x="4617" y="144599"/>
                              <a:pt x="0" y="152680"/>
                            </a:cubicBezTo>
                            <a:cubicBezTo>
                              <a:pt x="6348" y="150660"/>
                              <a:pt x="12696" y="148351"/>
                              <a:pt x="19045" y="146042"/>
                            </a:cubicBezTo>
                            <a:cubicBezTo>
                              <a:pt x="20776" y="142001"/>
                              <a:pt x="22796" y="137960"/>
                              <a:pt x="25104" y="134208"/>
                            </a:cubicBezTo>
                            <a:close/>
                          </a:path>
                        </a:pathLst>
                      </a:custGeom>
                      <a:solidFill>
                        <a:srgbClr val="0061AF"/>
                      </a:solidFill>
                      <a:ln w="2885"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8A018CAD-C984-9414-0423-1E28C8326D11}"/>
                          </a:ext>
                        </a:extLst>
                      </p:cNvPr>
                      <p:cNvSpPr/>
                      <p:nvPr/>
                    </p:nvSpPr>
                    <p:spPr>
                      <a:xfrm>
                        <a:off x="10466265" y="467913"/>
                        <a:ext cx="77043" cy="153257"/>
                      </a:xfrm>
                      <a:custGeom>
                        <a:avLst/>
                        <a:gdLst>
                          <a:gd name="connsiteX0" fmla="*/ 68387 w 77043"/>
                          <a:gd name="connsiteY0" fmla="*/ 15874 h 153257"/>
                          <a:gd name="connsiteX1" fmla="*/ 77044 w 77043"/>
                          <a:gd name="connsiteY1" fmla="*/ 0 h 153257"/>
                          <a:gd name="connsiteX2" fmla="*/ 58576 w 77043"/>
                          <a:gd name="connsiteY2" fmla="*/ 6061 h 153257"/>
                          <a:gd name="connsiteX3" fmla="*/ 56556 w 77043"/>
                          <a:gd name="connsiteY3" fmla="*/ 9813 h 153257"/>
                          <a:gd name="connsiteX4" fmla="*/ 0 w 77043"/>
                          <a:gd name="connsiteY4" fmla="*/ 152391 h 153257"/>
                          <a:gd name="connsiteX5" fmla="*/ 13273 w 77043"/>
                          <a:gd name="connsiteY5" fmla="*/ 153257 h 153257"/>
                          <a:gd name="connsiteX6" fmla="*/ 68387 w 77043"/>
                          <a:gd name="connsiteY6" fmla="*/ 15874 h 15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43" h="153257">
                            <a:moveTo>
                              <a:pt x="68387" y="15874"/>
                            </a:moveTo>
                            <a:cubicBezTo>
                              <a:pt x="71273" y="10390"/>
                              <a:pt x="74158" y="5195"/>
                              <a:pt x="77044" y="0"/>
                            </a:cubicBezTo>
                            <a:cubicBezTo>
                              <a:pt x="70695" y="2020"/>
                              <a:pt x="64636" y="4041"/>
                              <a:pt x="58576" y="6061"/>
                            </a:cubicBezTo>
                            <a:cubicBezTo>
                              <a:pt x="57999" y="7215"/>
                              <a:pt x="57134" y="8370"/>
                              <a:pt x="56556" y="9813"/>
                            </a:cubicBezTo>
                            <a:cubicBezTo>
                              <a:pt x="30010" y="60033"/>
                              <a:pt x="10965" y="109098"/>
                              <a:pt x="0" y="152391"/>
                            </a:cubicBezTo>
                            <a:cubicBezTo>
                              <a:pt x="4328" y="152680"/>
                              <a:pt x="8657" y="152969"/>
                              <a:pt x="13273" y="153257"/>
                            </a:cubicBezTo>
                            <a:cubicBezTo>
                              <a:pt x="23950" y="112850"/>
                              <a:pt x="41840" y="65805"/>
                              <a:pt x="68387" y="15874"/>
                            </a:cubicBezTo>
                            <a:close/>
                          </a:path>
                        </a:pathLst>
                      </a:custGeom>
                      <a:solidFill>
                        <a:srgbClr val="0061AF"/>
                      </a:solidFill>
                      <a:ln w="2885" cap="flat">
                        <a:noFill/>
                        <a:prstDash val="solid"/>
                        <a:miter/>
                      </a:ln>
                    </p:spPr>
                    <p:txBody>
                      <a:bodyPr rtlCol="0" anchor="ctr"/>
                      <a:lstStyle/>
                      <a:p>
                        <a:endParaRPr lang="ru-RU"/>
                      </a:p>
                    </p:txBody>
                  </p:sp>
                  <p:grpSp>
                    <p:nvGrpSpPr>
                      <p:cNvPr id="21" name="Рисунок 19">
                        <a:extLst>
                          <a:ext uri="{FF2B5EF4-FFF2-40B4-BE49-F238E27FC236}">
                            <a16:creationId xmlns:a16="http://schemas.microsoft.com/office/drawing/2014/main" id="{7C9074A4-2982-3395-EC35-4B756EEE5F4B}"/>
                          </a:ext>
                        </a:extLst>
                      </p:cNvPr>
                      <p:cNvGrpSpPr/>
                      <p:nvPr/>
                    </p:nvGrpSpPr>
                    <p:grpSpPr>
                      <a:xfrm>
                        <a:off x="10452557" y="413364"/>
                        <a:ext cx="320303" cy="223391"/>
                        <a:chOff x="10452557" y="413364"/>
                        <a:chExt cx="320303" cy="223391"/>
                      </a:xfrm>
                      <a:solidFill>
                        <a:srgbClr val="0061AF"/>
                      </a:solidFill>
                    </p:grpSpPr>
                    <p:sp>
                      <p:nvSpPr>
                        <p:cNvPr id="22" name="Полилиния 21">
                          <a:extLst>
                            <a:ext uri="{FF2B5EF4-FFF2-40B4-BE49-F238E27FC236}">
                              <a16:creationId xmlns:a16="http://schemas.microsoft.com/office/drawing/2014/main" id="{CD0BD57D-1AEA-5ABA-D4D1-B0BDCC64DE1B}"/>
                            </a:ext>
                          </a:extLst>
                        </p:cNvPr>
                        <p:cNvSpPr/>
                        <p:nvPr/>
                      </p:nvSpPr>
                      <p:spPr>
                        <a:xfrm>
                          <a:off x="10503200" y="546706"/>
                          <a:ext cx="161301" cy="87163"/>
                        </a:xfrm>
                        <a:custGeom>
                          <a:avLst/>
                          <a:gdLst>
                            <a:gd name="connsiteX0" fmla="*/ 5771 w 161301"/>
                            <a:gd name="connsiteY0" fmla="*/ 0 h 87163"/>
                            <a:gd name="connsiteX1" fmla="*/ 0 w 161301"/>
                            <a:gd name="connsiteY1" fmla="*/ 13854 h 87163"/>
                            <a:gd name="connsiteX2" fmla="*/ 69830 w 161301"/>
                            <a:gd name="connsiteY2" fmla="*/ 60033 h 87163"/>
                            <a:gd name="connsiteX3" fmla="*/ 153222 w 161301"/>
                            <a:gd name="connsiteY3" fmla="*/ 87163 h 87163"/>
                            <a:gd name="connsiteX4" fmla="*/ 161301 w 161301"/>
                            <a:gd name="connsiteY4" fmla="*/ 74464 h 87163"/>
                            <a:gd name="connsiteX5" fmla="*/ 75601 w 161301"/>
                            <a:gd name="connsiteY5" fmla="*/ 47622 h 87163"/>
                            <a:gd name="connsiteX6" fmla="*/ 5771 w 161301"/>
                            <a:gd name="connsiteY6" fmla="*/ 0 h 8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301" h="87163">
                              <a:moveTo>
                                <a:pt x="5771" y="0"/>
                              </a:moveTo>
                              <a:cubicBezTo>
                                <a:pt x="3751" y="4618"/>
                                <a:pt x="1731" y="9236"/>
                                <a:pt x="0" y="13854"/>
                              </a:cubicBezTo>
                              <a:cubicBezTo>
                                <a:pt x="19044" y="30882"/>
                                <a:pt x="42706" y="46756"/>
                                <a:pt x="69830" y="60033"/>
                              </a:cubicBezTo>
                              <a:cubicBezTo>
                                <a:pt x="97819" y="73598"/>
                                <a:pt x="126386" y="82834"/>
                                <a:pt x="153222" y="87163"/>
                              </a:cubicBezTo>
                              <a:cubicBezTo>
                                <a:pt x="156107" y="83123"/>
                                <a:pt x="158704" y="78793"/>
                                <a:pt x="161301" y="74464"/>
                              </a:cubicBezTo>
                              <a:cubicBezTo>
                                <a:pt x="134177" y="71001"/>
                                <a:pt x="104456" y="61765"/>
                                <a:pt x="75601" y="47622"/>
                              </a:cubicBezTo>
                              <a:cubicBezTo>
                                <a:pt x="48477" y="34346"/>
                                <a:pt x="24527" y="17606"/>
                                <a:pt x="5771" y="0"/>
                              </a:cubicBezTo>
                              <a:close/>
                            </a:path>
                          </a:pathLst>
                        </a:custGeom>
                        <a:solidFill>
                          <a:srgbClr val="0061AF"/>
                        </a:solidFill>
                        <a:ln w="2885"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B29862E1-F1F4-1D01-D0BA-63DB3333BA80}"/>
                            </a:ext>
                          </a:extLst>
                        </p:cNvPr>
                        <p:cNvSpPr/>
                        <p:nvPr/>
                      </p:nvSpPr>
                      <p:spPr>
                        <a:xfrm>
                          <a:off x="10452557" y="413364"/>
                          <a:ext cx="320303" cy="223391"/>
                        </a:xfrm>
                        <a:custGeom>
                          <a:avLst/>
                          <a:gdLst>
                            <a:gd name="connsiteX0" fmla="*/ 297068 w 320303"/>
                            <a:gd name="connsiteY0" fmla="*/ 105346 h 223391"/>
                            <a:gd name="connsiteX1" fmla="*/ 200114 w 320303"/>
                            <a:gd name="connsiteY1" fmla="*/ 30016 h 223391"/>
                            <a:gd name="connsiteX2" fmla="*/ 83827 w 320303"/>
                            <a:gd name="connsiteY2" fmla="*/ 0 h 223391"/>
                            <a:gd name="connsiteX3" fmla="*/ 5341 w 320303"/>
                            <a:gd name="connsiteY3" fmla="*/ 36077 h 223391"/>
                            <a:gd name="connsiteX4" fmla="*/ 40256 w 320303"/>
                            <a:gd name="connsiteY4" fmla="*/ 137383 h 223391"/>
                            <a:gd name="connsiteX5" fmla="*/ 46027 w 320303"/>
                            <a:gd name="connsiteY5" fmla="*/ 123241 h 223391"/>
                            <a:gd name="connsiteX6" fmla="*/ 17460 w 320303"/>
                            <a:gd name="connsiteY6" fmla="*/ 42138 h 223391"/>
                            <a:gd name="connsiteX7" fmla="*/ 83538 w 320303"/>
                            <a:gd name="connsiteY7" fmla="*/ 13854 h 223391"/>
                            <a:gd name="connsiteX8" fmla="*/ 193766 w 320303"/>
                            <a:gd name="connsiteY8" fmla="*/ 42427 h 223391"/>
                            <a:gd name="connsiteX9" fmla="*/ 285526 w 320303"/>
                            <a:gd name="connsiteY9" fmla="*/ 113716 h 223391"/>
                            <a:gd name="connsiteX10" fmla="*/ 302262 w 320303"/>
                            <a:gd name="connsiteY10" fmla="*/ 181253 h 223391"/>
                            <a:gd name="connsiteX11" fmla="*/ 236183 w 320303"/>
                            <a:gd name="connsiteY11" fmla="*/ 209538 h 223391"/>
                            <a:gd name="connsiteX12" fmla="*/ 226372 w 320303"/>
                            <a:gd name="connsiteY12" fmla="*/ 209249 h 223391"/>
                            <a:gd name="connsiteX13" fmla="*/ 218004 w 320303"/>
                            <a:gd name="connsiteY13" fmla="*/ 222526 h 223391"/>
                            <a:gd name="connsiteX14" fmla="*/ 236183 w 320303"/>
                            <a:gd name="connsiteY14" fmla="*/ 223392 h 223391"/>
                            <a:gd name="connsiteX15" fmla="*/ 314670 w 320303"/>
                            <a:gd name="connsiteY15" fmla="*/ 187314 h 223391"/>
                            <a:gd name="connsiteX16" fmla="*/ 297068 w 320303"/>
                            <a:gd name="connsiteY16" fmla="*/ 105346 h 22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303" h="223391">
                              <a:moveTo>
                                <a:pt x="297068" y="105346"/>
                              </a:moveTo>
                              <a:cubicBezTo>
                                <a:pt x="275426" y="76484"/>
                                <a:pt x="240800" y="49643"/>
                                <a:pt x="200114" y="30016"/>
                              </a:cubicBezTo>
                              <a:cubicBezTo>
                                <a:pt x="160582" y="10679"/>
                                <a:pt x="119319" y="0"/>
                                <a:pt x="83827" y="0"/>
                              </a:cubicBezTo>
                              <a:cubicBezTo>
                                <a:pt x="44584" y="0"/>
                                <a:pt x="16883" y="12699"/>
                                <a:pt x="5341" y="36077"/>
                              </a:cubicBezTo>
                              <a:cubicBezTo>
                                <a:pt x="-8799" y="64939"/>
                                <a:pt x="5918" y="102749"/>
                                <a:pt x="40256" y="137383"/>
                              </a:cubicBezTo>
                              <a:cubicBezTo>
                                <a:pt x="42275" y="132765"/>
                                <a:pt x="44007" y="127859"/>
                                <a:pt x="46027" y="123241"/>
                              </a:cubicBezTo>
                              <a:cubicBezTo>
                                <a:pt x="19191" y="94379"/>
                                <a:pt x="7072" y="63785"/>
                                <a:pt x="17460" y="42138"/>
                              </a:cubicBezTo>
                              <a:cubicBezTo>
                                <a:pt x="26116" y="24244"/>
                                <a:pt x="50355" y="13854"/>
                                <a:pt x="83538" y="13854"/>
                              </a:cubicBezTo>
                              <a:cubicBezTo>
                                <a:pt x="117011" y="13854"/>
                                <a:pt x="156254" y="23955"/>
                                <a:pt x="193766" y="42427"/>
                              </a:cubicBezTo>
                              <a:cubicBezTo>
                                <a:pt x="232432" y="61476"/>
                                <a:pt x="265038" y="86586"/>
                                <a:pt x="285526" y="113716"/>
                              </a:cubicBezTo>
                              <a:cubicBezTo>
                                <a:pt x="304859" y="139403"/>
                                <a:pt x="310918" y="163359"/>
                                <a:pt x="302262" y="181253"/>
                              </a:cubicBezTo>
                              <a:cubicBezTo>
                                <a:pt x="293605" y="199148"/>
                                <a:pt x="269367" y="209538"/>
                                <a:pt x="236183" y="209538"/>
                              </a:cubicBezTo>
                              <a:cubicBezTo>
                                <a:pt x="233009" y="209538"/>
                                <a:pt x="229546" y="209249"/>
                                <a:pt x="226372" y="209249"/>
                              </a:cubicBezTo>
                              <a:cubicBezTo>
                                <a:pt x="223487" y="213579"/>
                                <a:pt x="220890" y="218197"/>
                                <a:pt x="218004" y="222526"/>
                              </a:cubicBezTo>
                              <a:cubicBezTo>
                                <a:pt x="224064" y="223103"/>
                                <a:pt x="230123" y="223392"/>
                                <a:pt x="236183" y="223392"/>
                              </a:cubicBezTo>
                              <a:cubicBezTo>
                                <a:pt x="275426" y="223392"/>
                                <a:pt x="303127" y="210692"/>
                                <a:pt x="314670" y="187314"/>
                              </a:cubicBezTo>
                              <a:cubicBezTo>
                                <a:pt x="326212" y="164513"/>
                                <a:pt x="319863" y="135651"/>
                                <a:pt x="297068" y="105346"/>
                              </a:cubicBezTo>
                              <a:close/>
                            </a:path>
                          </a:pathLst>
                        </a:custGeom>
                        <a:solidFill>
                          <a:srgbClr val="0061AF"/>
                        </a:solidFill>
                        <a:ln w="2885" cap="flat">
                          <a:noFill/>
                          <a:prstDash val="solid"/>
                          <a:miter/>
                        </a:ln>
                      </p:spPr>
                      <p:txBody>
                        <a:bodyPr rtlCol="0" anchor="ctr"/>
                        <a:lstStyle/>
                        <a:p>
                          <a:endParaRPr lang="ru-RU"/>
                        </a:p>
                      </p:txBody>
                    </p:sp>
                  </p:grpSp>
                  <p:sp>
                    <p:nvSpPr>
                      <p:cNvPr id="24" name="Полилиния 23">
                        <a:extLst>
                          <a:ext uri="{FF2B5EF4-FFF2-40B4-BE49-F238E27FC236}">
                            <a16:creationId xmlns:a16="http://schemas.microsoft.com/office/drawing/2014/main" id="{C59ECD50-0B13-1D48-D273-0DD6B1A60818}"/>
                          </a:ext>
                        </a:extLst>
                      </p:cNvPr>
                      <p:cNvSpPr/>
                      <p:nvPr/>
                    </p:nvSpPr>
                    <p:spPr>
                      <a:xfrm>
                        <a:off x="10454912" y="602121"/>
                        <a:ext cx="230941" cy="171151"/>
                      </a:xfrm>
                      <a:custGeom>
                        <a:avLst/>
                        <a:gdLst>
                          <a:gd name="connsiteX0" fmla="*/ 211897 w 230941"/>
                          <a:gd name="connsiteY0" fmla="*/ 6350 h 171151"/>
                          <a:gd name="connsiteX1" fmla="*/ 49731 w 230941"/>
                          <a:gd name="connsiteY1" fmla="*/ 158164 h 171151"/>
                          <a:gd name="connsiteX2" fmla="*/ 35014 w 230941"/>
                          <a:gd name="connsiteY2" fmla="*/ 154700 h 171151"/>
                          <a:gd name="connsiteX3" fmla="*/ 21164 w 230941"/>
                          <a:gd name="connsiteY3" fmla="*/ 32325 h 171151"/>
                          <a:gd name="connsiteX4" fmla="*/ 7890 w 230941"/>
                          <a:gd name="connsiteY4" fmla="*/ 31460 h 171151"/>
                          <a:gd name="connsiteX5" fmla="*/ 28955 w 230941"/>
                          <a:gd name="connsiteY5" fmla="*/ 166245 h 171151"/>
                          <a:gd name="connsiteX6" fmla="*/ 49731 w 230941"/>
                          <a:gd name="connsiteY6" fmla="*/ 171152 h 171151"/>
                          <a:gd name="connsiteX7" fmla="*/ 230942 w 230941"/>
                          <a:gd name="connsiteY7" fmla="*/ 0 h 171151"/>
                          <a:gd name="connsiteX8" fmla="*/ 211897 w 230941"/>
                          <a:gd name="connsiteY8" fmla="*/ 6350 h 1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1" h="171151">
                            <a:moveTo>
                              <a:pt x="211897" y="6350"/>
                            </a:moveTo>
                            <a:cubicBezTo>
                              <a:pt x="157072" y="95245"/>
                              <a:pt x="91282" y="158164"/>
                              <a:pt x="49731" y="158164"/>
                            </a:cubicBezTo>
                            <a:cubicBezTo>
                              <a:pt x="44248" y="158164"/>
                              <a:pt x="39343" y="157009"/>
                              <a:pt x="35014" y="154700"/>
                            </a:cubicBezTo>
                            <a:cubicBezTo>
                              <a:pt x="12507" y="142867"/>
                              <a:pt x="6448" y="96976"/>
                              <a:pt x="21164" y="32325"/>
                            </a:cubicBezTo>
                            <a:cubicBezTo>
                              <a:pt x="16547" y="32037"/>
                              <a:pt x="12219" y="31748"/>
                              <a:pt x="7890" y="31460"/>
                            </a:cubicBezTo>
                            <a:cubicBezTo>
                              <a:pt x="-7114" y="99285"/>
                              <a:pt x="-1055" y="150660"/>
                              <a:pt x="28955" y="166245"/>
                            </a:cubicBezTo>
                            <a:cubicBezTo>
                              <a:pt x="35014" y="169420"/>
                              <a:pt x="42228" y="171152"/>
                              <a:pt x="49731" y="171152"/>
                            </a:cubicBezTo>
                            <a:cubicBezTo>
                              <a:pt x="99073" y="171152"/>
                              <a:pt x="171212" y="102171"/>
                              <a:pt x="230942" y="0"/>
                            </a:cubicBezTo>
                            <a:cubicBezTo>
                              <a:pt x="224882" y="2598"/>
                              <a:pt x="218534" y="4618"/>
                              <a:pt x="211897" y="6350"/>
                            </a:cubicBezTo>
                            <a:close/>
                          </a:path>
                        </a:pathLst>
                      </a:custGeom>
                      <a:solidFill>
                        <a:srgbClr val="0061AF"/>
                      </a:solidFill>
                      <a:ln w="2885" cap="flat">
                        <a:noFill/>
                        <a:prstDash val="solid"/>
                        <a:miter/>
                      </a:ln>
                    </p:spPr>
                    <p:txBody>
                      <a:bodyPr rtlCol="0" anchor="ctr"/>
                      <a:lstStyle/>
                      <a:p>
                        <a:endParaRPr lang="ru-RU"/>
                      </a:p>
                    </p:txBody>
                  </p:sp>
                </p:grpSp>
                <p:grpSp>
                  <p:nvGrpSpPr>
                    <p:cNvPr id="25" name="Рисунок 19">
                      <a:extLst>
                        <a:ext uri="{FF2B5EF4-FFF2-40B4-BE49-F238E27FC236}">
                          <a16:creationId xmlns:a16="http://schemas.microsoft.com/office/drawing/2014/main" id="{82A4FC09-B82A-C1FD-7E4C-7DDB64041E34}"/>
                        </a:ext>
                      </a:extLst>
                    </p:cNvPr>
                    <p:cNvGrpSpPr/>
                    <p:nvPr/>
                  </p:nvGrpSpPr>
                  <p:grpSpPr>
                    <a:xfrm>
                      <a:off x="10376966" y="420579"/>
                      <a:ext cx="472032" cy="208672"/>
                      <a:chOff x="10376966" y="420579"/>
                      <a:chExt cx="472032" cy="208672"/>
                    </a:xfrm>
                    <a:solidFill>
                      <a:srgbClr val="0061AF"/>
                    </a:solidFill>
                  </p:grpSpPr>
                  <p:sp>
                    <p:nvSpPr>
                      <p:cNvPr id="26" name="Полилиния 25">
                        <a:extLst>
                          <a:ext uri="{FF2B5EF4-FFF2-40B4-BE49-F238E27FC236}">
                            <a16:creationId xmlns:a16="http://schemas.microsoft.com/office/drawing/2014/main" id="{795D8CCF-E6C5-0198-AB9D-25862A7E4887}"/>
                          </a:ext>
                        </a:extLst>
                      </p:cNvPr>
                      <p:cNvSpPr/>
                      <p:nvPr/>
                    </p:nvSpPr>
                    <p:spPr>
                      <a:xfrm>
                        <a:off x="10598134" y="557962"/>
                        <a:ext cx="157550" cy="57723"/>
                      </a:xfrm>
                      <a:custGeom>
                        <a:avLst/>
                        <a:gdLst>
                          <a:gd name="connsiteX0" fmla="*/ 32029 w 157550"/>
                          <a:gd name="connsiteY0" fmla="*/ 42138 h 57723"/>
                          <a:gd name="connsiteX1" fmla="*/ 0 w 157550"/>
                          <a:gd name="connsiteY1" fmla="*/ 48777 h 57723"/>
                          <a:gd name="connsiteX2" fmla="*/ 25393 w 157550"/>
                          <a:gd name="connsiteY2" fmla="*/ 57724 h 57723"/>
                          <a:gd name="connsiteX3" fmla="*/ 34915 w 157550"/>
                          <a:gd name="connsiteY3" fmla="*/ 55704 h 57723"/>
                          <a:gd name="connsiteX4" fmla="*/ 157550 w 157550"/>
                          <a:gd name="connsiteY4" fmla="*/ 13276 h 57723"/>
                          <a:gd name="connsiteX5" fmla="*/ 153799 w 157550"/>
                          <a:gd name="connsiteY5" fmla="*/ 0 h 57723"/>
                          <a:gd name="connsiteX6" fmla="*/ 32029 w 157550"/>
                          <a:gd name="connsiteY6" fmla="*/ 42138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50" h="57723">
                            <a:moveTo>
                              <a:pt x="32029" y="42138"/>
                            </a:moveTo>
                            <a:cubicBezTo>
                              <a:pt x="21353" y="44736"/>
                              <a:pt x="10676" y="46756"/>
                              <a:pt x="0" y="48777"/>
                            </a:cubicBezTo>
                            <a:cubicBezTo>
                              <a:pt x="8657" y="52240"/>
                              <a:pt x="17025" y="55126"/>
                              <a:pt x="25393" y="57724"/>
                            </a:cubicBezTo>
                            <a:cubicBezTo>
                              <a:pt x="28567" y="57147"/>
                              <a:pt x="31741" y="56281"/>
                              <a:pt x="34915" y="55704"/>
                            </a:cubicBezTo>
                            <a:cubicBezTo>
                              <a:pt x="80218" y="45313"/>
                              <a:pt x="122346" y="30594"/>
                              <a:pt x="157550" y="13276"/>
                            </a:cubicBezTo>
                            <a:cubicBezTo>
                              <a:pt x="156684" y="8947"/>
                              <a:pt x="155530" y="4618"/>
                              <a:pt x="153799" y="0"/>
                            </a:cubicBezTo>
                            <a:cubicBezTo>
                              <a:pt x="119461" y="17029"/>
                              <a:pt x="77332" y="31748"/>
                              <a:pt x="32029" y="42138"/>
                            </a:cubicBezTo>
                            <a:close/>
                          </a:path>
                        </a:pathLst>
                      </a:custGeom>
                      <a:solidFill>
                        <a:srgbClr val="0061AF"/>
                      </a:solidFill>
                      <a:ln w="2885"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55C28177-C2C8-5CDB-8007-A0E808212DF5}"/>
                          </a:ext>
                        </a:extLst>
                      </p:cNvPr>
                      <p:cNvSpPr/>
                      <p:nvPr/>
                    </p:nvSpPr>
                    <p:spPr>
                      <a:xfrm>
                        <a:off x="10464534" y="437319"/>
                        <a:ext cx="149759" cy="57723"/>
                      </a:xfrm>
                      <a:custGeom>
                        <a:avLst/>
                        <a:gdLst>
                          <a:gd name="connsiteX0" fmla="*/ 0 w 149759"/>
                          <a:gd name="connsiteY0" fmla="*/ 44159 h 57723"/>
                          <a:gd name="connsiteX1" fmla="*/ 3174 w 149759"/>
                          <a:gd name="connsiteY1" fmla="*/ 57724 h 57723"/>
                          <a:gd name="connsiteX2" fmla="*/ 131003 w 149759"/>
                          <a:gd name="connsiteY2" fmla="*/ 12411 h 57723"/>
                          <a:gd name="connsiteX3" fmla="*/ 149759 w 149759"/>
                          <a:gd name="connsiteY3" fmla="*/ 8370 h 57723"/>
                          <a:gd name="connsiteX4" fmla="*/ 123501 w 149759"/>
                          <a:gd name="connsiteY4" fmla="*/ 0 h 57723"/>
                          <a:gd name="connsiteX5" fmla="*/ 0 w 149759"/>
                          <a:gd name="connsiteY5" fmla="*/ 44159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59" h="57723">
                            <a:moveTo>
                              <a:pt x="0" y="44159"/>
                            </a:moveTo>
                            <a:cubicBezTo>
                              <a:pt x="577" y="48488"/>
                              <a:pt x="1731" y="53106"/>
                              <a:pt x="3174" y="57724"/>
                            </a:cubicBezTo>
                            <a:cubicBezTo>
                              <a:pt x="36646" y="40407"/>
                              <a:pt x="79929" y="24244"/>
                              <a:pt x="131003" y="12411"/>
                            </a:cubicBezTo>
                            <a:cubicBezTo>
                              <a:pt x="137351" y="10968"/>
                              <a:pt x="143411" y="9524"/>
                              <a:pt x="149759" y="8370"/>
                            </a:cubicBezTo>
                            <a:cubicBezTo>
                              <a:pt x="140814" y="5195"/>
                              <a:pt x="132157" y="2309"/>
                              <a:pt x="123501" y="0"/>
                            </a:cubicBezTo>
                            <a:cubicBezTo>
                              <a:pt x="76178" y="11545"/>
                              <a:pt x="34049" y="26842"/>
                              <a:pt x="0" y="44159"/>
                            </a:cubicBezTo>
                            <a:close/>
                          </a:path>
                        </a:pathLst>
                      </a:custGeom>
                      <a:solidFill>
                        <a:srgbClr val="0061AF"/>
                      </a:solidFill>
                      <a:ln w="2885"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1E746BD9-696F-146A-78AD-32F8ED16EA22}"/>
                          </a:ext>
                        </a:extLst>
                      </p:cNvPr>
                      <p:cNvSpPr/>
                      <p:nvPr/>
                    </p:nvSpPr>
                    <p:spPr>
                      <a:xfrm>
                        <a:off x="10376966" y="488405"/>
                        <a:ext cx="220302" cy="140846"/>
                      </a:xfrm>
                      <a:custGeom>
                        <a:avLst/>
                        <a:gdLst>
                          <a:gd name="connsiteX0" fmla="*/ 196064 w 220302"/>
                          <a:gd name="connsiteY0" fmla="*/ 122375 h 140846"/>
                          <a:gd name="connsiteX1" fmla="*/ 127966 w 220302"/>
                          <a:gd name="connsiteY1" fmla="*/ 127281 h 140846"/>
                          <a:gd name="connsiteX2" fmla="*/ 14276 w 220302"/>
                          <a:gd name="connsiteY2" fmla="*/ 88029 h 140846"/>
                          <a:gd name="connsiteX3" fmla="*/ 78623 w 220302"/>
                          <a:gd name="connsiteY3" fmla="*/ 13565 h 140846"/>
                          <a:gd name="connsiteX4" fmla="*/ 74872 w 220302"/>
                          <a:gd name="connsiteY4" fmla="*/ 0 h 140846"/>
                          <a:gd name="connsiteX5" fmla="*/ 1002 w 220302"/>
                          <a:gd name="connsiteY5" fmla="*/ 90915 h 140846"/>
                          <a:gd name="connsiteX6" fmla="*/ 128254 w 220302"/>
                          <a:gd name="connsiteY6" fmla="*/ 140846 h 140846"/>
                          <a:gd name="connsiteX7" fmla="*/ 220303 w 220302"/>
                          <a:gd name="connsiteY7" fmla="*/ 132476 h 140846"/>
                          <a:gd name="connsiteX8" fmla="*/ 196064 w 220302"/>
                          <a:gd name="connsiteY8" fmla="*/ 122375 h 14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02" h="140846">
                            <a:moveTo>
                              <a:pt x="196064" y="122375"/>
                            </a:moveTo>
                            <a:cubicBezTo>
                              <a:pt x="172403" y="125550"/>
                              <a:pt x="149318" y="127281"/>
                              <a:pt x="127966" y="127281"/>
                            </a:cubicBezTo>
                            <a:cubicBezTo>
                              <a:pt x="63330" y="127281"/>
                              <a:pt x="19758" y="112273"/>
                              <a:pt x="14276" y="88029"/>
                            </a:cubicBezTo>
                            <a:cubicBezTo>
                              <a:pt x="9659" y="67537"/>
                              <a:pt x="33320" y="39541"/>
                              <a:pt x="78623" y="13565"/>
                            </a:cubicBezTo>
                            <a:cubicBezTo>
                              <a:pt x="76892" y="8947"/>
                              <a:pt x="75737" y="4618"/>
                              <a:pt x="74872" y="0"/>
                            </a:cubicBezTo>
                            <a:cubicBezTo>
                              <a:pt x="23509" y="28862"/>
                              <a:pt x="-5923" y="62053"/>
                              <a:pt x="1002" y="90915"/>
                            </a:cubicBezTo>
                            <a:cubicBezTo>
                              <a:pt x="8505" y="122663"/>
                              <a:pt x="54673" y="140846"/>
                              <a:pt x="128254" y="140846"/>
                            </a:cubicBezTo>
                            <a:cubicBezTo>
                              <a:pt x="156821" y="140846"/>
                              <a:pt x="188273" y="137960"/>
                              <a:pt x="220303" y="132476"/>
                            </a:cubicBezTo>
                            <a:cubicBezTo>
                              <a:pt x="211934" y="129590"/>
                              <a:pt x="203855" y="126127"/>
                              <a:pt x="196064" y="122375"/>
                            </a:cubicBezTo>
                            <a:close/>
                          </a:path>
                        </a:pathLst>
                      </a:custGeom>
                      <a:solidFill>
                        <a:srgbClr val="0061AF"/>
                      </a:solidFill>
                      <a:ln w="2885"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104FCD61-427A-125A-1659-C90D362B1A53}"/>
                          </a:ext>
                        </a:extLst>
                      </p:cNvPr>
                      <p:cNvSpPr/>
                      <p:nvPr/>
                    </p:nvSpPr>
                    <p:spPr>
                      <a:xfrm>
                        <a:off x="10615159" y="420579"/>
                        <a:ext cx="233839" cy="143732"/>
                      </a:xfrm>
                      <a:custGeom>
                        <a:avLst/>
                        <a:gdLst>
                          <a:gd name="connsiteX0" fmla="*/ 232862 w 233839"/>
                          <a:gd name="connsiteY0" fmla="*/ 49931 h 143732"/>
                          <a:gd name="connsiteX1" fmla="*/ 105610 w 233839"/>
                          <a:gd name="connsiteY1" fmla="*/ 0 h 143732"/>
                          <a:gd name="connsiteX2" fmla="*/ 0 w 233839"/>
                          <a:gd name="connsiteY2" fmla="*/ 10968 h 143732"/>
                          <a:gd name="connsiteX3" fmla="*/ 24238 w 233839"/>
                          <a:gd name="connsiteY3" fmla="*/ 20492 h 143732"/>
                          <a:gd name="connsiteX4" fmla="*/ 105610 w 233839"/>
                          <a:gd name="connsiteY4" fmla="*/ 13565 h 143732"/>
                          <a:gd name="connsiteX5" fmla="*/ 219300 w 233839"/>
                          <a:gd name="connsiteY5" fmla="*/ 52817 h 143732"/>
                          <a:gd name="connsiteX6" fmla="*/ 168804 w 233839"/>
                          <a:gd name="connsiteY6" fmla="*/ 118911 h 143732"/>
                          <a:gd name="connsiteX7" fmla="*/ 148893 w 233839"/>
                          <a:gd name="connsiteY7" fmla="*/ 130456 h 143732"/>
                          <a:gd name="connsiteX8" fmla="*/ 153222 w 233839"/>
                          <a:gd name="connsiteY8" fmla="*/ 143733 h 143732"/>
                          <a:gd name="connsiteX9" fmla="*/ 176306 w 233839"/>
                          <a:gd name="connsiteY9" fmla="*/ 130456 h 143732"/>
                          <a:gd name="connsiteX10" fmla="*/ 232862 w 233839"/>
                          <a:gd name="connsiteY10" fmla="*/ 49931 h 1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39" h="143732">
                            <a:moveTo>
                              <a:pt x="232862" y="49931"/>
                            </a:moveTo>
                            <a:cubicBezTo>
                              <a:pt x="225649" y="18183"/>
                              <a:pt x="179191" y="0"/>
                              <a:pt x="105610" y="0"/>
                            </a:cubicBezTo>
                            <a:cubicBezTo>
                              <a:pt x="73004" y="0"/>
                              <a:pt x="36646" y="3752"/>
                              <a:pt x="0" y="10968"/>
                            </a:cubicBezTo>
                            <a:cubicBezTo>
                              <a:pt x="8080" y="13854"/>
                              <a:pt x="16159" y="17029"/>
                              <a:pt x="24238" y="20492"/>
                            </a:cubicBezTo>
                            <a:cubicBezTo>
                              <a:pt x="52517" y="15874"/>
                              <a:pt x="80218" y="13565"/>
                              <a:pt x="105610" y="13565"/>
                            </a:cubicBezTo>
                            <a:cubicBezTo>
                              <a:pt x="170246" y="13565"/>
                              <a:pt x="213818" y="28573"/>
                              <a:pt x="219300" y="52817"/>
                            </a:cubicBezTo>
                            <a:cubicBezTo>
                              <a:pt x="223629" y="71289"/>
                              <a:pt x="205161" y="95533"/>
                              <a:pt x="168804" y="118911"/>
                            </a:cubicBezTo>
                            <a:cubicBezTo>
                              <a:pt x="162455" y="122952"/>
                              <a:pt x="155819" y="126704"/>
                              <a:pt x="148893" y="130456"/>
                            </a:cubicBezTo>
                            <a:cubicBezTo>
                              <a:pt x="150625" y="135074"/>
                              <a:pt x="152068" y="139403"/>
                              <a:pt x="153222" y="143733"/>
                            </a:cubicBezTo>
                            <a:cubicBezTo>
                              <a:pt x="161301" y="139403"/>
                              <a:pt x="169092" y="134785"/>
                              <a:pt x="176306" y="130456"/>
                            </a:cubicBezTo>
                            <a:cubicBezTo>
                              <a:pt x="218723" y="103615"/>
                              <a:pt x="238633" y="74753"/>
                              <a:pt x="232862" y="49931"/>
                            </a:cubicBezTo>
                            <a:close/>
                          </a:path>
                        </a:pathLst>
                      </a:custGeom>
                      <a:solidFill>
                        <a:srgbClr val="0061AF"/>
                      </a:solidFill>
                      <a:ln w="2885" cap="flat">
                        <a:noFill/>
                        <a:prstDash val="solid"/>
                        <a:miter/>
                      </a:ln>
                    </p:spPr>
                    <p:txBody>
                      <a:bodyPr rtlCol="0" anchor="ctr"/>
                      <a:lstStyle/>
                      <a:p>
                        <a:endParaRPr lang="ru-RU"/>
                      </a:p>
                    </p:txBody>
                  </p:sp>
                </p:grpSp>
              </p:grpSp>
            </p:grpSp>
            <p:sp>
              <p:nvSpPr>
                <p:cNvPr id="30" name="Полилиния 29">
                  <a:extLst>
                    <a:ext uri="{FF2B5EF4-FFF2-40B4-BE49-F238E27FC236}">
                      <a16:creationId xmlns:a16="http://schemas.microsoft.com/office/drawing/2014/main" id="{9C751CFD-3635-7A42-7496-84F058104968}"/>
                    </a:ext>
                  </a:extLst>
                </p:cNvPr>
                <p:cNvSpPr/>
                <p:nvPr/>
              </p:nvSpPr>
              <p:spPr>
                <a:xfrm>
                  <a:off x="10571587" y="488116"/>
                  <a:ext cx="76178" cy="76195"/>
                </a:xfrm>
                <a:custGeom>
                  <a:avLst/>
                  <a:gdLst>
                    <a:gd name="connsiteX0" fmla="*/ 76178 w 76178"/>
                    <a:gd name="connsiteY0" fmla="*/ 38098 h 76195"/>
                    <a:gd name="connsiteX1" fmla="*/ 38089 w 76178"/>
                    <a:gd name="connsiteY1" fmla="*/ 76196 h 76195"/>
                    <a:gd name="connsiteX2" fmla="*/ 0 w 76178"/>
                    <a:gd name="connsiteY2" fmla="*/ 38098 h 76195"/>
                    <a:gd name="connsiteX3" fmla="*/ 38089 w 76178"/>
                    <a:gd name="connsiteY3" fmla="*/ 0 h 76195"/>
                    <a:gd name="connsiteX4" fmla="*/ 76178 w 76178"/>
                    <a:gd name="connsiteY4" fmla="*/ 38098 h 7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78" h="76195">
                      <a:moveTo>
                        <a:pt x="76178" y="38098"/>
                      </a:moveTo>
                      <a:cubicBezTo>
                        <a:pt x="76178" y="59167"/>
                        <a:pt x="59153" y="76196"/>
                        <a:pt x="38089" y="76196"/>
                      </a:cubicBezTo>
                      <a:cubicBezTo>
                        <a:pt x="17025" y="76196"/>
                        <a:pt x="0" y="59167"/>
                        <a:pt x="0" y="38098"/>
                      </a:cubicBezTo>
                      <a:cubicBezTo>
                        <a:pt x="0" y="17029"/>
                        <a:pt x="17025" y="0"/>
                        <a:pt x="38089" y="0"/>
                      </a:cubicBezTo>
                      <a:cubicBezTo>
                        <a:pt x="59153" y="0"/>
                        <a:pt x="76178" y="17029"/>
                        <a:pt x="76178" y="38098"/>
                      </a:cubicBezTo>
                      <a:close/>
                    </a:path>
                  </a:pathLst>
                </a:custGeom>
                <a:solidFill>
                  <a:srgbClr val="0061AF"/>
                </a:solidFill>
                <a:ln w="2885" cap="flat">
                  <a:noFill/>
                  <a:prstDash val="solid"/>
                  <a:miter/>
                </a:ln>
              </p:spPr>
              <p:txBody>
                <a:bodyPr rtlCol="0" anchor="ctr"/>
                <a:lstStyle/>
                <a:p>
                  <a:endParaRPr lang="ru-RU"/>
                </a:p>
              </p:txBody>
            </p:sp>
          </p:grpSp>
          <p:grpSp>
            <p:nvGrpSpPr>
              <p:cNvPr id="31" name="Рисунок 19">
                <a:extLst>
                  <a:ext uri="{FF2B5EF4-FFF2-40B4-BE49-F238E27FC236}">
                    <a16:creationId xmlns:a16="http://schemas.microsoft.com/office/drawing/2014/main" id="{D189A687-0C1F-85D9-0AEA-76513ACC0FF9}"/>
                  </a:ext>
                </a:extLst>
              </p:cNvPr>
              <p:cNvGrpSpPr/>
              <p:nvPr/>
            </p:nvGrpSpPr>
            <p:grpSpPr>
              <a:xfrm>
                <a:off x="10534652" y="276558"/>
                <a:ext cx="236031" cy="179521"/>
                <a:chOff x="10534652" y="276558"/>
                <a:chExt cx="236031" cy="179521"/>
              </a:xfrm>
              <a:solidFill>
                <a:srgbClr val="0061AF"/>
              </a:solidFill>
            </p:grpSpPr>
            <p:sp>
              <p:nvSpPr>
                <p:cNvPr id="32" name="Полилиния 31">
                  <a:extLst>
                    <a:ext uri="{FF2B5EF4-FFF2-40B4-BE49-F238E27FC236}">
                      <a16:creationId xmlns:a16="http://schemas.microsoft.com/office/drawing/2014/main" id="{EE5DD712-C8A0-EC1E-FD6D-B5F84A43058F}"/>
                    </a:ext>
                  </a:extLst>
                </p:cNvPr>
                <p:cNvSpPr/>
                <p:nvPr/>
              </p:nvSpPr>
              <p:spPr>
                <a:xfrm>
                  <a:off x="10534652" y="424620"/>
                  <a:ext cx="33472" cy="31459"/>
                </a:xfrm>
                <a:custGeom>
                  <a:avLst/>
                  <a:gdLst>
                    <a:gd name="connsiteX0" fmla="*/ 18467 w 33472"/>
                    <a:gd name="connsiteY0" fmla="*/ 25976 h 31459"/>
                    <a:gd name="connsiteX1" fmla="*/ 33472 w 33472"/>
                    <a:gd name="connsiteY1" fmla="*/ 2020 h 31459"/>
                    <a:gd name="connsiteX2" fmla="*/ 18756 w 33472"/>
                    <a:gd name="connsiteY2" fmla="*/ 0 h 31459"/>
                    <a:gd name="connsiteX3" fmla="*/ 0 w 33472"/>
                    <a:gd name="connsiteY3" fmla="*/ 31460 h 31459"/>
                    <a:gd name="connsiteX4" fmla="*/ 18467 w 33472"/>
                    <a:gd name="connsiteY4" fmla="*/ 25976 h 3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2" h="31459">
                      <a:moveTo>
                        <a:pt x="18467" y="25976"/>
                      </a:moveTo>
                      <a:cubicBezTo>
                        <a:pt x="23373" y="17894"/>
                        <a:pt x="28278" y="9813"/>
                        <a:pt x="33472" y="2020"/>
                      </a:cubicBezTo>
                      <a:cubicBezTo>
                        <a:pt x="28567" y="1154"/>
                        <a:pt x="23661" y="577"/>
                        <a:pt x="18756" y="0"/>
                      </a:cubicBezTo>
                      <a:cubicBezTo>
                        <a:pt x="12408" y="10102"/>
                        <a:pt x="6060" y="20492"/>
                        <a:pt x="0" y="31460"/>
                      </a:cubicBezTo>
                      <a:cubicBezTo>
                        <a:pt x="6060" y="29728"/>
                        <a:pt x="12408" y="27708"/>
                        <a:pt x="18467" y="25976"/>
                      </a:cubicBezTo>
                      <a:close/>
                    </a:path>
                  </a:pathLst>
                </a:custGeom>
                <a:solidFill>
                  <a:srgbClr val="0061AF"/>
                </a:solidFill>
                <a:ln w="2885"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A58C50BB-1D14-670D-37FA-B61144188744}"/>
                    </a:ext>
                  </a:extLst>
                </p:cNvPr>
                <p:cNvSpPr/>
                <p:nvPr/>
              </p:nvSpPr>
              <p:spPr>
                <a:xfrm>
                  <a:off x="10562065" y="276558"/>
                  <a:ext cx="208619" cy="152968"/>
                </a:xfrm>
                <a:custGeom>
                  <a:avLst/>
                  <a:gdLst>
                    <a:gd name="connsiteX0" fmla="*/ 14428 w 208619"/>
                    <a:gd name="connsiteY0" fmla="*/ 137672 h 152968"/>
                    <a:gd name="connsiteX1" fmla="*/ 158704 w 208619"/>
                    <a:gd name="connsiteY1" fmla="*/ 13277 h 152968"/>
                    <a:gd name="connsiteX2" fmla="*/ 173420 w 208619"/>
                    <a:gd name="connsiteY2" fmla="*/ 16740 h 152968"/>
                    <a:gd name="connsiteX3" fmla="*/ 184385 w 208619"/>
                    <a:gd name="connsiteY3" fmla="*/ 151525 h 152968"/>
                    <a:gd name="connsiteX4" fmla="*/ 197659 w 208619"/>
                    <a:gd name="connsiteY4" fmla="*/ 152969 h 152968"/>
                    <a:gd name="connsiteX5" fmla="*/ 179769 w 208619"/>
                    <a:gd name="connsiteY5" fmla="*/ 4907 h 152968"/>
                    <a:gd name="connsiteX6" fmla="*/ 158993 w 208619"/>
                    <a:gd name="connsiteY6" fmla="*/ 0 h 152968"/>
                    <a:gd name="connsiteX7" fmla="*/ 0 w 208619"/>
                    <a:gd name="connsiteY7" fmla="*/ 135363 h 152968"/>
                    <a:gd name="connsiteX8" fmla="*/ 14428 w 208619"/>
                    <a:gd name="connsiteY8" fmla="*/ 137672 h 15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19" h="152968">
                      <a:moveTo>
                        <a:pt x="14428" y="137672"/>
                      </a:moveTo>
                      <a:cubicBezTo>
                        <a:pt x="65213" y="63496"/>
                        <a:pt x="121769" y="13277"/>
                        <a:pt x="158704" y="13277"/>
                      </a:cubicBezTo>
                      <a:cubicBezTo>
                        <a:pt x="164187" y="13277"/>
                        <a:pt x="169092" y="14431"/>
                        <a:pt x="173420" y="16740"/>
                      </a:cubicBezTo>
                      <a:cubicBezTo>
                        <a:pt x="197370" y="29439"/>
                        <a:pt x="202564" y="80525"/>
                        <a:pt x="184385" y="151525"/>
                      </a:cubicBezTo>
                      <a:cubicBezTo>
                        <a:pt x="189002" y="151814"/>
                        <a:pt x="193331" y="152391"/>
                        <a:pt x="197659" y="152969"/>
                      </a:cubicBezTo>
                      <a:cubicBezTo>
                        <a:pt x="216415" y="78793"/>
                        <a:pt x="211509" y="21646"/>
                        <a:pt x="179769" y="4907"/>
                      </a:cubicBezTo>
                      <a:cubicBezTo>
                        <a:pt x="173420" y="1732"/>
                        <a:pt x="166495" y="0"/>
                        <a:pt x="158993" y="0"/>
                      </a:cubicBezTo>
                      <a:cubicBezTo>
                        <a:pt x="115710" y="0"/>
                        <a:pt x="54825" y="53106"/>
                        <a:pt x="0" y="135363"/>
                      </a:cubicBezTo>
                      <a:cubicBezTo>
                        <a:pt x="4617" y="135940"/>
                        <a:pt x="9522" y="136806"/>
                        <a:pt x="14428" y="137672"/>
                      </a:cubicBezTo>
                      <a:close/>
                    </a:path>
                  </a:pathLst>
                </a:custGeom>
                <a:solidFill>
                  <a:srgbClr val="0061AF"/>
                </a:solidFill>
                <a:ln w="2885" cap="flat">
                  <a:noFill/>
                  <a:prstDash val="solid"/>
                  <a:miter/>
                </a:ln>
              </p:spPr>
              <p:txBody>
                <a:bodyPr rtlCol="0" anchor="ctr"/>
                <a:lstStyle/>
                <a:p>
                  <a:endParaRPr lang="ru-RU"/>
                </a:p>
              </p:txBody>
            </p:sp>
          </p:grpSp>
        </p:grpSp>
        <p:grpSp>
          <p:nvGrpSpPr>
            <p:cNvPr id="34" name="Рисунок 19">
              <a:extLst>
                <a:ext uri="{FF2B5EF4-FFF2-40B4-BE49-F238E27FC236}">
                  <a16:creationId xmlns:a16="http://schemas.microsoft.com/office/drawing/2014/main" id="{224988DE-8472-AF29-D1FA-6B13C8D8D369}"/>
                </a:ext>
              </a:extLst>
            </p:cNvPr>
            <p:cNvGrpSpPr/>
            <p:nvPr/>
          </p:nvGrpSpPr>
          <p:grpSpPr>
            <a:xfrm>
              <a:off x="10697974" y="665040"/>
              <a:ext cx="904613" cy="211558"/>
              <a:chOff x="10697974" y="665040"/>
              <a:chExt cx="904613" cy="211558"/>
            </a:xfrm>
            <a:solidFill>
              <a:srgbClr val="0061AF"/>
            </a:solidFill>
          </p:grpSpPr>
          <p:sp>
            <p:nvSpPr>
              <p:cNvPr id="35" name="Полилиния 34">
                <a:extLst>
                  <a:ext uri="{FF2B5EF4-FFF2-40B4-BE49-F238E27FC236}">
                    <a16:creationId xmlns:a16="http://schemas.microsoft.com/office/drawing/2014/main" id="{6EC6415E-664F-CB10-8811-219E836A1F82}"/>
                  </a:ext>
                </a:extLst>
              </p:cNvPr>
              <p:cNvSpPr/>
              <p:nvPr/>
            </p:nvSpPr>
            <p:spPr>
              <a:xfrm>
                <a:off x="10697974" y="665040"/>
                <a:ext cx="207469" cy="211558"/>
              </a:xfrm>
              <a:custGeom>
                <a:avLst/>
                <a:gdLst>
                  <a:gd name="connsiteX0" fmla="*/ 174863 w 207469"/>
                  <a:gd name="connsiteY0" fmla="*/ 211558 h 211558"/>
                  <a:gd name="connsiteX1" fmla="*/ 174863 w 207469"/>
                  <a:gd name="connsiteY1" fmla="*/ 61187 h 211558"/>
                  <a:gd name="connsiteX2" fmla="*/ 103879 w 207469"/>
                  <a:gd name="connsiteY2" fmla="*/ 150660 h 211558"/>
                  <a:gd name="connsiteX3" fmla="*/ 32606 w 207469"/>
                  <a:gd name="connsiteY3" fmla="*/ 61187 h 211558"/>
                  <a:gd name="connsiteX4" fmla="*/ 32606 w 207469"/>
                  <a:gd name="connsiteY4" fmla="*/ 211558 h 211558"/>
                  <a:gd name="connsiteX5" fmla="*/ 0 w 207469"/>
                  <a:gd name="connsiteY5" fmla="*/ 211558 h 211558"/>
                  <a:gd name="connsiteX6" fmla="*/ 0 w 207469"/>
                  <a:gd name="connsiteY6" fmla="*/ 0 h 211558"/>
                  <a:gd name="connsiteX7" fmla="*/ 19045 w 207469"/>
                  <a:gd name="connsiteY7" fmla="*/ 0 h 211558"/>
                  <a:gd name="connsiteX8" fmla="*/ 103879 w 207469"/>
                  <a:gd name="connsiteY8" fmla="*/ 107367 h 211558"/>
                  <a:gd name="connsiteX9" fmla="*/ 188714 w 207469"/>
                  <a:gd name="connsiteY9" fmla="*/ 0 h 211558"/>
                  <a:gd name="connsiteX10" fmla="*/ 207470 w 207469"/>
                  <a:gd name="connsiteY10" fmla="*/ 0 h 211558"/>
                  <a:gd name="connsiteX11" fmla="*/ 207470 w 207469"/>
                  <a:gd name="connsiteY11" fmla="*/ 211558 h 211558"/>
                  <a:gd name="connsiteX12" fmla="*/ 174863 w 207469"/>
                  <a:gd name="connsiteY12"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469" h="211558">
                    <a:moveTo>
                      <a:pt x="174863" y="211558"/>
                    </a:moveTo>
                    <a:lnTo>
                      <a:pt x="174863" y="61187"/>
                    </a:lnTo>
                    <a:lnTo>
                      <a:pt x="103879" y="150660"/>
                    </a:lnTo>
                    <a:lnTo>
                      <a:pt x="32606" y="61187"/>
                    </a:lnTo>
                    <a:lnTo>
                      <a:pt x="32606" y="211558"/>
                    </a:lnTo>
                    <a:lnTo>
                      <a:pt x="0" y="211558"/>
                    </a:lnTo>
                    <a:lnTo>
                      <a:pt x="0" y="0"/>
                    </a:lnTo>
                    <a:lnTo>
                      <a:pt x="19045" y="0"/>
                    </a:lnTo>
                    <a:lnTo>
                      <a:pt x="103879" y="107367"/>
                    </a:lnTo>
                    <a:lnTo>
                      <a:pt x="188714" y="0"/>
                    </a:lnTo>
                    <a:lnTo>
                      <a:pt x="207470" y="0"/>
                    </a:lnTo>
                    <a:lnTo>
                      <a:pt x="207470" y="211558"/>
                    </a:lnTo>
                    <a:lnTo>
                      <a:pt x="174863" y="211558"/>
                    </a:lnTo>
                    <a:close/>
                  </a:path>
                </a:pathLst>
              </a:custGeom>
              <a:solidFill>
                <a:srgbClr val="0061AF"/>
              </a:solidFill>
              <a:ln w="2885"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E96E85CF-6FB6-47A9-B9D8-123E92199259}"/>
                  </a:ext>
                </a:extLst>
              </p:cNvPr>
              <p:cNvSpPr/>
              <p:nvPr/>
            </p:nvSpPr>
            <p:spPr>
              <a:xfrm>
                <a:off x="10932279" y="665040"/>
                <a:ext cx="163321" cy="211558"/>
              </a:xfrm>
              <a:custGeom>
                <a:avLst/>
                <a:gdLst>
                  <a:gd name="connsiteX0" fmla="*/ 130715 w 163321"/>
                  <a:gd name="connsiteY0" fmla="*/ 211558 h 211558"/>
                  <a:gd name="connsiteX1" fmla="*/ 130715 w 163321"/>
                  <a:gd name="connsiteY1" fmla="*/ 62342 h 211558"/>
                  <a:gd name="connsiteX2" fmla="*/ 19045 w 163321"/>
                  <a:gd name="connsiteY2" fmla="*/ 211558 h 211558"/>
                  <a:gd name="connsiteX3" fmla="*/ 0 w 163321"/>
                  <a:gd name="connsiteY3" fmla="*/ 211558 h 211558"/>
                  <a:gd name="connsiteX4" fmla="*/ 0 w 163321"/>
                  <a:gd name="connsiteY4" fmla="*/ 0 h 211558"/>
                  <a:gd name="connsiteX5" fmla="*/ 32607 w 163321"/>
                  <a:gd name="connsiteY5" fmla="*/ 0 h 211558"/>
                  <a:gd name="connsiteX6" fmla="*/ 32607 w 163321"/>
                  <a:gd name="connsiteY6" fmla="*/ 149216 h 211558"/>
                  <a:gd name="connsiteX7" fmla="*/ 144277 w 163321"/>
                  <a:gd name="connsiteY7" fmla="*/ 0 h 211558"/>
                  <a:gd name="connsiteX8" fmla="*/ 163321 w 163321"/>
                  <a:gd name="connsiteY8" fmla="*/ 0 h 211558"/>
                  <a:gd name="connsiteX9" fmla="*/ 163321 w 163321"/>
                  <a:gd name="connsiteY9" fmla="*/ 211558 h 211558"/>
                  <a:gd name="connsiteX10" fmla="*/ 130715 w 163321"/>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1" h="211558">
                    <a:moveTo>
                      <a:pt x="130715" y="211558"/>
                    </a:moveTo>
                    <a:lnTo>
                      <a:pt x="130715" y="62342"/>
                    </a:lnTo>
                    <a:lnTo>
                      <a:pt x="19045" y="211558"/>
                    </a:lnTo>
                    <a:lnTo>
                      <a:pt x="0" y="211558"/>
                    </a:lnTo>
                    <a:lnTo>
                      <a:pt x="0" y="0"/>
                    </a:lnTo>
                    <a:lnTo>
                      <a:pt x="32607" y="0"/>
                    </a:lnTo>
                    <a:lnTo>
                      <a:pt x="32607" y="149216"/>
                    </a:lnTo>
                    <a:lnTo>
                      <a:pt x="144277" y="0"/>
                    </a:lnTo>
                    <a:lnTo>
                      <a:pt x="163321" y="0"/>
                    </a:lnTo>
                    <a:lnTo>
                      <a:pt x="163321" y="211558"/>
                    </a:lnTo>
                    <a:lnTo>
                      <a:pt x="130715" y="211558"/>
                    </a:lnTo>
                    <a:close/>
                  </a:path>
                </a:pathLst>
              </a:custGeom>
              <a:solidFill>
                <a:srgbClr val="0061AF"/>
              </a:solidFill>
              <a:ln w="2885"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62C8B23C-770F-8A9C-6388-854E38C0E4B4}"/>
                  </a:ext>
                </a:extLst>
              </p:cNvPr>
              <p:cNvSpPr/>
              <p:nvPr/>
            </p:nvSpPr>
            <p:spPr>
              <a:xfrm>
                <a:off x="11439266" y="665040"/>
                <a:ext cx="163320" cy="211558"/>
              </a:xfrm>
              <a:custGeom>
                <a:avLst/>
                <a:gdLst>
                  <a:gd name="connsiteX0" fmla="*/ 130715 w 163320"/>
                  <a:gd name="connsiteY0" fmla="*/ 211558 h 211558"/>
                  <a:gd name="connsiteX1" fmla="*/ 130715 w 163320"/>
                  <a:gd name="connsiteY1" fmla="*/ 62342 h 211558"/>
                  <a:gd name="connsiteX2" fmla="*/ 19044 w 163320"/>
                  <a:gd name="connsiteY2" fmla="*/ 211558 h 211558"/>
                  <a:gd name="connsiteX3" fmla="*/ 0 w 163320"/>
                  <a:gd name="connsiteY3" fmla="*/ 211558 h 211558"/>
                  <a:gd name="connsiteX4" fmla="*/ 0 w 163320"/>
                  <a:gd name="connsiteY4" fmla="*/ 0 h 211558"/>
                  <a:gd name="connsiteX5" fmla="*/ 32606 w 163320"/>
                  <a:gd name="connsiteY5" fmla="*/ 0 h 211558"/>
                  <a:gd name="connsiteX6" fmla="*/ 32606 w 163320"/>
                  <a:gd name="connsiteY6" fmla="*/ 149216 h 211558"/>
                  <a:gd name="connsiteX7" fmla="*/ 144277 w 163320"/>
                  <a:gd name="connsiteY7" fmla="*/ 0 h 211558"/>
                  <a:gd name="connsiteX8" fmla="*/ 163321 w 163320"/>
                  <a:gd name="connsiteY8" fmla="*/ 0 h 211558"/>
                  <a:gd name="connsiteX9" fmla="*/ 163321 w 163320"/>
                  <a:gd name="connsiteY9" fmla="*/ 211558 h 211558"/>
                  <a:gd name="connsiteX10" fmla="*/ 130715 w 163320"/>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0" h="211558">
                    <a:moveTo>
                      <a:pt x="130715" y="211558"/>
                    </a:moveTo>
                    <a:lnTo>
                      <a:pt x="130715" y="62342"/>
                    </a:lnTo>
                    <a:lnTo>
                      <a:pt x="19044" y="211558"/>
                    </a:lnTo>
                    <a:lnTo>
                      <a:pt x="0" y="211558"/>
                    </a:lnTo>
                    <a:lnTo>
                      <a:pt x="0" y="0"/>
                    </a:lnTo>
                    <a:lnTo>
                      <a:pt x="32606" y="0"/>
                    </a:lnTo>
                    <a:lnTo>
                      <a:pt x="32606" y="149216"/>
                    </a:lnTo>
                    <a:lnTo>
                      <a:pt x="144277" y="0"/>
                    </a:lnTo>
                    <a:lnTo>
                      <a:pt x="163321" y="0"/>
                    </a:lnTo>
                    <a:lnTo>
                      <a:pt x="163321" y="211558"/>
                    </a:lnTo>
                    <a:lnTo>
                      <a:pt x="130715" y="211558"/>
                    </a:lnTo>
                    <a:close/>
                  </a:path>
                </a:pathLst>
              </a:custGeom>
              <a:solidFill>
                <a:srgbClr val="0061AF"/>
              </a:solidFill>
              <a:ln w="2885" cap="flat">
                <a:noFill/>
                <a:prstDash val="solid"/>
                <a:miter/>
              </a:ln>
            </p:spPr>
            <p:txBody>
              <a:bodyPr rtlCol="0" anchor="ctr"/>
              <a:lstStyle/>
              <a:p>
                <a:endParaRPr lang="ru-RU"/>
              </a:p>
            </p:txBody>
          </p:sp>
        </p:grpSp>
        <p:grpSp>
          <p:nvGrpSpPr>
            <p:cNvPr id="38" name="Рисунок 19">
              <a:extLst>
                <a:ext uri="{FF2B5EF4-FFF2-40B4-BE49-F238E27FC236}">
                  <a16:creationId xmlns:a16="http://schemas.microsoft.com/office/drawing/2014/main" id="{C08D3D3C-D0E5-6B4A-F2CA-CEFD9E1B411B}"/>
                </a:ext>
              </a:extLst>
            </p:cNvPr>
            <p:cNvGrpSpPr/>
            <p:nvPr/>
          </p:nvGrpSpPr>
          <p:grpSpPr>
            <a:xfrm>
              <a:off x="11254015" y="502836"/>
              <a:ext cx="378870" cy="92069"/>
              <a:chOff x="11254015" y="502836"/>
              <a:chExt cx="378870" cy="92069"/>
            </a:xfrm>
            <a:solidFill>
              <a:srgbClr val="0061AF"/>
            </a:solidFill>
          </p:grpSpPr>
          <p:sp>
            <p:nvSpPr>
              <p:cNvPr id="39" name="Полилиния 38">
                <a:extLst>
                  <a:ext uri="{FF2B5EF4-FFF2-40B4-BE49-F238E27FC236}">
                    <a16:creationId xmlns:a16="http://schemas.microsoft.com/office/drawing/2014/main" id="{C26E537D-E30F-7B08-532E-841397DAC039}"/>
                  </a:ext>
                </a:extLst>
              </p:cNvPr>
              <p:cNvSpPr/>
              <p:nvPr/>
            </p:nvSpPr>
            <p:spPr>
              <a:xfrm>
                <a:off x="11254015" y="502836"/>
                <a:ext cx="76466" cy="92069"/>
              </a:xfrm>
              <a:custGeom>
                <a:avLst/>
                <a:gdLst>
                  <a:gd name="connsiteX0" fmla="*/ 57133 w 76466"/>
                  <a:gd name="connsiteY0" fmla="*/ 92070 h 92069"/>
                  <a:gd name="connsiteX1" fmla="*/ 57133 w 76466"/>
                  <a:gd name="connsiteY1" fmla="*/ 54549 h 92069"/>
                  <a:gd name="connsiteX2" fmla="*/ 19333 w 76466"/>
                  <a:gd name="connsiteY2" fmla="*/ 54549 h 92069"/>
                  <a:gd name="connsiteX3" fmla="*/ 19333 w 76466"/>
                  <a:gd name="connsiteY3" fmla="*/ 92070 h 92069"/>
                  <a:gd name="connsiteX4" fmla="*/ 0 w 76466"/>
                  <a:gd name="connsiteY4" fmla="*/ 92070 h 92069"/>
                  <a:gd name="connsiteX5" fmla="*/ 0 w 76466"/>
                  <a:gd name="connsiteY5" fmla="*/ 0 h 92069"/>
                  <a:gd name="connsiteX6" fmla="*/ 19333 w 76466"/>
                  <a:gd name="connsiteY6" fmla="*/ 0 h 92069"/>
                  <a:gd name="connsiteX7" fmla="*/ 19333 w 76466"/>
                  <a:gd name="connsiteY7" fmla="*/ 37232 h 92069"/>
                  <a:gd name="connsiteX8" fmla="*/ 57133 w 76466"/>
                  <a:gd name="connsiteY8" fmla="*/ 37232 h 92069"/>
                  <a:gd name="connsiteX9" fmla="*/ 57133 w 76466"/>
                  <a:gd name="connsiteY9" fmla="*/ 0 h 92069"/>
                  <a:gd name="connsiteX10" fmla="*/ 76467 w 76466"/>
                  <a:gd name="connsiteY10" fmla="*/ 0 h 92069"/>
                  <a:gd name="connsiteX11" fmla="*/ 76467 w 76466"/>
                  <a:gd name="connsiteY11" fmla="*/ 92070 h 92069"/>
                  <a:gd name="connsiteX12" fmla="*/ 57133 w 76466"/>
                  <a:gd name="connsiteY12"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66" h="92069">
                    <a:moveTo>
                      <a:pt x="57133" y="92070"/>
                    </a:moveTo>
                    <a:lnTo>
                      <a:pt x="57133" y="54549"/>
                    </a:lnTo>
                    <a:lnTo>
                      <a:pt x="19333" y="54549"/>
                    </a:lnTo>
                    <a:lnTo>
                      <a:pt x="19333" y="92070"/>
                    </a:lnTo>
                    <a:lnTo>
                      <a:pt x="0" y="92070"/>
                    </a:lnTo>
                    <a:lnTo>
                      <a:pt x="0" y="0"/>
                    </a:lnTo>
                    <a:lnTo>
                      <a:pt x="19333" y="0"/>
                    </a:lnTo>
                    <a:lnTo>
                      <a:pt x="19333" y="37232"/>
                    </a:lnTo>
                    <a:lnTo>
                      <a:pt x="57133" y="37232"/>
                    </a:lnTo>
                    <a:lnTo>
                      <a:pt x="57133" y="0"/>
                    </a:lnTo>
                    <a:lnTo>
                      <a:pt x="76467" y="0"/>
                    </a:lnTo>
                    <a:lnTo>
                      <a:pt x="76467" y="92070"/>
                    </a:lnTo>
                    <a:lnTo>
                      <a:pt x="57133" y="92070"/>
                    </a:lnTo>
                    <a:close/>
                  </a:path>
                </a:pathLst>
              </a:custGeom>
              <a:solidFill>
                <a:srgbClr val="0061AF"/>
              </a:solidFill>
              <a:ln w="2885"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767134EC-D98C-E1C1-941C-C72B5797553C}"/>
                  </a:ext>
                </a:extLst>
              </p:cNvPr>
              <p:cNvSpPr/>
              <p:nvPr/>
            </p:nvSpPr>
            <p:spPr>
              <a:xfrm>
                <a:off x="11352412" y="502836"/>
                <a:ext cx="77332" cy="92069"/>
              </a:xfrm>
              <a:custGeom>
                <a:avLst/>
                <a:gdLst>
                  <a:gd name="connsiteX0" fmla="*/ 57711 w 77332"/>
                  <a:gd name="connsiteY0" fmla="*/ 92070 h 92069"/>
                  <a:gd name="connsiteX1" fmla="*/ 57711 w 77332"/>
                  <a:gd name="connsiteY1" fmla="*/ 34346 h 92069"/>
                  <a:gd name="connsiteX2" fmla="*/ 11253 w 77332"/>
                  <a:gd name="connsiteY2" fmla="*/ 92070 h 92069"/>
                  <a:gd name="connsiteX3" fmla="*/ 0 w 77332"/>
                  <a:gd name="connsiteY3" fmla="*/ 92070 h 92069"/>
                  <a:gd name="connsiteX4" fmla="*/ 0 w 77332"/>
                  <a:gd name="connsiteY4" fmla="*/ 0 h 92069"/>
                  <a:gd name="connsiteX5" fmla="*/ 19333 w 77332"/>
                  <a:gd name="connsiteY5" fmla="*/ 0 h 92069"/>
                  <a:gd name="connsiteX6" fmla="*/ 19333 w 77332"/>
                  <a:gd name="connsiteY6" fmla="*/ 58013 h 92069"/>
                  <a:gd name="connsiteX7" fmla="*/ 65790 w 77332"/>
                  <a:gd name="connsiteY7" fmla="*/ 0 h 92069"/>
                  <a:gd name="connsiteX8" fmla="*/ 77332 w 77332"/>
                  <a:gd name="connsiteY8" fmla="*/ 0 h 92069"/>
                  <a:gd name="connsiteX9" fmla="*/ 77332 w 77332"/>
                  <a:gd name="connsiteY9" fmla="*/ 92070 h 92069"/>
                  <a:gd name="connsiteX10" fmla="*/ 57711 w 77332"/>
                  <a:gd name="connsiteY10"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32" h="92069">
                    <a:moveTo>
                      <a:pt x="57711" y="92070"/>
                    </a:moveTo>
                    <a:lnTo>
                      <a:pt x="57711" y="34346"/>
                    </a:lnTo>
                    <a:lnTo>
                      <a:pt x="11253" y="92070"/>
                    </a:lnTo>
                    <a:lnTo>
                      <a:pt x="0" y="92070"/>
                    </a:lnTo>
                    <a:lnTo>
                      <a:pt x="0" y="0"/>
                    </a:lnTo>
                    <a:lnTo>
                      <a:pt x="19333" y="0"/>
                    </a:lnTo>
                    <a:lnTo>
                      <a:pt x="19333" y="58013"/>
                    </a:lnTo>
                    <a:lnTo>
                      <a:pt x="65790" y="0"/>
                    </a:lnTo>
                    <a:lnTo>
                      <a:pt x="77332" y="0"/>
                    </a:lnTo>
                    <a:lnTo>
                      <a:pt x="77332" y="92070"/>
                    </a:lnTo>
                    <a:lnTo>
                      <a:pt x="57711" y="92070"/>
                    </a:lnTo>
                    <a:close/>
                  </a:path>
                </a:pathLst>
              </a:custGeom>
              <a:solidFill>
                <a:srgbClr val="0061AF"/>
              </a:solidFill>
              <a:ln w="2885"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71E7BCEC-8AEC-7F1B-0FDA-7841D4DC5F08}"/>
                  </a:ext>
                </a:extLst>
              </p:cNvPr>
              <p:cNvSpPr/>
              <p:nvPr/>
            </p:nvSpPr>
            <p:spPr>
              <a:xfrm>
                <a:off x="11445326" y="503125"/>
                <a:ext cx="77620" cy="91781"/>
              </a:xfrm>
              <a:custGeom>
                <a:avLst/>
                <a:gdLst>
                  <a:gd name="connsiteX0" fmla="*/ 58576 w 77620"/>
                  <a:gd name="connsiteY0" fmla="*/ 91781 h 91781"/>
                  <a:gd name="connsiteX1" fmla="*/ 58576 w 77620"/>
                  <a:gd name="connsiteY1" fmla="*/ 69269 h 91781"/>
                  <a:gd name="connsiteX2" fmla="*/ 47611 w 77620"/>
                  <a:gd name="connsiteY2" fmla="*/ 69269 h 91781"/>
                  <a:gd name="connsiteX3" fmla="*/ 27990 w 77620"/>
                  <a:gd name="connsiteY3" fmla="*/ 82545 h 91781"/>
                  <a:gd name="connsiteX4" fmla="*/ 21641 w 77620"/>
                  <a:gd name="connsiteY4" fmla="*/ 91781 h 91781"/>
                  <a:gd name="connsiteX5" fmla="*/ 0 w 77620"/>
                  <a:gd name="connsiteY5" fmla="*/ 91781 h 91781"/>
                  <a:gd name="connsiteX6" fmla="*/ 8368 w 77620"/>
                  <a:gd name="connsiteY6" fmla="*/ 79659 h 91781"/>
                  <a:gd name="connsiteX7" fmla="*/ 23084 w 77620"/>
                  <a:gd name="connsiteY7" fmla="*/ 63496 h 91781"/>
                  <a:gd name="connsiteX8" fmla="*/ 2020 w 77620"/>
                  <a:gd name="connsiteY8" fmla="*/ 34634 h 91781"/>
                  <a:gd name="connsiteX9" fmla="*/ 44437 w 77620"/>
                  <a:gd name="connsiteY9" fmla="*/ 0 h 91781"/>
                  <a:gd name="connsiteX10" fmla="*/ 77621 w 77620"/>
                  <a:gd name="connsiteY10" fmla="*/ 0 h 91781"/>
                  <a:gd name="connsiteX11" fmla="*/ 77621 w 77620"/>
                  <a:gd name="connsiteY11" fmla="*/ 91781 h 91781"/>
                  <a:gd name="connsiteX12" fmla="*/ 58576 w 77620"/>
                  <a:gd name="connsiteY12" fmla="*/ 91781 h 91781"/>
                  <a:gd name="connsiteX13" fmla="*/ 42706 w 77620"/>
                  <a:gd name="connsiteY13" fmla="*/ 17029 h 91781"/>
                  <a:gd name="connsiteX14" fmla="*/ 20199 w 77620"/>
                  <a:gd name="connsiteY14" fmla="*/ 34634 h 91781"/>
                  <a:gd name="connsiteX15" fmla="*/ 42706 w 77620"/>
                  <a:gd name="connsiteY15" fmla="*/ 52240 h 91781"/>
                  <a:gd name="connsiteX16" fmla="*/ 58576 w 77620"/>
                  <a:gd name="connsiteY16" fmla="*/ 52240 h 91781"/>
                  <a:gd name="connsiteX17" fmla="*/ 58576 w 77620"/>
                  <a:gd name="connsiteY17" fmla="*/ 17029 h 91781"/>
                  <a:gd name="connsiteX18" fmla="*/ 42706 w 77620"/>
                  <a:gd name="connsiteY18" fmla="*/ 17029 h 9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620" h="91781">
                    <a:moveTo>
                      <a:pt x="58576" y="91781"/>
                    </a:moveTo>
                    <a:lnTo>
                      <a:pt x="58576" y="69269"/>
                    </a:lnTo>
                    <a:lnTo>
                      <a:pt x="47611" y="69269"/>
                    </a:lnTo>
                    <a:cubicBezTo>
                      <a:pt x="38089" y="69557"/>
                      <a:pt x="35492" y="71578"/>
                      <a:pt x="27990" y="82545"/>
                    </a:cubicBezTo>
                    <a:lnTo>
                      <a:pt x="21641" y="91781"/>
                    </a:lnTo>
                    <a:lnTo>
                      <a:pt x="0" y="91781"/>
                    </a:lnTo>
                    <a:lnTo>
                      <a:pt x="8368" y="79659"/>
                    </a:lnTo>
                    <a:cubicBezTo>
                      <a:pt x="14428" y="70712"/>
                      <a:pt x="18756" y="66094"/>
                      <a:pt x="23084" y="63496"/>
                    </a:cubicBezTo>
                    <a:cubicBezTo>
                      <a:pt x="9811" y="58590"/>
                      <a:pt x="2020" y="48199"/>
                      <a:pt x="2020" y="34634"/>
                    </a:cubicBezTo>
                    <a:cubicBezTo>
                      <a:pt x="2020" y="15297"/>
                      <a:pt x="17025" y="0"/>
                      <a:pt x="44437" y="0"/>
                    </a:cubicBezTo>
                    <a:lnTo>
                      <a:pt x="77621" y="0"/>
                    </a:lnTo>
                    <a:lnTo>
                      <a:pt x="77621" y="91781"/>
                    </a:lnTo>
                    <a:lnTo>
                      <a:pt x="58576" y="91781"/>
                    </a:lnTo>
                    <a:close/>
                    <a:moveTo>
                      <a:pt x="42706" y="17029"/>
                    </a:moveTo>
                    <a:cubicBezTo>
                      <a:pt x="30010" y="17029"/>
                      <a:pt x="20199" y="22801"/>
                      <a:pt x="20199" y="34634"/>
                    </a:cubicBezTo>
                    <a:cubicBezTo>
                      <a:pt x="20199" y="47045"/>
                      <a:pt x="30010" y="52240"/>
                      <a:pt x="42706" y="52240"/>
                    </a:cubicBezTo>
                    <a:lnTo>
                      <a:pt x="58576" y="52240"/>
                    </a:lnTo>
                    <a:lnTo>
                      <a:pt x="58576" y="17029"/>
                    </a:lnTo>
                    <a:lnTo>
                      <a:pt x="42706" y="17029"/>
                    </a:lnTo>
                    <a:close/>
                  </a:path>
                </a:pathLst>
              </a:custGeom>
              <a:solidFill>
                <a:srgbClr val="0061AF"/>
              </a:solidFill>
              <a:ln w="2885"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D1B05E47-339F-1D6C-01EE-0EC6C79901E3}"/>
                  </a:ext>
                </a:extLst>
              </p:cNvPr>
              <p:cNvSpPr/>
              <p:nvPr/>
            </p:nvSpPr>
            <p:spPr>
              <a:xfrm>
                <a:off x="11539971" y="502836"/>
                <a:ext cx="92913" cy="92069"/>
              </a:xfrm>
              <a:custGeom>
                <a:avLst/>
                <a:gdLst>
                  <a:gd name="connsiteX0" fmla="*/ 15293 w 92913"/>
                  <a:gd name="connsiteY0" fmla="*/ 92070 h 92069"/>
                  <a:gd name="connsiteX1" fmla="*/ 35492 w 92913"/>
                  <a:gd name="connsiteY1" fmla="*/ 58878 h 92069"/>
                  <a:gd name="connsiteX2" fmla="*/ 0 w 92913"/>
                  <a:gd name="connsiteY2" fmla="*/ 0 h 92069"/>
                  <a:gd name="connsiteX3" fmla="*/ 21930 w 92913"/>
                  <a:gd name="connsiteY3" fmla="*/ 0 h 92069"/>
                  <a:gd name="connsiteX4" fmla="*/ 46457 w 92913"/>
                  <a:gd name="connsiteY4" fmla="*/ 40118 h 92069"/>
                  <a:gd name="connsiteX5" fmla="*/ 70984 w 92913"/>
                  <a:gd name="connsiteY5" fmla="*/ 0 h 92069"/>
                  <a:gd name="connsiteX6" fmla="*/ 92914 w 92913"/>
                  <a:gd name="connsiteY6" fmla="*/ 0 h 92069"/>
                  <a:gd name="connsiteX7" fmla="*/ 37223 w 92913"/>
                  <a:gd name="connsiteY7" fmla="*/ 92070 h 92069"/>
                  <a:gd name="connsiteX8" fmla="*/ 15293 w 92913"/>
                  <a:gd name="connsiteY8"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13" h="92069">
                    <a:moveTo>
                      <a:pt x="15293" y="92070"/>
                    </a:moveTo>
                    <a:lnTo>
                      <a:pt x="35492" y="58878"/>
                    </a:lnTo>
                    <a:lnTo>
                      <a:pt x="0" y="0"/>
                    </a:lnTo>
                    <a:lnTo>
                      <a:pt x="21930" y="0"/>
                    </a:lnTo>
                    <a:lnTo>
                      <a:pt x="46457" y="40118"/>
                    </a:lnTo>
                    <a:lnTo>
                      <a:pt x="70984" y="0"/>
                    </a:lnTo>
                    <a:lnTo>
                      <a:pt x="92914" y="0"/>
                    </a:lnTo>
                    <a:lnTo>
                      <a:pt x="37223" y="92070"/>
                    </a:lnTo>
                    <a:lnTo>
                      <a:pt x="15293" y="92070"/>
                    </a:lnTo>
                    <a:close/>
                  </a:path>
                </a:pathLst>
              </a:custGeom>
              <a:solidFill>
                <a:srgbClr val="0061AF"/>
              </a:solidFill>
              <a:ln w="2885" cap="flat">
                <a:noFill/>
                <a:prstDash val="solid"/>
                <a:miter/>
              </a:ln>
            </p:spPr>
            <p:txBody>
              <a:bodyPr rtlCol="0" anchor="ctr"/>
              <a:lstStyle/>
              <a:p>
                <a:endParaRPr lang="ru-RU"/>
              </a:p>
            </p:txBody>
          </p:sp>
        </p:grpSp>
        <p:sp>
          <p:nvSpPr>
            <p:cNvPr id="43" name="Полилиния 42">
              <a:extLst>
                <a:ext uri="{FF2B5EF4-FFF2-40B4-BE49-F238E27FC236}">
                  <a16:creationId xmlns:a16="http://schemas.microsoft.com/office/drawing/2014/main" id="{F526AF5F-547C-C2CC-9380-C0DAED32E5D7}"/>
                </a:ext>
              </a:extLst>
            </p:cNvPr>
            <p:cNvSpPr/>
            <p:nvPr/>
          </p:nvSpPr>
          <p:spPr>
            <a:xfrm>
              <a:off x="11108585" y="665040"/>
              <a:ext cx="318274" cy="210981"/>
            </a:xfrm>
            <a:custGeom>
              <a:avLst/>
              <a:gdLst>
                <a:gd name="connsiteX0" fmla="*/ 233439 w 318274"/>
                <a:gd name="connsiteY0" fmla="*/ 7504 h 210981"/>
                <a:gd name="connsiteX1" fmla="*/ 175152 w 318274"/>
                <a:gd name="connsiteY1" fmla="*/ 38964 h 210981"/>
                <a:gd name="connsiteX2" fmla="*/ 175152 w 318274"/>
                <a:gd name="connsiteY2" fmla="*/ 0 h 210981"/>
                <a:gd name="connsiteX3" fmla="*/ 142545 w 318274"/>
                <a:gd name="connsiteY3" fmla="*/ 0 h 210981"/>
                <a:gd name="connsiteX4" fmla="*/ 142545 w 318274"/>
                <a:gd name="connsiteY4" fmla="*/ 94956 h 210981"/>
                <a:gd name="connsiteX5" fmla="*/ 87720 w 318274"/>
                <a:gd name="connsiteY5" fmla="*/ 151237 h 210981"/>
                <a:gd name="connsiteX6" fmla="*/ 32895 w 318274"/>
                <a:gd name="connsiteY6" fmla="*/ 94956 h 210981"/>
                <a:gd name="connsiteX7" fmla="*/ 87720 w 318274"/>
                <a:gd name="connsiteY7" fmla="*/ 38386 h 210981"/>
                <a:gd name="connsiteX8" fmla="*/ 128406 w 318274"/>
                <a:gd name="connsiteY8" fmla="*/ 56281 h 210981"/>
                <a:gd name="connsiteX9" fmla="*/ 128406 w 318274"/>
                <a:gd name="connsiteY9" fmla="*/ 23090 h 210981"/>
                <a:gd name="connsiteX10" fmla="*/ 84546 w 318274"/>
                <a:gd name="connsiteY10" fmla="*/ 7504 h 210981"/>
                <a:gd name="connsiteX11" fmla="*/ 0 w 318274"/>
                <a:gd name="connsiteY11" fmla="*/ 94667 h 210981"/>
                <a:gd name="connsiteX12" fmla="*/ 84546 w 318274"/>
                <a:gd name="connsiteY12" fmla="*/ 181542 h 210981"/>
                <a:gd name="connsiteX13" fmla="*/ 142834 w 318274"/>
                <a:gd name="connsiteY13" fmla="*/ 150371 h 210981"/>
                <a:gd name="connsiteX14" fmla="*/ 142834 w 318274"/>
                <a:gd name="connsiteY14" fmla="*/ 210981 h 210981"/>
                <a:gd name="connsiteX15" fmla="*/ 176017 w 318274"/>
                <a:gd name="connsiteY15" fmla="*/ 210981 h 210981"/>
                <a:gd name="connsiteX16" fmla="*/ 176017 w 318274"/>
                <a:gd name="connsiteY16" fmla="*/ 90049 h 210981"/>
                <a:gd name="connsiteX17" fmla="*/ 176017 w 318274"/>
                <a:gd name="connsiteY17" fmla="*/ 90049 h 210981"/>
                <a:gd name="connsiteX18" fmla="*/ 230843 w 318274"/>
                <a:gd name="connsiteY18" fmla="*/ 37809 h 210981"/>
                <a:gd name="connsiteX19" fmla="*/ 285668 w 318274"/>
                <a:gd name="connsiteY19" fmla="*/ 94379 h 210981"/>
                <a:gd name="connsiteX20" fmla="*/ 230843 w 318274"/>
                <a:gd name="connsiteY20" fmla="*/ 150660 h 210981"/>
                <a:gd name="connsiteX21" fmla="*/ 190734 w 318274"/>
                <a:gd name="connsiteY21" fmla="*/ 133342 h 210981"/>
                <a:gd name="connsiteX22" fmla="*/ 190734 w 318274"/>
                <a:gd name="connsiteY22" fmla="*/ 166822 h 210981"/>
                <a:gd name="connsiteX23" fmla="*/ 234017 w 318274"/>
                <a:gd name="connsiteY23" fmla="*/ 181542 h 210981"/>
                <a:gd name="connsiteX24" fmla="*/ 318274 w 318274"/>
                <a:gd name="connsiteY24" fmla="*/ 94667 h 210981"/>
                <a:gd name="connsiteX25" fmla="*/ 233439 w 318274"/>
                <a:gd name="connsiteY25" fmla="*/ 7504 h 21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274" h="210981">
                  <a:moveTo>
                    <a:pt x="233439" y="7504"/>
                  </a:moveTo>
                  <a:cubicBezTo>
                    <a:pt x="208335" y="7504"/>
                    <a:pt x="186694" y="20492"/>
                    <a:pt x="175152" y="38964"/>
                  </a:cubicBezTo>
                  <a:lnTo>
                    <a:pt x="175152" y="0"/>
                  </a:lnTo>
                  <a:lnTo>
                    <a:pt x="142545" y="0"/>
                  </a:lnTo>
                  <a:lnTo>
                    <a:pt x="142545" y="94956"/>
                  </a:lnTo>
                  <a:cubicBezTo>
                    <a:pt x="142545" y="127570"/>
                    <a:pt x="118307" y="151237"/>
                    <a:pt x="87720" y="151237"/>
                  </a:cubicBezTo>
                  <a:cubicBezTo>
                    <a:pt x="56845" y="151237"/>
                    <a:pt x="32895" y="127570"/>
                    <a:pt x="32895" y="94956"/>
                  </a:cubicBezTo>
                  <a:cubicBezTo>
                    <a:pt x="32895" y="62342"/>
                    <a:pt x="57134" y="38386"/>
                    <a:pt x="87720" y="38386"/>
                  </a:cubicBezTo>
                  <a:cubicBezTo>
                    <a:pt x="103879" y="38386"/>
                    <a:pt x="118307" y="45025"/>
                    <a:pt x="128406" y="56281"/>
                  </a:cubicBezTo>
                  <a:lnTo>
                    <a:pt x="128406" y="23090"/>
                  </a:lnTo>
                  <a:cubicBezTo>
                    <a:pt x="116575" y="13565"/>
                    <a:pt x="101282" y="7504"/>
                    <a:pt x="84546" y="7504"/>
                  </a:cubicBezTo>
                  <a:cubicBezTo>
                    <a:pt x="34049" y="7504"/>
                    <a:pt x="0" y="46179"/>
                    <a:pt x="0" y="94667"/>
                  </a:cubicBezTo>
                  <a:cubicBezTo>
                    <a:pt x="0" y="143155"/>
                    <a:pt x="34049" y="181542"/>
                    <a:pt x="84546" y="181542"/>
                  </a:cubicBezTo>
                  <a:cubicBezTo>
                    <a:pt x="109650" y="181542"/>
                    <a:pt x="131292" y="168843"/>
                    <a:pt x="142834" y="150371"/>
                  </a:cubicBezTo>
                  <a:lnTo>
                    <a:pt x="142834" y="210981"/>
                  </a:lnTo>
                  <a:lnTo>
                    <a:pt x="176017" y="210981"/>
                  </a:lnTo>
                  <a:lnTo>
                    <a:pt x="176017" y="90049"/>
                  </a:lnTo>
                  <a:lnTo>
                    <a:pt x="176017" y="90049"/>
                  </a:lnTo>
                  <a:cubicBezTo>
                    <a:pt x="178037" y="59744"/>
                    <a:pt x="201410" y="37809"/>
                    <a:pt x="230843" y="37809"/>
                  </a:cubicBezTo>
                  <a:cubicBezTo>
                    <a:pt x="261718" y="37809"/>
                    <a:pt x="285668" y="61765"/>
                    <a:pt x="285668" y="94379"/>
                  </a:cubicBezTo>
                  <a:cubicBezTo>
                    <a:pt x="285668" y="126993"/>
                    <a:pt x="261429" y="150660"/>
                    <a:pt x="230843" y="150660"/>
                  </a:cubicBezTo>
                  <a:cubicBezTo>
                    <a:pt x="214683" y="150660"/>
                    <a:pt x="200544" y="144021"/>
                    <a:pt x="190734" y="133342"/>
                  </a:cubicBezTo>
                  <a:lnTo>
                    <a:pt x="190734" y="166822"/>
                  </a:lnTo>
                  <a:cubicBezTo>
                    <a:pt x="202276" y="175770"/>
                    <a:pt x="217281" y="181542"/>
                    <a:pt x="234017" y="181542"/>
                  </a:cubicBezTo>
                  <a:cubicBezTo>
                    <a:pt x="284225" y="181542"/>
                    <a:pt x="318274" y="143155"/>
                    <a:pt x="318274" y="94667"/>
                  </a:cubicBezTo>
                  <a:cubicBezTo>
                    <a:pt x="317697" y="46179"/>
                    <a:pt x="283359" y="7504"/>
                    <a:pt x="233439" y="7504"/>
                  </a:cubicBezTo>
                  <a:close/>
                </a:path>
              </a:pathLst>
            </a:custGeom>
            <a:solidFill>
              <a:srgbClr val="0061AF"/>
            </a:solidFill>
            <a:ln w="2885" cap="flat">
              <a:noFill/>
              <a:prstDash val="solid"/>
              <a:miter/>
            </a:ln>
          </p:spPr>
          <p:txBody>
            <a:bodyPr rtlCol="0" anchor="ctr"/>
            <a:lstStyle/>
            <a:p>
              <a:endParaRPr lang="ru-RU"/>
            </a:p>
          </p:txBody>
        </p:sp>
      </p:grpSp>
    </p:spTree>
    <p:extLst>
      <p:ext uri="{BB962C8B-B14F-4D97-AF65-F5344CB8AC3E}">
        <p14:creationId xmlns:p14="http://schemas.microsoft.com/office/powerpoint/2010/main" val="3732119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Коллаж 1">
    <p:spTree>
      <p:nvGrpSpPr>
        <p:cNvPr id="1" name=""/>
        <p:cNvGrpSpPr/>
        <p:nvPr/>
      </p:nvGrpSpPr>
      <p:grpSpPr>
        <a:xfrm>
          <a:off x="0" y="0"/>
          <a:ext cx="0" cy="0"/>
          <a:chOff x="0" y="0"/>
          <a:chExt cx="0" cy="0"/>
        </a:xfrm>
      </p:grpSpPr>
      <p:sp>
        <p:nvSpPr>
          <p:cNvPr id="15" name="Заголовок 14"/>
          <p:cNvSpPr>
            <a:spLocks noGrp="1"/>
          </p:cNvSpPr>
          <p:nvPr>
            <p:ph type="title" hasCustomPrompt="1"/>
          </p:nvPr>
        </p:nvSpPr>
        <p:spPr>
          <a:xfrm>
            <a:off x="559572" y="359101"/>
            <a:ext cx="9199890" cy="523220"/>
          </a:xfrm>
          <a:prstGeom prst="rect">
            <a:avLst/>
          </a:prstGeom>
        </p:spPr>
        <p:txBody>
          <a:bodyPr wrap="square" anchor="t">
            <a:spAutoFit/>
          </a:bodyPr>
          <a:lstStyle>
            <a:lvl1pPr>
              <a:lnSpc>
                <a:spcPct val="100000"/>
              </a:lnSpc>
              <a:defRPr sz="2800" b="1">
                <a:solidFill>
                  <a:schemeClr val="accent1"/>
                </a:solidFill>
                <a:latin typeface="Montserrat" panose="00000500000000000000" pitchFamily="2" charset="-52"/>
              </a:defRPr>
            </a:lvl1pPr>
          </a:lstStyle>
          <a:p>
            <a:r>
              <a:rPr lang="ru-RU" dirty="0"/>
              <a:t>Заголовок слайда</a:t>
            </a:r>
          </a:p>
        </p:txBody>
      </p:sp>
      <p:sp>
        <p:nvSpPr>
          <p:cNvPr id="12" name="Прямоугольник 11">
            <a:extLst>
              <a:ext uri="{FF2B5EF4-FFF2-40B4-BE49-F238E27FC236}">
                <a16:creationId xmlns:a16="http://schemas.microsoft.com/office/drawing/2014/main" id="{C5D4A470-D186-460E-BFFA-A336BBB6414C}"/>
              </a:ext>
            </a:extLst>
          </p:cNvPr>
          <p:cNvSpPr/>
          <p:nvPr userDrawn="1"/>
        </p:nvSpPr>
        <p:spPr>
          <a:xfrm>
            <a:off x="11641138" y="6453188"/>
            <a:ext cx="415498" cy="307777"/>
          </a:xfrm>
          <a:prstGeom prst="rect">
            <a:avLst/>
          </a:prstGeom>
        </p:spPr>
        <p:txBody>
          <a:bodyPr wrap="none">
            <a:spAutoFit/>
          </a:bodyPr>
          <a:lstStyle/>
          <a:p>
            <a:pPr algn="l"/>
            <a:fld id="{14D38384-7A71-42FD-A8FA-E9EF1AAD0FA2}" type="slidenum">
              <a:rPr lang="ru-RU" sz="1400" smtClean="0">
                <a:solidFill>
                  <a:srgbClr val="8F9092"/>
                </a:solidFill>
                <a:latin typeface="Montserrat" panose="00000500000000000000" pitchFamily="2" charset="-52"/>
              </a:rPr>
              <a:pPr algn="l"/>
              <a:t>‹#›</a:t>
            </a:fld>
            <a:endParaRPr lang="ru-RU" sz="1400" dirty="0">
              <a:solidFill>
                <a:srgbClr val="8F9092"/>
              </a:solidFill>
              <a:latin typeface="Montserrat" panose="00000500000000000000" pitchFamily="2" charset="-52"/>
            </a:endParaRPr>
          </a:p>
        </p:txBody>
      </p:sp>
      <p:sp>
        <p:nvSpPr>
          <p:cNvPr id="19" name="Рисунок 2">
            <a:extLst>
              <a:ext uri="{FF2B5EF4-FFF2-40B4-BE49-F238E27FC236}">
                <a16:creationId xmlns:a16="http://schemas.microsoft.com/office/drawing/2014/main" id="{6E22DC40-96ED-189E-D2F3-9F5FC7B4D06C}"/>
              </a:ext>
            </a:extLst>
          </p:cNvPr>
          <p:cNvSpPr>
            <a:spLocks noGrp="1"/>
          </p:cNvSpPr>
          <p:nvPr>
            <p:ph type="pic" sz="quarter" idx="15" hasCustomPrompt="1"/>
          </p:nvPr>
        </p:nvSpPr>
        <p:spPr>
          <a:xfrm>
            <a:off x="5037470" y="1620653"/>
            <a:ext cx="2103766" cy="4414326"/>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sp>
        <p:nvSpPr>
          <p:cNvPr id="20" name="Рисунок 2">
            <a:extLst>
              <a:ext uri="{FF2B5EF4-FFF2-40B4-BE49-F238E27FC236}">
                <a16:creationId xmlns:a16="http://schemas.microsoft.com/office/drawing/2014/main" id="{85BD3DA5-6538-85CA-77E2-2C3AF9EA824D}"/>
              </a:ext>
            </a:extLst>
          </p:cNvPr>
          <p:cNvSpPr>
            <a:spLocks noGrp="1"/>
          </p:cNvSpPr>
          <p:nvPr>
            <p:ph type="pic" sz="quarter" idx="16" hasCustomPrompt="1"/>
          </p:nvPr>
        </p:nvSpPr>
        <p:spPr>
          <a:xfrm>
            <a:off x="409904" y="1620653"/>
            <a:ext cx="4410902" cy="2103763"/>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sp>
        <p:nvSpPr>
          <p:cNvPr id="21" name="Рисунок 2">
            <a:extLst>
              <a:ext uri="{FF2B5EF4-FFF2-40B4-BE49-F238E27FC236}">
                <a16:creationId xmlns:a16="http://schemas.microsoft.com/office/drawing/2014/main" id="{B4F60A34-F4A9-948C-40AC-BD088D11F2D5}"/>
              </a:ext>
            </a:extLst>
          </p:cNvPr>
          <p:cNvSpPr>
            <a:spLocks noGrp="1"/>
          </p:cNvSpPr>
          <p:nvPr>
            <p:ph type="pic" sz="quarter" idx="17" hasCustomPrompt="1"/>
          </p:nvPr>
        </p:nvSpPr>
        <p:spPr>
          <a:xfrm>
            <a:off x="409904" y="3931216"/>
            <a:ext cx="2103766" cy="2103763"/>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sp>
        <p:nvSpPr>
          <p:cNvPr id="22" name="Рисунок 2">
            <a:extLst>
              <a:ext uri="{FF2B5EF4-FFF2-40B4-BE49-F238E27FC236}">
                <a16:creationId xmlns:a16="http://schemas.microsoft.com/office/drawing/2014/main" id="{3B84CDCD-1D26-8BAE-4D45-C6A033449EA7}"/>
              </a:ext>
            </a:extLst>
          </p:cNvPr>
          <p:cNvSpPr>
            <a:spLocks noGrp="1"/>
          </p:cNvSpPr>
          <p:nvPr>
            <p:ph type="pic" sz="quarter" idx="18" hasCustomPrompt="1"/>
          </p:nvPr>
        </p:nvSpPr>
        <p:spPr>
          <a:xfrm>
            <a:off x="2717040" y="3931215"/>
            <a:ext cx="2103766" cy="2103763"/>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sp>
        <p:nvSpPr>
          <p:cNvPr id="23" name="Рисунок 2">
            <a:extLst>
              <a:ext uri="{FF2B5EF4-FFF2-40B4-BE49-F238E27FC236}">
                <a16:creationId xmlns:a16="http://schemas.microsoft.com/office/drawing/2014/main" id="{B0F6F96E-64E8-F008-4668-2C1CAE08FE28}"/>
              </a:ext>
            </a:extLst>
          </p:cNvPr>
          <p:cNvSpPr>
            <a:spLocks noGrp="1"/>
          </p:cNvSpPr>
          <p:nvPr>
            <p:ph type="pic" sz="quarter" idx="19" hasCustomPrompt="1"/>
          </p:nvPr>
        </p:nvSpPr>
        <p:spPr>
          <a:xfrm>
            <a:off x="7371194" y="3931214"/>
            <a:ext cx="4410902" cy="2103763"/>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sp>
        <p:nvSpPr>
          <p:cNvPr id="24" name="Рисунок 2">
            <a:extLst>
              <a:ext uri="{FF2B5EF4-FFF2-40B4-BE49-F238E27FC236}">
                <a16:creationId xmlns:a16="http://schemas.microsoft.com/office/drawing/2014/main" id="{BC0E25BA-CFFC-E4F7-28EC-71FD45CCFFD1}"/>
              </a:ext>
            </a:extLst>
          </p:cNvPr>
          <p:cNvSpPr>
            <a:spLocks noGrp="1"/>
          </p:cNvSpPr>
          <p:nvPr>
            <p:ph type="pic" sz="quarter" idx="20" hasCustomPrompt="1"/>
          </p:nvPr>
        </p:nvSpPr>
        <p:spPr>
          <a:xfrm>
            <a:off x="7371194" y="1618346"/>
            <a:ext cx="2103766" cy="2103763"/>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sp>
        <p:nvSpPr>
          <p:cNvPr id="25" name="Рисунок 2">
            <a:extLst>
              <a:ext uri="{FF2B5EF4-FFF2-40B4-BE49-F238E27FC236}">
                <a16:creationId xmlns:a16="http://schemas.microsoft.com/office/drawing/2014/main" id="{10ACF5D2-2969-4D86-4399-F51AE691303D}"/>
              </a:ext>
            </a:extLst>
          </p:cNvPr>
          <p:cNvSpPr>
            <a:spLocks noGrp="1"/>
          </p:cNvSpPr>
          <p:nvPr>
            <p:ph type="pic" sz="quarter" idx="21" hasCustomPrompt="1"/>
          </p:nvPr>
        </p:nvSpPr>
        <p:spPr>
          <a:xfrm>
            <a:off x="9678330" y="1618345"/>
            <a:ext cx="2103766" cy="2103763"/>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grpSp>
        <p:nvGrpSpPr>
          <p:cNvPr id="2" name="Рисунок 13">
            <a:extLst>
              <a:ext uri="{FF2B5EF4-FFF2-40B4-BE49-F238E27FC236}">
                <a16:creationId xmlns:a16="http://schemas.microsoft.com/office/drawing/2014/main" id="{51BF8782-77C1-7764-F856-54A72CEF2D74}"/>
              </a:ext>
            </a:extLst>
          </p:cNvPr>
          <p:cNvGrpSpPr/>
          <p:nvPr/>
        </p:nvGrpSpPr>
        <p:grpSpPr>
          <a:xfrm>
            <a:off x="9790186" y="-282498"/>
            <a:ext cx="1842699" cy="1159097"/>
            <a:chOff x="9790186" y="-282498"/>
            <a:chExt cx="1842699" cy="1159097"/>
          </a:xfrm>
          <a:solidFill>
            <a:srgbClr val="0061AF"/>
          </a:solidFill>
        </p:grpSpPr>
        <p:grpSp>
          <p:nvGrpSpPr>
            <p:cNvPr id="3" name="Рисунок 13">
              <a:extLst>
                <a:ext uri="{FF2B5EF4-FFF2-40B4-BE49-F238E27FC236}">
                  <a16:creationId xmlns:a16="http://schemas.microsoft.com/office/drawing/2014/main" id="{F14232B8-1CF1-653C-B7CA-0691E642546C}"/>
                </a:ext>
              </a:extLst>
            </p:cNvPr>
            <p:cNvGrpSpPr/>
            <p:nvPr/>
          </p:nvGrpSpPr>
          <p:grpSpPr>
            <a:xfrm>
              <a:off x="9790186" y="-282498"/>
              <a:ext cx="1058812" cy="1055771"/>
              <a:chOff x="9790186" y="-282498"/>
              <a:chExt cx="1058812" cy="1055771"/>
            </a:xfrm>
            <a:solidFill>
              <a:srgbClr val="0061AF"/>
            </a:solidFill>
          </p:grpSpPr>
          <p:grpSp>
            <p:nvGrpSpPr>
              <p:cNvPr id="4" name="Рисунок 13">
                <a:extLst>
                  <a:ext uri="{FF2B5EF4-FFF2-40B4-BE49-F238E27FC236}">
                    <a16:creationId xmlns:a16="http://schemas.microsoft.com/office/drawing/2014/main" id="{551A7830-954B-D85A-FD23-824845884F1F}"/>
                  </a:ext>
                </a:extLst>
              </p:cNvPr>
              <p:cNvGrpSpPr/>
              <p:nvPr/>
            </p:nvGrpSpPr>
            <p:grpSpPr>
              <a:xfrm>
                <a:off x="9790186" y="-282498"/>
                <a:ext cx="1058812" cy="1055771"/>
                <a:chOff x="9790186" y="-282498"/>
                <a:chExt cx="1058812" cy="1055771"/>
              </a:xfrm>
              <a:solidFill>
                <a:srgbClr val="0061AF"/>
              </a:solidFill>
            </p:grpSpPr>
            <p:grpSp>
              <p:nvGrpSpPr>
                <p:cNvPr id="5" name="Рисунок 13">
                  <a:extLst>
                    <a:ext uri="{FF2B5EF4-FFF2-40B4-BE49-F238E27FC236}">
                      <a16:creationId xmlns:a16="http://schemas.microsoft.com/office/drawing/2014/main" id="{A7F05234-848C-4CDD-3DCE-22303F7BA7C2}"/>
                    </a:ext>
                  </a:extLst>
                </p:cNvPr>
                <p:cNvGrpSpPr/>
                <p:nvPr/>
              </p:nvGrpSpPr>
              <p:grpSpPr>
                <a:xfrm>
                  <a:off x="9790186" y="-282498"/>
                  <a:ext cx="1058812" cy="1055771"/>
                  <a:chOff x="9790186" y="-282498"/>
                  <a:chExt cx="1058812" cy="1055771"/>
                </a:xfrm>
                <a:solidFill>
                  <a:srgbClr val="0061AF"/>
                </a:solidFill>
              </p:grpSpPr>
              <p:sp>
                <p:nvSpPr>
                  <p:cNvPr id="6" name="Полилиния 5">
                    <a:extLst>
                      <a:ext uri="{FF2B5EF4-FFF2-40B4-BE49-F238E27FC236}">
                        <a16:creationId xmlns:a16="http://schemas.microsoft.com/office/drawing/2014/main" id="{14DB4E38-ADB8-76D9-0B7B-37A2C6599B27}"/>
                      </a:ext>
                    </a:extLst>
                  </p:cNvPr>
                  <p:cNvSpPr/>
                  <p:nvPr/>
                </p:nvSpPr>
                <p:spPr>
                  <a:xfrm>
                    <a:off x="9790186" y="-282498"/>
                    <a:ext cx="2885" cy="2886"/>
                  </a:xfrm>
                  <a:custGeom>
                    <a:avLst/>
                    <a:gdLst/>
                    <a:ahLst/>
                    <a:cxnLst/>
                    <a:rect l="l" t="t" r="r" b="b"/>
                    <a:pathLst>
                      <a:path w="2885" h="2886"/>
                    </a:pathLst>
                  </a:custGeom>
                  <a:solidFill>
                    <a:srgbClr val="0061AF"/>
                  </a:solidFill>
                  <a:ln w="2885" cap="flat">
                    <a:noFill/>
                    <a:prstDash val="solid"/>
                    <a:miter/>
                  </a:ln>
                </p:spPr>
                <p:txBody>
                  <a:bodyPr rtlCol="0" anchor="ctr"/>
                  <a:lstStyle/>
                  <a:p>
                    <a:endParaRPr lang="ru-RU"/>
                  </a:p>
                </p:txBody>
              </p:sp>
              <p:grpSp>
                <p:nvGrpSpPr>
                  <p:cNvPr id="7" name="Рисунок 13">
                    <a:extLst>
                      <a:ext uri="{FF2B5EF4-FFF2-40B4-BE49-F238E27FC236}">
                        <a16:creationId xmlns:a16="http://schemas.microsoft.com/office/drawing/2014/main" id="{B721019E-0395-24B9-510D-C66EB8C049F3}"/>
                      </a:ext>
                    </a:extLst>
                  </p:cNvPr>
                  <p:cNvGrpSpPr/>
                  <p:nvPr/>
                </p:nvGrpSpPr>
                <p:grpSpPr>
                  <a:xfrm>
                    <a:off x="10376966" y="413364"/>
                    <a:ext cx="472032" cy="359908"/>
                    <a:chOff x="10376966" y="413364"/>
                    <a:chExt cx="472032" cy="359908"/>
                  </a:xfrm>
                  <a:solidFill>
                    <a:srgbClr val="0061AF"/>
                  </a:solidFill>
                </p:grpSpPr>
                <p:grpSp>
                  <p:nvGrpSpPr>
                    <p:cNvPr id="8" name="Рисунок 13">
                      <a:extLst>
                        <a:ext uri="{FF2B5EF4-FFF2-40B4-BE49-F238E27FC236}">
                          <a16:creationId xmlns:a16="http://schemas.microsoft.com/office/drawing/2014/main" id="{1D0FD714-2CA9-A623-BE16-0709EA2D93CF}"/>
                        </a:ext>
                      </a:extLst>
                    </p:cNvPr>
                    <p:cNvGrpSpPr/>
                    <p:nvPr/>
                  </p:nvGrpSpPr>
                  <p:grpSpPr>
                    <a:xfrm>
                      <a:off x="10452557" y="413364"/>
                      <a:ext cx="320303" cy="359908"/>
                      <a:chOff x="10452557" y="413364"/>
                      <a:chExt cx="320303" cy="359908"/>
                    </a:xfrm>
                    <a:solidFill>
                      <a:srgbClr val="0061AF"/>
                    </a:solidFill>
                  </p:grpSpPr>
                  <p:sp>
                    <p:nvSpPr>
                      <p:cNvPr id="9" name="Полилиния 8">
                        <a:extLst>
                          <a:ext uri="{FF2B5EF4-FFF2-40B4-BE49-F238E27FC236}">
                            <a16:creationId xmlns:a16="http://schemas.microsoft.com/office/drawing/2014/main" id="{CE9FACC6-49BD-BA80-0D81-6FBA0F2C86B4}"/>
                          </a:ext>
                        </a:extLst>
                      </p:cNvPr>
                      <p:cNvSpPr/>
                      <p:nvPr/>
                    </p:nvSpPr>
                    <p:spPr>
                      <a:xfrm>
                        <a:off x="10677775" y="438474"/>
                        <a:ext cx="79063" cy="152679"/>
                      </a:xfrm>
                      <a:custGeom>
                        <a:avLst/>
                        <a:gdLst>
                          <a:gd name="connsiteX0" fmla="*/ 25104 w 79063"/>
                          <a:gd name="connsiteY0" fmla="*/ 134208 h 152679"/>
                          <a:gd name="connsiteX1" fmla="*/ 79064 w 79063"/>
                          <a:gd name="connsiteY1" fmla="*/ 1443 h 152679"/>
                          <a:gd name="connsiteX2" fmla="*/ 65790 w 79063"/>
                          <a:gd name="connsiteY2" fmla="*/ 0 h 152679"/>
                          <a:gd name="connsiteX3" fmla="*/ 13562 w 79063"/>
                          <a:gd name="connsiteY3" fmla="*/ 128147 h 152679"/>
                          <a:gd name="connsiteX4" fmla="*/ 0 w 79063"/>
                          <a:gd name="connsiteY4" fmla="*/ 152680 h 152679"/>
                          <a:gd name="connsiteX5" fmla="*/ 19045 w 79063"/>
                          <a:gd name="connsiteY5" fmla="*/ 146042 h 152679"/>
                          <a:gd name="connsiteX6" fmla="*/ 25104 w 79063"/>
                          <a:gd name="connsiteY6" fmla="*/ 134208 h 15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63" h="152679">
                            <a:moveTo>
                              <a:pt x="25104" y="134208"/>
                            </a:moveTo>
                            <a:cubicBezTo>
                              <a:pt x="49054" y="88895"/>
                              <a:pt x="67810" y="41273"/>
                              <a:pt x="79064" y="1443"/>
                            </a:cubicBezTo>
                            <a:cubicBezTo>
                              <a:pt x="74735" y="866"/>
                              <a:pt x="70407" y="577"/>
                              <a:pt x="65790" y="0"/>
                            </a:cubicBezTo>
                            <a:cubicBezTo>
                              <a:pt x="54825" y="37521"/>
                              <a:pt x="37223" y="83123"/>
                              <a:pt x="13562" y="128147"/>
                            </a:cubicBezTo>
                            <a:cubicBezTo>
                              <a:pt x="9234" y="136517"/>
                              <a:pt x="4617" y="144599"/>
                              <a:pt x="0" y="152680"/>
                            </a:cubicBezTo>
                            <a:cubicBezTo>
                              <a:pt x="6348" y="150660"/>
                              <a:pt x="12696" y="148351"/>
                              <a:pt x="19045" y="146042"/>
                            </a:cubicBezTo>
                            <a:cubicBezTo>
                              <a:pt x="20776" y="142001"/>
                              <a:pt x="22796" y="137960"/>
                              <a:pt x="25104" y="134208"/>
                            </a:cubicBezTo>
                            <a:close/>
                          </a:path>
                        </a:pathLst>
                      </a:custGeom>
                      <a:solidFill>
                        <a:srgbClr val="0061AF"/>
                      </a:solidFill>
                      <a:ln w="2885"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94956CA6-9812-8729-D758-4797D5F3C653}"/>
                          </a:ext>
                        </a:extLst>
                      </p:cNvPr>
                      <p:cNvSpPr/>
                      <p:nvPr/>
                    </p:nvSpPr>
                    <p:spPr>
                      <a:xfrm>
                        <a:off x="10466265" y="467913"/>
                        <a:ext cx="77043" cy="153257"/>
                      </a:xfrm>
                      <a:custGeom>
                        <a:avLst/>
                        <a:gdLst>
                          <a:gd name="connsiteX0" fmla="*/ 68387 w 77043"/>
                          <a:gd name="connsiteY0" fmla="*/ 15874 h 153257"/>
                          <a:gd name="connsiteX1" fmla="*/ 77044 w 77043"/>
                          <a:gd name="connsiteY1" fmla="*/ 0 h 153257"/>
                          <a:gd name="connsiteX2" fmla="*/ 58576 w 77043"/>
                          <a:gd name="connsiteY2" fmla="*/ 6061 h 153257"/>
                          <a:gd name="connsiteX3" fmla="*/ 56556 w 77043"/>
                          <a:gd name="connsiteY3" fmla="*/ 9813 h 153257"/>
                          <a:gd name="connsiteX4" fmla="*/ 0 w 77043"/>
                          <a:gd name="connsiteY4" fmla="*/ 152391 h 153257"/>
                          <a:gd name="connsiteX5" fmla="*/ 13273 w 77043"/>
                          <a:gd name="connsiteY5" fmla="*/ 153257 h 153257"/>
                          <a:gd name="connsiteX6" fmla="*/ 68387 w 77043"/>
                          <a:gd name="connsiteY6" fmla="*/ 15874 h 15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43" h="153257">
                            <a:moveTo>
                              <a:pt x="68387" y="15874"/>
                            </a:moveTo>
                            <a:cubicBezTo>
                              <a:pt x="71273" y="10390"/>
                              <a:pt x="74158" y="5195"/>
                              <a:pt x="77044" y="0"/>
                            </a:cubicBezTo>
                            <a:cubicBezTo>
                              <a:pt x="70695" y="2020"/>
                              <a:pt x="64636" y="4041"/>
                              <a:pt x="58576" y="6061"/>
                            </a:cubicBezTo>
                            <a:cubicBezTo>
                              <a:pt x="57999" y="7215"/>
                              <a:pt x="57134" y="8370"/>
                              <a:pt x="56556" y="9813"/>
                            </a:cubicBezTo>
                            <a:cubicBezTo>
                              <a:pt x="30010" y="60033"/>
                              <a:pt x="10965" y="109098"/>
                              <a:pt x="0" y="152391"/>
                            </a:cubicBezTo>
                            <a:cubicBezTo>
                              <a:pt x="4328" y="152680"/>
                              <a:pt x="8657" y="152969"/>
                              <a:pt x="13273" y="153257"/>
                            </a:cubicBezTo>
                            <a:cubicBezTo>
                              <a:pt x="23950" y="112850"/>
                              <a:pt x="41840" y="65805"/>
                              <a:pt x="68387" y="15874"/>
                            </a:cubicBezTo>
                            <a:close/>
                          </a:path>
                        </a:pathLst>
                      </a:custGeom>
                      <a:solidFill>
                        <a:srgbClr val="0061AF"/>
                      </a:solidFill>
                      <a:ln w="2885" cap="flat">
                        <a:noFill/>
                        <a:prstDash val="solid"/>
                        <a:miter/>
                      </a:ln>
                    </p:spPr>
                    <p:txBody>
                      <a:bodyPr rtlCol="0" anchor="ctr"/>
                      <a:lstStyle/>
                      <a:p>
                        <a:endParaRPr lang="ru-RU"/>
                      </a:p>
                    </p:txBody>
                  </p:sp>
                  <p:grpSp>
                    <p:nvGrpSpPr>
                      <p:cNvPr id="11" name="Рисунок 13">
                        <a:extLst>
                          <a:ext uri="{FF2B5EF4-FFF2-40B4-BE49-F238E27FC236}">
                            <a16:creationId xmlns:a16="http://schemas.microsoft.com/office/drawing/2014/main" id="{1EE90EA1-CEF6-3F17-D838-C79B32C109E5}"/>
                          </a:ext>
                        </a:extLst>
                      </p:cNvPr>
                      <p:cNvGrpSpPr/>
                      <p:nvPr/>
                    </p:nvGrpSpPr>
                    <p:grpSpPr>
                      <a:xfrm>
                        <a:off x="10452557" y="413364"/>
                        <a:ext cx="320303" cy="223391"/>
                        <a:chOff x="10452557" y="413364"/>
                        <a:chExt cx="320303" cy="223391"/>
                      </a:xfrm>
                      <a:solidFill>
                        <a:srgbClr val="0061AF"/>
                      </a:solidFill>
                    </p:grpSpPr>
                    <p:sp>
                      <p:nvSpPr>
                        <p:cNvPr id="16" name="Полилиния 15">
                          <a:extLst>
                            <a:ext uri="{FF2B5EF4-FFF2-40B4-BE49-F238E27FC236}">
                              <a16:creationId xmlns:a16="http://schemas.microsoft.com/office/drawing/2014/main" id="{CC2AEC84-D1FC-15F3-F540-E6448106076F}"/>
                            </a:ext>
                          </a:extLst>
                        </p:cNvPr>
                        <p:cNvSpPr/>
                        <p:nvPr/>
                      </p:nvSpPr>
                      <p:spPr>
                        <a:xfrm>
                          <a:off x="10503200" y="546706"/>
                          <a:ext cx="161301" cy="87163"/>
                        </a:xfrm>
                        <a:custGeom>
                          <a:avLst/>
                          <a:gdLst>
                            <a:gd name="connsiteX0" fmla="*/ 5771 w 161301"/>
                            <a:gd name="connsiteY0" fmla="*/ 0 h 87163"/>
                            <a:gd name="connsiteX1" fmla="*/ 0 w 161301"/>
                            <a:gd name="connsiteY1" fmla="*/ 13854 h 87163"/>
                            <a:gd name="connsiteX2" fmla="*/ 69830 w 161301"/>
                            <a:gd name="connsiteY2" fmla="*/ 60033 h 87163"/>
                            <a:gd name="connsiteX3" fmla="*/ 153222 w 161301"/>
                            <a:gd name="connsiteY3" fmla="*/ 87163 h 87163"/>
                            <a:gd name="connsiteX4" fmla="*/ 161301 w 161301"/>
                            <a:gd name="connsiteY4" fmla="*/ 74464 h 87163"/>
                            <a:gd name="connsiteX5" fmla="*/ 75601 w 161301"/>
                            <a:gd name="connsiteY5" fmla="*/ 47622 h 87163"/>
                            <a:gd name="connsiteX6" fmla="*/ 5771 w 161301"/>
                            <a:gd name="connsiteY6" fmla="*/ 0 h 8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301" h="87163">
                              <a:moveTo>
                                <a:pt x="5771" y="0"/>
                              </a:moveTo>
                              <a:cubicBezTo>
                                <a:pt x="3751" y="4618"/>
                                <a:pt x="1731" y="9236"/>
                                <a:pt x="0" y="13854"/>
                              </a:cubicBezTo>
                              <a:cubicBezTo>
                                <a:pt x="19044" y="30882"/>
                                <a:pt x="42706" y="46756"/>
                                <a:pt x="69830" y="60033"/>
                              </a:cubicBezTo>
                              <a:cubicBezTo>
                                <a:pt x="97819" y="73598"/>
                                <a:pt x="126386" y="82834"/>
                                <a:pt x="153222" y="87163"/>
                              </a:cubicBezTo>
                              <a:cubicBezTo>
                                <a:pt x="156107" y="83123"/>
                                <a:pt x="158704" y="78793"/>
                                <a:pt x="161301" y="74464"/>
                              </a:cubicBezTo>
                              <a:cubicBezTo>
                                <a:pt x="134177" y="71001"/>
                                <a:pt x="104456" y="61765"/>
                                <a:pt x="75601" y="47622"/>
                              </a:cubicBezTo>
                              <a:cubicBezTo>
                                <a:pt x="48477" y="34346"/>
                                <a:pt x="24527" y="17606"/>
                                <a:pt x="5771" y="0"/>
                              </a:cubicBezTo>
                              <a:close/>
                            </a:path>
                          </a:pathLst>
                        </a:custGeom>
                        <a:solidFill>
                          <a:srgbClr val="0061AF"/>
                        </a:solidFill>
                        <a:ln w="2885"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127F9502-5533-3876-19CD-E02DB41B5669}"/>
                            </a:ext>
                          </a:extLst>
                        </p:cNvPr>
                        <p:cNvSpPr/>
                        <p:nvPr/>
                      </p:nvSpPr>
                      <p:spPr>
                        <a:xfrm>
                          <a:off x="10452557" y="413364"/>
                          <a:ext cx="320303" cy="223391"/>
                        </a:xfrm>
                        <a:custGeom>
                          <a:avLst/>
                          <a:gdLst>
                            <a:gd name="connsiteX0" fmla="*/ 297068 w 320303"/>
                            <a:gd name="connsiteY0" fmla="*/ 105346 h 223391"/>
                            <a:gd name="connsiteX1" fmla="*/ 200114 w 320303"/>
                            <a:gd name="connsiteY1" fmla="*/ 30016 h 223391"/>
                            <a:gd name="connsiteX2" fmla="*/ 83827 w 320303"/>
                            <a:gd name="connsiteY2" fmla="*/ 0 h 223391"/>
                            <a:gd name="connsiteX3" fmla="*/ 5341 w 320303"/>
                            <a:gd name="connsiteY3" fmla="*/ 36077 h 223391"/>
                            <a:gd name="connsiteX4" fmla="*/ 40256 w 320303"/>
                            <a:gd name="connsiteY4" fmla="*/ 137383 h 223391"/>
                            <a:gd name="connsiteX5" fmla="*/ 46027 w 320303"/>
                            <a:gd name="connsiteY5" fmla="*/ 123241 h 223391"/>
                            <a:gd name="connsiteX6" fmla="*/ 17460 w 320303"/>
                            <a:gd name="connsiteY6" fmla="*/ 42138 h 223391"/>
                            <a:gd name="connsiteX7" fmla="*/ 83538 w 320303"/>
                            <a:gd name="connsiteY7" fmla="*/ 13854 h 223391"/>
                            <a:gd name="connsiteX8" fmla="*/ 193766 w 320303"/>
                            <a:gd name="connsiteY8" fmla="*/ 42427 h 223391"/>
                            <a:gd name="connsiteX9" fmla="*/ 285526 w 320303"/>
                            <a:gd name="connsiteY9" fmla="*/ 113716 h 223391"/>
                            <a:gd name="connsiteX10" fmla="*/ 302262 w 320303"/>
                            <a:gd name="connsiteY10" fmla="*/ 181253 h 223391"/>
                            <a:gd name="connsiteX11" fmla="*/ 236183 w 320303"/>
                            <a:gd name="connsiteY11" fmla="*/ 209538 h 223391"/>
                            <a:gd name="connsiteX12" fmla="*/ 226372 w 320303"/>
                            <a:gd name="connsiteY12" fmla="*/ 209249 h 223391"/>
                            <a:gd name="connsiteX13" fmla="*/ 218004 w 320303"/>
                            <a:gd name="connsiteY13" fmla="*/ 222526 h 223391"/>
                            <a:gd name="connsiteX14" fmla="*/ 236183 w 320303"/>
                            <a:gd name="connsiteY14" fmla="*/ 223392 h 223391"/>
                            <a:gd name="connsiteX15" fmla="*/ 314670 w 320303"/>
                            <a:gd name="connsiteY15" fmla="*/ 187314 h 223391"/>
                            <a:gd name="connsiteX16" fmla="*/ 297068 w 320303"/>
                            <a:gd name="connsiteY16" fmla="*/ 105346 h 22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303" h="223391">
                              <a:moveTo>
                                <a:pt x="297068" y="105346"/>
                              </a:moveTo>
                              <a:cubicBezTo>
                                <a:pt x="275426" y="76484"/>
                                <a:pt x="240800" y="49643"/>
                                <a:pt x="200114" y="30016"/>
                              </a:cubicBezTo>
                              <a:cubicBezTo>
                                <a:pt x="160582" y="10679"/>
                                <a:pt x="119319" y="0"/>
                                <a:pt x="83827" y="0"/>
                              </a:cubicBezTo>
                              <a:cubicBezTo>
                                <a:pt x="44584" y="0"/>
                                <a:pt x="16883" y="12699"/>
                                <a:pt x="5341" y="36077"/>
                              </a:cubicBezTo>
                              <a:cubicBezTo>
                                <a:pt x="-8799" y="64939"/>
                                <a:pt x="5918" y="102749"/>
                                <a:pt x="40256" y="137383"/>
                              </a:cubicBezTo>
                              <a:cubicBezTo>
                                <a:pt x="42275" y="132765"/>
                                <a:pt x="44007" y="127859"/>
                                <a:pt x="46027" y="123241"/>
                              </a:cubicBezTo>
                              <a:cubicBezTo>
                                <a:pt x="19191" y="94379"/>
                                <a:pt x="7072" y="63785"/>
                                <a:pt x="17460" y="42138"/>
                              </a:cubicBezTo>
                              <a:cubicBezTo>
                                <a:pt x="26116" y="24244"/>
                                <a:pt x="50355" y="13854"/>
                                <a:pt x="83538" y="13854"/>
                              </a:cubicBezTo>
                              <a:cubicBezTo>
                                <a:pt x="117011" y="13854"/>
                                <a:pt x="156254" y="23955"/>
                                <a:pt x="193766" y="42427"/>
                              </a:cubicBezTo>
                              <a:cubicBezTo>
                                <a:pt x="232432" y="61476"/>
                                <a:pt x="265038" y="86586"/>
                                <a:pt x="285526" y="113716"/>
                              </a:cubicBezTo>
                              <a:cubicBezTo>
                                <a:pt x="304859" y="139403"/>
                                <a:pt x="310918" y="163359"/>
                                <a:pt x="302262" y="181253"/>
                              </a:cubicBezTo>
                              <a:cubicBezTo>
                                <a:pt x="293605" y="199148"/>
                                <a:pt x="269367" y="209538"/>
                                <a:pt x="236183" y="209538"/>
                              </a:cubicBezTo>
                              <a:cubicBezTo>
                                <a:pt x="233009" y="209538"/>
                                <a:pt x="229546" y="209249"/>
                                <a:pt x="226372" y="209249"/>
                              </a:cubicBezTo>
                              <a:cubicBezTo>
                                <a:pt x="223487" y="213579"/>
                                <a:pt x="220890" y="218197"/>
                                <a:pt x="218004" y="222526"/>
                              </a:cubicBezTo>
                              <a:cubicBezTo>
                                <a:pt x="224064" y="223103"/>
                                <a:pt x="230123" y="223392"/>
                                <a:pt x="236183" y="223392"/>
                              </a:cubicBezTo>
                              <a:cubicBezTo>
                                <a:pt x="275426" y="223392"/>
                                <a:pt x="303127" y="210692"/>
                                <a:pt x="314670" y="187314"/>
                              </a:cubicBezTo>
                              <a:cubicBezTo>
                                <a:pt x="326212" y="164513"/>
                                <a:pt x="319863" y="135651"/>
                                <a:pt x="297068" y="105346"/>
                              </a:cubicBezTo>
                              <a:close/>
                            </a:path>
                          </a:pathLst>
                        </a:custGeom>
                        <a:solidFill>
                          <a:srgbClr val="0061AF"/>
                        </a:solidFill>
                        <a:ln w="2885" cap="flat">
                          <a:noFill/>
                          <a:prstDash val="solid"/>
                          <a:miter/>
                        </a:ln>
                      </p:spPr>
                      <p:txBody>
                        <a:bodyPr rtlCol="0" anchor="ctr"/>
                        <a:lstStyle/>
                        <a:p>
                          <a:endParaRPr lang="ru-RU"/>
                        </a:p>
                      </p:txBody>
                    </p:sp>
                  </p:grpSp>
                  <p:sp>
                    <p:nvSpPr>
                      <p:cNvPr id="18" name="Полилиния 17">
                        <a:extLst>
                          <a:ext uri="{FF2B5EF4-FFF2-40B4-BE49-F238E27FC236}">
                            <a16:creationId xmlns:a16="http://schemas.microsoft.com/office/drawing/2014/main" id="{52C4C56B-6C62-2851-1CF3-CD18CD21C2CA}"/>
                          </a:ext>
                        </a:extLst>
                      </p:cNvPr>
                      <p:cNvSpPr/>
                      <p:nvPr/>
                    </p:nvSpPr>
                    <p:spPr>
                      <a:xfrm>
                        <a:off x="10454912" y="602121"/>
                        <a:ext cx="230941" cy="171151"/>
                      </a:xfrm>
                      <a:custGeom>
                        <a:avLst/>
                        <a:gdLst>
                          <a:gd name="connsiteX0" fmla="*/ 211897 w 230941"/>
                          <a:gd name="connsiteY0" fmla="*/ 6350 h 171151"/>
                          <a:gd name="connsiteX1" fmla="*/ 49731 w 230941"/>
                          <a:gd name="connsiteY1" fmla="*/ 158164 h 171151"/>
                          <a:gd name="connsiteX2" fmla="*/ 35014 w 230941"/>
                          <a:gd name="connsiteY2" fmla="*/ 154700 h 171151"/>
                          <a:gd name="connsiteX3" fmla="*/ 21164 w 230941"/>
                          <a:gd name="connsiteY3" fmla="*/ 32325 h 171151"/>
                          <a:gd name="connsiteX4" fmla="*/ 7890 w 230941"/>
                          <a:gd name="connsiteY4" fmla="*/ 31460 h 171151"/>
                          <a:gd name="connsiteX5" fmla="*/ 28955 w 230941"/>
                          <a:gd name="connsiteY5" fmla="*/ 166245 h 171151"/>
                          <a:gd name="connsiteX6" fmla="*/ 49731 w 230941"/>
                          <a:gd name="connsiteY6" fmla="*/ 171152 h 171151"/>
                          <a:gd name="connsiteX7" fmla="*/ 230942 w 230941"/>
                          <a:gd name="connsiteY7" fmla="*/ 0 h 171151"/>
                          <a:gd name="connsiteX8" fmla="*/ 211897 w 230941"/>
                          <a:gd name="connsiteY8" fmla="*/ 6350 h 1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1" h="171151">
                            <a:moveTo>
                              <a:pt x="211897" y="6350"/>
                            </a:moveTo>
                            <a:cubicBezTo>
                              <a:pt x="157072" y="95245"/>
                              <a:pt x="91282" y="158164"/>
                              <a:pt x="49731" y="158164"/>
                            </a:cubicBezTo>
                            <a:cubicBezTo>
                              <a:pt x="44248" y="158164"/>
                              <a:pt x="39343" y="157009"/>
                              <a:pt x="35014" y="154700"/>
                            </a:cubicBezTo>
                            <a:cubicBezTo>
                              <a:pt x="12507" y="142867"/>
                              <a:pt x="6448" y="96976"/>
                              <a:pt x="21164" y="32325"/>
                            </a:cubicBezTo>
                            <a:cubicBezTo>
                              <a:pt x="16547" y="32037"/>
                              <a:pt x="12219" y="31748"/>
                              <a:pt x="7890" y="31460"/>
                            </a:cubicBezTo>
                            <a:cubicBezTo>
                              <a:pt x="-7114" y="99285"/>
                              <a:pt x="-1055" y="150660"/>
                              <a:pt x="28955" y="166245"/>
                            </a:cubicBezTo>
                            <a:cubicBezTo>
                              <a:pt x="35014" y="169420"/>
                              <a:pt x="42228" y="171152"/>
                              <a:pt x="49731" y="171152"/>
                            </a:cubicBezTo>
                            <a:cubicBezTo>
                              <a:pt x="99073" y="171152"/>
                              <a:pt x="171212" y="102171"/>
                              <a:pt x="230942" y="0"/>
                            </a:cubicBezTo>
                            <a:cubicBezTo>
                              <a:pt x="224882" y="2598"/>
                              <a:pt x="218534" y="4618"/>
                              <a:pt x="211897" y="6350"/>
                            </a:cubicBezTo>
                            <a:close/>
                          </a:path>
                        </a:pathLst>
                      </a:custGeom>
                      <a:solidFill>
                        <a:srgbClr val="0061AF"/>
                      </a:solidFill>
                      <a:ln w="2885" cap="flat">
                        <a:noFill/>
                        <a:prstDash val="solid"/>
                        <a:miter/>
                      </a:ln>
                    </p:spPr>
                    <p:txBody>
                      <a:bodyPr rtlCol="0" anchor="ctr"/>
                      <a:lstStyle/>
                      <a:p>
                        <a:endParaRPr lang="ru-RU"/>
                      </a:p>
                    </p:txBody>
                  </p:sp>
                </p:grpSp>
                <p:grpSp>
                  <p:nvGrpSpPr>
                    <p:cNvPr id="26" name="Рисунок 13">
                      <a:extLst>
                        <a:ext uri="{FF2B5EF4-FFF2-40B4-BE49-F238E27FC236}">
                          <a16:creationId xmlns:a16="http://schemas.microsoft.com/office/drawing/2014/main" id="{7F607B2D-4916-E4D6-8A70-EC05F64D9FF1}"/>
                        </a:ext>
                      </a:extLst>
                    </p:cNvPr>
                    <p:cNvGrpSpPr/>
                    <p:nvPr/>
                  </p:nvGrpSpPr>
                  <p:grpSpPr>
                    <a:xfrm>
                      <a:off x="10376966" y="420579"/>
                      <a:ext cx="472032" cy="208672"/>
                      <a:chOff x="10376966" y="420579"/>
                      <a:chExt cx="472032" cy="208672"/>
                    </a:xfrm>
                    <a:solidFill>
                      <a:srgbClr val="0061AF"/>
                    </a:solidFill>
                  </p:grpSpPr>
                  <p:sp>
                    <p:nvSpPr>
                      <p:cNvPr id="27" name="Полилиния 26">
                        <a:extLst>
                          <a:ext uri="{FF2B5EF4-FFF2-40B4-BE49-F238E27FC236}">
                            <a16:creationId xmlns:a16="http://schemas.microsoft.com/office/drawing/2014/main" id="{B9949BB4-616B-4EDD-5347-980A4C589B99}"/>
                          </a:ext>
                        </a:extLst>
                      </p:cNvPr>
                      <p:cNvSpPr/>
                      <p:nvPr/>
                    </p:nvSpPr>
                    <p:spPr>
                      <a:xfrm>
                        <a:off x="10598134" y="557962"/>
                        <a:ext cx="157550" cy="57723"/>
                      </a:xfrm>
                      <a:custGeom>
                        <a:avLst/>
                        <a:gdLst>
                          <a:gd name="connsiteX0" fmla="*/ 32029 w 157550"/>
                          <a:gd name="connsiteY0" fmla="*/ 42138 h 57723"/>
                          <a:gd name="connsiteX1" fmla="*/ 0 w 157550"/>
                          <a:gd name="connsiteY1" fmla="*/ 48777 h 57723"/>
                          <a:gd name="connsiteX2" fmla="*/ 25393 w 157550"/>
                          <a:gd name="connsiteY2" fmla="*/ 57724 h 57723"/>
                          <a:gd name="connsiteX3" fmla="*/ 34915 w 157550"/>
                          <a:gd name="connsiteY3" fmla="*/ 55704 h 57723"/>
                          <a:gd name="connsiteX4" fmla="*/ 157550 w 157550"/>
                          <a:gd name="connsiteY4" fmla="*/ 13276 h 57723"/>
                          <a:gd name="connsiteX5" fmla="*/ 153799 w 157550"/>
                          <a:gd name="connsiteY5" fmla="*/ 0 h 57723"/>
                          <a:gd name="connsiteX6" fmla="*/ 32029 w 157550"/>
                          <a:gd name="connsiteY6" fmla="*/ 42138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50" h="57723">
                            <a:moveTo>
                              <a:pt x="32029" y="42138"/>
                            </a:moveTo>
                            <a:cubicBezTo>
                              <a:pt x="21353" y="44736"/>
                              <a:pt x="10676" y="46756"/>
                              <a:pt x="0" y="48777"/>
                            </a:cubicBezTo>
                            <a:cubicBezTo>
                              <a:pt x="8657" y="52240"/>
                              <a:pt x="17025" y="55126"/>
                              <a:pt x="25393" y="57724"/>
                            </a:cubicBezTo>
                            <a:cubicBezTo>
                              <a:pt x="28567" y="57147"/>
                              <a:pt x="31741" y="56281"/>
                              <a:pt x="34915" y="55704"/>
                            </a:cubicBezTo>
                            <a:cubicBezTo>
                              <a:pt x="80218" y="45313"/>
                              <a:pt x="122346" y="30594"/>
                              <a:pt x="157550" y="13276"/>
                            </a:cubicBezTo>
                            <a:cubicBezTo>
                              <a:pt x="156684" y="8947"/>
                              <a:pt x="155530" y="4618"/>
                              <a:pt x="153799" y="0"/>
                            </a:cubicBezTo>
                            <a:cubicBezTo>
                              <a:pt x="119461" y="17029"/>
                              <a:pt x="77332" y="31748"/>
                              <a:pt x="32029" y="42138"/>
                            </a:cubicBezTo>
                            <a:close/>
                          </a:path>
                        </a:pathLst>
                      </a:custGeom>
                      <a:solidFill>
                        <a:srgbClr val="0061AF"/>
                      </a:solidFill>
                      <a:ln w="2885"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E417D943-665B-6E76-9960-61744A0BD9F2}"/>
                          </a:ext>
                        </a:extLst>
                      </p:cNvPr>
                      <p:cNvSpPr/>
                      <p:nvPr/>
                    </p:nvSpPr>
                    <p:spPr>
                      <a:xfrm>
                        <a:off x="10464534" y="437319"/>
                        <a:ext cx="149759" cy="57723"/>
                      </a:xfrm>
                      <a:custGeom>
                        <a:avLst/>
                        <a:gdLst>
                          <a:gd name="connsiteX0" fmla="*/ 0 w 149759"/>
                          <a:gd name="connsiteY0" fmla="*/ 44159 h 57723"/>
                          <a:gd name="connsiteX1" fmla="*/ 3174 w 149759"/>
                          <a:gd name="connsiteY1" fmla="*/ 57724 h 57723"/>
                          <a:gd name="connsiteX2" fmla="*/ 131003 w 149759"/>
                          <a:gd name="connsiteY2" fmla="*/ 12411 h 57723"/>
                          <a:gd name="connsiteX3" fmla="*/ 149759 w 149759"/>
                          <a:gd name="connsiteY3" fmla="*/ 8370 h 57723"/>
                          <a:gd name="connsiteX4" fmla="*/ 123501 w 149759"/>
                          <a:gd name="connsiteY4" fmla="*/ 0 h 57723"/>
                          <a:gd name="connsiteX5" fmla="*/ 0 w 149759"/>
                          <a:gd name="connsiteY5" fmla="*/ 44159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59" h="57723">
                            <a:moveTo>
                              <a:pt x="0" y="44159"/>
                            </a:moveTo>
                            <a:cubicBezTo>
                              <a:pt x="577" y="48488"/>
                              <a:pt x="1731" y="53106"/>
                              <a:pt x="3174" y="57724"/>
                            </a:cubicBezTo>
                            <a:cubicBezTo>
                              <a:pt x="36646" y="40407"/>
                              <a:pt x="79929" y="24244"/>
                              <a:pt x="131003" y="12411"/>
                            </a:cubicBezTo>
                            <a:cubicBezTo>
                              <a:pt x="137351" y="10968"/>
                              <a:pt x="143411" y="9524"/>
                              <a:pt x="149759" y="8370"/>
                            </a:cubicBezTo>
                            <a:cubicBezTo>
                              <a:pt x="140814" y="5195"/>
                              <a:pt x="132157" y="2309"/>
                              <a:pt x="123501" y="0"/>
                            </a:cubicBezTo>
                            <a:cubicBezTo>
                              <a:pt x="76178" y="11545"/>
                              <a:pt x="34049" y="26842"/>
                              <a:pt x="0" y="44159"/>
                            </a:cubicBezTo>
                            <a:close/>
                          </a:path>
                        </a:pathLst>
                      </a:custGeom>
                      <a:solidFill>
                        <a:srgbClr val="0061AF"/>
                      </a:solidFill>
                      <a:ln w="2885"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52ED1F74-AD7A-1F65-DB72-6F36C959CDAB}"/>
                          </a:ext>
                        </a:extLst>
                      </p:cNvPr>
                      <p:cNvSpPr/>
                      <p:nvPr/>
                    </p:nvSpPr>
                    <p:spPr>
                      <a:xfrm>
                        <a:off x="10376966" y="488405"/>
                        <a:ext cx="220302" cy="140846"/>
                      </a:xfrm>
                      <a:custGeom>
                        <a:avLst/>
                        <a:gdLst>
                          <a:gd name="connsiteX0" fmla="*/ 196064 w 220302"/>
                          <a:gd name="connsiteY0" fmla="*/ 122375 h 140846"/>
                          <a:gd name="connsiteX1" fmla="*/ 127966 w 220302"/>
                          <a:gd name="connsiteY1" fmla="*/ 127281 h 140846"/>
                          <a:gd name="connsiteX2" fmla="*/ 14276 w 220302"/>
                          <a:gd name="connsiteY2" fmla="*/ 88029 h 140846"/>
                          <a:gd name="connsiteX3" fmla="*/ 78623 w 220302"/>
                          <a:gd name="connsiteY3" fmla="*/ 13565 h 140846"/>
                          <a:gd name="connsiteX4" fmla="*/ 74872 w 220302"/>
                          <a:gd name="connsiteY4" fmla="*/ 0 h 140846"/>
                          <a:gd name="connsiteX5" fmla="*/ 1002 w 220302"/>
                          <a:gd name="connsiteY5" fmla="*/ 90915 h 140846"/>
                          <a:gd name="connsiteX6" fmla="*/ 128254 w 220302"/>
                          <a:gd name="connsiteY6" fmla="*/ 140846 h 140846"/>
                          <a:gd name="connsiteX7" fmla="*/ 220303 w 220302"/>
                          <a:gd name="connsiteY7" fmla="*/ 132476 h 140846"/>
                          <a:gd name="connsiteX8" fmla="*/ 196064 w 220302"/>
                          <a:gd name="connsiteY8" fmla="*/ 122375 h 14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02" h="140846">
                            <a:moveTo>
                              <a:pt x="196064" y="122375"/>
                            </a:moveTo>
                            <a:cubicBezTo>
                              <a:pt x="172403" y="125550"/>
                              <a:pt x="149318" y="127281"/>
                              <a:pt x="127966" y="127281"/>
                            </a:cubicBezTo>
                            <a:cubicBezTo>
                              <a:pt x="63330" y="127281"/>
                              <a:pt x="19758" y="112273"/>
                              <a:pt x="14276" y="88029"/>
                            </a:cubicBezTo>
                            <a:cubicBezTo>
                              <a:pt x="9659" y="67537"/>
                              <a:pt x="33320" y="39541"/>
                              <a:pt x="78623" y="13565"/>
                            </a:cubicBezTo>
                            <a:cubicBezTo>
                              <a:pt x="76892" y="8947"/>
                              <a:pt x="75737" y="4618"/>
                              <a:pt x="74872" y="0"/>
                            </a:cubicBezTo>
                            <a:cubicBezTo>
                              <a:pt x="23509" y="28862"/>
                              <a:pt x="-5923" y="62053"/>
                              <a:pt x="1002" y="90915"/>
                            </a:cubicBezTo>
                            <a:cubicBezTo>
                              <a:pt x="8505" y="122663"/>
                              <a:pt x="54673" y="140846"/>
                              <a:pt x="128254" y="140846"/>
                            </a:cubicBezTo>
                            <a:cubicBezTo>
                              <a:pt x="156821" y="140846"/>
                              <a:pt x="188273" y="137960"/>
                              <a:pt x="220303" y="132476"/>
                            </a:cubicBezTo>
                            <a:cubicBezTo>
                              <a:pt x="211934" y="129590"/>
                              <a:pt x="203855" y="126127"/>
                              <a:pt x="196064" y="122375"/>
                            </a:cubicBezTo>
                            <a:close/>
                          </a:path>
                        </a:pathLst>
                      </a:custGeom>
                      <a:solidFill>
                        <a:srgbClr val="0061AF"/>
                      </a:solidFill>
                      <a:ln w="2885"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CBCEF024-A084-ECC8-77ED-AE24E34FF874}"/>
                          </a:ext>
                        </a:extLst>
                      </p:cNvPr>
                      <p:cNvSpPr/>
                      <p:nvPr/>
                    </p:nvSpPr>
                    <p:spPr>
                      <a:xfrm>
                        <a:off x="10615159" y="420579"/>
                        <a:ext cx="233839" cy="143732"/>
                      </a:xfrm>
                      <a:custGeom>
                        <a:avLst/>
                        <a:gdLst>
                          <a:gd name="connsiteX0" fmla="*/ 232862 w 233839"/>
                          <a:gd name="connsiteY0" fmla="*/ 49931 h 143732"/>
                          <a:gd name="connsiteX1" fmla="*/ 105610 w 233839"/>
                          <a:gd name="connsiteY1" fmla="*/ 0 h 143732"/>
                          <a:gd name="connsiteX2" fmla="*/ 0 w 233839"/>
                          <a:gd name="connsiteY2" fmla="*/ 10968 h 143732"/>
                          <a:gd name="connsiteX3" fmla="*/ 24238 w 233839"/>
                          <a:gd name="connsiteY3" fmla="*/ 20492 h 143732"/>
                          <a:gd name="connsiteX4" fmla="*/ 105610 w 233839"/>
                          <a:gd name="connsiteY4" fmla="*/ 13565 h 143732"/>
                          <a:gd name="connsiteX5" fmla="*/ 219300 w 233839"/>
                          <a:gd name="connsiteY5" fmla="*/ 52817 h 143732"/>
                          <a:gd name="connsiteX6" fmla="*/ 168804 w 233839"/>
                          <a:gd name="connsiteY6" fmla="*/ 118911 h 143732"/>
                          <a:gd name="connsiteX7" fmla="*/ 148893 w 233839"/>
                          <a:gd name="connsiteY7" fmla="*/ 130456 h 143732"/>
                          <a:gd name="connsiteX8" fmla="*/ 153222 w 233839"/>
                          <a:gd name="connsiteY8" fmla="*/ 143733 h 143732"/>
                          <a:gd name="connsiteX9" fmla="*/ 176306 w 233839"/>
                          <a:gd name="connsiteY9" fmla="*/ 130456 h 143732"/>
                          <a:gd name="connsiteX10" fmla="*/ 232862 w 233839"/>
                          <a:gd name="connsiteY10" fmla="*/ 49931 h 1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39" h="143732">
                            <a:moveTo>
                              <a:pt x="232862" y="49931"/>
                            </a:moveTo>
                            <a:cubicBezTo>
                              <a:pt x="225649" y="18183"/>
                              <a:pt x="179191" y="0"/>
                              <a:pt x="105610" y="0"/>
                            </a:cubicBezTo>
                            <a:cubicBezTo>
                              <a:pt x="73004" y="0"/>
                              <a:pt x="36646" y="3752"/>
                              <a:pt x="0" y="10968"/>
                            </a:cubicBezTo>
                            <a:cubicBezTo>
                              <a:pt x="8080" y="13854"/>
                              <a:pt x="16159" y="17029"/>
                              <a:pt x="24238" y="20492"/>
                            </a:cubicBezTo>
                            <a:cubicBezTo>
                              <a:pt x="52517" y="15874"/>
                              <a:pt x="80218" y="13565"/>
                              <a:pt x="105610" y="13565"/>
                            </a:cubicBezTo>
                            <a:cubicBezTo>
                              <a:pt x="170246" y="13565"/>
                              <a:pt x="213818" y="28573"/>
                              <a:pt x="219300" y="52817"/>
                            </a:cubicBezTo>
                            <a:cubicBezTo>
                              <a:pt x="223629" y="71289"/>
                              <a:pt x="205161" y="95533"/>
                              <a:pt x="168804" y="118911"/>
                            </a:cubicBezTo>
                            <a:cubicBezTo>
                              <a:pt x="162455" y="122952"/>
                              <a:pt x="155819" y="126704"/>
                              <a:pt x="148893" y="130456"/>
                            </a:cubicBezTo>
                            <a:cubicBezTo>
                              <a:pt x="150625" y="135074"/>
                              <a:pt x="152068" y="139403"/>
                              <a:pt x="153222" y="143733"/>
                            </a:cubicBezTo>
                            <a:cubicBezTo>
                              <a:pt x="161301" y="139403"/>
                              <a:pt x="169092" y="134785"/>
                              <a:pt x="176306" y="130456"/>
                            </a:cubicBezTo>
                            <a:cubicBezTo>
                              <a:pt x="218723" y="103615"/>
                              <a:pt x="238633" y="74753"/>
                              <a:pt x="232862" y="49931"/>
                            </a:cubicBezTo>
                            <a:close/>
                          </a:path>
                        </a:pathLst>
                      </a:custGeom>
                      <a:solidFill>
                        <a:srgbClr val="0061AF"/>
                      </a:solidFill>
                      <a:ln w="2885" cap="flat">
                        <a:noFill/>
                        <a:prstDash val="solid"/>
                        <a:miter/>
                      </a:ln>
                    </p:spPr>
                    <p:txBody>
                      <a:bodyPr rtlCol="0" anchor="ctr"/>
                      <a:lstStyle/>
                      <a:p>
                        <a:endParaRPr lang="ru-RU"/>
                      </a:p>
                    </p:txBody>
                  </p:sp>
                </p:grpSp>
              </p:grpSp>
            </p:grpSp>
            <p:sp>
              <p:nvSpPr>
                <p:cNvPr id="31" name="Полилиния 30">
                  <a:extLst>
                    <a:ext uri="{FF2B5EF4-FFF2-40B4-BE49-F238E27FC236}">
                      <a16:creationId xmlns:a16="http://schemas.microsoft.com/office/drawing/2014/main" id="{8FB9B1C8-F447-AABA-391C-E182F504B0EB}"/>
                    </a:ext>
                  </a:extLst>
                </p:cNvPr>
                <p:cNvSpPr/>
                <p:nvPr/>
              </p:nvSpPr>
              <p:spPr>
                <a:xfrm>
                  <a:off x="10571587" y="488116"/>
                  <a:ext cx="76178" cy="76195"/>
                </a:xfrm>
                <a:custGeom>
                  <a:avLst/>
                  <a:gdLst>
                    <a:gd name="connsiteX0" fmla="*/ 76178 w 76178"/>
                    <a:gd name="connsiteY0" fmla="*/ 38098 h 76195"/>
                    <a:gd name="connsiteX1" fmla="*/ 38089 w 76178"/>
                    <a:gd name="connsiteY1" fmla="*/ 76196 h 76195"/>
                    <a:gd name="connsiteX2" fmla="*/ 0 w 76178"/>
                    <a:gd name="connsiteY2" fmla="*/ 38098 h 76195"/>
                    <a:gd name="connsiteX3" fmla="*/ 38089 w 76178"/>
                    <a:gd name="connsiteY3" fmla="*/ 0 h 76195"/>
                    <a:gd name="connsiteX4" fmla="*/ 76178 w 76178"/>
                    <a:gd name="connsiteY4" fmla="*/ 38098 h 7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78" h="76195">
                      <a:moveTo>
                        <a:pt x="76178" y="38098"/>
                      </a:moveTo>
                      <a:cubicBezTo>
                        <a:pt x="76178" y="59167"/>
                        <a:pt x="59153" y="76196"/>
                        <a:pt x="38089" y="76196"/>
                      </a:cubicBezTo>
                      <a:cubicBezTo>
                        <a:pt x="17025" y="76196"/>
                        <a:pt x="0" y="59167"/>
                        <a:pt x="0" y="38098"/>
                      </a:cubicBezTo>
                      <a:cubicBezTo>
                        <a:pt x="0" y="17029"/>
                        <a:pt x="17025" y="0"/>
                        <a:pt x="38089" y="0"/>
                      </a:cubicBezTo>
                      <a:cubicBezTo>
                        <a:pt x="59153" y="0"/>
                        <a:pt x="76178" y="17029"/>
                        <a:pt x="76178" y="38098"/>
                      </a:cubicBezTo>
                      <a:close/>
                    </a:path>
                  </a:pathLst>
                </a:custGeom>
                <a:solidFill>
                  <a:srgbClr val="0061AF"/>
                </a:solidFill>
                <a:ln w="2885" cap="flat">
                  <a:noFill/>
                  <a:prstDash val="solid"/>
                  <a:miter/>
                </a:ln>
              </p:spPr>
              <p:txBody>
                <a:bodyPr rtlCol="0" anchor="ctr"/>
                <a:lstStyle/>
                <a:p>
                  <a:endParaRPr lang="ru-RU"/>
                </a:p>
              </p:txBody>
            </p:sp>
          </p:grpSp>
          <p:grpSp>
            <p:nvGrpSpPr>
              <p:cNvPr id="32" name="Рисунок 13">
                <a:extLst>
                  <a:ext uri="{FF2B5EF4-FFF2-40B4-BE49-F238E27FC236}">
                    <a16:creationId xmlns:a16="http://schemas.microsoft.com/office/drawing/2014/main" id="{0634F5AB-DDE9-775E-4DBC-72D1825ACB67}"/>
                  </a:ext>
                </a:extLst>
              </p:cNvPr>
              <p:cNvGrpSpPr/>
              <p:nvPr/>
            </p:nvGrpSpPr>
            <p:grpSpPr>
              <a:xfrm>
                <a:off x="10534652" y="276558"/>
                <a:ext cx="236031" cy="179521"/>
                <a:chOff x="10534652" y="276558"/>
                <a:chExt cx="236031" cy="179521"/>
              </a:xfrm>
              <a:solidFill>
                <a:srgbClr val="0061AF"/>
              </a:solidFill>
            </p:grpSpPr>
            <p:sp>
              <p:nvSpPr>
                <p:cNvPr id="33" name="Полилиния 32">
                  <a:extLst>
                    <a:ext uri="{FF2B5EF4-FFF2-40B4-BE49-F238E27FC236}">
                      <a16:creationId xmlns:a16="http://schemas.microsoft.com/office/drawing/2014/main" id="{22B4C2E3-E89E-2A9A-2FE5-5700A7098469}"/>
                    </a:ext>
                  </a:extLst>
                </p:cNvPr>
                <p:cNvSpPr/>
                <p:nvPr/>
              </p:nvSpPr>
              <p:spPr>
                <a:xfrm>
                  <a:off x="10534652" y="424620"/>
                  <a:ext cx="33472" cy="31459"/>
                </a:xfrm>
                <a:custGeom>
                  <a:avLst/>
                  <a:gdLst>
                    <a:gd name="connsiteX0" fmla="*/ 18467 w 33472"/>
                    <a:gd name="connsiteY0" fmla="*/ 25976 h 31459"/>
                    <a:gd name="connsiteX1" fmla="*/ 33472 w 33472"/>
                    <a:gd name="connsiteY1" fmla="*/ 2020 h 31459"/>
                    <a:gd name="connsiteX2" fmla="*/ 18756 w 33472"/>
                    <a:gd name="connsiteY2" fmla="*/ 0 h 31459"/>
                    <a:gd name="connsiteX3" fmla="*/ 0 w 33472"/>
                    <a:gd name="connsiteY3" fmla="*/ 31460 h 31459"/>
                    <a:gd name="connsiteX4" fmla="*/ 18467 w 33472"/>
                    <a:gd name="connsiteY4" fmla="*/ 25976 h 3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2" h="31459">
                      <a:moveTo>
                        <a:pt x="18467" y="25976"/>
                      </a:moveTo>
                      <a:cubicBezTo>
                        <a:pt x="23373" y="17894"/>
                        <a:pt x="28278" y="9813"/>
                        <a:pt x="33472" y="2020"/>
                      </a:cubicBezTo>
                      <a:cubicBezTo>
                        <a:pt x="28567" y="1154"/>
                        <a:pt x="23661" y="577"/>
                        <a:pt x="18756" y="0"/>
                      </a:cubicBezTo>
                      <a:cubicBezTo>
                        <a:pt x="12408" y="10102"/>
                        <a:pt x="6060" y="20492"/>
                        <a:pt x="0" y="31460"/>
                      </a:cubicBezTo>
                      <a:cubicBezTo>
                        <a:pt x="6060" y="29728"/>
                        <a:pt x="12408" y="27708"/>
                        <a:pt x="18467" y="25976"/>
                      </a:cubicBezTo>
                      <a:close/>
                    </a:path>
                  </a:pathLst>
                </a:custGeom>
                <a:solidFill>
                  <a:srgbClr val="0061AF"/>
                </a:solidFill>
                <a:ln w="2885"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F17547C8-EC26-D7CE-49B4-4C931C6E36AA}"/>
                    </a:ext>
                  </a:extLst>
                </p:cNvPr>
                <p:cNvSpPr/>
                <p:nvPr/>
              </p:nvSpPr>
              <p:spPr>
                <a:xfrm>
                  <a:off x="10562065" y="276558"/>
                  <a:ext cx="208619" cy="152968"/>
                </a:xfrm>
                <a:custGeom>
                  <a:avLst/>
                  <a:gdLst>
                    <a:gd name="connsiteX0" fmla="*/ 14428 w 208619"/>
                    <a:gd name="connsiteY0" fmla="*/ 137672 h 152968"/>
                    <a:gd name="connsiteX1" fmla="*/ 158704 w 208619"/>
                    <a:gd name="connsiteY1" fmla="*/ 13277 h 152968"/>
                    <a:gd name="connsiteX2" fmla="*/ 173420 w 208619"/>
                    <a:gd name="connsiteY2" fmla="*/ 16740 h 152968"/>
                    <a:gd name="connsiteX3" fmla="*/ 184385 w 208619"/>
                    <a:gd name="connsiteY3" fmla="*/ 151525 h 152968"/>
                    <a:gd name="connsiteX4" fmla="*/ 197659 w 208619"/>
                    <a:gd name="connsiteY4" fmla="*/ 152969 h 152968"/>
                    <a:gd name="connsiteX5" fmla="*/ 179769 w 208619"/>
                    <a:gd name="connsiteY5" fmla="*/ 4907 h 152968"/>
                    <a:gd name="connsiteX6" fmla="*/ 158993 w 208619"/>
                    <a:gd name="connsiteY6" fmla="*/ 0 h 152968"/>
                    <a:gd name="connsiteX7" fmla="*/ 0 w 208619"/>
                    <a:gd name="connsiteY7" fmla="*/ 135363 h 152968"/>
                    <a:gd name="connsiteX8" fmla="*/ 14428 w 208619"/>
                    <a:gd name="connsiteY8" fmla="*/ 137672 h 15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19" h="152968">
                      <a:moveTo>
                        <a:pt x="14428" y="137672"/>
                      </a:moveTo>
                      <a:cubicBezTo>
                        <a:pt x="65213" y="63496"/>
                        <a:pt x="121769" y="13277"/>
                        <a:pt x="158704" y="13277"/>
                      </a:cubicBezTo>
                      <a:cubicBezTo>
                        <a:pt x="164187" y="13277"/>
                        <a:pt x="169092" y="14431"/>
                        <a:pt x="173420" y="16740"/>
                      </a:cubicBezTo>
                      <a:cubicBezTo>
                        <a:pt x="197370" y="29439"/>
                        <a:pt x="202564" y="80525"/>
                        <a:pt x="184385" y="151525"/>
                      </a:cubicBezTo>
                      <a:cubicBezTo>
                        <a:pt x="189002" y="151814"/>
                        <a:pt x="193331" y="152391"/>
                        <a:pt x="197659" y="152969"/>
                      </a:cubicBezTo>
                      <a:cubicBezTo>
                        <a:pt x="216415" y="78793"/>
                        <a:pt x="211509" y="21646"/>
                        <a:pt x="179769" y="4907"/>
                      </a:cubicBezTo>
                      <a:cubicBezTo>
                        <a:pt x="173420" y="1732"/>
                        <a:pt x="166495" y="0"/>
                        <a:pt x="158993" y="0"/>
                      </a:cubicBezTo>
                      <a:cubicBezTo>
                        <a:pt x="115710" y="0"/>
                        <a:pt x="54825" y="53106"/>
                        <a:pt x="0" y="135363"/>
                      </a:cubicBezTo>
                      <a:cubicBezTo>
                        <a:pt x="4617" y="135940"/>
                        <a:pt x="9522" y="136806"/>
                        <a:pt x="14428" y="137672"/>
                      </a:cubicBezTo>
                      <a:close/>
                    </a:path>
                  </a:pathLst>
                </a:custGeom>
                <a:solidFill>
                  <a:srgbClr val="0061AF"/>
                </a:solidFill>
                <a:ln w="2885" cap="flat">
                  <a:noFill/>
                  <a:prstDash val="solid"/>
                  <a:miter/>
                </a:ln>
              </p:spPr>
              <p:txBody>
                <a:bodyPr rtlCol="0" anchor="ctr"/>
                <a:lstStyle/>
                <a:p>
                  <a:endParaRPr lang="ru-RU"/>
                </a:p>
              </p:txBody>
            </p:sp>
          </p:grpSp>
        </p:grpSp>
        <p:grpSp>
          <p:nvGrpSpPr>
            <p:cNvPr id="35" name="Рисунок 13">
              <a:extLst>
                <a:ext uri="{FF2B5EF4-FFF2-40B4-BE49-F238E27FC236}">
                  <a16:creationId xmlns:a16="http://schemas.microsoft.com/office/drawing/2014/main" id="{E300C095-33CF-4C83-6184-949DB6AC8195}"/>
                </a:ext>
              </a:extLst>
            </p:cNvPr>
            <p:cNvGrpSpPr/>
            <p:nvPr/>
          </p:nvGrpSpPr>
          <p:grpSpPr>
            <a:xfrm>
              <a:off x="10697974" y="665040"/>
              <a:ext cx="904613" cy="211558"/>
              <a:chOff x="10697974" y="665040"/>
              <a:chExt cx="904613" cy="211558"/>
            </a:xfrm>
            <a:solidFill>
              <a:srgbClr val="0061AF"/>
            </a:solidFill>
          </p:grpSpPr>
          <p:sp>
            <p:nvSpPr>
              <p:cNvPr id="36" name="Полилиния 35">
                <a:extLst>
                  <a:ext uri="{FF2B5EF4-FFF2-40B4-BE49-F238E27FC236}">
                    <a16:creationId xmlns:a16="http://schemas.microsoft.com/office/drawing/2014/main" id="{FF5D4FC4-C32C-5775-064D-3D187728F2ED}"/>
                  </a:ext>
                </a:extLst>
              </p:cNvPr>
              <p:cNvSpPr/>
              <p:nvPr/>
            </p:nvSpPr>
            <p:spPr>
              <a:xfrm>
                <a:off x="10697974" y="665040"/>
                <a:ext cx="207469" cy="211558"/>
              </a:xfrm>
              <a:custGeom>
                <a:avLst/>
                <a:gdLst>
                  <a:gd name="connsiteX0" fmla="*/ 174863 w 207469"/>
                  <a:gd name="connsiteY0" fmla="*/ 211558 h 211558"/>
                  <a:gd name="connsiteX1" fmla="*/ 174863 w 207469"/>
                  <a:gd name="connsiteY1" fmla="*/ 61187 h 211558"/>
                  <a:gd name="connsiteX2" fmla="*/ 103879 w 207469"/>
                  <a:gd name="connsiteY2" fmla="*/ 150660 h 211558"/>
                  <a:gd name="connsiteX3" fmla="*/ 32606 w 207469"/>
                  <a:gd name="connsiteY3" fmla="*/ 61187 h 211558"/>
                  <a:gd name="connsiteX4" fmla="*/ 32606 w 207469"/>
                  <a:gd name="connsiteY4" fmla="*/ 211558 h 211558"/>
                  <a:gd name="connsiteX5" fmla="*/ 0 w 207469"/>
                  <a:gd name="connsiteY5" fmla="*/ 211558 h 211558"/>
                  <a:gd name="connsiteX6" fmla="*/ 0 w 207469"/>
                  <a:gd name="connsiteY6" fmla="*/ 0 h 211558"/>
                  <a:gd name="connsiteX7" fmla="*/ 19045 w 207469"/>
                  <a:gd name="connsiteY7" fmla="*/ 0 h 211558"/>
                  <a:gd name="connsiteX8" fmla="*/ 103879 w 207469"/>
                  <a:gd name="connsiteY8" fmla="*/ 107367 h 211558"/>
                  <a:gd name="connsiteX9" fmla="*/ 188714 w 207469"/>
                  <a:gd name="connsiteY9" fmla="*/ 0 h 211558"/>
                  <a:gd name="connsiteX10" fmla="*/ 207470 w 207469"/>
                  <a:gd name="connsiteY10" fmla="*/ 0 h 211558"/>
                  <a:gd name="connsiteX11" fmla="*/ 207470 w 207469"/>
                  <a:gd name="connsiteY11" fmla="*/ 211558 h 211558"/>
                  <a:gd name="connsiteX12" fmla="*/ 174863 w 207469"/>
                  <a:gd name="connsiteY12"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469" h="211558">
                    <a:moveTo>
                      <a:pt x="174863" y="211558"/>
                    </a:moveTo>
                    <a:lnTo>
                      <a:pt x="174863" y="61187"/>
                    </a:lnTo>
                    <a:lnTo>
                      <a:pt x="103879" y="150660"/>
                    </a:lnTo>
                    <a:lnTo>
                      <a:pt x="32606" y="61187"/>
                    </a:lnTo>
                    <a:lnTo>
                      <a:pt x="32606" y="211558"/>
                    </a:lnTo>
                    <a:lnTo>
                      <a:pt x="0" y="211558"/>
                    </a:lnTo>
                    <a:lnTo>
                      <a:pt x="0" y="0"/>
                    </a:lnTo>
                    <a:lnTo>
                      <a:pt x="19045" y="0"/>
                    </a:lnTo>
                    <a:lnTo>
                      <a:pt x="103879" y="107367"/>
                    </a:lnTo>
                    <a:lnTo>
                      <a:pt x="188714" y="0"/>
                    </a:lnTo>
                    <a:lnTo>
                      <a:pt x="207470" y="0"/>
                    </a:lnTo>
                    <a:lnTo>
                      <a:pt x="207470" y="211558"/>
                    </a:lnTo>
                    <a:lnTo>
                      <a:pt x="174863" y="211558"/>
                    </a:lnTo>
                    <a:close/>
                  </a:path>
                </a:pathLst>
              </a:custGeom>
              <a:solidFill>
                <a:srgbClr val="0061AF"/>
              </a:solidFill>
              <a:ln w="2885"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9A25727B-F33E-3C07-AF27-3F5EB94C1C8C}"/>
                  </a:ext>
                </a:extLst>
              </p:cNvPr>
              <p:cNvSpPr/>
              <p:nvPr/>
            </p:nvSpPr>
            <p:spPr>
              <a:xfrm>
                <a:off x="10932279" y="665040"/>
                <a:ext cx="163321" cy="211558"/>
              </a:xfrm>
              <a:custGeom>
                <a:avLst/>
                <a:gdLst>
                  <a:gd name="connsiteX0" fmla="*/ 130715 w 163321"/>
                  <a:gd name="connsiteY0" fmla="*/ 211558 h 211558"/>
                  <a:gd name="connsiteX1" fmla="*/ 130715 w 163321"/>
                  <a:gd name="connsiteY1" fmla="*/ 62342 h 211558"/>
                  <a:gd name="connsiteX2" fmla="*/ 19045 w 163321"/>
                  <a:gd name="connsiteY2" fmla="*/ 211558 h 211558"/>
                  <a:gd name="connsiteX3" fmla="*/ 0 w 163321"/>
                  <a:gd name="connsiteY3" fmla="*/ 211558 h 211558"/>
                  <a:gd name="connsiteX4" fmla="*/ 0 w 163321"/>
                  <a:gd name="connsiteY4" fmla="*/ 0 h 211558"/>
                  <a:gd name="connsiteX5" fmla="*/ 32607 w 163321"/>
                  <a:gd name="connsiteY5" fmla="*/ 0 h 211558"/>
                  <a:gd name="connsiteX6" fmla="*/ 32607 w 163321"/>
                  <a:gd name="connsiteY6" fmla="*/ 149216 h 211558"/>
                  <a:gd name="connsiteX7" fmla="*/ 144277 w 163321"/>
                  <a:gd name="connsiteY7" fmla="*/ 0 h 211558"/>
                  <a:gd name="connsiteX8" fmla="*/ 163321 w 163321"/>
                  <a:gd name="connsiteY8" fmla="*/ 0 h 211558"/>
                  <a:gd name="connsiteX9" fmla="*/ 163321 w 163321"/>
                  <a:gd name="connsiteY9" fmla="*/ 211558 h 211558"/>
                  <a:gd name="connsiteX10" fmla="*/ 130715 w 163321"/>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1" h="211558">
                    <a:moveTo>
                      <a:pt x="130715" y="211558"/>
                    </a:moveTo>
                    <a:lnTo>
                      <a:pt x="130715" y="62342"/>
                    </a:lnTo>
                    <a:lnTo>
                      <a:pt x="19045" y="211558"/>
                    </a:lnTo>
                    <a:lnTo>
                      <a:pt x="0" y="211558"/>
                    </a:lnTo>
                    <a:lnTo>
                      <a:pt x="0" y="0"/>
                    </a:lnTo>
                    <a:lnTo>
                      <a:pt x="32607" y="0"/>
                    </a:lnTo>
                    <a:lnTo>
                      <a:pt x="32607" y="149216"/>
                    </a:lnTo>
                    <a:lnTo>
                      <a:pt x="144277" y="0"/>
                    </a:lnTo>
                    <a:lnTo>
                      <a:pt x="163321" y="0"/>
                    </a:lnTo>
                    <a:lnTo>
                      <a:pt x="163321" y="211558"/>
                    </a:lnTo>
                    <a:lnTo>
                      <a:pt x="130715" y="211558"/>
                    </a:lnTo>
                    <a:close/>
                  </a:path>
                </a:pathLst>
              </a:custGeom>
              <a:solidFill>
                <a:srgbClr val="0061AF"/>
              </a:solidFill>
              <a:ln w="2885"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3C38D0A9-F597-61F9-A062-8CFE7F54E7F1}"/>
                  </a:ext>
                </a:extLst>
              </p:cNvPr>
              <p:cNvSpPr/>
              <p:nvPr/>
            </p:nvSpPr>
            <p:spPr>
              <a:xfrm>
                <a:off x="11439266" y="665040"/>
                <a:ext cx="163320" cy="211558"/>
              </a:xfrm>
              <a:custGeom>
                <a:avLst/>
                <a:gdLst>
                  <a:gd name="connsiteX0" fmla="*/ 130715 w 163320"/>
                  <a:gd name="connsiteY0" fmla="*/ 211558 h 211558"/>
                  <a:gd name="connsiteX1" fmla="*/ 130715 w 163320"/>
                  <a:gd name="connsiteY1" fmla="*/ 62342 h 211558"/>
                  <a:gd name="connsiteX2" fmla="*/ 19044 w 163320"/>
                  <a:gd name="connsiteY2" fmla="*/ 211558 h 211558"/>
                  <a:gd name="connsiteX3" fmla="*/ 0 w 163320"/>
                  <a:gd name="connsiteY3" fmla="*/ 211558 h 211558"/>
                  <a:gd name="connsiteX4" fmla="*/ 0 w 163320"/>
                  <a:gd name="connsiteY4" fmla="*/ 0 h 211558"/>
                  <a:gd name="connsiteX5" fmla="*/ 32606 w 163320"/>
                  <a:gd name="connsiteY5" fmla="*/ 0 h 211558"/>
                  <a:gd name="connsiteX6" fmla="*/ 32606 w 163320"/>
                  <a:gd name="connsiteY6" fmla="*/ 149216 h 211558"/>
                  <a:gd name="connsiteX7" fmla="*/ 144277 w 163320"/>
                  <a:gd name="connsiteY7" fmla="*/ 0 h 211558"/>
                  <a:gd name="connsiteX8" fmla="*/ 163321 w 163320"/>
                  <a:gd name="connsiteY8" fmla="*/ 0 h 211558"/>
                  <a:gd name="connsiteX9" fmla="*/ 163321 w 163320"/>
                  <a:gd name="connsiteY9" fmla="*/ 211558 h 211558"/>
                  <a:gd name="connsiteX10" fmla="*/ 130715 w 163320"/>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0" h="211558">
                    <a:moveTo>
                      <a:pt x="130715" y="211558"/>
                    </a:moveTo>
                    <a:lnTo>
                      <a:pt x="130715" y="62342"/>
                    </a:lnTo>
                    <a:lnTo>
                      <a:pt x="19044" y="211558"/>
                    </a:lnTo>
                    <a:lnTo>
                      <a:pt x="0" y="211558"/>
                    </a:lnTo>
                    <a:lnTo>
                      <a:pt x="0" y="0"/>
                    </a:lnTo>
                    <a:lnTo>
                      <a:pt x="32606" y="0"/>
                    </a:lnTo>
                    <a:lnTo>
                      <a:pt x="32606" y="149216"/>
                    </a:lnTo>
                    <a:lnTo>
                      <a:pt x="144277" y="0"/>
                    </a:lnTo>
                    <a:lnTo>
                      <a:pt x="163321" y="0"/>
                    </a:lnTo>
                    <a:lnTo>
                      <a:pt x="163321" y="211558"/>
                    </a:lnTo>
                    <a:lnTo>
                      <a:pt x="130715" y="211558"/>
                    </a:lnTo>
                    <a:close/>
                  </a:path>
                </a:pathLst>
              </a:custGeom>
              <a:solidFill>
                <a:srgbClr val="0061AF"/>
              </a:solidFill>
              <a:ln w="2885" cap="flat">
                <a:noFill/>
                <a:prstDash val="solid"/>
                <a:miter/>
              </a:ln>
            </p:spPr>
            <p:txBody>
              <a:bodyPr rtlCol="0" anchor="ctr"/>
              <a:lstStyle/>
              <a:p>
                <a:endParaRPr lang="ru-RU"/>
              </a:p>
            </p:txBody>
          </p:sp>
        </p:grpSp>
        <p:grpSp>
          <p:nvGrpSpPr>
            <p:cNvPr id="39" name="Рисунок 13">
              <a:extLst>
                <a:ext uri="{FF2B5EF4-FFF2-40B4-BE49-F238E27FC236}">
                  <a16:creationId xmlns:a16="http://schemas.microsoft.com/office/drawing/2014/main" id="{7BFC3A6B-45E6-B95A-1724-727E97209761}"/>
                </a:ext>
              </a:extLst>
            </p:cNvPr>
            <p:cNvGrpSpPr/>
            <p:nvPr/>
          </p:nvGrpSpPr>
          <p:grpSpPr>
            <a:xfrm>
              <a:off x="11254015" y="502836"/>
              <a:ext cx="378870" cy="92069"/>
              <a:chOff x="11254015" y="502836"/>
              <a:chExt cx="378870" cy="92069"/>
            </a:xfrm>
            <a:solidFill>
              <a:srgbClr val="0061AF"/>
            </a:solidFill>
          </p:grpSpPr>
          <p:sp>
            <p:nvSpPr>
              <p:cNvPr id="40" name="Полилиния 39">
                <a:extLst>
                  <a:ext uri="{FF2B5EF4-FFF2-40B4-BE49-F238E27FC236}">
                    <a16:creationId xmlns:a16="http://schemas.microsoft.com/office/drawing/2014/main" id="{B2E1108F-4ACF-B1DD-0D23-EDFB52AE2120}"/>
                  </a:ext>
                </a:extLst>
              </p:cNvPr>
              <p:cNvSpPr/>
              <p:nvPr/>
            </p:nvSpPr>
            <p:spPr>
              <a:xfrm>
                <a:off x="11254015" y="502836"/>
                <a:ext cx="76466" cy="92069"/>
              </a:xfrm>
              <a:custGeom>
                <a:avLst/>
                <a:gdLst>
                  <a:gd name="connsiteX0" fmla="*/ 57133 w 76466"/>
                  <a:gd name="connsiteY0" fmla="*/ 92070 h 92069"/>
                  <a:gd name="connsiteX1" fmla="*/ 57133 w 76466"/>
                  <a:gd name="connsiteY1" fmla="*/ 54549 h 92069"/>
                  <a:gd name="connsiteX2" fmla="*/ 19333 w 76466"/>
                  <a:gd name="connsiteY2" fmla="*/ 54549 h 92069"/>
                  <a:gd name="connsiteX3" fmla="*/ 19333 w 76466"/>
                  <a:gd name="connsiteY3" fmla="*/ 92070 h 92069"/>
                  <a:gd name="connsiteX4" fmla="*/ 0 w 76466"/>
                  <a:gd name="connsiteY4" fmla="*/ 92070 h 92069"/>
                  <a:gd name="connsiteX5" fmla="*/ 0 w 76466"/>
                  <a:gd name="connsiteY5" fmla="*/ 0 h 92069"/>
                  <a:gd name="connsiteX6" fmla="*/ 19333 w 76466"/>
                  <a:gd name="connsiteY6" fmla="*/ 0 h 92069"/>
                  <a:gd name="connsiteX7" fmla="*/ 19333 w 76466"/>
                  <a:gd name="connsiteY7" fmla="*/ 37232 h 92069"/>
                  <a:gd name="connsiteX8" fmla="*/ 57133 w 76466"/>
                  <a:gd name="connsiteY8" fmla="*/ 37232 h 92069"/>
                  <a:gd name="connsiteX9" fmla="*/ 57133 w 76466"/>
                  <a:gd name="connsiteY9" fmla="*/ 0 h 92069"/>
                  <a:gd name="connsiteX10" fmla="*/ 76467 w 76466"/>
                  <a:gd name="connsiteY10" fmla="*/ 0 h 92069"/>
                  <a:gd name="connsiteX11" fmla="*/ 76467 w 76466"/>
                  <a:gd name="connsiteY11" fmla="*/ 92070 h 92069"/>
                  <a:gd name="connsiteX12" fmla="*/ 57133 w 76466"/>
                  <a:gd name="connsiteY12"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66" h="92069">
                    <a:moveTo>
                      <a:pt x="57133" y="92070"/>
                    </a:moveTo>
                    <a:lnTo>
                      <a:pt x="57133" y="54549"/>
                    </a:lnTo>
                    <a:lnTo>
                      <a:pt x="19333" y="54549"/>
                    </a:lnTo>
                    <a:lnTo>
                      <a:pt x="19333" y="92070"/>
                    </a:lnTo>
                    <a:lnTo>
                      <a:pt x="0" y="92070"/>
                    </a:lnTo>
                    <a:lnTo>
                      <a:pt x="0" y="0"/>
                    </a:lnTo>
                    <a:lnTo>
                      <a:pt x="19333" y="0"/>
                    </a:lnTo>
                    <a:lnTo>
                      <a:pt x="19333" y="37232"/>
                    </a:lnTo>
                    <a:lnTo>
                      <a:pt x="57133" y="37232"/>
                    </a:lnTo>
                    <a:lnTo>
                      <a:pt x="57133" y="0"/>
                    </a:lnTo>
                    <a:lnTo>
                      <a:pt x="76467" y="0"/>
                    </a:lnTo>
                    <a:lnTo>
                      <a:pt x="76467" y="92070"/>
                    </a:lnTo>
                    <a:lnTo>
                      <a:pt x="57133" y="92070"/>
                    </a:lnTo>
                    <a:close/>
                  </a:path>
                </a:pathLst>
              </a:custGeom>
              <a:solidFill>
                <a:srgbClr val="0061AF"/>
              </a:solidFill>
              <a:ln w="2885"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42AF5EAF-6FA0-A152-5536-FE2DADDD1005}"/>
                  </a:ext>
                </a:extLst>
              </p:cNvPr>
              <p:cNvSpPr/>
              <p:nvPr/>
            </p:nvSpPr>
            <p:spPr>
              <a:xfrm>
                <a:off x="11352412" y="502836"/>
                <a:ext cx="77332" cy="92069"/>
              </a:xfrm>
              <a:custGeom>
                <a:avLst/>
                <a:gdLst>
                  <a:gd name="connsiteX0" fmla="*/ 57711 w 77332"/>
                  <a:gd name="connsiteY0" fmla="*/ 92070 h 92069"/>
                  <a:gd name="connsiteX1" fmla="*/ 57711 w 77332"/>
                  <a:gd name="connsiteY1" fmla="*/ 34346 h 92069"/>
                  <a:gd name="connsiteX2" fmla="*/ 11253 w 77332"/>
                  <a:gd name="connsiteY2" fmla="*/ 92070 h 92069"/>
                  <a:gd name="connsiteX3" fmla="*/ 0 w 77332"/>
                  <a:gd name="connsiteY3" fmla="*/ 92070 h 92069"/>
                  <a:gd name="connsiteX4" fmla="*/ 0 w 77332"/>
                  <a:gd name="connsiteY4" fmla="*/ 0 h 92069"/>
                  <a:gd name="connsiteX5" fmla="*/ 19333 w 77332"/>
                  <a:gd name="connsiteY5" fmla="*/ 0 h 92069"/>
                  <a:gd name="connsiteX6" fmla="*/ 19333 w 77332"/>
                  <a:gd name="connsiteY6" fmla="*/ 58013 h 92069"/>
                  <a:gd name="connsiteX7" fmla="*/ 65790 w 77332"/>
                  <a:gd name="connsiteY7" fmla="*/ 0 h 92069"/>
                  <a:gd name="connsiteX8" fmla="*/ 77332 w 77332"/>
                  <a:gd name="connsiteY8" fmla="*/ 0 h 92069"/>
                  <a:gd name="connsiteX9" fmla="*/ 77332 w 77332"/>
                  <a:gd name="connsiteY9" fmla="*/ 92070 h 92069"/>
                  <a:gd name="connsiteX10" fmla="*/ 57711 w 77332"/>
                  <a:gd name="connsiteY10"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32" h="92069">
                    <a:moveTo>
                      <a:pt x="57711" y="92070"/>
                    </a:moveTo>
                    <a:lnTo>
                      <a:pt x="57711" y="34346"/>
                    </a:lnTo>
                    <a:lnTo>
                      <a:pt x="11253" y="92070"/>
                    </a:lnTo>
                    <a:lnTo>
                      <a:pt x="0" y="92070"/>
                    </a:lnTo>
                    <a:lnTo>
                      <a:pt x="0" y="0"/>
                    </a:lnTo>
                    <a:lnTo>
                      <a:pt x="19333" y="0"/>
                    </a:lnTo>
                    <a:lnTo>
                      <a:pt x="19333" y="58013"/>
                    </a:lnTo>
                    <a:lnTo>
                      <a:pt x="65790" y="0"/>
                    </a:lnTo>
                    <a:lnTo>
                      <a:pt x="77332" y="0"/>
                    </a:lnTo>
                    <a:lnTo>
                      <a:pt x="77332" y="92070"/>
                    </a:lnTo>
                    <a:lnTo>
                      <a:pt x="57711" y="92070"/>
                    </a:lnTo>
                    <a:close/>
                  </a:path>
                </a:pathLst>
              </a:custGeom>
              <a:solidFill>
                <a:srgbClr val="0061AF"/>
              </a:solidFill>
              <a:ln w="2885"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02876320-2F18-93C0-3EF3-E11B4F6C70CB}"/>
                  </a:ext>
                </a:extLst>
              </p:cNvPr>
              <p:cNvSpPr/>
              <p:nvPr/>
            </p:nvSpPr>
            <p:spPr>
              <a:xfrm>
                <a:off x="11445326" y="503125"/>
                <a:ext cx="77620" cy="91781"/>
              </a:xfrm>
              <a:custGeom>
                <a:avLst/>
                <a:gdLst>
                  <a:gd name="connsiteX0" fmla="*/ 58576 w 77620"/>
                  <a:gd name="connsiteY0" fmla="*/ 91781 h 91781"/>
                  <a:gd name="connsiteX1" fmla="*/ 58576 w 77620"/>
                  <a:gd name="connsiteY1" fmla="*/ 69269 h 91781"/>
                  <a:gd name="connsiteX2" fmla="*/ 47611 w 77620"/>
                  <a:gd name="connsiteY2" fmla="*/ 69269 h 91781"/>
                  <a:gd name="connsiteX3" fmla="*/ 27990 w 77620"/>
                  <a:gd name="connsiteY3" fmla="*/ 82545 h 91781"/>
                  <a:gd name="connsiteX4" fmla="*/ 21641 w 77620"/>
                  <a:gd name="connsiteY4" fmla="*/ 91781 h 91781"/>
                  <a:gd name="connsiteX5" fmla="*/ 0 w 77620"/>
                  <a:gd name="connsiteY5" fmla="*/ 91781 h 91781"/>
                  <a:gd name="connsiteX6" fmla="*/ 8368 w 77620"/>
                  <a:gd name="connsiteY6" fmla="*/ 79659 h 91781"/>
                  <a:gd name="connsiteX7" fmla="*/ 23084 w 77620"/>
                  <a:gd name="connsiteY7" fmla="*/ 63496 h 91781"/>
                  <a:gd name="connsiteX8" fmla="*/ 2020 w 77620"/>
                  <a:gd name="connsiteY8" fmla="*/ 34634 h 91781"/>
                  <a:gd name="connsiteX9" fmla="*/ 44437 w 77620"/>
                  <a:gd name="connsiteY9" fmla="*/ 0 h 91781"/>
                  <a:gd name="connsiteX10" fmla="*/ 77621 w 77620"/>
                  <a:gd name="connsiteY10" fmla="*/ 0 h 91781"/>
                  <a:gd name="connsiteX11" fmla="*/ 77621 w 77620"/>
                  <a:gd name="connsiteY11" fmla="*/ 91781 h 91781"/>
                  <a:gd name="connsiteX12" fmla="*/ 58576 w 77620"/>
                  <a:gd name="connsiteY12" fmla="*/ 91781 h 91781"/>
                  <a:gd name="connsiteX13" fmla="*/ 42706 w 77620"/>
                  <a:gd name="connsiteY13" fmla="*/ 17029 h 91781"/>
                  <a:gd name="connsiteX14" fmla="*/ 20199 w 77620"/>
                  <a:gd name="connsiteY14" fmla="*/ 34634 h 91781"/>
                  <a:gd name="connsiteX15" fmla="*/ 42706 w 77620"/>
                  <a:gd name="connsiteY15" fmla="*/ 52240 h 91781"/>
                  <a:gd name="connsiteX16" fmla="*/ 58576 w 77620"/>
                  <a:gd name="connsiteY16" fmla="*/ 52240 h 91781"/>
                  <a:gd name="connsiteX17" fmla="*/ 58576 w 77620"/>
                  <a:gd name="connsiteY17" fmla="*/ 17029 h 91781"/>
                  <a:gd name="connsiteX18" fmla="*/ 42706 w 77620"/>
                  <a:gd name="connsiteY18" fmla="*/ 17029 h 9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620" h="91781">
                    <a:moveTo>
                      <a:pt x="58576" y="91781"/>
                    </a:moveTo>
                    <a:lnTo>
                      <a:pt x="58576" y="69269"/>
                    </a:lnTo>
                    <a:lnTo>
                      <a:pt x="47611" y="69269"/>
                    </a:lnTo>
                    <a:cubicBezTo>
                      <a:pt x="38089" y="69557"/>
                      <a:pt x="35492" y="71578"/>
                      <a:pt x="27990" y="82545"/>
                    </a:cubicBezTo>
                    <a:lnTo>
                      <a:pt x="21641" y="91781"/>
                    </a:lnTo>
                    <a:lnTo>
                      <a:pt x="0" y="91781"/>
                    </a:lnTo>
                    <a:lnTo>
                      <a:pt x="8368" y="79659"/>
                    </a:lnTo>
                    <a:cubicBezTo>
                      <a:pt x="14428" y="70712"/>
                      <a:pt x="18756" y="66094"/>
                      <a:pt x="23084" y="63496"/>
                    </a:cubicBezTo>
                    <a:cubicBezTo>
                      <a:pt x="9811" y="58590"/>
                      <a:pt x="2020" y="48199"/>
                      <a:pt x="2020" y="34634"/>
                    </a:cubicBezTo>
                    <a:cubicBezTo>
                      <a:pt x="2020" y="15297"/>
                      <a:pt x="17025" y="0"/>
                      <a:pt x="44437" y="0"/>
                    </a:cubicBezTo>
                    <a:lnTo>
                      <a:pt x="77621" y="0"/>
                    </a:lnTo>
                    <a:lnTo>
                      <a:pt x="77621" y="91781"/>
                    </a:lnTo>
                    <a:lnTo>
                      <a:pt x="58576" y="91781"/>
                    </a:lnTo>
                    <a:close/>
                    <a:moveTo>
                      <a:pt x="42706" y="17029"/>
                    </a:moveTo>
                    <a:cubicBezTo>
                      <a:pt x="30010" y="17029"/>
                      <a:pt x="20199" y="22801"/>
                      <a:pt x="20199" y="34634"/>
                    </a:cubicBezTo>
                    <a:cubicBezTo>
                      <a:pt x="20199" y="47045"/>
                      <a:pt x="30010" y="52240"/>
                      <a:pt x="42706" y="52240"/>
                    </a:cubicBezTo>
                    <a:lnTo>
                      <a:pt x="58576" y="52240"/>
                    </a:lnTo>
                    <a:lnTo>
                      <a:pt x="58576" y="17029"/>
                    </a:lnTo>
                    <a:lnTo>
                      <a:pt x="42706" y="17029"/>
                    </a:lnTo>
                    <a:close/>
                  </a:path>
                </a:pathLst>
              </a:custGeom>
              <a:solidFill>
                <a:srgbClr val="0061AF"/>
              </a:solidFill>
              <a:ln w="2885"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CDF547EE-C40F-A1F4-0110-6C075F40E105}"/>
                  </a:ext>
                </a:extLst>
              </p:cNvPr>
              <p:cNvSpPr/>
              <p:nvPr/>
            </p:nvSpPr>
            <p:spPr>
              <a:xfrm>
                <a:off x="11539971" y="502836"/>
                <a:ext cx="92913" cy="92069"/>
              </a:xfrm>
              <a:custGeom>
                <a:avLst/>
                <a:gdLst>
                  <a:gd name="connsiteX0" fmla="*/ 15293 w 92913"/>
                  <a:gd name="connsiteY0" fmla="*/ 92070 h 92069"/>
                  <a:gd name="connsiteX1" fmla="*/ 35492 w 92913"/>
                  <a:gd name="connsiteY1" fmla="*/ 58878 h 92069"/>
                  <a:gd name="connsiteX2" fmla="*/ 0 w 92913"/>
                  <a:gd name="connsiteY2" fmla="*/ 0 h 92069"/>
                  <a:gd name="connsiteX3" fmla="*/ 21930 w 92913"/>
                  <a:gd name="connsiteY3" fmla="*/ 0 h 92069"/>
                  <a:gd name="connsiteX4" fmla="*/ 46457 w 92913"/>
                  <a:gd name="connsiteY4" fmla="*/ 40118 h 92069"/>
                  <a:gd name="connsiteX5" fmla="*/ 70984 w 92913"/>
                  <a:gd name="connsiteY5" fmla="*/ 0 h 92069"/>
                  <a:gd name="connsiteX6" fmla="*/ 92914 w 92913"/>
                  <a:gd name="connsiteY6" fmla="*/ 0 h 92069"/>
                  <a:gd name="connsiteX7" fmla="*/ 37223 w 92913"/>
                  <a:gd name="connsiteY7" fmla="*/ 92070 h 92069"/>
                  <a:gd name="connsiteX8" fmla="*/ 15293 w 92913"/>
                  <a:gd name="connsiteY8"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13" h="92069">
                    <a:moveTo>
                      <a:pt x="15293" y="92070"/>
                    </a:moveTo>
                    <a:lnTo>
                      <a:pt x="35492" y="58878"/>
                    </a:lnTo>
                    <a:lnTo>
                      <a:pt x="0" y="0"/>
                    </a:lnTo>
                    <a:lnTo>
                      <a:pt x="21930" y="0"/>
                    </a:lnTo>
                    <a:lnTo>
                      <a:pt x="46457" y="40118"/>
                    </a:lnTo>
                    <a:lnTo>
                      <a:pt x="70984" y="0"/>
                    </a:lnTo>
                    <a:lnTo>
                      <a:pt x="92914" y="0"/>
                    </a:lnTo>
                    <a:lnTo>
                      <a:pt x="37223" y="92070"/>
                    </a:lnTo>
                    <a:lnTo>
                      <a:pt x="15293" y="92070"/>
                    </a:lnTo>
                    <a:close/>
                  </a:path>
                </a:pathLst>
              </a:custGeom>
              <a:solidFill>
                <a:srgbClr val="0061AF"/>
              </a:solidFill>
              <a:ln w="2885" cap="flat">
                <a:noFill/>
                <a:prstDash val="solid"/>
                <a:miter/>
              </a:ln>
            </p:spPr>
            <p:txBody>
              <a:bodyPr rtlCol="0" anchor="ctr"/>
              <a:lstStyle/>
              <a:p>
                <a:endParaRPr lang="ru-RU"/>
              </a:p>
            </p:txBody>
          </p:sp>
        </p:grpSp>
        <p:sp>
          <p:nvSpPr>
            <p:cNvPr id="44" name="Полилиния 43">
              <a:extLst>
                <a:ext uri="{FF2B5EF4-FFF2-40B4-BE49-F238E27FC236}">
                  <a16:creationId xmlns:a16="http://schemas.microsoft.com/office/drawing/2014/main" id="{FCF221EA-B01F-C31F-4E48-4264B6401836}"/>
                </a:ext>
              </a:extLst>
            </p:cNvPr>
            <p:cNvSpPr/>
            <p:nvPr/>
          </p:nvSpPr>
          <p:spPr>
            <a:xfrm>
              <a:off x="11108585" y="665040"/>
              <a:ext cx="318274" cy="210981"/>
            </a:xfrm>
            <a:custGeom>
              <a:avLst/>
              <a:gdLst>
                <a:gd name="connsiteX0" fmla="*/ 233439 w 318274"/>
                <a:gd name="connsiteY0" fmla="*/ 7504 h 210981"/>
                <a:gd name="connsiteX1" fmla="*/ 175152 w 318274"/>
                <a:gd name="connsiteY1" fmla="*/ 38964 h 210981"/>
                <a:gd name="connsiteX2" fmla="*/ 175152 w 318274"/>
                <a:gd name="connsiteY2" fmla="*/ 0 h 210981"/>
                <a:gd name="connsiteX3" fmla="*/ 142545 w 318274"/>
                <a:gd name="connsiteY3" fmla="*/ 0 h 210981"/>
                <a:gd name="connsiteX4" fmla="*/ 142545 w 318274"/>
                <a:gd name="connsiteY4" fmla="*/ 94956 h 210981"/>
                <a:gd name="connsiteX5" fmla="*/ 87720 w 318274"/>
                <a:gd name="connsiteY5" fmla="*/ 151237 h 210981"/>
                <a:gd name="connsiteX6" fmla="*/ 32895 w 318274"/>
                <a:gd name="connsiteY6" fmla="*/ 94956 h 210981"/>
                <a:gd name="connsiteX7" fmla="*/ 87720 w 318274"/>
                <a:gd name="connsiteY7" fmla="*/ 38386 h 210981"/>
                <a:gd name="connsiteX8" fmla="*/ 128406 w 318274"/>
                <a:gd name="connsiteY8" fmla="*/ 56281 h 210981"/>
                <a:gd name="connsiteX9" fmla="*/ 128406 w 318274"/>
                <a:gd name="connsiteY9" fmla="*/ 23090 h 210981"/>
                <a:gd name="connsiteX10" fmla="*/ 84546 w 318274"/>
                <a:gd name="connsiteY10" fmla="*/ 7504 h 210981"/>
                <a:gd name="connsiteX11" fmla="*/ 0 w 318274"/>
                <a:gd name="connsiteY11" fmla="*/ 94667 h 210981"/>
                <a:gd name="connsiteX12" fmla="*/ 84546 w 318274"/>
                <a:gd name="connsiteY12" fmla="*/ 181542 h 210981"/>
                <a:gd name="connsiteX13" fmla="*/ 142834 w 318274"/>
                <a:gd name="connsiteY13" fmla="*/ 150371 h 210981"/>
                <a:gd name="connsiteX14" fmla="*/ 142834 w 318274"/>
                <a:gd name="connsiteY14" fmla="*/ 210981 h 210981"/>
                <a:gd name="connsiteX15" fmla="*/ 176017 w 318274"/>
                <a:gd name="connsiteY15" fmla="*/ 210981 h 210981"/>
                <a:gd name="connsiteX16" fmla="*/ 176017 w 318274"/>
                <a:gd name="connsiteY16" fmla="*/ 90049 h 210981"/>
                <a:gd name="connsiteX17" fmla="*/ 176017 w 318274"/>
                <a:gd name="connsiteY17" fmla="*/ 90049 h 210981"/>
                <a:gd name="connsiteX18" fmla="*/ 230843 w 318274"/>
                <a:gd name="connsiteY18" fmla="*/ 37809 h 210981"/>
                <a:gd name="connsiteX19" fmla="*/ 285668 w 318274"/>
                <a:gd name="connsiteY19" fmla="*/ 94379 h 210981"/>
                <a:gd name="connsiteX20" fmla="*/ 230843 w 318274"/>
                <a:gd name="connsiteY20" fmla="*/ 150660 h 210981"/>
                <a:gd name="connsiteX21" fmla="*/ 190734 w 318274"/>
                <a:gd name="connsiteY21" fmla="*/ 133342 h 210981"/>
                <a:gd name="connsiteX22" fmla="*/ 190734 w 318274"/>
                <a:gd name="connsiteY22" fmla="*/ 166822 h 210981"/>
                <a:gd name="connsiteX23" fmla="*/ 234017 w 318274"/>
                <a:gd name="connsiteY23" fmla="*/ 181542 h 210981"/>
                <a:gd name="connsiteX24" fmla="*/ 318274 w 318274"/>
                <a:gd name="connsiteY24" fmla="*/ 94667 h 210981"/>
                <a:gd name="connsiteX25" fmla="*/ 233439 w 318274"/>
                <a:gd name="connsiteY25" fmla="*/ 7504 h 21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274" h="210981">
                  <a:moveTo>
                    <a:pt x="233439" y="7504"/>
                  </a:moveTo>
                  <a:cubicBezTo>
                    <a:pt x="208335" y="7504"/>
                    <a:pt x="186694" y="20492"/>
                    <a:pt x="175152" y="38964"/>
                  </a:cubicBezTo>
                  <a:lnTo>
                    <a:pt x="175152" y="0"/>
                  </a:lnTo>
                  <a:lnTo>
                    <a:pt x="142545" y="0"/>
                  </a:lnTo>
                  <a:lnTo>
                    <a:pt x="142545" y="94956"/>
                  </a:lnTo>
                  <a:cubicBezTo>
                    <a:pt x="142545" y="127570"/>
                    <a:pt x="118307" y="151237"/>
                    <a:pt x="87720" y="151237"/>
                  </a:cubicBezTo>
                  <a:cubicBezTo>
                    <a:pt x="56845" y="151237"/>
                    <a:pt x="32895" y="127570"/>
                    <a:pt x="32895" y="94956"/>
                  </a:cubicBezTo>
                  <a:cubicBezTo>
                    <a:pt x="32895" y="62342"/>
                    <a:pt x="57134" y="38386"/>
                    <a:pt x="87720" y="38386"/>
                  </a:cubicBezTo>
                  <a:cubicBezTo>
                    <a:pt x="103879" y="38386"/>
                    <a:pt x="118307" y="45025"/>
                    <a:pt x="128406" y="56281"/>
                  </a:cubicBezTo>
                  <a:lnTo>
                    <a:pt x="128406" y="23090"/>
                  </a:lnTo>
                  <a:cubicBezTo>
                    <a:pt x="116575" y="13565"/>
                    <a:pt x="101282" y="7504"/>
                    <a:pt x="84546" y="7504"/>
                  </a:cubicBezTo>
                  <a:cubicBezTo>
                    <a:pt x="34049" y="7504"/>
                    <a:pt x="0" y="46179"/>
                    <a:pt x="0" y="94667"/>
                  </a:cubicBezTo>
                  <a:cubicBezTo>
                    <a:pt x="0" y="143155"/>
                    <a:pt x="34049" y="181542"/>
                    <a:pt x="84546" y="181542"/>
                  </a:cubicBezTo>
                  <a:cubicBezTo>
                    <a:pt x="109650" y="181542"/>
                    <a:pt x="131292" y="168843"/>
                    <a:pt x="142834" y="150371"/>
                  </a:cubicBezTo>
                  <a:lnTo>
                    <a:pt x="142834" y="210981"/>
                  </a:lnTo>
                  <a:lnTo>
                    <a:pt x="176017" y="210981"/>
                  </a:lnTo>
                  <a:lnTo>
                    <a:pt x="176017" y="90049"/>
                  </a:lnTo>
                  <a:lnTo>
                    <a:pt x="176017" y="90049"/>
                  </a:lnTo>
                  <a:cubicBezTo>
                    <a:pt x="178037" y="59744"/>
                    <a:pt x="201410" y="37809"/>
                    <a:pt x="230843" y="37809"/>
                  </a:cubicBezTo>
                  <a:cubicBezTo>
                    <a:pt x="261718" y="37809"/>
                    <a:pt x="285668" y="61765"/>
                    <a:pt x="285668" y="94379"/>
                  </a:cubicBezTo>
                  <a:cubicBezTo>
                    <a:pt x="285668" y="126993"/>
                    <a:pt x="261429" y="150660"/>
                    <a:pt x="230843" y="150660"/>
                  </a:cubicBezTo>
                  <a:cubicBezTo>
                    <a:pt x="214683" y="150660"/>
                    <a:pt x="200544" y="144021"/>
                    <a:pt x="190734" y="133342"/>
                  </a:cubicBezTo>
                  <a:lnTo>
                    <a:pt x="190734" y="166822"/>
                  </a:lnTo>
                  <a:cubicBezTo>
                    <a:pt x="202276" y="175770"/>
                    <a:pt x="217281" y="181542"/>
                    <a:pt x="234017" y="181542"/>
                  </a:cubicBezTo>
                  <a:cubicBezTo>
                    <a:pt x="284225" y="181542"/>
                    <a:pt x="318274" y="143155"/>
                    <a:pt x="318274" y="94667"/>
                  </a:cubicBezTo>
                  <a:cubicBezTo>
                    <a:pt x="317697" y="46179"/>
                    <a:pt x="283359" y="7504"/>
                    <a:pt x="233439" y="7504"/>
                  </a:cubicBezTo>
                  <a:close/>
                </a:path>
              </a:pathLst>
            </a:custGeom>
            <a:solidFill>
              <a:srgbClr val="0061AF"/>
            </a:solidFill>
            <a:ln w="2885" cap="flat">
              <a:noFill/>
              <a:prstDash val="solid"/>
              <a:miter/>
            </a:ln>
          </p:spPr>
          <p:txBody>
            <a:bodyPr rtlCol="0" anchor="ctr"/>
            <a:lstStyle/>
            <a:p>
              <a:endParaRPr lang="ru-RU"/>
            </a:p>
          </p:txBody>
        </p:sp>
      </p:grpSp>
    </p:spTree>
    <p:extLst>
      <p:ext uri="{BB962C8B-B14F-4D97-AF65-F5344CB8AC3E}">
        <p14:creationId xmlns:p14="http://schemas.microsoft.com/office/powerpoint/2010/main" val="906861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Коллаж 2">
    <p:spTree>
      <p:nvGrpSpPr>
        <p:cNvPr id="1" name=""/>
        <p:cNvGrpSpPr/>
        <p:nvPr/>
      </p:nvGrpSpPr>
      <p:grpSpPr>
        <a:xfrm>
          <a:off x="0" y="0"/>
          <a:ext cx="0" cy="0"/>
          <a:chOff x="0" y="0"/>
          <a:chExt cx="0" cy="0"/>
        </a:xfrm>
      </p:grpSpPr>
      <p:sp>
        <p:nvSpPr>
          <p:cNvPr id="15" name="Заголовок 14"/>
          <p:cNvSpPr>
            <a:spLocks noGrp="1"/>
          </p:cNvSpPr>
          <p:nvPr>
            <p:ph type="title" hasCustomPrompt="1"/>
          </p:nvPr>
        </p:nvSpPr>
        <p:spPr>
          <a:xfrm>
            <a:off x="559572" y="359101"/>
            <a:ext cx="9199890" cy="523220"/>
          </a:xfrm>
          <a:prstGeom prst="rect">
            <a:avLst/>
          </a:prstGeom>
        </p:spPr>
        <p:txBody>
          <a:bodyPr wrap="square" anchor="t">
            <a:spAutoFit/>
          </a:bodyPr>
          <a:lstStyle>
            <a:lvl1pPr>
              <a:lnSpc>
                <a:spcPct val="100000"/>
              </a:lnSpc>
              <a:defRPr sz="2800" b="1">
                <a:solidFill>
                  <a:schemeClr val="accent1"/>
                </a:solidFill>
                <a:latin typeface="Montserrat" panose="00000500000000000000" pitchFamily="2" charset="-52"/>
              </a:defRPr>
            </a:lvl1pPr>
          </a:lstStyle>
          <a:p>
            <a:r>
              <a:rPr lang="ru-RU" dirty="0"/>
              <a:t>Заголовок слайда</a:t>
            </a:r>
          </a:p>
        </p:txBody>
      </p:sp>
      <p:sp>
        <p:nvSpPr>
          <p:cNvPr id="12" name="Прямоугольник 11">
            <a:extLst>
              <a:ext uri="{FF2B5EF4-FFF2-40B4-BE49-F238E27FC236}">
                <a16:creationId xmlns:a16="http://schemas.microsoft.com/office/drawing/2014/main" id="{C5D4A470-D186-460E-BFFA-A336BBB6414C}"/>
              </a:ext>
            </a:extLst>
          </p:cNvPr>
          <p:cNvSpPr/>
          <p:nvPr userDrawn="1"/>
        </p:nvSpPr>
        <p:spPr>
          <a:xfrm>
            <a:off x="11641138" y="6453188"/>
            <a:ext cx="415498" cy="307777"/>
          </a:xfrm>
          <a:prstGeom prst="rect">
            <a:avLst/>
          </a:prstGeom>
        </p:spPr>
        <p:txBody>
          <a:bodyPr wrap="none">
            <a:spAutoFit/>
          </a:bodyPr>
          <a:lstStyle/>
          <a:p>
            <a:pPr algn="l"/>
            <a:fld id="{14D38384-7A71-42FD-A8FA-E9EF1AAD0FA2}" type="slidenum">
              <a:rPr lang="ru-RU" sz="1400" smtClean="0">
                <a:solidFill>
                  <a:srgbClr val="8F9092"/>
                </a:solidFill>
                <a:latin typeface="Montserrat" panose="00000500000000000000" pitchFamily="2" charset="-52"/>
              </a:rPr>
              <a:pPr algn="l"/>
              <a:t>‹#›</a:t>
            </a:fld>
            <a:endParaRPr lang="ru-RU" sz="1400" dirty="0">
              <a:solidFill>
                <a:srgbClr val="8F9092"/>
              </a:solidFill>
              <a:latin typeface="Montserrat" panose="00000500000000000000" pitchFamily="2" charset="-52"/>
            </a:endParaRPr>
          </a:p>
        </p:txBody>
      </p:sp>
      <p:sp>
        <p:nvSpPr>
          <p:cNvPr id="16" name="Рисунок 2">
            <a:extLst>
              <a:ext uri="{FF2B5EF4-FFF2-40B4-BE49-F238E27FC236}">
                <a16:creationId xmlns:a16="http://schemas.microsoft.com/office/drawing/2014/main" id="{63BB1746-ECEE-8D65-2B11-0DCD576DB776}"/>
              </a:ext>
            </a:extLst>
          </p:cNvPr>
          <p:cNvSpPr>
            <a:spLocks noGrp="1"/>
          </p:cNvSpPr>
          <p:nvPr>
            <p:ph type="pic" sz="quarter" idx="15" hasCustomPrompt="1"/>
          </p:nvPr>
        </p:nvSpPr>
        <p:spPr>
          <a:xfrm>
            <a:off x="5037470" y="1620653"/>
            <a:ext cx="2103766" cy="4414326"/>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sp>
        <p:nvSpPr>
          <p:cNvPr id="18" name="Рисунок 2">
            <a:extLst>
              <a:ext uri="{FF2B5EF4-FFF2-40B4-BE49-F238E27FC236}">
                <a16:creationId xmlns:a16="http://schemas.microsoft.com/office/drawing/2014/main" id="{8068FECB-F088-F55B-A157-0C0E96B38F4A}"/>
              </a:ext>
            </a:extLst>
          </p:cNvPr>
          <p:cNvSpPr>
            <a:spLocks noGrp="1"/>
          </p:cNvSpPr>
          <p:nvPr>
            <p:ph type="pic" sz="quarter" idx="16" hasCustomPrompt="1"/>
          </p:nvPr>
        </p:nvSpPr>
        <p:spPr>
          <a:xfrm>
            <a:off x="409904" y="1620653"/>
            <a:ext cx="4410902" cy="4414324"/>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sp>
        <p:nvSpPr>
          <p:cNvPr id="19" name="Рисунок 2">
            <a:extLst>
              <a:ext uri="{FF2B5EF4-FFF2-40B4-BE49-F238E27FC236}">
                <a16:creationId xmlns:a16="http://schemas.microsoft.com/office/drawing/2014/main" id="{24E2396A-EE5E-E5ED-0938-ED301E7D25AC}"/>
              </a:ext>
            </a:extLst>
          </p:cNvPr>
          <p:cNvSpPr>
            <a:spLocks noGrp="1"/>
          </p:cNvSpPr>
          <p:nvPr>
            <p:ph type="pic" sz="quarter" idx="19" hasCustomPrompt="1"/>
          </p:nvPr>
        </p:nvSpPr>
        <p:spPr>
          <a:xfrm>
            <a:off x="7371194" y="3931214"/>
            <a:ext cx="4410902" cy="2103763"/>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sp>
        <p:nvSpPr>
          <p:cNvPr id="20" name="Рисунок 2">
            <a:extLst>
              <a:ext uri="{FF2B5EF4-FFF2-40B4-BE49-F238E27FC236}">
                <a16:creationId xmlns:a16="http://schemas.microsoft.com/office/drawing/2014/main" id="{189077D0-F092-C365-54F7-34BAC9B054B8}"/>
              </a:ext>
            </a:extLst>
          </p:cNvPr>
          <p:cNvSpPr>
            <a:spLocks noGrp="1"/>
          </p:cNvSpPr>
          <p:nvPr>
            <p:ph type="pic" sz="quarter" idx="20" hasCustomPrompt="1"/>
          </p:nvPr>
        </p:nvSpPr>
        <p:spPr>
          <a:xfrm>
            <a:off x="7371194" y="1618346"/>
            <a:ext cx="2103766" cy="2103763"/>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sp>
        <p:nvSpPr>
          <p:cNvPr id="21" name="Рисунок 2">
            <a:extLst>
              <a:ext uri="{FF2B5EF4-FFF2-40B4-BE49-F238E27FC236}">
                <a16:creationId xmlns:a16="http://schemas.microsoft.com/office/drawing/2014/main" id="{CF119F5F-9237-78FF-C32F-375ED2F8655B}"/>
              </a:ext>
            </a:extLst>
          </p:cNvPr>
          <p:cNvSpPr>
            <a:spLocks noGrp="1"/>
          </p:cNvSpPr>
          <p:nvPr>
            <p:ph type="pic" sz="quarter" idx="21" hasCustomPrompt="1"/>
          </p:nvPr>
        </p:nvSpPr>
        <p:spPr>
          <a:xfrm>
            <a:off x="9678330" y="1618345"/>
            <a:ext cx="2103766" cy="2103763"/>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grpSp>
        <p:nvGrpSpPr>
          <p:cNvPr id="2" name="Рисунок 10">
            <a:extLst>
              <a:ext uri="{FF2B5EF4-FFF2-40B4-BE49-F238E27FC236}">
                <a16:creationId xmlns:a16="http://schemas.microsoft.com/office/drawing/2014/main" id="{9ECF809D-BDB6-64DF-E152-8CCA4CD59C18}"/>
              </a:ext>
            </a:extLst>
          </p:cNvPr>
          <p:cNvGrpSpPr/>
          <p:nvPr/>
        </p:nvGrpSpPr>
        <p:grpSpPr>
          <a:xfrm>
            <a:off x="9790186" y="-282498"/>
            <a:ext cx="1842699" cy="1159097"/>
            <a:chOff x="9790186" y="-282498"/>
            <a:chExt cx="1842699" cy="1159097"/>
          </a:xfrm>
          <a:solidFill>
            <a:srgbClr val="0061AF"/>
          </a:solidFill>
        </p:grpSpPr>
        <p:grpSp>
          <p:nvGrpSpPr>
            <p:cNvPr id="3" name="Рисунок 10">
              <a:extLst>
                <a:ext uri="{FF2B5EF4-FFF2-40B4-BE49-F238E27FC236}">
                  <a16:creationId xmlns:a16="http://schemas.microsoft.com/office/drawing/2014/main" id="{044EA7DA-9CA0-6A34-E38F-654CE5382FCC}"/>
                </a:ext>
              </a:extLst>
            </p:cNvPr>
            <p:cNvGrpSpPr/>
            <p:nvPr/>
          </p:nvGrpSpPr>
          <p:grpSpPr>
            <a:xfrm>
              <a:off x="9790186" y="-282498"/>
              <a:ext cx="1058812" cy="1055771"/>
              <a:chOff x="9790186" y="-282498"/>
              <a:chExt cx="1058812" cy="1055771"/>
            </a:xfrm>
            <a:solidFill>
              <a:srgbClr val="0061AF"/>
            </a:solidFill>
          </p:grpSpPr>
          <p:grpSp>
            <p:nvGrpSpPr>
              <p:cNvPr id="4" name="Рисунок 10">
                <a:extLst>
                  <a:ext uri="{FF2B5EF4-FFF2-40B4-BE49-F238E27FC236}">
                    <a16:creationId xmlns:a16="http://schemas.microsoft.com/office/drawing/2014/main" id="{45D3D2EB-667D-4897-06A6-F2B91D3AB1DC}"/>
                  </a:ext>
                </a:extLst>
              </p:cNvPr>
              <p:cNvGrpSpPr/>
              <p:nvPr/>
            </p:nvGrpSpPr>
            <p:grpSpPr>
              <a:xfrm>
                <a:off x="9790186" y="-282498"/>
                <a:ext cx="1058812" cy="1055771"/>
                <a:chOff x="9790186" y="-282498"/>
                <a:chExt cx="1058812" cy="1055771"/>
              </a:xfrm>
              <a:solidFill>
                <a:srgbClr val="0061AF"/>
              </a:solidFill>
            </p:grpSpPr>
            <p:grpSp>
              <p:nvGrpSpPr>
                <p:cNvPr id="5" name="Рисунок 10">
                  <a:extLst>
                    <a:ext uri="{FF2B5EF4-FFF2-40B4-BE49-F238E27FC236}">
                      <a16:creationId xmlns:a16="http://schemas.microsoft.com/office/drawing/2014/main" id="{F41451C2-2D22-C08A-AE3D-EF5F0123FE82}"/>
                    </a:ext>
                  </a:extLst>
                </p:cNvPr>
                <p:cNvGrpSpPr/>
                <p:nvPr/>
              </p:nvGrpSpPr>
              <p:grpSpPr>
                <a:xfrm>
                  <a:off x="9790186" y="-282498"/>
                  <a:ext cx="1058812" cy="1055771"/>
                  <a:chOff x="9790186" y="-282498"/>
                  <a:chExt cx="1058812" cy="1055771"/>
                </a:xfrm>
                <a:solidFill>
                  <a:srgbClr val="0061AF"/>
                </a:solidFill>
              </p:grpSpPr>
              <p:sp>
                <p:nvSpPr>
                  <p:cNvPr id="6" name="Полилиния 5">
                    <a:extLst>
                      <a:ext uri="{FF2B5EF4-FFF2-40B4-BE49-F238E27FC236}">
                        <a16:creationId xmlns:a16="http://schemas.microsoft.com/office/drawing/2014/main" id="{59048836-76E9-0E94-647F-0676953E1F32}"/>
                      </a:ext>
                    </a:extLst>
                  </p:cNvPr>
                  <p:cNvSpPr/>
                  <p:nvPr/>
                </p:nvSpPr>
                <p:spPr>
                  <a:xfrm>
                    <a:off x="9790186" y="-282498"/>
                    <a:ext cx="2885" cy="2886"/>
                  </a:xfrm>
                  <a:custGeom>
                    <a:avLst/>
                    <a:gdLst/>
                    <a:ahLst/>
                    <a:cxnLst/>
                    <a:rect l="l" t="t" r="r" b="b"/>
                    <a:pathLst>
                      <a:path w="2885" h="2886"/>
                    </a:pathLst>
                  </a:custGeom>
                  <a:solidFill>
                    <a:srgbClr val="0061AF"/>
                  </a:solidFill>
                  <a:ln w="2885" cap="flat">
                    <a:noFill/>
                    <a:prstDash val="solid"/>
                    <a:miter/>
                  </a:ln>
                </p:spPr>
                <p:txBody>
                  <a:bodyPr rtlCol="0" anchor="ctr"/>
                  <a:lstStyle/>
                  <a:p>
                    <a:endParaRPr lang="ru-RU"/>
                  </a:p>
                </p:txBody>
              </p:sp>
              <p:grpSp>
                <p:nvGrpSpPr>
                  <p:cNvPr id="7" name="Рисунок 10">
                    <a:extLst>
                      <a:ext uri="{FF2B5EF4-FFF2-40B4-BE49-F238E27FC236}">
                        <a16:creationId xmlns:a16="http://schemas.microsoft.com/office/drawing/2014/main" id="{128E6B92-FA80-6739-02F1-4CFF060C3191}"/>
                      </a:ext>
                    </a:extLst>
                  </p:cNvPr>
                  <p:cNvGrpSpPr/>
                  <p:nvPr/>
                </p:nvGrpSpPr>
                <p:grpSpPr>
                  <a:xfrm>
                    <a:off x="10376966" y="413364"/>
                    <a:ext cx="472032" cy="359908"/>
                    <a:chOff x="10376966" y="413364"/>
                    <a:chExt cx="472032" cy="359908"/>
                  </a:xfrm>
                  <a:solidFill>
                    <a:srgbClr val="0061AF"/>
                  </a:solidFill>
                </p:grpSpPr>
                <p:grpSp>
                  <p:nvGrpSpPr>
                    <p:cNvPr id="8" name="Рисунок 10">
                      <a:extLst>
                        <a:ext uri="{FF2B5EF4-FFF2-40B4-BE49-F238E27FC236}">
                          <a16:creationId xmlns:a16="http://schemas.microsoft.com/office/drawing/2014/main" id="{7F7D9437-16C2-2548-8A8F-727BC3ABE033}"/>
                        </a:ext>
                      </a:extLst>
                    </p:cNvPr>
                    <p:cNvGrpSpPr/>
                    <p:nvPr/>
                  </p:nvGrpSpPr>
                  <p:grpSpPr>
                    <a:xfrm>
                      <a:off x="10452557" y="413364"/>
                      <a:ext cx="320303" cy="359908"/>
                      <a:chOff x="10452557" y="413364"/>
                      <a:chExt cx="320303" cy="359908"/>
                    </a:xfrm>
                    <a:solidFill>
                      <a:srgbClr val="0061AF"/>
                    </a:solidFill>
                  </p:grpSpPr>
                  <p:sp>
                    <p:nvSpPr>
                      <p:cNvPr id="9" name="Полилиния 8">
                        <a:extLst>
                          <a:ext uri="{FF2B5EF4-FFF2-40B4-BE49-F238E27FC236}">
                            <a16:creationId xmlns:a16="http://schemas.microsoft.com/office/drawing/2014/main" id="{EBED9E8E-1854-488A-CE48-C3F46699DEAB}"/>
                          </a:ext>
                        </a:extLst>
                      </p:cNvPr>
                      <p:cNvSpPr/>
                      <p:nvPr/>
                    </p:nvSpPr>
                    <p:spPr>
                      <a:xfrm>
                        <a:off x="10677775" y="438474"/>
                        <a:ext cx="79063" cy="152679"/>
                      </a:xfrm>
                      <a:custGeom>
                        <a:avLst/>
                        <a:gdLst>
                          <a:gd name="connsiteX0" fmla="*/ 25104 w 79063"/>
                          <a:gd name="connsiteY0" fmla="*/ 134208 h 152679"/>
                          <a:gd name="connsiteX1" fmla="*/ 79064 w 79063"/>
                          <a:gd name="connsiteY1" fmla="*/ 1443 h 152679"/>
                          <a:gd name="connsiteX2" fmla="*/ 65790 w 79063"/>
                          <a:gd name="connsiteY2" fmla="*/ 0 h 152679"/>
                          <a:gd name="connsiteX3" fmla="*/ 13562 w 79063"/>
                          <a:gd name="connsiteY3" fmla="*/ 128147 h 152679"/>
                          <a:gd name="connsiteX4" fmla="*/ 0 w 79063"/>
                          <a:gd name="connsiteY4" fmla="*/ 152680 h 152679"/>
                          <a:gd name="connsiteX5" fmla="*/ 19045 w 79063"/>
                          <a:gd name="connsiteY5" fmla="*/ 146042 h 152679"/>
                          <a:gd name="connsiteX6" fmla="*/ 25104 w 79063"/>
                          <a:gd name="connsiteY6" fmla="*/ 134208 h 15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63" h="152679">
                            <a:moveTo>
                              <a:pt x="25104" y="134208"/>
                            </a:moveTo>
                            <a:cubicBezTo>
                              <a:pt x="49054" y="88895"/>
                              <a:pt x="67810" y="41273"/>
                              <a:pt x="79064" y="1443"/>
                            </a:cubicBezTo>
                            <a:cubicBezTo>
                              <a:pt x="74735" y="866"/>
                              <a:pt x="70407" y="577"/>
                              <a:pt x="65790" y="0"/>
                            </a:cubicBezTo>
                            <a:cubicBezTo>
                              <a:pt x="54825" y="37521"/>
                              <a:pt x="37223" y="83123"/>
                              <a:pt x="13562" y="128147"/>
                            </a:cubicBezTo>
                            <a:cubicBezTo>
                              <a:pt x="9234" y="136517"/>
                              <a:pt x="4617" y="144599"/>
                              <a:pt x="0" y="152680"/>
                            </a:cubicBezTo>
                            <a:cubicBezTo>
                              <a:pt x="6348" y="150660"/>
                              <a:pt x="12696" y="148351"/>
                              <a:pt x="19045" y="146042"/>
                            </a:cubicBezTo>
                            <a:cubicBezTo>
                              <a:pt x="20776" y="142001"/>
                              <a:pt x="22796" y="137960"/>
                              <a:pt x="25104" y="134208"/>
                            </a:cubicBezTo>
                            <a:close/>
                          </a:path>
                        </a:pathLst>
                      </a:custGeom>
                      <a:solidFill>
                        <a:srgbClr val="0061AF"/>
                      </a:solidFill>
                      <a:ln w="2885"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50368AFC-47D5-5EE3-35F8-BB441F38EE75}"/>
                          </a:ext>
                        </a:extLst>
                      </p:cNvPr>
                      <p:cNvSpPr/>
                      <p:nvPr/>
                    </p:nvSpPr>
                    <p:spPr>
                      <a:xfrm>
                        <a:off x="10466265" y="467913"/>
                        <a:ext cx="77043" cy="153257"/>
                      </a:xfrm>
                      <a:custGeom>
                        <a:avLst/>
                        <a:gdLst>
                          <a:gd name="connsiteX0" fmla="*/ 68387 w 77043"/>
                          <a:gd name="connsiteY0" fmla="*/ 15874 h 153257"/>
                          <a:gd name="connsiteX1" fmla="*/ 77044 w 77043"/>
                          <a:gd name="connsiteY1" fmla="*/ 0 h 153257"/>
                          <a:gd name="connsiteX2" fmla="*/ 58576 w 77043"/>
                          <a:gd name="connsiteY2" fmla="*/ 6061 h 153257"/>
                          <a:gd name="connsiteX3" fmla="*/ 56556 w 77043"/>
                          <a:gd name="connsiteY3" fmla="*/ 9813 h 153257"/>
                          <a:gd name="connsiteX4" fmla="*/ 0 w 77043"/>
                          <a:gd name="connsiteY4" fmla="*/ 152391 h 153257"/>
                          <a:gd name="connsiteX5" fmla="*/ 13273 w 77043"/>
                          <a:gd name="connsiteY5" fmla="*/ 153257 h 153257"/>
                          <a:gd name="connsiteX6" fmla="*/ 68387 w 77043"/>
                          <a:gd name="connsiteY6" fmla="*/ 15874 h 15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43" h="153257">
                            <a:moveTo>
                              <a:pt x="68387" y="15874"/>
                            </a:moveTo>
                            <a:cubicBezTo>
                              <a:pt x="71273" y="10390"/>
                              <a:pt x="74158" y="5195"/>
                              <a:pt x="77044" y="0"/>
                            </a:cubicBezTo>
                            <a:cubicBezTo>
                              <a:pt x="70695" y="2020"/>
                              <a:pt x="64636" y="4041"/>
                              <a:pt x="58576" y="6061"/>
                            </a:cubicBezTo>
                            <a:cubicBezTo>
                              <a:pt x="57999" y="7215"/>
                              <a:pt x="57134" y="8370"/>
                              <a:pt x="56556" y="9813"/>
                            </a:cubicBezTo>
                            <a:cubicBezTo>
                              <a:pt x="30010" y="60033"/>
                              <a:pt x="10965" y="109098"/>
                              <a:pt x="0" y="152391"/>
                            </a:cubicBezTo>
                            <a:cubicBezTo>
                              <a:pt x="4328" y="152680"/>
                              <a:pt x="8657" y="152969"/>
                              <a:pt x="13273" y="153257"/>
                            </a:cubicBezTo>
                            <a:cubicBezTo>
                              <a:pt x="23950" y="112850"/>
                              <a:pt x="41840" y="65805"/>
                              <a:pt x="68387" y="15874"/>
                            </a:cubicBezTo>
                            <a:close/>
                          </a:path>
                        </a:pathLst>
                      </a:custGeom>
                      <a:solidFill>
                        <a:srgbClr val="0061AF"/>
                      </a:solidFill>
                      <a:ln w="2885" cap="flat">
                        <a:noFill/>
                        <a:prstDash val="solid"/>
                        <a:miter/>
                      </a:ln>
                    </p:spPr>
                    <p:txBody>
                      <a:bodyPr rtlCol="0" anchor="ctr"/>
                      <a:lstStyle/>
                      <a:p>
                        <a:endParaRPr lang="ru-RU"/>
                      </a:p>
                    </p:txBody>
                  </p:sp>
                  <p:grpSp>
                    <p:nvGrpSpPr>
                      <p:cNvPr id="14" name="Рисунок 10">
                        <a:extLst>
                          <a:ext uri="{FF2B5EF4-FFF2-40B4-BE49-F238E27FC236}">
                            <a16:creationId xmlns:a16="http://schemas.microsoft.com/office/drawing/2014/main" id="{2709768C-6560-9869-4804-0DE1E6A6334B}"/>
                          </a:ext>
                        </a:extLst>
                      </p:cNvPr>
                      <p:cNvGrpSpPr/>
                      <p:nvPr/>
                    </p:nvGrpSpPr>
                    <p:grpSpPr>
                      <a:xfrm>
                        <a:off x="10452557" y="413364"/>
                        <a:ext cx="320303" cy="223391"/>
                        <a:chOff x="10452557" y="413364"/>
                        <a:chExt cx="320303" cy="223391"/>
                      </a:xfrm>
                      <a:solidFill>
                        <a:srgbClr val="0061AF"/>
                      </a:solidFill>
                    </p:grpSpPr>
                    <p:sp>
                      <p:nvSpPr>
                        <p:cNvPr id="17" name="Полилиния 16">
                          <a:extLst>
                            <a:ext uri="{FF2B5EF4-FFF2-40B4-BE49-F238E27FC236}">
                              <a16:creationId xmlns:a16="http://schemas.microsoft.com/office/drawing/2014/main" id="{1775367F-1BFF-BB22-8AB4-7FBD646DB4D8}"/>
                            </a:ext>
                          </a:extLst>
                        </p:cNvPr>
                        <p:cNvSpPr/>
                        <p:nvPr/>
                      </p:nvSpPr>
                      <p:spPr>
                        <a:xfrm>
                          <a:off x="10503200" y="546706"/>
                          <a:ext cx="161301" cy="87163"/>
                        </a:xfrm>
                        <a:custGeom>
                          <a:avLst/>
                          <a:gdLst>
                            <a:gd name="connsiteX0" fmla="*/ 5771 w 161301"/>
                            <a:gd name="connsiteY0" fmla="*/ 0 h 87163"/>
                            <a:gd name="connsiteX1" fmla="*/ 0 w 161301"/>
                            <a:gd name="connsiteY1" fmla="*/ 13854 h 87163"/>
                            <a:gd name="connsiteX2" fmla="*/ 69830 w 161301"/>
                            <a:gd name="connsiteY2" fmla="*/ 60033 h 87163"/>
                            <a:gd name="connsiteX3" fmla="*/ 153222 w 161301"/>
                            <a:gd name="connsiteY3" fmla="*/ 87163 h 87163"/>
                            <a:gd name="connsiteX4" fmla="*/ 161301 w 161301"/>
                            <a:gd name="connsiteY4" fmla="*/ 74464 h 87163"/>
                            <a:gd name="connsiteX5" fmla="*/ 75601 w 161301"/>
                            <a:gd name="connsiteY5" fmla="*/ 47622 h 87163"/>
                            <a:gd name="connsiteX6" fmla="*/ 5771 w 161301"/>
                            <a:gd name="connsiteY6" fmla="*/ 0 h 8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301" h="87163">
                              <a:moveTo>
                                <a:pt x="5771" y="0"/>
                              </a:moveTo>
                              <a:cubicBezTo>
                                <a:pt x="3751" y="4618"/>
                                <a:pt x="1731" y="9236"/>
                                <a:pt x="0" y="13854"/>
                              </a:cubicBezTo>
                              <a:cubicBezTo>
                                <a:pt x="19044" y="30882"/>
                                <a:pt x="42706" y="46756"/>
                                <a:pt x="69830" y="60033"/>
                              </a:cubicBezTo>
                              <a:cubicBezTo>
                                <a:pt x="97819" y="73598"/>
                                <a:pt x="126386" y="82834"/>
                                <a:pt x="153222" y="87163"/>
                              </a:cubicBezTo>
                              <a:cubicBezTo>
                                <a:pt x="156107" y="83123"/>
                                <a:pt x="158704" y="78793"/>
                                <a:pt x="161301" y="74464"/>
                              </a:cubicBezTo>
                              <a:cubicBezTo>
                                <a:pt x="134177" y="71001"/>
                                <a:pt x="104456" y="61765"/>
                                <a:pt x="75601" y="47622"/>
                              </a:cubicBezTo>
                              <a:cubicBezTo>
                                <a:pt x="48477" y="34346"/>
                                <a:pt x="24527" y="17606"/>
                                <a:pt x="5771" y="0"/>
                              </a:cubicBezTo>
                              <a:close/>
                            </a:path>
                          </a:pathLst>
                        </a:custGeom>
                        <a:solidFill>
                          <a:srgbClr val="0061AF"/>
                        </a:solidFill>
                        <a:ln w="2885"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D034A745-8D9C-1003-3997-1EEA527739D4}"/>
                            </a:ext>
                          </a:extLst>
                        </p:cNvPr>
                        <p:cNvSpPr/>
                        <p:nvPr/>
                      </p:nvSpPr>
                      <p:spPr>
                        <a:xfrm>
                          <a:off x="10452557" y="413364"/>
                          <a:ext cx="320303" cy="223391"/>
                        </a:xfrm>
                        <a:custGeom>
                          <a:avLst/>
                          <a:gdLst>
                            <a:gd name="connsiteX0" fmla="*/ 297068 w 320303"/>
                            <a:gd name="connsiteY0" fmla="*/ 105346 h 223391"/>
                            <a:gd name="connsiteX1" fmla="*/ 200114 w 320303"/>
                            <a:gd name="connsiteY1" fmla="*/ 30016 h 223391"/>
                            <a:gd name="connsiteX2" fmla="*/ 83827 w 320303"/>
                            <a:gd name="connsiteY2" fmla="*/ 0 h 223391"/>
                            <a:gd name="connsiteX3" fmla="*/ 5341 w 320303"/>
                            <a:gd name="connsiteY3" fmla="*/ 36077 h 223391"/>
                            <a:gd name="connsiteX4" fmla="*/ 40256 w 320303"/>
                            <a:gd name="connsiteY4" fmla="*/ 137383 h 223391"/>
                            <a:gd name="connsiteX5" fmla="*/ 46027 w 320303"/>
                            <a:gd name="connsiteY5" fmla="*/ 123241 h 223391"/>
                            <a:gd name="connsiteX6" fmla="*/ 17460 w 320303"/>
                            <a:gd name="connsiteY6" fmla="*/ 42138 h 223391"/>
                            <a:gd name="connsiteX7" fmla="*/ 83538 w 320303"/>
                            <a:gd name="connsiteY7" fmla="*/ 13854 h 223391"/>
                            <a:gd name="connsiteX8" fmla="*/ 193766 w 320303"/>
                            <a:gd name="connsiteY8" fmla="*/ 42427 h 223391"/>
                            <a:gd name="connsiteX9" fmla="*/ 285526 w 320303"/>
                            <a:gd name="connsiteY9" fmla="*/ 113716 h 223391"/>
                            <a:gd name="connsiteX10" fmla="*/ 302262 w 320303"/>
                            <a:gd name="connsiteY10" fmla="*/ 181253 h 223391"/>
                            <a:gd name="connsiteX11" fmla="*/ 236183 w 320303"/>
                            <a:gd name="connsiteY11" fmla="*/ 209538 h 223391"/>
                            <a:gd name="connsiteX12" fmla="*/ 226372 w 320303"/>
                            <a:gd name="connsiteY12" fmla="*/ 209249 h 223391"/>
                            <a:gd name="connsiteX13" fmla="*/ 218004 w 320303"/>
                            <a:gd name="connsiteY13" fmla="*/ 222526 h 223391"/>
                            <a:gd name="connsiteX14" fmla="*/ 236183 w 320303"/>
                            <a:gd name="connsiteY14" fmla="*/ 223392 h 223391"/>
                            <a:gd name="connsiteX15" fmla="*/ 314670 w 320303"/>
                            <a:gd name="connsiteY15" fmla="*/ 187314 h 223391"/>
                            <a:gd name="connsiteX16" fmla="*/ 297068 w 320303"/>
                            <a:gd name="connsiteY16" fmla="*/ 105346 h 22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303" h="223391">
                              <a:moveTo>
                                <a:pt x="297068" y="105346"/>
                              </a:moveTo>
                              <a:cubicBezTo>
                                <a:pt x="275426" y="76484"/>
                                <a:pt x="240800" y="49643"/>
                                <a:pt x="200114" y="30016"/>
                              </a:cubicBezTo>
                              <a:cubicBezTo>
                                <a:pt x="160582" y="10679"/>
                                <a:pt x="119319" y="0"/>
                                <a:pt x="83827" y="0"/>
                              </a:cubicBezTo>
                              <a:cubicBezTo>
                                <a:pt x="44584" y="0"/>
                                <a:pt x="16883" y="12699"/>
                                <a:pt x="5341" y="36077"/>
                              </a:cubicBezTo>
                              <a:cubicBezTo>
                                <a:pt x="-8799" y="64939"/>
                                <a:pt x="5918" y="102749"/>
                                <a:pt x="40256" y="137383"/>
                              </a:cubicBezTo>
                              <a:cubicBezTo>
                                <a:pt x="42275" y="132765"/>
                                <a:pt x="44007" y="127859"/>
                                <a:pt x="46027" y="123241"/>
                              </a:cubicBezTo>
                              <a:cubicBezTo>
                                <a:pt x="19191" y="94379"/>
                                <a:pt x="7072" y="63785"/>
                                <a:pt x="17460" y="42138"/>
                              </a:cubicBezTo>
                              <a:cubicBezTo>
                                <a:pt x="26116" y="24244"/>
                                <a:pt x="50355" y="13854"/>
                                <a:pt x="83538" y="13854"/>
                              </a:cubicBezTo>
                              <a:cubicBezTo>
                                <a:pt x="117011" y="13854"/>
                                <a:pt x="156254" y="23955"/>
                                <a:pt x="193766" y="42427"/>
                              </a:cubicBezTo>
                              <a:cubicBezTo>
                                <a:pt x="232432" y="61476"/>
                                <a:pt x="265038" y="86586"/>
                                <a:pt x="285526" y="113716"/>
                              </a:cubicBezTo>
                              <a:cubicBezTo>
                                <a:pt x="304859" y="139403"/>
                                <a:pt x="310918" y="163359"/>
                                <a:pt x="302262" y="181253"/>
                              </a:cubicBezTo>
                              <a:cubicBezTo>
                                <a:pt x="293605" y="199148"/>
                                <a:pt x="269367" y="209538"/>
                                <a:pt x="236183" y="209538"/>
                              </a:cubicBezTo>
                              <a:cubicBezTo>
                                <a:pt x="233009" y="209538"/>
                                <a:pt x="229546" y="209249"/>
                                <a:pt x="226372" y="209249"/>
                              </a:cubicBezTo>
                              <a:cubicBezTo>
                                <a:pt x="223487" y="213579"/>
                                <a:pt x="220890" y="218197"/>
                                <a:pt x="218004" y="222526"/>
                              </a:cubicBezTo>
                              <a:cubicBezTo>
                                <a:pt x="224064" y="223103"/>
                                <a:pt x="230123" y="223392"/>
                                <a:pt x="236183" y="223392"/>
                              </a:cubicBezTo>
                              <a:cubicBezTo>
                                <a:pt x="275426" y="223392"/>
                                <a:pt x="303127" y="210692"/>
                                <a:pt x="314670" y="187314"/>
                              </a:cubicBezTo>
                              <a:cubicBezTo>
                                <a:pt x="326212" y="164513"/>
                                <a:pt x="319863" y="135651"/>
                                <a:pt x="297068" y="105346"/>
                              </a:cubicBezTo>
                              <a:close/>
                            </a:path>
                          </a:pathLst>
                        </a:custGeom>
                        <a:solidFill>
                          <a:srgbClr val="0061AF"/>
                        </a:solidFill>
                        <a:ln w="2885" cap="flat">
                          <a:noFill/>
                          <a:prstDash val="solid"/>
                          <a:miter/>
                        </a:ln>
                      </p:spPr>
                      <p:txBody>
                        <a:bodyPr rtlCol="0" anchor="ctr"/>
                        <a:lstStyle/>
                        <a:p>
                          <a:endParaRPr lang="ru-RU"/>
                        </a:p>
                      </p:txBody>
                    </p:sp>
                  </p:grpSp>
                  <p:sp>
                    <p:nvSpPr>
                      <p:cNvPr id="23" name="Полилиния 22">
                        <a:extLst>
                          <a:ext uri="{FF2B5EF4-FFF2-40B4-BE49-F238E27FC236}">
                            <a16:creationId xmlns:a16="http://schemas.microsoft.com/office/drawing/2014/main" id="{AC3F2A1F-C2E5-8B83-3DE6-CD834F50284A}"/>
                          </a:ext>
                        </a:extLst>
                      </p:cNvPr>
                      <p:cNvSpPr/>
                      <p:nvPr/>
                    </p:nvSpPr>
                    <p:spPr>
                      <a:xfrm>
                        <a:off x="10454912" y="602121"/>
                        <a:ext cx="230941" cy="171151"/>
                      </a:xfrm>
                      <a:custGeom>
                        <a:avLst/>
                        <a:gdLst>
                          <a:gd name="connsiteX0" fmla="*/ 211897 w 230941"/>
                          <a:gd name="connsiteY0" fmla="*/ 6350 h 171151"/>
                          <a:gd name="connsiteX1" fmla="*/ 49731 w 230941"/>
                          <a:gd name="connsiteY1" fmla="*/ 158164 h 171151"/>
                          <a:gd name="connsiteX2" fmla="*/ 35014 w 230941"/>
                          <a:gd name="connsiteY2" fmla="*/ 154700 h 171151"/>
                          <a:gd name="connsiteX3" fmla="*/ 21164 w 230941"/>
                          <a:gd name="connsiteY3" fmla="*/ 32325 h 171151"/>
                          <a:gd name="connsiteX4" fmla="*/ 7890 w 230941"/>
                          <a:gd name="connsiteY4" fmla="*/ 31460 h 171151"/>
                          <a:gd name="connsiteX5" fmla="*/ 28955 w 230941"/>
                          <a:gd name="connsiteY5" fmla="*/ 166245 h 171151"/>
                          <a:gd name="connsiteX6" fmla="*/ 49731 w 230941"/>
                          <a:gd name="connsiteY6" fmla="*/ 171152 h 171151"/>
                          <a:gd name="connsiteX7" fmla="*/ 230942 w 230941"/>
                          <a:gd name="connsiteY7" fmla="*/ 0 h 171151"/>
                          <a:gd name="connsiteX8" fmla="*/ 211897 w 230941"/>
                          <a:gd name="connsiteY8" fmla="*/ 6350 h 1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1" h="171151">
                            <a:moveTo>
                              <a:pt x="211897" y="6350"/>
                            </a:moveTo>
                            <a:cubicBezTo>
                              <a:pt x="157072" y="95245"/>
                              <a:pt x="91282" y="158164"/>
                              <a:pt x="49731" y="158164"/>
                            </a:cubicBezTo>
                            <a:cubicBezTo>
                              <a:pt x="44248" y="158164"/>
                              <a:pt x="39343" y="157009"/>
                              <a:pt x="35014" y="154700"/>
                            </a:cubicBezTo>
                            <a:cubicBezTo>
                              <a:pt x="12507" y="142867"/>
                              <a:pt x="6448" y="96976"/>
                              <a:pt x="21164" y="32325"/>
                            </a:cubicBezTo>
                            <a:cubicBezTo>
                              <a:pt x="16547" y="32037"/>
                              <a:pt x="12219" y="31748"/>
                              <a:pt x="7890" y="31460"/>
                            </a:cubicBezTo>
                            <a:cubicBezTo>
                              <a:pt x="-7114" y="99285"/>
                              <a:pt x="-1055" y="150660"/>
                              <a:pt x="28955" y="166245"/>
                            </a:cubicBezTo>
                            <a:cubicBezTo>
                              <a:pt x="35014" y="169420"/>
                              <a:pt x="42228" y="171152"/>
                              <a:pt x="49731" y="171152"/>
                            </a:cubicBezTo>
                            <a:cubicBezTo>
                              <a:pt x="99073" y="171152"/>
                              <a:pt x="171212" y="102171"/>
                              <a:pt x="230942" y="0"/>
                            </a:cubicBezTo>
                            <a:cubicBezTo>
                              <a:pt x="224882" y="2598"/>
                              <a:pt x="218534" y="4618"/>
                              <a:pt x="211897" y="6350"/>
                            </a:cubicBezTo>
                            <a:close/>
                          </a:path>
                        </a:pathLst>
                      </a:custGeom>
                      <a:solidFill>
                        <a:srgbClr val="0061AF"/>
                      </a:solidFill>
                      <a:ln w="2885" cap="flat">
                        <a:noFill/>
                        <a:prstDash val="solid"/>
                        <a:miter/>
                      </a:ln>
                    </p:spPr>
                    <p:txBody>
                      <a:bodyPr rtlCol="0" anchor="ctr"/>
                      <a:lstStyle/>
                      <a:p>
                        <a:endParaRPr lang="ru-RU"/>
                      </a:p>
                    </p:txBody>
                  </p:sp>
                </p:grpSp>
                <p:grpSp>
                  <p:nvGrpSpPr>
                    <p:cNvPr id="24" name="Рисунок 10">
                      <a:extLst>
                        <a:ext uri="{FF2B5EF4-FFF2-40B4-BE49-F238E27FC236}">
                          <a16:creationId xmlns:a16="http://schemas.microsoft.com/office/drawing/2014/main" id="{2DA49F3F-DFC5-B568-726E-7FDE3212EA58}"/>
                        </a:ext>
                      </a:extLst>
                    </p:cNvPr>
                    <p:cNvGrpSpPr/>
                    <p:nvPr/>
                  </p:nvGrpSpPr>
                  <p:grpSpPr>
                    <a:xfrm>
                      <a:off x="10376966" y="420579"/>
                      <a:ext cx="472032" cy="208672"/>
                      <a:chOff x="10376966" y="420579"/>
                      <a:chExt cx="472032" cy="208672"/>
                    </a:xfrm>
                    <a:solidFill>
                      <a:srgbClr val="0061AF"/>
                    </a:solidFill>
                  </p:grpSpPr>
                  <p:sp>
                    <p:nvSpPr>
                      <p:cNvPr id="25" name="Полилиния 24">
                        <a:extLst>
                          <a:ext uri="{FF2B5EF4-FFF2-40B4-BE49-F238E27FC236}">
                            <a16:creationId xmlns:a16="http://schemas.microsoft.com/office/drawing/2014/main" id="{656981A9-A7E8-8615-FB0B-922721C79C78}"/>
                          </a:ext>
                        </a:extLst>
                      </p:cNvPr>
                      <p:cNvSpPr/>
                      <p:nvPr/>
                    </p:nvSpPr>
                    <p:spPr>
                      <a:xfrm>
                        <a:off x="10598134" y="557962"/>
                        <a:ext cx="157550" cy="57723"/>
                      </a:xfrm>
                      <a:custGeom>
                        <a:avLst/>
                        <a:gdLst>
                          <a:gd name="connsiteX0" fmla="*/ 32029 w 157550"/>
                          <a:gd name="connsiteY0" fmla="*/ 42138 h 57723"/>
                          <a:gd name="connsiteX1" fmla="*/ 0 w 157550"/>
                          <a:gd name="connsiteY1" fmla="*/ 48777 h 57723"/>
                          <a:gd name="connsiteX2" fmla="*/ 25393 w 157550"/>
                          <a:gd name="connsiteY2" fmla="*/ 57724 h 57723"/>
                          <a:gd name="connsiteX3" fmla="*/ 34915 w 157550"/>
                          <a:gd name="connsiteY3" fmla="*/ 55704 h 57723"/>
                          <a:gd name="connsiteX4" fmla="*/ 157550 w 157550"/>
                          <a:gd name="connsiteY4" fmla="*/ 13276 h 57723"/>
                          <a:gd name="connsiteX5" fmla="*/ 153799 w 157550"/>
                          <a:gd name="connsiteY5" fmla="*/ 0 h 57723"/>
                          <a:gd name="connsiteX6" fmla="*/ 32029 w 157550"/>
                          <a:gd name="connsiteY6" fmla="*/ 42138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50" h="57723">
                            <a:moveTo>
                              <a:pt x="32029" y="42138"/>
                            </a:moveTo>
                            <a:cubicBezTo>
                              <a:pt x="21353" y="44736"/>
                              <a:pt x="10676" y="46756"/>
                              <a:pt x="0" y="48777"/>
                            </a:cubicBezTo>
                            <a:cubicBezTo>
                              <a:pt x="8657" y="52240"/>
                              <a:pt x="17025" y="55126"/>
                              <a:pt x="25393" y="57724"/>
                            </a:cubicBezTo>
                            <a:cubicBezTo>
                              <a:pt x="28567" y="57147"/>
                              <a:pt x="31741" y="56281"/>
                              <a:pt x="34915" y="55704"/>
                            </a:cubicBezTo>
                            <a:cubicBezTo>
                              <a:pt x="80218" y="45313"/>
                              <a:pt x="122346" y="30594"/>
                              <a:pt x="157550" y="13276"/>
                            </a:cubicBezTo>
                            <a:cubicBezTo>
                              <a:pt x="156684" y="8947"/>
                              <a:pt x="155530" y="4618"/>
                              <a:pt x="153799" y="0"/>
                            </a:cubicBezTo>
                            <a:cubicBezTo>
                              <a:pt x="119461" y="17029"/>
                              <a:pt x="77332" y="31748"/>
                              <a:pt x="32029" y="42138"/>
                            </a:cubicBezTo>
                            <a:close/>
                          </a:path>
                        </a:pathLst>
                      </a:custGeom>
                      <a:solidFill>
                        <a:srgbClr val="0061AF"/>
                      </a:solidFill>
                      <a:ln w="2885"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CC6665B8-8A42-9E7C-F174-8551D1AAF0BD}"/>
                          </a:ext>
                        </a:extLst>
                      </p:cNvPr>
                      <p:cNvSpPr/>
                      <p:nvPr/>
                    </p:nvSpPr>
                    <p:spPr>
                      <a:xfrm>
                        <a:off x="10464534" y="437319"/>
                        <a:ext cx="149759" cy="57723"/>
                      </a:xfrm>
                      <a:custGeom>
                        <a:avLst/>
                        <a:gdLst>
                          <a:gd name="connsiteX0" fmla="*/ 0 w 149759"/>
                          <a:gd name="connsiteY0" fmla="*/ 44159 h 57723"/>
                          <a:gd name="connsiteX1" fmla="*/ 3174 w 149759"/>
                          <a:gd name="connsiteY1" fmla="*/ 57724 h 57723"/>
                          <a:gd name="connsiteX2" fmla="*/ 131003 w 149759"/>
                          <a:gd name="connsiteY2" fmla="*/ 12411 h 57723"/>
                          <a:gd name="connsiteX3" fmla="*/ 149759 w 149759"/>
                          <a:gd name="connsiteY3" fmla="*/ 8370 h 57723"/>
                          <a:gd name="connsiteX4" fmla="*/ 123501 w 149759"/>
                          <a:gd name="connsiteY4" fmla="*/ 0 h 57723"/>
                          <a:gd name="connsiteX5" fmla="*/ 0 w 149759"/>
                          <a:gd name="connsiteY5" fmla="*/ 44159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59" h="57723">
                            <a:moveTo>
                              <a:pt x="0" y="44159"/>
                            </a:moveTo>
                            <a:cubicBezTo>
                              <a:pt x="577" y="48488"/>
                              <a:pt x="1731" y="53106"/>
                              <a:pt x="3174" y="57724"/>
                            </a:cubicBezTo>
                            <a:cubicBezTo>
                              <a:pt x="36646" y="40407"/>
                              <a:pt x="79929" y="24244"/>
                              <a:pt x="131003" y="12411"/>
                            </a:cubicBezTo>
                            <a:cubicBezTo>
                              <a:pt x="137351" y="10968"/>
                              <a:pt x="143411" y="9524"/>
                              <a:pt x="149759" y="8370"/>
                            </a:cubicBezTo>
                            <a:cubicBezTo>
                              <a:pt x="140814" y="5195"/>
                              <a:pt x="132157" y="2309"/>
                              <a:pt x="123501" y="0"/>
                            </a:cubicBezTo>
                            <a:cubicBezTo>
                              <a:pt x="76178" y="11545"/>
                              <a:pt x="34049" y="26842"/>
                              <a:pt x="0" y="44159"/>
                            </a:cubicBezTo>
                            <a:close/>
                          </a:path>
                        </a:pathLst>
                      </a:custGeom>
                      <a:solidFill>
                        <a:srgbClr val="0061AF"/>
                      </a:solidFill>
                      <a:ln w="2885"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8D74DD67-BB0B-E6B1-647F-D42A75628589}"/>
                          </a:ext>
                        </a:extLst>
                      </p:cNvPr>
                      <p:cNvSpPr/>
                      <p:nvPr/>
                    </p:nvSpPr>
                    <p:spPr>
                      <a:xfrm>
                        <a:off x="10376966" y="488405"/>
                        <a:ext cx="220302" cy="140846"/>
                      </a:xfrm>
                      <a:custGeom>
                        <a:avLst/>
                        <a:gdLst>
                          <a:gd name="connsiteX0" fmla="*/ 196064 w 220302"/>
                          <a:gd name="connsiteY0" fmla="*/ 122375 h 140846"/>
                          <a:gd name="connsiteX1" fmla="*/ 127966 w 220302"/>
                          <a:gd name="connsiteY1" fmla="*/ 127281 h 140846"/>
                          <a:gd name="connsiteX2" fmla="*/ 14276 w 220302"/>
                          <a:gd name="connsiteY2" fmla="*/ 88029 h 140846"/>
                          <a:gd name="connsiteX3" fmla="*/ 78623 w 220302"/>
                          <a:gd name="connsiteY3" fmla="*/ 13565 h 140846"/>
                          <a:gd name="connsiteX4" fmla="*/ 74872 w 220302"/>
                          <a:gd name="connsiteY4" fmla="*/ 0 h 140846"/>
                          <a:gd name="connsiteX5" fmla="*/ 1002 w 220302"/>
                          <a:gd name="connsiteY5" fmla="*/ 90915 h 140846"/>
                          <a:gd name="connsiteX6" fmla="*/ 128254 w 220302"/>
                          <a:gd name="connsiteY6" fmla="*/ 140846 h 140846"/>
                          <a:gd name="connsiteX7" fmla="*/ 220303 w 220302"/>
                          <a:gd name="connsiteY7" fmla="*/ 132476 h 140846"/>
                          <a:gd name="connsiteX8" fmla="*/ 196064 w 220302"/>
                          <a:gd name="connsiteY8" fmla="*/ 122375 h 14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02" h="140846">
                            <a:moveTo>
                              <a:pt x="196064" y="122375"/>
                            </a:moveTo>
                            <a:cubicBezTo>
                              <a:pt x="172403" y="125550"/>
                              <a:pt x="149318" y="127281"/>
                              <a:pt x="127966" y="127281"/>
                            </a:cubicBezTo>
                            <a:cubicBezTo>
                              <a:pt x="63330" y="127281"/>
                              <a:pt x="19758" y="112273"/>
                              <a:pt x="14276" y="88029"/>
                            </a:cubicBezTo>
                            <a:cubicBezTo>
                              <a:pt x="9659" y="67537"/>
                              <a:pt x="33320" y="39541"/>
                              <a:pt x="78623" y="13565"/>
                            </a:cubicBezTo>
                            <a:cubicBezTo>
                              <a:pt x="76892" y="8947"/>
                              <a:pt x="75737" y="4618"/>
                              <a:pt x="74872" y="0"/>
                            </a:cubicBezTo>
                            <a:cubicBezTo>
                              <a:pt x="23509" y="28862"/>
                              <a:pt x="-5923" y="62053"/>
                              <a:pt x="1002" y="90915"/>
                            </a:cubicBezTo>
                            <a:cubicBezTo>
                              <a:pt x="8505" y="122663"/>
                              <a:pt x="54673" y="140846"/>
                              <a:pt x="128254" y="140846"/>
                            </a:cubicBezTo>
                            <a:cubicBezTo>
                              <a:pt x="156821" y="140846"/>
                              <a:pt x="188273" y="137960"/>
                              <a:pt x="220303" y="132476"/>
                            </a:cubicBezTo>
                            <a:cubicBezTo>
                              <a:pt x="211934" y="129590"/>
                              <a:pt x="203855" y="126127"/>
                              <a:pt x="196064" y="122375"/>
                            </a:cubicBezTo>
                            <a:close/>
                          </a:path>
                        </a:pathLst>
                      </a:custGeom>
                      <a:solidFill>
                        <a:srgbClr val="0061AF"/>
                      </a:solidFill>
                      <a:ln w="2885"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EC617737-763C-6455-0AD1-D88E6733A1C4}"/>
                          </a:ext>
                        </a:extLst>
                      </p:cNvPr>
                      <p:cNvSpPr/>
                      <p:nvPr/>
                    </p:nvSpPr>
                    <p:spPr>
                      <a:xfrm>
                        <a:off x="10615159" y="420579"/>
                        <a:ext cx="233839" cy="143732"/>
                      </a:xfrm>
                      <a:custGeom>
                        <a:avLst/>
                        <a:gdLst>
                          <a:gd name="connsiteX0" fmla="*/ 232862 w 233839"/>
                          <a:gd name="connsiteY0" fmla="*/ 49931 h 143732"/>
                          <a:gd name="connsiteX1" fmla="*/ 105610 w 233839"/>
                          <a:gd name="connsiteY1" fmla="*/ 0 h 143732"/>
                          <a:gd name="connsiteX2" fmla="*/ 0 w 233839"/>
                          <a:gd name="connsiteY2" fmla="*/ 10968 h 143732"/>
                          <a:gd name="connsiteX3" fmla="*/ 24238 w 233839"/>
                          <a:gd name="connsiteY3" fmla="*/ 20492 h 143732"/>
                          <a:gd name="connsiteX4" fmla="*/ 105610 w 233839"/>
                          <a:gd name="connsiteY4" fmla="*/ 13565 h 143732"/>
                          <a:gd name="connsiteX5" fmla="*/ 219300 w 233839"/>
                          <a:gd name="connsiteY5" fmla="*/ 52817 h 143732"/>
                          <a:gd name="connsiteX6" fmla="*/ 168804 w 233839"/>
                          <a:gd name="connsiteY6" fmla="*/ 118911 h 143732"/>
                          <a:gd name="connsiteX7" fmla="*/ 148893 w 233839"/>
                          <a:gd name="connsiteY7" fmla="*/ 130456 h 143732"/>
                          <a:gd name="connsiteX8" fmla="*/ 153222 w 233839"/>
                          <a:gd name="connsiteY8" fmla="*/ 143733 h 143732"/>
                          <a:gd name="connsiteX9" fmla="*/ 176306 w 233839"/>
                          <a:gd name="connsiteY9" fmla="*/ 130456 h 143732"/>
                          <a:gd name="connsiteX10" fmla="*/ 232862 w 233839"/>
                          <a:gd name="connsiteY10" fmla="*/ 49931 h 1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39" h="143732">
                            <a:moveTo>
                              <a:pt x="232862" y="49931"/>
                            </a:moveTo>
                            <a:cubicBezTo>
                              <a:pt x="225649" y="18183"/>
                              <a:pt x="179191" y="0"/>
                              <a:pt x="105610" y="0"/>
                            </a:cubicBezTo>
                            <a:cubicBezTo>
                              <a:pt x="73004" y="0"/>
                              <a:pt x="36646" y="3752"/>
                              <a:pt x="0" y="10968"/>
                            </a:cubicBezTo>
                            <a:cubicBezTo>
                              <a:pt x="8080" y="13854"/>
                              <a:pt x="16159" y="17029"/>
                              <a:pt x="24238" y="20492"/>
                            </a:cubicBezTo>
                            <a:cubicBezTo>
                              <a:pt x="52517" y="15874"/>
                              <a:pt x="80218" y="13565"/>
                              <a:pt x="105610" y="13565"/>
                            </a:cubicBezTo>
                            <a:cubicBezTo>
                              <a:pt x="170246" y="13565"/>
                              <a:pt x="213818" y="28573"/>
                              <a:pt x="219300" y="52817"/>
                            </a:cubicBezTo>
                            <a:cubicBezTo>
                              <a:pt x="223629" y="71289"/>
                              <a:pt x="205161" y="95533"/>
                              <a:pt x="168804" y="118911"/>
                            </a:cubicBezTo>
                            <a:cubicBezTo>
                              <a:pt x="162455" y="122952"/>
                              <a:pt x="155819" y="126704"/>
                              <a:pt x="148893" y="130456"/>
                            </a:cubicBezTo>
                            <a:cubicBezTo>
                              <a:pt x="150625" y="135074"/>
                              <a:pt x="152068" y="139403"/>
                              <a:pt x="153222" y="143733"/>
                            </a:cubicBezTo>
                            <a:cubicBezTo>
                              <a:pt x="161301" y="139403"/>
                              <a:pt x="169092" y="134785"/>
                              <a:pt x="176306" y="130456"/>
                            </a:cubicBezTo>
                            <a:cubicBezTo>
                              <a:pt x="218723" y="103615"/>
                              <a:pt x="238633" y="74753"/>
                              <a:pt x="232862" y="49931"/>
                            </a:cubicBezTo>
                            <a:close/>
                          </a:path>
                        </a:pathLst>
                      </a:custGeom>
                      <a:solidFill>
                        <a:srgbClr val="0061AF"/>
                      </a:solidFill>
                      <a:ln w="2885" cap="flat">
                        <a:noFill/>
                        <a:prstDash val="solid"/>
                        <a:miter/>
                      </a:ln>
                    </p:spPr>
                    <p:txBody>
                      <a:bodyPr rtlCol="0" anchor="ctr"/>
                      <a:lstStyle/>
                      <a:p>
                        <a:endParaRPr lang="ru-RU"/>
                      </a:p>
                    </p:txBody>
                  </p:sp>
                </p:grpSp>
              </p:grpSp>
            </p:grpSp>
            <p:sp>
              <p:nvSpPr>
                <p:cNvPr id="29" name="Полилиния 28">
                  <a:extLst>
                    <a:ext uri="{FF2B5EF4-FFF2-40B4-BE49-F238E27FC236}">
                      <a16:creationId xmlns:a16="http://schemas.microsoft.com/office/drawing/2014/main" id="{6B8E21B2-7742-C6FA-08FE-96B148963E31}"/>
                    </a:ext>
                  </a:extLst>
                </p:cNvPr>
                <p:cNvSpPr/>
                <p:nvPr/>
              </p:nvSpPr>
              <p:spPr>
                <a:xfrm>
                  <a:off x="10571587" y="488116"/>
                  <a:ext cx="76178" cy="76195"/>
                </a:xfrm>
                <a:custGeom>
                  <a:avLst/>
                  <a:gdLst>
                    <a:gd name="connsiteX0" fmla="*/ 76178 w 76178"/>
                    <a:gd name="connsiteY0" fmla="*/ 38098 h 76195"/>
                    <a:gd name="connsiteX1" fmla="*/ 38089 w 76178"/>
                    <a:gd name="connsiteY1" fmla="*/ 76196 h 76195"/>
                    <a:gd name="connsiteX2" fmla="*/ 0 w 76178"/>
                    <a:gd name="connsiteY2" fmla="*/ 38098 h 76195"/>
                    <a:gd name="connsiteX3" fmla="*/ 38089 w 76178"/>
                    <a:gd name="connsiteY3" fmla="*/ 0 h 76195"/>
                    <a:gd name="connsiteX4" fmla="*/ 76178 w 76178"/>
                    <a:gd name="connsiteY4" fmla="*/ 38098 h 7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78" h="76195">
                      <a:moveTo>
                        <a:pt x="76178" y="38098"/>
                      </a:moveTo>
                      <a:cubicBezTo>
                        <a:pt x="76178" y="59167"/>
                        <a:pt x="59153" y="76196"/>
                        <a:pt x="38089" y="76196"/>
                      </a:cubicBezTo>
                      <a:cubicBezTo>
                        <a:pt x="17025" y="76196"/>
                        <a:pt x="0" y="59167"/>
                        <a:pt x="0" y="38098"/>
                      </a:cubicBezTo>
                      <a:cubicBezTo>
                        <a:pt x="0" y="17029"/>
                        <a:pt x="17025" y="0"/>
                        <a:pt x="38089" y="0"/>
                      </a:cubicBezTo>
                      <a:cubicBezTo>
                        <a:pt x="59153" y="0"/>
                        <a:pt x="76178" y="17029"/>
                        <a:pt x="76178" y="38098"/>
                      </a:cubicBezTo>
                      <a:close/>
                    </a:path>
                  </a:pathLst>
                </a:custGeom>
                <a:solidFill>
                  <a:srgbClr val="0061AF"/>
                </a:solidFill>
                <a:ln w="2885" cap="flat">
                  <a:noFill/>
                  <a:prstDash val="solid"/>
                  <a:miter/>
                </a:ln>
              </p:spPr>
              <p:txBody>
                <a:bodyPr rtlCol="0" anchor="ctr"/>
                <a:lstStyle/>
                <a:p>
                  <a:endParaRPr lang="ru-RU"/>
                </a:p>
              </p:txBody>
            </p:sp>
          </p:grpSp>
          <p:grpSp>
            <p:nvGrpSpPr>
              <p:cNvPr id="30" name="Рисунок 10">
                <a:extLst>
                  <a:ext uri="{FF2B5EF4-FFF2-40B4-BE49-F238E27FC236}">
                    <a16:creationId xmlns:a16="http://schemas.microsoft.com/office/drawing/2014/main" id="{92328958-3DBF-B21C-1F33-4A96A81972F9}"/>
                  </a:ext>
                </a:extLst>
              </p:cNvPr>
              <p:cNvGrpSpPr/>
              <p:nvPr/>
            </p:nvGrpSpPr>
            <p:grpSpPr>
              <a:xfrm>
                <a:off x="10534652" y="276558"/>
                <a:ext cx="236031" cy="179521"/>
                <a:chOff x="10534652" y="276558"/>
                <a:chExt cx="236031" cy="179521"/>
              </a:xfrm>
              <a:solidFill>
                <a:srgbClr val="0061AF"/>
              </a:solidFill>
            </p:grpSpPr>
            <p:sp>
              <p:nvSpPr>
                <p:cNvPr id="31" name="Полилиния 30">
                  <a:extLst>
                    <a:ext uri="{FF2B5EF4-FFF2-40B4-BE49-F238E27FC236}">
                      <a16:creationId xmlns:a16="http://schemas.microsoft.com/office/drawing/2014/main" id="{C7FB4DF9-EA2C-985E-7E80-461FA13117AB}"/>
                    </a:ext>
                  </a:extLst>
                </p:cNvPr>
                <p:cNvSpPr/>
                <p:nvPr/>
              </p:nvSpPr>
              <p:spPr>
                <a:xfrm>
                  <a:off x="10534652" y="424620"/>
                  <a:ext cx="33472" cy="31459"/>
                </a:xfrm>
                <a:custGeom>
                  <a:avLst/>
                  <a:gdLst>
                    <a:gd name="connsiteX0" fmla="*/ 18467 w 33472"/>
                    <a:gd name="connsiteY0" fmla="*/ 25976 h 31459"/>
                    <a:gd name="connsiteX1" fmla="*/ 33472 w 33472"/>
                    <a:gd name="connsiteY1" fmla="*/ 2020 h 31459"/>
                    <a:gd name="connsiteX2" fmla="*/ 18756 w 33472"/>
                    <a:gd name="connsiteY2" fmla="*/ 0 h 31459"/>
                    <a:gd name="connsiteX3" fmla="*/ 0 w 33472"/>
                    <a:gd name="connsiteY3" fmla="*/ 31460 h 31459"/>
                    <a:gd name="connsiteX4" fmla="*/ 18467 w 33472"/>
                    <a:gd name="connsiteY4" fmla="*/ 25976 h 3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2" h="31459">
                      <a:moveTo>
                        <a:pt x="18467" y="25976"/>
                      </a:moveTo>
                      <a:cubicBezTo>
                        <a:pt x="23373" y="17894"/>
                        <a:pt x="28278" y="9813"/>
                        <a:pt x="33472" y="2020"/>
                      </a:cubicBezTo>
                      <a:cubicBezTo>
                        <a:pt x="28567" y="1154"/>
                        <a:pt x="23661" y="577"/>
                        <a:pt x="18756" y="0"/>
                      </a:cubicBezTo>
                      <a:cubicBezTo>
                        <a:pt x="12408" y="10102"/>
                        <a:pt x="6060" y="20492"/>
                        <a:pt x="0" y="31460"/>
                      </a:cubicBezTo>
                      <a:cubicBezTo>
                        <a:pt x="6060" y="29728"/>
                        <a:pt x="12408" y="27708"/>
                        <a:pt x="18467" y="25976"/>
                      </a:cubicBezTo>
                      <a:close/>
                    </a:path>
                  </a:pathLst>
                </a:custGeom>
                <a:solidFill>
                  <a:srgbClr val="0061AF"/>
                </a:solidFill>
                <a:ln w="2885"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FD008605-17EA-1760-0CF7-BE611BB34D15}"/>
                    </a:ext>
                  </a:extLst>
                </p:cNvPr>
                <p:cNvSpPr/>
                <p:nvPr/>
              </p:nvSpPr>
              <p:spPr>
                <a:xfrm>
                  <a:off x="10562065" y="276558"/>
                  <a:ext cx="208619" cy="152968"/>
                </a:xfrm>
                <a:custGeom>
                  <a:avLst/>
                  <a:gdLst>
                    <a:gd name="connsiteX0" fmla="*/ 14428 w 208619"/>
                    <a:gd name="connsiteY0" fmla="*/ 137672 h 152968"/>
                    <a:gd name="connsiteX1" fmla="*/ 158704 w 208619"/>
                    <a:gd name="connsiteY1" fmla="*/ 13277 h 152968"/>
                    <a:gd name="connsiteX2" fmla="*/ 173420 w 208619"/>
                    <a:gd name="connsiteY2" fmla="*/ 16740 h 152968"/>
                    <a:gd name="connsiteX3" fmla="*/ 184385 w 208619"/>
                    <a:gd name="connsiteY3" fmla="*/ 151525 h 152968"/>
                    <a:gd name="connsiteX4" fmla="*/ 197659 w 208619"/>
                    <a:gd name="connsiteY4" fmla="*/ 152969 h 152968"/>
                    <a:gd name="connsiteX5" fmla="*/ 179769 w 208619"/>
                    <a:gd name="connsiteY5" fmla="*/ 4907 h 152968"/>
                    <a:gd name="connsiteX6" fmla="*/ 158993 w 208619"/>
                    <a:gd name="connsiteY6" fmla="*/ 0 h 152968"/>
                    <a:gd name="connsiteX7" fmla="*/ 0 w 208619"/>
                    <a:gd name="connsiteY7" fmla="*/ 135363 h 152968"/>
                    <a:gd name="connsiteX8" fmla="*/ 14428 w 208619"/>
                    <a:gd name="connsiteY8" fmla="*/ 137672 h 15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19" h="152968">
                      <a:moveTo>
                        <a:pt x="14428" y="137672"/>
                      </a:moveTo>
                      <a:cubicBezTo>
                        <a:pt x="65213" y="63496"/>
                        <a:pt x="121769" y="13277"/>
                        <a:pt x="158704" y="13277"/>
                      </a:cubicBezTo>
                      <a:cubicBezTo>
                        <a:pt x="164187" y="13277"/>
                        <a:pt x="169092" y="14431"/>
                        <a:pt x="173420" y="16740"/>
                      </a:cubicBezTo>
                      <a:cubicBezTo>
                        <a:pt x="197370" y="29439"/>
                        <a:pt x="202564" y="80525"/>
                        <a:pt x="184385" y="151525"/>
                      </a:cubicBezTo>
                      <a:cubicBezTo>
                        <a:pt x="189002" y="151814"/>
                        <a:pt x="193331" y="152391"/>
                        <a:pt x="197659" y="152969"/>
                      </a:cubicBezTo>
                      <a:cubicBezTo>
                        <a:pt x="216415" y="78793"/>
                        <a:pt x="211509" y="21646"/>
                        <a:pt x="179769" y="4907"/>
                      </a:cubicBezTo>
                      <a:cubicBezTo>
                        <a:pt x="173420" y="1732"/>
                        <a:pt x="166495" y="0"/>
                        <a:pt x="158993" y="0"/>
                      </a:cubicBezTo>
                      <a:cubicBezTo>
                        <a:pt x="115710" y="0"/>
                        <a:pt x="54825" y="53106"/>
                        <a:pt x="0" y="135363"/>
                      </a:cubicBezTo>
                      <a:cubicBezTo>
                        <a:pt x="4617" y="135940"/>
                        <a:pt x="9522" y="136806"/>
                        <a:pt x="14428" y="137672"/>
                      </a:cubicBezTo>
                      <a:close/>
                    </a:path>
                  </a:pathLst>
                </a:custGeom>
                <a:solidFill>
                  <a:srgbClr val="0061AF"/>
                </a:solidFill>
                <a:ln w="2885" cap="flat">
                  <a:noFill/>
                  <a:prstDash val="solid"/>
                  <a:miter/>
                </a:ln>
              </p:spPr>
              <p:txBody>
                <a:bodyPr rtlCol="0" anchor="ctr"/>
                <a:lstStyle/>
                <a:p>
                  <a:endParaRPr lang="ru-RU"/>
                </a:p>
              </p:txBody>
            </p:sp>
          </p:grpSp>
        </p:grpSp>
        <p:grpSp>
          <p:nvGrpSpPr>
            <p:cNvPr id="33" name="Рисунок 10">
              <a:extLst>
                <a:ext uri="{FF2B5EF4-FFF2-40B4-BE49-F238E27FC236}">
                  <a16:creationId xmlns:a16="http://schemas.microsoft.com/office/drawing/2014/main" id="{97806AF7-D6A8-D495-75CB-C6D8C6373050}"/>
                </a:ext>
              </a:extLst>
            </p:cNvPr>
            <p:cNvGrpSpPr/>
            <p:nvPr/>
          </p:nvGrpSpPr>
          <p:grpSpPr>
            <a:xfrm>
              <a:off x="10697974" y="665040"/>
              <a:ext cx="904613" cy="211558"/>
              <a:chOff x="10697974" y="665040"/>
              <a:chExt cx="904613" cy="211558"/>
            </a:xfrm>
            <a:solidFill>
              <a:srgbClr val="0061AF"/>
            </a:solidFill>
          </p:grpSpPr>
          <p:sp>
            <p:nvSpPr>
              <p:cNvPr id="34" name="Полилиния 33">
                <a:extLst>
                  <a:ext uri="{FF2B5EF4-FFF2-40B4-BE49-F238E27FC236}">
                    <a16:creationId xmlns:a16="http://schemas.microsoft.com/office/drawing/2014/main" id="{07FCEEE9-6CC0-D15B-D628-B009BA5634A2}"/>
                  </a:ext>
                </a:extLst>
              </p:cNvPr>
              <p:cNvSpPr/>
              <p:nvPr/>
            </p:nvSpPr>
            <p:spPr>
              <a:xfrm>
                <a:off x="10697974" y="665040"/>
                <a:ext cx="207469" cy="211558"/>
              </a:xfrm>
              <a:custGeom>
                <a:avLst/>
                <a:gdLst>
                  <a:gd name="connsiteX0" fmla="*/ 174863 w 207469"/>
                  <a:gd name="connsiteY0" fmla="*/ 211558 h 211558"/>
                  <a:gd name="connsiteX1" fmla="*/ 174863 w 207469"/>
                  <a:gd name="connsiteY1" fmla="*/ 61187 h 211558"/>
                  <a:gd name="connsiteX2" fmla="*/ 103879 w 207469"/>
                  <a:gd name="connsiteY2" fmla="*/ 150660 h 211558"/>
                  <a:gd name="connsiteX3" fmla="*/ 32606 w 207469"/>
                  <a:gd name="connsiteY3" fmla="*/ 61187 h 211558"/>
                  <a:gd name="connsiteX4" fmla="*/ 32606 w 207469"/>
                  <a:gd name="connsiteY4" fmla="*/ 211558 h 211558"/>
                  <a:gd name="connsiteX5" fmla="*/ 0 w 207469"/>
                  <a:gd name="connsiteY5" fmla="*/ 211558 h 211558"/>
                  <a:gd name="connsiteX6" fmla="*/ 0 w 207469"/>
                  <a:gd name="connsiteY6" fmla="*/ 0 h 211558"/>
                  <a:gd name="connsiteX7" fmla="*/ 19045 w 207469"/>
                  <a:gd name="connsiteY7" fmla="*/ 0 h 211558"/>
                  <a:gd name="connsiteX8" fmla="*/ 103879 w 207469"/>
                  <a:gd name="connsiteY8" fmla="*/ 107367 h 211558"/>
                  <a:gd name="connsiteX9" fmla="*/ 188714 w 207469"/>
                  <a:gd name="connsiteY9" fmla="*/ 0 h 211558"/>
                  <a:gd name="connsiteX10" fmla="*/ 207470 w 207469"/>
                  <a:gd name="connsiteY10" fmla="*/ 0 h 211558"/>
                  <a:gd name="connsiteX11" fmla="*/ 207470 w 207469"/>
                  <a:gd name="connsiteY11" fmla="*/ 211558 h 211558"/>
                  <a:gd name="connsiteX12" fmla="*/ 174863 w 207469"/>
                  <a:gd name="connsiteY12"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469" h="211558">
                    <a:moveTo>
                      <a:pt x="174863" y="211558"/>
                    </a:moveTo>
                    <a:lnTo>
                      <a:pt x="174863" y="61187"/>
                    </a:lnTo>
                    <a:lnTo>
                      <a:pt x="103879" y="150660"/>
                    </a:lnTo>
                    <a:lnTo>
                      <a:pt x="32606" y="61187"/>
                    </a:lnTo>
                    <a:lnTo>
                      <a:pt x="32606" y="211558"/>
                    </a:lnTo>
                    <a:lnTo>
                      <a:pt x="0" y="211558"/>
                    </a:lnTo>
                    <a:lnTo>
                      <a:pt x="0" y="0"/>
                    </a:lnTo>
                    <a:lnTo>
                      <a:pt x="19045" y="0"/>
                    </a:lnTo>
                    <a:lnTo>
                      <a:pt x="103879" y="107367"/>
                    </a:lnTo>
                    <a:lnTo>
                      <a:pt x="188714" y="0"/>
                    </a:lnTo>
                    <a:lnTo>
                      <a:pt x="207470" y="0"/>
                    </a:lnTo>
                    <a:lnTo>
                      <a:pt x="207470" y="211558"/>
                    </a:lnTo>
                    <a:lnTo>
                      <a:pt x="174863" y="211558"/>
                    </a:lnTo>
                    <a:close/>
                  </a:path>
                </a:pathLst>
              </a:custGeom>
              <a:solidFill>
                <a:srgbClr val="0061AF"/>
              </a:solidFill>
              <a:ln w="2885"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043D68BF-9F32-70E1-EB5C-747E8DAD370E}"/>
                  </a:ext>
                </a:extLst>
              </p:cNvPr>
              <p:cNvSpPr/>
              <p:nvPr/>
            </p:nvSpPr>
            <p:spPr>
              <a:xfrm>
                <a:off x="10932279" y="665040"/>
                <a:ext cx="163321" cy="211558"/>
              </a:xfrm>
              <a:custGeom>
                <a:avLst/>
                <a:gdLst>
                  <a:gd name="connsiteX0" fmla="*/ 130715 w 163321"/>
                  <a:gd name="connsiteY0" fmla="*/ 211558 h 211558"/>
                  <a:gd name="connsiteX1" fmla="*/ 130715 w 163321"/>
                  <a:gd name="connsiteY1" fmla="*/ 62342 h 211558"/>
                  <a:gd name="connsiteX2" fmla="*/ 19045 w 163321"/>
                  <a:gd name="connsiteY2" fmla="*/ 211558 h 211558"/>
                  <a:gd name="connsiteX3" fmla="*/ 0 w 163321"/>
                  <a:gd name="connsiteY3" fmla="*/ 211558 h 211558"/>
                  <a:gd name="connsiteX4" fmla="*/ 0 w 163321"/>
                  <a:gd name="connsiteY4" fmla="*/ 0 h 211558"/>
                  <a:gd name="connsiteX5" fmla="*/ 32607 w 163321"/>
                  <a:gd name="connsiteY5" fmla="*/ 0 h 211558"/>
                  <a:gd name="connsiteX6" fmla="*/ 32607 w 163321"/>
                  <a:gd name="connsiteY6" fmla="*/ 149216 h 211558"/>
                  <a:gd name="connsiteX7" fmla="*/ 144277 w 163321"/>
                  <a:gd name="connsiteY7" fmla="*/ 0 h 211558"/>
                  <a:gd name="connsiteX8" fmla="*/ 163321 w 163321"/>
                  <a:gd name="connsiteY8" fmla="*/ 0 h 211558"/>
                  <a:gd name="connsiteX9" fmla="*/ 163321 w 163321"/>
                  <a:gd name="connsiteY9" fmla="*/ 211558 h 211558"/>
                  <a:gd name="connsiteX10" fmla="*/ 130715 w 163321"/>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1" h="211558">
                    <a:moveTo>
                      <a:pt x="130715" y="211558"/>
                    </a:moveTo>
                    <a:lnTo>
                      <a:pt x="130715" y="62342"/>
                    </a:lnTo>
                    <a:lnTo>
                      <a:pt x="19045" y="211558"/>
                    </a:lnTo>
                    <a:lnTo>
                      <a:pt x="0" y="211558"/>
                    </a:lnTo>
                    <a:lnTo>
                      <a:pt x="0" y="0"/>
                    </a:lnTo>
                    <a:lnTo>
                      <a:pt x="32607" y="0"/>
                    </a:lnTo>
                    <a:lnTo>
                      <a:pt x="32607" y="149216"/>
                    </a:lnTo>
                    <a:lnTo>
                      <a:pt x="144277" y="0"/>
                    </a:lnTo>
                    <a:lnTo>
                      <a:pt x="163321" y="0"/>
                    </a:lnTo>
                    <a:lnTo>
                      <a:pt x="163321" y="211558"/>
                    </a:lnTo>
                    <a:lnTo>
                      <a:pt x="130715" y="211558"/>
                    </a:lnTo>
                    <a:close/>
                  </a:path>
                </a:pathLst>
              </a:custGeom>
              <a:solidFill>
                <a:srgbClr val="0061AF"/>
              </a:solidFill>
              <a:ln w="2885"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9641956F-8DF6-AF4D-4182-35B313B7DEC5}"/>
                  </a:ext>
                </a:extLst>
              </p:cNvPr>
              <p:cNvSpPr/>
              <p:nvPr/>
            </p:nvSpPr>
            <p:spPr>
              <a:xfrm>
                <a:off x="11439266" y="665040"/>
                <a:ext cx="163320" cy="211558"/>
              </a:xfrm>
              <a:custGeom>
                <a:avLst/>
                <a:gdLst>
                  <a:gd name="connsiteX0" fmla="*/ 130715 w 163320"/>
                  <a:gd name="connsiteY0" fmla="*/ 211558 h 211558"/>
                  <a:gd name="connsiteX1" fmla="*/ 130715 w 163320"/>
                  <a:gd name="connsiteY1" fmla="*/ 62342 h 211558"/>
                  <a:gd name="connsiteX2" fmla="*/ 19044 w 163320"/>
                  <a:gd name="connsiteY2" fmla="*/ 211558 h 211558"/>
                  <a:gd name="connsiteX3" fmla="*/ 0 w 163320"/>
                  <a:gd name="connsiteY3" fmla="*/ 211558 h 211558"/>
                  <a:gd name="connsiteX4" fmla="*/ 0 w 163320"/>
                  <a:gd name="connsiteY4" fmla="*/ 0 h 211558"/>
                  <a:gd name="connsiteX5" fmla="*/ 32606 w 163320"/>
                  <a:gd name="connsiteY5" fmla="*/ 0 h 211558"/>
                  <a:gd name="connsiteX6" fmla="*/ 32606 w 163320"/>
                  <a:gd name="connsiteY6" fmla="*/ 149216 h 211558"/>
                  <a:gd name="connsiteX7" fmla="*/ 144277 w 163320"/>
                  <a:gd name="connsiteY7" fmla="*/ 0 h 211558"/>
                  <a:gd name="connsiteX8" fmla="*/ 163321 w 163320"/>
                  <a:gd name="connsiteY8" fmla="*/ 0 h 211558"/>
                  <a:gd name="connsiteX9" fmla="*/ 163321 w 163320"/>
                  <a:gd name="connsiteY9" fmla="*/ 211558 h 211558"/>
                  <a:gd name="connsiteX10" fmla="*/ 130715 w 163320"/>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0" h="211558">
                    <a:moveTo>
                      <a:pt x="130715" y="211558"/>
                    </a:moveTo>
                    <a:lnTo>
                      <a:pt x="130715" y="62342"/>
                    </a:lnTo>
                    <a:lnTo>
                      <a:pt x="19044" y="211558"/>
                    </a:lnTo>
                    <a:lnTo>
                      <a:pt x="0" y="211558"/>
                    </a:lnTo>
                    <a:lnTo>
                      <a:pt x="0" y="0"/>
                    </a:lnTo>
                    <a:lnTo>
                      <a:pt x="32606" y="0"/>
                    </a:lnTo>
                    <a:lnTo>
                      <a:pt x="32606" y="149216"/>
                    </a:lnTo>
                    <a:lnTo>
                      <a:pt x="144277" y="0"/>
                    </a:lnTo>
                    <a:lnTo>
                      <a:pt x="163321" y="0"/>
                    </a:lnTo>
                    <a:lnTo>
                      <a:pt x="163321" y="211558"/>
                    </a:lnTo>
                    <a:lnTo>
                      <a:pt x="130715" y="211558"/>
                    </a:lnTo>
                    <a:close/>
                  </a:path>
                </a:pathLst>
              </a:custGeom>
              <a:solidFill>
                <a:srgbClr val="0061AF"/>
              </a:solidFill>
              <a:ln w="2885" cap="flat">
                <a:noFill/>
                <a:prstDash val="solid"/>
                <a:miter/>
              </a:ln>
            </p:spPr>
            <p:txBody>
              <a:bodyPr rtlCol="0" anchor="ctr"/>
              <a:lstStyle/>
              <a:p>
                <a:endParaRPr lang="ru-RU"/>
              </a:p>
            </p:txBody>
          </p:sp>
        </p:grpSp>
        <p:grpSp>
          <p:nvGrpSpPr>
            <p:cNvPr id="37" name="Рисунок 10">
              <a:extLst>
                <a:ext uri="{FF2B5EF4-FFF2-40B4-BE49-F238E27FC236}">
                  <a16:creationId xmlns:a16="http://schemas.microsoft.com/office/drawing/2014/main" id="{D0DBB1A0-A4FC-E05B-1AD2-857FB02EDD5C}"/>
                </a:ext>
              </a:extLst>
            </p:cNvPr>
            <p:cNvGrpSpPr/>
            <p:nvPr/>
          </p:nvGrpSpPr>
          <p:grpSpPr>
            <a:xfrm>
              <a:off x="11254015" y="502836"/>
              <a:ext cx="378870" cy="92069"/>
              <a:chOff x="11254015" y="502836"/>
              <a:chExt cx="378870" cy="92069"/>
            </a:xfrm>
            <a:solidFill>
              <a:srgbClr val="0061AF"/>
            </a:solidFill>
          </p:grpSpPr>
          <p:sp>
            <p:nvSpPr>
              <p:cNvPr id="38" name="Полилиния 37">
                <a:extLst>
                  <a:ext uri="{FF2B5EF4-FFF2-40B4-BE49-F238E27FC236}">
                    <a16:creationId xmlns:a16="http://schemas.microsoft.com/office/drawing/2014/main" id="{AC5E3575-8075-D597-E830-1769D7981585}"/>
                  </a:ext>
                </a:extLst>
              </p:cNvPr>
              <p:cNvSpPr/>
              <p:nvPr/>
            </p:nvSpPr>
            <p:spPr>
              <a:xfrm>
                <a:off x="11254015" y="502836"/>
                <a:ext cx="76466" cy="92069"/>
              </a:xfrm>
              <a:custGeom>
                <a:avLst/>
                <a:gdLst>
                  <a:gd name="connsiteX0" fmla="*/ 57133 w 76466"/>
                  <a:gd name="connsiteY0" fmla="*/ 92070 h 92069"/>
                  <a:gd name="connsiteX1" fmla="*/ 57133 w 76466"/>
                  <a:gd name="connsiteY1" fmla="*/ 54549 h 92069"/>
                  <a:gd name="connsiteX2" fmla="*/ 19333 w 76466"/>
                  <a:gd name="connsiteY2" fmla="*/ 54549 h 92069"/>
                  <a:gd name="connsiteX3" fmla="*/ 19333 w 76466"/>
                  <a:gd name="connsiteY3" fmla="*/ 92070 h 92069"/>
                  <a:gd name="connsiteX4" fmla="*/ 0 w 76466"/>
                  <a:gd name="connsiteY4" fmla="*/ 92070 h 92069"/>
                  <a:gd name="connsiteX5" fmla="*/ 0 w 76466"/>
                  <a:gd name="connsiteY5" fmla="*/ 0 h 92069"/>
                  <a:gd name="connsiteX6" fmla="*/ 19333 w 76466"/>
                  <a:gd name="connsiteY6" fmla="*/ 0 h 92069"/>
                  <a:gd name="connsiteX7" fmla="*/ 19333 w 76466"/>
                  <a:gd name="connsiteY7" fmla="*/ 37232 h 92069"/>
                  <a:gd name="connsiteX8" fmla="*/ 57133 w 76466"/>
                  <a:gd name="connsiteY8" fmla="*/ 37232 h 92069"/>
                  <a:gd name="connsiteX9" fmla="*/ 57133 w 76466"/>
                  <a:gd name="connsiteY9" fmla="*/ 0 h 92069"/>
                  <a:gd name="connsiteX10" fmla="*/ 76467 w 76466"/>
                  <a:gd name="connsiteY10" fmla="*/ 0 h 92069"/>
                  <a:gd name="connsiteX11" fmla="*/ 76467 w 76466"/>
                  <a:gd name="connsiteY11" fmla="*/ 92070 h 92069"/>
                  <a:gd name="connsiteX12" fmla="*/ 57133 w 76466"/>
                  <a:gd name="connsiteY12"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66" h="92069">
                    <a:moveTo>
                      <a:pt x="57133" y="92070"/>
                    </a:moveTo>
                    <a:lnTo>
                      <a:pt x="57133" y="54549"/>
                    </a:lnTo>
                    <a:lnTo>
                      <a:pt x="19333" y="54549"/>
                    </a:lnTo>
                    <a:lnTo>
                      <a:pt x="19333" y="92070"/>
                    </a:lnTo>
                    <a:lnTo>
                      <a:pt x="0" y="92070"/>
                    </a:lnTo>
                    <a:lnTo>
                      <a:pt x="0" y="0"/>
                    </a:lnTo>
                    <a:lnTo>
                      <a:pt x="19333" y="0"/>
                    </a:lnTo>
                    <a:lnTo>
                      <a:pt x="19333" y="37232"/>
                    </a:lnTo>
                    <a:lnTo>
                      <a:pt x="57133" y="37232"/>
                    </a:lnTo>
                    <a:lnTo>
                      <a:pt x="57133" y="0"/>
                    </a:lnTo>
                    <a:lnTo>
                      <a:pt x="76467" y="0"/>
                    </a:lnTo>
                    <a:lnTo>
                      <a:pt x="76467" y="92070"/>
                    </a:lnTo>
                    <a:lnTo>
                      <a:pt x="57133" y="92070"/>
                    </a:lnTo>
                    <a:close/>
                  </a:path>
                </a:pathLst>
              </a:custGeom>
              <a:solidFill>
                <a:srgbClr val="0061AF"/>
              </a:solidFill>
              <a:ln w="2885"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8AFDF70F-9BD2-DFB5-97C9-6F364E17263D}"/>
                  </a:ext>
                </a:extLst>
              </p:cNvPr>
              <p:cNvSpPr/>
              <p:nvPr/>
            </p:nvSpPr>
            <p:spPr>
              <a:xfrm>
                <a:off x="11352412" y="502836"/>
                <a:ext cx="77332" cy="92069"/>
              </a:xfrm>
              <a:custGeom>
                <a:avLst/>
                <a:gdLst>
                  <a:gd name="connsiteX0" fmla="*/ 57711 w 77332"/>
                  <a:gd name="connsiteY0" fmla="*/ 92070 h 92069"/>
                  <a:gd name="connsiteX1" fmla="*/ 57711 w 77332"/>
                  <a:gd name="connsiteY1" fmla="*/ 34346 h 92069"/>
                  <a:gd name="connsiteX2" fmla="*/ 11253 w 77332"/>
                  <a:gd name="connsiteY2" fmla="*/ 92070 h 92069"/>
                  <a:gd name="connsiteX3" fmla="*/ 0 w 77332"/>
                  <a:gd name="connsiteY3" fmla="*/ 92070 h 92069"/>
                  <a:gd name="connsiteX4" fmla="*/ 0 w 77332"/>
                  <a:gd name="connsiteY4" fmla="*/ 0 h 92069"/>
                  <a:gd name="connsiteX5" fmla="*/ 19333 w 77332"/>
                  <a:gd name="connsiteY5" fmla="*/ 0 h 92069"/>
                  <a:gd name="connsiteX6" fmla="*/ 19333 w 77332"/>
                  <a:gd name="connsiteY6" fmla="*/ 58013 h 92069"/>
                  <a:gd name="connsiteX7" fmla="*/ 65790 w 77332"/>
                  <a:gd name="connsiteY7" fmla="*/ 0 h 92069"/>
                  <a:gd name="connsiteX8" fmla="*/ 77332 w 77332"/>
                  <a:gd name="connsiteY8" fmla="*/ 0 h 92069"/>
                  <a:gd name="connsiteX9" fmla="*/ 77332 w 77332"/>
                  <a:gd name="connsiteY9" fmla="*/ 92070 h 92069"/>
                  <a:gd name="connsiteX10" fmla="*/ 57711 w 77332"/>
                  <a:gd name="connsiteY10"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32" h="92069">
                    <a:moveTo>
                      <a:pt x="57711" y="92070"/>
                    </a:moveTo>
                    <a:lnTo>
                      <a:pt x="57711" y="34346"/>
                    </a:lnTo>
                    <a:lnTo>
                      <a:pt x="11253" y="92070"/>
                    </a:lnTo>
                    <a:lnTo>
                      <a:pt x="0" y="92070"/>
                    </a:lnTo>
                    <a:lnTo>
                      <a:pt x="0" y="0"/>
                    </a:lnTo>
                    <a:lnTo>
                      <a:pt x="19333" y="0"/>
                    </a:lnTo>
                    <a:lnTo>
                      <a:pt x="19333" y="58013"/>
                    </a:lnTo>
                    <a:lnTo>
                      <a:pt x="65790" y="0"/>
                    </a:lnTo>
                    <a:lnTo>
                      <a:pt x="77332" y="0"/>
                    </a:lnTo>
                    <a:lnTo>
                      <a:pt x="77332" y="92070"/>
                    </a:lnTo>
                    <a:lnTo>
                      <a:pt x="57711" y="92070"/>
                    </a:lnTo>
                    <a:close/>
                  </a:path>
                </a:pathLst>
              </a:custGeom>
              <a:solidFill>
                <a:srgbClr val="0061AF"/>
              </a:solidFill>
              <a:ln w="2885"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FE7C505-6FE8-B985-B171-1597384B71A6}"/>
                  </a:ext>
                </a:extLst>
              </p:cNvPr>
              <p:cNvSpPr/>
              <p:nvPr/>
            </p:nvSpPr>
            <p:spPr>
              <a:xfrm>
                <a:off x="11445326" y="503125"/>
                <a:ext cx="77620" cy="91781"/>
              </a:xfrm>
              <a:custGeom>
                <a:avLst/>
                <a:gdLst>
                  <a:gd name="connsiteX0" fmla="*/ 58576 w 77620"/>
                  <a:gd name="connsiteY0" fmla="*/ 91781 h 91781"/>
                  <a:gd name="connsiteX1" fmla="*/ 58576 w 77620"/>
                  <a:gd name="connsiteY1" fmla="*/ 69269 h 91781"/>
                  <a:gd name="connsiteX2" fmla="*/ 47611 w 77620"/>
                  <a:gd name="connsiteY2" fmla="*/ 69269 h 91781"/>
                  <a:gd name="connsiteX3" fmla="*/ 27990 w 77620"/>
                  <a:gd name="connsiteY3" fmla="*/ 82545 h 91781"/>
                  <a:gd name="connsiteX4" fmla="*/ 21641 w 77620"/>
                  <a:gd name="connsiteY4" fmla="*/ 91781 h 91781"/>
                  <a:gd name="connsiteX5" fmla="*/ 0 w 77620"/>
                  <a:gd name="connsiteY5" fmla="*/ 91781 h 91781"/>
                  <a:gd name="connsiteX6" fmla="*/ 8368 w 77620"/>
                  <a:gd name="connsiteY6" fmla="*/ 79659 h 91781"/>
                  <a:gd name="connsiteX7" fmla="*/ 23084 w 77620"/>
                  <a:gd name="connsiteY7" fmla="*/ 63496 h 91781"/>
                  <a:gd name="connsiteX8" fmla="*/ 2020 w 77620"/>
                  <a:gd name="connsiteY8" fmla="*/ 34634 h 91781"/>
                  <a:gd name="connsiteX9" fmla="*/ 44437 w 77620"/>
                  <a:gd name="connsiteY9" fmla="*/ 0 h 91781"/>
                  <a:gd name="connsiteX10" fmla="*/ 77621 w 77620"/>
                  <a:gd name="connsiteY10" fmla="*/ 0 h 91781"/>
                  <a:gd name="connsiteX11" fmla="*/ 77621 w 77620"/>
                  <a:gd name="connsiteY11" fmla="*/ 91781 h 91781"/>
                  <a:gd name="connsiteX12" fmla="*/ 58576 w 77620"/>
                  <a:gd name="connsiteY12" fmla="*/ 91781 h 91781"/>
                  <a:gd name="connsiteX13" fmla="*/ 42706 w 77620"/>
                  <a:gd name="connsiteY13" fmla="*/ 17029 h 91781"/>
                  <a:gd name="connsiteX14" fmla="*/ 20199 w 77620"/>
                  <a:gd name="connsiteY14" fmla="*/ 34634 h 91781"/>
                  <a:gd name="connsiteX15" fmla="*/ 42706 w 77620"/>
                  <a:gd name="connsiteY15" fmla="*/ 52240 h 91781"/>
                  <a:gd name="connsiteX16" fmla="*/ 58576 w 77620"/>
                  <a:gd name="connsiteY16" fmla="*/ 52240 h 91781"/>
                  <a:gd name="connsiteX17" fmla="*/ 58576 w 77620"/>
                  <a:gd name="connsiteY17" fmla="*/ 17029 h 91781"/>
                  <a:gd name="connsiteX18" fmla="*/ 42706 w 77620"/>
                  <a:gd name="connsiteY18" fmla="*/ 17029 h 9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620" h="91781">
                    <a:moveTo>
                      <a:pt x="58576" y="91781"/>
                    </a:moveTo>
                    <a:lnTo>
                      <a:pt x="58576" y="69269"/>
                    </a:lnTo>
                    <a:lnTo>
                      <a:pt x="47611" y="69269"/>
                    </a:lnTo>
                    <a:cubicBezTo>
                      <a:pt x="38089" y="69557"/>
                      <a:pt x="35492" y="71578"/>
                      <a:pt x="27990" y="82545"/>
                    </a:cubicBezTo>
                    <a:lnTo>
                      <a:pt x="21641" y="91781"/>
                    </a:lnTo>
                    <a:lnTo>
                      <a:pt x="0" y="91781"/>
                    </a:lnTo>
                    <a:lnTo>
                      <a:pt x="8368" y="79659"/>
                    </a:lnTo>
                    <a:cubicBezTo>
                      <a:pt x="14428" y="70712"/>
                      <a:pt x="18756" y="66094"/>
                      <a:pt x="23084" y="63496"/>
                    </a:cubicBezTo>
                    <a:cubicBezTo>
                      <a:pt x="9811" y="58590"/>
                      <a:pt x="2020" y="48199"/>
                      <a:pt x="2020" y="34634"/>
                    </a:cubicBezTo>
                    <a:cubicBezTo>
                      <a:pt x="2020" y="15297"/>
                      <a:pt x="17025" y="0"/>
                      <a:pt x="44437" y="0"/>
                    </a:cubicBezTo>
                    <a:lnTo>
                      <a:pt x="77621" y="0"/>
                    </a:lnTo>
                    <a:lnTo>
                      <a:pt x="77621" y="91781"/>
                    </a:lnTo>
                    <a:lnTo>
                      <a:pt x="58576" y="91781"/>
                    </a:lnTo>
                    <a:close/>
                    <a:moveTo>
                      <a:pt x="42706" y="17029"/>
                    </a:moveTo>
                    <a:cubicBezTo>
                      <a:pt x="30010" y="17029"/>
                      <a:pt x="20199" y="22801"/>
                      <a:pt x="20199" y="34634"/>
                    </a:cubicBezTo>
                    <a:cubicBezTo>
                      <a:pt x="20199" y="47045"/>
                      <a:pt x="30010" y="52240"/>
                      <a:pt x="42706" y="52240"/>
                    </a:cubicBezTo>
                    <a:lnTo>
                      <a:pt x="58576" y="52240"/>
                    </a:lnTo>
                    <a:lnTo>
                      <a:pt x="58576" y="17029"/>
                    </a:lnTo>
                    <a:lnTo>
                      <a:pt x="42706" y="17029"/>
                    </a:lnTo>
                    <a:close/>
                  </a:path>
                </a:pathLst>
              </a:custGeom>
              <a:solidFill>
                <a:srgbClr val="0061AF"/>
              </a:solidFill>
              <a:ln w="2885"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216C9ED8-25A3-2B18-912A-2CC8E382D965}"/>
                  </a:ext>
                </a:extLst>
              </p:cNvPr>
              <p:cNvSpPr/>
              <p:nvPr/>
            </p:nvSpPr>
            <p:spPr>
              <a:xfrm>
                <a:off x="11539971" y="502836"/>
                <a:ext cx="92913" cy="92069"/>
              </a:xfrm>
              <a:custGeom>
                <a:avLst/>
                <a:gdLst>
                  <a:gd name="connsiteX0" fmla="*/ 15293 w 92913"/>
                  <a:gd name="connsiteY0" fmla="*/ 92070 h 92069"/>
                  <a:gd name="connsiteX1" fmla="*/ 35492 w 92913"/>
                  <a:gd name="connsiteY1" fmla="*/ 58878 h 92069"/>
                  <a:gd name="connsiteX2" fmla="*/ 0 w 92913"/>
                  <a:gd name="connsiteY2" fmla="*/ 0 h 92069"/>
                  <a:gd name="connsiteX3" fmla="*/ 21930 w 92913"/>
                  <a:gd name="connsiteY3" fmla="*/ 0 h 92069"/>
                  <a:gd name="connsiteX4" fmla="*/ 46457 w 92913"/>
                  <a:gd name="connsiteY4" fmla="*/ 40118 h 92069"/>
                  <a:gd name="connsiteX5" fmla="*/ 70984 w 92913"/>
                  <a:gd name="connsiteY5" fmla="*/ 0 h 92069"/>
                  <a:gd name="connsiteX6" fmla="*/ 92914 w 92913"/>
                  <a:gd name="connsiteY6" fmla="*/ 0 h 92069"/>
                  <a:gd name="connsiteX7" fmla="*/ 37223 w 92913"/>
                  <a:gd name="connsiteY7" fmla="*/ 92070 h 92069"/>
                  <a:gd name="connsiteX8" fmla="*/ 15293 w 92913"/>
                  <a:gd name="connsiteY8"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13" h="92069">
                    <a:moveTo>
                      <a:pt x="15293" y="92070"/>
                    </a:moveTo>
                    <a:lnTo>
                      <a:pt x="35492" y="58878"/>
                    </a:lnTo>
                    <a:lnTo>
                      <a:pt x="0" y="0"/>
                    </a:lnTo>
                    <a:lnTo>
                      <a:pt x="21930" y="0"/>
                    </a:lnTo>
                    <a:lnTo>
                      <a:pt x="46457" y="40118"/>
                    </a:lnTo>
                    <a:lnTo>
                      <a:pt x="70984" y="0"/>
                    </a:lnTo>
                    <a:lnTo>
                      <a:pt x="92914" y="0"/>
                    </a:lnTo>
                    <a:lnTo>
                      <a:pt x="37223" y="92070"/>
                    </a:lnTo>
                    <a:lnTo>
                      <a:pt x="15293" y="92070"/>
                    </a:lnTo>
                    <a:close/>
                  </a:path>
                </a:pathLst>
              </a:custGeom>
              <a:solidFill>
                <a:srgbClr val="0061AF"/>
              </a:solidFill>
              <a:ln w="2885" cap="flat">
                <a:noFill/>
                <a:prstDash val="solid"/>
                <a:miter/>
              </a:ln>
            </p:spPr>
            <p:txBody>
              <a:bodyPr rtlCol="0" anchor="ctr"/>
              <a:lstStyle/>
              <a:p>
                <a:endParaRPr lang="ru-RU"/>
              </a:p>
            </p:txBody>
          </p:sp>
        </p:grpSp>
        <p:sp>
          <p:nvSpPr>
            <p:cNvPr id="42" name="Полилиния 41">
              <a:extLst>
                <a:ext uri="{FF2B5EF4-FFF2-40B4-BE49-F238E27FC236}">
                  <a16:creationId xmlns:a16="http://schemas.microsoft.com/office/drawing/2014/main" id="{84BC32F5-1DEF-BA7A-63B1-AEA4332829E7}"/>
                </a:ext>
              </a:extLst>
            </p:cNvPr>
            <p:cNvSpPr/>
            <p:nvPr/>
          </p:nvSpPr>
          <p:spPr>
            <a:xfrm>
              <a:off x="11108585" y="665040"/>
              <a:ext cx="318274" cy="210981"/>
            </a:xfrm>
            <a:custGeom>
              <a:avLst/>
              <a:gdLst>
                <a:gd name="connsiteX0" fmla="*/ 233439 w 318274"/>
                <a:gd name="connsiteY0" fmla="*/ 7504 h 210981"/>
                <a:gd name="connsiteX1" fmla="*/ 175152 w 318274"/>
                <a:gd name="connsiteY1" fmla="*/ 38964 h 210981"/>
                <a:gd name="connsiteX2" fmla="*/ 175152 w 318274"/>
                <a:gd name="connsiteY2" fmla="*/ 0 h 210981"/>
                <a:gd name="connsiteX3" fmla="*/ 142545 w 318274"/>
                <a:gd name="connsiteY3" fmla="*/ 0 h 210981"/>
                <a:gd name="connsiteX4" fmla="*/ 142545 w 318274"/>
                <a:gd name="connsiteY4" fmla="*/ 94956 h 210981"/>
                <a:gd name="connsiteX5" fmla="*/ 87720 w 318274"/>
                <a:gd name="connsiteY5" fmla="*/ 151237 h 210981"/>
                <a:gd name="connsiteX6" fmla="*/ 32895 w 318274"/>
                <a:gd name="connsiteY6" fmla="*/ 94956 h 210981"/>
                <a:gd name="connsiteX7" fmla="*/ 87720 w 318274"/>
                <a:gd name="connsiteY7" fmla="*/ 38386 h 210981"/>
                <a:gd name="connsiteX8" fmla="*/ 128406 w 318274"/>
                <a:gd name="connsiteY8" fmla="*/ 56281 h 210981"/>
                <a:gd name="connsiteX9" fmla="*/ 128406 w 318274"/>
                <a:gd name="connsiteY9" fmla="*/ 23090 h 210981"/>
                <a:gd name="connsiteX10" fmla="*/ 84546 w 318274"/>
                <a:gd name="connsiteY10" fmla="*/ 7504 h 210981"/>
                <a:gd name="connsiteX11" fmla="*/ 0 w 318274"/>
                <a:gd name="connsiteY11" fmla="*/ 94667 h 210981"/>
                <a:gd name="connsiteX12" fmla="*/ 84546 w 318274"/>
                <a:gd name="connsiteY12" fmla="*/ 181542 h 210981"/>
                <a:gd name="connsiteX13" fmla="*/ 142834 w 318274"/>
                <a:gd name="connsiteY13" fmla="*/ 150371 h 210981"/>
                <a:gd name="connsiteX14" fmla="*/ 142834 w 318274"/>
                <a:gd name="connsiteY14" fmla="*/ 210981 h 210981"/>
                <a:gd name="connsiteX15" fmla="*/ 176017 w 318274"/>
                <a:gd name="connsiteY15" fmla="*/ 210981 h 210981"/>
                <a:gd name="connsiteX16" fmla="*/ 176017 w 318274"/>
                <a:gd name="connsiteY16" fmla="*/ 90049 h 210981"/>
                <a:gd name="connsiteX17" fmla="*/ 176017 w 318274"/>
                <a:gd name="connsiteY17" fmla="*/ 90049 h 210981"/>
                <a:gd name="connsiteX18" fmla="*/ 230843 w 318274"/>
                <a:gd name="connsiteY18" fmla="*/ 37809 h 210981"/>
                <a:gd name="connsiteX19" fmla="*/ 285668 w 318274"/>
                <a:gd name="connsiteY19" fmla="*/ 94379 h 210981"/>
                <a:gd name="connsiteX20" fmla="*/ 230843 w 318274"/>
                <a:gd name="connsiteY20" fmla="*/ 150660 h 210981"/>
                <a:gd name="connsiteX21" fmla="*/ 190734 w 318274"/>
                <a:gd name="connsiteY21" fmla="*/ 133342 h 210981"/>
                <a:gd name="connsiteX22" fmla="*/ 190734 w 318274"/>
                <a:gd name="connsiteY22" fmla="*/ 166822 h 210981"/>
                <a:gd name="connsiteX23" fmla="*/ 234017 w 318274"/>
                <a:gd name="connsiteY23" fmla="*/ 181542 h 210981"/>
                <a:gd name="connsiteX24" fmla="*/ 318274 w 318274"/>
                <a:gd name="connsiteY24" fmla="*/ 94667 h 210981"/>
                <a:gd name="connsiteX25" fmla="*/ 233439 w 318274"/>
                <a:gd name="connsiteY25" fmla="*/ 7504 h 21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274" h="210981">
                  <a:moveTo>
                    <a:pt x="233439" y="7504"/>
                  </a:moveTo>
                  <a:cubicBezTo>
                    <a:pt x="208335" y="7504"/>
                    <a:pt x="186694" y="20492"/>
                    <a:pt x="175152" y="38964"/>
                  </a:cubicBezTo>
                  <a:lnTo>
                    <a:pt x="175152" y="0"/>
                  </a:lnTo>
                  <a:lnTo>
                    <a:pt x="142545" y="0"/>
                  </a:lnTo>
                  <a:lnTo>
                    <a:pt x="142545" y="94956"/>
                  </a:lnTo>
                  <a:cubicBezTo>
                    <a:pt x="142545" y="127570"/>
                    <a:pt x="118307" y="151237"/>
                    <a:pt x="87720" y="151237"/>
                  </a:cubicBezTo>
                  <a:cubicBezTo>
                    <a:pt x="56845" y="151237"/>
                    <a:pt x="32895" y="127570"/>
                    <a:pt x="32895" y="94956"/>
                  </a:cubicBezTo>
                  <a:cubicBezTo>
                    <a:pt x="32895" y="62342"/>
                    <a:pt x="57134" y="38386"/>
                    <a:pt x="87720" y="38386"/>
                  </a:cubicBezTo>
                  <a:cubicBezTo>
                    <a:pt x="103879" y="38386"/>
                    <a:pt x="118307" y="45025"/>
                    <a:pt x="128406" y="56281"/>
                  </a:cubicBezTo>
                  <a:lnTo>
                    <a:pt x="128406" y="23090"/>
                  </a:lnTo>
                  <a:cubicBezTo>
                    <a:pt x="116575" y="13565"/>
                    <a:pt x="101282" y="7504"/>
                    <a:pt x="84546" y="7504"/>
                  </a:cubicBezTo>
                  <a:cubicBezTo>
                    <a:pt x="34049" y="7504"/>
                    <a:pt x="0" y="46179"/>
                    <a:pt x="0" y="94667"/>
                  </a:cubicBezTo>
                  <a:cubicBezTo>
                    <a:pt x="0" y="143155"/>
                    <a:pt x="34049" y="181542"/>
                    <a:pt x="84546" y="181542"/>
                  </a:cubicBezTo>
                  <a:cubicBezTo>
                    <a:pt x="109650" y="181542"/>
                    <a:pt x="131292" y="168843"/>
                    <a:pt x="142834" y="150371"/>
                  </a:cubicBezTo>
                  <a:lnTo>
                    <a:pt x="142834" y="210981"/>
                  </a:lnTo>
                  <a:lnTo>
                    <a:pt x="176017" y="210981"/>
                  </a:lnTo>
                  <a:lnTo>
                    <a:pt x="176017" y="90049"/>
                  </a:lnTo>
                  <a:lnTo>
                    <a:pt x="176017" y="90049"/>
                  </a:lnTo>
                  <a:cubicBezTo>
                    <a:pt x="178037" y="59744"/>
                    <a:pt x="201410" y="37809"/>
                    <a:pt x="230843" y="37809"/>
                  </a:cubicBezTo>
                  <a:cubicBezTo>
                    <a:pt x="261718" y="37809"/>
                    <a:pt x="285668" y="61765"/>
                    <a:pt x="285668" y="94379"/>
                  </a:cubicBezTo>
                  <a:cubicBezTo>
                    <a:pt x="285668" y="126993"/>
                    <a:pt x="261429" y="150660"/>
                    <a:pt x="230843" y="150660"/>
                  </a:cubicBezTo>
                  <a:cubicBezTo>
                    <a:pt x="214683" y="150660"/>
                    <a:pt x="200544" y="144021"/>
                    <a:pt x="190734" y="133342"/>
                  </a:cubicBezTo>
                  <a:lnTo>
                    <a:pt x="190734" y="166822"/>
                  </a:lnTo>
                  <a:cubicBezTo>
                    <a:pt x="202276" y="175770"/>
                    <a:pt x="217281" y="181542"/>
                    <a:pt x="234017" y="181542"/>
                  </a:cubicBezTo>
                  <a:cubicBezTo>
                    <a:pt x="284225" y="181542"/>
                    <a:pt x="318274" y="143155"/>
                    <a:pt x="318274" y="94667"/>
                  </a:cubicBezTo>
                  <a:cubicBezTo>
                    <a:pt x="317697" y="46179"/>
                    <a:pt x="283359" y="7504"/>
                    <a:pt x="233439" y="7504"/>
                  </a:cubicBezTo>
                  <a:close/>
                </a:path>
              </a:pathLst>
            </a:custGeom>
            <a:solidFill>
              <a:srgbClr val="0061AF"/>
            </a:solidFill>
            <a:ln w="2885" cap="flat">
              <a:noFill/>
              <a:prstDash val="solid"/>
              <a:miter/>
            </a:ln>
          </p:spPr>
          <p:txBody>
            <a:bodyPr rtlCol="0" anchor="ctr"/>
            <a:lstStyle/>
            <a:p>
              <a:endParaRPr lang="ru-RU"/>
            </a:p>
          </p:txBody>
        </p:sp>
      </p:grpSp>
    </p:spTree>
    <p:extLst>
      <p:ext uri="{BB962C8B-B14F-4D97-AF65-F5344CB8AC3E}">
        <p14:creationId xmlns:p14="http://schemas.microsoft.com/office/powerpoint/2010/main" val="75928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Фото фон">
    <p:spTree>
      <p:nvGrpSpPr>
        <p:cNvPr id="1" name=""/>
        <p:cNvGrpSpPr/>
        <p:nvPr/>
      </p:nvGrpSpPr>
      <p:grpSpPr>
        <a:xfrm>
          <a:off x="0" y="0"/>
          <a:ext cx="0" cy="0"/>
          <a:chOff x="0" y="0"/>
          <a:chExt cx="0" cy="0"/>
        </a:xfrm>
      </p:grpSpPr>
      <p:sp>
        <p:nvSpPr>
          <p:cNvPr id="12" name="Прямоугольник 11">
            <a:extLst>
              <a:ext uri="{FF2B5EF4-FFF2-40B4-BE49-F238E27FC236}">
                <a16:creationId xmlns:a16="http://schemas.microsoft.com/office/drawing/2014/main" id="{C5D4A470-D186-460E-BFFA-A336BBB6414C}"/>
              </a:ext>
            </a:extLst>
          </p:cNvPr>
          <p:cNvSpPr/>
          <p:nvPr userDrawn="1"/>
        </p:nvSpPr>
        <p:spPr>
          <a:xfrm>
            <a:off x="11641138" y="6453188"/>
            <a:ext cx="415498" cy="307777"/>
          </a:xfrm>
          <a:prstGeom prst="rect">
            <a:avLst/>
          </a:prstGeom>
        </p:spPr>
        <p:txBody>
          <a:bodyPr wrap="none">
            <a:spAutoFit/>
          </a:bodyPr>
          <a:lstStyle/>
          <a:p>
            <a:pPr algn="l"/>
            <a:fld id="{14D38384-7A71-42FD-A8FA-E9EF1AAD0FA2}" type="slidenum">
              <a:rPr lang="ru-RU" sz="1400" smtClean="0">
                <a:solidFill>
                  <a:srgbClr val="8F9092"/>
                </a:solidFill>
                <a:latin typeface="Montserrat" panose="00000500000000000000" pitchFamily="2" charset="-52"/>
              </a:rPr>
              <a:pPr algn="l"/>
              <a:t>‹#›</a:t>
            </a:fld>
            <a:endParaRPr lang="ru-RU" sz="1400" dirty="0">
              <a:solidFill>
                <a:srgbClr val="8F9092"/>
              </a:solidFill>
              <a:latin typeface="Montserrat" panose="00000500000000000000" pitchFamily="2" charset="-52"/>
            </a:endParaRPr>
          </a:p>
        </p:txBody>
      </p:sp>
      <p:sp>
        <p:nvSpPr>
          <p:cNvPr id="18" name="Рисунок 2">
            <a:extLst>
              <a:ext uri="{FF2B5EF4-FFF2-40B4-BE49-F238E27FC236}">
                <a16:creationId xmlns:a16="http://schemas.microsoft.com/office/drawing/2014/main" id="{8068FECB-F088-F55B-A157-0C0E96B38F4A}"/>
              </a:ext>
            </a:extLst>
          </p:cNvPr>
          <p:cNvSpPr>
            <a:spLocks noGrp="1"/>
          </p:cNvSpPr>
          <p:nvPr>
            <p:ph type="pic" sz="quarter" idx="16" hasCustomPrompt="1"/>
          </p:nvPr>
        </p:nvSpPr>
        <p:spPr>
          <a:xfrm>
            <a:off x="0" y="0"/>
            <a:ext cx="12192000" cy="6857999"/>
          </a:xfrm>
          <a:prstGeom prst="rect">
            <a:avLst/>
          </a:prstGeom>
        </p:spPr>
        <p:txBody>
          <a:bodyPr/>
          <a:lstStyle>
            <a:lvl1pPr marL="0" indent="0">
              <a:buNone/>
              <a:defRPr sz="18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Изображение</a:t>
            </a:r>
          </a:p>
        </p:txBody>
      </p:sp>
    </p:spTree>
    <p:extLst>
      <p:ext uri="{BB962C8B-B14F-4D97-AF65-F5344CB8AC3E}">
        <p14:creationId xmlns:p14="http://schemas.microsoft.com/office/powerpoint/2010/main" val="2889137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Шапка с логотипом коня (серая)">
    <p:spTree>
      <p:nvGrpSpPr>
        <p:cNvPr id="1" name=""/>
        <p:cNvGrpSpPr/>
        <p:nvPr/>
      </p:nvGrpSpPr>
      <p:grpSpPr>
        <a:xfrm>
          <a:off x="0" y="0"/>
          <a:ext cx="0" cy="0"/>
          <a:chOff x="0" y="0"/>
          <a:chExt cx="0" cy="0"/>
        </a:xfrm>
      </p:grpSpPr>
      <p:sp>
        <p:nvSpPr>
          <p:cNvPr id="12" name="Прямоугольник 11"/>
          <p:cNvSpPr/>
          <p:nvPr userDrawn="1"/>
        </p:nvSpPr>
        <p:spPr bwMode="hidden">
          <a:xfrm>
            <a:off x="-1" y="-1"/>
            <a:ext cx="12192001" cy="1224000"/>
          </a:xfrm>
          <a:prstGeom prst="rect">
            <a:avLst/>
          </a:prstGeom>
          <a:solidFill>
            <a:srgbClr val="DD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15" name="Заголовок 14"/>
          <p:cNvSpPr>
            <a:spLocks noGrp="1"/>
          </p:cNvSpPr>
          <p:nvPr>
            <p:ph type="title" hasCustomPrompt="1"/>
          </p:nvPr>
        </p:nvSpPr>
        <p:spPr>
          <a:xfrm>
            <a:off x="559572" y="359101"/>
            <a:ext cx="9032836" cy="523220"/>
          </a:xfrm>
          <a:prstGeom prst="rect">
            <a:avLst/>
          </a:prstGeom>
        </p:spPr>
        <p:txBody>
          <a:bodyPr wrap="square" anchor="t">
            <a:spAutoFit/>
          </a:bodyPr>
          <a:lstStyle>
            <a:lvl1pPr>
              <a:lnSpc>
                <a:spcPct val="100000"/>
              </a:lnSpc>
              <a:defRPr lang="ru-RU" sz="2800" b="1" kern="1200" dirty="0">
                <a:solidFill>
                  <a:schemeClr val="accent1"/>
                </a:solidFill>
                <a:latin typeface="Montserrat" panose="00000500000000000000" pitchFamily="2" charset="-52"/>
                <a:ea typeface="+mj-ea"/>
                <a:cs typeface="+mj-cs"/>
              </a:defRPr>
            </a:lvl1pPr>
          </a:lstStyle>
          <a:p>
            <a:r>
              <a:rPr lang="ru-RU" dirty="0"/>
              <a:t>Заголовок слайда</a:t>
            </a:r>
          </a:p>
        </p:txBody>
      </p:sp>
      <p:sp>
        <p:nvSpPr>
          <p:cNvPr id="11" name="Прямоугольник 10">
            <a:extLst>
              <a:ext uri="{FF2B5EF4-FFF2-40B4-BE49-F238E27FC236}">
                <a16:creationId xmlns:a16="http://schemas.microsoft.com/office/drawing/2014/main" id="{12077ADA-551A-4656-A047-B811D4148796}"/>
              </a:ext>
            </a:extLst>
          </p:cNvPr>
          <p:cNvSpPr/>
          <p:nvPr userDrawn="1"/>
        </p:nvSpPr>
        <p:spPr>
          <a:xfrm>
            <a:off x="11641138" y="6453188"/>
            <a:ext cx="415498" cy="307777"/>
          </a:xfrm>
          <a:prstGeom prst="rect">
            <a:avLst/>
          </a:prstGeom>
        </p:spPr>
        <p:txBody>
          <a:bodyPr wrap="none">
            <a:spAutoFit/>
          </a:bodyPr>
          <a:lstStyle/>
          <a:p>
            <a:pPr algn="l"/>
            <a:fld id="{14D38384-7A71-42FD-A8FA-E9EF1AAD0FA2}" type="slidenum">
              <a:rPr lang="ru-RU" sz="1400" smtClean="0">
                <a:solidFill>
                  <a:srgbClr val="8F9092"/>
                </a:solidFill>
                <a:latin typeface="Montserrat" panose="00000500000000000000" pitchFamily="2" charset="-52"/>
              </a:rPr>
              <a:pPr algn="l"/>
              <a:t>‹#›</a:t>
            </a:fld>
            <a:endParaRPr lang="ru-RU" sz="1400" dirty="0">
              <a:solidFill>
                <a:srgbClr val="8F9092"/>
              </a:solidFill>
              <a:latin typeface="Montserrat" panose="00000500000000000000" pitchFamily="2" charset="-52"/>
            </a:endParaRPr>
          </a:p>
        </p:txBody>
      </p:sp>
      <p:sp>
        <p:nvSpPr>
          <p:cNvPr id="13" name="Текст 19">
            <a:extLst>
              <a:ext uri="{FF2B5EF4-FFF2-40B4-BE49-F238E27FC236}">
                <a16:creationId xmlns:a16="http://schemas.microsoft.com/office/drawing/2014/main" id="{86C0E95B-183A-4D55-A0CE-64FB1EE4610A}"/>
              </a:ext>
            </a:extLst>
          </p:cNvPr>
          <p:cNvSpPr>
            <a:spLocks noGrp="1"/>
          </p:cNvSpPr>
          <p:nvPr>
            <p:ph type="body" sz="quarter" idx="10" hasCustomPrompt="1"/>
          </p:nvPr>
        </p:nvSpPr>
        <p:spPr>
          <a:xfrm>
            <a:off x="559572" y="1729294"/>
            <a:ext cx="2549388" cy="338554"/>
          </a:xfrm>
          <a:prstGeom prst="rect">
            <a:avLst/>
          </a:prstGeom>
        </p:spPr>
        <p:txBody>
          <a:bodyPr wrap="square" anchor="t" anchorCtr="0">
            <a:spAutoFit/>
          </a:bodyPr>
          <a:lstStyle>
            <a:lvl1pPr marL="0" indent="0">
              <a:lnSpc>
                <a:spcPct val="100000"/>
              </a:lnSpc>
              <a:spcBef>
                <a:spcPts val="0"/>
              </a:spcBef>
              <a:spcAft>
                <a:spcPts val="600"/>
              </a:spcAft>
              <a:buNone/>
              <a:defRPr sz="1600" b="1">
                <a:solidFill>
                  <a:schemeClr val="accent2"/>
                </a:solidFill>
                <a:latin typeface="Montserrat" panose="00000500000000000000" pitchFamily="2" charset="-52"/>
              </a:defRPr>
            </a:lvl1pPr>
            <a:lvl2pPr>
              <a:lnSpc>
                <a:spcPct val="100000"/>
              </a:lnSpc>
              <a:spcBef>
                <a:spcPts val="0"/>
              </a:spcBef>
              <a:spcAft>
                <a:spcPts val="600"/>
              </a:spcAft>
              <a:defRPr sz="1400" b="0">
                <a:solidFill>
                  <a:srgbClr val="222A3F"/>
                </a:solidFill>
                <a:latin typeface="Montserrat" panose="00000500000000000000" pitchFamily="2" charset="-52"/>
              </a:defRPr>
            </a:lvl2pPr>
          </a:lstStyle>
          <a:p>
            <a:pPr lvl="0"/>
            <a:r>
              <a:rPr lang="ru-RU" dirty="0"/>
              <a:t>Подзаголовок</a:t>
            </a:r>
          </a:p>
        </p:txBody>
      </p:sp>
      <p:sp>
        <p:nvSpPr>
          <p:cNvPr id="17" name="Текст 26">
            <a:extLst>
              <a:ext uri="{FF2B5EF4-FFF2-40B4-BE49-F238E27FC236}">
                <a16:creationId xmlns:a16="http://schemas.microsoft.com/office/drawing/2014/main" id="{F76B6083-5AAA-402B-9C2D-F2485CD7CDFF}"/>
              </a:ext>
            </a:extLst>
          </p:cNvPr>
          <p:cNvSpPr>
            <a:spLocks noGrp="1"/>
          </p:cNvSpPr>
          <p:nvPr>
            <p:ph type="body" sz="quarter" idx="11" hasCustomPrompt="1"/>
          </p:nvPr>
        </p:nvSpPr>
        <p:spPr>
          <a:xfrm>
            <a:off x="559572" y="2409034"/>
            <a:ext cx="2549388" cy="307777"/>
          </a:xfrm>
          <a:prstGeom prst="rect">
            <a:avLst/>
          </a:prstGeom>
        </p:spPr>
        <p:txBody>
          <a:bodyPr wrap="square" anchor="t">
            <a:spAutoFit/>
          </a:bodyPr>
          <a:lstStyle>
            <a:lvl1pPr marL="0" indent="0">
              <a:lnSpc>
                <a:spcPct val="100000"/>
              </a:lnSpc>
              <a:spcBef>
                <a:spcPts val="0"/>
              </a:spcBef>
              <a:spcAft>
                <a:spcPts val="600"/>
              </a:spcAft>
              <a:buNone/>
              <a:defRPr sz="1400">
                <a:solidFill>
                  <a:schemeClr val="tx1"/>
                </a:solidFill>
                <a:latin typeface="Montserrat" panose="00000500000000000000" pitchFamily="2" charset="-52"/>
              </a:defRPr>
            </a:lvl1pPr>
          </a:lstStyle>
          <a:p>
            <a:pPr lvl="0"/>
            <a:r>
              <a:rPr lang="ru-RU" dirty="0"/>
              <a:t>Основной текст</a:t>
            </a:r>
          </a:p>
        </p:txBody>
      </p:sp>
      <p:grpSp>
        <p:nvGrpSpPr>
          <p:cNvPr id="6" name="Рисунок 2">
            <a:extLst>
              <a:ext uri="{FF2B5EF4-FFF2-40B4-BE49-F238E27FC236}">
                <a16:creationId xmlns:a16="http://schemas.microsoft.com/office/drawing/2014/main" id="{1788F9A7-D255-062F-DB98-6E7A164D8F22}"/>
              </a:ext>
            </a:extLst>
          </p:cNvPr>
          <p:cNvGrpSpPr/>
          <p:nvPr/>
        </p:nvGrpSpPr>
        <p:grpSpPr>
          <a:xfrm>
            <a:off x="9874174" y="-127649"/>
            <a:ext cx="1762003" cy="1190925"/>
            <a:chOff x="9874174" y="-127649"/>
            <a:chExt cx="1762003" cy="1190925"/>
          </a:xfrm>
        </p:grpSpPr>
        <p:grpSp>
          <p:nvGrpSpPr>
            <p:cNvPr id="7" name="Рисунок 2">
              <a:extLst>
                <a:ext uri="{FF2B5EF4-FFF2-40B4-BE49-F238E27FC236}">
                  <a16:creationId xmlns:a16="http://schemas.microsoft.com/office/drawing/2014/main" id="{7C351C5E-4467-84F7-BAEB-FC9030DB3ABE}"/>
                </a:ext>
              </a:extLst>
            </p:cNvPr>
            <p:cNvGrpSpPr/>
            <p:nvPr/>
          </p:nvGrpSpPr>
          <p:grpSpPr>
            <a:xfrm>
              <a:off x="10244989" y="326272"/>
              <a:ext cx="856918" cy="737004"/>
              <a:chOff x="10244989" y="326272"/>
              <a:chExt cx="856918" cy="737004"/>
            </a:xfrm>
            <a:solidFill>
              <a:srgbClr val="FFFFFF"/>
            </a:solidFill>
          </p:grpSpPr>
          <p:sp>
            <p:nvSpPr>
              <p:cNvPr id="8" name="Полилиния 7">
                <a:extLst>
                  <a:ext uri="{FF2B5EF4-FFF2-40B4-BE49-F238E27FC236}">
                    <a16:creationId xmlns:a16="http://schemas.microsoft.com/office/drawing/2014/main" id="{805713EA-C333-4C8E-C4CB-F4740E6A4D86}"/>
                  </a:ext>
                </a:extLst>
              </p:cNvPr>
              <p:cNvSpPr/>
              <p:nvPr/>
            </p:nvSpPr>
            <p:spPr>
              <a:xfrm>
                <a:off x="10264082" y="722028"/>
                <a:ext cx="86087" cy="130352"/>
              </a:xfrm>
              <a:custGeom>
                <a:avLst/>
                <a:gdLst>
                  <a:gd name="connsiteX0" fmla="*/ 86087 w 86087"/>
                  <a:gd name="connsiteY0" fmla="*/ 0 h 130352"/>
                  <a:gd name="connsiteX1" fmla="*/ 0 w 86087"/>
                  <a:gd name="connsiteY1" fmla="*/ 78424 h 130352"/>
                  <a:gd name="connsiteX2" fmla="*/ 42381 w 86087"/>
                  <a:gd name="connsiteY2" fmla="*/ 130353 h 130352"/>
                  <a:gd name="connsiteX3" fmla="*/ 85557 w 86087"/>
                  <a:gd name="connsiteY3" fmla="*/ 87962 h 130352"/>
                  <a:gd name="connsiteX4" fmla="*/ 86087 w 86087"/>
                  <a:gd name="connsiteY4" fmla="*/ 0 h 130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87" h="130352">
                    <a:moveTo>
                      <a:pt x="86087" y="0"/>
                    </a:moveTo>
                    <a:lnTo>
                      <a:pt x="0" y="78424"/>
                    </a:lnTo>
                    <a:cubicBezTo>
                      <a:pt x="13244" y="96440"/>
                      <a:pt x="27283" y="113926"/>
                      <a:pt x="42381" y="130353"/>
                    </a:cubicBezTo>
                    <a:lnTo>
                      <a:pt x="85557" y="87962"/>
                    </a:lnTo>
                    <a:cubicBezTo>
                      <a:pt x="84498" y="56433"/>
                      <a:pt x="84763" y="27289"/>
                      <a:pt x="86087" y="0"/>
                    </a:cubicBezTo>
                    <a:close/>
                  </a:path>
                </a:pathLst>
              </a:custGeom>
              <a:solidFill>
                <a:srgbClr val="FFFFFF"/>
              </a:solidFill>
              <a:ln w="264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FBCAE18E-3EDC-D303-52DD-37064F491AF7}"/>
                  </a:ext>
                </a:extLst>
              </p:cNvPr>
              <p:cNvSpPr/>
              <p:nvPr/>
            </p:nvSpPr>
            <p:spPr>
              <a:xfrm>
                <a:off x="10244989" y="599623"/>
                <a:ext cx="119748" cy="188375"/>
              </a:xfrm>
              <a:custGeom>
                <a:avLst/>
                <a:gdLst>
                  <a:gd name="connsiteX0" fmla="*/ 119748 w 119748"/>
                  <a:gd name="connsiteY0" fmla="*/ 0 h 188375"/>
                  <a:gd name="connsiteX1" fmla="*/ 815 w 119748"/>
                  <a:gd name="connsiteY1" fmla="*/ 102004 h 188375"/>
                  <a:gd name="connsiteX2" fmla="*/ 2670 w 119748"/>
                  <a:gd name="connsiteY2" fmla="*/ 177778 h 188375"/>
                  <a:gd name="connsiteX3" fmla="*/ 9821 w 119748"/>
                  <a:gd name="connsiteY3" fmla="*/ 188376 h 188375"/>
                  <a:gd name="connsiteX4" fmla="*/ 106504 w 119748"/>
                  <a:gd name="connsiteY4" fmla="*/ 100414 h 188375"/>
                  <a:gd name="connsiteX5" fmla="*/ 119748 w 119748"/>
                  <a:gd name="connsiteY5" fmla="*/ 0 h 18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48" h="188375">
                    <a:moveTo>
                      <a:pt x="119748" y="0"/>
                    </a:moveTo>
                    <a:lnTo>
                      <a:pt x="815" y="102004"/>
                    </a:lnTo>
                    <a:cubicBezTo>
                      <a:pt x="-774" y="128233"/>
                      <a:pt x="21" y="153403"/>
                      <a:pt x="2670" y="177778"/>
                    </a:cubicBezTo>
                    <a:cubicBezTo>
                      <a:pt x="5054" y="181222"/>
                      <a:pt x="7438" y="184931"/>
                      <a:pt x="9821" y="188376"/>
                    </a:cubicBezTo>
                    <a:lnTo>
                      <a:pt x="106504" y="100414"/>
                    </a:lnTo>
                    <a:cubicBezTo>
                      <a:pt x="109418" y="61997"/>
                      <a:pt x="113921" y="28614"/>
                      <a:pt x="119748" y="0"/>
                    </a:cubicBezTo>
                    <a:close/>
                  </a:path>
                </a:pathLst>
              </a:custGeom>
              <a:solidFill>
                <a:srgbClr val="FFFFFF"/>
              </a:solidFill>
              <a:ln w="264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465D96AF-5CBC-EECB-2DD4-327DA2E058AD}"/>
                  </a:ext>
                </a:extLst>
              </p:cNvPr>
              <p:cNvSpPr/>
              <p:nvPr/>
            </p:nvSpPr>
            <p:spPr>
              <a:xfrm>
                <a:off x="10317058" y="830920"/>
                <a:ext cx="39202" cy="70740"/>
              </a:xfrm>
              <a:custGeom>
                <a:avLst/>
                <a:gdLst>
                  <a:gd name="connsiteX0" fmla="*/ 0 w 39202"/>
                  <a:gd name="connsiteY0" fmla="*/ 32853 h 70740"/>
                  <a:gd name="connsiteX1" fmla="*/ 39203 w 39202"/>
                  <a:gd name="connsiteY1" fmla="*/ 70740 h 70740"/>
                  <a:gd name="connsiteX2" fmla="*/ 33375 w 39202"/>
                  <a:gd name="connsiteY2" fmla="*/ 0 h 70740"/>
                  <a:gd name="connsiteX3" fmla="*/ 0 w 39202"/>
                  <a:gd name="connsiteY3" fmla="*/ 32853 h 70740"/>
                </a:gdLst>
                <a:ahLst/>
                <a:cxnLst>
                  <a:cxn ang="0">
                    <a:pos x="connsiteX0" y="connsiteY0"/>
                  </a:cxn>
                  <a:cxn ang="0">
                    <a:pos x="connsiteX1" y="connsiteY1"/>
                  </a:cxn>
                  <a:cxn ang="0">
                    <a:pos x="connsiteX2" y="connsiteY2"/>
                  </a:cxn>
                  <a:cxn ang="0">
                    <a:pos x="connsiteX3" y="connsiteY3"/>
                  </a:cxn>
                </a:cxnLst>
                <a:rect l="l" t="t" r="r" b="b"/>
                <a:pathLst>
                  <a:path w="39202" h="70740">
                    <a:moveTo>
                      <a:pt x="0" y="32853"/>
                    </a:moveTo>
                    <a:cubicBezTo>
                      <a:pt x="12450" y="46100"/>
                      <a:pt x="25694" y="58553"/>
                      <a:pt x="39203" y="70740"/>
                    </a:cubicBezTo>
                    <a:cubicBezTo>
                      <a:pt x="36554" y="46100"/>
                      <a:pt x="34700" y="22520"/>
                      <a:pt x="33375" y="0"/>
                    </a:cubicBezTo>
                    <a:lnTo>
                      <a:pt x="0" y="32853"/>
                    </a:lnTo>
                    <a:close/>
                  </a:path>
                </a:pathLst>
              </a:custGeom>
              <a:solidFill>
                <a:srgbClr val="FFFFFF"/>
              </a:solidFill>
              <a:ln w="264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E2BC5CA9-13C7-14E3-8E6D-44B3DB0193EF}"/>
                  </a:ext>
                </a:extLst>
              </p:cNvPr>
              <p:cNvSpPr/>
              <p:nvPr/>
            </p:nvSpPr>
            <p:spPr>
              <a:xfrm>
                <a:off x="10247659" y="447545"/>
                <a:ext cx="167671" cy="231826"/>
              </a:xfrm>
              <a:custGeom>
                <a:avLst/>
                <a:gdLst>
                  <a:gd name="connsiteX0" fmla="*/ 123436 w 167671"/>
                  <a:gd name="connsiteY0" fmla="*/ 122404 h 231826"/>
                  <a:gd name="connsiteX1" fmla="*/ 167671 w 167671"/>
                  <a:gd name="connsiteY1" fmla="*/ 0 h 231826"/>
                  <a:gd name="connsiteX2" fmla="*/ 29402 w 167671"/>
                  <a:gd name="connsiteY2" fmla="*/ 113661 h 231826"/>
                  <a:gd name="connsiteX3" fmla="*/ 0 w 167671"/>
                  <a:gd name="connsiteY3" fmla="*/ 231826 h 231826"/>
                  <a:gd name="connsiteX4" fmla="*/ 122376 w 167671"/>
                  <a:gd name="connsiteY4" fmla="*/ 126643 h 231826"/>
                  <a:gd name="connsiteX5" fmla="*/ 123436 w 167671"/>
                  <a:gd name="connsiteY5" fmla="*/ 122404 h 23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71" h="231826">
                    <a:moveTo>
                      <a:pt x="123436" y="122404"/>
                    </a:moveTo>
                    <a:cubicBezTo>
                      <a:pt x="136945" y="66236"/>
                      <a:pt x="154162" y="25965"/>
                      <a:pt x="167671" y="0"/>
                    </a:cubicBezTo>
                    <a:lnTo>
                      <a:pt x="29402" y="113661"/>
                    </a:lnTo>
                    <a:cubicBezTo>
                      <a:pt x="13509" y="154728"/>
                      <a:pt x="4238" y="194204"/>
                      <a:pt x="0" y="231826"/>
                    </a:cubicBezTo>
                    <a:lnTo>
                      <a:pt x="122376" y="126643"/>
                    </a:lnTo>
                    <a:cubicBezTo>
                      <a:pt x="122641" y="125319"/>
                      <a:pt x="123171" y="123994"/>
                      <a:pt x="123436" y="122404"/>
                    </a:cubicBezTo>
                    <a:close/>
                  </a:path>
                </a:pathLst>
              </a:custGeom>
              <a:solidFill>
                <a:srgbClr val="FFFFFF"/>
              </a:solidFill>
              <a:ln w="264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1C68406C-DA2A-3767-9D19-30F7FA4A43CC}"/>
                  </a:ext>
                </a:extLst>
              </p:cNvPr>
              <p:cNvSpPr/>
              <p:nvPr/>
            </p:nvSpPr>
            <p:spPr>
              <a:xfrm>
                <a:off x="10290040" y="387403"/>
                <a:ext cx="135090" cy="143070"/>
              </a:xfrm>
              <a:custGeom>
                <a:avLst/>
                <a:gdLst>
                  <a:gd name="connsiteX0" fmla="*/ 90060 w 135090"/>
                  <a:gd name="connsiteY0" fmla="*/ 0 h 143070"/>
                  <a:gd name="connsiteX1" fmla="*/ 0 w 135090"/>
                  <a:gd name="connsiteY1" fmla="*/ 143070 h 143070"/>
                  <a:gd name="connsiteX2" fmla="*/ 135090 w 135090"/>
                  <a:gd name="connsiteY2" fmla="*/ 32058 h 143070"/>
                  <a:gd name="connsiteX3" fmla="*/ 90060 w 135090"/>
                  <a:gd name="connsiteY3" fmla="*/ 0 h 143070"/>
                </a:gdLst>
                <a:ahLst/>
                <a:cxnLst>
                  <a:cxn ang="0">
                    <a:pos x="connsiteX0" y="connsiteY0"/>
                  </a:cxn>
                  <a:cxn ang="0">
                    <a:pos x="connsiteX1" y="connsiteY1"/>
                  </a:cxn>
                  <a:cxn ang="0">
                    <a:pos x="connsiteX2" y="connsiteY2"/>
                  </a:cxn>
                  <a:cxn ang="0">
                    <a:pos x="connsiteX3" y="connsiteY3"/>
                  </a:cxn>
                </a:cxnLst>
                <a:rect l="l" t="t" r="r" b="b"/>
                <a:pathLst>
                  <a:path w="135090" h="143070">
                    <a:moveTo>
                      <a:pt x="90060" y="0"/>
                    </a:moveTo>
                    <a:cubicBezTo>
                      <a:pt x="50328" y="49280"/>
                      <a:pt x="20926" y="96970"/>
                      <a:pt x="0" y="143070"/>
                    </a:cubicBezTo>
                    <a:lnTo>
                      <a:pt x="135090" y="32058"/>
                    </a:lnTo>
                    <a:cubicBezTo>
                      <a:pt x="119462" y="23845"/>
                      <a:pt x="104364" y="12982"/>
                      <a:pt x="90060" y="0"/>
                    </a:cubicBezTo>
                    <a:close/>
                  </a:path>
                </a:pathLst>
              </a:custGeom>
              <a:solidFill>
                <a:srgbClr val="FFFFFF"/>
              </a:solidFill>
              <a:ln w="264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4CABB845-1CE7-F018-7021-140FE5E703C9}"/>
                  </a:ext>
                </a:extLst>
              </p:cNvPr>
              <p:cNvSpPr/>
              <p:nvPr/>
            </p:nvSpPr>
            <p:spPr>
              <a:xfrm>
                <a:off x="10364327" y="326272"/>
                <a:ext cx="737580" cy="737004"/>
              </a:xfrm>
              <a:custGeom>
                <a:avLst/>
                <a:gdLst>
                  <a:gd name="connsiteX0" fmla="*/ 621827 w 737580"/>
                  <a:gd name="connsiteY0" fmla="*/ 160220 h 737004"/>
                  <a:gd name="connsiteX1" fmla="*/ 624211 w 737580"/>
                  <a:gd name="connsiteY1" fmla="*/ 157571 h 737004"/>
                  <a:gd name="connsiteX2" fmla="*/ 728045 w 737580"/>
                  <a:gd name="connsiteY2" fmla="*/ 157571 h 737004"/>
                  <a:gd name="connsiteX3" fmla="*/ 737581 w 737580"/>
                  <a:gd name="connsiteY3" fmla="*/ 137700 h 737004"/>
                  <a:gd name="connsiteX4" fmla="*/ 724072 w 737580"/>
                  <a:gd name="connsiteY4" fmla="*/ 49738 h 737004"/>
                  <a:gd name="connsiteX5" fmla="*/ 627654 w 737580"/>
                  <a:gd name="connsiteY5" fmla="*/ 28808 h 737004"/>
                  <a:gd name="connsiteX6" fmla="*/ 581564 w 737580"/>
                  <a:gd name="connsiteY6" fmla="*/ 36756 h 737004"/>
                  <a:gd name="connsiteX7" fmla="*/ 444885 w 737580"/>
                  <a:gd name="connsiteY7" fmla="*/ 36756 h 737004"/>
                  <a:gd name="connsiteX8" fmla="*/ 388465 w 737580"/>
                  <a:gd name="connsiteY8" fmla="*/ 8672 h 737004"/>
                  <a:gd name="connsiteX9" fmla="*/ 224502 w 737580"/>
                  <a:gd name="connsiteY9" fmla="*/ 8672 h 737004"/>
                  <a:gd name="connsiteX10" fmla="*/ 26104 w 737580"/>
                  <a:gd name="connsiteY10" fmla="*/ 49473 h 737004"/>
                  <a:gd name="connsiteX11" fmla="*/ 162519 w 737580"/>
                  <a:gd name="connsiteY11" fmla="*/ 97693 h 737004"/>
                  <a:gd name="connsiteX12" fmla="*/ 164373 w 737580"/>
                  <a:gd name="connsiteY12" fmla="*/ 113060 h 737004"/>
                  <a:gd name="connsiteX13" fmla="*/ 143712 w 737580"/>
                  <a:gd name="connsiteY13" fmla="*/ 114385 h 737004"/>
                  <a:gd name="connsiteX14" fmla="*/ 80140 w 737580"/>
                  <a:gd name="connsiteY14" fmla="*/ 102197 h 737004"/>
                  <a:gd name="connsiteX15" fmla="*/ 21336 w 737580"/>
                  <a:gd name="connsiteY15" fmla="*/ 248712 h 737004"/>
                  <a:gd name="connsiteX16" fmla="*/ 9152 w 737580"/>
                  <a:gd name="connsiteY16" fmla="*/ 590225 h 737004"/>
                  <a:gd name="connsiteX17" fmla="*/ 418131 w 737580"/>
                  <a:gd name="connsiteY17" fmla="*/ 737005 h 737004"/>
                  <a:gd name="connsiteX18" fmla="*/ 612821 w 737580"/>
                  <a:gd name="connsiteY18" fmla="*/ 707066 h 737004"/>
                  <a:gd name="connsiteX19" fmla="*/ 468459 w 737580"/>
                  <a:gd name="connsiteY19" fmla="*/ 341442 h 737004"/>
                  <a:gd name="connsiteX20" fmla="*/ 434289 w 737580"/>
                  <a:gd name="connsiteY20" fmla="*/ 371646 h 737004"/>
                  <a:gd name="connsiteX21" fmla="*/ 182120 w 737580"/>
                  <a:gd name="connsiteY21" fmla="*/ 371116 h 737004"/>
                  <a:gd name="connsiteX22" fmla="*/ 90471 w 737580"/>
                  <a:gd name="connsiteY22" fmla="*/ 261959 h 737004"/>
                  <a:gd name="connsiteX23" fmla="*/ 102391 w 737580"/>
                  <a:gd name="connsiteY23" fmla="*/ 251891 h 737004"/>
                  <a:gd name="connsiteX24" fmla="*/ 189537 w 737580"/>
                  <a:gd name="connsiteY24" fmla="*/ 355749 h 737004"/>
                  <a:gd name="connsiteX25" fmla="*/ 428462 w 737580"/>
                  <a:gd name="connsiteY25" fmla="*/ 356279 h 737004"/>
                  <a:gd name="connsiteX26" fmla="*/ 546600 w 737580"/>
                  <a:gd name="connsiteY26" fmla="*/ 251626 h 737004"/>
                  <a:gd name="connsiteX27" fmla="*/ 510046 w 737580"/>
                  <a:gd name="connsiteY27" fmla="*/ 199432 h 737004"/>
                  <a:gd name="connsiteX28" fmla="*/ 510046 w 737580"/>
                  <a:gd name="connsiteY28" fmla="*/ 82327 h 737004"/>
                  <a:gd name="connsiteX29" fmla="*/ 525674 w 737580"/>
                  <a:gd name="connsiteY29" fmla="*/ 82327 h 737004"/>
                  <a:gd name="connsiteX30" fmla="*/ 525674 w 737580"/>
                  <a:gd name="connsiteY30" fmla="*/ 194398 h 737004"/>
                  <a:gd name="connsiteX31" fmla="*/ 558255 w 737580"/>
                  <a:gd name="connsiteY31" fmla="*/ 241293 h 737004"/>
                  <a:gd name="connsiteX32" fmla="*/ 558255 w 737580"/>
                  <a:gd name="connsiteY32" fmla="*/ 241293 h 737004"/>
                  <a:gd name="connsiteX33" fmla="*/ 559314 w 737580"/>
                  <a:gd name="connsiteY33" fmla="*/ 242618 h 737004"/>
                  <a:gd name="connsiteX34" fmla="*/ 562493 w 737580"/>
                  <a:gd name="connsiteY34" fmla="*/ 239439 h 737004"/>
                  <a:gd name="connsiteX35" fmla="*/ 691226 w 737580"/>
                  <a:gd name="connsiteY35" fmla="*/ 239439 h 737004"/>
                  <a:gd name="connsiteX36" fmla="*/ 723542 w 737580"/>
                  <a:gd name="connsiteY36" fmla="*/ 207115 h 737004"/>
                  <a:gd name="connsiteX37" fmla="*/ 706060 w 737580"/>
                  <a:gd name="connsiteY37" fmla="*/ 189629 h 737004"/>
                  <a:gd name="connsiteX38" fmla="*/ 706060 w 737580"/>
                  <a:gd name="connsiteY38" fmla="*/ 173467 h 737004"/>
                  <a:gd name="connsiteX39" fmla="*/ 630303 w 737580"/>
                  <a:gd name="connsiteY39" fmla="*/ 173467 h 737004"/>
                  <a:gd name="connsiteX40" fmla="*/ 564082 w 737580"/>
                  <a:gd name="connsiteY40" fmla="*/ 208175 h 737004"/>
                  <a:gd name="connsiteX41" fmla="*/ 563023 w 737580"/>
                  <a:gd name="connsiteY41" fmla="*/ 200492 h 737004"/>
                  <a:gd name="connsiteX42" fmla="*/ 561963 w 737580"/>
                  <a:gd name="connsiteY42" fmla="*/ 192808 h 737004"/>
                  <a:gd name="connsiteX43" fmla="*/ 621827 w 737580"/>
                  <a:gd name="connsiteY43" fmla="*/ 160220 h 737004"/>
                  <a:gd name="connsiteX44" fmla="*/ 637984 w 737580"/>
                  <a:gd name="connsiteY44" fmla="*/ 50003 h 737004"/>
                  <a:gd name="connsiteX45" fmla="*/ 657056 w 737580"/>
                  <a:gd name="connsiteY45" fmla="*/ 73053 h 737004"/>
                  <a:gd name="connsiteX46" fmla="*/ 706854 w 737580"/>
                  <a:gd name="connsiteY46" fmla="*/ 73053 h 737004"/>
                  <a:gd name="connsiteX47" fmla="*/ 706854 w 737580"/>
                  <a:gd name="connsiteY47" fmla="*/ 88685 h 737004"/>
                  <a:gd name="connsiteX48" fmla="*/ 649904 w 737580"/>
                  <a:gd name="connsiteY48" fmla="*/ 88685 h 737004"/>
                  <a:gd name="connsiteX49" fmla="*/ 626065 w 737580"/>
                  <a:gd name="connsiteY49" fmla="*/ 60071 h 737004"/>
                  <a:gd name="connsiteX50" fmla="*/ 637984 w 737580"/>
                  <a:gd name="connsiteY50" fmla="*/ 50003 h 737004"/>
                  <a:gd name="connsiteX51" fmla="*/ 332839 w 737580"/>
                  <a:gd name="connsiteY51" fmla="*/ 118359 h 737004"/>
                  <a:gd name="connsiteX52" fmla="*/ 297874 w 737580"/>
                  <a:gd name="connsiteY52" fmla="*/ 83386 h 737004"/>
                  <a:gd name="connsiteX53" fmla="*/ 332839 w 737580"/>
                  <a:gd name="connsiteY53" fmla="*/ 48414 h 737004"/>
                  <a:gd name="connsiteX54" fmla="*/ 367804 w 737580"/>
                  <a:gd name="connsiteY54" fmla="*/ 83386 h 737004"/>
                  <a:gd name="connsiteX55" fmla="*/ 332839 w 737580"/>
                  <a:gd name="connsiteY55" fmla="*/ 118359 h 73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37580" h="737004">
                    <a:moveTo>
                      <a:pt x="621827" y="160220"/>
                    </a:moveTo>
                    <a:lnTo>
                      <a:pt x="624211" y="157571"/>
                    </a:lnTo>
                    <a:lnTo>
                      <a:pt x="728045" y="157571"/>
                    </a:lnTo>
                    <a:lnTo>
                      <a:pt x="737581" y="137700"/>
                    </a:lnTo>
                    <a:lnTo>
                      <a:pt x="724072" y="49738"/>
                    </a:lnTo>
                    <a:lnTo>
                      <a:pt x="627654" y="28808"/>
                    </a:lnTo>
                    <a:lnTo>
                      <a:pt x="581564" y="36756"/>
                    </a:lnTo>
                    <a:lnTo>
                      <a:pt x="444885" y="36756"/>
                    </a:lnTo>
                    <a:lnTo>
                      <a:pt x="388465" y="8672"/>
                    </a:lnTo>
                    <a:lnTo>
                      <a:pt x="224502" y="8672"/>
                    </a:lnTo>
                    <a:cubicBezTo>
                      <a:pt x="113516" y="-20472"/>
                      <a:pt x="45176" y="31722"/>
                      <a:pt x="26104" y="49473"/>
                    </a:cubicBezTo>
                    <a:cubicBezTo>
                      <a:pt x="67161" y="87096"/>
                      <a:pt x="112986" y="103257"/>
                      <a:pt x="162519" y="97693"/>
                    </a:cubicBezTo>
                    <a:lnTo>
                      <a:pt x="164373" y="113060"/>
                    </a:lnTo>
                    <a:cubicBezTo>
                      <a:pt x="157486" y="113855"/>
                      <a:pt x="150599" y="114385"/>
                      <a:pt x="143712" y="114385"/>
                    </a:cubicBezTo>
                    <a:cubicBezTo>
                      <a:pt x="121992" y="114385"/>
                      <a:pt x="100536" y="110146"/>
                      <a:pt x="80140" y="102197"/>
                    </a:cubicBezTo>
                    <a:cubicBezTo>
                      <a:pt x="68750" y="119419"/>
                      <a:pt x="40938" y="167109"/>
                      <a:pt x="21336" y="248712"/>
                    </a:cubicBezTo>
                    <a:cubicBezTo>
                      <a:pt x="3589" y="322101"/>
                      <a:pt x="-9655" y="435498"/>
                      <a:pt x="9152" y="590225"/>
                    </a:cubicBezTo>
                    <a:cubicBezTo>
                      <a:pt x="120403" y="681896"/>
                      <a:pt x="262910" y="737005"/>
                      <a:pt x="418131" y="737005"/>
                    </a:cubicBezTo>
                    <a:cubicBezTo>
                      <a:pt x="485942" y="737005"/>
                      <a:pt x="551368" y="726407"/>
                      <a:pt x="612821" y="707066"/>
                    </a:cubicBezTo>
                    <a:lnTo>
                      <a:pt x="468459" y="341442"/>
                    </a:lnTo>
                    <a:lnTo>
                      <a:pt x="434289" y="371646"/>
                    </a:lnTo>
                    <a:lnTo>
                      <a:pt x="182120" y="371116"/>
                    </a:lnTo>
                    <a:lnTo>
                      <a:pt x="90471" y="261959"/>
                    </a:lnTo>
                    <a:lnTo>
                      <a:pt x="102391" y="251891"/>
                    </a:lnTo>
                    <a:lnTo>
                      <a:pt x="189537" y="355749"/>
                    </a:lnTo>
                    <a:lnTo>
                      <a:pt x="428462" y="356279"/>
                    </a:lnTo>
                    <a:lnTo>
                      <a:pt x="546600" y="251626"/>
                    </a:lnTo>
                    <a:lnTo>
                      <a:pt x="510046" y="199432"/>
                    </a:lnTo>
                    <a:lnTo>
                      <a:pt x="510046" y="82327"/>
                    </a:lnTo>
                    <a:lnTo>
                      <a:pt x="525674" y="82327"/>
                    </a:lnTo>
                    <a:lnTo>
                      <a:pt x="525674" y="194398"/>
                    </a:lnTo>
                    <a:lnTo>
                      <a:pt x="558255" y="241293"/>
                    </a:lnTo>
                    <a:lnTo>
                      <a:pt x="558255" y="241293"/>
                    </a:lnTo>
                    <a:lnTo>
                      <a:pt x="559314" y="242618"/>
                    </a:lnTo>
                    <a:lnTo>
                      <a:pt x="562493" y="239439"/>
                    </a:lnTo>
                    <a:lnTo>
                      <a:pt x="691226" y="239439"/>
                    </a:lnTo>
                    <a:lnTo>
                      <a:pt x="723542" y="207115"/>
                    </a:lnTo>
                    <a:lnTo>
                      <a:pt x="706060" y="189629"/>
                    </a:lnTo>
                    <a:lnTo>
                      <a:pt x="706060" y="173467"/>
                    </a:lnTo>
                    <a:lnTo>
                      <a:pt x="630303" y="173467"/>
                    </a:lnTo>
                    <a:cubicBezTo>
                      <a:pt x="603285" y="202346"/>
                      <a:pt x="565671" y="207910"/>
                      <a:pt x="564082" y="208175"/>
                    </a:cubicBezTo>
                    <a:lnTo>
                      <a:pt x="563023" y="200492"/>
                    </a:lnTo>
                    <a:lnTo>
                      <a:pt x="561963" y="192808"/>
                    </a:lnTo>
                    <a:cubicBezTo>
                      <a:pt x="562758" y="192279"/>
                      <a:pt x="598252" y="186980"/>
                      <a:pt x="621827" y="160220"/>
                    </a:cubicBezTo>
                    <a:close/>
                    <a:moveTo>
                      <a:pt x="637984" y="50003"/>
                    </a:moveTo>
                    <a:lnTo>
                      <a:pt x="657056" y="73053"/>
                    </a:lnTo>
                    <a:lnTo>
                      <a:pt x="706854" y="73053"/>
                    </a:lnTo>
                    <a:lnTo>
                      <a:pt x="706854" y="88685"/>
                    </a:lnTo>
                    <a:lnTo>
                      <a:pt x="649904" y="88685"/>
                    </a:lnTo>
                    <a:lnTo>
                      <a:pt x="626065" y="60071"/>
                    </a:lnTo>
                    <a:lnTo>
                      <a:pt x="637984" y="50003"/>
                    </a:lnTo>
                    <a:close/>
                    <a:moveTo>
                      <a:pt x="332839" y="118359"/>
                    </a:moveTo>
                    <a:cubicBezTo>
                      <a:pt x="313502" y="118359"/>
                      <a:pt x="297874" y="102727"/>
                      <a:pt x="297874" y="83386"/>
                    </a:cubicBezTo>
                    <a:cubicBezTo>
                      <a:pt x="297874" y="64045"/>
                      <a:pt x="313502" y="48414"/>
                      <a:pt x="332839" y="48414"/>
                    </a:cubicBezTo>
                    <a:cubicBezTo>
                      <a:pt x="352175" y="48414"/>
                      <a:pt x="367804" y="64045"/>
                      <a:pt x="367804" y="83386"/>
                    </a:cubicBezTo>
                    <a:cubicBezTo>
                      <a:pt x="367804" y="102727"/>
                      <a:pt x="352175" y="118359"/>
                      <a:pt x="332839" y="118359"/>
                    </a:cubicBezTo>
                    <a:close/>
                  </a:path>
                </a:pathLst>
              </a:custGeom>
              <a:solidFill>
                <a:srgbClr val="FFFFFF"/>
              </a:solidFill>
              <a:ln w="2647" cap="flat">
                <a:noFill/>
                <a:prstDash val="solid"/>
                <a:miter/>
              </a:ln>
            </p:spPr>
            <p:txBody>
              <a:bodyPr rtlCol="0" anchor="ctr"/>
              <a:lstStyle/>
              <a:p>
                <a:endParaRPr lang="ru-RU"/>
              </a:p>
            </p:txBody>
          </p:sp>
        </p:grpSp>
        <p:grpSp>
          <p:nvGrpSpPr>
            <p:cNvPr id="20" name="Рисунок 2">
              <a:extLst>
                <a:ext uri="{FF2B5EF4-FFF2-40B4-BE49-F238E27FC236}">
                  <a16:creationId xmlns:a16="http://schemas.microsoft.com/office/drawing/2014/main" id="{AE738AD0-72D2-8BF5-2470-B90E9D362681}"/>
                </a:ext>
              </a:extLst>
            </p:cNvPr>
            <p:cNvGrpSpPr/>
            <p:nvPr/>
          </p:nvGrpSpPr>
          <p:grpSpPr>
            <a:xfrm>
              <a:off x="9874174" y="-127649"/>
              <a:ext cx="1042673" cy="762245"/>
              <a:chOff x="9874174" y="-127649"/>
              <a:chExt cx="1042673" cy="762245"/>
            </a:xfrm>
            <a:solidFill>
              <a:srgbClr val="0061AF"/>
            </a:solidFill>
          </p:grpSpPr>
          <p:grpSp>
            <p:nvGrpSpPr>
              <p:cNvPr id="21" name="Рисунок 2">
                <a:extLst>
                  <a:ext uri="{FF2B5EF4-FFF2-40B4-BE49-F238E27FC236}">
                    <a16:creationId xmlns:a16="http://schemas.microsoft.com/office/drawing/2014/main" id="{03D1161B-2A7A-6753-32B0-66ED1D2DF2C4}"/>
                  </a:ext>
                </a:extLst>
              </p:cNvPr>
              <p:cNvGrpSpPr/>
              <p:nvPr/>
            </p:nvGrpSpPr>
            <p:grpSpPr>
              <a:xfrm>
                <a:off x="9874174" y="-127649"/>
                <a:ext cx="1042673" cy="762245"/>
                <a:chOff x="9874174" y="-127649"/>
                <a:chExt cx="1042673" cy="762245"/>
              </a:xfrm>
              <a:solidFill>
                <a:srgbClr val="0061AF"/>
              </a:solidFill>
            </p:grpSpPr>
            <p:grpSp>
              <p:nvGrpSpPr>
                <p:cNvPr id="22" name="Рисунок 2">
                  <a:extLst>
                    <a:ext uri="{FF2B5EF4-FFF2-40B4-BE49-F238E27FC236}">
                      <a16:creationId xmlns:a16="http://schemas.microsoft.com/office/drawing/2014/main" id="{9EF51FC3-46F8-8999-DFAC-5CB7C8A6ED8A}"/>
                    </a:ext>
                  </a:extLst>
                </p:cNvPr>
                <p:cNvGrpSpPr/>
                <p:nvPr/>
              </p:nvGrpSpPr>
              <p:grpSpPr>
                <a:xfrm>
                  <a:off x="9874174" y="-127649"/>
                  <a:ext cx="1042673" cy="762245"/>
                  <a:chOff x="9874174" y="-127649"/>
                  <a:chExt cx="1042673" cy="762245"/>
                </a:xfrm>
                <a:solidFill>
                  <a:srgbClr val="0061AF"/>
                </a:solidFill>
              </p:grpSpPr>
              <p:sp>
                <p:nvSpPr>
                  <p:cNvPr id="23" name="Полилиния 22">
                    <a:extLst>
                      <a:ext uri="{FF2B5EF4-FFF2-40B4-BE49-F238E27FC236}">
                        <a16:creationId xmlns:a16="http://schemas.microsoft.com/office/drawing/2014/main" id="{9DA67391-29CE-E674-72AE-BF235963FDE5}"/>
                      </a:ext>
                    </a:extLst>
                  </p:cNvPr>
                  <p:cNvSpPr/>
                  <p:nvPr/>
                </p:nvSpPr>
                <p:spPr>
                  <a:xfrm>
                    <a:off x="9874174" y="-127649"/>
                    <a:ext cx="2648" cy="2649"/>
                  </a:xfrm>
                  <a:custGeom>
                    <a:avLst/>
                    <a:gdLst/>
                    <a:ahLst/>
                    <a:cxnLst/>
                    <a:rect l="l" t="t" r="r" b="b"/>
                    <a:pathLst>
                      <a:path w="2648" h="2649"/>
                    </a:pathLst>
                  </a:custGeom>
                  <a:solidFill>
                    <a:srgbClr val="0061AF"/>
                  </a:solidFill>
                  <a:ln w="2647" cap="flat">
                    <a:noFill/>
                    <a:prstDash val="solid"/>
                    <a:miter/>
                  </a:ln>
                </p:spPr>
                <p:txBody>
                  <a:bodyPr rtlCol="0" anchor="ctr"/>
                  <a:lstStyle/>
                  <a:p>
                    <a:endParaRPr lang="ru-RU"/>
                  </a:p>
                </p:txBody>
              </p:sp>
              <p:grpSp>
                <p:nvGrpSpPr>
                  <p:cNvPr id="24" name="Рисунок 2">
                    <a:extLst>
                      <a:ext uri="{FF2B5EF4-FFF2-40B4-BE49-F238E27FC236}">
                        <a16:creationId xmlns:a16="http://schemas.microsoft.com/office/drawing/2014/main" id="{F30CD96A-5F11-A847-9A34-40FD4870ED8D}"/>
                      </a:ext>
                    </a:extLst>
                  </p:cNvPr>
                  <p:cNvGrpSpPr/>
                  <p:nvPr/>
                </p:nvGrpSpPr>
                <p:grpSpPr>
                  <a:xfrm>
                    <a:off x="10483280" y="304210"/>
                    <a:ext cx="433567" cy="330385"/>
                    <a:chOff x="10483280" y="304210"/>
                    <a:chExt cx="433567" cy="330385"/>
                  </a:xfrm>
                  <a:solidFill>
                    <a:srgbClr val="0061AF"/>
                  </a:solidFill>
                </p:grpSpPr>
                <p:grpSp>
                  <p:nvGrpSpPr>
                    <p:cNvPr id="25" name="Рисунок 2">
                      <a:extLst>
                        <a:ext uri="{FF2B5EF4-FFF2-40B4-BE49-F238E27FC236}">
                          <a16:creationId xmlns:a16="http://schemas.microsoft.com/office/drawing/2014/main" id="{B4D807B1-98D8-A8DB-4209-4C0854FDD97C}"/>
                        </a:ext>
                      </a:extLst>
                    </p:cNvPr>
                    <p:cNvGrpSpPr/>
                    <p:nvPr/>
                  </p:nvGrpSpPr>
                  <p:grpSpPr>
                    <a:xfrm>
                      <a:off x="10552670" y="304210"/>
                      <a:ext cx="294147" cy="330385"/>
                      <a:chOff x="10552670" y="304210"/>
                      <a:chExt cx="294147" cy="330385"/>
                    </a:xfrm>
                    <a:solidFill>
                      <a:srgbClr val="0061AF"/>
                    </a:solidFill>
                  </p:grpSpPr>
                  <p:sp>
                    <p:nvSpPr>
                      <p:cNvPr id="26" name="Полилиния 25">
                        <a:extLst>
                          <a:ext uri="{FF2B5EF4-FFF2-40B4-BE49-F238E27FC236}">
                            <a16:creationId xmlns:a16="http://schemas.microsoft.com/office/drawing/2014/main" id="{34E91B8D-FA6C-4DF6-DD12-662F5A8DB530}"/>
                          </a:ext>
                        </a:extLst>
                      </p:cNvPr>
                      <p:cNvSpPr/>
                      <p:nvPr/>
                    </p:nvSpPr>
                    <p:spPr>
                      <a:xfrm>
                        <a:off x="10759413" y="327260"/>
                        <a:ext cx="72577" cy="140155"/>
                      </a:xfrm>
                      <a:custGeom>
                        <a:avLst/>
                        <a:gdLst>
                          <a:gd name="connsiteX0" fmla="*/ 23045 w 72577"/>
                          <a:gd name="connsiteY0" fmla="*/ 123199 h 140155"/>
                          <a:gd name="connsiteX1" fmla="*/ 72578 w 72577"/>
                          <a:gd name="connsiteY1" fmla="*/ 1325 h 140155"/>
                          <a:gd name="connsiteX2" fmla="*/ 60393 w 72577"/>
                          <a:gd name="connsiteY2" fmla="*/ 0 h 140155"/>
                          <a:gd name="connsiteX3" fmla="*/ 12449 w 72577"/>
                          <a:gd name="connsiteY3" fmla="*/ 117635 h 140155"/>
                          <a:gd name="connsiteX4" fmla="*/ 0 w 72577"/>
                          <a:gd name="connsiteY4" fmla="*/ 140156 h 140155"/>
                          <a:gd name="connsiteX5" fmla="*/ 17482 w 72577"/>
                          <a:gd name="connsiteY5" fmla="*/ 134062 h 140155"/>
                          <a:gd name="connsiteX6" fmla="*/ 23045 w 72577"/>
                          <a:gd name="connsiteY6" fmla="*/ 123199 h 14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77" h="140155">
                            <a:moveTo>
                              <a:pt x="23045" y="123199"/>
                            </a:moveTo>
                            <a:cubicBezTo>
                              <a:pt x="45030" y="81603"/>
                              <a:pt x="62248" y="37887"/>
                              <a:pt x="72578" y="1325"/>
                            </a:cubicBezTo>
                            <a:cubicBezTo>
                              <a:pt x="68605" y="795"/>
                              <a:pt x="64631" y="530"/>
                              <a:pt x="60393" y="0"/>
                            </a:cubicBezTo>
                            <a:cubicBezTo>
                              <a:pt x="50328" y="34443"/>
                              <a:pt x="34170" y="76304"/>
                              <a:pt x="12449" y="117635"/>
                            </a:cubicBezTo>
                            <a:cubicBezTo>
                              <a:pt x="8476" y="125319"/>
                              <a:pt x="4238" y="132737"/>
                              <a:pt x="0" y="140156"/>
                            </a:cubicBezTo>
                            <a:cubicBezTo>
                              <a:pt x="5827" y="138301"/>
                              <a:pt x="11655" y="136182"/>
                              <a:pt x="17482" y="134062"/>
                            </a:cubicBezTo>
                            <a:cubicBezTo>
                              <a:pt x="19336" y="130353"/>
                              <a:pt x="21191" y="126644"/>
                              <a:pt x="23045" y="123199"/>
                            </a:cubicBezTo>
                            <a:close/>
                          </a:path>
                        </a:pathLst>
                      </a:custGeom>
                      <a:solidFill>
                        <a:srgbClr val="0061AF"/>
                      </a:solidFill>
                      <a:ln w="264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D54559B2-4563-7E56-BE50-6264EE429071}"/>
                          </a:ext>
                        </a:extLst>
                      </p:cNvPr>
                      <p:cNvSpPr/>
                      <p:nvPr/>
                    </p:nvSpPr>
                    <p:spPr>
                      <a:xfrm>
                        <a:off x="10565519" y="354285"/>
                        <a:ext cx="70723" cy="140685"/>
                      </a:xfrm>
                      <a:custGeom>
                        <a:avLst/>
                        <a:gdLst>
                          <a:gd name="connsiteX0" fmla="*/ 62777 w 70723"/>
                          <a:gd name="connsiteY0" fmla="*/ 14572 h 140685"/>
                          <a:gd name="connsiteX1" fmla="*/ 70724 w 70723"/>
                          <a:gd name="connsiteY1" fmla="*/ 0 h 140685"/>
                          <a:gd name="connsiteX2" fmla="*/ 53771 w 70723"/>
                          <a:gd name="connsiteY2" fmla="*/ 5564 h 140685"/>
                          <a:gd name="connsiteX3" fmla="*/ 51917 w 70723"/>
                          <a:gd name="connsiteY3" fmla="*/ 9008 h 140685"/>
                          <a:gd name="connsiteX4" fmla="*/ 0 w 70723"/>
                          <a:gd name="connsiteY4" fmla="*/ 139891 h 140685"/>
                          <a:gd name="connsiteX5" fmla="*/ 12185 w 70723"/>
                          <a:gd name="connsiteY5" fmla="*/ 140686 h 140685"/>
                          <a:gd name="connsiteX6" fmla="*/ 62777 w 70723"/>
                          <a:gd name="connsiteY6" fmla="*/ 14572 h 14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23" h="140685">
                            <a:moveTo>
                              <a:pt x="62777" y="14572"/>
                            </a:moveTo>
                            <a:cubicBezTo>
                              <a:pt x="65426" y="9538"/>
                              <a:pt x="68075" y="4769"/>
                              <a:pt x="70724" y="0"/>
                            </a:cubicBezTo>
                            <a:cubicBezTo>
                              <a:pt x="64896" y="1855"/>
                              <a:pt x="59334" y="3709"/>
                              <a:pt x="53771" y="5564"/>
                            </a:cubicBezTo>
                            <a:cubicBezTo>
                              <a:pt x="53242" y="6624"/>
                              <a:pt x="52447" y="7683"/>
                              <a:pt x="51917" y="9008"/>
                            </a:cubicBezTo>
                            <a:cubicBezTo>
                              <a:pt x="27548" y="55108"/>
                              <a:pt x="10066" y="100149"/>
                              <a:pt x="0" y="139891"/>
                            </a:cubicBezTo>
                            <a:cubicBezTo>
                              <a:pt x="3973" y="140156"/>
                              <a:pt x="7946" y="140421"/>
                              <a:pt x="12185" y="140686"/>
                            </a:cubicBezTo>
                            <a:cubicBezTo>
                              <a:pt x="21720" y="103593"/>
                              <a:pt x="38408" y="60407"/>
                              <a:pt x="62777" y="14572"/>
                            </a:cubicBezTo>
                            <a:close/>
                          </a:path>
                        </a:pathLst>
                      </a:custGeom>
                      <a:solidFill>
                        <a:srgbClr val="0061AF"/>
                      </a:solidFill>
                      <a:ln w="2647" cap="flat">
                        <a:noFill/>
                        <a:prstDash val="solid"/>
                        <a:miter/>
                      </a:ln>
                    </p:spPr>
                    <p:txBody>
                      <a:bodyPr rtlCol="0" anchor="ctr"/>
                      <a:lstStyle/>
                      <a:p>
                        <a:endParaRPr lang="ru-RU"/>
                      </a:p>
                    </p:txBody>
                  </p:sp>
                  <p:grpSp>
                    <p:nvGrpSpPr>
                      <p:cNvPr id="28" name="Рисунок 2">
                        <a:extLst>
                          <a:ext uri="{FF2B5EF4-FFF2-40B4-BE49-F238E27FC236}">
                            <a16:creationId xmlns:a16="http://schemas.microsoft.com/office/drawing/2014/main" id="{B8B72AA3-B60A-5170-3B01-A77A2A52444F}"/>
                          </a:ext>
                        </a:extLst>
                      </p:cNvPr>
                      <p:cNvGrpSpPr/>
                      <p:nvPr/>
                    </p:nvGrpSpPr>
                    <p:grpSpPr>
                      <a:xfrm>
                        <a:off x="10552670" y="304210"/>
                        <a:ext cx="294147" cy="205067"/>
                        <a:chOff x="10552670" y="304210"/>
                        <a:chExt cx="294147" cy="205067"/>
                      </a:xfrm>
                      <a:solidFill>
                        <a:srgbClr val="0061AF"/>
                      </a:solidFill>
                    </p:grpSpPr>
                    <p:sp>
                      <p:nvSpPr>
                        <p:cNvPr id="29" name="Полилиния 28">
                          <a:extLst>
                            <a:ext uri="{FF2B5EF4-FFF2-40B4-BE49-F238E27FC236}">
                              <a16:creationId xmlns:a16="http://schemas.microsoft.com/office/drawing/2014/main" id="{468F374B-D81D-9E47-9D77-949E9AE1ED3E}"/>
                            </a:ext>
                          </a:extLst>
                        </p:cNvPr>
                        <p:cNvSpPr/>
                        <p:nvPr/>
                      </p:nvSpPr>
                      <p:spPr>
                        <a:xfrm>
                          <a:off x="10599159" y="426614"/>
                          <a:ext cx="148069" cy="80013"/>
                        </a:xfrm>
                        <a:custGeom>
                          <a:avLst/>
                          <a:gdLst>
                            <a:gd name="connsiteX0" fmla="*/ 5298 w 148069"/>
                            <a:gd name="connsiteY0" fmla="*/ 0 h 80013"/>
                            <a:gd name="connsiteX1" fmla="*/ 0 w 148069"/>
                            <a:gd name="connsiteY1" fmla="*/ 12717 h 80013"/>
                            <a:gd name="connsiteX2" fmla="*/ 64102 w 148069"/>
                            <a:gd name="connsiteY2" fmla="*/ 55108 h 80013"/>
                            <a:gd name="connsiteX3" fmla="*/ 140653 w 148069"/>
                            <a:gd name="connsiteY3" fmla="*/ 80013 h 80013"/>
                            <a:gd name="connsiteX4" fmla="*/ 148070 w 148069"/>
                            <a:gd name="connsiteY4" fmla="*/ 68356 h 80013"/>
                            <a:gd name="connsiteX5" fmla="*/ 69399 w 148069"/>
                            <a:gd name="connsiteY5" fmla="*/ 43716 h 80013"/>
                            <a:gd name="connsiteX6" fmla="*/ 5298 w 148069"/>
                            <a:gd name="connsiteY6" fmla="*/ 0 h 8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69" h="80013">
                              <a:moveTo>
                                <a:pt x="5298" y="0"/>
                              </a:moveTo>
                              <a:cubicBezTo>
                                <a:pt x="3443" y="4239"/>
                                <a:pt x="1589" y="8478"/>
                                <a:pt x="0" y="12717"/>
                              </a:cubicBezTo>
                              <a:cubicBezTo>
                                <a:pt x="17482" y="28349"/>
                                <a:pt x="39203" y="42921"/>
                                <a:pt x="64102" y="55108"/>
                              </a:cubicBezTo>
                              <a:cubicBezTo>
                                <a:pt x="89795" y="67561"/>
                                <a:pt x="116019" y="76039"/>
                                <a:pt x="140653" y="80013"/>
                              </a:cubicBezTo>
                              <a:cubicBezTo>
                                <a:pt x="143302" y="76304"/>
                                <a:pt x="145686" y="72330"/>
                                <a:pt x="148070" y="68356"/>
                              </a:cubicBezTo>
                              <a:cubicBezTo>
                                <a:pt x="123171" y="65176"/>
                                <a:pt x="95888" y="56698"/>
                                <a:pt x="69399" y="43716"/>
                              </a:cubicBezTo>
                              <a:cubicBezTo>
                                <a:pt x="44500" y="31528"/>
                                <a:pt x="22515" y="16162"/>
                                <a:pt x="5298" y="0"/>
                              </a:cubicBezTo>
                              <a:close/>
                            </a:path>
                          </a:pathLst>
                        </a:custGeom>
                        <a:solidFill>
                          <a:srgbClr val="0061AF"/>
                        </a:solidFill>
                        <a:ln w="264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515FEE9B-15F6-52F3-FD20-12742722B6F9}"/>
                            </a:ext>
                          </a:extLst>
                        </p:cNvPr>
                        <p:cNvSpPr/>
                        <p:nvPr/>
                      </p:nvSpPr>
                      <p:spPr>
                        <a:xfrm>
                          <a:off x="10552670" y="304210"/>
                          <a:ext cx="294147" cy="205067"/>
                        </a:xfrm>
                        <a:custGeom>
                          <a:avLst/>
                          <a:gdLst>
                            <a:gd name="connsiteX0" fmla="*/ 272699 w 294147"/>
                            <a:gd name="connsiteY0" fmla="*/ 96705 h 205067"/>
                            <a:gd name="connsiteX1" fmla="*/ 183699 w 294147"/>
                            <a:gd name="connsiteY1" fmla="*/ 27554 h 205067"/>
                            <a:gd name="connsiteX2" fmla="*/ 76951 w 294147"/>
                            <a:gd name="connsiteY2" fmla="*/ 0 h 205067"/>
                            <a:gd name="connsiteX3" fmla="*/ 4902 w 294147"/>
                            <a:gd name="connsiteY3" fmla="*/ 33118 h 205067"/>
                            <a:gd name="connsiteX4" fmla="*/ 36953 w 294147"/>
                            <a:gd name="connsiteY4" fmla="*/ 126114 h 205067"/>
                            <a:gd name="connsiteX5" fmla="*/ 42251 w 294147"/>
                            <a:gd name="connsiteY5" fmla="*/ 113131 h 205067"/>
                            <a:gd name="connsiteX6" fmla="*/ 16028 w 294147"/>
                            <a:gd name="connsiteY6" fmla="*/ 38682 h 205067"/>
                            <a:gd name="connsiteX7" fmla="*/ 76686 w 294147"/>
                            <a:gd name="connsiteY7" fmla="*/ 12717 h 205067"/>
                            <a:gd name="connsiteX8" fmla="*/ 177871 w 294147"/>
                            <a:gd name="connsiteY8" fmla="*/ 38947 h 205067"/>
                            <a:gd name="connsiteX9" fmla="*/ 262104 w 294147"/>
                            <a:gd name="connsiteY9" fmla="*/ 104388 h 205067"/>
                            <a:gd name="connsiteX10" fmla="*/ 277467 w 294147"/>
                            <a:gd name="connsiteY10" fmla="*/ 166385 h 205067"/>
                            <a:gd name="connsiteX11" fmla="*/ 216809 w 294147"/>
                            <a:gd name="connsiteY11" fmla="*/ 192350 h 205067"/>
                            <a:gd name="connsiteX12" fmla="*/ 207803 w 294147"/>
                            <a:gd name="connsiteY12" fmla="*/ 192085 h 205067"/>
                            <a:gd name="connsiteX13" fmla="*/ 200121 w 294147"/>
                            <a:gd name="connsiteY13" fmla="*/ 204272 h 205067"/>
                            <a:gd name="connsiteX14" fmla="*/ 216809 w 294147"/>
                            <a:gd name="connsiteY14" fmla="*/ 205067 h 205067"/>
                            <a:gd name="connsiteX15" fmla="*/ 288857 w 294147"/>
                            <a:gd name="connsiteY15" fmla="*/ 171949 h 205067"/>
                            <a:gd name="connsiteX16" fmla="*/ 272699 w 294147"/>
                            <a:gd name="connsiteY16" fmla="*/ 96705 h 2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147" h="205067">
                              <a:moveTo>
                                <a:pt x="272699" y="96705"/>
                              </a:moveTo>
                              <a:cubicBezTo>
                                <a:pt x="252833" y="70210"/>
                                <a:pt x="221047" y="45570"/>
                                <a:pt x="183699" y="27554"/>
                              </a:cubicBezTo>
                              <a:cubicBezTo>
                                <a:pt x="147410" y="9803"/>
                                <a:pt x="109531" y="0"/>
                                <a:pt x="76951" y="0"/>
                              </a:cubicBezTo>
                              <a:cubicBezTo>
                                <a:pt x="40927" y="0"/>
                                <a:pt x="15498" y="11658"/>
                                <a:pt x="4902" y="33118"/>
                              </a:cubicBezTo>
                              <a:cubicBezTo>
                                <a:pt x="-8077" y="59613"/>
                                <a:pt x="5432" y="94320"/>
                                <a:pt x="36953" y="126114"/>
                              </a:cubicBezTo>
                              <a:cubicBezTo>
                                <a:pt x="38808" y="121874"/>
                                <a:pt x="40397" y="117370"/>
                                <a:pt x="42251" y="113131"/>
                              </a:cubicBezTo>
                              <a:cubicBezTo>
                                <a:pt x="17617" y="86637"/>
                                <a:pt x="6492" y="58553"/>
                                <a:pt x="16028" y="38682"/>
                              </a:cubicBezTo>
                              <a:cubicBezTo>
                                <a:pt x="23974" y="22255"/>
                                <a:pt x="46224" y="12717"/>
                                <a:pt x="76686" y="12717"/>
                              </a:cubicBezTo>
                              <a:cubicBezTo>
                                <a:pt x="107412" y="12717"/>
                                <a:pt x="143436" y="21990"/>
                                <a:pt x="177871" y="38947"/>
                              </a:cubicBezTo>
                              <a:cubicBezTo>
                                <a:pt x="213366" y="56433"/>
                                <a:pt x="243297" y="79483"/>
                                <a:pt x="262104" y="104388"/>
                              </a:cubicBezTo>
                              <a:cubicBezTo>
                                <a:pt x="279851" y="127968"/>
                                <a:pt x="285414" y="149959"/>
                                <a:pt x="277467" y="166385"/>
                              </a:cubicBezTo>
                              <a:cubicBezTo>
                                <a:pt x="269521" y="182812"/>
                                <a:pt x="247271" y="192350"/>
                                <a:pt x="216809" y="192350"/>
                              </a:cubicBezTo>
                              <a:cubicBezTo>
                                <a:pt x="213895" y="192350"/>
                                <a:pt x="210717" y="192085"/>
                                <a:pt x="207803" y="192085"/>
                              </a:cubicBezTo>
                              <a:cubicBezTo>
                                <a:pt x="205154" y="196059"/>
                                <a:pt x="202770" y="200298"/>
                                <a:pt x="200121" y="204272"/>
                              </a:cubicBezTo>
                              <a:cubicBezTo>
                                <a:pt x="205684" y="204802"/>
                                <a:pt x="211247" y="205067"/>
                                <a:pt x="216809" y="205067"/>
                              </a:cubicBezTo>
                              <a:cubicBezTo>
                                <a:pt x="252833" y="205067"/>
                                <a:pt x="278262" y="193410"/>
                                <a:pt x="288857" y="171949"/>
                              </a:cubicBezTo>
                              <a:cubicBezTo>
                                <a:pt x="299718" y="151018"/>
                                <a:pt x="293625" y="124524"/>
                                <a:pt x="272699" y="96705"/>
                              </a:cubicBezTo>
                              <a:close/>
                            </a:path>
                          </a:pathLst>
                        </a:custGeom>
                        <a:solidFill>
                          <a:srgbClr val="0061AF"/>
                        </a:solidFill>
                        <a:ln w="2647" cap="flat">
                          <a:noFill/>
                          <a:prstDash val="solid"/>
                          <a:miter/>
                        </a:ln>
                      </p:spPr>
                      <p:txBody>
                        <a:bodyPr rtlCol="0" anchor="ctr"/>
                        <a:lstStyle/>
                        <a:p>
                          <a:endParaRPr lang="ru-RU"/>
                        </a:p>
                      </p:txBody>
                    </p:sp>
                  </p:grpSp>
                  <p:sp>
                    <p:nvSpPr>
                      <p:cNvPr id="31" name="Полилиния 30">
                        <a:extLst>
                          <a:ext uri="{FF2B5EF4-FFF2-40B4-BE49-F238E27FC236}">
                            <a16:creationId xmlns:a16="http://schemas.microsoft.com/office/drawing/2014/main" id="{4CC16FCA-1CA8-4C35-61B0-F48550C201D9}"/>
                          </a:ext>
                        </a:extLst>
                      </p:cNvPr>
                      <p:cNvSpPr/>
                      <p:nvPr/>
                    </p:nvSpPr>
                    <p:spPr>
                      <a:xfrm>
                        <a:off x="10555097" y="477484"/>
                        <a:ext cx="211997" cy="157112"/>
                      </a:xfrm>
                      <a:custGeom>
                        <a:avLst/>
                        <a:gdLst>
                          <a:gd name="connsiteX0" fmla="*/ 194516 w 211997"/>
                          <a:gd name="connsiteY0" fmla="*/ 5829 h 157112"/>
                          <a:gd name="connsiteX1" fmla="*/ 45651 w 211997"/>
                          <a:gd name="connsiteY1" fmla="*/ 145190 h 157112"/>
                          <a:gd name="connsiteX2" fmla="*/ 32142 w 211997"/>
                          <a:gd name="connsiteY2" fmla="*/ 142010 h 157112"/>
                          <a:gd name="connsiteX3" fmla="*/ 19428 w 211997"/>
                          <a:gd name="connsiteY3" fmla="*/ 29674 h 157112"/>
                          <a:gd name="connsiteX4" fmla="*/ 7243 w 211997"/>
                          <a:gd name="connsiteY4" fmla="*/ 28879 h 157112"/>
                          <a:gd name="connsiteX5" fmla="*/ 26580 w 211997"/>
                          <a:gd name="connsiteY5" fmla="*/ 152608 h 157112"/>
                          <a:gd name="connsiteX6" fmla="*/ 45651 w 211997"/>
                          <a:gd name="connsiteY6" fmla="*/ 157112 h 157112"/>
                          <a:gd name="connsiteX7" fmla="*/ 211998 w 211997"/>
                          <a:gd name="connsiteY7" fmla="*/ 0 h 157112"/>
                          <a:gd name="connsiteX8" fmla="*/ 194516 w 211997"/>
                          <a:gd name="connsiteY8" fmla="*/ 5829 h 15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97" h="157112">
                            <a:moveTo>
                              <a:pt x="194516" y="5829"/>
                            </a:moveTo>
                            <a:cubicBezTo>
                              <a:pt x="144188" y="87432"/>
                              <a:pt x="83794" y="145190"/>
                              <a:pt x="45651" y="145190"/>
                            </a:cubicBezTo>
                            <a:cubicBezTo>
                              <a:pt x="40618" y="145190"/>
                              <a:pt x="36115" y="144130"/>
                              <a:pt x="32142" y="142010"/>
                            </a:cubicBezTo>
                            <a:cubicBezTo>
                              <a:pt x="11481" y="131148"/>
                              <a:pt x="5919" y="89021"/>
                              <a:pt x="19428" y="29674"/>
                            </a:cubicBezTo>
                            <a:cubicBezTo>
                              <a:pt x="15190" y="29409"/>
                              <a:pt x="11216" y="29144"/>
                              <a:pt x="7243" y="28879"/>
                            </a:cubicBezTo>
                            <a:cubicBezTo>
                              <a:pt x="-6531" y="91141"/>
                              <a:pt x="-968" y="138301"/>
                              <a:pt x="26580" y="152608"/>
                            </a:cubicBezTo>
                            <a:cubicBezTo>
                              <a:pt x="32142" y="155522"/>
                              <a:pt x="38764" y="157112"/>
                              <a:pt x="45651" y="157112"/>
                            </a:cubicBezTo>
                            <a:cubicBezTo>
                              <a:pt x="90946" y="157112"/>
                              <a:pt x="157167" y="93790"/>
                              <a:pt x="211998" y="0"/>
                            </a:cubicBezTo>
                            <a:cubicBezTo>
                              <a:pt x="206435" y="2385"/>
                              <a:pt x="200608" y="4239"/>
                              <a:pt x="194516" y="5829"/>
                            </a:cubicBezTo>
                            <a:close/>
                          </a:path>
                        </a:pathLst>
                      </a:custGeom>
                      <a:solidFill>
                        <a:srgbClr val="0061AF"/>
                      </a:solidFill>
                      <a:ln w="2647" cap="flat">
                        <a:noFill/>
                        <a:prstDash val="solid"/>
                        <a:miter/>
                      </a:ln>
                    </p:spPr>
                    <p:txBody>
                      <a:bodyPr rtlCol="0" anchor="ctr"/>
                      <a:lstStyle/>
                      <a:p>
                        <a:endParaRPr lang="ru-RU"/>
                      </a:p>
                    </p:txBody>
                  </p:sp>
                </p:grpSp>
                <p:grpSp>
                  <p:nvGrpSpPr>
                    <p:cNvPr id="32" name="Рисунок 2">
                      <a:extLst>
                        <a:ext uri="{FF2B5EF4-FFF2-40B4-BE49-F238E27FC236}">
                          <a16:creationId xmlns:a16="http://schemas.microsoft.com/office/drawing/2014/main" id="{28800B90-2460-D095-DEA6-F2EA66A4D086}"/>
                        </a:ext>
                      </a:extLst>
                    </p:cNvPr>
                    <p:cNvGrpSpPr/>
                    <p:nvPr/>
                  </p:nvGrpSpPr>
                  <p:grpSpPr>
                    <a:xfrm>
                      <a:off x="10483280" y="310834"/>
                      <a:ext cx="433567" cy="191554"/>
                      <a:chOff x="10483280" y="310834"/>
                      <a:chExt cx="433567" cy="191554"/>
                    </a:xfrm>
                    <a:solidFill>
                      <a:srgbClr val="0061AF"/>
                    </a:solidFill>
                  </p:grpSpPr>
                  <p:sp>
                    <p:nvSpPr>
                      <p:cNvPr id="33" name="Полилиния 32">
                        <a:extLst>
                          <a:ext uri="{FF2B5EF4-FFF2-40B4-BE49-F238E27FC236}">
                            <a16:creationId xmlns:a16="http://schemas.microsoft.com/office/drawing/2014/main" id="{88C9D837-D2AA-7370-17DF-13019F0A9455}"/>
                          </a:ext>
                        </a:extLst>
                      </p:cNvPr>
                      <p:cNvSpPr/>
                      <p:nvPr/>
                    </p:nvSpPr>
                    <p:spPr>
                      <a:xfrm>
                        <a:off x="10686570" y="436947"/>
                        <a:ext cx="144626" cy="52988"/>
                      </a:xfrm>
                      <a:custGeom>
                        <a:avLst/>
                        <a:gdLst>
                          <a:gd name="connsiteX0" fmla="*/ 29402 w 144626"/>
                          <a:gd name="connsiteY0" fmla="*/ 38682 h 52988"/>
                          <a:gd name="connsiteX1" fmla="*/ 0 w 144626"/>
                          <a:gd name="connsiteY1" fmla="*/ 44776 h 52988"/>
                          <a:gd name="connsiteX2" fmla="*/ 23310 w 144626"/>
                          <a:gd name="connsiteY2" fmla="*/ 52989 h 52988"/>
                          <a:gd name="connsiteX3" fmla="*/ 32051 w 144626"/>
                          <a:gd name="connsiteY3" fmla="*/ 51134 h 52988"/>
                          <a:gd name="connsiteX4" fmla="*/ 144626 w 144626"/>
                          <a:gd name="connsiteY4" fmla="*/ 12187 h 52988"/>
                          <a:gd name="connsiteX5" fmla="*/ 141183 w 144626"/>
                          <a:gd name="connsiteY5" fmla="*/ 0 h 52988"/>
                          <a:gd name="connsiteX6" fmla="*/ 29402 w 144626"/>
                          <a:gd name="connsiteY6" fmla="*/ 38682 h 5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26" h="52988">
                            <a:moveTo>
                              <a:pt x="29402" y="38682"/>
                            </a:moveTo>
                            <a:cubicBezTo>
                              <a:pt x="19601" y="41066"/>
                              <a:pt x="9801" y="42921"/>
                              <a:pt x="0" y="44776"/>
                            </a:cubicBezTo>
                            <a:cubicBezTo>
                              <a:pt x="7946" y="47955"/>
                              <a:pt x="15628" y="50604"/>
                              <a:pt x="23310" y="52989"/>
                            </a:cubicBezTo>
                            <a:cubicBezTo>
                              <a:pt x="26223" y="52459"/>
                              <a:pt x="29137" y="51664"/>
                              <a:pt x="32051" y="51134"/>
                            </a:cubicBezTo>
                            <a:cubicBezTo>
                              <a:pt x="73638" y="41596"/>
                              <a:pt x="112310" y="28084"/>
                              <a:pt x="144626" y="12187"/>
                            </a:cubicBezTo>
                            <a:cubicBezTo>
                              <a:pt x="143832" y="8213"/>
                              <a:pt x="142772" y="4239"/>
                              <a:pt x="141183" y="0"/>
                            </a:cubicBezTo>
                            <a:cubicBezTo>
                              <a:pt x="109397" y="15632"/>
                              <a:pt x="70989" y="29144"/>
                              <a:pt x="29402" y="38682"/>
                            </a:cubicBezTo>
                            <a:close/>
                          </a:path>
                        </a:pathLst>
                      </a:custGeom>
                      <a:solidFill>
                        <a:srgbClr val="0061AF"/>
                      </a:solidFill>
                      <a:ln w="264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33D588BA-3379-DB43-8234-6DB5BEE19AD1}"/>
                          </a:ext>
                        </a:extLst>
                      </p:cNvPr>
                      <p:cNvSpPr/>
                      <p:nvPr/>
                    </p:nvSpPr>
                    <p:spPr>
                      <a:xfrm>
                        <a:off x="10563929" y="326201"/>
                        <a:ext cx="137474" cy="52988"/>
                      </a:xfrm>
                      <a:custGeom>
                        <a:avLst/>
                        <a:gdLst>
                          <a:gd name="connsiteX0" fmla="*/ 0 w 137474"/>
                          <a:gd name="connsiteY0" fmla="*/ 40537 h 52988"/>
                          <a:gd name="connsiteX1" fmla="*/ 2914 w 137474"/>
                          <a:gd name="connsiteY1" fmla="*/ 52989 h 52988"/>
                          <a:gd name="connsiteX2" fmla="*/ 120257 w 137474"/>
                          <a:gd name="connsiteY2" fmla="*/ 11393 h 52988"/>
                          <a:gd name="connsiteX3" fmla="*/ 137474 w 137474"/>
                          <a:gd name="connsiteY3" fmla="*/ 7683 h 52988"/>
                          <a:gd name="connsiteX4" fmla="*/ 113370 w 137474"/>
                          <a:gd name="connsiteY4" fmla="*/ 0 h 52988"/>
                          <a:gd name="connsiteX5" fmla="*/ 0 w 137474"/>
                          <a:gd name="connsiteY5" fmla="*/ 40537 h 5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74" h="52988">
                            <a:moveTo>
                              <a:pt x="0" y="40537"/>
                            </a:moveTo>
                            <a:cubicBezTo>
                              <a:pt x="530" y="44511"/>
                              <a:pt x="1589" y="48750"/>
                              <a:pt x="2914" y="52989"/>
                            </a:cubicBezTo>
                            <a:cubicBezTo>
                              <a:pt x="33640" y="37092"/>
                              <a:pt x="73373" y="22255"/>
                              <a:pt x="120257" y="11393"/>
                            </a:cubicBezTo>
                            <a:cubicBezTo>
                              <a:pt x="126084" y="10068"/>
                              <a:pt x="131647" y="8743"/>
                              <a:pt x="137474" y="7683"/>
                            </a:cubicBezTo>
                            <a:cubicBezTo>
                              <a:pt x="129263" y="4769"/>
                              <a:pt x="121317" y="2120"/>
                              <a:pt x="113370" y="0"/>
                            </a:cubicBezTo>
                            <a:cubicBezTo>
                              <a:pt x="69929" y="10598"/>
                              <a:pt x="30991" y="24640"/>
                              <a:pt x="0" y="40537"/>
                            </a:cubicBezTo>
                            <a:close/>
                          </a:path>
                        </a:pathLst>
                      </a:custGeom>
                      <a:solidFill>
                        <a:srgbClr val="0061AF"/>
                      </a:solidFill>
                      <a:ln w="264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31A5C914-8BED-1493-D09C-74C6B6E618D2}"/>
                          </a:ext>
                        </a:extLst>
                      </p:cNvPr>
                      <p:cNvSpPr/>
                      <p:nvPr/>
                    </p:nvSpPr>
                    <p:spPr>
                      <a:xfrm>
                        <a:off x="10483280" y="373096"/>
                        <a:ext cx="202231" cy="129292"/>
                      </a:xfrm>
                      <a:custGeom>
                        <a:avLst/>
                        <a:gdLst>
                          <a:gd name="connsiteX0" fmla="*/ 179981 w 202231"/>
                          <a:gd name="connsiteY0" fmla="*/ 112336 h 129292"/>
                          <a:gd name="connsiteX1" fmla="*/ 117469 w 202231"/>
                          <a:gd name="connsiteY1" fmla="*/ 116841 h 129292"/>
                          <a:gd name="connsiteX2" fmla="*/ 13105 w 202231"/>
                          <a:gd name="connsiteY2" fmla="*/ 80808 h 129292"/>
                          <a:gd name="connsiteX3" fmla="*/ 72174 w 202231"/>
                          <a:gd name="connsiteY3" fmla="*/ 12452 h 129292"/>
                          <a:gd name="connsiteX4" fmla="*/ 68730 w 202231"/>
                          <a:gd name="connsiteY4" fmla="*/ 0 h 129292"/>
                          <a:gd name="connsiteX5" fmla="*/ 920 w 202231"/>
                          <a:gd name="connsiteY5" fmla="*/ 83458 h 129292"/>
                          <a:gd name="connsiteX6" fmla="*/ 117733 w 202231"/>
                          <a:gd name="connsiteY6" fmla="*/ 129293 h 129292"/>
                          <a:gd name="connsiteX7" fmla="*/ 202231 w 202231"/>
                          <a:gd name="connsiteY7" fmla="*/ 121610 h 129292"/>
                          <a:gd name="connsiteX8" fmla="*/ 179981 w 202231"/>
                          <a:gd name="connsiteY8" fmla="*/ 112336 h 12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31" h="129292">
                            <a:moveTo>
                              <a:pt x="179981" y="112336"/>
                            </a:moveTo>
                            <a:cubicBezTo>
                              <a:pt x="158261" y="115251"/>
                              <a:pt x="137070" y="116841"/>
                              <a:pt x="117469" y="116841"/>
                            </a:cubicBezTo>
                            <a:cubicBezTo>
                              <a:pt x="58135" y="116841"/>
                              <a:pt x="18137" y="103063"/>
                              <a:pt x="13105" y="80808"/>
                            </a:cubicBezTo>
                            <a:cubicBezTo>
                              <a:pt x="8866" y="61997"/>
                              <a:pt x="30587" y="36297"/>
                              <a:pt x="72174" y="12452"/>
                            </a:cubicBezTo>
                            <a:cubicBezTo>
                              <a:pt x="70584" y="8213"/>
                              <a:pt x="69525" y="4239"/>
                              <a:pt x="68730" y="0"/>
                            </a:cubicBezTo>
                            <a:cubicBezTo>
                              <a:pt x="21581" y="26494"/>
                              <a:pt x="-5437" y="56963"/>
                              <a:pt x="920" y="83458"/>
                            </a:cubicBezTo>
                            <a:cubicBezTo>
                              <a:pt x="7807" y="112601"/>
                              <a:pt x="50188" y="129293"/>
                              <a:pt x="117733" y="129293"/>
                            </a:cubicBezTo>
                            <a:cubicBezTo>
                              <a:pt x="143957" y="129293"/>
                              <a:pt x="172829" y="126644"/>
                              <a:pt x="202231" y="121610"/>
                            </a:cubicBezTo>
                            <a:cubicBezTo>
                              <a:pt x="194550" y="118960"/>
                              <a:pt x="187398" y="115781"/>
                              <a:pt x="179981" y="112336"/>
                            </a:cubicBezTo>
                            <a:close/>
                          </a:path>
                        </a:pathLst>
                      </a:custGeom>
                      <a:solidFill>
                        <a:srgbClr val="0061AF"/>
                      </a:solidFill>
                      <a:ln w="264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0619BBD0-523A-53CC-FA17-AF6F878E0F24}"/>
                          </a:ext>
                        </a:extLst>
                      </p:cNvPr>
                      <p:cNvSpPr/>
                      <p:nvPr/>
                    </p:nvSpPr>
                    <p:spPr>
                      <a:xfrm>
                        <a:off x="10702199" y="310834"/>
                        <a:ext cx="214648" cy="131942"/>
                      </a:xfrm>
                      <a:custGeom>
                        <a:avLst/>
                        <a:gdLst>
                          <a:gd name="connsiteX0" fmla="*/ 213761 w 214648"/>
                          <a:gd name="connsiteY0" fmla="*/ 45835 h 131942"/>
                          <a:gd name="connsiteX1" fmla="*/ 96947 w 214648"/>
                          <a:gd name="connsiteY1" fmla="*/ 0 h 131942"/>
                          <a:gd name="connsiteX2" fmla="*/ 0 w 214648"/>
                          <a:gd name="connsiteY2" fmla="*/ 10068 h 131942"/>
                          <a:gd name="connsiteX3" fmla="*/ 22250 w 214648"/>
                          <a:gd name="connsiteY3" fmla="*/ 18811 h 131942"/>
                          <a:gd name="connsiteX4" fmla="*/ 96947 w 214648"/>
                          <a:gd name="connsiteY4" fmla="*/ 12452 h 131942"/>
                          <a:gd name="connsiteX5" fmla="*/ 201311 w 214648"/>
                          <a:gd name="connsiteY5" fmla="*/ 48485 h 131942"/>
                          <a:gd name="connsiteX6" fmla="*/ 154957 w 214648"/>
                          <a:gd name="connsiteY6" fmla="*/ 109157 h 131942"/>
                          <a:gd name="connsiteX7" fmla="*/ 136680 w 214648"/>
                          <a:gd name="connsiteY7" fmla="*/ 119755 h 131942"/>
                          <a:gd name="connsiteX8" fmla="*/ 140653 w 214648"/>
                          <a:gd name="connsiteY8" fmla="*/ 131942 h 131942"/>
                          <a:gd name="connsiteX9" fmla="*/ 161844 w 214648"/>
                          <a:gd name="connsiteY9" fmla="*/ 119755 h 131942"/>
                          <a:gd name="connsiteX10" fmla="*/ 213761 w 214648"/>
                          <a:gd name="connsiteY10" fmla="*/ 45835 h 13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648" h="131942">
                            <a:moveTo>
                              <a:pt x="213761" y="45835"/>
                            </a:moveTo>
                            <a:cubicBezTo>
                              <a:pt x="207139" y="16692"/>
                              <a:pt x="164493" y="0"/>
                              <a:pt x="96947" y="0"/>
                            </a:cubicBezTo>
                            <a:cubicBezTo>
                              <a:pt x="67015" y="0"/>
                              <a:pt x="33640" y="3444"/>
                              <a:pt x="0" y="10068"/>
                            </a:cubicBezTo>
                            <a:cubicBezTo>
                              <a:pt x="7417" y="12717"/>
                              <a:pt x="14833" y="15632"/>
                              <a:pt x="22250" y="18811"/>
                            </a:cubicBezTo>
                            <a:cubicBezTo>
                              <a:pt x="48209" y="14572"/>
                              <a:pt x="73638" y="12452"/>
                              <a:pt x="96947" y="12452"/>
                            </a:cubicBezTo>
                            <a:cubicBezTo>
                              <a:pt x="156281" y="12452"/>
                              <a:pt x="196279" y="26229"/>
                              <a:pt x="201311" y="48485"/>
                            </a:cubicBezTo>
                            <a:cubicBezTo>
                              <a:pt x="205285" y="65441"/>
                              <a:pt x="188332" y="87697"/>
                              <a:pt x="154957" y="109157"/>
                            </a:cubicBezTo>
                            <a:cubicBezTo>
                              <a:pt x="149129" y="112866"/>
                              <a:pt x="143037" y="116311"/>
                              <a:pt x="136680" y="119755"/>
                            </a:cubicBezTo>
                            <a:cubicBezTo>
                              <a:pt x="138269" y="123994"/>
                              <a:pt x="139593" y="127968"/>
                              <a:pt x="140653" y="131942"/>
                            </a:cubicBezTo>
                            <a:cubicBezTo>
                              <a:pt x="148070" y="127968"/>
                              <a:pt x="155222" y="123729"/>
                              <a:pt x="161844" y="119755"/>
                            </a:cubicBezTo>
                            <a:cubicBezTo>
                              <a:pt x="200517" y="95115"/>
                              <a:pt x="219058" y="68621"/>
                              <a:pt x="213761" y="45835"/>
                            </a:cubicBezTo>
                            <a:close/>
                          </a:path>
                        </a:pathLst>
                      </a:custGeom>
                      <a:solidFill>
                        <a:srgbClr val="0061AF"/>
                      </a:solidFill>
                      <a:ln w="2647" cap="flat">
                        <a:noFill/>
                        <a:prstDash val="solid"/>
                        <a:miter/>
                      </a:ln>
                    </p:spPr>
                    <p:txBody>
                      <a:bodyPr rtlCol="0" anchor="ctr"/>
                      <a:lstStyle/>
                      <a:p>
                        <a:endParaRPr lang="ru-RU"/>
                      </a:p>
                    </p:txBody>
                  </p:sp>
                </p:grpSp>
              </p:grpSp>
            </p:grpSp>
            <p:sp>
              <p:nvSpPr>
                <p:cNvPr id="37" name="Полилиния 36">
                  <a:extLst>
                    <a:ext uri="{FF2B5EF4-FFF2-40B4-BE49-F238E27FC236}">
                      <a16:creationId xmlns:a16="http://schemas.microsoft.com/office/drawing/2014/main" id="{6FBE82DF-236D-2E19-DEA2-330B134F9B86}"/>
                    </a:ext>
                  </a:extLst>
                </p:cNvPr>
                <p:cNvSpPr/>
                <p:nvPr/>
              </p:nvSpPr>
              <p:spPr>
                <a:xfrm>
                  <a:off x="10662201" y="372831"/>
                  <a:ext cx="69929" cy="69945"/>
                </a:xfrm>
                <a:custGeom>
                  <a:avLst/>
                  <a:gdLst>
                    <a:gd name="connsiteX0" fmla="*/ 69929 w 69929"/>
                    <a:gd name="connsiteY0" fmla="*/ 34973 h 69945"/>
                    <a:gd name="connsiteX1" fmla="*/ 34965 w 69929"/>
                    <a:gd name="connsiteY1" fmla="*/ 69945 h 69945"/>
                    <a:gd name="connsiteX2" fmla="*/ 0 w 69929"/>
                    <a:gd name="connsiteY2" fmla="*/ 34973 h 69945"/>
                    <a:gd name="connsiteX3" fmla="*/ 34965 w 69929"/>
                    <a:gd name="connsiteY3" fmla="*/ 0 h 69945"/>
                    <a:gd name="connsiteX4" fmla="*/ 69929 w 69929"/>
                    <a:gd name="connsiteY4" fmla="*/ 34973 h 6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29" h="69945">
                      <a:moveTo>
                        <a:pt x="69929" y="34973"/>
                      </a:moveTo>
                      <a:cubicBezTo>
                        <a:pt x="69929" y="54314"/>
                        <a:pt x="54301" y="69945"/>
                        <a:pt x="34965" y="69945"/>
                      </a:cubicBezTo>
                      <a:cubicBezTo>
                        <a:pt x="15628" y="69945"/>
                        <a:pt x="0" y="54314"/>
                        <a:pt x="0" y="34973"/>
                      </a:cubicBezTo>
                      <a:cubicBezTo>
                        <a:pt x="0" y="15632"/>
                        <a:pt x="15628" y="0"/>
                        <a:pt x="34965" y="0"/>
                      </a:cubicBezTo>
                      <a:cubicBezTo>
                        <a:pt x="54301" y="0"/>
                        <a:pt x="69929" y="15632"/>
                        <a:pt x="69929" y="34973"/>
                      </a:cubicBezTo>
                      <a:close/>
                    </a:path>
                  </a:pathLst>
                </a:custGeom>
                <a:solidFill>
                  <a:srgbClr val="0061AF"/>
                </a:solidFill>
                <a:ln w="2647" cap="flat">
                  <a:noFill/>
                  <a:prstDash val="solid"/>
                  <a:miter/>
                </a:ln>
              </p:spPr>
              <p:txBody>
                <a:bodyPr rtlCol="0" anchor="ctr"/>
                <a:lstStyle/>
                <a:p>
                  <a:endParaRPr lang="ru-RU"/>
                </a:p>
              </p:txBody>
            </p:sp>
          </p:grpSp>
          <p:grpSp>
            <p:nvGrpSpPr>
              <p:cNvPr id="38" name="Рисунок 2">
                <a:extLst>
                  <a:ext uri="{FF2B5EF4-FFF2-40B4-BE49-F238E27FC236}">
                    <a16:creationId xmlns:a16="http://schemas.microsoft.com/office/drawing/2014/main" id="{71A8F523-E601-83F7-F487-D4A35D4CD856}"/>
                  </a:ext>
                </a:extLst>
              </p:cNvPr>
              <p:cNvGrpSpPr/>
              <p:nvPr/>
            </p:nvGrpSpPr>
            <p:grpSpPr>
              <a:xfrm>
                <a:off x="10628296" y="178626"/>
                <a:ext cx="216670" cy="164795"/>
                <a:chOff x="10628296" y="178626"/>
                <a:chExt cx="216670" cy="164795"/>
              </a:xfrm>
              <a:solidFill>
                <a:srgbClr val="0061AF"/>
              </a:solidFill>
            </p:grpSpPr>
            <p:sp>
              <p:nvSpPr>
                <p:cNvPr id="39" name="Полилиния 38">
                  <a:extLst>
                    <a:ext uri="{FF2B5EF4-FFF2-40B4-BE49-F238E27FC236}">
                      <a16:creationId xmlns:a16="http://schemas.microsoft.com/office/drawing/2014/main" id="{1122B284-7716-32E6-E4ED-31A9F85E2384}"/>
                    </a:ext>
                  </a:extLst>
                </p:cNvPr>
                <p:cNvSpPr/>
                <p:nvPr/>
              </p:nvSpPr>
              <p:spPr>
                <a:xfrm>
                  <a:off x="10628296" y="314543"/>
                  <a:ext cx="30726" cy="28878"/>
                </a:xfrm>
                <a:custGeom>
                  <a:avLst/>
                  <a:gdLst>
                    <a:gd name="connsiteX0" fmla="*/ 16953 w 30726"/>
                    <a:gd name="connsiteY0" fmla="*/ 23845 h 28878"/>
                    <a:gd name="connsiteX1" fmla="*/ 30726 w 30726"/>
                    <a:gd name="connsiteY1" fmla="*/ 1855 h 28878"/>
                    <a:gd name="connsiteX2" fmla="*/ 17217 w 30726"/>
                    <a:gd name="connsiteY2" fmla="*/ 0 h 28878"/>
                    <a:gd name="connsiteX3" fmla="*/ 0 w 30726"/>
                    <a:gd name="connsiteY3" fmla="*/ 28879 h 28878"/>
                    <a:gd name="connsiteX4" fmla="*/ 16953 w 30726"/>
                    <a:gd name="connsiteY4" fmla="*/ 23845 h 2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26" h="28878">
                      <a:moveTo>
                        <a:pt x="16953" y="23845"/>
                      </a:moveTo>
                      <a:cubicBezTo>
                        <a:pt x="21455" y="16427"/>
                        <a:pt x="25959" y="9008"/>
                        <a:pt x="30726" y="1855"/>
                      </a:cubicBezTo>
                      <a:cubicBezTo>
                        <a:pt x="26223" y="1060"/>
                        <a:pt x="21720" y="530"/>
                        <a:pt x="17217" y="0"/>
                      </a:cubicBezTo>
                      <a:cubicBezTo>
                        <a:pt x="11390" y="9273"/>
                        <a:pt x="5562" y="18811"/>
                        <a:pt x="0" y="28879"/>
                      </a:cubicBezTo>
                      <a:cubicBezTo>
                        <a:pt x="5562" y="27289"/>
                        <a:pt x="11125" y="25435"/>
                        <a:pt x="16953" y="23845"/>
                      </a:cubicBezTo>
                      <a:close/>
                    </a:path>
                  </a:pathLst>
                </a:custGeom>
                <a:solidFill>
                  <a:srgbClr val="0061AF"/>
                </a:solidFill>
                <a:ln w="264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AE8D233F-AFBB-1005-C0D5-67C72F32E910}"/>
                    </a:ext>
                  </a:extLst>
                </p:cNvPr>
                <p:cNvSpPr/>
                <p:nvPr/>
              </p:nvSpPr>
              <p:spPr>
                <a:xfrm>
                  <a:off x="10653460" y="178626"/>
                  <a:ext cx="191506" cy="140420"/>
                </a:xfrm>
                <a:custGeom>
                  <a:avLst/>
                  <a:gdLst>
                    <a:gd name="connsiteX0" fmla="*/ 13244 w 191506"/>
                    <a:gd name="connsiteY0" fmla="*/ 126379 h 140420"/>
                    <a:gd name="connsiteX1" fmla="*/ 145686 w 191506"/>
                    <a:gd name="connsiteY1" fmla="*/ 12187 h 140420"/>
                    <a:gd name="connsiteX2" fmla="*/ 159195 w 191506"/>
                    <a:gd name="connsiteY2" fmla="*/ 15367 h 140420"/>
                    <a:gd name="connsiteX3" fmla="*/ 169260 w 191506"/>
                    <a:gd name="connsiteY3" fmla="*/ 139096 h 140420"/>
                    <a:gd name="connsiteX4" fmla="*/ 181445 w 191506"/>
                    <a:gd name="connsiteY4" fmla="*/ 140421 h 140420"/>
                    <a:gd name="connsiteX5" fmla="*/ 165022 w 191506"/>
                    <a:gd name="connsiteY5" fmla="*/ 4504 h 140420"/>
                    <a:gd name="connsiteX6" fmla="*/ 145951 w 191506"/>
                    <a:gd name="connsiteY6" fmla="*/ 0 h 140420"/>
                    <a:gd name="connsiteX7" fmla="*/ 0 w 191506"/>
                    <a:gd name="connsiteY7" fmla="*/ 124259 h 140420"/>
                    <a:gd name="connsiteX8" fmla="*/ 13244 w 191506"/>
                    <a:gd name="connsiteY8" fmla="*/ 126379 h 14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506" h="140420">
                      <a:moveTo>
                        <a:pt x="13244" y="126379"/>
                      </a:moveTo>
                      <a:cubicBezTo>
                        <a:pt x="59864" y="58288"/>
                        <a:pt x="111781" y="12187"/>
                        <a:pt x="145686" y="12187"/>
                      </a:cubicBezTo>
                      <a:cubicBezTo>
                        <a:pt x="150719" y="12187"/>
                        <a:pt x="155222" y="13247"/>
                        <a:pt x="159195" y="15367"/>
                      </a:cubicBezTo>
                      <a:cubicBezTo>
                        <a:pt x="181180" y="27024"/>
                        <a:pt x="185948" y="73920"/>
                        <a:pt x="169260" y="139096"/>
                      </a:cubicBezTo>
                      <a:cubicBezTo>
                        <a:pt x="173499" y="139361"/>
                        <a:pt x="177472" y="139891"/>
                        <a:pt x="181445" y="140421"/>
                      </a:cubicBezTo>
                      <a:cubicBezTo>
                        <a:pt x="198662" y="72330"/>
                        <a:pt x="194159" y="19871"/>
                        <a:pt x="165022" y="4504"/>
                      </a:cubicBezTo>
                      <a:cubicBezTo>
                        <a:pt x="159195" y="1590"/>
                        <a:pt x="152838" y="0"/>
                        <a:pt x="145951" y="0"/>
                      </a:cubicBezTo>
                      <a:cubicBezTo>
                        <a:pt x="106218" y="0"/>
                        <a:pt x="50328" y="48750"/>
                        <a:pt x="0" y="124259"/>
                      </a:cubicBezTo>
                      <a:cubicBezTo>
                        <a:pt x="4238" y="124789"/>
                        <a:pt x="8741" y="125584"/>
                        <a:pt x="13244" y="126379"/>
                      </a:cubicBezTo>
                      <a:close/>
                    </a:path>
                  </a:pathLst>
                </a:custGeom>
                <a:solidFill>
                  <a:srgbClr val="0061AF"/>
                </a:solidFill>
                <a:ln w="2647" cap="flat">
                  <a:noFill/>
                  <a:prstDash val="solid"/>
                  <a:miter/>
                </a:ln>
              </p:spPr>
              <p:txBody>
                <a:bodyPr rtlCol="0" anchor="ctr"/>
                <a:lstStyle/>
                <a:p>
                  <a:endParaRPr lang="ru-RU"/>
                </a:p>
              </p:txBody>
            </p:sp>
          </p:grpSp>
        </p:grpSp>
        <p:grpSp>
          <p:nvGrpSpPr>
            <p:cNvPr id="41" name="Рисунок 2">
              <a:extLst>
                <a:ext uri="{FF2B5EF4-FFF2-40B4-BE49-F238E27FC236}">
                  <a16:creationId xmlns:a16="http://schemas.microsoft.com/office/drawing/2014/main" id="{B1403E38-86B8-F7BB-1A45-D6B2E3ED28F3}"/>
                </a:ext>
              </a:extLst>
            </p:cNvPr>
            <p:cNvGrpSpPr/>
            <p:nvPr/>
          </p:nvGrpSpPr>
          <p:grpSpPr>
            <a:xfrm>
              <a:off x="10778220" y="535242"/>
              <a:ext cx="830144" cy="194204"/>
              <a:chOff x="10778220" y="535242"/>
              <a:chExt cx="830144" cy="194204"/>
            </a:xfrm>
            <a:solidFill>
              <a:srgbClr val="0061AF"/>
            </a:solidFill>
          </p:grpSpPr>
          <p:sp>
            <p:nvSpPr>
              <p:cNvPr id="42" name="Полилиния 41">
                <a:extLst>
                  <a:ext uri="{FF2B5EF4-FFF2-40B4-BE49-F238E27FC236}">
                    <a16:creationId xmlns:a16="http://schemas.microsoft.com/office/drawing/2014/main" id="{9054E429-8C80-E5D6-D472-874E75911484}"/>
                  </a:ext>
                </a:extLst>
              </p:cNvPr>
              <p:cNvSpPr/>
              <p:nvPr/>
            </p:nvSpPr>
            <p:spPr>
              <a:xfrm>
                <a:off x="10778220" y="535242"/>
                <a:ext cx="190451" cy="194204"/>
              </a:xfrm>
              <a:custGeom>
                <a:avLst/>
                <a:gdLst>
                  <a:gd name="connsiteX0" fmla="*/ 160519 w 190451"/>
                  <a:gd name="connsiteY0" fmla="*/ 194204 h 194204"/>
                  <a:gd name="connsiteX1" fmla="*/ 160519 w 190451"/>
                  <a:gd name="connsiteY1" fmla="*/ 56168 h 194204"/>
                  <a:gd name="connsiteX2" fmla="*/ 95358 w 190451"/>
                  <a:gd name="connsiteY2" fmla="*/ 138301 h 194204"/>
                  <a:gd name="connsiteX3" fmla="*/ 29932 w 190451"/>
                  <a:gd name="connsiteY3" fmla="*/ 56168 h 194204"/>
                  <a:gd name="connsiteX4" fmla="*/ 29932 w 190451"/>
                  <a:gd name="connsiteY4" fmla="*/ 194204 h 194204"/>
                  <a:gd name="connsiteX5" fmla="*/ 0 w 190451"/>
                  <a:gd name="connsiteY5" fmla="*/ 194204 h 194204"/>
                  <a:gd name="connsiteX6" fmla="*/ 0 w 190451"/>
                  <a:gd name="connsiteY6" fmla="*/ 0 h 194204"/>
                  <a:gd name="connsiteX7" fmla="*/ 17482 w 190451"/>
                  <a:gd name="connsiteY7" fmla="*/ 0 h 194204"/>
                  <a:gd name="connsiteX8" fmla="*/ 95358 w 190451"/>
                  <a:gd name="connsiteY8" fmla="*/ 98559 h 194204"/>
                  <a:gd name="connsiteX9" fmla="*/ 173234 w 190451"/>
                  <a:gd name="connsiteY9" fmla="*/ 0 h 194204"/>
                  <a:gd name="connsiteX10" fmla="*/ 190451 w 190451"/>
                  <a:gd name="connsiteY10" fmla="*/ 0 h 194204"/>
                  <a:gd name="connsiteX11" fmla="*/ 190451 w 190451"/>
                  <a:gd name="connsiteY11" fmla="*/ 194204 h 194204"/>
                  <a:gd name="connsiteX12" fmla="*/ 160519 w 190451"/>
                  <a:gd name="connsiteY12" fmla="*/ 194204 h 1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451" h="194204">
                    <a:moveTo>
                      <a:pt x="160519" y="194204"/>
                    </a:moveTo>
                    <a:lnTo>
                      <a:pt x="160519" y="56168"/>
                    </a:lnTo>
                    <a:lnTo>
                      <a:pt x="95358" y="138301"/>
                    </a:lnTo>
                    <a:lnTo>
                      <a:pt x="29932" y="56168"/>
                    </a:lnTo>
                    <a:lnTo>
                      <a:pt x="29932" y="194204"/>
                    </a:lnTo>
                    <a:lnTo>
                      <a:pt x="0" y="194204"/>
                    </a:lnTo>
                    <a:lnTo>
                      <a:pt x="0" y="0"/>
                    </a:lnTo>
                    <a:lnTo>
                      <a:pt x="17482" y="0"/>
                    </a:lnTo>
                    <a:lnTo>
                      <a:pt x="95358" y="98559"/>
                    </a:lnTo>
                    <a:lnTo>
                      <a:pt x="173234" y="0"/>
                    </a:lnTo>
                    <a:lnTo>
                      <a:pt x="190451" y="0"/>
                    </a:lnTo>
                    <a:lnTo>
                      <a:pt x="190451" y="194204"/>
                    </a:lnTo>
                    <a:lnTo>
                      <a:pt x="160519" y="194204"/>
                    </a:lnTo>
                    <a:close/>
                  </a:path>
                </a:pathLst>
              </a:custGeom>
              <a:solidFill>
                <a:srgbClr val="0061AF"/>
              </a:solidFill>
              <a:ln w="264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6566A706-5E5A-4338-8BD1-DD1815559ECF}"/>
                  </a:ext>
                </a:extLst>
              </p:cNvPr>
              <p:cNvSpPr/>
              <p:nvPr/>
            </p:nvSpPr>
            <p:spPr>
              <a:xfrm>
                <a:off x="10993040" y="535242"/>
                <a:ext cx="149923" cy="194204"/>
              </a:xfrm>
              <a:custGeom>
                <a:avLst/>
                <a:gdLst>
                  <a:gd name="connsiteX0" fmla="*/ 119992 w 149923"/>
                  <a:gd name="connsiteY0" fmla="*/ 194204 h 194204"/>
                  <a:gd name="connsiteX1" fmla="*/ 119992 w 149923"/>
                  <a:gd name="connsiteY1" fmla="*/ 57228 h 194204"/>
                  <a:gd name="connsiteX2" fmla="*/ 17482 w 149923"/>
                  <a:gd name="connsiteY2" fmla="*/ 194204 h 194204"/>
                  <a:gd name="connsiteX3" fmla="*/ 0 w 149923"/>
                  <a:gd name="connsiteY3" fmla="*/ 194204 h 194204"/>
                  <a:gd name="connsiteX4" fmla="*/ 0 w 149923"/>
                  <a:gd name="connsiteY4" fmla="*/ 0 h 194204"/>
                  <a:gd name="connsiteX5" fmla="*/ 29932 w 149923"/>
                  <a:gd name="connsiteY5" fmla="*/ 0 h 194204"/>
                  <a:gd name="connsiteX6" fmla="*/ 29932 w 149923"/>
                  <a:gd name="connsiteY6" fmla="*/ 136976 h 194204"/>
                  <a:gd name="connsiteX7" fmla="*/ 132442 w 149923"/>
                  <a:gd name="connsiteY7" fmla="*/ 0 h 194204"/>
                  <a:gd name="connsiteX8" fmla="*/ 149924 w 149923"/>
                  <a:gd name="connsiteY8" fmla="*/ 0 h 194204"/>
                  <a:gd name="connsiteX9" fmla="*/ 149924 w 149923"/>
                  <a:gd name="connsiteY9" fmla="*/ 194204 h 194204"/>
                  <a:gd name="connsiteX10" fmla="*/ 119992 w 149923"/>
                  <a:gd name="connsiteY10" fmla="*/ 194204 h 1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23" h="194204">
                    <a:moveTo>
                      <a:pt x="119992" y="194204"/>
                    </a:moveTo>
                    <a:lnTo>
                      <a:pt x="119992" y="57228"/>
                    </a:lnTo>
                    <a:lnTo>
                      <a:pt x="17482" y="194204"/>
                    </a:lnTo>
                    <a:lnTo>
                      <a:pt x="0" y="194204"/>
                    </a:lnTo>
                    <a:lnTo>
                      <a:pt x="0" y="0"/>
                    </a:lnTo>
                    <a:lnTo>
                      <a:pt x="29932" y="0"/>
                    </a:lnTo>
                    <a:lnTo>
                      <a:pt x="29932" y="136976"/>
                    </a:lnTo>
                    <a:lnTo>
                      <a:pt x="132442" y="0"/>
                    </a:lnTo>
                    <a:lnTo>
                      <a:pt x="149924" y="0"/>
                    </a:lnTo>
                    <a:lnTo>
                      <a:pt x="149924" y="194204"/>
                    </a:lnTo>
                    <a:lnTo>
                      <a:pt x="119992" y="194204"/>
                    </a:lnTo>
                    <a:close/>
                  </a:path>
                </a:pathLst>
              </a:custGeom>
              <a:solidFill>
                <a:srgbClr val="0061AF"/>
              </a:solidFill>
              <a:ln w="264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38A08E9C-5263-CD8F-8F15-064797DF2515}"/>
                  </a:ext>
                </a:extLst>
              </p:cNvPr>
              <p:cNvSpPr/>
              <p:nvPr/>
            </p:nvSpPr>
            <p:spPr>
              <a:xfrm>
                <a:off x="11458440" y="535242"/>
                <a:ext cx="149924" cy="194204"/>
              </a:xfrm>
              <a:custGeom>
                <a:avLst/>
                <a:gdLst>
                  <a:gd name="connsiteX0" fmla="*/ 119992 w 149924"/>
                  <a:gd name="connsiteY0" fmla="*/ 194204 h 194204"/>
                  <a:gd name="connsiteX1" fmla="*/ 119992 w 149924"/>
                  <a:gd name="connsiteY1" fmla="*/ 57228 h 194204"/>
                  <a:gd name="connsiteX2" fmla="*/ 17482 w 149924"/>
                  <a:gd name="connsiteY2" fmla="*/ 194204 h 194204"/>
                  <a:gd name="connsiteX3" fmla="*/ 0 w 149924"/>
                  <a:gd name="connsiteY3" fmla="*/ 194204 h 194204"/>
                  <a:gd name="connsiteX4" fmla="*/ 0 w 149924"/>
                  <a:gd name="connsiteY4" fmla="*/ 0 h 194204"/>
                  <a:gd name="connsiteX5" fmla="*/ 29932 w 149924"/>
                  <a:gd name="connsiteY5" fmla="*/ 0 h 194204"/>
                  <a:gd name="connsiteX6" fmla="*/ 29932 w 149924"/>
                  <a:gd name="connsiteY6" fmla="*/ 136976 h 194204"/>
                  <a:gd name="connsiteX7" fmla="*/ 132442 w 149924"/>
                  <a:gd name="connsiteY7" fmla="*/ 0 h 194204"/>
                  <a:gd name="connsiteX8" fmla="*/ 149924 w 149924"/>
                  <a:gd name="connsiteY8" fmla="*/ 0 h 194204"/>
                  <a:gd name="connsiteX9" fmla="*/ 149924 w 149924"/>
                  <a:gd name="connsiteY9" fmla="*/ 194204 h 194204"/>
                  <a:gd name="connsiteX10" fmla="*/ 119992 w 149924"/>
                  <a:gd name="connsiteY10" fmla="*/ 194204 h 1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24" h="194204">
                    <a:moveTo>
                      <a:pt x="119992" y="194204"/>
                    </a:moveTo>
                    <a:lnTo>
                      <a:pt x="119992" y="57228"/>
                    </a:lnTo>
                    <a:lnTo>
                      <a:pt x="17482" y="194204"/>
                    </a:lnTo>
                    <a:lnTo>
                      <a:pt x="0" y="194204"/>
                    </a:lnTo>
                    <a:lnTo>
                      <a:pt x="0" y="0"/>
                    </a:lnTo>
                    <a:lnTo>
                      <a:pt x="29932" y="0"/>
                    </a:lnTo>
                    <a:lnTo>
                      <a:pt x="29932" y="136976"/>
                    </a:lnTo>
                    <a:lnTo>
                      <a:pt x="132442" y="0"/>
                    </a:lnTo>
                    <a:lnTo>
                      <a:pt x="149924" y="0"/>
                    </a:lnTo>
                    <a:lnTo>
                      <a:pt x="149924" y="194204"/>
                    </a:lnTo>
                    <a:lnTo>
                      <a:pt x="119992" y="194204"/>
                    </a:lnTo>
                    <a:close/>
                  </a:path>
                </a:pathLst>
              </a:custGeom>
              <a:solidFill>
                <a:srgbClr val="0061AF"/>
              </a:solidFill>
              <a:ln w="2647" cap="flat">
                <a:noFill/>
                <a:prstDash val="solid"/>
                <a:miter/>
              </a:ln>
            </p:spPr>
            <p:txBody>
              <a:bodyPr rtlCol="0" anchor="ctr"/>
              <a:lstStyle/>
              <a:p>
                <a:endParaRPr lang="ru-RU"/>
              </a:p>
            </p:txBody>
          </p:sp>
        </p:grpSp>
        <p:grpSp>
          <p:nvGrpSpPr>
            <p:cNvPr id="45" name="Рисунок 2">
              <a:extLst>
                <a:ext uri="{FF2B5EF4-FFF2-40B4-BE49-F238E27FC236}">
                  <a16:creationId xmlns:a16="http://schemas.microsoft.com/office/drawing/2014/main" id="{0A3E1BE1-EC8E-ABDB-D053-8501429BA4B6}"/>
                </a:ext>
              </a:extLst>
            </p:cNvPr>
            <p:cNvGrpSpPr/>
            <p:nvPr/>
          </p:nvGrpSpPr>
          <p:grpSpPr>
            <a:xfrm>
              <a:off x="11288385" y="386343"/>
              <a:ext cx="347791" cy="84782"/>
              <a:chOff x="11288385" y="386343"/>
              <a:chExt cx="347791" cy="84782"/>
            </a:xfrm>
            <a:solidFill>
              <a:srgbClr val="0061AF"/>
            </a:solidFill>
          </p:grpSpPr>
          <p:sp>
            <p:nvSpPr>
              <p:cNvPr id="46" name="Полилиния 45">
                <a:extLst>
                  <a:ext uri="{FF2B5EF4-FFF2-40B4-BE49-F238E27FC236}">
                    <a16:creationId xmlns:a16="http://schemas.microsoft.com/office/drawing/2014/main" id="{77899C01-92CE-D81E-38AF-7EFA5C6CCE7A}"/>
                  </a:ext>
                </a:extLst>
              </p:cNvPr>
              <p:cNvSpPr/>
              <p:nvPr/>
            </p:nvSpPr>
            <p:spPr>
              <a:xfrm>
                <a:off x="11288385" y="386343"/>
                <a:ext cx="70194" cy="84782"/>
              </a:xfrm>
              <a:custGeom>
                <a:avLst/>
                <a:gdLst>
                  <a:gd name="connsiteX0" fmla="*/ 52447 w 70194"/>
                  <a:gd name="connsiteY0" fmla="*/ 84517 h 84782"/>
                  <a:gd name="connsiteX1" fmla="*/ 52447 w 70194"/>
                  <a:gd name="connsiteY1" fmla="*/ 49810 h 84782"/>
                  <a:gd name="connsiteX2" fmla="*/ 17747 w 70194"/>
                  <a:gd name="connsiteY2" fmla="*/ 49810 h 84782"/>
                  <a:gd name="connsiteX3" fmla="*/ 17747 w 70194"/>
                  <a:gd name="connsiteY3" fmla="*/ 84517 h 84782"/>
                  <a:gd name="connsiteX4" fmla="*/ 0 w 70194"/>
                  <a:gd name="connsiteY4" fmla="*/ 84517 h 84782"/>
                  <a:gd name="connsiteX5" fmla="*/ 0 w 70194"/>
                  <a:gd name="connsiteY5" fmla="*/ 0 h 84782"/>
                  <a:gd name="connsiteX6" fmla="*/ 17747 w 70194"/>
                  <a:gd name="connsiteY6" fmla="*/ 0 h 84782"/>
                  <a:gd name="connsiteX7" fmla="*/ 17747 w 70194"/>
                  <a:gd name="connsiteY7" fmla="*/ 34443 h 84782"/>
                  <a:gd name="connsiteX8" fmla="*/ 52447 w 70194"/>
                  <a:gd name="connsiteY8" fmla="*/ 34443 h 84782"/>
                  <a:gd name="connsiteX9" fmla="*/ 52447 w 70194"/>
                  <a:gd name="connsiteY9" fmla="*/ 265 h 84782"/>
                  <a:gd name="connsiteX10" fmla="*/ 70194 w 70194"/>
                  <a:gd name="connsiteY10" fmla="*/ 265 h 84782"/>
                  <a:gd name="connsiteX11" fmla="*/ 70194 w 70194"/>
                  <a:gd name="connsiteY11" fmla="*/ 84782 h 84782"/>
                  <a:gd name="connsiteX12" fmla="*/ 52447 w 70194"/>
                  <a:gd name="connsiteY12" fmla="*/ 84782 h 8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194" h="84782">
                    <a:moveTo>
                      <a:pt x="52447" y="84517"/>
                    </a:moveTo>
                    <a:lnTo>
                      <a:pt x="52447" y="49810"/>
                    </a:lnTo>
                    <a:lnTo>
                      <a:pt x="17747" y="49810"/>
                    </a:lnTo>
                    <a:lnTo>
                      <a:pt x="17747" y="84517"/>
                    </a:lnTo>
                    <a:lnTo>
                      <a:pt x="0" y="84517"/>
                    </a:lnTo>
                    <a:lnTo>
                      <a:pt x="0" y="0"/>
                    </a:lnTo>
                    <a:lnTo>
                      <a:pt x="17747" y="0"/>
                    </a:lnTo>
                    <a:lnTo>
                      <a:pt x="17747" y="34443"/>
                    </a:lnTo>
                    <a:lnTo>
                      <a:pt x="52447" y="34443"/>
                    </a:lnTo>
                    <a:lnTo>
                      <a:pt x="52447" y="265"/>
                    </a:lnTo>
                    <a:lnTo>
                      <a:pt x="70194" y="265"/>
                    </a:lnTo>
                    <a:lnTo>
                      <a:pt x="70194" y="84782"/>
                    </a:lnTo>
                    <a:lnTo>
                      <a:pt x="52447" y="84782"/>
                    </a:lnTo>
                    <a:close/>
                  </a:path>
                </a:pathLst>
              </a:custGeom>
              <a:solidFill>
                <a:srgbClr val="0061AF"/>
              </a:solidFill>
              <a:ln w="264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DF30E837-A4AB-C641-0EC1-D3A99704721B}"/>
                  </a:ext>
                </a:extLst>
              </p:cNvPr>
              <p:cNvSpPr/>
              <p:nvPr/>
            </p:nvSpPr>
            <p:spPr>
              <a:xfrm>
                <a:off x="11378710" y="386343"/>
                <a:ext cx="70988" cy="84517"/>
              </a:xfrm>
              <a:custGeom>
                <a:avLst/>
                <a:gdLst>
                  <a:gd name="connsiteX0" fmla="*/ 53241 w 70988"/>
                  <a:gd name="connsiteY0" fmla="*/ 84517 h 84517"/>
                  <a:gd name="connsiteX1" fmla="*/ 53241 w 70988"/>
                  <a:gd name="connsiteY1" fmla="*/ 31263 h 84517"/>
                  <a:gd name="connsiteX2" fmla="*/ 10595 w 70988"/>
                  <a:gd name="connsiteY2" fmla="*/ 84517 h 84517"/>
                  <a:gd name="connsiteX3" fmla="*/ 0 w 70988"/>
                  <a:gd name="connsiteY3" fmla="*/ 84517 h 84517"/>
                  <a:gd name="connsiteX4" fmla="*/ 0 w 70988"/>
                  <a:gd name="connsiteY4" fmla="*/ 0 h 84517"/>
                  <a:gd name="connsiteX5" fmla="*/ 17747 w 70988"/>
                  <a:gd name="connsiteY5" fmla="*/ 0 h 84517"/>
                  <a:gd name="connsiteX6" fmla="*/ 17747 w 70988"/>
                  <a:gd name="connsiteY6" fmla="*/ 53254 h 84517"/>
                  <a:gd name="connsiteX7" fmla="*/ 60393 w 70988"/>
                  <a:gd name="connsiteY7" fmla="*/ 0 h 84517"/>
                  <a:gd name="connsiteX8" fmla="*/ 70989 w 70988"/>
                  <a:gd name="connsiteY8" fmla="*/ 0 h 84517"/>
                  <a:gd name="connsiteX9" fmla="*/ 70989 w 70988"/>
                  <a:gd name="connsiteY9" fmla="*/ 84517 h 84517"/>
                  <a:gd name="connsiteX10" fmla="*/ 53241 w 70988"/>
                  <a:gd name="connsiteY10" fmla="*/ 84517 h 8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988" h="84517">
                    <a:moveTo>
                      <a:pt x="53241" y="84517"/>
                    </a:moveTo>
                    <a:lnTo>
                      <a:pt x="53241" y="31263"/>
                    </a:lnTo>
                    <a:lnTo>
                      <a:pt x="10595" y="84517"/>
                    </a:lnTo>
                    <a:lnTo>
                      <a:pt x="0" y="84517"/>
                    </a:lnTo>
                    <a:lnTo>
                      <a:pt x="0" y="0"/>
                    </a:lnTo>
                    <a:lnTo>
                      <a:pt x="17747" y="0"/>
                    </a:lnTo>
                    <a:lnTo>
                      <a:pt x="17747" y="53254"/>
                    </a:lnTo>
                    <a:lnTo>
                      <a:pt x="60393" y="0"/>
                    </a:lnTo>
                    <a:lnTo>
                      <a:pt x="70989" y="0"/>
                    </a:lnTo>
                    <a:lnTo>
                      <a:pt x="70989" y="84517"/>
                    </a:lnTo>
                    <a:lnTo>
                      <a:pt x="53241" y="84517"/>
                    </a:lnTo>
                    <a:close/>
                  </a:path>
                </a:pathLst>
              </a:custGeom>
              <a:solidFill>
                <a:srgbClr val="0061AF"/>
              </a:solidFill>
              <a:ln w="264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3DB2B662-411F-7A78-A1CE-F7DDD072FBF7}"/>
                  </a:ext>
                </a:extLst>
              </p:cNvPr>
              <p:cNvSpPr/>
              <p:nvPr/>
            </p:nvSpPr>
            <p:spPr>
              <a:xfrm>
                <a:off x="11464268" y="386608"/>
                <a:ext cx="71253" cy="84517"/>
              </a:xfrm>
              <a:custGeom>
                <a:avLst/>
                <a:gdLst>
                  <a:gd name="connsiteX0" fmla="*/ 53771 w 71253"/>
                  <a:gd name="connsiteY0" fmla="*/ 84252 h 84517"/>
                  <a:gd name="connsiteX1" fmla="*/ 53771 w 71253"/>
                  <a:gd name="connsiteY1" fmla="*/ 63587 h 84517"/>
                  <a:gd name="connsiteX2" fmla="*/ 43706 w 71253"/>
                  <a:gd name="connsiteY2" fmla="*/ 63587 h 84517"/>
                  <a:gd name="connsiteX3" fmla="*/ 25694 w 71253"/>
                  <a:gd name="connsiteY3" fmla="*/ 75774 h 84517"/>
                  <a:gd name="connsiteX4" fmla="*/ 19866 w 71253"/>
                  <a:gd name="connsiteY4" fmla="*/ 84252 h 84517"/>
                  <a:gd name="connsiteX5" fmla="*/ 0 w 71253"/>
                  <a:gd name="connsiteY5" fmla="*/ 84252 h 84517"/>
                  <a:gd name="connsiteX6" fmla="*/ 7682 w 71253"/>
                  <a:gd name="connsiteY6" fmla="*/ 73125 h 84517"/>
                  <a:gd name="connsiteX7" fmla="*/ 21191 w 71253"/>
                  <a:gd name="connsiteY7" fmla="*/ 58288 h 84517"/>
                  <a:gd name="connsiteX8" fmla="*/ 1854 w 71253"/>
                  <a:gd name="connsiteY8" fmla="*/ 31793 h 84517"/>
                  <a:gd name="connsiteX9" fmla="*/ 40792 w 71253"/>
                  <a:gd name="connsiteY9" fmla="*/ 0 h 84517"/>
                  <a:gd name="connsiteX10" fmla="*/ 71254 w 71253"/>
                  <a:gd name="connsiteY10" fmla="*/ 0 h 84517"/>
                  <a:gd name="connsiteX11" fmla="*/ 71254 w 71253"/>
                  <a:gd name="connsiteY11" fmla="*/ 84517 h 84517"/>
                  <a:gd name="connsiteX12" fmla="*/ 53771 w 71253"/>
                  <a:gd name="connsiteY12" fmla="*/ 84517 h 84517"/>
                  <a:gd name="connsiteX13" fmla="*/ 39203 w 71253"/>
                  <a:gd name="connsiteY13" fmla="*/ 15632 h 84517"/>
                  <a:gd name="connsiteX14" fmla="*/ 18542 w 71253"/>
                  <a:gd name="connsiteY14" fmla="*/ 31793 h 84517"/>
                  <a:gd name="connsiteX15" fmla="*/ 39203 w 71253"/>
                  <a:gd name="connsiteY15" fmla="*/ 47955 h 84517"/>
                  <a:gd name="connsiteX16" fmla="*/ 53771 w 71253"/>
                  <a:gd name="connsiteY16" fmla="*/ 47955 h 84517"/>
                  <a:gd name="connsiteX17" fmla="*/ 53771 w 71253"/>
                  <a:gd name="connsiteY17" fmla="*/ 15632 h 84517"/>
                  <a:gd name="connsiteX18" fmla="*/ 39203 w 71253"/>
                  <a:gd name="connsiteY18" fmla="*/ 15632 h 8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253" h="84517">
                    <a:moveTo>
                      <a:pt x="53771" y="84252"/>
                    </a:moveTo>
                    <a:lnTo>
                      <a:pt x="53771" y="63587"/>
                    </a:lnTo>
                    <a:lnTo>
                      <a:pt x="43706" y="63587"/>
                    </a:lnTo>
                    <a:cubicBezTo>
                      <a:pt x="34965" y="63852"/>
                      <a:pt x="32581" y="65706"/>
                      <a:pt x="25694" y="75774"/>
                    </a:cubicBezTo>
                    <a:lnTo>
                      <a:pt x="19866" y="84252"/>
                    </a:lnTo>
                    <a:lnTo>
                      <a:pt x="0" y="84252"/>
                    </a:lnTo>
                    <a:lnTo>
                      <a:pt x="7682" y="73125"/>
                    </a:lnTo>
                    <a:cubicBezTo>
                      <a:pt x="13244" y="64911"/>
                      <a:pt x="17217" y="60672"/>
                      <a:pt x="21191" y="58288"/>
                    </a:cubicBezTo>
                    <a:cubicBezTo>
                      <a:pt x="9006" y="53784"/>
                      <a:pt x="1854" y="44246"/>
                      <a:pt x="1854" y="31793"/>
                    </a:cubicBezTo>
                    <a:cubicBezTo>
                      <a:pt x="1854" y="14042"/>
                      <a:pt x="15628" y="0"/>
                      <a:pt x="40792" y="0"/>
                    </a:cubicBezTo>
                    <a:lnTo>
                      <a:pt x="71254" y="0"/>
                    </a:lnTo>
                    <a:lnTo>
                      <a:pt x="71254" y="84517"/>
                    </a:lnTo>
                    <a:lnTo>
                      <a:pt x="53771" y="84517"/>
                    </a:lnTo>
                    <a:close/>
                    <a:moveTo>
                      <a:pt x="39203" y="15632"/>
                    </a:moveTo>
                    <a:cubicBezTo>
                      <a:pt x="27548" y="15632"/>
                      <a:pt x="18542" y="20931"/>
                      <a:pt x="18542" y="31793"/>
                    </a:cubicBezTo>
                    <a:cubicBezTo>
                      <a:pt x="18542" y="43186"/>
                      <a:pt x="27548" y="47955"/>
                      <a:pt x="39203" y="47955"/>
                    </a:cubicBezTo>
                    <a:lnTo>
                      <a:pt x="53771" y="47955"/>
                    </a:lnTo>
                    <a:lnTo>
                      <a:pt x="53771" y="15632"/>
                    </a:lnTo>
                    <a:lnTo>
                      <a:pt x="39203" y="15632"/>
                    </a:lnTo>
                    <a:close/>
                  </a:path>
                </a:pathLst>
              </a:custGeom>
              <a:solidFill>
                <a:srgbClr val="0061AF"/>
              </a:solidFill>
              <a:ln w="264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EAE4D6D3-41D3-0D79-92CE-8B638998CB59}"/>
                  </a:ext>
                </a:extLst>
              </p:cNvPr>
              <p:cNvSpPr/>
              <p:nvPr/>
            </p:nvSpPr>
            <p:spPr>
              <a:xfrm>
                <a:off x="11550884" y="386608"/>
                <a:ext cx="85292" cy="84517"/>
              </a:xfrm>
              <a:custGeom>
                <a:avLst/>
                <a:gdLst>
                  <a:gd name="connsiteX0" fmla="*/ 14304 w 85292"/>
                  <a:gd name="connsiteY0" fmla="*/ 84252 h 84517"/>
                  <a:gd name="connsiteX1" fmla="*/ 32846 w 85292"/>
                  <a:gd name="connsiteY1" fmla="*/ 53784 h 84517"/>
                  <a:gd name="connsiteX2" fmla="*/ 0 w 85292"/>
                  <a:gd name="connsiteY2" fmla="*/ 0 h 84517"/>
                  <a:gd name="connsiteX3" fmla="*/ 20131 w 85292"/>
                  <a:gd name="connsiteY3" fmla="*/ 0 h 84517"/>
                  <a:gd name="connsiteX4" fmla="*/ 42646 w 85292"/>
                  <a:gd name="connsiteY4" fmla="*/ 36827 h 84517"/>
                  <a:gd name="connsiteX5" fmla="*/ 65161 w 85292"/>
                  <a:gd name="connsiteY5" fmla="*/ 0 h 84517"/>
                  <a:gd name="connsiteX6" fmla="*/ 85292 w 85292"/>
                  <a:gd name="connsiteY6" fmla="*/ 0 h 84517"/>
                  <a:gd name="connsiteX7" fmla="*/ 33905 w 85292"/>
                  <a:gd name="connsiteY7" fmla="*/ 84517 h 84517"/>
                  <a:gd name="connsiteX8" fmla="*/ 14304 w 85292"/>
                  <a:gd name="connsiteY8" fmla="*/ 84517 h 8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92" h="84517">
                    <a:moveTo>
                      <a:pt x="14304" y="84252"/>
                    </a:moveTo>
                    <a:lnTo>
                      <a:pt x="32846" y="53784"/>
                    </a:lnTo>
                    <a:lnTo>
                      <a:pt x="0" y="0"/>
                    </a:lnTo>
                    <a:lnTo>
                      <a:pt x="20131" y="0"/>
                    </a:lnTo>
                    <a:lnTo>
                      <a:pt x="42646" y="36827"/>
                    </a:lnTo>
                    <a:lnTo>
                      <a:pt x="65161" y="0"/>
                    </a:lnTo>
                    <a:lnTo>
                      <a:pt x="85292" y="0"/>
                    </a:lnTo>
                    <a:lnTo>
                      <a:pt x="33905" y="84517"/>
                    </a:lnTo>
                    <a:lnTo>
                      <a:pt x="14304" y="84517"/>
                    </a:lnTo>
                    <a:close/>
                  </a:path>
                </a:pathLst>
              </a:custGeom>
              <a:solidFill>
                <a:srgbClr val="0061AF"/>
              </a:solidFill>
              <a:ln w="2647" cap="flat">
                <a:noFill/>
                <a:prstDash val="solid"/>
                <a:miter/>
              </a:ln>
            </p:spPr>
            <p:txBody>
              <a:bodyPr rtlCol="0" anchor="ctr"/>
              <a:lstStyle/>
              <a:p>
                <a:endParaRPr lang="ru-RU"/>
              </a:p>
            </p:txBody>
          </p:sp>
        </p:grpSp>
        <p:sp>
          <p:nvSpPr>
            <p:cNvPr id="50" name="Полилиния 49">
              <a:extLst>
                <a:ext uri="{FF2B5EF4-FFF2-40B4-BE49-F238E27FC236}">
                  <a16:creationId xmlns:a16="http://schemas.microsoft.com/office/drawing/2014/main" id="{22101A41-9774-9E95-D74D-FA788AB18A9D}"/>
                </a:ext>
              </a:extLst>
            </p:cNvPr>
            <p:cNvSpPr/>
            <p:nvPr/>
          </p:nvSpPr>
          <p:spPr>
            <a:xfrm>
              <a:off x="11154884" y="535242"/>
              <a:ext cx="292166" cy="193674"/>
            </a:xfrm>
            <a:custGeom>
              <a:avLst/>
              <a:gdLst>
                <a:gd name="connsiteX0" fmla="*/ 214291 w 292166"/>
                <a:gd name="connsiteY0" fmla="*/ 6889 h 193674"/>
                <a:gd name="connsiteX1" fmla="*/ 160784 w 292166"/>
                <a:gd name="connsiteY1" fmla="*/ 35768 h 193674"/>
                <a:gd name="connsiteX2" fmla="*/ 160784 w 292166"/>
                <a:gd name="connsiteY2" fmla="*/ 0 h 193674"/>
                <a:gd name="connsiteX3" fmla="*/ 130852 w 292166"/>
                <a:gd name="connsiteY3" fmla="*/ 0 h 193674"/>
                <a:gd name="connsiteX4" fmla="*/ 130852 w 292166"/>
                <a:gd name="connsiteY4" fmla="*/ 87167 h 193674"/>
                <a:gd name="connsiteX5" fmla="*/ 80525 w 292166"/>
                <a:gd name="connsiteY5" fmla="*/ 138831 h 193674"/>
                <a:gd name="connsiteX6" fmla="*/ 30197 w 292166"/>
                <a:gd name="connsiteY6" fmla="*/ 87167 h 193674"/>
                <a:gd name="connsiteX7" fmla="*/ 80525 w 292166"/>
                <a:gd name="connsiteY7" fmla="*/ 35238 h 193674"/>
                <a:gd name="connsiteX8" fmla="*/ 117873 w 292166"/>
                <a:gd name="connsiteY8" fmla="*/ 51664 h 193674"/>
                <a:gd name="connsiteX9" fmla="*/ 117873 w 292166"/>
                <a:gd name="connsiteY9" fmla="*/ 21196 h 193674"/>
                <a:gd name="connsiteX10" fmla="*/ 77611 w 292166"/>
                <a:gd name="connsiteY10" fmla="*/ 6889 h 193674"/>
                <a:gd name="connsiteX11" fmla="*/ 0 w 292166"/>
                <a:gd name="connsiteY11" fmla="*/ 86902 h 193674"/>
                <a:gd name="connsiteX12" fmla="*/ 77611 w 292166"/>
                <a:gd name="connsiteY12" fmla="*/ 166650 h 193674"/>
                <a:gd name="connsiteX13" fmla="*/ 131117 w 292166"/>
                <a:gd name="connsiteY13" fmla="*/ 138036 h 193674"/>
                <a:gd name="connsiteX14" fmla="*/ 131117 w 292166"/>
                <a:gd name="connsiteY14" fmla="*/ 193674 h 193674"/>
                <a:gd name="connsiteX15" fmla="*/ 161579 w 292166"/>
                <a:gd name="connsiteY15" fmla="*/ 193674 h 193674"/>
                <a:gd name="connsiteX16" fmla="*/ 161579 w 292166"/>
                <a:gd name="connsiteY16" fmla="*/ 82663 h 193674"/>
                <a:gd name="connsiteX17" fmla="*/ 161579 w 292166"/>
                <a:gd name="connsiteY17" fmla="*/ 82663 h 193674"/>
                <a:gd name="connsiteX18" fmla="*/ 211907 w 292166"/>
                <a:gd name="connsiteY18" fmla="*/ 34708 h 193674"/>
                <a:gd name="connsiteX19" fmla="*/ 262234 w 292166"/>
                <a:gd name="connsiteY19" fmla="*/ 86637 h 193674"/>
                <a:gd name="connsiteX20" fmla="*/ 211907 w 292166"/>
                <a:gd name="connsiteY20" fmla="*/ 138301 h 193674"/>
                <a:gd name="connsiteX21" fmla="*/ 175088 w 292166"/>
                <a:gd name="connsiteY21" fmla="*/ 122404 h 193674"/>
                <a:gd name="connsiteX22" fmla="*/ 175088 w 292166"/>
                <a:gd name="connsiteY22" fmla="*/ 153138 h 193674"/>
                <a:gd name="connsiteX23" fmla="*/ 214820 w 292166"/>
                <a:gd name="connsiteY23" fmla="*/ 166650 h 193674"/>
                <a:gd name="connsiteX24" fmla="*/ 292166 w 292166"/>
                <a:gd name="connsiteY24" fmla="*/ 86902 h 193674"/>
                <a:gd name="connsiteX25" fmla="*/ 214291 w 292166"/>
                <a:gd name="connsiteY25" fmla="*/ 6889 h 19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2166" h="193674">
                  <a:moveTo>
                    <a:pt x="214291" y="6889"/>
                  </a:moveTo>
                  <a:cubicBezTo>
                    <a:pt x="191246" y="6889"/>
                    <a:pt x="171380" y="18811"/>
                    <a:pt x="160784" y="35768"/>
                  </a:cubicBezTo>
                  <a:lnTo>
                    <a:pt x="160784" y="0"/>
                  </a:lnTo>
                  <a:lnTo>
                    <a:pt x="130852" y="0"/>
                  </a:lnTo>
                  <a:lnTo>
                    <a:pt x="130852" y="87167"/>
                  </a:lnTo>
                  <a:cubicBezTo>
                    <a:pt x="130852" y="117105"/>
                    <a:pt x="108602" y="138831"/>
                    <a:pt x="80525" y="138831"/>
                  </a:cubicBezTo>
                  <a:cubicBezTo>
                    <a:pt x="52182" y="138831"/>
                    <a:pt x="30197" y="117105"/>
                    <a:pt x="30197" y="87167"/>
                  </a:cubicBezTo>
                  <a:cubicBezTo>
                    <a:pt x="30197" y="57228"/>
                    <a:pt x="52447" y="35238"/>
                    <a:pt x="80525" y="35238"/>
                  </a:cubicBezTo>
                  <a:cubicBezTo>
                    <a:pt x="95358" y="35238"/>
                    <a:pt x="108602" y="41331"/>
                    <a:pt x="117873" y="51664"/>
                  </a:cubicBezTo>
                  <a:lnTo>
                    <a:pt x="117873" y="21196"/>
                  </a:lnTo>
                  <a:cubicBezTo>
                    <a:pt x="107013" y="12452"/>
                    <a:pt x="92974" y="6889"/>
                    <a:pt x="77611" y="6889"/>
                  </a:cubicBezTo>
                  <a:cubicBezTo>
                    <a:pt x="31256" y="6889"/>
                    <a:pt x="0" y="42391"/>
                    <a:pt x="0" y="86902"/>
                  </a:cubicBezTo>
                  <a:cubicBezTo>
                    <a:pt x="0" y="131412"/>
                    <a:pt x="31256" y="166650"/>
                    <a:pt x="77611" y="166650"/>
                  </a:cubicBezTo>
                  <a:cubicBezTo>
                    <a:pt x="100656" y="166650"/>
                    <a:pt x="120522" y="154993"/>
                    <a:pt x="131117" y="138036"/>
                  </a:cubicBezTo>
                  <a:lnTo>
                    <a:pt x="131117" y="193674"/>
                  </a:lnTo>
                  <a:lnTo>
                    <a:pt x="161579" y="193674"/>
                  </a:lnTo>
                  <a:lnTo>
                    <a:pt x="161579" y="82663"/>
                  </a:lnTo>
                  <a:lnTo>
                    <a:pt x="161579" y="82663"/>
                  </a:lnTo>
                  <a:cubicBezTo>
                    <a:pt x="163433" y="54844"/>
                    <a:pt x="184888" y="34708"/>
                    <a:pt x="211907" y="34708"/>
                  </a:cubicBezTo>
                  <a:cubicBezTo>
                    <a:pt x="240249" y="34708"/>
                    <a:pt x="262234" y="56698"/>
                    <a:pt x="262234" y="86637"/>
                  </a:cubicBezTo>
                  <a:cubicBezTo>
                    <a:pt x="262234" y="116576"/>
                    <a:pt x="239984" y="138301"/>
                    <a:pt x="211907" y="138301"/>
                  </a:cubicBezTo>
                  <a:cubicBezTo>
                    <a:pt x="197073" y="138301"/>
                    <a:pt x="184094" y="132207"/>
                    <a:pt x="175088" y="122404"/>
                  </a:cubicBezTo>
                  <a:lnTo>
                    <a:pt x="175088" y="153138"/>
                  </a:lnTo>
                  <a:cubicBezTo>
                    <a:pt x="185683" y="161351"/>
                    <a:pt x="199457" y="166650"/>
                    <a:pt x="214820" y="166650"/>
                  </a:cubicBezTo>
                  <a:cubicBezTo>
                    <a:pt x="260910" y="166650"/>
                    <a:pt x="292166" y="131412"/>
                    <a:pt x="292166" y="86902"/>
                  </a:cubicBezTo>
                  <a:cubicBezTo>
                    <a:pt x="291636" y="42391"/>
                    <a:pt x="260380" y="6889"/>
                    <a:pt x="214291" y="6889"/>
                  </a:cubicBezTo>
                  <a:close/>
                </a:path>
              </a:pathLst>
            </a:custGeom>
            <a:solidFill>
              <a:srgbClr val="0061AF"/>
            </a:solidFill>
            <a:ln w="2647" cap="flat">
              <a:noFill/>
              <a:prstDash val="solid"/>
              <a:miter/>
            </a:ln>
          </p:spPr>
          <p:txBody>
            <a:bodyPr rtlCol="0" anchor="ctr"/>
            <a:lstStyle/>
            <a:p>
              <a:endParaRPr lang="ru-RU"/>
            </a:p>
          </p:txBody>
        </p:sp>
      </p:grpSp>
    </p:spTree>
    <p:extLst>
      <p:ext uri="{BB962C8B-B14F-4D97-AF65-F5344CB8AC3E}">
        <p14:creationId xmlns:p14="http://schemas.microsoft.com/office/powerpoint/2010/main" val="1675729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Шапка с логотипом коня (белая)">
    <p:spTree>
      <p:nvGrpSpPr>
        <p:cNvPr id="1" name=""/>
        <p:cNvGrpSpPr/>
        <p:nvPr/>
      </p:nvGrpSpPr>
      <p:grpSpPr>
        <a:xfrm>
          <a:off x="0" y="0"/>
          <a:ext cx="0" cy="0"/>
          <a:chOff x="0" y="0"/>
          <a:chExt cx="0" cy="0"/>
        </a:xfrm>
      </p:grpSpPr>
      <p:sp>
        <p:nvSpPr>
          <p:cNvPr id="15" name="Заголовок 14"/>
          <p:cNvSpPr>
            <a:spLocks noGrp="1"/>
          </p:cNvSpPr>
          <p:nvPr>
            <p:ph type="title" hasCustomPrompt="1"/>
          </p:nvPr>
        </p:nvSpPr>
        <p:spPr>
          <a:xfrm>
            <a:off x="559572" y="359101"/>
            <a:ext cx="8900951" cy="523220"/>
          </a:xfrm>
          <a:prstGeom prst="rect">
            <a:avLst/>
          </a:prstGeom>
        </p:spPr>
        <p:txBody>
          <a:bodyPr wrap="square" anchor="t">
            <a:spAutoFit/>
          </a:bodyPr>
          <a:lstStyle>
            <a:lvl1pPr>
              <a:lnSpc>
                <a:spcPct val="100000"/>
              </a:lnSpc>
              <a:defRPr lang="ru-RU" sz="2800" b="1" kern="1200" dirty="0">
                <a:solidFill>
                  <a:schemeClr val="tx2"/>
                </a:solidFill>
                <a:latin typeface="Montserrat" panose="00000500000000000000" pitchFamily="2" charset="-52"/>
                <a:ea typeface="+mj-ea"/>
                <a:cs typeface="+mj-cs"/>
              </a:defRPr>
            </a:lvl1pPr>
          </a:lstStyle>
          <a:p>
            <a:r>
              <a:rPr lang="ru-RU" dirty="0"/>
              <a:t>Заголовок слайда</a:t>
            </a:r>
          </a:p>
        </p:txBody>
      </p:sp>
      <p:sp>
        <p:nvSpPr>
          <p:cNvPr id="11" name="Прямоугольник 10">
            <a:extLst>
              <a:ext uri="{FF2B5EF4-FFF2-40B4-BE49-F238E27FC236}">
                <a16:creationId xmlns:a16="http://schemas.microsoft.com/office/drawing/2014/main" id="{F00D0962-6951-42C9-AAB7-A8419B4562CD}"/>
              </a:ext>
            </a:extLst>
          </p:cNvPr>
          <p:cNvSpPr/>
          <p:nvPr userDrawn="1"/>
        </p:nvSpPr>
        <p:spPr>
          <a:xfrm>
            <a:off x="11641138" y="6453188"/>
            <a:ext cx="415498" cy="307777"/>
          </a:xfrm>
          <a:prstGeom prst="rect">
            <a:avLst/>
          </a:prstGeom>
        </p:spPr>
        <p:txBody>
          <a:bodyPr wrap="none">
            <a:spAutoFit/>
          </a:bodyPr>
          <a:lstStyle/>
          <a:p>
            <a:pPr algn="l"/>
            <a:fld id="{14D38384-7A71-42FD-A8FA-E9EF1AAD0FA2}" type="slidenum">
              <a:rPr lang="ru-RU" sz="1400" smtClean="0">
                <a:solidFill>
                  <a:srgbClr val="8F9092"/>
                </a:solidFill>
                <a:latin typeface="Montserrat" panose="00000500000000000000" pitchFamily="2" charset="-52"/>
              </a:rPr>
              <a:pPr algn="l"/>
              <a:t>‹#›</a:t>
            </a:fld>
            <a:endParaRPr lang="ru-RU" sz="1400" dirty="0">
              <a:solidFill>
                <a:srgbClr val="8F9092"/>
              </a:solidFill>
              <a:latin typeface="Montserrat" panose="00000500000000000000" pitchFamily="2" charset="-52"/>
            </a:endParaRPr>
          </a:p>
        </p:txBody>
      </p:sp>
      <p:sp>
        <p:nvSpPr>
          <p:cNvPr id="12" name="Текст 19">
            <a:extLst>
              <a:ext uri="{FF2B5EF4-FFF2-40B4-BE49-F238E27FC236}">
                <a16:creationId xmlns:a16="http://schemas.microsoft.com/office/drawing/2014/main" id="{735DEFC3-3295-4A55-82B8-7C2C6132EB71}"/>
              </a:ext>
            </a:extLst>
          </p:cNvPr>
          <p:cNvSpPr>
            <a:spLocks noGrp="1"/>
          </p:cNvSpPr>
          <p:nvPr>
            <p:ph type="body" sz="quarter" idx="10" hasCustomPrompt="1"/>
          </p:nvPr>
        </p:nvSpPr>
        <p:spPr>
          <a:xfrm>
            <a:off x="559572" y="1729294"/>
            <a:ext cx="2549388" cy="338554"/>
          </a:xfrm>
          <a:prstGeom prst="rect">
            <a:avLst/>
          </a:prstGeom>
        </p:spPr>
        <p:txBody>
          <a:bodyPr wrap="square" anchor="t" anchorCtr="0">
            <a:spAutoFit/>
          </a:bodyPr>
          <a:lstStyle>
            <a:lvl1pPr marL="0" indent="0">
              <a:lnSpc>
                <a:spcPct val="100000"/>
              </a:lnSpc>
              <a:spcBef>
                <a:spcPts val="0"/>
              </a:spcBef>
              <a:spcAft>
                <a:spcPts val="600"/>
              </a:spcAft>
              <a:buNone/>
              <a:defRPr sz="1600" b="1">
                <a:solidFill>
                  <a:schemeClr val="accent2"/>
                </a:solidFill>
                <a:latin typeface="Montserrat" panose="00000500000000000000" pitchFamily="2" charset="-52"/>
              </a:defRPr>
            </a:lvl1pPr>
            <a:lvl2pPr>
              <a:lnSpc>
                <a:spcPct val="100000"/>
              </a:lnSpc>
              <a:spcBef>
                <a:spcPts val="0"/>
              </a:spcBef>
              <a:spcAft>
                <a:spcPts val="600"/>
              </a:spcAft>
              <a:defRPr sz="1400" b="0">
                <a:solidFill>
                  <a:srgbClr val="222A3F"/>
                </a:solidFill>
                <a:latin typeface="Montserrat" panose="00000500000000000000" pitchFamily="2" charset="-52"/>
              </a:defRPr>
            </a:lvl2pPr>
          </a:lstStyle>
          <a:p>
            <a:pPr lvl="0"/>
            <a:r>
              <a:rPr lang="ru-RU" dirty="0"/>
              <a:t>Подзаголовок</a:t>
            </a:r>
          </a:p>
        </p:txBody>
      </p:sp>
      <p:sp>
        <p:nvSpPr>
          <p:cNvPr id="13" name="Текст 26">
            <a:extLst>
              <a:ext uri="{FF2B5EF4-FFF2-40B4-BE49-F238E27FC236}">
                <a16:creationId xmlns:a16="http://schemas.microsoft.com/office/drawing/2014/main" id="{E3876861-432C-4B37-AB29-48DA933DEC4A}"/>
              </a:ext>
            </a:extLst>
          </p:cNvPr>
          <p:cNvSpPr>
            <a:spLocks noGrp="1"/>
          </p:cNvSpPr>
          <p:nvPr>
            <p:ph type="body" sz="quarter" idx="11" hasCustomPrompt="1"/>
          </p:nvPr>
        </p:nvSpPr>
        <p:spPr>
          <a:xfrm>
            <a:off x="559572" y="2409034"/>
            <a:ext cx="2549388" cy="307777"/>
          </a:xfrm>
          <a:prstGeom prst="rect">
            <a:avLst/>
          </a:prstGeom>
        </p:spPr>
        <p:txBody>
          <a:bodyPr wrap="square" anchor="t">
            <a:spAutoFit/>
          </a:bodyPr>
          <a:lstStyle>
            <a:lvl1pPr marL="0" indent="0">
              <a:lnSpc>
                <a:spcPct val="100000"/>
              </a:lnSpc>
              <a:spcBef>
                <a:spcPts val="0"/>
              </a:spcBef>
              <a:spcAft>
                <a:spcPts val="600"/>
              </a:spcAft>
              <a:buNone/>
              <a:defRPr sz="1400">
                <a:solidFill>
                  <a:schemeClr val="tx1"/>
                </a:solidFill>
                <a:latin typeface="Montserrat" panose="00000500000000000000" pitchFamily="2" charset="-52"/>
              </a:defRPr>
            </a:lvl1pPr>
          </a:lstStyle>
          <a:p>
            <a:pPr lvl="0"/>
            <a:r>
              <a:rPr lang="ru-RU" dirty="0"/>
              <a:t>Основной текст</a:t>
            </a:r>
          </a:p>
        </p:txBody>
      </p:sp>
      <p:grpSp>
        <p:nvGrpSpPr>
          <p:cNvPr id="2" name="Рисунок 6">
            <a:extLst>
              <a:ext uri="{FF2B5EF4-FFF2-40B4-BE49-F238E27FC236}">
                <a16:creationId xmlns:a16="http://schemas.microsoft.com/office/drawing/2014/main" id="{3EA1D20E-0374-A88D-59C7-C08B36069E29}"/>
              </a:ext>
            </a:extLst>
          </p:cNvPr>
          <p:cNvGrpSpPr/>
          <p:nvPr/>
        </p:nvGrpSpPr>
        <p:grpSpPr>
          <a:xfrm>
            <a:off x="9874174" y="-127650"/>
            <a:ext cx="1760679" cy="1190926"/>
            <a:chOff x="9874174" y="-127650"/>
            <a:chExt cx="1760679" cy="1190926"/>
          </a:xfrm>
        </p:grpSpPr>
        <p:grpSp>
          <p:nvGrpSpPr>
            <p:cNvPr id="3" name="Рисунок 6">
              <a:extLst>
                <a:ext uri="{FF2B5EF4-FFF2-40B4-BE49-F238E27FC236}">
                  <a16:creationId xmlns:a16="http://schemas.microsoft.com/office/drawing/2014/main" id="{DB1A78A6-4147-8964-09E8-C9F113AD7EF7}"/>
                </a:ext>
              </a:extLst>
            </p:cNvPr>
            <p:cNvGrpSpPr/>
            <p:nvPr/>
          </p:nvGrpSpPr>
          <p:grpSpPr>
            <a:xfrm>
              <a:off x="10243400" y="326271"/>
              <a:ext cx="856918" cy="737004"/>
              <a:chOff x="10243400" y="326271"/>
              <a:chExt cx="856918" cy="737004"/>
            </a:xfrm>
            <a:solidFill>
              <a:srgbClr val="DDDFDF"/>
            </a:solidFill>
          </p:grpSpPr>
          <p:sp>
            <p:nvSpPr>
              <p:cNvPr id="4" name="Полилиния 3">
                <a:extLst>
                  <a:ext uri="{FF2B5EF4-FFF2-40B4-BE49-F238E27FC236}">
                    <a16:creationId xmlns:a16="http://schemas.microsoft.com/office/drawing/2014/main" id="{C2C39DFD-5860-2999-CA56-9FD21A4D5BF8}"/>
                  </a:ext>
                </a:extLst>
              </p:cNvPr>
              <p:cNvSpPr/>
              <p:nvPr/>
            </p:nvSpPr>
            <p:spPr>
              <a:xfrm>
                <a:off x="10262492" y="722027"/>
                <a:ext cx="86087" cy="130352"/>
              </a:xfrm>
              <a:custGeom>
                <a:avLst/>
                <a:gdLst>
                  <a:gd name="connsiteX0" fmla="*/ 86087 w 86087"/>
                  <a:gd name="connsiteY0" fmla="*/ 0 h 130352"/>
                  <a:gd name="connsiteX1" fmla="*/ 0 w 86087"/>
                  <a:gd name="connsiteY1" fmla="*/ 78424 h 130352"/>
                  <a:gd name="connsiteX2" fmla="*/ 42381 w 86087"/>
                  <a:gd name="connsiteY2" fmla="*/ 130353 h 130352"/>
                  <a:gd name="connsiteX3" fmla="*/ 85557 w 86087"/>
                  <a:gd name="connsiteY3" fmla="*/ 87962 h 130352"/>
                  <a:gd name="connsiteX4" fmla="*/ 86087 w 86087"/>
                  <a:gd name="connsiteY4" fmla="*/ 0 h 130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87" h="130352">
                    <a:moveTo>
                      <a:pt x="86087" y="0"/>
                    </a:moveTo>
                    <a:lnTo>
                      <a:pt x="0" y="78424"/>
                    </a:lnTo>
                    <a:cubicBezTo>
                      <a:pt x="13244" y="96440"/>
                      <a:pt x="27283" y="113926"/>
                      <a:pt x="42381" y="130353"/>
                    </a:cubicBezTo>
                    <a:lnTo>
                      <a:pt x="85557" y="87962"/>
                    </a:lnTo>
                    <a:cubicBezTo>
                      <a:pt x="84498" y="56433"/>
                      <a:pt x="84763" y="27289"/>
                      <a:pt x="86087" y="0"/>
                    </a:cubicBezTo>
                    <a:close/>
                  </a:path>
                </a:pathLst>
              </a:custGeom>
              <a:solidFill>
                <a:srgbClr val="DDDFDF"/>
              </a:solidFill>
              <a:ln w="2647" cap="flat">
                <a:noFill/>
                <a:prstDash val="solid"/>
                <a:miter/>
              </a:ln>
            </p:spPr>
            <p:txBody>
              <a:bodyPr rtlCol="0" anchor="ctr"/>
              <a:lstStyle/>
              <a:p>
                <a:endParaRPr lang="ru-RU"/>
              </a:p>
            </p:txBody>
          </p:sp>
          <p:sp>
            <p:nvSpPr>
              <p:cNvPr id="5" name="Полилиния 4">
                <a:extLst>
                  <a:ext uri="{FF2B5EF4-FFF2-40B4-BE49-F238E27FC236}">
                    <a16:creationId xmlns:a16="http://schemas.microsoft.com/office/drawing/2014/main" id="{20C00577-5C9D-439E-0B50-C4CBBC2E46AB}"/>
                  </a:ext>
                </a:extLst>
              </p:cNvPr>
              <p:cNvSpPr/>
              <p:nvPr/>
            </p:nvSpPr>
            <p:spPr>
              <a:xfrm>
                <a:off x="10243400" y="599623"/>
                <a:ext cx="119748" cy="188375"/>
              </a:xfrm>
              <a:custGeom>
                <a:avLst/>
                <a:gdLst>
                  <a:gd name="connsiteX0" fmla="*/ 119748 w 119748"/>
                  <a:gd name="connsiteY0" fmla="*/ 0 h 188375"/>
                  <a:gd name="connsiteX1" fmla="*/ 815 w 119748"/>
                  <a:gd name="connsiteY1" fmla="*/ 102004 h 188375"/>
                  <a:gd name="connsiteX2" fmla="*/ 2670 w 119748"/>
                  <a:gd name="connsiteY2" fmla="*/ 177778 h 188375"/>
                  <a:gd name="connsiteX3" fmla="*/ 9821 w 119748"/>
                  <a:gd name="connsiteY3" fmla="*/ 188376 h 188375"/>
                  <a:gd name="connsiteX4" fmla="*/ 106504 w 119748"/>
                  <a:gd name="connsiteY4" fmla="*/ 100414 h 188375"/>
                  <a:gd name="connsiteX5" fmla="*/ 119748 w 119748"/>
                  <a:gd name="connsiteY5" fmla="*/ 0 h 18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48" h="188375">
                    <a:moveTo>
                      <a:pt x="119748" y="0"/>
                    </a:moveTo>
                    <a:lnTo>
                      <a:pt x="815" y="102004"/>
                    </a:lnTo>
                    <a:cubicBezTo>
                      <a:pt x="-774" y="128233"/>
                      <a:pt x="21" y="153403"/>
                      <a:pt x="2670" y="177778"/>
                    </a:cubicBezTo>
                    <a:cubicBezTo>
                      <a:pt x="5054" y="181222"/>
                      <a:pt x="7438" y="184931"/>
                      <a:pt x="9821" y="188376"/>
                    </a:cubicBezTo>
                    <a:lnTo>
                      <a:pt x="106504" y="100414"/>
                    </a:lnTo>
                    <a:cubicBezTo>
                      <a:pt x="109418" y="61997"/>
                      <a:pt x="114185" y="28614"/>
                      <a:pt x="119748" y="0"/>
                    </a:cubicBezTo>
                    <a:close/>
                  </a:path>
                </a:pathLst>
              </a:custGeom>
              <a:solidFill>
                <a:srgbClr val="DDDFDF"/>
              </a:solidFill>
              <a:ln w="2647" cap="flat">
                <a:noFill/>
                <a:prstDash val="solid"/>
                <a:miter/>
              </a:ln>
            </p:spPr>
            <p:txBody>
              <a:bodyPr rtlCol="0" anchor="ctr"/>
              <a:lstStyle/>
              <a:p>
                <a:endParaRPr lang="ru-RU"/>
              </a:p>
            </p:txBody>
          </p:sp>
          <p:sp>
            <p:nvSpPr>
              <p:cNvPr id="6" name="Полилиния 5">
                <a:extLst>
                  <a:ext uri="{FF2B5EF4-FFF2-40B4-BE49-F238E27FC236}">
                    <a16:creationId xmlns:a16="http://schemas.microsoft.com/office/drawing/2014/main" id="{F2490790-A518-4EDA-0273-9560D2B82048}"/>
                  </a:ext>
                </a:extLst>
              </p:cNvPr>
              <p:cNvSpPr/>
              <p:nvPr/>
            </p:nvSpPr>
            <p:spPr>
              <a:xfrm>
                <a:off x="10315469" y="830919"/>
                <a:ext cx="39202" cy="70740"/>
              </a:xfrm>
              <a:custGeom>
                <a:avLst/>
                <a:gdLst>
                  <a:gd name="connsiteX0" fmla="*/ 0 w 39202"/>
                  <a:gd name="connsiteY0" fmla="*/ 32853 h 70740"/>
                  <a:gd name="connsiteX1" fmla="*/ 39203 w 39202"/>
                  <a:gd name="connsiteY1" fmla="*/ 70740 h 70740"/>
                  <a:gd name="connsiteX2" fmla="*/ 33375 w 39202"/>
                  <a:gd name="connsiteY2" fmla="*/ 0 h 70740"/>
                  <a:gd name="connsiteX3" fmla="*/ 0 w 39202"/>
                  <a:gd name="connsiteY3" fmla="*/ 32853 h 70740"/>
                </a:gdLst>
                <a:ahLst/>
                <a:cxnLst>
                  <a:cxn ang="0">
                    <a:pos x="connsiteX0" y="connsiteY0"/>
                  </a:cxn>
                  <a:cxn ang="0">
                    <a:pos x="connsiteX1" y="connsiteY1"/>
                  </a:cxn>
                  <a:cxn ang="0">
                    <a:pos x="connsiteX2" y="connsiteY2"/>
                  </a:cxn>
                  <a:cxn ang="0">
                    <a:pos x="connsiteX3" y="connsiteY3"/>
                  </a:cxn>
                </a:cxnLst>
                <a:rect l="l" t="t" r="r" b="b"/>
                <a:pathLst>
                  <a:path w="39202" h="70740">
                    <a:moveTo>
                      <a:pt x="0" y="32853"/>
                    </a:moveTo>
                    <a:cubicBezTo>
                      <a:pt x="12450" y="46100"/>
                      <a:pt x="25694" y="58553"/>
                      <a:pt x="39203" y="70740"/>
                    </a:cubicBezTo>
                    <a:cubicBezTo>
                      <a:pt x="36554" y="46100"/>
                      <a:pt x="34700" y="22520"/>
                      <a:pt x="33375" y="0"/>
                    </a:cubicBezTo>
                    <a:lnTo>
                      <a:pt x="0" y="32853"/>
                    </a:lnTo>
                    <a:close/>
                  </a:path>
                </a:pathLst>
              </a:custGeom>
              <a:solidFill>
                <a:srgbClr val="DDDFDF"/>
              </a:solidFill>
              <a:ln w="264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6901FBE0-C9AA-4A38-0BA9-22F909011523}"/>
                  </a:ext>
                </a:extLst>
              </p:cNvPr>
              <p:cNvSpPr/>
              <p:nvPr/>
            </p:nvSpPr>
            <p:spPr>
              <a:xfrm>
                <a:off x="10246070" y="447544"/>
                <a:ext cx="167671" cy="231826"/>
              </a:xfrm>
              <a:custGeom>
                <a:avLst/>
                <a:gdLst>
                  <a:gd name="connsiteX0" fmla="*/ 123436 w 167671"/>
                  <a:gd name="connsiteY0" fmla="*/ 122404 h 231826"/>
                  <a:gd name="connsiteX1" fmla="*/ 167671 w 167671"/>
                  <a:gd name="connsiteY1" fmla="*/ 0 h 231826"/>
                  <a:gd name="connsiteX2" fmla="*/ 29402 w 167671"/>
                  <a:gd name="connsiteY2" fmla="*/ 113661 h 231826"/>
                  <a:gd name="connsiteX3" fmla="*/ 0 w 167671"/>
                  <a:gd name="connsiteY3" fmla="*/ 231827 h 231826"/>
                  <a:gd name="connsiteX4" fmla="*/ 122376 w 167671"/>
                  <a:gd name="connsiteY4" fmla="*/ 126644 h 231826"/>
                  <a:gd name="connsiteX5" fmla="*/ 123436 w 167671"/>
                  <a:gd name="connsiteY5" fmla="*/ 122404 h 23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71" h="231826">
                    <a:moveTo>
                      <a:pt x="123436" y="122404"/>
                    </a:moveTo>
                    <a:cubicBezTo>
                      <a:pt x="136945" y="66236"/>
                      <a:pt x="154162" y="25965"/>
                      <a:pt x="167671" y="0"/>
                    </a:cubicBezTo>
                    <a:lnTo>
                      <a:pt x="29402" y="113661"/>
                    </a:lnTo>
                    <a:cubicBezTo>
                      <a:pt x="13509" y="154728"/>
                      <a:pt x="4238" y="194204"/>
                      <a:pt x="0" y="231827"/>
                    </a:cubicBezTo>
                    <a:lnTo>
                      <a:pt x="122376" y="126644"/>
                    </a:lnTo>
                    <a:cubicBezTo>
                      <a:pt x="122906" y="125319"/>
                      <a:pt x="123171" y="123994"/>
                      <a:pt x="123436" y="122404"/>
                    </a:cubicBezTo>
                    <a:close/>
                  </a:path>
                </a:pathLst>
              </a:custGeom>
              <a:solidFill>
                <a:srgbClr val="DDDFDF"/>
              </a:solidFill>
              <a:ln w="264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FBB9B9BA-8CCB-67FC-68EE-694CC0EB2D8A}"/>
                  </a:ext>
                </a:extLst>
              </p:cNvPr>
              <p:cNvSpPr/>
              <p:nvPr/>
            </p:nvSpPr>
            <p:spPr>
              <a:xfrm>
                <a:off x="10288451" y="387402"/>
                <a:ext cx="135090" cy="143070"/>
              </a:xfrm>
              <a:custGeom>
                <a:avLst/>
                <a:gdLst>
                  <a:gd name="connsiteX0" fmla="*/ 90060 w 135090"/>
                  <a:gd name="connsiteY0" fmla="*/ 0 h 143070"/>
                  <a:gd name="connsiteX1" fmla="*/ 0 w 135090"/>
                  <a:gd name="connsiteY1" fmla="*/ 143070 h 143070"/>
                  <a:gd name="connsiteX2" fmla="*/ 135090 w 135090"/>
                  <a:gd name="connsiteY2" fmla="*/ 32058 h 143070"/>
                  <a:gd name="connsiteX3" fmla="*/ 90060 w 135090"/>
                  <a:gd name="connsiteY3" fmla="*/ 0 h 143070"/>
                </a:gdLst>
                <a:ahLst/>
                <a:cxnLst>
                  <a:cxn ang="0">
                    <a:pos x="connsiteX0" y="connsiteY0"/>
                  </a:cxn>
                  <a:cxn ang="0">
                    <a:pos x="connsiteX1" y="connsiteY1"/>
                  </a:cxn>
                  <a:cxn ang="0">
                    <a:pos x="connsiteX2" y="connsiteY2"/>
                  </a:cxn>
                  <a:cxn ang="0">
                    <a:pos x="connsiteX3" y="connsiteY3"/>
                  </a:cxn>
                </a:cxnLst>
                <a:rect l="l" t="t" r="r" b="b"/>
                <a:pathLst>
                  <a:path w="135090" h="143070">
                    <a:moveTo>
                      <a:pt x="90060" y="0"/>
                    </a:moveTo>
                    <a:cubicBezTo>
                      <a:pt x="50328" y="49280"/>
                      <a:pt x="20926" y="96970"/>
                      <a:pt x="0" y="143070"/>
                    </a:cubicBezTo>
                    <a:lnTo>
                      <a:pt x="135090" y="32058"/>
                    </a:lnTo>
                    <a:cubicBezTo>
                      <a:pt x="119462" y="23845"/>
                      <a:pt x="104364" y="12982"/>
                      <a:pt x="90060" y="0"/>
                    </a:cubicBezTo>
                    <a:close/>
                  </a:path>
                </a:pathLst>
              </a:custGeom>
              <a:solidFill>
                <a:srgbClr val="DDDFDF"/>
              </a:solidFill>
              <a:ln w="264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8DDD9207-7A0D-5066-AF31-E1A1682DF2C0}"/>
                  </a:ext>
                </a:extLst>
              </p:cNvPr>
              <p:cNvSpPr/>
              <p:nvPr/>
            </p:nvSpPr>
            <p:spPr>
              <a:xfrm>
                <a:off x="10362738" y="326271"/>
                <a:ext cx="737580" cy="737004"/>
              </a:xfrm>
              <a:custGeom>
                <a:avLst/>
                <a:gdLst>
                  <a:gd name="connsiteX0" fmla="*/ 621827 w 737580"/>
                  <a:gd name="connsiteY0" fmla="*/ 160220 h 737004"/>
                  <a:gd name="connsiteX1" fmla="*/ 624211 w 737580"/>
                  <a:gd name="connsiteY1" fmla="*/ 157571 h 737004"/>
                  <a:gd name="connsiteX2" fmla="*/ 728045 w 737580"/>
                  <a:gd name="connsiteY2" fmla="*/ 157571 h 737004"/>
                  <a:gd name="connsiteX3" fmla="*/ 737581 w 737580"/>
                  <a:gd name="connsiteY3" fmla="*/ 137700 h 737004"/>
                  <a:gd name="connsiteX4" fmla="*/ 724072 w 737580"/>
                  <a:gd name="connsiteY4" fmla="*/ 49738 h 737004"/>
                  <a:gd name="connsiteX5" fmla="*/ 627654 w 737580"/>
                  <a:gd name="connsiteY5" fmla="*/ 28808 h 737004"/>
                  <a:gd name="connsiteX6" fmla="*/ 581564 w 737580"/>
                  <a:gd name="connsiteY6" fmla="*/ 36756 h 737004"/>
                  <a:gd name="connsiteX7" fmla="*/ 444885 w 737580"/>
                  <a:gd name="connsiteY7" fmla="*/ 36756 h 737004"/>
                  <a:gd name="connsiteX8" fmla="*/ 388464 w 737580"/>
                  <a:gd name="connsiteY8" fmla="*/ 8672 h 737004"/>
                  <a:gd name="connsiteX9" fmla="*/ 224502 w 737580"/>
                  <a:gd name="connsiteY9" fmla="*/ 8672 h 737004"/>
                  <a:gd name="connsiteX10" fmla="*/ 26104 w 737580"/>
                  <a:gd name="connsiteY10" fmla="*/ 49473 h 737004"/>
                  <a:gd name="connsiteX11" fmla="*/ 162519 w 737580"/>
                  <a:gd name="connsiteY11" fmla="*/ 97693 h 737004"/>
                  <a:gd name="connsiteX12" fmla="*/ 164373 w 737580"/>
                  <a:gd name="connsiteY12" fmla="*/ 113060 h 737004"/>
                  <a:gd name="connsiteX13" fmla="*/ 143712 w 737580"/>
                  <a:gd name="connsiteY13" fmla="*/ 114385 h 737004"/>
                  <a:gd name="connsiteX14" fmla="*/ 80140 w 737580"/>
                  <a:gd name="connsiteY14" fmla="*/ 102197 h 737004"/>
                  <a:gd name="connsiteX15" fmla="*/ 21336 w 737580"/>
                  <a:gd name="connsiteY15" fmla="*/ 248712 h 737004"/>
                  <a:gd name="connsiteX16" fmla="*/ 9152 w 737580"/>
                  <a:gd name="connsiteY16" fmla="*/ 590226 h 737004"/>
                  <a:gd name="connsiteX17" fmla="*/ 418131 w 737580"/>
                  <a:gd name="connsiteY17" fmla="*/ 737005 h 737004"/>
                  <a:gd name="connsiteX18" fmla="*/ 612821 w 737580"/>
                  <a:gd name="connsiteY18" fmla="*/ 707066 h 737004"/>
                  <a:gd name="connsiteX19" fmla="*/ 468459 w 737580"/>
                  <a:gd name="connsiteY19" fmla="*/ 341443 h 737004"/>
                  <a:gd name="connsiteX20" fmla="*/ 434289 w 737580"/>
                  <a:gd name="connsiteY20" fmla="*/ 371646 h 737004"/>
                  <a:gd name="connsiteX21" fmla="*/ 182120 w 737580"/>
                  <a:gd name="connsiteY21" fmla="*/ 371116 h 737004"/>
                  <a:gd name="connsiteX22" fmla="*/ 90471 w 737580"/>
                  <a:gd name="connsiteY22" fmla="*/ 261959 h 737004"/>
                  <a:gd name="connsiteX23" fmla="*/ 102391 w 737580"/>
                  <a:gd name="connsiteY23" fmla="*/ 251891 h 737004"/>
                  <a:gd name="connsiteX24" fmla="*/ 189537 w 737580"/>
                  <a:gd name="connsiteY24" fmla="*/ 355750 h 737004"/>
                  <a:gd name="connsiteX25" fmla="*/ 428462 w 737580"/>
                  <a:gd name="connsiteY25" fmla="*/ 356279 h 737004"/>
                  <a:gd name="connsiteX26" fmla="*/ 546600 w 737580"/>
                  <a:gd name="connsiteY26" fmla="*/ 251626 h 737004"/>
                  <a:gd name="connsiteX27" fmla="*/ 510046 w 737580"/>
                  <a:gd name="connsiteY27" fmla="*/ 199432 h 737004"/>
                  <a:gd name="connsiteX28" fmla="*/ 510046 w 737580"/>
                  <a:gd name="connsiteY28" fmla="*/ 82327 h 737004"/>
                  <a:gd name="connsiteX29" fmla="*/ 525674 w 737580"/>
                  <a:gd name="connsiteY29" fmla="*/ 82327 h 737004"/>
                  <a:gd name="connsiteX30" fmla="*/ 525674 w 737580"/>
                  <a:gd name="connsiteY30" fmla="*/ 194398 h 737004"/>
                  <a:gd name="connsiteX31" fmla="*/ 558255 w 737580"/>
                  <a:gd name="connsiteY31" fmla="*/ 241293 h 737004"/>
                  <a:gd name="connsiteX32" fmla="*/ 558255 w 737580"/>
                  <a:gd name="connsiteY32" fmla="*/ 241293 h 737004"/>
                  <a:gd name="connsiteX33" fmla="*/ 559314 w 737580"/>
                  <a:gd name="connsiteY33" fmla="*/ 242618 h 737004"/>
                  <a:gd name="connsiteX34" fmla="*/ 562493 w 737580"/>
                  <a:gd name="connsiteY34" fmla="*/ 239439 h 737004"/>
                  <a:gd name="connsiteX35" fmla="*/ 691226 w 737580"/>
                  <a:gd name="connsiteY35" fmla="*/ 239439 h 737004"/>
                  <a:gd name="connsiteX36" fmla="*/ 723542 w 737580"/>
                  <a:gd name="connsiteY36" fmla="*/ 207116 h 737004"/>
                  <a:gd name="connsiteX37" fmla="*/ 706059 w 737580"/>
                  <a:gd name="connsiteY37" fmla="*/ 189629 h 737004"/>
                  <a:gd name="connsiteX38" fmla="*/ 706059 w 737580"/>
                  <a:gd name="connsiteY38" fmla="*/ 173468 h 737004"/>
                  <a:gd name="connsiteX39" fmla="*/ 630303 w 737580"/>
                  <a:gd name="connsiteY39" fmla="*/ 173468 h 737004"/>
                  <a:gd name="connsiteX40" fmla="*/ 564082 w 737580"/>
                  <a:gd name="connsiteY40" fmla="*/ 208175 h 737004"/>
                  <a:gd name="connsiteX41" fmla="*/ 563023 w 737580"/>
                  <a:gd name="connsiteY41" fmla="*/ 200492 h 737004"/>
                  <a:gd name="connsiteX42" fmla="*/ 561963 w 737580"/>
                  <a:gd name="connsiteY42" fmla="*/ 192809 h 737004"/>
                  <a:gd name="connsiteX43" fmla="*/ 621827 w 737580"/>
                  <a:gd name="connsiteY43" fmla="*/ 160220 h 737004"/>
                  <a:gd name="connsiteX44" fmla="*/ 637984 w 737580"/>
                  <a:gd name="connsiteY44" fmla="*/ 50003 h 737004"/>
                  <a:gd name="connsiteX45" fmla="*/ 657056 w 737580"/>
                  <a:gd name="connsiteY45" fmla="*/ 73054 h 737004"/>
                  <a:gd name="connsiteX46" fmla="*/ 706854 w 737580"/>
                  <a:gd name="connsiteY46" fmla="*/ 73054 h 737004"/>
                  <a:gd name="connsiteX47" fmla="*/ 706854 w 737580"/>
                  <a:gd name="connsiteY47" fmla="*/ 88685 h 737004"/>
                  <a:gd name="connsiteX48" fmla="*/ 649904 w 737580"/>
                  <a:gd name="connsiteY48" fmla="*/ 88685 h 737004"/>
                  <a:gd name="connsiteX49" fmla="*/ 626065 w 737580"/>
                  <a:gd name="connsiteY49" fmla="*/ 60071 h 737004"/>
                  <a:gd name="connsiteX50" fmla="*/ 637984 w 737580"/>
                  <a:gd name="connsiteY50" fmla="*/ 50003 h 737004"/>
                  <a:gd name="connsiteX51" fmla="*/ 332839 w 737580"/>
                  <a:gd name="connsiteY51" fmla="*/ 118359 h 737004"/>
                  <a:gd name="connsiteX52" fmla="*/ 297874 w 737580"/>
                  <a:gd name="connsiteY52" fmla="*/ 83386 h 737004"/>
                  <a:gd name="connsiteX53" fmla="*/ 332839 w 737580"/>
                  <a:gd name="connsiteY53" fmla="*/ 48414 h 737004"/>
                  <a:gd name="connsiteX54" fmla="*/ 367804 w 737580"/>
                  <a:gd name="connsiteY54" fmla="*/ 83386 h 737004"/>
                  <a:gd name="connsiteX55" fmla="*/ 332839 w 737580"/>
                  <a:gd name="connsiteY55" fmla="*/ 118359 h 73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37580" h="737004">
                    <a:moveTo>
                      <a:pt x="621827" y="160220"/>
                    </a:moveTo>
                    <a:lnTo>
                      <a:pt x="624211" y="157571"/>
                    </a:lnTo>
                    <a:lnTo>
                      <a:pt x="728045" y="157571"/>
                    </a:lnTo>
                    <a:lnTo>
                      <a:pt x="737581" y="137700"/>
                    </a:lnTo>
                    <a:lnTo>
                      <a:pt x="724072" y="49738"/>
                    </a:lnTo>
                    <a:lnTo>
                      <a:pt x="627654" y="28808"/>
                    </a:lnTo>
                    <a:lnTo>
                      <a:pt x="581564" y="36756"/>
                    </a:lnTo>
                    <a:lnTo>
                      <a:pt x="444885" y="36756"/>
                    </a:lnTo>
                    <a:lnTo>
                      <a:pt x="388464" y="8672"/>
                    </a:lnTo>
                    <a:lnTo>
                      <a:pt x="224502" y="8672"/>
                    </a:lnTo>
                    <a:cubicBezTo>
                      <a:pt x="113516" y="-20472"/>
                      <a:pt x="45176" y="31722"/>
                      <a:pt x="26104" y="49473"/>
                    </a:cubicBezTo>
                    <a:cubicBezTo>
                      <a:pt x="67161" y="87096"/>
                      <a:pt x="112986" y="103257"/>
                      <a:pt x="162519" y="97693"/>
                    </a:cubicBezTo>
                    <a:lnTo>
                      <a:pt x="164373" y="113060"/>
                    </a:lnTo>
                    <a:cubicBezTo>
                      <a:pt x="157486" y="113855"/>
                      <a:pt x="150599" y="114385"/>
                      <a:pt x="143712" y="114385"/>
                    </a:cubicBezTo>
                    <a:cubicBezTo>
                      <a:pt x="121992" y="114385"/>
                      <a:pt x="100536" y="110146"/>
                      <a:pt x="80140" y="102197"/>
                    </a:cubicBezTo>
                    <a:cubicBezTo>
                      <a:pt x="68750" y="119419"/>
                      <a:pt x="40938" y="167109"/>
                      <a:pt x="21336" y="248712"/>
                    </a:cubicBezTo>
                    <a:cubicBezTo>
                      <a:pt x="3589" y="322102"/>
                      <a:pt x="-9655" y="435498"/>
                      <a:pt x="9152" y="590226"/>
                    </a:cubicBezTo>
                    <a:cubicBezTo>
                      <a:pt x="120403" y="681897"/>
                      <a:pt x="262910" y="737005"/>
                      <a:pt x="418131" y="737005"/>
                    </a:cubicBezTo>
                    <a:cubicBezTo>
                      <a:pt x="485941" y="737005"/>
                      <a:pt x="551368" y="726407"/>
                      <a:pt x="612821" y="707066"/>
                    </a:cubicBezTo>
                    <a:lnTo>
                      <a:pt x="468459" y="341443"/>
                    </a:lnTo>
                    <a:lnTo>
                      <a:pt x="434289" y="371646"/>
                    </a:lnTo>
                    <a:lnTo>
                      <a:pt x="182120" y="371116"/>
                    </a:lnTo>
                    <a:lnTo>
                      <a:pt x="90471" y="261959"/>
                    </a:lnTo>
                    <a:lnTo>
                      <a:pt x="102391" y="251891"/>
                    </a:lnTo>
                    <a:lnTo>
                      <a:pt x="189537" y="355750"/>
                    </a:lnTo>
                    <a:lnTo>
                      <a:pt x="428462" y="356279"/>
                    </a:lnTo>
                    <a:lnTo>
                      <a:pt x="546600" y="251626"/>
                    </a:lnTo>
                    <a:lnTo>
                      <a:pt x="510046" y="199432"/>
                    </a:lnTo>
                    <a:lnTo>
                      <a:pt x="510046" y="82327"/>
                    </a:lnTo>
                    <a:lnTo>
                      <a:pt x="525674" y="82327"/>
                    </a:lnTo>
                    <a:lnTo>
                      <a:pt x="525674" y="194398"/>
                    </a:lnTo>
                    <a:lnTo>
                      <a:pt x="558255" y="241293"/>
                    </a:lnTo>
                    <a:lnTo>
                      <a:pt x="558255" y="241293"/>
                    </a:lnTo>
                    <a:lnTo>
                      <a:pt x="559314" y="242618"/>
                    </a:lnTo>
                    <a:lnTo>
                      <a:pt x="562493" y="239439"/>
                    </a:lnTo>
                    <a:lnTo>
                      <a:pt x="691226" y="239439"/>
                    </a:lnTo>
                    <a:lnTo>
                      <a:pt x="723542" y="207116"/>
                    </a:lnTo>
                    <a:lnTo>
                      <a:pt x="706059" y="189629"/>
                    </a:lnTo>
                    <a:lnTo>
                      <a:pt x="706059" y="173468"/>
                    </a:lnTo>
                    <a:lnTo>
                      <a:pt x="630303" y="173468"/>
                    </a:lnTo>
                    <a:cubicBezTo>
                      <a:pt x="603285" y="202347"/>
                      <a:pt x="565671" y="207910"/>
                      <a:pt x="564082" y="208175"/>
                    </a:cubicBezTo>
                    <a:lnTo>
                      <a:pt x="563023" y="200492"/>
                    </a:lnTo>
                    <a:lnTo>
                      <a:pt x="561963" y="192809"/>
                    </a:lnTo>
                    <a:cubicBezTo>
                      <a:pt x="563023" y="192279"/>
                      <a:pt x="598517" y="186980"/>
                      <a:pt x="621827" y="160220"/>
                    </a:cubicBezTo>
                    <a:close/>
                    <a:moveTo>
                      <a:pt x="637984" y="50003"/>
                    </a:moveTo>
                    <a:lnTo>
                      <a:pt x="657056" y="73054"/>
                    </a:lnTo>
                    <a:lnTo>
                      <a:pt x="706854" y="73054"/>
                    </a:lnTo>
                    <a:lnTo>
                      <a:pt x="706854" y="88685"/>
                    </a:lnTo>
                    <a:lnTo>
                      <a:pt x="649904" y="88685"/>
                    </a:lnTo>
                    <a:lnTo>
                      <a:pt x="626065" y="60071"/>
                    </a:lnTo>
                    <a:lnTo>
                      <a:pt x="637984" y="50003"/>
                    </a:lnTo>
                    <a:close/>
                    <a:moveTo>
                      <a:pt x="332839" y="118359"/>
                    </a:moveTo>
                    <a:cubicBezTo>
                      <a:pt x="313502" y="118359"/>
                      <a:pt x="297874" y="102727"/>
                      <a:pt x="297874" y="83386"/>
                    </a:cubicBezTo>
                    <a:cubicBezTo>
                      <a:pt x="297874" y="64045"/>
                      <a:pt x="313502" y="48414"/>
                      <a:pt x="332839" y="48414"/>
                    </a:cubicBezTo>
                    <a:cubicBezTo>
                      <a:pt x="352175" y="48414"/>
                      <a:pt x="367804" y="64045"/>
                      <a:pt x="367804" y="83386"/>
                    </a:cubicBezTo>
                    <a:cubicBezTo>
                      <a:pt x="367804" y="102727"/>
                      <a:pt x="352175" y="118359"/>
                      <a:pt x="332839" y="118359"/>
                    </a:cubicBezTo>
                    <a:close/>
                  </a:path>
                </a:pathLst>
              </a:custGeom>
              <a:solidFill>
                <a:srgbClr val="DDDFDF"/>
              </a:solidFill>
              <a:ln w="2647" cap="flat">
                <a:noFill/>
                <a:prstDash val="solid"/>
                <a:miter/>
              </a:ln>
            </p:spPr>
            <p:txBody>
              <a:bodyPr rtlCol="0" anchor="ctr"/>
              <a:lstStyle/>
              <a:p>
                <a:endParaRPr lang="ru-RU"/>
              </a:p>
            </p:txBody>
          </p:sp>
        </p:grpSp>
        <p:grpSp>
          <p:nvGrpSpPr>
            <p:cNvPr id="16" name="Рисунок 6">
              <a:extLst>
                <a:ext uri="{FF2B5EF4-FFF2-40B4-BE49-F238E27FC236}">
                  <a16:creationId xmlns:a16="http://schemas.microsoft.com/office/drawing/2014/main" id="{757C8B93-2592-3DEF-EE00-D248B24D9C38}"/>
                </a:ext>
              </a:extLst>
            </p:cNvPr>
            <p:cNvGrpSpPr/>
            <p:nvPr/>
          </p:nvGrpSpPr>
          <p:grpSpPr>
            <a:xfrm>
              <a:off x="9874174" y="-127650"/>
              <a:ext cx="1041093" cy="762245"/>
              <a:chOff x="9874174" y="-127650"/>
              <a:chExt cx="1041093" cy="762245"/>
            </a:xfrm>
            <a:solidFill>
              <a:srgbClr val="0061AF"/>
            </a:solidFill>
          </p:grpSpPr>
          <p:grpSp>
            <p:nvGrpSpPr>
              <p:cNvPr id="17" name="Рисунок 6">
                <a:extLst>
                  <a:ext uri="{FF2B5EF4-FFF2-40B4-BE49-F238E27FC236}">
                    <a16:creationId xmlns:a16="http://schemas.microsoft.com/office/drawing/2014/main" id="{482A88BB-33FD-E50C-0243-1CD48DDFACCF}"/>
                  </a:ext>
                </a:extLst>
              </p:cNvPr>
              <p:cNvGrpSpPr/>
              <p:nvPr/>
            </p:nvGrpSpPr>
            <p:grpSpPr>
              <a:xfrm>
                <a:off x="9874174" y="-127650"/>
                <a:ext cx="1041093" cy="762245"/>
                <a:chOff x="9874174" y="-127650"/>
                <a:chExt cx="1041093" cy="762245"/>
              </a:xfrm>
              <a:solidFill>
                <a:srgbClr val="0061AF"/>
              </a:solidFill>
            </p:grpSpPr>
            <p:grpSp>
              <p:nvGrpSpPr>
                <p:cNvPr id="18" name="Рисунок 6">
                  <a:extLst>
                    <a:ext uri="{FF2B5EF4-FFF2-40B4-BE49-F238E27FC236}">
                      <a16:creationId xmlns:a16="http://schemas.microsoft.com/office/drawing/2014/main" id="{D4EFB242-464E-FE96-B912-9642D5216C3A}"/>
                    </a:ext>
                  </a:extLst>
                </p:cNvPr>
                <p:cNvGrpSpPr/>
                <p:nvPr/>
              </p:nvGrpSpPr>
              <p:grpSpPr>
                <a:xfrm>
                  <a:off x="9874174" y="-127650"/>
                  <a:ext cx="1041093" cy="762245"/>
                  <a:chOff x="9874174" y="-127650"/>
                  <a:chExt cx="1041093" cy="762245"/>
                </a:xfrm>
                <a:solidFill>
                  <a:srgbClr val="0061AF"/>
                </a:solidFill>
              </p:grpSpPr>
              <p:sp>
                <p:nvSpPr>
                  <p:cNvPr id="19" name="Полилиния 18">
                    <a:extLst>
                      <a:ext uri="{FF2B5EF4-FFF2-40B4-BE49-F238E27FC236}">
                        <a16:creationId xmlns:a16="http://schemas.microsoft.com/office/drawing/2014/main" id="{CA69823F-76AC-A8B5-C766-1E1317A34783}"/>
                      </a:ext>
                    </a:extLst>
                  </p:cNvPr>
                  <p:cNvSpPr/>
                  <p:nvPr/>
                </p:nvSpPr>
                <p:spPr>
                  <a:xfrm>
                    <a:off x="9874174" y="-127650"/>
                    <a:ext cx="2648" cy="2649"/>
                  </a:xfrm>
                  <a:custGeom>
                    <a:avLst/>
                    <a:gdLst/>
                    <a:ahLst/>
                    <a:cxnLst/>
                    <a:rect l="l" t="t" r="r" b="b"/>
                    <a:pathLst>
                      <a:path w="2648" h="2649"/>
                    </a:pathLst>
                  </a:custGeom>
                  <a:solidFill>
                    <a:srgbClr val="0061AF"/>
                  </a:solidFill>
                  <a:ln w="2647" cap="flat">
                    <a:noFill/>
                    <a:prstDash val="solid"/>
                    <a:miter/>
                  </a:ln>
                </p:spPr>
                <p:txBody>
                  <a:bodyPr rtlCol="0" anchor="ctr"/>
                  <a:lstStyle/>
                  <a:p>
                    <a:endParaRPr lang="ru-RU"/>
                  </a:p>
                </p:txBody>
              </p:sp>
              <p:grpSp>
                <p:nvGrpSpPr>
                  <p:cNvPr id="20" name="Рисунок 6">
                    <a:extLst>
                      <a:ext uri="{FF2B5EF4-FFF2-40B4-BE49-F238E27FC236}">
                        <a16:creationId xmlns:a16="http://schemas.microsoft.com/office/drawing/2014/main" id="{73B8CD90-2480-44FD-125E-3EC0C2073891}"/>
                      </a:ext>
                    </a:extLst>
                  </p:cNvPr>
                  <p:cNvGrpSpPr/>
                  <p:nvPr/>
                </p:nvGrpSpPr>
                <p:grpSpPr>
                  <a:xfrm>
                    <a:off x="10481955" y="304209"/>
                    <a:ext cx="433311" cy="330386"/>
                    <a:chOff x="10481955" y="304209"/>
                    <a:chExt cx="433311" cy="330386"/>
                  </a:xfrm>
                  <a:solidFill>
                    <a:srgbClr val="0061AF"/>
                  </a:solidFill>
                </p:grpSpPr>
                <p:grpSp>
                  <p:nvGrpSpPr>
                    <p:cNvPr id="21" name="Рисунок 6">
                      <a:extLst>
                        <a:ext uri="{FF2B5EF4-FFF2-40B4-BE49-F238E27FC236}">
                          <a16:creationId xmlns:a16="http://schemas.microsoft.com/office/drawing/2014/main" id="{14D06E9A-3A2D-FA6E-9323-FA21C83D17B2}"/>
                        </a:ext>
                      </a:extLst>
                    </p:cNvPr>
                    <p:cNvGrpSpPr/>
                    <p:nvPr/>
                  </p:nvGrpSpPr>
                  <p:grpSpPr>
                    <a:xfrm>
                      <a:off x="10551345" y="304209"/>
                      <a:ext cx="294029" cy="330386"/>
                      <a:chOff x="10551345" y="304209"/>
                      <a:chExt cx="294029" cy="330386"/>
                    </a:xfrm>
                    <a:solidFill>
                      <a:srgbClr val="0061AF"/>
                    </a:solidFill>
                  </p:grpSpPr>
                  <p:sp>
                    <p:nvSpPr>
                      <p:cNvPr id="22" name="Полилиния 21">
                        <a:extLst>
                          <a:ext uri="{FF2B5EF4-FFF2-40B4-BE49-F238E27FC236}">
                            <a16:creationId xmlns:a16="http://schemas.microsoft.com/office/drawing/2014/main" id="{B68B04CE-9FCF-5B3A-CE54-D5987D3BB172}"/>
                          </a:ext>
                        </a:extLst>
                      </p:cNvPr>
                      <p:cNvSpPr/>
                      <p:nvPr/>
                    </p:nvSpPr>
                    <p:spPr>
                      <a:xfrm>
                        <a:off x="10758089" y="327260"/>
                        <a:ext cx="72577" cy="140155"/>
                      </a:xfrm>
                      <a:custGeom>
                        <a:avLst/>
                        <a:gdLst>
                          <a:gd name="connsiteX0" fmla="*/ 23045 w 72577"/>
                          <a:gd name="connsiteY0" fmla="*/ 123199 h 140155"/>
                          <a:gd name="connsiteX1" fmla="*/ 72578 w 72577"/>
                          <a:gd name="connsiteY1" fmla="*/ 1325 h 140155"/>
                          <a:gd name="connsiteX2" fmla="*/ 60393 w 72577"/>
                          <a:gd name="connsiteY2" fmla="*/ 0 h 140155"/>
                          <a:gd name="connsiteX3" fmla="*/ 12449 w 72577"/>
                          <a:gd name="connsiteY3" fmla="*/ 117635 h 140155"/>
                          <a:gd name="connsiteX4" fmla="*/ 0 w 72577"/>
                          <a:gd name="connsiteY4" fmla="*/ 140156 h 140155"/>
                          <a:gd name="connsiteX5" fmla="*/ 17482 w 72577"/>
                          <a:gd name="connsiteY5" fmla="*/ 134062 h 140155"/>
                          <a:gd name="connsiteX6" fmla="*/ 23045 w 72577"/>
                          <a:gd name="connsiteY6" fmla="*/ 123199 h 14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77" h="140155">
                            <a:moveTo>
                              <a:pt x="23045" y="123199"/>
                            </a:moveTo>
                            <a:cubicBezTo>
                              <a:pt x="45030" y="81603"/>
                              <a:pt x="62248" y="37887"/>
                              <a:pt x="72578" y="1325"/>
                            </a:cubicBezTo>
                            <a:cubicBezTo>
                              <a:pt x="68605" y="795"/>
                              <a:pt x="64631" y="530"/>
                              <a:pt x="60393" y="0"/>
                            </a:cubicBezTo>
                            <a:cubicBezTo>
                              <a:pt x="50328" y="34443"/>
                              <a:pt x="34170" y="76304"/>
                              <a:pt x="12449" y="117635"/>
                            </a:cubicBezTo>
                            <a:cubicBezTo>
                              <a:pt x="8476" y="125319"/>
                              <a:pt x="4238" y="132737"/>
                              <a:pt x="0" y="140156"/>
                            </a:cubicBezTo>
                            <a:cubicBezTo>
                              <a:pt x="5827" y="138301"/>
                              <a:pt x="11655" y="136182"/>
                              <a:pt x="17482" y="134062"/>
                            </a:cubicBezTo>
                            <a:cubicBezTo>
                              <a:pt x="19072" y="130353"/>
                              <a:pt x="20926" y="126644"/>
                              <a:pt x="23045" y="123199"/>
                            </a:cubicBezTo>
                            <a:close/>
                          </a:path>
                        </a:pathLst>
                      </a:custGeom>
                      <a:solidFill>
                        <a:srgbClr val="0061AF"/>
                      </a:solidFill>
                      <a:ln w="264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BA268921-3294-35D4-F25B-E173A906C84D}"/>
                          </a:ext>
                        </a:extLst>
                      </p:cNvPr>
                      <p:cNvSpPr/>
                      <p:nvPr/>
                    </p:nvSpPr>
                    <p:spPr>
                      <a:xfrm>
                        <a:off x="10563929" y="354284"/>
                        <a:ext cx="70723" cy="140685"/>
                      </a:xfrm>
                      <a:custGeom>
                        <a:avLst/>
                        <a:gdLst>
                          <a:gd name="connsiteX0" fmla="*/ 62777 w 70723"/>
                          <a:gd name="connsiteY0" fmla="*/ 14572 h 140685"/>
                          <a:gd name="connsiteX1" fmla="*/ 70724 w 70723"/>
                          <a:gd name="connsiteY1" fmla="*/ 0 h 140685"/>
                          <a:gd name="connsiteX2" fmla="*/ 53771 w 70723"/>
                          <a:gd name="connsiteY2" fmla="*/ 5564 h 140685"/>
                          <a:gd name="connsiteX3" fmla="*/ 51917 w 70723"/>
                          <a:gd name="connsiteY3" fmla="*/ 9008 h 140685"/>
                          <a:gd name="connsiteX4" fmla="*/ 0 w 70723"/>
                          <a:gd name="connsiteY4" fmla="*/ 139891 h 140685"/>
                          <a:gd name="connsiteX5" fmla="*/ 12185 w 70723"/>
                          <a:gd name="connsiteY5" fmla="*/ 140686 h 140685"/>
                          <a:gd name="connsiteX6" fmla="*/ 62777 w 70723"/>
                          <a:gd name="connsiteY6" fmla="*/ 14572 h 14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23" h="140685">
                            <a:moveTo>
                              <a:pt x="62777" y="14572"/>
                            </a:moveTo>
                            <a:cubicBezTo>
                              <a:pt x="65426" y="9538"/>
                              <a:pt x="68075" y="4769"/>
                              <a:pt x="70724" y="0"/>
                            </a:cubicBezTo>
                            <a:cubicBezTo>
                              <a:pt x="64896" y="1855"/>
                              <a:pt x="59334" y="3709"/>
                              <a:pt x="53771" y="5564"/>
                            </a:cubicBezTo>
                            <a:cubicBezTo>
                              <a:pt x="53242" y="6624"/>
                              <a:pt x="52447" y="7683"/>
                              <a:pt x="51917" y="9008"/>
                            </a:cubicBezTo>
                            <a:cubicBezTo>
                              <a:pt x="27548" y="55109"/>
                              <a:pt x="10066" y="100149"/>
                              <a:pt x="0" y="139891"/>
                            </a:cubicBezTo>
                            <a:cubicBezTo>
                              <a:pt x="3973" y="140156"/>
                              <a:pt x="7946" y="140421"/>
                              <a:pt x="12185" y="140686"/>
                            </a:cubicBezTo>
                            <a:cubicBezTo>
                              <a:pt x="21985" y="103593"/>
                              <a:pt x="38408" y="60407"/>
                              <a:pt x="62777" y="14572"/>
                            </a:cubicBezTo>
                            <a:close/>
                          </a:path>
                        </a:pathLst>
                      </a:custGeom>
                      <a:solidFill>
                        <a:srgbClr val="0061AF"/>
                      </a:solidFill>
                      <a:ln w="2647" cap="flat">
                        <a:noFill/>
                        <a:prstDash val="solid"/>
                        <a:miter/>
                      </a:ln>
                    </p:spPr>
                    <p:txBody>
                      <a:bodyPr rtlCol="0" anchor="ctr"/>
                      <a:lstStyle/>
                      <a:p>
                        <a:endParaRPr lang="ru-RU"/>
                      </a:p>
                    </p:txBody>
                  </p:sp>
                  <p:grpSp>
                    <p:nvGrpSpPr>
                      <p:cNvPr id="24" name="Рисунок 6">
                        <a:extLst>
                          <a:ext uri="{FF2B5EF4-FFF2-40B4-BE49-F238E27FC236}">
                            <a16:creationId xmlns:a16="http://schemas.microsoft.com/office/drawing/2014/main" id="{5C6E998D-BEE4-1006-7031-ECF260F37AB1}"/>
                          </a:ext>
                        </a:extLst>
                      </p:cNvPr>
                      <p:cNvGrpSpPr/>
                      <p:nvPr/>
                    </p:nvGrpSpPr>
                    <p:grpSpPr>
                      <a:xfrm>
                        <a:off x="10551345" y="304209"/>
                        <a:ext cx="294029" cy="205067"/>
                        <a:chOff x="10551345" y="304209"/>
                        <a:chExt cx="294029" cy="205067"/>
                      </a:xfrm>
                      <a:solidFill>
                        <a:srgbClr val="0061AF"/>
                      </a:solidFill>
                    </p:grpSpPr>
                    <p:sp>
                      <p:nvSpPr>
                        <p:cNvPr id="25" name="Полилиния 24">
                          <a:extLst>
                            <a:ext uri="{FF2B5EF4-FFF2-40B4-BE49-F238E27FC236}">
                              <a16:creationId xmlns:a16="http://schemas.microsoft.com/office/drawing/2014/main" id="{BF2D1F4C-4F65-124C-651B-958D904F76AB}"/>
                            </a:ext>
                          </a:extLst>
                        </p:cNvPr>
                        <p:cNvSpPr/>
                        <p:nvPr/>
                      </p:nvSpPr>
                      <p:spPr>
                        <a:xfrm>
                          <a:off x="10597835" y="426614"/>
                          <a:ext cx="148069" cy="80013"/>
                        </a:xfrm>
                        <a:custGeom>
                          <a:avLst/>
                          <a:gdLst>
                            <a:gd name="connsiteX0" fmla="*/ 5298 w 148069"/>
                            <a:gd name="connsiteY0" fmla="*/ 0 h 80013"/>
                            <a:gd name="connsiteX1" fmla="*/ 0 w 148069"/>
                            <a:gd name="connsiteY1" fmla="*/ 12717 h 80013"/>
                            <a:gd name="connsiteX2" fmla="*/ 64102 w 148069"/>
                            <a:gd name="connsiteY2" fmla="*/ 55109 h 80013"/>
                            <a:gd name="connsiteX3" fmla="*/ 140653 w 148069"/>
                            <a:gd name="connsiteY3" fmla="*/ 80013 h 80013"/>
                            <a:gd name="connsiteX4" fmla="*/ 148070 w 148069"/>
                            <a:gd name="connsiteY4" fmla="*/ 68356 h 80013"/>
                            <a:gd name="connsiteX5" fmla="*/ 69399 w 148069"/>
                            <a:gd name="connsiteY5" fmla="*/ 43716 h 80013"/>
                            <a:gd name="connsiteX6" fmla="*/ 5298 w 148069"/>
                            <a:gd name="connsiteY6" fmla="*/ 0 h 8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69" h="80013">
                              <a:moveTo>
                                <a:pt x="5298" y="0"/>
                              </a:moveTo>
                              <a:cubicBezTo>
                                <a:pt x="3443" y="4239"/>
                                <a:pt x="1589" y="8478"/>
                                <a:pt x="0" y="12717"/>
                              </a:cubicBezTo>
                              <a:cubicBezTo>
                                <a:pt x="17482" y="28349"/>
                                <a:pt x="39203" y="42921"/>
                                <a:pt x="64102" y="55109"/>
                              </a:cubicBezTo>
                              <a:cubicBezTo>
                                <a:pt x="89795" y="67561"/>
                                <a:pt x="116019" y="76039"/>
                                <a:pt x="140653" y="80013"/>
                              </a:cubicBezTo>
                              <a:cubicBezTo>
                                <a:pt x="143302" y="76304"/>
                                <a:pt x="145686" y="72330"/>
                                <a:pt x="148070" y="68356"/>
                              </a:cubicBezTo>
                              <a:cubicBezTo>
                                <a:pt x="123171" y="65176"/>
                                <a:pt x="95888" y="56698"/>
                                <a:pt x="69399" y="43716"/>
                              </a:cubicBezTo>
                              <a:cubicBezTo>
                                <a:pt x="44500" y="31528"/>
                                <a:pt x="22515" y="16162"/>
                                <a:pt x="5298" y="0"/>
                              </a:cubicBezTo>
                              <a:close/>
                            </a:path>
                          </a:pathLst>
                        </a:custGeom>
                        <a:solidFill>
                          <a:srgbClr val="0061AF"/>
                        </a:solidFill>
                        <a:ln w="264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7F0D38C1-80A0-C6D4-E02D-FA5A119E5CA6}"/>
                            </a:ext>
                          </a:extLst>
                        </p:cNvPr>
                        <p:cNvSpPr/>
                        <p:nvPr/>
                      </p:nvSpPr>
                      <p:spPr>
                        <a:xfrm>
                          <a:off x="10551345" y="304209"/>
                          <a:ext cx="294029" cy="205067"/>
                        </a:xfrm>
                        <a:custGeom>
                          <a:avLst/>
                          <a:gdLst>
                            <a:gd name="connsiteX0" fmla="*/ 272699 w 294029"/>
                            <a:gd name="connsiteY0" fmla="*/ 96705 h 205067"/>
                            <a:gd name="connsiteX1" fmla="*/ 183699 w 294029"/>
                            <a:gd name="connsiteY1" fmla="*/ 27554 h 205067"/>
                            <a:gd name="connsiteX2" fmla="*/ 76951 w 294029"/>
                            <a:gd name="connsiteY2" fmla="*/ 0 h 205067"/>
                            <a:gd name="connsiteX3" fmla="*/ 4902 w 294029"/>
                            <a:gd name="connsiteY3" fmla="*/ 33118 h 205067"/>
                            <a:gd name="connsiteX4" fmla="*/ 36953 w 294029"/>
                            <a:gd name="connsiteY4" fmla="*/ 126114 h 205067"/>
                            <a:gd name="connsiteX5" fmla="*/ 42251 w 294029"/>
                            <a:gd name="connsiteY5" fmla="*/ 113131 h 205067"/>
                            <a:gd name="connsiteX6" fmla="*/ 16028 w 294029"/>
                            <a:gd name="connsiteY6" fmla="*/ 38682 h 205067"/>
                            <a:gd name="connsiteX7" fmla="*/ 76686 w 294029"/>
                            <a:gd name="connsiteY7" fmla="*/ 12717 h 205067"/>
                            <a:gd name="connsiteX8" fmla="*/ 177871 w 294029"/>
                            <a:gd name="connsiteY8" fmla="*/ 38947 h 205067"/>
                            <a:gd name="connsiteX9" fmla="*/ 262104 w 294029"/>
                            <a:gd name="connsiteY9" fmla="*/ 104388 h 205067"/>
                            <a:gd name="connsiteX10" fmla="*/ 277467 w 294029"/>
                            <a:gd name="connsiteY10" fmla="*/ 166385 h 205067"/>
                            <a:gd name="connsiteX11" fmla="*/ 216809 w 294029"/>
                            <a:gd name="connsiteY11" fmla="*/ 192350 h 205067"/>
                            <a:gd name="connsiteX12" fmla="*/ 207803 w 294029"/>
                            <a:gd name="connsiteY12" fmla="*/ 192085 h 205067"/>
                            <a:gd name="connsiteX13" fmla="*/ 200121 w 294029"/>
                            <a:gd name="connsiteY13" fmla="*/ 204272 h 205067"/>
                            <a:gd name="connsiteX14" fmla="*/ 216809 w 294029"/>
                            <a:gd name="connsiteY14" fmla="*/ 205067 h 205067"/>
                            <a:gd name="connsiteX15" fmla="*/ 288857 w 294029"/>
                            <a:gd name="connsiteY15" fmla="*/ 171949 h 205067"/>
                            <a:gd name="connsiteX16" fmla="*/ 272699 w 294029"/>
                            <a:gd name="connsiteY16" fmla="*/ 96705 h 2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029" h="205067">
                              <a:moveTo>
                                <a:pt x="272699" y="96705"/>
                              </a:moveTo>
                              <a:cubicBezTo>
                                <a:pt x="252833" y="70210"/>
                                <a:pt x="221047" y="45570"/>
                                <a:pt x="183699" y="27554"/>
                              </a:cubicBezTo>
                              <a:cubicBezTo>
                                <a:pt x="147410" y="9803"/>
                                <a:pt x="109531" y="0"/>
                                <a:pt x="76951" y="0"/>
                              </a:cubicBezTo>
                              <a:cubicBezTo>
                                <a:pt x="40927" y="0"/>
                                <a:pt x="15498" y="11658"/>
                                <a:pt x="4902" y="33118"/>
                              </a:cubicBezTo>
                              <a:cubicBezTo>
                                <a:pt x="-8077" y="59613"/>
                                <a:pt x="5432" y="94320"/>
                                <a:pt x="36953" y="126114"/>
                              </a:cubicBezTo>
                              <a:cubicBezTo>
                                <a:pt x="38808" y="121875"/>
                                <a:pt x="40397" y="117371"/>
                                <a:pt x="42251" y="113131"/>
                              </a:cubicBezTo>
                              <a:cubicBezTo>
                                <a:pt x="17617" y="86637"/>
                                <a:pt x="6492" y="58553"/>
                                <a:pt x="16028" y="38682"/>
                              </a:cubicBezTo>
                              <a:cubicBezTo>
                                <a:pt x="23974" y="22255"/>
                                <a:pt x="46224" y="12717"/>
                                <a:pt x="76686" y="12717"/>
                              </a:cubicBezTo>
                              <a:cubicBezTo>
                                <a:pt x="107412" y="12717"/>
                                <a:pt x="143436" y="21990"/>
                                <a:pt x="177871" y="38947"/>
                              </a:cubicBezTo>
                              <a:cubicBezTo>
                                <a:pt x="213366" y="56433"/>
                                <a:pt x="243297" y="79483"/>
                                <a:pt x="262104" y="104388"/>
                              </a:cubicBezTo>
                              <a:cubicBezTo>
                                <a:pt x="279851" y="127968"/>
                                <a:pt x="285414" y="149959"/>
                                <a:pt x="277467" y="166385"/>
                              </a:cubicBezTo>
                              <a:cubicBezTo>
                                <a:pt x="269521" y="182812"/>
                                <a:pt x="247271" y="192350"/>
                                <a:pt x="216809" y="192350"/>
                              </a:cubicBezTo>
                              <a:cubicBezTo>
                                <a:pt x="213895" y="192350"/>
                                <a:pt x="210717" y="192085"/>
                                <a:pt x="207803" y="192085"/>
                              </a:cubicBezTo>
                              <a:cubicBezTo>
                                <a:pt x="205154" y="196059"/>
                                <a:pt x="202770" y="200298"/>
                                <a:pt x="200121" y="204272"/>
                              </a:cubicBezTo>
                              <a:cubicBezTo>
                                <a:pt x="205684" y="204802"/>
                                <a:pt x="211247" y="205067"/>
                                <a:pt x="216809" y="205067"/>
                              </a:cubicBezTo>
                              <a:cubicBezTo>
                                <a:pt x="252833" y="205067"/>
                                <a:pt x="278262" y="193410"/>
                                <a:pt x="288857" y="171949"/>
                              </a:cubicBezTo>
                              <a:cubicBezTo>
                                <a:pt x="299453" y="151018"/>
                                <a:pt x="293625" y="124524"/>
                                <a:pt x="272699" y="96705"/>
                              </a:cubicBezTo>
                              <a:close/>
                            </a:path>
                          </a:pathLst>
                        </a:custGeom>
                        <a:solidFill>
                          <a:srgbClr val="0061AF"/>
                        </a:solidFill>
                        <a:ln w="2647" cap="flat">
                          <a:noFill/>
                          <a:prstDash val="solid"/>
                          <a:miter/>
                        </a:ln>
                      </p:spPr>
                      <p:txBody>
                        <a:bodyPr rtlCol="0" anchor="ctr"/>
                        <a:lstStyle/>
                        <a:p>
                          <a:endParaRPr lang="ru-RU"/>
                        </a:p>
                      </p:txBody>
                    </p:sp>
                  </p:grpSp>
                  <p:sp>
                    <p:nvSpPr>
                      <p:cNvPr id="27" name="Полилиния 26">
                        <a:extLst>
                          <a:ext uri="{FF2B5EF4-FFF2-40B4-BE49-F238E27FC236}">
                            <a16:creationId xmlns:a16="http://schemas.microsoft.com/office/drawing/2014/main" id="{DE7DBA14-E1E5-7CA8-36FC-4F6D1555BCBC}"/>
                          </a:ext>
                        </a:extLst>
                      </p:cNvPr>
                      <p:cNvSpPr/>
                      <p:nvPr/>
                    </p:nvSpPr>
                    <p:spPr>
                      <a:xfrm>
                        <a:off x="10553508" y="477483"/>
                        <a:ext cx="211997" cy="157112"/>
                      </a:xfrm>
                      <a:custGeom>
                        <a:avLst/>
                        <a:gdLst>
                          <a:gd name="connsiteX0" fmla="*/ 194516 w 211997"/>
                          <a:gd name="connsiteY0" fmla="*/ 5829 h 157112"/>
                          <a:gd name="connsiteX1" fmla="*/ 45651 w 211997"/>
                          <a:gd name="connsiteY1" fmla="*/ 145190 h 157112"/>
                          <a:gd name="connsiteX2" fmla="*/ 32142 w 211997"/>
                          <a:gd name="connsiteY2" fmla="*/ 142010 h 157112"/>
                          <a:gd name="connsiteX3" fmla="*/ 19428 w 211997"/>
                          <a:gd name="connsiteY3" fmla="*/ 29674 h 157112"/>
                          <a:gd name="connsiteX4" fmla="*/ 7243 w 211997"/>
                          <a:gd name="connsiteY4" fmla="*/ 28879 h 157112"/>
                          <a:gd name="connsiteX5" fmla="*/ 26580 w 211997"/>
                          <a:gd name="connsiteY5" fmla="*/ 152608 h 157112"/>
                          <a:gd name="connsiteX6" fmla="*/ 45651 w 211997"/>
                          <a:gd name="connsiteY6" fmla="*/ 157112 h 157112"/>
                          <a:gd name="connsiteX7" fmla="*/ 211998 w 211997"/>
                          <a:gd name="connsiteY7" fmla="*/ 0 h 157112"/>
                          <a:gd name="connsiteX8" fmla="*/ 194516 w 211997"/>
                          <a:gd name="connsiteY8" fmla="*/ 5829 h 15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97" h="157112">
                            <a:moveTo>
                              <a:pt x="194516" y="5829"/>
                            </a:moveTo>
                            <a:cubicBezTo>
                              <a:pt x="144188" y="87432"/>
                              <a:pt x="83794" y="145190"/>
                              <a:pt x="45651" y="145190"/>
                            </a:cubicBezTo>
                            <a:cubicBezTo>
                              <a:pt x="40618" y="145190"/>
                              <a:pt x="36115" y="144130"/>
                              <a:pt x="32142" y="142010"/>
                            </a:cubicBezTo>
                            <a:cubicBezTo>
                              <a:pt x="11481" y="131148"/>
                              <a:pt x="5919" y="89021"/>
                              <a:pt x="19428" y="29674"/>
                            </a:cubicBezTo>
                            <a:cubicBezTo>
                              <a:pt x="15190" y="29409"/>
                              <a:pt x="11216" y="29144"/>
                              <a:pt x="7243" y="28879"/>
                            </a:cubicBezTo>
                            <a:cubicBezTo>
                              <a:pt x="-6531" y="91141"/>
                              <a:pt x="-968" y="138301"/>
                              <a:pt x="26580" y="152608"/>
                            </a:cubicBezTo>
                            <a:cubicBezTo>
                              <a:pt x="32142" y="155523"/>
                              <a:pt x="38764" y="157112"/>
                              <a:pt x="45651" y="157112"/>
                            </a:cubicBezTo>
                            <a:cubicBezTo>
                              <a:pt x="90946" y="157112"/>
                              <a:pt x="157167" y="93790"/>
                              <a:pt x="211998" y="0"/>
                            </a:cubicBezTo>
                            <a:cubicBezTo>
                              <a:pt x="206435" y="2385"/>
                              <a:pt x="200608" y="4239"/>
                              <a:pt x="194516" y="5829"/>
                            </a:cubicBezTo>
                            <a:close/>
                          </a:path>
                        </a:pathLst>
                      </a:custGeom>
                      <a:solidFill>
                        <a:srgbClr val="0061AF"/>
                      </a:solidFill>
                      <a:ln w="2647" cap="flat">
                        <a:noFill/>
                        <a:prstDash val="solid"/>
                        <a:miter/>
                      </a:ln>
                    </p:spPr>
                    <p:txBody>
                      <a:bodyPr rtlCol="0" anchor="ctr"/>
                      <a:lstStyle/>
                      <a:p>
                        <a:endParaRPr lang="ru-RU"/>
                      </a:p>
                    </p:txBody>
                  </p:sp>
                </p:grpSp>
                <p:grpSp>
                  <p:nvGrpSpPr>
                    <p:cNvPr id="28" name="Рисунок 6">
                      <a:extLst>
                        <a:ext uri="{FF2B5EF4-FFF2-40B4-BE49-F238E27FC236}">
                          <a16:creationId xmlns:a16="http://schemas.microsoft.com/office/drawing/2014/main" id="{8DD7FE98-4A7A-C302-F31C-05A3CC08F353}"/>
                        </a:ext>
                      </a:extLst>
                    </p:cNvPr>
                    <p:cNvGrpSpPr/>
                    <p:nvPr/>
                  </p:nvGrpSpPr>
                  <p:grpSpPr>
                    <a:xfrm>
                      <a:off x="10481955" y="310833"/>
                      <a:ext cx="433311" cy="191555"/>
                      <a:chOff x="10481955" y="310833"/>
                      <a:chExt cx="433311" cy="191555"/>
                    </a:xfrm>
                    <a:solidFill>
                      <a:srgbClr val="0061AF"/>
                    </a:solidFill>
                  </p:grpSpPr>
                  <p:sp>
                    <p:nvSpPr>
                      <p:cNvPr id="29" name="Полилиния 28">
                        <a:extLst>
                          <a:ext uri="{FF2B5EF4-FFF2-40B4-BE49-F238E27FC236}">
                            <a16:creationId xmlns:a16="http://schemas.microsoft.com/office/drawing/2014/main" id="{830F97CF-936B-06AE-0225-6A7E8AF9C5D6}"/>
                          </a:ext>
                        </a:extLst>
                      </p:cNvPr>
                      <p:cNvSpPr/>
                      <p:nvPr/>
                    </p:nvSpPr>
                    <p:spPr>
                      <a:xfrm>
                        <a:off x="10684981" y="436947"/>
                        <a:ext cx="144626" cy="52988"/>
                      </a:xfrm>
                      <a:custGeom>
                        <a:avLst/>
                        <a:gdLst>
                          <a:gd name="connsiteX0" fmla="*/ 29402 w 144626"/>
                          <a:gd name="connsiteY0" fmla="*/ 38682 h 52988"/>
                          <a:gd name="connsiteX1" fmla="*/ 0 w 144626"/>
                          <a:gd name="connsiteY1" fmla="*/ 44776 h 52988"/>
                          <a:gd name="connsiteX2" fmla="*/ 23310 w 144626"/>
                          <a:gd name="connsiteY2" fmla="*/ 52989 h 52988"/>
                          <a:gd name="connsiteX3" fmla="*/ 32051 w 144626"/>
                          <a:gd name="connsiteY3" fmla="*/ 51134 h 52988"/>
                          <a:gd name="connsiteX4" fmla="*/ 144626 w 144626"/>
                          <a:gd name="connsiteY4" fmla="*/ 12187 h 52988"/>
                          <a:gd name="connsiteX5" fmla="*/ 141183 w 144626"/>
                          <a:gd name="connsiteY5" fmla="*/ 0 h 52988"/>
                          <a:gd name="connsiteX6" fmla="*/ 29402 w 144626"/>
                          <a:gd name="connsiteY6" fmla="*/ 38682 h 5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26" h="52988">
                            <a:moveTo>
                              <a:pt x="29402" y="38682"/>
                            </a:moveTo>
                            <a:cubicBezTo>
                              <a:pt x="19601" y="41066"/>
                              <a:pt x="9801" y="42921"/>
                              <a:pt x="0" y="44776"/>
                            </a:cubicBezTo>
                            <a:cubicBezTo>
                              <a:pt x="7946" y="47955"/>
                              <a:pt x="15628" y="50604"/>
                              <a:pt x="23310" y="52989"/>
                            </a:cubicBezTo>
                            <a:cubicBezTo>
                              <a:pt x="26223" y="52459"/>
                              <a:pt x="29137" y="51664"/>
                              <a:pt x="32051" y="51134"/>
                            </a:cubicBezTo>
                            <a:cubicBezTo>
                              <a:pt x="73638" y="41596"/>
                              <a:pt x="112310" y="28084"/>
                              <a:pt x="144626" y="12187"/>
                            </a:cubicBezTo>
                            <a:cubicBezTo>
                              <a:pt x="143832" y="8213"/>
                              <a:pt x="142772" y="4239"/>
                              <a:pt x="141183" y="0"/>
                            </a:cubicBezTo>
                            <a:cubicBezTo>
                              <a:pt x="109662" y="15632"/>
                              <a:pt x="70989" y="29144"/>
                              <a:pt x="29402" y="38682"/>
                            </a:cubicBezTo>
                            <a:close/>
                          </a:path>
                        </a:pathLst>
                      </a:custGeom>
                      <a:solidFill>
                        <a:srgbClr val="0061AF"/>
                      </a:solidFill>
                      <a:ln w="264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ACC36132-EB50-3DCC-BBC2-CA135A243E17}"/>
                          </a:ext>
                        </a:extLst>
                      </p:cNvPr>
                      <p:cNvSpPr/>
                      <p:nvPr/>
                    </p:nvSpPr>
                    <p:spPr>
                      <a:xfrm>
                        <a:off x="10562340" y="326200"/>
                        <a:ext cx="137474" cy="52988"/>
                      </a:xfrm>
                      <a:custGeom>
                        <a:avLst/>
                        <a:gdLst>
                          <a:gd name="connsiteX0" fmla="*/ 0 w 137474"/>
                          <a:gd name="connsiteY0" fmla="*/ 40537 h 52988"/>
                          <a:gd name="connsiteX1" fmla="*/ 2914 w 137474"/>
                          <a:gd name="connsiteY1" fmla="*/ 52989 h 52988"/>
                          <a:gd name="connsiteX2" fmla="*/ 120257 w 137474"/>
                          <a:gd name="connsiteY2" fmla="*/ 11393 h 52988"/>
                          <a:gd name="connsiteX3" fmla="*/ 137474 w 137474"/>
                          <a:gd name="connsiteY3" fmla="*/ 7683 h 52988"/>
                          <a:gd name="connsiteX4" fmla="*/ 113370 w 137474"/>
                          <a:gd name="connsiteY4" fmla="*/ 0 h 52988"/>
                          <a:gd name="connsiteX5" fmla="*/ 0 w 137474"/>
                          <a:gd name="connsiteY5" fmla="*/ 40537 h 5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74" h="52988">
                            <a:moveTo>
                              <a:pt x="0" y="40537"/>
                            </a:moveTo>
                            <a:cubicBezTo>
                              <a:pt x="530" y="44511"/>
                              <a:pt x="1589" y="48750"/>
                              <a:pt x="2914" y="52989"/>
                            </a:cubicBezTo>
                            <a:cubicBezTo>
                              <a:pt x="33640" y="37092"/>
                              <a:pt x="73373" y="22255"/>
                              <a:pt x="120257" y="11393"/>
                            </a:cubicBezTo>
                            <a:cubicBezTo>
                              <a:pt x="126084" y="10068"/>
                              <a:pt x="131647" y="8743"/>
                              <a:pt x="137474" y="7683"/>
                            </a:cubicBezTo>
                            <a:cubicBezTo>
                              <a:pt x="129263" y="4769"/>
                              <a:pt x="121317" y="2120"/>
                              <a:pt x="113370" y="0"/>
                            </a:cubicBezTo>
                            <a:cubicBezTo>
                              <a:pt x="69929" y="10598"/>
                              <a:pt x="31256" y="24640"/>
                              <a:pt x="0" y="40537"/>
                            </a:cubicBezTo>
                            <a:close/>
                          </a:path>
                        </a:pathLst>
                      </a:custGeom>
                      <a:solidFill>
                        <a:srgbClr val="0061AF"/>
                      </a:solidFill>
                      <a:ln w="264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61C6C2C4-9EE6-9D90-F8E1-572471AF3F55}"/>
                          </a:ext>
                        </a:extLst>
                      </p:cNvPr>
                      <p:cNvSpPr/>
                      <p:nvPr/>
                    </p:nvSpPr>
                    <p:spPr>
                      <a:xfrm>
                        <a:off x="10481955" y="373095"/>
                        <a:ext cx="202231" cy="129293"/>
                      </a:xfrm>
                      <a:custGeom>
                        <a:avLst/>
                        <a:gdLst>
                          <a:gd name="connsiteX0" fmla="*/ 179981 w 202231"/>
                          <a:gd name="connsiteY0" fmla="*/ 112337 h 129293"/>
                          <a:gd name="connsiteX1" fmla="*/ 117469 w 202231"/>
                          <a:gd name="connsiteY1" fmla="*/ 116841 h 129293"/>
                          <a:gd name="connsiteX2" fmla="*/ 13105 w 202231"/>
                          <a:gd name="connsiteY2" fmla="*/ 80808 h 129293"/>
                          <a:gd name="connsiteX3" fmla="*/ 72174 w 202231"/>
                          <a:gd name="connsiteY3" fmla="*/ 12452 h 129293"/>
                          <a:gd name="connsiteX4" fmla="*/ 68730 w 202231"/>
                          <a:gd name="connsiteY4" fmla="*/ 0 h 129293"/>
                          <a:gd name="connsiteX5" fmla="*/ 920 w 202231"/>
                          <a:gd name="connsiteY5" fmla="*/ 83458 h 129293"/>
                          <a:gd name="connsiteX6" fmla="*/ 117733 w 202231"/>
                          <a:gd name="connsiteY6" fmla="*/ 129293 h 129293"/>
                          <a:gd name="connsiteX7" fmla="*/ 202231 w 202231"/>
                          <a:gd name="connsiteY7" fmla="*/ 121610 h 129293"/>
                          <a:gd name="connsiteX8" fmla="*/ 179981 w 202231"/>
                          <a:gd name="connsiteY8" fmla="*/ 112337 h 12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31" h="129293">
                            <a:moveTo>
                              <a:pt x="179981" y="112337"/>
                            </a:moveTo>
                            <a:cubicBezTo>
                              <a:pt x="158261" y="115251"/>
                              <a:pt x="137070" y="116841"/>
                              <a:pt x="117469" y="116841"/>
                            </a:cubicBezTo>
                            <a:cubicBezTo>
                              <a:pt x="58135" y="116841"/>
                              <a:pt x="18137" y="103063"/>
                              <a:pt x="13105" y="80808"/>
                            </a:cubicBezTo>
                            <a:cubicBezTo>
                              <a:pt x="8866" y="61997"/>
                              <a:pt x="30587" y="36297"/>
                              <a:pt x="72174" y="12452"/>
                            </a:cubicBezTo>
                            <a:cubicBezTo>
                              <a:pt x="70584" y="8213"/>
                              <a:pt x="69525" y="4239"/>
                              <a:pt x="68730" y="0"/>
                            </a:cubicBezTo>
                            <a:cubicBezTo>
                              <a:pt x="21581" y="26494"/>
                              <a:pt x="-5437" y="56963"/>
                              <a:pt x="920" y="83458"/>
                            </a:cubicBezTo>
                            <a:cubicBezTo>
                              <a:pt x="7807" y="112602"/>
                              <a:pt x="50188" y="129293"/>
                              <a:pt x="117733" y="129293"/>
                            </a:cubicBezTo>
                            <a:cubicBezTo>
                              <a:pt x="143957" y="129293"/>
                              <a:pt x="172829" y="126644"/>
                              <a:pt x="202231" y="121610"/>
                            </a:cubicBezTo>
                            <a:cubicBezTo>
                              <a:pt x="194285" y="118960"/>
                              <a:pt x="187133" y="115781"/>
                              <a:pt x="179981" y="112337"/>
                            </a:cubicBezTo>
                            <a:close/>
                          </a:path>
                        </a:pathLst>
                      </a:custGeom>
                      <a:solidFill>
                        <a:srgbClr val="0061AF"/>
                      </a:solidFill>
                      <a:ln w="264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2832CFA5-0A46-29E8-C0D2-58A4BB411CCB}"/>
                          </a:ext>
                        </a:extLst>
                      </p:cNvPr>
                      <p:cNvSpPr/>
                      <p:nvPr/>
                    </p:nvSpPr>
                    <p:spPr>
                      <a:xfrm>
                        <a:off x="10700609" y="310833"/>
                        <a:ext cx="214657" cy="131942"/>
                      </a:xfrm>
                      <a:custGeom>
                        <a:avLst/>
                        <a:gdLst>
                          <a:gd name="connsiteX0" fmla="*/ 213761 w 214657"/>
                          <a:gd name="connsiteY0" fmla="*/ 45835 h 131942"/>
                          <a:gd name="connsiteX1" fmla="*/ 96947 w 214657"/>
                          <a:gd name="connsiteY1" fmla="*/ 0 h 131942"/>
                          <a:gd name="connsiteX2" fmla="*/ 0 w 214657"/>
                          <a:gd name="connsiteY2" fmla="*/ 10068 h 131942"/>
                          <a:gd name="connsiteX3" fmla="*/ 22250 w 214657"/>
                          <a:gd name="connsiteY3" fmla="*/ 18811 h 131942"/>
                          <a:gd name="connsiteX4" fmla="*/ 96947 w 214657"/>
                          <a:gd name="connsiteY4" fmla="*/ 12452 h 131942"/>
                          <a:gd name="connsiteX5" fmla="*/ 201311 w 214657"/>
                          <a:gd name="connsiteY5" fmla="*/ 48485 h 131942"/>
                          <a:gd name="connsiteX6" fmla="*/ 154957 w 214657"/>
                          <a:gd name="connsiteY6" fmla="*/ 109157 h 131942"/>
                          <a:gd name="connsiteX7" fmla="*/ 136680 w 214657"/>
                          <a:gd name="connsiteY7" fmla="*/ 119755 h 131942"/>
                          <a:gd name="connsiteX8" fmla="*/ 140653 w 214657"/>
                          <a:gd name="connsiteY8" fmla="*/ 131942 h 131942"/>
                          <a:gd name="connsiteX9" fmla="*/ 161844 w 214657"/>
                          <a:gd name="connsiteY9" fmla="*/ 119755 h 131942"/>
                          <a:gd name="connsiteX10" fmla="*/ 213761 w 214657"/>
                          <a:gd name="connsiteY10" fmla="*/ 45835 h 13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657" h="131942">
                            <a:moveTo>
                              <a:pt x="213761" y="45835"/>
                            </a:moveTo>
                            <a:cubicBezTo>
                              <a:pt x="207139" y="16692"/>
                              <a:pt x="164493" y="0"/>
                              <a:pt x="96947" y="0"/>
                            </a:cubicBezTo>
                            <a:cubicBezTo>
                              <a:pt x="67015" y="0"/>
                              <a:pt x="33640" y="3444"/>
                              <a:pt x="0" y="10068"/>
                            </a:cubicBezTo>
                            <a:cubicBezTo>
                              <a:pt x="7417" y="12717"/>
                              <a:pt x="14833" y="15632"/>
                              <a:pt x="22250" y="18811"/>
                            </a:cubicBezTo>
                            <a:cubicBezTo>
                              <a:pt x="48209" y="14572"/>
                              <a:pt x="73638" y="12452"/>
                              <a:pt x="96947" y="12452"/>
                            </a:cubicBezTo>
                            <a:cubicBezTo>
                              <a:pt x="156281" y="12452"/>
                              <a:pt x="196279" y="26230"/>
                              <a:pt x="201311" y="48485"/>
                            </a:cubicBezTo>
                            <a:cubicBezTo>
                              <a:pt x="205285" y="65441"/>
                              <a:pt x="188332" y="87697"/>
                              <a:pt x="154957" y="109157"/>
                            </a:cubicBezTo>
                            <a:cubicBezTo>
                              <a:pt x="149129" y="112866"/>
                              <a:pt x="143037" y="116311"/>
                              <a:pt x="136680" y="119755"/>
                            </a:cubicBezTo>
                            <a:cubicBezTo>
                              <a:pt x="138269" y="123994"/>
                              <a:pt x="139594" y="127968"/>
                              <a:pt x="140653" y="131942"/>
                            </a:cubicBezTo>
                            <a:cubicBezTo>
                              <a:pt x="148070" y="127968"/>
                              <a:pt x="155222" y="123729"/>
                              <a:pt x="161844" y="119755"/>
                            </a:cubicBezTo>
                            <a:cubicBezTo>
                              <a:pt x="200781" y="95115"/>
                              <a:pt x="219058" y="68621"/>
                              <a:pt x="213761" y="45835"/>
                            </a:cubicBezTo>
                            <a:close/>
                          </a:path>
                        </a:pathLst>
                      </a:custGeom>
                      <a:solidFill>
                        <a:srgbClr val="0061AF"/>
                      </a:solidFill>
                      <a:ln w="2647" cap="flat">
                        <a:noFill/>
                        <a:prstDash val="solid"/>
                        <a:miter/>
                      </a:ln>
                    </p:spPr>
                    <p:txBody>
                      <a:bodyPr rtlCol="0" anchor="ctr"/>
                      <a:lstStyle/>
                      <a:p>
                        <a:endParaRPr lang="ru-RU"/>
                      </a:p>
                    </p:txBody>
                  </p:sp>
                </p:grpSp>
              </p:grpSp>
            </p:grpSp>
            <p:sp>
              <p:nvSpPr>
                <p:cNvPr id="33" name="Полилиния 32">
                  <a:extLst>
                    <a:ext uri="{FF2B5EF4-FFF2-40B4-BE49-F238E27FC236}">
                      <a16:creationId xmlns:a16="http://schemas.microsoft.com/office/drawing/2014/main" id="{2450605B-12BC-F565-288D-65583C6B5E6D}"/>
                    </a:ext>
                  </a:extLst>
                </p:cNvPr>
                <p:cNvSpPr/>
                <p:nvPr/>
              </p:nvSpPr>
              <p:spPr>
                <a:xfrm>
                  <a:off x="10660612" y="372830"/>
                  <a:ext cx="69929" cy="69945"/>
                </a:xfrm>
                <a:custGeom>
                  <a:avLst/>
                  <a:gdLst>
                    <a:gd name="connsiteX0" fmla="*/ 69929 w 69929"/>
                    <a:gd name="connsiteY0" fmla="*/ 34973 h 69945"/>
                    <a:gd name="connsiteX1" fmla="*/ 34965 w 69929"/>
                    <a:gd name="connsiteY1" fmla="*/ 69945 h 69945"/>
                    <a:gd name="connsiteX2" fmla="*/ 0 w 69929"/>
                    <a:gd name="connsiteY2" fmla="*/ 34973 h 69945"/>
                    <a:gd name="connsiteX3" fmla="*/ 34965 w 69929"/>
                    <a:gd name="connsiteY3" fmla="*/ 0 h 69945"/>
                    <a:gd name="connsiteX4" fmla="*/ 69929 w 69929"/>
                    <a:gd name="connsiteY4" fmla="*/ 34973 h 6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29" h="69945">
                      <a:moveTo>
                        <a:pt x="69929" y="34973"/>
                      </a:moveTo>
                      <a:cubicBezTo>
                        <a:pt x="69929" y="54314"/>
                        <a:pt x="54301" y="69945"/>
                        <a:pt x="34965" y="69945"/>
                      </a:cubicBezTo>
                      <a:cubicBezTo>
                        <a:pt x="15628" y="69945"/>
                        <a:pt x="0" y="54314"/>
                        <a:pt x="0" y="34973"/>
                      </a:cubicBezTo>
                      <a:cubicBezTo>
                        <a:pt x="0" y="15632"/>
                        <a:pt x="15628" y="0"/>
                        <a:pt x="34965" y="0"/>
                      </a:cubicBezTo>
                      <a:cubicBezTo>
                        <a:pt x="54301" y="0"/>
                        <a:pt x="69929" y="15632"/>
                        <a:pt x="69929" y="34973"/>
                      </a:cubicBezTo>
                      <a:close/>
                    </a:path>
                  </a:pathLst>
                </a:custGeom>
                <a:solidFill>
                  <a:srgbClr val="0061AF"/>
                </a:solidFill>
                <a:ln w="2647" cap="flat">
                  <a:noFill/>
                  <a:prstDash val="solid"/>
                  <a:miter/>
                </a:ln>
              </p:spPr>
              <p:txBody>
                <a:bodyPr rtlCol="0" anchor="ctr"/>
                <a:lstStyle/>
                <a:p>
                  <a:endParaRPr lang="ru-RU"/>
                </a:p>
              </p:txBody>
            </p:sp>
          </p:grpSp>
          <p:grpSp>
            <p:nvGrpSpPr>
              <p:cNvPr id="34" name="Рисунок 6">
                <a:extLst>
                  <a:ext uri="{FF2B5EF4-FFF2-40B4-BE49-F238E27FC236}">
                    <a16:creationId xmlns:a16="http://schemas.microsoft.com/office/drawing/2014/main" id="{BD62E3DB-76CF-D895-06B1-49650F538024}"/>
                  </a:ext>
                </a:extLst>
              </p:cNvPr>
              <p:cNvGrpSpPr/>
              <p:nvPr/>
            </p:nvGrpSpPr>
            <p:grpSpPr>
              <a:xfrm>
                <a:off x="10626707" y="178626"/>
                <a:ext cx="216670" cy="164795"/>
                <a:chOff x="10626707" y="178626"/>
                <a:chExt cx="216670" cy="164795"/>
              </a:xfrm>
              <a:solidFill>
                <a:srgbClr val="0061AF"/>
              </a:solidFill>
            </p:grpSpPr>
            <p:sp>
              <p:nvSpPr>
                <p:cNvPr id="35" name="Полилиния 34">
                  <a:extLst>
                    <a:ext uri="{FF2B5EF4-FFF2-40B4-BE49-F238E27FC236}">
                      <a16:creationId xmlns:a16="http://schemas.microsoft.com/office/drawing/2014/main" id="{766384B6-290D-0A41-FDF8-88468C37466B}"/>
                    </a:ext>
                  </a:extLst>
                </p:cNvPr>
                <p:cNvSpPr/>
                <p:nvPr/>
              </p:nvSpPr>
              <p:spPr>
                <a:xfrm>
                  <a:off x="10626707" y="314542"/>
                  <a:ext cx="30726" cy="28878"/>
                </a:xfrm>
                <a:custGeom>
                  <a:avLst/>
                  <a:gdLst>
                    <a:gd name="connsiteX0" fmla="*/ 16953 w 30726"/>
                    <a:gd name="connsiteY0" fmla="*/ 23845 h 28878"/>
                    <a:gd name="connsiteX1" fmla="*/ 30726 w 30726"/>
                    <a:gd name="connsiteY1" fmla="*/ 1855 h 28878"/>
                    <a:gd name="connsiteX2" fmla="*/ 17217 w 30726"/>
                    <a:gd name="connsiteY2" fmla="*/ 0 h 28878"/>
                    <a:gd name="connsiteX3" fmla="*/ 0 w 30726"/>
                    <a:gd name="connsiteY3" fmla="*/ 28879 h 28878"/>
                    <a:gd name="connsiteX4" fmla="*/ 16953 w 30726"/>
                    <a:gd name="connsiteY4" fmla="*/ 23845 h 2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26" h="28878">
                      <a:moveTo>
                        <a:pt x="16953" y="23845"/>
                      </a:moveTo>
                      <a:cubicBezTo>
                        <a:pt x="21456" y="16427"/>
                        <a:pt x="25959" y="9008"/>
                        <a:pt x="30726" y="1855"/>
                      </a:cubicBezTo>
                      <a:cubicBezTo>
                        <a:pt x="26223" y="1060"/>
                        <a:pt x="21720" y="530"/>
                        <a:pt x="17217" y="0"/>
                      </a:cubicBezTo>
                      <a:cubicBezTo>
                        <a:pt x="11390" y="9273"/>
                        <a:pt x="5563" y="18811"/>
                        <a:pt x="0" y="28879"/>
                      </a:cubicBezTo>
                      <a:cubicBezTo>
                        <a:pt x="5563" y="27289"/>
                        <a:pt x="11390" y="25435"/>
                        <a:pt x="16953" y="23845"/>
                      </a:cubicBezTo>
                      <a:close/>
                    </a:path>
                  </a:pathLst>
                </a:custGeom>
                <a:solidFill>
                  <a:srgbClr val="0061AF"/>
                </a:solidFill>
                <a:ln w="264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4534A153-B0A7-175E-CEAE-27E9AD5EBF86}"/>
                    </a:ext>
                  </a:extLst>
                </p:cNvPr>
                <p:cNvSpPr/>
                <p:nvPr/>
              </p:nvSpPr>
              <p:spPr>
                <a:xfrm>
                  <a:off x="10651871" y="178626"/>
                  <a:ext cx="191506" cy="140420"/>
                </a:xfrm>
                <a:custGeom>
                  <a:avLst/>
                  <a:gdLst>
                    <a:gd name="connsiteX0" fmla="*/ 13244 w 191506"/>
                    <a:gd name="connsiteY0" fmla="*/ 126379 h 140420"/>
                    <a:gd name="connsiteX1" fmla="*/ 145686 w 191506"/>
                    <a:gd name="connsiteY1" fmla="*/ 12187 h 140420"/>
                    <a:gd name="connsiteX2" fmla="*/ 159195 w 191506"/>
                    <a:gd name="connsiteY2" fmla="*/ 15367 h 140420"/>
                    <a:gd name="connsiteX3" fmla="*/ 169260 w 191506"/>
                    <a:gd name="connsiteY3" fmla="*/ 139096 h 140420"/>
                    <a:gd name="connsiteX4" fmla="*/ 181445 w 191506"/>
                    <a:gd name="connsiteY4" fmla="*/ 140421 h 140420"/>
                    <a:gd name="connsiteX5" fmla="*/ 165022 w 191506"/>
                    <a:gd name="connsiteY5" fmla="*/ 4504 h 140420"/>
                    <a:gd name="connsiteX6" fmla="*/ 145951 w 191506"/>
                    <a:gd name="connsiteY6" fmla="*/ 0 h 140420"/>
                    <a:gd name="connsiteX7" fmla="*/ 0 w 191506"/>
                    <a:gd name="connsiteY7" fmla="*/ 124259 h 140420"/>
                    <a:gd name="connsiteX8" fmla="*/ 13244 w 191506"/>
                    <a:gd name="connsiteY8" fmla="*/ 126379 h 14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506" h="140420">
                      <a:moveTo>
                        <a:pt x="13244" y="126379"/>
                      </a:moveTo>
                      <a:cubicBezTo>
                        <a:pt x="59864" y="58288"/>
                        <a:pt x="111781" y="12187"/>
                        <a:pt x="145686" y="12187"/>
                      </a:cubicBezTo>
                      <a:cubicBezTo>
                        <a:pt x="150719" y="12187"/>
                        <a:pt x="155222" y="13247"/>
                        <a:pt x="159195" y="15367"/>
                      </a:cubicBezTo>
                      <a:cubicBezTo>
                        <a:pt x="181180" y="27024"/>
                        <a:pt x="185948" y="73920"/>
                        <a:pt x="169260" y="139096"/>
                      </a:cubicBezTo>
                      <a:cubicBezTo>
                        <a:pt x="173499" y="139361"/>
                        <a:pt x="177472" y="139891"/>
                        <a:pt x="181445" y="140421"/>
                      </a:cubicBezTo>
                      <a:cubicBezTo>
                        <a:pt x="198662" y="72330"/>
                        <a:pt x="194159" y="19871"/>
                        <a:pt x="165022" y="4504"/>
                      </a:cubicBezTo>
                      <a:cubicBezTo>
                        <a:pt x="159195" y="1590"/>
                        <a:pt x="152838" y="0"/>
                        <a:pt x="145951" y="0"/>
                      </a:cubicBezTo>
                      <a:cubicBezTo>
                        <a:pt x="106218" y="0"/>
                        <a:pt x="50328" y="48750"/>
                        <a:pt x="0" y="124259"/>
                      </a:cubicBezTo>
                      <a:cubicBezTo>
                        <a:pt x="4238" y="124789"/>
                        <a:pt x="8741" y="125584"/>
                        <a:pt x="13244" y="126379"/>
                      </a:cubicBezTo>
                      <a:close/>
                    </a:path>
                  </a:pathLst>
                </a:custGeom>
                <a:solidFill>
                  <a:srgbClr val="0061AF"/>
                </a:solidFill>
                <a:ln w="2647" cap="flat">
                  <a:noFill/>
                  <a:prstDash val="solid"/>
                  <a:miter/>
                </a:ln>
              </p:spPr>
              <p:txBody>
                <a:bodyPr rtlCol="0" anchor="ctr"/>
                <a:lstStyle/>
                <a:p>
                  <a:endParaRPr lang="ru-RU"/>
                </a:p>
              </p:txBody>
            </p:sp>
          </p:grpSp>
        </p:grpSp>
        <p:grpSp>
          <p:nvGrpSpPr>
            <p:cNvPr id="37" name="Рисунок 6">
              <a:extLst>
                <a:ext uri="{FF2B5EF4-FFF2-40B4-BE49-F238E27FC236}">
                  <a16:creationId xmlns:a16="http://schemas.microsoft.com/office/drawing/2014/main" id="{D67C63D6-312D-7A31-92EB-0D8B0F917E3F}"/>
                </a:ext>
              </a:extLst>
            </p:cNvPr>
            <p:cNvGrpSpPr/>
            <p:nvPr/>
          </p:nvGrpSpPr>
          <p:grpSpPr>
            <a:xfrm>
              <a:off x="10776631" y="535241"/>
              <a:ext cx="830409" cy="194204"/>
              <a:chOff x="10776631" y="535241"/>
              <a:chExt cx="830409" cy="194204"/>
            </a:xfrm>
            <a:solidFill>
              <a:srgbClr val="0061AF"/>
            </a:solidFill>
          </p:grpSpPr>
          <p:sp>
            <p:nvSpPr>
              <p:cNvPr id="38" name="Полилиния 37">
                <a:extLst>
                  <a:ext uri="{FF2B5EF4-FFF2-40B4-BE49-F238E27FC236}">
                    <a16:creationId xmlns:a16="http://schemas.microsoft.com/office/drawing/2014/main" id="{EFD7380A-93B4-57A3-62CB-978FE7D8C0D9}"/>
                  </a:ext>
                </a:extLst>
              </p:cNvPr>
              <p:cNvSpPr/>
              <p:nvPr/>
            </p:nvSpPr>
            <p:spPr>
              <a:xfrm>
                <a:off x="10776631" y="535241"/>
                <a:ext cx="190451" cy="194204"/>
              </a:xfrm>
              <a:custGeom>
                <a:avLst/>
                <a:gdLst>
                  <a:gd name="connsiteX0" fmla="*/ 160519 w 190451"/>
                  <a:gd name="connsiteY0" fmla="*/ 194204 h 194204"/>
                  <a:gd name="connsiteX1" fmla="*/ 160519 w 190451"/>
                  <a:gd name="connsiteY1" fmla="*/ 56168 h 194204"/>
                  <a:gd name="connsiteX2" fmla="*/ 95358 w 190451"/>
                  <a:gd name="connsiteY2" fmla="*/ 138301 h 194204"/>
                  <a:gd name="connsiteX3" fmla="*/ 29932 w 190451"/>
                  <a:gd name="connsiteY3" fmla="*/ 56168 h 194204"/>
                  <a:gd name="connsiteX4" fmla="*/ 29932 w 190451"/>
                  <a:gd name="connsiteY4" fmla="*/ 194204 h 194204"/>
                  <a:gd name="connsiteX5" fmla="*/ 0 w 190451"/>
                  <a:gd name="connsiteY5" fmla="*/ 194204 h 194204"/>
                  <a:gd name="connsiteX6" fmla="*/ 0 w 190451"/>
                  <a:gd name="connsiteY6" fmla="*/ 0 h 194204"/>
                  <a:gd name="connsiteX7" fmla="*/ 17482 w 190451"/>
                  <a:gd name="connsiteY7" fmla="*/ 0 h 194204"/>
                  <a:gd name="connsiteX8" fmla="*/ 95358 w 190451"/>
                  <a:gd name="connsiteY8" fmla="*/ 98559 h 194204"/>
                  <a:gd name="connsiteX9" fmla="*/ 173234 w 190451"/>
                  <a:gd name="connsiteY9" fmla="*/ 0 h 194204"/>
                  <a:gd name="connsiteX10" fmla="*/ 190451 w 190451"/>
                  <a:gd name="connsiteY10" fmla="*/ 0 h 194204"/>
                  <a:gd name="connsiteX11" fmla="*/ 190451 w 190451"/>
                  <a:gd name="connsiteY11" fmla="*/ 194204 h 194204"/>
                  <a:gd name="connsiteX12" fmla="*/ 160519 w 190451"/>
                  <a:gd name="connsiteY12" fmla="*/ 194204 h 1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451" h="194204">
                    <a:moveTo>
                      <a:pt x="160519" y="194204"/>
                    </a:moveTo>
                    <a:lnTo>
                      <a:pt x="160519" y="56168"/>
                    </a:lnTo>
                    <a:lnTo>
                      <a:pt x="95358" y="138301"/>
                    </a:lnTo>
                    <a:lnTo>
                      <a:pt x="29932" y="56168"/>
                    </a:lnTo>
                    <a:lnTo>
                      <a:pt x="29932" y="194204"/>
                    </a:lnTo>
                    <a:lnTo>
                      <a:pt x="0" y="194204"/>
                    </a:lnTo>
                    <a:lnTo>
                      <a:pt x="0" y="0"/>
                    </a:lnTo>
                    <a:lnTo>
                      <a:pt x="17482" y="0"/>
                    </a:lnTo>
                    <a:lnTo>
                      <a:pt x="95358" y="98559"/>
                    </a:lnTo>
                    <a:lnTo>
                      <a:pt x="173234" y="0"/>
                    </a:lnTo>
                    <a:lnTo>
                      <a:pt x="190451" y="0"/>
                    </a:lnTo>
                    <a:lnTo>
                      <a:pt x="190451" y="194204"/>
                    </a:lnTo>
                    <a:lnTo>
                      <a:pt x="160519" y="194204"/>
                    </a:lnTo>
                    <a:close/>
                  </a:path>
                </a:pathLst>
              </a:custGeom>
              <a:solidFill>
                <a:srgbClr val="0061AF"/>
              </a:solidFill>
              <a:ln w="264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C5E7F8B2-39E7-097D-67DC-D845DE7F2BC6}"/>
                  </a:ext>
                </a:extLst>
              </p:cNvPr>
              <p:cNvSpPr/>
              <p:nvPr/>
            </p:nvSpPr>
            <p:spPr>
              <a:xfrm>
                <a:off x="10991716" y="535241"/>
                <a:ext cx="149923" cy="194204"/>
              </a:xfrm>
              <a:custGeom>
                <a:avLst/>
                <a:gdLst>
                  <a:gd name="connsiteX0" fmla="*/ 119992 w 149923"/>
                  <a:gd name="connsiteY0" fmla="*/ 194204 h 194204"/>
                  <a:gd name="connsiteX1" fmla="*/ 119992 w 149923"/>
                  <a:gd name="connsiteY1" fmla="*/ 57228 h 194204"/>
                  <a:gd name="connsiteX2" fmla="*/ 17482 w 149923"/>
                  <a:gd name="connsiteY2" fmla="*/ 194204 h 194204"/>
                  <a:gd name="connsiteX3" fmla="*/ 0 w 149923"/>
                  <a:gd name="connsiteY3" fmla="*/ 194204 h 194204"/>
                  <a:gd name="connsiteX4" fmla="*/ 0 w 149923"/>
                  <a:gd name="connsiteY4" fmla="*/ 0 h 194204"/>
                  <a:gd name="connsiteX5" fmla="*/ 29932 w 149923"/>
                  <a:gd name="connsiteY5" fmla="*/ 0 h 194204"/>
                  <a:gd name="connsiteX6" fmla="*/ 29932 w 149923"/>
                  <a:gd name="connsiteY6" fmla="*/ 136976 h 194204"/>
                  <a:gd name="connsiteX7" fmla="*/ 132442 w 149923"/>
                  <a:gd name="connsiteY7" fmla="*/ 0 h 194204"/>
                  <a:gd name="connsiteX8" fmla="*/ 149924 w 149923"/>
                  <a:gd name="connsiteY8" fmla="*/ 0 h 194204"/>
                  <a:gd name="connsiteX9" fmla="*/ 149924 w 149923"/>
                  <a:gd name="connsiteY9" fmla="*/ 194204 h 194204"/>
                  <a:gd name="connsiteX10" fmla="*/ 119992 w 149923"/>
                  <a:gd name="connsiteY10" fmla="*/ 194204 h 1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23" h="194204">
                    <a:moveTo>
                      <a:pt x="119992" y="194204"/>
                    </a:moveTo>
                    <a:lnTo>
                      <a:pt x="119992" y="57228"/>
                    </a:lnTo>
                    <a:lnTo>
                      <a:pt x="17482" y="194204"/>
                    </a:lnTo>
                    <a:lnTo>
                      <a:pt x="0" y="194204"/>
                    </a:lnTo>
                    <a:lnTo>
                      <a:pt x="0" y="0"/>
                    </a:lnTo>
                    <a:lnTo>
                      <a:pt x="29932" y="0"/>
                    </a:lnTo>
                    <a:lnTo>
                      <a:pt x="29932" y="136976"/>
                    </a:lnTo>
                    <a:lnTo>
                      <a:pt x="132442" y="0"/>
                    </a:lnTo>
                    <a:lnTo>
                      <a:pt x="149924" y="0"/>
                    </a:lnTo>
                    <a:lnTo>
                      <a:pt x="149924" y="194204"/>
                    </a:lnTo>
                    <a:lnTo>
                      <a:pt x="119992" y="194204"/>
                    </a:lnTo>
                    <a:close/>
                  </a:path>
                </a:pathLst>
              </a:custGeom>
              <a:solidFill>
                <a:srgbClr val="0061AF"/>
              </a:solidFill>
              <a:ln w="264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93A3347C-E647-B5F0-0AC0-D1810D5F5801}"/>
                  </a:ext>
                </a:extLst>
              </p:cNvPr>
              <p:cNvSpPr/>
              <p:nvPr/>
            </p:nvSpPr>
            <p:spPr>
              <a:xfrm>
                <a:off x="11457116" y="535241"/>
                <a:ext cx="149924" cy="194204"/>
              </a:xfrm>
              <a:custGeom>
                <a:avLst/>
                <a:gdLst>
                  <a:gd name="connsiteX0" fmla="*/ 119992 w 149924"/>
                  <a:gd name="connsiteY0" fmla="*/ 194204 h 194204"/>
                  <a:gd name="connsiteX1" fmla="*/ 119992 w 149924"/>
                  <a:gd name="connsiteY1" fmla="*/ 57228 h 194204"/>
                  <a:gd name="connsiteX2" fmla="*/ 17482 w 149924"/>
                  <a:gd name="connsiteY2" fmla="*/ 194204 h 194204"/>
                  <a:gd name="connsiteX3" fmla="*/ 0 w 149924"/>
                  <a:gd name="connsiteY3" fmla="*/ 194204 h 194204"/>
                  <a:gd name="connsiteX4" fmla="*/ 0 w 149924"/>
                  <a:gd name="connsiteY4" fmla="*/ 0 h 194204"/>
                  <a:gd name="connsiteX5" fmla="*/ 29932 w 149924"/>
                  <a:gd name="connsiteY5" fmla="*/ 0 h 194204"/>
                  <a:gd name="connsiteX6" fmla="*/ 29932 w 149924"/>
                  <a:gd name="connsiteY6" fmla="*/ 136976 h 194204"/>
                  <a:gd name="connsiteX7" fmla="*/ 132442 w 149924"/>
                  <a:gd name="connsiteY7" fmla="*/ 0 h 194204"/>
                  <a:gd name="connsiteX8" fmla="*/ 149924 w 149924"/>
                  <a:gd name="connsiteY8" fmla="*/ 0 h 194204"/>
                  <a:gd name="connsiteX9" fmla="*/ 149924 w 149924"/>
                  <a:gd name="connsiteY9" fmla="*/ 194204 h 194204"/>
                  <a:gd name="connsiteX10" fmla="*/ 119992 w 149924"/>
                  <a:gd name="connsiteY10" fmla="*/ 194204 h 1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24" h="194204">
                    <a:moveTo>
                      <a:pt x="119992" y="194204"/>
                    </a:moveTo>
                    <a:lnTo>
                      <a:pt x="119992" y="57228"/>
                    </a:lnTo>
                    <a:lnTo>
                      <a:pt x="17482" y="194204"/>
                    </a:lnTo>
                    <a:lnTo>
                      <a:pt x="0" y="194204"/>
                    </a:lnTo>
                    <a:lnTo>
                      <a:pt x="0" y="0"/>
                    </a:lnTo>
                    <a:lnTo>
                      <a:pt x="29932" y="0"/>
                    </a:lnTo>
                    <a:lnTo>
                      <a:pt x="29932" y="136976"/>
                    </a:lnTo>
                    <a:lnTo>
                      <a:pt x="132442" y="0"/>
                    </a:lnTo>
                    <a:lnTo>
                      <a:pt x="149924" y="0"/>
                    </a:lnTo>
                    <a:lnTo>
                      <a:pt x="149924" y="194204"/>
                    </a:lnTo>
                    <a:lnTo>
                      <a:pt x="119992" y="194204"/>
                    </a:lnTo>
                    <a:close/>
                  </a:path>
                </a:pathLst>
              </a:custGeom>
              <a:solidFill>
                <a:srgbClr val="0061AF"/>
              </a:solidFill>
              <a:ln w="2647" cap="flat">
                <a:noFill/>
                <a:prstDash val="solid"/>
                <a:miter/>
              </a:ln>
            </p:spPr>
            <p:txBody>
              <a:bodyPr rtlCol="0" anchor="ctr"/>
              <a:lstStyle/>
              <a:p>
                <a:endParaRPr lang="ru-RU"/>
              </a:p>
            </p:txBody>
          </p:sp>
        </p:grpSp>
        <p:grpSp>
          <p:nvGrpSpPr>
            <p:cNvPr id="41" name="Рисунок 6">
              <a:extLst>
                <a:ext uri="{FF2B5EF4-FFF2-40B4-BE49-F238E27FC236}">
                  <a16:creationId xmlns:a16="http://schemas.microsoft.com/office/drawing/2014/main" id="{4AB11022-9434-E4BE-9C70-B8B1360CE0EA}"/>
                </a:ext>
              </a:extLst>
            </p:cNvPr>
            <p:cNvGrpSpPr/>
            <p:nvPr/>
          </p:nvGrpSpPr>
          <p:grpSpPr>
            <a:xfrm>
              <a:off x="11286796" y="386342"/>
              <a:ext cx="348056" cy="84782"/>
              <a:chOff x="11286796" y="386342"/>
              <a:chExt cx="348056" cy="84782"/>
            </a:xfrm>
            <a:solidFill>
              <a:srgbClr val="0061AF"/>
            </a:solidFill>
          </p:grpSpPr>
          <p:sp>
            <p:nvSpPr>
              <p:cNvPr id="42" name="Полилиния 41">
                <a:extLst>
                  <a:ext uri="{FF2B5EF4-FFF2-40B4-BE49-F238E27FC236}">
                    <a16:creationId xmlns:a16="http://schemas.microsoft.com/office/drawing/2014/main" id="{D64DCE71-23A0-A9DB-6DF6-93D7C8ADFA47}"/>
                  </a:ext>
                </a:extLst>
              </p:cNvPr>
              <p:cNvSpPr/>
              <p:nvPr/>
            </p:nvSpPr>
            <p:spPr>
              <a:xfrm>
                <a:off x="11286796" y="386342"/>
                <a:ext cx="70194" cy="84782"/>
              </a:xfrm>
              <a:custGeom>
                <a:avLst/>
                <a:gdLst>
                  <a:gd name="connsiteX0" fmla="*/ 52712 w 70194"/>
                  <a:gd name="connsiteY0" fmla="*/ 84517 h 84782"/>
                  <a:gd name="connsiteX1" fmla="*/ 52712 w 70194"/>
                  <a:gd name="connsiteY1" fmla="*/ 49810 h 84782"/>
                  <a:gd name="connsiteX2" fmla="*/ 17747 w 70194"/>
                  <a:gd name="connsiteY2" fmla="*/ 49810 h 84782"/>
                  <a:gd name="connsiteX3" fmla="*/ 17747 w 70194"/>
                  <a:gd name="connsiteY3" fmla="*/ 84517 h 84782"/>
                  <a:gd name="connsiteX4" fmla="*/ 0 w 70194"/>
                  <a:gd name="connsiteY4" fmla="*/ 84517 h 84782"/>
                  <a:gd name="connsiteX5" fmla="*/ 0 w 70194"/>
                  <a:gd name="connsiteY5" fmla="*/ 0 h 84782"/>
                  <a:gd name="connsiteX6" fmla="*/ 17747 w 70194"/>
                  <a:gd name="connsiteY6" fmla="*/ 0 h 84782"/>
                  <a:gd name="connsiteX7" fmla="*/ 17747 w 70194"/>
                  <a:gd name="connsiteY7" fmla="*/ 34443 h 84782"/>
                  <a:gd name="connsiteX8" fmla="*/ 52447 w 70194"/>
                  <a:gd name="connsiteY8" fmla="*/ 34443 h 84782"/>
                  <a:gd name="connsiteX9" fmla="*/ 52447 w 70194"/>
                  <a:gd name="connsiteY9" fmla="*/ 265 h 84782"/>
                  <a:gd name="connsiteX10" fmla="*/ 70194 w 70194"/>
                  <a:gd name="connsiteY10" fmla="*/ 265 h 84782"/>
                  <a:gd name="connsiteX11" fmla="*/ 70194 w 70194"/>
                  <a:gd name="connsiteY11" fmla="*/ 84782 h 84782"/>
                  <a:gd name="connsiteX12" fmla="*/ 52712 w 70194"/>
                  <a:gd name="connsiteY12" fmla="*/ 84782 h 8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194" h="84782">
                    <a:moveTo>
                      <a:pt x="52712" y="84517"/>
                    </a:moveTo>
                    <a:lnTo>
                      <a:pt x="52712" y="49810"/>
                    </a:lnTo>
                    <a:lnTo>
                      <a:pt x="17747" y="49810"/>
                    </a:lnTo>
                    <a:lnTo>
                      <a:pt x="17747" y="84517"/>
                    </a:lnTo>
                    <a:lnTo>
                      <a:pt x="0" y="84517"/>
                    </a:lnTo>
                    <a:lnTo>
                      <a:pt x="0" y="0"/>
                    </a:lnTo>
                    <a:lnTo>
                      <a:pt x="17747" y="0"/>
                    </a:lnTo>
                    <a:lnTo>
                      <a:pt x="17747" y="34443"/>
                    </a:lnTo>
                    <a:lnTo>
                      <a:pt x="52447" y="34443"/>
                    </a:lnTo>
                    <a:lnTo>
                      <a:pt x="52447" y="265"/>
                    </a:lnTo>
                    <a:lnTo>
                      <a:pt x="70194" y="265"/>
                    </a:lnTo>
                    <a:lnTo>
                      <a:pt x="70194" y="84782"/>
                    </a:lnTo>
                    <a:lnTo>
                      <a:pt x="52712" y="84782"/>
                    </a:lnTo>
                    <a:close/>
                  </a:path>
                </a:pathLst>
              </a:custGeom>
              <a:solidFill>
                <a:srgbClr val="0061AF"/>
              </a:solidFill>
              <a:ln w="264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340D5053-3A09-C830-173B-09C47D7E7F8C}"/>
                  </a:ext>
                </a:extLst>
              </p:cNvPr>
              <p:cNvSpPr/>
              <p:nvPr/>
            </p:nvSpPr>
            <p:spPr>
              <a:xfrm>
                <a:off x="11377386" y="386342"/>
                <a:ext cx="70988" cy="84517"/>
              </a:xfrm>
              <a:custGeom>
                <a:avLst/>
                <a:gdLst>
                  <a:gd name="connsiteX0" fmla="*/ 52977 w 70988"/>
                  <a:gd name="connsiteY0" fmla="*/ 84517 h 84517"/>
                  <a:gd name="connsiteX1" fmla="*/ 52977 w 70988"/>
                  <a:gd name="connsiteY1" fmla="*/ 31263 h 84517"/>
                  <a:gd name="connsiteX2" fmla="*/ 10331 w 70988"/>
                  <a:gd name="connsiteY2" fmla="*/ 84517 h 84517"/>
                  <a:gd name="connsiteX3" fmla="*/ 0 w 70988"/>
                  <a:gd name="connsiteY3" fmla="*/ 84517 h 84517"/>
                  <a:gd name="connsiteX4" fmla="*/ 0 w 70988"/>
                  <a:gd name="connsiteY4" fmla="*/ 0 h 84517"/>
                  <a:gd name="connsiteX5" fmla="*/ 17747 w 70988"/>
                  <a:gd name="connsiteY5" fmla="*/ 0 h 84517"/>
                  <a:gd name="connsiteX6" fmla="*/ 17747 w 70988"/>
                  <a:gd name="connsiteY6" fmla="*/ 53254 h 84517"/>
                  <a:gd name="connsiteX7" fmla="*/ 60393 w 70988"/>
                  <a:gd name="connsiteY7" fmla="*/ 0 h 84517"/>
                  <a:gd name="connsiteX8" fmla="*/ 70989 w 70988"/>
                  <a:gd name="connsiteY8" fmla="*/ 0 h 84517"/>
                  <a:gd name="connsiteX9" fmla="*/ 70989 w 70988"/>
                  <a:gd name="connsiteY9" fmla="*/ 84517 h 84517"/>
                  <a:gd name="connsiteX10" fmla="*/ 52977 w 70988"/>
                  <a:gd name="connsiteY10" fmla="*/ 84517 h 8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988" h="84517">
                    <a:moveTo>
                      <a:pt x="52977" y="84517"/>
                    </a:moveTo>
                    <a:lnTo>
                      <a:pt x="52977" y="31263"/>
                    </a:lnTo>
                    <a:lnTo>
                      <a:pt x="10331" y="84517"/>
                    </a:lnTo>
                    <a:lnTo>
                      <a:pt x="0" y="84517"/>
                    </a:lnTo>
                    <a:lnTo>
                      <a:pt x="0" y="0"/>
                    </a:lnTo>
                    <a:lnTo>
                      <a:pt x="17747" y="0"/>
                    </a:lnTo>
                    <a:lnTo>
                      <a:pt x="17747" y="53254"/>
                    </a:lnTo>
                    <a:lnTo>
                      <a:pt x="60393" y="0"/>
                    </a:lnTo>
                    <a:lnTo>
                      <a:pt x="70989" y="0"/>
                    </a:lnTo>
                    <a:lnTo>
                      <a:pt x="70989" y="84517"/>
                    </a:lnTo>
                    <a:lnTo>
                      <a:pt x="52977" y="84517"/>
                    </a:lnTo>
                    <a:close/>
                  </a:path>
                </a:pathLst>
              </a:custGeom>
              <a:solidFill>
                <a:srgbClr val="0061AF"/>
              </a:solidFill>
              <a:ln w="264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480627F8-C152-F348-76DF-81E0EA34E9B9}"/>
                  </a:ext>
                </a:extLst>
              </p:cNvPr>
              <p:cNvSpPr/>
              <p:nvPr/>
            </p:nvSpPr>
            <p:spPr>
              <a:xfrm>
                <a:off x="11462678" y="386607"/>
                <a:ext cx="71518" cy="84517"/>
              </a:xfrm>
              <a:custGeom>
                <a:avLst/>
                <a:gdLst>
                  <a:gd name="connsiteX0" fmla="*/ 53771 w 71518"/>
                  <a:gd name="connsiteY0" fmla="*/ 84252 h 84517"/>
                  <a:gd name="connsiteX1" fmla="*/ 53771 w 71518"/>
                  <a:gd name="connsiteY1" fmla="*/ 63587 h 84517"/>
                  <a:gd name="connsiteX2" fmla="*/ 43706 w 71518"/>
                  <a:gd name="connsiteY2" fmla="*/ 63587 h 84517"/>
                  <a:gd name="connsiteX3" fmla="*/ 25694 w 71518"/>
                  <a:gd name="connsiteY3" fmla="*/ 75774 h 84517"/>
                  <a:gd name="connsiteX4" fmla="*/ 19866 w 71518"/>
                  <a:gd name="connsiteY4" fmla="*/ 84252 h 84517"/>
                  <a:gd name="connsiteX5" fmla="*/ 0 w 71518"/>
                  <a:gd name="connsiteY5" fmla="*/ 84252 h 84517"/>
                  <a:gd name="connsiteX6" fmla="*/ 7682 w 71518"/>
                  <a:gd name="connsiteY6" fmla="*/ 73125 h 84517"/>
                  <a:gd name="connsiteX7" fmla="*/ 21191 w 71518"/>
                  <a:gd name="connsiteY7" fmla="*/ 58288 h 84517"/>
                  <a:gd name="connsiteX8" fmla="*/ 1854 w 71518"/>
                  <a:gd name="connsiteY8" fmla="*/ 31793 h 84517"/>
                  <a:gd name="connsiteX9" fmla="*/ 40792 w 71518"/>
                  <a:gd name="connsiteY9" fmla="*/ 0 h 84517"/>
                  <a:gd name="connsiteX10" fmla="*/ 71518 w 71518"/>
                  <a:gd name="connsiteY10" fmla="*/ 0 h 84517"/>
                  <a:gd name="connsiteX11" fmla="*/ 71518 w 71518"/>
                  <a:gd name="connsiteY11" fmla="*/ 84517 h 84517"/>
                  <a:gd name="connsiteX12" fmla="*/ 53771 w 71518"/>
                  <a:gd name="connsiteY12" fmla="*/ 84517 h 84517"/>
                  <a:gd name="connsiteX13" fmla="*/ 39203 w 71518"/>
                  <a:gd name="connsiteY13" fmla="*/ 15632 h 84517"/>
                  <a:gd name="connsiteX14" fmla="*/ 18542 w 71518"/>
                  <a:gd name="connsiteY14" fmla="*/ 31793 h 84517"/>
                  <a:gd name="connsiteX15" fmla="*/ 39203 w 71518"/>
                  <a:gd name="connsiteY15" fmla="*/ 47955 h 84517"/>
                  <a:gd name="connsiteX16" fmla="*/ 53771 w 71518"/>
                  <a:gd name="connsiteY16" fmla="*/ 47955 h 84517"/>
                  <a:gd name="connsiteX17" fmla="*/ 53771 w 71518"/>
                  <a:gd name="connsiteY17" fmla="*/ 15632 h 84517"/>
                  <a:gd name="connsiteX18" fmla="*/ 39203 w 71518"/>
                  <a:gd name="connsiteY18" fmla="*/ 15632 h 8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518" h="84517">
                    <a:moveTo>
                      <a:pt x="53771" y="84252"/>
                    </a:moveTo>
                    <a:lnTo>
                      <a:pt x="53771" y="63587"/>
                    </a:lnTo>
                    <a:lnTo>
                      <a:pt x="43706" y="63587"/>
                    </a:lnTo>
                    <a:cubicBezTo>
                      <a:pt x="34965" y="63852"/>
                      <a:pt x="32581" y="65706"/>
                      <a:pt x="25694" y="75774"/>
                    </a:cubicBezTo>
                    <a:lnTo>
                      <a:pt x="19866" y="84252"/>
                    </a:lnTo>
                    <a:lnTo>
                      <a:pt x="0" y="84252"/>
                    </a:lnTo>
                    <a:lnTo>
                      <a:pt x="7682" y="73125"/>
                    </a:lnTo>
                    <a:cubicBezTo>
                      <a:pt x="13244" y="64911"/>
                      <a:pt x="17217" y="60672"/>
                      <a:pt x="21191" y="58288"/>
                    </a:cubicBezTo>
                    <a:cubicBezTo>
                      <a:pt x="9006" y="53784"/>
                      <a:pt x="1854" y="44246"/>
                      <a:pt x="1854" y="31793"/>
                    </a:cubicBezTo>
                    <a:cubicBezTo>
                      <a:pt x="1854" y="14042"/>
                      <a:pt x="15628" y="0"/>
                      <a:pt x="40792" y="0"/>
                    </a:cubicBezTo>
                    <a:lnTo>
                      <a:pt x="71518" y="0"/>
                    </a:lnTo>
                    <a:lnTo>
                      <a:pt x="71518" y="84517"/>
                    </a:lnTo>
                    <a:lnTo>
                      <a:pt x="53771" y="84517"/>
                    </a:lnTo>
                    <a:close/>
                    <a:moveTo>
                      <a:pt x="39203" y="15632"/>
                    </a:moveTo>
                    <a:cubicBezTo>
                      <a:pt x="27548" y="15632"/>
                      <a:pt x="18542" y="20931"/>
                      <a:pt x="18542" y="31793"/>
                    </a:cubicBezTo>
                    <a:cubicBezTo>
                      <a:pt x="18542" y="43186"/>
                      <a:pt x="27548" y="47955"/>
                      <a:pt x="39203" y="47955"/>
                    </a:cubicBezTo>
                    <a:lnTo>
                      <a:pt x="53771" y="47955"/>
                    </a:lnTo>
                    <a:lnTo>
                      <a:pt x="53771" y="15632"/>
                    </a:lnTo>
                    <a:lnTo>
                      <a:pt x="39203" y="15632"/>
                    </a:lnTo>
                    <a:close/>
                  </a:path>
                </a:pathLst>
              </a:custGeom>
              <a:solidFill>
                <a:srgbClr val="0061AF"/>
              </a:solidFill>
              <a:ln w="264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A8ADA75D-8D27-047F-236B-91101D5F8039}"/>
                  </a:ext>
                </a:extLst>
              </p:cNvPr>
              <p:cNvSpPr/>
              <p:nvPr/>
            </p:nvSpPr>
            <p:spPr>
              <a:xfrm>
                <a:off x="11549560" y="386342"/>
                <a:ext cx="85292" cy="84517"/>
              </a:xfrm>
              <a:custGeom>
                <a:avLst/>
                <a:gdLst>
                  <a:gd name="connsiteX0" fmla="*/ 14039 w 85292"/>
                  <a:gd name="connsiteY0" fmla="*/ 84517 h 84517"/>
                  <a:gd name="connsiteX1" fmla="*/ 32581 w 85292"/>
                  <a:gd name="connsiteY1" fmla="*/ 54049 h 84517"/>
                  <a:gd name="connsiteX2" fmla="*/ 0 w 85292"/>
                  <a:gd name="connsiteY2" fmla="*/ 0 h 84517"/>
                  <a:gd name="connsiteX3" fmla="*/ 20131 w 85292"/>
                  <a:gd name="connsiteY3" fmla="*/ 0 h 84517"/>
                  <a:gd name="connsiteX4" fmla="*/ 42646 w 85292"/>
                  <a:gd name="connsiteY4" fmla="*/ 36827 h 84517"/>
                  <a:gd name="connsiteX5" fmla="*/ 65161 w 85292"/>
                  <a:gd name="connsiteY5" fmla="*/ 0 h 84517"/>
                  <a:gd name="connsiteX6" fmla="*/ 85292 w 85292"/>
                  <a:gd name="connsiteY6" fmla="*/ 0 h 84517"/>
                  <a:gd name="connsiteX7" fmla="*/ 33905 w 85292"/>
                  <a:gd name="connsiteY7" fmla="*/ 84517 h 84517"/>
                  <a:gd name="connsiteX8" fmla="*/ 14039 w 85292"/>
                  <a:gd name="connsiteY8" fmla="*/ 84517 h 8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92" h="84517">
                    <a:moveTo>
                      <a:pt x="14039" y="84517"/>
                    </a:moveTo>
                    <a:lnTo>
                      <a:pt x="32581" y="54049"/>
                    </a:lnTo>
                    <a:lnTo>
                      <a:pt x="0" y="0"/>
                    </a:lnTo>
                    <a:lnTo>
                      <a:pt x="20131" y="0"/>
                    </a:lnTo>
                    <a:lnTo>
                      <a:pt x="42646" y="36827"/>
                    </a:lnTo>
                    <a:lnTo>
                      <a:pt x="65161" y="0"/>
                    </a:lnTo>
                    <a:lnTo>
                      <a:pt x="85292" y="0"/>
                    </a:lnTo>
                    <a:lnTo>
                      <a:pt x="33905" y="84517"/>
                    </a:lnTo>
                    <a:lnTo>
                      <a:pt x="14039" y="84517"/>
                    </a:lnTo>
                    <a:close/>
                  </a:path>
                </a:pathLst>
              </a:custGeom>
              <a:solidFill>
                <a:srgbClr val="0061AF"/>
              </a:solidFill>
              <a:ln w="2647" cap="flat">
                <a:noFill/>
                <a:prstDash val="solid"/>
                <a:miter/>
              </a:ln>
            </p:spPr>
            <p:txBody>
              <a:bodyPr rtlCol="0" anchor="ctr"/>
              <a:lstStyle/>
              <a:p>
                <a:endParaRPr lang="ru-RU"/>
              </a:p>
            </p:txBody>
          </p:sp>
        </p:grpSp>
        <p:sp>
          <p:nvSpPr>
            <p:cNvPr id="46" name="Полилиния 45">
              <a:extLst>
                <a:ext uri="{FF2B5EF4-FFF2-40B4-BE49-F238E27FC236}">
                  <a16:creationId xmlns:a16="http://schemas.microsoft.com/office/drawing/2014/main" id="{FC8719FE-2112-D328-0FB4-D5A65E17BA90}"/>
                </a:ext>
              </a:extLst>
            </p:cNvPr>
            <p:cNvSpPr/>
            <p:nvPr/>
          </p:nvSpPr>
          <p:spPr>
            <a:xfrm>
              <a:off x="11153560" y="535241"/>
              <a:ext cx="292166" cy="193674"/>
            </a:xfrm>
            <a:custGeom>
              <a:avLst/>
              <a:gdLst>
                <a:gd name="connsiteX0" fmla="*/ 214291 w 292166"/>
                <a:gd name="connsiteY0" fmla="*/ 6889 h 193674"/>
                <a:gd name="connsiteX1" fmla="*/ 160784 w 292166"/>
                <a:gd name="connsiteY1" fmla="*/ 35768 h 193674"/>
                <a:gd name="connsiteX2" fmla="*/ 160784 w 292166"/>
                <a:gd name="connsiteY2" fmla="*/ 0 h 193674"/>
                <a:gd name="connsiteX3" fmla="*/ 130852 w 292166"/>
                <a:gd name="connsiteY3" fmla="*/ 0 h 193674"/>
                <a:gd name="connsiteX4" fmla="*/ 130852 w 292166"/>
                <a:gd name="connsiteY4" fmla="*/ 87167 h 193674"/>
                <a:gd name="connsiteX5" fmla="*/ 80525 w 292166"/>
                <a:gd name="connsiteY5" fmla="*/ 138831 h 193674"/>
                <a:gd name="connsiteX6" fmla="*/ 30197 w 292166"/>
                <a:gd name="connsiteY6" fmla="*/ 87167 h 193674"/>
                <a:gd name="connsiteX7" fmla="*/ 80525 w 292166"/>
                <a:gd name="connsiteY7" fmla="*/ 35238 h 193674"/>
                <a:gd name="connsiteX8" fmla="*/ 117873 w 292166"/>
                <a:gd name="connsiteY8" fmla="*/ 51664 h 193674"/>
                <a:gd name="connsiteX9" fmla="*/ 117873 w 292166"/>
                <a:gd name="connsiteY9" fmla="*/ 21196 h 193674"/>
                <a:gd name="connsiteX10" fmla="*/ 77611 w 292166"/>
                <a:gd name="connsiteY10" fmla="*/ 6889 h 193674"/>
                <a:gd name="connsiteX11" fmla="*/ 0 w 292166"/>
                <a:gd name="connsiteY11" fmla="*/ 86902 h 193674"/>
                <a:gd name="connsiteX12" fmla="*/ 77611 w 292166"/>
                <a:gd name="connsiteY12" fmla="*/ 166650 h 193674"/>
                <a:gd name="connsiteX13" fmla="*/ 131117 w 292166"/>
                <a:gd name="connsiteY13" fmla="*/ 138036 h 193674"/>
                <a:gd name="connsiteX14" fmla="*/ 131117 w 292166"/>
                <a:gd name="connsiteY14" fmla="*/ 193675 h 193674"/>
                <a:gd name="connsiteX15" fmla="*/ 161579 w 292166"/>
                <a:gd name="connsiteY15" fmla="*/ 193675 h 193674"/>
                <a:gd name="connsiteX16" fmla="*/ 161579 w 292166"/>
                <a:gd name="connsiteY16" fmla="*/ 82663 h 193674"/>
                <a:gd name="connsiteX17" fmla="*/ 161579 w 292166"/>
                <a:gd name="connsiteY17" fmla="*/ 82663 h 193674"/>
                <a:gd name="connsiteX18" fmla="*/ 211907 w 292166"/>
                <a:gd name="connsiteY18" fmla="*/ 34708 h 193674"/>
                <a:gd name="connsiteX19" fmla="*/ 262234 w 292166"/>
                <a:gd name="connsiteY19" fmla="*/ 86637 h 193674"/>
                <a:gd name="connsiteX20" fmla="*/ 211907 w 292166"/>
                <a:gd name="connsiteY20" fmla="*/ 138301 h 193674"/>
                <a:gd name="connsiteX21" fmla="*/ 175088 w 292166"/>
                <a:gd name="connsiteY21" fmla="*/ 122404 h 193674"/>
                <a:gd name="connsiteX22" fmla="*/ 175088 w 292166"/>
                <a:gd name="connsiteY22" fmla="*/ 153138 h 193674"/>
                <a:gd name="connsiteX23" fmla="*/ 214820 w 292166"/>
                <a:gd name="connsiteY23" fmla="*/ 166650 h 193674"/>
                <a:gd name="connsiteX24" fmla="*/ 292166 w 292166"/>
                <a:gd name="connsiteY24" fmla="*/ 86902 h 193674"/>
                <a:gd name="connsiteX25" fmla="*/ 214291 w 292166"/>
                <a:gd name="connsiteY25" fmla="*/ 6889 h 19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2166" h="193674">
                  <a:moveTo>
                    <a:pt x="214291" y="6889"/>
                  </a:moveTo>
                  <a:cubicBezTo>
                    <a:pt x="191246" y="6889"/>
                    <a:pt x="171380" y="18811"/>
                    <a:pt x="160784" y="35768"/>
                  </a:cubicBezTo>
                  <a:lnTo>
                    <a:pt x="160784" y="0"/>
                  </a:lnTo>
                  <a:lnTo>
                    <a:pt x="130852" y="0"/>
                  </a:lnTo>
                  <a:lnTo>
                    <a:pt x="130852" y="87167"/>
                  </a:lnTo>
                  <a:cubicBezTo>
                    <a:pt x="130852" y="117106"/>
                    <a:pt x="108602" y="138831"/>
                    <a:pt x="80525" y="138831"/>
                  </a:cubicBezTo>
                  <a:cubicBezTo>
                    <a:pt x="52182" y="138831"/>
                    <a:pt x="30197" y="117106"/>
                    <a:pt x="30197" y="87167"/>
                  </a:cubicBezTo>
                  <a:cubicBezTo>
                    <a:pt x="30197" y="57228"/>
                    <a:pt x="52447" y="35238"/>
                    <a:pt x="80525" y="35238"/>
                  </a:cubicBezTo>
                  <a:cubicBezTo>
                    <a:pt x="95358" y="35238"/>
                    <a:pt x="108602" y="41331"/>
                    <a:pt x="117873" y="51664"/>
                  </a:cubicBezTo>
                  <a:lnTo>
                    <a:pt x="117873" y="21196"/>
                  </a:lnTo>
                  <a:cubicBezTo>
                    <a:pt x="107013" y="12452"/>
                    <a:pt x="92974" y="6889"/>
                    <a:pt x="77611" y="6889"/>
                  </a:cubicBezTo>
                  <a:cubicBezTo>
                    <a:pt x="31256" y="6889"/>
                    <a:pt x="0" y="42391"/>
                    <a:pt x="0" y="86902"/>
                  </a:cubicBezTo>
                  <a:cubicBezTo>
                    <a:pt x="0" y="131413"/>
                    <a:pt x="31256" y="166650"/>
                    <a:pt x="77611" y="166650"/>
                  </a:cubicBezTo>
                  <a:cubicBezTo>
                    <a:pt x="100656" y="166650"/>
                    <a:pt x="120522" y="154993"/>
                    <a:pt x="131117" y="138036"/>
                  </a:cubicBezTo>
                  <a:lnTo>
                    <a:pt x="131117" y="193675"/>
                  </a:lnTo>
                  <a:lnTo>
                    <a:pt x="161579" y="193675"/>
                  </a:lnTo>
                  <a:lnTo>
                    <a:pt x="161579" y="82663"/>
                  </a:lnTo>
                  <a:lnTo>
                    <a:pt x="161579" y="82663"/>
                  </a:lnTo>
                  <a:cubicBezTo>
                    <a:pt x="163433" y="54844"/>
                    <a:pt x="184888" y="34708"/>
                    <a:pt x="211907" y="34708"/>
                  </a:cubicBezTo>
                  <a:cubicBezTo>
                    <a:pt x="240249" y="34708"/>
                    <a:pt x="262234" y="56698"/>
                    <a:pt x="262234" y="86637"/>
                  </a:cubicBezTo>
                  <a:cubicBezTo>
                    <a:pt x="262234" y="116576"/>
                    <a:pt x="239984" y="138301"/>
                    <a:pt x="211907" y="138301"/>
                  </a:cubicBezTo>
                  <a:cubicBezTo>
                    <a:pt x="197073" y="138301"/>
                    <a:pt x="184094" y="132207"/>
                    <a:pt x="175088" y="122404"/>
                  </a:cubicBezTo>
                  <a:lnTo>
                    <a:pt x="175088" y="153138"/>
                  </a:lnTo>
                  <a:cubicBezTo>
                    <a:pt x="185683" y="161351"/>
                    <a:pt x="199457" y="166650"/>
                    <a:pt x="214820" y="166650"/>
                  </a:cubicBezTo>
                  <a:cubicBezTo>
                    <a:pt x="260910" y="166650"/>
                    <a:pt x="292166" y="131413"/>
                    <a:pt x="292166" y="86902"/>
                  </a:cubicBezTo>
                  <a:cubicBezTo>
                    <a:pt x="291636" y="42391"/>
                    <a:pt x="260115" y="6889"/>
                    <a:pt x="214291" y="6889"/>
                  </a:cubicBezTo>
                  <a:close/>
                </a:path>
              </a:pathLst>
            </a:custGeom>
            <a:solidFill>
              <a:srgbClr val="0061AF"/>
            </a:solidFill>
            <a:ln w="2647" cap="flat">
              <a:noFill/>
              <a:prstDash val="solid"/>
              <a:miter/>
            </a:ln>
          </p:spPr>
          <p:txBody>
            <a:bodyPr rtlCol="0" anchor="ctr"/>
            <a:lstStyle/>
            <a:p>
              <a:endParaRPr lang="ru-RU"/>
            </a:p>
          </p:txBody>
        </p:sp>
      </p:grpSp>
    </p:spTree>
    <p:extLst>
      <p:ext uri="{BB962C8B-B14F-4D97-AF65-F5344CB8AC3E}">
        <p14:creationId xmlns:p14="http://schemas.microsoft.com/office/powerpoint/2010/main" val="2064639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Пустой слайд 1">
    <p:spTree>
      <p:nvGrpSpPr>
        <p:cNvPr id="1" name=""/>
        <p:cNvGrpSpPr/>
        <p:nvPr/>
      </p:nvGrpSpPr>
      <p:grpSpPr>
        <a:xfrm>
          <a:off x="0" y="0"/>
          <a:ext cx="0" cy="0"/>
          <a:chOff x="0" y="0"/>
          <a:chExt cx="0" cy="0"/>
        </a:xfrm>
      </p:grpSpPr>
      <p:sp>
        <p:nvSpPr>
          <p:cNvPr id="11" name="Прямоугольник 10">
            <a:extLst>
              <a:ext uri="{FF2B5EF4-FFF2-40B4-BE49-F238E27FC236}">
                <a16:creationId xmlns:a16="http://schemas.microsoft.com/office/drawing/2014/main" id="{F00D0962-6951-42C9-AAB7-A8419B4562CD}"/>
              </a:ext>
            </a:extLst>
          </p:cNvPr>
          <p:cNvSpPr/>
          <p:nvPr userDrawn="1"/>
        </p:nvSpPr>
        <p:spPr>
          <a:xfrm>
            <a:off x="11641138" y="6453188"/>
            <a:ext cx="415498" cy="307777"/>
          </a:xfrm>
          <a:prstGeom prst="rect">
            <a:avLst/>
          </a:prstGeom>
        </p:spPr>
        <p:txBody>
          <a:bodyPr wrap="none">
            <a:spAutoFit/>
          </a:bodyPr>
          <a:lstStyle/>
          <a:p>
            <a:pPr algn="l"/>
            <a:fld id="{14D38384-7A71-42FD-A8FA-E9EF1AAD0FA2}" type="slidenum">
              <a:rPr lang="ru-RU" sz="1400" smtClean="0">
                <a:solidFill>
                  <a:srgbClr val="8F9092"/>
                </a:solidFill>
                <a:latin typeface="Montserrat" panose="00000500000000000000" pitchFamily="2" charset="-52"/>
              </a:rPr>
              <a:pPr algn="l"/>
              <a:t>‹#›</a:t>
            </a:fld>
            <a:endParaRPr lang="ru-RU" sz="1400" dirty="0">
              <a:solidFill>
                <a:srgbClr val="8F9092"/>
              </a:solidFill>
              <a:latin typeface="Montserrat" panose="00000500000000000000" pitchFamily="2" charset="-52"/>
            </a:endParaRPr>
          </a:p>
        </p:txBody>
      </p:sp>
      <p:grpSp>
        <p:nvGrpSpPr>
          <p:cNvPr id="2" name="Рисунок 4">
            <a:extLst>
              <a:ext uri="{FF2B5EF4-FFF2-40B4-BE49-F238E27FC236}">
                <a16:creationId xmlns:a16="http://schemas.microsoft.com/office/drawing/2014/main" id="{2EF59717-13FE-5D7C-6A3B-C20448ACBE81}"/>
              </a:ext>
            </a:extLst>
          </p:cNvPr>
          <p:cNvGrpSpPr/>
          <p:nvPr/>
        </p:nvGrpSpPr>
        <p:grpSpPr>
          <a:xfrm>
            <a:off x="9874174" y="-127650"/>
            <a:ext cx="1760679" cy="1190926"/>
            <a:chOff x="9874174" y="-127650"/>
            <a:chExt cx="1760679" cy="1190926"/>
          </a:xfrm>
        </p:grpSpPr>
        <p:grpSp>
          <p:nvGrpSpPr>
            <p:cNvPr id="3" name="Рисунок 4">
              <a:extLst>
                <a:ext uri="{FF2B5EF4-FFF2-40B4-BE49-F238E27FC236}">
                  <a16:creationId xmlns:a16="http://schemas.microsoft.com/office/drawing/2014/main" id="{1533F12A-0918-4AB6-2429-27D2DB0D5635}"/>
                </a:ext>
              </a:extLst>
            </p:cNvPr>
            <p:cNvGrpSpPr/>
            <p:nvPr/>
          </p:nvGrpSpPr>
          <p:grpSpPr>
            <a:xfrm>
              <a:off x="10243400" y="326271"/>
              <a:ext cx="856918" cy="737004"/>
              <a:chOff x="10243400" y="326271"/>
              <a:chExt cx="856918" cy="737004"/>
            </a:xfrm>
            <a:solidFill>
              <a:srgbClr val="DDDFDF"/>
            </a:solidFill>
          </p:grpSpPr>
          <p:sp>
            <p:nvSpPr>
              <p:cNvPr id="6" name="Полилиния 5">
                <a:extLst>
                  <a:ext uri="{FF2B5EF4-FFF2-40B4-BE49-F238E27FC236}">
                    <a16:creationId xmlns:a16="http://schemas.microsoft.com/office/drawing/2014/main" id="{068A7BE6-0144-1974-5551-05C488BFD06E}"/>
                  </a:ext>
                </a:extLst>
              </p:cNvPr>
              <p:cNvSpPr/>
              <p:nvPr/>
            </p:nvSpPr>
            <p:spPr>
              <a:xfrm>
                <a:off x="10262492" y="722027"/>
                <a:ext cx="86087" cy="130352"/>
              </a:xfrm>
              <a:custGeom>
                <a:avLst/>
                <a:gdLst>
                  <a:gd name="connsiteX0" fmla="*/ 86087 w 86087"/>
                  <a:gd name="connsiteY0" fmla="*/ 0 h 130352"/>
                  <a:gd name="connsiteX1" fmla="*/ 0 w 86087"/>
                  <a:gd name="connsiteY1" fmla="*/ 78424 h 130352"/>
                  <a:gd name="connsiteX2" fmla="*/ 42381 w 86087"/>
                  <a:gd name="connsiteY2" fmla="*/ 130353 h 130352"/>
                  <a:gd name="connsiteX3" fmla="*/ 85557 w 86087"/>
                  <a:gd name="connsiteY3" fmla="*/ 87962 h 130352"/>
                  <a:gd name="connsiteX4" fmla="*/ 86087 w 86087"/>
                  <a:gd name="connsiteY4" fmla="*/ 0 h 130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87" h="130352">
                    <a:moveTo>
                      <a:pt x="86087" y="0"/>
                    </a:moveTo>
                    <a:lnTo>
                      <a:pt x="0" y="78424"/>
                    </a:lnTo>
                    <a:cubicBezTo>
                      <a:pt x="13244" y="96440"/>
                      <a:pt x="27283" y="113926"/>
                      <a:pt x="42381" y="130353"/>
                    </a:cubicBezTo>
                    <a:lnTo>
                      <a:pt x="85557" y="87962"/>
                    </a:lnTo>
                    <a:cubicBezTo>
                      <a:pt x="84498" y="56433"/>
                      <a:pt x="84763" y="27289"/>
                      <a:pt x="86087" y="0"/>
                    </a:cubicBezTo>
                    <a:close/>
                  </a:path>
                </a:pathLst>
              </a:custGeom>
              <a:solidFill>
                <a:srgbClr val="DDDFDF"/>
              </a:solidFill>
              <a:ln w="2647" cap="flat">
                <a:noFill/>
                <a:prstDash val="solid"/>
                <a:miter/>
              </a:ln>
            </p:spPr>
            <p:txBody>
              <a:bodyPr rtlCol="0" anchor="ctr"/>
              <a:lstStyle/>
              <a:p>
                <a:endParaRPr lang="ru-RU"/>
              </a:p>
            </p:txBody>
          </p:sp>
          <p:sp>
            <p:nvSpPr>
              <p:cNvPr id="7" name="Полилиния 6">
                <a:extLst>
                  <a:ext uri="{FF2B5EF4-FFF2-40B4-BE49-F238E27FC236}">
                    <a16:creationId xmlns:a16="http://schemas.microsoft.com/office/drawing/2014/main" id="{E1D29452-E696-3794-B2BF-2B2A63B3D88C}"/>
                  </a:ext>
                </a:extLst>
              </p:cNvPr>
              <p:cNvSpPr/>
              <p:nvPr/>
            </p:nvSpPr>
            <p:spPr>
              <a:xfrm>
                <a:off x="10243400" y="599623"/>
                <a:ext cx="119748" cy="188375"/>
              </a:xfrm>
              <a:custGeom>
                <a:avLst/>
                <a:gdLst>
                  <a:gd name="connsiteX0" fmla="*/ 119748 w 119748"/>
                  <a:gd name="connsiteY0" fmla="*/ 0 h 188375"/>
                  <a:gd name="connsiteX1" fmla="*/ 815 w 119748"/>
                  <a:gd name="connsiteY1" fmla="*/ 102004 h 188375"/>
                  <a:gd name="connsiteX2" fmla="*/ 2670 w 119748"/>
                  <a:gd name="connsiteY2" fmla="*/ 177778 h 188375"/>
                  <a:gd name="connsiteX3" fmla="*/ 9821 w 119748"/>
                  <a:gd name="connsiteY3" fmla="*/ 188376 h 188375"/>
                  <a:gd name="connsiteX4" fmla="*/ 106504 w 119748"/>
                  <a:gd name="connsiteY4" fmla="*/ 100414 h 188375"/>
                  <a:gd name="connsiteX5" fmla="*/ 119748 w 119748"/>
                  <a:gd name="connsiteY5" fmla="*/ 0 h 18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48" h="188375">
                    <a:moveTo>
                      <a:pt x="119748" y="0"/>
                    </a:moveTo>
                    <a:lnTo>
                      <a:pt x="815" y="102004"/>
                    </a:lnTo>
                    <a:cubicBezTo>
                      <a:pt x="-774" y="128233"/>
                      <a:pt x="21" y="153403"/>
                      <a:pt x="2670" y="177778"/>
                    </a:cubicBezTo>
                    <a:cubicBezTo>
                      <a:pt x="5054" y="181222"/>
                      <a:pt x="7438" y="184931"/>
                      <a:pt x="9821" y="188376"/>
                    </a:cubicBezTo>
                    <a:lnTo>
                      <a:pt x="106504" y="100414"/>
                    </a:lnTo>
                    <a:cubicBezTo>
                      <a:pt x="109418" y="61997"/>
                      <a:pt x="114185" y="28614"/>
                      <a:pt x="119748" y="0"/>
                    </a:cubicBezTo>
                    <a:close/>
                  </a:path>
                </a:pathLst>
              </a:custGeom>
              <a:solidFill>
                <a:srgbClr val="DDDFDF"/>
              </a:solidFill>
              <a:ln w="264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18D80453-4971-A8F9-C461-7D975012F3E7}"/>
                  </a:ext>
                </a:extLst>
              </p:cNvPr>
              <p:cNvSpPr/>
              <p:nvPr/>
            </p:nvSpPr>
            <p:spPr>
              <a:xfrm>
                <a:off x="10315469" y="830919"/>
                <a:ext cx="39202" cy="70740"/>
              </a:xfrm>
              <a:custGeom>
                <a:avLst/>
                <a:gdLst>
                  <a:gd name="connsiteX0" fmla="*/ 0 w 39202"/>
                  <a:gd name="connsiteY0" fmla="*/ 32853 h 70740"/>
                  <a:gd name="connsiteX1" fmla="*/ 39203 w 39202"/>
                  <a:gd name="connsiteY1" fmla="*/ 70740 h 70740"/>
                  <a:gd name="connsiteX2" fmla="*/ 33375 w 39202"/>
                  <a:gd name="connsiteY2" fmla="*/ 0 h 70740"/>
                  <a:gd name="connsiteX3" fmla="*/ 0 w 39202"/>
                  <a:gd name="connsiteY3" fmla="*/ 32853 h 70740"/>
                </a:gdLst>
                <a:ahLst/>
                <a:cxnLst>
                  <a:cxn ang="0">
                    <a:pos x="connsiteX0" y="connsiteY0"/>
                  </a:cxn>
                  <a:cxn ang="0">
                    <a:pos x="connsiteX1" y="connsiteY1"/>
                  </a:cxn>
                  <a:cxn ang="0">
                    <a:pos x="connsiteX2" y="connsiteY2"/>
                  </a:cxn>
                  <a:cxn ang="0">
                    <a:pos x="connsiteX3" y="connsiteY3"/>
                  </a:cxn>
                </a:cxnLst>
                <a:rect l="l" t="t" r="r" b="b"/>
                <a:pathLst>
                  <a:path w="39202" h="70740">
                    <a:moveTo>
                      <a:pt x="0" y="32853"/>
                    </a:moveTo>
                    <a:cubicBezTo>
                      <a:pt x="12450" y="46100"/>
                      <a:pt x="25694" y="58553"/>
                      <a:pt x="39203" y="70740"/>
                    </a:cubicBezTo>
                    <a:cubicBezTo>
                      <a:pt x="36554" y="46100"/>
                      <a:pt x="34700" y="22520"/>
                      <a:pt x="33375" y="0"/>
                    </a:cubicBezTo>
                    <a:lnTo>
                      <a:pt x="0" y="32853"/>
                    </a:lnTo>
                    <a:close/>
                  </a:path>
                </a:pathLst>
              </a:custGeom>
              <a:solidFill>
                <a:srgbClr val="DDDFDF"/>
              </a:solidFill>
              <a:ln w="264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2FF83EE8-2CBC-3956-9D47-F9D850F4E661}"/>
                  </a:ext>
                </a:extLst>
              </p:cNvPr>
              <p:cNvSpPr/>
              <p:nvPr/>
            </p:nvSpPr>
            <p:spPr>
              <a:xfrm>
                <a:off x="10246070" y="447544"/>
                <a:ext cx="167671" cy="231826"/>
              </a:xfrm>
              <a:custGeom>
                <a:avLst/>
                <a:gdLst>
                  <a:gd name="connsiteX0" fmla="*/ 123436 w 167671"/>
                  <a:gd name="connsiteY0" fmla="*/ 122404 h 231826"/>
                  <a:gd name="connsiteX1" fmla="*/ 167671 w 167671"/>
                  <a:gd name="connsiteY1" fmla="*/ 0 h 231826"/>
                  <a:gd name="connsiteX2" fmla="*/ 29402 w 167671"/>
                  <a:gd name="connsiteY2" fmla="*/ 113661 h 231826"/>
                  <a:gd name="connsiteX3" fmla="*/ 0 w 167671"/>
                  <a:gd name="connsiteY3" fmla="*/ 231827 h 231826"/>
                  <a:gd name="connsiteX4" fmla="*/ 122376 w 167671"/>
                  <a:gd name="connsiteY4" fmla="*/ 126644 h 231826"/>
                  <a:gd name="connsiteX5" fmla="*/ 123436 w 167671"/>
                  <a:gd name="connsiteY5" fmla="*/ 122404 h 23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71" h="231826">
                    <a:moveTo>
                      <a:pt x="123436" y="122404"/>
                    </a:moveTo>
                    <a:cubicBezTo>
                      <a:pt x="136945" y="66236"/>
                      <a:pt x="154162" y="25965"/>
                      <a:pt x="167671" y="0"/>
                    </a:cubicBezTo>
                    <a:lnTo>
                      <a:pt x="29402" y="113661"/>
                    </a:lnTo>
                    <a:cubicBezTo>
                      <a:pt x="13509" y="154728"/>
                      <a:pt x="4238" y="194204"/>
                      <a:pt x="0" y="231827"/>
                    </a:cubicBezTo>
                    <a:lnTo>
                      <a:pt x="122376" y="126644"/>
                    </a:lnTo>
                    <a:cubicBezTo>
                      <a:pt x="122906" y="125319"/>
                      <a:pt x="123171" y="123994"/>
                      <a:pt x="123436" y="122404"/>
                    </a:cubicBezTo>
                    <a:close/>
                  </a:path>
                </a:pathLst>
              </a:custGeom>
              <a:solidFill>
                <a:srgbClr val="DDDFDF"/>
              </a:solidFill>
              <a:ln w="264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9F7E627B-BC04-EA57-1C3E-6C21B79621FD}"/>
                  </a:ext>
                </a:extLst>
              </p:cNvPr>
              <p:cNvSpPr/>
              <p:nvPr/>
            </p:nvSpPr>
            <p:spPr>
              <a:xfrm>
                <a:off x="10288451" y="387402"/>
                <a:ext cx="135090" cy="143070"/>
              </a:xfrm>
              <a:custGeom>
                <a:avLst/>
                <a:gdLst>
                  <a:gd name="connsiteX0" fmla="*/ 90060 w 135090"/>
                  <a:gd name="connsiteY0" fmla="*/ 0 h 143070"/>
                  <a:gd name="connsiteX1" fmla="*/ 0 w 135090"/>
                  <a:gd name="connsiteY1" fmla="*/ 143070 h 143070"/>
                  <a:gd name="connsiteX2" fmla="*/ 135090 w 135090"/>
                  <a:gd name="connsiteY2" fmla="*/ 32058 h 143070"/>
                  <a:gd name="connsiteX3" fmla="*/ 90060 w 135090"/>
                  <a:gd name="connsiteY3" fmla="*/ 0 h 143070"/>
                </a:gdLst>
                <a:ahLst/>
                <a:cxnLst>
                  <a:cxn ang="0">
                    <a:pos x="connsiteX0" y="connsiteY0"/>
                  </a:cxn>
                  <a:cxn ang="0">
                    <a:pos x="connsiteX1" y="connsiteY1"/>
                  </a:cxn>
                  <a:cxn ang="0">
                    <a:pos x="connsiteX2" y="connsiteY2"/>
                  </a:cxn>
                  <a:cxn ang="0">
                    <a:pos x="connsiteX3" y="connsiteY3"/>
                  </a:cxn>
                </a:cxnLst>
                <a:rect l="l" t="t" r="r" b="b"/>
                <a:pathLst>
                  <a:path w="135090" h="143070">
                    <a:moveTo>
                      <a:pt x="90060" y="0"/>
                    </a:moveTo>
                    <a:cubicBezTo>
                      <a:pt x="50328" y="49280"/>
                      <a:pt x="20926" y="96970"/>
                      <a:pt x="0" y="143070"/>
                    </a:cubicBezTo>
                    <a:lnTo>
                      <a:pt x="135090" y="32058"/>
                    </a:lnTo>
                    <a:cubicBezTo>
                      <a:pt x="119462" y="23845"/>
                      <a:pt x="104364" y="12982"/>
                      <a:pt x="90060" y="0"/>
                    </a:cubicBezTo>
                    <a:close/>
                  </a:path>
                </a:pathLst>
              </a:custGeom>
              <a:solidFill>
                <a:srgbClr val="DDDFDF"/>
              </a:solidFill>
              <a:ln w="264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7D7F5CF9-2C03-14C9-46DB-FB2C6E4B6DFA}"/>
                  </a:ext>
                </a:extLst>
              </p:cNvPr>
              <p:cNvSpPr/>
              <p:nvPr/>
            </p:nvSpPr>
            <p:spPr>
              <a:xfrm>
                <a:off x="10362738" y="326271"/>
                <a:ext cx="737580" cy="737004"/>
              </a:xfrm>
              <a:custGeom>
                <a:avLst/>
                <a:gdLst>
                  <a:gd name="connsiteX0" fmla="*/ 621827 w 737580"/>
                  <a:gd name="connsiteY0" fmla="*/ 160220 h 737004"/>
                  <a:gd name="connsiteX1" fmla="*/ 624211 w 737580"/>
                  <a:gd name="connsiteY1" fmla="*/ 157571 h 737004"/>
                  <a:gd name="connsiteX2" fmla="*/ 728045 w 737580"/>
                  <a:gd name="connsiteY2" fmla="*/ 157571 h 737004"/>
                  <a:gd name="connsiteX3" fmla="*/ 737581 w 737580"/>
                  <a:gd name="connsiteY3" fmla="*/ 137700 h 737004"/>
                  <a:gd name="connsiteX4" fmla="*/ 724072 w 737580"/>
                  <a:gd name="connsiteY4" fmla="*/ 49738 h 737004"/>
                  <a:gd name="connsiteX5" fmla="*/ 627654 w 737580"/>
                  <a:gd name="connsiteY5" fmla="*/ 28808 h 737004"/>
                  <a:gd name="connsiteX6" fmla="*/ 581564 w 737580"/>
                  <a:gd name="connsiteY6" fmla="*/ 36756 h 737004"/>
                  <a:gd name="connsiteX7" fmla="*/ 444885 w 737580"/>
                  <a:gd name="connsiteY7" fmla="*/ 36756 h 737004"/>
                  <a:gd name="connsiteX8" fmla="*/ 388464 w 737580"/>
                  <a:gd name="connsiteY8" fmla="*/ 8672 h 737004"/>
                  <a:gd name="connsiteX9" fmla="*/ 224502 w 737580"/>
                  <a:gd name="connsiteY9" fmla="*/ 8672 h 737004"/>
                  <a:gd name="connsiteX10" fmla="*/ 26104 w 737580"/>
                  <a:gd name="connsiteY10" fmla="*/ 49473 h 737004"/>
                  <a:gd name="connsiteX11" fmla="*/ 162519 w 737580"/>
                  <a:gd name="connsiteY11" fmla="*/ 97693 h 737004"/>
                  <a:gd name="connsiteX12" fmla="*/ 164373 w 737580"/>
                  <a:gd name="connsiteY12" fmla="*/ 113060 h 737004"/>
                  <a:gd name="connsiteX13" fmla="*/ 143712 w 737580"/>
                  <a:gd name="connsiteY13" fmla="*/ 114385 h 737004"/>
                  <a:gd name="connsiteX14" fmla="*/ 80140 w 737580"/>
                  <a:gd name="connsiteY14" fmla="*/ 102197 h 737004"/>
                  <a:gd name="connsiteX15" fmla="*/ 21336 w 737580"/>
                  <a:gd name="connsiteY15" fmla="*/ 248712 h 737004"/>
                  <a:gd name="connsiteX16" fmla="*/ 9152 w 737580"/>
                  <a:gd name="connsiteY16" fmla="*/ 590226 h 737004"/>
                  <a:gd name="connsiteX17" fmla="*/ 418131 w 737580"/>
                  <a:gd name="connsiteY17" fmla="*/ 737005 h 737004"/>
                  <a:gd name="connsiteX18" fmla="*/ 612821 w 737580"/>
                  <a:gd name="connsiteY18" fmla="*/ 707066 h 737004"/>
                  <a:gd name="connsiteX19" fmla="*/ 468459 w 737580"/>
                  <a:gd name="connsiteY19" fmla="*/ 341443 h 737004"/>
                  <a:gd name="connsiteX20" fmla="*/ 434289 w 737580"/>
                  <a:gd name="connsiteY20" fmla="*/ 371646 h 737004"/>
                  <a:gd name="connsiteX21" fmla="*/ 182120 w 737580"/>
                  <a:gd name="connsiteY21" fmla="*/ 371116 h 737004"/>
                  <a:gd name="connsiteX22" fmla="*/ 90471 w 737580"/>
                  <a:gd name="connsiteY22" fmla="*/ 261959 h 737004"/>
                  <a:gd name="connsiteX23" fmla="*/ 102391 w 737580"/>
                  <a:gd name="connsiteY23" fmla="*/ 251891 h 737004"/>
                  <a:gd name="connsiteX24" fmla="*/ 189537 w 737580"/>
                  <a:gd name="connsiteY24" fmla="*/ 355750 h 737004"/>
                  <a:gd name="connsiteX25" fmla="*/ 428462 w 737580"/>
                  <a:gd name="connsiteY25" fmla="*/ 356279 h 737004"/>
                  <a:gd name="connsiteX26" fmla="*/ 546600 w 737580"/>
                  <a:gd name="connsiteY26" fmla="*/ 251626 h 737004"/>
                  <a:gd name="connsiteX27" fmla="*/ 510046 w 737580"/>
                  <a:gd name="connsiteY27" fmla="*/ 199432 h 737004"/>
                  <a:gd name="connsiteX28" fmla="*/ 510046 w 737580"/>
                  <a:gd name="connsiteY28" fmla="*/ 82327 h 737004"/>
                  <a:gd name="connsiteX29" fmla="*/ 525674 w 737580"/>
                  <a:gd name="connsiteY29" fmla="*/ 82327 h 737004"/>
                  <a:gd name="connsiteX30" fmla="*/ 525674 w 737580"/>
                  <a:gd name="connsiteY30" fmla="*/ 194398 h 737004"/>
                  <a:gd name="connsiteX31" fmla="*/ 558255 w 737580"/>
                  <a:gd name="connsiteY31" fmla="*/ 241293 h 737004"/>
                  <a:gd name="connsiteX32" fmla="*/ 558255 w 737580"/>
                  <a:gd name="connsiteY32" fmla="*/ 241293 h 737004"/>
                  <a:gd name="connsiteX33" fmla="*/ 559314 w 737580"/>
                  <a:gd name="connsiteY33" fmla="*/ 242618 h 737004"/>
                  <a:gd name="connsiteX34" fmla="*/ 562493 w 737580"/>
                  <a:gd name="connsiteY34" fmla="*/ 239439 h 737004"/>
                  <a:gd name="connsiteX35" fmla="*/ 691226 w 737580"/>
                  <a:gd name="connsiteY35" fmla="*/ 239439 h 737004"/>
                  <a:gd name="connsiteX36" fmla="*/ 723542 w 737580"/>
                  <a:gd name="connsiteY36" fmla="*/ 207116 h 737004"/>
                  <a:gd name="connsiteX37" fmla="*/ 706059 w 737580"/>
                  <a:gd name="connsiteY37" fmla="*/ 189629 h 737004"/>
                  <a:gd name="connsiteX38" fmla="*/ 706059 w 737580"/>
                  <a:gd name="connsiteY38" fmla="*/ 173468 h 737004"/>
                  <a:gd name="connsiteX39" fmla="*/ 630303 w 737580"/>
                  <a:gd name="connsiteY39" fmla="*/ 173468 h 737004"/>
                  <a:gd name="connsiteX40" fmla="*/ 564082 w 737580"/>
                  <a:gd name="connsiteY40" fmla="*/ 208175 h 737004"/>
                  <a:gd name="connsiteX41" fmla="*/ 563023 w 737580"/>
                  <a:gd name="connsiteY41" fmla="*/ 200492 h 737004"/>
                  <a:gd name="connsiteX42" fmla="*/ 561963 w 737580"/>
                  <a:gd name="connsiteY42" fmla="*/ 192809 h 737004"/>
                  <a:gd name="connsiteX43" fmla="*/ 621827 w 737580"/>
                  <a:gd name="connsiteY43" fmla="*/ 160220 h 737004"/>
                  <a:gd name="connsiteX44" fmla="*/ 637984 w 737580"/>
                  <a:gd name="connsiteY44" fmla="*/ 50003 h 737004"/>
                  <a:gd name="connsiteX45" fmla="*/ 657056 w 737580"/>
                  <a:gd name="connsiteY45" fmla="*/ 73054 h 737004"/>
                  <a:gd name="connsiteX46" fmla="*/ 706854 w 737580"/>
                  <a:gd name="connsiteY46" fmla="*/ 73054 h 737004"/>
                  <a:gd name="connsiteX47" fmla="*/ 706854 w 737580"/>
                  <a:gd name="connsiteY47" fmla="*/ 88685 h 737004"/>
                  <a:gd name="connsiteX48" fmla="*/ 649904 w 737580"/>
                  <a:gd name="connsiteY48" fmla="*/ 88685 h 737004"/>
                  <a:gd name="connsiteX49" fmla="*/ 626065 w 737580"/>
                  <a:gd name="connsiteY49" fmla="*/ 60071 h 737004"/>
                  <a:gd name="connsiteX50" fmla="*/ 637984 w 737580"/>
                  <a:gd name="connsiteY50" fmla="*/ 50003 h 737004"/>
                  <a:gd name="connsiteX51" fmla="*/ 332839 w 737580"/>
                  <a:gd name="connsiteY51" fmla="*/ 118359 h 737004"/>
                  <a:gd name="connsiteX52" fmla="*/ 297874 w 737580"/>
                  <a:gd name="connsiteY52" fmla="*/ 83386 h 737004"/>
                  <a:gd name="connsiteX53" fmla="*/ 332839 w 737580"/>
                  <a:gd name="connsiteY53" fmla="*/ 48414 h 737004"/>
                  <a:gd name="connsiteX54" fmla="*/ 367804 w 737580"/>
                  <a:gd name="connsiteY54" fmla="*/ 83386 h 737004"/>
                  <a:gd name="connsiteX55" fmla="*/ 332839 w 737580"/>
                  <a:gd name="connsiteY55" fmla="*/ 118359 h 73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37580" h="737004">
                    <a:moveTo>
                      <a:pt x="621827" y="160220"/>
                    </a:moveTo>
                    <a:lnTo>
                      <a:pt x="624211" y="157571"/>
                    </a:lnTo>
                    <a:lnTo>
                      <a:pt x="728045" y="157571"/>
                    </a:lnTo>
                    <a:lnTo>
                      <a:pt x="737581" y="137700"/>
                    </a:lnTo>
                    <a:lnTo>
                      <a:pt x="724072" y="49738"/>
                    </a:lnTo>
                    <a:lnTo>
                      <a:pt x="627654" y="28808"/>
                    </a:lnTo>
                    <a:lnTo>
                      <a:pt x="581564" y="36756"/>
                    </a:lnTo>
                    <a:lnTo>
                      <a:pt x="444885" y="36756"/>
                    </a:lnTo>
                    <a:lnTo>
                      <a:pt x="388464" y="8672"/>
                    </a:lnTo>
                    <a:lnTo>
                      <a:pt x="224502" y="8672"/>
                    </a:lnTo>
                    <a:cubicBezTo>
                      <a:pt x="113516" y="-20472"/>
                      <a:pt x="45176" y="31722"/>
                      <a:pt x="26104" y="49473"/>
                    </a:cubicBezTo>
                    <a:cubicBezTo>
                      <a:pt x="67161" y="87096"/>
                      <a:pt x="112986" y="103257"/>
                      <a:pt x="162519" y="97693"/>
                    </a:cubicBezTo>
                    <a:lnTo>
                      <a:pt x="164373" y="113060"/>
                    </a:lnTo>
                    <a:cubicBezTo>
                      <a:pt x="157486" y="113855"/>
                      <a:pt x="150599" y="114385"/>
                      <a:pt x="143712" y="114385"/>
                    </a:cubicBezTo>
                    <a:cubicBezTo>
                      <a:pt x="121992" y="114385"/>
                      <a:pt x="100536" y="110146"/>
                      <a:pt x="80140" y="102197"/>
                    </a:cubicBezTo>
                    <a:cubicBezTo>
                      <a:pt x="68750" y="119419"/>
                      <a:pt x="40938" y="167109"/>
                      <a:pt x="21336" y="248712"/>
                    </a:cubicBezTo>
                    <a:cubicBezTo>
                      <a:pt x="3589" y="322102"/>
                      <a:pt x="-9655" y="435498"/>
                      <a:pt x="9152" y="590226"/>
                    </a:cubicBezTo>
                    <a:cubicBezTo>
                      <a:pt x="120403" y="681897"/>
                      <a:pt x="262910" y="737005"/>
                      <a:pt x="418131" y="737005"/>
                    </a:cubicBezTo>
                    <a:cubicBezTo>
                      <a:pt x="485941" y="737005"/>
                      <a:pt x="551368" y="726407"/>
                      <a:pt x="612821" y="707066"/>
                    </a:cubicBezTo>
                    <a:lnTo>
                      <a:pt x="468459" y="341443"/>
                    </a:lnTo>
                    <a:lnTo>
                      <a:pt x="434289" y="371646"/>
                    </a:lnTo>
                    <a:lnTo>
                      <a:pt x="182120" y="371116"/>
                    </a:lnTo>
                    <a:lnTo>
                      <a:pt x="90471" y="261959"/>
                    </a:lnTo>
                    <a:lnTo>
                      <a:pt x="102391" y="251891"/>
                    </a:lnTo>
                    <a:lnTo>
                      <a:pt x="189537" y="355750"/>
                    </a:lnTo>
                    <a:lnTo>
                      <a:pt x="428462" y="356279"/>
                    </a:lnTo>
                    <a:lnTo>
                      <a:pt x="546600" y="251626"/>
                    </a:lnTo>
                    <a:lnTo>
                      <a:pt x="510046" y="199432"/>
                    </a:lnTo>
                    <a:lnTo>
                      <a:pt x="510046" y="82327"/>
                    </a:lnTo>
                    <a:lnTo>
                      <a:pt x="525674" y="82327"/>
                    </a:lnTo>
                    <a:lnTo>
                      <a:pt x="525674" y="194398"/>
                    </a:lnTo>
                    <a:lnTo>
                      <a:pt x="558255" y="241293"/>
                    </a:lnTo>
                    <a:lnTo>
                      <a:pt x="558255" y="241293"/>
                    </a:lnTo>
                    <a:lnTo>
                      <a:pt x="559314" y="242618"/>
                    </a:lnTo>
                    <a:lnTo>
                      <a:pt x="562493" y="239439"/>
                    </a:lnTo>
                    <a:lnTo>
                      <a:pt x="691226" y="239439"/>
                    </a:lnTo>
                    <a:lnTo>
                      <a:pt x="723542" y="207116"/>
                    </a:lnTo>
                    <a:lnTo>
                      <a:pt x="706059" y="189629"/>
                    </a:lnTo>
                    <a:lnTo>
                      <a:pt x="706059" y="173468"/>
                    </a:lnTo>
                    <a:lnTo>
                      <a:pt x="630303" y="173468"/>
                    </a:lnTo>
                    <a:cubicBezTo>
                      <a:pt x="603285" y="202347"/>
                      <a:pt x="565671" y="207910"/>
                      <a:pt x="564082" y="208175"/>
                    </a:cubicBezTo>
                    <a:lnTo>
                      <a:pt x="563023" y="200492"/>
                    </a:lnTo>
                    <a:lnTo>
                      <a:pt x="561963" y="192809"/>
                    </a:lnTo>
                    <a:cubicBezTo>
                      <a:pt x="563023" y="192279"/>
                      <a:pt x="598517" y="186980"/>
                      <a:pt x="621827" y="160220"/>
                    </a:cubicBezTo>
                    <a:close/>
                    <a:moveTo>
                      <a:pt x="637984" y="50003"/>
                    </a:moveTo>
                    <a:lnTo>
                      <a:pt x="657056" y="73054"/>
                    </a:lnTo>
                    <a:lnTo>
                      <a:pt x="706854" y="73054"/>
                    </a:lnTo>
                    <a:lnTo>
                      <a:pt x="706854" y="88685"/>
                    </a:lnTo>
                    <a:lnTo>
                      <a:pt x="649904" y="88685"/>
                    </a:lnTo>
                    <a:lnTo>
                      <a:pt x="626065" y="60071"/>
                    </a:lnTo>
                    <a:lnTo>
                      <a:pt x="637984" y="50003"/>
                    </a:lnTo>
                    <a:close/>
                    <a:moveTo>
                      <a:pt x="332839" y="118359"/>
                    </a:moveTo>
                    <a:cubicBezTo>
                      <a:pt x="313502" y="118359"/>
                      <a:pt x="297874" y="102727"/>
                      <a:pt x="297874" y="83386"/>
                    </a:cubicBezTo>
                    <a:cubicBezTo>
                      <a:pt x="297874" y="64045"/>
                      <a:pt x="313502" y="48414"/>
                      <a:pt x="332839" y="48414"/>
                    </a:cubicBezTo>
                    <a:cubicBezTo>
                      <a:pt x="352175" y="48414"/>
                      <a:pt x="367804" y="64045"/>
                      <a:pt x="367804" y="83386"/>
                    </a:cubicBezTo>
                    <a:cubicBezTo>
                      <a:pt x="367804" y="102727"/>
                      <a:pt x="352175" y="118359"/>
                      <a:pt x="332839" y="118359"/>
                    </a:cubicBezTo>
                    <a:close/>
                  </a:path>
                </a:pathLst>
              </a:custGeom>
              <a:solidFill>
                <a:srgbClr val="DDDFDF"/>
              </a:solidFill>
              <a:ln w="2647" cap="flat">
                <a:noFill/>
                <a:prstDash val="solid"/>
                <a:miter/>
              </a:ln>
            </p:spPr>
            <p:txBody>
              <a:bodyPr rtlCol="0" anchor="ctr"/>
              <a:lstStyle/>
              <a:p>
                <a:endParaRPr lang="ru-RU"/>
              </a:p>
            </p:txBody>
          </p:sp>
        </p:grpSp>
        <p:grpSp>
          <p:nvGrpSpPr>
            <p:cNvPr id="13" name="Рисунок 4">
              <a:extLst>
                <a:ext uri="{FF2B5EF4-FFF2-40B4-BE49-F238E27FC236}">
                  <a16:creationId xmlns:a16="http://schemas.microsoft.com/office/drawing/2014/main" id="{98B937D4-B811-2FD8-9814-CD6D00B27ADF}"/>
                </a:ext>
              </a:extLst>
            </p:cNvPr>
            <p:cNvGrpSpPr/>
            <p:nvPr/>
          </p:nvGrpSpPr>
          <p:grpSpPr>
            <a:xfrm>
              <a:off x="9874174" y="-127650"/>
              <a:ext cx="1041093" cy="762245"/>
              <a:chOff x="9874174" y="-127650"/>
              <a:chExt cx="1041093" cy="762245"/>
            </a:xfrm>
            <a:solidFill>
              <a:srgbClr val="0061AF"/>
            </a:solidFill>
          </p:grpSpPr>
          <p:grpSp>
            <p:nvGrpSpPr>
              <p:cNvPr id="14" name="Рисунок 4">
                <a:extLst>
                  <a:ext uri="{FF2B5EF4-FFF2-40B4-BE49-F238E27FC236}">
                    <a16:creationId xmlns:a16="http://schemas.microsoft.com/office/drawing/2014/main" id="{12BFA765-8D7A-8DF7-C84F-53E01B784308}"/>
                  </a:ext>
                </a:extLst>
              </p:cNvPr>
              <p:cNvGrpSpPr/>
              <p:nvPr/>
            </p:nvGrpSpPr>
            <p:grpSpPr>
              <a:xfrm>
                <a:off x="9874174" y="-127650"/>
                <a:ext cx="1041093" cy="762245"/>
                <a:chOff x="9874174" y="-127650"/>
                <a:chExt cx="1041093" cy="762245"/>
              </a:xfrm>
              <a:solidFill>
                <a:srgbClr val="0061AF"/>
              </a:solidFill>
            </p:grpSpPr>
            <p:grpSp>
              <p:nvGrpSpPr>
                <p:cNvPr id="15" name="Рисунок 4">
                  <a:extLst>
                    <a:ext uri="{FF2B5EF4-FFF2-40B4-BE49-F238E27FC236}">
                      <a16:creationId xmlns:a16="http://schemas.microsoft.com/office/drawing/2014/main" id="{F763E639-CD11-1B4B-A15D-17C598756609}"/>
                    </a:ext>
                  </a:extLst>
                </p:cNvPr>
                <p:cNvGrpSpPr/>
                <p:nvPr/>
              </p:nvGrpSpPr>
              <p:grpSpPr>
                <a:xfrm>
                  <a:off x="9874174" y="-127650"/>
                  <a:ext cx="1041093" cy="762245"/>
                  <a:chOff x="9874174" y="-127650"/>
                  <a:chExt cx="1041093" cy="762245"/>
                </a:xfrm>
                <a:solidFill>
                  <a:srgbClr val="0061AF"/>
                </a:solidFill>
              </p:grpSpPr>
              <p:sp>
                <p:nvSpPr>
                  <p:cNvPr id="16" name="Полилиния 15">
                    <a:extLst>
                      <a:ext uri="{FF2B5EF4-FFF2-40B4-BE49-F238E27FC236}">
                        <a16:creationId xmlns:a16="http://schemas.microsoft.com/office/drawing/2014/main" id="{9E4EA15D-74A9-AF7A-6A39-53E42DD6D22D}"/>
                      </a:ext>
                    </a:extLst>
                  </p:cNvPr>
                  <p:cNvSpPr/>
                  <p:nvPr/>
                </p:nvSpPr>
                <p:spPr>
                  <a:xfrm>
                    <a:off x="9874174" y="-127650"/>
                    <a:ext cx="2648" cy="2649"/>
                  </a:xfrm>
                  <a:custGeom>
                    <a:avLst/>
                    <a:gdLst/>
                    <a:ahLst/>
                    <a:cxnLst/>
                    <a:rect l="l" t="t" r="r" b="b"/>
                    <a:pathLst>
                      <a:path w="2648" h="2649"/>
                    </a:pathLst>
                  </a:custGeom>
                  <a:solidFill>
                    <a:srgbClr val="0061AF"/>
                  </a:solidFill>
                  <a:ln w="2647" cap="flat">
                    <a:noFill/>
                    <a:prstDash val="solid"/>
                    <a:miter/>
                  </a:ln>
                </p:spPr>
                <p:txBody>
                  <a:bodyPr rtlCol="0" anchor="ctr"/>
                  <a:lstStyle/>
                  <a:p>
                    <a:endParaRPr lang="ru-RU"/>
                  </a:p>
                </p:txBody>
              </p:sp>
              <p:grpSp>
                <p:nvGrpSpPr>
                  <p:cNvPr id="17" name="Рисунок 4">
                    <a:extLst>
                      <a:ext uri="{FF2B5EF4-FFF2-40B4-BE49-F238E27FC236}">
                        <a16:creationId xmlns:a16="http://schemas.microsoft.com/office/drawing/2014/main" id="{8B572AEE-A266-9582-0B4E-C6254E7F8689}"/>
                      </a:ext>
                    </a:extLst>
                  </p:cNvPr>
                  <p:cNvGrpSpPr/>
                  <p:nvPr/>
                </p:nvGrpSpPr>
                <p:grpSpPr>
                  <a:xfrm>
                    <a:off x="10481955" y="304209"/>
                    <a:ext cx="433311" cy="330386"/>
                    <a:chOff x="10481955" y="304209"/>
                    <a:chExt cx="433311" cy="330386"/>
                  </a:xfrm>
                  <a:solidFill>
                    <a:srgbClr val="0061AF"/>
                  </a:solidFill>
                </p:grpSpPr>
                <p:grpSp>
                  <p:nvGrpSpPr>
                    <p:cNvPr id="18" name="Рисунок 4">
                      <a:extLst>
                        <a:ext uri="{FF2B5EF4-FFF2-40B4-BE49-F238E27FC236}">
                          <a16:creationId xmlns:a16="http://schemas.microsoft.com/office/drawing/2014/main" id="{1E136E8C-DE70-8EEC-3E68-78BDE58E6B45}"/>
                        </a:ext>
                      </a:extLst>
                    </p:cNvPr>
                    <p:cNvGrpSpPr/>
                    <p:nvPr/>
                  </p:nvGrpSpPr>
                  <p:grpSpPr>
                    <a:xfrm>
                      <a:off x="10551345" y="304209"/>
                      <a:ext cx="294029" cy="330386"/>
                      <a:chOff x="10551345" y="304209"/>
                      <a:chExt cx="294029" cy="330386"/>
                    </a:xfrm>
                    <a:solidFill>
                      <a:srgbClr val="0061AF"/>
                    </a:solidFill>
                  </p:grpSpPr>
                  <p:sp>
                    <p:nvSpPr>
                      <p:cNvPr id="19" name="Полилиния 18">
                        <a:extLst>
                          <a:ext uri="{FF2B5EF4-FFF2-40B4-BE49-F238E27FC236}">
                            <a16:creationId xmlns:a16="http://schemas.microsoft.com/office/drawing/2014/main" id="{76CD57A8-51CC-431E-298E-987D1761D2A0}"/>
                          </a:ext>
                        </a:extLst>
                      </p:cNvPr>
                      <p:cNvSpPr/>
                      <p:nvPr/>
                    </p:nvSpPr>
                    <p:spPr>
                      <a:xfrm>
                        <a:off x="10758089" y="327260"/>
                        <a:ext cx="72577" cy="140155"/>
                      </a:xfrm>
                      <a:custGeom>
                        <a:avLst/>
                        <a:gdLst>
                          <a:gd name="connsiteX0" fmla="*/ 23045 w 72577"/>
                          <a:gd name="connsiteY0" fmla="*/ 123199 h 140155"/>
                          <a:gd name="connsiteX1" fmla="*/ 72578 w 72577"/>
                          <a:gd name="connsiteY1" fmla="*/ 1325 h 140155"/>
                          <a:gd name="connsiteX2" fmla="*/ 60393 w 72577"/>
                          <a:gd name="connsiteY2" fmla="*/ 0 h 140155"/>
                          <a:gd name="connsiteX3" fmla="*/ 12449 w 72577"/>
                          <a:gd name="connsiteY3" fmla="*/ 117635 h 140155"/>
                          <a:gd name="connsiteX4" fmla="*/ 0 w 72577"/>
                          <a:gd name="connsiteY4" fmla="*/ 140156 h 140155"/>
                          <a:gd name="connsiteX5" fmla="*/ 17482 w 72577"/>
                          <a:gd name="connsiteY5" fmla="*/ 134062 h 140155"/>
                          <a:gd name="connsiteX6" fmla="*/ 23045 w 72577"/>
                          <a:gd name="connsiteY6" fmla="*/ 123199 h 14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77" h="140155">
                            <a:moveTo>
                              <a:pt x="23045" y="123199"/>
                            </a:moveTo>
                            <a:cubicBezTo>
                              <a:pt x="45030" y="81603"/>
                              <a:pt x="62248" y="37887"/>
                              <a:pt x="72578" y="1325"/>
                            </a:cubicBezTo>
                            <a:cubicBezTo>
                              <a:pt x="68605" y="795"/>
                              <a:pt x="64631" y="530"/>
                              <a:pt x="60393" y="0"/>
                            </a:cubicBezTo>
                            <a:cubicBezTo>
                              <a:pt x="50328" y="34443"/>
                              <a:pt x="34170" y="76304"/>
                              <a:pt x="12449" y="117635"/>
                            </a:cubicBezTo>
                            <a:cubicBezTo>
                              <a:pt x="8476" y="125319"/>
                              <a:pt x="4238" y="132737"/>
                              <a:pt x="0" y="140156"/>
                            </a:cubicBezTo>
                            <a:cubicBezTo>
                              <a:pt x="5827" y="138301"/>
                              <a:pt x="11655" y="136182"/>
                              <a:pt x="17482" y="134062"/>
                            </a:cubicBezTo>
                            <a:cubicBezTo>
                              <a:pt x="19072" y="130353"/>
                              <a:pt x="20926" y="126644"/>
                              <a:pt x="23045" y="123199"/>
                            </a:cubicBezTo>
                            <a:close/>
                          </a:path>
                        </a:pathLst>
                      </a:custGeom>
                      <a:solidFill>
                        <a:srgbClr val="0061AF"/>
                      </a:solidFill>
                      <a:ln w="264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7ADA425C-34E1-0E9B-980D-1E39EFFEA1F7}"/>
                          </a:ext>
                        </a:extLst>
                      </p:cNvPr>
                      <p:cNvSpPr/>
                      <p:nvPr/>
                    </p:nvSpPr>
                    <p:spPr>
                      <a:xfrm>
                        <a:off x="10563929" y="354284"/>
                        <a:ext cx="70723" cy="140685"/>
                      </a:xfrm>
                      <a:custGeom>
                        <a:avLst/>
                        <a:gdLst>
                          <a:gd name="connsiteX0" fmla="*/ 62777 w 70723"/>
                          <a:gd name="connsiteY0" fmla="*/ 14572 h 140685"/>
                          <a:gd name="connsiteX1" fmla="*/ 70724 w 70723"/>
                          <a:gd name="connsiteY1" fmla="*/ 0 h 140685"/>
                          <a:gd name="connsiteX2" fmla="*/ 53771 w 70723"/>
                          <a:gd name="connsiteY2" fmla="*/ 5564 h 140685"/>
                          <a:gd name="connsiteX3" fmla="*/ 51917 w 70723"/>
                          <a:gd name="connsiteY3" fmla="*/ 9008 h 140685"/>
                          <a:gd name="connsiteX4" fmla="*/ 0 w 70723"/>
                          <a:gd name="connsiteY4" fmla="*/ 139891 h 140685"/>
                          <a:gd name="connsiteX5" fmla="*/ 12185 w 70723"/>
                          <a:gd name="connsiteY5" fmla="*/ 140686 h 140685"/>
                          <a:gd name="connsiteX6" fmla="*/ 62777 w 70723"/>
                          <a:gd name="connsiteY6" fmla="*/ 14572 h 14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23" h="140685">
                            <a:moveTo>
                              <a:pt x="62777" y="14572"/>
                            </a:moveTo>
                            <a:cubicBezTo>
                              <a:pt x="65426" y="9538"/>
                              <a:pt x="68075" y="4769"/>
                              <a:pt x="70724" y="0"/>
                            </a:cubicBezTo>
                            <a:cubicBezTo>
                              <a:pt x="64896" y="1855"/>
                              <a:pt x="59334" y="3709"/>
                              <a:pt x="53771" y="5564"/>
                            </a:cubicBezTo>
                            <a:cubicBezTo>
                              <a:pt x="53242" y="6624"/>
                              <a:pt x="52447" y="7683"/>
                              <a:pt x="51917" y="9008"/>
                            </a:cubicBezTo>
                            <a:cubicBezTo>
                              <a:pt x="27548" y="55109"/>
                              <a:pt x="10066" y="100149"/>
                              <a:pt x="0" y="139891"/>
                            </a:cubicBezTo>
                            <a:cubicBezTo>
                              <a:pt x="3973" y="140156"/>
                              <a:pt x="7946" y="140421"/>
                              <a:pt x="12185" y="140686"/>
                            </a:cubicBezTo>
                            <a:cubicBezTo>
                              <a:pt x="21985" y="103593"/>
                              <a:pt x="38408" y="60407"/>
                              <a:pt x="62777" y="14572"/>
                            </a:cubicBezTo>
                            <a:close/>
                          </a:path>
                        </a:pathLst>
                      </a:custGeom>
                      <a:solidFill>
                        <a:srgbClr val="0061AF"/>
                      </a:solidFill>
                      <a:ln w="2647" cap="flat">
                        <a:noFill/>
                        <a:prstDash val="solid"/>
                        <a:miter/>
                      </a:ln>
                    </p:spPr>
                    <p:txBody>
                      <a:bodyPr rtlCol="0" anchor="ctr"/>
                      <a:lstStyle/>
                      <a:p>
                        <a:endParaRPr lang="ru-RU"/>
                      </a:p>
                    </p:txBody>
                  </p:sp>
                  <p:grpSp>
                    <p:nvGrpSpPr>
                      <p:cNvPr id="21" name="Рисунок 4">
                        <a:extLst>
                          <a:ext uri="{FF2B5EF4-FFF2-40B4-BE49-F238E27FC236}">
                            <a16:creationId xmlns:a16="http://schemas.microsoft.com/office/drawing/2014/main" id="{24E8C363-BEB3-1DEC-6EAE-4756DA783C58}"/>
                          </a:ext>
                        </a:extLst>
                      </p:cNvPr>
                      <p:cNvGrpSpPr/>
                      <p:nvPr/>
                    </p:nvGrpSpPr>
                    <p:grpSpPr>
                      <a:xfrm>
                        <a:off x="10551345" y="304209"/>
                        <a:ext cx="294029" cy="205067"/>
                        <a:chOff x="10551345" y="304209"/>
                        <a:chExt cx="294029" cy="205067"/>
                      </a:xfrm>
                      <a:solidFill>
                        <a:srgbClr val="0061AF"/>
                      </a:solidFill>
                    </p:grpSpPr>
                    <p:sp>
                      <p:nvSpPr>
                        <p:cNvPr id="22" name="Полилиния 21">
                          <a:extLst>
                            <a:ext uri="{FF2B5EF4-FFF2-40B4-BE49-F238E27FC236}">
                              <a16:creationId xmlns:a16="http://schemas.microsoft.com/office/drawing/2014/main" id="{9508AEA2-0F49-4399-A085-3CA950C27090}"/>
                            </a:ext>
                          </a:extLst>
                        </p:cNvPr>
                        <p:cNvSpPr/>
                        <p:nvPr/>
                      </p:nvSpPr>
                      <p:spPr>
                        <a:xfrm>
                          <a:off x="10597835" y="426614"/>
                          <a:ext cx="148069" cy="80013"/>
                        </a:xfrm>
                        <a:custGeom>
                          <a:avLst/>
                          <a:gdLst>
                            <a:gd name="connsiteX0" fmla="*/ 5298 w 148069"/>
                            <a:gd name="connsiteY0" fmla="*/ 0 h 80013"/>
                            <a:gd name="connsiteX1" fmla="*/ 0 w 148069"/>
                            <a:gd name="connsiteY1" fmla="*/ 12717 h 80013"/>
                            <a:gd name="connsiteX2" fmla="*/ 64102 w 148069"/>
                            <a:gd name="connsiteY2" fmla="*/ 55109 h 80013"/>
                            <a:gd name="connsiteX3" fmla="*/ 140653 w 148069"/>
                            <a:gd name="connsiteY3" fmla="*/ 80013 h 80013"/>
                            <a:gd name="connsiteX4" fmla="*/ 148070 w 148069"/>
                            <a:gd name="connsiteY4" fmla="*/ 68356 h 80013"/>
                            <a:gd name="connsiteX5" fmla="*/ 69399 w 148069"/>
                            <a:gd name="connsiteY5" fmla="*/ 43716 h 80013"/>
                            <a:gd name="connsiteX6" fmla="*/ 5298 w 148069"/>
                            <a:gd name="connsiteY6" fmla="*/ 0 h 8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69" h="80013">
                              <a:moveTo>
                                <a:pt x="5298" y="0"/>
                              </a:moveTo>
                              <a:cubicBezTo>
                                <a:pt x="3443" y="4239"/>
                                <a:pt x="1589" y="8478"/>
                                <a:pt x="0" y="12717"/>
                              </a:cubicBezTo>
                              <a:cubicBezTo>
                                <a:pt x="17482" y="28349"/>
                                <a:pt x="39203" y="42921"/>
                                <a:pt x="64102" y="55109"/>
                              </a:cubicBezTo>
                              <a:cubicBezTo>
                                <a:pt x="89795" y="67561"/>
                                <a:pt x="116019" y="76039"/>
                                <a:pt x="140653" y="80013"/>
                              </a:cubicBezTo>
                              <a:cubicBezTo>
                                <a:pt x="143302" y="76304"/>
                                <a:pt x="145686" y="72330"/>
                                <a:pt x="148070" y="68356"/>
                              </a:cubicBezTo>
                              <a:cubicBezTo>
                                <a:pt x="123171" y="65176"/>
                                <a:pt x="95888" y="56698"/>
                                <a:pt x="69399" y="43716"/>
                              </a:cubicBezTo>
                              <a:cubicBezTo>
                                <a:pt x="44500" y="31528"/>
                                <a:pt x="22515" y="16162"/>
                                <a:pt x="5298" y="0"/>
                              </a:cubicBezTo>
                              <a:close/>
                            </a:path>
                          </a:pathLst>
                        </a:custGeom>
                        <a:solidFill>
                          <a:srgbClr val="0061AF"/>
                        </a:solidFill>
                        <a:ln w="264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F1884A85-1262-0B00-4891-2E6EE32FE5A2}"/>
                            </a:ext>
                          </a:extLst>
                        </p:cNvPr>
                        <p:cNvSpPr/>
                        <p:nvPr/>
                      </p:nvSpPr>
                      <p:spPr>
                        <a:xfrm>
                          <a:off x="10551345" y="304209"/>
                          <a:ext cx="294029" cy="205067"/>
                        </a:xfrm>
                        <a:custGeom>
                          <a:avLst/>
                          <a:gdLst>
                            <a:gd name="connsiteX0" fmla="*/ 272699 w 294029"/>
                            <a:gd name="connsiteY0" fmla="*/ 96705 h 205067"/>
                            <a:gd name="connsiteX1" fmla="*/ 183699 w 294029"/>
                            <a:gd name="connsiteY1" fmla="*/ 27554 h 205067"/>
                            <a:gd name="connsiteX2" fmla="*/ 76951 w 294029"/>
                            <a:gd name="connsiteY2" fmla="*/ 0 h 205067"/>
                            <a:gd name="connsiteX3" fmla="*/ 4902 w 294029"/>
                            <a:gd name="connsiteY3" fmla="*/ 33118 h 205067"/>
                            <a:gd name="connsiteX4" fmla="*/ 36953 w 294029"/>
                            <a:gd name="connsiteY4" fmla="*/ 126114 h 205067"/>
                            <a:gd name="connsiteX5" fmla="*/ 42251 w 294029"/>
                            <a:gd name="connsiteY5" fmla="*/ 113131 h 205067"/>
                            <a:gd name="connsiteX6" fmla="*/ 16028 w 294029"/>
                            <a:gd name="connsiteY6" fmla="*/ 38682 h 205067"/>
                            <a:gd name="connsiteX7" fmla="*/ 76686 w 294029"/>
                            <a:gd name="connsiteY7" fmla="*/ 12717 h 205067"/>
                            <a:gd name="connsiteX8" fmla="*/ 177871 w 294029"/>
                            <a:gd name="connsiteY8" fmla="*/ 38947 h 205067"/>
                            <a:gd name="connsiteX9" fmla="*/ 262104 w 294029"/>
                            <a:gd name="connsiteY9" fmla="*/ 104388 h 205067"/>
                            <a:gd name="connsiteX10" fmla="*/ 277467 w 294029"/>
                            <a:gd name="connsiteY10" fmla="*/ 166385 h 205067"/>
                            <a:gd name="connsiteX11" fmla="*/ 216809 w 294029"/>
                            <a:gd name="connsiteY11" fmla="*/ 192350 h 205067"/>
                            <a:gd name="connsiteX12" fmla="*/ 207803 w 294029"/>
                            <a:gd name="connsiteY12" fmla="*/ 192085 h 205067"/>
                            <a:gd name="connsiteX13" fmla="*/ 200121 w 294029"/>
                            <a:gd name="connsiteY13" fmla="*/ 204272 h 205067"/>
                            <a:gd name="connsiteX14" fmla="*/ 216809 w 294029"/>
                            <a:gd name="connsiteY14" fmla="*/ 205067 h 205067"/>
                            <a:gd name="connsiteX15" fmla="*/ 288857 w 294029"/>
                            <a:gd name="connsiteY15" fmla="*/ 171949 h 205067"/>
                            <a:gd name="connsiteX16" fmla="*/ 272699 w 294029"/>
                            <a:gd name="connsiteY16" fmla="*/ 96705 h 2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029" h="205067">
                              <a:moveTo>
                                <a:pt x="272699" y="96705"/>
                              </a:moveTo>
                              <a:cubicBezTo>
                                <a:pt x="252833" y="70210"/>
                                <a:pt x="221047" y="45570"/>
                                <a:pt x="183699" y="27554"/>
                              </a:cubicBezTo>
                              <a:cubicBezTo>
                                <a:pt x="147410" y="9803"/>
                                <a:pt x="109531" y="0"/>
                                <a:pt x="76951" y="0"/>
                              </a:cubicBezTo>
                              <a:cubicBezTo>
                                <a:pt x="40927" y="0"/>
                                <a:pt x="15498" y="11658"/>
                                <a:pt x="4902" y="33118"/>
                              </a:cubicBezTo>
                              <a:cubicBezTo>
                                <a:pt x="-8077" y="59613"/>
                                <a:pt x="5432" y="94320"/>
                                <a:pt x="36953" y="126114"/>
                              </a:cubicBezTo>
                              <a:cubicBezTo>
                                <a:pt x="38808" y="121875"/>
                                <a:pt x="40397" y="117371"/>
                                <a:pt x="42251" y="113131"/>
                              </a:cubicBezTo>
                              <a:cubicBezTo>
                                <a:pt x="17617" y="86637"/>
                                <a:pt x="6492" y="58553"/>
                                <a:pt x="16028" y="38682"/>
                              </a:cubicBezTo>
                              <a:cubicBezTo>
                                <a:pt x="23974" y="22255"/>
                                <a:pt x="46224" y="12717"/>
                                <a:pt x="76686" y="12717"/>
                              </a:cubicBezTo>
                              <a:cubicBezTo>
                                <a:pt x="107412" y="12717"/>
                                <a:pt x="143436" y="21990"/>
                                <a:pt x="177871" y="38947"/>
                              </a:cubicBezTo>
                              <a:cubicBezTo>
                                <a:pt x="213366" y="56433"/>
                                <a:pt x="243297" y="79483"/>
                                <a:pt x="262104" y="104388"/>
                              </a:cubicBezTo>
                              <a:cubicBezTo>
                                <a:pt x="279851" y="127968"/>
                                <a:pt x="285414" y="149959"/>
                                <a:pt x="277467" y="166385"/>
                              </a:cubicBezTo>
                              <a:cubicBezTo>
                                <a:pt x="269521" y="182812"/>
                                <a:pt x="247271" y="192350"/>
                                <a:pt x="216809" y="192350"/>
                              </a:cubicBezTo>
                              <a:cubicBezTo>
                                <a:pt x="213895" y="192350"/>
                                <a:pt x="210717" y="192085"/>
                                <a:pt x="207803" y="192085"/>
                              </a:cubicBezTo>
                              <a:cubicBezTo>
                                <a:pt x="205154" y="196059"/>
                                <a:pt x="202770" y="200298"/>
                                <a:pt x="200121" y="204272"/>
                              </a:cubicBezTo>
                              <a:cubicBezTo>
                                <a:pt x="205684" y="204802"/>
                                <a:pt x="211247" y="205067"/>
                                <a:pt x="216809" y="205067"/>
                              </a:cubicBezTo>
                              <a:cubicBezTo>
                                <a:pt x="252833" y="205067"/>
                                <a:pt x="278262" y="193410"/>
                                <a:pt x="288857" y="171949"/>
                              </a:cubicBezTo>
                              <a:cubicBezTo>
                                <a:pt x="299453" y="151018"/>
                                <a:pt x="293625" y="124524"/>
                                <a:pt x="272699" y="96705"/>
                              </a:cubicBezTo>
                              <a:close/>
                            </a:path>
                          </a:pathLst>
                        </a:custGeom>
                        <a:solidFill>
                          <a:srgbClr val="0061AF"/>
                        </a:solidFill>
                        <a:ln w="2647" cap="flat">
                          <a:noFill/>
                          <a:prstDash val="solid"/>
                          <a:miter/>
                        </a:ln>
                      </p:spPr>
                      <p:txBody>
                        <a:bodyPr rtlCol="0" anchor="ctr"/>
                        <a:lstStyle/>
                        <a:p>
                          <a:endParaRPr lang="ru-RU"/>
                        </a:p>
                      </p:txBody>
                    </p:sp>
                  </p:grpSp>
                  <p:sp>
                    <p:nvSpPr>
                      <p:cNvPr id="24" name="Полилиния 23">
                        <a:extLst>
                          <a:ext uri="{FF2B5EF4-FFF2-40B4-BE49-F238E27FC236}">
                            <a16:creationId xmlns:a16="http://schemas.microsoft.com/office/drawing/2014/main" id="{C449D1FF-9E97-3F3E-B8D2-17448C38DA6A}"/>
                          </a:ext>
                        </a:extLst>
                      </p:cNvPr>
                      <p:cNvSpPr/>
                      <p:nvPr/>
                    </p:nvSpPr>
                    <p:spPr>
                      <a:xfrm>
                        <a:off x="10553508" y="477483"/>
                        <a:ext cx="211997" cy="157112"/>
                      </a:xfrm>
                      <a:custGeom>
                        <a:avLst/>
                        <a:gdLst>
                          <a:gd name="connsiteX0" fmla="*/ 194516 w 211997"/>
                          <a:gd name="connsiteY0" fmla="*/ 5829 h 157112"/>
                          <a:gd name="connsiteX1" fmla="*/ 45651 w 211997"/>
                          <a:gd name="connsiteY1" fmla="*/ 145190 h 157112"/>
                          <a:gd name="connsiteX2" fmla="*/ 32142 w 211997"/>
                          <a:gd name="connsiteY2" fmla="*/ 142010 h 157112"/>
                          <a:gd name="connsiteX3" fmla="*/ 19428 w 211997"/>
                          <a:gd name="connsiteY3" fmla="*/ 29674 h 157112"/>
                          <a:gd name="connsiteX4" fmla="*/ 7243 w 211997"/>
                          <a:gd name="connsiteY4" fmla="*/ 28879 h 157112"/>
                          <a:gd name="connsiteX5" fmla="*/ 26580 w 211997"/>
                          <a:gd name="connsiteY5" fmla="*/ 152608 h 157112"/>
                          <a:gd name="connsiteX6" fmla="*/ 45651 w 211997"/>
                          <a:gd name="connsiteY6" fmla="*/ 157112 h 157112"/>
                          <a:gd name="connsiteX7" fmla="*/ 211998 w 211997"/>
                          <a:gd name="connsiteY7" fmla="*/ 0 h 157112"/>
                          <a:gd name="connsiteX8" fmla="*/ 194516 w 211997"/>
                          <a:gd name="connsiteY8" fmla="*/ 5829 h 15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97" h="157112">
                            <a:moveTo>
                              <a:pt x="194516" y="5829"/>
                            </a:moveTo>
                            <a:cubicBezTo>
                              <a:pt x="144188" y="87432"/>
                              <a:pt x="83794" y="145190"/>
                              <a:pt x="45651" y="145190"/>
                            </a:cubicBezTo>
                            <a:cubicBezTo>
                              <a:pt x="40618" y="145190"/>
                              <a:pt x="36115" y="144130"/>
                              <a:pt x="32142" y="142010"/>
                            </a:cubicBezTo>
                            <a:cubicBezTo>
                              <a:pt x="11481" y="131148"/>
                              <a:pt x="5919" y="89021"/>
                              <a:pt x="19428" y="29674"/>
                            </a:cubicBezTo>
                            <a:cubicBezTo>
                              <a:pt x="15190" y="29409"/>
                              <a:pt x="11216" y="29144"/>
                              <a:pt x="7243" y="28879"/>
                            </a:cubicBezTo>
                            <a:cubicBezTo>
                              <a:pt x="-6531" y="91141"/>
                              <a:pt x="-968" y="138301"/>
                              <a:pt x="26580" y="152608"/>
                            </a:cubicBezTo>
                            <a:cubicBezTo>
                              <a:pt x="32142" y="155523"/>
                              <a:pt x="38764" y="157112"/>
                              <a:pt x="45651" y="157112"/>
                            </a:cubicBezTo>
                            <a:cubicBezTo>
                              <a:pt x="90946" y="157112"/>
                              <a:pt x="157167" y="93790"/>
                              <a:pt x="211998" y="0"/>
                            </a:cubicBezTo>
                            <a:cubicBezTo>
                              <a:pt x="206435" y="2385"/>
                              <a:pt x="200608" y="4239"/>
                              <a:pt x="194516" y="5829"/>
                            </a:cubicBezTo>
                            <a:close/>
                          </a:path>
                        </a:pathLst>
                      </a:custGeom>
                      <a:solidFill>
                        <a:srgbClr val="0061AF"/>
                      </a:solidFill>
                      <a:ln w="2647" cap="flat">
                        <a:noFill/>
                        <a:prstDash val="solid"/>
                        <a:miter/>
                      </a:ln>
                    </p:spPr>
                    <p:txBody>
                      <a:bodyPr rtlCol="0" anchor="ctr"/>
                      <a:lstStyle/>
                      <a:p>
                        <a:endParaRPr lang="ru-RU"/>
                      </a:p>
                    </p:txBody>
                  </p:sp>
                </p:grpSp>
                <p:grpSp>
                  <p:nvGrpSpPr>
                    <p:cNvPr id="25" name="Рисунок 4">
                      <a:extLst>
                        <a:ext uri="{FF2B5EF4-FFF2-40B4-BE49-F238E27FC236}">
                          <a16:creationId xmlns:a16="http://schemas.microsoft.com/office/drawing/2014/main" id="{E9EB9E6A-91E9-8D0D-8A0D-7499D3EE004F}"/>
                        </a:ext>
                      </a:extLst>
                    </p:cNvPr>
                    <p:cNvGrpSpPr/>
                    <p:nvPr/>
                  </p:nvGrpSpPr>
                  <p:grpSpPr>
                    <a:xfrm>
                      <a:off x="10481955" y="310833"/>
                      <a:ext cx="433311" cy="191555"/>
                      <a:chOff x="10481955" y="310833"/>
                      <a:chExt cx="433311" cy="191555"/>
                    </a:xfrm>
                    <a:solidFill>
                      <a:srgbClr val="0061AF"/>
                    </a:solidFill>
                  </p:grpSpPr>
                  <p:sp>
                    <p:nvSpPr>
                      <p:cNvPr id="26" name="Полилиния 25">
                        <a:extLst>
                          <a:ext uri="{FF2B5EF4-FFF2-40B4-BE49-F238E27FC236}">
                            <a16:creationId xmlns:a16="http://schemas.microsoft.com/office/drawing/2014/main" id="{C378A568-C33A-A0E9-71D0-7EAC6FA4B9FC}"/>
                          </a:ext>
                        </a:extLst>
                      </p:cNvPr>
                      <p:cNvSpPr/>
                      <p:nvPr/>
                    </p:nvSpPr>
                    <p:spPr>
                      <a:xfrm>
                        <a:off x="10684981" y="436947"/>
                        <a:ext cx="144626" cy="52988"/>
                      </a:xfrm>
                      <a:custGeom>
                        <a:avLst/>
                        <a:gdLst>
                          <a:gd name="connsiteX0" fmla="*/ 29402 w 144626"/>
                          <a:gd name="connsiteY0" fmla="*/ 38682 h 52988"/>
                          <a:gd name="connsiteX1" fmla="*/ 0 w 144626"/>
                          <a:gd name="connsiteY1" fmla="*/ 44776 h 52988"/>
                          <a:gd name="connsiteX2" fmla="*/ 23310 w 144626"/>
                          <a:gd name="connsiteY2" fmla="*/ 52989 h 52988"/>
                          <a:gd name="connsiteX3" fmla="*/ 32051 w 144626"/>
                          <a:gd name="connsiteY3" fmla="*/ 51134 h 52988"/>
                          <a:gd name="connsiteX4" fmla="*/ 144626 w 144626"/>
                          <a:gd name="connsiteY4" fmla="*/ 12187 h 52988"/>
                          <a:gd name="connsiteX5" fmla="*/ 141183 w 144626"/>
                          <a:gd name="connsiteY5" fmla="*/ 0 h 52988"/>
                          <a:gd name="connsiteX6" fmla="*/ 29402 w 144626"/>
                          <a:gd name="connsiteY6" fmla="*/ 38682 h 5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26" h="52988">
                            <a:moveTo>
                              <a:pt x="29402" y="38682"/>
                            </a:moveTo>
                            <a:cubicBezTo>
                              <a:pt x="19601" y="41066"/>
                              <a:pt x="9801" y="42921"/>
                              <a:pt x="0" y="44776"/>
                            </a:cubicBezTo>
                            <a:cubicBezTo>
                              <a:pt x="7946" y="47955"/>
                              <a:pt x="15628" y="50604"/>
                              <a:pt x="23310" y="52989"/>
                            </a:cubicBezTo>
                            <a:cubicBezTo>
                              <a:pt x="26223" y="52459"/>
                              <a:pt x="29137" y="51664"/>
                              <a:pt x="32051" y="51134"/>
                            </a:cubicBezTo>
                            <a:cubicBezTo>
                              <a:pt x="73638" y="41596"/>
                              <a:pt x="112310" y="28084"/>
                              <a:pt x="144626" y="12187"/>
                            </a:cubicBezTo>
                            <a:cubicBezTo>
                              <a:pt x="143832" y="8213"/>
                              <a:pt x="142772" y="4239"/>
                              <a:pt x="141183" y="0"/>
                            </a:cubicBezTo>
                            <a:cubicBezTo>
                              <a:pt x="109662" y="15632"/>
                              <a:pt x="70989" y="29144"/>
                              <a:pt x="29402" y="38682"/>
                            </a:cubicBezTo>
                            <a:close/>
                          </a:path>
                        </a:pathLst>
                      </a:custGeom>
                      <a:solidFill>
                        <a:srgbClr val="0061AF"/>
                      </a:solidFill>
                      <a:ln w="264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E3DE7A9E-EDFC-8BCD-578A-FB038CAF584B}"/>
                          </a:ext>
                        </a:extLst>
                      </p:cNvPr>
                      <p:cNvSpPr/>
                      <p:nvPr/>
                    </p:nvSpPr>
                    <p:spPr>
                      <a:xfrm>
                        <a:off x="10562340" y="326200"/>
                        <a:ext cx="137474" cy="52988"/>
                      </a:xfrm>
                      <a:custGeom>
                        <a:avLst/>
                        <a:gdLst>
                          <a:gd name="connsiteX0" fmla="*/ 0 w 137474"/>
                          <a:gd name="connsiteY0" fmla="*/ 40537 h 52988"/>
                          <a:gd name="connsiteX1" fmla="*/ 2914 w 137474"/>
                          <a:gd name="connsiteY1" fmla="*/ 52989 h 52988"/>
                          <a:gd name="connsiteX2" fmla="*/ 120257 w 137474"/>
                          <a:gd name="connsiteY2" fmla="*/ 11393 h 52988"/>
                          <a:gd name="connsiteX3" fmla="*/ 137474 w 137474"/>
                          <a:gd name="connsiteY3" fmla="*/ 7683 h 52988"/>
                          <a:gd name="connsiteX4" fmla="*/ 113370 w 137474"/>
                          <a:gd name="connsiteY4" fmla="*/ 0 h 52988"/>
                          <a:gd name="connsiteX5" fmla="*/ 0 w 137474"/>
                          <a:gd name="connsiteY5" fmla="*/ 40537 h 5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74" h="52988">
                            <a:moveTo>
                              <a:pt x="0" y="40537"/>
                            </a:moveTo>
                            <a:cubicBezTo>
                              <a:pt x="530" y="44511"/>
                              <a:pt x="1589" y="48750"/>
                              <a:pt x="2914" y="52989"/>
                            </a:cubicBezTo>
                            <a:cubicBezTo>
                              <a:pt x="33640" y="37092"/>
                              <a:pt x="73373" y="22255"/>
                              <a:pt x="120257" y="11393"/>
                            </a:cubicBezTo>
                            <a:cubicBezTo>
                              <a:pt x="126084" y="10068"/>
                              <a:pt x="131647" y="8743"/>
                              <a:pt x="137474" y="7683"/>
                            </a:cubicBezTo>
                            <a:cubicBezTo>
                              <a:pt x="129263" y="4769"/>
                              <a:pt x="121317" y="2120"/>
                              <a:pt x="113370" y="0"/>
                            </a:cubicBezTo>
                            <a:cubicBezTo>
                              <a:pt x="69929" y="10598"/>
                              <a:pt x="31256" y="24640"/>
                              <a:pt x="0" y="40537"/>
                            </a:cubicBezTo>
                            <a:close/>
                          </a:path>
                        </a:pathLst>
                      </a:custGeom>
                      <a:solidFill>
                        <a:srgbClr val="0061AF"/>
                      </a:solidFill>
                      <a:ln w="264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91992455-0A22-FDB6-19D0-616A48D93778}"/>
                          </a:ext>
                        </a:extLst>
                      </p:cNvPr>
                      <p:cNvSpPr/>
                      <p:nvPr/>
                    </p:nvSpPr>
                    <p:spPr>
                      <a:xfrm>
                        <a:off x="10481955" y="373095"/>
                        <a:ext cx="202231" cy="129293"/>
                      </a:xfrm>
                      <a:custGeom>
                        <a:avLst/>
                        <a:gdLst>
                          <a:gd name="connsiteX0" fmla="*/ 179981 w 202231"/>
                          <a:gd name="connsiteY0" fmla="*/ 112337 h 129293"/>
                          <a:gd name="connsiteX1" fmla="*/ 117469 w 202231"/>
                          <a:gd name="connsiteY1" fmla="*/ 116841 h 129293"/>
                          <a:gd name="connsiteX2" fmla="*/ 13105 w 202231"/>
                          <a:gd name="connsiteY2" fmla="*/ 80808 h 129293"/>
                          <a:gd name="connsiteX3" fmla="*/ 72174 w 202231"/>
                          <a:gd name="connsiteY3" fmla="*/ 12452 h 129293"/>
                          <a:gd name="connsiteX4" fmla="*/ 68730 w 202231"/>
                          <a:gd name="connsiteY4" fmla="*/ 0 h 129293"/>
                          <a:gd name="connsiteX5" fmla="*/ 920 w 202231"/>
                          <a:gd name="connsiteY5" fmla="*/ 83458 h 129293"/>
                          <a:gd name="connsiteX6" fmla="*/ 117733 w 202231"/>
                          <a:gd name="connsiteY6" fmla="*/ 129293 h 129293"/>
                          <a:gd name="connsiteX7" fmla="*/ 202231 w 202231"/>
                          <a:gd name="connsiteY7" fmla="*/ 121610 h 129293"/>
                          <a:gd name="connsiteX8" fmla="*/ 179981 w 202231"/>
                          <a:gd name="connsiteY8" fmla="*/ 112337 h 12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31" h="129293">
                            <a:moveTo>
                              <a:pt x="179981" y="112337"/>
                            </a:moveTo>
                            <a:cubicBezTo>
                              <a:pt x="158261" y="115251"/>
                              <a:pt x="137070" y="116841"/>
                              <a:pt x="117469" y="116841"/>
                            </a:cubicBezTo>
                            <a:cubicBezTo>
                              <a:pt x="58135" y="116841"/>
                              <a:pt x="18137" y="103063"/>
                              <a:pt x="13105" y="80808"/>
                            </a:cubicBezTo>
                            <a:cubicBezTo>
                              <a:pt x="8866" y="61997"/>
                              <a:pt x="30587" y="36297"/>
                              <a:pt x="72174" y="12452"/>
                            </a:cubicBezTo>
                            <a:cubicBezTo>
                              <a:pt x="70584" y="8213"/>
                              <a:pt x="69525" y="4239"/>
                              <a:pt x="68730" y="0"/>
                            </a:cubicBezTo>
                            <a:cubicBezTo>
                              <a:pt x="21581" y="26494"/>
                              <a:pt x="-5437" y="56963"/>
                              <a:pt x="920" y="83458"/>
                            </a:cubicBezTo>
                            <a:cubicBezTo>
                              <a:pt x="7807" y="112602"/>
                              <a:pt x="50188" y="129293"/>
                              <a:pt x="117733" y="129293"/>
                            </a:cubicBezTo>
                            <a:cubicBezTo>
                              <a:pt x="143957" y="129293"/>
                              <a:pt x="172829" y="126644"/>
                              <a:pt x="202231" y="121610"/>
                            </a:cubicBezTo>
                            <a:cubicBezTo>
                              <a:pt x="194285" y="118960"/>
                              <a:pt x="187133" y="115781"/>
                              <a:pt x="179981" y="112337"/>
                            </a:cubicBezTo>
                            <a:close/>
                          </a:path>
                        </a:pathLst>
                      </a:custGeom>
                      <a:solidFill>
                        <a:srgbClr val="0061AF"/>
                      </a:solidFill>
                      <a:ln w="264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344B7050-FB40-80AF-3B67-7F04FBBDEA63}"/>
                          </a:ext>
                        </a:extLst>
                      </p:cNvPr>
                      <p:cNvSpPr/>
                      <p:nvPr/>
                    </p:nvSpPr>
                    <p:spPr>
                      <a:xfrm>
                        <a:off x="10700609" y="310833"/>
                        <a:ext cx="214657" cy="131942"/>
                      </a:xfrm>
                      <a:custGeom>
                        <a:avLst/>
                        <a:gdLst>
                          <a:gd name="connsiteX0" fmla="*/ 213761 w 214657"/>
                          <a:gd name="connsiteY0" fmla="*/ 45835 h 131942"/>
                          <a:gd name="connsiteX1" fmla="*/ 96947 w 214657"/>
                          <a:gd name="connsiteY1" fmla="*/ 0 h 131942"/>
                          <a:gd name="connsiteX2" fmla="*/ 0 w 214657"/>
                          <a:gd name="connsiteY2" fmla="*/ 10068 h 131942"/>
                          <a:gd name="connsiteX3" fmla="*/ 22250 w 214657"/>
                          <a:gd name="connsiteY3" fmla="*/ 18811 h 131942"/>
                          <a:gd name="connsiteX4" fmla="*/ 96947 w 214657"/>
                          <a:gd name="connsiteY4" fmla="*/ 12452 h 131942"/>
                          <a:gd name="connsiteX5" fmla="*/ 201311 w 214657"/>
                          <a:gd name="connsiteY5" fmla="*/ 48485 h 131942"/>
                          <a:gd name="connsiteX6" fmla="*/ 154957 w 214657"/>
                          <a:gd name="connsiteY6" fmla="*/ 109157 h 131942"/>
                          <a:gd name="connsiteX7" fmla="*/ 136680 w 214657"/>
                          <a:gd name="connsiteY7" fmla="*/ 119755 h 131942"/>
                          <a:gd name="connsiteX8" fmla="*/ 140653 w 214657"/>
                          <a:gd name="connsiteY8" fmla="*/ 131942 h 131942"/>
                          <a:gd name="connsiteX9" fmla="*/ 161844 w 214657"/>
                          <a:gd name="connsiteY9" fmla="*/ 119755 h 131942"/>
                          <a:gd name="connsiteX10" fmla="*/ 213761 w 214657"/>
                          <a:gd name="connsiteY10" fmla="*/ 45835 h 13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657" h="131942">
                            <a:moveTo>
                              <a:pt x="213761" y="45835"/>
                            </a:moveTo>
                            <a:cubicBezTo>
                              <a:pt x="207139" y="16692"/>
                              <a:pt x="164493" y="0"/>
                              <a:pt x="96947" y="0"/>
                            </a:cubicBezTo>
                            <a:cubicBezTo>
                              <a:pt x="67015" y="0"/>
                              <a:pt x="33640" y="3444"/>
                              <a:pt x="0" y="10068"/>
                            </a:cubicBezTo>
                            <a:cubicBezTo>
                              <a:pt x="7417" y="12717"/>
                              <a:pt x="14833" y="15632"/>
                              <a:pt x="22250" y="18811"/>
                            </a:cubicBezTo>
                            <a:cubicBezTo>
                              <a:pt x="48209" y="14572"/>
                              <a:pt x="73638" y="12452"/>
                              <a:pt x="96947" y="12452"/>
                            </a:cubicBezTo>
                            <a:cubicBezTo>
                              <a:pt x="156281" y="12452"/>
                              <a:pt x="196279" y="26230"/>
                              <a:pt x="201311" y="48485"/>
                            </a:cubicBezTo>
                            <a:cubicBezTo>
                              <a:pt x="205285" y="65441"/>
                              <a:pt x="188332" y="87697"/>
                              <a:pt x="154957" y="109157"/>
                            </a:cubicBezTo>
                            <a:cubicBezTo>
                              <a:pt x="149129" y="112866"/>
                              <a:pt x="143037" y="116311"/>
                              <a:pt x="136680" y="119755"/>
                            </a:cubicBezTo>
                            <a:cubicBezTo>
                              <a:pt x="138269" y="123994"/>
                              <a:pt x="139594" y="127968"/>
                              <a:pt x="140653" y="131942"/>
                            </a:cubicBezTo>
                            <a:cubicBezTo>
                              <a:pt x="148070" y="127968"/>
                              <a:pt x="155222" y="123729"/>
                              <a:pt x="161844" y="119755"/>
                            </a:cubicBezTo>
                            <a:cubicBezTo>
                              <a:pt x="200781" y="95115"/>
                              <a:pt x="219058" y="68621"/>
                              <a:pt x="213761" y="45835"/>
                            </a:cubicBezTo>
                            <a:close/>
                          </a:path>
                        </a:pathLst>
                      </a:custGeom>
                      <a:solidFill>
                        <a:srgbClr val="0061AF"/>
                      </a:solidFill>
                      <a:ln w="2647" cap="flat">
                        <a:noFill/>
                        <a:prstDash val="solid"/>
                        <a:miter/>
                      </a:ln>
                    </p:spPr>
                    <p:txBody>
                      <a:bodyPr rtlCol="0" anchor="ctr"/>
                      <a:lstStyle/>
                      <a:p>
                        <a:endParaRPr lang="ru-RU"/>
                      </a:p>
                    </p:txBody>
                  </p:sp>
                </p:grpSp>
              </p:grpSp>
            </p:grpSp>
            <p:sp>
              <p:nvSpPr>
                <p:cNvPr id="30" name="Полилиния 29">
                  <a:extLst>
                    <a:ext uri="{FF2B5EF4-FFF2-40B4-BE49-F238E27FC236}">
                      <a16:creationId xmlns:a16="http://schemas.microsoft.com/office/drawing/2014/main" id="{78D7C47C-C78C-0EDD-B41B-09E95281F0E4}"/>
                    </a:ext>
                  </a:extLst>
                </p:cNvPr>
                <p:cNvSpPr/>
                <p:nvPr/>
              </p:nvSpPr>
              <p:spPr>
                <a:xfrm>
                  <a:off x="10660612" y="372830"/>
                  <a:ext cx="69929" cy="69945"/>
                </a:xfrm>
                <a:custGeom>
                  <a:avLst/>
                  <a:gdLst>
                    <a:gd name="connsiteX0" fmla="*/ 69929 w 69929"/>
                    <a:gd name="connsiteY0" fmla="*/ 34973 h 69945"/>
                    <a:gd name="connsiteX1" fmla="*/ 34965 w 69929"/>
                    <a:gd name="connsiteY1" fmla="*/ 69945 h 69945"/>
                    <a:gd name="connsiteX2" fmla="*/ 0 w 69929"/>
                    <a:gd name="connsiteY2" fmla="*/ 34973 h 69945"/>
                    <a:gd name="connsiteX3" fmla="*/ 34965 w 69929"/>
                    <a:gd name="connsiteY3" fmla="*/ 0 h 69945"/>
                    <a:gd name="connsiteX4" fmla="*/ 69929 w 69929"/>
                    <a:gd name="connsiteY4" fmla="*/ 34973 h 6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29" h="69945">
                      <a:moveTo>
                        <a:pt x="69929" y="34973"/>
                      </a:moveTo>
                      <a:cubicBezTo>
                        <a:pt x="69929" y="54314"/>
                        <a:pt x="54301" y="69945"/>
                        <a:pt x="34965" y="69945"/>
                      </a:cubicBezTo>
                      <a:cubicBezTo>
                        <a:pt x="15628" y="69945"/>
                        <a:pt x="0" y="54314"/>
                        <a:pt x="0" y="34973"/>
                      </a:cubicBezTo>
                      <a:cubicBezTo>
                        <a:pt x="0" y="15632"/>
                        <a:pt x="15628" y="0"/>
                        <a:pt x="34965" y="0"/>
                      </a:cubicBezTo>
                      <a:cubicBezTo>
                        <a:pt x="54301" y="0"/>
                        <a:pt x="69929" y="15632"/>
                        <a:pt x="69929" y="34973"/>
                      </a:cubicBezTo>
                      <a:close/>
                    </a:path>
                  </a:pathLst>
                </a:custGeom>
                <a:solidFill>
                  <a:srgbClr val="0061AF"/>
                </a:solidFill>
                <a:ln w="2647" cap="flat">
                  <a:noFill/>
                  <a:prstDash val="solid"/>
                  <a:miter/>
                </a:ln>
              </p:spPr>
              <p:txBody>
                <a:bodyPr rtlCol="0" anchor="ctr"/>
                <a:lstStyle/>
                <a:p>
                  <a:endParaRPr lang="ru-RU"/>
                </a:p>
              </p:txBody>
            </p:sp>
          </p:grpSp>
          <p:grpSp>
            <p:nvGrpSpPr>
              <p:cNvPr id="31" name="Рисунок 4">
                <a:extLst>
                  <a:ext uri="{FF2B5EF4-FFF2-40B4-BE49-F238E27FC236}">
                    <a16:creationId xmlns:a16="http://schemas.microsoft.com/office/drawing/2014/main" id="{59E1A266-817E-D5D0-9FF7-693B0751F26F}"/>
                  </a:ext>
                </a:extLst>
              </p:cNvPr>
              <p:cNvGrpSpPr/>
              <p:nvPr/>
            </p:nvGrpSpPr>
            <p:grpSpPr>
              <a:xfrm>
                <a:off x="10626707" y="178626"/>
                <a:ext cx="216670" cy="164795"/>
                <a:chOff x="10626707" y="178626"/>
                <a:chExt cx="216670" cy="164795"/>
              </a:xfrm>
              <a:solidFill>
                <a:srgbClr val="0061AF"/>
              </a:solidFill>
            </p:grpSpPr>
            <p:sp>
              <p:nvSpPr>
                <p:cNvPr id="32" name="Полилиния 31">
                  <a:extLst>
                    <a:ext uri="{FF2B5EF4-FFF2-40B4-BE49-F238E27FC236}">
                      <a16:creationId xmlns:a16="http://schemas.microsoft.com/office/drawing/2014/main" id="{0D11EB19-F523-0FDC-64E8-8F3B01287F58}"/>
                    </a:ext>
                  </a:extLst>
                </p:cNvPr>
                <p:cNvSpPr/>
                <p:nvPr/>
              </p:nvSpPr>
              <p:spPr>
                <a:xfrm>
                  <a:off x="10626707" y="314542"/>
                  <a:ext cx="30726" cy="28878"/>
                </a:xfrm>
                <a:custGeom>
                  <a:avLst/>
                  <a:gdLst>
                    <a:gd name="connsiteX0" fmla="*/ 16953 w 30726"/>
                    <a:gd name="connsiteY0" fmla="*/ 23845 h 28878"/>
                    <a:gd name="connsiteX1" fmla="*/ 30726 w 30726"/>
                    <a:gd name="connsiteY1" fmla="*/ 1855 h 28878"/>
                    <a:gd name="connsiteX2" fmla="*/ 17217 w 30726"/>
                    <a:gd name="connsiteY2" fmla="*/ 0 h 28878"/>
                    <a:gd name="connsiteX3" fmla="*/ 0 w 30726"/>
                    <a:gd name="connsiteY3" fmla="*/ 28879 h 28878"/>
                    <a:gd name="connsiteX4" fmla="*/ 16953 w 30726"/>
                    <a:gd name="connsiteY4" fmla="*/ 23845 h 2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26" h="28878">
                      <a:moveTo>
                        <a:pt x="16953" y="23845"/>
                      </a:moveTo>
                      <a:cubicBezTo>
                        <a:pt x="21456" y="16427"/>
                        <a:pt x="25959" y="9008"/>
                        <a:pt x="30726" y="1855"/>
                      </a:cubicBezTo>
                      <a:cubicBezTo>
                        <a:pt x="26223" y="1060"/>
                        <a:pt x="21720" y="530"/>
                        <a:pt x="17217" y="0"/>
                      </a:cubicBezTo>
                      <a:cubicBezTo>
                        <a:pt x="11390" y="9273"/>
                        <a:pt x="5563" y="18811"/>
                        <a:pt x="0" y="28879"/>
                      </a:cubicBezTo>
                      <a:cubicBezTo>
                        <a:pt x="5563" y="27289"/>
                        <a:pt x="11390" y="25435"/>
                        <a:pt x="16953" y="23845"/>
                      </a:cubicBezTo>
                      <a:close/>
                    </a:path>
                  </a:pathLst>
                </a:custGeom>
                <a:solidFill>
                  <a:srgbClr val="0061AF"/>
                </a:solidFill>
                <a:ln w="264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CB67A80A-D923-0F33-B6FE-CB27AEE57371}"/>
                    </a:ext>
                  </a:extLst>
                </p:cNvPr>
                <p:cNvSpPr/>
                <p:nvPr/>
              </p:nvSpPr>
              <p:spPr>
                <a:xfrm>
                  <a:off x="10651871" y="178626"/>
                  <a:ext cx="191506" cy="140420"/>
                </a:xfrm>
                <a:custGeom>
                  <a:avLst/>
                  <a:gdLst>
                    <a:gd name="connsiteX0" fmla="*/ 13244 w 191506"/>
                    <a:gd name="connsiteY0" fmla="*/ 126379 h 140420"/>
                    <a:gd name="connsiteX1" fmla="*/ 145686 w 191506"/>
                    <a:gd name="connsiteY1" fmla="*/ 12187 h 140420"/>
                    <a:gd name="connsiteX2" fmla="*/ 159195 w 191506"/>
                    <a:gd name="connsiteY2" fmla="*/ 15367 h 140420"/>
                    <a:gd name="connsiteX3" fmla="*/ 169260 w 191506"/>
                    <a:gd name="connsiteY3" fmla="*/ 139096 h 140420"/>
                    <a:gd name="connsiteX4" fmla="*/ 181445 w 191506"/>
                    <a:gd name="connsiteY4" fmla="*/ 140421 h 140420"/>
                    <a:gd name="connsiteX5" fmla="*/ 165022 w 191506"/>
                    <a:gd name="connsiteY5" fmla="*/ 4504 h 140420"/>
                    <a:gd name="connsiteX6" fmla="*/ 145951 w 191506"/>
                    <a:gd name="connsiteY6" fmla="*/ 0 h 140420"/>
                    <a:gd name="connsiteX7" fmla="*/ 0 w 191506"/>
                    <a:gd name="connsiteY7" fmla="*/ 124259 h 140420"/>
                    <a:gd name="connsiteX8" fmla="*/ 13244 w 191506"/>
                    <a:gd name="connsiteY8" fmla="*/ 126379 h 14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506" h="140420">
                      <a:moveTo>
                        <a:pt x="13244" y="126379"/>
                      </a:moveTo>
                      <a:cubicBezTo>
                        <a:pt x="59864" y="58288"/>
                        <a:pt x="111781" y="12187"/>
                        <a:pt x="145686" y="12187"/>
                      </a:cubicBezTo>
                      <a:cubicBezTo>
                        <a:pt x="150719" y="12187"/>
                        <a:pt x="155222" y="13247"/>
                        <a:pt x="159195" y="15367"/>
                      </a:cubicBezTo>
                      <a:cubicBezTo>
                        <a:pt x="181180" y="27024"/>
                        <a:pt x="185948" y="73920"/>
                        <a:pt x="169260" y="139096"/>
                      </a:cubicBezTo>
                      <a:cubicBezTo>
                        <a:pt x="173499" y="139361"/>
                        <a:pt x="177472" y="139891"/>
                        <a:pt x="181445" y="140421"/>
                      </a:cubicBezTo>
                      <a:cubicBezTo>
                        <a:pt x="198662" y="72330"/>
                        <a:pt x="194159" y="19871"/>
                        <a:pt x="165022" y="4504"/>
                      </a:cubicBezTo>
                      <a:cubicBezTo>
                        <a:pt x="159195" y="1590"/>
                        <a:pt x="152838" y="0"/>
                        <a:pt x="145951" y="0"/>
                      </a:cubicBezTo>
                      <a:cubicBezTo>
                        <a:pt x="106218" y="0"/>
                        <a:pt x="50328" y="48750"/>
                        <a:pt x="0" y="124259"/>
                      </a:cubicBezTo>
                      <a:cubicBezTo>
                        <a:pt x="4238" y="124789"/>
                        <a:pt x="8741" y="125584"/>
                        <a:pt x="13244" y="126379"/>
                      </a:cubicBezTo>
                      <a:close/>
                    </a:path>
                  </a:pathLst>
                </a:custGeom>
                <a:solidFill>
                  <a:srgbClr val="0061AF"/>
                </a:solidFill>
                <a:ln w="2647" cap="flat">
                  <a:noFill/>
                  <a:prstDash val="solid"/>
                  <a:miter/>
                </a:ln>
              </p:spPr>
              <p:txBody>
                <a:bodyPr rtlCol="0" anchor="ctr"/>
                <a:lstStyle/>
                <a:p>
                  <a:endParaRPr lang="ru-RU"/>
                </a:p>
              </p:txBody>
            </p:sp>
          </p:grpSp>
        </p:grpSp>
        <p:grpSp>
          <p:nvGrpSpPr>
            <p:cNvPr id="34" name="Рисунок 4">
              <a:extLst>
                <a:ext uri="{FF2B5EF4-FFF2-40B4-BE49-F238E27FC236}">
                  <a16:creationId xmlns:a16="http://schemas.microsoft.com/office/drawing/2014/main" id="{126EF55C-3ADB-5F93-C2BE-D3059D9D9812}"/>
                </a:ext>
              </a:extLst>
            </p:cNvPr>
            <p:cNvGrpSpPr/>
            <p:nvPr/>
          </p:nvGrpSpPr>
          <p:grpSpPr>
            <a:xfrm>
              <a:off x="10776631" y="535241"/>
              <a:ext cx="830409" cy="194204"/>
              <a:chOff x="10776631" y="535241"/>
              <a:chExt cx="830409" cy="194204"/>
            </a:xfrm>
            <a:solidFill>
              <a:srgbClr val="0061AF"/>
            </a:solidFill>
          </p:grpSpPr>
          <p:sp>
            <p:nvSpPr>
              <p:cNvPr id="35" name="Полилиния 34">
                <a:extLst>
                  <a:ext uri="{FF2B5EF4-FFF2-40B4-BE49-F238E27FC236}">
                    <a16:creationId xmlns:a16="http://schemas.microsoft.com/office/drawing/2014/main" id="{40E8F03B-CB0B-E4C3-3B0D-457FD29B4244}"/>
                  </a:ext>
                </a:extLst>
              </p:cNvPr>
              <p:cNvSpPr/>
              <p:nvPr/>
            </p:nvSpPr>
            <p:spPr>
              <a:xfrm>
                <a:off x="10776631" y="535241"/>
                <a:ext cx="190451" cy="194204"/>
              </a:xfrm>
              <a:custGeom>
                <a:avLst/>
                <a:gdLst>
                  <a:gd name="connsiteX0" fmla="*/ 160519 w 190451"/>
                  <a:gd name="connsiteY0" fmla="*/ 194204 h 194204"/>
                  <a:gd name="connsiteX1" fmla="*/ 160519 w 190451"/>
                  <a:gd name="connsiteY1" fmla="*/ 56168 h 194204"/>
                  <a:gd name="connsiteX2" fmla="*/ 95358 w 190451"/>
                  <a:gd name="connsiteY2" fmla="*/ 138301 h 194204"/>
                  <a:gd name="connsiteX3" fmla="*/ 29932 w 190451"/>
                  <a:gd name="connsiteY3" fmla="*/ 56168 h 194204"/>
                  <a:gd name="connsiteX4" fmla="*/ 29932 w 190451"/>
                  <a:gd name="connsiteY4" fmla="*/ 194204 h 194204"/>
                  <a:gd name="connsiteX5" fmla="*/ 0 w 190451"/>
                  <a:gd name="connsiteY5" fmla="*/ 194204 h 194204"/>
                  <a:gd name="connsiteX6" fmla="*/ 0 w 190451"/>
                  <a:gd name="connsiteY6" fmla="*/ 0 h 194204"/>
                  <a:gd name="connsiteX7" fmla="*/ 17482 w 190451"/>
                  <a:gd name="connsiteY7" fmla="*/ 0 h 194204"/>
                  <a:gd name="connsiteX8" fmla="*/ 95358 w 190451"/>
                  <a:gd name="connsiteY8" fmla="*/ 98559 h 194204"/>
                  <a:gd name="connsiteX9" fmla="*/ 173234 w 190451"/>
                  <a:gd name="connsiteY9" fmla="*/ 0 h 194204"/>
                  <a:gd name="connsiteX10" fmla="*/ 190451 w 190451"/>
                  <a:gd name="connsiteY10" fmla="*/ 0 h 194204"/>
                  <a:gd name="connsiteX11" fmla="*/ 190451 w 190451"/>
                  <a:gd name="connsiteY11" fmla="*/ 194204 h 194204"/>
                  <a:gd name="connsiteX12" fmla="*/ 160519 w 190451"/>
                  <a:gd name="connsiteY12" fmla="*/ 194204 h 1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451" h="194204">
                    <a:moveTo>
                      <a:pt x="160519" y="194204"/>
                    </a:moveTo>
                    <a:lnTo>
                      <a:pt x="160519" y="56168"/>
                    </a:lnTo>
                    <a:lnTo>
                      <a:pt x="95358" y="138301"/>
                    </a:lnTo>
                    <a:lnTo>
                      <a:pt x="29932" y="56168"/>
                    </a:lnTo>
                    <a:lnTo>
                      <a:pt x="29932" y="194204"/>
                    </a:lnTo>
                    <a:lnTo>
                      <a:pt x="0" y="194204"/>
                    </a:lnTo>
                    <a:lnTo>
                      <a:pt x="0" y="0"/>
                    </a:lnTo>
                    <a:lnTo>
                      <a:pt x="17482" y="0"/>
                    </a:lnTo>
                    <a:lnTo>
                      <a:pt x="95358" y="98559"/>
                    </a:lnTo>
                    <a:lnTo>
                      <a:pt x="173234" y="0"/>
                    </a:lnTo>
                    <a:lnTo>
                      <a:pt x="190451" y="0"/>
                    </a:lnTo>
                    <a:lnTo>
                      <a:pt x="190451" y="194204"/>
                    </a:lnTo>
                    <a:lnTo>
                      <a:pt x="160519" y="194204"/>
                    </a:lnTo>
                    <a:close/>
                  </a:path>
                </a:pathLst>
              </a:custGeom>
              <a:solidFill>
                <a:srgbClr val="0061AF"/>
              </a:solidFill>
              <a:ln w="264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594A7B89-CDAC-E9F2-305D-ED7EFB46EA91}"/>
                  </a:ext>
                </a:extLst>
              </p:cNvPr>
              <p:cNvSpPr/>
              <p:nvPr/>
            </p:nvSpPr>
            <p:spPr>
              <a:xfrm>
                <a:off x="10991716" y="535241"/>
                <a:ext cx="149923" cy="194204"/>
              </a:xfrm>
              <a:custGeom>
                <a:avLst/>
                <a:gdLst>
                  <a:gd name="connsiteX0" fmla="*/ 119992 w 149923"/>
                  <a:gd name="connsiteY0" fmla="*/ 194204 h 194204"/>
                  <a:gd name="connsiteX1" fmla="*/ 119992 w 149923"/>
                  <a:gd name="connsiteY1" fmla="*/ 57228 h 194204"/>
                  <a:gd name="connsiteX2" fmla="*/ 17482 w 149923"/>
                  <a:gd name="connsiteY2" fmla="*/ 194204 h 194204"/>
                  <a:gd name="connsiteX3" fmla="*/ 0 w 149923"/>
                  <a:gd name="connsiteY3" fmla="*/ 194204 h 194204"/>
                  <a:gd name="connsiteX4" fmla="*/ 0 w 149923"/>
                  <a:gd name="connsiteY4" fmla="*/ 0 h 194204"/>
                  <a:gd name="connsiteX5" fmla="*/ 29932 w 149923"/>
                  <a:gd name="connsiteY5" fmla="*/ 0 h 194204"/>
                  <a:gd name="connsiteX6" fmla="*/ 29932 w 149923"/>
                  <a:gd name="connsiteY6" fmla="*/ 136976 h 194204"/>
                  <a:gd name="connsiteX7" fmla="*/ 132442 w 149923"/>
                  <a:gd name="connsiteY7" fmla="*/ 0 h 194204"/>
                  <a:gd name="connsiteX8" fmla="*/ 149924 w 149923"/>
                  <a:gd name="connsiteY8" fmla="*/ 0 h 194204"/>
                  <a:gd name="connsiteX9" fmla="*/ 149924 w 149923"/>
                  <a:gd name="connsiteY9" fmla="*/ 194204 h 194204"/>
                  <a:gd name="connsiteX10" fmla="*/ 119992 w 149923"/>
                  <a:gd name="connsiteY10" fmla="*/ 194204 h 1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23" h="194204">
                    <a:moveTo>
                      <a:pt x="119992" y="194204"/>
                    </a:moveTo>
                    <a:lnTo>
                      <a:pt x="119992" y="57228"/>
                    </a:lnTo>
                    <a:lnTo>
                      <a:pt x="17482" y="194204"/>
                    </a:lnTo>
                    <a:lnTo>
                      <a:pt x="0" y="194204"/>
                    </a:lnTo>
                    <a:lnTo>
                      <a:pt x="0" y="0"/>
                    </a:lnTo>
                    <a:lnTo>
                      <a:pt x="29932" y="0"/>
                    </a:lnTo>
                    <a:lnTo>
                      <a:pt x="29932" y="136976"/>
                    </a:lnTo>
                    <a:lnTo>
                      <a:pt x="132442" y="0"/>
                    </a:lnTo>
                    <a:lnTo>
                      <a:pt x="149924" y="0"/>
                    </a:lnTo>
                    <a:lnTo>
                      <a:pt x="149924" y="194204"/>
                    </a:lnTo>
                    <a:lnTo>
                      <a:pt x="119992" y="194204"/>
                    </a:lnTo>
                    <a:close/>
                  </a:path>
                </a:pathLst>
              </a:custGeom>
              <a:solidFill>
                <a:srgbClr val="0061AF"/>
              </a:solidFill>
              <a:ln w="264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2484AD52-3BB3-A054-89DC-A0B0356ECC21}"/>
                  </a:ext>
                </a:extLst>
              </p:cNvPr>
              <p:cNvSpPr/>
              <p:nvPr/>
            </p:nvSpPr>
            <p:spPr>
              <a:xfrm>
                <a:off x="11457116" y="535241"/>
                <a:ext cx="149924" cy="194204"/>
              </a:xfrm>
              <a:custGeom>
                <a:avLst/>
                <a:gdLst>
                  <a:gd name="connsiteX0" fmla="*/ 119992 w 149924"/>
                  <a:gd name="connsiteY0" fmla="*/ 194204 h 194204"/>
                  <a:gd name="connsiteX1" fmla="*/ 119992 w 149924"/>
                  <a:gd name="connsiteY1" fmla="*/ 57228 h 194204"/>
                  <a:gd name="connsiteX2" fmla="*/ 17482 w 149924"/>
                  <a:gd name="connsiteY2" fmla="*/ 194204 h 194204"/>
                  <a:gd name="connsiteX3" fmla="*/ 0 w 149924"/>
                  <a:gd name="connsiteY3" fmla="*/ 194204 h 194204"/>
                  <a:gd name="connsiteX4" fmla="*/ 0 w 149924"/>
                  <a:gd name="connsiteY4" fmla="*/ 0 h 194204"/>
                  <a:gd name="connsiteX5" fmla="*/ 29932 w 149924"/>
                  <a:gd name="connsiteY5" fmla="*/ 0 h 194204"/>
                  <a:gd name="connsiteX6" fmla="*/ 29932 w 149924"/>
                  <a:gd name="connsiteY6" fmla="*/ 136976 h 194204"/>
                  <a:gd name="connsiteX7" fmla="*/ 132442 w 149924"/>
                  <a:gd name="connsiteY7" fmla="*/ 0 h 194204"/>
                  <a:gd name="connsiteX8" fmla="*/ 149924 w 149924"/>
                  <a:gd name="connsiteY8" fmla="*/ 0 h 194204"/>
                  <a:gd name="connsiteX9" fmla="*/ 149924 w 149924"/>
                  <a:gd name="connsiteY9" fmla="*/ 194204 h 194204"/>
                  <a:gd name="connsiteX10" fmla="*/ 119992 w 149924"/>
                  <a:gd name="connsiteY10" fmla="*/ 194204 h 1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24" h="194204">
                    <a:moveTo>
                      <a:pt x="119992" y="194204"/>
                    </a:moveTo>
                    <a:lnTo>
                      <a:pt x="119992" y="57228"/>
                    </a:lnTo>
                    <a:lnTo>
                      <a:pt x="17482" y="194204"/>
                    </a:lnTo>
                    <a:lnTo>
                      <a:pt x="0" y="194204"/>
                    </a:lnTo>
                    <a:lnTo>
                      <a:pt x="0" y="0"/>
                    </a:lnTo>
                    <a:lnTo>
                      <a:pt x="29932" y="0"/>
                    </a:lnTo>
                    <a:lnTo>
                      <a:pt x="29932" y="136976"/>
                    </a:lnTo>
                    <a:lnTo>
                      <a:pt x="132442" y="0"/>
                    </a:lnTo>
                    <a:lnTo>
                      <a:pt x="149924" y="0"/>
                    </a:lnTo>
                    <a:lnTo>
                      <a:pt x="149924" y="194204"/>
                    </a:lnTo>
                    <a:lnTo>
                      <a:pt x="119992" y="194204"/>
                    </a:lnTo>
                    <a:close/>
                  </a:path>
                </a:pathLst>
              </a:custGeom>
              <a:solidFill>
                <a:srgbClr val="0061AF"/>
              </a:solidFill>
              <a:ln w="2647" cap="flat">
                <a:noFill/>
                <a:prstDash val="solid"/>
                <a:miter/>
              </a:ln>
            </p:spPr>
            <p:txBody>
              <a:bodyPr rtlCol="0" anchor="ctr"/>
              <a:lstStyle/>
              <a:p>
                <a:endParaRPr lang="ru-RU"/>
              </a:p>
            </p:txBody>
          </p:sp>
        </p:grpSp>
        <p:grpSp>
          <p:nvGrpSpPr>
            <p:cNvPr id="38" name="Рисунок 4">
              <a:extLst>
                <a:ext uri="{FF2B5EF4-FFF2-40B4-BE49-F238E27FC236}">
                  <a16:creationId xmlns:a16="http://schemas.microsoft.com/office/drawing/2014/main" id="{B08917B5-45A9-52D8-D108-590F35761D91}"/>
                </a:ext>
              </a:extLst>
            </p:cNvPr>
            <p:cNvGrpSpPr/>
            <p:nvPr/>
          </p:nvGrpSpPr>
          <p:grpSpPr>
            <a:xfrm>
              <a:off x="11286796" y="386342"/>
              <a:ext cx="348056" cy="84782"/>
              <a:chOff x="11286796" y="386342"/>
              <a:chExt cx="348056" cy="84782"/>
            </a:xfrm>
            <a:solidFill>
              <a:srgbClr val="0061AF"/>
            </a:solidFill>
          </p:grpSpPr>
          <p:sp>
            <p:nvSpPr>
              <p:cNvPr id="39" name="Полилиния 38">
                <a:extLst>
                  <a:ext uri="{FF2B5EF4-FFF2-40B4-BE49-F238E27FC236}">
                    <a16:creationId xmlns:a16="http://schemas.microsoft.com/office/drawing/2014/main" id="{DD0054EF-9FBB-61A4-AE66-1EDBDD2F9A66}"/>
                  </a:ext>
                </a:extLst>
              </p:cNvPr>
              <p:cNvSpPr/>
              <p:nvPr/>
            </p:nvSpPr>
            <p:spPr>
              <a:xfrm>
                <a:off x="11286796" y="386342"/>
                <a:ext cx="70194" cy="84782"/>
              </a:xfrm>
              <a:custGeom>
                <a:avLst/>
                <a:gdLst>
                  <a:gd name="connsiteX0" fmla="*/ 52712 w 70194"/>
                  <a:gd name="connsiteY0" fmla="*/ 84517 h 84782"/>
                  <a:gd name="connsiteX1" fmla="*/ 52712 w 70194"/>
                  <a:gd name="connsiteY1" fmla="*/ 49810 h 84782"/>
                  <a:gd name="connsiteX2" fmla="*/ 17747 w 70194"/>
                  <a:gd name="connsiteY2" fmla="*/ 49810 h 84782"/>
                  <a:gd name="connsiteX3" fmla="*/ 17747 w 70194"/>
                  <a:gd name="connsiteY3" fmla="*/ 84517 h 84782"/>
                  <a:gd name="connsiteX4" fmla="*/ 0 w 70194"/>
                  <a:gd name="connsiteY4" fmla="*/ 84517 h 84782"/>
                  <a:gd name="connsiteX5" fmla="*/ 0 w 70194"/>
                  <a:gd name="connsiteY5" fmla="*/ 0 h 84782"/>
                  <a:gd name="connsiteX6" fmla="*/ 17747 w 70194"/>
                  <a:gd name="connsiteY6" fmla="*/ 0 h 84782"/>
                  <a:gd name="connsiteX7" fmla="*/ 17747 w 70194"/>
                  <a:gd name="connsiteY7" fmla="*/ 34443 h 84782"/>
                  <a:gd name="connsiteX8" fmla="*/ 52447 w 70194"/>
                  <a:gd name="connsiteY8" fmla="*/ 34443 h 84782"/>
                  <a:gd name="connsiteX9" fmla="*/ 52447 w 70194"/>
                  <a:gd name="connsiteY9" fmla="*/ 265 h 84782"/>
                  <a:gd name="connsiteX10" fmla="*/ 70194 w 70194"/>
                  <a:gd name="connsiteY10" fmla="*/ 265 h 84782"/>
                  <a:gd name="connsiteX11" fmla="*/ 70194 w 70194"/>
                  <a:gd name="connsiteY11" fmla="*/ 84782 h 84782"/>
                  <a:gd name="connsiteX12" fmla="*/ 52712 w 70194"/>
                  <a:gd name="connsiteY12" fmla="*/ 84782 h 8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194" h="84782">
                    <a:moveTo>
                      <a:pt x="52712" y="84517"/>
                    </a:moveTo>
                    <a:lnTo>
                      <a:pt x="52712" y="49810"/>
                    </a:lnTo>
                    <a:lnTo>
                      <a:pt x="17747" y="49810"/>
                    </a:lnTo>
                    <a:lnTo>
                      <a:pt x="17747" y="84517"/>
                    </a:lnTo>
                    <a:lnTo>
                      <a:pt x="0" y="84517"/>
                    </a:lnTo>
                    <a:lnTo>
                      <a:pt x="0" y="0"/>
                    </a:lnTo>
                    <a:lnTo>
                      <a:pt x="17747" y="0"/>
                    </a:lnTo>
                    <a:lnTo>
                      <a:pt x="17747" y="34443"/>
                    </a:lnTo>
                    <a:lnTo>
                      <a:pt x="52447" y="34443"/>
                    </a:lnTo>
                    <a:lnTo>
                      <a:pt x="52447" y="265"/>
                    </a:lnTo>
                    <a:lnTo>
                      <a:pt x="70194" y="265"/>
                    </a:lnTo>
                    <a:lnTo>
                      <a:pt x="70194" y="84782"/>
                    </a:lnTo>
                    <a:lnTo>
                      <a:pt x="52712" y="84782"/>
                    </a:lnTo>
                    <a:close/>
                  </a:path>
                </a:pathLst>
              </a:custGeom>
              <a:solidFill>
                <a:srgbClr val="0061AF"/>
              </a:solidFill>
              <a:ln w="264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CC82E06-8C8F-7C2D-4D7A-93257B35A3D6}"/>
                  </a:ext>
                </a:extLst>
              </p:cNvPr>
              <p:cNvSpPr/>
              <p:nvPr/>
            </p:nvSpPr>
            <p:spPr>
              <a:xfrm>
                <a:off x="11377386" y="386342"/>
                <a:ext cx="70988" cy="84517"/>
              </a:xfrm>
              <a:custGeom>
                <a:avLst/>
                <a:gdLst>
                  <a:gd name="connsiteX0" fmla="*/ 52977 w 70988"/>
                  <a:gd name="connsiteY0" fmla="*/ 84517 h 84517"/>
                  <a:gd name="connsiteX1" fmla="*/ 52977 w 70988"/>
                  <a:gd name="connsiteY1" fmla="*/ 31263 h 84517"/>
                  <a:gd name="connsiteX2" fmla="*/ 10331 w 70988"/>
                  <a:gd name="connsiteY2" fmla="*/ 84517 h 84517"/>
                  <a:gd name="connsiteX3" fmla="*/ 0 w 70988"/>
                  <a:gd name="connsiteY3" fmla="*/ 84517 h 84517"/>
                  <a:gd name="connsiteX4" fmla="*/ 0 w 70988"/>
                  <a:gd name="connsiteY4" fmla="*/ 0 h 84517"/>
                  <a:gd name="connsiteX5" fmla="*/ 17747 w 70988"/>
                  <a:gd name="connsiteY5" fmla="*/ 0 h 84517"/>
                  <a:gd name="connsiteX6" fmla="*/ 17747 w 70988"/>
                  <a:gd name="connsiteY6" fmla="*/ 53254 h 84517"/>
                  <a:gd name="connsiteX7" fmla="*/ 60393 w 70988"/>
                  <a:gd name="connsiteY7" fmla="*/ 0 h 84517"/>
                  <a:gd name="connsiteX8" fmla="*/ 70989 w 70988"/>
                  <a:gd name="connsiteY8" fmla="*/ 0 h 84517"/>
                  <a:gd name="connsiteX9" fmla="*/ 70989 w 70988"/>
                  <a:gd name="connsiteY9" fmla="*/ 84517 h 84517"/>
                  <a:gd name="connsiteX10" fmla="*/ 52977 w 70988"/>
                  <a:gd name="connsiteY10" fmla="*/ 84517 h 8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988" h="84517">
                    <a:moveTo>
                      <a:pt x="52977" y="84517"/>
                    </a:moveTo>
                    <a:lnTo>
                      <a:pt x="52977" y="31263"/>
                    </a:lnTo>
                    <a:lnTo>
                      <a:pt x="10331" y="84517"/>
                    </a:lnTo>
                    <a:lnTo>
                      <a:pt x="0" y="84517"/>
                    </a:lnTo>
                    <a:lnTo>
                      <a:pt x="0" y="0"/>
                    </a:lnTo>
                    <a:lnTo>
                      <a:pt x="17747" y="0"/>
                    </a:lnTo>
                    <a:lnTo>
                      <a:pt x="17747" y="53254"/>
                    </a:lnTo>
                    <a:lnTo>
                      <a:pt x="60393" y="0"/>
                    </a:lnTo>
                    <a:lnTo>
                      <a:pt x="70989" y="0"/>
                    </a:lnTo>
                    <a:lnTo>
                      <a:pt x="70989" y="84517"/>
                    </a:lnTo>
                    <a:lnTo>
                      <a:pt x="52977" y="84517"/>
                    </a:lnTo>
                    <a:close/>
                  </a:path>
                </a:pathLst>
              </a:custGeom>
              <a:solidFill>
                <a:srgbClr val="0061AF"/>
              </a:solidFill>
              <a:ln w="264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3CF95E6D-2946-CD6B-650B-6AF8FC299CA4}"/>
                  </a:ext>
                </a:extLst>
              </p:cNvPr>
              <p:cNvSpPr/>
              <p:nvPr/>
            </p:nvSpPr>
            <p:spPr>
              <a:xfrm>
                <a:off x="11462678" y="386607"/>
                <a:ext cx="71518" cy="84517"/>
              </a:xfrm>
              <a:custGeom>
                <a:avLst/>
                <a:gdLst>
                  <a:gd name="connsiteX0" fmla="*/ 53771 w 71518"/>
                  <a:gd name="connsiteY0" fmla="*/ 84252 h 84517"/>
                  <a:gd name="connsiteX1" fmla="*/ 53771 w 71518"/>
                  <a:gd name="connsiteY1" fmla="*/ 63587 h 84517"/>
                  <a:gd name="connsiteX2" fmla="*/ 43706 w 71518"/>
                  <a:gd name="connsiteY2" fmla="*/ 63587 h 84517"/>
                  <a:gd name="connsiteX3" fmla="*/ 25694 w 71518"/>
                  <a:gd name="connsiteY3" fmla="*/ 75774 h 84517"/>
                  <a:gd name="connsiteX4" fmla="*/ 19866 w 71518"/>
                  <a:gd name="connsiteY4" fmla="*/ 84252 h 84517"/>
                  <a:gd name="connsiteX5" fmla="*/ 0 w 71518"/>
                  <a:gd name="connsiteY5" fmla="*/ 84252 h 84517"/>
                  <a:gd name="connsiteX6" fmla="*/ 7682 w 71518"/>
                  <a:gd name="connsiteY6" fmla="*/ 73125 h 84517"/>
                  <a:gd name="connsiteX7" fmla="*/ 21191 w 71518"/>
                  <a:gd name="connsiteY7" fmla="*/ 58288 h 84517"/>
                  <a:gd name="connsiteX8" fmla="*/ 1854 w 71518"/>
                  <a:gd name="connsiteY8" fmla="*/ 31793 h 84517"/>
                  <a:gd name="connsiteX9" fmla="*/ 40792 w 71518"/>
                  <a:gd name="connsiteY9" fmla="*/ 0 h 84517"/>
                  <a:gd name="connsiteX10" fmla="*/ 71518 w 71518"/>
                  <a:gd name="connsiteY10" fmla="*/ 0 h 84517"/>
                  <a:gd name="connsiteX11" fmla="*/ 71518 w 71518"/>
                  <a:gd name="connsiteY11" fmla="*/ 84517 h 84517"/>
                  <a:gd name="connsiteX12" fmla="*/ 53771 w 71518"/>
                  <a:gd name="connsiteY12" fmla="*/ 84517 h 84517"/>
                  <a:gd name="connsiteX13" fmla="*/ 39203 w 71518"/>
                  <a:gd name="connsiteY13" fmla="*/ 15632 h 84517"/>
                  <a:gd name="connsiteX14" fmla="*/ 18542 w 71518"/>
                  <a:gd name="connsiteY14" fmla="*/ 31793 h 84517"/>
                  <a:gd name="connsiteX15" fmla="*/ 39203 w 71518"/>
                  <a:gd name="connsiteY15" fmla="*/ 47955 h 84517"/>
                  <a:gd name="connsiteX16" fmla="*/ 53771 w 71518"/>
                  <a:gd name="connsiteY16" fmla="*/ 47955 h 84517"/>
                  <a:gd name="connsiteX17" fmla="*/ 53771 w 71518"/>
                  <a:gd name="connsiteY17" fmla="*/ 15632 h 84517"/>
                  <a:gd name="connsiteX18" fmla="*/ 39203 w 71518"/>
                  <a:gd name="connsiteY18" fmla="*/ 15632 h 8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518" h="84517">
                    <a:moveTo>
                      <a:pt x="53771" y="84252"/>
                    </a:moveTo>
                    <a:lnTo>
                      <a:pt x="53771" y="63587"/>
                    </a:lnTo>
                    <a:lnTo>
                      <a:pt x="43706" y="63587"/>
                    </a:lnTo>
                    <a:cubicBezTo>
                      <a:pt x="34965" y="63852"/>
                      <a:pt x="32581" y="65706"/>
                      <a:pt x="25694" y="75774"/>
                    </a:cubicBezTo>
                    <a:lnTo>
                      <a:pt x="19866" y="84252"/>
                    </a:lnTo>
                    <a:lnTo>
                      <a:pt x="0" y="84252"/>
                    </a:lnTo>
                    <a:lnTo>
                      <a:pt x="7682" y="73125"/>
                    </a:lnTo>
                    <a:cubicBezTo>
                      <a:pt x="13244" y="64911"/>
                      <a:pt x="17217" y="60672"/>
                      <a:pt x="21191" y="58288"/>
                    </a:cubicBezTo>
                    <a:cubicBezTo>
                      <a:pt x="9006" y="53784"/>
                      <a:pt x="1854" y="44246"/>
                      <a:pt x="1854" y="31793"/>
                    </a:cubicBezTo>
                    <a:cubicBezTo>
                      <a:pt x="1854" y="14042"/>
                      <a:pt x="15628" y="0"/>
                      <a:pt x="40792" y="0"/>
                    </a:cubicBezTo>
                    <a:lnTo>
                      <a:pt x="71518" y="0"/>
                    </a:lnTo>
                    <a:lnTo>
                      <a:pt x="71518" y="84517"/>
                    </a:lnTo>
                    <a:lnTo>
                      <a:pt x="53771" y="84517"/>
                    </a:lnTo>
                    <a:close/>
                    <a:moveTo>
                      <a:pt x="39203" y="15632"/>
                    </a:moveTo>
                    <a:cubicBezTo>
                      <a:pt x="27548" y="15632"/>
                      <a:pt x="18542" y="20931"/>
                      <a:pt x="18542" y="31793"/>
                    </a:cubicBezTo>
                    <a:cubicBezTo>
                      <a:pt x="18542" y="43186"/>
                      <a:pt x="27548" y="47955"/>
                      <a:pt x="39203" y="47955"/>
                    </a:cubicBezTo>
                    <a:lnTo>
                      <a:pt x="53771" y="47955"/>
                    </a:lnTo>
                    <a:lnTo>
                      <a:pt x="53771" y="15632"/>
                    </a:lnTo>
                    <a:lnTo>
                      <a:pt x="39203" y="15632"/>
                    </a:lnTo>
                    <a:close/>
                  </a:path>
                </a:pathLst>
              </a:custGeom>
              <a:solidFill>
                <a:srgbClr val="0061AF"/>
              </a:solidFill>
              <a:ln w="264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1AC4B84E-A3EB-C93F-3BF6-D26A4FFDEED3}"/>
                  </a:ext>
                </a:extLst>
              </p:cNvPr>
              <p:cNvSpPr/>
              <p:nvPr/>
            </p:nvSpPr>
            <p:spPr>
              <a:xfrm>
                <a:off x="11549560" y="386342"/>
                <a:ext cx="85292" cy="84517"/>
              </a:xfrm>
              <a:custGeom>
                <a:avLst/>
                <a:gdLst>
                  <a:gd name="connsiteX0" fmla="*/ 14039 w 85292"/>
                  <a:gd name="connsiteY0" fmla="*/ 84517 h 84517"/>
                  <a:gd name="connsiteX1" fmla="*/ 32581 w 85292"/>
                  <a:gd name="connsiteY1" fmla="*/ 54049 h 84517"/>
                  <a:gd name="connsiteX2" fmla="*/ 0 w 85292"/>
                  <a:gd name="connsiteY2" fmla="*/ 0 h 84517"/>
                  <a:gd name="connsiteX3" fmla="*/ 20131 w 85292"/>
                  <a:gd name="connsiteY3" fmla="*/ 0 h 84517"/>
                  <a:gd name="connsiteX4" fmla="*/ 42646 w 85292"/>
                  <a:gd name="connsiteY4" fmla="*/ 36827 h 84517"/>
                  <a:gd name="connsiteX5" fmla="*/ 65161 w 85292"/>
                  <a:gd name="connsiteY5" fmla="*/ 0 h 84517"/>
                  <a:gd name="connsiteX6" fmla="*/ 85292 w 85292"/>
                  <a:gd name="connsiteY6" fmla="*/ 0 h 84517"/>
                  <a:gd name="connsiteX7" fmla="*/ 33905 w 85292"/>
                  <a:gd name="connsiteY7" fmla="*/ 84517 h 84517"/>
                  <a:gd name="connsiteX8" fmla="*/ 14039 w 85292"/>
                  <a:gd name="connsiteY8" fmla="*/ 84517 h 8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92" h="84517">
                    <a:moveTo>
                      <a:pt x="14039" y="84517"/>
                    </a:moveTo>
                    <a:lnTo>
                      <a:pt x="32581" y="54049"/>
                    </a:lnTo>
                    <a:lnTo>
                      <a:pt x="0" y="0"/>
                    </a:lnTo>
                    <a:lnTo>
                      <a:pt x="20131" y="0"/>
                    </a:lnTo>
                    <a:lnTo>
                      <a:pt x="42646" y="36827"/>
                    </a:lnTo>
                    <a:lnTo>
                      <a:pt x="65161" y="0"/>
                    </a:lnTo>
                    <a:lnTo>
                      <a:pt x="85292" y="0"/>
                    </a:lnTo>
                    <a:lnTo>
                      <a:pt x="33905" y="84517"/>
                    </a:lnTo>
                    <a:lnTo>
                      <a:pt x="14039" y="84517"/>
                    </a:lnTo>
                    <a:close/>
                  </a:path>
                </a:pathLst>
              </a:custGeom>
              <a:solidFill>
                <a:srgbClr val="0061AF"/>
              </a:solidFill>
              <a:ln w="2647" cap="flat">
                <a:noFill/>
                <a:prstDash val="solid"/>
                <a:miter/>
              </a:ln>
            </p:spPr>
            <p:txBody>
              <a:bodyPr rtlCol="0" anchor="ctr"/>
              <a:lstStyle/>
              <a:p>
                <a:endParaRPr lang="ru-RU"/>
              </a:p>
            </p:txBody>
          </p:sp>
        </p:grpSp>
        <p:sp>
          <p:nvSpPr>
            <p:cNvPr id="43" name="Полилиния 42">
              <a:extLst>
                <a:ext uri="{FF2B5EF4-FFF2-40B4-BE49-F238E27FC236}">
                  <a16:creationId xmlns:a16="http://schemas.microsoft.com/office/drawing/2014/main" id="{9CDF71A6-821E-E342-9409-26DB08F1B978}"/>
                </a:ext>
              </a:extLst>
            </p:cNvPr>
            <p:cNvSpPr/>
            <p:nvPr/>
          </p:nvSpPr>
          <p:spPr>
            <a:xfrm>
              <a:off x="11153560" y="535241"/>
              <a:ext cx="292166" cy="193674"/>
            </a:xfrm>
            <a:custGeom>
              <a:avLst/>
              <a:gdLst>
                <a:gd name="connsiteX0" fmla="*/ 214291 w 292166"/>
                <a:gd name="connsiteY0" fmla="*/ 6889 h 193674"/>
                <a:gd name="connsiteX1" fmla="*/ 160784 w 292166"/>
                <a:gd name="connsiteY1" fmla="*/ 35768 h 193674"/>
                <a:gd name="connsiteX2" fmla="*/ 160784 w 292166"/>
                <a:gd name="connsiteY2" fmla="*/ 0 h 193674"/>
                <a:gd name="connsiteX3" fmla="*/ 130852 w 292166"/>
                <a:gd name="connsiteY3" fmla="*/ 0 h 193674"/>
                <a:gd name="connsiteX4" fmla="*/ 130852 w 292166"/>
                <a:gd name="connsiteY4" fmla="*/ 87167 h 193674"/>
                <a:gd name="connsiteX5" fmla="*/ 80525 w 292166"/>
                <a:gd name="connsiteY5" fmla="*/ 138831 h 193674"/>
                <a:gd name="connsiteX6" fmla="*/ 30197 w 292166"/>
                <a:gd name="connsiteY6" fmla="*/ 87167 h 193674"/>
                <a:gd name="connsiteX7" fmla="*/ 80525 w 292166"/>
                <a:gd name="connsiteY7" fmla="*/ 35238 h 193674"/>
                <a:gd name="connsiteX8" fmla="*/ 117873 w 292166"/>
                <a:gd name="connsiteY8" fmla="*/ 51664 h 193674"/>
                <a:gd name="connsiteX9" fmla="*/ 117873 w 292166"/>
                <a:gd name="connsiteY9" fmla="*/ 21196 h 193674"/>
                <a:gd name="connsiteX10" fmla="*/ 77611 w 292166"/>
                <a:gd name="connsiteY10" fmla="*/ 6889 h 193674"/>
                <a:gd name="connsiteX11" fmla="*/ 0 w 292166"/>
                <a:gd name="connsiteY11" fmla="*/ 86902 h 193674"/>
                <a:gd name="connsiteX12" fmla="*/ 77611 w 292166"/>
                <a:gd name="connsiteY12" fmla="*/ 166650 h 193674"/>
                <a:gd name="connsiteX13" fmla="*/ 131117 w 292166"/>
                <a:gd name="connsiteY13" fmla="*/ 138036 h 193674"/>
                <a:gd name="connsiteX14" fmla="*/ 131117 w 292166"/>
                <a:gd name="connsiteY14" fmla="*/ 193675 h 193674"/>
                <a:gd name="connsiteX15" fmla="*/ 161579 w 292166"/>
                <a:gd name="connsiteY15" fmla="*/ 193675 h 193674"/>
                <a:gd name="connsiteX16" fmla="*/ 161579 w 292166"/>
                <a:gd name="connsiteY16" fmla="*/ 82663 h 193674"/>
                <a:gd name="connsiteX17" fmla="*/ 161579 w 292166"/>
                <a:gd name="connsiteY17" fmla="*/ 82663 h 193674"/>
                <a:gd name="connsiteX18" fmla="*/ 211907 w 292166"/>
                <a:gd name="connsiteY18" fmla="*/ 34708 h 193674"/>
                <a:gd name="connsiteX19" fmla="*/ 262234 w 292166"/>
                <a:gd name="connsiteY19" fmla="*/ 86637 h 193674"/>
                <a:gd name="connsiteX20" fmla="*/ 211907 w 292166"/>
                <a:gd name="connsiteY20" fmla="*/ 138301 h 193674"/>
                <a:gd name="connsiteX21" fmla="*/ 175088 w 292166"/>
                <a:gd name="connsiteY21" fmla="*/ 122404 h 193674"/>
                <a:gd name="connsiteX22" fmla="*/ 175088 w 292166"/>
                <a:gd name="connsiteY22" fmla="*/ 153138 h 193674"/>
                <a:gd name="connsiteX23" fmla="*/ 214820 w 292166"/>
                <a:gd name="connsiteY23" fmla="*/ 166650 h 193674"/>
                <a:gd name="connsiteX24" fmla="*/ 292166 w 292166"/>
                <a:gd name="connsiteY24" fmla="*/ 86902 h 193674"/>
                <a:gd name="connsiteX25" fmla="*/ 214291 w 292166"/>
                <a:gd name="connsiteY25" fmla="*/ 6889 h 19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2166" h="193674">
                  <a:moveTo>
                    <a:pt x="214291" y="6889"/>
                  </a:moveTo>
                  <a:cubicBezTo>
                    <a:pt x="191246" y="6889"/>
                    <a:pt x="171380" y="18811"/>
                    <a:pt x="160784" y="35768"/>
                  </a:cubicBezTo>
                  <a:lnTo>
                    <a:pt x="160784" y="0"/>
                  </a:lnTo>
                  <a:lnTo>
                    <a:pt x="130852" y="0"/>
                  </a:lnTo>
                  <a:lnTo>
                    <a:pt x="130852" y="87167"/>
                  </a:lnTo>
                  <a:cubicBezTo>
                    <a:pt x="130852" y="117106"/>
                    <a:pt x="108602" y="138831"/>
                    <a:pt x="80525" y="138831"/>
                  </a:cubicBezTo>
                  <a:cubicBezTo>
                    <a:pt x="52182" y="138831"/>
                    <a:pt x="30197" y="117106"/>
                    <a:pt x="30197" y="87167"/>
                  </a:cubicBezTo>
                  <a:cubicBezTo>
                    <a:pt x="30197" y="57228"/>
                    <a:pt x="52447" y="35238"/>
                    <a:pt x="80525" y="35238"/>
                  </a:cubicBezTo>
                  <a:cubicBezTo>
                    <a:pt x="95358" y="35238"/>
                    <a:pt x="108602" y="41331"/>
                    <a:pt x="117873" y="51664"/>
                  </a:cubicBezTo>
                  <a:lnTo>
                    <a:pt x="117873" y="21196"/>
                  </a:lnTo>
                  <a:cubicBezTo>
                    <a:pt x="107013" y="12452"/>
                    <a:pt x="92974" y="6889"/>
                    <a:pt x="77611" y="6889"/>
                  </a:cubicBezTo>
                  <a:cubicBezTo>
                    <a:pt x="31256" y="6889"/>
                    <a:pt x="0" y="42391"/>
                    <a:pt x="0" y="86902"/>
                  </a:cubicBezTo>
                  <a:cubicBezTo>
                    <a:pt x="0" y="131413"/>
                    <a:pt x="31256" y="166650"/>
                    <a:pt x="77611" y="166650"/>
                  </a:cubicBezTo>
                  <a:cubicBezTo>
                    <a:pt x="100656" y="166650"/>
                    <a:pt x="120522" y="154993"/>
                    <a:pt x="131117" y="138036"/>
                  </a:cubicBezTo>
                  <a:lnTo>
                    <a:pt x="131117" y="193675"/>
                  </a:lnTo>
                  <a:lnTo>
                    <a:pt x="161579" y="193675"/>
                  </a:lnTo>
                  <a:lnTo>
                    <a:pt x="161579" y="82663"/>
                  </a:lnTo>
                  <a:lnTo>
                    <a:pt x="161579" y="82663"/>
                  </a:lnTo>
                  <a:cubicBezTo>
                    <a:pt x="163433" y="54844"/>
                    <a:pt x="184888" y="34708"/>
                    <a:pt x="211907" y="34708"/>
                  </a:cubicBezTo>
                  <a:cubicBezTo>
                    <a:pt x="240249" y="34708"/>
                    <a:pt x="262234" y="56698"/>
                    <a:pt x="262234" y="86637"/>
                  </a:cubicBezTo>
                  <a:cubicBezTo>
                    <a:pt x="262234" y="116576"/>
                    <a:pt x="239984" y="138301"/>
                    <a:pt x="211907" y="138301"/>
                  </a:cubicBezTo>
                  <a:cubicBezTo>
                    <a:pt x="197073" y="138301"/>
                    <a:pt x="184094" y="132207"/>
                    <a:pt x="175088" y="122404"/>
                  </a:cubicBezTo>
                  <a:lnTo>
                    <a:pt x="175088" y="153138"/>
                  </a:lnTo>
                  <a:cubicBezTo>
                    <a:pt x="185683" y="161351"/>
                    <a:pt x="199457" y="166650"/>
                    <a:pt x="214820" y="166650"/>
                  </a:cubicBezTo>
                  <a:cubicBezTo>
                    <a:pt x="260910" y="166650"/>
                    <a:pt x="292166" y="131413"/>
                    <a:pt x="292166" y="86902"/>
                  </a:cubicBezTo>
                  <a:cubicBezTo>
                    <a:pt x="291636" y="42391"/>
                    <a:pt x="260115" y="6889"/>
                    <a:pt x="214291" y="6889"/>
                  </a:cubicBezTo>
                  <a:close/>
                </a:path>
              </a:pathLst>
            </a:custGeom>
            <a:solidFill>
              <a:srgbClr val="0061AF"/>
            </a:solidFill>
            <a:ln w="2647" cap="flat">
              <a:noFill/>
              <a:prstDash val="solid"/>
              <a:miter/>
            </a:ln>
          </p:spPr>
          <p:txBody>
            <a:bodyPr rtlCol="0" anchor="ctr"/>
            <a:lstStyle/>
            <a:p>
              <a:endParaRPr lang="ru-RU"/>
            </a:p>
          </p:txBody>
        </p:sp>
      </p:grpSp>
    </p:spTree>
    <p:extLst>
      <p:ext uri="{BB962C8B-B14F-4D97-AF65-F5344CB8AC3E}">
        <p14:creationId xmlns:p14="http://schemas.microsoft.com/office/powerpoint/2010/main" val="4153441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Пустой слайд 2">
    <p:spTree>
      <p:nvGrpSpPr>
        <p:cNvPr id="1" name=""/>
        <p:cNvGrpSpPr/>
        <p:nvPr/>
      </p:nvGrpSpPr>
      <p:grpSpPr>
        <a:xfrm>
          <a:off x="0" y="0"/>
          <a:ext cx="0" cy="0"/>
          <a:chOff x="0" y="0"/>
          <a:chExt cx="0" cy="0"/>
        </a:xfrm>
      </p:grpSpPr>
      <p:sp>
        <p:nvSpPr>
          <p:cNvPr id="12" name="Прямоугольник 11">
            <a:extLst>
              <a:ext uri="{FF2B5EF4-FFF2-40B4-BE49-F238E27FC236}">
                <a16:creationId xmlns:a16="http://schemas.microsoft.com/office/drawing/2014/main" id="{C5D4A470-D186-460E-BFFA-A336BBB6414C}"/>
              </a:ext>
            </a:extLst>
          </p:cNvPr>
          <p:cNvSpPr/>
          <p:nvPr userDrawn="1"/>
        </p:nvSpPr>
        <p:spPr>
          <a:xfrm>
            <a:off x="11641138" y="6453188"/>
            <a:ext cx="415498" cy="307777"/>
          </a:xfrm>
          <a:prstGeom prst="rect">
            <a:avLst/>
          </a:prstGeom>
        </p:spPr>
        <p:txBody>
          <a:bodyPr wrap="none">
            <a:spAutoFit/>
          </a:bodyPr>
          <a:lstStyle/>
          <a:p>
            <a:pPr algn="l"/>
            <a:fld id="{14D38384-7A71-42FD-A8FA-E9EF1AAD0FA2}" type="slidenum">
              <a:rPr lang="ru-RU" sz="1400" smtClean="0">
                <a:solidFill>
                  <a:srgbClr val="8F9092"/>
                </a:solidFill>
                <a:latin typeface="Montserrat" panose="00000500000000000000" pitchFamily="2" charset="-52"/>
              </a:rPr>
              <a:pPr algn="l"/>
              <a:t>‹#›</a:t>
            </a:fld>
            <a:endParaRPr lang="ru-RU" sz="1400" dirty="0">
              <a:solidFill>
                <a:srgbClr val="8F9092"/>
              </a:solidFill>
              <a:latin typeface="Montserrat" panose="00000500000000000000" pitchFamily="2" charset="-52"/>
            </a:endParaRPr>
          </a:p>
        </p:txBody>
      </p:sp>
      <p:grpSp>
        <p:nvGrpSpPr>
          <p:cNvPr id="2" name="Рисунок 4">
            <a:extLst>
              <a:ext uri="{FF2B5EF4-FFF2-40B4-BE49-F238E27FC236}">
                <a16:creationId xmlns:a16="http://schemas.microsoft.com/office/drawing/2014/main" id="{C9A7F21A-D935-40DD-5769-BAD2D05310F3}"/>
              </a:ext>
            </a:extLst>
          </p:cNvPr>
          <p:cNvGrpSpPr/>
          <p:nvPr/>
        </p:nvGrpSpPr>
        <p:grpSpPr>
          <a:xfrm>
            <a:off x="9790186" y="-282498"/>
            <a:ext cx="1842699" cy="1159097"/>
            <a:chOff x="9790186" y="-282498"/>
            <a:chExt cx="1842699" cy="1159097"/>
          </a:xfrm>
          <a:solidFill>
            <a:srgbClr val="0061AF"/>
          </a:solidFill>
        </p:grpSpPr>
        <p:grpSp>
          <p:nvGrpSpPr>
            <p:cNvPr id="3" name="Рисунок 4">
              <a:extLst>
                <a:ext uri="{FF2B5EF4-FFF2-40B4-BE49-F238E27FC236}">
                  <a16:creationId xmlns:a16="http://schemas.microsoft.com/office/drawing/2014/main" id="{1B014550-72B1-91A8-27A6-E3FB3B2FCF31}"/>
                </a:ext>
              </a:extLst>
            </p:cNvPr>
            <p:cNvGrpSpPr/>
            <p:nvPr/>
          </p:nvGrpSpPr>
          <p:grpSpPr>
            <a:xfrm>
              <a:off x="9790186" y="-282498"/>
              <a:ext cx="1058812" cy="1055771"/>
              <a:chOff x="9790186" y="-282498"/>
              <a:chExt cx="1058812" cy="1055771"/>
            </a:xfrm>
            <a:solidFill>
              <a:srgbClr val="0061AF"/>
            </a:solidFill>
          </p:grpSpPr>
          <p:grpSp>
            <p:nvGrpSpPr>
              <p:cNvPr id="6" name="Рисунок 4">
                <a:extLst>
                  <a:ext uri="{FF2B5EF4-FFF2-40B4-BE49-F238E27FC236}">
                    <a16:creationId xmlns:a16="http://schemas.microsoft.com/office/drawing/2014/main" id="{B95B41D5-92ED-BD4F-BF17-B2240216B2ED}"/>
                  </a:ext>
                </a:extLst>
              </p:cNvPr>
              <p:cNvGrpSpPr/>
              <p:nvPr/>
            </p:nvGrpSpPr>
            <p:grpSpPr>
              <a:xfrm>
                <a:off x="9790186" y="-282498"/>
                <a:ext cx="1058812" cy="1055771"/>
                <a:chOff x="9790186" y="-282498"/>
                <a:chExt cx="1058812" cy="1055771"/>
              </a:xfrm>
              <a:solidFill>
                <a:srgbClr val="0061AF"/>
              </a:solidFill>
            </p:grpSpPr>
            <p:grpSp>
              <p:nvGrpSpPr>
                <p:cNvPr id="7" name="Рисунок 4">
                  <a:extLst>
                    <a:ext uri="{FF2B5EF4-FFF2-40B4-BE49-F238E27FC236}">
                      <a16:creationId xmlns:a16="http://schemas.microsoft.com/office/drawing/2014/main" id="{10FC2319-A0AC-232A-BCEB-09351E959E49}"/>
                    </a:ext>
                  </a:extLst>
                </p:cNvPr>
                <p:cNvGrpSpPr/>
                <p:nvPr/>
              </p:nvGrpSpPr>
              <p:grpSpPr>
                <a:xfrm>
                  <a:off x="9790186" y="-282498"/>
                  <a:ext cx="1058812" cy="1055771"/>
                  <a:chOff x="9790186" y="-282498"/>
                  <a:chExt cx="1058812" cy="1055771"/>
                </a:xfrm>
                <a:solidFill>
                  <a:srgbClr val="0061AF"/>
                </a:solidFill>
              </p:grpSpPr>
              <p:sp>
                <p:nvSpPr>
                  <p:cNvPr id="8" name="Полилиния 7">
                    <a:extLst>
                      <a:ext uri="{FF2B5EF4-FFF2-40B4-BE49-F238E27FC236}">
                        <a16:creationId xmlns:a16="http://schemas.microsoft.com/office/drawing/2014/main" id="{0C95461B-7C83-BB54-CE7D-01B53A899D88}"/>
                      </a:ext>
                    </a:extLst>
                  </p:cNvPr>
                  <p:cNvSpPr/>
                  <p:nvPr/>
                </p:nvSpPr>
                <p:spPr>
                  <a:xfrm>
                    <a:off x="9790186" y="-282498"/>
                    <a:ext cx="2885" cy="2886"/>
                  </a:xfrm>
                  <a:custGeom>
                    <a:avLst/>
                    <a:gdLst/>
                    <a:ahLst/>
                    <a:cxnLst/>
                    <a:rect l="l" t="t" r="r" b="b"/>
                    <a:pathLst>
                      <a:path w="2885" h="2886"/>
                    </a:pathLst>
                  </a:custGeom>
                  <a:solidFill>
                    <a:srgbClr val="0061AF"/>
                  </a:solidFill>
                  <a:ln w="2885" cap="flat">
                    <a:noFill/>
                    <a:prstDash val="solid"/>
                    <a:miter/>
                  </a:ln>
                </p:spPr>
                <p:txBody>
                  <a:bodyPr rtlCol="0" anchor="ctr"/>
                  <a:lstStyle/>
                  <a:p>
                    <a:endParaRPr lang="ru-RU"/>
                  </a:p>
                </p:txBody>
              </p:sp>
              <p:grpSp>
                <p:nvGrpSpPr>
                  <p:cNvPr id="9" name="Рисунок 4">
                    <a:extLst>
                      <a:ext uri="{FF2B5EF4-FFF2-40B4-BE49-F238E27FC236}">
                        <a16:creationId xmlns:a16="http://schemas.microsoft.com/office/drawing/2014/main" id="{28920C60-5C16-D260-ADB8-F3EAF743EF92}"/>
                      </a:ext>
                    </a:extLst>
                  </p:cNvPr>
                  <p:cNvGrpSpPr/>
                  <p:nvPr/>
                </p:nvGrpSpPr>
                <p:grpSpPr>
                  <a:xfrm>
                    <a:off x="10376966" y="413364"/>
                    <a:ext cx="472032" cy="359908"/>
                    <a:chOff x="10376966" y="413364"/>
                    <a:chExt cx="472032" cy="359908"/>
                  </a:xfrm>
                  <a:solidFill>
                    <a:srgbClr val="0061AF"/>
                  </a:solidFill>
                </p:grpSpPr>
                <p:grpSp>
                  <p:nvGrpSpPr>
                    <p:cNvPr id="10" name="Рисунок 4">
                      <a:extLst>
                        <a:ext uri="{FF2B5EF4-FFF2-40B4-BE49-F238E27FC236}">
                          <a16:creationId xmlns:a16="http://schemas.microsoft.com/office/drawing/2014/main" id="{6802C431-7492-939B-CF36-A2CB15C7E937}"/>
                        </a:ext>
                      </a:extLst>
                    </p:cNvPr>
                    <p:cNvGrpSpPr/>
                    <p:nvPr/>
                  </p:nvGrpSpPr>
                  <p:grpSpPr>
                    <a:xfrm>
                      <a:off x="10452557" y="413364"/>
                      <a:ext cx="320303" cy="359908"/>
                      <a:chOff x="10452557" y="413364"/>
                      <a:chExt cx="320303" cy="359908"/>
                    </a:xfrm>
                    <a:solidFill>
                      <a:srgbClr val="0061AF"/>
                    </a:solidFill>
                  </p:grpSpPr>
                  <p:sp>
                    <p:nvSpPr>
                      <p:cNvPr id="11" name="Полилиния 10">
                        <a:extLst>
                          <a:ext uri="{FF2B5EF4-FFF2-40B4-BE49-F238E27FC236}">
                            <a16:creationId xmlns:a16="http://schemas.microsoft.com/office/drawing/2014/main" id="{28E899D2-8D70-4659-BE4C-24890F2F496C}"/>
                          </a:ext>
                        </a:extLst>
                      </p:cNvPr>
                      <p:cNvSpPr/>
                      <p:nvPr/>
                    </p:nvSpPr>
                    <p:spPr>
                      <a:xfrm>
                        <a:off x="10677775" y="438474"/>
                        <a:ext cx="79063" cy="152679"/>
                      </a:xfrm>
                      <a:custGeom>
                        <a:avLst/>
                        <a:gdLst>
                          <a:gd name="connsiteX0" fmla="*/ 25104 w 79063"/>
                          <a:gd name="connsiteY0" fmla="*/ 134208 h 152679"/>
                          <a:gd name="connsiteX1" fmla="*/ 79064 w 79063"/>
                          <a:gd name="connsiteY1" fmla="*/ 1443 h 152679"/>
                          <a:gd name="connsiteX2" fmla="*/ 65790 w 79063"/>
                          <a:gd name="connsiteY2" fmla="*/ 0 h 152679"/>
                          <a:gd name="connsiteX3" fmla="*/ 13562 w 79063"/>
                          <a:gd name="connsiteY3" fmla="*/ 128147 h 152679"/>
                          <a:gd name="connsiteX4" fmla="*/ 0 w 79063"/>
                          <a:gd name="connsiteY4" fmla="*/ 152680 h 152679"/>
                          <a:gd name="connsiteX5" fmla="*/ 19045 w 79063"/>
                          <a:gd name="connsiteY5" fmla="*/ 146042 h 152679"/>
                          <a:gd name="connsiteX6" fmla="*/ 25104 w 79063"/>
                          <a:gd name="connsiteY6" fmla="*/ 134208 h 15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63" h="152679">
                            <a:moveTo>
                              <a:pt x="25104" y="134208"/>
                            </a:moveTo>
                            <a:cubicBezTo>
                              <a:pt x="49054" y="88895"/>
                              <a:pt x="67810" y="41273"/>
                              <a:pt x="79064" y="1443"/>
                            </a:cubicBezTo>
                            <a:cubicBezTo>
                              <a:pt x="74735" y="866"/>
                              <a:pt x="70407" y="577"/>
                              <a:pt x="65790" y="0"/>
                            </a:cubicBezTo>
                            <a:cubicBezTo>
                              <a:pt x="54825" y="37521"/>
                              <a:pt x="37223" y="83123"/>
                              <a:pt x="13562" y="128147"/>
                            </a:cubicBezTo>
                            <a:cubicBezTo>
                              <a:pt x="9234" y="136517"/>
                              <a:pt x="4617" y="144599"/>
                              <a:pt x="0" y="152680"/>
                            </a:cubicBezTo>
                            <a:cubicBezTo>
                              <a:pt x="6348" y="150660"/>
                              <a:pt x="12696" y="148351"/>
                              <a:pt x="19045" y="146042"/>
                            </a:cubicBezTo>
                            <a:cubicBezTo>
                              <a:pt x="20776" y="142001"/>
                              <a:pt x="22796" y="137960"/>
                              <a:pt x="25104" y="134208"/>
                            </a:cubicBezTo>
                            <a:close/>
                          </a:path>
                        </a:pathLst>
                      </a:custGeom>
                      <a:solidFill>
                        <a:srgbClr val="0061AF"/>
                      </a:solidFill>
                      <a:ln w="2885"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3FA84A12-C50B-7C4A-9D35-5D397DBCE0CC}"/>
                          </a:ext>
                        </a:extLst>
                      </p:cNvPr>
                      <p:cNvSpPr/>
                      <p:nvPr/>
                    </p:nvSpPr>
                    <p:spPr>
                      <a:xfrm>
                        <a:off x="10466265" y="467913"/>
                        <a:ext cx="77043" cy="153257"/>
                      </a:xfrm>
                      <a:custGeom>
                        <a:avLst/>
                        <a:gdLst>
                          <a:gd name="connsiteX0" fmla="*/ 68387 w 77043"/>
                          <a:gd name="connsiteY0" fmla="*/ 15874 h 153257"/>
                          <a:gd name="connsiteX1" fmla="*/ 77044 w 77043"/>
                          <a:gd name="connsiteY1" fmla="*/ 0 h 153257"/>
                          <a:gd name="connsiteX2" fmla="*/ 58576 w 77043"/>
                          <a:gd name="connsiteY2" fmla="*/ 6061 h 153257"/>
                          <a:gd name="connsiteX3" fmla="*/ 56556 w 77043"/>
                          <a:gd name="connsiteY3" fmla="*/ 9813 h 153257"/>
                          <a:gd name="connsiteX4" fmla="*/ 0 w 77043"/>
                          <a:gd name="connsiteY4" fmla="*/ 152391 h 153257"/>
                          <a:gd name="connsiteX5" fmla="*/ 13273 w 77043"/>
                          <a:gd name="connsiteY5" fmla="*/ 153257 h 153257"/>
                          <a:gd name="connsiteX6" fmla="*/ 68387 w 77043"/>
                          <a:gd name="connsiteY6" fmla="*/ 15874 h 15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43" h="153257">
                            <a:moveTo>
                              <a:pt x="68387" y="15874"/>
                            </a:moveTo>
                            <a:cubicBezTo>
                              <a:pt x="71273" y="10390"/>
                              <a:pt x="74158" y="5195"/>
                              <a:pt x="77044" y="0"/>
                            </a:cubicBezTo>
                            <a:cubicBezTo>
                              <a:pt x="70695" y="2020"/>
                              <a:pt x="64636" y="4041"/>
                              <a:pt x="58576" y="6061"/>
                            </a:cubicBezTo>
                            <a:cubicBezTo>
                              <a:pt x="57999" y="7215"/>
                              <a:pt x="57134" y="8370"/>
                              <a:pt x="56556" y="9813"/>
                            </a:cubicBezTo>
                            <a:cubicBezTo>
                              <a:pt x="30010" y="60033"/>
                              <a:pt x="10965" y="109098"/>
                              <a:pt x="0" y="152391"/>
                            </a:cubicBezTo>
                            <a:cubicBezTo>
                              <a:pt x="4328" y="152680"/>
                              <a:pt x="8657" y="152969"/>
                              <a:pt x="13273" y="153257"/>
                            </a:cubicBezTo>
                            <a:cubicBezTo>
                              <a:pt x="23950" y="112850"/>
                              <a:pt x="41840" y="65805"/>
                              <a:pt x="68387" y="15874"/>
                            </a:cubicBezTo>
                            <a:close/>
                          </a:path>
                        </a:pathLst>
                      </a:custGeom>
                      <a:solidFill>
                        <a:srgbClr val="0061AF"/>
                      </a:solidFill>
                      <a:ln w="2885" cap="flat">
                        <a:noFill/>
                        <a:prstDash val="solid"/>
                        <a:miter/>
                      </a:ln>
                    </p:spPr>
                    <p:txBody>
                      <a:bodyPr rtlCol="0" anchor="ctr"/>
                      <a:lstStyle/>
                      <a:p>
                        <a:endParaRPr lang="ru-RU"/>
                      </a:p>
                    </p:txBody>
                  </p:sp>
                  <p:grpSp>
                    <p:nvGrpSpPr>
                      <p:cNvPr id="14" name="Рисунок 4">
                        <a:extLst>
                          <a:ext uri="{FF2B5EF4-FFF2-40B4-BE49-F238E27FC236}">
                            <a16:creationId xmlns:a16="http://schemas.microsoft.com/office/drawing/2014/main" id="{26D97430-4266-5AB5-7F9D-CDCE5A7807CD}"/>
                          </a:ext>
                        </a:extLst>
                      </p:cNvPr>
                      <p:cNvGrpSpPr/>
                      <p:nvPr/>
                    </p:nvGrpSpPr>
                    <p:grpSpPr>
                      <a:xfrm>
                        <a:off x="10452557" y="413364"/>
                        <a:ext cx="320303" cy="223391"/>
                        <a:chOff x="10452557" y="413364"/>
                        <a:chExt cx="320303" cy="223391"/>
                      </a:xfrm>
                      <a:solidFill>
                        <a:srgbClr val="0061AF"/>
                      </a:solidFill>
                    </p:grpSpPr>
                    <p:sp>
                      <p:nvSpPr>
                        <p:cNvPr id="15" name="Полилиния 14">
                          <a:extLst>
                            <a:ext uri="{FF2B5EF4-FFF2-40B4-BE49-F238E27FC236}">
                              <a16:creationId xmlns:a16="http://schemas.microsoft.com/office/drawing/2014/main" id="{B7BC181F-E2DD-1FF5-DD7E-28A6F1F1F3FA}"/>
                            </a:ext>
                          </a:extLst>
                        </p:cNvPr>
                        <p:cNvSpPr/>
                        <p:nvPr/>
                      </p:nvSpPr>
                      <p:spPr>
                        <a:xfrm>
                          <a:off x="10503200" y="546706"/>
                          <a:ext cx="161301" cy="87163"/>
                        </a:xfrm>
                        <a:custGeom>
                          <a:avLst/>
                          <a:gdLst>
                            <a:gd name="connsiteX0" fmla="*/ 5771 w 161301"/>
                            <a:gd name="connsiteY0" fmla="*/ 0 h 87163"/>
                            <a:gd name="connsiteX1" fmla="*/ 0 w 161301"/>
                            <a:gd name="connsiteY1" fmla="*/ 13854 h 87163"/>
                            <a:gd name="connsiteX2" fmla="*/ 69830 w 161301"/>
                            <a:gd name="connsiteY2" fmla="*/ 60033 h 87163"/>
                            <a:gd name="connsiteX3" fmla="*/ 153222 w 161301"/>
                            <a:gd name="connsiteY3" fmla="*/ 87163 h 87163"/>
                            <a:gd name="connsiteX4" fmla="*/ 161301 w 161301"/>
                            <a:gd name="connsiteY4" fmla="*/ 74464 h 87163"/>
                            <a:gd name="connsiteX5" fmla="*/ 75601 w 161301"/>
                            <a:gd name="connsiteY5" fmla="*/ 47622 h 87163"/>
                            <a:gd name="connsiteX6" fmla="*/ 5771 w 161301"/>
                            <a:gd name="connsiteY6" fmla="*/ 0 h 8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301" h="87163">
                              <a:moveTo>
                                <a:pt x="5771" y="0"/>
                              </a:moveTo>
                              <a:cubicBezTo>
                                <a:pt x="3751" y="4618"/>
                                <a:pt x="1731" y="9236"/>
                                <a:pt x="0" y="13854"/>
                              </a:cubicBezTo>
                              <a:cubicBezTo>
                                <a:pt x="19044" y="30882"/>
                                <a:pt x="42706" y="46756"/>
                                <a:pt x="69830" y="60033"/>
                              </a:cubicBezTo>
                              <a:cubicBezTo>
                                <a:pt x="97819" y="73598"/>
                                <a:pt x="126386" y="82834"/>
                                <a:pt x="153222" y="87163"/>
                              </a:cubicBezTo>
                              <a:cubicBezTo>
                                <a:pt x="156107" y="83123"/>
                                <a:pt x="158704" y="78793"/>
                                <a:pt x="161301" y="74464"/>
                              </a:cubicBezTo>
                              <a:cubicBezTo>
                                <a:pt x="134177" y="71001"/>
                                <a:pt x="104456" y="61765"/>
                                <a:pt x="75601" y="47622"/>
                              </a:cubicBezTo>
                              <a:cubicBezTo>
                                <a:pt x="48477" y="34346"/>
                                <a:pt x="24527" y="17606"/>
                                <a:pt x="5771" y="0"/>
                              </a:cubicBezTo>
                              <a:close/>
                            </a:path>
                          </a:pathLst>
                        </a:custGeom>
                        <a:solidFill>
                          <a:srgbClr val="0061AF"/>
                        </a:solidFill>
                        <a:ln w="2885"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581D82C7-EEDA-94E0-CA6C-8395B733A8C8}"/>
                            </a:ext>
                          </a:extLst>
                        </p:cNvPr>
                        <p:cNvSpPr/>
                        <p:nvPr/>
                      </p:nvSpPr>
                      <p:spPr>
                        <a:xfrm>
                          <a:off x="10452557" y="413364"/>
                          <a:ext cx="320303" cy="223391"/>
                        </a:xfrm>
                        <a:custGeom>
                          <a:avLst/>
                          <a:gdLst>
                            <a:gd name="connsiteX0" fmla="*/ 297068 w 320303"/>
                            <a:gd name="connsiteY0" fmla="*/ 105346 h 223391"/>
                            <a:gd name="connsiteX1" fmla="*/ 200114 w 320303"/>
                            <a:gd name="connsiteY1" fmla="*/ 30016 h 223391"/>
                            <a:gd name="connsiteX2" fmla="*/ 83827 w 320303"/>
                            <a:gd name="connsiteY2" fmla="*/ 0 h 223391"/>
                            <a:gd name="connsiteX3" fmla="*/ 5341 w 320303"/>
                            <a:gd name="connsiteY3" fmla="*/ 36077 h 223391"/>
                            <a:gd name="connsiteX4" fmla="*/ 40256 w 320303"/>
                            <a:gd name="connsiteY4" fmla="*/ 137383 h 223391"/>
                            <a:gd name="connsiteX5" fmla="*/ 46027 w 320303"/>
                            <a:gd name="connsiteY5" fmla="*/ 123241 h 223391"/>
                            <a:gd name="connsiteX6" fmla="*/ 17460 w 320303"/>
                            <a:gd name="connsiteY6" fmla="*/ 42138 h 223391"/>
                            <a:gd name="connsiteX7" fmla="*/ 83538 w 320303"/>
                            <a:gd name="connsiteY7" fmla="*/ 13854 h 223391"/>
                            <a:gd name="connsiteX8" fmla="*/ 193766 w 320303"/>
                            <a:gd name="connsiteY8" fmla="*/ 42427 h 223391"/>
                            <a:gd name="connsiteX9" fmla="*/ 285526 w 320303"/>
                            <a:gd name="connsiteY9" fmla="*/ 113716 h 223391"/>
                            <a:gd name="connsiteX10" fmla="*/ 302262 w 320303"/>
                            <a:gd name="connsiteY10" fmla="*/ 181253 h 223391"/>
                            <a:gd name="connsiteX11" fmla="*/ 236183 w 320303"/>
                            <a:gd name="connsiteY11" fmla="*/ 209538 h 223391"/>
                            <a:gd name="connsiteX12" fmla="*/ 226372 w 320303"/>
                            <a:gd name="connsiteY12" fmla="*/ 209249 h 223391"/>
                            <a:gd name="connsiteX13" fmla="*/ 218004 w 320303"/>
                            <a:gd name="connsiteY13" fmla="*/ 222526 h 223391"/>
                            <a:gd name="connsiteX14" fmla="*/ 236183 w 320303"/>
                            <a:gd name="connsiteY14" fmla="*/ 223392 h 223391"/>
                            <a:gd name="connsiteX15" fmla="*/ 314670 w 320303"/>
                            <a:gd name="connsiteY15" fmla="*/ 187314 h 223391"/>
                            <a:gd name="connsiteX16" fmla="*/ 297068 w 320303"/>
                            <a:gd name="connsiteY16" fmla="*/ 105346 h 22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303" h="223391">
                              <a:moveTo>
                                <a:pt x="297068" y="105346"/>
                              </a:moveTo>
                              <a:cubicBezTo>
                                <a:pt x="275426" y="76484"/>
                                <a:pt x="240800" y="49643"/>
                                <a:pt x="200114" y="30016"/>
                              </a:cubicBezTo>
                              <a:cubicBezTo>
                                <a:pt x="160582" y="10679"/>
                                <a:pt x="119319" y="0"/>
                                <a:pt x="83827" y="0"/>
                              </a:cubicBezTo>
                              <a:cubicBezTo>
                                <a:pt x="44584" y="0"/>
                                <a:pt x="16883" y="12699"/>
                                <a:pt x="5341" y="36077"/>
                              </a:cubicBezTo>
                              <a:cubicBezTo>
                                <a:pt x="-8799" y="64939"/>
                                <a:pt x="5918" y="102749"/>
                                <a:pt x="40256" y="137383"/>
                              </a:cubicBezTo>
                              <a:cubicBezTo>
                                <a:pt x="42275" y="132765"/>
                                <a:pt x="44007" y="127859"/>
                                <a:pt x="46027" y="123241"/>
                              </a:cubicBezTo>
                              <a:cubicBezTo>
                                <a:pt x="19191" y="94379"/>
                                <a:pt x="7072" y="63785"/>
                                <a:pt x="17460" y="42138"/>
                              </a:cubicBezTo>
                              <a:cubicBezTo>
                                <a:pt x="26116" y="24244"/>
                                <a:pt x="50355" y="13854"/>
                                <a:pt x="83538" y="13854"/>
                              </a:cubicBezTo>
                              <a:cubicBezTo>
                                <a:pt x="117011" y="13854"/>
                                <a:pt x="156254" y="23955"/>
                                <a:pt x="193766" y="42427"/>
                              </a:cubicBezTo>
                              <a:cubicBezTo>
                                <a:pt x="232432" y="61476"/>
                                <a:pt x="265038" y="86586"/>
                                <a:pt x="285526" y="113716"/>
                              </a:cubicBezTo>
                              <a:cubicBezTo>
                                <a:pt x="304859" y="139403"/>
                                <a:pt x="310918" y="163359"/>
                                <a:pt x="302262" y="181253"/>
                              </a:cubicBezTo>
                              <a:cubicBezTo>
                                <a:pt x="293605" y="199148"/>
                                <a:pt x="269367" y="209538"/>
                                <a:pt x="236183" y="209538"/>
                              </a:cubicBezTo>
                              <a:cubicBezTo>
                                <a:pt x="233009" y="209538"/>
                                <a:pt x="229546" y="209249"/>
                                <a:pt x="226372" y="209249"/>
                              </a:cubicBezTo>
                              <a:cubicBezTo>
                                <a:pt x="223487" y="213579"/>
                                <a:pt x="220890" y="218197"/>
                                <a:pt x="218004" y="222526"/>
                              </a:cubicBezTo>
                              <a:cubicBezTo>
                                <a:pt x="224064" y="223103"/>
                                <a:pt x="230123" y="223392"/>
                                <a:pt x="236183" y="223392"/>
                              </a:cubicBezTo>
                              <a:cubicBezTo>
                                <a:pt x="275426" y="223392"/>
                                <a:pt x="303127" y="210692"/>
                                <a:pt x="314670" y="187314"/>
                              </a:cubicBezTo>
                              <a:cubicBezTo>
                                <a:pt x="326212" y="164513"/>
                                <a:pt x="319863" y="135651"/>
                                <a:pt x="297068" y="105346"/>
                              </a:cubicBezTo>
                              <a:close/>
                            </a:path>
                          </a:pathLst>
                        </a:custGeom>
                        <a:solidFill>
                          <a:srgbClr val="0061AF"/>
                        </a:solidFill>
                        <a:ln w="2885" cap="flat">
                          <a:noFill/>
                          <a:prstDash val="solid"/>
                          <a:miter/>
                        </a:ln>
                      </p:spPr>
                      <p:txBody>
                        <a:bodyPr rtlCol="0" anchor="ctr"/>
                        <a:lstStyle/>
                        <a:p>
                          <a:endParaRPr lang="ru-RU"/>
                        </a:p>
                      </p:txBody>
                    </p:sp>
                  </p:grpSp>
                  <p:sp>
                    <p:nvSpPr>
                      <p:cNvPr id="17" name="Полилиния 16">
                        <a:extLst>
                          <a:ext uri="{FF2B5EF4-FFF2-40B4-BE49-F238E27FC236}">
                            <a16:creationId xmlns:a16="http://schemas.microsoft.com/office/drawing/2014/main" id="{D74D4D7C-5EBE-9796-01F8-A03B0F80032E}"/>
                          </a:ext>
                        </a:extLst>
                      </p:cNvPr>
                      <p:cNvSpPr/>
                      <p:nvPr/>
                    </p:nvSpPr>
                    <p:spPr>
                      <a:xfrm>
                        <a:off x="10454912" y="602121"/>
                        <a:ext cx="230941" cy="171151"/>
                      </a:xfrm>
                      <a:custGeom>
                        <a:avLst/>
                        <a:gdLst>
                          <a:gd name="connsiteX0" fmla="*/ 211897 w 230941"/>
                          <a:gd name="connsiteY0" fmla="*/ 6350 h 171151"/>
                          <a:gd name="connsiteX1" fmla="*/ 49731 w 230941"/>
                          <a:gd name="connsiteY1" fmla="*/ 158164 h 171151"/>
                          <a:gd name="connsiteX2" fmla="*/ 35014 w 230941"/>
                          <a:gd name="connsiteY2" fmla="*/ 154700 h 171151"/>
                          <a:gd name="connsiteX3" fmla="*/ 21164 w 230941"/>
                          <a:gd name="connsiteY3" fmla="*/ 32325 h 171151"/>
                          <a:gd name="connsiteX4" fmla="*/ 7890 w 230941"/>
                          <a:gd name="connsiteY4" fmla="*/ 31460 h 171151"/>
                          <a:gd name="connsiteX5" fmla="*/ 28955 w 230941"/>
                          <a:gd name="connsiteY5" fmla="*/ 166245 h 171151"/>
                          <a:gd name="connsiteX6" fmla="*/ 49731 w 230941"/>
                          <a:gd name="connsiteY6" fmla="*/ 171152 h 171151"/>
                          <a:gd name="connsiteX7" fmla="*/ 230942 w 230941"/>
                          <a:gd name="connsiteY7" fmla="*/ 0 h 171151"/>
                          <a:gd name="connsiteX8" fmla="*/ 211897 w 230941"/>
                          <a:gd name="connsiteY8" fmla="*/ 6350 h 1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1" h="171151">
                            <a:moveTo>
                              <a:pt x="211897" y="6350"/>
                            </a:moveTo>
                            <a:cubicBezTo>
                              <a:pt x="157072" y="95245"/>
                              <a:pt x="91282" y="158164"/>
                              <a:pt x="49731" y="158164"/>
                            </a:cubicBezTo>
                            <a:cubicBezTo>
                              <a:pt x="44248" y="158164"/>
                              <a:pt x="39343" y="157009"/>
                              <a:pt x="35014" y="154700"/>
                            </a:cubicBezTo>
                            <a:cubicBezTo>
                              <a:pt x="12507" y="142867"/>
                              <a:pt x="6448" y="96976"/>
                              <a:pt x="21164" y="32325"/>
                            </a:cubicBezTo>
                            <a:cubicBezTo>
                              <a:pt x="16547" y="32037"/>
                              <a:pt x="12219" y="31748"/>
                              <a:pt x="7890" y="31460"/>
                            </a:cubicBezTo>
                            <a:cubicBezTo>
                              <a:pt x="-7114" y="99285"/>
                              <a:pt x="-1055" y="150660"/>
                              <a:pt x="28955" y="166245"/>
                            </a:cubicBezTo>
                            <a:cubicBezTo>
                              <a:pt x="35014" y="169420"/>
                              <a:pt x="42228" y="171152"/>
                              <a:pt x="49731" y="171152"/>
                            </a:cubicBezTo>
                            <a:cubicBezTo>
                              <a:pt x="99073" y="171152"/>
                              <a:pt x="171212" y="102171"/>
                              <a:pt x="230942" y="0"/>
                            </a:cubicBezTo>
                            <a:cubicBezTo>
                              <a:pt x="224882" y="2598"/>
                              <a:pt x="218534" y="4618"/>
                              <a:pt x="211897" y="6350"/>
                            </a:cubicBezTo>
                            <a:close/>
                          </a:path>
                        </a:pathLst>
                      </a:custGeom>
                      <a:solidFill>
                        <a:srgbClr val="0061AF"/>
                      </a:solidFill>
                      <a:ln w="2885" cap="flat">
                        <a:noFill/>
                        <a:prstDash val="solid"/>
                        <a:miter/>
                      </a:ln>
                    </p:spPr>
                    <p:txBody>
                      <a:bodyPr rtlCol="0" anchor="ctr"/>
                      <a:lstStyle/>
                      <a:p>
                        <a:endParaRPr lang="ru-RU"/>
                      </a:p>
                    </p:txBody>
                  </p:sp>
                </p:grpSp>
                <p:grpSp>
                  <p:nvGrpSpPr>
                    <p:cNvPr id="18" name="Рисунок 4">
                      <a:extLst>
                        <a:ext uri="{FF2B5EF4-FFF2-40B4-BE49-F238E27FC236}">
                          <a16:creationId xmlns:a16="http://schemas.microsoft.com/office/drawing/2014/main" id="{5AD7E6B9-3714-44D7-0AA1-6E0C57F008FD}"/>
                        </a:ext>
                      </a:extLst>
                    </p:cNvPr>
                    <p:cNvGrpSpPr/>
                    <p:nvPr/>
                  </p:nvGrpSpPr>
                  <p:grpSpPr>
                    <a:xfrm>
                      <a:off x="10376966" y="420579"/>
                      <a:ext cx="472032" cy="208672"/>
                      <a:chOff x="10376966" y="420579"/>
                      <a:chExt cx="472032" cy="208672"/>
                    </a:xfrm>
                    <a:solidFill>
                      <a:srgbClr val="0061AF"/>
                    </a:solidFill>
                  </p:grpSpPr>
                  <p:sp>
                    <p:nvSpPr>
                      <p:cNvPr id="19" name="Полилиния 18">
                        <a:extLst>
                          <a:ext uri="{FF2B5EF4-FFF2-40B4-BE49-F238E27FC236}">
                            <a16:creationId xmlns:a16="http://schemas.microsoft.com/office/drawing/2014/main" id="{B7B3C3EF-AA0E-A22B-A7D0-8692CBEC0644}"/>
                          </a:ext>
                        </a:extLst>
                      </p:cNvPr>
                      <p:cNvSpPr/>
                      <p:nvPr/>
                    </p:nvSpPr>
                    <p:spPr>
                      <a:xfrm>
                        <a:off x="10598134" y="557962"/>
                        <a:ext cx="157550" cy="57723"/>
                      </a:xfrm>
                      <a:custGeom>
                        <a:avLst/>
                        <a:gdLst>
                          <a:gd name="connsiteX0" fmla="*/ 32029 w 157550"/>
                          <a:gd name="connsiteY0" fmla="*/ 42138 h 57723"/>
                          <a:gd name="connsiteX1" fmla="*/ 0 w 157550"/>
                          <a:gd name="connsiteY1" fmla="*/ 48777 h 57723"/>
                          <a:gd name="connsiteX2" fmla="*/ 25393 w 157550"/>
                          <a:gd name="connsiteY2" fmla="*/ 57724 h 57723"/>
                          <a:gd name="connsiteX3" fmla="*/ 34915 w 157550"/>
                          <a:gd name="connsiteY3" fmla="*/ 55704 h 57723"/>
                          <a:gd name="connsiteX4" fmla="*/ 157550 w 157550"/>
                          <a:gd name="connsiteY4" fmla="*/ 13276 h 57723"/>
                          <a:gd name="connsiteX5" fmla="*/ 153799 w 157550"/>
                          <a:gd name="connsiteY5" fmla="*/ 0 h 57723"/>
                          <a:gd name="connsiteX6" fmla="*/ 32029 w 157550"/>
                          <a:gd name="connsiteY6" fmla="*/ 42138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50" h="57723">
                            <a:moveTo>
                              <a:pt x="32029" y="42138"/>
                            </a:moveTo>
                            <a:cubicBezTo>
                              <a:pt x="21353" y="44736"/>
                              <a:pt x="10676" y="46756"/>
                              <a:pt x="0" y="48777"/>
                            </a:cubicBezTo>
                            <a:cubicBezTo>
                              <a:pt x="8657" y="52240"/>
                              <a:pt x="17025" y="55126"/>
                              <a:pt x="25393" y="57724"/>
                            </a:cubicBezTo>
                            <a:cubicBezTo>
                              <a:pt x="28567" y="57147"/>
                              <a:pt x="31741" y="56281"/>
                              <a:pt x="34915" y="55704"/>
                            </a:cubicBezTo>
                            <a:cubicBezTo>
                              <a:pt x="80218" y="45313"/>
                              <a:pt x="122346" y="30594"/>
                              <a:pt x="157550" y="13276"/>
                            </a:cubicBezTo>
                            <a:cubicBezTo>
                              <a:pt x="156684" y="8947"/>
                              <a:pt x="155530" y="4618"/>
                              <a:pt x="153799" y="0"/>
                            </a:cubicBezTo>
                            <a:cubicBezTo>
                              <a:pt x="119461" y="17029"/>
                              <a:pt x="77332" y="31748"/>
                              <a:pt x="32029" y="42138"/>
                            </a:cubicBezTo>
                            <a:close/>
                          </a:path>
                        </a:pathLst>
                      </a:custGeom>
                      <a:solidFill>
                        <a:srgbClr val="0061AF"/>
                      </a:solidFill>
                      <a:ln w="2885"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C571D5EE-9E76-C3DA-9283-609B75918916}"/>
                          </a:ext>
                        </a:extLst>
                      </p:cNvPr>
                      <p:cNvSpPr/>
                      <p:nvPr/>
                    </p:nvSpPr>
                    <p:spPr>
                      <a:xfrm>
                        <a:off x="10464534" y="437319"/>
                        <a:ext cx="149759" cy="57723"/>
                      </a:xfrm>
                      <a:custGeom>
                        <a:avLst/>
                        <a:gdLst>
                          <a:gd name="connsiteX0" fmla="*/ 0 w 149759"/>
                          <a:gd name="connsiteY0" fmla="*/ 44159 h 57723"/>
                          <a:gd name="connsiteX1" fmla="*/ 3174 w 149759"/>
                          <a:gd name="connsiteY1" fmla="*/ 57724 h 57723"/>
                          <a:gd name="connsiteX2" fmla="*/ 131003 w 149759"/>
                          <a:gd name="connsiteY2" fmla="*/ 12411 h 57723"/>
                          <a:gd name="connsiteX3" fmla="*/ 149759 w 149759"/>
                          <a:gd name="connsiteY3" fmla="*/ 8370 h 57723"/>
                          <a:gd name="connsiteX4" fmla="*/ 123501 w 149759"/>
                          <a:gd name="connsiteY4" fmla="*/ 0 h 57723"/>
                          <a:gd name="connsiteX5" fmla="*/ 0 w 149759"/>
                          <a:gd name="connsiteY5" fmla="*/ 44159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59" h="57723">
                            <a:moveTo>
                              <a:pt x="0" y="44159"/>
                            </a:moveTo>
                            <a:cubicBezTo>
                              <a:pt x="577" y="48488"/>
                              <a:pt x="1731" y="53106"/>
                              <a:pt x="3174" y="57724"/>
                            </a:cubicBezTo>
                            <a:cubicBezTo>
                              <a:pt x="36646" y="40407"/>
                              <a:pt x="79929" y="24244"/>
                              <a:pt x="131003" y="12411"/>
                            </a:cubicBezTo>
                            <a:cubicBezTo>
                              <a:pt x="137351" y="10968"/>
                              <a:pt x="143411" y="9524"/>
                              <a:pt x="149759" y="8370"/>
                            </a:cubicBezTo>
                            <a:cubicBezTo>
                              <a:pt x="140814" y="5195"/>
                              <a:pt x="132157" y="2309"/>
                              <a:pt x="123501" y="0"/>
                            </a:cubicBezTo>
                            <a:cubicBezTo>
                              <a:pt x="76178" y="11545"/>
                              <a:pt x="34049" y="26842"/>
                              <a:pt x="0" y="44159"/>
                            </a:cubicBezTo>
                            <a:close/>
                          </a:path>
                        </a:pathLst>
                      </a:custGeom>
                      <a:solidFill>
                        <a:srgbClr val="0061AF"/>
                      </a:solidFill>
                      <a:ln w="2885"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25BE9999-6C97-B087-E514-C6CA111A2D77}"/>
                          </a:ext>
                        </a:extLst>
                      </p:cNvPr>
                      <p:cNvSpPr/>
                      <p:nvPr/>
                    </p:nvSpPr>
                    <p:spPr>
                      <a:xfrm>
                        <a:off x="10376966" y="488405"/>
                        <a:ext cx="220302" cy="140846"/>
                      </a:xfrm>
                      <a:custGeom>
                        <a:avLst/>
                        <a:gdLst>
                          <a:gd name="connsiteX0" fmla="*/ 196064 w 220302"/>
                          <a:gd name="connsiteY0" fmla="*/ 122375 h 140846"/>
                          <a:gd name="connsiteX1" fmla="*/ 127966 w 220302"/>
                          <a:gd name="connsiteY1" fmla="*/ 127281 h 140846"/>
                          <a:gd name="connsiteX2" fmla="*/ 14276 w 220302"/>
                          <a:gd name="connsiteY2" fmla="*/ 88029 h 140846"/>
                          <a:gd name="connsiteX3" fmla="*/ 78623 w 220302"/>
                          <a:gd name="connsiteY3" fmla="*/ 13565 h 140846"/>
                          <a:gd name="connsiteX4" fmla="*/ 74872 w 220302"/>
                          <a:gd name="connsiteY4" fmla="*/ 0 h 140846"/>
                          <a:gd name="connsiteX5" fmla="*/ 1002 w 220302"/>
                          <a:gd name="connsiteY5" fmla="*/ 90915 h 140846"/>
                          <a:gd name="connsiteX6" fmla="*/ 128254 w 220302"/>
                          <a:gd name="connsiteY6" fmla="*/ 140846 h 140846"/>
                          <a:gd name="connsiteX7" fmla="*/ 220303 w 220302"/>
                          <a:gd name="connsiteY7" fmla="*/ 132476 h 140846"/>
                          <a:gd name="connsiteX8" fmla="*/ 196064 w 220302"/>
                          <a:gd name="connsiteY8" fmla="*/ 122375 h 14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02" h="140846">
                            <a:moveTo>
                              <a:pt x="196064" y="122375"/>
                            </a:moveTo>
                            <a:cubicBezTo>
                              <a:pt x="172403" y="125550"/>
                              <a:pt x="149318" y="127281"/>
                              <a:pt x="127966" y="127281"/>
                            </a:cubicBezTo>
                            <a:cubicBezTo>
                              <a:pt x="63330" y="127281"/>
                              <a:pt x="19758" y="112273"/>
                              <a:pt x="14276" y="88029"/>
                            </a:cubicBezTo>
                            <a:cubicBezTo>
                              <a:pt x="9659" y="67537"/>
                              <a:pt x="33320" y="39541"/>
                              <a:pt x="78623" y="13565"/>
                            </a:cubicBezTo>
                            <a:cubicBezTo>
                              <a:pt x="76892" y="8947"/>
                              <a:pt x="75737" y="4618"/>
                              <a:pt x="74872" y="0"/>
                            </a:cubicBezTo>
                            <a:cubicBezTo>
                              <a:pt x="23509" y="28862"/>
                              <a:pt x="-5923" y="62053"/>
                              <a:pt x="1002" y="90915"/>
                            </a:cubicBezTo>
                            <a:cubicBezTo>
                              <a:pt x="8505" y="122663"/>
                              <a:pt x="54673" y="140846"/>
                              <a:pt x="128254" y="140846"/>
                            </a:cubicBezTo>
                            <a:cubicBezTo>
                              <a:pt x="156821" y="140846"/>
                              <a:pt x="188273" y="137960"/>
                              <a:pt x="220303" y="132476"/>
                            </a:cubicBezTo>
                            <a:cubicBezTo>
                              <a:pt x="211934" y="129590"/>
                              <a:pt x="203855" y="126127"/>
                              <a:pt x="196064" y="122375"/>
                            </a:cubicBezTo>
                            <a:close/>
                          </a:path>
                        </a:pathLst>
                      </a:custGeom>
                      <a:solidFill>
                        <a:srgbClr val="0061AF"/>
                      </a:solidFill>
                      <a:ln w="2885"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EAD6B2E1-284E-62DF-6030-5F0EE20BB5F8}"/>
                          </a:ext>
                        </a:extLst>
                      </p:cNvPr>
                      <p:cNvSpPr/>
                      <p:nvPr/>
                    </p:nvSpPr>
                    <p:spPr>
                      <a:xfrm>
                        <a:off x="10615159" y="420579"/>
                        <a:ext cx="233839" cy="143732"/>
                      </a:xfrm>
                      <a:custGeom>
                        <a:avLst/>
                        <a:gdLst>
                          <a:gd name="connsiteX0" fmla="*/ 232862 w 233839"/>
                          <a:gd name="connsiteY0" fmla="*/ 49931 h 143732"/>
                          <a:gd name="connsiteX1" fmla="*/ 105610 w 233839"/>
                          <a:gd name="connsiteY1" fmla="*/ 0 h 143732"/>
                          <a:gd name="connsiteX2" fmla="*/ 0 w 233839"/>
                          <a:gd name="connsiteY2" fmla="*/ 10968 h 143732"/>
                          <a:gd name="connsiteX3" fmla="*/ 24238 w 233839"/>
                          <a:gd name="connsiteY3" fmla="*/ 20492 h 143732"/>
                          <a:gd name="connsiteX4" fmla="*/ 105610 w 233839"/>
                          <a:gd name="connsiteY4" fmla="*/ 13565 h 143732"/>
                          <a:gd name="connsiteX5" fmla="*/ 219300 w 233839"/>
                          <a:gd name="connsiteY5" fmla="*/ 52817 h 143732"/>
                          <a:gd name="connsiteX6" fmla="*/ 168804 w 233839"/>
                          <a:gd name="connsiteY6" fmla="*/ 118911 h 143732"/>
                          <a:gd name="connsiteX7" fmla="*/ 148893 w 233839"/>
                          <a:gd name="connsiteY7" fmla="*/ 130456 h 143732"/>
                          <a:gd name="connsiteX8" fmla="*/ 153222 w 233839"/>
                          <a:gd name="connsiteY8" fmla="*/ 143733 h 143732"/>
                          <a:gd name="connsiteX9" fmla="*/ 176306 w 233839"/>
                          <a:gd name="connsiteY9" fmla="*/ 130456 h 143732"/>
                          <a:gd name="connsiteX10" fmla="*/ 232862 w 233839"/>
                          <a:gd name="connsiteY10" fmla="*/ 49931 h 1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39" h="143732">
                            <a:moveTo>
                              <a:pt x="232862" y="49931"/>
                            </a:moveTo>
                            <a:cubicBezTo>
                              <a:pt x="225649" y="18183"/>
                              <a:pt x="179191" y="0"/>
                              <a:pt x="105610" y="0"/>
                            </a:cubicBezTo>
                            <a:cubicBezTo>
                              <a:pt x="73004" y="0"/>
                              <a:pt x="36646" y="3752"/>
                              <a:pt x="0" y="10968"/>
                            </a:cubicBezTo>
                            <a:cubicBezTo>
                              <a:pt x="8080" y="13854"/>
                              <a:pt x="16159" y="17029"/>
                              <a:pt x="24238" y="20492"/>
                            </a:cubicBezTo>
                            <a:cubicBezTo>
                              <a:pt x="52517" y="15874"/>
                              <a:pt x="80218" y="13565"/>
                              <a:pt x="105610" y="13565"/>
                            </a:cubicBezTo>
                            <a:cubicBezTo>
                              <a:pt x="170246" y="13565"/>
                              <a:pt x="213818" y="28573"/>
                              <a:pt x="219300" y="52817"/>
                            </a:cubicBezTo>
                            <a:cubicBezTo>
                              <a:pt x="223629" y="71289"/>
                              <a:pt x="205161" y="95533"/>
                              <a:pt x="168804" y="118911"/>
                            </a:cubicBezTo>
                            <a:cubicBezTo>
                              <a:pt x="162455" y="122952"/>
                              <a:pt x="155819" y="126704"/>
                              <a:pt x="148893" y="130456"/>
                            </a:cubicBezTo>
                            <a:cubicBezTo>
                              <a:pt x="150625" y="135074"/>
                              <a:pt x="152068" y="139403"/>
                              <a:pt x="153222" y="143733"/>
                            </a:cubicBezTo>
                            <a:cubicBezTo>
                              <a:pt x="161301" y="139403"/>
                              <a:pt x="169092" y="134785"/>
                              <a:pt x="176306" y="130456"/>
                            </a:cubicBezTo>
                            <a:cubicBezTo>
                              <a:pt x="218723" y="103615"/>
                              <a:pt x="238633" y="74753"/>
                              <a:pt x="232862" y="49931"/>
                            </a:cubicBezTo>
                            <a:close/>
                          </a:path>
                        </a:pathLst>
                      </a:custGeom>
                      <a:solidFill>
                        <a:srgbClr val="0061AF"/>
                      </a:solidFill>
                      <a:ln w="2885" cap="flat">
                        <a:noFill/>
                        <a:prstDash val="solid"/>
                        <a:miter/>
                      </a:ln>
                    </p:spPr>
                    <p:txBody>
                      <a:bodyPr rtlCol="0" anchor="ctr"/>
                      <a:lstStyle/>
                      <a:p>
                        <a:endParaRPr lang="ru-RU"/>
                      </a:p>
                    </p:txBody>
                  </p:sp>
                </p:grpSp>
              </p:grpSp>
            </p:grpSp>
            <p:sp>
              <p:nvSpPr>
                <p:cNvPr id="23" name="Полилиния 22">
                  <a:extLst>
                    <a:ext uri="{FF2B5EF4-FFF2-40B4-BE49-F238E27FC236}">
                      <a16:creationId xmlns:a16="http://schemas.microsoft.com/office/drawing/2014/main" id="{4A5D3EC7-5CA3-D4CB-273B-91E71791B8B5}"/>
                    </a:ext>
                  </a:extLst>
                </p:cNvPr>
                <p:cNvSpPr/>
                <p:nvPr/>
              </p:nvSpPr>
              <p:spPr>
                <a:xfrm>
                  <a:off x="10571587" y="488116"/>
                  <a:ext cx="76178" cy="76195"/>
                </a:xfrm>
                <a:custGeom>
                  <a:avLst/>
                  <a:gdLst>
                    <a:gd name="connsiteX0" fmla="*/ 76178 w 76178"/>
                    <a:gd name="connsiteY0" fmla="*/ 38098 h 76195"/>
                    <a:gd name="connsiteX1" fmla="*/ 38089 w 76178"/>
                    <a:gd name="connsiteY1" fmla="*/ 76196 h 76195"/>
                    <a:gd name="connsiteX2" fmla="*/ 0 w 76178"/>
                    <a:gd name="connsiteY2" fmla="*/ 38098 h 76195"/>
                    <a:gd name="connsiteX3" fmla="*/ 38089 w 76178"/>
                    <a:gd name="connsiteY3" fmla="*/ 0 h 76195"/>
                    <a:gd name="connsiteX4" fmla="*/ 76178 w 76178"/>
                    <a:gd name="connsiteY4" fmla="*/ 38098 h 7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78" h="76195">
                      <a:moveTo>
                        <a:pt x="76178" y="38098"/>
                      </a:moveTo>
                      <a:cubicBezTo>
                        <a:pt x="76178" y="59167"/>
                        <a:pt x="59153" y="76196"/>
                        <a:pt x="38089" y="76196"/>
                      </a:cubicBezTo>
                      <a:cubicBezTo>
                        <a:pt x="17025" y="76196"/>
                        <a:pt x="0" y="59167"/>
                        <a:pt x="0" y="38098"/>
                      </a:cubicBezTo>
                      <a:cubicBezTo>
                        <a:pt x="0" y="17029"/>
                        <a:pt x="17025" y="0"/>
                        <a:pt x="38089" y="0"/>
                      </a:cubicBezTo>
                      <a:cubicBezTo>
                        <a:pt x="59153" y="0"/>
                        <a:pt x="76178" y="17029"/>
                        <a:pt x="76178" y="38098"/>
                      </a:cubicBezTo>
                      <a:close/>
                    </a:path>
                  </a:pathLst>
                </a:custGeom>
                <a:solidFill>
                  <a:srgbClr val="0061AF"/>
                </a:solidFill>
                <a:ln w="2885" cap="flat">
                  <a:noFill/>
                  <a:prstDash val="solid"/>
                  <a:miter/>
                </a:ln>
              </p:spPr>
              <p:txBody>
                <a:bodyPr rtlCol="0" anchor="ctr"/>
                <a:lstStyle/>
                <a:p>
                  <a:endParaRPr lang="ru-RU"/>
                </a:p>
              </p:txBody>
            </p:sp>
          </p:grpSp>
          <p:grpSp>
            <p:nvGrpSpPr>
              <p:cNvPr id="24" name="Рисунок 4">
                <a:extLst>
                  <a:ext uri="{FF2B5EF4-FFF2-40B4-BE49-F238E27FC236}">
                    <a16:creationId xmlns:a16="http://schemas.microsoft.com/office/drawing/2014/main" id="{0C32A28C-540B-C967-F833-4AB18CCCBE71}"/>
                  </a:ext>
                </a:extLst>
              </p:cNvPr>
              <p:cNvGrpSpPr/>
              <p:nvPr/>
            </p:nvGrpSpPr>
            <p:grpSpPr>
              <a:xfrm>
                <a:off x="10534652" y="276558"/>
                <a:ext cx="236031" cy="179521"/>
                <a:chOff x="10534652" y="276558"/>
                <a:chExt cx="236031" cy="179521"/>
              </a:xfrm>
              <a:solidFill>
                <a:srgbClr val="0061AF"/>
              </a:solidFill>
            </p:grpSpPr>
            <p:sp>
              <p:nvSpPr>
                <p:cNvPr id="25" name="Полилиния 24">
                  <a:extLst>
                    <a:ext uri="{FF2B5EF4-FFF2-40B4-BE49-F238E27FC236}">
                      <a16:creationId xmlns:a16="http://schemas.microsoft.com/office/drawing/2014/main" id="{2D3EE035-01D9-B36D-525E-49BC1A959503}"/>
                    </a:ext>
                  </a:extLst>
                </p:cNvPr>
                <p:cNvSpPr/>
                <p:nvPr/>
              </p:nvSpPr>
              <p:spPr>
                <a:xfrm>
                  <a:off x="10534652" y="424620"/>
                  <a:ext cx="33472" cy="31459"/>
                </a:xfrm>
                <a:custGeom>
                  <a:avLst/>
                  <a:gdLst>
                    <a:gd name="connsiteX0" fmla="*/ 18467 w 33472"/>
                    <a:gd name="connsiteY0" fmla="*/ 25976 h 31459"/>
                    <a:gd name="connsiteX1" fmla="*/ 33472 w 33472"/>
                    <a:gd name="connsiteY1" fmla="*/ 2020 h 31459"/>
                    <a:gd name="connsiteX2" fmla="*/ 18756 w 33472"/>
                    <a:gd name="connsiteY2" fmla="*/ 0 h 31459"/>
                    <a:gd name="connsiteX3" fmla="*/ 0 w 33472"/>
                    <a:gd name="connsiteY3" fmla="*/ 31460 h 31459"/>
                    <a:gd name="connsiteX4" fmla="*/ 18467 w 33472"/>
                    <a:gd name="connsiteY4" fmla="*/ 25976 h 3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2" h="31459">
                      <a:moveTo>
                        <a:pt x="18467" y="25976"/>
                      </a:moveTo>
                      <a:cubicBezTo>
                        <a:pt x="23373" y="17894"/>
                        <a:pt x="28278" y="9813"/>
                        <a:pt x="33472" y="2020"/>
                      </a:cubicBezTo>
                      <a:cubicBezTo>
                        <a:pt x="28567" y="1154"/>
                        <a:pt x="23661" y="577"/>
                        <a:pt x="18756" y="0"/>
                      </a:cubicBezTo>
                      <a:cubicBezTo>
                        <a:pt x="12408" y="10102"/>
                        <a:pt x="6060" y="20492"/>
                        <a:pt x="0" y="31460"/>
                      </a:cubicBezTo>
                      <a:cubicBezTo>
                        <a:pt x="6060" y="29728"/>
                        <a:pt x="12408" y="27708"/>
                        <a:pt x="18467" y="25976"/>
                      </a:cubicBezTo>
                      <a:close/>
                    </a:path>
                  </a:pathLst>
                </a:custGeom>
                <a:solidFill>
                  <a:srgbClr val="0061AF"/>
                </a:solidFill>
                <a:ln w="2885"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3F17A183-9AD4-8959-C5E2-F00EE28D2620}"/>
                    </a:ext>
                  </a:extLst>
                </p:cNvPr>
                <p:cNvSpPr/>
                <p:nvPr/>
              </p:nvSpPr>
              <p:spPr>
                <a:xfrm>
                  <a:off x="10562065" y="276558"/>
                  <a:ext cx="208619" cy="152968"/>
                </a:xfrm>
                <a:custGeom>
                  <a:avLst/>
                  <a:gdLst>
                    <a:gd name="connsiteX0" fmla="*/ 14428 w 208619"/>
                    <a:gd name="connsiteY0" fmla="*/ 137672 h 152968"/>
                    <a:gd name="connsiteX1" fmla="*/ 158704 w 208619"/>
                    <a:gd name="connsiteY1" fmla="*/ 13277 h 152968"/>
                    <a:gd name="connsiteX2" fmla="*/ 173420 w 208619"/>
                    <a:gd name="connsiteY2" fmla="*/ 16740 h 152968"/>
                    <a:gd name="connsiteX3" fmla="*/ 184385 w 208619"/>
                    <a:gd name="connsiteY3" fmla="*/ 151525 h 152968"/>
                    <a:gd name="connsiteX4" fmla="*/ 197659 w 208619"/>
                    <a:gd name="connsiteY4" fmla="*/ 152969 h 152968"/>
                    <a:gd name="connsiteX5" fmla="*/ 179769 w 208619"/>
                    <a:gd name="connsiteY5" fmla="*/ 4907 h 152968"/>
                    <a:gd name="connsiteX6" fmla="*/ 158993 w 208619"/>
                    <a:gd name="connsiteY6" fmla="*/ 0 h 152968"/>
                    <a:gd name="connsiteX7" fmla="*/ 0 w 208619"/>
                    <a:gd name="connsiteY7" fmla="*/ 135363 h 152968"/>
                    <a:gd name="connsiteX8" fmla="*/ 14428 w 208619"/>
                    <a:gd name="connsiteY8" fmla="*/ 137672 h 15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19" h="152968">
                      <a:moveTo>
                        <a:pt x="14428" y="137672"/>
                      </a:moveTo>
                      <a:cubicBezTo>
                        <a:pt x="65213" y="63496"/>
                        <a:pt x="121769" y="13277"/>
                        <a:pt x="158704" y="13277"/>
                      </a:cubicBezTo>
                      <a:cubicBezTo>
                        <a:pt x="164187" y="13277"/>
                        <a:pt x="169092" y="14431"/>
                        <a:pt x="173420" y="16740"/>
                      </a:cubicBezTo>
                      <a:cubicBezTo>
                        <a:pt x="197370" y="29439"/>
                        <a:pt x="202564" y="80525"/>
                        <a:pt x="184385" y="151525"/>
                      </a:cubicBezTo>
                      <a:cubicBezTo>
                        <a:pt x="189002" y="151814"/>
                        <a:pt x="193331" y="152391"/>
                        <a:pt x="197659" y="152969"/>
                      </a:cubicBezTo>
                      <a:cubicBezTo>
                        <a:pt x="216415" y="78793"/>
                        <a:pt x="211509" y="21646"/>
                        <a:pt x="179769" y="4907"/>
                      </a:cubicBezTo>
                      <a:cubicBezTo>
                        <a:pt x="173420" y="1732"/>
                        <a:pt x="166495" y="0"/>
                        <a:pt x="158993" y="0"/>
                      </a:cubicBezTo>
                      <a:cubicBezTo>
                        <a:pt x="115710" y="0"/>
                        <a:pt x="54825" y="53106"/>
                        <a:pt x="0" y="135363"/>
                      </a:cubicBezTo>
                      <a:cubicBezTo>
                        <a:pt x="4617" y="135940"/>
                        <a:pt x="9522" y="136806"/>
                        <a:pt x="14428" y="137672"/>
                      </a:cubicBezTo>
                      <a:close/>
                    </a:path>
                  </a:pathLst>
                </a:custGeom>
                <a:solidFill>
                  <a:srgbClr val="0061AF"/>
                </a:solidFill>
                <a:ln w="2885" cap="flat">
                  <a:noFill/>
                  <a:prstDash val="solid"/>
                  <a:miter/>
                </a:ln>
              </p:spPr>
              <p:txBody>
                <a:bodyPr rtlCol="0" anchor="ctr"/>
                <a:lstStyle/>
                <a:p>
                  <a:endParaRPr lang="ru-RU"/>
                </a:p>
              </p:txBody>
            </p:sp>
          </p:grpSp>
        </p:grpSp>
        <p:grpSp>
          <p:nvGrpSpPr>
            <p:cNvPr id="27" name="Рисунок 4">
              <a:extLst>
                <a:ext uri="{FF2B5EF4-FFF2-40B4-BE49-F238E27FC236}">
                  <a16:creationId xmlns:a16="http://schemas.microsoft.com/office/drawing/2014/main" id="{C2BFADF6-43E7-C5B5-4822-6588626B4C7E}"/>
                </a:ext>
              </a:extLst>
            </p:cNvPr>
            <p:cNvGrpSpPr/>
            <p:nvPr/>
          </p:nvGrpSpPr>
          <p:grpSpPr>
            <a:xfrm>
              <a:off x="10697974" y="665040"/>
              <a:ext cx="904613" cy="211558"/>
              <a:chOff x="10697974" y="665040"/>
              <a:chExt cx="904613" cy="211558"/>
            </a:xfrm>
            <a:solidFill>
              <a:srgbClr val="0061AF"/>
            </a:solidFill>
          </p:grpSpPr>
          <p:sp>
            <p:nvSpPr>
              <p:cNvPr id="28" name="Полилиния 27">
                <a:extLst>
                  <a:ext uri="{FF2B5EF4-FFF2-40B4-BE49-F238E27FC236}">
                    <a16:creationId xmlns:a16="http://schemas.microsoft.com/office/drawing/2014/main" id="{C989D0AE-5CE6-AC3E-DE3C-4EBA6ADB1E85}"/>
                  </a:ext>
                </a:extLst>
              </p:cNvPr>
              <p:cNvSpPr/>
              <p:nvPr/>
            </p:nvSpPr>
            <p:spPr>
              <a:xfrm>
                <a:off x="10697974" y="665040"/>
                <a:ext cx="207469" cy="211558"/>
              </a:xfrm>
              <a:custGeom>
                <a:avLst/>
                <a:gdLst>
                  <a:gd name="connsiteX0" fmla="*/ 174863 w 207469"/>
                  <a:gd name="connsiteY0" fmla="*/ 211558 h 211558"/>
                  <a:gd name="connsiteX1" fmla="*/ 174863 w 207469"/>
                  <a:gd name="connsiteY1" fmla="*/ 61187 h 211558"/>
                  <a:gd name="connsiteX2" fmla="*/ 103879 w 207469"/>
                  <a:gd name="connsiteY2" fmla="*/ 150660 h 211558"/>
                  <a:gd name="connsiteX3" fmla="*/ 32606 w 207469"/>
                  <a:gd name="connsiteY3" fmla="*/ 61187 h 211558"/>
                  <a:gd name="connsiteX4" fmla="*/ 32606 w 207469"/>
                  <a:gd name="connsiteY4" fmla="*/ 211558 h 211558"/>
                  <a:gd name="connsiteX5" fmla="*/ 0 w 207469"/>
                  <a:gd name="connsiteY5" fmla="*/ 211558 h 211558"/>
                  <a:gd name="connsiteX6" fmla="*/ 0 w 207469"/>
                  <a:gd name="connsiteY6" fmla="*/ 0 h 211558"/>
                  <a:gd name="connsiteX7" fmla="*/ 19045 w 207469"/>
                  <a:gd name="connsiteY7" fmla="*/ 0 h 211558"/>
                  <a:gd name="connsiteX8" fmla="*/ 103879 w 207469"/>
                  <a:gd name="connsiteY8" fmla="*/ 107367 h 211558"/>
                  <a:gd name="connsiteX9" fmla="*/ 188714 w 207469"/>
                  <a:gd name="connsiteY9" fmla="*/ 0 h 211558"/>
                  <a:gd name="connsiteX10" fmla="*/ 207470 w 207469"/>
                  <a:gd name="connsiteY10" fmla="*/ 0 h 211558"/>
                  <a:gd name="connsiteX11" fmla="*/ 207470 w 207469"/>
                  <a:gd name="connsiteY11" fmla="*/ 211558 h 211558"/>
                  <a:gd name="connsiteX12" fmla="*/ 174863 w 207469"/>
                  <a:gd name="connsiteY12"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469" h="211558">
                    <a:moveTo>
                      <a:pt x="174863" y="211558"/>
                    </a:moveTo>
                    <a:lnTo>
                      <a:pt x="174863" y="61187"/>
                    </a:lnTo>
                    <a:lnTo>
                      <a:pt x="103879" y="150660"/>
                    </a:lnTo>
                    <a:lnTo>
                      <a:pt x="32606" y="61187"/>
                    </a:lnTo>
                    <a:lnTo>
                      <a:pt x="32606" y="211558"/>
                    </a:lnTo>
                    <a:lnTo>
                      <a:pt x="0" y="211558"/>
                    </a:lnTo>
                    <a:lnTo>
                      <a:pt x="0" y="0"/>
                    </a:lnTo>
                    <a:lnTo>
                      <a:pt x="19045" y="0"/>
                    </a:lnTo>
                    <a:lnTo>
                      <a:pt x="103879" y="107367"/>
                    </a:lnTo>
                    <a:lnTo>
                      <a:pt x="188714" y="0"/>
                    </a:lnTo>
                    <a:lnTo>
                      <a:pt x="207470" y="0"/>
                    </a:lnTo>
                    <a:lnTo>
                      <a:pt x="207470" y="211558"/>
                    </a:lnTo>
                    <a:lnTo>
                      <a:pt x="174863" y="211558"/>
                    </a:lnTo>
                    <a:close/>
                  </a:path>
                </a:pathLst>
              </a:custGeom>
              <a:solidFill>
                <a:srgbClr val="0061AF"/>
              </a:solidFill>
              <a:ln w="2885"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367CA855-CCA7-7505-6A0A-15CF246EC9C4}"/>
                  </a:ext>
                </a:extLst>
              </p:cNvPr>
              <p:cNvSpPr/>
              <p:nvPr/>
            </p:nvSpPr>
            <p:spPr>
              <a:xfrm>
                <a:off x="10932279" y="665040"/>
                <a:ext cx="163321" cy="211558"/>
              </a:xfrm>
              <a:custGeom>
                <a:avLst/>
                <a:gdLst>
                  <a:gd name="connsiteX0" fmla="*/ 130715 w 163321"/>
                  <a:gd name="connsiteY0" fmla="*/ 211558 h 211558"/>
                  <a:gd name="connsiteX1" fmla="*/ 130715 w 163321"/>
                  <a:gd name="connsiteY1" fmla="*/ 62342 h 211558"/>
                  <a:gd name="connsiteX2" fmla="*/ 19045 w 163321"/>
                  <a:gd name="connsiteY2" fmla="*/ 211558 h 211558"/>
                  <a:gd name="connsiteX3" fmla="*/ 0 w 163321"/>
                  <a:gd name="connsiteY3" fmla="*/ 211558 h 211558"/>
                  <a:gd name="connsiteX4" fmla="*/ 0 w 163321"/>
                  <a:gd name="connsiteY4" fmla="*/ 0 h 211558"/>
                  <a:gd name="connsiteX5" fmla="*/ 32607 w 163321"/>
                  <a:gd name="connsiteY5" fmla="*/ 0 h 211558"/>
                  <a:gd name="connsiteX6" fmla="*/ 32607 w 163321"/>
                  <a:gd name="connsiteY6" fmla="*/ 149216 h 211558"/>
                  <a:gd name="connsiteX7" fmla="*/ 144277 w 163321"/>
                  <a:gd name="connsiteY7" fmla="*/ 0 h 211558"/>
                  <a:gd name="connsiteX8" fmla="*/ 163321 w 163321"/>
                  <a:gd name="connsiteY8" fmla="*/ 0 h 211558"/>
                  <a:gd name="connsiteX9" fmla="*/ 163321 w 163321"/>
                  <a:gd name="connsiteY9" fmla="*/ 211558 h 211558"/>
                  <a:gd name="connsiteX10" fmla="*/ 130715 w 163321"/>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1" h="211558">
                    <a:moveTo>
                      <a:pt x="130715" y="211558"/>
                    </a:moveTo>
                    <a:lnTo>
                      <a:pt x="130715" y="62342"/>
                    </a:lnTo>
                    <a:lnTo>
                      <a:pt x="19045" y="211558"/>
                    </a:lnTo>
                    <a:lnTo>
                      <a:pt x="0" y="211558"/>
                    </a:lnTo>
                    <a:lnTo>
                      <a:pt x="0" y="0"/>
                    </a:lnTo>
                    <a:lnTo>
                      <a:pt x="32607" y="0"/>
                    </a:lnTo>
                    <a:lnTo>
                      <a:pt x="32607" y="149216"/>
                    </a:lnTo>
                    <a:lnTo>
                      <a:pt x="144277" y="0"/>
                    </a:lnTo>
                    <a:lnTo>
                      <a:pt x="163321" y="0"/>
                    </a:lnTo>
                    <a:lnTo>
                      <a:pt x="163321" y="211558"/>
                    </a:lnTo>
                    <a:lnTo>
                      <a:pt x="130715" y="211558"/>
                    </a:lnTo>
                    <a:close/>
                  </a:path>
                </a:pathLst>
              </a:custGeom>
              <a:solidFill>
                <a:srgbClr val="0061AF"/>
              </a:solidFill>
              <a:ln w="2885"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E96D3532-FAA6-F1E3-FF71-008A4D4B45D8}"/>
                  </a:ext>
                </a:extLst>
              </p:cNvPr>
              <p:cNvSpPr/>
              <p:nvPr/>
            </p:nvSpPr>
            <p:spPr>
              <a:xfrm>
                <a:off x="11439266" y="665040"/>
                <a:ext cx="163320" cy="211558"/>
              </a:xfrm>
              <a:custGeom>
                <a:avLst/>
                <a:gdLst>
                  <a:gd name="connsiteX0" fmla="*/ 130715 w 163320"/>
                  <a:gd name="connsiteY0" fmla="*/ 211558 h 211558"/>
                  <a:gd name="connsiteX1" fmla="*/ 130715 w 163320"/>
                  <a:gd name="connsiteY1" fmla="*/ 62342 h 211558"/>
                  <a:gd name="connsiteX2" fmla="*/ 19044 w 163320"/>
                  <a:gd name="connsiteY2" fmla="*/ 211558 h 211558"/>
                  <a:gd name="connsiteX3" fmla="*/ 0 w 163320"/>
                  <a:gd name="connsiteY3" fmla="*/ 211558 h 211558"/>
                  <a:gd name="connsiteX4" fmla="*/ 0 w 163320"/>
                  <a:gd name="connsiteY4" fmla="*/ 0 h 211558"/>
                  <a:gd name="connsiteX5" fmla="*/ 32606 w 163320"/>
                  <a:gd name="connsiteY5" fmla="*/ 0 h 211558"/>
                  <a:gd name="connsiteX6" fmla="*/ 32606 w 163320"/>
                  <a:gd name="connsiteY6" fmla="*/ 149216 h 211558"/>
                  <a:gd name="connsiteX7" fmla="*/ 144277 w 163320"/>
                  <a:gd name="connsiteY7" fmla="*/ 0 h 211558"/>
                  <a:gd name="connsiteX8" fmla="*/ 163321 w 163320"/>
                  <a:gd name="connsiteY8" fmla="*/ 0 h 211558"/>
                  <a:gd name="connsiteX9" fmla="*/ 163321 w 163320"/>
                  <a:gd name="connsiteY9" fmla="*/ 211558 h 211558"/>
                  <a:gd name="connsiteX10" fmla="*/ 130715 w 163320"/>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0" h="211558">
                    <a:moveTo>
                      <a:pt x="130715" y="211558"/>
                    </a:moveTo>
                    <a:lnTo>
                      <a:pt x="130715" y="62342"/>
                    </a:lnTo>
                    <a:lnTo>
                      <a:pt x="19044" y="211558"/>
                    </a:lnTo>
                    <a:lnTo>
                      <a:pt x="0" y="211558"/>
                    </a:lnTo>
                    <a:lnTo>
                      <a:pt x="0" y="0"/>
                    </a:lnTo>
                    <a:lnTo>
                      <a:pt x="32606" y="0"/>
                    </a:lnTo>
                    <a:lnTo>
                      <a:pt x="32606" y="149216"/>
                    </a:lnTo>
                    <a:lnTo>
                      <a:pt x="144277" y="0"/>
                    </a:lnTo>
                    <a:lnTo>
                      <a:pt x="163321" y="0"/>
                    </a:lnTo>
                    <a:lnTo>
                      <a:pt x="163321" y="211558"/>
                    </a:lnTo>
                    <a:lnTo>
                      <a:pt x="130715" y="211558"/>
                    </a:lnTo>
                    <a:close/>
                  </a:path>
                </a:pathLst>
              </a:custGeom>
              <a:solidFill>
                <a:srgbClr val="0061AF"/>
              </a:solidFill>
              <a:ln w="2885" cap="flat">
                <a:noFill/>
                <a:prstDash val="solid"/>
                <a:miter/>
              </a:ln>
            </p:spPr>
            <p:txBody>
              <a:bodyPr rtlCol="0" anchor="ctr"/>
              <a:lstStyle/>
              <a:p>
                <a:endParaRPr lang="ru-RU"/>
              </a:p>
            </p:txBody>
          </p:sp>
        </p:grpSp>
        <p:grpSp>
          <p:nvGrpSpPr>
            <p:cNvPr id="31" name="Рисунок 4">
              <a:extLst>
                <a:ext uri="{FF2B5EF4-FFF2-40B4-BE49-F238E27FC236}">
                  <a16:creationId xmlns:a16="http://schemas.microsoft.com/office/drawing/2014/main" id="{013D6EE5-9BFC-3DE3-53FE-0A63B602B0DD}"/>
                </a:ext>
              </a:extLst>
            </p:cNvPr>
            <p:cNvGrpSpPr/>
            <p:nvPr/>
          </p:nvGrpSpPr>
          <p:grpSpPr>
            <a:xfrm>
              <a:off x="11254015" y="502836"/>
              <a:ext cx="378870" cy="92069"/>
              <a:chOff x="11254015" y="502836"/>
              <a:chExt cx="378870" cy="92069"/>
            </a:xfrm>
            <a:solidFill>
              <a:srgbClr val="0061AF"/>
            </a:solidFill>
          </p:grpSpPr>
          <p:sp>
            <p:nvSpPr>
              <p:cNvPr id="32" name="Полилиния 31">
                <a:extLst>
                  <a:ext uri="{FF2B5EF4-FFF2-40B4-BE49-F238E27FC236}">
                    <a16:creationId xmlns:a16="http://schemas.microsoft.com/office/drawing/2014/main" id="{58063B41-4EAB-CF7C-CD6E-2CFF92CC6D6B}"/>
                  </a:ext>
                </a:extLst>
              </p:cNvPr>
              <p:cNvSpPr/>
              <p:nvPr/>
            </p:nvSpPr>
            <p:spPr>
              <a:xfrm>
                <a:off x="11254015" y="502836"/>
                <a:ext cx="76466" cy="92069"/>
              </a:xfrm>
              <a:custGeom>
                <a:avLst/>
                <a:gdLst>
                  <a:gd name="connsiteX0" fmla="*/ 57133 w 76466"/>
                  <a:gd name="connsiteY0" fmla="*/ 92070 h 92069"/>
                  <a:gd name="connsiteX1" fmla="*/ 57133 w 76466"/>
                  <a:gd name="connsiteY1" fmla="*/ 54549 h 92069"/>
                  <a:gd name="connsiteX2" fmla="*/ 19333 w 76466"/>
                  <a:gd name="connsiteY2" fmla="*/ 54549 h 92069"/>
                  <a:gd name="connsiteX3" fmla="*/ 19333 w 76466"/>
                  <a:gd name="connsiteY3" fmla="*/ 92070 h 92069"/>
                  <a:gd name="connsiteX4" fmla="*/ 0 w 76466"/>
                  <a:gd name="connsiteY4" fmla="*/ 92070 h 92069"/>
                  <a:gd name="connsiteX5" fmla="*/ 0 w 76466"/>
                  <a:gd name="connsiteY5" fmla="*/ 0 h 92069"/>
                  <a:gd name="connsiteX6" fmla="*/ 19333 w 76466"/>
                  <a:gd name="connsiteY6" fmla="*/ 0 h 92069"/>
                  <a:gd name="connsiteX7" fmla="*/ 19333 w 76466"/>
                  <a:gd name="connsiteY7" fmla="*/ 37232 h 92069"/>
                  <a:gd name="connsiteX8" fmla="*/ 57133 w 76466"/>
                  <a:gd name="connsiteY8" fmla="*/ 37232 h 92069"/>
                  <a:gd name="connsiteX9" fmla="*/ 57133 w 76466"/>
                  <a:gd name="connsiteY9" fmla="*/ 0 h 92069"/>
                  <a:gd name="connsiteX10" fmla="*/ 76467 w 76466"/>
                  <a:gd name="connsiteY10" fmla="*/ 0 h 92069"/>
                  <a:gd name="connsiteX11" fmla="*/ 76467 w 76466"/>
                  <a:gd name="connsiteY11" fmla="*/ 92070 h 92069"/>
                  <a:gd name="connsiteX12" fmla="*/ 57133 w 76466"/>
                  <a:gd name="connsiteY12"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66" h="92069">
                    <a:moveTo>
                      <a:pt x="57133" y="92070"/>
                    </a:moveTo>
                    <a:lnTo>
                      <a:pt x="57133" y="54549"/>
                    </a:lnTo>
                    <a:lnTo>
                      <a:pt x="19333" y="54549"/>
                    </a:lnTo>
                    <a:lnTo>
                      <a:pt x="19333" y="92070"/>
                    </a:lnTo>
                    <a:lnTo>
                      <a:pt x="0" y="92070"/>
                    </a:lnTo>
                    <a:lnTo>
                      <a:pt x="0" y="0"/>
                    </a:lnTo>
                    <a:lnTo>
                      <a:pt x="19333" y="0"/>
                    </a:lnTo>
                    <a:lnTo>
                      <a:pt x="19333" y="37232"/>
                    </a:lnTo>
                    <a:lnTo>
                      <a:pt x="57133" y="37232"/>
                    </a:lnTo>
                    <a:lnTo>
                      <a:pt x="57133" y="0"/>
                    </a:lnTo>
                    <a:lnTo>
                      <a:pt x="76467" y="0"/>
                    </a:lnTo>
                    <a:lnTo>
                      <a:pt x="76467" y="92070"/>
                    </a:lnTo>
                    <a:lnTo>
                      <a:pt x="57133" y="92070"/>
                    </a:lnTo>
                    <a:close/>
                  </a:path>
                </a:pathLst>
              </a:custGeom>
              <a:solidFill>
                <a:srgbClr val="0061AF"/>
              </a:solidFill>
              <a:ln w="2885"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A1D5DC8F-D7D1-B468-FE95-22D96822B6A4}"/>
                  </a:ext>
                </a:extLst>
              </p:cNvPr>
              <p:cNvSpPr/>
              <p:nvPr/>
            </p:nvSpPr>
            <p:spPr>
              <a:xfrm>
                <a:off x="11352412" y="502836"/>
                <a:ext cx="77332" cy="92069"/>
              </a:xfrm>
              <a:custGeom>
                <a:avLst/>
                <a:gdLst>
                  <a:gd name="connsiteX0" fmla="*/ 57711 w 77332"/>
                  <a:gd name="connsiteY0" fmla="*/ 92070 h 92069"/>
                  <a:gd name="connsiteX1" fmla="*/ 57711 w 77332"/>
                  <a:gd name="connsiteY1" fmla="*/ 34346 h 92069"/>
                  <a:gd name="connsiteX2" fmla="*/ 11253 w 77332"/>
                  <a:gd name="connsiteY2" fmla="*/ 92070 h 92069"/>
                  <a:gd name="connsiteX3" fmla="*/ 0 w 77332"/>
                  <a:gd name="connsiteY3" fmla="*/ 92070 h 92069"/>
                  <a:gd name="connsiteX4" fmla="*/ 0 w 77332"/>
                  <a:gd name="connsiteY4" fmla="*/ 0 h 92069"/>
                  <a:gd name="connsiteX5" fmla="*/ 19333 w 77332"/>
                  <a:gd name="connsiteY5" fmla="*/ 0 h 92069"/>
                  <a:gd name="connsiteX6" fmla="*/ 19333 w 77332"/>
                  <a:gd name="connsiteY6" fmla="*/ 58013 h 92069"/>
                  <a:gd name="connsiteX7" fmla="*/ 65790 w 77332"/>
                  <a:gd name="connsiteY7" fmla="*/ 0 h 92069"/>
                  <a:gd name="connsiteX8" fmla="*/ 77332 w 77332"/>
                  <a:gd name="connsiteY8" fmla="*/ 0 h 92069"/>
                  <a:gd name="connsiteX9" fmla="*/ 77332 w 77332"/>
                  <a:gd name="connsiteY9" fmla="*/ 92070 h 92069"/>
                  <a:gd name="connsiteX10" fmla="*/ 57711 w 77332"/>
                  <a:gd name="connsiteY10"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32" h="92069">
                    <a:moveTo>
                      <a:pt x="57711" y="92070"/>
                    </a:moveTo>
                    <a:lnTo>
                      <a:pt x="57711" y="34346"/>
                    </a:lnTo>
                    <a:lnTo>
                      <a:pt x="11253" y="92070"/>
                    </a:lnTo>
                    <a:lnTo>
                      <a:pt x="0" y="92070"/>
                    </a:lnTo>
                    <a:lnTo>
                      <a:pt x="0" y="0"/>
                    </a:lnTo>
                    <a:lnTo>
                      <a:pt x="19333" y="0"/>
                    </a:lnTo>
                    <a:lnTo>
                      <a:pt x="19333" y="58013"/>
                    </a:lnTo>
                    <a:lnTo>
                      <a:pt x="65790" y="0"/>
                    </a:lnTo>
                    <a:lnTo>
                      <a:pt x="77332" y="0"/>
                    </a:lnTo>
                    <a:lnTo>
                      <a:pt x="77332" y="92070"/>
                    </a:lnTo>
                    <a:lnTo>
                      <a:pt x="57711" y="92070"/>
                    </a:lnTo>
                    <a:close/>
                  </a:path>
                </a:pathLst>
              </a:custGeom>
              <a:solidFill>
                <a:srgbClr val="0061AF"/>
              </a:solidFill>
              <a:ln w="2885"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3491DDEC-39AE-E9C3-65B7-4306D306538C}"/>
                  </a:ext>
                </a:extLst>
              </p:cNvPr>
              <p:cNvSpPr/>
              <p:nvPr/>
            </p:nvSpPr>
            <p:spPr>
              <a:xfrm>
                <a:off x="11445326" y="503125"/>
                <a:ext cx="77620" cy="91781"/>
              </a:xfrm>
              <a:custGeom>
                <a:avLst/>
                <a:gdLst>
                  <a:gd name="connsiteX0" fmla="*/ 58576 w 77620"/>
                  <a:gd name="connsiteY0" fmla="*/ 91781 h 91781"/>
                  <a:gd name="connsiteX1" fmla="*/ 58576 w 77620"/>
                  <a:gd name="connsiteY1" fmla="*/ 69269 h 91781"/>
                  <a:gd name="connsiteX2" fmla="*/ 47611 w 77620"/>
                  <a:gd name="connsiteY2" fmla="*/ 69269 h 91781"/>
                  <a:gd name="connsiteX3" fmla="*/ 27990 w 77620"/>
                  <a:gd name="connsiteY3" fmla="*/ 82545 h 91781"/>
                  <a:gd name="connsiteX4" fmla="*/ 21641 w 77620"/>
                  <a:gd name="connsiteY4" fmla="*/ 91781 h 91781"/>
                  <a:gd name="connsiteX5" fmla="*/ 0 w 77620"/>
                  <a:gd name="connsiteY5" fmla="*/ 91781 h 91781"/>
                  <a:gd name="connsiteX6" fmla="*/ 8368 w 77620"/>
                  <a:gd name="connsiteY6" fmla="*/ 79659 h 91781"/>
                  <a:gd name="connsiteX7" fmla="*/ 23084 w 77620"/>
                  <a:gd name="connsiteY7" fmla="*/ 63496 h 91781"/>
                  <a:gd name="connsiteX8" fmla="*/ 2020 w 77620"/>
                  <a:gd name="connsiteY8" fmla="*/ 34634 h 91781"/>
                  <a:gd name="connsiteX9" fmla="*/ 44437 w 77620"/>
                  <a:gd name="connsiteY9" fmla="*/ 0 h 91781"/>
                  <a:gd name="connsiteX10" fmla="*/ 77621 w 77620"/>
                  <a:gd name="connsiteY10" fmla="*/ 0 h 91781"/>
                  <a:gd name="connsiteX11" fmla="*/ 77621 w 77620"/>
                  <a:gd name="connsiteY11" fmla="*/ 91781 h 91781"/>
                  <a:gd name="connsiteX12" fmla="*/ 58576 w 77620"/>
                  <a:gd name="connsiteY12" fmla="*/ 91781 h 91781"/>
                  <a:gd name="connsiteX13" fmla="*/ 42706 w 77620"/>
                  <a:gd name="connsiteY13" fmla="*/ 17029 h 91781"/>
                  <a:gd name="connsiteX14" fmla="*/ 20199 w 77620"/>
                  <a:gd name="connsiteY14" fmla="*/ 34634 h 91781"/>
                  <a:gd name="connsiteX15" fmla="*/ 42706 w 77620"/>
                  <a:gd name="connsiteY15" fmla="*/ 52240 h 91781"/>
                  <a:gd name="connsiteX16" fmla="*/ 58576 w 77620"/>
                  <a:gd name="connsiteY16" fmla="*/ 52240 h 91781"/>
                  <a:gd name="connsiteX17" fmla="*/ 58576 w 77620"/>
                  <a:gd name="connsiteY17" fmla="*/ 17029 h 91781"/>
                  <a:gd name="connsiteX18" fmla="*/ 42706 w 77620"/>
                  <a:gd name="connsiteY18" fmla="*/ 17029 h 9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620" h="91781">
                    <a:moveTo>
                      <a:pt x="58576" y="91781"/>
                    </a:moveTo>
                    <a:lnTo>
                      <a:pt x="58576" y="69269"/>
                    </a:lnTo>
                    <a:lnTo>
                      <a:pt x="47611" y="69269"/>
                    </a:lnTo>
                    <a:cubicBezTo>
                      <a:pt x="38089" y="69557"/>
                      <a:pt x="35492" y="71578"/>
                      <a:pt x="27990" y="82545"/>
                    </a:cubicBezTo>
                    <a:lnTo>
                      <a:pt x="21641" y="91781"/>
                    </a:lnTo>
                    <a:lnTo>
                      <a:pt x="0" y="91781"/>
                    </a:lnTo>
                    <a:lnTo>
                      <a:pt x="8368" y="79659"/>
                    </a:lnTo>
                    <a:cubicBezTo>
                      <a:pt x="14428" y="70712"/>
                      <a:pt x="18756" y="66094"/>
                      <a:pt x="23084" y="63496"/>
                    </a:cubicBezTo>
                    <a:cubicBezTo>
                      <a:pt x="9811" y="58590"/>
                      <a:pt x="2020" y="48199"/>
                      <a:pt x="2020" y="34634"/>
                    </a:cubicBezTo>
                    <a:cubicBezTo>
                      <a:pt x="2020" y="15297"/>
                      <a:pt x="17025" y="0"/>
                      <a:pt x="44437" y="0"/>
                    </a:cubicBezTo>
                    <a:lnTo>
                      <a:pt x="77621" y="0"/>
                    </a:lnTo>
                    <a:lnTo>
                      <a:pt x="77621" y="91781"/>
                    </a:lnTo>
                    <a:lnTo>
                      <a:pt x="58576" y="91781"/>
                    </a:lnTo>
                    <a:close/>
                    <a:moveTo>
                      <a:pt x="42706" y="17029"/>
                    </a:moveTo>
                    <a:cubicBezTo>
                      <a:pt x="30010" y="17029"/>
                      <a:pt x="20199" y="22801"/>
                      <a:pt x="20199" y="34634"/>
                    </a:cubicBezTo>
                    <a:cubicBezTo>
                      <a:pt x="20199" y="47045"/>
                      <a:pt x="30010" y="52240"/>
                      <a:pt x="42706" y="52240"/>
                    </a:cubicBezTo>
                    <a:lnTo>
                      <a:pt x="58576" y="52240"/>
                    </a:lnTo>
                    <a:lnTo>
                      <a:pt x="58576" y="17029"/>
                    </a:lnTo>
                    <a:lnTo>
                      <a:pt x="42706" y="17029"/>
                    </a:lnTo>
                    <a:close/>
                  </a:path>
                </a:pathLst>
              </a:custGeom>
              <a:solidFill>
                <a:srgbClr val="0061AF"/>
              </a:solidFill>
              <a:ln w="2885"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54BB2112-CCBE-1D78-CB64-6BC3A2F7C64B}"/>
                  </a:ext>
                </a:extLst>
              </p:cNvPr>
              <p:cNvSpPr/>
              <p:nvPr/>
            </p:nvSpPr>
            <p:spPr>
              <a:xfrm>
                <a:off x="11539971" y="502836"/>
                <a:ext cx="92913" cy="92069"/>
              </a:xfrm>
              <a:custGeom>
                <a:avLst/>
                <a:gdLst>
                  <a:gd name="connsiteX0" fmla="*/ 15293 w 92913"/>
                  <a:gd name="connsiteY0" fmla="*/ 92070 h 92069"/>
                  <a:gd name="connsiteX1" fmla="*/ 35492 w 92913"/>
                  <a:gd name="connsiteY1" fmla="*/ 58878 h 92069"/>
                  <a:gd name="connsiteX2" fmla="*/ 0 w 92913"/>
                  <a:gd name="connsiteY2" fmla="*/ 0 h 92069"/>
                  <a:gd name="connsiteX3" fmla="*/ 21930 w 92913"/>
                  <a:gd name="connsiteY3" fmla="*/ 0 h 92069"/>
                  <a:gd name="connsiteX4" fmla="*/ 46457 w 92913"/>
                  <a:gd name="connsiteY4" fmla="*/ 40118 h 92069"/>
                  <a:gd name="connsiteX5" fmla="*/ 70984 w 92913"/>
                  <a:gd name="connsiteY5" fmla="*/ 0 h 92069"/>
                  <a:gd name="connsiteX6" fmla="*/ 92914 w 92913"/>
                  <a:gd name="connsiteY6" fmla="*/ 0 h 92069"/>
                  <a:gd name="connsiteX7" fmla="*/ 37223 w 92913"/>
                  <a:gd name="connsiteY7" fmla="*/ 92070 h 92069"/>
                  <a:gd name="connsiteX8" fmla="*/ 15293 w 92913"/>
                  <a:gd name="connsiteY8"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13" h="92069">
                    <a:moveTo>
                      <a:pt x="15293" y="92070"/>
                    </a:moveTo>
                    <a:lnTo>
                      <a:pt x="35492" y="58878"/>
                    </a:lnTo>
                    <a:lnTo>
                      <a:pt x="0" y="0"/>
                    </a:lnTo>
                    <a:lnTo>
                      <a:pt x="21930" y="0"/>
                    </a:lnTo>
                    <a:lnTo>
                      <a:pt x="46457" y="40118"/>
                    </a:lnTo>
                    <a:lnTo>
                      <a:pt x="70984" y="0"/>
                    </a:lnTo>
                    <a:lnTo>
                      <a:pt x="92914" y="0"/>
                    </a:lnTo>
                    <a:lnTo>
                      <a:pt x="37223" y="92070"/>
                    </a:lnTo>
                    <a:lnTo>
                      <a:pt x="15293" y="92070"/>
                    </a:lnTo>
                    <a:close/>
                  </a:path>
                </a:pathLst>
              </a:custGeom>
              <a:solidFill>
                <a:srgbClr val="0061AF"/>
              </a:solidFill>
              <a:ln w="2885" cap="flat">
                <a:noFill/>
                <a:prstDash val="solid"/>
                <a:miter/>
              </a:ln>
            </p:spPr>
            <p:txBody>
              <a:bodyPr rtlCol="0" anchor="ctr"/>
              <a:lstStyle/>
              <a:p>
                <a:endParaRPr lang="ru-RU"/>
              </a:p>
            </p:txBody>
          </p:sp>
        </p:grpSp>
        <p:sp>
          <p:nvSpPr>
            <p:cNvPr id="36" name="Полилиния 35">
              <a:extLst>
                <a:ext uri="{FF2B5EF4-FFF2-40B4-BE49-F238E27FC236}">
                  <a16:creationId xmlns:a16="http://schemas.microsoft.com/office/drawing/2014/main" id="{30A0A472-70DC-2E41-5AE2-4357AC5DDBFC}"/>
                </a:ext>
              </a:extLst>
            </p:cNvPr>
            <p:cNvSpPr/>
            <p:nvPr/>
          </p:nvSpPr>
          <p:spPr>
            <a:xfrm>
              <a:off x="11108585" y="665040"/>
              <a:ext cx="318274" cy="210981"/>
            </a:xfrm>
            <a:custGeom>
              <a:avLst/>
              <a:gdLst>
                <a:gd name="connsiteX0" fmla="*/ 233439 w 318274"/>
                <a:gd name="connsiteY0" fmla="*/ 7504 h 210981"/>
                <a:gd name="connsiteX1" fmla="*/ 175152 w 318274"/>
                <a:gd name="connsiteY1" fmla="*/ 38964 h 210981"/>
                <a:gd name="connsiteX2" fmla="*/ 175152 w 318274"/>
                <a:gd name="connsiteY2" fmla="*/ 0 h 210981"/>
                <a:gd name="connsiteX3" fmla="*/ 142545 w 318274"/>
                <a:gd name="connsiteY3" fmla="*/ 0 h 210981"/>
                <a:gd name="connsiteX4" fmla="*/ 142545 w 318274"/>
                <a:gd name="connsiteY4" fmla="*/ 94956 h 210981"/>
                <a:gd name="connsiteX5" fmla="*/ 87720 w 318274"/>
                <a:gd name="connsiteY5" fmla="*/ 151237 h 210981"/>
                <a:gd name="connsiteX6" fmla="*/ 32895 w 318274"/>
                <a:gd name="connsiteY6" fmla="*/ 94956 h 210981"/>
                <a:gd name="connsiteX7" fmla="*/ 87720 w 318274"/>
                <a:gd name="connsiteY7" fmla="*/ 38386 h 210981"/>
                <a:gd name="connsiteX8" fmla="*/ 128406 w 318274"/>
                <a:gd name="connsiteY8" fmla="*/ 56281 h 210981"/>
                <a:gd name="connsiteX9" fmla="*/ 128406 w 318274"/>
                <a:gd name="connsiteY9" fmla="*/ 23090 h 210981"/>
                <a:gd name="connsiteX10" fmla="*/ 84546 w 318274"/>
                <a:gd name="connsiteY10" fmla="*/ 7504 h 210981"/>
                <a:gd name="connsiteX11" fmla="*/ 0 w 318274"/>
                <a:gd name="connsiteY11" fmla="*/ 94667 h 210981"/>
                <a:gd name="connsiteX12" fmla="*/ 84546 w 318274"/>
                <a:gd name="connsiteY12" fmla="*/ 181542 h 210981"/>
                <a:gd name="connsiteX13" fmla="*/ 142834 w 318274"/>
                <a:gd name="connsiteY13" fmla="*/ 150371 h 210981"/>
                <a:gd name="connsiteX14" fmla="*/ 142834 w 318274"/>
                <a:gd name="connsiteY14" fmla="*/ 210981 h 210981"/>
                <a:gd name="connsiteX15" fmla="*/ 176017 w 318274"/>
                <a:gd name="connsiteY15" fmla="*/ 210981 h 210981"/>
                <a:gd name="connsiteX16" fmla="*/ 176017 w 318274"/>
                <a:gd name="connsiteY16" fmla="*/ 90049 h 210981"/>
                <a:gd name="connsiteX17" fmla="*/ 176017 w 318274"/>
                <a:gd name="connsiteY17" fmla="*/ 90049 h 210981"/>
                <a:gd name="connsiteX18" fmla="*/ 230843 w 318274"/>
                <a:gd name="connsiteY18" fmla="*/ 37809 h 210981"/>
                <a:gd name="connsiteX19" fmla="*/ 285668 w 318274"/>
                <a:gd name="connsiteY19" fmla="*/ 94379 h 210981"/>
                <a:gd name="connsiteX20" fmla="*/ 230843 w 318274"/>
                <a:gd name="connsiteY20" fmla="*/ 150660 h 210981"/>
                <a:gd name="connsiteX21" fmla="*/ 190734 w 318274"/>
                <a:gd name="connsiteY21" fmla="*/ 133342 h 210981"/>
                <a:gd name="connsiteX22" fmla="*/ 190734 w 318274"/>
                <a:gd name="connsiteY22" fmla="*/ 166822 h 210981"/>
                <a:gd name="connsiteX23" fmla="*/ 234017 w 318274"/>
                <a:gd name="connsiteY23" fmla="*/ 181542 h 210981"/>
                <a:gd name="connsiteX24" fmla="*/ 318274 w 318274"/>
                <a:gd name="connsiteY24" fmla="*/ 94667 h 210981"/>
                <a:gd name="connsiteX25" fmla="*/ 233439 w 318274"/>
                <a:gd name="connsiteY25" fmla="*/ 7504 h 21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274" h="210981">
                  <a:moveTo>
                    <a:pt x="233439" y="7504"/>
                  </a:moveTo>
                  <a:cubicBezTo>
                    <a:pt x="208335" y="7504"/>
                    <a:pt x="186694" y="20492"/>
                    <a:pt x="175152" y="38964"/>
                  </a:cubicBezTo>
                  <a:lnTo>
                    <a:pt x="175152" y="0"/>
                  </a:lnTo>
                  <a:lnTo>
                    <a:pt x="142545" y="0"/>
                  </a:lnTo>
                  <a:lnTo>
                    <a:pt x="142545" y="94956"/>
                  </a:lnTo>
                  <a:cubicBezTo>
                    <a:pt x="142545" y="127570"/>
                    <a:pt x="118307" y="151237"/>
                    <a:pt x="87720" y="151237"/>
                  </a:cubicBezTo>
                  <a:cubicBezTo>
                    <a:pt x="56845" y="151237"/>
                    <a:pt x="32895" y="127570"/>
                    <a:pt x="32895" y="94956"/>
                  </a:cubicBezTo>
                  <a:cubicBezTo>
                    <a:pt x="32895" y="62342"/>
                    <a:pt x="57134" y="38386"/>
                    <a:pt x="87720" y="38386"/>
                  </a:cubicBezTo>
                  <a:cubicBezTo>
                    <a:pt x="103879" y="38386"/>
                    <a:pt x="118307" y="45025"/>
                    <a:pt x="128406" y="56281"/>
                  </a:cubicBezTo>
                  <a:lnTo>
                    <a:pt x="128406" y="23090"/>
                  </a:lnTo>
                  <a:cubicBezTo>
                    <a:pt x="116575" y="13565"/>
                    <a:pt x="101282" y="7504"/>
                    <a:pt x="84546" y="7504"/>
                  </a:cubicBezTo>
                  <a:cubicBezTo>
                    <a:pt x="34049" y="7504"/>
                    <a:pt x="0" y="46179"/>
                    <a:pt x="0" y="94667"/>
                  </a:cubicBezTo>
                  <a:cubicBezTo>
                    <a:pt x="0" y="143155"/>
                    <a:pt x="34049" y="181542"/>
                    <a:pt x="84546" y="181542"/>
                  </a:cubicBezTo>
                  <a:cubicBezTo>
                    <a:pt x="109650" y="181542"/>
                    <a:pt x="131292" y="168843"/>
                    <a:pt x="142834" y="150371"/>
                  </a:cubicBezTo>
                  <a:lnTo>
                    <a:pt x="142834" y="210981"/>
                  </a:lnTo>
                  <a:lnTo>
                    <a:pt x="176017" y="210981"/>
                  </a:lnTo>
                  <a:lnTo>
                    <a:pt x="176017" y="90049"/>
                  </a:lnTo>
                  <a:lnTo>
                    <a:pt x="176017" y="90049"/>
                  </a:lnTo>
                  <a:cubicBezTo>
                    <a:pt x="178037" y="59744"/>
                    <a:pt x="201410" y="37809"/>
                    <a:pt x="230843" y="37809"/>
                  </a:cubicBezTo>
                  <a:cubicBezTo>
                    <a:pt x="261718" y="37809"/>
                    <a:pt x="285668" y="61765"/>
                    <a:pt x="285668" y="94379"/>
                  </a:cubicBezTo>
                  <a:cubicBezTo>
                    <a:pt x="285668" y="126993"/>
                    <a:pt x="261429" y="150660"/>
                    <a:pt x="230843" y="150660"/>
                  </a:cubicBezTo>
                  <a:cubicBezTo>
                    <a:pt x="214683" y="150660"/>
                    <a:pt x="200544" y="144021"/>
                    <a:pt x="190734" y="133342"/>
                  </a:cubicBezTo>
                  <a:lnTo>
                    <a:pt x="190734" y="166822"/>
                  </a:lnTo>
                  <a:cubicBezTo>
                    <a:pt x="202276" y="175770"/>
                    <a:pt x="217281" y="181542"/>
                    <a:pt x="234017" y="181542"/>
                  </a:cubicBezTo>
                  <a:cubicBezTo>
                    <a:pt x="284225" y="181542"/>
                    <a:pt x="318274" y="143155"/>
                    <a:pt x="318274" y="94667"/>
                  </a:cubicBezTo>
                  <a:cubicBezTo>
                    <a:pt x="317697" y="46179"/>
                    <a:pt x="283359" y="7504"/>
                    <a:pt x="233439" y="7504"/>
                  </a:cubicBezTo>
                  <a:close/>
                </a:path>
              </a:pathLst>
            </a:custGeom>
            <a:solidFill>
              <a:srgbClr val="0061AF"/>
            </a:solidFill>
            <a:ln w="2885" cap="flat">
              <a:noFill/>
              <a:prstDash val="solid"/>
              <a:miter/>
            </a:ln>
          </p:spPr>
          <p:txBody>
            <a:bodyPr rtlCol="0" anchor="ctr"/>
            <a:lstStyle/>
            <a:p>
              <a:endParaRPr lang="ru-RU"/>
            </a:p>
          </p:txBody>
        </p:sp>
      </p:grpSp>
    </p:spTree>
    <p:extLst>
      <p:ext uri="{BB962C8B-B14F-4D97-AF65-F5344CB8AC3E}">
        <p14:creationId xmlns:p14="http://schemas.microsoft.com/office/powerpoint/2010/main" val="28196506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Заключительный слайд 1">
    <p:spTree>
      <p:nvGrpSpPr>
        <p:cNvPr id="1" name=""/>
        <p:cNvGrpSpPr/>
        <p:nvPr/>
      </p:nvGrpSpPr>
      <p:grpSpPr>
        <a:xfrm>
          <a:off x="0" y="0"/>
          <a:ext cx="0" cy="0"/>
          <a:chOff x="0" y="0"/>
          <a:chExt cx="0" cy="0"/>
        </a:xfrm>
      </p:grpSpPr>
      <p:sp>
        <p:nvSpPr>
          <p:cNvPr id="6" name="Текст 26"/>
          <p:cNvSpPr>
            <a:spLocks noGrp="1"/>
          </p:cNvSpPr>
          <p:nvPr>
            <p:ph type="body" sz="quarter" idx="11" hasCustomPrompt="1"/>
          </p:nvPr>
        </p:nvSpPr>
        <p:spPr>
          <a:xfrm>
            <a:off x="6418217" y="6083856"/>
            <a:ext cx="1649811" cy="369332"/>
          </a:xfrm>
          <a:prstGeom prst="rect">
            <a:avLst/>
          </a:prstGeom>
        </p:spPr>
        <p:txBody>
          <a:bodyPr wrap="square">
            <a:spAutoFit/>
          </a:bodyPr>
          <a:lstStyle>
            <a:lvl1pPr marL="0" indent="0">
              <a:lnSpc>
                <a:spcPct val="100000"/>
              </a:lnSpc>
              <a:spcBef>
                <a:spcPts val="0"/>
              </a:spcBef>
              <a:spcAft>
                <a:spcPts val="600"/>
              </a:spcAft>
              <a:buNone/>
              <a:defRPr sz="1800">
                <a:solidFill>
                  <a:schemeClr val="accent5"/>
                </a:solidFill>
                <a:latin typeface="Montserrat" panose="00000500000000000000" pitchFamily="2" charset="-52"/>
              </a:defRPr>
            </a:lvl1pPr>
          </a:lstStyle>
          <a:p>
            <a:pPr lvl="0"/>
            <a:r>
              <a:rPr lang="ru-RU" dirty="0"/>
              <a:t>01.01.2025</a:t>
            </a:r>
          </a:p>
        </p:txBody>
      </p:sp>
      <p:sp>
        <p:nvSpPr>
          <p:cNvPr id="7" name="Текст 26"/>
          <p:cNvSpPr>
            <a:spLocks noGrp="1"/>
          </p:cNvSpPr>
          <p:nvPr>
            <p:ph type="body" sz="quarter" idx="12" hasCustomPrompt="1"/>
          </p:nvPr>
        </p:nvSpPr>
        <p:spPr>
          <a:xfrm>
            <a:off x="6418217" y="3987809"/>
            <a:ext cx="3798124" cy="461665"/>
          </a:xfrm>
          <a:prstGeom prst="rect">
            <a:avLst/>
          </a:prstGeom>
        </p:spPr>
        <p:txBody>
          <a:bodyPr wrap="square">
            <a:spAutoFit/>
          </a:bodyPr>
          <a:lstStyle>
            <a:lvl1pPr marL="0" indent="0">
              <a:lnSpc>
                <a:spcPct val="100000"/>
              </a:lnSpc>
              <a:spcBef>
                <a:spcPts val="0"/>
              </a:spcBef>
              <a:spcAft>
                <a:spcPts val="600"/>
              </a:spcAft>
              <a:buNone/>
              <a:defRPr sz="2400">
                <a:solidFill>
                  <a:schemeClr val="accent5"/>
                </a:solidFill>
                <a:latin typeface="Montserrat" panose="00000500000000000000" pitchFamily="2" charset="-52"/>
              </a:defRPr>
            </a:lvl1pPr>
          </a:lstStyle>
          <a:p>
            <a:pPr lvl="0"/>
            <a:r>
              <a:rPr lang="ru-RU" dirty="0"/>
              <a:t>Контакты</a:t>
            </a:r>
          </a:p>
        </p:txBody>
      </p:sp>
      <p:sp>
        <p:nvSpPr>
          <p:cNvPr id="8" name="Текст 26"/>
          <p:cNvSpPr>
            <a:spLocks noGrp="1"/>
          </p:cNvSpPr>
          <p:nvPr>
            <p:ph type="body" sz="quarter" idx="13" hasCustomPrompt="1"/>
          </p:nvPr>
        </p:nvSpPr>
        <p:spPr>
          <a:xfrm>
            <a:off x="6418216" y="2779167"/>
            <a:ext cx="3798125" cy="1200329"/>
          </a:xfrm>
          <a:prstGeom prst="rect">
            <a:avLst/>
          </a:prstGeom>
        </p:spPr>
        <p:txBody>
          <a:bodyPr wrap="square">
            <a:spAutoFit/>
          </a:bodyPr>
          <a:lstStyle>
            <a:lvl1pPr marL="0" indent="0">
              <a:lnSpc>
                <a:spcPct val="100000"/>
              </a:lnSpc>
              <a:spcBef>
                <a:spcPts val="0"/>
              </a:spcBef>
              <a:spcAft>
                <a:spcPts val="600"/>
              </a:spcAft>
              <a:buNone/>
              <a:defRPr sz="3600" b="1">
                <a:solidFill>
                  <a:schemeClr val="accent1"/>
                </a:solidFill>
                <a:latin typeface="Montserrat" panose="00000500000000000000" pitchFamily="2" charset="-52"/>
              </a:defRPr>
            </a:lvl1pPr>
          </a:lstStyle>
          <a:p>
            <a:pPr lvl="0"/>
            <a:r>
              <a:rPr lang="ru-RU" dirty="0"/>
              <a:t>Спасибо</a:t>
            </a:r>
            <a:br>
              <a:rPr lang="ru-RU" dirty="0"/>
            </a:br>
            <a:r>
              <a:rPr lang="ru-RU" dirty="0"/>
              <a:t>за внимание!</a:t>
            </a:r>
          </a:p>
        </p:txBody>
      </p:sp>
      <p:grpSp>
        <p:nvGrpSpPr>
          <p:cNvPr id="4" name="Рисунок 9">
            <a:extLst>
              <a:ext uri="{FF2B5EF4-FFF2-40B4-BE49-F238E27FC236}">
                <a16:creationId xmlns:a16="http://schemas.microsoft.com/office/drawing/2014/main" id="{387BB581-8FA5-B026-B514-F4901CDD2336}"/>
              </a:ext>
            </a:extLst>
          </p:cNvPr>
          <p:cNvGrpSpPr/>
          <p:nvPr/>
        </p:nvGrpSpPr>
        <p:grpSpPr>
          <a:xfrm>
            <a:off x="-559049" y="749746"/>
            <a:ext cx="5704467" cy="3928246"/>
            <a:chOff x="-559049" y="749746"/>
            <a:chExt cx="5704467" cy="3928246"/>
          </a:xfrm>
        </p:grpSpPr>
        <p:grpSp>
          <p:nvGrpSpPr>
            <p:cNvPr id="5" name="Рисунок 9">
              <a:extLst>
                <a:ext uri="{FF2B5EF4-FFF2-40B4-BE49-F238E27FC236}">
                  <a16:creationId xmlns:a16="http://schemas.microsoft.com/office/drawing/2014/main" id="{98CA9455-A242-EB23-2931-52FA33C44283}"/>
                </a:ext>
              </a:extLst>
            </p:cNvPr>
            <p:cNvGrpSpPr/>
            <p:nvPr/>
          </p:nvGrpSpPr>
          <p:grpSpPr>
            <a:xfrm>
              <a:off x="646605" y="2246996"/>
              <a:ext cx="2826527" cy="2430996"/>
              <a:chOff x="646605" y="2246996"/>
              <a:chExt cx="2826527" cy="2430996"/>
            </a:xfrm>
            <a:solidFill>
              <a:srgbClr val="DDDFDF"/>
            </a:solidFill>
          </p:grpSpPr>
          <p:sp>
            <p:nvSpPr>
              <p:cNvPr id="11" name="Полилиния 10">
                <a:extLst>
                  <a:ext uri="{FF2B5EF4-FFF2-40B4-BE49-F238E27FC236}">
                    <a16:creationId xmlns:a16="http://schemas.microsoft.com/office/drawing/2014/main" id="{0BEE7B03-663B-83C4-0DF4-D45AE630B748}"/>
                  </a:ext>
                </a:extLst>
              </p:cNvPr>
              <p:cNvSpPr/>
              <p:nvPr/>
            </p:nvSpPr>
            <p:spPr>
              <a:xfrm>
                <a:off x="709581" y="3552390"/>
                <a:ext cx="283956" cy="429965"/>
              </a:xfrm>
              <a:custGeom>
                <a:avLst/>
                <a:gdLst>
                  <a:gd name="connsiteX0" fmla="*/ 283956 w 283956"/>
                  <a:gd name="connsiteY0" fmla="*/ 0 h 429965"/>
                  <a:gd name="connsiteX1" fmla="*/ 0 w 283956"/>
                  <a:gd name="connsiteY1" fmla="*/ 258679 h 429965"/>
                  <a:gd name="connsiteX2" fmla="*/ 139794 w 283956"/>
                  <a:gd name="connsiteY2" fmla="*/ 429966 h 429965"/>
                  <a:gd name="connsiteX3" fmla="*/ 282209 w 283956"/>
                  <a:gd name="connsiteY3" fmla="*/ 290140 h 429965"/>
                  <a:gd name="connsiteX4" fmla="*/ 283956 w 283956"/>
                  <a:gd name="connsiteY4" fmla="*/ 0 h 429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956" h="429965">
                    <a:moveTo>
                      <a:pt x="283956" y="0"/>
                    </a:moveTo>
                    <a:lnTo>
                      <a:pt x="0" y="258679"/>
                    </a:lnTo>
                    <a:cubicBezTo>
                      <a:pt x="43686" y="318105"/>
                      <a:pt x="89992" y="375783"/>
                      <a:pt x="139794" y="429966"/>
                    </a:cubicBezTo>
                    <a:lnTo>
                      <a:pt x="282209" y="290140"/>
                    </a:lnTo>
                    <a:cubicBezTo>
                      <a:pt x="278714" y="186144"/>
                      <a:pt x="279588" y="90013"/>
                      <a:pt x="283956" y="0"/>
                    </a:cubicBezTo>
                    <a:close/>
                  </a:path>
                </a:pathLst>
              </a:custGeom>
              <a:solidFill>
                <a:srgbClr val="DDDFDF"/>
              </a:solidFill>
              <a:ln w="8733"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6A42567C-D33E-3E3B-4051-E24B3379C4F5}"/>
                  </a:ext>
                </a:extLst>
              </p:cNvPr>
              <p:cNvSpPr/>
              <p:nvPr/>
            </p:nvSpPr>
            <p:spPr>
              <a:xfrm>
                <a:off x="646605" y="3148642"/>
                <a:ext cx="394986" cy="621353"/>
              </a:xfrm>
              <a:custGeom>
                <a:avLst/>
                <a:gdLst>
                  <a:gd name="connsiteX0" fmla="*/ 394987 w 394986"/>
                  <a:gd name="connsiteY0" fmla="*/ 0 h 621353"/>
                  <a:gd name="connsiteX1" fmla="*/ 2690 w 394986"/>
                  <a:gd name="connsiteY1" fmla="*/ 336457 h 621353"/>
                  <a:gd name="connsiteX2" fmla="*/ 8806 w 394986"/>
                  <a:gd name="connsiteY2" fmla="*/ 586397 h 621353"/>
                  <a:gd name="connsiteX3" fmla="*/ 32396 w 394986"/>
                  <a:gd name="connsiteY3" fmla="*/ 621354 h 621353"/>
                  <a:gd name="connsiteX4" fmla="*/ 351301 w 394986"/>
                  <a:gd name="connsiteY4" fmla="*/ 331214 h 621353"/>
                  <a:gd name="connsiteX5" fmla="*/ 394987 w 394986"/>
                  <a:gd name="connsiteY5" fmla="*/ 0 h 62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86" h="621353">
                    <a:moveTo>
                      <a:pt x="394987" y="0"/>
                    </a:moveTo>
                    <a:lnTo>
                      <a:pt x="2690" y="336457"/>
                    </a:lnTo>
                    <a:cubicBezTo>
                      <a:pt x="-2553" y="422975"/>
                      <a:pt x="69" y="505997"/>
                      <a:pt x="8806" y="586397"/>
                    </a:cubicBezTo>
                    <a:cubicBezTo>
                      <a:pt x="16669" y="597758"/>
                      <a:pt x="24533" y="609992"/>
                      <a:pt x="32396" y="621354"/>
                    </a:cubicBezTo>
                    <a:lnTo>
                      <a:pt x="351301" y="331214"/>
                    </a:lnTo>
                    <a:cubicBezTo>
                      <a:pt x="360038" y="204496"/>
                      <a:pt x="375765" y="94383"/>
                      <a:pt x="394987" y="0"/>
                    </a:cubicBezTo>
                    <a:close/>
                  </a:path>
                </a:pathLst>
              </a:custGeom>
              <a:solidFill>
                <a:srgbClr val="DDDFDF"/>
              </a:solidFill>
              <a:ln w="8733"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9869CA57-A6A2-03FA-EE3E-9FE1B0D35704}"/>
                  </a:ext>
                </a:extLst>
              </p:cNvPr>
              <p:cNvSpPr/>
              <p:nvPr/>
            </p:nvSpPr>
            <p:spPr>
              <a:xfrm>
                <a:off x="884323" y="3911569"/>
                <a:ext cx="129309" cy="233335"/>
              </a:xfrm>
              <a:custGeom>
                <a:avLst/>
                <a:gdLst>
                  <a:gd name="connsiteX0" fmla="*/ 0 w 129309"/>
                  <a:gd name="connsiteY0" fmla="*/ 108366 h 233335"/>
                  <a:gd name="connsiteX1" fmla="*/ 129309 w 129309"/>
                  <a:gd name="connsiteY1" fmla="*/ 233335 h 233335"/>
                  <a:gd name="connsiteX2" fmla="*/ 110088 w 129309"/>
                  <a:gd name="connsiteY2" fmla="*/ 0 h 233335"/>
                  <a:gd name="connsiteX3" fmla="*/ 0 w 129309"/>
                  <a:gd name="connsiteY3" fmla="*/ 108366 h 233335"/>
                </a:gdLst>
                <a:ahLst/>
                <a:cxnLst>
                  <a:cxn ang="0">
                    <a:pos x="connsiteX0" y="connsiteY0"/>
                  </a:cxn>
                  <a:cxn ang="0">
                    <a:pos x="connsiteX1" y="connsiteY1"/>
                  </a:cxn>
                  <a:cxn ang="0">
                    <a:pos x="connsiteX2" y="connsiteY2"/>
                  </a:cxn>
                  <a:cxn ang="0">
                    <a:pos x="connsiteX3" y="connsiteY3"/>
                  </a:cxn>
                </a:cxnLst>
                <a:rect l="l" t="t" r="r" b="b"/>
                <a:pathLst>
                  <a:path w="129309" h="233335">
                    <a:moveTo>
                      <a:pt x="0" y="108366"/>
                    </a:moveTo>
                    <a:cubicBezTo>
                      <a:pt x="41064" y="152061"/>
                      <a:pt x="84750" y="193135"/>
                      <a:pt x="129309" y="233335"/>
                    </a:cubicBezTo>
                    <a:cubicBezTo>
                      <a:pt x="120572" y="152061"/>
                      <a:pt x="114456" y="74283"/>
                      <a:pt x="110088" y="0"/>
                    </a:cubicBezTo>
                    <a:lnTo>
                      <a:pt x="0" y="108366"/>
                    </a:lnTo>
                    <a:close/>
                  </a:path>
                </a:pathLst>
              </a:custGeom>
              <a:solidFill>
                <a:srgbClr val="DDDFDF"/>
              </a:solidFill>
              <a:ln w="8733"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96AC4160-E887-3BE1-1273-5F4A9BCC0D85}"/>
                  </a:ext>
                </a:extLst>
              </p:cNvPr>
              <p:cNvSpPr/>
              <p:nvPr/>
            </p:nvSpPr>
            <p:spPr>
              <a:xfrm>
                <a:off x="655411" y="2647015"/>
                <a:ext cx="553059" cy="764675"/>
              </a:xfrm>
              <a:custGeom>
                <a:avLst/>
                <a:gdLst>
                  <a:gd name="connsiteX0" fmla="*/ 407150 w 553059"/>
                  <a:gd name="connsiteY0" fmla="*/ 403748 h 764675"/>
                  <a:gd name="connsiteX1" fmla="*/ 553060 w 553059"/>
                  <a:gd name="connsiteY1" fmla="*/ 0 h 764675"/>
                  <a:gd name="connsiteX2" fmla="*/ 96982 w 553059"/>
                  <a:gd name="connsiteY2" fmla="*/ 374909 h 764675"/>
                  <a:gd name="connsiteX3" fmla="*/ 0 w 553059"/>
                  <a:gd name="connsiteY3" fmla="*/ 764675 h 764675"/>
                  <a:gd name="connsiteX4" fmla="*/ 403655 w 553059"/>
                  <a:gd name="connsiteY4" fmla="*/ 417731 h 764675"/>
                  <a:gd name="connsiteX5" fmla="*/ 407150 w 553059"/>
                  <a:gd name="connsiteY5" fmla="*/ 403748 h 76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059" h="764675">
                    <a:moveTo>
                      <a:pt x="407150" y="403748"/>
                    </a:moveTo>
                    <a:cubicBezTo>
                      <a:pt x="451709" y="218479"/>
                      <a:pt x="508501" y="85644"/>
                      <a:pt x="553060" y="0"/>
                    </a:cubicBezTo>
                    <a:lnTo>
                      <a:pt x="96982" y="374909"/>
                    </a:lnTo>
                    <a:cubicBezTo>
                      <a:pt x="44559" y="510366"/>
                      <a:pt x="13979" y="640579"/>
                      <a:pt x="0" y="764675"/>
                    </a:cubicBezTo>
                    <a:lnTo>
                      <a:pt x="403655" y="417731"/>
                    </a:lnTo>
                    <a:cubicBezTo>
                      <a:pt x="404529" y="413362"/>
                      <a:pt x="406276" y="408992"/>
                      <a:pt x="407150" y="403748"/>
                    </a:cubicBezTo>
                    <a:close/>
                  </a:path>
                </a:pathLst>
              </a:custGeom>
              <a:solidFill>
                <a:srgbClr val="DDDFDF"/>
              </a:solidFill>
              <a:ln w="8733"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E3BBDC09-12E3-03C7-32BE-0CD76C8BECC2}"/>
                  </a:ext>
                </a:extLst>
              </p:cNvPr>
              <p:cNvSpPr/>
              <p:nvPr/>
            </p:nvSpPr>
            <p:spPr>
              <a:xfrm>
                <a:off x="795204" y="2448636"/>
                <a:ext cx="445593" cy="471913"/>
              </a:xfrm>
              <a:custGeom>
                <a:avLst/>
                <a:gdLst>
                  <a:gd name="connsiteX0" fmla="*/ 297062 w 445593"/>
                  <a:gd name="connsiteY0" fmla="*/ 0 h 471913"/>
                  <a:gd name="connsiteX1" fmla="*/ 0 w 445593"/>
                  <a:gd name="connsiteY1" fmla="*/ 471914 h 471913"/>
                  <a:gd name="connsiteX2" fmla="*/ 445593 w 445593"/>
                  <a:gd name="connsiteY2" fmla="*/ 105744 h 471913"/>
                  <a:gd name="connsiteX3" fmla="*/ 297062 w 445593"/>
                  <a:gd name="connsiteY3" fmla="*/ 0 h 471913"/>
                </a:gdLst>
                <a:ahLst/>
                <a:cxnLst>
                  <a:cxn ang="0">
                    <a:pos x="connsiteX0" y="connsiteY0"/>
                  </a:cxn>
                  <a:cxn ang="0">
                    <a:pos x="connsiteX1" y="connsiteY1"/>
                  </a:cxn>
                  <a:cxn ang="0">
                    <a:pos x="connsiteX2" y="connsiteY2"/>
                  </a:cxn>
                  <a:cxn ang="0">
                    <a:pos x="connsiteX3" y="connsiteY3"/>
                  </a:cxn>
                </a:cxnLst>
                <a:rect l="l" t="t" r="r" b="b"/>
                <a:pathLst>
                  <a:path w="445593" h="471913">
                    <a:moveTo>
                      <a:pt x="297062" y="0"/>
                    </a:moveTo>
                    <a:cubicBezTo>
                      <a:pt x="166005" y="162548"/>
                      <a:pt x="69023" y="319853"/>
                      <a:pt x="0" y="471914"/>
                    </a:cubicBezTo>
                    <a:lnTo>
                      <a:pt x="445593" y="105744"/>
                    </a:lnTo>
                    <a:cubicBezTo>
                      <a:pt x="394044" y="78652"/>
                      <a:pt x="344243" y="42822"/>
                      <a:pt x="297062" y="0"/>
                    </a:cubicBezTo>
                    <a:close/>
                  </a:path>
                </a:pathLst>
              </a:custGeom>
              <a:solidFill>
                <a:srgbClr val="DDDFDF"/>
              </a:solidFill>
              <a:ln w="8733"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103D5B32-0FEB-14E4-B6CA-F17CD7388A7D}"/>
                  </a:ext>
                </a:extLst>
              </p:cNvPr>
              <p:cNvSpPr/>
              <p:nvPr/>
            </p:nvSpPr>
            <p:spPr>
              <a:xfrm>
                <a:off x="1040237" y="2246996"/>
                <a:ext cx="2432895" cy="2430996"/>
              </a:xfrm>
              <a:custGeom>
                <a:avLst/>
                <a:gdLst>
                  <a:gd name="connsiteX0" fmla="*/ 2051083 w 2432895"/>
                  <a:gd name="connsiteY0" fmla="*/ 528484 h 2430996"/>
                  <a:gd name="connsiteX1" fmla="*/ 2058946 w 2432895"/>
                  <a:gd name="connsiteY1" fmla="*/ 519745 h 2430996"/>
                  <a:gd name="connsiteX2" fmla="*/ 2401442 w 2432895"/>
                  <a:gd name="connsiteY2" fmla="*/ 519745 h 2430996"/>
                  <a:gd name="connsiteX3" fmla="*/ 2432895 w 2432895"/>
                  <a:gd name="connsiteY3" fmla="*/ 454201 h 2430996"/>
                  <a:gd name="connsiteX4" fmla="*/ 2388336 w 2432895"/>
                  <a:gd name="connsiteY4" fmla="*/ 164061 h 2430996"/>
                  <a:gd name="connsiteX5" fmla="*/ 2070305 w 2432895"/>
                  <a:gd name="connsiteY5" fmla="*/ 95022 h 2430996"/>
                  <a:gd name="connsiteX6" fmla="*/ 1918279 w 2432895"/>
                  <a:gd name="connsiteY6" fmla="*/ 121239 h 2430996"/>
                  <a:gd name="connsiteX7" fmla="*/ 1467443 w 2432895"/>
                  <a:gd name="connsiteY7" fmla="*/ 121239 h 2430996"/>
                  <a:gd name="connsiteX8" fmla="*/ 1281343 w 2432895"/>
                  <a:gd name="connsiteY8" fmla="*/ 28604 h 2430996"/>
                  <a:gd name="connsiteX9" fmla="*/ 740514 w 2432895"/>
                  <a:gd name="connsiteY9" fmla="*/ 28604 h 2430996"/>
                  <a:gd name="connsiteX10" fmla="*/ 86104 w 2432895"/>
                  <a:gd name="connsiteY10" fmla="*/ 163187 h 2430996"/>
                  <a:gd name="connsiteX11" fmla="*/ 536066 w 2432895"/>
                  <a:gd name="connsiteY11" fmla="*/ 322240 h 2430996"/>
                  <a:gd name="connsiteX12" fmla="*/ 542182 w 2432895"/>
                  <a:gd name="connsiteY12" fmla="*/ 372927 h 2430996"/>
                  <a:gd name="connsiteX13" fmla="*/ 474032 w 2432895"/>
                  <a:gd name="connsiteY13" fmla="*/ 377296 h 2430996"/>
                  <a:gd name="connsiteX14" fmla="*/ 264341 w 2432895"/>
                  <a:gd name="connsiteY14" fmla="*/ 337096 h 2430996"/>
                  <a:gd name="connsiteX15" fmla="*/ 70377 w 2432895"/>
                  <a:gd name="connsiteY15" fmla="*/ 820371 h 2430996"/>
                  <a:gd name="connsiteX16" fmla="*/ 30186 w 2432895"/>
                  <a:gd name="connsiteY16" fmla="*/ 1946847 h 2430996"/>
                  <a:gd name="connsiteX17" fmla="*/ 1379198 w 2432895"/>
                  <a:gd name="connsiteY17" fmla="*/ 2430996 h 2430996"/>
                  <a:gd name="connsiteX18" fmla="*/ 2021377 w 2432895"/>
                  <a:gd name="connsiteY18" fmla="*/ 2332244 h 2430996"/>
                  <a:gd name="connsiteX19" fmla="*/ 1545204 w 2432895"/>
                  <a:gd name="connsiteY19" fmla="*/ 1126241 h 2430996"/>
                  <a:gd name="connsiteX20" fmla="*/ 1432495 w 2432895"/>
                  <a:gd name="connsiteY20" fmla="*/ 1225868 h 2430996"/>
                  <a:gd name="connsiteX21" fmla="*/ 600721 w 2432895"/>
                  <a:gd name="connsiteY21" fmla="*/ 1224120 h 2430996"/>
                  <a:gd name="connsiteX22" fmla="*/ 298416 w 2432895"/>
                  <a:gd name="connsiteY22" fmla="*/ 864067 h 2430996"/>
                  <a:gd name="connsiteX23" fmla="*/ 337733 w 2432895"/>
                  <a:gd name="connsiteY23" fmla="*/ 830858 h 2430996"/>
                  <a:gd name="connsiteX24" fmla="*/ 625185 w 2432895"/>
                  <a:gd name="connsiteY24" fmla="*/ 1173433 h 2430996"/>
                  <a:gd name="connsiteX25" fmla="*/ 1413273 w 2432895"/>
                  <a:gd name="connsiteY25" fmla="*/ 1175181 h 2430996"/>
                  <a:gd name="connsiteX26" fmla="*/ 1802949 w 2432895"/>
                  <a:gd name="connsiteY26" fmla="*/ 829984 h 2430996"/>
                  <a:gd name="connsiteX27" fmla="*/ 1682376 w 2432895"/>
                  <a:gd name="connsiteY27" fmla="*/ 657823 h 2430996"/>
                  <a:gd name="connsiteX28" fmla="*/ 1682376 w 2432895"/>
                  <a:gd name="connsiteY28" fmla="*/ 271553 h 2430996"/>
                  <a:gd name="connsiteX29" fmla="*/ 1733925 w 2432895"/>
                  <a:gd name="connsiteY29" fmla="*/ 271553 h 2430996"/>
                  <a:gd name="connsiteX30" fmla="*/ 1733925 w 2432895"/>
                  <a:gd name="connsiteY30" fmla="*/ 641219 h 2430996"/>
                  <a:gd name="connsiteX31" fmla="*/ 1841392 w 2432895"/>
                  <a:gd name="connsiteY31" fmla="*/ 795902 h 2430996"/>
                  <a:gd name="connsiteX32" fmla="*/ 1841392 w 2432895"/>
                  <a:gd name="connsiteY32" fmla="*/ 795902 h 2430996"/>
                  <a:gd name="connsiteX33" fmla="*/ 1844887 w 2432895"/>
                  <a:gd name="connsiteY33" fmla="*/ 800271 h 2430996"/>
                  <a:gd name="connsiteX34" fmla="*/ 1855371 w 2432895"/>
                  <a:gd name="connsiteY34" fmla="*/ 789784 h 2430996"/>
                  <a:gd name="connsiteX35" fmla="*/ 2279996 w 2432895"/>
                  <a:gd name="connsiteY35" fmla="*/ 789784 h 2430996"/>
                  <a:gd name="connsiteX36" fmla="*/ 2386589 w 2432895"/>
                  <a:gd name="connsiteY36" fmla="*/ 683167 h 2430996"/>
                  <a:gd name="connsiteX37" fmla="*/ 2328924 w 2432895"/>
                  <a:gd name="connsiteY37" fmla="*/ 625488 h 2430996"/>
                  <a:gd name="connsiteX38" fmla="*/ 2328924 w 2432895"/>
                  <a:gd name="connsiteY38" fmla="*/ 572179 h 2430996"/>
                  <a:gd name="connsiteX39" fmla="*/ 2079042 w 2432895"/>
                  <a:gd name="connsiteY39" fmla="*/ 572179 h 2430996"/>
                  <a:gd name="connsiteX40" fmla="*/ 1860614 w 2432895"/>
                  <a:gd name="connsiteY40" fmla="*/ 686662 h 2430996"/>
                  <a:gd name="connsiteX41" fmla="*/ 1857119 w 2432895"/>
                  <a:gd name="connsiteY41" fmla="*/ 661319 h 2430996"/>
                  <a:gd name="connsiteX42" fmla="*/ 1853624 w 2432895"/>
                  <a:gd name="connsiteY42" fmla="*/ 635975 h 2430996"/>
                  <a:gd name="connsiteX43" fmla="*/ 2051083 w 2432895"/>
                  <a:gd name="connsiteY43" fmla="*/ 528484 h 2430996"/>
                  <a:gd name="connsiteX44" fmla="*/ 2104379 w 2432895"/>
                  <a:gd name="connsiteY44" fmla="*/ 164935 h 2430996"/>
                  <a:gd name="connsiteX45" fmla="*/ 2167287 w 2432895"/>
                  <a:gd name="connsiteY45" fmla="*/ 240966 h 2430996"/>
                  <a:gd name="connsiteX46" fmla="*/ 2331545 w 2432895"/>
                  <a:gd name="connsiteY46" fmla="*/ 240966 h 2430996"/>
                  <a:gd name="connsiteX47" fmla="*/ 2331545 w 2432895"/>
                  <a:gd name="connsiteY47" fmla="*/ 292527 h 2430996"/>
                  <a:gd name="connsiteX48" fmla="*/ 2143696 w 2432895"/>
                  <a:gd name="connsiteY48" fmla="*/ 292527 h 2430996"/>
                  <a:gd name="connsiteX49" fmla="*/ 2065062 w 2432895"/>
                  <a:gd name="connsiteY49" fmla="*/ 198144 h 2430996"/>
                  <a:gd name="connsiteX50" fmla="*/ 2104379 w 2432895"/>
                  <a:gd name="connsiteY50" fmla="*/ 164935 h 2430996"/>
                  <a:gd name="connsiteX51" fmla="*/ 1097863 w 2432895"/>
                  <a:gd name="connsiteY51" fmla="*/ 390405 h 2430996"/>
                  <a:gd name="connsiteX52" fmla="*/ 982533 w 2432895"/>
                  <a:gd name="connsiteY52" fmla="*/ 275048 h 2430996"/>
                  <a:gd name="connsiteX53" fmla="*/ 1097863 w 2432895"/>
                  <a:gd name="connsiteY53" fmla="*/ 159692 h 2430996"/>
                  <a:gd name="connsiteX54" fmla="*/ 1213193 w 2432895"/>
                  <a:gd name="connsiteY54" fmla="*/ 275048 h 2430996"/>
                  <a:gd name="connsiteX55" fmla="*/ 1097863 w 2432895"/>
                  <a:gd name="connsiteY55" fmla="*/ 390405 h 243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32895" h="2430996">
                    <a:moveTo>
                      <a:pt x="2051083" y="528484"/>
                    </a:moveTo>
                    <a:lnTo>
                      <a:pt x="2058946" y="519745"/>
                    </a:lnTo>
                    <a:lnTo>
                      <a:pt x="2401442" y="519745"/>
                    </a:lnTo>
                    <a:lnTo>
                      <a:pt x="2432895" y="454201"/>
                    </a:lnTo>
                    <a:lnTo>
                      <a:pt x="2388336" y="164061"/>
                    </a:lnTo>
                    <a:lnTo>
                      <a:pt x="2070305" y="95022"/>
                    </a:lnTo>
                    <a:lnTo>
                      <a:pt x="1918279" y="121239"/>
                    </a:lnTo>
                    <a:lnTo>
                      <a:pt x="1467443" y="121239"/>
                    </a:lnTo>
                    <a:lnTo>
                      <a:pt x="1281343" y="28604"/>
                    </a:lnTo>
                    <a:lnTo>
                      <a:pt x="740514" y="28604"/>
                    </a:lnTo>
                    <a:cubicBezTo>
                      <a:pt x="374429" y="-67526"/>
                      <a:pt x="149011" y="104635"/>
                      <a:pt x="86104" y="163187"/>
                    </a:cubicBezTo>
                    <a:cubicBezTo>
                      <a:pt x="221529" y="287283"/>
                      <a:pt x="372682" y="340592"/>
                      <a:pt x="536066" y="322240"/>
                    </a:cubicBezTo>
                    <a:lnTo>
                      <a:pt x="542182" y="372927"/>
                    </a:lnTo>
                    <a:cubicBezTo>
                      <a:pt x="519465" y="375549"/>
                      <a:pt x="496749" y="377296"/>
                      <a:pt x="474032" y="377296"/>
                    </a:cubicBezTo>
                    <a:cubicBezTo>
                      <a:pt x="402388" y="377296"/>
                      <a:pt x="331617" y="363314"/>
                      <a:pt x="264341" y="337096"/>
                    </a:cubicBezTo>
                    <a:cubicBezTo>
                      <a:pt x="226772" y="393901"/>
                      <a:pt x="135032" y="551205"/>
                      <a:pt x="70377" y="820371"/>
                    </a:cubicBezTo>
                    <a:cubicBezTo>
                      <a:pt x="11838" y="1062446"/>
                      <a:pt x="-31847" y="1436481"/>
                      <a:pt x="30186" y="1946847"/>
                    </a:cubicBezTo>
                    <a:cubicBezTo>
                      <a:pt x="397146" y="2249222"/>
                      <a:pt x="867203" y="2430996"/>
                      <a:pt x="1379198" y="2430996"/>
                    </a:cubicBezTo>
                    <a:cubicBezTo>
                      <a:pt x="1602869" y="2430996"/>
                      <a:pt x="1818676" y="2396040"/>
                      <a:pt x="2021377" y="2332244"/>
                    </a:cubicBezTo>
                    <a:lnTo>
                      <a:pt x="1545204" y="1126241"/>
                    </a:lnTo>
                    <a:lnTo>
                      <a:pt x="1432495" y="1225868"/>
                    </a:lnTo>
                    <a:lnTo>
                      <a:pt x="600721" y="1224120"/>
                    </a:lnTo>
                    <a:lnTo>
                      <a:pt x="298416" y="864067"/>
                    </a:lnTo>
                    <a:lnTo>
                      <a:pt x="337733" y="830858"/>
                    </a:lnTo>
                    <a:lnTo>
                      <a:pt x="625185" y="1173433"/>
                    </a:lnTo>
                    <a:lnTo>
                      <a:pt x="1413273" y="1175181"/>
                    </a:lnTo>
                    <a:lnTo>
                      <a:pt x="1802949" y="829984"/>
                    </a:lnTo>
                    <a:lnTo>
                      <a:pt x="1682376" y="657823"/>
                    </a:lnTo>
                    <a:lnTo>
                      <a:pt x="1682376" y="271553"/>
                    </a:lnTo>
                    <a:lnTo>
                      <a:pt x="1733925" y="271553"/>
                    </a:lnTo>
                    <a:lnTo>
                      <a:pt x="1733925" y="641219"/>
                    </a:lnTo>
                    <a:lnTo>
                      <a:pt x="1841392" y="795902"/>
                    </a:lnTo>
                    <a:lnTo>
                      <a:pt x="1841392" y="795902"/>
                    </a:lnTo>
                    <a:lnTo>
                      <a:pt x="1844887" y="800271"/>
                    </a:lnTo>
                    <a:lnTo>
                      <a:pt x="1855371" y="789784"/>
                    </a:lnTo>
                    <a:lnTo>
                      <a:pt x="2279996" y="789784"/>
                    </a:lnTo>
                    <a:lnTo>
                      <a:pt x="2386589" y="683167"/>
                    </a:lnTo>
                    <a:lnTo>
                      <a:pt x="2328924" y="625488"/>
                    </a:lnTo>
                    <a:lnTo>
                      <a:pt x="2328924" y="572179"/>
                    </a:lnTo>
                    <a:lnTo>
                      <a:pt x="2079042" y="572179"/>
                    </a:lnTo>
                    <a:cubicBezTo>
                      <a:pt x="1989923" y="667436"/>
                      <a:pt x="1865856" y="685788"/>
                      <a:pt x="1860614" y="686662"/>
                    </a:cubicBezTo>
                    <a:lnTo>
                      <a:pt x="1857119" y="661319"/>
                    </a:lnTo>
                    <a:lnTo>
                      <a:pt x="1853624" y="635975"/>
                    </a:lnTo>
                    <a:cubicBezTo>
                      <a:pt x="1856245" y="634227"/>
                      <a:pt x="1973323" y="616749"/>
                      <a:pt x="2051083" y="528484"/>
                    </a:cubicBezTo>
                    <a:close/>
                    <a:moveTo>
                      <a:pt x="2104379" y="164935"/>
                    </a:moveTo>
                    <a:lnTo>
                      <a:pt x="2167287" y="240966"/>
                    </a:lnTo>
                    <a:lnTo>
                      <a:pt x="2331545" y="240966"/>
                    </a:lnTo>
                    <a:lnTo>
                      <a:pt x="2331545" y="292527"/>
                    </a:lnTo>
                    <a:lnTo>
                      <a:pt x="2143696" y="292527"/>
                    </a:lnTo>
                    <a:lnTo>
                      <a:pt x="2065062" y="198144"/>
                    </a:lnTo>
                    <a:lnTo>
                      <a:pt x="2104379" y="164935"/>
                    </a:lnTo>
                    <a:close/>
                    <a:moveTo>
                      <a:pt x="1097863" y="390405"/>
                    </a:moveTo>
                    <a:cubicBezTo>
                      <a:pt x="1034082" y="390405"/>
                      <a:pt x="982533" y="338844"/>
                      <a:pt x="982533" y="275048"/>
                    </a:cubicBezTo>
                    <a:cubicBezTo>
                      <a:pt x="982533" y="211253"/>
                      <a:pt x="1034082" y="159692"/>
                      <a:pt x="1097863" y="159692"/>
                    </a:cubicBezTo>
                    <a:cubicBezTo>
                      <a:pt x="1161644" y="159692"/>
                      <a:pt x="1213193" y="211253"/>
                      <a:pt x="1213193" y="275048"/>
                    </a:cubicBezTo>
                    <a:cubicBezTo>
                      <a:pt x="1213193" y="338844"/>
                      <a:pt x="1161644" y="390405"/>
                      <a:pt x="1097863" y="390405"/>
                    </a:cubicBezTo>
                    <a:close/>
                  </a:path>
                </a:pathLst>
              </a:custGeom>
              <a:solidFill>
                <a:srgbClr val="DDDFDF"/>
              </a:solidFill>
              <a:ln w="8733" cap="flat">
                <a:noFill/>
                <a:prstDash val="solid"/>
                <a:miter/>
              </a:ln>
            </p:spPr>
            <p:txBody>
              <a:bodyPr rtlCol="0" anchor="ctr"/>
              <a:lstStyle/>
              <a:p>
                <a:endParaRPr lang="ru-RU"/>
              </a:p>
            </p:txBody>
          </p:sp>
        </p:grpSp>
        <p:grpSp>
          <p:nvGrpSpPr>
            <p:cNvPr id="17" name="Рисунок 9">
              <a:extLst>
                <a:ext uri="{FF2B5EF4-FFF2-40B4-BE49-F238E27FC236}">
                  <a16:creationId xmlns:a16="http://schemas.microsoft.com/office/drawing/2014/main" id="{D4F488F3-3632-966E-F405-1D3105B67854}"/>
                </a:ext>
              </a:extLst>
            </p:cNvPr>
            <p:cNvGrpSpPr/>
            <p:nvPr/>
          </p:nvGrpSpPr>
          <p:grpSpPr>
            <a:xfrm>
              <a:off x="-559049" y="749746"/>
              <a:ext cx="3421765" cy="2514252"/>
              <a:chOff x="-559049" y="749746"/>
              <a:chExt cx="3421765" cy="2514252"/>
            </a:xfrm>
            <a:solidFill>
              <a:srgbClr val="0061AF"/>
            </a:solidFill>
          </p:grpSpPr>
          <p:grpSp>
            <p:nvGrpSpPr>
              <p:cNvPr id="18" name="Рисунок 9">
                <a:extLst>
                  <a:ext uri="{FF2B5EF4-FFF2-40B4-BE49-F238E27FC236}">
                    <a16:creationId xmlns:a16="http://schemas.microsoft.com/office/drawing/2014/main" id="{B4AD1894-C62D-A955-42DC-2A22FA49B009}"/>
                  </a:ext>
                </a:extLst>
              </p:cNvPr>
              <p:cNvGrpSpPr/>
              <p:nvPr/>
            </p:nvGrpSpPr>
            <p:grpSpPr>
              <a:xfrm>
                <a:off x="-559049" y="749746"/>
                <a:ext cx="3421765" cy="2514252"/>
                <a:chOff x="-559049" y="749746"/>
                <a:chExt cx="3421765" cy="2514252"/>
              </a:xfrm>
              <a:solidFill>
                <a:srgbClr val="0061AF"/>
              </a:solidFill>
            </p:grpSpPr>
            <p:grpSp>
              <p:nvGrpSpPr>
                <p:cNvPr id="19" name="Рисунок 9">
                  <a:extLst>
                    <a:ext uri="{FF2B5EF4-FFF2-40B4-BE49-F238E27FC236}">
                      <a16:creationId xmlns:a16="http://schemas.microsoft.com/office/drawing/2014/main" id="{EEB21927-9113-C563-3574-5F3F805C3D55}"/>
                    </a:ext>
                  </a:extLst>
                </p:cNvPr>
                <p:cNvGrpSpPr/>
                <p:nvPr/>
              </p:nvGrpSpPr>
              <p:grpSpPr>
                <a:xfrm>
                  <a:off x="-559049" y="749746"/>
                  <a:ext cx="3421765" cy="2514252"/>
                  <a:chOff x="-559049" y="749746"/>
                  <a:chExt cx="3421765" cy="2514252"/>
                </a:xfrm>
                <a:solidFill>
                  <a:srgbClr val="0061AF"/>
                </a:solidFill>
              </p:grpSpPr>
              <p:sp>
                <p:nvSpPr>
                  <p:cNvPr id="20" name="Полилиния 19">
                    <a:extLst>
                      <a:ext uri="{FF2B5EF4-FFF2-40B4-BE49-F238E27FC236}">
                        <a16:creationId xmlns:a16="http://schemas.microsoft.com/office/drawing/2014/main" id="{A20765CD-1A3A-9986-940A-ADFA51E771D8}"/>
                      </a:ext>
                    </a:extLst>
                  </p:cNvPr>
                  <p:cNvSpPr/>
                  <p:nvPr/>
                </p:nvSpPr>
                <p:spPr>
                  <a:xfrm>
                    <a:off x="-559049" y="749746"/>
                    <a:ext cx="8737" cy="8739"/>
                  </a:xfrm>
                  <a:custGeom>
                    <a:avLst/>
                    <a:gdLst/>
                    <a:ahLst/>
                    <a:cxnLst/>
                    <a:rect l="l" t="t" r="r" b="b"/>
                    <a:pathLst>
                      <a:path w="8737" h="8739"/>
                    </a:pathLst>
                  </a:custGeom>
                  <a:solidFill>
                    <a:srgbClr val="0061AF"/>
                  </a:solidFill>
                  <a:ln w="8733" cap="flat">
                    <a:noFill/>
                    <a:prstDash val="solid"/>
                    <a:miter/>
                  </a:ln>
                </p:spPr>
                <p:txBody>
                  <a:bodyPr rtlCol="0" anchor="ctr"/>
                  <a:lstStyle/>
                  <a:p>
                    <a:endParaRPr lang="ru-RU"/>
                  </a:p>
                </p:txBody>
              </p:sp>
              <p:grpSp>
                <p:nvGrpSpPr>
                  <p:cNvPr id="21" name="Рисунок 9">
                    <a:extLst>
                      <a:ext uri="{FF2B5EF4-FFF2-40B4-BE49-F238E27FC236}">
                        <a16:creationId xmlns:a16="http://schemas.microsoft.com/office/drawing/2014/main" id="{0E8C7072-CDC3-3ADF-35DC-3848A7CE12AD}"/>
                      </a:ext>
                    </a:extLst>
                  </p:cNvPr>
                  <p:cNvGrpSpPr/>
                  <p:nvPr/>
                </p:nvGrpSpPr>
                <p:grpSpPr>
                  <a:xfrm>
                    <a:off x="1432601" y="2174227"/>
                    <a:ext cx="1430114" cy="1089771"/>
                    <a:chOff x="1432601" y="2174227"/>
                    <a:chExt cx="1430114" cy="1089771"/>
                  </a:xfrm>
                  <a:solidFill>
                    <a:srgbClr val="0061AF"/>
                  </a:solidFill>
                </p:grpSpPr>
                <p:grpSp>
                  <p:nvGrpSpPr>
                    <p:cNvPr id="22" name="Рисунок 9">
                      <a:extLst>
                        <a:ext uri="{FF2B5EF4-FFF2-40B4-BE49-F238E27FC236}">
                          <a16:creationId xmlns:a16="http://schemas.microsoft.com/office/drawing/2014/main" id="{A192E3D4-1720-5054-131F-737CFC0E0608}"/>
                        </a:ext>
                      </a:extLst>
                    </p:cNvPr>
                    <p:cNvGrpSpPr/>
                    <p:nvPr/>
                  </p:nvGrpSpPr>
                  <p:grpSpPr>
                    <a:xfrm>
                      <a:off x="1661483" y="2174227"/>
                      <a:ext cx="969850" cy="1089771"/>
                      <a:chOff x="1661483" y="2174227"/>
                      <a:chExt cx="969850" cy="1089771"/>
                    </a:xfrm>
                    <a:solidFill>
                      <a:srgbClr val="0061AF"/>
                    </a:solidFill>
                  </p:grpSpPr>
                  <p:sp>
                    <p:nvSpPr>
                      <p:cNvPr id="23" name="Полилиния 22">
                        <a:extLst>
                          <a:ext uri="{FF2B5EF4-FFF2-40B4-BE49-F238E27FC236}">
                            <a16:creationId xmlns:a16="http://schemas.microsoft.com/office/drawing/2014/main" id="{128A7B7B-8A44-8B4D-F685-3F9F172F881D}"/>
                          </a:ext>
                        </a:extLst>
                      </p:cNvPr>
                      <p:cNvSpPr/>
                      <p:nvPr/>
                    </p:nvSpPr>
                    <p:spPr>
                      <a:xfrm>
                        <a:off x="2343423" y="2250257"/>
                        <a:ext cx="239397" cy="462301"/>
                      </a:xfrm>
                      <a:custGeom>
                        <a:avLst/>
                        <a:gdLst>
                          <a:gd name="connsiteX0" fmla="*/ 76013 w 239397"/>
                          <a:gd name="connsiteY0" fmla="*/ 406370 h 462301"/>
                          <a:gd name="connsiteX1" fmla="*/ 239397 w 239397"/>
                          <a:gd name="connsiteY1" fmla="*/ 4370 h 462301"/>
                          <a:gd name="connsiteX2" fmla="*/ 199206 w 239397"/>
                          <a:gd name="connsiteY2" fmla="*/ 0 h 462301"/>
                          <a:gd name="connsiteX3" fmla="*/ 41064 w 239397"/>
                          <a:gd name="connsiteY3" fmla="*/ 388018 h 462301"/>
                          <a:gd name="connsiteX4" fmla="*/ 0 w 239397"/>
                          <a:gd name="connsiteY4" fmla="*/ 462301 h 462301"/>
                          <a:gd name="connsiteX5" fmla="*/ 57665 w 239397"/>
                          <a:gd name="connsiteY5" fmla="*/ 442201 h 462301"/>
                          <a:gd name="connsiteX6" fmla="*/ 76013 w 239397"/>
                          <a:gd name="connsiteY6" fmla="*/ 406370 h 46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397" h="462301">
                            <a:moveTo>
                              <a:pt x="76013" y="406370"/>
                            </a:moveTo>
                            <a:cubicBezTo>
                              <a:pt x="148531" y="269166"/>
                              <a:pt x="205322" y="124970"/>
                              <a:pt x="239397" y="4370"/>
                            </a:cubicBezTo>
                            <a:cubicBezTo>
                              <a:pt x="226291" y="2622"/>
                              <a:pt x="213186" y="1748"/>
                              <a:pt x="199206" y="0"/>
                            </a:cubicBezTo>
                            <a:cubicBezTo>
                              <a:pt x="166005" y="113609"/>
                              <a:pt x="112709" y="251687"/>
                              <a:pt x="41064" y="388018"/>
                            </a:cubicBezTo>
                            <a:cubicBezTo>
                              <a:pt x="27959" y="413362"/>
                              <a:pt x="13979" y="437831"/>
                              <a:pt x="0" y="462301"/>
                            </a:cubicBezTo>
                            <a:cubicBezTo>
                              <a:pt x="19222" y="456184"/>
                              <a:pt x="38443" y="449192"/>
                              <a:pt x="57665" y="442201"/>
                            </a:cubicBezTo>
                            <a:cubicBezTo>
                              <a:pt x="63781" y="429966"/>
                              <a:pt x="69897" y="417731"/>
                              <a:pt x="76013" y="406370"/>
                            </a:cubicBezTo>
                            <a:close/>
                          </a:path>
                        </a:pathLst>
                      </a:custGeom>
                      <a:solidFill>
                        <a:srgbClr val="0061AF"/>
                      </a:solidFill>
                      <a:ln w="8733"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C89AF94F-E7BA-0F9B-69A4-CC2941EC6206}"/>
                          </a:ext>
                        </a:extLst>
                      </p:cNvPr>
                      <p:cNvSpPr/>
                      <p:nvPr/>
                    </p:nvSpPr>
                    <p:spPr>
                      <a:xfrm>
                        <a:off x="1702991" y="2339396"/>
                        <a:ext cx="233281" cy="464048"/>
                      </a:xfrm>
                      <a:custGeom>
                        <a:avLst/>
                        <a:gdLst>
                          <a:gd name="connsiteX0" fmla="*/ 207070 w 233281"/>
                          <a:gd name="connsiteY0" fmla="*/ 48065 h 464048"/>
                          <a:gd name="connsiteX1" fmla="*/ 233281 w 233281"/>
                          <a:gd name="connsiteY1" fmla="*/ 0 h 464048"/>
                          <a:gd name="connsiteX2" fmla="*/ 177364 w 233281"/>
                          <a:gd name="connsiteY2" fmla="*/ 18352 h 464048"/>
                          <a:gd name="connsiteX3" fmla="*/ 171248 w 233281"/>
                          <a:gd name="connsiteY3" fmla="*/ 29713 h 464048"/>
                          <a:gd name="connsiteX4" fmla="*/ 0 w 233281"/>
                          <a:gd name="connsiteY4" fmla="*/ 461427 h 464048"/>
                          <a:gd name="connsiteX5" fmla="*/ 40191 w 233281"/>
                          <a:gd name="connsiteY5" fmla="*/ 464049 h 464048"/>
                          <a:gd name="connsiteX6" fmla="*/ 207070 w 233281"/>
                          <a:gd name="connsiteY6" fmla="*/ 48065 h 46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281" h="464048">
                            <a:moveTo>
                              <a:pt x="207070" y="48065"/>
                            </a:moveTo>
                            <a:cubicBezTo>
                              <a:pt x="215807" y="31461"/>
                              <a:pt x="224544" y="15730"/>
                              <a:pt x="233281" y="0"/>
                            </a:cubicBezTo>
                            <a:cubicBezTo>
                              <a:pt x="214060" y="6118"/>
                              <a:pt x="195711" y="12235"/>
                              <a:pt x="177364" y="18352"/>
                            </a:cubicBezTo>
                            <a:cubicBezTo>
                              <a:pt x="175616" y="21848"/>
                              <a:pt x="172995" y="25344"/>
                              <a:pt x="171248" y="29713"/>
                            </a:cubicBezTo>
                            <a:cubicBezTo>
                              <a:pt x="90866" y="181774"/>
                              <a:pt x="33201" y="330340"/>
                              <a:pt x="0" y="461427"/>
                            </a:cubicBezTo>
                            <a:cubicBezTo>
                              <a:pt x="13106" y="462301"/>
                              <a:pt x="26211" y="463175"/>
                              <a:pt x="40191" y="464049"/>
                            </a:cubicBezTo>
                            <a:cubicBezTo>
                              <a:pt x="72518" y="341701"/>
                              <a:pt x="127562" y="199253"/>
                              <a:pt x="207070" y="48065"/>
                            </a:cubicBezTo>
                            <a:close/>
                          </a:path>
                        </a:pathLst>
                      </a:custGeom>
                      <a:solidFill>
                        <a:srgbClr val="0061AF"/>
                      </a:solidFill>
                      <a:ln w="8733" cap="flat">
                        <a:noFill/>
                        <a:prstDash val="solid"/>
                        <a:miter/>
                      </a:ln>
                    </p:spPr>
                    <p:txBody>
                      <a:bodyPr rtlCol="0" anchor="ctr"/>
                      <a:lstStyle/>
                      <a:p>
                        <a:endParaRPr lang="ru-RU"/>
                      </a:p>
                    </p:txBody>
                  </p:sp>
                  <p:grpSp>
                    <p:nvGrpSpPr>
                      <p:cNvPr id="25" name="Рисунок 9">
                        <a:extLst>
                          <a:ext uri="{FF2B5EF4-FFF2-40B4-BE49-F238E27FC236}">
                            <a16:creationId xmlns:a16="http://schemas.microsoft.com/office/drawing/2014/main" id="{BC0B8628-7491-6A22-EF94-6AC4AA02756A}"/>
                          </a:ext>
                        </a:extLst>
                      </p:cNvPr>
                      <p:cNvGrpSpPr/>
                      <p:nvPr/>
                    </p:nvGrpSpPr>
                    <p:grpSpPr>
                      <a:xfrm>
                        <a:off x="1661483" y="2174227"/>
                        <a:ext cx="969850" cy="676409"/>
                        <a:chOff x="1661483" y="2174227"/>
                        <a:chExt cx="969850" cy="676409"/>
                      </a:xfrm>
                      <a:solidFill>
                        <a:srgbClr val="0061AF"/>
                      </a:solidFill>
                    </p:grpSpPr>
                    <p:sp>
                      <p:nvSpPr>
                        <p:cNvPr id="26" name="Полилиния 25">
                          <a:extLst>
                            <a:ext uri="{FF2B5EF4-FFF2-40B4-BE49-F238E27FC236}">
                              <a16:creationId xmlns:a16="http://schemas.microsoft.com/office/drawing/2014/main" id="{9F665C50-3AF9-285C-E132-2E04E15F0944}"/>
                            </a:ext>
                          </a:extLst>
                        </p:cNvPr>
                        <p:cNvSpPr/>
                        <p:nvPr/>
                      </p:nvSpPr>
                      <p:spPr>
                        <a:xfrm>
                          <a:off x="1814827" y="2577975"/>
                          <a:ext cx="488405" cy="263922"/>
                        </a:xfrm>
                        <a:custGeom>
                          <a:avLst/>
                          <a:gdLst>
                            <a:gd name="connsiteX0" fmla="*/ 17474 w 488405"/>
                            <a:gd name="connsiteY0" fmla="*/ 0 h 263922"/>
                            <a:gd name="connsiteX1" fmla="*/ 0 w 488405"/>
                            <a:gd name="connsiteY1" fmla="*/ 41948 h 263922"/>
                            <a:gd name="connsiteX2" fmla="*/ 211438 w 488405"/>
                            <a:gd name="connsiteY2" fmla="*/ 181774 h 263922"/>
                            <a:gd name="connsiteX3" fmla="*/ 463941 w 488405"/>
                            <a:gd name="connsiteY3" fmla="*/ 263922 h 263922"/>
                            <a:gd name="connsiteX4" fmla="*/ 488405 w 488405"/>
                            <a:gd name="connsiteY4" fmla="*/ 225470 h 263922"/>
                            <a:gd name="connsiteX5" fmla="*/ 228912 w 488405"/>
                            <a:gd name="connsiteY5" fmla="*/ 144196 h 263922"/>
                            <a:gd name="connsiteX6" fmla="*/ 17474 w 488405"/>
                            <a:gd name="connsiteY6" fmla="*/ 0 h 26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405" h="263922">
                              <a:moveTo>
                                <a:pt x="17474" y="0"/>
                              </a:moveTo>
                              <a:cubicBezTo>
                                <a:pt x="11358" y="13983"/>
                                <a:pt x="5242" y="27965"/>
                                <a:pt x="0" y="41948"/>
                              </a:cubicBezTo>
                              <a:cubicBezTo>
                                <a:pt x="57665" y="93509"/>
                                <a:pt x="129309" y="141574"/>
                                <a:pt x="211438" y="181774"/>
                              </a:cubicBezTo>
                              <a:cubicBezTo>
                                <a:pt x="296188" y="222848"/>
                                <a:pt x="382686" y="250814"/>
                                <a:pt x="463941" y="263922"/>
                              </a:cubicBezTo>
                              <a:cubicBezTo>
                                <a:pt x="472678" y="251687"/>
                                <a:pt x="480542" y="238579"/>
                                <a:pt x="488405" y="225470"/>
                              </a:cubicBezTo>
                              <a:cubicBezTo>
                                <a:pt x="406276" y="214983"/>
                                <a:pt x="316284" y="187018"/>
                                <a:pt x="228912" y="144196"/>
                              </a:cubicBezTo>
                              <a:cubicBezTo>
                                <a:pt x="146784" y="103996"/>
                                <a:pt x="74266" y="53309"/>
                                <a:pt x="17474" y="0"/>
                              </a:cubicBezTo>
                              <a:close/>
                            </a:path>
                          </a:pathLst>
                        </a:custGeom>
                        <a:solidFill>
                          <a:srgbClr val="0061AF"/>
                        </a:solidFill>
                        <a:ln w="8733"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78C9C9C0-E191-1776-9CF9-1F2DA58D6132}"/>
                            </a:ext>
                          </a:extLst>
                        </p:cNvPr>
                        <p:cNvSpPr/>
                        <p:nvPr/>
                      </p:nvSpPr>
                      <p:spPr>
                        <a:xfrm>
                          <a:off x="1661483" y="2174227"/>
                          <a:ext cx="969850" cy="676409"/>
                        </a:xfrm>
                        <a:custGeom>
                          <a:avLst/>
                          <a:gdLst>
                            <a:gd name="connsiteX0" fmla="*/ 899494 w 969850"/>
                            <a:gd name="connsiteY0" fmla="*/ 318979 h 676409"/>
                            <a:gd name="connsiteX1" fmla="*/ 605927 w 969850"/>
                            <a:gd name="connsiteY1" fmla="*/ 90887 h 676409"/>
                            <a:gd name="connsiteX2" fmla="*/ 253821 w 969850"/>
                            <a:gd name="connsiteY2" fmla="*/ 0 h 676409"/>
                            <a:gd name="connsiteX3" fmla="*/ 16171 w 969850"/>
                            <a:gd name="connsiteY3" fmla="*/ 109239 h 676409"/>
                            <a:gd name="connsiteX4" fmla="*/ 121890 w 969850"/>
                            <a:gd name="connsiteY4" fmla="*/ 415984 h 676409"/>
                            <a:gd name="connsiteX5" fmla="*/ 139364 w 969850"/>
                            <a:gd name="connsiteY5" fmla="*/ 373162 h 676409"/>
                            <a:gd name="connsiteX6" fmla="*/ 52867 w 969850"/>
                            <a:gd name="connsiteY6" fmla="*/ 127592 h 676409"/>
                            <a:gd name="connsiteX7" fmla="*/ 252947 w 969850"/>
                            <a:gd name="connsiteY7" fmla="*/ 41948 h 676409"/>
                            <a:gd name="connsiteX8" fmla="*/ 586705 w 969850"/>
                            <a:gd name="connsiteY8" fmla="*/ 128465 h 676409"/>
                            <a:gd name="connsiteX9" fmla="*/ 864545 w 969850"/>
                            <a:gd name="connsiteY9" fmla="*/ 344322 h 676409"/>
                            <a:gd name="connsiteX10" fmla="*/ 915221 w 969850"/>
                            <a:gd name="connsiteY10" fmla="*/ 548819 h 676409"/>
                            <a:gd name="connsiteX11" fmla="*/ 715141 w 969850"/>
                            <a:gd name="connsiteY11" fmla="*/ 634462 h 676409"/>
                            <a:gd name="connsiteX12" fmla="*/ 685434 w 969850"/>
                            <a:gd name="connsiteY12" fmla="*/ 633588 h 676409"/>
                            <a:gd name="connsiteX13" fmla="*/ 660097 w 969850"/>
                            <a:gd name="connsiteY13" fmla="*/ 673788 h 676409"/>
                            <a:gd name="connsiteX14" fmla="*/ 715141 w 969850"/>
                            <a:gd name="connsiteY14" fmla="*/ 676410 h 676409"/>
                            <a:gd name="connsiteX15" fmla="*/ 952790 w 969850"/>
                            <a:gd name="connsiteY15" fmla="*/ 567171 h 676409"/>
                            <a:gd name="connsiteX16" fmla="*/ 899494 w 969850"/>
                            <a:gd name="connsiteY16" fmla="*/ 318979 h 676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9850" h="676409">
                              <a:moveTo>
                                <a:pt x="899494" y="318979"/>
                              </a:moveTo>
                              <a:cubicBezTo>
                                <a:pt x="833965" y="231587"/>
                                <a:pt x="729120" y="150313"/>
                                <a:pt x="605927" y="90887"/>
                              </a:cubicBezTo>
                              <a:cubicBezTo>
                                <a:pt x="486228" y="32335"/>
                                <a:pt x="361287" y="0"/>
                                <a:pt x="253821" y="0"/>
                              </a:cubicBezTo>
                              <a:cubicBezTo>
                                <a:pt x="134996" y="0"/>
                                <a:pt x="51119" y="38452"/>
                                <a:pt x="16171" y="109239"/>
                              </a:cubicBezTo>
                              <a:cubicBezTo>
                                <a:pt x="-26641" y="196631"/>
                                <a:pt x="17918" y="311114"/>
                                <a:pt x="121890" y="415984"/>
                              </a:cubicBezTo>
                              <a:cubicBezTo>
                                <a:pt x="128006" y="402001"/>
                                <a:pt x="133248" y="387144"/>
                                <a:pt x="139364" y="373162"/>
                              </a:cubicBezTo>
                              <a:cubicBezTo>
                                <a:pt x="58109" y="285770"/>
                                <a:pt x="21413" y="193135"/>
                                <a:pt x="52867" y="127592"/>
                              </a:cubicBezTo>
                              <a:cubicBezTo>
                                <a:pt x="79078" y="73409"/>
                                <a:pt x="152470" y="41948"/>
                                <a:pt x="252947" y="41948"/>
                              </a:cubicBezTo>
                              <a:cubicBezTo>
                                <a:pt x="354298" y="41948"/>
                                <a:pt x="473122" y="72535"/>
                                <a:pt x="586705" y="128465"/>
                              </a:cubicBezTo>
                              <a:cubicBezTo>
                                <a:pt x="703782" y="186144"/>
                                <a:pt x="802512" y="262174"/>
                                <a:pt x="864545" y="344322"/>
                              </a:cubicBezTo>
                              <a:cubicBezTo>
                                <a:pt x="923084" y="422101"/>
                                <a:pt x="941432" y="494636"/>
                                <a:pt x="915221" y="548819"/>
                              </a:cubicBezTo>
                              <a:cubicBezTo>
                                <a:pt x="889009" y="603001"/>
                                <a:pt x="815617" y="634462"/>
                                <a:pt x="715141" y="634462"/>
                              </a:cubicBezTo>
                              <a:cubicBezTo>
                                <a:pt x="705530" y="634462"/>
                                <a:pt x="695045" y="633588"/>
                                <a:pt x="685434" y="633588"/>
                              </a:cubicBezTo>
                              <a:cubicBezTo>
                                <a:pt x="676697" y="646697"/>
                                <a:pt x="668834" y="660680"/>
                                <a:pt x="660097" y="673788"/>
                              </a:cubicBezTo>
                              <a:cubicBezTo>
                                <a:pt x="678445" y="675536"/>
                                <a:pt x="696793" y="676410"/>
                                <a:pt x="715141" y="676410"/>
                              </a:cubicBezTo>
                              <a:cubicBezTo>
                                <a:pt x="833965" y="676410"/>
                                <a:pt x="917842" y="637958"/>
                                <a:pt x="952790" y="567171"/>
                              </a:cubicBezTo>
                              <a:cubicBezTo>
                                <a:pt x="987739" y="498131"/>
                                <a:pt x="968517" y="410740"/>
                                <a:pt x="899494" y="318979"/>
                              </a:cubicBezTo>
                              <a:close/>
                            </a:path>
                          </a:pathLst>
                        </a:custGeom>
                        <a:solidFill>
                          <a:srgbClr val="0061AF"/>
                        </a:solidFill>
                        <a:ln w="8733" cap="flat">
                          <a:noFill/>
                          <a:prstDash val="solid"/>
                          <a:miter/>
                        </a:ln>
                      </p:spPr>
                      <p:txBody>
                        <a:bodyPr rtlCol="0" anchor="ctr"/>
                        <a:lstStyle/>
                        <a:p>
                          <a:endParaRPr lang="ru-RU"/>
                        </a:p>
                      </p:txBody>
                    </p:sp>
                  </p:grpSp>
                  <p:sp>
                    <p:nvSpPr>
                      <p:cNvPr id="28" name="Полилиния 27">
                        <a:extLst>
                          <a:ext uri="{FF2B5EF4-FFF2-40B4-BE49-F238E27FC236}">
                            <a16:creationId xmlns:a16="http://schemas.microsoft.com/office/drawing/2014/main" id="{AC762AC6-D83C-FD97-8686-4A7187703A48}"/>
                          </a:ext>
                        </a:extLst>
                      </p:cNvPr>
                      <p:cNvSpPr/>
                      <p:nvPr/>
                    </p:nvSpPr>
                    <p:spPr>
                      <a:xfrm>
                        <a:off x="1669489" y="2745767"/>
                        <a:ext cx="699271" cy="518231"/>
                      </a:xfrm>
                      <a:custGeom>
                        <a:avLst/>
                        <a:gdLst>
                          <a:gd name="connsiteX0" fmla="*/ 641606 w 699271"/>
                          <a:gd name="connsiteY0" fmla="*/ 19226 h 518231"/>
                          <a:gd name="connsiteX1" fmla="*/ 150580 w 699271"/>
                          <a:gd name="connsiteY1" fmla="*/ 478905 h 518231"/>
                          <a:gd name="connsiteX2" fmla="*/ 106021 w 699271"/>
                          <a:gd name="connsiteY2" fmla="*/ 468418 h 518231"/>
                          <a:gd name="connsiteX3" fmla="*/ 64082 w 699271"/>
                          <a:gd name="connsiteY3" fmla="*/ 97879 h 518231"/>
                          <a:gd name="connsiteX4" fmla="*/ 23891 w 699271"/>
                          <a:gd name="connsiteY4" fmla="*/ 95257 h 518231"/>
                          <a:gd name="connsiteX5" fmla="*/ 87673 w 699271"/>
                          <a:gd name="connsiteY5" fmla="*/ 503375 h 518231"/>
                          <a:gd name="connsiteX6" fmla="*/ 150580 w 699271"/>
                          <a:gd name="connsiteY6" fmla="*/ 518232 h 518231"/>
                          <a:gd name="connsiteX7" fmla="*/ 699271 w 699271"/>
                          <a:gd name="connsiteY7" fmla="*/ 0 h 518231"/>
                          <a:gd name="connsiteX8" fmla="*/ 641606 w 699271"/>
                          <a:gd name="connsiteY8" fmla="*/ 19226 h 5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271" h="518231">
                            <a:moveTo>
                              <a:pt x="641606" y="19226"/>
                            </a:moveTo>
                            <a:cubicBezTo>
                              <a:pt x="475601" y="288392"/>
                              <a:pt x="276394" y="478905"/>
                              <a:pt x="150580" y="478905"/>
                            </a:cubicBezTo>
                            <a:cubicBezTo>
                              <a:pt x="133979" y="478905"/>
                              <a:pt x="119126" y="475410"/>
                              <a:pt x="106021" y="468418"/>
                            </a:cubicBezTo>
                            <a:cubicBezTo>
                              <a:pt x="37871" y="432588"/>
                              <a:pt x="19523" y="293635"/>
                              <a:pt x="64082" y="97879"/>
                            </a:cubicBezTo>
                            <a:cubicBezTo>
                              <a:pt x="50103" y="97005"/>
                              <a:pt x="36997" y="96131"/>
                              <a:pt x="23891" y="95257"/>
                            </a:cubicBezTo>
                            <a:cubicBezTo>
                              <a:pt x="-21542" y="300627"/>
                              <a:pt x="-3194" y="456184"/>
                              <a:pt x="87673" y="503375"/>
                            </a:cubicBezTo>
                            <a:cubicBezTo>
                              <a:pt x="106021" y="512988"/>
                              <a:pt x="127863" y="518232"/>
                              <a:pt x="150580" y="518232"/>
                            </a:cubicBezTo>
                            <a:cubicBezTo>
                              <a:pt x="299985" y="518232"/>
                              <a:pt x="518413" y="309366"/>
                              <a:pt x="699271" y="0"/>
                            </a:cubicBezTo>
                            <a:cubicBezTo>
                              <a:pt x="680923" y="7865"/>
                              <a:pt x="660828" y="13983"/>
                              <a:pt x="641606" y="19226"/>
                            </a:cubicBezTo>
                            <a:close/>
                          </a:path>
                        </a:pathLst>
                      </a:custGeom>
                      <a:solidFill>
                        <a:srgbClr val="0061AF"/>
                      </a:solidFill>
                      <a:ln w="8733" cap="flat">
                        <a:noFill/>
                        <a:prstDash val="solid"/>
                        <a:miter/>
                      </a:ln>
                    </p:spPr>
                    <p:txBody>
                      <a:bodyPr rtlCol="0" anchor="ctr"/>
                      <a:lstStyle/>
                      <a:p>
                        <a:endParaRPr lang="ru-RU"/>
                      </a:p>
                    </p:txBody>
                  </p:sp>
                </p:grpSp>
                <p:grpSp>
                  <p:nvGrpSpPr>
                    <p:cNvPr id="29" name="Рисунок 9">
                      <a:extLst>
                        <a:ext uri="{FF2B5EF4-FFF2-40B4-BE49-F238E27FC236}">
                          <a16:creationId xmlns:a16="http://schemas.microsoft.com/office/drawing/2014/main" id="{60954F71-44A4-054D-21D4-F4BDFC759DAC}"/>
                        </a:ext>
                      </a:extLst>
                    </p:cNvPr>
                    <p:cNvGrpSpPr/>
                    <p:nvPr/>
                  </p:nvGrpSpPr>
                  <p:grpSpPr>
                    <a:xfrm>
                      <a:off x="1432601" y="2196074"/>
                      <a:ext cx="1430114" cy="631840"/>
                      <a:chOff x="1432601" y="2196074"/>
                      <a:chExt cx="1430114" cy="631840"/>
                    </a:xfrm>
                    <a:solidFill>
                      <a:srgbClr val="0061AF"/>
                    </a:solidFill>
                  </p:grpSpPr>
                  <p:sp>
                    <p:nvSpPr>
                      <p:cNvPr id="30" name="Полилиния 29">
                        <a:extLst>
                          <a:ext uri="{FF2B5EF4-FFF2-40B4-BE49-F238E27FC236}">
                            <a16:creationId xmlns:a16="http://schemas.microsoft.com/office/drawing/2014/main" id="{82C22322-A536-224E-8C2D-A0B51DC48E64}"/>
                          </a:ext>
                        </a:extLst>
                      </p:cNvPr>
                      <p:cNvSpPr/>
                      <p:nvPr/>
                    </p:nvSpPr>
                    <p:spPr>
                      <a:xfrm>
                        <a:off x="2103152" y="2612058"/>
                        <a:ext cx="477046" cy="174782"/>
                      </a:xfrm>
                      <a:custGeom>
                        <a:avLst/>
                        <a:gdLst>
                          <a:gd name="connsiteX0" fmla="*/ 96982 w 477046"/>
                          <a:gd name="connsiteY0" fmla="*/ 127591 h 174782"/>
                          <a:gd name="connsiteX1" fmla="*/ 0 w 477046"/>
                          <a:gd name="connsiteY1" fmla="*/ 147692 h 174782"/>
                          <a:gd name="connsiteX2" fmla="*/ 76887 w 477046"/>
                          <a:gd name="connsiteY2" fmla="*/ 174783 h 174782"/>
                          <a:gd name="connsiteX3" fmla="*/ 105719 w 477046"/>
                          <a:gd name="connsiteY3" fmla="*/ 168665 h 174782"/>
                          <a:gd name="connsiteX4" fmla="*/ 477047 w 477046"/>
                          <a:gd name="connsiteY4" fmla="*/ 40200 h 174782"/>
                          <a:gd name="connsiteX5" fmla="*/ 465689 w 477046"/>
                          <a:gd name="connsiteY5" fmla="*/ 0 h 174782"/>
                          <a:gd name="connsiteX6" fmla="*/ 96982 w 477046"/>
                          <a:gd name="connsiteY6" fmla="*/ 127591 h 1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046" h="174782">
                            <a:moveTo>
                              <a:pt x="96982" y="127591"/>
                            </a:moveTo>
                            <a:cubicBezTo>
                              <a:pt x="64655" y="135457"/>
                              <a:pt x="32327" y="141574"/>
                              <a:pt x="0" y="147692"/>
                            </a:cubicBezTo>
                            <a:cubicBezTo>
                              <a:pt x="26211" y="158179"/>
                              <a:pt x="51549" y="166918"/>
                              <a:pt x="76887" y="174783"/>
                            </a:cubicBezTo>
                            <a:cubicBezTo>
                              <a:pt x="86497" y="173035"/>
                              <a:pt x="96108" y="170413"/>
                              <a:pt x="105719" y="168665"/>
                            </a:cubicBezTo>
                            <a:cubicBezTo>
                              <a:pt x="242892" y="137205"/>
                              <a:pt x="370454" y="92635"/>
                              <a:pt x="477047" y="40200"/>
                            </a:cubicBezTo>
                            <a:cubicBezTo>
                              <a:pt x="474426" y="27091"/>
                              <a:pt x="470931" y="13983"/>
                              <a:pt x="465689" y="0"/>
                            </a:cubicBezTo>
                            <a:cubicBezTo>
                              <a:pt x="360843" y="51561"/>
                              <a:pt x="234155" y="96131"/>
                              <a:pt x="96982" y="127591"/>
                            </a:cubicBezTo>
                            <a:close/>
                          </a:path>
                        </a:pathLst>
                      </a:custGeom>
                      <a:solidFill>
                        <a:srgbClr val="0061AF"/>
                      </a:solidFill>
                      <a:ln w="8733"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E5ACEC77-F473-DCFA-7C4F-1CE48911E83D}"/>
                          </a:ext>
                        </a:extLst>
                      </p:cNvPr>
                      <p:cNvSpPr/>
                      <p:nvPr/>
                    </p:nvSpPr>
                    <p:spPr>
                      <a:xfrm>
                        <a:off x="1697749" y="2246762"/>
                        <a:ext cx="453456" cy="174782"/>
                      </a:xfrm>
                      <a:custGeom>
                        <a:avLst/>
                        <a:gdLst>
                          <a:gd name="connsiteX0" fmla="*/ 0 w 453456"/>
                          <a:gd name="connsiteY0" fmla="*/ 133709 h 174782"/>
                          <a:gd name="connsiteX1" fmla="*/ 9611 w 453456"/>
                          <a:gd name="connsiteY1" fmla="*/ 174783 h 174782"/>
                          <a:gd name="connsiteX2" fmla="*/ 396666 w 453456"/>
                          <a:gd name="connsiteY2" fmla="*/ 37578 h 174782"/>
                          <a:gd name="connsiteX3" fmla="*/ 453457 w 453456"/>
                          <a:gd name="connsiteY3" fmla="*/ 25343 h 174782"/>
                          <a:gd name="connsiteX4" fmla="*/ 373949 w 453456"/>
                          <a:gd name="connsiteY4" fmla="*/ 0 h 174782"/>
                          <a:gd name="connsiteX5" fmla="*/ 0 w 453456"/>
                          <a:gd name="connsiteY5" fmla="*/ 133709 h 1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456" h="174782">
                            <a:moveTo>
                              <a:pt x="0" y="133709"/>
                            </a:moveTo>
                            <a:cubicBezTo>
                              <a:pt x="1748" y="146818"/>
                              <a:pt x="5242" y="160800"/>
                              <a:pt x="9611" y="174783"/>
                            </a:cubicBezTo>
                            <a:cubicBezTo>
                              <a:pt x="110962" y="122348"/>
                              <a:pt x="242018" y="73409"/>
                              <a:pt x="396666" y="37578"/>
                            </a:cubicBezTo>
                            <a:cubicBezTo>
                              <a:pt x="415887" y="33209"/>
                              <a:pt x="434235" y="28839"/>
                              <a:pt x="453457" y="25343"/>
                            </a:cubicBezTo>
                            <a:cubicBezTo>
                              <a:pt x="426372" y="15730"/>
                              <a:pt x="400160" y="6991"/>
                              <a:pt x="373949" y="0"/>
                            </a:cubicBezTo>
                            <a:cubicBezTo>
                              <a:pt x="231534" y="34957"/>
                              <a:pt x="103098" y="81274"/>
                              <a:pt x="0" y="133709"/>
                            </a:cubicBezTo>
                            <a:close/>
                          </a:path>
                        </a:pathLst>
                      </a:custGeom>
                      <a:solidFill>
                        <a:srgbClr val="0061AF"/>
                      </a:solidFill>
                      <a:ln w="8733"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D0780CDD-7064-CF47-1C24-037D729C4A75}"/>
                          </a:ext>
                        </a:extLst>
                      </p:cNvPr>
                      <p:cNvSpPr/>
                      <p:nvPr/>
                    </p:nvSpPr>
                    <p:spPr>
                      <a:xfrm>
                        <a:off x="1432601" y="2401444"/>
                        <a:ext cx="667055" cy="426470"/>
                      </a:xfrm>
                      <a:custGeom>
                        <a:avLst/>
                        <a:gdLst>
                          <a:gd name="connsiteX0" fmla="*/ 593664 w 667055"/>
                          <a:gd name="connsiteY0" fmla="*/ 370540 h 426470"/>
                          <a:gd name="connsiteX1" fmla="*/ 387468 w 667055"/>
                          <a:gd name="connsiteY1" fmla="*/ 385396 h 426470"/>
                          <a:gd name="connsiteX2" fmla="*/ 43225 w 667055"/>
                          <a:gd name="connsiteY2" fmla="*/ 266544 h 426470"/>
                          <a:gd name="connsiteX3" fmla="*/ 238063 w 667055"/>
                          <a:gd name="connsiteY3" fmla="*/ 41074 h 426470"/>
                          <a:gd name="connsiteX4" fmla="*/ 226705 w 667055"/>
                          <a:gd name="connsiteY4" fmla="*/ 0 h 426470"/>
                          <a:gd name="connsiteX5" fmla="*/ 3034 w 667055"/>
                          <a:gd name="connsiteY5" fmla="*/ 275283 h 426470"/>
                          <a:gd name="connsiteX6" fmla="*/ 388341 w 667055"/>
                          <a:gd name="connsiteY6" fmla="*/ 426470 h 426470"/>
                          <a:gd name="connsiteX7" fmla="*/ 667056 w 667055"/>
                          <a:gd name="connsiteY7" fmla="*/ 401127 h 426470"/>
                          <a:gd name="connsiteX8" fmla="*/ 593664 w 667055"/>
                          <a:gd name="connsiteY8" fmla="*/ 370540 h 42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055" h="426470">
                            <a:moveTo>
                              <a:pt x="593664" y="370540"/>
                            </a:moveTo>
                            <a:cubicBezTo>
                              <a:pt x="522020" y="380153"/>
                              <a:pt x="452123" y="385396"/>
                              <a:pt x="387468" y="385396"/>
                            </a:cubicBezTo>
                            <a:cubicBezTo>
                              <a:pt x="191756" y="385396"/>
                              <a:pt x="59826" y="339953"/>
                              <a:pt x="43225" y="266544"/>
                            </a:cubicBezTo>
                            <a:cubicBezTo>
                              <a:pt x="29246" y="204496"/>
                              <a:pt x="100890" y="119726"/>
                              <a:pt x="238063" y="41074"/>
                            </a:cubicBezTo>
                            <a:cubicBezTo>
                              <a:pt x="232821" y="27091"/>
                              <a:pt x="229326" y="13983"/>
                              <a:pt x="226705" y="0"/>
                            </a:cubicBezTo>
                            <a:cubicBezTo>
                              <a:pt x="71184" y="87391"/>
                              <a:pt x="-17935" y="187892"/>
                              <a:pt x="3034" y="275283"/>
                            </a:cubicBezTo>
                            <a:cubicBezTo>
                              <a:pt x="25751" y="371414"/>
                              <a:pt x="165545" y="426470"/>
                              <a:pt x="388341" y="426470"/>
                            </a:cubicBezTo>
                            <a:cubicBezTo>
                              <a:pt x="474839" y="426470"/>
                              <a:pt x="570074" y="417731"/>
                              <a:pt x="667056" y="401127"/>
                            </a:cubicBezTo>
                            <a:cubicBezTo>
                              <a:pt x="641718" y="392388"/>
                              <a:pt x="617254" y="381901"/>
                              <a:pt x="593664" y="370540"/>
                            </a:cubicBezTo>
                            <a:close/>
                          </a:path>
                        </a:pathLst>
                      </a:custGeom>
                      <a:solidFill>
                        <a:srgbClr val="0061AF"/>
                      </a:solidFill>
                      <a:ln w="8733"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865E3120-D170-5771-65C5-9308941337D5}"/>
                          </a:ext>
                        </a:extLst>
                      </p:cNvPr>
                      <p:cNvSpPr/>
                      <p:nvPr/>
                    </p:nvSpPr>
                    <p:spPr>
                      <a:xfrm>
                        <a:off x="2154701" y="2196074"/>
                        <a:ext cx="708014" cy="435209"/>
                      </a:xfrm>
                      <a:custGeom>
                        <a:avLst/>
                        <a:gdLst>
                          <a:gd name="connsiteX0" fmla="*/ 705086 w 708014"/>
                          <a:gd name="connsiteY0" fmla="*/ 151187 h 435209"/>
                          <a:gd name="connsiteX1" fmla="*/ 319779 w 708014"/>
                          <a:gd name="connsiteY1" fmla="*/ 0 h 435209"/>
                          <a:gd name="connsiteX2" fmla="*/ 0 w 708014"/>
                          <a:gd name="connsiteY2" fmla="*/ 33209 h 435209"/>
                          <a:gd name="connsiteX3" fmla="*/ 73392 w 708014"/>
                          <a:gd name="connsiteY3" fmla="*/ 62048 h 435209"/>
                          <a:gd name="connsiteX4" fmla="*/ 319779 w 708014"/>
                          <a:gd name="connsiteY4" fmla="*/ 41074 h 435209"/>
                          <a:gd name="connsiteX5" fmla="*/ 664021 w 708014"/>
                          <a:gd name="connsiteY5" fmla="*/ 159926 h 435209"/>
                          <a:gd name="connsiteX6" fmla="*/ 511122 w 708014"/>
                          <a:gd name="connsiteY6" fmla="*/ 360053 h 435209"/>
                          <a:gd name="connsiteX7" fmla="*/ 450836 w 708014"/>
                          <a:gd name="connsiteY7" fmla="*/ 395009 h 435209"/>
                          <a:gd name="connsiteX8" fmla="*/ 463941 w 708014"/>
                          <a:gd name="connsiteY8" fmla="*/ 435210 h 435209"/>
                          <a:gd name="connsiteX9" fmla="*/ 533838 w 708014"/>
                          <a:gd name="connsiteY9" fmla="*/ 395009 h 435209"/>
                          <a:gd name="connsiteX10" fmla="*/ 705086 w 708014"/>
                          <a:gd name="connsiteY10" fmla="*/ 151187 h 4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014" h="435209">
                            <a:moveTo>
                              <a:pt x="705086" y="151187"/>
                            </a:moveTo>
                            <a:cubicBezTo>
                              <a:pt x="683243" y="55057"/>
                              <a:pt x="542575" y="0"/>
                              <a:pt x="319779" y="0"/>
                            </a:cubicBezTo>
                            <a:cubicBezTo>
                              <a:pt x="221049" y="0"/>
                              <a:pt x="110961" y="11361"/>
                              <a:pt x="0" y="33209"/>
                            </a:cubicBezTo>
                            <a:cubicBezTo>
                              <a:pt x="24464" y="41948"/>
                              <a:pt x="48928" y="51561"/>
                              <a:pt x="73392" y="62048"/>
                            </a:cubicBezTo>
                            <a:cubicBezTo>
                              <a:pt x="159015" y="48065"/>
                              <a:pt x="242892" y="41074"/>
                              <a:pt x="319779" y="41074"/>
                            </a:cubicBezTo>
                            <a:cubicBezTo>
                              <a:pt x="515490" y="41074"/>
                              <a:pt x="647421" y="86518"/>
                              <a:pt x="664021" y="159926"/>
                            </a:cubicBezTo>
                            <a:cubicBezTo>
                              <a:pt x="677127" y="215857"/>
                              <a:pt x="621209" y="289266"/>
                              <a:pt x="511122" y="360053"/>
                            </a:cubicBezTo>
                            <a:cubicBezTo>
                              <a:pt x="492774" y="372288"/>
                              <a:pt x="471805" y="383649"/>
                              <a:pt x="450836" y="395009"/>
                            </a:cubicBezTo>
                            <a:cubicBezTo>
                              <a:pt x="456078" y="408992"/>
                              <a:pt x="460446" y="422101"/>
                              <a:pt x="463941" y="435210"/>
                            </a:cubicBezTo>
                            <a:cubicBezTo>
                              <a:pt x="488405" y="422101"/>
                              <a:pt x="511995" y="408118"/>
                              <a:pt x="533838" y="395009"/>
                            </a:cubicBezTo>
                            <a:cubicBezTo>
                              <a:pt x="661400" y="313735"/>
                              <a:pt x="722560" y="226344"/>
                              <a:pt x="705086" y="151187"/>
                            </a:cubicBezTo>
                            <a:close/>
                          </a:path>
                        </a:pathLst>
                      </a:custGeom>
                      <a:solidFill>
                        <a:srgbClr val="0061AF"/>
                      </a:solidFill>
                      <a:ln w="8733" cap="flat">
                        <a:noFill/>
                        <a:prstDash val="solid"/>
                        <a:miter/>
                      </a:ln>
                    </p:spPr>
                    <p:txBody>
                      <a:bodyPr rtlCol="0" anchor="ctr"/>
                      <a:lstStyle/>
                      <a:p>
                        <a:endParaRPr lang="ru-RU"/>
                      </a:p>
                    </p:txBody>
                  </p:sp>
                </p:grpSp>
              </p:grpSp>
            </p:grpSp>
            <p:sp>
              <p:nvSpPr>
                <p:cNvPr id="34" name="Полилиния 33">
                  <a:extLst>
                    <a:ext uri="{FF2B5EF4-FFF2-40B4-BE49-F238E27FC236}">
                      <a16:creationId xmlns:a16="http://schemas.microsoft.com/office/drawing/2014/main" id="{EBB903DA-20CF-FBFE-904B-DED2AD176DED}"/>
                    </a:ext>
                  </a:extLst>
                </p:cNvPr>
                <p:cNvSpPr/>
                <p:nvPr/>
              </p:nvSpPr>
              <p:spPr>
                <a:xfrm>
                  <a:off x="2022770" y="2400570"/>
                  <a:ext cx="230659" cy="230713"/>
                </a:xfrm>
                <a:custGeom>
                  <a:avLst/>
                  <a:gdLst>
                    <a:gd name="connsiteX0" fmla="*/ 230660 w 230659"/>
                    <a:gd name="connsiteY0" fmla="*/ 115357 h 230713"/>
                    <a:gd name="connsiteX1" fmla="*/ 115330 w 230659"/>
                    <a:gd name="connsiteY1" fmla="*/ 230714 h 230713"/>
                    <a:gd name="connsiteX2" fmla="*/ 0 w 230659"/>
                    <a:gd name="connsiteY2" fmla="*/ 115357 h 230713"/>
                    <a:gd name="connsiteX3" fmla="*/ 115330 w 230659"/>
                    <a:gd name="connsiteY3" fmla="*/ 0 h 230713"/>
                    <a:gd name="connsiteX4" fmla="*/ 230660 w 230659"/>
                    <a:gd name="connsiteY4" fmla="*/ 115357 h 230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59" h="230713">
                      <a:moveTo>
                        <a:pt x="230660" y="115357"/>
                      </a:moveTo>
                      <a:cubicBezTo>
                        <a:pt x="230660" y="179153"/>
                        <a:pt x="179111" y="230714"/>
                        <a:pt x="115330" y="230714"/>
                      </a:cubicBezTo>
                      <a:cubicBezTo>
                        <a:pt x="51549" y="230714"/>
                        <a:pt x="0" y="179153"/>
                        <a:pt x="0" y="115357"/>
                      </a:cubicBezTo>
                      <a:cubicBezTo>
                        <a:pt x="0" y="51561"/>
                        <a:pt x="51549" y="0"/>
                        <a:pt x="115330" y="0"/>
                      </a:cubicBezTo>
                      <a:cubicBezTo>
                        <a:pt x="179111" y="0"/>
                        <a:pt x="230660" y="51561"/>
                        <a:pt x="230660" y="115357"/>
                      </a:cubicBezTo>
                      <a:close/>
                    </a:path>
                  </a:pathLst>
                </a:custGeom>
                <a:solidFill>
                  <a:srgbClr val="0061AF"/>
                </a:solidFill>
                <a:ln w="8733" cap="flat">
                  <a:noFill/>
                  <a:prstDash val="solid"/>
                  <a:miter/>
                </a:ln>
              </p:spPr>
              <p:txBody>
                <a:bodyPr rtlCol="0" anchor="ctr"/>
                <a:lstStyle/>
                <a:p>
                  <a:endParaRPr lang="ru-RU"/>
                </a:p>
              </p:txBody>
            </p:sp>
          </p:grpSp>
          <p:grpSp>
            <p:nvGrpSpPr>
              <p:cNvPr id="35" name="Рисунок 9">
                <a:extLst>
                  <a:ext uri="{FF2B5EF4-FFF2-40B4-BE49-F238E27FC236}">
                    <a16:creationId xmlns:a16="http://schemas.microsoft.com/office/drawing/2014/main" id="{CE3E19C8-A6B1-27D9-F9C1-749FCC3A0141}"/>
                  </a:ext>
                </a:extLst>
              </p:cNvPr>
              <p:cNvGrpSpPr/>
              <p:nvPr/>
            </p:nvGrpSpPr>
            <p:grpSpPr>
              <a:xfrm>
                <a:off x="1910935" y="1759991"/>
                <a:ext cx="714682" cy="543575"/>
                <a:chOff x="1910935" y="1759991"/>
                <a:chExt cx="714682" cy="543575"/>
              </a:xfrm>
              <a:solidFill>
                <a:srgbClr val="0061AF"/>
              </a:solidFill>
            </p:grpSpPr>
            <p:sp>
              <p:nvSpPr>
                <p:cNvPr id="36" name="Полилиния 35">
                  <a:extLst>
                    <a:ext uri="{FF2B5EF4-FFF2-40B4-BE49-F238E27FC236}">
                      <a16:creationId xmlns:a16="http://schemas.microsoft.com/office/drawing/2014/main" id="{E390C3C9-0401-713F-6229-317C2D5FB7C9}"/>
                    </a:ext>
                  </a:extLst>
                </p:cNvPr>
                <p:cNvSpPr/>
                <p:nvPr/>
              </p:nvSpPr>
              <p:spPr>
                <a:xfrm>
                  <a:off x="1910935" y="2208309"/>
                  <a:ext cx="101350" cy="95256"/>
                </a:xfrm>
                <a:custGeom>
                  <a:avLst/>
                  <a:gdLst>
                    <a:gd name="connsiteX0" fmla="*/ 55918 w 101350"/>
                    <a:gd name="connsiteY0" fmla="*/ 78652 h 95256"/>
                    <a:gd name="connsiteX1" fmla="*/ 101350 w 101350"/>
                    <a:gd name="connsiteY1" fmla="*/ 6118 h 95256"/>
                    <a:gd name="connsiteX2" fmla="*/ 56791 w 101350"/>
                    <a:gd name="connsiteY2" fmla="*/ 0 h 95256"/>
                    <a:gd name="connsiteX3" fmla="*/ 0 w 101350"/>
                    <a:gd name="connsiteY3" fmla="*/ 95257 h 95256"/>
                    <a:gd name="connsiteX4" fmla="*/ 55918 w 101350"/>
                    <a:gd name="connsiteY4" fmla="*/ 78652 h 95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50" h="95256">
                      <a:moveTo>
                        <a:pt x="55918" y="78652"/>
                      </a:moveTo>
                      <a:cubicBezTo>
                        <a:pt x="70770" y="54183"/>
                        <a:pt x="85624" y="29713"/>
                        <a:pt x="101350" y="6118"/>
                      </a:cubicBezTo>
                      <a:cubicBezTo>
                        <a:pt x="86497" y="3496"/>
                        <a:pt x="71644" y="1748"/>
                        <a:pt x="56791" y="0"/>
                      </a:cubicBezTo>
                      <a:cubicBezTo>
                        <a:pt x="37570" y="30587"/>
                        <a:pt x="18348" y="62048"/>
                        <a:pt x="0" y="95257"/>
                      </a:cubicBezTo>
                      <a:cubicBezTo>
                        <a:pt x="18348" y="90013"/>
                        <a:pt x="36696" y="83896"/>
                        <a:pt x="55918" y="78652"/>
                      </a:cubicBezTo>
                      <a:close/>
                    </a:path>
                  </a:pathLst>
                </a:custGeom>
                <a:solidFill>
                  <a:srgbClr val="0061AF"/>
                </a:solidFill>
                <a:ln w="8733"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E5A95BD0-526F-0081-24FF-94ACF017658A}"/>
                    </a:ext>
                  </a:extLst>
                </p:cNvPr>
                <p:cNvSpPr/>
                <p:nvPr/>
              </p:nvSpPr>
              <p:spPr>
                <a:xfrm>
                  <a:off x="1993938" y="1759991"/>
                  <a:ext cx="631680" cy="463174"/>
                </a:xfrm>
                <a:custGeom>
                  <a:avLst/>
                  <a:gdLst>
                    <a:gd name="connsiteX0" fmla="*/ 43686 w 631680"/>
                    <a:gd name="connsiteY0" fmla="*/ 416857 h 463174"/>
                    <a:gd name="connsiteX1" fmla="*/ 480542 w 631680"/>
                    <a:gd name="connsiteY1" fmla="*/ 40200 h 463174"/>
                    <a:gd name="connsiteX2" fmla="*/ 525101 w 631680"/>
                    <a:gd name="connsiteY2" fmla="*/ 50687 h 463174"/>
                    <a:gd name="connsiteX3" fmla="*/ 558302 w 631680"/>
                    <a:gd name="connsiteY3" fmla="*/ 458805 h 463174"/>
                    <a:gd name="connsiteX4" fmla="*/ 598493 w 631680"/>
                    <a:gd name="connsiteY4" fmla="*/ 463175 h 463174"/>
                    <a:gd name="connsiteX5" fmla="*/ 544323 w 631680"/>
                    <a:gd name="connsiteY5" fmla="*/ 14857 h 463174"/>
                    <a:gd name="connsiteX6" fmla="*/ 481415 w 631680"/>
                    <a:gd name="connsiteY6" fmla="*/ 0 h 463174"/>
                    <a:gd name="connsiteX7" fmla="*/ 0 w 631680"/>
                    <a:gd name="connsiteY7" fmla="*/ 409866 h 463174"/>
                    <a:gd name="connsiteX8" fmla="*/ 43686 w 631680"/>
                    <a:gd name="connsiteY8" fmla="*/ 416857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680" h="463174">
                      <a:moveTo>
                        <a:pt x="43686" y="416857"/>
                      </a:moveTo>
                      <a:cubicBezTo>
                        <a:pt x="197459" y="192261"/>
                        <a:pt x="368706" y="40200"/>
                        <a:pt x="480542" y="40200"/>
                      </a:cubicBezTo>
                      <a:cubicBezTo>
                        <a:pt x="497142" y="40200"/>
                        <a:pt x="511995" y="43696"/>
                        <a:pt x="525101" y="50687"/>
                      </a:cubicBezTo>
                      <a:cubicBezTo>
                        <a:pt x="597619" y="89139"/>
                        <a:pt x="613346" y="243822"/>
                        <a:pt x="558302" y="458805"/>
                      </a:cubicBezTo>
                      <a:cubicBezTo>
                        <a:pt x="572282" y="459679"/>
                        <a:pt x="585387" y="461427"/>
                        <a:pt x="598493" y="463175"/>
                      </a:cubicBezTo>
                      <a:cubicBezTo>
                        <a:pt x="655284" y="238579"/>
                        <a:pt x="640431" y="65544"/>
                        <a:pt x="544323" y="14857"/>
                      </a:cubicBezTo>
                      <a:cubicBezTo>
                        <a:pt x="525101" y="5243"/>
                        <a:pt x="504132" y="0"/>
                        <a:pt x="481415" y="0"/>
                      </a:cubicBezTo>
                      <a:cubicBezTo>
                        <a:pt x="350358" y="0"/>
                        <a:pt x="166005" y="160800"/>
                        <a:pt x="0" y="409866"/>
                      </a:cubicBezTo>
                      <a:cubicBezTo>
                        <a:pt x="13979" y="411614"/>
                        <a:pt x="28832" y="414236"/>
                        <a:pt x="43686" y="416857"/>
                      </a:cubicBezTo>
                      <a:close/>
                    </a:path>
                  </a:pathLst>
                </a:custGeom>
                <a:solidFill>
                  <a:srgbClr val="0061AF"/>
                </a:solidFill>
                <a:ln w="8733" cap="flat">
                  <a:noFill/>
                  <a:prstDash val="solid"/>
                  <a:miter/>
                </a:ln>
              </p:spPr>
              <p:txBody>
                <a:bodyPr rtlCol="0" anchor="ctr"/>
                <a:lstStyle/>
                <a:p>
                  <a:endParaRPr lang="ru-RU"/>
                </a:p>
              </p:txBody>
            </p:sp>
          </p:grpSp>
        </p:grpSp>
        <p:sp>
          <p:nvSpPr>
            <p:cNvPr id="38" name="Полилиния 37">
              <a:extLst>
                <a:ext uri="{FF2B5EF4-FFF2-40B4-BE49-F238E27FC236}">
                  <a16:creationId xmlns:a16="http://schemas.microsoft.com/office/drawing/2014/main" id="{7804F8D6-3A51-E608-7A4B-F21F8120AC1B}"/>
                </a:ext>
              </a:extLst>
            </p:cNvPr>
            <p:cNvSpPr/>
            <p:nvPr/>
          </p:nvSpPr>
          <p:spPr>
            <a:xfrm>
              <a:off x="3115784" y="3758634"/>
              <a:ext cx="2029633" cy="772540"/>
            </a:xfrm>
            <a:custGeom>
              <a:avLst/>
              <a:gdLst>
                <a:gd name="connsiteX0" fmla="*/ 0 w 2029633"/>
                <a:gd name="connsiteY0" fmla="*/ 0 h 772540"/>
                <a:gd name="connsiteX1" fmla="*/ 2029634 w 2029633"/>
                <a:gd name="connsiteY1" fmla="*/ 0 h 772540"/>
                <a:gd name="connsiteX2" fmla="*/ 2029634 w 2029633"/>
                <a:gd name="connsiteY2" fmla="*/ 772541 h 772540"/>
                <a:gd name="connsiteX3" fmla="*/ 0 w 2029633"/>
                <a:gd name="connsiteY3" fmla="*/ 772541 h 772540"/>
              </a:gdLst>
              <a:ahLst/>
              <a:cxnLst>
                <a:cxn ang="0">
                  <a:pos x="connsiteX0" y="connsiteY0"/>
                </a:cxn>
                <a:cxn ang="0">
                  <a:pos x="connsiteX1" y="connsiteY1"/>
                </a:cxn>
                <a:cxn ang="0">
                  <a:pos x="connsiteX2" y="connsiteY2"/>
                </a:cxn>
                <a:cxn ang="0">
                  <a:pos x="connsiteX3" y="connsiteY3"/>
                </a:cxn>
              </a:cxnLst>
              <a:rect l="l" t="t" r="r" b="b"/>
              <a:pathLst>
                <a:path w="2029633" h="772540">
                  <a:moveTo>
                    <a:pt x="0" y="0"/>
                  </a:moveTo>
                  <a:lnTo>
                    <a:pt x="2029634" y="0"/>
                  </a:lnTo>
                  <a:lnTo>
                    <a:pt x="2029634" y="772541"/>
                  </a:lnTo>
                  <a:lnTo>
                    <a:pt x="0" y="772541"/>
                  </a:lnTo>
                  <a:close/>
                </a:path>
              </a:pathLst>
            </a:custGeom>
            <a:noFill/>
            <a:ln w="8733" cap="flat">
              <a:noFill/>
              <a:prstDash val="solid"/>
              <a:miter/>
            </a:ln>
          </p:spPr>
          <p:txBody>
            <a:bodyPr rtlCol="0" anchor="ctr"/>
            <a:lstStyle/>
            <a:p>
              <a:endParaRPr lang="ru-RU"/>
            </a:p>
          </p:txBody>
        </p:sp>
        <p:sp>
          <p:nvSpPr>
            <p:cNvPr id="39" name="TextBox 38">
              <a:extLst>
                <a:ext uri="{FF2B5EF4-FFF2-40B4-BE49-F238E27FC236}">
                  <a16:creationId xmlns:a16="http://schemas.microsoft.com/office/drawing/2014/main" id="{7476F640-EB0A-EBB2-9811-889BB1B054D8}"/>
                </a:ext>
              </a:extLst>
            </p:cNvPr>
            <p:cNvSpPr txBox="1"/>
            <p:nvPr/>
          </p:nvSpPr>
          <p:spPr>
            <a:xfrm>
              <a:off x="3024650" y="3673029"/>
              <a:ext cx="1607030" cy="327396"/>
            </a:xfrm>
            <a:prstGeom prst="rect">
              <a:avLst/>
            </a:prstGeom>
            <a:noFill/>
          </p:spPr>
          <p:txBody>
            <a:bodyPr wrap="none" rtlCol="0">
              <a:spAutoFit/>
            </a:bodyPr>
            <a:lstStyle/>
            <a:p>
              <a:pPr algn="l"/>
              <a:r>
                <a:rPr lang="ru-RU" sz="1513" b="1" spc="0" baseline="0" dirty="0">
                  <a:ln/>
                  <a:solidFill>
                    <a:srgbClr val="797D82"/>
                  </a:solidFill>
                  <a:latin typeface="AvenirNextCyr-Regular"/>
                  <a:sym typeface="AvenirNextCyr-Regular"/>
                  <a:rtl val="0"/>
                </a:rPr>
                <a:t>Национальный </a:t>
              </a:r>
            </a:p>
          </p:txBody>
        </p:sp>
        <p:sp>
          <p:nvSpPr>
            <p:cNvPr id="40" name="TextBox 39">
              <a:extLst>
                <a:ext uri="{FF2B5EF4-FFF2-40B4-BE49-F238E27FC236}">
                  <a16:creationId xmlns:a16="http://schemas.microsoft.com/office/drawing/2014/main" id="{5090A122-8D53-DCC7-6F71-D46651F8D635}"/>
                </a:ext>
              </a:extLst>
            </p:cNvPr>
            <p:cNvSpPr txBox="1"/>
            <p:nvPr/>
          </p:nvSpPr>
          <p:spPr>
            <a:xfrm>
              <a:off x="3024650" y="3900246"/>
              <a:ext cx="2035149" cy="327396"/>
            </a:xfrm>
            <a:prstGeom prst="rect">
              <a:avLst/>
            </a:prstGeom>
            <a:noFill/>
          </p:spPr>
          <p:txBody>
            <a:bodyPr wrap="none" rtlCol="0">
              <a:spAutoFit/>
            </a:bodyPr>
            <a:lstStyle/>
            <a:p>
              <a:pPr algn="l"/>
              <a:r>
                <a:rPr lang="ru-RU" sz="1513" b="1" spc="0" baseline="0" dirty="0">
                  <a:ln/>
                  <a:solidFill>
                    <a:srgbClr val="797D82"/>
                  </a:solidFill>
                  <a:latin typeface="AvenirNextCyr-Regular"/>
                  <a:sym typeface="AvenirNextCyr-Regular"/>
                  <a:rtl val="0"/>
                </a:rPr>
                <a:t>исследовательский </a:t>
              </a:r>
            </a:p>
          </p:txBody>
        </p:sp>
        <p:sp>
          <p:nvSpPr>
            <p:cNvPr id="41" name="TextBox 40">
              <a:extLst>
                <a:ext uri="{FF2B5EF4-FFF2-40B4-BE49-F238E27FC236}">
                  <a16:creationId xmlns:a16="http://schemas.microsoft.com/office/drawing/2014/main" id="{DA3299F7-D19A-3626-1AE7-31E3BAEF7A06}"/>
                </a:ext>
              </a:extLst>
            </p:cNvPr>
            <p:cNvSpPr txBox="1"/>
            <p:nvPr/>
          </p:nvSpPr>
          <p:spPr>
            <a:xfrm>
              <a:off x="3024650" y="4128338"/>
              <a:ext cx="2192418" cy="327396"/>
            </a:xfrm>
            <a:prstGeom prst="rect">
              <a:avLst/>
            </a:prstGeom>
            <a:noFill/>
          </p:spPr>
          <p:txBody>
            <a:bodyPr wrap="none" rtlCol="0">
              <a:spAutoFit/>
            </a:bodyPr>
            <a:lstStyle/>
            <a:p>
              <a:pPr algn="l"/>
              <a:r>
                <a:rPr lang="ru-RU" sz="1513" b="1" spc="0" baseline="0" dirty="0">
                  <a:ln/>
                  <a:solidFill>
                    <a:srgbClr val="797D82"/>
                  </a:solidFill>
                  <a:latin typeface="AvenirNextCyr-Regular"/>
                  <a:sym typeface="AvenirNextCyr-Regular"/>
                  <a:rtl val="0"/>
                </a:rPr>
                <a:t>ядерный университет</a:t>
              </a:r>
            </a:p>
          </p:txBody>
        </p:sp>
        <p:grpSp>
          <p:nvGrpSpPr>
            <p:cNvPr id="42" name="Рисунок 9">
              <a:extLst>
                <a:ext uri="{FF2B5EF4-FFF2-40B4-BE49-F238E27FC236}">
                  <a16:creationId xmlns:a16="http://schemas.microsoft.com/office/drawing/2014/main" id="{4D0A9357-5895-E350-AC84-1AC2E1BC48FB}"/>
                </a:ext>
              </a:extLst>
            </p:cNvPr>
            <p:cNvGrpSpPr/>
            <p:nvPr/>
          </p:nvGrpSpPr>
          <p:grpSpPr>
            <a:xfrm>
              <a:off x="2405456" y="2936280"/>
              <a:ext cx="2738214" cy="640579"/>
              <a:chOff x="2405456" y="2936280"/>
              <a:chExt cx="2738214" cy="640579"/>
            </a:xfrm>
            <a:solidFill>
              <a:srgbClr val="0061AF"/>
            </a:solidFill>
          </p:grpSpPr>
          <p:sp>
            <p:nvSpPr>
              <p:cNvPr id="43" name="Полилиния 42">
                <a:extLst>
                  <a:ext uri="{FF2B5EF4-FFF2-40B4-BE49-F238E27FC236}">
                    <a16:creationId xmlns:a16="http://schemas.microsoft.com/office/drawing/2014/main" id="{3DE8DD04-3B70-2CCF-9132-F088BA0065F3}"/>
                  </a:ext>
                </a:extLst>
              </p:cNvPr>
              <p:cNvSpPr/>
              <p:nvPr/>
            </p:nvSpPr>
            <p:spPr>
              <a:xfrm>
                <a:off x="2405456" y="2936280"/>
                <a:ext cx="628199" cy="640579"/>
              </a:xfrm>
              <a:custGeom>
                <a:avLst/>
                <a:gdLst>
                  <a:gd name="connsiteX0" fmla="*/ 529470 w 628199"/>
                  <a:gd name="connsiteY0" fmla="*/ 640580 h 640579"/>
                  <a:gd name="connsiteX1" fmla="*/ 529470 w 628199"/>
                  <a:gd name="connsiteY1" fmla="*/ 185270 h 640579"/>
                  <a:gd name="connsiteX2" fmla="*/ 314536 w 628199"/>
                  <a:gd name="connsiteY2" fmla="*/ 456184 h 640579"/>
                  <a:gd name="connsiteX3" fmla="*/ 98730 w 628199"/>
                  <a:gd name="connsiteY3" fmla="*/ 185270 h 640579"/>
                  <a:gd name="connsiteX4" fmla="*/ 98730 w 628199"/>
                  <a:gd name="connsiteY4" fmla="*/ 640580 h 640579"/>
                  <a:gd name="connsiteX5" fmla="*/ 0 w 628199"/>
                  <a:gd name="connsiteY5" fmla="*/ 640580 h 640579"/>
                  <a:gd name="connsiteX6" fmla="*/ 0 w 628199"/>
                  <a:gd name="connsiteY6" fmla="*/ 0 h 640579"/>
                  <a:gd name="connsiteX7" fmla="*/ 57665 w 628199"/>
                  <a:gd name="connsiteY7" fmla="*/ 0 h 640579"/>
                  <a:gd name="connsiteX8" fmla="*/ 314536 w 628199"/>
                  <a:gd name="connsiteY8" fmla="*/ 325096 h 640579"/>
                  <a:gd name="connsiteX9" fmla="*/ 571408 w 628199"/>
                  <a:gd name="connsiteY9" fmla="*/ 0 h 640579"/>
                  <a:gd name="connsiteX10" fmla="*/ 628199 w 628199"/>
                  <a:gd name="connsiteY10" fmla="*/ 0 h 640579"/>
                  <a:gd name="connsiteX11" fmla="*/ 628199 w 628199"/>
                  <a:gd name="connsiteY11" fmla="*/ 640580 h 640579"/>
                  <a:gd name="connsiteX12" fmla="*/ 529470 w 628199"/>
                  <a:gd name="connsiteY12" fmla="*/ 640580 h 64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8199" h="640579">
                    <a:moveTo>
                      <a:pt x="529470" y="640580"/>
                    </a:moveTo>
                    <a:lnTo>
                      <a:pt x="529470" y="185270"/>
                    </a:lnTo>
                    <a:lnTo>
                      <a:pt x="314536" y="456184"/>
                    </a:lnTo>
                    <a:lnTo>
                      <a:pt x="98730" y="185270"/>
                    </a:lnTo>
                    <a:lnTo>
                      <a:pt x="98730" y="640580"/>
                    </a:lnTo>
                    <a:lnTo>
                      <a:pt x="0" y="640580"/>
                    </a:lnTo>
                    <a:lnTo>
                      <a:pt x="0" y="0"/>
                    </a:lnTo>
                    <a:lnTo>
                      <a:pt x="57665" y="0"/>
                    </a:lnTo>
                    <a:lnTo>
                      <a:pt x="314536" y="325096"/>
                    </a:lnTo>
                    <a:lnTo>
                      <a:pt x="571408" y="0"/>
                    </a:lnTo>
                    <a:lnTo>
                      <a:pt x="628199" y="0"/>
                    </a:lnTo>
                    <a:lnTo>
                      <a:pt x="628199" y="640580"/>
                    </a:lnTo>
                    <a:lnTo>
                      <a:pt x="529470" y="640580"/>
                    </a:lnTo>
                    <a:close/>
                  </a:path>
                </a:pathLst>
              </a:custGeom>
              <a:solidFill>
                <a:srgbClr val="0061AF"/>
              </a:solidFill>
              <a:ln w="8733"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BCF31300-8CE1-96F9-4A1D-D447BB88E89B}"/>
                  </a:ext>
                </a:extLst>
              </p:cNvPr>
              <p:cNvSpPr/>
              <p:nvPr/>
            </p:nvSpPr>
            <p:spPr>
              <a:xfrm>
                <a:off x="3114037" y="2936280"/>
                <a:ext cx="494521" cy="640579"/>
              </a:xfrm>
              <a:custGeom>
                <a:avLst/>
                <a:gdLst>
                  <a:gd name="connsiteX0" fmla="*/ 395792 w 494521"/>
                  <a:gd name="connsiteY0" fmla="*/ 640580 h 640579"/>
                  <a:gd name="connsiteX1" fmla="*/ 395792 w 494521"/>
                  <a:gd name="connsiteY1" fmla="*/ 188766 h 640579"/>
                  <a:gd name="connsiteX2" fmla="*/ 57665 w 494521"/>
                  <a:gd name="connsiteY2" fmla="*/ 640580 h 640579"/>
                  <a:gd name="connsiteX3" fmla="*/ 0 w 494521"/>
                  <a:gd name="connsiteY3" fmla="*/ 640580 h 640579"/>
                  <a:gd name="connsiteX4" fmla="*/ 0 w 494521"/>
                  <a:gd name="connsiteY4" fmla="*/ 0 h 640579"/>
                  <a:gd name="connsiteX5" fmla="*/ 98730 w 494521"/>
                  <a:gd name="connsiteY5" fmla="*/ 0 h 640579"/>
                  <a:gd name="connsiteX6" fmla="*/ 98730 w 494521"/>
                  <a:gd name="connsiteY6" fmla="*/ 451814 h 640579"/>
                  <a:gd name="connsiteX7" fmla="*/ 436856 w 494521"/>
                  <a:gd name="connsiteY7" fmla="*/ 0 h 640579"/>
                  <a:gd name="connsiteX8" fmla="*/ 494521 w 494521"/>
                  <a:gd name="connsiteY8" fmla="*/ 0 h 640579"/>
                  <a:gd name="connsiteX9" fmla="*/ 494521 w 494521"/>
                  <a:gd name="connsiteY9" fmla="*/ 640580 h 640579"/>
                  <a:gd name="connsiteX10" fmla="*/ 395792 w 494521"/>
                  <a:gd name="connsiteY10" fmla="*/ 640580 h 64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4521" h="640579">
                    <a:moveTo>
                      <a:pt x="395792" y="640580"/>
                    </a:moveTo>
                    <a:lnTo>
                      <a:pt x="395792" y="188766"/>
                    </a:lnTo>
                    <a:lnTo>
                      <a:pt x="57665" y="640580"/>
                    </a:lnTo>
                    <a:lnTo>
                      <a:pt x="0" y="640580"/>
                    </a:lnTo>
                    <a:lnTo>
                      <a:pt x="0" y="0"/>
                    </a:lnTo>
                    <a:lnTo>
                      <a:pt x="98730" y="0"/>
                    </a:lnTo>
                    <a:lnTo>
                      <a:pt x="98730" y="451814"/>
                    </a:lnTo>
                    <a:lnTo>
                      <a:pt x="436856" y="0"/>
                    </a:lnTo>
                    <a:lnTo>
                      <a:pt x="494521" y="0"/>
                    </a:lnTo>
                    <a:lnTo>
                      <a:pt x="494521" y="640580"/>
                    </a:lnTo>
                    <a:lnTo>
                      <a:pt x="395792" y="640580"/>
                    </a:lnTo>
                    <a:close/>
                  </a:path>
                </a:pathLst>
              </a:custGeom>
              <a:solidFill>
                <a:srgbClr val="0061AF"/>
              </a:solidFill>
              <a:ln w="8733"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AC3D647F-85E1-940B-98C6-0C64A035CBF6}"/>
                  </a:ext>
                </a:extLst>
              </p:cNvPr>
              <p:cNvSpPr/>
              <p:nvPr/>
            </p:nvSpPr>
            <p:spPr>
              <a:xfrm>
                <a:off x="4649149" y="2936280"/>
                <a:ext cx="494521" cy="640579"/>
              </a:xfrm>
              <a:custGeom>
                <a:avLst/>
                <a:gdLst>
                  <a:gd name="connsiteX0" fmla="*/ 395792 w 494521"/>
                  <a:gd name="connsiteY0" fmla="*/ 640580 h 640579"/>
                  <a:gd name="connsiteX1" fmla="*/ 395792 w 494521"/>
                  <a:gd name="connsiteY1" fmla="*/ 188766 h 640579"/>
                  <a:gd name="connsiteX2" fmla="*/ 57665 w 494521"/>
                  <a:gd name="connsiteY2" fmla="*/ 640580 h 640579"/>
                  <a:gd name="connsiteX3" fmla="*/ 0 w 494521"/>
                  <a:gd name="connsiteY3" fmla="*/ 640580 h 640579"/>
                  <a:gd name="connsiteX4" fmla="*/ 0 w 494521"/>
                  <a:gd name="connsiteY4" fmla="*/ 0 h 640579"/>
                  <a:gd name="connsiteX5" fmla="*/ 98730 w 494521"/>
                  <a:gd name="connsiteY5" fmla="*/ 0 h 640579"/>
                  <a:gd name="connsiteX6" fmla="*/ 98730 w 494521"/>
                  <a:gd name="connsiteY6" fmla="*/ 451814 h 640579"/>
                  <a:gd name="connsiteX7" fmla="*/ 436856 w 494521"/>
                  <a:gd name="connsiteY7" fmla="*/ 0 h 640579"/>
                  <a:gd name="connsiteX8" fmla="*/ 494521 w 494521"/>
                  <a:gd name="connsiteY8" fmla="*/ 0 h 640579"/>
                  <a:gd name="connsiteX9" fmla="*/ 494521 w 494521"/>
                  <a:gd name="connsiteY9" fmla="*/ 640580 h 640579"/>
                  <a:gd name="connsiteX10" fmla="*/ 395792 w 494521"/>
                  <a:gd name="connsiteY10" fmla="*/ 640580 h 64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4521" h="640579">
                    <a:moveTo>
                      <a:pt x="395792" y="640580"/>
                    </a:moveTo>
                    <a:lnTo>
                      <a:pt x="395792" y="188766"/>
                    </a:lnTo>
                    <a:lnTo>
                      <a:pt x="57665" y="640580"/>
                    </a:lnTo>
                    <a:lnTo>
                      <a:pt x="0" y="640580"/>
                    </a:lnTo>
                    <a:lnTo>
                      <a:pt x="0" y="0"/>
                    </a:lnTo>
                    <a:lnTo>
                      <a:pt x="98730" y="0"/>
                    </a:lnTo>
                    <a:lnTo>
                      <a:pt x="98730" y="451814"/>
                    </a:lnTo>
                    <a:lnTo>
                      <a:pt x="436856" y="0"/>
                    </a:lnTo>
                    <a:lnTo>
                      <a:pt x="494521" y="0"/>
                    </a:lnTo>
                    <a:lnTo>
                      <a:pt x="494521" y="640580"/>
                    </a:lnTo>
                    <a:lnTo>
                      <a:pt x="395792" y="640580"/>
                    </a:lnTo>
                    <a:close/>
                  </a:path>
                </a:pathLst>
              </a:custGeom>
              <a:solidFill>
                <a:srgbClr val="0061AF"/>
              </a:solidFill>
              <a:ln w="8733" cap="flat">
                <a:noFill/>
                <a:prstDash val="solid"/>
                <a:miter/>
              </a:ln>
            </p:spPr>
            <p:txBody>
              <a:bodyPr rtlCol="0" anchor="ctr"/>
              <a:lstStyle/>
              <a:p>
                <a:endParaRPr lang="ru-RU"/>
              </a:p>
            </p:txBody>
          </p:sp>
        </p:grpSp>
        <p:sp>
          <p:nvSpPr>
            <p:cNvPr id="46" name="Полилиния 45">
              <a:extLst>
                <a:ext uri="{FF2B5EF4-FFF2-40B4-BE49-F238E27FC236}">
                  <a16:creationId xmlns:a16="http://schemas.microsoft.com/office/drawing/2014/main" id="{C66516DE-59C1-001F-7580-E7AFE1473FA5}"/>
                </a:ext>
              </a:extLst>
            </p:cNvPr>
            <p:cNvSpPr/>
            <p:nvPr/>
          </p:nvSpPr>
          <p:spPr>
            <a:xfrm>
              <a:off x="3647875" y="2936280"/>
              <a:ext cx="963704" cy="638831"/>
            </a:xfrm>
            <a:custGeom>
              <a:avLst/>
              <a:gdLst>
                <a:gd name="connsiteX0" fmla="*/ 706833 w 963704"/>
                <a:gd name="connsiteY0" fmla="*/ 22722 h 638831"/>
                <a:gd name="connsiteX1" fmla="*/ 530343 w 963704"/>
                <a:gd name="connsiteY1" fmla="*/ 117979 h 638831"/>
                <a:gd name="connsiteX2" fmla="*/ 530343 w 963704"/>
                <a:gd name="connsiteY2" fmla="*/ 0 h 638831"/>
                <a:gd name="connsiteX3" fmla="*/ 431614 w 963704"/>
                <a:gd name="connsiteY3" fmla="*/ 0 h 638831"/>
                <a:gd name="connsiteX4" fmla="*/ 431614 w 963704"/>
                <a:gd name="connsiteY4" fmla="*/ 287518 h 638831"/>
                <a:gd name="connsiteX5" fmla="*/ 265608 w 963704"/>
                <a:gd name="connsiteY5" fmla="*/ 457931 h 638831"/>
                <a:gd name="connsiteX6" fmla="*/ 99603 w 963704"/>
                <a:gd name="connsiteY6" fmla="*/ 287518 h 638831"/>
                <a:gd name="connsiteX7" fmla="*/ 265608 w 963704"/>
                <a:gd name="connsiteY7" fmla="*/ 116231 h 638831"/>
                <a:gd name="connsiteX8" fmla="*/ 388802 w 963704"/>
                <a:gd name="connsiteY8" fmla="*/ 170414 h 638831"/>
                <a:gd name="connsiteX9" fmla="*/ 388802 w 963704"/>
                <a:gd name="connsiteY9" fmla="*/ 69913 h 638831"/>
                <a:gd name="connsiteX10" fmla="*/ 255998 w 963704"/>
                <a:gd name="connsiteY10" fmla="*/ 22722 h 638831"/>
                <a:gd name="connsiteX11" fmla="*/ 0 w 963704"/>
                <a:gd name="connsiteY11" fmla="*/ 286644 h 638831"/>
                <a:gd name="connsiteX12" fmla="*/ 255998 w 963704"/>
                <a:gd name="connsiteY12" fmla="*/ 549693 h 638831"/>
                <a:gd name="connsiteX13" fmla="*/ 432488 w 963704"/>
                <a:gd name="connsiteY13" fmla="*/ 455310 h 638831"/>
                <a:gd name="connsiteX14" fmla="*/ 432488 w 963704"/>
                <a:gd name="connsiteY14" fmla="*/ 638832 h 638831"/>
                <a:gd name="connsiteX15" fmla="*/ 532964 w 963704"/>
                <a:gd name="connsiteY15" fmla="*/ 638832 h 638831"/>
                <a:gd name="connsiteX16" fmla="*/ 532964 w 963704"/>
                <a:gd name="connsiteY16" fmla="*/ 272661 h 638831"/>
                <a:gd name="connsiteX17" fmla="*/ 532964 w 963704"/>
                <a:gd name="connsiteY17" fmla="*/ 272661 h 638831"/>
                <a:gd name="connsiteX18" fmla="*/ 698970 w 963704"/>
                <a:gd name="connsiteY18" fmla="*/ 114483 h 638831"/>
                <a:gd name="connsiteX19" fmla="*/ 864975 w 963704"/>
                <a:gd name="connsiteY19" fmla="*/ 285770 h 638831"/>
                <a:gd name="connsiteX20" fmla="*/ 698970 w 963704"/>
                <a:gd name="connsiteY20" fmla="*/ 456184 h 638831"/>
                <a:gd name="connsiteX21" fmla="*/ 577524 w 963704"/>
                <a:gd name="connsiteY21" fmla="*/ 403749 h 638831"/>
                <a:gd name="connsiteX22" fmla="*/ 577524 w 963704"/>
                <a:gd name="connsiteY22" fmla="*/ 505123 h 638831"/>
                <a:gd name="connsiteX23" fmla="*/ 708580 w 963704"/>
                <a:gd name="connsiteY23" fmla="*/ 549693 h 638831"/>
                <a:gd name="connsiteX24" fmla="*/ 963705 w 963704"/>
                <a:gd name="connsiteY24" fmla="*/ 286644 h 638831"/>
                <a:gd name="connsiteX25" fmla="*/ 706833 w 963704"/>
                <a:gd name="connsiteY25" fmla="*/ 22722 h 63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63704" h="638831">
                  <a:moveTo>
                    <a:pt x="706833" y="22722"/>
                  </a:moveTo>
                  <a:cubicBezTo>
                    <a:pt x="630820" y="22722"/>
                    <a:pt x="565292" y="62048"/>
                    <a:pt x="530343" y="117979"/>
                  </a:cubicBezTo>
                  <a:lnTo>
                    <a:pt x="530343" y="0"/>
                  </a:lnTo>
                  <a:lnTo>
                    <a:pt x="431614" y="0"/>
                  </a:lnTo>
                  <a:lnTo>
                    <a:pt x="431614" y="287518"/>
                  </a:lnTo>
                  <a:cubicBezTo>
                    <a:pt x="431614" y="386270"/>
                    <a:pt x="358222" y="457931"/>
                    <a:pt x="265608" y="457931"/>
                  </a:cubicBezTo>
                  <a:cubicBezTo>
                    <a:pt x="172121" y="457931"/>
                    <a:pt x="99603" y="386270"/>
                    <a:pt x="99603" y="287518"/>
                  </a:cubicBezTo>
                  <a:cubicBezTo>
                    <a:pt x="99603" y="188766"/>
                    <a:pt x="172995" y="116231"/>
                    <a:pt x="265608" y="116231"/>
                  </a:cubicBezTo>
                  <a:cubicBezTo>
                    <a:pt x="314536" y="116231"/>
                    <a:pt x="358222" y="136331"/>
                    <a:pt x="388802" y="170414"/>
                  </a:cubicBezTo>
                  <a:lnTo>
                    <a:pt x="388802" y="69913"/>
                  </a:lnTo>
                  <a:cubicBezTo>
                    <a:pt x="352980" y="41074"/>
                    <a:pt x="306673" y="22722"/>
                    <a:pt x="255998" y="22722"/>
                  </a:cubicBezTo>
                  <a:cubicBezTo>
                    <a:pt x="103098" y="22722"/>
                    <a:pt x="0" y="139827"/>
                    <a:pt x="0" y="286644"/>
                  </a:cubicBezTo>
                  <a:cubicBezTo>
                    <a:pt x="0" y="433462"/>
                    <a:pt x="103098" y="549693"/>
                    <a:pt x="255998" y="549693"/>
                  </a:cubicBezTo>
                  <a:cubicBezTo>
                    <a:pt x="332011" y="549693"/>
                    <a:pt x="397539" y="511240"/>
                    <a:pt x="432488" y="455310"/>
                  </a:cubicBezTo>
                  <a:lnTo>
                    <a:pt x="432488" y="638832"/>
                  </a:lnTo>
                  <a:lnTo>
                    <a:pt x="532964" y="638832"/>
                  </a:lnTo>
                  <a:lnTo>
                    <a:pt x="532964" y="272661"/>
                  </a:lnTo>
                  <a:lnTo>
                    <a:pt x="532964" y="272661"/>
                  </a:lnTo>
                  <a:cubicBezTo>
                    <a:pt x="539081" y="180900"/>
                    <a:pt x="609851" y="114483"/>
                    <a:pt x="698970" y="114483"/>
                  </a:cubicBezTo>
                  <a:cubicBezTo>
                    <a:pt x="792457" y="114483"/>
                    <a:pt x="864975" y="187018"/>
                    <a:pt x="864975" y="285770"/>
                  </a:cubicBezTo>
                  <a:cubicBezTo>
                    <a:pt x="864975" y="384523"/>
                    <a:pt x="791583" y="456184"/>
                    <a:pt x="698970" y="456184"/>
                  </a:cubicBezTo>
                  <a:cubicBezTo>
                    <a:pt x="650042" y="456184"/>
                    <a:pt x="607230" y="436084"/>
                    <a:pt x="577524" y="403749"/>
                  </a:cubicBezTo>
                  <a:lnTo>
                    <a:pt x="577524" y="505123"/>
                  </a:lnTo>
                  <a:cubicBezTo>
                    <a:pt x="612472" y="532214"/>
                    <a:pt x="657905" y="549693"/>
                    <a:pt x="708580" y="549693"/>
                  </a:cubicBezTo>
                  <a:cubicBezTo>
                    <a:pt x="860607" y="549693"/>
                    <a:pt x="963705" y="433462"/>
                    <a:pt x="963705" y="286644"/>
                  </a:cubicBezTo>
                  <a:cubicBezTo>
                    <a:pt x="961957" y="139827"/>
                    <a:pt x="858859" y="22722"/>
                    <a:pt x="706833" y="22722"/>
                  </a:cubicBezTo>
                  <a:close/>
                </a:path>
              </a:pathLst>
            </a:custGeom>
            <a:solidFill>
              <a:srgbClr val="0061AF"/>
            </a:solidFill>
            <a:ln w="8733" cap="flat">
              <a:noFill/>
              <a:prstDash val="solid"/>
              <a:miter/>
            </a:ln>
          </p:spPr>
          <p:txBody>
            <a:bodyPr rtlCol="0" anchor="ctr"/>
            <a:lstStyle/>
            <a:p>
              <a:endParaRPr lang="ru-RU"/>
            </a:p>
          </p:txBody>
        </p:sp>
      </p:grpSp>
    </p:spTree>
    <p:extLst>
      <p:ext uri="{BB962C8B-B14F-4D97-AF65-F5344CB8AC3E}">
        <p14:creationId xmlns:p14="http://schemas.microsoft.com/office/powerpoint/2010/main" val="4255101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Титульный слайд 3">
    <p:spTree>
      <p:nvGrpSpPr>
        <p:cNvPr id="1" name=""/>
        <p:cNvGrpSpPr/>
        <p:nvPr/>
      </p:nvGrpSpPr>
      <p:grpSpPr>
        <a:xfrm>
          <a:off x="0" y="0"/>
          <a:ext cx="0" cy="0"/>
          <a:chOff x="0" y="0"/>
          <a:chExt cx="0" cy="0"/>
        </a:xfrm>
      </p:grpSpPr>
      <p:sp>
        <p:nvSpPr>
          <p:cNvPr id="6" name="Текст 26">
            <a:extLst>
              <a:ext uri="{FF2B5EF4-FFF2-40B4-BE49-F238E27FC236}">
                <a16:creationId xmlns:a16="http://schemas.microsoft.com/office/drawing/2014/main" id="{F50867B3-8D6B-D729-DB2F-C576A23B5B91}"/>
              </a:ext>
            </a:extLst>
          </p:cNvPr>
          <p:cNvSpPr>
            <a:spLocks noGrp="1"/>
          </p:cNvSpPr>
          <p:nvPr>
            <p:ph type="body" sz="quarter" idx="11" hasCustomPrompt="1"/>
          </p:nvPr>
        </p:nvSpPr>
        <p:spPr>
          <a:xfrm>
            <a:off x="560194" y="5784890"/>
            <a:ext cx="1649811" cy="369332"/>
          </a:xfrm>
          <a:prstGeom prst="rect">
            <a:avLst/>
          </a:prstGeom>
        </p:spPr>
        <p:txBody>
          <a:bodyPr wrap="square">
            <a:spAutoFit/>
          </a:bodyPr>
          <a:lstStyle>
            <a:lvl1pPr marL="0" indent="0">
              <a:lnSpc>
                <a:spcPct val="100000"/>
              </a:lnSpc>
              <a:spcBef>
                <a:spcPts val="0"/>
              </a:spcBef>
              <a:spcAft>
                <a:spcPts val="600"/>
              </a:spcAft>
              <a:buNone/>
              <a:defRPr sz="1800">
                <a:solidFill>
                  <a:schemeClr val="accent5"/>
                </a:solidFill>
                <a:latin typeface="Montserrat" panose="00000500000000000000" pitchFamily="2" charset="-52"/>
              </a:defRPr>
            </a:lvl1pPr>
          </a:lstStyle>
          <a:p>
            <a:pPr lvl="0"/>
            <a:r>
              <a:rPr lang="ru-RU" dirty="0"/>
              <a:t>01.01.2025</a:t>
            </a:r>
          </a:p>
        </p:txBody>
      </p:sp>
      <p:sp>
        <p:nvSpPr>
          <p:cNvPr id="7" name="Текст 26">
            <a:extLst>
              <a:ext uri="{FF2B5EF4-FFF2-40B4-BE49-F238E27FC236}">
                <a16:creationId xmlns:a16="http://schemas.microsoft.com/office/drawing/2014/main" id="{06998419-7484-060B-4ACD-6B4B9C20BDBE}"/>
              </a:ext>
            </a:extLst>
          </p:cNvPr>
          <p:cNvSpPr>
            <a:spLocks noGrp="1"/>
          </p:cNvSpPr>
          <p:nvPr>
            <p:ph type="body" sz="quarter" idx="12" hasCustomPrompt="1"/>
          </p:nvPr>
        </p:nvSpPr>
        <p:spPr>
          <a:xfrm>
            <a:off x="560195" y="4629372"/>
            <a:ext cx="2659256" cy="369332"/>
          </a:xfrm>
          <a:prstGeom prst="rect">
            <a:avLst/>
          </a:prstGeom>
        </p:spPr>
        <p:txBody>
          <a:bodyPr wrap="square">
            <a:spAutoFit/>
          </a:bodyPr>
          <a:lstStyle>
            <a:lvl1pPr marL="0" indent="0">
              <a:lnSpc>
                <a:spcPct val="100000"/>
              </a:lnSpc>
              <a:spcBef>
                <a:spcPts val="0"/>
              </a:spcBef>
              <a:spcAft>
                <a:spcPts val="600"/>
              </a:spcAft>
              <a:buNone/>
              <a:defRPr sz="1800">
                <a:solidFill>
                  <a:schemeClr val="accent5"/>
                </a:solidFill>
                <a:latin typeface="Montserrat" panose="00000500000000000000" pitchFamily="2" charset="-52"/>
              </a:defRPr>
            </a:lvl1pPr>
          </a:lstStyle>
          <a:p>
            <a:pPr lvl="0"/>
            <a:r>
              <a:rPr lang="ru-RU" dirty="0"/>
              <a:t>Ключевой тезис</a:t>
            </a:r>
          </a:p>
        </p:txBody>
      </p:sp>
      <p:sp>
        <p:nvSpPr>
          <p:cNvPr id="8" name="Текст 26">
            <a:extLst>
              <a:ext uri="{FF2B5EF4-FFF2-40B4-BE49-F238E27FC236}">
                <a16:creationId xmlns:a16="http://schemas.microsoft.com/office/drawing/2014/main" id="{A28931EC-43B5-DA59-6DD5-5FEFBB32C834}"/>
              </a:ext>
            </a:extLst>
          </p:cNvPr>
          <p:cNvSpPr>
            <a:spLocks noGrp="1"/>
          </p:cNvSpPr>
          <p:nvPr>
            <p:ph type="body" sz="quarter" idx="13" hasCustomPrompt="1"/>
          </p:nvPr>
        </p:nvSpPr>
        <p:spPr>
          <a:xfrm>
            <a:off x="560194" y="2058084"/>
            <a:ext cx="10765031" cy="1569660"/>
          </a:xfrm>
          <a:prstGeom prst="rect">
            <a:avLst/>
          </a:prstGeom>
        </p:spPr>
        <p:txBody>
          <a:bodyPr wrap="square">
            <a:spAutoFit/>
          </a:bodyPr>
          <a:lstStyle>
            <a:lvl1pPr marL="0" indent="0">
              <a:lnSpc>
                <a:spcPct val="100000"/>
              </a:lnSpc>
              <a:spcBef>
                <a:spcPts val="0"/>
              </a:spcBef>
              <a:spcAft>
                <a:spcPts val="600"/>
              </a:spcAft>
              <a:buNone/>
              <a:defRPr sz="4800" b="1">
                <a:solidFill>
                  <a:schemeClr val="tx2"/>
                </a:solidFill>
                <a:latin typeface="Montserrat" panose="00000500000000000000" pitchFamily="2" charset="-52"/>
              </a:defRPr>
            </a:lvl1pPr>
          </a:lstStyle>
          <a:p>
            <a:pPr lvl="0"/>
            <a:r>
              <a:rPr lang="ru-RU" dirty="0"/>
              <a:t>Альтернативный </a:t>
            </a:r>
            <a:br>
              <a:rPr lang="ru-RU" dirty="0"/>
            </a:br>
            <a:r>
              <a:rPr lang="ru-RU" dirty="0"/>
              <a:t>заголовок</a:t>
            </a:r>
          </a:p>
        </p:txBody>
      </p:sp>
      <p:sp>
        <p:nvSpPr>
          <p:cNvPr id="14" name="Текст 26">
            <a:extLst>
              <a:ext uri="{FF2B5EF4-FFF2-40B4-BE49-F238E27FC236}">
                <a16:creationId xmlns:a16="http://schemas.microsoft.com/office/drawing/2014/main" id="{2C1F95CF-C6CA-BE3C-1361-A571ECF940D1}"/>
              </a:ext>
            </a:extLst>
          </p:cNvPr>
          <p:cNvSpPr>
            <a:spLocks noGrp="1"/>
          </p:cNvSpPr>
          <p:nvPr>
            <p:ph type="body" sz="quarter" idx="14" hasCustomPrompt="1"/>
          </p:nvPr>
        </p:nvSpPr>
        <p:spPr>
          <a:xfrm>
            <a:off x="560193" y="3866948"/>
            <a:ext cx="4858971" cy="523220"/>
          </a:xfrm>
          <a:prstGeom prst="rect">
            <a:avLst/>
          </a:prstGeom>
        </p:spPr>
        <p:txBody>
          <a:bodyPr wrap="square">
            <a:spAutoFit/>
          </a:bodyPr>
          <a:lstStyle>
            <a:lvl1pPr marL="0" indent="0">
              <a:lnSpc>
                <a:spcPct val="100000"/>
              </a:lnSpc>
              <a:spcBef>
                <a:spcPts val="0"/>
              </a:spcBef>
              <a:spcAft>
                <a:spcPts val="600"/>
              </a:spcAft>
              <a:buNone/>
              <a:defRPr sz="2800">
                <a:solidFill>
                  <a:schemeClr val="accent5"/>
                </a:solidFill>
                <a:latin typeface="Montserrat" panose="00000500000000000000" pitchFamily="2" charset="-52"/>
              </a:defRPr>
            </a:lvl1pPr>
          </a:lstStyle>
          <a:p>
            <a:pPr lvl="0"/>
            <a:r>
              <a:rPr lang="ru-RU" dirty="0"/>
              <a:t>Подзаголовок</a:t>
            </a:r>
          </a:p>
        </p:txBody>
      </p:sp>
      <p:grpSp>
        <p:nvGrpSpPr>
          <p:cNvPr id="4" name="Рисунок 2">
            <a:extLst>
              <a:ext uri="{FF2B5EF4-FFF2-40B4-BE49-F238E27FC236}">
                <a16:creationId xmlns:a16="http://schemas.microsoft.com/office/drawing/2014/main" id="{2FD4F901-5AB9-323F-5510-4602D1993B28}"/>
              </a:ext>
            </a:extLst>
          </p:cNvPr>
          <p:cNvGrpSpPr/>
          <p:nvPr/>
        </p:nvGrpSpPr>
        <p:grpSpPr>
          <a:xfrm>
            <a:off x="7609850" y="-731394"/>
            <a:ext cx="3714804" cy="2336691"/>
            <a:chOff x="7609850" y="-731394"/>
            <a:chExt cx="3714804" cy="2336691"/>
          </a:xfrm>
          <a:solidFill>
            <a:srgbClr val="797D82"/>
          </a:solidFill>
        </p:grpSpPr>
        <p:grpSp>
          <p:nvGrpSpPr>
            <p:cNvPr id="5" name="Рисунок 2">
              <a:extLst>
                <a:ext uri="{FF2B5EF4-FFF2-40B4-BE49-F238E27FC236}">
                  <a16:creationId xmlns:a16="http://schemas.microsoft.com/office/drawing/2014/main" id="{29936254-3260-B2D3-C79F-06A0FAA012FF}"/>
                </a:ext>
              </a:extLst>
            </p:cNvPr>
            <p:cNvGrpSpPr/>
            <p:nvPr/>
          </p:nvGrpSpPr>
          <p:grpSpPr>
            <a:xfrm>
              <a:off x="7609850" y="-731394"/>
              <a:ext cx="2134521" cy="2128390"/>
              <a:chOff x="7609850" y="-731394"/>
              <a:chExt cx="2134521" cy="2128390"/>
            </a:xfrm>
            <a:solidFill>
              <a:srgbClr val="797D82"/>
            </a:solidFill>
          </p:grpSpPr>
          <p:grpSp>
            <p:nvGrpSpPr>
              <p:cNvPr id="9" name="Рисунок 2">
                <a:extLst>
                  <a:ext uri="{FF2B5EF4-FFF2-40B4-BE49-F238E27FC236}">
                    <a16:creationId xmlns:a16="http://schemas.microsoft.com/office/drawing/2014/main" id="{DAC0753E-A306-5692-46F3-1D931C20B6D8}"/>
                  </a:ext>
                </a:extLst>
              </p:cNvPr>
              <p:cNvGrpSpPr/>
              <p:nvPr/>
            </p:nvGrpSpPr>
            <p:grpSpPr>
              <a:xfrm>
                <a:off x="7609850" y="-731394"/>
                <a:ext cx="2134521" cy="2128390"/>
                <a:chOff x="7609850" y="-731394"/>
                <a:chExt cx="2134521" cy="2128390"/>
              </a:xfrm>
              <a:solidFill>
                <a:srgbClr val="797D82"/>
              </a:solidFill>
            </p:grpSpPr>
            <p:grpSp>
              <p:nvGrpSpPr>
                <p:cNvPr id="10" name="Рисунок 2">
                  <a:extLst>
                    <a:ext uri="{FF2B5EF4-FFF2-40B4-BE49-F238E27FC236}">
                      <a16:creationId xmlns:a16="http://schemas.microsoft.com/office/drawing/2014/main" id="{AF9DA7EE-2E25-DF95-B186-3D63162707D4}"/>
                    </a:ext>
                  </a:extLst>
                </p:cNvPr>
                <p:cNvGrpSpPr/>
                <p:nvPr/>
              </p:nvGrpSpPr>
              <p:grpSpPr>
                <a:xfrm>
                  <a:off x="7609850" y="-731394"/>
                  <a:ext cx="2134521" cy="2128390"/>
                  <a:chOff x="7609850" y="-731394"/>
                  <a:chExt cx="2134521" cy="2128390"/>
                </a:xfrm>
                <a:solidFill>
                  <a:srgbClr val="797D82"/>
                </a:solidFill>
              </p:grpSpPr>
              <p:sp>
                <p:nvSpPr>
                  <p:cNvPr id="11" name="Полилиния 10">
                    <a:extLst>
                      <a:ext uri="{FF2B5EF4-FFF2-40B4-BE49-F238E27FC236}">
                        <a16:creationId xmlns:a16="http://schemas.microsoft.com/office/drawing/2014/main" id="{8551B44E-58AB-6560-5651-73C8313116CB}"/>
                      </a:ext>
                    </a:extLst>
                  </p:cNvPr>
                  <p:cNvSpPr/>
                  <p:nvPr/>
                </p:nvSpPr>
                <p:spPr>
                  <a:xfrm>
                    <a:off x="7609850" y="-731394"/>
                    <a:ext cx="5817" cy="5818"/>
                  </a:xfrm>
                  <a:custGeom>
                    <a:avLst/>
                    <a:gdLst/>
                    <a:ahLst/>
                    <a:cxnLst/>
                    <a:rect l="l" t="t" r="r" b="b"/>
                    <a:pathLst>
                      <a:path w="5817" h="5818"/>
                    </a:pathLst>
                  </a:custGeom>
                  <a:solidFill>
                    <a:srgbClr val="797D82"/>
                  </a:solidFill>
                  <a:ln w="5815" cap="flat">
                    <a:noFill/>
                    <a:prstDash val="solid"/>
                    <a:miter/>
                  </a:ln>
                </p:spPr>
                <p:txBody>
                  <a:bodyPr rtlCol="0" anchor="ctr"/>
                  <a:lstStyle/>
                  <a:p>
                    <a:endParaRPr lang="ru-RU"/>
                  </a:p>
                </p:txBody>
              </p:sp>
              <p:grpSp>
                <p:nvGrpSpPr>
                  <p:cNvPr id="12" name="Рисунок 2">
                    <a:extLst>
                      <a:ext uri="{FF2B5EF4-FFF2-40B4-BE49-F238E27FC236}">
                        <a16:creationId xmlns:a16="http://schemas.microsoft.com/office/drawing/2014/main" id="{8DA8461E-3062-D8CE-BEDD-3CD8908A5909}"/>
                      </a:ext>
                    </a:extLst>
                  </p:cNvPr>
                  <p:cNvGrpSpPr/>
                  <p:nvPr/>
                </p:nvGrpSpPr>
                <p:grpSpPr>
                  <a:xfrm>
                    <a:off x="8792774" y="671435"/>
                    <a:ext cx="951597" cy="725561"/>
                    <a:chOff x="8792774" y="671435"/>
                    <a:chExt cx="951597" cy="725561"/>
                  </a:xfrm>
                  <a:solidFill>
                    <a:srgbClr val="797D82"/>
                  </a:solidFill>
                </p:grpSpPr>
                <p:grpSp>
                  <p:nvGrpSpPr>
                    <p:cNvPr id="15" name="Рисунок 2">
                      <a:extLst>
                        <a:ext uri="{FF2B5EF4-FFF2-40B4-BE49-F238E27FC236}">
                          <a16:creationId xmlns:a16="http://schemas.microsoft.com/office/drawing/2014/main" id="{F3E0A140-82BD-EF75-28EE-DE525B34C7A1}"/>
                        </a:ext>
                      </a:extLst>
                    </p:cNvPr>
                    <p:cNvGrpSpPr/>
                    <p:nvPr/>
                  </p:nvGrpSpPr>
                  <p:grpSpPr>
                    <a:xfrm>
                      <a:off x="8945162" y="671435"/>
                      <a:ext cx="645718" cy="725561"/>
                      <a:chOff x="8945162" y="671435"/>
                      <a:chExt cx="645718" cy="725561"/>
                    </a:xfrm>
                    <a:solidFill>
                      <a:srgbClr val="797D82"/>
                    </a:solidFill>
                  </p:grpSpPr>
                  <p:sp>
                    <p:nvSpPr>
                      <p:cNvPr id="16" name="Полилиния 15">
                        <a:extLst>
                          <a:ext uri="{FF2B5EF4-FFF2-40B4-BE49-F238E27FC236}">
                            <a16:creationId xmlns:a16="http://schemas.microsoft.com/office/drawing/2014/main" id="{BBBCBE7C-6166-0834-6B0C-5032559AF2F7}"/>
                          </a:ext>
                        </a:extLst>
                      </p:cNvPr>
                      <p:cNvSpPr/>
                      <p:nvPr/>
                    </p:nvSpPr>
                    <p:spPr>
                      <a:xfrm>
                        <a:off x="9399192" y="722056"/>
                        <a:ext cx="159388" cy="307796"/>
                      </a:xfrm>
                      <a:custGeom>
                        <a:avLst/>
                        <a:gdLst>
                          <a:gd name="connsiteX0" fmla="*/ 50609 w 159388"/>
                          <a:gd name="connsiteY0" fmla="*/ 270558 h 307796"/>
                          <a:gd name="connsiteX1" fmla="*/ 159389 w 159388"/>
                          <a:gd name="connsiteY1" fmla="*/ 2909 h 307796"/>
                          <a:gd name="connsiteX2" fmla="*/ 132630 w 159388"/>
                          <a:gd name="connsiteY2" fmla="*/ 0 h 307796"/>
                          <a:gd name="connsiteX3" fmla="*/ 27340 w 159388"/>
                          <a:gd name="connsiteY3" fmla="*/ 258339 h 307796"/>
                          <a:gd name="connsiteX4" fmla="*/ 0 w 159388"/>
                          <a:gd name="connsiteY4" fmla="*/ 307796 h 307796"/>
                          <a:gd name="connsiteX5" fmla="*/ 38393 w 159388"/>
                          <a:gd name="connsiteY5" fmla="*/ 294414 h 307796"/>
                          <a:gd name="connsiteX6" fmla="*/ 50609 w 159388"/>
                          <a:gd name="connsiteY6" fmla="*/ 270558 h 30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388" h="307796">
                            <a:moveTo>
                              <a:pt x="50609" y="270558"/>
                            </a:moveTo>
                            <a:cubicBezTo>
                              <a:pt x="98891" y="179208"/>
                              <a:pt x="136702" y="83204"/>
                              <a:pt x="159389" y="2909"/>
                            </a:cubicBezTo>
                            <a:cubicBezTo>
                              <a:pt x="150663" y="1746"/>
                              <a:pt x="141937" y="1164"/>
                              <a:pt x="132630" y="0"/>
                            </a:cubicBezTo>
                            <a:cubicBezTo>
                              <a:pt x="110525" y="75640"/>
                              <a:pt x="75041" y="167572"/>
                              <a:pt x="27340" y="258339"/>
                            </a:cubicBezTo>
                            <a:cubicBezTo>
                              <a:pt x="18615" y="275213"/>
                              <a:pt x="9307" y="291505"/>
                              <a:pt x="0" y="307796"/>
                            </a:cubicBezTo>
                            <a:cubicBezTo>
                              <a:pt x="12798" y="303723"/>
                              <a:pt x="25595" y="299069"/>
                              <a:pt x="38393" y="294414"/>
                            </a:cubicBezTo>
                            <a:cubicBezTo>
                              <a:pt x="41883" y="286268"/>
                              <a:pt x="45955" y="278122"/>
                              <a:pt x="50609" y="270558"/>
                            </a:cubicBezTo>
                            <a:close/>
                          </a:path>
                        </a:pathLst>
                      </a:custGeom>
                      <a:solidFill>
                        <a:srgbClr val="797D82"/>
                      </a:solidFill>
                      <a:ln w="5815"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220CC875-D869-6BDA-30D4-42BA7E95F23E}"/>
                          </a:ext>
                        </a:extLst>
                      </p:cNvPr>
                      <p:cNvSpPr/>
                      <p:nvPr/>
                    </p:nvSpPr>
                    <p:spPr>
                      <a:xfrm>
                        <a:off x="8972798" y="781404"/>
                        <a:ext cx="155316" cy="308960"/>
                      </a:xfrm>
                      <a:custGeom>
                        <a:avLst/>
                        <a:gdLst>
                          <a:gd name="connsiteX0" fmla="*/ 137865 w 155316"/>
                          <a:gd name="connsiteY0" fmla="*/ 32002 h 308960"/>
                          <a:gd name="connsiteX1" fmla="*/ 155317 w 155316"/>
                          <a:gd name="connsiteY1" fmla="*/ 0 h 308960"/>
                          <a:gd name="connsiteX2" fmla="*/ 118087 w 155316"/>
                          <a:gd name="connsiteY2" fmla="*/ 12219 h 308960"/>
                          <a:gd name="connsiteX3" fmla="*/ 114015 w 155316"/>
                          <a:gd name="connsiteY3" fmla="*/ 19783 h 308960"/>
                          <a:gd name="connsiteX4" fmla="*/ 0 w 155316"/>
                          <a:gd name="connsiteY4" fmla="*/ 307214 h 308960"/>
                          <a:gd name="connsiteX5" fmla="*/ 26759 w 155316"/>
                          <a:gd name="connsiteY5" fmla="*/ 308960 h 308960"/>
                          <a:gd name="connsiteX6" fmla="*/ 137865 w 155316"/>
                          <a:gd name="connsiteY6" fmla="*/ 32002 h 3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316" h="308960">
                            <a:moveTo>
                              <a:pt x="137865" y="32002"/>
                            </a:moveTo>
                            <a:cubicBezTo>
                              <a:pt x="143683" y="20946"/>
                              <a:pt x="149500" y="10473"/>
                              <a:pt x="155317" y="0"/>
                            </a:cubicBezTo>
                            <a:cubicBezTo>
                              <a:pt x="142519" y="4073"/>
                              <a:pt x="130303" y="8146"/>
                              <a:pt x="118087" y="12219"/>
                            </a:cubicBezTo>
                            <a:cubicBezTo>
                              <a:pt x="116924" y="14546"/>
                              <a:pt x="115179" y="16873"/>
                              <a:pt x="114015" y="19783"/>
                            </a:cubicBezTo>
                            <a:cubicBezTo>
                              <a:pt x="60498" y="121024"/>
                              <a:pt x="22105" y="219938"/>
                              <a:pt x="0" y="307214"/>
                            </a:cubicBezTo>
                            <a:cubicBezTo>
                              <a:pt x="8726" y="307796"/>
                              <a:pt x="17451" y="308378"/>
                              <a:pt x="26759" y="308960"/>
                            </a:cubicBezTo>
                            <a:cubicBezTo>
                              <a:pt x="48282" y="227502"/>
                              <a:pt x="84348" y="132661"/>
                              <a:pt x="137865" y="32002"/>
                            </a:cubicBezTo>
                            <a:close/>
                          </a:path>
                        </a:pathLst>
                      </a:custGeom>
                      <a:solidFill>
                        <a:srgbClr val="797D82"/>
                      </a:solidFill>
                      <a:ln w="5815" cap="flat">
                        <a:noFill/>
                        <a:prstDash val="solid"/>
                        <a:miter/>
                      </a:ln>
                    </p:spPr>
                    <p:txBody>
                      <a:bodyPr rtlCol="0" anchor="ctr"/>
                      <a:lstStyle/>
                      <a:p>
                        <a:endParaRPr lang="ru-RU"/>
                      </a:p>
                    </p:txBody>
                  </p:sp>
                  <p:grpSp>
                    <p:nvGrpSpPr>
                      <p:cNvPr id="18" name="Рисунок 2">
                        <a:extLst>
                          <a:ext uri="{FF2B5EF4-FFF2-40B4-BE49-F238E27FC236}">
                            <a16:creationId xmlns:a16="http://schemas.microsoft.com/office/drawing/2014/main" id="{9A25FF34-8DFC-ED8C-E7DD-EC71D3004161}"/>
                          </a:ext>
                        </a:extLst>
                      </p:cNvPr>
                      <p:cNvGrpSpPr/>
                      <p:nvPr/>
                    </p:nvGrpSpPr>
                    <p:grpSpPr>
                      <a:xfrm>
                        <a:off x="8945162" y="671435"/>
                        <a:ext cx="645718" cy="450348"/>
                        <a:chOff x="8945162" y="671435"/>
                        <a:chExt cx="645718" cy="450348"/>
                      </a:xfrm>
                      <a:solidFill>
                        <a:srgbClr val="797D82"/>
                      </a:solidFill>
                    </p:grpSpPr>
                    <p:sp>
                      <p:nvSpPr>
                        <p:cNvPr id="19" name="Полилиния 18">
                          <a:extLst>
                            <a:ext uri="{FF2B5EF4-FFF2-40B4-BE49-F238E27FC236}">
                              <a16:creationId xmlns:a16="http://schemas.microsoft.com/office/drawing/2014/main" id="{203EBD00-51D7-3F5C-2DB0-ADC8C9766E02}"/>
                            </a:ext>
                          </a:extLst>
                        </p:cNvPr>
                        <p:cNvSpPr/>
                        <p:nvPr/>
                      </p:nvSpPr>
                      <p:spPr>
                        <a:xfrm>
                          <a:off x="9047257" y="940248"/>
                          <a:ext cx="325176" cy="175717"/>
                        </a:xfrm>
                        <a:custGeom>
                          <a:avLst/>
                          <a:gdLst>
                            <a:gd name="connsiteX0" fmla="*/ 11634 w 325176"/>
                            <a:gd name="connsiteY0" fmla="*/ 0 h 175717"/>
                            <a:gd name="connsiteX1" fmla="*/ 0 w 325176"/>
                            <a:gd name="connsiteY1" fmla="*/ 27929 h 175717"/>
                            <a:gd name="connsiteX2" fmla="*/ 140774 w 325176"/>
                            <a:gd name="connsiteY2" fmla="*/ 121024 h 175717"/>
                            <a:gd name="connsiteX3" fmla="*/ 308888 w 325176"/>
                            <a:gd name="connsiteY3" fmla="*/ 175717 h 175717"/>
                            <a:gd name="connsiteX4" fmla="*/ 325176 w 325176"/>
                            <a:gd name="connsiteY4" fmla="*/ 150116 h 175717"/>
                            <a:gd name="connsiteX5" fmla="*/ 152408 w 325176"/>
                            <a:gd name="connsiteY5" fmla="*/ 96005 h 175717"/>
                            <a:gd name="connsiteX6" fmla="*/ 11634 w 325176"/>
                            <a:gd name="connsiteY6" fmla="*/ 0 h 17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176" h="175717">
                              <a:moveTo>
                                <a:pt x="11634" y="0"/>
                              </a:moveTo>
                              <a:cubicBezTo>
                                <a:pt x="7562" y="9310"/>
                                <a:pt x="3490" y="18619"/>
                                <a:pt x="0" y="27929"/>
                              </a:cubicBezTo>
                              <a:cubicBezTo>
                                <a:pt x="38393" y="62258"/>
                                <a:pt x="86093" y="94259"/>
                                <a:pt x="140774" y="121024"/>
                              </a:cubicBezTo>
                              <a:cubicBezTo>
                                <a:pt x="197200" y="148371"/>
                                <a:pt x="254789" y="166990"/>
                                <a:pt x="308888" y="175717"/>
                              </a:cubicBezTo>
                              <a:cubicBezTo>
                                <a:pt x="314706" y="167572"/>
                                <a:pt x="319941" y="158844"/>
                                <a:pt x="325176" y="150116"/>
                              </a:cubicBezTo>
                              <a:cubicBezTo>
                                <a:pt x="270495" y="143134"/>
                                <a:pt x="210579" y="124515"/>
                                <a:pt x="152408" y="96005"/>
                              </a:cubicBezTo>
                              <a:cubicBezTo>
                                <a:pt x="97727" y="69240"/>
                                <a:pt x="49445" y="35493"/>
                                <a:pt x="11634" y="0"/>
                              </a:cubicBezTo>
                              <a:close/>
                            </a:path>
                          </a:pathLst>
                        </a:custGeom>
                        <a:solidFill>
                          <a:srgbClr val="797D82"/>
                        </a:solidFill>
                        <a:ln w="5815"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49F7BB3C-98AE-9BFF-2EC8-6EA1162177C4}"/>
                            </a:ext>
                          </a:extLst>
                        </p:cNvPr>
                        <p:cNvSpPr/>
                        <p:nvPr/>
                      </p:nvSpPr>
                      <p:spPr>
                        <a:xfrm>
                          <a:off x="8945162" y="671435"/>
                          <a:ext cx="645718" cy="450348"/>
                        </a:xfrm>
                        <a:custGeom>
                          <a:avLst/>
                          <a:gdLst>
                            <a:gd name="connsiteX0" fmla="*/ 598876 w 645718"/>
                            <a:gd name="connsiteY0" fmla="*/ 212374 h 450348"/>
                            <a:gd name="connsiteX1" fmla="*/ 403421 w 645718"/>
                            <a:gd name="connsiteY1" fmla="*/ 60512 h 450348"/>
                            <a:gd name="connsiteX2" fmla="*/ 168992 w 645718"/>
                            <a:gd name="connsiteY2" fmla="*/ 0 h 450348"/>
                            <a:gd name="connsiteX3" fmla="*/ 10766 w 645718"/>
                            <a:gd name="connsiteY3" fmla="*/ 72731 h 450348"/>
                            <a:gd name="connsiteX4" fmla="*/ 81153 w 645718"/>
                            <a:gd name="connsiteY4" fmla="*/ 276959 h 450348"/>
                            <a:gd name="connsiteX5" fmla="*/ 92788 w 645718"/>
                            <a:gd name="connsiteY5" fmla="*/ 248448 h 450348"/>
                            <a:gd name="connsiteX6" fmla="*/ 35198 w 645718"/>
                            <a:gd name="connsiteY6" fmla="*/ 84949 h 450348"/>
                            <a:gd name="connsiteX7" fmla="*/ 168410 w 645718"/>
                            <a:gd name="connsiteY7" fmla="*/ 27929 h 450348"/>
                            <a:gd name="connsiteX8" fmla="*/ 390624 w 645718"/>
                            <a:gd name="connsiteY8" fmla="*/ 85531 h 450348"/>
                            <a:gd name="connsiteX9" fmla="*/ 575608 w 645718"/>
                            <a:gd name="connsiteY9" fmla="*/ 229247 h 450348"/>
                            <a:gd name="connsiteX10" fmla="*/ 609347 w 645718"/>
                            <a:gd name="connsiteY10" fmla="*/ 365399 h 450348"/>
                            <a:gd name="connsiteX11" fmla="*/ 476135 w 645718"/>
                            <a:gd name="connsiteY11" fmla="*/ 422420 h 450348"/>
                            <a:gd name="connsiteX12" fmla="*/ 456357 w 645718"/>
                            <a:gd name="connsiteY12" fmla="*/ 421838 h 450348"/>
                            <a:gd name="connsiteX13" fmla="*/ 439487 w 645718"/>
                            <a:gd name="connsiteY13" fmla="*/ 448603 h 450348"/>
                            <a:gd name="connsiteX14" fmla="*/ 476135 w 645718"/>
                            <a:gd name="connsiteY14" fmla="*/ 450348 h 450348"/>
                            <a:gd name="connsiteX15" fmla="*/ 634360 w 645718"/>
                            <a:gd name="connsiteY15" fmla="*/ 377618 h 450348"/>
                            <a:gd name="connsiteX16" fmla="*/ 598876 w 645718"/>
                            <a:gd name="connsiteY16" fmla="*/ 212374 h 45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5718" h="450348">
                              <a:moveTo>
                                <a:pt x="598876" y="212374"/>
                              </a:moveTo>
                              <a:cubicBezTo>
                                <a:pt x="555248" y="154189"/>
                                <a:pt x="485442" y="100077"/>
                                <a:pt x="403421" y="60512"/>
                              </a:cubicBezTo>
                              <a:cubicBezTo>
                                <a:pt x="323727" y="21528"/>
                                <a:pt x="240542" y="0"/>
                                <a:pt x="168992" y="0"/>
                              </a:cubicBezTo>
                              <a:cubicBezTo>
                                <a:pt x="89879" y="0"/>
                                <a:pt x="34035" y="25601"/>
                                <a:pt x="10766" y="72731"/>
                              </a:cubicBezTo>
                              <a:cubicBezTo>
                                <a:pt x="-17737" y="130915"/>
                                <a:pt x="11930" y="207137"/>
                                <a:pt x="81153" y="276959"/>
                              </a:cubicBezTo>
                              <a:cubicBezTo>
                                <a:pt x="85225" y="267649"/>
                                <a:pt x="88716" y="257758"/>
                                <a:pt x="92788" y="248448"/>
                              </a:cubicBezTo>
                              <a:cubicBezTo>
                                <a:pt x="38688" y="190263"/>
                                <a:pt x="14257" y="128588"/>
                                <a:pt x="35198" y="84949"/>
                              </a:cubicBezTo>
                              <a:cubicBezTo>
                                <a:pt x="52650" y="48875"/>
                                <a:pt x="101513" y="27929"/>
                                <a:pt x="168410" y="27929"/>
                              </a:cubicBezTo>
                              <a:cubicBezTo>
                                <a:pt x="235888" y="27929"/>
                                <a:pt x="315001" y="48293"/>
                                <a:pt x="390624" y="85531"/>
                              </a:cubicBezTo>
                              <a:cubicBezTo>
                                <a:pt x="468573" y="123933"/>
                                <a:pt x="534306" y="174554"/>
                                <a:pt x="575608" y="229247"/>
                              </a:cubicBezTo>
                              <a:cubicBezTo>
                                <a:pt x="614582" y="281031"/>
                                <a:pt x="626798" y="329325"/>
                                <a:pt x="609347" y="365399"/>
                              </a:cubicBezTo>
                              <a:cubicBezTo>
                                <a:pt x="591895" y="401473"/>
                                <a:pt x="543032" y="422420"/>
                                <a:pt x="476135" y="422420"/>
                              </a:cubicBezTo>
                              <a:cubicBezTo>
                                <a:pt x="469736" y="422420"/>
                                <a:pt x="462756" y="421838"/>
                                <a:pt x="456357" y="421838"/>
                              </a:cubicBezTo>
                              <a:cubicBezTo>
                                <a:pt x="450540" y="430566"/>
                                <a:pt x="445304" y="439875"/>
                                <a:pt x="439487" y="448603"/>
                              </a:cubicBezTo>
                              <a:cubicBezTo>
                                <a:pt x="451703" y="449767"/>
                                <a:pt x="463919" y="450348"/>
                                <a:pt x="476135" y="450348"/>
                              </a:cubicBezTo>
                              <a:cubicBezTo>
                                <a:pt x="555248" y="450348"/>
                                <a:pt x="611092" y="424747"/>
                                <a:pt x="634360" y="377618"/>
                              </a:cubicBezTo>
                              <a:cubicBezTo>
                                <a:pt x="657629" y="331652"/>
                                <a:pt x="644831" y="273467"/>
                                <a:pt x="598876" y="212374"/>
                              </a:cubicBezTo>
                              <a:close/>
                            </a:path>
                          </a:pathLst>
                        </a:custGeom>
                        <a:solidFill>
                          <a:srgbClr val="797D82"/>
                        </a:solidFill>
                        <a:ln w="5815" cap="flat">
                          <a:noFill/>
                          <a:prstDash val="solid"/>
                          <a:miter/>
                        </a:ln>
                      </p:spPr>
                      <p:txBody>
                        <a:bodyPr rtlCol="0" anchor="ctr"/>
                        <a:lstStyle/>
                        <a:p>
                          <a:endParaRPr lang="ru-RU"/>
                        </a:p>
                      </p:txBody>
                    </p:sp>
                  </p:grpSp>
                  <p:sp>
                    <p:nvSpPr>
                      <p:cNvPr id="21" name="Полилиния 20">
                        <a:extLst>
                          <a:ext uri="{FF2B5EF4-FFF2-40B4-BE49-F238E27FC236}">
                            <a16:creationId xmlns:a16="http://schemas.microsoft.com/office/drawing/2014/main" id="{48676FE3-F38A-173F-2480-EEFDF484BC59}"/>
                          </a:ext>
                        </a:extLst>
                      </p:cNvPr>
                      <p:cNvSpPr/>
                      <p:nvPr/>
                    </p:nvSpPr>
                    <p:spPr>
                      <a:xfrm>
                        <a:off x="8949910" y="1051962"/>
                        <a:ext cx="465569" cy="345034"/>
                      </a:xfrm>
                      <a:custGeom>
                        <a:avLst/>
                        <a:gdLst>
                          <a:gd name="connsiteX0" fmla="*/ 427176 w 465569"/>
                          <a:gd name="connsiteY0" fmla="*/ 12801 h 345034"/>
                          <a:gd name="connsiteX1" fmla="*/ 100255 w 465569"/>
                          <a:gd name="connsiteY1" fmla="*/ 318851 h 345034"/>
                          <a:gd name="connsiteX2" fmla="*/ 70588 w 465569"/>
                          <a:gd name="connsiteY2" fmla="*/ 311869 h 345034"/>
                          <a:gd name="connsiteX3" fmla="*/ 42665 w 465569"/>
                          <a:gd name="connsiteY3" fmla="*/ 65167 h 345034"/>
                          <a:gd name="connsiteX4" fmla="*/ 15907 w 465569"/>
                          <a:gd name="connsiteY4" fmla="*/ 63421 h 345034"/>
                          <a:gd name="connsiteX5" fmla="*/ 58372 w 465569"/>
                          <a:gd name="connsiteY5" fmla="*/ 335143 h 345034"/>
                          <a:gd name="connsiteX6" fmla="*/ 100255 w 465569"/>
                          <a:gd name="connsiteY6" fmla="*/ 345034 h 345034"/>
                          <a:gd name="connsiteX7" fmla="*/ 465569 w 465569"/>
                          <a:gd name="connsiteY7" fmla="*/ 0 h 345034"/>
                          <a:gd name="connsiteX8" fmla="*/ 427176 w 465569"/>
                          <a:gd name="connsiteY8" fmla="*/ 12801 h 34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569" h="345034">
                            <a:moveTo>
                              <a:pt x="427176" y="12801"/>
                            </a:moveTo>
                            <a:cubicBezTo>
                              <a:pt x="316651" y="192009"/>
                              <a:pt x="184021" y="318851"/>
                              <a:pt x="100255" y="318851"/>
                            </a:cubicBezTo>
                            <a:cubicBezTo>
                              <a:pt x="89202" y="318851"/>
                              <a:pt x="79313" y="316524"/>
                              <a:pt x="70588" y="311869"/>
                            </a:cubicBezTo>
                            <a:cubicBezTo>
                              <a:pt x="25214" y="288014"/>
                              <a:pt x="12998" y="195500"/>
                              <a:pt x="42665" y="65167"/>
                            </a:cubicBezTo>
                            <a:cubicBezTo>
                              <a:pt x="33358" y="64585"/>
                              <a:pt x="24632" y="64003"/>
                              <a:pt x="15907" y="63421"/>
                            </a:cubicBezTo>
                            <a:cubicBezTo>
                              <a:pt x="-14342" y="200155"/>
                              <a:pt x="-2126" y="303723"/>
                              <a:pt x="58372" y="335143"/>
                            </a:cubicBezTo>
                            <a:cubicBezTo>
                              <a:pt x="70588" y="341543"/>
                              <a:pt x="85130" y="345034"/>
                              <a:pt x="100255" y="345034"/>
                            </a:cubicBezTo>
                            <a:cubicBezTo>
                              <a:pt x="199727" y="345034"/>
                              <a:pt x="345155" y="205973"/>
                              <a:pt x="465569" y="0"/>
                            </a:cubicBezTo>
                            <a:cubicBezTo>
                              <a:pt x="453353" y="5237"/>
                              <a:pt x="440556" y="9310"/>
                              <a:pt x="427176" y="12801"/>
                            </a:cubicBezTo>
                            <a:close/>
                          </a:path>
                        </a:pathLst>
                      </a:custGeom>
                      <a:solidFill>
                        <a:srgbClr val="797D82"/>
                      </a:solidFill>
                      <a:ln w="5815" cap="flat">
                        <a:noFill/>
                        <a:prstDash val="solid"/>
                        <a:miter/>
                      </a:ln>
                    </p:spPr>
                    <p:txBody>
                      <a:bodyPr rtlCol="0" anchor="ctr"/>
                      <a:lstStyle/>
                      <a:p>
                        <a:endParaRPr lang="ru-RU"/>
                      </a:p>
                    </p:txBody>
                  </p:sp>
                </p:grpSp>
                <p:grpSp>
                  <p:nvGrpSpPr>
                    <p:cNvPr id="22" name="Рисунок 2">
                      <a:extLst>
                        <a:ext uri="{FF2B5EF4-FFF2-40B4-BE49-F238E27FC236}">
                          <a16:creationId xmlns:a16="http://schemas.microsoft.com/office/drawing/2014/main" id="{36E06860-BACA-EF94-832F-83DACF27D417}"/>
                        </a:ext>
                      </a:extLst>
                    </p:cNvPr>
                    <p:cNvGrpSpPr/>
                    <p:nvPr/>
                  </p:nvGrpSpPr>
                  <p:grpSpPr>
                    <a:xfrm>
                      <a:off x="8792774" y="685981"/>
                      <a:ext cx="951597" cy="420674"/>
                      <a:chOff x="8792774" y="685981"/>
                      <a:chExt cx="951597" cy="420674"/>
                    </a:xfrm>
                    <a:solidFill>
                      <a:srgbClr val="797D82"/>
                    </a:solidFill>
                  </p:grpSpPr>
                  <p:sp>
                    <p:nvSpPr>
                      <p:cNvPr id="23" name="Полилиния 22">
                        <a:extLst>
                          <a:ext uri="{FF2B5EF4-FFF2-40B4-BE49-F238E27FC236}">
                            <a16:creationId xmlns:a16="http://schemas.microsoft.com/office/drawing/2014/main" id="{B27467DE-CDEF-1388-37FD-71A296175C76}"/>
                          </a:ext>
                        </a:extLst>
                      </p:cNvPr>
                      <p:cNvSpPr/>
                      <p:nvPr/>
                    </p:nvSpPr>
                    <p:spPr>
                      <a:xfrm>
                        <a:off x="9238639" y="962940"/>
                        <a:ext cx="317614" cy="116369"/>
                      </a:xfrm>
                      <a:custGeom>
                        <a:avLst/>
                        <a:gdLst>
                          <a:gd name="connsiteX0" fmla="*/ 64570 w 317614"/>
                          <a:gd name="connsiteY0" fmla="*/ 84949 h 116369"/>
                          <a:gd name="connsiteX1" fmla="*/ 0 w 317614"/>
                          <a:gd name="connsiteY1" fmla="*/ 98332 h 116369"/>
                          <a:gd name="connsiteX2" fmla="*/ 51190 w 317614"/>
                          <a:gd name="connsiteY2" fmla="*/ 116369 h 116369"/>
                          <a:gd name="connsiteX3" fmla="*/ 70387 w 317614"/>
                          <a:gd name="connsiteY3" fmla="*/ 112296 h 116369"/>
                          <a:gd name="connsiteX4" fmla="*/ 317614 w 317614"/>
                          <a:gd name="connsiteY4" fmla="*/ 26765 h 116369"/>
                          <a:gd name="connsiteX5" fmla="*/ 310052 w 317614"/>
                          <a:gd name="connsiteY5" fmla="*/ 0 h 116369"/>
                          <a:gd name="connsiteX6" fmla="*/ 64570 w 317614"/>
                          <a:gd name="connsiteY6" fmla="*/ 84949 h 11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614" h="116369">
                            <a:moveTo>
                              <a:pt x="64570" y="84949"/>
                            </a:moveTo>
                            <a:cubicBezTo>
                              <a:pt x="43047" y="90186"/>
                              <a:pt x="21523" y="94259"/>
                              <a:pt x="0" y="98332"/>
                            </a:cubicBezTo>
                            <a:cubicBezTo>
                              <a:pt x="17451" y="105314"/>
                              <a:pt x="34321" y="111132"/>
                              <a:pt x="51190" y="116369"/>
                            </a:cubicBezTo>
                            <a:cubicBezTo>
                              <a:pt x="57589" y="115205"/>
                              <a:pt x="63988" y="113460"/>
                              <a:pt x="70387" y="112296"/>
                            </a:cubicBezTo>
                            <a:cubicBezTo>
                              <a:pt x="161716" y="91350"/>
                              <a:pt x="246645" y="61675"/>
                              <a:pt x="317614" y="26765"/>
                            </a:cubicBezTo>
                            <a:cubicBezTo>
                              <a:pt x="315869" y="18037"/>
                              <a:pt x="313542" y="9309"/>
                              <a:pt x="310052" y="0"/>
                            </a:cubicBezTo>
                            <a:cubicBezTo>
                              <a:pt x="240828" y="34329"/>
                              <a:pt x="155898" y="64003"/>
                              <a:pt x="64570" y="84949"/>
                            </a:cubicBezTo>
                            <a:close/>
                          </a:path>
                        </a:pathLst>
                      </a:custGeom>
                      <a:solidFill>
                        <a:srgbClr val="797D82"/>
                      </a:solidFill>
                      <a:ln w="5815"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9790BA5B-2BBC-E087-769E-1C65E8020388}"/>
                          </a:ext>
                        </a:extLst>
                      </p:cNvPr>
                      <p:cNvSpPr/>
                      <p:nvPr/>
                    </p:nvSpPr>
                    <p:spPr>
                      <a:xfrm>
                        <a:off x="8969307" y="719728"/>
                        <a:ext cx="301907" cy="116369"/>
                      </a:xfrm>
                      <a:custGeom>
                        <a:avLst/>
                        <a:gdLst>
                          <a:gd name="connsiteX0" fmla="*/ 0 w 301907"/>
                          <a:gd name="connsiteY0" fmla="*/ 89022 h 116369"/>
                          <a:gd name="connsiteX1" fmla="*/ 6399 w 301907"/>
                          <a:gd name="connsiteY1" fmla="*/ 116369 h 116369"/>
                          <a:gd name="connsiteX2" fmla="*/ 264097 w 301907"/>
                          <a:gd name="connsiteY2" fmla="*/ 25019 h 116369"/>
                          <a:gd name="connsiteX3" fmla="*/ 301908 w 301907"/>
                          <a:gd name="connsiteY3" fmla="*/ 16874 h 116369"/>
                          <a:gd name="connsiteX4" fmla="*/ 248972 w 301907"/>
                          <a:gd name="connsiteY4" fmla="*/ 0 h 116369"/>
                          <a:gd name="connsiteX5" fmla="*/ 0 w 301907"/>
                          <a:gd name="connsiteY5" fmla="*/ 89022 h 11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907" h="116369">
                            <a:moveTo>
                              <a:pt x="0" y="89022"/>
                            </a:moveTo>
                            <a:cubicBezTo>
                              <a:pt x="1163" y="97750"/>
                              <a:pt x="3490" y="107060"/>
                              <a:pt x="6399" y="116369"/>
                            </a:cubicBezTo>
                            <a:cubicBezTo>
                              <a:pt x="73877" y="81458"/>
                              <a:pt x="161134" y="48875"/>
                              <a:pt x="264097" y="25019"/>
                            </a:cubicBezTo>
                            <a:cubicBezTo>
                              <a:pt x="276894" y="22110"/>
                              <a:pt x="289110" y="19201"/>
                              <a:pt x="301908" y="16874"/>
                            </a:cubicBezTo>
                            <a:cubicBezTo>
                              <a:pt x="283875" y="10473"/>
                              <a:pt x="266424" y="4655"/>
                              <a:pt x="248972" y="0"/>
                            </a:cubicBezTo>
                            <a:cubicBezTo>
                              <a:pt x="153572" y="23274"/>
                              <a:pt x="68642" y="54112"/>
                              <a:pt x="0" y="89022"/>
                            </a:cubicBezTo>
                            <a:close/>
                          </a:path>
                        </a:pathLst>
                      </a:custGeom>
                      <a:solidFill>
                        <a:srgbClr val="797D82"/>
                      </a:solidFill>
                      <a:ln w="5815"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95F64275-91FC-1ED0-ED5C-0D5E0BE75637}"/>
                          </a:ext>
                        </a:extLst>
                      </p:cNvPr>
                      <p:cNvSpPr/>
                      <p:nvPr/>
                    </p:nvSpPr>
                    <p:spPr>
                      <a:xfrm>
                        <a:off x="8792774" y="822715"/>
                        <a:ext cx="444120" cy="283940"/>
                      </a:xfrm>
                      <a:custGeom>
                        <a:avLst/>
                        <a:gdLst>
                          <a:gd name="connsiteX0" fmla="*/ 395257 w 444120"/>
                          <a:gd name="connsiteY0" fmla="*/ 246702 h 283940"/>
                          <a:gd name="connsiteX1" fmla="*/ 257973 w 444120"/>
                          <a:gd name="connsiteY1" fmla="*/ 256594 h 283940"/>
                          <a:gd name="connsiteX2" fmla="*/ 28779 w 444120"/>
                          <a:gd name="connsiteY2" fmla="*/ 177463 h 283940"/>
                          <a:gd name="connsiteX3" fmla="*/ 158501 w 444120"/>
                          <a:gd name="connsiteY3" fmla="*/ 27347 h 283940"/>
                          <a:gd name="connsiteX4" fmla="*/ 150938 w 444120"/>
                          <a:gd name="connsiteY4" fmla="*/ 0 h 283940"/>
                          <a:gd name="connsiteX5" fmla="*/ 2020 w 444120"/>
                          <a:gd name="connsiteY5" fmla="*/ 183281 h 283940"/>
                          <a:gd name="connsiteX6" fmla="*/ 258555 w 444120"/>
                          <a:gd name="connsiteY6" fmla="*/ 283941 h 283940"/>
                          <a:gd name="connsiteX7" fmla="*/ 444121 w 444120"/>
                          <a:gd name="connsiteY7" fmla="*/ 267067 h 283940"/>
                          <a:gd name="connsiteX8" fmla="*/ 395257 w 444120"/>
                          <a:gd name="connsiteY8" fmla="*/ 246702 h 2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120" h="283940">
                            <a:moveTo>
                              <a:pt x="395257" y="246702"/>
                            </a:moveTo>
                            <a:cubicBezTo>
                              <a:pt x="347557" y="253103"/>
                              <a:pt x="301020" y="256594"/>
                              <a:pt x="257973" y="256594"/>
                            </a:cubicBezTo>
                            <a:cubicBezTo>
                              <a:pt x="127670" y="256594"/>
                              <a:pt x="39831" y="226338"/>
                              <a:pt x="28779" y="177463"/>
                            </a:cubicBezTo>
                            <a:cubicBezTo>
                              <a:pt x="19472" y="136152"/>
                              <a:pt x="67172" y="79713"/>
                              <a:pt x="158501" y="27347"/>
                            </a:cubicBezTo>
                            <a:cubicBezTo>
                              <a:pt x="155010" y="18037"/>
                              <a:pt x="152683" y="9310"/>
                              <a:pt x="150938" y="0"/>
                            </a:cubicBezTo>
                            <a:cubicBezTo>
                              <a:pt x="47394" y="58185"/>
                              <a:pt x="-11941" y="125097"/>
                              <a:pt x="2020" y="183281"/>
                            </a:cubicBezTo>
                            <a:cubicBezTo>
                              <a:pt x="17145" y="247284"/>
                              <a:pt x="110219" y="283941"/>
                              <a:pt x="258555" y="283941"/>
                            </a:cubicBezTo>
                            <a:cubicBezTo>
                              <a:pt x="316144" y="283941"/>
                              <a:pt x="379551" y="278122"/>
                              <a:pt x="444121" y="267067"/>
                            </a:cubicBezTo>
                            <a:cubicBezTo>
                              <a:pt x="427251" y="261249"/>
                              <a:pt x="410963" y="254266"/>
                              <a:pt x="395257" y="246702"/>
                            </a:cubicBezTo>
                            <a:close/>
                          </a:path>
                        </a:pathLst>
                      </a:custGeom>
                      <a:solidFill>
                        <a:srgbClr val="797D82"/>
                      </a:solidFill>
                      <a:ln w="5815"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4C701FB4-8C7E-DE31-50C2-9CED3BC84D05}"/>
                          </a:ext>
                        </a:extLst>
                      </p:cNvPr>
                      <p:cNvSpPr/>
                      <p:nvPr/>
                    </p:nvSpPr>
                    <p:spPr>
                      <a:xfrm>
                        <a:off x="9272960" y="685981"/>
                        <a:ext cx="471410" cy="289759"/>
                      </a:xfrm>
                      <a:custGeom>
                        <a:avLst/>
                        <a:gdLst>
                          <a:gd name="connsiteX0" fmla="*/ 469441 w 471410"/>
                          <a:gd name="connsiteY0" fmla="*/ 100659 h 289759"/>
                          <a:gd name="connsiteX1" fmla="*/ 212906 w 471410"/>
                          <a:gd name="connsiteY1" fmla="*/ 0 h 289759"/>
                          <a:gd name="connsiteX2" fmla="*/ 0 w 471410"/>
                          <a:gd name="connsiteY2" fmla="*/ 22110 h 289759"/>
                          <a:gd name="connsiteX3" fmla="*/ 48864 w 471410"/>
                          <a:gd name="connsiteY3" fmla="*/ 41311 h 289759"/>
                          <a:gd name="connsiteX4" fmla="*/ 212906 w 471410"/>
                          <a:gd name="connsiteY4" fmla="*/ 27347 h 289759"/>
                          <a:gd name="connsiteX5" fmla="*/ 442100 w 471410"/>
                          <a:gd name="connsiteY5" fmla="*/ 106478 h 289759"/>
                          <a:gd name="connsiteX6" fmla="*/ 340301 w 471410"/>
                          <a:gd name="connsiteY6" fmla="*/ 239720 h 289759"/>
                          <a:gd name="connsiteX7" fmla="*/ 300163 w 471410"/>
                          <a:gd name="connsiteY7" fmla="*/ 262994 h 289759"/>
                          <a:gd name="connsiteX8" fmla="*/ 308888 w 471410"/>
                          <a:gd name="connsiteY8" fmla="*/ 289759 h 289759"/>
                          <a:gd name="connsiteX9" fmla="*/ 355425 w 471410"/>
                          <a:gd name="connsiteY9" fmla="*/ 262994 h 289759"/>
                          <a:gd name="connsiteX10" fmla="*/ 469441 w 471410"/>
                          <a:gd name="connsiteY10" fmla="*/ 100659 h 28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410" h="289759">
                            <a:moveTo>
                              <a:pt x="469441" y="100659"/>
                            </a:moveTo>
                            <a:cubicBezTo>
                              <a:pt x="454898" y="36656"/>
                              <a:pt x="361242" y="0"/>
                              <a:pt x="212906" y="0"/>
                            </a:cubicBezTo>
                            <a:cubicBezTo>
                              <a:pt x="147173" y="0"/>
                              <a:pt x="73877" y="7564"/>
                              <a:pt x="0" y="22110"/>
                            </a:cubicBezTo>
                            <a:cubicBezTo>
                              <a:pt x="16288" y="27929"/>
                              <a:pt x="32576" y="34329"/>
                              <a:pt x="48864" y="41311"/>
                            </a:cubicBezTo>
                            <a:cubicBezTo>
                              <a:pt x="105871" y="32002"/>
                              <a:pt x="161716" y="27347"/>
                              <a:pt x="212906" y="27347"/>
                            </a:cubicBezTo>
                            <a:cubicBezTo>
                              <a:pt x="343209" y="27347"/>
                              <a:pt x="431048" y="57603"/>
                              <a:pt x="442100" y="106478"/>
                            </a:cubicBezTo>
                            <a:cubicBezTo>
                              <a:pt x="450826" y="143716"/>
                              <a:pt x="413596" y="192591"/>
                              <a:pt x="340301" y="239720"/>
                            </a:cubicBezTo>
                            <a:cubicBezTo>
                              <a:pt x="327503" y="247866"/>
                              <a:pt x="314124" y="255430"/>
                              <a:pt x="300163" y="262994"/>
                            </a:cubicBezTo>
                            <a:cubicBezTo>
                              <a:pt x="303653" y="272304"/>
                              <a:pt x="306562" y="281031"/>
                              <a:pt x="308888" y="289759"/>
                            </a:cubicBezTo>
                            <a:cubicBezTo>
                              <a:pt x="325176" y="281031"/>
                              <a:pt x="340883" y="271722"/>
                              <a:pt x="355425" y="262994"/>
                            </a:cubicBezTo>
                            <a:cubicBezTo>
                              <a:pt x="440937" y="208883"/>
                              <a:pt x="481075" y="150698"/>
                              <a:pt x="469441" y="100659"/>
                            </a:cubicBezTo>
                            <a:close/>
                          </a:path>
                        </a:pathLst>
                      </a:custGeom>
                      <a:solidFill>
                        <a:srgbClr val="797D82"/>
                      </a:solidFill>
                      <a:ln w="5815" cap="flat">
                        <a:noFill/>
                        <a:prstDash val="solid"/>
                        <a:miter/>
                      </a:ln>
                    </p:spPr>
                    <p:txBody>
                      <a:bodyPr rtlCol="0" anchor="ctr"/>
                      <a:lstStyle/>
                      <a:p>
                        <a:endParaRPr lang="ru-RU"/>
                      </a:p>
                    </p:txBody>
                  </p:sp>
                </p:grpSp>
              </p:grpSp>
            </p:grpSp>
            <p:sp>
              <p:nvSpPr>
                <p:cNvPr id="27" name="Полилиния 26">
                  <a:extLst>
                    <a:ext uri="{FF2B5EF4-FFF2-40B4-BE49-F238E27FC236}">
                      <a16:creationId xmlns:a16="http://schemas.microsoft.com/office/drawing/2014/main" id="{EC04B40D-6678-DBC4-A620-E485A8518211}"/>
                    </a:ext>
                  </a:extLst>
                </p:cNvPr>
                <p:cNvSpPr/>
                <p:nvPr/>
              </p:nvSpPr>
              <p:spPr>
                <a:xfrm>
                  <a:off x="9185122" y="822133"/>
                  <a:ext cx="153571" cy="153607"/>
                </a:xfrm>
                <a:custGeom>
                  <a:avLst/>
                  <a:gdLst>
                    <a:gd name="connsiteX0" fmla="*/ 153572 w 153571"/>
                    <a:gd name="connsiteY0" fmla="*/ 76804 h 153607"/>
                    <a:gd name="connsiteX1" fmla="*/ 76786 w 153571"/>
                    <a:gd name="connsiteY1" fmla="*/ 153607 h 153607"/>
                    <a:gd name="connsiteX2" fmla="*/ 0 w 153571"/>
                    <a:gd name="connsiteY2" fmla="*/ 76804 h 153607"/>
                    <a:gd name="connsiteX3" fmla="*/ 76786 w 153571"/>
                    <a:gd name="connsiteY3" fmla="*/ 0 h 153607"/>
                    <a:gd name="connsiteX4" fmla="*/ 153572 w 153571"/>
                    <a:gd name="connsiteY4" fmla="*/ 76804 h 15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71" h="153607">
                      <a:moveTo>
                        <a:pt x="153572" y="76804"/>
                      </a:moveTo>
                      <a:cubicBezTo>
                        <a:pt x="153572" y="119278"/>
                        <a:pt x="119251" y="153607"/>
                        <a:pt x="76786" y="153607"/>
                      </a:cubicBezTo>
                      <a:cubicBezTo>
                        <a:pt x="34321" y="153607"/>
                        <a:pt x="0" y="119278"/>
                        <a:pt x="0" y="76804"/>
                      </a:cubicBezTo>
                      <a:cubicBezTo>
                        <a:pt x="0" y="34329"/>
                        <a:pt x="34321" y="0"/>
                        <a:pt x="76786" y="0"/>
                      </a:cubicBezTo>
                      <a:cubicBezTo>
                        <a:pt x="119251" y="0"/>
                        <a:pt x="153572" y="34329"/>
                        <a:pt x="153572" y="76804"/>
                      </a:cubicBezTo>
                      <a:close/>
                    </a:path>
                  </a:pathLst>
                </a:custGeom>
                <a:solidFill>
                  <a:srgbClr val="797D82"/>
                </a:solidFill>
                <a:ln w="5815" cap="flat">
                  <a:noFill/>
                  <a:prstDash val="solid"/>
                  <a:miter/>
                </a:ln>
              </p:spPr>
              <p:txBody>
                <a:bodyPr rtlCol="0" anchor="ctr"/>
                <a:lstStyle/>
                <a:p>
                  <a:endParaRPr lang="ru-RU"/>
                </a:p>
              </p:txBody>
            </p:sp>
          </p:grpSp>
          <p:grpSp>
            <p:nvGrpSpPr>
              <p:cNvPr id="28" name="Рисунок 2">
                <a:extLst>
                  <a:ext uri="{FF2B5EF4-FFF2-40B4-BE49-F238E27FC236}">
                    <a16:creationId xmlns:a16="http://schemas.microsoft.com/office/drawing/2014/main" id="{3131A009-CC5B-0693-1966-DDCAED2B9171}"/>
                  </a:ext>
                </a:extLst>
              </p:cNvPr>
              <p:cNvGrpSpPr/>
              <p:nvPr/>
            </p:nvGrpSpPr>
            <p:grpSpPr>
              <a:xfrm>
                <a:off x="9110663" y="395640"/>
                <a:ext cx="475830" cy="361907"/>
                <a:chOff x="9110663" y="395640"/>
                <a:chExt cx="475830" cy="361907"/>
              </a:xfrm>
              <a:solidFill>
                <a:srgbClr val="797D82"/>
              </a:solidFill>
            </p:grpSpPr>
            <p:sp>
              <p:nvSpPr>
                <p:cNvPr id="29" name="Полилиния 28">
                  <a:extLst>
                    <a:ext uri="{FF2B5EF4-FFF2-40B4-BE49-F238E27FC236}">
                      <a16:creationId xmlns:a16="http://schemas.microsoft.com/office/drawing/2014/main" id="{E3F8FFE4-4CA6-52E6-28C6-320FE97141D4}"/>
                    </a:ext>
                  </a:extLst>
                </p:cNvPr>
                <p:cNvSpPr/>
                <p:nvPr/>
              </p:nvSpPr>
              <p:spPr>
                <a:xfrm>
                  <a:off x="9110663" y="694127"/>
                  <a:ext cx="67478" cy="63421"/>
                </a:xfrm>
                <a:custGeom>
                  <a:avLst/>
                  <a:gdLst>
                    <a:gd name="connsiteX0" fmla="*/ 37229 w 67478"/>
                    <a:gd name="connsiteY0" fmla="*/ 52366 h 63421"/>
                    <a:gd name="connsiteX1" fmla="*/ 67478 w 67478"/>
                    <a:gd name="connsiteY1" fmla="*/ 4073 h 63421"/>
                    <a:gd name="connsiteX2" fmla="*/ 37811 w 67478"/>
                    <a:gd name="connsiteY2" fmla="*/ 0 h 63421"/>
                    <a:gd name="connsiteX3" fmla="*/ 0 w 67478"/>
                    <a:gd name="connsiteY3" fmla="*/ 63421 h 63421"/>
                    <a:gd name="connsiteX4" fmla="*/ 37229 w 67478"/>
                    <a:gd name="connsiteY4" fmla="*/ 52366 h 63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78" h="63421">
                      <a:moveTo>
                        <a:pt x="37229" y="52366"/>
                      </a:moveTo>
                      <a:cubicBezTo>
                        <a:pt x="47119" y="36074"/>
                        <a:pt x="57008" y="19783"/>
                        <a:pt x="67478" y="4073"/>
                      </a:cubicBezTo>
                      <a:cubicBezTo>
                        <a:pt x="57589" y="2327"/>
                        <a:pt x="47700" y="1164"/>
                        <a:pt x="37811" y="0"/>
                      </a:cubicBezTo>
                      <a:cubicBezTo>
                        <a:pt x="25013" y="20365"/>
                        <a:pt x="12216" y="41311"/>
                        <a:pt x="0" y="63421"/>
                      </a:cubicBezTo>
                      <a:cubicBezTo>
                        <a:pt x="12216" y="59930"/>
                        <a:pt x="25013" y="55857"/>
                        <a:pt x="37229" y="52366"/>
                      </a:cubicBezTo>
                      <a:close/>
                    </a:path>
                  </a:pathLst>
                </a:custGeom>
                <a:solidFill>
                  <a:srgbClr val="797D82"/>
                </a:solidFill>
                <a:ln w="5815"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516E7E47-14F1-B28B-69D4-54B12FDB0154}"/>
                    </a:ext>
                  </a:extLst>
                </p:cNvPr>
                <p:cNvSpPr/>
                <p:nvPr/>
              </p:nvSpPr>
              <p:spPr>
                <a:xfrm>
                  <a:off x="9165926" y="395640"/>
                  <a:ext cx="420567" cy="308378"/>
                </a:xfrm>
                <a:custGeom>
                  <a:avLst/>
                  <a:gdLst>
                    <a:gd name="connsiteX0" fmla="*/ 29086 w 420567"/>
                    <a:gd name="connsiteY0" fmla="*/ 277540 h 308378"/>
                    <a:gd name="connsiteX1" fmla="*/ 319941 w 420567"/>
                    <a:gd name="connsiteY1" fmla="*/ 26765 h 308378"/>
                    <a:gd name="connsiteX2" fmla="*/ 349608 w 420567"/>
                    <a:gd name="connsiteY2" fmla="*/ 33747 h 308378"/>
                    <a:gd name="connsiteX3" fmla="*/ 371713 w 420567"/>
                    <a:gd name="connsiteY3" fmla="*/ 305469 h 308378"/>
                    <a:gd name="connsiteX4" fmla="*/ 398472 w 420567"/>
                    <a:gd name="connsiteY4" fmla="*/ 308378 h 308378"/>
                    <a:gd name="connsiteX5" fmla="*/ 362406 w 420567"/>
                    <a:gd name="connsiteY5" fmla="*/ 9891 h 308378"/>
                    <a:gd name="connsiteX6" fmla="*/ 320523 w 420567"/>
                    <a:gd name="connsiteY6" fmla="*/ 0 h 308378"/>
                    <a:gd name="connsiteX7" fmla="*/ 0 w 420567"/>
                    <a:gd name="connsiteY7" fmla="*/ 272886 h 308378"/>
                    <a:gd name="connsiteX8" fmla="*/ 29086 w 420567"/>
                    <a:gd name="connsiteY8" fmla="*/ 277540 h 30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567" h="308378">
                      <a:moveTo>
                        <a:pt x="29086" y="277540"/>
                      </a:moveTo>
                      <a:cubicBezTo>
                        <a:pt x="131467" y="128006"/>
                        <a:pt x="245482" y="26765"/>
                        <a:pt x="319941" y="26765"/>
                      </a:cubicBezTo>
                      <a:cubicBezTo>
                        <a:pt x="330993" y="26765"/>
                        <a:pt x="340883" y="29092"/>
                        <a:pt x="349608" y="33747"/>
                      </a:cubicBezTo>
                      <a:cubicBezTo>
                        <a:pt x="397890" y="59348"/>
                        <a:pt x="408361" y="162335"/>
                        <a:pt x="371713" y="305469"/>
                      </a:cubicBezTo>
                      <a:cubicBezTo>
                        <a:pt x="381021" y="306051"/>
                        <a:pt x="389746" y="307214"/>
                        <a:pt x="398472" y="308378"/>
                      </a:cubicBezTo>
                      <a:cubicBezTo>
                        <a:pt x="436283" y="158844"/>
                        <a:pt x="426394" y="43638"/>
                        <a:pt x="362406" y="9891"/>
                      </a:cubicBezTo>
                      <a:cubicBezTo>
                        <a:pt x="349608" y="3491"/>
                        <a:pt x="335647" y="0"/>
                        <a:pt x="320523" y="0"/>
                      </a:cubicBezTo>
                      <a:cubicBezTo>
                        <a:pt x="233266" y="0"/>
                        <a:pt x="110525" y="107060"/>
                        <a:pt x="0" y="272886"/>
                      </a:cubicBezTo>
                      <a:cubicBezTo>
                        <a:pt x="9307" y="274049"/>
                        <a:pt x="19196" y="275795"/>
                        <a:pt x="29086" y="277540"/>
                      </a:cubicBezTo>
                      <a:close/>
                    </a:path>
                  </a:pathLst>
                </a:custGeom>
                <a:solidFill>
                  <a:srgbClr val="797D82"/>
                </a:solidFill>
                <a:ln w="5815" cap="flat">
                  <a:noFill/>
                  <a:prstDash val="solid"/>
                  <a:miter/>
                </a:ln>
              </p:spPr>
              <p:txBody>
                <a:bodyPr rtlCol="0" anchor="ctr"/>
                <a:lstStyle/>
                <a:p>
                  <a:endParaRPr lang="ru-RU"/>
                </a:p>
              </p:txBody>
            </p:sp>
          </p:grpSp>
        </p:grpSp>
        <p:grpSp>
          <p:nvGrpSpPr>
            <p:cNvPr id="31" name="Рисунок 2">
              <a:extLst>
                <a:ext uri="{FF2B5EF4-FFF2-40B4-BE49-F238E27FC236}">
                  <a16:creationId xmlns:a16="http://schemas.microsoft.com/office/drawing/2014/main" id="{429A70AF-6EF9-1888-0CEC-957B5161C279}"/>
                </a:ext>
              </a:extLst>
            </p:cNvPr>
            <p:cNvGrpSpPr/>
            <p:nvPr/>
          </p:nvGrpSpPr>
          <p:grpSpPr>
            <a:xfrm>
              <a:off x="9439911" y="1178804"/>
              <a:ext cx="1823662" cy="426492"/>
              <a:chOff x="9439911" y="1178804"/>
              <a:chExt cx="1823662" cy="426492"/>
            </a:xfrm>
            <a:solidFill>
              <a:srgbClr val="797D82"/>
            </a:solidFill>
          </p:grpSpPr>
          <p:sp>
            <p:nvSpPr>
              <p:cNvPr id="32" name="Полилиния 31">
                <a:extLst>
                  <a:ext uri="{FF2B5EF4-FFF2-40B4-BE49-F238E27FC236}">
                    <a16:creationId xmlns:a16="http://schemas.microsoft.com/office/drawing/2014/main" id="{3F09357D-DF9A-93FA-7402-83C90EDCAB70}"/>
                  </a:ext>
                </a:extLst>
              </p:cNvPr>
              <p:cNvSpPr/>
              <p:nvPr/>
            </p:nvSpPr>
            <p:spPr>
              <a:xfrm>
                <a:off x="9439911" y="1178804"/>
                <a:ext cx="418249" cy="426492"/>
              </a:xfrm>
              <a:custGeom>
                <a:avLst/>
                <a:gdLst>
                  <a:gd name="connsiteX0" fmla="*/ 352517 w 418249"/>
                  <a:gd name="connsiteY0" fmla="*/ 426493 h 426492"/>
                  <a:gd name="connsiteX1" fmla="*/ 352517 w 418249"/>
                  <a:gd name="connsiteY1" fmla="*/ 123351 h 426492"/>
                  <a:gd name="connsiteX2" fmla="*/ 209416 w 418249"/>
                  <a:gd name="connsiteY2" fmla="*/ 303723 h 426492"/>
                  <a:gd name="connsiteX3" fmla="*/ 65733 w 418249"/>
                  <a:gd name="connsiteY3" fmla="*/ 123351 h 426492"/>
                  <a:gd name="connsiteX4" fmla="*/ 65733 w 418249"/>
                  <a:gd name="connsiteY4" fmla="*/ 426493 h 426492"/>
                  <a:gd name="connsiteX5" fmla="*/ 0 w 418249"/>
                  <a:gd name="connsiteY5" fmla="*/ 426493 h 426492"/>
                  <a:gd name="connsiteX6" fmla="*/ 0 w 418249"/>
                  <a:gd name="connsiteY6" fmla="*/ 0 h 426492"/>
                  <a:gd name="connsiteX7" fmla="*/ 38393 w 418249"/>
                  <a:gd name="connsiteY7" fmla="*/ 0 h 426492"/>
                  <a:gd name="connsiteX8" fmla="*/ 209416 w 418249"/>
                  <a:gd name="connsiteY8" fmla="*/ 216447 h 426492"/>
                  <a:gd name="connsiteX9" fmla="*/ 380439 w 418249"/>
                  <a:gd name="connsiteY9" fmla="*/ 0 h 426492"/>
                  <a:gd name="connsiteX10" fmla="*/ 418250 w 418249"/>
                  <a:gd name="connsiteY10" fmla="*/ 0 h 426492"/>
                  <a:gd name="connsiteX11" fmla="*/ 418250 w 418249"/>
                  <a:gd name="connsiteY11" fmla="*/ 426493 h 426492"/>
                  <a:gd name="connsiteX12" fmla="*/ 352517 w 418249"/>
                  <a:gd name="connsiteY12" fmla="*/ 426493 h 42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8249" h="426492">
                    <a:moveTo>
                      <a:pt x="352517" y="426493"/>
                    </a:moveTo>
                    <a:lnTo>
                      <a:pt x="352517" y="123351"/>
                    </a:lnTo>
                    <a:lnTo>
                      <a:pt x="209416" y="303723"/>
                    </a:lnTo>
                    <a:lnTo>
                      <a:pt x="65733" y="123351"/>
                    </a:lnTo>
                    <a:lnTo>
                      <a:pt x="65733" y="426493"/>
                    </a:lnTo>
                    <a:lnTo>
                      <a:pt x="0" y="426493"/>
                    </a:lnTo>
                    <a:lnTo>
                      <a:pt x="0" y="0"/>
                    </a:lnTo>
                    <a:lnTo>
                      <a:pt x="38393" y="0"/>
                    </a:lnTo>
                    <a:lnTo>
                      <a:pt x="209416" y="216447"/>
                    </a:lnTo>
                    <a:lnTo>
                      <a:pt x="380439" y="0"/>
                    </a:lnTo>
                    <a:lnTo>
                      <a:pt x="418250" y="0"/>
                    </a:lnTo>
                    <a:lnTo>
                      <a:pt x="418250" y="426493"/>
                    </a:lnTo>
                    <a:lnTo>
                      <a:pt x="352517" y="426493"/>
                    </a:lnTo>
                    <a:close/>
                  </a:path>
                </a:pathLst>
              </a:custGeom>
              <a:solidFill>
                <a:srgbClr val="797D82"/>
              </a:solidFill>
              <a:ln w="5815"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A40318CC-DD8E-0F2A-21B4-BD4E26D9CF5F}"/>
                  </a:ext>
                </a:extLst>
              </p:cNvPr>
              <p:cNvSpPr/>
              <p:nvPr/>
            </p:nvSpPr>
            <p:spPr>
              <a:xfrm>
                <a:off x="9912260" y="1178804"/>
                <a:ext cx="329248" cy="426492"/>
              </a:xfrm>
              <a:custGeom>
                <a:avLst/>
                <a:gdLst>
                  <a:gd name="connsiteX0" fmla="*/ 263515 w 329248"/>
                  <a:gd name="connsiteY0" fmla="*/ 426493 h 426492"/>
                  <a:gd name="connsiteX1" fmla="*/ 263515 w 329248"/>
                  <a:gd name="connsiteY1" fmla="*/ 125679 h 426492"/>
                  <a:gd name="connsiteX2" fmla="*/ 38393 w 329248"/>
                  <a:gd name="connsiteY2" fmla="*/ 426493 h 426492"/>
                  <a:gd name="connsiteX3" fmla="*/ 0 w 329248"/>
                  <a:gd name="connsiteY3" fmla="*/ 426493 h 426492"/>
                  <a:gd name="connsiteX4" fmla="*/ 0 w 329248"/>
                  <a:gd name="connsiteY4" fmla="*/ 0 h 426492"/>
                  <a:gd name="connsiteX5" fmla="*/ 65733 w 329248"/>
                  <a:gd name="connsiteY5" fmla="*/ 0 h 426492"/>
                  <a:gd name="connsiteX6" fmla="*/ 65733 w 329248"/>
                  <a:gd name="connsiteY6" fmla="*/ 300814 h 426492"/>
                  <a:gd name="connsiteX7" fmla="*/ 290855 w 329248"/>
                  <a:gd name="connsiteY7" fmla="*/ 0 h 426492"/>
                  <a:gd name="connsiteX8" fmla="*/ 329248 w 329248"/>
                  <a:gd name="connsiteY8" fmla="*/ 0 h 426492"/>
                  <a:gd name="connsiteX9" fmla="*/ 329248 w 329248"/>
                  <a:gd name="connsiteY9" fmla="*/ 426493 h 426492"/>
                  <a:gd name="connsiteX10" fmla="*/ 263515 w 329248"/>
                  <a:gd name="connsiteY10" fmla="*/ 426493 h 42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248" h="426492">
                    <a:moveTo>
                      <a:pt x="263515" y="426493"/>
                    </a:moveTo>
                    <a:lnTo>
                      <a:pt x="263515" y="125679"/>
                    </a:lnTo>
                    <a:lnTo>
                      <a:pt x="38393" y="426493"/>
                    </a:lnTo>
                    <a:lnTo>
                      <a:pt x="0" y="426493"/>
                    </a:lnTo>
                    <a:lnTo>
                      <a:pt x="0" y="0"/>
                    </a:lnTo>
                    <a:lnTo>
                      <a:pt x="65733" y="0"/>
                    </a:lnTo>
                    <a:lnTo>
                      <a:pt x="65733" y="300814"/>
                    </a:lnTo>
                    <a:lnTo>
                      <a:pt x="290855" y="0"/>
                    </a:lnTo>
                    <a:lnTo>
                      <a:pt x="329248" y="0"/>
                    </a:lnTo>
                    <a:lnTo>
                      <a:pt x="329248" y="426493"/>
                    </a:lnTo>
                    <a:lnTo>
                      <a:pt x="263515" y="426493"/>
                    </a:lnTo>
                    <a:close/>
                  </a:path>
                </a:pathLst>
              </a:custGeom>
              <a:solidFill>
                <a:srgbClr val="797D82"/>
              </a:solidFill>
              <a:ln w="5815"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988DE0EF-134B-9ED4-F4C9-993AD4D1D082}"/>
                  </a:ext>
                </a:extLst>
              </p:cNvPr>
              <p:cNvSpPr/>
              <p:nvPr/>
            </p:nvSpPr>
            <p:spPr>
              <a:xfrm>
                <a:off x="10934326" y="1178804"/>
                <a:ext cx="329248" cy="426492"/>
              </a:xfrm>
              <a:custGeom>
                <a:avLst/>
                <a:gdLst>
                  <a:gd name="connsiteX0" fmla="*/ 263515 w 329248"/>
                  <a:gd name="connsiteY0" fmla="*/ 426493 h 426492"/>
                  <a:gd name="connsiteX1" fmla="*/ 263515 w 329248"/>
                  <a:gd name="connsiteY1" fmla="*/ 125679 h 426492"/>
                  <a:gd name="connsiteX2" fmla="*/ 38393 w 329248"/>
                  <a:gd name="connsiteY2" fmla="*/ 426493 h 426492"/>
                  <a:gd name="connsiteX3" fmla="*/ 0 w 329248"/>
                  <a:gd name="connsiteY3" fmla="*/ 426493 h 426492"/>
                  <a:gd name="connsiteX4" fmla="*/ 0 w 329248"/>
                  <a:gd name="connsiteY4" fmla="*/ 0 h 426492"/>
                  <a:gd name="connsiteX5" fmla="*/ 65733 w 329248"/>
                  <a:gd name="connsiteY5" fmla="*/ 0 h 426492"/>
                  <a:gd name="connsiteX6" fmla="*/ 65733 w 329248"/>
                  <a:gd name="connsiteY6" fmla="*/ 300814 h 426492"/>
                  <a:gd name="connsiteX7" fmla="*/ 290855 w 329248"/>
                  <a:gd name="connsiteY7" fmla="*/ 0 h 426492"/>
                  <a:gd name="connsiteX8" fmla="*/ 329248 w 329248"/>
                  <a:gd name="connsiteY8" fmla="*/ 0 h 426492"/>
                  <a:gd name="connsiteX9" fmla="*/ 329248 w 329248"/>
                  <a:gd name="connsiteY9" fmla="*/ 426493 h 426492"/>
                  <a:gd name="connsiteX10" fmla="*/ 263515 w 329248"/>
                  <a:gd name="connsiteY10" fmla="*/ 426493 h 42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248" h="426492">
                    <a:moveTo>
                      <a:pt x="263515" y="426493"/>
                    </a:moveTo>
                    <a:lnTo>
                      <a:pt x="263515" y="125679"/>
                    </a:lnTo>
                    <a:lnTo>
                      <a:pt x="38393" y="426493"/>
                    </a:lnTo>
                    <a:lnTo>
                      <a:pt x="0" y="426493"/>
                    </a:lnTo>
                    <a:lnTo>
                      <a:pt x="0" y="0"/>
                    </a:lnTo>
                    <a:lnTo>
                      <a:pt x="65733" y="0"/>
                    </a:lnTo>
                    <a:lnTo>
                      <a:pt x="65733" y="300814"/>
                    </a:lnTo>
                    <a:lnTo>
                      <a:pt x="290855" y="0"/>
                    </a:lnTo>
                    <a:lnTo>
                      <a:pt x="329248" y="0"/>
                    </a:lnTo>
                    <a:lnTo>
                      <a:pt x="329248" y="426493"/>
                    </a:lnTo>
                    <a:lnTo>
                      <a:pt x="263515" y="426493"/>
                    </a:lnTo>
                    <a:close/>
                  </a:path>
                </a:pathLst>
              </a:custGeom>
              <a:solidFill>
                <a:srgbClr val="797D82"/>
              </a:solidFill>
              <a:ln w="5815" cap="flat">
                <a:noFill/>
                <a:prstDash val="solid"/>
                <a:miter/>
              </a:ln>
            </p:spPr>
            <p:txBody>
              <a:bodyPr rtlCol="0" anchor="ctr"/>
              <a:lstStyle/>
              <a:p>
                <a:endParaRPr lang="ru-RU"/>
              </a:p>
            </p:txBody>
          </p:sp>
        </p:grpSp>
        <p:grpSp>
          <p:nvGrpSpPr>
            <p:cNvPr id="35" name="Рисунок 2">
              <a:extLst>
                <a:ext uri="{FF2B5EF4-FFF2-40B4-BE49-F238E27FC236}">
                  <a16:creationId xmlns:a16="http://schemas.microsoft.com/office/drawing/2014/main" id="{4ADE0253-C683-A24E-19BC-C8AD590E2B47}"/>
                </a:ext>
              </a:extLst>
            </p:cNvPr>
            <p:cNvGrpSpPr/>
            <p:nvPr/>
          </p:nvGrpSpPr>
          <p:grpSpPr>
            <a:xfrm>
              <a:off x="10560868" y="851807"/>
              <a:ext cx="763786" cy="185608"/>
              <a:chOff x="10560868" y="851807"/>
              <a:chExt cx="763786" cy="185608"/>
            </a:xfrm>
            <a:solidFill>
              <a:srgbClr val="797D82"/>
            </a:solidFill>
          </p:grpSpPr>
          <p:sp>
            <p:nvSpPr>
              <p:cNvPr id="36" name="Полилиния 35">
                <a:extLst>
                  <a:ext uri="{FF2B5EF4-FFF2-40B4-BE49-F238E27FC236}">
                    <a16:creationId xmlns:a16="http://schemas.microsoft.com/office/drawing/2014/main" id="{3E9BB255-D3CA-C3AA-42EF-A240AC1E2231}"/>
                  </a:ext>
                </a:extLst>
              </p:cNvPr>
              <p:cNvSpPr/>
              <p:nvPr/>
            </p:nvSpPr>
            <p:spPr>
              <a:xfrm>
                <a:off x="10560868" y="851807"/>
                <a:ext cx="154153" cy="185608"/>
              </a:xfrm>
              <a:custGeom>
                <a:avLst/>
                <a:gdLst>
                  <a:gd name="connsiteX0" fmla="*/ 115179 w 154153"/>
                  <a:gd name="connsiteY0" fmla="*/ 185609 h 185608"/>
                  <a:gd name="connsiteX1" fmla="*/ 115179 w 154153"/>
                  <a:gd name="connsiteY1" fmla="*/ 109969 h 185608"/>
                  <a:gd name="connsiteX2" fmla="*/ 38975 w 154153"/>
                  <a:gd name="connsiteY2" fmla="*/ 109969 h 185608"/>
                  <a:gd name="connsiteX3" fmla="*/ 38975 w 154153"/>
                  <a:gd name="connsiteY3" fmla="*/ 185609 h 185608"/>
                  <a:gd name="connsiteX4" fmla="*/ 0 w 154153"/>
                  <a:gd name="connsiteY4" fmla="*/ 185609 h 185608"/>
                  <a:gd name="connsiteX5" fmla="*/ 0 w 154153"/>
                  <a:gd name="connsiteY5" fmla="*/ 0 h 185608"/>
                  <a:gd name="connsiteX6" fmla="*/ 38975 w 154153"/>
                  <a:gd name="connsiteY6" fmla="*/ 0 h 185608"/>
                  <a:gd name="connsiteX7" fmla="*/ 38975 w 154153"/>
                  <a:gd name="connsiteY7" fmla="*/ 75058 h 185608"/>
                  <a:gd name="connsiteX8" fmla="*/ 115179 w 154153"/>
                  <a:gd name="connsiteY8" fmla="*/ 75058 h 185608"/>
                  <a:gd name="connsiteX9" fmla="*/ 115179 w 154153"/>
                  <a:gd name="connsiteY9" fmla="*/ 0 h 185608"/>
                  <a:gd name="connsiteX10" fmla="*/ 154153 w 154153"/>
                  <a:gd name="connsiteY10" fmla="*/ 0 h 185608"/>
                  <a:gd name="connsiteX11" fmla="*/ 154153 w 154153"/>
                  <a:gd name="connsiteY11" fmla="*/ 185609 h 185608"/>
                  <a:gd name="connsiteX12" fmla="*/ 115179 w 154153"/>
                  <a:gd name="connsiteY12" fmla="*/ 185609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153" h="185608">
                    <a:moveTo>
                      <a:pt x="115179" y="185609"/>
                    </a:moveTo>
                    <a:lnTo>
                      <a:pt x="115179" y="109969"/>
                    </a:lnTo>
                    <a:lnTo>
                      <a:pt x="38975" y="109969"/>
                    </a:lnTo>
                    <a:lnTo>
                      <a:pt x="38975" y="185609"/>
                    </a:lnTo>
                    <a:lnTo>
                      <a:pt x="0" y="185609"/>
                    </a:lnTo>
                    <a:lnTo>
                      <a:pt x="0" y="0"/>
                    </a:lnTo>
                    <a:lnTo>
                      <a:pt x="38975" y="0"/>
                    </a:lnTo>
                    <a:lnTo>
                      <a:pt x="38975" y="75058"/>
                    </a:lnTo>
                    <a:lnTo>
                      <a:pt x="115179" y="75058"/>
                    </a:lnTo>
                    <a:lnTo>
                      <a:pt x="115179" y="0"/>
                    </a:lnTo>
                    <a:lnTo>
                      <a:pt x="154153" y="0"/>
                    </a:lnTo>
                    <a:lnTo>
                      <a:pt x="154153" y="185609"/>
                    </a:lnTo>
                    <a:lnTo>
                      <a:pt x="115179" y="185609"/>
                    </a:lnTo>
                    <a:close/>
                  </a:path>
                </a:pathLst>
              </a:custGeom>
              <a:solidFill>
                <a:srgbClr val="797D82"/>
              </a:solidFill>
              <a:ln w="5815"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5A05EE0B-96CC-59DB-CB0C-783E46D4D0A7}"/>
                  </a:ext>
                </a:extLst>
              </p:cNvPr>
              <p:cNvSpPr/>
              <p:nvPr/>
            </p:nvSpPr>
            <p:spPr>
              <a:xfrm>
                <a:off x="10759231" y="851807"/>
                <a:ext cx="155898" cy="185608"/>
              </a:xfrm>
              <a:custGeom>
                <a:avLst/>
                <a:gdLst>
                  <a:gd name="connsiteX0" fmla="*/ 116342 w 155898"/>
                  <a:gd name="connsiteY0" fmla="*/ 185609 h 185608"/>
                  <a:gd name="connsiteX1" fmla="*/ 116342 w 155898"/>
                  <a:gd name="connsiteY1" fmla="*/ 69240 h 185608"/>
                  <a:gd name="connsiteX2" fmla="*/ 22687 w 155898"/>
                  <a:gd name="connsiteY2" fmla="*/ 185609 h 185608"/>
                  <a:gd name="connsiteX3" fmla="*/ 0 w 155898"/>
                  <a:gd name="connsiteY3" fmla="*/ 185609 h 185608"/>
                  <a:gd name="connsiteX4" fmla="*/ 0 w 155898"/>
                  <a:gd name="connsiteY4" fmla="*/ 0 h 185608"/>
                  <a:gd name="connsiteX5" fmla="*/ 38974 w 155898"/>
                  <a:gd name="connsiteY5" fmla="*/ 0 h 185608"/>
                  <a:gd name="connsiteX6" fmla="*/ 38974 w 155898"/>
                  <a:gd name="connsiteY6" fmla="*/ 116951 h 185608"/>
                  <a:gd name="connsiteX7" fmla="*/ 132630 w 155898"/>
                  <a:gd name="connsiteY7" fmla="*/ 0 h 185608"/>
                  <a:gd name="connsiteX8" fmla="*/ 155898 w 155898"/>
                  <a:gd name="connsiteY8" fmla="*/ 0 h 185608"/>
                  <a:gd name="connsiteX9" fmla="*/ 155898 w 155898"/>
                  <a:gd name="connsiteY9" fmla="*/ 185609 h 185608"/>
                  <a:gd name="connsiteX10" fmla="*/ 116342 w 155898"/>
                  <a:gd name="connsiteY10" fmla="*/ 185609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898" h="185608">
                    <a:moveTo>
                      <a:pt x="116342" y="185609"/>
                    </a:moveTo>
                    <a:lnTo>
                      <a:pt x="116342" y="69240"/>
                    </a:lnTo>
                    <a:lnTo>
                      <a:pt x="22687" y="185609"/>
                    </a:lnTo>
                    <a:lnTo>
                      <a:pt x="0" y="185609"/>
                    </a:lnTo>
                    <a:lnTo>
                      <a:pt x="0" y="0"/>
                    </a:lnTo>
                    <a:lnTo>
                      <a:pt x="38974" y="0"/>
                    </a:lnTo>
                    <a:lnTo>
                      <a:pt x="38974" y="116951"/>
                    </a:lnTo>
                    <a:lnTo>
                      <a:pt x="132630" y="0"/>
                    </a:lnTo>
                    <a:lnTo>
                      <a:pt x="155898" y="0"/>
                    </a:lnTo>
                    <a:lnTo>
                      <a:pt x="155898" y="185609"/>
                    </a:lnTo>
                    <a:lnTo>
                      <a:pt x="116342" y="185609"/>
                    </a:lnTo>
                    <a:close/>
                  </a:path>
                </a:pathLst>
              </a:custGeom>
              <a:solidFill>
                <a:srgbClr val="797D82"/>
              </a:solidFill>
              <a:ln w="5815"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8FE7CB31-5A94-90EA-EAD7-258899074455}"/>
                  </a:ext>
                </a:extLst>
              </p:cNvPr>
              <p:cNvSpPr/>
              <p:nvPr/>
            </p:nvSpPr>
            <p:spPr>
              <a:xfrm>
                <a:off x="10946542" y="852389"/>
                <a:ext cx="156480" cy="185026"/>
              </a:xfrm>
              <a:custGeom>
                <a:avLst/>
                <a:gdLst>
                  <a:gd name="connsiteX0" fmla="*/ 118088 w 156480"/>
                  <a:gd name="connsiteY0" fmla="*/ 185027 h 185026"/>
                  <a:gd name="connsiteX1" fmla="*/ 118088 w 156480"/>
                  <a:gd name="connsiteY1" fmla="*/ 139643 h 185026"/>
                  <a:gd name="connsiteX2" fmla="*/ 95982 w 156480"/>
                  <a:gd name="connsiteY2" fmla="*/ 139643 h 185026"/>
                  <a:gd name="connsiteX3" fmla="*/ 56426 w 156480"/>
                  <a:gd name="connsiteY3" fmla="*/ 166408 h 185026"/>
                  <a:gd name="connsiteX4" fmla="*/ 43628 w 156480"/>
                  <a:gd name="connsiteY4" fmla="*/ 185027 h 185026"/>
                  <a:gd name="connsiteX5" fmla="*/ 0 w 156480"/>
                  <a:gd name="connsiteY5" fmla="*/ 185027 h 185026"/>
                  <a:gd name="connsiteX6" fmla="*/ 16870 w 156480"/>
                  <a:gd name="connsiteY6" fmla="*/ 160589 h 185026"/>
                  <a:gd name="connsiteX7" fmla="*/ 46537 w 156480"/>
                  <a:gd name="connsiteY7" fmla="*/ 128006 h 185026"/>
                  <a:gd name="connsiteX8" fmla="*/ 4072 w 156480"/>
                  <a:gd name="connsiteY8" fmla="*/ 69821 h 185026"/>
                  <a:gd name="connsiteX9" fmla="*/ 89584 w 156480"/>
                  <a:gd name="connsiteY9" fmla="*/ 0 h 185026"/>
                  <a:gd name="connsiteX10" fmla="*/ 156480 w 156480"/>
                  <a:gd name="connsiteY10" fmla="*/ 0 h 185026"/>
                  <a:gd name="connsiteX11" fmla="*/ 156480 w 156480"/>
                  <a:gd name="connsiteY11" fmla="*/ 185027 h 185026"/>
                  <a:gd name="connsiteX12" fmla="*/ 118088 w 156480"/>
                  <a:gd name="connsiteY12" fmla="*/ 185027 h 185026"/>
                  <a:gd name="connsiteX13" fmla="*/ 86093 w 156480"/>
                  <a:gd name="connsiteY13" fmla="*/ 34329 h 185026"/>
                  <a:gd name="connsiteX14" fmla="*/ 40720 w 156480"/>
                  <a:gd name="connsiteY14" fmla="*/ 69821 h 185026"/>
                  <a:gd name="connsiteX15" fmla="*/ 86093 w 156480"/>
                  <a:gd name="connsiteY15" fmla="*/ 105314 h 185026"/>
                  <a:gd name="connsiteX16" fmla="*/ 118088 w 156480"/>
                  <a:gd name="connsiteY16" fmla="*/ 105314 h 185026"/>
                  <a:gd name="connsiteX17" fmla="*/ 118088 w 156480"/>
                  <a:gd name="connsiteY17" fmla="*/ 34329 h 185026"/>
                  <a:gd name="connsiteX18" fmla="*/ 86093 w 156480"/>
                  <a:gd name="connsiteY18" fmla="*/ 34329 h 18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480" h="185026">
                    <a:moveTo>
                      <a:pt x="118088" y="185027"/>
                    </a:moveTo>
                    <a:lnTo>
                      <a:pt x="118088" y="139643"/>
                    </a:lnTo>
                    <a:lnTo>
                      <a:pt x="95982" y="139643"/>
                    </a:lnTo>
                    <a:cubicBezTo>
                      <a:pt x="76786" y="140225"/>
                      <a:pt x="71551" y="144298"/>
                      <a:pt x="56426" y="166408"/>
                    </a:cubicBezTo>
                    <a:lnTo>
                      <a:pt x="43628" y="185027"/>
                    </a:lnTo>
                    <a:lnTo>
                      <a:pt x="0" y="185027"/>
                    </a:lnTo>
                    <a:lnTo>
                      <a:pt x="16870" y="160589"/>
                    </a:lnTo>
                    <a:cubicBezTo>
                      <a:pt x="29086" y="142552"/>
                      <a:pt x="37811" y="133243"/>
                      <a:pt x="46537" y="128006"/>
                    </a:cubicBezTo>
                    <a:cubicBezTo>
                      <a:pt x="19778" y="118115"/>
                      <a:pt x="4072" y="97168"/>
                      <a:pt x="4072" y="69821"/>
                    </a:cubicBezTo>
                    <a:cubicBezTo>
                      <a:pt x="4072" y="30838"/>
                      <a:pt x="34321" y="0"/>
                      <a:pt x="89584" y="0"/>
                    </a:cubicBezTo>
                    <a:lnTo>
                      <a:pt x="156480" y="0"/>
                    </a:lnTo>
                    <a:lnTo>
                      <a:pt x="156480" y="185027"/>
                    </a:lnTo>
                    <a:lnTo>
                      <a:pt x="118088" y="185027"/>
                    </a:lnTo>
                    <a:close/>
                    <a:moveTo>
                      <a:pt x="86093" y="34329"/>
                    </a:moveTo>
                    <a:cubicBezTo>
                      <a:pt x="60498" y="34329"/>
                      <a:pt x="40720" y="45966"/>
                      <a:pt x="40720" y="69821"/>
                    </a:cubicBezTo>
                    <a:cubicBezTo>
                      <a:pt x="40720" y="94841"/>
                      <a:pt x="60498" y="105314"/>
                      <a:pt x="86093" y="105314"/>
                    </a:cubicBezTo>
                    <a:lnTo>
                      <a:pt x="118088" y="105314"/>
                    </a:lnTo>
                    <a:lnTo>
                      <a:pt x="118088" y="34329"/>
                    </a:lnTo>
                    <a:lnTo>
                      <a:pt x="86093" y="34329"/>
                    </a:lnTo>
                    <a:close/>
                  </a:path>
                </a:pathLst>
              </a:custGeom>
              <a:solidFill>
                <a:srgbClr val="797D82"/>
              </a:solidFill>
              <a:ln w="5815"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E38BD2D7-E617-30AB-EE87-0C00B843AEF7}"/>
                  </a:ext>
                </a:extLst>
              </p:cNvPr>
              <p:cNvSpPr/>
              <p:nvPr/>
            </p:nvSpPr>
            <p:spPr>
              <a:xfrm>
                <a:off x="11137343" y="851807"/>
                <a:ext cx="187310" cy="185608"/>
              </a:xfrm>
              <a:custGeom>
                <a:avLst/>
                <a:gdLst>
                  <a:gd name="connsiteX0" fmla="*/ 30831 w 187310"/>
                  <a:gd name="connsiteY0" fmla="*/ 185609 h 185608"/>
                  <a:gd name="connsiteX1" fmla="*/ 71550 w 187310"/>
                  <a:gd name="connsiteY1" fmla="*/ 118696 h 185608"/>
                  <a:gd name="connsiteX2" fmla="*/ 0 w 187310"/>
                  <a:gd name="connsiteY2" fmla="*/ 0 h 185608"/>
                  <a:gd name="connsiteX3" fmla="*/ 44210 w 187310"/>
                  <a:gd name="connsiteY3" fmla="*/ 0 h 185608"/>
                  <a:gd name="connsiteX4" fmla="*/ 93655 w 187310"/>
                  <a:gd name="connsiteY4" fmla="*/ 80876 h 185608"/>
                  <a:gd name="connsiteX5" fmla="*/ 143101 w 187310"/>
                  <a:gd name="connsiteY5" fmla="*/ 0 h 185608"/>
                  <a:gd name="connsiteX6" fmla="*/ 187311 w 187310"/>
                  <a:gd name="connsiteY6" fmla="*/ 0 h 185608"/>
                  <a:gd name="connsiteX7" fmla="*/ 75040 w 187310"/>
                  <a:gd name="connsiteY7" fmla="*/ 185609 h 185608"/>
                  <a:gd name="connsiteX8" fmla="*/ 30831 w 187310"/>
                  <a:gd name="connsiteY8" fmla="*/ 185609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10" h="185608">
                    <a:moveTo>
                      <a:pt x="30831" y="185609"/>
                    </a:moveTo>
                    <a:lnTo>
                      <a:pt x="71550" y="118696"/>
                    </a:lnTo>
                    <a:lnTo>
                      <a:pt x="0" y="0"/>
                    </a:lnTo>
                    <a:lnTo>
                      <a:pt x="44210" y="0"/>
                    </a:lnTo>
                    <a:lnTo>
                      <a:pt x="93655" y="80876"/>
                    </a:lnTo>
                    <a:lnTo>
                      <a:pt x="143101" y="0"/>
                    </a:lnTo>
                    <a:lnTo>
                      <a:pt x="187311" y="0"/>
                    </a:lnTo>
                    <a:lnTo>
                      <a:pt x="75040" y="185609"/>
                    </a:lnTo>
                    <a:lnTo>
                      <a:pt x="30831" y="185609"/>
                    </a:lnTo>
                    <a:close/>
                  </a:path>
                </a:pathLst>
              </a:custGeom>
              <a:solidFill>
                <a:srgbClr val="797D82"/>
              </a:solidFill>
              <a:ln w="5815" cap="flat">
                <a:noFill/>
                <a:prstDash val="solid"/>
                <a:miter/>
              </a:ln>
            </p:spPr>
            <p:txBody>
              <a:bodyPr rtlCol="0" anchor="ctr"/>
              <a:lstStyle/>
              <a:p>
                <a:endParaRPr lang="ru-RU"/>
              </a:p>
            </p:txBody>
          </p:sp>
        </p:grpSp>
        <p:sp>
          <p:nvSpPr>
            <p:cNvPr id="40" name="Полилиния 39">
              <a:extLst>
                <a:ext uri="{FF2B5EF4-FFF2-40B4-BE49-F238E27FC236}">
                  <a16:creationId xmlns:a16="http://schemas.microsoft.com/office/drawing/2014/main" id="{911DCFEE-A032-9B5F-DD5B-4929A4601987}"/>
                </a:ext>
              </a:extLst>
            </p:cNvPr>
            <p:cNvSpPr/>
            <p:nvPr/>
          </p:nvSpPr>
          <p:spPr>
            <a:xfrm>
              <a:off x="10267686" y="1178804"/>
              <a:ext cx="641626" cy="425329"/>
            </a:xfrm>
            <a:custGeom>
              <a:avLst/>
              <a:gdLst>
                <a:gd name="connsiteX0" fmla="*/ 470604 w 641626"/>
                <a:gd name="connsiteY0" fmla="*/ 15128 h 425329"/>
                <a:gd name="connsiteX1" fmla="*/ 353098 w 641626"/>
                <a:gd name="connsiteY1" fmla="*/ 78549 h 425329"/>
                <a:gd name="connsiteX2" fmla="*/ 353098 w 641626"/>
                <a:gd name="connsiteY2" fmla="*/ 0 h 425329"/>
                <a:gd name="connsiteX3" fmla="*/ 287365 w 641626"/>
                <a:gd name="connsiteY3" fmla="*/ 0 h 425329"/>
                <a:gd name="connsiteX4" fmla="*/ 287365 w 641626"/>
                <a:gd name="connsiteY4" fmla="*/ 191427 h 425329"/>
                <a:gd name="connsiteX5" fmla="*/ 176840 w 641626"/>
                <a:gd name="connsiteY5" fmla="*/ 304887 h 425329"/>
                <a:gd name="connsiteX6" fmla="*/ 66315 w 641626"/>
                <a:gd name="connsiteY6" fmla="*/ 191427 h 425329"/>
                <a:gd name="connsiteX7" fmla="*/ 176840 w 641626"/>
                <a:gd name="connsiteY7" fmla="*/ 77386 h 425329"/>
                <a:gd name="connsiteX8" fmla="*/ 258861 w 641626"/>
                <a:gd name="connsiteY8" fmla="*/ 113460 h 425329"/>
                <a:gd name="connsiteX9" fmla="*/ 258861 w 641626"/>
                <a:gd name="connsiteY9" fmla="*/ 46548 h 425329"/>
                <a:gd name="connsiteX10" fmla="*/ 170441 w 641626"/>
                <a:gd name="connsiteY10" fmla="*/ 15128 h 425329"/>
                <a:gd name="connsiteX11" fmla="*/ 0 w 641626"/>
                <a:gd name="connsiteY11" fmla="*/ 190845 h 425329"/>
                <a:gd name="connsiteX12" fmla="*/ 170441 w 641626"/>
                <a:gd name="connsiteY12" fmla="*/ 365981 h 425329"/>
                <a:gd name="connsiteX13" fmla="*/ 287947 w 641626"/>
                <a:gd name="connsiteY13" fmla="*/ 303142 h 425329"/>
                <a:gd name="connsiteX14" fmla="*/ 287947 w 641626"/>
                <a:gd name="connsiteY14" fmla="*/ 425329 h 425329"/>
                <a:gd name="connsiteX15" fmla="*/ 354844 w 641626"/>
                <a:gd name="connsiteY15" fmla="*/ 425329 h 425329"/>
                <a:gd name="connsiteX16" fmla="*/ 354844 w 641626"/>
                <a:gd name="connsiteY16" fmla="*/ 181536 h 425329"/>
                <a:gd name="connsiteX17" fmla="*/ 354844 w 641626"/>
                <a:gd name="connsiteY17" fmla="*/ 181536 h 425329"/>
                <a:gd name="connsiteX18" fmla="*/ 465369 w 641626"/>
                <a:gd name="connsiteY18" fmla="*/ 76222 h 425329"/>
                <a:gd name="connsiteX19" fmla="*/ 575894 w 641626"/>
                <a:gd name="connsiteY19" fmla="*/ 190264 h 425329"/>
                <a:gd name="connsiteX20" fmla="*/ 465369 w 641626"/>
                <a:gd name="connsiteY20" fmla="*/ 303723 h 425329"/>
                <a:gd name="connsiteX21" fmla="*/ 384511 w 641626"/>
                <a:gd name="connsiteY21" fmla="*/ 268813 h 425329"/>
                <a:gd name="connsiteX22" fmla="*/ 384511 w 641626"/>
                <a:gd name="connsiteY22" fmla="*/ 336307 h 425329"/>
                <a:gd name="connsiteX23" fmla="*/ 471767 w 641626"/>
                <a:gd name="connsiteY23" fmla="*/ 365981 h 425329"/>
                <a:gd name="connsiteX24" fmla="*/ 641627 w 641626"/>
                <a:gd name="connsiteY24" fmla="*/ 190845 h 425329"/>
                <a:gd name="connsiteX25" fmla="*/ 470604 w 641626"/>
                <a:gd name="connsiteY25" fmla="*/ 15128 h 42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1626" h="425329">
                  <a:moveTo>
                    <a:pt x="470604" y="15128"/>
                  </a:moveTo>
                  <a:cubicBezTo>
                    <a:pt x="419995" y="15128"/>
                    <a:pt x="376367" y="41311"/>
                    <a:pt x="353098" y="78549"/>
                  </a:cubicBezTo>
                  <a:lnTo>
                    <a:pt x="353098" y="0"/>
                  </a:lnTo>
                  <a:lnTo>
                    <a:pt x="287365" y="0"/>
                  </a:lnTo>
                  <a:lnTo>
                    <a:pt x="287365" y="191427"/>
                  </a:lnTo>
                  <a:cubicBezTo>
                    <a:pt x="287365" y="257176"/>
                    <a:pt x="238501" y="304887"/>
                    <a:pt x="176840" y="304887"/>
                  </a:cubicBezTo>
                  <a:cubicBezTo>
                    <a:pt x="114597" y="304887"/>
                    <a:pt x="66315" y="257176"/>
                    <a:pt x="66315" y="191427"/>
                  </a:cubicBezTo>
                  <a:cubicBezTo>
                    <a:pt x="66315" y="125679"/>
                    <a:pt x="115179" y="77386"/>
                    <a:pt x="176840" y="77386"/>
                  </a:cubicBezTo>
                  <a:cubicBezTo>
                    <a:pt x="209416" y="77386"/>
                    <a:pt x="238501" y="90768"/>
                    <a:pt x="258861" y="113460"/>
                  </a:cubicBezTo>
                  <a:lnTo>
                    <a:pt x="258861" y="46548"/>
                  </a:lnTo>
                  <a:cubicBezTo>
                    <a:pt x="235011" y="27347"/>
                    <a:pt x="204180" y="15128"/>
                    <a:pt x="170441" y="15128"/>
                  </a:cubicBezTo>
                  <a:cubicBezTo>
                    <a:pt x="68642" y="15128"/>
                    <a:pt x="0" y="93095"/>
                    <a:pt x="0" y="190845"/>
                  </a:cubicBezTo>
                  <a:cubicBezTo>
                    <a:pt x="0" y="288595"/>
                    <a:pt x="68642" y="365981"/>
                    <a:pt x="170441" y="365981"/>
                  </a:cubicBezTo>
                  <a:cubicBezTo>
                    <a:pt x="221050" y="365981"/>
                    <a:pt x="264678" y="340380"/>
                    <a:pt x="287947" y="303142"/>
                  </a:cubicBezTo>
                  <a:lnTo>
                    <a:pt x="287947" y="425329"/>
                  </a:lnTo>
                  <a:lnTo>
                    <a:pt x="354844" y="425329"/>
                  </a:lnTo>
                  <a:lnTo>
                    <a:pt x="354844" y="181536"/>
                  </a:lnTo>
                  <a:lnTo>
                    <a:pt x="354844" y="181536"/>
                  </a:lnTo>
                  <a:cubicBezTo>
                    <a:pt x="358915" y="120442"/>
                    <a:pt x="406034" y="76222"/>
                    <a:pt x="465369" y="76222"/>
                  </a:cubicBezTo>
                  <a:cubicBezTo>
                    <a:pt x="527612" y="76222"/>
                    <a:pt x="575894" y="124515"/>
                    <a:pt x="575894" y="190264"/>
                  </a:cubicBezTo>
                  <a:cubicBezTo>
                    <a:pt x="575894" y="256012"/>
                    <a:pt x="527030" y="303723"/>
                    <a:pt x="465369" y="303723"/>
                  </a:cubicBezTo>
                  <a:cubicBezTo>
                    <a:pt x="432793" y="303723"/>
                    <a:pt x="404289" y="290341"/>
                    <a:pt x="384511" y="268813"/>
                  </a:cubicBezTo>
                  <a:lnTo>
                    <a:pt x="384511" y="336307"/>
                  </a:lnTo>
                  <a:cubicBezTo>
                    <a:pt x="407779" y="354344"/>
                    <a:pt x="438028" y="365981"/>
                    <a:pt x="471767" y="365981"/>
                  </a:cubicBezTo>
                  <a:cubicBezTo>
                    <a:pt x="572985" y="365981"/>
                    <a:pt x="641627" y="288595"/>
                    <a:pt x="641627" y="190845"/>
                  </a:cubicBezTo>
                  <a:cubicBezTo>
                    <a:pt x="640464" y="93095"/>
                    <a:pt x="571240" y="15128"/>
                    <a:pt x="470604" y="15128"/>
                  </a:cubicBezTo>
                  <a:close/>
                </a:path>
              </a:pathLst>
            </a:custGeom>
            <a:solidFill>
              <a:srgbClr val="797D82"/>
            </a:solidFill>
            <a:ln w="5815" cap="flat">
              <a:noFill/>
              <a:prstDash val="solid"/>
              <a:miter/>
            </a:ln>
          </p:spPr>
          <p:txBody>
            <a:bodyPr rtlCol="0" anchor="ctr"/>
            <a:lstStyle/>
            <a:p>
              <a:endParaRPr lang="ru-RU"/>
            </a:p>
          </p:txBody>
        </p:sp>
      </p:grpSp>
    </p:spTree>
    <p:extLst>
      <p:ext uri="{BB962C8B-B14F-4D97-AF65-F5344CB8AC3E}">
        <p14:creationId xmlns:p14="http://schemas.microsoft.com/office/powerpoint/2010/main" val="21640771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Заключительный слайд 2">
    <p:spTree>
      <p:nvGrpSpPr>
        <p:cNvPr id="1" name=""/>
        <p:cNvGrpSpPr/>
        <p:nvPr/>
      </p:nvGrpSpPr>
      <p:grpSpPr>
        <a:xfrm>
          <a:off x="0" y="0"/>
          <a:ext cx="0" cy="0"/>
          <a:chOff x="0" y="0"/>
          <a:chExt cx="0" cy="0"/>
        </a:xfrm>
      </p:grpSpPr>
      <p:sp>
        <p:nvSpPr>
          <p:cNvPr id="6" name="Текст 26"/>
          <p:cNvSpPr>
            <a:spLocks noGrp="1"/>
          </p:cNvSpPr>
          <p:nvPr>
            <p:ph type="body" sz="quarter" idx="11" hasCustomPrompt="1"/>
          </p:nvPr>
        </p:nvSpPr>
        <p:spPr>
          <a:xfrm>
            <a:off x="560194" y="6083856"/>
            <a:ext cx="1649811" cy="369332"/>
          </a:xfrm>
          <a:prstGeom prst="rect">
            <a:avLst/>
          </a:prstGeom>
        </p:spPr>
        <p:txBody>
          <a:bodyPr wrap="square">
            <a:spAutoFit/>
          </a:bodyPr>
          <a:lstStyle>
            <a:lvl1pPr marL="0" indent="0">
              <a:lnSpc>
                <a:spcPct val="100000"/>
              </a:lnSpc>
              <a:spcBef>
                <a:spcPts val="0"/>
              </a:spcBef>
              <a:spcAft>
                <a:spcPts val="600"/>
              </a:spcAft>
              <a:buNone/>
              <a:defRPr sz="1800">
                <a:solidFill>
                  <a:schemeClr val="accent5"/>
                </a:solidFill>
                <a:latin typeface="Montserrat" panose="00000500000000000000" pitchFamily="2" charset="-52"/>
              </a:defRPr>
            </a:lvl1pPr>
          </a:lstStyle>
          <a:p>
            <a:pPr lvl="0"/>
            <a:r>
              <a:rPr lang="ru-RU" dirty="0"/>
              <a:t>01.01.2025</a:t>
            </a:r>
          </a:p>
        </p:txBody>
      </p:sp>
      <p:sp>
        <p:nvSpPr>
          <p:cNvPr id="7" name="Текст 26"/>
          <p:cNvSpPr>
            <a:spLocks noGrp="1"/>
          </p:cNvSpPr>
          <p:nvPr>
            <p:ph type="body" sz="quarter" idx="12" hasCustomPrompt="1"/>
          </p:nvPr>
        </p:nvSpPr>
        <p:spPr>
          <a:xfrm>
            <a:off x="560194" y="3987809"/>
            <a:ext cx="3798124" cy="461665"/>
          </a:xfrm>
          <a:prstGeom prst="rect">
            <a:avLst/>
          </a:prstGeom>
        </p:spPr>
        <p:txBody>
          <a:bodyPr wrap="square">
            <a:spAutoFit/>
          </a:bodyPr>
          <a:lstStyle>
            <a:lvl1pPr marL="0" indent="0">
              <a:lnSpc>
                <a:spcPct val="100000"/>
              </a:lnSpc>
              <a:spcBef>
                <a:spcPts val="0"/>
              </a:spcBef>
              <a:spcAft>
                <a:spcPts val="600"/>
              </a:spcAft>
              <a:buNone/>
              <a:defRPr sz="2400">
                <a:solidFill>
                  <a:schemeClr val="accent5"/>
                </a:solidFill>
                <a:latin typeface="Montserrat" panose="00000500000000000000" pitchFamily="2" charset="-52"/>
              </a:defRPr>
            </a:lvl1pPr>
          </a:lstStyle>
          <a:p>
            <a:pPr lvl="0"/>
            <a:r>
              <a:rPr lang="ru-RU" dirty="0"/>
              <a:t>Контакты</a:t>
            </a:r>
          </a:p>
        </p:txBody>
      </p:sp>
      <p:sp>
        <p:nvSpPr>
          <p:cNvPr id="8" name="Текст 26"/>
          <p:cNvSpPr>
            <a:spLocks noGrp="1"/>
          </p:cNvSpPr>
          <p:nvPr>
            <p:ph type="body" sz="quarter" idx="13" hasCustomPrompt="1"/>
          </p:nvPr>
        </p:nvSpPr>
        <p:spPr>
          <a:xfrm>
            <a:off x="560193" y="2779167"/>
            <a:ext cx="3798125" cy="1200329"/>
          </a:xfrm>
          <a:prstGeom prst="rect">
            <a:avLst/>
          </a:prstGeom>
        </p:spPr>
        <p:txBody>
          <a:bodyPr wrap="square">
            <a:spAutoFit/>
          </a:bodyPr>
          <a:lstStyle>
            <a:lvl1pPr marL="0" indent="0">
              <a:lnSpc>
                <a:spcPct val="100000"/>
              </a:lnSpc>
              <a:spcBef>
                <a:spcPts val="0"/>
              </a:spcBef>
              <a:spcAft>
                <a:spcPts val="600"/>
              </a:spcAft>
              <a:buNone/>
              <a:defRPr sz="3600" b="1">
                <a:solidFill>
                  <a:schemeClr val="accent4"/>
                </a:solidFill>
                <a:latin typeface="Montserrat" panose="00000500000000000000" pitchFamily="2" charset="-52"/>
              </a:defRPr>
            </a:lvl1pPr>
          </a:lstStyle>
          <a:p>
            <a:pPr lvl="0"/>
            <a:r>
              <a:rPr lang="ru-RU" dirty="0"/>
              <a:t>Спасибо</a:t>
            </a:r>
            <a:br>
              <a:rPr lang="ru-RU" dirty="0"/>
            </a:br>
            <a:r>
              <a:rPr lang="ru-RU" dirty="0"/>
              <a:t>за внимание!</a:t>
            </a:r>
          </a:p>
        </p:txBody>
      </p:sp>
      <p:grpSp>
        <p:nvGrpSpPr>
          <p:cNvPr id="2" name="Рисунок 10">
            <a:extLst>
              <a:ext uri="{FF2B5EF4-FFF2-40B4-BE49-F238E27FC236}">
                <a16:creationId xmlns:a16="http://schemas.microsoft.com/office/drawing/2014/main" id="{7A464D42-ECEC-1360-587D-AE74139D381C}"/>
              </a:ext>
            </a:extLst>
          </p:cNvPr>
          <p:cNvGrpSpPr/>
          <p:nvPr/>
        </p:nvGrpSpPr>
        <p:grpSpPr>
          <a:xfrm>
            <a:off x="-624822" y="-731394"/>
            <a:ext cx="3714804" cy="2336691"/>
            <a:chOff x="-624822" y="-731394"/>
            <a:chExt cx="3714804" cy="2336691"/>
          </a:xfrm>
          <a:solidFill>
            <a:srgbClr val="797D82"/>
          </a:solidFill>
        </p:grpSpPr>
        <p:grpSp>
          <p:nvGrpSpPr>
            <p:cNvPr id="3" name="Рисунок 10">
              <a:extLst>
                <a:ext uri="{FF2B5EF4-FFF2-40B4-BE49-F238E27FC236}">
                  <a16:creationId xmlns:a16="http://schemas.microsoft.com/office/drawing/2014/main" id="{47B4A0FB-1524-D310-1FC3-243606BBFA93}"/>
                </a:ext>
              </a:extLst>
            </p:cNvPr>
            <p:cNvGrpSpPr/>
            <p:nvPr/>
          </p:nvGrpSpPr>
          <p:grpSpPr>
            <a:xfrm>
              <a:off x="-624822" y="-731394"/>
              <a:ext cx="2134521" cy="2128390"/>
              <a:chOff x="-624822" y="-731394"/>
              <a:chExt cx="2134521" cy="2128390"/>
            </a:xfrm>
            <a:solidFill>
              <a:srgbClr val="797D82"/>
            </a:solidFill>
          </p:grpSpPr>
          <p:grpSp>
            <p:nvGrpSpPr>
              <p:cNvPr id="4" name="Рисунок 10">
                <a:extLst>
                  <a:ext uri="{FF2B5EF4-FFF2-40B4-BE49-F238E27FC236}">
                    <a16:creationId xmlns:a16="http://schemas.microsoft.com/office/drawing/2014/main" id="{8BCD6A17-C8CC-8013-30B1-7D813DF24AB4}"/>
                  </a:ext>
                </a:extLst>
              </p:cNvPr>
              <p:cNvGrpSpPr/>
              <p:nvPr/>
            </p:nvGrpSpPr>
            <p:grpSpPr>
              <a:xfrm>
                <a:off x="-624822" y="-731394"/>
                <a:ext cx="2134521" cy="2128390"/>
                <a:chOff x="-624822" y="-731394"/>
                <a:chExt cx="2134521" cy="2128390"/>
              </a:xfrm>
              <a:solidFill>
                <a:srgbClr val="797D82"/>
              </a:solidFill>
            </p:grpSpPr>
            <p:grpSp>
              <p:nvGrpSpPr>
                <p:cNvPr id="5" name="Рисунок 10">
                  <a:extLst>
                    <a:ext uri="{FF2B5EF4-FFF2-40B4-BE49-F238E27FC236}">
                      <a16:creationId xmlns:a16="http://schemas.microsoft.com/office/drawing/2014/main" id="{F506D5BF-7E44-8280-4654-ED4CD2AEFC31}"/>
                    </a:ext>
                  </a:extLst>
                </p:cNvPr>
                <p:cNvGrpSpPr/>
                <p:nvPr/>
              </p:nvGrpSpPr>
              <p:grpSpPr>
                <a:xfrm>
                  <a:off x="-624822" y="-731394"/>
                  <a:ext cx="2134521" cy="2128390"/>
                  <a:chOff x="-624822" y="-731394"/>
                  <a:chExt cx="2134521" cy="2128390"/>
                </a:xfrm>
                <a:solidFill>
                  <a:srgbClr val="797D82"/>
                </a:solidFill>
              </p:grpSpPr>
              <p:sp>
                <p:nvSpPr>
                  <p:cNvPr id="12" name="Полилиния 11">
                    <a:extLst>
                      <a:ext uri="{FF2B5EF4-FFF2-40B4-BE49-F238E27FC236}">
                        <a16:creationId xmlns:a16="http://schemas.microsoft.com/office/drawing/2014/main" id="{3F6FA34B-A998-8025-483F-96A0182A1D93}"/>
                      </a:ext>
                    </a:extLst>
                  </p:cNvPr>
                  <p:cNvSpPr/>
                  <p:nvPr/>
                </p:nvSpPr>
                <p:spPr>
                  <a:xfrm>
                    <a:off x="-624822" y="-731394"/>
                    <a:ext cx="5817" cy="5818"/>
                  </a:xfrm>
                  <a:custGeom>
                    <a:avLst/>
                    <a:gdLst/>
                    <a:ahLst/>
                    <a:cxnLst/>
                    <a:rect l="l" t="t" r="r" b="b"/>
                    <a:pathLst>
                      <a:path w="5817" h="5818"/>
                    </a:pathLst>
                  </a:custGeom>
                  <a:solidFill>
                    <a:srgbClr val="797D82"/>
                  </a:solidFill>
                  <a:ln w="5815" cap="flat">
                    <a:noFill/>
                    <a:prstDash val="solid"/>
                    <a:miter/>
                  </a:ln>
                </p:spPr>
                <p:txBody>
                  <a:bodyPr rtlCol="0" anchor="ctr"/>
                  <a:lstStyle/>
                  <a:p>
                    <a:endParaRPr lang="ru-RU"/>
                  </a:p>
                </p:txBody>
              </p:sp>
              <p:grpSp>
                <p:nvGrpSpPr>
                  <p:cNvPr id="13" name="Рисунок 10">
                    <a:extLst>
                      <a:ext uri="{FF2B5EF4-FFF2-40B4-BE49-F238E27FC236}">
                        <a16:creationId xmlns:a16="http://schemas.microsoft.com/office/drawing/2014/main" id="{21B1D7F5-BFD3-7A38-A363-0622AF871678}"/>
                      </a:ext>
                    </a:extLst>
                  </p:cNvPr>
                  <p:cNvGrpSpPr/>
                  <p:nvPr/>
                </p:nvGrpSpPr>
                <p:grpSpPr>
                  <a:xfrm>
                    <a:off x="558102" y="671435"/>
                    <a:ext cx="951597" cy="725561"/>
                    <a:chOff x="558102" y="671435"/>
                    <a:chExt cx="951597" cy="725561"/>
                  </a:xfrm>
                  <a:solidFill>
                    <a:srgbClr val="797D82"/>
                  </a:solidFill>
                </p:grpSpPr>
                <p:grpSp>
                  <p:nvGrpSpPr>
                    <p:cNvPr id="14" name="Рисунок 10">
                      <a:extLst>
                        <a:ext uri="{FF2B5EF4-FFF2-40B4-BE49-F238E27FC236}">
                          <a16:creationId xmlns:a16="http://schemas.microsoft.com/office/drawing/2014/main" id="{E9DB206C-945C-2F56-6835-4368FE3B773C}"/>
                        </a:ext>
                      </a:extLst>
                    </p:cNvPr>
                    <p:cNvGrpSpPr/>
                    <p:nvPr/>
                  </p:nvGrpSpPr>
                  <p:grpSpPr>
                    <a:xfrm>
                      <a:off x="710490" y="671435"/>
                      <a:ext cx="645718" cy="725561"/>
                      <a:chOff x="710490" y="671435"/>
                      <a:chExt cx="645718" cy="725561"/>
                    </a:xfrm>
                    <a:solidFill>
                      <a:srgbClr val="797D82"/>
                    </a:solidFill>
                  </p:grpSpPr>
                  <p:sp>
                    <p:nvSpPr>
                      <p:cNvPr id="15" name="Полилиния 14">
                        <a:extLst>
                          <a:ext uri="{FF2B5EF4-FFF2-40B4-BE49-F238E27FC236}">
                            <a16:creationId xmlns:a16="http://schemas.microsoft.com/office/drawing/2014/main" id="{65CDC9C5-A4BE-DFB9-2385-911278D7B56A}"/>
                          </a:ext>
                        </a:extLst>
                      </p:cNvPr>
                      <p:cNvSpPr/>
                      <p:nvPr/>
                    </p:nvSpPr>
                    <p:spPr>
                      <a:xfrm>
                        <a:off x="1164520" y="722056"/>
                        <a:ext cx="159388" cy="307796"/>
                      </a:xfrm>
                      <a:custGeom>
                        <a:avLst/>
                        <a:gdLst>
                          <a:gd name="connsiteX0" fmla="*/ 50609 w 159388"/>
                          <a:gd name="connsiteY0" fmla="*/ 270558 h 307796"/>
                          <a:gd name="connsiteX1" fmla="*/ 159389 w 159388"/>
                          <a:gd name="connsiteY1" fmla="*/ 2909 h 307796"/>
                          <a:gd name="connsiteX2" fmla="*/ 132630 w 159388"/>
                          <a:gd name="connsiteY2" fmla="*/ 0 h 307796"/>
                          <a:gd name="connsiteX3" fmla="*/ 27340 w 159388"/>
                          <a:gd name="connsiteY3" fmla="*/ 258339 h 307796"/>
                          <a:gd name="connsiteX4" fmla="*/ 0 w 159388"/>
                          <a:gd name="connsiteY4" fmla="*/ 307796 h 307796"/>
                          <a:gd name="connsiteX5" fmla="*/ 38393 w 159388"/>
                          <a:gd name="connsiteY5" fmla="*/ 294414 h 307796"/>
                          <a:gd name="connsiteX6" fmla="*/ 50609 w 159388"/>
                          <a:gd name="connsiteY6" fmla="*/ 270558 h 30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388" h="307796">
                            <a:moveTo>
                              <a:pt x="50609" y="270558"/>
                            </a:moveTo>
                            <a:cubicBezTo>
                              <a:pt x="98891" y="179208"/>
                              <a:pt x="136702" y="83204"/>
                              <a:pt x="159389" y="2909"/>
                            </a:cubicBezTo>
                            <a:cubicBezTo>
                              <a:pt x="150663" y="1746"/>
                              <a:pt x="141937" y="1164"/>
                              <a:pt x="132630" y="0"/>
                            </a:cubicBezTo>
                            <a:cubicBezTo>
                              <a:pt x="110525" y="75640"/>
                              <a:pt x="75041" y="167572"/>
                              <a:pt x="27340" y="258339"/>
                            </a:cubicBezTo>
                            <a:cubicBezTo>
                              <a:pt x="18615" y="275213"/>
                              <a:pt x="9307" y="291505"/>
                              <a:pt x="0" y="307796"/>
                            </a:cubicBezTo>
                            <a:cubicBezTo>
                              <a:pt x="12798" y="303723"/>
                              <a:pt x="25595" y="299069"/>
                              <a:pt x="38393" y="294414"/>
                            </a:cubicBezTo>
                            <a:cubicBezTo>
                              <a:pt x="41883" y="286268"/>
                              <a:pt x="45955" y="278122"/>
                              <a:pt x="50609" y="270558"/>
                            </a:cubicBezTo>
                            <a:close/>
                          </a:path>
                        </a:pathLst>
                      </a:custGeom>
                      <a:solidFill>
                        <a:srgbClr val="797D82"/>
                      </a:solidFill>
                      <a:ln w="5815"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DB9C69AC-E12F-D53F-350F-E937B88F0FD2}"/>
                          </a:ext>
                        </a:extLst>
                      </p:cNvPr>
                      <p:cNvSpPr/>
                      <p:nvPr/>
                    </p:nvSpPr>
                    <p:spPr>
                      <a:xfrm>
                        <a:off x="738126" y="781404"/>
                        <a:ext cx="155316" cy="308960"/>
                      </a:xfrm>
                      <a:custGeom>
                        <a:avLst/>
                        <a:gdLst>
                          <a:gd name="connsiteX0" fmla="*/ 137865 w 155316"/>
                          <a:gd name="connsiteY0" fmla="*/ 32002 h 308960"/>
                          <a:gd name="connsiteX1" fmla="*/ 155317 w 155316"/>
                          <a:gd name="connsiteY1" fmla="*/ 0 h 308960"/>
                          <a:gd name="connsiteX2" fmla="*/ 118087 w 155316"/>
                          <a:gd name="connsiteY2" fmla="*/ 12219 h 308960"/>
                          <a:gd name="connsiteX3" fmla="*/ 114015 w 155316"/>
                          <a:gd name="connsiteY3" fmla="*/ 19783 h 308960"/>
                          <a:gd name="connsiteX4" fmla="*/ 0 w 155316"/>
                          <a:gd name="connsiteY4" fmla="*/ 307214 h 308960"/>
                          <a:gd name="connsiteX5" fmla="*/ 26759 w 155316"/>
                          <a:gd name="connsiteY5" fmla="*/ 308960 h 308960"/>
                          <a:gd name="connsiteX6" fmla="*/ 137865 w 155316"/>
                          <a:gd name="connsiteY6" fmla="*/ 32002 h 3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316" h="308960">
                            <a:moveTo>
                              <a:pt x="137865" y="32002"/>
                            </a:moveTo>
                            <a:cubicBezTo>
                              <a:pt x="143683" y="20946"/>
                              <a:pt x="149500" y="10473"/>
                              <a:pt x="155317" y="0"/>
                            </a:cubicBezTo>
                            <a:cubicBezTo>
                              <a:pt x="142519" y="4073"/>
                              <a:pt x="130303" y="8146"/>
                              <a:pt x="118087" y="12219"/>
                            </a:cubicBezTo>
                            <a:cubicBezTo>
                              <a:pt x="116924" y="14546"/>
                              <a:pt x="115179" y="16873"/>
                              <a:pt x="114015" y="19783"/>
                            </a:cubicBezTo>
                            <a:cubicBezTo>
                              <a:pt x="60498" y="121024"/>
                              <a:pt x="22105" y="219938"/>
                              <a:pt x="0" y="307214"/>
                            </a:cubicBezTo>
                            <a:cubicBezTo>
                              <a:pt x="8726" y="307796"/>
                              <a:pt x="17451" y="308378"/>
                              <a:pt x="26759" y="308960"/>
                            </a:cubicBezTo>
                            <a:cubicBezTo>
                              <a:pt x="48282" y="227502"/>
                              <a:pt x="84348" y="132661"/>
                              <a:pt x="137865" y="32002"/>
                            </a:cubicBezTo>
                            <a:close/>
                          </a:path>
                        </a:pathLst>
                      </a:custGeom>
                      <a:solidFill>
                        <a:srgbClr val="797D82"/>
                      </a:solidFill>
                      <a:ln w="5815" cap="flat">
                        <a:noFill/>
                        <a:prstDash val="solid"/>
                        <a:miter/>
                      </a:ln>
                    </p:spPr>
                    <p:txBody>
                      <a:bodyPr rtlCol="0" anchor="ctr"/>
                      <a:lstStyle/>
                      <a:p>
                        <a:endParaRPr lang="ru-RU"/>
                      </a:p>
                    </p:txBody>
                  </p:sp>
                  <p:grpSp>
                    <p:nvGrpSpPr>
                      <p:cNvPr id="17" name="Рисунок 10">
                        <a:extLst>
                          <a:ext uri="{FF2B5EF4-FFF2-40B4-BE49-F238E27FC236}">
                            <a16:creationId xmlns:a16="http://schemas.microsoft.com/office/drawing/2014/main" id="{EC790CE9-DB75-6F6A-E872-98E7494998F2}"/>
                          </a:ext>
                        </a:extLst>
                      </p:cNvPr>
                      <p:cNvGrpSpPr/>
                      <p:nvPr/>
                    </p:nvGrpSpPr>
                    <p:grpSpPr>
                      <a:xfrm>
                        <a:off x="710490" y="671435"/>
                        <a:ext cx="645718" cy="450348"/>
                        <a:chOff x="710490" y="671435"/>
                        <a:chExt cx="645718" cy="450348"/>
                      </a:xfrm>
                      <a:solidFill>
                        <a:srgbClr val="797D82"/>
                      </a:solidFill>
                    </p:grpSpPr>
                    <p:sp>
                      <p:nvSpPr>
                        <p:cNvPr id="18" name="Полилиния 17">
                          <a:extLst>
                            <a:ext uri="{FF2B5EF4-FFF2-40B4-BE49-F238E27FC236}">
                              <a16:creationId xmlns:a16="http://schemas.microsoft.com/office/drawing/2014/main" id="{A400204C-367D-7550-9BE7-C45A9D335690}"/>
                            </a:ext>
                          </a:extLst>
                        </p:cNvPr>
                        <p:cNvSpPr/>
                        <p:nvPr/>
                      </p:nvSpPr>
                      <p:spPr>
                        <a:xfrm>
                          <a:off x="812585" y="940248"/>
                          <a:ext cx="325176" cy="175717"/>
                        </a:xfrm>
                        <a:custGeom>
                          <a:avLst/>
                          <a:gdLst>
                            <a:gd name="connsiteX0" fmla="*/ 11634 w 325176"/>
                            <a:gd name="connsiteY0" fmla="*/ 0 h 175717"/>
                            <a:gd name="connsiteX1" fmla="*/ 0 w 325176"/>
                            <a:gd name="connsiteY1" fmla="*/ 27929 h 175717"/>
                            <a:gd name="connsiteX2" fmla="*/ 140774 w 325176"/>
                            <a:gd name="connsiteY2" fmla="*/ 121024 h 175717"/>
                            <a:gd name="connsiteX3" fmla="*/ 308888 w 325176"/>
                            <a:gd name="connsiteY3" fmla="*/ 175717 h 175717"/>
                            <a:gd name="connsiteX4" fmla="*/ 325176 w 325176"/>
                            <a:gd name="connsiteY4" fmla="*/ 150116 h 175717"/>
                            <a:gd name="connsiteX5" fmla="*/ 152408 w 325176"/>
                            <a:gd name="connsiteY5" fmla="*/ 96005 h 175717"/>
                            <a:gd name="connsiteX6" fmla="*/ 11634 w 325176"/>
                            <a:gd name="connsiteY6" fmla="*/ 0 h 17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176" h="175717">
                              <a:moveTo>
                                <a:pt x="11634" y="0"/>
                              </a:moveTo>
                              <a:cubicBezTo>
                                <a:pt x="7562" y="9310"/>
                                <a:pt x="3490" y="18619"/>
                                <a:pt x="0" y="27929"/>
                              </a:cubicBezTo>
                              <a:cubicBezTo>
                                <a:pt x="38393" y="62258"/>
                                <a:pt x="86093" y="94259"/>
                                <a:pt x="140774" y="121024"/>
                              </a:cubicBezTo>
                              <a:cubicBezTo>
                                <a:pt x="197200" y="148371"/>
                                <a:pt x="254789" y="166990"/>
                                <a:pt x="308888" y="175717"/>
                              </a:cubicBezTo>
                              <a:cubicBezTo>
                                <a:pt x="314706" y="167572"/>
                                <a:pt x="319941" y="158844"/>
                                <a:pt x="325176" y="150116"/>
                              </a:cubicBezTo>
                              <a:cubicBezTo>
                                <a:pt x="270495" y="143134"/>
                                <a:pt x="210579" y="124515"/>
                                <a:pt x="152408" y="96005"/>
                              </a:cubicBezTo>
                              <a:cubicBezTo>
                                <a:pt x="97727" y="69240"/>
                                <a:pt x="49445" y="35493"/>
                                <a:pt x="11634" y="0"/>
                              </a:cubicBezTo>
                              <a:close/>
                            </a:path>
                          </a:pathLst>
                        </a:custGeom>
                        <a:solidFill>
                          <a:srgbClr val="797D82"/>
                        </a:solidFill>
                        <a:ln w="5815"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15A2B488-6A41-AF57-5F85-303818D7A19A}"/>
                            </a:ext>
                          </a:extLst>
                        </p:cNvPr>
                        <p:cNvSpPr/>
                        <p:nvPr/>
                      </p:nvSpPr>
                      <p:spPr>
                        <a:xfrm>
                          <a:off x="710490" y="671435"/>
                          <a:ext cx="645718" cy="450348"/>
                        </a:xfrm>
                        <a:custGeom>
                          <a:avLst/>
                          <a:gdLst>
                            <a:gd name="connsiteX0" fmla="*/ 598876 w 645718"/>
                            <a:gd name="connsiteY0" fmla="*/ 212374 h 450348"/>
                            <a:gd name="connsiteX1" fmla="*/ 403421 w 645718"/>
                            <a:gd name="connsiteY1" fmla="*/ 60512 h 450348"/>
                            <a:gd name="connsiteX2" fmla="*/ 168992 w 645718"/>
                            <a:gd name="connsiteY2" fmla="*/ 0 h 450348"/>
                            <a:gd name="connsiteX3" fmla="*/ 10766 w 645718"/>
                            <a:gd name="connsiteY3" fmla="*/ 72731 h 450348"/>
                            <a:gd name="connsiteX4" fmla="*/ 81153 w 645718"/>
                            <a:gd name="connsiteY4" fmla="*/ 276959 h 450348"/>
                            <a:gd name="connsiteX5" fmla="*/ 92788 w 645718"/>
                            <a:gd name="connsiteY5" fmla="*/ 248448 h 450348"/>
                            <a:gd name="connsiteX6" fmla="*/ 35198 w 645718"/>
                            <a:gd name="connsiteY6" fmla="*/ 84949 h 450348"/>
                            <a:gd name="connsiteX7" fmla="*/ 168410 w 645718"/>
                            <a:gd name="connsiteY7" fmla="*/ 27929 h 450348"/>
                            <a:gd name="connsiteX8" fmla="*/ 390624 w 645718"/>
                            <a:gd name="connsiteY8" fmla="*/ 85531 h 450348"/>
                            <a:gd name="connsiteX9" fmla="*/ 575608 w 645718"/>
                            <a:gd name="connsiteY9" fmla="*/ 229247 h 450348"/>
                            <a:gd name="connsiteX10" fmla="*/ 609347 w 645718"/>
                            <a:gd name="connsiteY10" fmla="*/ 365399 h 450348"/>
                            <a:gd name="connsiteX11" fmla="*/ 476135 w 645718"/>
                            <a:gd name="connsiteY11" fmla="*/ 422420 h 450348"/>
                            <a:gd name="connsiteX12" fmla="*/ 456357 w 645718"/>
                            <a:gd name="connsiteY12" fmla="*/ 421838 h 450348"/>
                            <a:gd name="connsiteX13" fmla="*/ 439487 w 645718"/>
                            <a:gd name="connsiteY13" fmla="*/ 448603 h 450348"/>
                            <a:gd name="connsiteX14" fmla="*/ 476135 w 645718"/>
                            <a:gd name="connsiteY14" fmla="*/ 450348 h 450348"/>
                            <a:gd name="connsiteX15" fmla="*/ 634360 w 645718"/>
                            <a:gd name="connsiteY15" fmla="*/ 377618 h 450348"/>
                            <a:gd name="connsiteX16" fmla="*/ 598876 w 645718"/>
                            <a:gd name="connsiteY16" fmla="*/ 212374 h 45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5718" h="450348">
                              <a:moveTo>
                                <a:pt x="598876" y="212374"/>
                              </a:moveTo>
                              <a:cubicBezTo>
                                <a:pt x="555248" y="154189"/>
                                <a:pt x="485442" y="100077"/>
                                <a:pt x="403421" y="60512"/>
                              </a:cubicBezTo>
                              <a:cubicBezTo>
                                <a:pt x="323727" y="21528"/>
                                <a:pt x="240542" y="0"/>
                                <a:pt x="168992" y="0"/>
                              </a:cubicBezTo>
                              <a:cubicBezTo>
                                <a:pt x="89879" y="0"/>
                                <a:pt x="34035" y="25601"/>
                                <a:pt x="10766" y="72731"/>
                              </a:cubicBezTo>
                              <a:cubicBezTo>
                                <a:pt x="-17737" y="130915"/>
                                <a:pt x="11930" y="207137"/>
                                <a:pt x="81153" y="276959"/>
                              </a:cubicBezTo>
                              <a:cubicBezTo>
                                <a:pt x="85225" y="267649"/>
                                <a:pt x="88716" y="257758"/>
                                <a:pt x="92788" y="248448"/>
                              </a:cubicBezTo>
                              <a:cubicBezTo>
                                <a:pt x="38688" y="190263"/>
                                <a:pt x="14257" y="128588"/>
                                <a:pt x="35198" y="84949"/>
                              </a:cubicBezTo>
                              <a:cubicBezTo>
                                <a:pt x="52650" y="48875"/>
                                <a:pt x="101513" y="27929"/>
                                <a:pt x="168410" y="27929"/>
                              </a:cubicBezTo>
                              <a:cubicBezTo>
                                <a:pt x="235888" y="27929"/>
                                <a:pt x="315001" y="48293"/>
                                <a:pt x="390624" y="85531"/>
                              </a:cubicBezTo>
                              <a:cubicBezTo>
                                <a:pt x="468573" y="123933"/>
                                <a:pt x="534306" y="174554"/>
                                <a:pt x="575608" y="229247"/>
                              </a:cubicBezTo>
                              <a:cubicBezTo>
                                <a:pt x="614582" y="281031"/>
                                <a:pt x="626798" y="329325"/>
                                <a:pt x="609347" y="365399"/>
                              </a:cubicBezTo>
                              <a:cubicBezTo>
                                <a:pt x="591895" y="401473"/>
                                <a:pt x="543032" y="422420"/>
                                <a:pt x="476135" y="422420"/>
                              </a:cubicBezTo>
                              <a:cubicBezTo>
                                <a:pt x="469736" y="422420"/>
                                <a:pt x="462756" y="421838"/>
                                <a:pt x="456357" y="421838"/>
                              </a:cubicBezTo>
                              <a:cubicBezTo>
                                <a:pt x="450540" y="430566"/>
                                <a:pt x="445304" y="439875"/>
                                <a:pt x="439487" y="448603"/>
                              </a:cubicBezTo>
                              <a:cubicBezTo>
                                <a:pt x="451703" y="449767"/>
                                <a:pt x="463919" y="450348"/>
                                <a:pt x="476135" y="450348"/>
                              </a:cubicBezTo>
                              <a:cubicBezTo>
                                <a:pt x="555248" y="450348"/>
                                <a:pt x="611092" y="424747"/>
                                <a:pt x="634360" y="377618"/>
                              </a:cubicBezTo>
                              <a:cubicBezTo>
                                <a:pt x="657629" y="331652"/>
                                <a:pt x="644831" y="273467"/>
                                <a:pt x="598876" y="212374"/>
                              </a:cubicBezTo>
                              <a:close/>
                            </a:path>
                          </a:pathLst>
                        </a:custGeom>
                        <a:solidFill>
                          <a:srgbClr val="797D82"/>
                        </a:solidFill>
                        <a:ln w="5815" cap="flat">
                          <a:noFill/>
                          <a:prstDash val="solid"/>
                          <a:miter/>
                        </a:ln>
                      </p:spPr>
                      <p:txBody>
                        <a:bodyPr rtlCol="0" anchor="ctr"/>
                        <a:lstStyle/>
                        <a:p>
                          <a:endParaRPr lang="ru-RU"/>
                        </a:p>
                      </p:txBody>
                    </p:sp>
                  </p:grpSp>
                  <p:sp>
                    <p:nvSpPr>
                      <p:cNvPr id="20" name="Полилиния 19">
                        <a:extLst>
                          <a:ext uri="{FF2B5EF4-FFF2-40B4-BE49-F238E27FC236}">
                            <a16:creationId xmlns:a16="http://schemas.microsoft.com/office/drawing/2014/main" id="{83A8A90B-D2C7-3F9F-BEA5-E3FED6A025B4}"/>
                          </a:ext>
                        </a:extLst>
                      </p:cNvPr>
                      <p:cNvSpPr/>
                      <p:nvPr/>
                    </p:nvSpPr>
                    <p:spPr>
                      <a:xfrm>
                        <a:off x="715238" y="1051962"/>
                        <a:ext cx="465569" cy="345034"/>
                      </a:xfrm>
                      <a:custGeom>
                        <a:avLst/>
                        <a:gdLst>
                          <a:gd name="connsiteX0" fmla="*/ 427176 w 465569"/>
                          <a:gd name="connsiteY0" fmla="*/ 12801 h 345034"/>
                          <a:gd name="connsiteX1" fmla="*/ 100255 w 465569"/>
                          <a:gd name="connsiteY1" fmla="*/ 318851 h 345034"/>
                          <a:gd name="connsiteX2" fmla="*/ 70588 w 465569"/>
                          <a:gd name="connsiteY2" fmla="*/ 311869 h 345034"/>
                          <a:gd name="connsiteX3" fmla="*/ 42665 w 465569"/>
                          <a:gd name="connsiteY3" fmla="*/ 65167 h 345034"/>
                          <a:gd name="connsiteX4" fmla="*/ 15907 w 465569"/>
                          <a:gd name="connsiteY4" fmla="*/ 63421 h 345034"/>
                          <a:gd name="connsiteX5" fmla="*/ 58372 w 465569"/>
                          <a:gd name="connsiteY5" fmla="*/ 335143 h 345034"/>
                          <a:gd name="connsiteX6" fmla="*/ 100255 w 465569"/>
                          <a:gd name="connsiteY6" fmla="*/ 345034 h 345034"/>
                          <a:gd name="connsiteX7" fmla="*/ 465569 w 465569"/>
                          <a:gd name="connsiteY7" fmla="*/ 0 h 345034"/>
                          <a:gd name="connsiteX8" fmla="*/ 427176 w 465569"/>
                          <a:gd name="connsiteY8" fmla="*/ 12801 h 34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569" h="345034">
                            <a:moveTo>
                              <a:pt x="427176" y="12801"/>
                            </a:moveTo>
                            <a:cubicBezTo>
                              <a:pt x="316651" y="192009"/>
                              <a:pt x="184021" y="318851"/>
                              <a:pt x="100255" y="318851"/>
                            </a:cubicBezTo>
                            <a:cubicBezTo>
                              <a:pt x="89202" y="318851"/>
                              <a:pt x="79313" y="316524"/>
                              <a:pt x="70588" y="311869"/>
                            </a:cubicBezTo>
                            <a:cubicBezTo>
                              <a:pt x="25214" y="288014"/>
                              <a:pt x="12998" y="195500"/>
                              <a:pt x="42665" y="65167"/>
                            </a:cubicBezTo>
                            <a:cubicBezTo>
                              <a:pt x="33358" y="64585"/>
                              <a:pt x="24632" y="64003"/>
                              <a:pt x="15907" y="63421"/>
                            </a:cubicBezTo>
                            <a:cubicBezTo>
                              <a:pt x="-14342" y="200155"/>
                              <a:pt x="-2126" y="303723"/>
                              <a:pt x="58372" y="335143"/>
                            </a:cubicBezTo>
                            <a:cubicBezTo>
                              <a:pt x="70588" y="341543"/>
                              <a:pt x="85130" y="345034"/>
                              <a:pt x="100255" y="345034"/>
                            </a:cubicBezTo>
                            <a:cubicBezTo>
                              <a:pt x="199727" y="345034"/>
                              <a:pt x="345155" y="205973"/>
                              <a:pt x="465569" y="0"/>
                            </a:cubicBezTo>
                            <a:cubicBezTo>
                              <a:pt x="453353" y="5237"/>
                              <a:pt x="440556" y="9310"/>
                              <a:pt x="427176" y="12801"/>
                            </a:cubicBezTo>
                            <a:close/>
                          </a:path>
                        </a:pathLst>
                      </a:custGeom>
                      <a:solidFill>
                        <a:srgbClr val="797D82"/>
                      </a:solidFill>
                      <a:ln w="5815" cap="flat">
                        <a:noFill/>
                        <a:prstDash val="solid"/>
                        <a:miter/>
                      </a:ln>
                    </p:spPr>
                    <p:txBody>
                      <a:bodyPr rtlCol="0" anchor="ctr"/>
                      <a:lstStyle/>
                      <a:p>
                        <a:endParaRPr lang="ru-RU"/>
                      </a:p>
                    </p:txBody>
                  </p:sp>
                </p:grpSp>
                <p:grpSp>
                  <p:nvGrpSpPr>
                    <p:cNvPr id="21" name="Рисунок 10">
                      <a:extLst>
                        <a:ext uri="{FF2B5EF4-FFF2-40B4-BE49-F238E27FC236}">
                          <a16:creationId xmlns:a16="http://schemas.microsoft.com/office/drawing/2014/main" id="{569D5F54-89F7-EDD0-32D9-14D473BDE106}"/>
                        </a:ext>
                      </a:extLst>
                    </p:cNvPr>
                    <p:cNvGrpSpPr/>
                    <p:nvPr/>
                  </p:nvGrpSpPr>
                  <p:grpSpPr>
                    <a:xfrm>
                      <a:off x="558102" y="685981"/>
                      <a:ext cx="951597" cy="420674"/>
                      <a:chOff x="558102" y="685981"/>
                      <a:chExt cx="951597" cy="420674"/>
                    </a:xfrm>
                    <a:solidFill>
                      <a:srgbClr val="797D82"/>
                    </a:solidFill>
                  </p:grpSpPr>
                  <p:sp>
                    <p:nvSpPr>
                      <p:cNvPr id="22" name="Полилиния 21">
                        <a:extLst>
                          <a:ext uri="{FF2B5EF4-FFF2-40B4-BE49-F238E27FC236}">
                            <a16:creationId xmlns:a16="http://schemas.microsoft.com/office/drawing/2014/main" id="{2853C40E-0F04-C125-473E-E80CE61EF5D8}"/>
                          </a:ext>
                        </a:extLst>
                      </p:cNvPr>
                      <p:cNvSpPr/>
                      <p:nvPr/>
                    </p:nvSpPr>
                    <p:spPr>
                      <a:xfrm>
                        <a:off x="1003967" y="962940"/>
                        <a:ext cx="317614" cy="116369"/>
                      </a:xfrm>
                      <a:custGeom>
                        <a:avLst/>
                        <a:gdLst>
                          <a:gd name="connsiteX0" fmla="*/ 64570 w 317614"/>
                          <a:gd name="connsiteY0" fmla="*/ 84949 h 116369"/>
                          <a:gd name="connsiteX1" fmla="*/ 0 w 317614"/>
                          <a:gd name="connsiteY1" fmla="*/ 98332 h 116369"/>
                          <a:gd name="connsiteX2" fmla="*/ 51190 w 317614"/>
                          <a:gd name="connsiteY2" fmla="*/ 116369 h 116369"/>
                          <a:gd name="connsiteX3" fmla="*/ 70387 w 317614"/>
                          <a:gd name="connsiteY3" fmla="*/ 112296 h 116369"/>
                          <a:gd name="connsiteX4" fmla="*/ 317614 w 317614"/>
                          <a:gd name="connsiteY4" fmla="*/ 26765 h 116369"/>
                          <a:gd name="connsiteX5" fmla="*/ 310052 w 317614"/>
                          <a:gd name="connsiteY5" fmla="*/ 0 h 116369"/>
                          <a:gd name="connsiteX6" fmla="*/ 64570 w 317614"/>
                          <a:gd name="connsiteY6" fmla="*/ 84949 h 11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614" h="116369">
                            <a:moveTo>
                              <a:pt x="64570" y="84949"/>
                            </a:moveTo>
                            <a:cubicBezTo>
                              <a:pt x="43047" y="90186"/>
                              <a:pt x="21523" y="94259"/>
                              <a:pt x="0" y="98332"/>
                            </a:cubicBezTo>
                            <a:cubicBezTo>
                              <a:pt x="17451" y="105314"/>
                              <a:pt x="34321" y="111132"/>
                              <a:pt x="51190" y="116369"/>
                            </a:cubicBezTo>
                            <a:cubicBezTo>
                              <a:pt x="57589" y="115205"/>
                              <a:pt x="63988" y="113460"/>
                              <a:pt x="70387" y="112296"/>
                            </a:cubicBezTo>
                            <a:cubicBezTo>
                              <a:pt x="161716" y="91350"/>
                              <a:pt x="246645" y="61675"/>
                              <a:pt x="317614" y="26765"/>
                            </a:cubicBezTo>
                            <a:cubicBezTo>
                              <a:pt x="315869" y="18037"/>
                              <a:pt x="313542" y="9309"/>
                              <a:pt x="310052" y="0"/>
                            </a:cubicBezTo>
                            <a:cubicBezTo>
                              <a:pt x="240828" y="34329"/>
                              <a:pt x="155898" y="64003"/>
                              <a:pt x="64570" y="84949"/>
                            </a:cubicBezTo>
                            <a:close/>
                          </a:path>
                        </a:pathLst>
                      </a:custGeom>
                      <a:solidFill>
                        <a:srgbClr val="797D82"/>
                      </a:solidFill>
                      <a:ln w="5815"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1F4C6D1A-E700-2C9E-8A8C-A664814AAD1A}"/>
                          </a:ext>
                        </a:extLst>
                      </p:cNvPr>
                      <p:cNvSpPr/>
                      <p:nvPr/>
                    </p:nvSpPr>
                    <p:spPr>
                      <a:xfrm>
                        <a:off x="734635" y="719728"/>
                        <a:ext cx="301907" cy="116369"/>
                      </a:xfrm>
                      <a:custGeom>
                        <a:avLst/>
                        <a:gdLst>
                          <a:gd name="connsiteX0" fmla="*/ 0 w 301907"/>
                          <a:gd name="connsiteY0" fmla="*/ 89022 h 116369"/>
                          <a:gd name="connsiteX1" fmla="*/ 6399 w 301907"/>
                          <a:gd name="connsiteY1" fmla="*/ 116369 h 116369"/>
                          <a:gd name="connsiteX2" fmla="*/ 264097 w 301907"/>
                          <a:gd name="connsiteY2" fmla="*/ 25019 h 116369"/>
                          <a:gd name="connsiteX3" fmla="*/ 301908 w 301907"/>
                          <a:gd name="connsiteY3" fmla="*/ 16874 h 116369"/>
                          <a:gd name="connsiteX4" fmla="*/ 248972 w 301907"/>
                          <a:gd name="connsiteY4" fmla="*/ 0 h 116369"/>
                          <a:gd name="connsiteX5" fmla="*/ 0 w 301907"/>
                          <a:gd name="connsiteY5" fmla="*/ 89022 h 11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907" h="116369">
                            <a:moveTo>
                              <a:pt x="0" y="89022"/>
                            </a:moveTo>
                            <a:cubicBezTo>
                              <a:pt x="1163" y="97750"/>
                              <a:pt x="3490" y="107060"/>
                              <a:pt x="6399" y="116369"/>
                            </a:cubicBezTo>
                            <a:cubicBezTo>
                              <a:pt x="73877" y="81458"/>
                              <a:pt x="161134" y="48875"/>
                              <a:pt x="264097" y="25019"/>
                            </a:cubicBezTo>
                            <a:cubicBezTo>
                              <a:pt x="276894" y="22110"/>
                              <a:pt x="289110" y="19201"/>
                              <a:pt x="301908" y="16874"/>
                            </a:cubicBezTo>
                            <a:cubicBezTo>
                              <a:pt x="283875" y="10473"/>
                              <a:pt x="266424" y="4655"/>
                              <a:pt x="248972" y="0"/>
                            </a:cubicBezTo>
                            <a:cubicBezTo>
                              <a:pt x="153572" y="23274"/>
                              <a:pt x="68642" y="54112"/>
                              <a:pt x="0" y="89022"/>
                            </a:cubicBezTo>
                            <a:close/>
                          </a:path>
                        </a:pathLst>
                      </a:custGeom>
                      <a:solidFill>
                        <a:srgbClr val="797D82"/>
                      </a:solidFill>
                      <a:ln w="5815"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1F853A5D-94EC-397B-83FF-4F368FFD793A}"/>
                          </a:ext>
                        </a:extLst>
                      </p:cNvPr>
                      <p:cNvSpPr/>
                      <p:nvPr/>
                    </p:nvSpPr>
                    <p:spPr>
                      <a:xfrm>
                        <a:off x="558102" y="822715"/>
                        <a:ext cx="444120" cy="283940"/>
                      </a:xfrm>
                      <a:custGeom>
                        <a:avLst/>
                        <a:gdLst>
                          <a:gd name="connsiteX0" fmla="*/ 395257 w 444120"/>
                          <a:gd name="connsiteY0" fmla="*/ 246702 h 283940"/>
                          <a:gd name="connsiteX1" fmla="*/ 257973 w 444120"/>
                          <a:gd name="connsiteY1" fmla="*/ 256594 h 283940"/>
                          <a:gd name="connsiteX2" fmla="*/ 28779 w 444120"/>
                          <a:gd name="connsiteY2" fmla="*/ 177463 h 283940"/>
                          <a:gd name="connsiteX3" fmla="*/ 158501 w 444120"/>
                          <a:gd name="connsiteY3" fmla="*/ 27347 h 283940"/>
                          <a:gd name="connsiteX4" fmla="*/ 150938 w 444120"/>
                          <a:gd name="connsiteY4" fmla="*/ 0 h 283940"/>
                          <a:gd name="connsiteX5" fmla="*/ 2020 w 444120"/>
                          <a:gd name="connsiteY5" fmla="*/ 183281 h 283940"/>
                          <a:gd name="connsiteX6" fmla="*/ 258555 w 444120"/>
                          <a:gd name="connsiteY6" fmla="*/ 283941 h 283940"/>
                          <a:gd name="connsiteX7" fmla="*/ 444121 w 444120"/>
                          <a:gd name="connsiteY7" fmla="*/ 267067 h 283940"/>
                          <a:gd name="connsiteX8" fmla="*/ 395257 w 444120"/>
                          <a:gd name="connsiteY8" fmla="*/ 246702 h 2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120" h="283940">
                            <a:moveTo>
                              <a:pt x="395257" y="246702"/>
                            </a:moveTo>
                            <a:cubicBezTo>
                              <a:pt x="347557" y="253103"/>
                              <a:pt x="301020" y="256594"/>
                              <a:pt x="257973" y="256594"/>
                            </a:cubicBezTo>
                            <a:cubicBezTo>
                              <a:pt x="127670" y="256594"/>
                              <a:pt x="39831" y="226338"/>
                              <a:pt x="28779" y="177463"/>
                            </a:cubicBezTo>
                            <a:cubicBezTo>
                              <a:pt x="19472" y="136152"/>
                              <a:pt x="67172" y="79713"/>
                              <a:pt x="158501" y="27347"/>
                            </a:cubicBezTo>
                            <a:cubicBezTo>
                              <a:pt x="155010" y="18037"/>
                              <a:pt x="152683" y="9310"/>
                              <a:pt x="150938" y="0"/>
                            </a:cubicBezTo>
                            <a:cubicBezTo>
                              <a:pt x="47394" y="58185"/>
                              <a:pt x="-11941" y="125097"/>
                              <a:pt x="2020" y="183281"/>
                            </a:cubicBezTo>
                            <a:cubicBezTo>
                              <a:pt x="17145" y="247284"/>
                              <a:pt x="110219" y="283941"/>
                              <a:pt x="258555" y="283941"/>
                            </a:cubicBezTo>
                            <a:cubicBezTo>
                              <a:pt x="316144" y="283941"/>
                              <a:pt x="379551" y="278122"/>
                              <a:pt x="444121" y="267067"/>
                            </a:cubicBezTo>
                            <a:cubicBezTo>
                              <a:pt x="427251" y="261249"/>
                              <a:pt x="410963" y="254266"/>
                              <a:pt x="395257" y="246702"/>
                            </a:cubicBezTo>
                            <a:close/>
                          </a:path>
                        </a:pathLst>
                      </a:custGeom>
                      <a:solidFill>
                        <a:srgbClr val="797D82"/>
                      </a:solidFill>
                      <a:ln w="5815"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500D848B-3C34-EA9B-5D87-1E4DB1DB67EB}"/>
                          </a:ext>
                        </a:extLst>
                      </p:cNvPr>
                      <p:cNvSpPr/>
                      <p:nvPr/>
                    </p:nvSpPr>
                    <p:spPr>
                      <a:xfrm>
                        <a:off x="1038288" y="685981"/>
                        <a:ext cx="471410" cy="289759"/>
                      </a:xfrm>
                      <a:custGeom>
                        <a:avLst/>
                        <a:gdLst>
                          <a:gd name="connsiteX0" fmla="*/ 469441 w 471410"/>
                          <a:gd name="connsiteY0" fmla="*/ 100659 h 289759"/>
                          <a:gd name="connsiteX1" fmla="*/ 212906 w 471410"/>
                          <a:gd name="connsiteY1" fmla="*/ 0 h 289759"/>
                          <a:gd name="connsiteX2" fmla="*/ 0 w 471410"/>
                          <a:gd name="connsiteY2" fmla="*/ 22110 h 289759"/>
                          <a:gd name="connsiteX3" fmla="*/ 48864 w 471410"/>
                          <a:gd name="connsiteY3" fmla="*/ 41311 h 289759"/>
                          <a:gd name="connsiteX4" fmla="*/ 212906 w 471410"/>
                          <a:gd name="connsiteY4" fmla="*/ 27347 h 289759"/>
                          <a:gd name="connsiteX5" fmla="*/ 442100 w 471410"/>
                          <a:gd name="connsiteY5" fmla="*/ 106478 h 289759"/>
                          <a:gd name="connsiteX6" fmla="*/ 340301 w 471410"/>
                          <a:gd name="connsiteY6" fmla="*/ 239720 h 289759"/>
                          <a:gd name="connsiteX7" fmla="*/ 300163 w 471410"/>
                          <a:gd name="connsiteY7" fmla="*/ 262994 h 289759"/>
                          <a:gd name="connsiteX8" fmla="*/ 308888 w 471410"/>
                          <a:gd name="connsiteY8" fmla="*/ 289759 h 289759"/>
                          <a:gd name="connsiteX9" fmla="*/ 355425 w 471410"/>
                          <a:gd name="connsiteY9" fmla="*/ 262994 h 289759"/>
                          <a:gd name="connsiteX10" fmla="*/ 469441 w 471410"/>
                          <a:gd name="connsiteY10" fmla="*/ 100659 h 28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410" h="289759">
                            <a:moveTo>
                              <a:pt x="469441" y="100659"/>
                            </a:moveTo>
                            <a:cubicBezTo>
                              <a:pt x="454898" y="36656"/>
                              <a:pt x="361242" y="0"/>
                              <a:pt x="212906" y="0"/>
                            </a:cubicBezTo>
                            <a:cubicBezTo>
                              <a:pt x="147173" y="0"/>
                              <a:pt x="73877" y="7564"/>
                              <a:pt x="0" y="22110"/>
                            </a:cubicBezTo>
                            <a:cubicBezTo>
                              <a:pt x="16288" y="27929"/>
                              <a:pt x="32576" y="34329"/>
                              <a:pt x="48864" y="41311"/>
                            </a:cubicBezTo>
                            <a:cubicBezTo>
                              <a:pt x="105871" y="32002"/>
                              <a:pt x="161716" y="27347"/>
                              <a:pt x="212906" y="27347"/>
                            </a:cubicBezTo>
                            <a:cubicBezTo>
                              <a:pt x="343209" y="27347"/>
                              <a:pt x="431048" y="57603"/>
                              <a:pt x="442100" y="106478"/>
                            </a:cubicBezTo>
                            <a:cubicBezTo>
                              <a:pt x="450826" y="143716"/>
                              <a:pt x="413596" y="192591"/>
                              <a:pt x="340301" y="239720"/>
                            </a:cubicBezTo>
                            <a:cubicBezTo>
                              <a:pt x="327503" y="247866"/>
                              <a:pt x="314124" y="255430"/>
                              <a:pt x="300163" y="262994"/>
                            </a:cubicBezTo>
                            <a:cubicBezTo>
                              <a:pt x="303653" y="272304"/>
                              <a:pt x="306562" y="281031"/>
                              <a:pt x="308888" y="289759"/>
                            </a:cubicBezTo>
                            <a:cubicBezTo>
                              <a:pt x="325176" y="281031"/>
                              <a:pt x="340883" y="271722"/>
                              <a:pt x="355425" y="262994"/>
                            </a:cubicBezTo>
                            <a:cubicBezTo>
                              <a:pt x="440937" y="208883"/>
                              <a:pt x="481075" y="150698"/>
                              <a:pt x="469441" y="100659"/>
                            </a:cubicBezTo>
                            <a:close/>
                          </a:path>
                        </a:pathLst>
                      </a:custGeom>
                      <a:solidFill>
                        <a:srgbClr val="797D82"/>
                      </a:solidFill>
                      <a:ln w="5815" cap="flat">
                        <a:noFill/>
                        <a:prstDash val="solid"/>
                        <a:miter/>
                      </a:ln>
                    </p:spPr>
                    <p:txBody>
                      <a:bodyPr rtlCol="0" anchor="ctr"/>
                      <a:lstStyle/>
                      <a:p>
                        <a:endParaRPr lang="ru-RU"/>
                      </a:p>
                    </p:txBody>
                  </p:sp>
                </p:grpSp>
              </p:grpSp>
            </p:grpSp>
            <p:sp>
              <p:nvSpPr>
                <p:cNvPr id="26" name="Полилиния 25">
                  <a:extLst>
                    <a:ext uri="{FF2B5EF4-FFF2-40B4-BE49-F238E27FC236}">
                      <a16:creationId xmlns:a16="http://schemas.microsoft.com/office/drawing/2014/main" id="{BAD91D1C-1DC4-961C-BECD-83C7BE4F5FED}"/>
                    </a:ext>
                  </a:extLst>
                </p:cNvPr>
                <p:cNvSpPr/>
                <p:nvPr/>
              </p:nvSpPr>
              <p:spPr>
                <a:xfrm>
                  <a:off x="950450" y="822133"/>
                  <a:ext cx="153571" cy="153607"/>
                </a:xfrm>
                <a:custGeom>
                  <a:avLst/>
                  <a:gdLst>
                    <a:gd name="connsiteX0" fmla="*/ 153572 w 153571"/>
                    <a:gd name="connsiteY0" fmla="*/ 76804 h 153607"/>
                    <a:gd name="connsiteX1" fmla="*/ 76786 w 153571"/>
                    <a:gd name="connsiteY1" fmla="*/ 153607 h 153607"/>
                    <a:gd name="connsiteX2" fmla="*/ 0 w 153571"/>
                    <a:gd name="connsiteY2" fmla="*/ 76804 h 153607"/>
                    <a:gd name="connsiteX3" fmla="*/ 76786 w 153571"/>
                    <a:gd name="connsiteY3" fmla="*/ 0 h 153607"/>
                    <a:gd name="connsiteX4" fmla="*/ 153572 w 153571"/>
                    <a:gd name="connsiteY4" fmla="*/ 76804 h 15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71" h="153607">
                      <a:moveTo>
                        <a:pt x="153572" y="76804"/>
                      </a:moveTo>
                      <a:cubicBezTo>
                        <a:pt x="153572" y="119278"/>
                        <a:pt x="119251" y="153607"/>
                        <a:pt x="76786" y="153607"/>
                      </a:cubicBezTo>
                      <a:cubicBezTo>
                        <a:pt x="34321" y="153607"/>
                        <a:pt x="0" y="119278"/>
                        <a:pt x="0" y="76804"/>
                      </a:cubicBezTo>
                      <a:cubicBezTo>
                        <a:pt x="0" y="34329"/>
                        <a:pt x="34321" y="0"/>
                        <a:pt x="76786" y="0"/>
                      </a:cubicBezTo>
                      <a:cubicBezTo>
                        <a:pt x="119251" y="0"/>
                        <a:pt x="153572" y="34329"/>
                        <a:pt x="153572" y="76804"/>
                      </a:cubicBezTo>
                      <a:close/>
                    </a:path>
                  </a:pathLst>
                </a:custGeom>
                <a:solidFill>
                  <a:srgbClr val="797D82"/>
                </a:solidFill>
                <a:ln w="5815" cap="flat">
                  <a:noFill/>
                  <a:prstDash val="solid"/>
                  <a:miter/>
                </a:ln>
              </p:spPr>
              <p:txBody>
                <a:bodyPr rtlCol="0" anchor="ctr"/>
                <a:lstStyle/>
                <a:p>
                  <a:endParaRPr lang="ru-RU"/>
                </a:p>
              </p:txBody>
            </p:sp>
          </p:grpSp>
          <p:grpSp>
            <p:nvGrpSpPr>
              <p:cNvPr id="27" name="Рисунок 10">
                <a:extLst>
                  <a:ext uri="{FF2B5EF4-FFF2-40B4-BE49-F238E27FC236}">
                    <a16:creationId xmlns:a16="http://schemas.microsoft.com/office/drawing/2014/main" id="{FBB54BD8-86B8-2AF6-5CB1-DB9D3B400CEC}"/>
                  </a:ext>
                </a:extLst>
              </p:cNvPr>
              <p:cNvGrpSpPr/>
              <p:nvPr/>
            </p:nvGrpSpPr>
            <p:grpSpPr>
              <a:xfrm>
                <a:off x="875991" y="395640"/>
                <a:ext cx="475830" cy="361907"/>
                <a:chOff x="875991" y="395640"/>
                <a:chExt cx="475830" cy="361907"/>
              </a:xfrm>
              <a:solidFill>
                <a:srgbClr val="797D82"/>
              </a:solidFill>
            </p:grpSpPr>
            <p:sp>
              <p:nvSpPr>
                <p:cNvPr id="28" name="Полилиния 27">
                  <a:extLst>
                    <a:ext uri="{FF2B5EF4-FFF2-40B4-BE49-F238E27FC236}">
                      <a16:creationId xmlns:a16="http://schemas.microsoft.com/office/drawing/2014/main" id="{9DD79D08-C4E5-B75A-0794-6E32E97A5BDA}"/>
                    </a:ext>
                  </a:extLst>
                </p:cNvPr>
                <p:cNvSpPr/>
                <p:nvPr/>
              </p:nvSpPr>
              <p:spPr>
                <a:xfrm>
                  <a:off x="875991" y="694127"/>
                  <a:ext cx="67478" cy="63421"/>
                </a:xfrm>
                <a:custGeom>
                  <a:avLst/>
                  <a:gdLst>
                    <a:gd name="connsiteX0" fmla="*/ 37229 w 67478"/>
                    <a:gd name="connsiteY0" fmla="*/ 52366 h 63421"/>
                    <a:gd name="connsiteX1" fmla="*/ 67478 w 67478"/>
                    <a:gd name="connsiteY1" fmla="*/ 4073 h 63421"/>
                    <a:gd name="connsiteX2" fmla="*/ 37811 w 67478"/>
                    <a:gd name="connsiteY2" fmla="*/ 0 h 63421"/>
                    <a:gd name="connsiteX3" fmla="*/ 0 w 67478"/>
                    <a:gd name="connsiteY3" fmla="*/ 63421 h 63421"/>
                    <a:gd name="connsiteX4" fmla="*/ 37229 w 67478"/>
                    <a:gd name="connsiteY4" fmla="*/ 52366 h 63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78" h="63421">
                      <a:moveTo>
                        <a:pt x="37229" y="52366"/>
                      </a:moveTo>
                      <a:cubicBezTo>
                        <a:pt x="47119" y="36074"/>
                        <a:pt x="57008" y="19783"/>
                        <a:pt x="67478" y="4073"/>
                      </a:cubicBezTo>
                      <a:cubicBezTo>
                        <a:pt x="57589" y="2327"/>
                        <a:pt x="47700" y="1164"/>
                        <a:pt x="37811" y="0"/>
                      </a:cubicBezTo>
                      <a:cubicBezTo>
                        <a:pt x="25013" y="20365"/>
                        <a:pt x="12216" y="41311"/>
                        <a:pt x="0" y="63421"/>
                      </a:cubicBezTo>
                      <a:cubicBezTo>
                        <a:pt x="12216" y="59930"/>
                        <a:pt x="25013" y="55857"/>
                        <a:pt x="37229" y="52366"/>
                      </a:cubicBezTo>
                      <a:close/>
                    </a:path>
                  </a:pathLst>
                </a:custGeom>
                <a:solidFill>
                  <a:srgbClr val="797D82"/>
                </a:solidFill>
                <a:ln w="5815"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103A5720-925A-6271-FF74-BA9FE046C8DC}"/>
                    </a:ext>
                  </a:extLst>
                </p:cNvPr>
                <p:cNvSpPr/>
                <p:nvPr/>
              </p:nvSpPr>
              <p:spPr>
                <a:xfrm>
                  <a:off x="931254" y="395640"/>
                  <a:ext cx="420567" cy="308378"/>
                </a:xfrm>
                <a:custGeom>
                  <a:avLst/>
                  <a:gdLst>
                    <a:gd name="connsiteX0" fmla="*/ 29086 w 420567"/>
                    <a:gd name="connsiteY0" fmla="*/ 277540 h 308378"/>
                    <a:gd name="connsiteX1" fmla="*/ 319941 w 420567"/>
                    <a:gd name="connsiteY1" fmla="*/ 26765 h 308378"/>
                    <a:gd name="connsiteX2" fmla="*/ 349608 w 420567"/>
                    <a:gd name="connsiteY2" fmla="*/ 33747 h 308378"/>
                    <a:gd name="connsiteX3" fmla="*/ 371713 w 420567"/>
                    <a:gd name="connsiteY3" fmla="*/ 305469 h 308378"/>
                    <a:gd name="connsiteX4" fmla="*/ 398472 w 420567"/>
                    <a:gd name="connsiteY4" fmla="*/ 308378 h 308378"/>
                    <a:gd name="connsiteX5" fmla="*/ 362406 w 420567"/>
                    <a:gd name="connsiteY5" fmla="*/ 9891 h 308378"/>
                    <a:gd name="connsiteX6" fmla="*/ 320523 w 420567"/>
                    <a:gd name="connsiteY6" fmla="*/ 0 h 308378"/>
                    <a:gd name="connsiteX7" fmla="*/ 0 w 420567"/>
                    <a:gd name="connsiteY7" fmla="*/ 272886 h 308378"/>
                    <a:gd name="connsiteX8" fmla="*/ 29086 w 420567"/>
                    <a:gd name="connsiteY8" fmla="*/ 277540 h 30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567" h="308378">
                      <a:moveTo>
                        <a:pt x="29086" y="277540"/>
                      </a:moveTo>
                      <a:cubicBezTo>
                        <a:pt x="131467" y="128006"/>
                        <a:pt x="245482" y="26765"/>
                        <a:pt x="319941" y="26765"/>
                      </a:cubicBezTo>
                      <a:cubicBezTo>
                        <a:pt x="330993" y="26765"/>
                        <a:pt x="340883" y="29092"/>
                        <a:pt x="349608" y="33747"/>
                      </a:cubicBezTo>
                      <a:cubicBezTo>
                        <a:pt x="397890" y="59348"/>
                        <a:pt x="408361" y="162335"/>
                        <a:pt x="371713" y="305469"/>
                      </a:cubicBezTo>
                      <a:cubicBezTo>
                        <a:pt x="381021" y="306051"/>
                        <a:pt x="389746" y="307214"/>
                        <a:pt x="398472" y="308378"/>
                      </a:cubicBezTo>
                      <a:cubicBezTo>
                        <a:pt x="436283" y="158844"/>
                        <a:pt x="426394" y="43638"/>
                        <a:pt x="362406" y="9891"/>
                      </a:cubicBezTo>
                      <a:cubicBezTo>
                        <a:pt x="349608" y="3491"/>
                        <a:pt x="335647" y="0"/>
                        <a:pt x="320523" y="0"/>
                      </a:cubicBezTo>
                      <a:cubicBezTo>
                        <a:pt x="233266" y="0"/>
                        <a:pt x="110525" y="107060"/>
                        <a:pt x="0" y="272886"/>
                      </a:cubicBezTo>
                      <a:cubicBezTo>
                        <a:pt x="9307" y="274049"/>
                        <a:pt x="19196" y="275795"/>
                        <a:pt x="29086" y="277540"/>
                      </a:cubicBezTo>
                      <a:close/>
                    </a:path>
                  </a:pathLst>
                </a:custGeom>
                <a:solidFill>
                  <a:srgbClr val="797D82"/>
                </a:solidFill>
                <a:ln w="5815" cap="flat">
                  <a:noFill/>
                  <a:prstDash val="solid"/>
                  <a:miter/>
                </a:ln>
              </p:spPr>
              <p:txBody>
                <a:bodyPr rtlCol="0" anchor="ctr"/>
                <a:lstStyle/>
                <a:p>
                  <a:endParaRPr lang="ru-RU"/>
                </a:p>
              </p:txBody>
            </p:sp>
          </p:grpSp>
        </p:grpSp>
        <p:grpSp>
          <p:nvGrpSpPr>
            <p:cNvPr id="30" name="Рисунок 10">
              <a:extLst>
                <a:ext uri="{FF2B5EF4-FFF2-40B4-BE49-F238E27FC236}">
                  <a16:creationId xmlns:a16="http://schemas.microsoft.com/office/drawing/2014/main" id="{A863379B-1205-4983-730F-6566CFC08EA0}"/>
                </a:ext>
              </a:extLst>
            </p:cNvPr>
            <p:cNvGrpSpPr/>
            <p:nvPr/>
          </p:nvGrpSpPr>
          <p:grpSpPr>
            <a:xfrm>
              <a:off x="1205239" y="1178804"/>
              <a:ext cx="1823662" cy="426492"/>
              <a:chOff x="1205239" y="1178804"/>
              <a:chExt cx="1823662" cy="426492"/>
            </a:xfrm>
            <a:solidFill>
              <a:srgbClr val="797D82"/>
            </a:solidFill>
          </p:grpSpPr>
          <p:sp>
            <p:nvSpPr>
              <p:cNvPr id="31" name="Полилиния 30">
                <a:extLst>
                  <a:ext uri="{FF2B5EF4-FFF2-40B4-BE49-F238E27FC236}">
                    <a16:creationId xmlns:a16="http://schemas.microsoft.com/office/drawing/2014/main" id="{C8178C43-E0F4-9F32-0B4E-4125DE0FFAF7}"/>
                  </a:ext>
                </a:extLst>
              </p:cNvPr>
              <p:cNvSpPr/>
              <p:nvPr/>
            </p:nvSpPr>
            <p:spPr>
              <a:xfrm>
                <a:off x="1205239" y="1178804"/>
                <a:ext cx="418249" cy="426492"/>
              </a:xfrm>
              <a:custGeom>
                <a:avLst/>
                <a:gdLst>
                  <a:gd name="connsiteX0" fmla="*/ 352517 w 418249"/>
                  <a:gd name="connsiteY0" fmla="*/ 426493 h 426492"/>
                  <a:gd name="connsiteX1" fmla="*/ 352517 w 418249"/>
                  <a:gd name="connsiteY1" fmla="*/ 123351 h 426492"/>
                  <a:gd name="connsiteX2" fmla="*/ 209416 w 418249"/>
                  <a:gd name="connsiteY2" fmla="*/ 303723 h 426492"/>
                  <a:gd name="connsiteX3" fmla="*/ 65733 w 418249"/>
                  <a:gd name="connsiteY3" fmla="*/ 123351 h 426492"/>
                  <a:gd name="connsiteX4" fmla="*/ 65733 w 418249"/>
                  <a:gd name="connsiteY4" fmla="*/ 426493 h 426492"/>
                  <a:gd name="connsiteX5" fmla="*/ 0 w 418249"/>
                  <a:gd name="connsiteY5" fmla="*/ 426493 h 426492"/>
                  <a:gd name="connsiteX6" fmla="*/ 0 w 418249"/>
                  <a:gd name="connsiteY6" fmla="*/ 0 h 426492"/>
                  <a:gd name="connsiteX7" fmla="*/ 38393 w 418249"/>
                  <a:gd name="connsiteY7" fmla="*/ 0 h 426492"/>
                  <a:gd name="connsiteX8" fmla="*/ 209416 w 418249"/>
                  <a:gd name="connsiteY8" fmla="*/ 216447 h 426492"/>
                  <a:gd name="connsiteX9" fmla="*/ 380439 w 418249"/>
                  <a:gd name="connsiteY9" fmla="*/ 0 h 426492"/>
                  <a:gd name="connsiteX10" fmla="*/ 418250 w 418249"/>
                  <a:gd name="connsiteY10" fmla="*/ 0 h 426492"/>
                  <a:gd name="connsiteX11" fmla="*/ 418250 w 418249"/>
                  <a:gd name="connsiteY11" fmla="*/ 426493 h 426492"/>
                  <a:gd name="connsiteX12" fmla="*/ 352517 w 418249"/>
                  <a:gd name="connsiteY12" fmla="*/ 426493 h 42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8249" h="426492">
                    <a:moveTo>
                      <a:pt x="352517" y="426493"/>
                    </a:moveTo>
                    <a:lnTo>
                      <a:pt x="352517" y="123351"/>
                    </a:lnTo>
                    <a:lnTo>
                      <a:pt x="209416" y="303723"/>
                    </a:lnTo>
                    <a:lnTo>
                      <a:pt x="65733" y="123351"/>
                    </a:lnTo>
                    <a:lnTo>
                      <a:pt x="65733" y="426493"/>
                    </a:lnTo>
                    <a:lnTo>
                      <a:pt x="0" y="426493"/>
                    </a:lnTo>
                    <a:lnTo>
                      <a:pt x="0" y="0"/>
                    </a:lnTo>
                    <a:lnTo>
                      <a:pt x="38393" y="0"/>
                    </a:lnTo>
                    <a:lnTo>
                      <a:pt x="209416" y="216447"/>
                    </a:lnTo>
                    <a:lnTo>
                      <a:pt x="380439" y="0"/>
                    </a:lnTo>
                    <a:lnTo>
                      <a:pt x="418250" y="0"/>
                    </a:lnTo>
                    <a:lnTo>
                      <a:pt x="418250" y="426493"/>
                    </a:lnTo>
                    <a:lnTo>
                      <a:pt x="352517" y="426493"/>
                    </a:lnTo>
                    <a:close/>
                  </a:path>
                </a:pathLst>
              </a:custGeom>
              <a:solidFill>
                <a:srgbClr val="797D82"/>
              </a:solidFill>
              <a:ln w="5815"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4DB3849F-F5C4-2AA4-685B-DE4241089E54}"/>
                  </a:ext>
                </a:extLst>
              </p:cNvPr>
              <p:cNvSpPr/>
              <p:nvPr/>
            </p:nvSpPr>
            <p:spPr>
              <a:xfrm>
                <a:off x="1677588" y="1178804"/>
                <a:ext cx="329248" cy="426492"/>
              </a:xfrm>
              <a:custGeom>
                <a:avLst/>
                <a:gdLst>
                  <a:gd name="connsiteX0" fmla="*/ 263515 w 329248"/>
                  <a:gd name="connsiteY0" fmla="*/ 426493 h 426492"/>
                  <a:gd name="connsiteX1" fmla="*/ 263515 w 329248"/>
                  <a:gd name="connsiteY1" fmla="*/ 125679 h 426492"/>
                  <a:gd name="connsiteX2" fmla="*/ 38393 w 329248"/>
                  <a:gd name="connsiteY2" fmla="*/ 426493 h 426492"/>
                  <a:gd name="connsiteX3" fmla="*/ 0 w 329248"/>
                  <a:gd name="connsiteY3" fmla="*/ 426493 h 426492"/>
                  <a:gd name="connsiteX4" fmla="*/ 0 w 329248"/>
                  <a:gd name="connsiteY4" fmla="*/ 0 h 426492"/>
                  <a:gd name="connsiteX5" fmla="*/ 65733 w 329248"/>
                  <a:gd name="connsiteY5" fmla="*/ 0 h 426492"/>
                  <a:gd name="connsiteX6" fmla="*/ 65733 w 329248"/>
                  <a:gd name="connsiteY6" fmla="*/ 300814 h 426492"/>
                  <a:gd name="connsiteX7" fmla="*/ 290855 w 329248"/>
                  <a:gd name="connsiteY7" fmla="*/ 0 h 426492"/>
                  <a:gd name="connsiteX8" fmla="*/ 329248 w 329248"/>
                  <a:gd name="connsiteY8" fmla="*/ 0 h 426492"/>
                  <a:gd name="connsiteX9" fmla="*/ 329248 w 329248"/>
                  <a:gd name="connsiteY9" fmla="*/ 426493 h 426492"/>
                  <a:gd name="connsiteX10" fmla="*/ 263515 w 329248"/>
                  <a:gd name="connsiteY10" fmla="*/ 426493 h 42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248" h="426492">
                    <a:moveTo>
                      <a:pt x="263515" y="426493"/>
                    </a:moveTo>
                    <a:lnTo>
                      <a:pt x="263515" y="125679"/>
                    </a:lnTo>
                    <a:lnTo>
                      <a:pt x="38393" y="426493"/>
                    </a:lnTo>
                    <a:lnTo>
                      <a:pt x="0" y="426493"/>
                    </a:lnTo>
                    <a:lnTo>
                      <a:pt x="0" y="0"/>
                    </a:lnTo>
                    <a:lnTo>
                      <a:pt x="65733" y="0"/>
                    </a:lnTo>
                    <a:lnTo>
                      <a:pt x="65733" y="300814"/>
                    </a:lnTo>
                    <a:lnTo>
                      <a:pt x="290855" y="0"/>
                    </a:lnTo>
                    <a:lnTo>
                      <a:pt x="329248" y="0"/>
                    </a:lnTo>
                    <a:lnTo>
                      <a:pt x="329248" y="426493"/>
                    </a:lnTo>
                    <a:lnTo>
                      <a:pt x="263515" y="426493"/>
                    </a:lnTo>
                    <a:close/>
                  </a:path>
                </a:pathLst>
              </a:custGeom>
              <a:solidFill>
                <a:srgbClr val="797D82"/>
              </a:solidFill>
              <a:ln w="5815"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CCFB843D-8B8C-B3DC-678A-17F5AF15A9B7}"/>
                  </a:ext>
                </a:extLst>
              </p:cNvPr>
              <p:cNvSpPr/>
              <p:nvPr/>
            </p:nvSpPr>
            <p:spPr>
              <a:xfrm>
                <a:off x="2699654" y="1178804"/>
                <a:ext cx="329248" cy="426492"/>
              </a:xfrm>
              <a:custGeom>
                <a:avLst/>
                <a:gdLst>
                  <a:gd name="connsiteX0" fmla="*/ 263515 w 329248"/>
                  <a:gd name="connsiteY0" fmla="*/ 426493 h 426492"/>
                  <a:gd name="connsiteX1" fmla="*/ 263515 w 329248"/>
                  <a:gd name="connsiteY1" fmla="*/ 125679 h 426492"/>
                  <a:gd name="connsiteX2" fmla="*/ 38393 w 329248"/>
                  <a:gd name="connsiteY2" fmla="*/ 426493 h 426492"/>
                  <a:gd name="connsiteX3" fmla="*/ 0 w 329248"/>
                  <a:gd name="connsiteY3" fmla="*/ 426493 h 426492"/>
                  <a:gd name="connsiteX4" fmla="*/ 0 w 329248"/>
                  <a:gd name="connsiteY4" fmla="*/ 0 h 426492"/>
                  <a:gd name="connsiteX5" fmla="*/ 65733 w 329248"/>
                  <a:gd name="connsiteY5" fmla="*/ 0 h 426492"/>
                  <a:gd name="connsiteX6" fmla="*/ 65733 w 329248"/>
                  <a:gd name="connsiteY6" fmla="*/ 300814 h 426492"/>
                  <a:gd name="connsiteX7" fmla="*/ 290855 w 329248"/>
                  <a:gd name="connsiteY7" fmla="*/ 0 h 426492"/>
                  <a:gd name="connsiteX8" fmla="*/ 329248 w 329248"/>
                  <a:gd name="connsiteY8" fmla="*/ 0 h 426492"/>
                  <a:gd name="connsiteX9" fmla="*/ 329248 w 329248"/>
                  <a:gd name="connsiteY9" fmla="*/ 426493 h 426492"/>
                  <a:gd name="connsiteX10" fmla="*/ 263515 w 329248"/>
                  <a:gd name="connsiteY10" fmla="*/ 426493 h 42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248" h="426492">
                    <a:moveTo>
                      <a:pt x="263515" y="426493"/>
                    </a:moveTo>
                    <a:lnTo>
                      <a:pt x="263515" y="125679"/>
                    </a:lnTo>
                    <a:lnTo>
                      <a:pt x="38393" y="426493"/>
                    </a:lnTo>
                    <a:lnTo>
                      <a:pt x="0" y="426493"/>
                    </a:lnTo>
                    <a:lnTo>
                      <a:pt x="0" y="0"/>
                    </a:lnTo>
                    <a:lnTo>
                      <a:pt x="65733" y="0"/>
                    </a:lnTo>
                    <a:lnTo>
                      <a:pt x="65733" y="300814"/>
                    </a:lnTo>
                    <a:lnTo>
                      <a:pt x="290855" y="0"/>
                    </a:lnTo>
                    <a:lnTo>
                      <a:pt x="329248" y="0"/>
                    </a:lnTo>
                    <a:lnTo>
                      <a:pt x="329248" y="426493"/>
                    </a:lnTo>
                    <a:lnTo>
                      <a:pt x="263515" y="426493"/>
                    </a:lnTo>
                    <a:close/>
                  </a:path>
                </a:pathLst>
              </a:custGeom>
              <a:solidFill>
                <a:srgbClr val="797D82"/>
              </a:solidFill>
              <a:ln w="5815" cap="flat">
                <a:noFill/>
                <a:prstDash val="solid"/>
                <a:miter/>
              </a:ln>
            </p:spPr>
            <p:txBody>
              <a:bodyPr rtlCol="0" anchor="ctr"/>
              <a:lstStyle/>
              <a:p>
                <a:endParaRPr lang="ru-RU"/>
              </a:p>
            </p:txBody>
          </p:sp>
        </p:grpSp>
        <p:grpSp>
          <p:nvGrpSpPr>
            <p:cNvPr id="34" name="Рисунок 10">
              <a:extLst>
                <a:ext uri="{FF2B5EF4-FFF2-40B4-BE49-F238E27FC236}">
                  <a16:creationId xmlns:a16="http://schemas.microsoft.com/office/drawing/2014/main" id="{E59A224D-6BBA-3965-849E-E5D1DE641941}"/>
                </a:ext>
              </a:extLst>
            </p:cNvPr>
            <p:cNvGrpSpPr/>
            <p:nvPr/>
          </p:nvGrpSpPr>
          <p:grpSpPr>
            <a:xfrm>
              <a:off x="2326196" y="851807"/>
              <a:ext cx="763786" cy="185608"/>
              <a:chOff x="2326196" y="851807"/>
              <a:chExt cx="763786" cy="185608"/>
            </a:xfrm>
            <a:solidFill>
              <a:srgbClr val="797D82"/>
            </a:solidFill>
          </p:grpSpPr>
          <p:sp>
            <p:nvSpPr>
              <p:cNvPr id="35" name="Полилиния 34">
                <a:extLst>
                  <a:ext uri="{FF2B5EF4-FFF2-40B4-BE49-F238E27FC236}">
                    <a16:creationId xmlns:a16="http://schemas.microsoft.com/office/drawing/2014/main" id="{11F94090-8035-6F42-FA01-3BB75D589027}"/>
                  </a:ext>
                </a:extLst>
              </p:cNvPr>
              <p:cNvSpPr/>
              <p:nvPr/>
            </p:nvSpPr>
            <p:spPr>
              <a:xfrm>
                <a:off x="2326196" y="851807"/>
                <a:ext cx="154153" cy="185608"/>
              </a:xfrm>
              <a:custGeom>
                <a:avLst/>
                <a:gdLst>
                  <a:gd name="connsiteX0" fmla="*/ 115179 w 154153"/>
                  <a:gd name="connsiteY0" fmla="*/ 185609 h 185608"/>
                  <a:gd name="connsiteX1" fmla="*/ 115179 w 154153"/>
                  <a:gd name="connsiteY1" fmla="*/ 109969 h 185608"/>
                  <a:gd name="connsiteX2" fmla="*/ 38975 w 154153"/>
                  <a:gd name="connsiteY2" fmla="*/ 109969 h 185608"/>
                  <a:gd name="connsiteX3" fmla="*/ 38975 w 154153"/>
                  <a:gd name="connsiteY3" fmla="*/ 185609 h 185608"/>
                  <a:gd name="connsiteX4" fmla="*/ 0 w 154153"/>
                  <a:gd name="connsiteY4" fmla="*/ 185609 h 185608"/>
                  <a:gd name="connsiteX5" fmla="*/ 0 w 154153"/>
                  <a:gd name="connsiteY5" fmla="*/ 0 h 185608"/>
                  <a:gd name="connsiteX6" fmla="*/ 38975 w 154153"/>
                  <a:gd name="connsiteY6" fmla="*/ 0 h 185608"/>
                  <a:gd name="connsiteX7" fmla="*/ 38975 w 154153"/>
                  <a:gd name="connsiteY7" fmla="*/ 75058 h 185608"/>
                  <a:gd name="connsiteX8" fmla="*/ 115179 w 154153"/>
                  <a:gd name="connsiteY8" fmla="*/ 75058 h 185608"/>
                  <a:gd name="connsiteX9" fmla="*/ 115179 w 154153"/>
                  <a:gd name="connsiteY9" fmla="*/ 0 h 185608"/>
                  <a:gd name="connsiteX10" fmla="*/ 154153 w 154153"/>
                  <a:gd name="connsiteY10" fmla="*/ 0 h 185608"/>
                  <a:gd name="connsiteX11" fmla="*/ 154153 w 154153"/>
                  <a:gd name="connsiteY11" fmla="*/ 185609 h 185608"/>
                  <a:gd name="connsiteX12" fmla="*/ 115179 w 154153"/>
                  <a:gd name="connsiteY12" fmla="*/ 185609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153" h="185608">
                    <a:moveTo>
                      <a:pt x="115179" y="185609"/>
                    </a:moveTo>
                    <a:lnTo>
                      <a:pt x="115179" y="109969"/>
                    </a:lnTo>
                    <a:lnTo>
                      <a:pt x="38975" y="109969"/>
                    </a:lnTo>
                    <a:lnTo>
                      <a:pt x="38975" y="185609"/>
                    </a:lnTo>
                    <a:lnTo>
                      <a:pt x="0" y="185609"/>
                    </a:lnTo>
                    <a:lnTo>
                      <a:pt x="0" y="0"/>
                    </a:lnTo>
                    <a:lnTo>
                      <a:pt x="38975" y="0"/>
                    </a:lnTo>
                    <a:lnTo>
                      <a:pt x="38975" y="75058"/>
                    </a:lnTo>
                    <a:lnTo>
                      <a:pt x="115179" y="75058"/>
                    </a:lnTo>
                    <a:lnTo>
                      <a:pt x="115179" y="0"/>
                    </a:lnTo>
                    <a:lnTo>
                      <a:pt x="154153" y="0"/>
                    </a:lnTo>
                    <a:lnTo>
                      <a:pt x="154153" y="185609"/>
                    </a:lnTo>
                    <a:lnTo>
                      <a:pt x="115179" y="185609"/>
                    </a:lnTo>
                    <a:close/>
                  </a:path>
                </a:pathLst>
              </a:custGeom>
              <a:solidFill>
                <a:srgbClr val="797D82"/>
              </a:solidFill>
              <a:ln w="5815"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FBCD5270-BE9A-697E-92F6-39DCE3A0231B}"/>
                  </a:ext>
                </a:extLst>
              </p:cNvPr>
              <p:cNvSpPr/>
              <p:nvPr/>
            </p:nvSpPr>
            <p:spPr>
              <a:xfrm>
                <a:off x="2524559" y="851807"/>
                <a:ext cx="155898" cy="185608"/>
              </a:xfrm>
              <a:custGeom>
                <a:avLst/>
                <a:gdLst>
                  <a:gd name="connsiteX0" fmla="*/ 116342 w 155898"/>
                  <a:gd name="connsiteY0" fmla="*/ 185609 h 185608"/>
                  <a:gd name="connsiteX1" fmla="*/ 116342 w 155898"/>
                  <a:gd name="connsiteY1" fmla="*/ 69240 h 185608"/>
                  <a:gd name="connsiteX2" fmla="*/ 22687 w 155898"/>
                  <a:gd name="connsiteY2" fmla="*/ 185609 h 185608"/>
                  <a:gd name="connsiteX3" fmla="*/ 0 w 155898"/>
                  <a:gd name="connsiteY3" fmla="*/ 185609 h 185608"/>
                  <a:gd name="connsiteX4" fmla="*/ 0 w 155898"/>
                  <a:gd name="connsiteY4" fmla="*/ 0 h 185608"/>
                  <a:gd name="connsiteX5" fmla="*/ 38974 w 155898"/>
                  <a:gd name="connsiteY5" fmla="*/ 0 h 185608"/>
                  <a:gd name="connsiteX6" fmla="*/ 38974 w 155898"/>
                  <a:gd name="connsiteY6" fmla="*/ 116951 h 185608"/>
                  <a:gd name="connsiteX7" fmla="*/ 132630 w 155898"/>
                  <a:gd name="connsiteY7" fmla="*/ 0 h 185608"/>
                  <a:gd name="connsiteX8" fmla="*/ 155898 w 155898"/>
                  <a:gd name="connsiteY8" fmla="*/ 0 h 185608"/>
                  <a:gd name="connsiteX9" fmla="*/ 155898 w 155898"/>
                  <a:gd name="connsiteY9" fmla="*/ 185609 h 185608"/>
                  <a:gd name="connsiteX10" fmla="*/ 116342 w 155898"/>
                  <a:gd name="connsiteY10" fmla="*/ 185609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898" h="185608">
                    <a:moveTo>
                      <a:pt x="116342" y="185609"/>
                    </a:moveTo>
                    <a:lnTo>
                      <a:pt x="116342" y="69240"/>
                    </a:lnTo>
                    <a:lnTo>
                      <a:pt x="22687" y="185609"/>
                    </a:lnTo>
                    <a:lnTo>
                      <a:pt x="0" y="185609"/>
                    </a:lnTo>
                    <a:lnTo>
                      <a:pt x="0" y="0"/>
                    </a:lnTo>
                    <a:lnTo>
                      <a:pt x="38974" y="0"/>
                    </a:lnTo>
                    <a:lnTo>
                      <a:pt x="38974" y="116951"/>
                    </a:lnTo>
                    <a:lnTo>
                      <a:pt x="132630" y="0"/>
                    </a:lnTo>
                    <a:lnTo>
                      <a:pt x="155898" y="0"/>
                    </a:lnTo>
                    <a:lnTo>
                      <a:pt x="155898" y="185609"/>
                    </a:lnTo>
                    <a:lnTo>
                      <a:pt x="116342" y="185609"/>
                    </a:lnTo>
                    <a:close/>
                  </a:path>
                </a:pathLst>
              </a:custGeom>
              <a:solidFill>
                <a:srgbClr val="797D82"/>
              </a:solidFill>
              <a:ln w="5815"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4A012581-61ED-0A25-F780-4576DBB0F51E}"/>
                  </a:ext>
                </a:extLst>
              </p:cNvPr>
              <p:cNvSpPr/>
              <p:nvPr/>
            </p:nvSpPr>
            <p:spPr>
              <a:xfrm>
                <a:off x="2711870" y="852389"/>
                <a:ext cx="156480" cy="185026"/>
              </a:xfrm>
              <a:custGeom>
                <a:avLst/>
                <a:gdLst>
                  <a:gd name="connsiteX0" fmla="*/ 118088 w 156480"/>
                  <a:gd name="connsiteY0" fmla="*/ 185027 h 185026"/>
                  <a:gd name="connsiteX1" fmla="*/ 118088 w 156480"/>
                  <a:gd name="connsiteY1" fmla="*/ 139643 h 185026"/>
                  <a:gd name="connsiteX2" fmla="*/ 95982 w 156480"/>
                  <a:gd name="connsiteY2" fmla="*/ 139643 h 185026"/>
                  <a:gd name="connsiteX3" fmla="*/ 56426 w 156480"/>
                  <a:gd name="connsiteY3" fmla="*/ 166408 h 185026"/>
                  <a:gd name="connsiteX4" fmla="*/ 43628 w 156480"/>
                  <a:gd name="connsiteY4" fmla="*/ 185027 h 185026"/>
                  <a:gd name="connsiteX5" fmla="*/ 0 w 156480"/>
                  <a:gd name="connsiteY5" fmla="*/ 185027 h 185026"/>
                  <a:gd name="connsiteX6" fmla="*/ 16870 w 156480"/>
                  <a:gd name="connsiteY6" fmla="*/ 160589 h 185026"/>
                  <a:gd name="connsiteX7" fmla="*/ 46537 w 156480"/>
                  <a:gd name="connsiteY7" fmla="*/ 128006 h 185026"/>
                  <a:gd name="connsiteX8" fmla="*/ 4072 w 156480"/>
                  <a:gd name="connsiteY8" fmla="*/ 69821 h 185026"/>
                  <a:gd name="connsiteX9" fmla="*/ 89584 w 156480"/>
                  <a:gd name="connsiteY9" fmla="*/ 0 h 185026"/>
                  <a:gd name="connsiteX10" fmla="*/ 156480 w 156480"/>
                  <a:gd name="connsiteY10" fmla="*/ 0 h 185026"/>
                  <a:gd name="connsiteX11" fmla="*/ 156480 w 156480"/>
                  <a:gd name="connsiteY11" fmla="*/ 185027 h 185026"/>
                  <a:gd name="connsiteX12" fmla="*/ 118088 w 156480"/>
                  <a:gd name="connsiteY12" fmla="*/ 185027 h 185026"/>
                  <a:gd name="connsiteX13" fmla="*/ 86093 w 156480"/>
                  <a:gd name="connsiteY13" fmla="*/ 34329 h 185026"/>
                  <a:gd name="connsiteX14" fmla="*/ 40720 w 156480"/>
                  <a:gd name="connsiteY14" fmla="*/ 69821 h 185026"/>
                  <a:gd name="connsiteX15" fmla="*/ 86093 w 156480"/>
                  <a:gd name="connsiteY15" fmla="*/ 105314 h 185026"/>
                  <a:gd name="connsiteX16" fmla="*/ 118088 w 156480"/>
                  <a:gd name="connsiteY16" fmla="*/ 105314 h 185026"/>
                  <a:gd name="connsiteX17" fmla="*/ 118088 w 156480"/>
                  <a:gd name="connsiteY17" fmla="*/ 34329 h 185026"/>
                  <a:gd name="connsiteX18" fmla="*/ 86093 w 156480"/>
                  <a:gd name="connsiteY18" fmla="*/ 34329 h 18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480" h="185026">
                    <a:moveTo>
                      <a:pt x="118088" y="185027"/>
                    </a:moveTo>
                    <a:lnTo>
                      <a:pt x="118088" y="139643"/>
                    </a:lnTo>
                    <a:lnTo>
                      <a:pt x="95982" y="139643"/>
                    </a:lnTo>
                    <a:cubicBezTo>
                      <a:pt x="76786" y="140225"/>
                      <a:pt x="71551" y="144298"/>
                      <a:pt x="56426" y="166408"/>
                    </a:cubicBezTo>
                    <a:lnTo>
                      <a:pt x="43628" y="185027"/>
                    </a:lnTo>
                    <a:lnTo>
                      <a:pt x="0" y="185027"/>
                    </a:lnTo>
                    <a:lnTo>
                      <a:pt x="16870" y="160589"/>
                    </a:lnTo>
                    <a:cubicBezTo>
                      <a:pt x="29086" y="142552"/>
                      <a:pt x="37811" y="133243"/>
                      <a:pt x="46537" y="128006"/>
                    </a:cubicBezTo>
                    <a:cubicBezTo>
                      <a:pt x="19778" y="118115"/>
                      <a:pt x="4072" y="97168"/>
                      <a:pt x="4072" y="69821"/>
                    </a:cubicBezTo>
                    <a:cubicBezTo>
                      <a:pt x="4072" y="30838"/>
                      <a:pt x="34321" y="0"/>
                      <a:pt x="89584" y="0"/>
                    </a:cubicBezTo>
                    <a:lnTo>
                      <a:pt x="156480" y="0"/>
                    </a:lnTo>
                    <a:lnTo>
                      <a:pt x="156480" y="185027"/>
                    </a:lnTo>
                    <a:lnTo>
                      <a:pt x="118088" y="185027"/>
                    </a:lnTo>
                    <a:close/>
                    <a:moveTo>
                      <a:pt x="86093" y="34329"/>
                    </a:moveTo>
                    <a:cubicBezTo>
                      <a:pt x="60498" y="34329"/>
                      <a:pt x="40720" y="45966"/>
                      <a:pt x="40720" y="69821"/>
                    </a:cubicBezTo>
                    <a:cubicBezTo>
                      <a:pt x="40720" y="94841"/>
                      <a:pt x="60498" y="105314"/>
                      <a:pt x="86093" y="105314"/>
                    </a:cubicBezTo>
                    <a:lnTo>
                      <a:pt x="118088" y="105314"/>
                    </a:lnTo>
                    <a:lnTo>
                      <a:pt x="118088" y="34329"/>
                    </a:lnTo>
                    <a:lnTo>
                      <a:pt x="86093" y="34329"/>
                    </a:lnTo>
                    <a:close/>
                  </a:path>
                </a:pathLst>
              </a:custGeom>
              <a:solidFill>
                <a:srgbClr val="797D82"/>
              </a:solidFill>
              <a:ln w="5815"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9853C087-7807-8D3C-7080-4F41373DA62D}"/>
                  </a:ext>
                </a:extLst>
              </p:cNvPr>
              <p:cNvSpPr/>
              <p:nvPr/>
            </p:nvSpPr>
            <p:spPr>
              <a:xfrm>
                <a:off x="2902671" y="851807"/>
                <a:ext cx="187310" cy="185608"/>
              </a:xfrm>
              <a:custGeom>
                <a:avLst/>
                <a:gdLst>
                  <a:gd name="connsiteX0" fmla="*/ 30831 w 187310"/>
                  <a:gd name="connsiteY0" fmla="*/ 185609 h 185608"/>
                  <a:gd name="connsiteX1" fmla="*/ 71550 w 187310"/>
                  <a:gd name="connsiteY1" fmla="*/ 118696 h 185608"/>
                  <a:gd name="connsiteX2" fmla="*/ 0 w 187310"/>
                  <a:gd name="connsiteY2" fmla="*/ 0 h 185608"/>
                  <a:gd name="connsiteX3" fmla="*/ 44210 w 187310"/>
                  <a:gd name="connsiteY3" fmla="*/ 0 h 185608"/>
                  <a:gd name="connsiteX4" fmla="*/ 93655 w 187310"/>
                  <a:gd name="connsiteY4" fmla="*/ 80876 h 185608"/>
                  <a:gd name="connsiteX5" fmla="*/ 143101 w 187310"/>
                  <a:gd name="connsiteY5" fmla="*/ 0 h 185608"/>
                  <a:gd name="connsiteX6" fmla="*/ 187311 w 187310"/>
                  <a:gd name="connsiteY6" fmla="*/ 0 h 185608"/>
                  <a:gd name="connsiteX7" fmla="*/ 75040 w 187310"/>
                  <a:gd name="connsiteY7" fmla="*/ 185609 h 185608"/>
                  <a:gd name="connsiteX8" fmla="*/ 30831 w 187310"/>
                  <a:gd name="connsiteY8" fmla="*/ 185609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10" h="185608">
                    <a:moveTo>
                      <a:pt x="30831" y="185609"/>
                    </a:moveTo>
                    <a:lnTo>
                      <a:pt x="71550" y="118696"/>
                    </a:lnTo>
                    <a:lnTo>
                      <a:pt x="0" y="0"/>
                    </a:lnTo>
                    <a:lnTo>
                      <a:pt x="44210" y="0"/>
                    </a:lnTo>
                    <a:lnTo>
                      <a:pt x="93655" y="80876"/>
                    </a:lnTo>
                    <a:lnTo>
                      <a:pt x="143101" y="0"/>
                    </a:lnTo>
                    <a:lnTo>
                      <a:pt x="187311" y="0"/>
                    </a:lnTo>
                    <a:lnTo>
                      <a:pt x="75040" y="185609"/>
                    </a:lnTo>
                    <a:lnTo>
                      <a:pt x="30831" y="185609"/>
                    </a:lnTo>
                    <a:close/>
                  </a:path>
                </a:pathLst>
              </a:custGeom>
              <a:solidFill>
                <a:srgbClr val="797D82"/>
              </a:solidFill>
              <a:ln w="5815" cap="flat">
                <a:noFill/>
                <a:prstDash val="solid"/>
                <a:miter/>
              </a:ln>
            </p:spPr>
            <p:txBody>
              <a:bodyPr rtlCol="0" anchor="ctr"/>
              <a:lstStyle/>
              <a:p>
                <a:endParaRPr lang="ru-RU"/>
              </a:p>
            </p:txBody>
          </p:sp>
        </p:grpSp>
        <p:sp>
          <p:nvSpPr>
            <p:cNvPr id="39" name="Полилиния 38">
              <a:extLst>
                <a:ext uri="{FF2B5EF4-FFF2-40B4-BE49-F238E27FC236}">
                  <a16:creationId xmlns:a16="http://schemas.microsoft.com/office/drawing/2014/main" id="{DE80042F-E163-BA38-86CE-5DDE9C4EBB4F}"/>
                </a:ext>
              </a:extLst>
            </p:cNvPr>
            <p:cNvSpPr/>
            <p:nvPr/>
          </p:nvSpPr>
          <p:spPr>
            <a:xfrm>
              <a:off x="2033014" y="1178804"/>
              <a:ext cx="641626" cy="425329"/>
            </a:xfrm>
            <a:custGeom>
              <a:avLst/>
              <a:gdLst>
                <a:gd name="connsiteX0" fmla="*/ 470604 w 641626"/>
                <a:gd name="connsiteY0" fmla="*/ 15128 h 425329"/>
                <a:gd name="connsiteX1" fmla="*/ 353098 w 641626"/>
                <a:gd name="connsiteY1" fmla="*/ 78549 h 425329"/>
                <a:gd name="connsiteX2" fmla="*/ 353098 w 641626"/>
                <a:gd name="connsiteY2" fmla="*/ 0 h 425329"/>
                <a:gd name="connsiteX3" fmla="*/ 287365 w 641626"/>
                <a:gd name="connsiteY3" fmla="*/ 0 h 425329"/>
                <a:gd name="connsiteX4" fmla="*/ 287365 w 641626"/>
                <a:gd name="connsiteY4" fmla="*/ 191427 h 425329"/>
                <a:gd name="connsiteX5" fmla="*/ 176840 w 641626"/>
                <a:gd name="connsiteY5" fmla="*/ 304887 h 425329"/>
                <a:gd name="connsiteX6" fmla="*/ 66315 w 641626"/>
                <a:gd name="connsiteY6" fmla="*/ 191427 h 425329"/>
                <a:gd name="connsiteX7" fmla="*/ 176840 w 641626"/>
                <a:gd name="connsiteY7" fmla="*/ 77386 h 425329"/>
                <a:gd name="connsiteX8" fmla="*/ 258861 w 641626"/>
                <a:gd name="connsiteY8" fmla="*/ 113460 h 425329"/>
                <a:gd name="connsiteX9" fmla="*/ 258861 w 641626"/>
                <a:gd name="connsiteY9" fmla="*/ 46548 h 425329"/>
                <a:gd name="connsiteX10" fmla="*/ 170441 w 641626"/>
                <a:gd name="connsiteY10" fmla="*/ 15128 h 425329"/>
                <a:gd name="connsiteX11" fmla="*/ 0 w 641626"/>
                <a:gd name="connsiteY11" fmla="*/ 190845 h 425329"/>
                <a:gd name="connsiteX12" fmla="*/ 170441 w 641626"/>
                <a:gd name="connsiteY12" fmla="*/ 365981 h 425329"/>
                <a:gd name="connsiteX13" fmla="*/ 287947 w 641626"/>
                <a:gd name="connsiteY13" fmla="*/ 303142 h 425329"/>
                <a:gd name="connsiteX14" fmla="*/ 287947 w 641626"/>
                <a:gd name="connsiteY14" fmla="*/ 425329 h 425329"/>
                <a:gd name="connsiteX15" fmla="*/ 354844 w 641626"/>
                <a:gd name="connsiteY15" fmla="*/ 425329 h 425329"/>
                <a:gd name="connsiteX16" fmla="*/ 354844 w 641626"/>
                <a:gd name="connsiteY16" fmla="*/ 181536 h 425329"/>
                <a:gd name="connsiteX17" fmla="*/ 354844 w 641626"/>
                <a:gd name="connsiteY17" fmla="*/ 181536 h 425329"/>
                <a:gd name="connsiteX18" fmla="*/ 465369 w 641626"/>
                <a:gd name="connsiteY18" fmla="*/ 76222 h 425329"/>
                <a:gd name="connsiteX19" fmla="*/ 575894 w 641626"/>
                <a:gd name="connsiteY19" fmla="*/ 190264 h 425329"/>
                <a:gd name="connsiteX20" fmla="*/ 465369 w 641626"/>
                <a:gd name="connsiteY20" fmla="*/ 303723 h 425329"/>
                <a:gd name="connsiteX21" fmla="*/ 384511 w 641626"/>
                <a:gd name="connsiteY21" fmla="*/ 268813 h 425329"/>
                <a:gd name="connsiteX22" fmla="*/ 384511 w 641626"/>
                <a:gd name="connsiteY22" fmla="*/ 336307 h 425329"/>
                <a:gd name="connsiteX23" fmla="*/ 471767 w 641626"/>
                <a:gd name="connsiteY23" fmla="*/ 365981 h 425329"/>
                <a:gd name="connsiteX24" fmla="*/ 641627 w 641626"/>
                <a:gd name="connsiteY24" fmla="*/ 190845 h 425329"/>
                <a:gd name="connsiteX25" fmla="*/ 470604 w 641626"/>
                <a:gd name="connsiteY25" fmla="*/ 15128 h 42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1626" h="425329">
                  <a:moveTo>
                    <a:pt x="470604" y="15128"/>
                  </a:moveTo>
                  <a:cubicBezTo>
                    <a:pt x="419995" y="15128"/>
                    <a:pt x="376367" y="41311"/>
                    <a:pt x="353098" y="78549"/>
                  </a:cubicBezTo>
                  <a:lnTo>
                    <a:pt x="353098" y="0"/>
                  </a:lnTo>
                  <a:lnTo>
                    <a:pt x="287365" y="0"/>
                  </a:lnTo>
                  <a:lnTo>
                    <a:pt x="287365" y="191427"/>
                  </a:lnTo>
                  <a:cubicBezTo>
                    <a:pt x="287365" y="257176"/>
                    <a:pt x="238501" y="304887"/>
                    <a:pt x="176840" y="304887"/>
                  </a:cubicBezTo>
                  <a:cubicBezTo>
                    <a:pt x="114597" y="304887"/>
                    <a:pt x="66315" y="257176"/>
                    <a:pt x="66315" y="191427"/>
                  </a:cubicBezTo>
                  <a:cubicBezTo>
                    <a:pt x="66315" y="125679"/>
                    <a:pt x="115179" y="77386"/>
                    <a:pt x="176840" y="77386"/>
                  </a:cubicBezTo>
                  <a:cubicBezTo>
                    <a:pt x="209416" y="77386"/>
                    <a:pt x="238501" y="90768"/>
                    <a:pt x="258861" y="113460"/>
                  </a:cubicBezTo>
                  <a:lnTo>
                    <a:pt x="258861" y="46548"/>
                  </a:lnTo>
                  <a:cubicBezTo>
                    <a:pt x="235011" y="27347"/>
                    <a:pt x="204180" y="15128"/>
                    <a:pt x="170441" y="15128"/>
                  </a:cubicBezTo>
                  <a:cubicBezTo>
                    <a:pt x="68642" y="15128"/>
                    <a:pt x="0" y="93095"/>
                    <a:pt x="0" y="190845"/>
                  </a:cubicBezTo>
                  <a:cubicBezTo>
                    <a:pt x="0" y="288595"/>
                    <a:pt x="68642" y="365981"/>
                    <a:pt x="170441" y="365981"/>
                  </a:cubicBezTo>
                  <a:cubicBezTo>
                    <a:pt x="221050" y="365981"/>
                    <a:pt x="264678" y="340380"/>
                    <a:pt x="287947" y="303142"/>
                  </a:cubicBezTo>
                  <a:lnTo>
                    <a:pt x="287947" y="425329"/>
                  </a:lnTo>
                  <a:lnTo>
                    <a:pt x="354844" y="425329"/>
                  </a:lnTo>
                  <a:lnTo>
                    <a:pt x="354844" y="181536"/>
                  </a:lnTo>
                  <a:lnTo>
                    <a:pt x="354844" y="181536"/>
                  </a:lnTo>
                  <a:cubicBezTo>
                    <a:pt x="358915" y="120442"/>
                    <a:pt x="406034" y="76222"/>
                    <a:pt x="465369" y="76222"/>
                  </a:cubicBezTo>
                  <a:cubicBezTo>
                    <a:pt x="527612" y="76222"/>
                    <a:pt x="575894" y="124515"/>
                    <a:pt x="575894" y="190264"/>
                  </a:cubicBezTo>
                  <a:cubicBezTo>
                    <a:pt x="575894" y="256012"/>
                    <a:pt x="527030" y="303723"/>
                    <a:pt x="465369" y="303723"/>
                  </a:cubicBezTo>
                  <a:cubicBezTo>
                    <a:pt x="432793" y="303723"/>
                    <a:pt x="404289" y="290341"/>
                    <a:pt x="384511" y="268813"/>
                  </a:cubicBezTo>
                  <a:lnTo>
                    <a:pt x="384511" y="336307"/>
                  </a:lnTo>
                  <a:cubicBezTo>
                    <a:pt x="407779" y="354344"/>
                    <a:pt x="438028" y="365981"/>
                    <a:pt x="471767" y="365981"/>
                  </a:cubicBezTo>
                  <a:cubicBezTo>
                    <a:pt x="572985" y="365981"/>
                    <a:pt x="641627" y="288595"/>
                    <a:pt x="641627" y="190845"/>
                  </a:cubicBezTo>
                  <a:cubicBezTo>
                    <a:pt x="640464" y="93095"/>
                    <a:pt x="571240" y="15128"/>
                    <a:pt x="470604" y="15128"/>
                  </a:cubicBezTo>
                  <a:close/>
                </a:path>
              </a:pathLst>
            </a:custGeom>
            <a:solidFill>
              <a:srgbClr val="797D82"/>
            </a:solidFill>
            <a:ln w="5815" cap="flat">
              <a:noFill/>
              <a:prstDash val="solid"/>
              <a:miter/>
            </a:ln>
          </p:spPr>
          <p:txBody>
            <a:bodyPr rtlCol="0" anchor="ctr"/>
            <a:lstStyle/>
            <a:p>
              <a:endParaRPr lang="ru-RU"/>
            </a:p>
          </p:txBody>
        </p:sp>
      </p:grpSp>
    </p:spTree>
    <p:extLst>
      <p:ext uri="{BB962C8B-B14F-4D97-AF65-F5344CB8AC3E}">
        <p14:creationId xmlns:p14="http://schemas.microsoft.com/office/powerpoint/2010/main" val="2159421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Заключительный слайд 3">
    <p:bg>
      <p:bgPr>
        <a:gradFill>
          <a:gsLst>
            <a:gs pos="0">
              <a:schemeClr val="bg2">
                <a:lumMod val="40000"/>
                <a:lumOff val="60000"/>
              </a:schemeClr>
            </a:gs>
            <a:gs pos="14000">
              <a:schemeClr val="accent2"/>
            </a:gs>
            <a:gs pos="66000">
              <a:schemeClr val="accent1"/>
            </a:gs>
          </a:gsLst>
          <a:lin ang="13500000" scaled="1"/>
        </a:gradFill>
        <a:effectLst/>
      </p:bgPr>
    </p:bg>
    <p:spTree>
      <p:nvGrpSpPr>
        <p:cNvPr id="1" name=""/>
        <p:cNvGrpSpPr/>
        <p:nvPr/>
      </p:nvGrpSpPr>
      <p:grpSpPr>
        <a:xfrm>
          <a:off x="0" y="0"/>
          <a:ext cx="0" cy="0"/>
          <a:chOff x="0" y="0"/>
          <a:chExt cx="0" cy="0"/>
        </a:xfrm>
      </p:grpSpPr>
      <p:sp>
        <p:nvSpPr>
          <p:cNvPr id="7" name="Текст 26"/>
          <p:cNvSpPr>
            <a:spLocks noGrp="1"/>
          </p:cNvSpPr>
          <p:nvPr>
            <p:ph type="body" sz="quarter" idx="13" hasCustomPrompt="1"/>
          </p:nvPr>
        </p:nvSpPr>
        <p:spPr>
          <a:xfrm>
            <a:off x="560194" y="3105834"/>
            <a:ext cx="3978555" cy="646331"/>
          </a:xfrm>
          <a:prstGeom prst="rect">
            <a:avLst/>
          </a:prstGeom>
        </p:spPr>
        <p:txBody>
          <a:bodyPr wrap="square">
            <a:spAutoFit/>
          </a:bodyPr>
          <a:lstStyle>
            <a:lvl1pPr marL="0" indent="0">
              <a:lnSpc>
                <a:spcPct val="100000"/>
              </a:lnSpc>
              <a:spcBef>
                <a:spcPts val="0"/>
              </a:spcBef>
              <a:spcAft>
                <a:spcPts val="600"/>
              </a:spcAft>
              <a:buNone/>
              <a:defRPr sz="3600" b="1">
                <a:solidFill>
                  <a:schemeClr val="bg1"/>
                </a:solidFill>
                <a:latin typeface="Montserrat" panose="00000500000000000000" pitchFamily="2" charset="-52"/>
              </a:defRPr>
            </a:lvl1pPr>
          </a:lstStyle>
          <a:p>
            <a:pPr lvl="0"/>
            <a:r>
              <a:rPr lang="ru-RU" dirty="0"/>
              <a:t>Спасибо!</a:t>
            </a:r>
          </a:p>
        </p:txBody>
      </p:sp>
      <p:sp>
        <p:nvSpPr>
          <p:cNvPr id="3" name="Текст 26">
            <a:extLst>
              <a:ext uri="{FF2B5EF4-FFF2-40B4-BE49-F238E27FC236}">
                <a16:creationId xmlns:a16="http://schemas.microsoft.com/office/drawing/2014/main" id="{3CDE13E1-54E7-456E-A549-2BB44C9C0689}"/>
              </a:ext>
            </a:extLst>
          </p:cNvPr>
          <p:cNvSpPr>
            <a:spLocks noGrp="1"/>
          </p:cNvSpPr>
          <p:nvPr>
            <p:ph type="body" sz="quarter" idx="11" hasCustomPrompt="1"/>
          </p:nvPr>
        </p:nvSpPr>
        <p:spPr>
          <a:xfrm>
            <a:off x="560194" y="6083856"/>
            <a:ext cx="1649811" cy="369332"/>
          </a:xfrm>
          <a:prstGeom prst="rect">
            <a:avLst/>
          </a:prstGeom>
        </p:spPr>
        <p:txBody>
          <a:bodyPr wrap="square">
            <a:spAutoFit/>
          </a:bodyPr>
          <a:lstStyle>
            <a:lvl1pPr marL="0" indent="0">
              <a:lnSpc>
                <a:spcPct val="100000"/>
              </a:lnSpc>
              <a:spcBef>
                <a:spcPts val="0"/>
              </a:spcBef>
              <a:spcAft>
                <a:spcPts val="600"/>
              </a:spcAft>
              <a:buNone/>
              <a:defRPr sz="1800">
                <a:solidFill>
                  <a:schemeClr val="bg1"/>
                </a:solidFill>
                <a:latin typeface="Montserrat" panose="00000500000000000000" pitchFamily="2" charset="-52"/>
              </a:defRPr>
            </a:lvl1pPr>
          </a:lstStyle>
          <a:p>
            <a:pPr lvl="0"/>
            <a:r>
              <a:rPr lang="ru-RU" dirty="0"/>
              <a:t>01.01.2025</a:t>
            </a:r>
          </a:p>
        </p:txBody>
      </p:sp>
      <p:sp>
        <p:nvSpPr>
          <p:cNvPr id="4" name="Текст 26"/>
          <p:cNvSpPr>
            <a:spLocks noGrp="1"/>
          </p:cNvSpPr>
          <p:nvPr>
            <p:ph type="body" sz="quarter" idx="12" hasCustomPrompt="1"/>
          </p:nvPr>
        </p:nvSpPr>
        <p:spPr>
          <a:xfrm>
            <a:off x="2717240" y="6083856"/>
            <a:ext cx="3798124" cy="369332"/>
          </a:xfrm>
          <a:prstGeom prst="rect">
            <a:avLst/>
          </a:prstGeom>
        </p:spPr>
        <p:txBody>
          <a:bodyPr wrap="square">
            <a:spAutoFit/>
          </a:bodyPr>
          <a:lstStyle>
            <a:lvl1pPr marL="0" indent="0">
              <a:lnSpc>
                <a:spcPct val="100000"/>
              </a:lnSpc>
              <a:spcBef>
                <a:spcPts val="0"/>
              </a:spcBef>
              <a:spcAft>
                <a:spcPts val="600"/>
              </a:spcAft>
              <a:buNone/>
              <a:defRPr sz="1800">
                <a:solidFill>
                  <a:schemeClr val="bg1"/>
                </a:solidFill>
                <a:latin typeface="Montserrat" panose="00000500000000000000" pitchFamily="2" charset="-52"/>
              </a:defRPr>
            </a:lvl1pPr>
          </a:lstStyle>
          <a:p>
            <a:pPr lvl="0"/>
            <a:r>
              <a:rPr lang="ru-RU" dirty="0"/>
              <a:t>Контакты</a:t>
            </a:r>
          </a:p>
        </p:txBody>
      </p:sp>
    </p:spTree>
    <p:extLst>
      <p:ext uri="{BB962C8B-B14F-4D97-AF65-F5344CB8AC3E}">
        <p14:creationId xmlns:p14="http://schemas.microsoft.com/office/powerpoint/2010/main" val="97975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Титульный слайд 4">
    <p:spTree>
      <p:nvGrpSpPr>
        <p:cNvPr id="1" name=""/>
        <p:cNvGrpSpPr/>
        <p:nvPr/>
      </p:nvGrpSpPr>
      <p:grpSpPr>
        <a:xfrm>
          <a:off x="0" y="0"/>
          <a:ext cx="0" cy="0"/>
          <a:chOff x="0" y="0"/>
          <a:chExt cx="0" cy="0"/>
        </a:xfrm>
      </p:grpSpPr>
      <p:sp>
        <p:nvSpPr>
          <p:cNvPr id="6" name="Текст 26">
            <a:extLst>
              <a:ext uri="{FF2B5EF4-FFF2-40B4-BE49-F238E27FC236}">
                <a16:creationId xmlns:a16="http://schemas.microsoft.com/office/drawing/2014/main" id="{F50867B3-8D6B-D729-DB2F-C576A23B5B91}"/>
              </a:ext>
            </a:extLst>
          </p:cNvPr>
          <p:cNvSpPr>
            <a:spLocks noGrp="1"/>
          </p:cNvSpPr>
          <p:nvPr>
            <p:ph type="body" sz="quarter" idx="11" hasCustomPrompt="1"/>
          </p:nvPr>
        </p:nvSpPr>
        <p:spPr>
          <a:xfrm>
            <a:off x="560194" y="5784890"/>
            <a:ext cx="1649811" cy="369332"/>
          </a:xfrm>
          <a:prstGeom prst="rect">
            <a:avLst/>
          </a:prstGeom>
        </p:spPr>
        <p:txBody>
          <a:bodyPr wrap="square">
            <a:spAutoFit/>
          </a:bodyPr>
          <a:lstStyle>
            <a:lvl1pPr marL="0" indent="0">
              <a:lnSpc>
                <a:spcPct val="100000"/>
              </a:lnSpc>
              <a:spcBef>
                <a:spcPts val="0"/>
              </a:spcBef>
              <a:spcAft>
                <a:spcPts val="600"/>
              </a:spcAft>
              <a:buNone/>
              <a:defRPr sz="1800">
                <a:solidFill>
                  <a:schemeClr val="accent5"/>
                </a:solidFill>
                <a:latin typeface="Montserrat" panose="00000500000000000000" pitchFamily="2" charset="-52"/>
              </a:defRPr>
            </a:lvl1pPr>
          </a:lstStyle>
          <a:p>
            <a:pPr lvl="0"/>
            <a:r>
              <a:rPr lang="ru-RU" dirty="0"/>
              <a:t>01.01.2025</a:t>
            </a:r>
          </a:p>
        </p:txBody>
      </p:sp>
      <p:sp>
        <p:nvSpPr>
          <p:cNvPr id="8" name="Текст 26">
            <a:extLst>
              <a:ext uri="{FF2B5EF4-FFF2-40B4-BE49-F238E27FC236}">
                <a16:creationId xmlns:a16="http://schemas.microsoft.com/office/drawing/2014/main" id="{A28931EC-43B5-DA59-6DD5-5FEFBB32C834}"/>
              </a:ext>
            </a:extLst>
          </p:cNvPr>
          <p:cNvSpPr>
            <a:spLocks noGrp="1"/>
          </p:cNvSpPr>
          <p:nvPr>
            <p:ph type="body" sz="quarter" idx="13" hasCustomPrompt="1"/>
          </p:nvPr>
        </p:nvSpPr>
        <p:spPr>
          <a:xfrm>
            <a:off x="560194" y="2058084"/>
            <a:ext cx="6006861" cy="1569660"/>
          </a:xfrm>
          <a:prstGeom prst="rect">
            <a:avLst/>
          </a:prstGeom>
        </p:spPr>
        <p:txBody>
          <a:bodyPr wrap="square">
            <a:spAutoFit/>
          </a:bodyPr>
          <a:lstStyle>
            <a:lvl1pPr marL="0" indent="0">
              <a:lnSpc>
                <a:spcPct val="100000"/>
              </a:lnSpc>
              <a:spcBef>
                <a:spcPts val="0"/>
              </a:spcBef>
              <a:spcAft>
                <a:spcPts val="600"/>
              </a:spcAft>
              <a:buNone/>
              <a:defRPr sz="4800" b="1">
                <a:solidFill>
                  <a:schemeClr val="accent4"/>
                </a:solidFill>
                <a:latin typeface="Montserrat" panose="00000500000000000000" pitchFamily="2" charset="-52"/>
              </a:defRPr>
            </a:lvl1pPr>
          </a:lstStyle>
          <a:p>
            <a:pPr lvl="0"/>
            <a:r>
              <a:rPr lang="ru-RU" dirty="0"/>
              <a:t>Альтернативный </a:t>
            </a:r>
            <a:br>
              <a:rPr lang="ru-RU" dirty="0"/>
            </a:br>
            <a:r>
              <a:rPr lang="ru-RU" dirty="0"/>
              <a:t>заголовок</a:t>
            </a:r>
          </a:p>
        </p:txBody>
      </p:sp>
      <p:sp>
        <p:nvSpPr>
          <p:cNvPr id="14" name="Текст 26">
            <a:extLst>
              <a:ext uri="{FF2B5EF4-FFF2-40B4-BE49-F238E27FC236}">
                <a16:creationId xmlns:a16="http://schemas.microsoft.com/office/drawing/2014/main" id="{2C1F95CF-C6CA-BE3C-1361-A571ECF940D1}"/>
              </a:ext>
            </a:extLst>
          </p:cNvPr>
          <p:cNvSpPr>
            <a:spLocks noGrp="1"/>
          </p:cNvSpPr>
          <p:nvPr>
            <p:ph type="body" sz="quarter" idx="14" hasCustomPrompt="1"/>
          </p:nvPr>
        </p:nvSpPr>
        <p:spPr>
          <a:xfrm>
            <a:off x="560193" y="3866948"/>
            <a:ext cx="4858971" cy="523220"/>
          </a:xfrm>
          <a:prstGeom prst="rect">
            <a:avLst/>
          </a:prstGeom>
        </p:spPr>
        <p:txBody>
          <a:bodyPr wrap="square">
            <a:spAutoFit/>
          </a:bodyPr>
          <a:lstStyle>
            <a:lvl1pPr marL="0" indent="0">
              <a:lnSpc>
                <a:spcPct val="100000"/>
              </a:lnSpc>
              <a:spcBef>
                <a:spcPts val="0"/>
              </a:spcBef>
              <a:spcAft>
                <a:spcPts val="600"/>
              </a:spcAft>
              <a:buNone/>
              <a:defRPr sz="2800">
                <a:solidFill>
                  <a:schemeClr val="accent5"/>
                </a:solidFill>
                <a:latin typeface="Montserrat" panose="00000500000000000000" pitchFamily="2" charset="-52"/>
              </a:defRPr>
            </a:lvl1pPr>
          </a:lstStyle>
          <a:p>
            <a:pPr lvl="0"/>
            <a:r>
              <a:rPr lang="ru-RU" dirty="0"/>
              <a:t>Подзаголовок</a:t>
            </a:r>
          </a:p>
        </p:txBody>
      </p:sp>
      <p:grpSp>
        <p:nvGrpSpPr>
          <p:cNvPr id="2" name="Рисунок 6">
            <a:extLst>
              <a:ext uri="{FF2B5EF4-FFF2-40B4-BE49-F238E27FC236}">
                <a16:creationId xmlns:a16="http://schemas.microsoft.com/office/drawing/2014/main" id="{3FF44539-13C1-824A-1B49-758D057CD9D9}"/>
              </a:ext>
            </a:extLst>
          </p:cNvPr>
          <p:cNvGrpSpPr/>
          <p:nvPr/>
        </p:nvGrpSpPr>
        <p:grpSpPr>
          <a:xfrm>
            <a:off x="-624822" y="-731394"/>
            <a:ext cx="3714804" cy="2336691"/>
            <a:chOff x="-624822" y="-731394"/>
            <a:chExt cx="3714804" cy="2336691"/>
          </a:xfrm>
          <a:solidFill>
            <a:srgbClr val="797D82"/>
          </a:solidFill>
        </p:grpSpPr>
        <p:grpSp>
          <p:nvGrpSpPr>
            <p:cNvPr id="3" name="Рисунок 6">
              <a:extLst>
                <a:ext uri="{FF2B5EF4-FFF2-40B4-BE49-F238E27FC236}">
                  <a16:creationId xmlns:a16="http://schemas.microsoft.com/office/drawing/2014/main" id="{25ABC833-090B-2450-13E4-BCCC9933B175}"/>
                </a:ext>
              </a:extLst>
            </p:cNvPr>
            <p:cNvGrpSpPr/>
            <p:nvPr/>
          </p:nvGrpSpPr>
          <p:grpSpPr>
            <a:xfrm>
              <a:off x="-624822" y="-731394"/>
              <a:ext cx="2134521" cy="2128390"/>
              <a:chOff x="-624822" y="-731394"/>
              <a:chExt cx="2134521" cy="2128390"/>
            </a:xfrm>
            <a:solidFill>
              <a:srgbClr val="797D82"/>
            </a:solidFill>
          </p:grpSpPr>
          <p:grpSp>
            <p:nvGrpSpPr>
              <p:cNvPr id="4" name="Рисунок 6">
                <a:extLst>
                  <a:ext uri="{FF2B5EF4-FFF2-40B4-BE49-F238E27FC236}">
                    <a16:creationId xmlns:a16="http://schemas.microsoft.com/office/drawing/2014/main" id="{3D285627-9ECC-253C-2A54-B78B8072FA7C}"/>
                  </a:ext>
                </a:extLst>
              </p:cNvPr>
              <p:cNvGrpSpPr/>
              <p:nvPr/>
            </p:nvGrpSpPr>
            <p:grpSpPr>
              <a:xfrm>
                <a:off x="-624822" y="-731394"/>
                <a:ext cx="2134521" cy="2128390"/>
                <a:chOff x="-624822" y="-731394"/>
                <a:chExt cx="2134521" cy="2128390"/>
              </a:xfrm>
              <a:solidFill>
                <a:srgbClr val="797D82"/>
              </a:solidFill>
            </p:grpSpPr>
            <p:grpSp>
              <p:nvGrpSpPr>
                <p:cNvPr id="5" name="Рисунок 6">
                  <a:extLst>
                    <a:ext uri="{FF2B5EF4-FFF2-40B4-BE49-F238E27FC236}">
                      <a16:creationId xmlns:a16="http://schemas.microsoft.com/office/drawing/2014/main" id="{38111BC1-C2CB-F3CD-A641-D2D0CEFB57A1}"/>
                    </a:ext>
                  </a:extLst>
                </p:cNvPr>
                <p:cNvGrpSpPr/>
                <p:nvPr/>
              </p:nvGrpSpPr>
              <p:grpSpPr>
                <a:xfrm>
                  <a:off x="-624822" y="-731394"/>
                  <a:ext cx="2134521" cy="2128390"/>
                  <a:chOff x="-624822" y="-731394"/>
                  <a:chExt cx="2134521" cy="2128390"/>
                </a:xfrm>
                <a:solidFill>
                  <a:srgbClr val="797D82"/>
                </a:solidFill>
              </p:grpSpPr>
              <p:sp>
                <p:nvSpPr>
                  <p:cNvPr id="9" name="Полилиния 8">
                    <a:extLst>
                      <a:ext uri="{FF2B5EF4-FFF2-40B4-BE49-F238E27FC236}">
                        <a16:creationId xmlns:a16="http://schemas.microsoft.com/office/drawing/2014/main" id="{B11043DE-A5E1-AE7C-8E77-2D055E14FB68}"/>
                      </a:ext>
                    </a:extLst>
                  </p:cNvPr>
                  <p:cNvSpPr/>
                  <p:nvPr/>
                </p:nvSpPr>
                <p:spPr>
                  <a:xfrm>
                    <a:off x="-624822" y="-731394"/>
                    <a:ext cx="5817" cy="5818"/>
                  </a:xfrm>
                  <a:custGeom>
                    <a:avLst/>
                    <a:gdLst/>
                    <a:ahLst/>
                    <a:cxnLst/>
                    <a:rect l="l" t="t" r="r" b="b"/>
                    <a:pathLst>
                      <a:path w="5817" h="5818"/>
                    </a:pathLst>
                  </a:custGeom>
                  <a:solidFill>
                    <a:srgbClr val="797D82"/>
                  </a:solidFill>
                  <a:ln w="5815" cap="flat">
                    <a:noFill/>
                    <a:prstDash val="solid"/>
                    <a:miter/>
                  </a:ln>
                </p:spPr>
                <p:txBody>
                  <a:bodyPr rtlCol="0" anchor="ctr"/>
                  <a:lstStyle/>
                  <a:p>
                    <a:endParaRPr lang="ru-RU"/>
                  </a:p>
                </p:txBody>
              </p:sp>
              <p:grpSp>
                <p:nvGrpSpPr>
                  <p:cNvPr id="10" name="Рисунок 6">
                    <a:extLst>
                      <a:ext uri="{FF2B5EF4-FFF2-40B4-BE49-F238E27FC236}">
                        <a16:creationId xmlns:a16="http://schemas.microsoft.com/office/drawing/2014/main" id="{54AECE73-9CCE-5DFA-78E6-7F6103C91696}"/>
                      </a:ext>
                    </a:extLst>
                  </p:cNvPr>
                  <p:cNvGrpSpPr/>
                  <p:nvPr/>
                </p:nvGrpSpPr>
                <p:grpSpPr>
                  <a:xfrm>
                    <a:off x="558102" y="671435"/>
                    <a:ext cx="951597" cy="725561"/>
                    <a:chOff x="558102" y="671435"/>
                    <a:chExt cx="951597" cy="725561"/>
                  </a:xfrm>
                  <a:solidFill>
                    <a:srgbClr val="797D82"/>
                  </a:solidFill>
                </p:grpSpPr>
                <p:grpSp>
                  <p:nvGrpSpPr>
                    <p:cNvPr id="11" name="Рисунок 6">
                      <a:extLst>
                        <a:ext uri="{FF2B5EF4-FFF2-40B4-BE49-F238E27FC236}">
                          <a16:creationId xmlns:a16="http://schemas.microsoft.com/office/drawing/2014/main" id="{02953FDB-C801-7395-E96F-7A771FCBFA94}"/>
                        </a:ext>
                      </a:extLst>
                    </p:cNvPr>
                    <p:cNvGrpSpPr/>
                    <p:nvPr/>
                  </p:nvGrpSpPr>
                  <p:grpSpPr>
                    <a:xfrm>
                      <a:off x="710490" y="671435"/>
                      <a:ext cx="645718" cy="725561"/>
                      <a:chOff x="710490" y="671435"/>
                      <a:chExt cx="645718" cy="725561"/>
                    </a:xfrm>
                    <a:solidFill>
                      <a:srgbClr val="797D82"/>
                    </a:solidFill>
                  </p:grpSpPr>
                  <p:sp>
                    <p:nvSpPr>
                      <p:cNvPr id="12" name="Полилиния 11">
                        <a:extLst>
                          <a:ext uri="{FF2B5EF4-FFF2-40B4-BE49-F238E27FC236}">
                            <a16:creationId xmlns:a16="http://schemas.microsoft.com/office/drawing/2014/main" id="{F2C2DDDE-308A-859A-4AE9-3381A20B54A6}"/>
                          </a:ext>
                        </a:extLst>
                      </p:cNvPr>
                      <p:cNvSpPr/>
                      <p:nvPr/>
                    </p:nvSpPr>
                    <p:spPr>
                      <a:xfrm>
                        <a:off x="1164520" y="722056"/>
                        <a:ext cx="159388" cy="307796"/>
                      </a:xfrm>
                      <a:custGeom>
                        <a:avLst/>
                        <a:gdLst>
                          <a:gd name="connsiteX0" fmla="*/ 50609 w 159388"/>
                          <a:gd name="connsiteY0" fmla="*/ 270558 h 307796"/>
                          <a:gd name="connsiteX1" fmla="*/ 159389 w 159388"/>
                          <a:gd name="connsiteY1" fmla="*/ 2909 h 307796"/>
                          <a:gd name="connsiteX2" fmla="*/ 132630 w 159388"/>
                          <a:gd name="connsiteY2" fmla="*/ 0 h 307796"/>
                          <a:gd name="connsiteX3" fmla="*/ 27340 w 159388"/>
                          <a:gd name="connsiteY3" fmla="*/ 258339 h 307796"/>
                          <a:gd name="connsiteX4" fmla="*/ 0 w 159388"/>
                          <a:gd name="connsiteY4" fmla="*/ 307796 h 307796"/>
                          <a:gd name="connsiteX5" fmla="*/ 38393 w 159388"/>
                          <a:gd name="connsiteY5" fmla="*/ 294414 h 307796"/>
                          <a:gd name="connsiteX6" fmla="*/ 50609 w 159388"/>
                          <a:gd name="connsiteY6" fmla="*/ 270558 h 30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388" h="307796">
                            <a:moveTo>
                              <a:pt x="50609" y="270558"/>
                            </a:moveTo>
                            <a:cubicBezTo>
                              <a:pt x="98891" y="179208"/>
                              <a:pt x="136702" y="83204"/>
                              <a:pt x="159389" y="2909"/>
                            </a:cubicBezTo>
                            <a:cubicBezTo>
                              <a:pt x="150663" y="1746"/>
                              <a:pt x="141937" y="1164"/>
                              <a:pt x="132630" y="0"/>
                            </a:cubicBezTo>
                            <a:cubicBezTo>
                              <a:pt x="110525" y="75640"/>
                              <a:pt x="75041" y="167572"/>
                              <a:pt x="27340" y="258339"/>
                            </a:cubicBezTo>
                            <a:cubicBezTo>
                              <a:pt x="18615" y="275213"/>
                              <a:pt x="9307" y="291505"/>
                              <a:pt x="0" y="307796"/>
                            </a:cubicBezTo>
                            <a:cubicBezTo>
                              <a:pt x="12798" y="303723"/>
                              <a:pt x="25595" y="299069"/>
                              <a:pt x="38393" y="294414"/>
                            </a:cubicBezTo>
                            <a:cubicBezTo>
                              <a:pt x="41883" y="286268"/>
                              <a:pt x="45955" y="278122"/>
                              <a:pt x="50609" y="270558"/>
                            </a:cubicBezTo>
                            <a:close/>
                          </a:path>
                        </a:pathLst>
                      </a:custGeom>
                      <a:solidFill>
                        <a:srgbClr val="797D82"/>
                      </a:solidFill>
                      <a:ln w="5815"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CE5CC2B2-B295-1E19-2D76-FA91035D2123}"/>
                          </a:ext>
                        </a:extLst>
                      </p:cNvPr>
                      <p:cNvSpPr/>
                      <p:nvPr/>
                    </p:nvSpPr>
                    <p:spPr>
                      <a:xfrm>
                        <a:off x="738126" y="781404"/>
                        <a:ext cx="155316" cy="308960"/>
                      </a:xfrm>
                      <a:custGeom>
                        <a:avLst/>
                        <a:gdLst>
                          <a:gd name="connsiteX0" fmla="*/ 137865 w 155316"/>
                          <a:gd name="connsiteY0" fmla="*/ 32002 h 308960"/>
                          <a:gd name="connsiteX1" fmla="*/ 155317 w 155316"/>
                          <a:gd name="connsiteY1" fmla="*/ 0 h 308960"/>
                          <a:gd name="connsiteX2" fmla="*/ 118087 w 155316"/>
                          <a:gd name="connsiteY2" fmla="*/ 12219 h 308960"/>
                          <a:gd name="connsiteX3" fmla="*/ 114015 w 155316"/>
                          <a:gd name="connsiteY3" fmla="*/ 19783 h 308960"/>
                          <a:gd name="connsiteX4" fmla="*/ 0 w 155316"/>
                          <a:gd name="connsiteY4" fmla="*/ 307214 h 308960"/>
                          <a:gd name="connsiteX5" fmla="*/ 26759 w 155316"/>
                          <a:gd name="connsiteY5" fmla="*/ 308960 h 308960"/>
                          <a:gd name="connsiteX6" fmla="*/ 137865 w 155316"/>
                          <a:gd name="connsiteY6" fmla="*/ 32002 h 3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316" h="308960">
                            <a:moveTo>
                              <a:pt x="137865" y="32002"/>
                            </a:moveTo>
                            <a:cubicBezTo>
                              <a:pt x="143683" y="20946"/>
                              <a:pt x="149500" y="10473"/>
                              <a:pt x="155317" y="0"/>
                            </a:cubicBezTo>
                            <a:cubicBezTo>
                              <a:pt x="142519" y="4073"/>
                              <a:pt x="130303" y="8146"/>
                              <a:pt x="118087" y="12219"/>
                            </a:cubicBezTo>
                            <a:cubicBezTo>
                              <a:pt x="116924" y="14546"/>
                              <a:pt x="115179" y="16873"/>
                              <a:pt x="114015" y="19783"/>
                            </a:cubicBezTo>
                            <a:cubicBezTo>
                              <a:pt x="60498" y="121024"/>
                              <a:pt x="22105" y="219938"/>
                              <a:pt x="0" y="307214"/>
                            </a:cubicBezTo>
                            <a:cubicBezTo>
                              <a:pt x="8726" y="307796"/>
                              <a:pt x="17451" y="308378"/>
                              <a:pt x="26759" y="308960"/>
                            </a:cubicBezTo>
                            <a:cubicBezTo>
                              <a:pt x="48282" y="227502"/>
                              <a:pt x="84348" y="132661"/>
                              <a:pt x="137865" y="32002"/>
                            </a:cubicBezTo>
                            <a:close/>
                          </a:path>
                        </a:pathLst>
                      </a:custGeom>
                      <a:solidFill>
                        <a:srgbClr val="797D82"/>
                      </a:solidFill>
                      <a:ln w="5815" cap="flat">
                        <a:noFill/>
                        <a:prstDash val="solid"/>
                        <a:miter/>
                      </a:ln>
                    </p:spPr>
                    <p:txBody>
                      <a:bodyPr rtlCol="0" anchor="ctr"/>
                      <a:lstStyle/>
                      <a:p>
                        <a:endParaRPr lang="ru-RU"/>
                      </a:p>
                    </p:txBody>
                  </p:sp>
                  <p:grpSp>
                    <p:nvGrpSpPr>
                      <p:cNvPr id="16" name="Рисунок 6">
                        <a:extLst>
                          <a:ext uri="{FF2B5EF4-FFF2-40B4-BE49-F238E27FC236}">
                            <a16:creationId xmlns:a16="http://schemas.microsoft.com/office/drawing/2014/main" id="{7F0F18C3-1237-CD50-615A-DBF624268673}"/>
                          </a:ext>
                        </a:extLst>
                      </p:cNvPr>
                      <p:cNvGrpSpPr/>
                      <p:nvPr/>
                    </p:nvGrpSpPr>
                    <p:grpSpPr>
                      <a:xfrm>
                        <a:off x="710490" y="671435"/>
                        <a:ext cx="645718" cy="450348"/>
                        <a:chOff x="710490" y="671435"/>
                        <a:chExt cx="645718" cy="450348"/>
                      </a:xfrm>
                      <a:solidFill>
                        <a:srgbClr val="797D82"/>
                      </a:solidFill>
                    </p:grpSpPr>
                    <p:sp>
                      <p:nvSpPr>
                        <p:cNvPr id="17" name="Полилиния 16">
                          <a:extLst>
                            <a:ext uri="{FF2B5EF4-FFF2-40B4-BE49-F238E27FC236}">
                              <a16:creationId xmlns:a16="http://schemas.microsoft.com/office/drawing/2014/main" id="{6FA8745E-4A26-A6F9-7C48-50F737727486}"/>
                            </a:ext>
                          </a:extLst>
                        </p:cNvPr>
                        <p:cNvSpPr/>
                        <p:nvPr/>
                      </p:nvSpPr>
                      <p:spPr>
                        <a:xfrm>
                          <a:off x="812585" y="940248"/>
                          <a:ext cx="325176" cy="175717"/>
                        </a:xfrm>
                        <a:custGeom>
                          <a:avLst/>
                          <a:gdLst>
                            <a:gd name="connsiteX0" fmla="*/ 11634 w 325176"/>
                            <a:gd name="connsiteY0" fmla="*/ 0 h 175717"/>
                            <a:gd name="connsiteX1" fmla="*/ 0 w 325176"/>
                            <a:gd name="connsiteY1" fmla="*/ 27929 h 175717"/>
                            <a:gd name="connsiteX2" fmla="*/ 140774 w 325176"/>
                            <a:gd name="connsiteY2" fmla="*/ 121024 h 175717"/>
                            <a:gd name="connsiteX3" fmla="*/ 308888 w 325176"/>
                            <a:gd name="connsiteY3" fmla="*/ 175717 h 175717"/>
                            <a:gd name="connsiteX4" fmla="*/ 325176 w 325176"/>
                            <a:gd name="connsiteY4" fmla="*/ 150116 h 175717"/>
                            <a:gd name="connsiteX5" fmla="*/ 152408 w 325176"/>
                            <a:gd name="connsiteY5" fmla="*/ 96005 h 175717"/>
                            <a:gd name="connsiteX6" fmla="*/ 11634 w 325176"/>
                            <a:gd name="connsiteY6" fmla="*/ 0 h 17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176" h="175717">
                              <a:moveTo>
                                <a:pt x="11634" y="0"/>
                              </a:moveTo>
                              <a:cubicBezTo>
                                <a:pt x="7562" y="9310"/>
                                <a:pt x="3490" y="18619"/>
                                <a:pt x="0" y="27929"/>
                              </a:cubicBezTo>
                              <a:cubicBezTo>
                                <a:pt x="38393" y="62258"/>
                                <a:pt x="86093" y="94259"/>
                                <a:pt x="140774" y="121024"/>
                              </a:cubicBezTo>
                              <a:cubicBezTo>
                                <a:pt x="197200" y="148371"/>
                                <a:pt x="254789" y="166990"/>
                                <a:pt x="308888" y="175717"/>
                              </a:cubicBezTo>
                              <a:cubicBezTo>
                                <a:pt x="314706" y="167572"/>
                                <a:pt x="319941" y="158844"/>
                                <a:pt x="325176" y="150116"/>
                              </a:cubicBezTo>
                              <a:cubicBezTo>
                                <a:pt x="270495" y="143134"/>
                                <a:pt x="210579" y="124515"/>
                                <a:pt x="152408" y="96005"/>
                              </a:cubicBezTo>
                              <a:cubicBezTo>
                                <a:pt x="97727" y="69240"/>
                                <a:pt x="49445" y="35493"/>
                                <a:pt x="11634" y="0"/>
                              </a:cubicBezTo>
                              <a:close/>
                            </a:path>
                          </a:pathLst>
                        </a:custGeom>
                        <a:solidFill>
                          <a:srgbClr val="797D82"/>
                        </a:solidFill>
                        <a:ln w="5815"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3C176AE9-2E92-3E5F-9585-39F96270B0CF}"/>
                            </a:ext>
                          </a:extLst>
                        </p:cNvPr>
                        <p:cNvSpPr/>
                        <p:nvPr/>
                      </p:nvSpPr>
                      <p:spPr>
                        <a:xfrm>
                          <a:off x="710490" y="671435"/>
                          <a:ext cx="645718" cy="450348"/>
                        </a:xfrm>
                        <a:custGeom>
                          <a:avLst/>
                          <a:gdLst>
                            <a:gd name="connsiteX0" fmla="*/ 598876 w 645718"/>
                            <a:gd name="connsiteY0" fmla="*/ 212374 h 450348"/>
                            <a:gd name="connsiteX1" fmla="*/ 403421 w 645718"/>
                            <a:gd name="connsiteY1" fmla="*/ 60512 h 450348"/>
                            <a:gd name="connsiteX2" fmla="*/ 168992 w 645718"/>
                            <a:gd name="connsiteY2" fmla="*/ 0 h 450348"/>
                            <a:gd name="connsiteX3" fmla="*/ 10766 w 645718"/>
                            <a:gd name="connsiteY3" fmla="*/ 72731 h 450348"/>
                            <a:gd name="connsiteX4" fmla="*/ 81153 w 645718"/>
                            <a:gd name="connsiteY4" fmla="*/ 276959 h 450348"/>
                            <a:gd name="connsiteX5" fmla="*/ 92788 w 645718"/>
                            <a:gd name="connsiteY5" fmla="*/ 248448 h 450348"/>
                            <a:gd name="connsiteX6" fmla="*/ 35198 w 645718"/>
                            <a:gd name="connsiteY6" fmla="*/ 84949 h 450348"/>
                            <a:gd name="connsiteX7" fmla="*/ 168410 w 645718"/>
                            <a:gd name="connsiteY7" fmla="*/ 27929 h 450348"/>
                            <a:gd name="connsiteX8" fmla="*/ 390624 w 645718"/>
                            <a:gd name="connsiteY8" fmla="*/ 85531 h 450348"/>
                            <a:gd name="connsiteX9" fmla="*/ 575608 w 645718"/>
                            <a:gd name="connsiteY9" fmla="*/ 229247 h 450348"/>
                            <a:gd name="connsiteX10" fmla="*/ 609347 w 645718"/>
                            <a:gd name="connsiteY10" fmla="*/ 365399 h 450348"/>
                            <a:gd name="connsiteX11" fmla="*/ 476135 w 645718"/>
                            <a:gd name="connsiteY11" fmla="*/ 422420 h 450348"/>
                            <a:gd name="connsiteX12" fmla="*/ 456357 w 645718"/>
                            <a:gd name="connsiteY12" fmla="*/ 421838 h 450348"/>
                            <a:gd name="connsiteX13" fmla="*/ 439487 w 645718"/>
                            <a:gd name="connsiteY13" fmla="*/ 448603 h 450348"/>
                            <a:gd name="connsiteX14" fmla="*/ 476135 w 645718"/>
                            <a:gd name="connsiteY14" fmla="*/ 450348 h 450348"/>
                            <a:gd name="connsiteX15" fmla="*/ 634360 w 645718"/>
                            <a:gd name="connsiteY15" fmla="*/ 377618 h 450348"/>
                            <a:gd name="connsiteX16" fmla="*/ 598876 w 645718"/>
                            <a:gd name="connsiteY16" fmla="*/ 212374 h 45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5718" h="450348">
                              <a:moveTo>
                                <a:pt x="598876" y="212374"/>
                              </a:moveTo>
                              <a:cubicBezTo>
                                <a:pt x="555248" y="154189"/>
                                <a:pt x="485442" y="100077"/>
                                <a:pt x="403421" y="60512"/>
                              </a:cubicBezTo>
                              <a:cubicBezTo>
                                <a:pt x="323727" y="21528"/>
                                <a:pt x="240542" y="0"/>
                                <a:pt x="168992" y="0"/>
                              </a:cubicBezTo>
                              <a:cubicBezTo>
                                <a:pt x="89879" y="0"/>
                                <a:pt x="34035" y="25601"/>
                                <a:pt x="10766" y="72731"/>
                              </a:cubicBezTo>
                              <a:cubicBezTo>
                                <a:pt x="-17737" y="130915"/>
                                <a:pt x="11930" y="207137"/>
                                <a:pt x="81153" y="276959"/>
                              </a:cubicBezTo>
                              <a:cubicBezTo>
                                <a:pt x="85225" y="267649"/>
                                <a:pt x="88716" y="257758"/>
                                <a:pt x="92788" y="248448"/>
                              </a:cubicBezTo>
                              <a:cubicBezTo>
                                <a:pt x="38688" y="190263"/>
                                <a:pt x="14257" y="128588"/>
                                <a:pt x="35198" y="84949"/>
                              </a:cubicBezTo>
                              <a:cubicBezTo>
                                <a:pt x="52650" y="48875"/>
                                <a:pt x="101513" y="27929"/>
                                <a:pt x="168410" y="27929"/>
                              </a:cubicBezTo>
                              <a:cubicBezTo>
                                <a:pt x="235888" y="27929"/>
                                <a:pt x="315001" y="48293"/>
                                <a:pt x="390624" y="85531"/>
                              </a:cubicBezTo>
                              <a:cubicBezTo>
                                <a:pt x="468573" y="123933"/>
                                <a:pt x="534306" y="174554"/>
                                <a:pt x="575608" y="229247"/>
                              </a:cubicBezTo>
                              <a:cubicBezTo>
                                <a:pt x="614582" y="281031"/>
                                <a:pt x="626798" y="329325"/>
                                <a:pt x="609347" y="365399"/>
                              </a:cubicBezTo>
                              <a:cubicBezTo>
                                <a:pt x="591895" y="401473"/>
                                <a:pt x="543032" y="422420"/>
                                <a:pt x="476135" y="422420"/>
                              </a:cubicBezTo>
                              <a:cubicBezTo>
                                <a:pt x="469736" y="422420"/>
                                <a:pt x="462756" y="421838"/>
                                <a:pt x="456357" y="421838"/>
                              </a:cubicBezTo>
                              <a:cubicBezTo>
                                <a:pt x="450540" y="430566"/>
                                <a:pt x="445304" y="439875"/>
                                <a:pt x="439487" y="448603"/>
                              </a:cubicBezTo>
                              <a:cubicBezTo>
                                <a:pt x="451703" y="449767"/>
                                <a:pt x="463919" y="450348"/>
                                <a:pt x="476135" y="450348"/>
                              </a:cubicBezTo>
                              <a:cubicBezTo>
                                <a:pt x="555248" y="450348"/>
                                <a:pt x="611092" y="424747"/>
                                <a:pt x="634360" y="377618"/>
                              </a:cubicBezTo>
                              <a:cubicBezTo>
                                <a:pt x="657629" y="331652"/>
                                <a:pt x="644831" y="273467"/>
                                <a:pt x="598876" y="212374"/>
                              </a:cubicBezTo>
                              <a:close/>
                            </a:path>
                          </a:pathLst>
                        </a:custGeom>
                        <a:solidFill>
                          <a:srgbClr val="797D82"/>
                        </a:solidFill>
                        <a:ln w="5815" cap="flat">
                          <a:noFill/>
                          <a:prstDash val="solid"/>
                          <a:miter/>
                        </a:ln>
                      </p:spPr>
                      <p:txBody>
                        <a:bodyPr rtlCol="0" anchor="ctr"/>
                        <a:lstStyle/>
                        <a:p>
                          <a:endParaRPr lang="ru-RU"/>
                        </a:p>
                      </p:txBody>
                    </p:sp>
                  </p:grpSp>
                  <p:sp>
                    <p:nvSpPr>
                      <p:cNvPr id="19" name="Полилиния 18">
                        <a:extLst>
                          <a:ext uri="{FF2B5EF4-FFF2-40B4-BE49-F238E27FC236}">
                            <a16:creationId xmlns:a16="http://schemas.microsoft.com/office/drawing/2014/main" id="{1D64D842-DDD2-6BD5-67A2-4E32A6261C48}"/>
                          </a:ext>
                        </a:extLst>
                      </p:cNvPr>
                      <p:cNvSpPr/>
                      <p:nvPr/>
                    </p:nvSpPr>
                    <p:spPr>
                      <a:xfrm>
                        <a:off x="715238" y="1051962"/>
                        <a:ext cx="465569" cy="345034"/>
                      </a:xfrm>
                      <a:custGeom>
                        <a:avLst/>
                        <a:gdLst>
                          <a:gd name="connsiteX0" fmla="*/ 427176 w 465569"/>
                          <a:gd name="connsiteY0" fmla="*/ 12801 h 345034"/>
                          <a:gd name="connsiteX1" fmla="*/ 100255 w 465569"/>
                          <a:gd name="connsiteY1" fmla="*/ 318851 h 345034"/>
                          <a:gd name="connsiteX2" fmla="*/ 70588 w 465569"/>
                          <a:gd name="connsiteY2" fmla="*/ 311869 h 345034"/>
                          <a:gd name="connsiteX3" fmla="*/ 42665 w 465569"/>
                          <a:gd name="connsiteY3" fmla="*/ 65167 h 345034"/>
                          <a:gd name="connsiteX4" fmla="*/ 15907 w 465569"/>
                          <a:gd name="connsiteY4" fmla="*/ 63421 h 345034"/>
                          <a:gd name="connsiteX5" fmla="*/ 58372 w 465569"/>
                          <a:gd name="connsiteY5" fmla="*/ 335143 h 345034"/>
                          <a:gd name="connsiteX6" fmla="*/ 100255 w 465569"/>
                          <a:gd name="connsiteY6" fmla="*/ 345034 h 345034"/>
                          <a:gd name="connsiteX7" fmla="*/ 465569 w 465569"/>
                          <a:gd name="connsiteY7" fmla="*/ 0 h 345034"/>
                          <a:gd name="connsiteX8" fmla="*/ 427176 w 465569"/>
                          <a:gd name="connsiteY8" fmla="*/ 12801 h 34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569" h="345034">
                            <a:moveTo>
                              <a:pt x="427176" y="12801"/>
                            </a:moveTo>
                            <a:cubicBezTo>
                              <a:pt x="316651" y="192009"/>
                              <a:pt x="184021" y="318851"/>
                              <a:pt x="100255" y="318851"/>
                            </a:cubicBezTo>
                            <a:cubicBezTo>
                              <a:pt x="89202" y="318851"/>
                              <a:pt x="79313" y="316524"/>
                              <a:pt x="70588" y="311869"/>
                            </a:cubicBezTo>
                            <a:cubicBezTo>
                              <a:pt x="25214" y="288014"/>
                              <a:pt x="12998" y="195500"/>
                              <a:pt x="42665" y="65167"/>
                            </a:cubicBezTo>
                            <a:cubicBezTo>
                              <a:pt x="33358" y="64585"/>
                              <a:pt x="24632" y="64003"/>
                              <a:pt x="15907" y="63421"/>
                            </a:cubicBezTo>
                            <a:cubicBezTo>
                              <a:pt x="-14342" y="200155"/>
                              <a:pt x="-2126" y="303723"/>
                              <a:pt x="58372" y="335143"/>
                            </a:cubicBezTo>
                            <a:cubicBezTo>
                              <a:pt x="70588" y="341543"/>
                              <a:pt x="85130" y="345034"/>
                              <a:pt x="100255" y="345034"/>
                            </a:cubicBezTo>
                            <a:cubicBezTo>
                              <a:pt x="199727" y="345034"/>
                              <a:pt x="345155" y="205973"/>
                              <a:pt x="465569" y="0"/>
                            </a:cubicBezTo>
                            <a:cubicBezTo>
                              <a:pt x="453353" y="5237"/>
                              <a:pt x="440556" y="9310"/>
                              <a:pt x="427176" y="12801"/>
                            </a:cubicBezTo>
                            <a:close/>
                          </a:path>
                        </a:pathLst>
                      </a:custGeom>
                      <a:solidFill>
                        <a:srgbClr val="797D82"/>
                      </a:solidFill>
                      <a:ln w="5815" cap="flat">
                        <a:noFill/>
                        <a:prstDash val="solid"/>
                        <a:miter/>
                      </a:ln>
                    </p:spPr>
                    <p:txBody>
                      <a:bodyPr rtlCol="0" anchor="ctr"/>
                      <a:lstStyle/>
                      <a:p>
                        <a:endParaRPr lang="ru-RU"/>
                      </a:p>
                    </p:txBody>
                  </p:sp>
                </p:grpSp>
                <p:grpSp>
                  <p:nvGrpSpPr>
                    <p:cNvPr id="20" name="Рисунок 6">
                      <a:extLst>
                        <a:ext uri="{FF2B5EF4-FFF2-40B4-BE49-F238E27FC236}">
                          <a16:creationId xmlns:a16="http://schemas.microsoft.com/office/drawing/2014/main" id="{13A5E36F-B29D-2CF1-F0A5-3783532FC5AD}"/>
                        </a:ext>
                      </a:extLst>
                    </p:cNvPr>
                    <p:cNvGrpSpPr/>
                    <p:nvPr/>
                  </p:nvGrpSpPr>
                  <p:grpSpPr>
                    <a:xfrm>
                      <a:off x="558102" y="685981"/>
                      <a:ext cx="951597" cy="420674"/>
                      <a:chOff x="558102" y="685981"/>
                      <a:chExt cx="951597" cy="420674"/>
                    </a:xfrm>
                    <a:solidFill>
                      <a:srgbClr val="797D82"/>
                    </a:solidFill>
                  </p:grpSpPr>
                  <p:sp>
                    <p:nvSpPr>
                      <p:cNvPr id="21" name="Полилиния 20">
                        <a:extLst>
                          <a:ext uri="{FF2B5EF4-FFF2-40B4-BE49-F238E27FC236}">
                            <a16:creationId xmlns:a16="http://schemas.microsoft.com/office/drawing/2014/main" id="{84FFD8F1-131D-3F48-BAEB-3C585960A0F7}"/>
                          </a:ext>
                        </a:extLst>
                      </p:cNvPr>
                      <p:cNvSpPr/>
                      <p:nvPr/>
                    </p:nvSpPr>
                    <p:spPr>
                      <a:xfrm>
                        <a:off x="1003967" y="962940"/>
                        <a:ext cx="317614" cy="116369"/>
                      </a:xfrm>
                      <a:custGeom>
                        <a:avLst/>
                        <a:gdLst>
                          <a:gd name="connsiteX0" fmla="*/ 64570 w 317614"/>
                          <a:gd name="connsiteY0" fmla="*/ 84949 h 116369"/>
                          <a:gd name="connsiteX1" fmla="*/ 0 w 317614"/>
                          <a:gd name="connsiteY1" fmla="*/ 98332 h 116369"/>
                          <a:gd name="connsiteX2" fmla="*/ 51190 w 317614"/>
                          <a:gd name="connsiteY2" fmla="*/ 116369 h 116369"/>
                          <a:gd name="connsiteX3" fmla="*/ 70387 w 317614"/>
                          <a:gd name="connsiteY3" fmla="*/ 112296 h 116369"/>
                          <a:gd name="connsiteX4" fmla="*/ 317614 w 317614"/>
                          <a:gd name="connsiteY4" fmla="*/ 26765 h 116369"/>
                          <a:gd name="connsiteX5" fmla="*/ 310052 w 317614"/>
                          <a:gd name="connsiteY5" fmla="*/ 0 h 116369"/>
                          <a:gd name="connsiteX6" fmla="*/ 64570 w 317614"/>
                          <a:gd name="connsiteY6" fmla="*/ 84949 h 11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614" h="116369">
                            <a:moveTo>
                              <a:pt x="64570" y="84949"/>
                            </a:moveTo>
                            <a:cubicBezTo>
                              <a:pt x="43047" y="90186"/>
                              <a:pt x="21523" y="94259"/>
                              <a:pt x="0" y="98332"/>
                            </a:cubicBezTo>
                            <a:cubicBezTo>
                              <a:pt x="17451" y="105314"/>
                              <a:pt x="34321" y="111132"/>
                              <a:pt x="51190" y="116369"/>
                            </a:cubicBezTo>
                            <a:cubicBezTo>
                              <a:pt x="57589" y="115205"/>
                              <a:pt x="63988" y="113460"/>
                              <a:pt x="70387" y="112296"/>
                            </a:cubicBezTo>
                            <a:cubicBezTo>
                              <a:pt x="161716" y="91350"/>
                              <a:pt x="246645" y="61675"/>
                              <a:pt x="317614" y="26765"/>
                            </a:cubicBezTo>
                            <a:cubicBezTo>
                              <a:pt x="315869" y="18037"/>
                              <a:pt x="313542" y="9309"/>
                              <a:pt x="310052" y="0"/>
                            </a:cubicBezTo>
                            <a:cubicBezTo>
                              <a:pt x="240828" y="34329"/>
                              <a:pt x="155898" y="64003"/>
                              <a:pt x="64570" y="84949"/>
                            </a:cubicBezTo>
                            <a:close/>
                          </a:path>
                        </a:pathLst>
                      </a:custGeom>
                      <a:solidFill>
                        <a:srgbClr val="797D82"/>
                      </a:solidFill>
                      <a:ln w="5815"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7EECB479-7696-B402-46B6-780B5672D72F}"/>
                          </a:ext>
                        </a:extLst>
                      </p:cNvPr>
                      <p:cNvSpPr/>
                      <p:nvPr/>
                    </p:nvSpPr>
                    <p:spPr>
                      <a:xfrm>
                        <a:off x="734635" y="719728"/>
                        <a:ext cx="301907" cy="116369"/>
                      </a:xfrm>
                      <a:custGeom>
                        <a:avLst/>
                        <a:gdLst>
                          <a:gd name="connsiteX0" fmla="*/ 0 w 301907"/>
                          <a:gd name="connsiteY0" fmla="*/ 89022 h 116369"/>
                          <a:gd name="connsiteX1" fmla="*/ 6399 w 301907"/>
                          <a:gd name="connsiteY1" fmla="*/ 116369 h 116369"/>
                          <a:gd name="connsiteX2" fmla="*/ 264097 w 301907"/>
                          <a:gd name="connsiteY2" fmla="*/ 25019 h 116369"/>
                          <a:gd name="connsiteX3" fmla="*/ 301908 w 301907"/>
                          <a:gd name="connsiteY3" fmla="*/ 16874 h 116369"/>
                          <a:gd name="connsiteX4" fmla="*/ 248972 w 301907"/>
                          <a:gd name="connsiteY4" fmla="*/ 0 h 116369"/>
                          <a:gd name="connsiteX5" fmla="*/ 0 w 301907"/>
                          <a:gd name="connsiteY5" fmla="*/ 89022 h 11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907" h="116369">
                            <a:moveTo>
                              <a:pt x="0" y="89022"/>
                            </a:moveTo>
                            <a:cubicBezTo>
                              <a:pt x="1163" y="97750"/>
                              <a:pt x="3490" y="107060"/>
                              <a:pt x="6399" y="116369"/>
                            </a:cubicBezTo>
                            <a:cubicBezTo>
                              <a:pt x="73877" y="81458"/>
                              <a:pt x="161134" y="48875"/>
                              <a:pt x="264097" y="25019"/>
                            </a:cubicBezTo>
                            <a:cubicBezTo>
                              <a:pt x="276894" y="22110"/>
                              <a:pt x="289110" y="19201"/>
                              <a:pt x="301908" y="16874"/>
                            </a:cubicBezTo>
                            <a:cubicBezTo>
                              <a:pt x="283875" y="10473"/>
                              <a:pt x="266424" y="4655"/>
                              <a:pt x="248972" y="0"/>
                            </a:cubicBezTo>
                            <a:cubicBezTo>
                              <a:pt x="153572" y="23274"/>
                              <a:pt x="68642" y="54112"/>
                              <a:pt x="0" y="89022"/>
                            </a:cubicBezTo>
                            <a:close/>
                          </a:path>
                        </a:pathLst>
                      </a:custGeom>
                      <a:solidFill>
                        <a:srgbClr val="797D82"/>
                      </a:solidFill>
                      <a:ln w="5815"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D6EEAB12-C394-15CC-9F67-55E0D3542764}"/>
                          </a:ext>
                        </a:extLst>
                      </p:cNvPr>
                      <p:cNvSpPr/>
                      <p:nvPr/>
                    </p:nvSpPr>
                    <p:spPr>
                      <a:xfrm>
                        <a:off x="558102" y="822715"/>
                        <a:ext cx="444120" cy="283940"/>
                      </a:xfrm>
                      <a:custGeom>
                        <a:avLst/>
                        <a:gdLst>
                          <a:gd name="connsiteX0" fmla="*/ 395257 w 444120"/>
                          <a:gd name="connsiteY0" fmla="*/ 246702 h 283940"/>
                          <a:gd name="connsiteX1" fmla="*/ 257973 w 444120"/>
                          <a:gd name="connsiteY1" fmla="*/ 256594 h 283940"/>
                          <a:gd name="connsiteX2" fmla="*/ 28779 w 444120"/>
                          <a:gd name="connsiteY2" fmla="*/ 177463 h 283940"/>
                          <a:gd name="connsiteX3" fmla="*/ 158501 w 444120"/>
                          <a:gd name="connsiteY3" fmla="*/ 27347 h 283940"/>
                          <a:gd name="connsiteX4" fmla="*/ 150938 w 444120"/>
                          <a:gd name="connsiteY4" fmla="*/ 0 h 283940"/>
                          <a:gd name="connsiteX5" fmla="*/ 2020 w 444120"/>
                          <a:gd name="connsiteY5" fmla="*/ 183281 h 283940"/>
                          <a:gd name="connsiteX6" fmla="*/ 258555 w 444120"/>
                          <a:gd name="connsiteY6" fmla="*/ 283941 h 283940"/>
                          <a:gd name="connsiteX7" fmla="*/ 444121 w 444120"/>
                          <a:gd name="connsiteY7" fmla="*/ 267067 h 283940"/>
                          <a:gd name="connsiteX8" fmla="*/ 395257 w 444120"/>
                          <a:gd name="connsiteY8" fmla="*/ 246702 h 2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120" h="283940">
                            <a:moveTo>
                              <a:pt x="395257" y="246702"/>
                            </a:moveTo>
                            <a:cubicBezTo>
                              <a:pt x="347557" y="253103"/>
                              <a:pt x="301020" y="256594"/>
                              <a:pt x="257973" y="256594"/>
                            </a:cubicBezTo>
                            <a:cubicBezTo>
                              <a:pt x="127670" y="256594"/>
                              <a:pt x="39831" y="226338"/>
                              <a:pt x="28779" y="177463"/>
                            </a:cubicBezTo>
                            <a:cubicBezTo>
                              <a:pt x="19472" y="136152"/>
                              <a:pt x="67172" y="79713"/>
                              <a:pt x="158501" y="27347"/>
                            </a:cubicBezTo>
                            <a:cubicBezTo>
                              <a:pt x="155010" y="18037"/>
                              <a:pt x="152683" y="9310"/>
                              <a:pt x="150938" y="0"/>
                            </a:cubicBezTo>
                            <a:cubicBezTo>
                              <a:pt x="47394" y="58185"/>
                              <a:pt x="-11941" y="125097"/>
                              <a:pt x="2020" y="183281"/>
                            </a:cubicBezTo>
                            <a:cubicBezTo>
                              <a:pt x="17145" y="247284"/>
                              <a:pt x="110219" y="283941"/>
                              <a:pt x="258555" y="283941"/>
                            </a:cubicBezTo>
                            <a:cubicBezTo>
                              <a:pt x="316144" y="283941"/>
                              <a:pt x="379551" y="278122"/>
                              <a:pt x="444121" y="267067"/>
                            </a:cubicBezTo>
                            <a:cubicBezTo>
                              <a:pt x="427251" y="261249"/>
                              <a:pt x="410963" y="254266"/>
                              <a:pt x="395257" y="246702"/>
                            </a:cubicBezTo>
                            <a:close/>
                          </a:path>
                        </a:pathLst>
                      </a:custGeom>
                      <a:solidFill>
                        <a:srgbClr val="797D82"/>
                      </a:solidFill>
                      <a:ln w="5815"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E6A71E4D-52D6-B252-C4DB-05C7B7CE56C7}"/>
                          </a:ext>
                        </a:extLst>
                      </p:cNvPr>
                      <p:cNvSpPr/>
                      <p:nvPr/>
                    </p:nvSpPr>
                    <p:spPr>
                      <a:xfrm>
                        <a:off x="1038288" y="685981"/>
                        <a:ext cx="471410" cy="289759"/>
                      </a:xfrm>
                      <a:custGeom>
                        <a:avLst/>
                        <a:gdLst>
                          <a:gd name="connsiteX0" fmla="*/ 469441 w 471410"/>
                          <a:gd name="connsiteY0" fmla="*/ 100659 h 289759"/>
                          <a:gd name="connsiteX1" fmla="*/ 212906 w 471410"/>
                          <a:gd name="connsiteY1" fmla="*/ 0 h 289759"/>
                          <a:gd name="connsiteX2" fmla="*/ 0 w 471410"/>
                          <a:gd name="connsiteY2" fmla="*/ 22110 h 289759"/>
                          <a:gd name="connsiteX3" fmla="*/ 48864 w 471410"/>
                          <a:gd name="connsiteY3" fmla="*/ 41311 h 289759"/>
                          <a:gd name="connsiteX4" fmla="*/ 212906 w 471410"/>
                          <a:gd name="connsiteY4" fmla="*/ 27347 h 289759"/>
                          <a:gd name="connsiteX5" fmla="*/ 442100 w 471410"/>
                          <a:gd name="connsiteY5" fmla="*/ 106478 h 289759"/>
                          <a:gd name="connsiteX6" fmla="*/ 340301 w 471410"/>
                          <a:gd name="connsiteY6" fmla="*/ 239720 h 289759"/>
                          <a:gd name="connsiteX7" fmla="*/ 300163 w 471410"/>
                          <a:gd name="connsiteY7" fmla="*/ 262994 h 289759"/>
                          <a:gd name="connsiteX8" fmla="*/ 308888 w 471410"/>
                          <a:gd name="connsiteY8" fmla="*/ 289759 h 289759"/>
                          <a:gd name="connsiteX9" fmla="*/ 355425 w 471410"/>
                          <a:gd name="connsiteY9" fmla="*/ 262994 h 289759"/>
                          <a:gd name="connsiteX10" fmla="*/ 469441 w 471410"/>
                          <a:gd name="connsiteY10" fmla="*/ 100659 h 28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410" h="289759">
                            <a:moveTo>
                              <a:pt x="469441" y="100659"/>
                            </a:moveTo>
                            <a:cubicBezTo>
                              <a:pt x="454898" y="36656"/>
                              <a:pt x="361242" y="0"/>
                              <a:pt x="212906" y="0"/>
                            </a:cubicBezTo>
                            <a:cubicBezTo>
                              <a:pt x="147173" y="0"/>
                              <a:pt x="73877" y="7564"/>
                              <a:pt x="0" y="22110"/>
                            </a:cubicBezTo>
                            <a:cubicBezTo>
                              <a:pt x="16288" y="27929"/>
                              <a:pt x="32576" y="34329"/>
                              <a:pt x="48864" y="41311"/>
                            </a:cubicBezTo>
                            <a:cubicBezTo>
                              <a:pt x="105871" y="32002"/>
                              <a:pt x="161716" y="27347"/>
                              <a:pt x="212906" y="27347"/>
                            </a:cubicBezTo>
                            <a:cubicBezTo>
                              <a:pt x="343209" y="27347"/>
                              <a:pt x="431048" y="57603"/>
                              <a:pt x="442100" y="106478"/>
                            </a:cubicBezTo>
                            <a:cubicBezTo>
                              <a:pt x="450826" y="143716"/>
                              <a:pt x="413596" y="192591"/>
                              <a:pt x="340301" y="239720"/>
                            </a:cubicBezTo>
                            <a:cubicBezTo>
                              <a:pt x="327503" y="247866"/>
                              <a:pt x="314124" y="255430"/>
                              <a:pt x="300163" y="262994"/>
                            </a:cubicBezTo>
                            <a:cubicBezTo>
                              <a:pt x="303653" y="272304"/>
                              <a:pt x="306562" y="281031"/>
                              <a:pt x="308888" y="289759"/>
                            </a:cubicBezTo>
                            <a:cubicBezTo>
                              <a:pt x="325176" y="281031"/>
                              <a:pt x="340883" y="271722"/>
                              <a:pt x="355425" y="262994"/>
                            </a:cubicBezTo>
                            <a:cubicBezTo>
                              <a:pt x="440937" y="208883"/>
                              <a:pt x="481075" y="150698"/>
                              <a:pt x="469441" y="100659"/>
                            </a:cubicBezTo>
                            <a:close/>
                          </a:path>
                        </a:pathLst>
                      </a:custGeom>
                      <a:solidFill>
                        <a:srgbClr val="797D82"/>
                      </a:solidFill>
                      <a:ln w="5815" cap="flat">
                        <a:noFill/>
                        <a:prstDash val="solid"/>
                        <a:miter/>
                      </a:ln>
                    </p:spPr>
                    <p:txBody>
                      <a:bodyPr rtlCol="0" anchor="ctr"/>
                      <a:lstStyle/>
                      <a:p>
                        <a:endParaRPr lang="ru-RU"/>
                      </a:p>
                    </p:txBody>
                  </p:sp>
                </p:grpSp>
              </p:grpSp>
            </p:grpSp>
            <p:sp>
              <p:nvSpPr>
                <p:cNvPr id="25" name="Полилиния 24">
                  <a:extLst>
                    <a:ext uri="{FF2B5EF4-FFF2-40B4-BE49-F238E27FC236}">
                      <a16:creationId xmlns:a16="http://schemas.microsoft.com/office/drawing/2014/main" id="{4C0BBED9-2B2D-5474-825F-467ECCA9E81A}"/>
                    </a:ext>
                  </a:extLst>
                </p:cNvPr>
                <p:cNvSpPr/>
                <p:nvPr/>
              </p:nvSpPr>
              <p:spPr>
                <a:xfrm>
                  <a:off x="950450" y="822133"/>
                  <a:ext cx="153571" cy="153607"/>
                </a:xfrm>
                <a:custGeom>
                  <a:avLst/>
                  <a:gdLst>
                    <a:gd name="connsiteX0" fmla="*/ 153572 w 153571"/>
                    <a:gd name="connsiteY0" fmla="*/ 76804 h 153607"/>
                    <a:gd name="connsiteX1" fmla="*/ 76786 w 153571"/>
                    <a:gd name="connsiteY1" fmla="*/ 153607 h 153607"/>
                    <a:gd name="connsiteX2" fmla="*/ 0 w 153571"/>
                    <a:gd name="connsiteY2" fmla="*/ 76804 h 153607"/>
                    <a:gd name="connsiteX3" fmla="*/ 76786 w 153571"/>
                    <a:gd name="connsiteY3" fmla="*/ 0 h 153607"/>
                    <a:gd name="connsiteX4" fmla="*/ 153572 w 153571"/>
                    <a:gd name="connsiteY4" fmla="*/ 76804 h 15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71" h="153607">
                      <a:moveTo>
                        <a:pt x="153572" y="76804"/>
                      </a:moveTo>
                      <a:cubicBezTo>
                        <a:pt x="153572" y="119278"/>
                        <a:pt x="119251" y="153607"/>
                        <a:pt x="76786" y="153607"/>
                      </a:cubicBezTo>
                      <a:cubicBezTo>
                        <a:pt x="34321" y="153607"/>
                        <a:pt x="0" y="119278"/>
                        <a:pt x="0" y="76804"/>
                      </a:cubicBezTo>
                      <a:cubicBezTo>
                        <a:pt x="0" y="34329"/>
                        <a:pt x="34321" y="0"/>
                        <a:pt x="76786" y="0"/>
                      </a:cubicBezTo>
                      <a:cubicBezTo>
                        <a:pt x="119251" y="0"/>
                        <a:pt x="153572" y="34329"/>
                        <a:pt x="153572" y="76804"/>
                      </a:cubicBezTo>
                      <a:close/>
                    </a:path>
                  </a:pathLst>
                </a:custGeom>
                <a:solidFill>
                  <a:srgbClr val="797D82"/>
                </a:solidFill>
                <a:ln w="5815" cap="flat">
                  <a:noFill/>
                  <a:prstDash val="solid"/>
                  <a:miter/>
                </a:ln>
              </p:spPr>
              <p:txBody>
                <a:bodyPr rtlCol="0" anchor="ctr"/>
                <a:lstStyle/>
                <a:p>
                  <a:endParaRPr lang="ru-RU"/>
                </a:p>
              </p:txBody>
            </p:sp>
          </p:grpSp>
          <p:grpSp>
            <p:nvGrpSpPr>
              <p:cNvPr id="26" name="Рисунок 6">
                <a:extLst>
                  <a:ext uri="{FF2B5EF4-FFF2-40B4-BE49-F238E27FC236}">
                    <a16:creationId xmlns:a16="http://schemas.microsoft.com/office/drawing/2014/main" id="{1027CCCF-63CA-A115-02BA-7284122637CD}"/>
                  </a:ext>
                </a:extLst>
              </p:cNvPr>
              <p:cNvGrpSpPr/>
              <p:nvPr/>
            </p:nvGrpSpPr>
            <p:grpSpPr>
              <a:xfrm>
                <a:off x="875991" y="395640"/>
                <a:ext cx="475830" cy="361907"/>
                <a:chOff x="875991" y="395640"/>
                <a:chExt cx="475830" cy="361907"/>
              </a:xfrm>
              <a:solidFill>
                <a:srgbClr val="797D82"/>
              </a:solidFill>
            </p:grpSpPr>
            <p:sp>
              <p:nvSpPr>
                <p:cNvPr id="27" name="Полилиния 26">
                  <a:extLst>
                    <a:ext uri="{FF2B5EF4-FFF2-40B4-BE49-F238E27FC236}">
                      <a16:creationId xmlns:a16="http://schemas.microsoft.com/office/drawing/2014/main" id="{4E31D004-A9F0-FF02-7C55-2C089689E354}"/>
                    </a:ext>
                  </a:extLst>
                </p:cNvPr>
                <p:cNvSpPr/>
                <p:nvPr/>
              </p:nvSpPr>
              <p:spPr>
                <a:xfrm>
                  <a:off x="875991" y="694127"/>
                  <a:ext cx="67478" cy="63421"/>
                </a:xfrm>
                <a:custGeom>
                  <a:avLst/>
                  <a:gdLst>
                    <a:gd name="connsiteX0" fmla="*/ 37229 w 67478"/>
                    <a:gd name="connsiteY0" fmla="*/ 52366 h 63421"/>
                    <a:gd name="connsiteX1" fmla="*/ 67478 w 67478"/>
                    <a:gd name="connsiteY1" fmla="*/ 4073 h 63421"/>
                    <a:gd name="connsiteX2" fmla="*/ 37811 w 67478"/>
                    <a:gd name="connsiteY2" fmla="*/ 0 h 63421"/>
                    <a:gd name="connsiteX3" fmla="*/ 0 w 67478"/>
                    <a:gd name="connsiteY3" fmla="*/ 63421 h 63421"/>
                    <a:gd name="connsiteX4" fmla="*/ 37229 w 67478"/>
                    <a:gd name="connsiteY4" fmla="*/ 52366 h 63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78" h="63421">
                      <a:moveTo>
                        <a:pt x="37229" y="52366"/>
                      </a:moveTo>
                      <a:cubicBezTo>
                        <a:pt x="47119" y="36074"/>
                        <a:pt x="57008" y="19783"/>
                        <a:pt x="67478" y="4073"/>
                      </a:cubicBezTo>
                      <a:cubicBezTo>
                        <a:pt x="57589" y="2327"/>
                        <a:pt x="47700" y="1164"/>
                        <a:pt x="37811" y="0"/>
                      </a:cubicBezTo>
                      <a:cubicBezTo>
                        <a:pt x="25013" y="20365"/>
                        <a:pt x="12216" y="41311"/>
                        <a:pt x="0" y="63421"/>
                      </a:cubicBezTo>
                      <a:cubicBezTo>
                        <a:pt x="12216" y="59930"/>
                        <a:pt x="25013" y="55857"/>
                        <a:pt x="37229" y="52366"/>
                      </a:cubicBezTo>
                      <a:close/>
                    </a:path>
                  </a:pathLst>
                </a:custGeom>
                <a:solidFill>
                  <a:srgbClr val="797D82"/>
                </a:solidFill>
                <a:ln w="5815"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D46ED0FE-B494-4E0E-694B-0020115D802C}"/>
                    </a:ext>
                  </a:extLst>
                </p:cNvPr>
                <p:cNvSpPr/>
                <p:nvPr/>
              </p:nvSpPr>
              <p:spPr>
                <a:xfrm>
                  <a:off x="931254" y="395640"/>
                  <a:ext cx="420567" cy="308378"/>
                </a:xfrm>
                <a:custGeom>
                  <a:avLst/>
                  <a:gdLst>
                    <a:gd name="connsiteX0" fmla="*/ 29086 w 420567"/>
                    <a:gd name="connsiteY0" fmla="*/ 277540 h 308378"/>
                    <a:gd name="connsiteX1" fmla="*/ 319941 w 420567"/>
                    <a:gd name="connsiteY1" fmla="*/ 26765 h 308378"/>
                    <a:gd name="connsiteX2" fmla="*/ 349608 w 420567"/>
                    <a:gd name="connsiteY2" fmla="*/ 33747 h 308378"/>
                    <a:gd name="connsiteX3" fmla="*/ 371713 w 420567"/>
                    <a:gd name="connsiteY3" fmla="*/ 305469 h 308378"/>
                    <a:gd name="connsiteX4" fmla="*/ 398472 w 420567"/>
                    <a:gd name="connsiteY4" fmla="*/ 308378 h 308378"/>
                    <a:gd name="connsiteX5" fmla="*/ 362406 w 420567"/>
                    <a:gd name="connsiteY5" fmla="*/ 9891 h 308378"/>
                    <a:gd name="connsiteX6" fmla="*/ 320523 w 420567"/>
                    <a:gd name="connsiteY6" fmla="*/ 0 h 308378"/>
                    <a:gd name="connsiteX7" fmla="*/ 0 w 420567"/>
                    <a:gd name="connsiteY7" fmla="*/ 272886 h 308378"/>
                    <a:gd name="connsiteX8" fmla="*/ 29086 w 420567"/>
                    <a:gd name="connsiteY8" fmla="*/ 277540 h 30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567" h="308378">
                      <a:moveTo>
                        <a:pt x="29086" y="277540"/>
                      </a:moveTo>
                      <a:cubicBezTo>
                        <a:pt x="131467" y="128006"/>
                        <a:pt x="245482" y="26765"/>
                        <a:pt x="319941" y="26765"/>
                      </a:cubicBezTo>
                      <a:cubicBezTo>
                        <a:pt x="330993" y="26765"/>
                        <a:pt x="340883" y="29092"/>
                        <a:pt x="349608" y="33747"/>
                      </a:cubicBezTo>
                      <a:cubicBezTo>
                        <a:pt x="397890" y="59348"/>
                        <a:pt x="408361" y="162335"/>
                        <a:pt x="371713" y="305469"/>
                      </a:cubicBezTo>
                      <a:cubicBezTo>
                        <a:pt x="381021" y="306051"/>
                        <a:pt x="389746" y="307214"/>
                        <a:pt x="398472" y="308378"/>
                      </a:cubicBezTo>
                      <a:cubicBezTo>
                        <a:pt x="436283" y="158844"/>
                        <a:pt x="426394" y="43638"/>
                        <a:pt x="362406" y="9891"/>
                      </a:cubicBezTo>
                      <a:cubicBezTo>
                        <a:pt x="349608" y="3491"/>
                        <a:pt x="335647" y="0"/>
                        <a:pt x="320523" y="0"/>
                      </a:cubicBezTo>
                      <a:cubicBezTo>
                        <a:pt x="233266" y="0"/>
                        <a:pt x="110525" y="107060"/>
                        <a:pt x="0" y="272886"/>
                      </a:cubicBezTo>
                      <a:cubicBezTo>
                        <a:pt x="9307" y="274049"/>
                        <a:pt x="19196" y="275795"/>
                        <a:pt x="29086" y="277540"/>
                      </a:cubicBezTo>
                      <a:close/>
                    </a:path>
                  </a:pathLst>
                </a:custGeom>
                <a:solidFill>
                  <a:srgbClr val="797D82"/>
                </a:solidFill>
                <a:ln w="5815" cap="flat">
                  <a:noFill/>
                  <a:prstDash val="solid"/>
                  <a:miter/>
                </a:ln>
              </p:spPr>
              <p:txBody>
                <a:bodyPr rtlCol="0" anchor="ctr"/>
                <a:lstStyle/>
                <a:p>
                  <a:endParaRPr lang="ru-RU"/>
                </a:p>
              </p:txBody>
            </p:sp>
          </p:grpSp>
        </p:grpSp>
        <p:grpSp>
          <p:nvGrpSpPr>
            <p:cNvPr id="29" name="Рисунок 6">
              <a:extLst>
                <a:ext uri="{FF2B5EF4-FFF2-40B4-BE49-F238E27FC236}">
                  <a16:creationId xmlns:a16="http://schemas.microsoft.com/office/drawing/2014/main" id="{96517B45-474E-7BC5-ED9D-E15148BAD14E}"/>
                </a:ext>
              </a:extLst>
            </p:cNvPr>
            <p:cNvGrpSpPr/>
            <p:nvPr/>
          </p:nvGrpSpPr>
          <p:grpSpPr>
            <a:xfrm>
              <a:off x="1205239" y="1178804"/>
              <a:ext cx="1823662" cy="426492"/>
              <a:chOff x="1205239" y="1178804"/>
              <a:chExt cx="1823662" cy="426492"/>
            </a:xfrm>
            <a:solidFill>
              <a:srgbClr val="797D82"/>
            </a:solidFill>
          </p:grpSpPr>
          <p:sp>
            <p:nvSpPr>
              <p:cNvPr id="30" name="Полилиния 29">
                <a:extLst>
                  <a:ext uri="{FF2B5EF4-FFF2-40B4-BE49-F238E27FC236}">
                    <a16:creationId xmlns:a16="http://schemas.microsoft.com/office/drawing/2014/main" id="{F66BCA4E-5A97-1A91-2598-C0F40CC37A25}"/>
                  </a:ext>
                </a:extLst>
              </p:cNvPr>
              <p:cNvSpPr/>
              <p:nvPr/>
            </p:nvSpPr>
            <p:spPr>
              <a:xfrm>
                <a:off x="1205239" y="1178804"/>
                <a:ext cx="418249" cy="426492"/>
              </a:xfrm>
              <a:custGeom>
                <a:avLst/>
                <a:gdLst>
                  <a:gd name="connsiteX0" fmla="*/ 352517 w 418249"/>
                  <a:gd name="connsiteY0" fmla="*/ 426493 h 426492"/>
                  <a:gd name="connsiteX1" fmla="*/ 352517 w 418249"/>
                  <a:gd name="connsiteY1" fmla="*/ 123351 h 426492"/>
                  <a:gd name="connsiteX2" fmla="*/ 209416 w 418249"/>
                  <a:gd name="connsiteY2" fmla="*/ 303723 h 426492"/>
                  <a:gd name="connsiteX3" fmla="*/ 65733 w 418249"/>
                  <a:gd name="connsiteY3" fmla="*/ 123351 h 426492"/>
                  <a:gd name="connsiteX4" fmla="*/ 65733 w 418249"/>
                  <a:gd name="connsiteY4" fmla="*/ 426493 h 426492"/>
                  <a:gd name="connsiteX5" fmla="*/ 0 w 418249"/>
                  <a:gd name="connsiteY5" fmla="*/ 426493 h 426492"/>
                  <a:gd name="connsiteX6" fmla="*/ 0 w 418249"/>
                  <a:gd name="connsiteY6" fmla="*/ 0 h 426492"/>
                  <a:gd name="connsiteX7" fmla="*/ 38393 w 418249"/>
                  <a:gd name="connsiteY7" fmla="*/ 0 h 426492"/>
                  <a:gd name="connsiteX8" fmla="*/ 209416 w 418249"/>
                  <a:gd name="connsiteY8" fmla="*/ 216447 h 426492"/>
                  <a:gd name="connsiteX9" fmla="*/ 380439 w 418249"/>
                  <a:gd name="connsiteY9" fmla="*/ 0 h 426492"/>
                  <a:gd name="connsiteX10" fmla="*/ 418250 w 418249"/>
                  <a:gd name="connsiteY10" fmla="*/ 0 h 426492"/>
                  <a:gd name="connsiteX11" fmla="*/ 418250 w 418249"/>
                  <a:gd name="connsiteY11" fmla="*/ 426493 h 426492"/>
                  <a:gd name="connsiteX12" fmla="*/ 352517 w 418249"/>
                  <a:gd name="connsiteY12" fmla="*/ 426493 h 42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8249" h="426492">
                    <a:moveTo>
                      <a:pt x="352517" y="426493"/>
                    </a:moveTo>
                    <a:lnTo>
                      <a:pt x="352517" y="123351"/>
                    </a:lnTo>
                    <a:lnTo>
                      <a:pt x="209416" y="303723"/>
                    </a:lnTo>
                    <a:lnTo>
                      <a:pt x="65733" y="123351"/>
                    </a:lnTo>
                    <a:lnTo>
                      <a:pt x="65733" y="426493"/>
                    </a:lnTo>
                    <a:lnTo>
                      <a:pt x="0" y="426493"/>
                    </a:lnTo>
                    <a:lnTo>
                      <a:pt x="0" y="0"/>
                    </a:lnTo>
                    <a:lnTo>
                      <a:pt x="38393" y="0"/>
                    </a:lnTo>
                    <a:lnTo>
                      <a:pt x="209416" y="216447"/>
                    </a:lnTo>
                    <a:lnTo>
                      <a:pt x="380439" y="0"/>
                    </a:lnTo>
                    <a:lnTo>
                      <a:pt x="418250" y="0"/>
                    </a:lnTo>
                    <a:lnTo>
                      <a:pt x="418250" y="426493"/>
                    </a:lnTo>
                    <a:lnTo>
                      <a:pt x="352517" y="426493"/>
                    </a:lnTo>
                    <a:close/>
                  </a:path>
                </a:pathLst>
              </a:custGeom>
              <a:solidFill>
                <a:srgbClr val="797D82"/>
              </a:solidFill>
              <a:ln w="5815"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0E4023AD-0BC0-BD58-9055-9AC5E748D40E}"/>
                  </a:ext>
                </a:extLst>
              </p:cNvPr>
              <p:cNvSpPr/>
              <p:nvPr/>
            </p:nvSpPr>
            <p:spPr>
              <a:xfrm>
                <a:off x="1677588" y="1178804"/>
                <a:ext cx="329248" cy="426492"/>
              </a:xfrm>
              <a:custGeom>
                <a:avLst/>
                <a:gdLst>
                  <a:gd name="connsiteX0" fmla="*/ 263515 w 329248"/>
                  <a:gd name="connsiteY0" fmla="*/ 426493 h 426492"/>
                  <a:gd name="connsiteX1" fmla="*/ 263515 w 329248"/>
                  <a:gd name="connsiteY1" fmla="*/ 125679 h 426492"/>
                  <a:gd name="connsiteX2" fmla="*/ 38393 w 329248"/>
                  <a:gd name="connsiteY2" fmla="*/ 426493 h 426492"/>
                  <a:gd name="connsiteX3" fmla="*/ 0 w 329248"/>
                  <a:gd name="connsiteY3" fmla="*/ 426493 h 426492"/>
                  <a:gd name="connsiteX4" fmla="*/ 0 w 329248"/>
                  <a:gd name="connsiteY4" fmla="*/ 0 h 426492"/>
                  <a:gd name="connsiteX5" fmla="*/ 65733 w 329248"/>
                  <a:gd name="connsiteY5" fmla="*/ 0 h 426492"/>
                  <a:gd name="connsiteX6" fmla="*/ 65733 w 329248"/>
                  <a:gd name="connsiteY6" fmla="*/ 300814 h 426492"/>
                  <a:gd name="connsiteX7" fmla="*/ 290855 w 329248"/>
                  <a:gd name="connsiteY7" fmla="*/ 0 h 426492"/>
                  <a:gd name="connsiteX8" fmla="*/ 329248 w 329248"/>
                  <a:gd name="connsiteY8" fmla="*/ 0 h 426492"/>
                  <a:gd name="connsiteX9" fmla="*/ 329248 w 329248"/>
                  <a:gd name="connsiteY9" fmla="*/ 426493 h 426492"/>
                  <a:gd name="connsiteX10" fmla="*/ 263515 w 329248"/>
                  <a:gd name="connsiteY10" fmla="*/ 426493 h 42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248" h="426492">
                    <a:moveTo>
                      <a:pt x="263515" y="426493"/>
                    </a:moveTo>
                    <a:lnTo>
                      <a:pt x="263515" y="125679"/>
                    </a:lnTo>
                    <a:lnTo>
                      <a:pt x="38393" y="426493"/>
                    </a:lnTo>
                    <a:lnTo>
                      <a:pt x="0" y="426493"/>
                    </a:lnTo>
                    <a:lnTo>
                      <a:pt x="0" y="0"/>
                    </a:lnTo>
                    <a:lnTo>
                      <a:pt x="65733" y="0"/>
                    </a:lnTo>
                    <a:lnTo>
                      <a:pt x="65733" y="300814"/>
                    </a:lnTo>
                    <a:lnTo>
                      <a:pt x="290855" y="0"/>
                    </a:lnTo>
                    <a:lnTo>
                      <a:pt x="329248" y="0"/>
                    </a:lnTo>
                    <a:lnTo>
                      <a:pt x="329248" y="426493"/>
                    </a:lnTo>
                    <a:lnTo>
                      <a:pt x="263515" y="426493"/>
                    </a:lnTo>
                    <a:close/>
                  </a:path>
                </a:pathLst>
              </a:custGeom>
              <a:solidFill>
                <a:srgbClr val="797D82"/>
              </a:solidFill>
              <a:ln w="5815"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B3F3CC63-5766-D04F-7629-78687597F5B1}"/>
                  </a:ext>
                </a:extLst>
              </p:cNvPr>
              <p:cNvSpPr/>
              <p:nvPr/>
            </p:nvSpPr>
            <p:spPr>
              <a:xfrm>
                <a:off x="2699654" y="1178804"/>
                <a:ext cx="329248" cy="426492"/>
              </a:xfrm>
              <a:custGeom>
                <a:avLst/>
                <a:gdLst>
                  <a:gd name="connsiteX0" fmla="*/ 263515 w 329248"/>
                  <a:gd name="connsiteY0" fmla="*/ 426493 h 426492"/>
                  <a:gd name="connsiteX1" fmla="*/ 263515 w 329248"/>
                  <a:gd name="connsiteY1" fmla="*/ 125679 h 426492"/>
                  <a:gd name="connsiteX2" fmla="*/ 38393 w 329248"/>
                  <a:gd name="connsiteY2" fmla="*/ 426493 h 426492"/>
                  <a:gd name="connsiteX3" fmla="*/ 0 w 329248"/>
                  <a:gd name="connsiteY3" fmla="*/ 426493 h 426492"/>
                  <a:gd name="connsiteX4" fmla="*/ 0 w 329248"/>
                  <a:gd name="connsiteY4" fmla="*/ 0 h 426492"/>
                  <a:gd name="connsiteX5" fmla="*/ 65733 w 329248"/>
                  <a:gd name="connsiteY5" fmla="*/ 0 h 426492"/>
                  <a:gd name="connsiteX6" fmla="*/ 65733 w 329248"/>
                  <a:gd name="connsiteY6" fmla="*/ 300814 h 426492"/>
                  <a:gd name="connsiteX7" fmla="*/ 290855 w 329248"/>
                  <a:gd name="connsiteY7" fmla="*/ 0 h 426492"/>
                  <a:gd name="connsiteX8" fmla="*/ 329248 w 329248"/>
                  <a:gd name="connsiteY8" fmla="*/ 0 h 426492"/>
                  <a:gd name="connsiteX9" fmla="*/ 329248 w 329248"/>
                  <a:gd name="connsiteY9" fmla="*/ 426493 h 426492"/>
                  <a:gd name="connsiteX10" fmla="*/ 263515 w 329248"/>
                  <a:gd name="connsiteY10" fmla="*/ 426493 h 42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248" h="426492">
                    <a:moveTo>
                      <a:pt x="263515" y="426493"/>
                    </a:moveTo>
                    <a:lnTo>
                      <a:pt x="263515" y="125679"/>
                    </a:lnTo>
                    <a:lnTo>
                      <a:pt x="38393" y="426493"/>
                    </a:lnTo>
                    <a:lnTo>
                      <a:pt x="0" y="426493"/>
                    </a:lnTo>
                    <a:lnTo>
                      <a:pt x="0" y="0"/>
                    </a:lnTo>
                    <a:lnTo>
                      <a:pt x="65733" y="0"/>
                    </a:lnTo>
                    <a:lnTo>
                      <a:pt x="65733" y="300814"/>
                    </a:lnTo>
                    <a:lnTo>
                      <a:pt x="290855" y="0"/>
                    </a:lnTo>
                    <a:lnTo>
                      <a:pt x="329248" y="0"/>
                    </a:lnTo>
                    <a:lnTo>
                      <a:pt x="329248" y="426493"/>
                    </a:lnTo>
                    <a:lnTo>
                      <a:pt x="263515" y="426493"/>
                    </a:lnTo>
                    <a:close/>
                  </a:path>
                </a:pathLst>
              </a:custGeom>
              <a:solidFill>
                <a:srgbClr val="797D82"/>
              </a:solidFill>
              <a:ln w="5815" cap="flat">
                <a:noFill/>
                <a:prstDash val="solid"/>
                <a:miter/>
              </a:ln>
            </p:spPr>
            <p:txBody>
              <a:bodyPr rtlCol="0" anchor="ctr"/>
              <a:lstStyle/>
              <a:p>
                <a:endParaRPr lang="ru-RU"/>
              </a:p>
            </p:txBody>
          </p:sp>
        </p:grpSp>
        <p:grpSp>
          <p:nvGrpSpPr>
            <p:cNvPr id="33" name="Рисунок 6">
              <a:extLst>
                <a:ext uri="{FF2B5EF4-FFF2-40B4-BE49-F238E27FC236}">
                  <a16:creationId xmlns:a16="http://schemas.microsoft.com/office/drawing/2014/main" id="{BA0D05C1-8F43-AA4C-5801-925A4E95FDF6}"/>
                </a:ext>
              </a:extLst>
            </p:cNvPr>
            <p:cNvGrpSpPr/>
            <p:nvPr/>
          </p:nvGrpSpPr>
          <p:grpSpPr>
            <a:xfrm>
              <a:off x="2326196" y="851807"/>
              <a:ext cx="763786" cy="185608"/>
              <a:chOff x="2326196" y="851807"/>
              <a:chExt cx="763786" cy="185608"/>
            </a:xfrm>
            <a:solidFill>
              <a:srgbClr val="797D82"/>
            </a:solidFill>
          </p:grpSpPr>
          <p:sp>
            <p:nvSpPr>
              <p:cNvPr id="34" name="Полилиния 33">
                <a:extLst>
                  <a:ext uri="{FF2B5EF4-FFF2-40B4-BE49-F238E27FC236}">
                    <a16:creationId xmlns:a16="http://schemas.microsoft.com/office/drawing/2014/main" id="{EC2F726E-9C45-1193-873A-72D72CB12F8A}"/>
                  </a:ext>
                </a:extLst>
              </p:cNvPr>
              <p:cNvSpPr/>
              <p:nvPr/>
            </p:nvSpPr>
            <p:spPr>
              <a:xfrm>
                <a:off x="2326196" y="851807"/>
                <a:ext cx="154153" cy="185608"/>
              </a:xfrm>
              <a:custGeom>
                <a:avLst/>
                <a:gdLst>
                  <a:gd name="connsiteX0" fmla="*/ 115179 w 154153"/>
                  <a:gd name="connsiteY0" fmla="*/ 185609 h 185608"/>
                  <a:gd name="connsiteX1" fmla="*/ 115179 w 154153"/>
                  <a:gd name="connsiteY1" fmla="*/ 109969 h 185608"/>
                  <a:gd name="connsiteX2" fmla="*/ 38975 w 154153"/>
                  <a:gd name="connsiteY2" fmla="*/ 109969 h 185608"/>
                  <a:gd name="connsiteX3" fmla="*/ 38975 w 154153"/>
                  <a:gd name="connsiteY3" fmla="*/ 185609 h 185608"/>
                  <a:gd name="connsiteX4" fmla="*/ 0 w 154153"/>
                  <a:gd name="connsiteY4" fmla="*/ 185609 h 185608"/>
                  <a:gd name="connsiteX5" fmla="*/ 0 w 154153"/>
                  <a:gd name="connsiteY5" fmla="*/ 0 h 185608"/>
                  <a:gd name="connsiteX6" fmla="*/ 38975 w 154153"/>
                  <a:gd name="connsiteY6" fmla="*/ 0 h 185608"/>
                  <a:gd name="connsiteX7" fmla="*/ 38975 w 154153"/>
                  <a:gd name="connsiteY7" fmla="*/ 75058 h 185608"/>
                  <a:gd name="connsiteX8" fmla="*/ 115179 w 154153"/>
                  <a:gd name="connsiteY8" fmla="*/ 75058 h 185608"/>
                  <a:gd name="connsiteX9" fmla="*/ 115179 w 154153"/>
                  <a:gd name="connsiteY9" fmla="*/ 0 h 185608"/>
                  <a:gd name="connsiteX10" fmla="*/ 154153 w 154153"/>
                  <a:gd name="connsiteY10" fmla="*/ 0 h 185608"/>
                  <a:gd name="connsiteX11" fmla="*/ 154153 w 154153"/>
                  <a:gd name="connsiteY11" fmla="*/ 185609 h 185608"/>
                  <a:gd name="connsiteX12" fmla="*/ 115179 w 154153"/>
                  <a:gd name="connsiteY12" fmla="*/ 185609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153" h="185608">
                    <a:moveTo>
                      <a:pt x="115179" y="185609"/>
                    </a:moveTo>
                    <a:lnTo>
                      <a:pt x="115179" y="109969"/>
                    </a:lnTo>
                    <a:lnTo>
                      <a:pt x="38975" y="109969"/>
                    </a:lnTo>
                    <a:lnTo>
                      <a:pt x="38975" y="185609"/>
                    </a:lnTo>
                    <a:lnTo>
                      <a:pt x="0" y="185609"/>
                    </a:lnTo>
                    <a:lnTo>
                      <a:pt x="0" y="0"/>
                    </a:lnTo>
                    <a:lnTo>
                      <a:pt x="38975" y="0"/>
                    </a:lnTo>
                    <a:lnTo>
                      <a:pt x="38975" y="75058"/>
                    </a:lnTo>
                    <a:lnTo>
                      <a:pt x="115179" y="75058"/>
                    </a:lnTo>
                    <a:lnTo>
                      <a:pt x="115179" y="0"/>
                    </a:lnTo>
                    <a:lnTo>
                      <a:pt x="154153" y="0"/>
                    </a:lnTo>
                    <a:lnTo>
                      <a:pt x="154153" y="185609"/>
                    </a:lnTo>
                    <a:lnTo>
                      <a:pt x="115179" y="185609"/>
                    </a:lnTo>
                    <a:close/>
                  </a:path>
                </a:pathLst>
              </a:custGeom>
              <a:solidFill>
                <a:srgbClr val="797D82"/>
              </a:solidFill>
              <a:ln w="5815"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AD09C6C0-CF9A-315F-20FC-1E39D409D9AA}"/>
                  </a:ext>
                </a:extLst>
              </p:cNvPr>
              <p:cNvSpPr/>
              <p:nvPr/>
            </p:nvSpPr>
            <p:spPr>
              <a:xfrm>
                <a:off x="2524559" y="851807"/>
                <a:ext cx="155898" cy="185608"/>
              </a:xfrm>
              <a:custGeom>
                <a:avLst/>
                <a:gdLst>
                  <a:gd name="connsiteX0" fmla="*/ 116342 w 155898"/>
                  <a:gd name="connsiteY0" fmla="*/ 185609 h 185608"/>
                  <a:gd name="connsiteX1" fmla="*/ 116342 w 155898"/>
                  <a:gd name="connsiteY1" fmla="*/ 69240 h 185608"/>
                  <a:gd name="connsiteX2" fmla="*/ 22687 w 155898"/>
                  <a:gd name="connsiteY2" fmla="*/ 185609 h 185608"/>
                  <a:gd name="connsiteX3" fmla="*/ 0 w 155898"/>
                  <a:gd name="connsiteY3" fmla="*/ 185609 h 185608"/>
                  <a:gd name="connsiteX4" fmla="*/ 0 w 155898"/>
                  <a:gd name="connsiteY4" fmla="*/ 0 h 185608"/>
                  <a:gd name="connsiteX5" fmla="*/ 38974 w 155898"/>
                  <a:gd name="connsiteY5" fmla="*/ 0 h 185608"/>
                  <a:gd name="connsiteX6" fmla="*/ 38974 w 155898"/>
                  <a:gd name="connsiteY6" fmla="*/ 116951 h 185608"/>
                  <a:gd name="connsiteX7" fmla="*/ 132630 w 155898"/>
                  <a:gd name="connsiteY7" fmla="*/ 0 h 185608"/>
                  <a:gd name="connsiteX8" fmla="*/ 155898 w 155898"/>
                  <a:gd name="connsiteY8" fmla="*/ 0 h 185608"/>
                  <a:gd name="connsiteX9" fmla="*/ 155898 w 155898"/>
                  <a:gd name="connsiteY9" fmla="*/ 185609 h 185608"/>
                  <a:gd name="connsiteX10" fmla="*/ 116342 w 155898"/>
                  <a:gd name="connsiteY10" fmla="*/ 185609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898" h="185608">
                    <a:moveTo>
                      <a:pt x="116342" y="185609"/>
                    </a:moveTo>
                    <a:lnTo>
                      <a:pt x="116342" y="69240"/>
                    </a:lnTo>
                    <a:lnTo>
                      <a:pt x="22687" y="185609"/>
                    </a:lnTo>
                    <a:lnTo>
                      <a:pt x="0" y="185609"/>
                    </a:lnTo>
                    <a:lnTo>
                      <a:pt x="0" y="0"/>
                    </a:lnTo>
                    <a:lnTo>
                      <a:pt x="38974" y="0"/>
                    </a:lnTo>
                    <a:lnTo>
                      <a:pt x="38974" y="116951"/>
                    </a:lnTo>
                    <a:lnTo>
                      <a:pt x="132630" y="0"/>
                    </a:lnTo>
                    <a:lnTo>
                      <a:pt x="155898" y="0"/>
                    </a:lnTo>
                    <a:lnTo>
                      <a:pt x="155898" y="185609"/>
                    </a:lnTo>
                    <a:lnTo>
                      <a:pt x="116342" y="185609"/>
                    </a:lnTo>
                    <a:close/>
                  </a:path>
                </a:pathLst>
              </a:custGeom>
              <a:solidFill>
                <a:srgbClr val="797D82"/>
              </a:solidFill>
              <a:ln w="5815"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844D9F82-1FE8-75F7-35ED-DF4D26D875B1}"/>
                  </a:ext>
                </a:extLst>
              </p:cNvPr>
              <p:cNvSpPr/>
              <p:nvPr/>
            </p:nvSpPr>
            <p:spPr>
              <a:xfrm>
                <a:off x="2711870" y="852389"/>
                <a:ext cx="156480" cy="185026"/>
              </a:xfrm>
              <a:custGeom>
                <a:avLst/>
                <a:gdLst>
                  <a:gd name="connsiteX0" fmla="*/ 118088 w 156480"/>
                  <a:gd name="connsiteY0" fmla="*/ 185027 h 185026"/>
                  <a:gd name="connsiteX1" fmla="*/ 118088 w 156480"/>
                  <a:gd name="connsiteY1" fmla="*/ 139643 h 185026"/>
                  <a:gd name="connsiteX2" fmla="*/ 95982 w 156480"/>
                  <a:gd name="connsiteY2" fmla="*/ 139643 h 185026"/>
                  <a:gd name="connsiteX3" fmla="*/ 56426 w 156480"/>
                  <a:gd name="connsiteY3" fmla="*/ 166408 h 185026"/>
                  <a:gd name="connsiteX4" fmla="*/ 43628 w 156480"/>
                  <a:gd name="connsiteY4" fmla="*/ 185027 h 185026"/>
                  <a:gd name="connsiteX5" fmla="*/ 0 w 156480"/>
                  <a:gd name="connsiteY5" fmla="*/ 185027 h 185026"/>
                  <a:gd name="connsiteX6" fmla="*/ 16870 w 156480"/>
                  <a:gd name="connsiteY6" fmla="*/ 160589 h 185026"/>
                  <a:gd name="connsiteX7" fmla="*/ 46537 w 156480"/>
                  <a:gd name="connsiteY7" fmla="*/ 128006 h 185026"/>
                  <a:gd name="connsiteX8" fmla="*/ 4072 w 156480"/>
                  <a:gd name="connsiteY8" fmla="*/ 69821 h 185026"/>
                  <a:gd name="connsiteX9" fmla="*/ 89584 w 156480"/>
                  <a:gd name="connsiteY9" fmla="*/ 0 h 185026"/>
                  <a:gd name="connsiteX10" fmla="*/ 156480 w 156480"/>
                  <a:gd name="connsiteY10" fmla="*/ 0 h 185026"/>
                  <a:gd name="connsiteX11" fmla="*/ 156480 w 156480"/>
                  <a:gd name="connsiteY11" fmla="*/ 185027 h 185026"/>
                  <a:gd name="connsiteX12" fmla="*/ 118088 w 156480"/>
                  <a:gd name="connsiteY12" fmla="*/ 185027 h 185026"/>
                  <a:gd name="connsiteX13" fmla="*/ 86093 w 156480"/>
                  <a:gd name="connsiteY13" fmla="*/ 34329 h 185026"/>
                  <a:gd name="connsiteX14" fmla="*/ 40720 w 156480"/>
                  <a:gd name="connsiteY14" fmla="*/ 69821 h 185026"/>
                  <a:gd name="connsiteX15" fmla="*/ 86093 w 156480"/>
                  <a:gd name="connsiteY15" fmla="*/ 105314 h 185026"/>
                  <a:gd name="connsiteX16" fmla="*/ 118088 w 156480"/>
                  <a:gd name="connsiteY16" fmla="*/ 105314 h 185026"/>
                  <a:gd name="connsiteX17" fmla="*/ 118088 w 156480"/>
                  <a:gd name="connsiteY17" fmla="*/ 34329 h 185026"/>
                  <a:gd name="connsiteX18" fmla="*/ 86093 w 156480"/>
                  <a:gd name="connsiteY18" fmla="*/ 34329 h 18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480" h="185026">
                    <a:moveTo>
                      <a:pt x="118088" y="185027"/>
                    </a:moveTo>
                    <a:lnTo>
                      <a:pt x="118088" y="139643"/>
                    </a:lnTo>
                    <a:lnTo>
                      <a:pt x="95982" y="139643"/>
                    </a:lnTo>
                    <a:cubicBezTo>
                      <a:pt x="76786" y="140225"/>
                      <a:pt x="71551" y="144298"/>
                      <a:pt x="56426" y="166408"/>
                    </a:cubicBezTo>
                    <a:lnTo>
                      <a:pt x="43628" y="185027"/>
                    </a:lnTo>
                    <a:lnTo>
                      <a:pt x="0" y="185027"/>
                    </a:lnTo>
                    <a:lnTo>
                      <a:pt x="16870" y="160589"/>
                    </a:lnTo>
                    <a:cubicBezTo>
                      <a:pt x="29086" y="142552"/>
                      <a:pt x="37811" y="133243"/>
                      <a:pt x="46537" y="128006"/>
                    </a:cubicBezTo>
                    <a:cubicBezTo>
                      <a:pt x="19778" y="118115"/>
                      <a:pt x="4072" y="97168"/>
                      <a:pt x="4072" y="69821"/>
                    </a:cubicBezTo>
                    <a:cubicBezTo>
                      <a:pt x="4072" y="30838"/>
                      <a:pt x="34321" y="0"/>
                      <a:pt x="89584" y="0"/>
                    </a:cubicBezTo>
                    <a:lnTo>
                      <a:pt x="156480" y="0"/>
                    </a:lnTo>
                    <a:lnTo>
                      <a:pt x="156480" y="185027"/>
                    </a:lnTo>
                    <a:lnTo>
                      <a:pt x="118088" y="185027"/>
                    </a:lnTo>
                    <a:close/>
                    <a:moveTo>
                      <a:pt x="86093" y="34329"/>
                    </a:moveTo>
                    <a:cubicBezTo>
                      <a:pt x="60498" y="34329"/>
                      <a:pt x="40720" y="45966"/>
                      <a:pt x="40720" y="69821"/>
                    </a:cubicBezTo>
                    <a:cubicBezTo>
                      <a:pt x="40720" y="94841"/>
                      <a:pt x="60498" y="105314"/>
                      <a:pt x="86093" y="105314"/>
                    </a:cubicBezTo>
                    <a:lnTo>
                      <a:pt x="118088" y="105314"/>
                    </a:lnTo>
                    <a:lnTo>
                      <a:pt x="118088" y="34329"/>
                    </a:lnTo>
                    <a:lnTo>
                      <a:pt x="86093" y="34329"/>
                    </a:lnTo>
                    <a:close/>
                  </a:path>
                </a:pathLst>
              </a:custGeom>
              <a:solidFill>
                <a:srgbClr val="797D82"/>
              </a:solidFill>
              <a:ln w="5815"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BA9E1C5D-3269-0851-5FCF-C0D3022320E7}"/>
                  </a:ext>
                </a:extLst>
              </p:cNvPr>
              <p:cNvSpPr/>
              <p:nvPr/>
            </p:nvSpPr>
            <p:spPr>
              <a:xfrm>
                <a:off x="2902671" y="851807"/>
                <a:ext cx="187310" cy="185608"/>
              </a:xfrm>
              <a:custGeom>
                <a:avLst/>
                <a:gdLst>
                  <a:gd name="connsiteX0" fmla="*/ 30831 w 187310"/>
                  <a:gd name="connsiteY0" fmla="*/ 185609 h 185608"/>
                  <a:gd name="connsiteX1" fmla="*/ 71550 w 187310"/>
                  <a:gd name="connsiteY1" fmla="*/ 118696 h 185608"/>
                  <a:gd name="connsiteX2" fmla="*/ 0 w 187310"/>
                  <a:gd name="connsiteY2" fmla="*/ 0 h 185608"/>
                  <a:gd name="connsiteX3" fmla="*/ 44210 w 187310"/>
                  <a:gd name="connsiteY3" fmla="*/ 0 h 185608"/>
                  <a:gd name="connsiteX4" fmla="*/ 93655 w 187310"/>
                  <a:gd name="connsiteY4" fmla="*/ 80876 h 185608"/>
                  <a:gd name="connsiteX5" fmla="*/ 143101 w 187310"/>
                  <a:gd name="connsiteY5" fmla="*/ 0 h 185608"/>
                  <a:gd name="connsiteX6" fmla="*/ 187311 w 187310"/>
                  <a:gd name="connsiteY6" fmla="*/ 0 h 185608"/>
                  <a:gd name="connsiteX7" fmla="*/ 75040 w 187310"/>
                  <a:gd name="connsiteY7" fmla="*/ 185609 h 185608"/>
                  <a:gd name="connsiteX8" fmla="*/ 30831 w 187310"/>
                  <a:gd name="connsiteY8" fmla="*/ 185609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10" h="185608">
                    <a:moveTo>
                      <a:pt x="30831" y="185609"/>
                    </a:moveTo>
                    <a:lnTo>
                      <a:pt x="71550" y="118696"/>
                    </a:lnTo>
                    <a:lnTo>
                      <a:pt x="0" y="0"/>
                    </a:lnTo>
                    <a:lnTo>
                      <a:pt x="44210" y="0"/>
                    </a:lnTo>
                    <a:lnTo>
                      <a:pt x="93655" y="80876"/>
                    </a:lnTo>
                    <a:lnTo>
                      <a:pt x="143101" y="0"/>
                    </a:lnTo>
                    <a:lnTo>
                      <a:pt x="187311" y="0"/>
                    </a:lnTo>
                    <a:lnTo>
                      <a:pt x="75040" y="185609"/>
                    </a:lnTo>
                    <a:lnTo>
                      <a:pt x="30831" y="185609"/>
                    </a:lnTo>
                    <a:close/>
                  </a:path>
                </a:pathLst>
              </a:custGeom>
              <a:solidFill>
                <a:srgbClr val="797D82"/>
              </a:solidFill>
              <a:ln w="5815" cap="flat">
                <a:noFill/>
                <a:prstDash val="solid"/>
                <a:miter/>
              </a:ln>
            </p:spPr>
            <p:txBody>
              <a:bodyPr rtlCol="0" anchor="ctr"/>
              <a:lstStyle/>
              <a:p>
                <a:endParaRPr lang="ru-RU"/>
              </a:p>
            </p:txBody>
          </p:sp>
        </p:grpSp>
        <p:sp>
          <p:nvSpPr>
            <p:cNvPr id="38" name="Полилиния 37">
              <a:extLst>
                <a:ext uri="{FF2B5EF4-FFF2-40B4-BE49-F238E27FC236}">
                  <a16:creationId xmlns:a16="http://schemas.microsoft.com/office/drawing/2014/main" id="{3A2F5A2D-9EC7-CCBA-A878-FC7080C6B864}"/>
                </a:ext>
              </a:extLst>
            </p:cNvPr>
            <p:cNvSpPr/>
            <p:nvPr/>
          </p:nvSpPr>
          <p:spPr>
            <a:xfrm>
              <a:off x="2033014" y="1178804"/>
              <a:ext cx="641626" cy="425329"/>
            </a:xfrm>
            <a:custGeom>
              <a:avLst/>
              <a:gdLst>
                <a:gd name="connsiteX0" fmla="*/ 470604 w 641626"/>
                <a:gd name="connsiteY0" fmla="*/ 15128 h 425329"/>
                <a:gd name="connsiteX1" fmla="*/ 353098 w 641626"/>
                <a:gd name="connsiteY1" fmla="*/ 78549 h 425329"/>
                <a:gd name="connsiteX2" fmla="*/ 353098 w 641626"/>
                <a:gd name="connsiteY2" fmla="*/ 0 h 425329"/>
                <a:gd name="connsiteX3" fmla="*/ 287365 w 641626"/>
                <a:gd name="connsiteY3" fmla="*/ 0 h 425329"/>
                <a:gd name="connsiteX4" fmla="*/ 287365 w 641626"/>
                <a:gd name="connsiteY4" fmla="*/ 191427 h 425329"/>
                <a:gd name="connsiteX5" fmla="*/ 176840 w 641626"/>
                <a:gd name="connsiteY5" fmla="*/ 304887 h 425329"/>
                <a:gd name="connsiteX6" fmla="*/ 66315 w 641626"/>
                <a:gd name="connsiteY6" fmla="*/ 191427 h 425329"/>
                <a:gd name="connsiteX7" fmla="*/ 176840 w 641626"/>
                <a:gd name="connsiteY7" fmla="*/ 77386 h 425329"/>
                <a:gd name="connsiteX8" fmla="*/ 258861 w 641626"/>
                <a:gd name="connsiteY8" fmla="*/ 113460 h 425329"/>
                <a:gd name="connsiteX9" fmla="*/ 258861 w 641626"/>
                <a:gd name="connsiteY9" fmla="*/ 46548 h 425329"/>
                <a:gd name="connsiteX10" fmla="*/ 170441 w 641626"/>
                <a:gd name="connsiteY10" fmla="*/ 15128 h 425329"/>
                <a:gd name="connsiteX11" fmla="*/ 0 w 641626"/>
                <a:gd name="connsiteY11" fmla="*/ 190845 h 425329"/>
                <a:gd name="connsiteX12" fmla="*/ 170441 w 641626"/>
                <a:gd name="connsiteY12" fmla="*/ 365981 h 425329"/>
                <a:gd name="connsiteX13" fmla="*/ 287947 w 641626"/>
                <a:gd name="connsiteY13" fmla="*/ 303142 h 425329"/>
                <a:gd name="connsiteX14" fmla="*/ 287947 w 641626"/>
                <a:gd name="connsiteY14" fmla="*/ 425329 h 425329"/>
                <a:gd name="connsiteX15" fmla="*/ 354844 w 641626"/>
                <a:gd name="connsiteY15" fmla="*/ 425329 h 425329"/>
                <a:gd name="connsiteX16" fmla="*/ 354844 w 641626"/>
                <a:gd name="connsiteY16" fmla="*/ 181536 h 425329"/>
                <a:gd name="connsiteX17" fmla="*/ 354844 w 641626"/>
                <a:gd name="connsiteY17" fmla="*/ 181536 h 425329"/>
                <a:gd name="connsiteX18" fmla="*/ 465369 w 641626"/>
                <a:gd name="connsiteY18" fmla="*/ 76222 h 425329"/>
                <a:gd name="connsiteX19" fmla="*/ 575894 w 641626"/>
                <a:gd name="connsiteY19" fmla="*/ 190264 h 425329"/>
                <a:gd name="connsiteX20" fmla="*/ 465369 w 641626"/>
                <a:gd name="connsiteY20" fmla="*/ 303723 h 425329"/>
                <a:gd name="connsiteX21" fmla="*/ 384511 w 641626"/>
                <a:gd name="connsiteY21" fmla="*/ 268813 h 425329"/>
                <a:gd name="connsiteX22" fmla="*/ 384511 w 641626"/>
                <a:gd name="connsiteY22" fmla="*/ 336307 h 425329"/>
                <a:gd name="connsiteX23" fmla="*/ 471767 w 641626"/>
                <a:gd name="connsiteY23" fmla="*/ 365981 h 425329"/>
                <a:gd name="connsiteX24" fmla="*/ 641627 w 641626"/>
                <a:gd name="connsiteY24" fmla="*/ 190845 h 425329"/>
                <a:gd name="connsiteX25" fmla="*/ 470604 w 641626"/>
                <a:gd name="connsiteY25" fmla="*/ 15128 h 42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1626" h="425329">
                  <a:moveTo>
                    <a:pt x="470604" y="15128"/>
                  </a:moveTo>
                  <a:cubicBezTo>
                    <a:pt x="419995" y="15128"/>
                    <a:pt x="376367" y="41311"/>
                    <a:pt x="353098" y="78549"/>
                  </a:cubicBezTo>
                  <a:lnTo>
                    <a:pt x="353098" y="0"/>
                  </a:lnTo>
                  <a:lnTo>
                    <a:pt x="287365" y="0"/>
                  </a:lnTo>
                  <a:lnTo>
                    <a:pt x="287365" y="191427"/>
                  </a:lnTo>
                  <a:cubicBezTo>
                    <a:pt x="287365" y="257176"/>
                    <a:pt x="238501" y="304887"/>
                    <a:pt x="176840" y="304887"/>
                  </a:cubicBezTo>
                  <a:cubicBezTo>
                    <a:pt x="114597" y="304887"/>
                    <a:pt x="66315" y="257176"/>
                    <a:pt x="66315" y="191427"/>
                  </a:cubicBezTo>
                  <a:cubicBezTo>
                    <a:pt x="66315" y="125679"/>
                    <a:pt x="115179" y="77386"/>
                    <a:pt x="176840" y="77386"/>
                  </a:cubicBezTo>
                  <a:cubicBezTo>
                    <a:pt x="209416" y="77386"/>
                    <a:pt x="238501" y="90768"/>
                    <a:pt x="258861" y="113460"/>
                  </a:cubicBezTo>
                  <a:lnTo>
                    <a:pt x="258861" y="46548"/>
                  </a:lnTo>
                  <a:cubicBezTo>
                    <a:pt x="235011" y="27347"/>
                    <a:pt x="204180" y="15128"/>
                    <a:pt x="170441" y="15128"/>
                  </a:cubicBezTo>
                  <a:cubicBezTo>
                    <a:pt x="68642" y="15128"/>
                    <a:pt x="0" y="93095"/>
                    <a:pt x="0" y="190845"/>
                  </a:cubicBezTo>
                  <a:cubicBezTo>
                    <a:pt x="0" y="288595"/>
                    <a:pt x="68642" y="365981"/>
                    <a:pt x="170441" y="365981"/>
                  </a:cubicBezTo>
                  <a:cubicBezTo>
                    <a:pt x="221050" y="365981"/>
                    <a:pt x="264678" y="340380"/>
                    <a:pt x="287947" y="303142"/>
                  </a:cubicBezTo>
                  <a:lnTo>
                    <a:pt x="287947" y="425329"/>
                  </a:lnTo>
                  <a:lnTo>
                    <a:pt x="354844" y="425329"/>
                  </a:lnTo>
                  <a:lnTo>
                    <a:pt x="354844" y="181536"/>
                  </a:lnTo>
                  <a:lnTo>
                    <a:pt x="354844" y="181536"/>
                  </a:lnTo>
                  <a:cubicBezTo>
                    <a:pt x="358915" y="120442"/>
                    <a:pt x="406034" y="76222"/>
                    <a:pt x="465369" y="76222"/>
                  </a:cubicBezTo>
                  <a:cubicBezTo>
                    <a:pt x="527612" y="76222"/>
                    <a:pt x="575894" y="124515"/>
                    <a:pt x="575894" y="190264"/>
                  </a:cubicBezTo>
                  <a:cubicBezTo>
                    <a:pt x="575894" y="256012"/>
                    <a:pt x="527030" y="303723"/>
                    <a:pt x="465369" y="303723"/>
                  </a:cubicBezTo>
                  <a:cubicBezTo>
                    <a:pt x="432793" y="303723"/>
                    <a:pt x="404289" y="290341"/>
                    <a:pt x="384511" y="268813"/>
                  </a:cubicBezTo>
                  <a:lnTo>
                    <a:pt x="384511" y="336307"/>
                  </a:lnTo>
                  <a:cubicBezTo>
                    <a:pt x="407779" y="354344"/>
                    <a:pt x="438028" y="365981"/>
                    <a:pt x="471767" y="365981"/>
                  </a:cubicBezTo>
                  <a:cubicBezTo>
                    <a:pt x="572985" y="365981"/>
                    <a:pt x="641627" y="288595"/>
                    <a:pt x="641627" y="190845"/>
                  </a:cubicBezTo>
                  <a:cubicBezTo>
                    <a:pt x="640464" y="93095"/>
                    <a:pt x="571240" y="15128"/>
                    <a:pt x="470604" y="15128"/>
                  </a:cubicBezTo>
                  <a:close/>
                </a:path>
              </a:pathLst>
            </a:custGeom>
            <a:solidFill>
              <a:srgbClr val="797D82"/>
            </a:solidFill>
            <a:ln w="5815" cap="flat">
              <a:noFill/>
              <a:prstDash val="solid"/>
              <a:miter/>
            </a:ln>
          </p:spPr>
          <p:txBody>
            <a:bodyPr rtlCol="0" anchor="ctr"/>
            <a:lstStyle/>
            <a:p>
              <a:endParaRPr lang="ru-RU"/>
            </a:p>
          </p:txBody>
        </p:sp>
      </p:grpSp>
    </p:spTree>
    <p:extLst>
      <p:ext uri="{BB962C8B-B14F-4D97-AF65-F5344CB8AC3E}">
        <p14:creationId xmlns:p14="http://schemas.microsoft.com/office/powerpoint/2010/main" val="4246350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Разделительный слайд">
    <p:spTree>
      <p:nvGrpSpPr>
        <p:cNvPr id="1" name=""/>
        <p:cNvGrpSpPr/>
        <p:nvPr/>
      </p:nvGrpSpPr>
      <p:grpSpPr>
        <a:xfrm>
          <a:off x="0" y="0"/>
          <a:ext cx="0" cy="0"/>
          <a:chOff x="0" y="0"/>
          <a:chExt cx="0" cy="0"/>
        </a:xfrm>
      </p:grpSpPr>
      <p:grpSp>
        <p:nvGrpSpPr>
          <p:cNvPr id="39" name="Рисунок 37">
            <a:extLst>
              <a:ext uri="{FF2B5EF4-FFF2-40B4-BE49-F238E27FC236}">
                <a16:creationId xmlns:a16="http://schemas.microsoft.com/office/drawing/2014/main" id="{AFA67FB0-6930-6394-01F5-7D6132FF4F96}"/>
              </a:ext>
            </a:extLst>
          </p:cNvPr>
          <p:cNvGrpSpPr/>
          <p:nvPr userDrawn="1"/>
        </p:nvGrpSpPr>
        <p:grpSpPr>
          <a:xfrm>
            <a:off x="0" y="1680"/>
            <a:ext cx="12190880" cy="6855759"/>
            <a:chOff x="0" y="1680"/>
            <a:chExt cx="12190880" cy="6855759"/>
          </a:xfrm>
          <a:solidFill>
            <a:srgbClr val="86888C">
              <a:alpha val="5000"/>
            </a:srgbClr>
          </a:solidFill>
        </p:grpSpPr>
        <p:sp>
          <p:nvSpPr>
            <p:cNvPr id="40" name="Полилиния 39">
              <a:extLst>
                <a:ext uri="{FF2B5EF4-FFF2-40B4-BE49-F238E27FC236}">
                  <a16:creationId xmlns:a16="http://schemas.microsoft.com/office/drawing/2014/main" id="{9B04F58D-FABE-DFD2-C95D-6610F88E8D33}"/>
                </a:ext>
              </a:extLst>
            </p:cNvPr>
            <p:cNvSpPr/>
            <p:nvPr/>
          </p:nvSpPr>
          <p:spPr>
            <a:xfrm>
              <a:off x="1948748" y="1680"/>
              <a:ext cx="10242131" cy="6855759"/>
            </a:xfrm>
            <a:custGeom>
              <a:avLst/>
              <a:gdLst>
                <a:gd name="connsiteX0" fmla="*/ 10242131 w 10242131"/>
                <a:gd name="connsiteY0" fmla="*/ 158322 h 6855759"/>
                <a:gd name="connsiteX1" fmla="*/ 10242131 w 10242131"/>
                <a:gd name="connsiteY1" fmla="*/ 0 h 6855759"/>
                <a:gd name="connsiteX2" fmla="*/ 4890240 w 10242131"/>
                <a:gd name="connsiteY2" fmla="*/ 0 h 6855759"/>
                <a:gd name="connsiteX3" fmla="*/ 4510122 w 10242131"/>
                <a:gd name="connsiteY3" fmla="*/ 0 h 6855759"/>
                <a:gd name="connsiteX4" fmla="*/ 3244555 w 10242131"/>
                <a:gd name="connsiteY4" fmla="*/ 0 h 6855759"/>
                <a:gd name="connsiteX5" fmla="*/ 5424018 w 10242131"/>
                <a:gd name="connsiteY5" fmla="*/ 808404 h 6855759"/>
                <a:gd name="connsiteX6" fmla="*/ 8181161 w 10242131"/>
                <a:gd name="connsiteY6" fmla="*/ 2699980 h 6855759"/>
                <a:gd name="connsiteX7" fmla="*/ 7104198 w 10242131"/>
                <a:gd name="connsiteY7" fmla="*/ 4991952 h 6855759"/>
                <a:gd name="connsiteX8" fmla="*/ 6685105 w 10242131"/>
                <a:gd name="connsiteY8" fmla="*/ 5752658 h 6855759"/>
                <a:gd name="connsiteX9" fmla="*/ 4804002 w 10242131"/>
                <a:gd name="connsiteY9" fmla="*/ 6267260 h 6855759"/>
                <a:gd name="connsiteX10" fmla="*/ 3839707 w 10242131"/>
                <a:gd name="connsiteY10" fmla="*/ 6469697 h 6855759"/>
                <a:gd name="connsiteX11" fmla="*/ 2868021 w 10242131"/>
                <a:gd name="connsiteY11" fmla="*/ 6047356 h 6855759"/>
                <a:gd name="connsiteX12" fmla="*/ 215706 w 10242131"/>
                <a:gd name="connsiteY12" fmla="*/ 4243786 h 6855759"/>
                <a:gd name="connsiteX13" fmla="*/ 0 w 10242131"/>
                <a:gd name="connsiteY13" fmla="*/ 4769361 h 6855759"/>
                <a:gd name="connsiteX14" fmla="*/ 2640219 w 10242131"/>
                <a:gd name="connsiteY14" fmla="*/ 6514035 h 6855759"/>
                <a:gd name="connsiteX15" fmla="*/ 3404039 w 10242131"/>
                <a:gd name="connsiteY15" fmla="*/ 6855536 h 6855759"/>
                <a:gd name="connsiteX16" fmla="*/ 5052188 w 10242131"/>
                <a:gd name="connsiteY16" fmla="*/ 6855536 h 6855759"/>
                <a:gd name="connsiteX17" fmla="*/ 4824834 w 10242131"/>
                <a:gd name="connsiteY17" fmla="*/ 6795073 h 6855759"/>
                <a:gd name="connsiteX18" fmla="*/ 4921375 w 10242131"/>
                <a:gd name="connsiteY18" fmla="*/ 6773128 h 6855759"/>
                <a:gd name="connsiteX19" fmla="*/ 9558949 w 10242131"/>
                <a:gd name="connsiteY19" fmla="*/ 5170652 h 6855759"/>
                <a:gd name="connsiteX20" fmla="*/ 9413801 w 10242131"/>
                <a:gd name="connsiteY20" fmla="*/ 4663887 h 6855759"/>
                <a:gd name="connsiteX21" fmla="*/ 7390462 w 10242131"/>
                <a:gd name="connsiteY21" fmla="*/ 5515287 h 6855759"/>
                <a:gd name="connsiteX22" fmla="*/ 7545914 w 10242131"/>
                <a:gd name="connsiteY22" fmla="*/ 5225291 h 6855759"/>
                <a:gd name="connsiteX23" fmla="*/ 8557695 w 10242131"/>
                <a:gd name="connsiteY23" fmla="*/ 3091866 h 6855759"/>
                <a:gd name="connsiteX24" fmla="*/ 8899511 w 10242131"/>
                <a:gd name="connsiteY24" fmla="*/ 3506369 h 6855759"/>
                <a:gd name="connsiteX25" fmla="*/ 9534981 w 10242131"/>
                <a:gd name="connsiteY25" fmla="*/ 6055865 h 6855759"/>
                <a:gd name="connsiteX26" fmla="*/ 8608766 w 10242131"/>
                <a:gd name="connsiteY26" fmla="*/ 6855760 h 6855759"/>
                <a:gd name="connsiteX27" fmla="*/ 9579333 w 10242131"/>
                <a:gd name="connsiteY27" fmla="*/ 6855760 h 6855759"/>
                <a:gd name="connsiteX28" fmla="*/ 10002009 w 10242131"/>
                <a:gd name="connsiteY28" fmla="*/ 6284502 h 6855759"/>
                <a:gd name="connsiteX29" fmla="*/ 10142902 w 10242131"/>
                <a:gd name="connsiteY29" fmla="*/ 4869012 h 6855759"/>
                <a:gd name="connsiteX30" fmla="*/ 10242131 w 10242131"/>
                <a:gd name="connsiteY30" fmla="*/ 4814371 h 6855759"/>
                <a:gd name="connsiteX31" fmla="*/ 10242131 w 10242131"/>
                <a:gd name="connsiteY31" fmla="*/ 4215570 h 6855759"/>
                <a:gd name="connsiteX32" fmla="*/ 9988122 w 10242131"/>
                <a:gd name="connsiteY32" fmla="*/ 4360456 h 6855759"/>
                <a:gd name="connsiteX33" fmla="*/ 9314347 w 10242131"/>
                <a:gd name="connsiteY33" fmla="*/ 3192861 h 6855759"/>
                <a:gd name="connsiteX34" fmla="*/ 8776090 w 10242131"/>
                <a:gd name="connsiteY34" fmla="*/ 2561813 h 6855759"/>
                <a:gd name="connsiteX35" fmla="*/ 9587397 w 10242131"/>
                <a:gd name="connsiteY35" fmla="*/ 202437 h 6855759"/>
                <a:gd name="connsiteX36" fmla="*/ 9083186 w 10242131"/>
                <a:gd name="connsiteY36" fmla="*/ 151156 h 6855759"/>
                <a:gd name="connsiteX37" fmla="*/ 8389924 w 10242131"/>
                <a:gd name="connsiteY37" fmla="*/ 2181572 h 6855759"/>
                <a:gd name="connsiteX38" fmla="*/ 5652492 w 10242131"/>
                <a:gd name="connsiteY38" fmla="*/ 340605 h 6855759"/>
                <a:gd name="connsiteX39" fmla="*/ 5409234 w 10242131"/>
                <a:gd name="connsiteY39" fmla="*/ 225502 h 6855759"/>
                <a:gd name="connsiteX40" fmla="*/ 8234248 w 10242131"/>
                <a:gd name="connsiteY40" fmla="*/ 4031 h 6855759"/>
                <a:gd name="connsiteX41" fmla="*/ 10242131 w 10242131"/>
                <a:gd name="connsiteY41" fmla="*/ 158322 h 68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242131" h="6855759">
                  <a:moveTo>
                    <a:pt x="10242131" y="158322"/>
                  </a:moveTo>
                  <a:lnTo>
                    <a:pt x="10242131" y="0"/>
                  </a:lnTo>
                  <a:lnTo>
                    <a:pt x="4890240" y="0"/>
                  </a:lnTo>
                  <a:lnTo>
                    <a:pt x="4510122" y="0"/>
                  </a:lnTo>
                  <a:lnTo>
                    <a:pt x="3244555" y="0"/>
                  </a:lnTo>
                  <a:cubicBezTo>
                    <a:pt x="3961784" y="182731"/>
                    <a:pt x="4700293" y="455259"/>
                    <a:pt x="5424018" y="808404"/>
                  </a:cubicBezTo>
                  <a:cubicBezTo>
                    <a:pt x="6496950" y="1331963"/>
                    <a:pt x="7445565" y="1985405"/>
                    <a:pt x="8181161" y="2699980"/>
                  </a:cubicBezTo>
                  <a:cubicBezTo>
                    <a:pt x="7870929" y="3448370"/>
                    <a:pt x="7510972" y="4222512"/>
                    <a:pt x="7104198" y="4991952"/>
                  </a:cubicBezTo>
                  <a:cubicBezTo>
                    <a:pt x="6967562" y="5249701"/>
                    <a:pt x="6827565" y="5503195"/>
                    <a:pt x="6685105" y="5752658"/>
                  </a:cubicBezTo>
                  <a:cubicBezTo>
                    <a:pt x="6080993" y="5944794"/>
                    <a:pt x="5451121" y="6117447"/>
                    <a:pt x="4804002" y="6267260"/>
                  </a:cubicBezTo>
                  <a:cubicBezTo>
                    <a:pt x="4481451" y="6341830"/>
                    <a:pt x="4159571" y="6409234"/>
                    <a:pt x="3839707" y="6469697"/>
                  </a:cubicBezTo>
                  <a:cubicBezTo>
                    <a:pt x="3515140" y="6345413"/>
                    <a:pt x="3190124" y="6204558"/>
                    <a:pt x="2868021" y="6047356"/>
                  </a:cubicBezTo>
                  <a:cubicBezTo>
                    <a:pt x="1829136" y="5540592"/>
                    <a:pt x="922856" y="4910440"/>
                    <a:pt x="215706" y="4243786"/>
                  </a:cubicBezTo>
                  <a:cubicBezTo>
                    <a:pt x="141564" y="4420470"/>
                    <a:pt x="68094" y="4596707"/>
                    <a:pt x="0" y="4769361"/>
                  </a:cubicBezTo>
                  <a:cubicBezTo>
                    <a:pt x="716781" y="5411829"/>
                    <a:pt x="1611414" y="6012870"/>
                    <a:pt x="2640219" y="6514035"/>
                  </a:cubicBezTo>
                  <a:cubicBezTo>
                    <a:pt x="2893556" y="6637648"/>
                    <a:pt x="3148462" y="6751406"/>
                    <a:pt x="3404039" y="6855536"/>
                  </a:cubicBezTo>
                  <a:lnTo>
                    <a:pt x="5052188" y="6855536"/>
                  </a:lnTo>
                  <a:cubicBezTo>
                    <a:pt x="4976702" y="6836501"/>
                    <a:pt x="4900992" y="6816347"/>
                    <a:pt x="4824834" y="6795073"/>
                  </a:cubicBezTo>
                  <a:cubicBezTo>
                    <a:pt x="4857089" y="6787908"/>
                    <a:pt x="4889120" y="6780518"/>
                    <a:pt x="4921375" y="6773128"/>
                  </a:cubicBezTo>
                  <a:cubicBezTo>
                    <a:pt x="6632466" y="6378107"/>
                    <a:pt x="8228648" y="5822526"/>
                    <a:pt x="9558949" y="5170652"/>
                  </a:cubicBezTo>
                  <a:cubicBezTo>
                    <a:pt x="9530726" y="5007403"/>
                    <a:pt x="9481895" y="4837884"/>
                    <a:pt x="9413801" y="4663887"/>
                  </a:cubicBezTo>
                  <a:cubicBezTo>
                    <a:pt x="8796249" y="4971350"/>
                    <a:pt x="8116203" y="5257314"/>
                    <a:pt x="7390462" y="5515287"/>
                  </a:cubicBezTo>
                  <a:cubicBezTo>
                    <a:pt x="7442653" y="5418995"/>
                    <a:pt x="7494619" y="5322479"/>
                    <a:pt x="7545914" y="5225291"/>
                  </a:cubicBezTo>
                  <a:cubicBezTo>
                    <a:pt x="7919088" y="4519674"/>
                    <a:pt x="8257992" y="3800171"/>
                    <a:pt x="8557695" y="3091866"/>
                  </a:cubicBezTo>
                  <a:cubicBezTo>
                    <a:pt x="8679772" y="3228466"/>
                    <a:pt x="8793785" y="3366858"/>
                    <a:pt x="8899511" y="3506369"/>
                  </a:cubicBezTo>
                  <a:cubicBezTo>
                    <a:pt x="9636003" y="4480933"/>
                    <a:pt x="9862237" y="5386749"/>
                    <a:pt x="9534981" y="6055865"/>
                  </a:cubicBezTo>
                  <a:cubicBezTo>
                    <a:pt x="9366090" y="6402068"/>
                    <a:pt x="9047123" y="6673253"/>
                    <a:pt x="8608766" y="6855760"/>
                  </a:cubicBezTo>
                  <a:lnTo>
                    <a:pt x="9579333" y="6855760"/>
                  </a:lnTo>
                  <a:cubicBezTo>
                    <a:pt x="9755616" y="6689824"/>
                    <a:pt x="9897404" y="6498808"/>
                    <a:pt x="10002009" y="6284502"/>
                  </a:cubicBezTo>
                  <a:cubicBezTo>
                    <a:pt x="10207636" y="5863505"/>
                    <a:pt x="10252882" y="5383614"/>
                    <a:pt x="10142902" y="4869012"/>
                  </a:cubicBezTo>
                  <a:cubicBezTo>
                    <a:pt x="10176277" y="4850873"/>
                    <a:pt x="10209204" y="4832734"/>
                    <a:pt x="10242131" y="4814371"/>
                  </a:cubicBezTo>
                  <a:lnTo>
                    <a:pt x="10242131" y="4215570"/>
                  </a:lnTo>
                  <a:cubicBezTo>
                    <a:pt x="10159029" y="4264164"/>
                    <a:pt x="10074136" y="4312534"/>
                    <a:pt x="9988122" y="4360456"/>
                  </a:cubicBezTo>
                  <a:cubicBezTo>
                    <a:pt x="9839838" y="3982006"/>
                    <a:pt x="9614499" y="3590121"/>
                    <a:pt x="9314347" y="3192861"/>
                  </a:cubicBezTo>
                  <a:cubicBezTo>
                    <a:pt x="9152624" y="2979003"/>
                    <a:pt x="8972756" y="2768280"/>
                    <a:pt x="8776090" y="2561813"/>
                  </a:cubicBezTo>
                  <a:cubicBezTo>
                    <a:pt x="9105361" y="1736613"/>
                    <a:pt x="9378634" y="936271"/>
                    <a:pt x="9587397" y="202437"/>
                  </a:cubicBezTo>
                  <a:cubicBezTo>
                    <a:pt x="9425001" y="181835"/>
                    <a:pt x="9256781" y="165488"/>
                    <a:pt x="9083186" y="151156"/>
                  </a:cubicBezTo>
                  <a:cubicBezTo>
                    <a:pt x="8902198" y="777501"/>
                    <a:pt x="8670141" y="1463861"/>
                    <a:pt x="8389924" y="2181572"/>
                  </a:cubicBezTo>
                  <a:cubicBezTo>
                    <a:pt x="7638200" y="1485583"/>
                    <a:pt x="6700560" y="852295"/>
                    <a:pt x="5652492" y="340605"/>
                  </a:cubicBezTo>
                  <a:cubicBezTo>
                    <a:pt x="5571630" y="301192"/>
                    <a:pt x="5490544" y="262899"/>
                    <a:pt x="5409234" y="225502"/>
                  </a:cubicBezTo>
                  <a:cubicBezTo>
                    <a:pt x="6393912" y="80169"/>
                    <a:pt x="7349919" y="4031"/>
                    <a:pt x="8234248" y="4031"/>
                  </a:cubicBezTo>
                  <a:cubicBezTo>
                    <a:pt x="8984628" y="3807"/>
                    <a:pt x="9660195" y="57551"/>
                    <a:pt x="10242131" y="158322"/>
                  </a:cubicBezTo>
                  <a:close/>
                </a:path>
              </a:pathLst>
            </a:custGeom>
            <a:grpFill/>
            <a:ln w="2240"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A7DA1BDF-1069-1AD8-1676-96E5F2FBED88}"/>
                </a:ext>
              </a:extLst>
            </p:cNvPr>
            <p:cNvSpPr/>
            <p:nvPr/>
          </p:nvSpPr>
          <p:spPr>
            <a:xfrm>
              <a:off x="7971055" y="6355378"/>
              <a:ext cx="894408" cy="501837"/>
            </a:xfrm>
            <a:custGeom>
              <a:avLst/>
              <a:gdLst>
                <a:gd name="connsiteX0" fmla="*/ 0 w 894408"/>
                <a:gd name="connsiteY0" fmla="*/ 501837 h 501837"/>
                <a:gd name="connsiteX1" fmla="*/ 593584 w 894408"/>
                <a:gd name="connsiteY1" fmla="*/ 501837 h 501837"/>
                <a:gd name="connsiteX2" fmla="*/ 894408 w 894408"/>
                <a:gd name="connsiteY2" fmla="*/ 0 h 501837"/>
                <a:gd name="connsiteX3" fmla="*/ 169339 w 894408"/>
                <a:gd name="connsiteY3" fmla="*/ 230876 h 501837"/>
                <a:gd name="connsiteX4" fmla="*/ 0 w 894408"/>
                <a:gd name="connsiteY4" fmla="*/ 501837 h 501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408" h="501837">
                  <a:moveTo>
                    <a:pt x="0" y="501837"/>
                  </a:moveTo>
                  <a:lnTo>
                    <a:pt x="593584" y="501837"/>
                  </a:lnTo>
                  <a:cubicBezTo>
                    <a:pt x="694605" y="337022"/>
                    <a:pt x="794955" y="169743"/>
                    <a:pt x="894408" y="0"/>
                  </a:cubicBezTo>
                  <a:cubicBezTo>
                    <a:pt x="656751" y="80616"/>
                    <a:pt x="415061" y="157426"/>
                    <a:pt x="169339" y="230876"/>
                  </a:cubicBezTo>
                  <a:cubicBezTo>
                    <a:pt x="113341" y="322018"/>
                    <a:pt x="56894" y="412263"/>
                    <a:pt x="0" y="501837"/>
                  </a:cubicBezTo>
                  <a:close/>
                </a:path>
              </a:pathLst>
            </a:custGeom>
            <a:grpFill/>
            <a:ln w="2240"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DC4FD2A6-8D65-D64F-FE1D-EB13F2CB2532}"/>
                </a:ext>
              </a:extLst>
            </p:cNvPr>
            <p:cNvSpPr/>
            <p:nvPr/>
          </p:nvSpPr>
          <p:spPr>
            <a:xfrm>
              <a:off x="0" y="1680"/>
              <a:ext cx="6146398" cy="6855759"/>
            </a:xfrm>
            <a:custGeom>
              <a:avLst/>
              <a:gdLst>
                <a:gd name="connsiteX0" fmla="*/ 2007211 w 6146398"/>
                <a:gd name="connsiteY0" fmla="*/ 6850833 h 6855759"/>
                <a:gd name="connsiteX1" fmla="*/ 1120643 w 6146398"/>
                <a:gd name="connsiteY1" fmla="*/ 6824185 h 6855759"/>
                <a:gd name="connsiteX2" fmla="*/ 3136814 w 6146398"/>
                <a:gd name="connsiteY2" fmla="*/ 1864928 h 6855759"/>
                <a:gd name="connsiteX3" fmla="*/ 3463621 w 6146398"/>
                <a:gd name="connsiteY3" fmla="*/ 1266127 h 6855759"/>
                <a:gd name="connsiteX4" fmla="*/ 2769687 w 6146398"/>
                <a:gd name="connsiteY4" fmla="*/ 1492077 h 6855759"/>
                <a:gd name="connsiteX5" fmla="*/ 2695097 w 6146398"/>
                <a:gd name="connsiteY5" fmla="*/ 1631140 h 6855759"/>
                <a:gd name="connsiteX6" fmla="*/ 1681524 w 6146398"/>
                <a:gd name="connsiteY6" fmla="*/ 3749114 h 6855759"/>
                <a:gd name="connsiteX7" fmla="*/ 719021 w 6146398"/>
                <a:gd name="connsiteY7" fmla="*/ 2242482 h 6855759"/>
                <a:gd name="connsiteX8" fmla="*/ 5436785 w 6146398"/>
                <a:gd name="connsiteY8" fmla="*/ 588276 h 6855759"/>
                <a:gd name="connsiteX9" fmla="*/ 6146399 w 6146398"/>
                <a:gd name="connsiteY9" fmla="*/ 435553 h 6855759"/>
                <a:gd name="connsiteX10" fmla="*/ 5149177 w 6146398"/>
                <a:gd name="connsiteY10" fmla="*/ 122492 h 6855759"/>
                <a:gd name="connsiteX11" fmla="*/ 3945209 w 6146398"/>
                <a:gd name="connsiteY11" fmla="*/ 441375 h 6855759"/>
                <a:gd name="connsiteX12" fmla="*/ 4219153 w 6146398"/>
                <a:gd name="connsiteY12" fmla="*/ 0 h 6855759"/>
                <a:gd name="connsiteX13" fmla="*/ 3625121 w 6146398"/>
                <a:gd name="connsiteY13" fmla="*/ 0 h 6855759"/>
                <a:gd name="connsiteX14" fmla="*/ 3230443 w 6146398"/>
                <a:gd name="connsiteY14" fmla="*/ 662175 h 6855759"/>
                <a:gd name="connsiteX15" fmla="*/ 584625 w 6146398"/>
                <a:gd name="connsiteY15" fmla="*/ 1734598 h 6855759"/>
                <a:gd name="connsiteX16" fmla="*/ 706030 w 6146398"/>
                <a:gd name="connsiteY16" fmla="*/ 800119 h 6855759"/>
                <a:gd name="connsiteX17" fmla="*/ 1632693 w 6146398"/>
                <a:gd name="connsiteY17" fmla="*/ 0 h 6855759"/>
                <a:gd name="connsiteX18" fmla="*/ 661903 w 6146398"/>
                <a:gd name="connsiteY18" fmla="*/ 0 h 6855759"/>
                <a:gd name="connsiteX19" fmla="*/ 238554 w 6146398"/>
                <a:gd name="connsiteY19" fmla="*/ 571929 h 6855759"/>
                <a:gd name="connsiteX20" fmla="*/ 1456186 w 6146398"/>
                <a:gd name="connsiteY20" fmla="*/ 4292604 h 6855759"/>
                <a:gd name="connsiteX21" fmla="*/ 615312 w 6146398"/>
                <a:gd name="connsiteY21" fmla="*/ 6781861 h 6855759"/>
                <a:gd name="connsiteX22" fmla="*/ 0 w 6146398"/>
                <a:gd name="connsiteY22" fmla="*/ 6696990 h 6855759"/>
                <a:gd name="connsiteX23" fmla="*/ 0 w 6146398"/>
                <a:gd name="connsiteY23" fmla="*/ 6855760 h 6855759"/>
                <a:gd name="connsiteX24" fmla="*/ 595600 w 6146398"/>
                <a:gd name="connsiteY24" fmla="*/ 6855760 h 6855759"/>
                <a:gd name="connsiteX25" fmla="*/ 1112131 w 6146398"/>
                <a:gd name="connsiteY25" fmla="*/ 6855760 h 6855759"/>
                <a:gd name="connsiteX26" fmla="*/ 5003805 w 6146398"/>
                <a:gd name="connsiteY26" fmla="*/ 6855760 h 6855759"/>
                <a:gd name="connsiteX27" fmla="*/ 4584264 w 6146398"/>
                <a:gd name="connsiteY27" fmla="*/ 6664968 h 6855759"/>
                <a:gd name="connsiteX28" fmla="*/ 2007211 w 6146398"/>
                <a:gd name="connsiteY28" fmla="*/ 6850833 h 68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146398" h="6855759">
                  <a:moveTo>
                    <a:pt x="2007211" y="6850833"/>
                  </a:moveTo>
                  <a:cubicBezTo>
                    <a:pt x="1698547" y="6850833"/>
                    <a:pt x="1402651" y="6841876"/>
                    <a:pt x="1120643" y="6824185"/>
                  </a:cubicBezTo>
                  <a:cubicBezTo>
                    <a:pt x="1524728" y="5349799"/>
                    <a:pt x="2186855" y="3661556"/>
                    <a:pt x="3136814" y="1864928"/>
                  </a:cubicBezTo>
                  <a:cubicBezTo>
                    <a:pt x="3243659" y="1662267"/>
                    <a:pt x="3352968" y="1462965"/>
                    <a:pt x="3463621" y="1266127"/>
                  </a:cubicBezTo>
                  <a:cubicBezTo>
                    <a:pt x="3226188" y="1339801"/>
                    <a:pt x="2995025" y="1414595"/>
                    <a:pt x="2769687" y="1492077"/>
                  </a:cubicBezTo>
                  <a:cubicBezTo>
                    <a:pt x="2744600" y="1538655"/>
                    <a:pt x="2719737" y="1584114"/>
                    <a:pt x="2695097" y="1631140"/>
                  </a:cubicBezTo>
                  <a:cubicBezTo>
                    <a:pt x="2316547" y="2346612"/>
                    <a:pt x="1978316" y="3055589"/>
                    <a:pt x="1681524" y="3749114"/>
                  </a:cubicBezTo>
                  <a:cubicBezTo>
                    <a:pt x="1229952" y="3242350"/>
                    <a:pt x="899336" y="2727972"/>
                    <a:pt x="719021" y="2242482"/>
                  </a:cubicBezTo>
                  <a:cubicBezTo>
                    <a:pt x="1968460" y="1607627"/>
                    <a:pt x="3563299" y="1021814"/>
                    <a:pt x="5436785" y="588276"/>
                  </a:cubicBezTo>
                  <a:cubicBezTo>
                    <a:pt x="5674443" y="533636"/>
                    <a:pt x="5910309" y="483475"/>
                    <a:pt x="6146399" y="435553"/>
                  </a:cubicBezTo>
                  <a:cubicBezTo>
                    <a:pt x="5811976" y="313285"/>
                    <a:pt x="5478449" y="208259"/>
                    <a:pt x="5149177" y="122492"/>
                  </a:cubicBezTo>
                  <a:cubicBezTo>
                    <a:pt x="4737252" y="220800"/>
                    <a:pt x="4335630" y="327616"/>
                    <a:pt x="3945209" y="441375"/>
                  </a:cubicBezTo>
                  <a:cubicBezTo>
                    <a:pt x="4035702" y="292235"/>
                    <a:pt x="4127092" y="145110"/>
                    <a:pt x="4219153" y="0"/>
                  </a:cubicBezTo>
                  <a:lnTo>
                    <a:pt x="3625121" y="0"/>
                  </a:lnTo>
                  <a:cubicBezTo>
                    <a:pt x="3492068" y="216321"/>
                    <a:pt x="3360584" y="437120"/>
                    <a:pt x="3230443" y="662175"/>
                  </a:cubicBezTo>
                  <a:cubicBezTo>
                    <a:pt x="2256069" y="980386"/>
                    <a:pt x="1365468" y="1343384"/>
                    <a:pt x="584625" y="1734598"/>
                  </a:cubicBezTo>
                  <a:cubicBezTo>
                    <a:pt x="533554" y="1395113"/>
                    <a:pt x="570065" y="1078693"/>
                    <a:pt x="706030" y="800119"/>
                  </a:cubicBezTo>
                  <a:cubicBezTo>
                    <a:pt x="874921" y="453692"/>
                    <a:pt x="1194337" y="182507"/>
                    <a:pt x="1632693" y="0"/>
                  </a:cubicBezTo>
                  <a:lnTo>
                    <a:pt x="661903" y="0"/>
                  </a:lnTo>
                  <a:cubicBezTo>
                    <a:pt x="485395" y="166160"/>
                    <a:pt x="343159" y="357176"/>
                    <a:pt x="238554" y="571929"/>
                  </a:cubicBezTo>
                  <a:cubicBezTo>
                    <a:pt x="-276409" y="1627781"/>
                    <a:pt x="234746" y="3010802"/>
                    <a:pt x="1456186" y="4292604"/>
                  </a:cubicBezTo>
                  <a:cubicBezTo>
                    <a:pt x="1108771" y="5157216"/>
                    <a:pt x="827658" y="5993387"/>
                    <a:pt x="615312" y="6781861"/>
                  </a:cubicBezTo>
                  <a:cubicBezTo>
                    <a:pt x="400278" y="6759020"/>
                    <a:pt x="194875" y="6730581"/>
                    <a:pt x="0" y="6696990"/>
                  </a:cubicBezTo>
                  <a:lnTo>
                    <a:pt x="0" y="6855760"/>
                  </a:lnTo>
                  <a:lnTo>
                    <a:pt x="595600" y="6855760"/>
                  </a:lnTo>
                  <a:lnTo>
                    <a:pt x="1112131" y="6855760"/>
                  </a:lnTo>
                  <a:lnTo>
                    <a:pt x="5003805" y="6855760"/>
                  </a:lnTo>
                  <a:cubicBezTo>
                    <a:pt x="4863585" y="6795073"/>
                    <a:pt x="4723588" y="6731476"/>
                    <a:pt x="4584264" y="6664968"/>
                  </a:cubicBezTo>
                  <a:cubicBezTo>
                    <a:pt x="3688063" y="6786340"/>
                    <a:pt x="2817622" y="6850833"/>
                    <a:pt x="2007211" y="6850833"/>
                  </a:cubicBezTo>
                  <a:close/>
                </a:path>
              </a:pathLst>
            </a:custGeom>
            <a:grpFill/>
            <a:ln w="2240"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8A861262-599E-9991-C384-E4D1CF090DCA}"/>
                </a:ext>
              </a:extLst>
            </p:cNvPr>
            <p:cNvSpPr/>
            <p:nvPr/>
          </p:nvSpPr>
          <p:spPr>
            <a:xfrm>
              <a:off x="0" y="2068820"/>
              <a:ext cx="138876" cy="567226"/>
            </a:xfrm>
            <a:custGeom>
              <a:avLst/>
              <a:gdLst>
                <a:gd name="connsiteX0" fmla="*/ 0 w 138876"/>
                <a:gd name="connsiteY0" fmla="*/ 0 h 567226"/>
                <a:gd name="connsiteX1" fmla="*/ 0 w 138876"/>
                <a:gd name="connsiteY1" fmla="*/ 567227 h 567226"/>
                <a:gd name="connsiteX2" fmla="*/ 138876 w 138876"/>
                <a:gd name="connsiteY2" fmla="*/ 486610 h 567226"/>
                <a:gd name="connsiteX3" fmla="*/ 0 w 138876"/>
                <a:gd name="connsiteY3" fmla="*/ 0 h 567226"/>
              </a:gdLst>
              <a:ahLst/>
              <a:cxnLst>
                <a:cxn ang="0">
                  <a:pos x="connsiteX0" y="connsiteY0"/>
                </a:cxn>
                <a:cxn ang="0">
                  <a:pos x="connsiteX1" y="connsiteY1"/>
                </a:cxn>
                <a:cxn ang="0">
                  <a:pos x="connsiteX2" y="connsiteY2"/>
                </a:cxn>
                <a:cxn ang="0">
                  <a:pos x="connsiteX3" y="connsiteY3"/>
                </a:cxn>
              </a:cxnLst>
              <a:rect l="l" t="t" r="r" b="b"/>
              <a:pathLst>
                <a:path w="138876" h="567226">
                  <a:moveTo>
                    <a:pt x="0" y="0"/>
                  </a:moveTo>
                  <a:lnTo>
                    <a:pt x="0" y="567227"/>
                  </a:lnTo>
                  <a:cubicBezTo>
                    <a:pt x="45695" y="540354"/>
                    <a:pt x="92062" y="513482"/>
                    <a:pt x="138876" y="486610"/>
                  </a:cubicBezTo>
                  <a:cubicBezTo>
                    <a:pt x="78846" y="322690"/>
                    <a:pt x="32031" y="159666"/>
                    <a:pt x="0" y="0"/>
                  </a:cubicBezTo>
                  <a:close/>
                </a:path>
              </a:pathLst>
            </a:custGeom>
            <a:grpFill/>
            <a:ln w="2240" cap="flat">
              <a:noFill/>
              <a:prstDash val="solid"/>
              <a:miter/>
            </a:ln>
          </p:spPr>
          <p:txBody>
            <a:bodyPr rtlCol="0" anchor="ctr"/>
            <a:lstStyle/>
            <a:p>
              <a:endParaRPr lang="ru-RU"/>
            </a:p>
          </p:txBody>
        </p:sp>
      </p:grpSp>
      <p:sp>
        <p:nvSpPr>
          <p:cNvPr id="8" name="Текст 26">
            <a:extLst>
              <a:ext uri="{FF2B5EF4-FFF2-40B4-BE49-F238E27FC236}">
                <a16:creationId xmlns:a16="http://schemas.microsoft.com/office/drawing/2014/main" id="{7515E36B-1623-4270-9DCE-D237A95313D8}"/>
              </a:ext>
            </a:extLst>
          </p:cNvPr>
          <p:cNvSpPr>
            <a:spLocks noGrp="1"/>
          </p:cNvSpPr>
          <p:nvPr>
            <p:ph type="body" sz="quarter" idx="12" hasCustomPrompt="1"/>
          </p:nvPr>
        </p:nvSpPr>
        <p:spPr>
          <a:xfrm>
            <a:off x="3368044" y="3981502"/>
            <a:ext cx="3995181" cy="461665"/>
          </a:xfrm>
          <a:prstGeom prst="rect">
            <a:avLst/>
          </a:prstGeom>
        </p:spPr>
        <p:txBody>
          <a:bodyPr wrap="square">
            <a:spAutoFit/>
          </a:bodyPr>
          <a:lstStyle>
            <a:lvl1pPr marL="0" indent="0">
              <a:lnSpc>
                <a:spcPct val="100000"/>
              </a:lnSpc>
              <a:spcBef>
                <a:spcPts val="0"/>
              </a:spcBef>
              <a:spcAft>
                <a:spcPts val="600"/>
              </a:spcAft>
              <a:buNone/>
              <a:defRPr sz="2400">
                <a:solidFill>
                  <a:schemeClr val="bg1">
                    <a:lumMod val="65000"/>
                  </a:schemeClr>
                </a:solidFill>
                <a:latin typeface="Montserrat" panose="00000500000000000000" pitchFamily="2" charset="-52"/>
              </a:defRPr>
            </a:lvl1pPr>
          </a:lstStyle>
          <a:p>
            <a:pPr lvl="0"/>
            <a:r>
              <a:rPr lang="ru-RU" dirty="0"/>
              <a:t>Цитата \ тезис</a:t>
            </a:r>
          </a:p>
        </p:txBody>
      </p:sp>
      <p:sp>
        <p:nvSpPr>
          <p:cNvPr id="12" name="Текст 26">
            <a:extLst>
              <a:ext uri="{FF2B5EF4-FFF2-40B4-BE49-F238E27FC236}">
                <a16:creationId xmlns:a16="http://schemas.microsoft.com/office/drawing/2014/main" id="{10202AF7-32D8-423F-B59E-300862A1F452}"/>
              </a:ext>
            </a:extLst>
          </p:cNvPr>
          <p:cNvSpPr>
            <a:spLocks noGrp="1"/>
          </p:cNvSpPr>
          <p:nvPr>
            <p:ph type="body" sz="quarter" idx="13" hasCustomPrompt="1"/>
          </p:nvPr>
        </p:nvSpPr>
        <p:spPr>
          <a:xfrm>
            <a:off x="3368044" y="2574834"/>
            <a:ext cx="5766431" cy="1200329"/>
          </a:xfrm>
          <a:prstGeom prst="rect">
            <a:avLst/>
          </a:prstGeom>
        </p:spPr>
        <p:txBody>
          <a:bodyPr wrap="square">
            <a:spAutoFit/>
          </a:bodyPr>
          <a:lstStyle>
            <a:lvl1pPr marL="0" indent="0">
              <a:lnSpc>
                <a:spcPct val="100000"/>
              </a:lnSpc>
              <a:spcBef>
                <a:spcPts val="0"/>
              </a:spcBef>
              <a:spcAft>
                <a:spcPts val="600"/>
              </a:spcAft>
              <a:buNone/>
              <a:defRPr sz="3600" b="1">
                <a:solidFill>
                  <a:srgbClr val="0055BB"/>
                </a:solidFill>
                <a:latin typeface="Montserrat" panose="00000500000000000000" pitchFamily="2" charset="-52"/>
              </a:defRPr>
            </a:lvl1pPr>
          </a:lstStyle>
          <a:p>
            <a:pPr lvl="0"/>
            <a:r>
              <a:rPr lang="ru-RU" dirty="0"/>
              <a:t>Заголовок</a:t>
            </a:r>
            <a:br>
              <a:rPr lang="ru-RU" dirty="0"/>
            </a:br>
            <a:r>
              <a:rPr lang="ru-RU" dirty="0"/>
              <a:t>раздела</a:t>
            </a:r>
          </a:p>
        </p:txBody>
      </p:sp>
      <p:grpSp>
        <p:nvGrpSpPr>
          <p:cNvPr id="3" name="Рисунок 5">
            <a:extLst>
              <a:ext uri="{FF2B5EF4-FFF2-40B4-BE49-F238E27FC236}">
                <a16:creationId xmlns:a16="http://schemas.microsoft.com/office/drawing/2014/main" id="{87C8296A-9974-E91B-0E92-45359E5F9248}"/>
              </a:ext>
            </a:extLst>
          </p:cNvPr>
          <p:cNvGrpSpPr/>
          <p:nvPr/>
        </p:nvGrpSpPr>
        <p:grpSpPr>
          <a:xfrm>
            <a:off x="9134475" y="-356077"/>
            <a:ext cx="2410284" cy="1516121"/>
            <a:chOff x="9134475" y="-356077"/>
            <a:chExt cx="2410284" cy="1516121"/>
          </a:xfrm>
          <a:solidFill>
            <a:srgbClr val="797D82"/>
          </a:solidFill>
        </p:grpSpPr>
        <p:grpSp>
          <p:nvGrpSpPr>
            <p:cNvPr id="4" name="Рисунок 5">
              <a:extLst>
                <a:ext uri="{FF2B5EF4-FFF2-40B4-BE49-F238E27FC236}">
                  <a16:creationId xmlns:a16="http://schemas.microsoft.com/office/drawing/2014/main" id="{071D5A73-9D7C-A897-91DC-A9F0C2EE5D1D}"/>
                </a:ext>
              </a:extLst>
            </p:cNvPr>
            <p:cNvGrpSpPr/>
            <p:nvPr/>
          </p:nvGrpSpPr>
          <p:grpSpPr>
            <a:xfrm>
              <a:off x="9134475" y="-356077"/>
              <a:ext cx="1384946" cy="1380968"/>
              <a:chOff x="9134475" y="-356077"/>
              <a:chExt cx="1384946" cy="1380968"/>
            </a:xfrm>
            <a:solidFill>
              <a:srgbClr val="797D82"/>
            </a:solidFill>
          </p:grpSpPr>
          <p:grpSp>
            <p:nvGrpSpPr>
              <p:cNvPr id="5" name="Рисунок 5">
                <a:extLst>
                  <a:ext uri="{FF2B5EF4-FFF2-40B4-BE49-F238E27FC236}">
                    <a16:creationId xmlns:a16="http://schemas.microsoft.com/office/drawing/2014/main" id="{A4469790-2F25-53BF-0D5A-6D8CE1E4DD55}"/>
                  </a:ext>
                </a:extLst>
              </p:cNvPr>
              <p:cNvGrpSpPr/>
              <p:nvPr/>
            </p:nvGrpSpPr>
            <p:grpSpPr>
              <a:xfrm>
                <a:off x="9134475" y="-356077"/>
                <a:ext cx="1384946" cy="1380968"/>
                <a:chOff x="9134475" y="-356077"/>
                <a:chExt cx="1384946" cy="1380968"/>
              </a:xfrm>
              <a:solidFill>
                <a:srgbClr val="797D82"/>
              </a:solidFill>
            </p:grpSpPr>
            <p:grpSp>
              <p:nvGrpSpPr>
                <p:cNvPr id="9" name="Рисунок 5">
                  <a:extLst>
                    <a:ext uri="{FF2B5EF4-FFF2-40B4-BE49-F238E27FC236}">
                      <a16:creationId xmlns:a16="http://schemas.microsoft.com/office/drawing/2014/main" id="{37DA396A-0E84-4143-D9E9-FAC2B85CCAFF}"/>
                    </a:ext>
                  </a:extLst>
                </p:cNvPr>
                <p:cNvGrpSpPr/>
                <p:nvPr/>
              </p:nvGrpSpPr>
              <p:grpSpPr>
                <a:xfrm>
                  <a:off x="9134475" y="-356077"/>
                  <a:ext cx="1384946" cy="1380968"/>
                  <a:chOff x="9134475" y="-356077"/>
                  <a:chExt cx="1384946" cy="1380968"/>
                </a:xfrm>
                <a:solidFill>
                  <a:srgbClr val="797D82"/>
                </a:solidFill>
              </p:grpSpPr>
              <p:sp>
                <p:nvSpPr>
                  <p:cNvPr id="10" name="Полилиния 9">
                    <a:extLst>
                      <a:ext uri="{FF2B5EF4-FFF2-40B4-BE49-F238E27FC236}">
                        <a16:creationId xmlns:a16="http://schemas.microsoft.com/office/drawing/2014/main" id="{73A4AFD2-8714-9996-5CAF-FF686BB91E38}"/>
                      </a:ext>
                    </a:extLst>
                  </p:cNvPr>
                  <p:cNvSpPr/>
                  <p:nvPr/>
                </p:nvSpPr>
                <p:spPr>
                  <a:xfrm>
                    <a:off x="9134475" y="-356077"/>
                    <a:ext cx="3774" cy="3775"/>
                  </a:xfrm>
                  <a:custGeom>
                    <a:avLst/>
                    <a:gdLst/>
                    <a:ahLst/>
                    <a:cxnLst/>
                    <a:rect l="l" t="t" r="r" b="b"/>
                    <a:pathLst>
                      <a:path w="3774" h="3775"/>
                    </a:pathLst>
                  </a:custGeom>
                  <a:solidFill>
                    <a:srgbClr val="797D82"/>
                  </a:solidFill>
                  <a:ln w="3767" cap="flat">
                    <a:noFill/>
                    <a:prstDash val="solid"/>
                    <a:miter/>
                  </a:ln>
                </p:spPr>
                <p:txBody>
                  <a:bodyPr rtlCol="0" anchor="ctr"/>
                  <a:lstStyle/>
                  <a:p>
                    <a:endParaRPr lang="ru-RU"/>
                  </a:p>
                </p:txBody>
              </p:sp>
              <p:grpSp>
                <p:nvGrpSpPr>
                  <p:cNvPr id="11" name="Рисунок 5">
                    <a:extLst>
                      <a:ext uri="{FF2B5EF4-FFF2-40B4-BE49-F238E27FC236}">
                        <a16:creationId xmlns:a16="http://schemas.microsoft.com/office/drawing/2014/main" id="{E1EFA545-290B-16A7-5D19-6B7555EA6872}"/>
                      </a:ext>
                    </a:extLst>
                  </p:cNvPr>
                  <p:cNvGrpSpPr/>
                  <p:nvPr/>
                </p:nvGrpSpPr>
                <p:grpSpPr>
                  <a:xfrm>
                    <a:off x="9901994" y="554124"/>
                    <a:ext cx="617426" cy="470767"/>
                    <a:chOff x="9901994" y="554124"/>
                    <a:chExt cx="617426" cy="470767"/>
                  </a:xfrm>
                  <a:solidFill>
                    <a:srgbClr val="797D82"/>
                  </a:solidFill>
                </p:grpSpPr>
                <p:grpSp>
                  <p:nvGrpSpPr>
                    <p:cNvPr id="13" name="Рисунок 5">
                      <a:extLst>
                        <a:ext uri="{FF2B5EF4-FFF2-40B4-BE49-F238E27FC236}">
                          <a16:creationId xmlns:a16="http://schemas.microsoft.com/office/drawing/2014/main" id="{E2C5C620-E3E2-8D32-C52F-0061BDD7BC97}"/>
                        </a:ext>
                      </a:extLst>
                    </p:cNvPr>
                    <p:cNvGrpSpPr/>
                    <p:nvPr/>
                  </p:nvGrpSpPr>
                  <p:grpSpPr>
                    <a:xfrm>
                      <a:off x="10000868" y="554124"/>
                      <a:ext cx="418963" cy="470767"/>
                      <a:chOff x="10000868" y="554124"/>
                      <a:chExt cx="418963" cy="470767"/>
                    </a:xfrm>
                    <a:solidFill>
                      <a:srgbClr val="797D82"/>
                    </a:solidFill>
                  </p:grpSpPr>
                  <p:sp>
                    <p:nvSpPr>
                      <p:cNvPr id="14" name="Полилиния 13">
                        <a:extLst>
                          <a:ext uri="{FF2B5EF4-FFF2-40B4-BE49-F238E27FC236}">
                            <a16:creationId xmlns:a16="http://schemas.microsoft.com/office/drawing/2014/main" id="{36067DA9-443C-3963-0A8F-17152A99F6E7}"/>
                          </a:ext>
                        </a:extLst>
                      </p:cNvPr>
                      <p:cNvSpPr/>
                      <p:nvPr/>
                    </p:nvSpPr>
                    <p:spPr>
                      <a:xfrm>
                        <a:off x="10295457" y="586968"/>
                        <a:ext cx="103416" cy="199708"/>
                      </a:xfrm>
                      <a:custGeom>
                        <a:avLst/>
                        <a:gdLst>
                          <a:gd name="connsiteX0" fmla="*/ 32837 w 103416"/>
                          <a:gd name="connsiteY0" fmla="*/ 175547 h 199708"/>
                          <a:gd name="connsiteX1" fmla="*/ 103417 w 103416"/>
                          <a:gd name="connsiteY1" fmla="*/ 1888 h 199708"/>
                          <a:gd name="connsiteX2" fmla="*/ 86055 w 103416"/>
                          <a:gd name="connsiteY2" fmla="*/ 0 h 199708"/>
                          <a:gd name="connsiteX3" fmla="*/ 17739 w 103416"/>
                          <a:gd name="connsiteY3" fmla="*/ 167619 h 199708"/>
                          <a:gd name="connsiteX4" fmla="*/ 0 w 103416"/>
                          <a:gd name="connsiteY4" fmla="*/ 199708 h 199708"/>
                          <a:gd name="connsiteX5" fmla="*/ 24911 w 103416"/>
                          <a:gd name="connsiteY5" fmla="*/ 191025 h 199708"/>
                          <a:gd name="connsiteX6" fmla="*/ 32837 w 103416"/>
                          <a:gd name="connsiteY6" fmla="*/ 175547 h 19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6" h="199708">
                            <a:moveTo>
                              <a:pt x="32837" y="175547"/>
                            </a:moveTo>
                            <a:cubicBezTo>
                              <a:pt x="64164" y="116276"/>
                              <a:pt x="88697" y="53985"/>
                              <a:pt x="103417" y="1888"/>
                            </a:cubicBezTo>
                            <a:cubicBezTo>
                              <a:pt x="97755" y="1133"/>
                              <a:pt x="92094" y="755"/>
                              <a:pt x="86055" y="0"/>
                            </a:cubicBezTo>
                            <a:cubicBezTo>
                              <a:pt x="71712" y="49078"/>
                              <a:pt x="48689" y="108726"/>
                              <a:pt x="17739" y="167619"/>
                            </a:cubicBezTo>
                            <a:cubicBezTo>
                              <a:pt x="12078" y="178567"/>
                              <a:pt x="6039" y="189138"/>
                              <a:pt x="0" y="199708"/>
                            </a:cubicBezTo>
                            <a:cubicBezTo>
                              <a:pt x="8303" y="197066"/>
                              <a:pt x="16607" y="194045"/>
                              <a:pt x="24911" y="191025"/>
                            </a:cubicBezTo>
                            <a:cubicBezTo>
                              <a:pt x="27175" y="185740"/>
                              <a:pt x="29817" y="180455"/>
                              <a:pt x="32837" y="175547"/>
                            </a:cubicBezTo>
                            <a:close/>
                          </a:path>
                        </a:pathLst>
                      </a:custGeom>
                      <a:solidFill>
                        <a:srgbClr val="797D82"/>
                      </a:solidFill>
                      <a:ln w="376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677574F8-2233-E5E5-66EA-2A93150A0D5E}"/>
                          </a:ext>
                        </a:extLst>
                      </p:cNvPr>
                      <p:cNvSpPr/>
                      <p:nvPr/>
                    </p:nvSpPr>
                    <p:spPr>
                      <a:xfrm>
                        <a:off x="10018799" y="625475"/>
                        <a:ext cx="100774" cy="200463"/>
                      </a:xfrm>
                      <a:custGeom>
                        <a:avLst/>
                        <a:gdLst>
                          <a:gd name="connsiteX0" fmla="*/ 89452 w 100774"/>
                          <a:gd name="connsiteY0" fmla="*/ 20764 h 200463"/>
                          <a:gd name="connsiteX1" fmla="*/ 100775 w 100774"/>
                          <a:gd name="connsiteY1" fmla="*/ 0 h 200463"/>
                          <a:gd name="connsiteX2" fmla="*/ 76619 w 100774"/>
                          <a:gd name="connsiteY2" fmla="*/ 7928 h 200463"/>
                          <a:gd name="connsiteX3" fmla="*/ 73977 w 100774"/>
                          <a:gd name="connsiteY3" fmla="*/ 12836 h 200463"/>
                          <a:gd name="connsiteX4" fmla="*/ 0 w 100774"/>
                          <a:gd name="connsiteY4" fmla="*/ 199331 h 200463"/>
                          <a:gd name="connsiteX5" fmla="*/ 17362 w 100774"/>
                          <a:gd name="connsiteY5" fmla="*/ 200463 h 200463"/>
                          <a:gd name="connsiteX6" fmla="*/ 89452 w 100774"/>
                          <a:gd name="connsiteY6" fmla="*/ 20764 h 20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774" h="200463">
                            <a:moveTo>
                              <a:pt x="89452" y="20764"/>
                            </a:moveTo>
                            <a:cubicBezTo>
                              <a:pt x="93226" y="13591"/>
                              <a:pt x="97000" y="6795"/>
                              <a:pt x="100775" y="0"/>
                            </a:cubicBezTo>
                            <a:cubicBezTo>
                              <a:pt x="92471" y="2643"/>
                              <a:pt x="84545" y="5285"/>
                              <a:pt x="76619" y="7928"/>
                            </a:cubicBezTo>
                            <a:cubicBezTo>
                              <a:pt x="75864" y="9438"/>
                              <a:pt x="74732" y="10948"/>
                              <a:pt x="73977" y="12836"/>
                            </a:cubicBezTo>
                            <a:cubicBezTo>
                              <a:pt x="39253" y="78524"/>
                              <a:pt x="14342" y="142703"/>
                              <a:pt x="0" y="199331"/>
                            </a:cubicBezTo>
                            <a:cubicBezTo>
                              <a:pt x="5661" y="199708"/>
                              <a:pt x="11323" y="200086"/>
                              <a:pt x="17362" y="200463"/>
                            </a:cubicBezTo>
                            <a:cubicBezTo>
                              <a:pt x="31327" y="147610"/>
                              <a:pt x="54728" y="86075"/>
                              <a:pt x="89452" y="20764"/>
                            </a:cubicBezTo>
                            <a:close/>
                          </a:path>
                        </a:pathLst>
                      </a:custGeom>
                      <a:solidFill>
                        <a:srgbClr val="797D82"/>
                      </a:solidFill>
                      <a:ln w="3767" cap="flat">
                        <a:noFill/>
                        <a:prstDash val="solid"/>
                        <a:miter/>
                      </a:ln>
                    </p:spPr>
                    <p:txBody>
                      <a:bodyPr rtlCol="0" anchor="ctr"/>
                      <a:lstStyle/>
                      <a:p>
                        <a:endParaRPr lang="ru-RU"/>
                      </a:p>
                    </p:txBody>
                  </p:sp>
                  <p:grpSp>
                    <p:nvGrpSpPr>
                      <p:cNvPr id="16" name="Рисунок 5">
                        <a:extLst>
                          <a:ext uri="{FF2B5EF4-FFF2-40B4-BE49-F238E27FC236}">
                            <a16:creationId xmlns:a16="http://schemas.microsoft.com/office/drawing/2014/main" id="{6DD208C6-58CB-CDE7-62A3-85A030726191}"/>
                          </a:ext>
                        </a:extLst>
                      </p:cNvPr>
                      <p:cNvGrpSpPr/>
                      <p:nvPr/>
                    </p:nvGrpSpPr>
                    <p:grpSpPr>
                      <a:xfrm>
                        <a:off x="10000868" y="554124"/>
                        <a:ext cx="418963" cy="292200"/>
                        <a:chOff x="10000868" y="554124"/>
                        <a:chExt cx="418963" cy="292200"/>
                      </a:xfrm>
                      <a:solidFill>
                        <a:srgbClr val="797D82"/>
                      </a:solidFill>
                    </p:grpSpPr>
                    <p:sp>
                      <p:nvSpPr>
                        <p:cNvPr id="17" name="Полилиния 16">
                          <a:extLst>
                            <a:ext uri="{FF2B5EF4-FFF2-40B4-BE49-F238E27FC236}">
                              <a16:creationId xmlns:a16="http://schemas.microsoft.com/office/drawing/2014/main" id="{5D8596E4-8293-A330-1EC1-175B16733769}"/>
                            </a:ext>
                          </a:extLst>
                        </p:cNvPr>
                        <p:cNvSpPr/>
                        <p:nvPr/>
                      </p:nvSpPr>
                      <p:spPr>
                        <a:xfrm>
                          <a:off x="10067111" y="728538"/>
                          <a:ext cx="210984" cy="114011"/>
                        </a:xfrm>
                        <a:custGeom>
                          <a:avLst/>
                          <a:gdLst>
                            <a:gd name="connsiteX0" fmla="*/ 7549 w 210984"/>
                            <a:gd name="connsiteY0" fmla="*/ 0 h 114011"/>
                            <a:gd name="connsiteX1" fmla="*/ 0 w 210984"/>
                            <a:gd name="connsiteY1" fmla="*/ 18121 h 114011"/>
                            <a:gd name="connsiteX2" fmla="*/ 91339 w 210984"/>
                            <a:gd name="connsiteY2" fmla="*/ 78524 h 114011"/>
                            <a:gd name="connsiteX3" fmla="*/ 200417 w 210984"/>
                            <a:gd name="connsiteY3" fmla="*/ 114011 h 114011"/>
                            <a:gd name="connsiteX4" fmla="*/ 210985 w 210984"/>
                            <a:gd name="connsiteY4" fmla="*/ 97400 h 114011"/>
                            <a:gd name="connsiteX5" fmla="*/ 98887 w 210984"/>
                            <a:gd name="connsiteY5" fmla="*/ 62291 h 114011"/>
                            <a:gd name="connsiteX6" fmla="*/ 7549 w 210984"/>
                            <a:gd name="connsiteY6" fmla="*/ 0 h 11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984" h="114011">
                              <a:moveTo>
                                <a:pt x="7549" y="0"/>
                              </a:moveTo>
                              <a:cubicBezTo>
                                <a:pt x="4907" y="6040"/>
                                <a:pt x="2265" y="12081"/>
                                <a:pt x="0" y="18121"/>
                              </a:cubicBezTo>
                              <a:cubicBezTo>
                                <a:pt x="24911" y="40395"/>
                                <a:pt x="55860" y="61158"/>
                                <a:pt x="91339" y="78524"/>
                              </a:cubicBezTo>
                              <a:cubicBezTo>
                                <a:pt x="127950" y="96268"/>
                                <a:pt x="165315" y="108348"/>
                                <a:pt x="200417" y="114011"/>
                              </a:cubicBezTo>
                              <a:cubicBezTo>
                                <a:pt x="204191" y="108726"/>
                                <a:pt x="207588" y="103063"/>
                                <a:pt x="210985" y="97400"/>
                              </a:cubicBezTo>
                              <a:cubicBezTo>
                                <a:pt x="175506" y="92870"/>
                                <a:pt x="136631" y="80789"/>
                                <a:pt x="98887" y="62291"/>
                              </a:cubicBezTo>
                              <a:cubicBezTo>
                                <a:pt x="63409" y="44925"/>
                                <a:pt x="32082" y="23029"/>
                                <a:pt x="7549" y="0"/>
                              </a:cubicBezTo>
                              <a:close/>
                            </a:path>
                          </a:pathLst>
                        </a:custGeom>
                        <a:solidFill>
                          <a:srgbClr val="797D82"/>
                        </a:solidFill>
                        <a:ln w="376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B9FF66FE-1AD8-7453-ED48-870DC0617932}"/>
                            </a:ext>
                          </a:extLst>
                        </p:cNvPr>
                        <p:cNvSpPr/>
                        <p:nvPr/>
                      </p:nvSpPr>
                      <p:spPr>
                        <a:xfrm>
                          <a:off x="10000868" y="554124"/>
                          <a:ext cx="418963" cy="292200"/>
                        </a:xfrm>
                        <a:custGeom>
                          <a:avLst/>
                          <a:gdLst>
                            <a:gd name="connsiteX0" fmla="*/ 388570 w 418963"/>
                            <a:gd name="connsiteY0" fmla="*/ 137795 h 292200"/>
                            <a:gd name="connsiteX1" fmla="*/ 261753 w 418963"/>
                            <a:gd name="connsiteY1" fmla="*/ 39262 h 292200"/>
                            <a:gd name="connsiteX2" fmla="*/ 109647 w 418963"/>
                            <a:gd name="connsiteY2" fmla="*/ 0 h 292200"/>
                            <a:gd name="connsiteX3" fmla="*/ 6986 w 418963"/>
                            <a:gd name="connsiteY3" fmla="*/ 47190 h 292200"/>
                            <a:gd name="connsiteX4" fmla="*/ 52655 w 418963"/>
                            <a:gd name="connsiteY4" fmla="*/ 179700 h 292200"/>
                            <a:gd name="connsiteX5" fmla="*/ 60204 w 418963"/>
                            <a:gd name="connsiteY5" fmla="*/ 161201 h 292200"/>
                            <a:gd name="connsiteX6" fmla="*/ 22838 w 418963"/>
                            <a:gd name="connsiteY6" fmla="*/ 55118 h 292200"/>
                            <a:gd name="connsiteX7" fmla="*/ 109270 w 418963"/>
                            <a:gd name="connsiteY7" fmla="*/ 18121 h 292200"/>
                            <a:gd name="connsiteX8" fmla="*/ 253449 w 418963"/>
                            <a:gd name="connsiteY8" fmla="*/ 55495 h 292200"/>
                            <a:gd name="connsiteX9" fmla="*/ 373473 w 418963"/>
                            <a:gd name="connsiteY9" fmla="*/ 148743 h 292200"/>
                            <a:gd name="connsiteX10" fmla="*/ 395364 w 418963"/>
                            <a:gd name="connsiteY10" fmla="*/ 237083 h 292200"/>
                            <a:gd name="connsiteX11" fmla="*/ 308932 w 418963"/>
                            <a:gd name="connsiteY11" fmla="*/ 274080 h 292200"/>
                            <a:gd name="connsiteX12" fmla="*/ 296099 w 418963"/>
                            <a:gd name="connsiteY12" fmla="*/ 273702 h 292200"/>
                            <a:gd name="connsiteX13" fmla="*/ 285153 w 418963"/>
                            <a:gd name="connsiteY13" fmla="*/ 291068 h 292200"/>
                            <a:gd name="connsiteX14" fmla="*/ 308932 w 418963"/>
                            <a:gd name="connsiteY14" fmla="*/ 292201 h 292200"/>
                            <a:gd name="connsiteX15" fmla="*/ 411593 w 418963"/>
                            <a:gd name="connsiteY15" fmla="*/ 245011 h 292200"/>
                            <a:gd name="connsiteX16" fmla="*/ 388570 w 418963"/>
                            <a:gd name="connsiteY16" fmla="*/ 137795 h 29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8963" h="292200">
                              <a:moveTo>
                                <a:pt x="388570" y="137795"/>
                              </a:moveTo>
                              <a:cubicBezTo>
                                <a:pt x="360263" y="100043"/>
                                <a:pt x="314971" y="64933"/>
                                <a:pt x="261753" y="39262"/>
                              </a:cubicBezTo>
                              <a:cubicBezTo>
                                <a:pt x="210044" y="13968"/>
                                <a:pt x="156071" y="0"/>
                                <a:pt x="109647" y="0"/>
                              </a:cubicBezTo>
                              <a:cubicBezTo>
                                <a:pt x="58316" y="0"/>
                                <a:pt x="22083" y="16611"/>
                                <a:pt x="6986" y="47190"/>
                              </a:cubicBezTo>
                              <a:cubicBezTo>
                                <a:pt x="-11509" y="84942"/>
                                <a:pt x="7740" y="134397"/>
                                <a:pt x="52655" y="179700"/>
                              </a:cubicBezTo>
                              <a:cubicBezTo>
                                <a:pt x="55297" y="173659"/>
                                <a:pt x="57562" y="167241"/>
                                <a:pt x="60204" y="161201"/>
                              </a:cubicBezTo>
                              <a:cubicBezTo>
                                <a:pt x="25102" y="123449"/>
                                <a:pt x="9250" y="83432"/>
                                <a:pt x="22838" y="55118"/>
                              </a:cubicBezTo>
                              <a:cubicBezTo>
                                <a:pt x="34161" y="31712"/>
                                <a:pt x="65865" y="18121"/>
                                <a:pt x="109270" y="18121"/>
                              </a:cubicBezTo>
                              <a:cubicBezTo>
                                <a:pt x="153052" y="18121"/>
                                <a:pt x="204383" y="31334"/>
                                <a:pt x="253449" y="55495"/>
                              </a:cubicBezTo>
                              <a:cubicBezTo>
                                <a:pt x="304025" y="80412"/>
                                <a:pt x="346675" y="113256"/>
                                <a:pt x="373473" y="148743"/>
                              </a:cubicBezTo>
                              <a:cubicBezTo>
                                <a:pt x="398761" y="182342"/>
                                <a:pt x="406687" y="213676"/>
                                <a:pt x="395364" y="237083"/>
                              </a:cubicBezTo>
                              <a:cubicBezTo>
                                <a:pt x="384041" y="260489"/>
                                <a:pt x="352336" y="274080"/>
                                <a:pt x="308932" y="274080"/>
                              </a:cubicBezTo>
                              <a:cubicBezTo>
                                <a:pt x="304780" y="274080"/>
                                <a:pt x="300251" y="273702"/>
                                <a:pt x="296099" y="273702"/>
                              </a:cubicBezTo>
                              <a:cubicBezTo>
                                <a:pt x="292325" y="279365"/>
                                <a:pt x="288928" y="285405"/>
                                <a:pt x="285153" y="291068"/>
                              </a:cubicBezTo>
                              <a:cubicBezTo>
                                <a:pt x="293080" y="291823"/>
                                <a:pt x="301006" y="292201"/>
                                <a:pt x="308932" y="292201"/>
                              </a:cubicBezTo>
                              <a:cubicBezTo>
                                <a:pt x="360263" y="292201"/>
                                <a:pt x="396496" y="275590"/>
                                <a:pt x="411593" y="245011"/>
                              </a:cubicBezTo>
                              <a:cubicBezTo>
                                <a:pt x="426691" y="215187"/>
                                <a:pt x="418387" y="177434"/>
                                <a:pt x="388570" y="137795"/>
                              </a:cubicBezTo>
                              <a:close/>
                            </a:path>
                          </a:pathLst>
                        </a:custGeom>
                        <a:solidFill>
                          <a:srgbClr val="797D82"/>
                        </a:solidFill>
                        <a:ln w="3767" cap="flat">
                          <a:noFill/>
                          <a:prstDash val="solid"/>
                          <a:miter/>
                        </a:ln>
                      </p:spPr>
                      <p:txBody>
                        <a:bodyPr rtlCol="0" anchor="ctr"/>
                        <a:lstStyle/>
                        <a:p>
                          <a:endParaRPr lang="ru-RU"/>
                        </a:p>
                      </p:txBody>
                    </p:sp>
                  </p:grpSp>
                  <p:sp>
                    <p:nvSpPr>
                      <p:cNvPr id="19" name="Полилиния 18">
                        <a:extLst>
                          <a:ext uri="{FF2B5EF4-FFF2-40B4-BE49-F238E27FC236}">
                            <a16:creationId xmlns:a16="http://schemas.microsoft.com/office/drawing/2014/main" id="{16BDCCB9-4518-5807-E3C3-4FBB2EBFBDA0}"/>
                          </a:ext>
                        </a:extLst>
                      </p:cNvPr>
                      <p:cNvSpPr/>
                      <p:nvPr/>
                    </p:nvSpPr>
                    <p:spPr>
                      <a:xfrm>
                        <a:off x="10003949" y="801022"/>
                        <a:ext cx="302076" cy="223869"/>
                      </a:xfrm>
                      <a:custGeom>
                        <a:avLst/>
                        <a:gdLst>
                          <a:gd name="connsiteX0" fmla="*/ 277166 w 302076"/>
                          <a:gd name="connsiteY0" fmla="*/ 8305 h 223869"/>
                          <a:gd name="connsiteX1" fmla="*/ 65049 w 302076"/>
                          <a:gd name="connsiteY1" fmla="*/ 206881 h 223869"/>
                          <a:gd name="connsiteX2" fmla="*/ 45799 w 302076"/>
                          <a:gd name="connsiteY2" fmla="*/ 202351 h 223869"/>
                          <a:gd name="connsiteX3" fmla="*/ 27683 w 302076"/>
                          <a:gd name="connsiteY3" fmla="*/ 42282 h 223869"/>
                          <a:gd name="connsiteX4" fmla="*/ 10321 w 302076"/>
                          <a:gd name="connsiteY4" fmla="*/ 41150 h 223869"/>
                          <a:gd name="connsiteX5" fmla="*/ 37873 w 302076"/>
                          <a:gd name="connsiteY5" fmla="*/ 217452 h 223869"/>
                          <a:gd name="connsiteX6" fmla="*/ 65049 w 302076"/>
                          <a:gd name="connsiteY6" fmla="*/ 223869 h 223869"/>
                          <a:gd name="connsiteX7" fmla="*/ 302076 w 302076"/>
                          <a:gd name="connsiteY7" fmla="*/ 0 h 223869"/>
                          <a:gd name="connsiteX8" fmla="*/ 277166 w 302076"/>
                          <a:gd name="connsiteY8" fmla="*/ 8305 h 2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076" h="223869">
                            <a:moveTo>
                              <a:pt x="277166" y="8305"/>
                            </a:moveTo>
                            <a:cubicBezTo>
                              <a:pt x="205453" y="124582"/>
                              <a:pt x="119399" y="206881"/>
                              <a:pt x="65049" y="206881"/>
                            </a:cubicBezTo>
                            <a:cubicBezTo>
                              <a:pt x="57877" y="206881"/>
                              <a:pt x="51461" y="205371"/>
                              <a:pt x="45799" y="202351"/>
                            </a:cubicBezTo>
                            <a:cubicBezTo>
                              <a:pt x="16360" y="186872"/>
                              <a:pt x="8434" y="126847"/>
                              <a:pt x="27683" y="42282"/>
                            </a:cubicBezTo>
                            <a:cubicBezTo>
                              <a:pt x="21644" y="41905"/>
                              <a:pt x="15982" y="41527"/>
                              <a:pt x="10321" y="41150"/>
                            </a:cubicBezTo>
                            <a:cubicBezTo>
                              <a:pt x="-9306" y="129867"/>
                              <a:pt x="-1380" y="197066"/>
                              <a:pt x="37873" y="217452"/>
                            </a:cubicBezTo>
                            <a:cubicBezTo>
                              <a:pt x="45799" y="221604"/>
                              <a:pt x="55235" y="223869"/>
                              <a:pt x="65049" y="223869"/>
                            </a:cubicBezTo>
                            <a:cubicBezTo>
                              <a:pt x="129590" y="223869"/>
                              <a:pt x="223948" y="133642"/>
                              <a:pt x="302076" y="0"/>
                            </a:cubicBezTo>
                            <a:cubicBezTo>
                              <a:pt x="294150" y="3398"/>
                              <a:pt x="285847" y="6040"/>
                              <a:pt x="277166" y="8305"/>
                            </a:cubicBezTo>
                            <a:close/>
                          </a:path>
                        </a:pathLst>
                      </a:custGeom>
                      <a:solidFill>
                        <a:srgbClr val="797D82"/>
                      </a:solidFill>
                      <a:ln w="3767" cap="flat">
                        <a:noFill/>
                        <a:prstDash val="solid"/>
                        <a:miter/>
                      </a:ln>
                    </p:spPr>
                    <p:txBody>
                      <a:bodyPr rtlCol="0" anchor="ctr"/>
                      <a:lstStyle/>
                      <a:p>
                        <a:endParaRPr lang="ru-RU"/>
                      </a:p>
                    </p:txBody>
                  </p:sp>
                </p:grpSp>
                <p:grpSp>
                  <p:nvGrpSpPr>
                    <p:cNvPr id="20" name="Рисунок 5">
                      <a:extLst>
                        <a:ext uri="{FF2B5EF4-FFF2-40B4-BE49-F238E27FC236}">
                          <a16:creationId xmlns:a16="http://schemas.microsoft.com/office/drawing/2014/main" id="{86997CD4-CF38-4172-217E-EE31BAD0517F}"/>
                        </a:ext>
                      </a:extLst>
                    </p:cNvPr>
                    <p:cNvGrpSpPr/>
                    <p:nvPr/>
                  </p:nvGrpSpPr>
                  <p:grpSpPr>
                    <a:xfrm>
                      <a:off x="9901994" y="563562"/>
                      <a:ext cx="617426" cy="272947"/>
                      <a:chOff x="9901994" y="563562"/>
                      <a:chExt cx="617426" cy="272947"/>
                    </a:xfrm>
                    <a:solidFill>
                      <a:srgbClr val="797D82"/>
                    </a:solidFill>
                  </p:grpSpPr>
                  <p:sp>
                    <p:nvSpPr>
                      <p:cNvPr id="21" name="Полилиния 20">
                        <a:extLst>
                          <a:ext uri="{FF2B5EF4-FFF2-40B4-BE49-F238E27FC236}">
                            <a16:creationId xmlns:a16="http://schemas.microsoft.com/office/drawing/2014/main" id="{9E75C4E6-73A3-8FB7-2612-5174C34AC566}"/>
                          </a:ext>
                        </a:extLst>
                      </p:cNvPr>
                      <p:cNvSpPr/>
                      <p:nvPr/>
                    </p:nvSpPr>
                    <p:spPr>
                      <a:xfrm>
                        <a:off x="10191286" y="743261"/>
                        <a:ext cx="206078" cy="75504"/>
                      </a:xfrm>
                      <a:custGeom>
                        <a:avLst/>
                        <a:gdLst>
                          <a:gd name="connsiteX0" fmla="*/ 41895 w 206078"/>
                          <a:gd name="connsiteY0" fmla="*/ 55118 h 75504"/>
                          <a:gd name="connsiteX1" fmla="*/ 0 w 206078"/>
                          <a:gd name="connsiteY1" fmla="*/ 63801 h 75504"/>
                          <a:gd name="connsiteX2" fmla="*/ 33214 w 206078"/>
                          <a:gd name="connsiteY2" fmla="*/ 75504 h 75504"/>
                          <a:gd name="connsiteX3" fmla="*/ 45669 w 206078"/>
                          <a:gd name="connsiteY3" fmla="*/ 72861 h 75504"/>
                          <a:gd name="connsiteX4" fmla="*/ 206078 w 206078"/>
                          <a:gd name="connsiteY4" fmla="*/ 17366 h 75504"/>
                          <a:gd name="connsiteX5" fmla="*/ 201172 w 206078"/>
                          <a:gd name="connsiteY5" fmla="*/ 0 h 75504"/>
                          <a:gd name="connsiteX6" fmla="*/ 41895 w 206078"/>
                          <a:gd name="connsiteY6" fmla="*/ 55118 h 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078" h="75504">
                            <a:moveTo>
                              <a:pt x="41895" y="55118"/>
                            </a:moveTo>
                            <a:cubicBezTo>
                              <a:pt x="27930" y="58516"/>
                              <a:pt x="13965" y="61158"/>
                              <a:pt x="0" y="63801"/>
                            </a:cubicBezTo>
                            <a:cubicBezTo>
                              <a:pt x="11323" y="68331"/>
                              <a:pt x="22269" y="72106"/>
                              <a:pt x="33214" y="75504"/>
                            </a:cubicBezTo>
                            <a:cubicBezTo>
                              <a:pt x="37366" y="74749"/>
                              <a:pt x="41518" y="73616"/>
                              <a:pt x="45669" y="72861"/>
                            </a:cubicBezTo>
                            <a:cubicBezTo>
                              <a:pt x="104926" y="59271"/>
                              <a:pt x="160031" y="40017"/>
                              <a:pt x="206078" y="17366"/>
                            </a:cubicBezTo>
                            <a:cubicBezTo>
                              <a:pt x="204946" y="11703"/>
                              <a:pt x="203436" y="6040"/>
                              <a:pt x="201172" y="0"/>
                            </a:cubicBezTo>
                            <a:cubicBezTo>
                              <a:pt x="156257" y="22274"/>
                              <a:pt x="101152" y="41527"/>
                              <a:pt x="41895" y="55118"/>
                            </a:cubicBezTo>
                            <a:close/>
                          </a:path>
                        </a:pathLst>
                      </a:custGeom>
                      <a:solidFill>
                        <a:srgbClr val="797D82"/>
                      </a:solidFill>
                      <a:ln w="376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F38E467A-DDC4-34BF-2DD7-0FCD1577069E}"/>
                          </a:ext>
                        </a:extLst>
                      </p:cNvPr>
                      <p:cNvSpPr/>
                      <p:nvPr/>
                    </p:nvSpPr>
                    <p:spPr>
                      <a:xfrm>
                        <a:off x="10016535" y="585458"/>
                        <a:ext cx="195887" cy="75504"/>
                      </a:xfrm>
                      <a:custGeom>
                        <a:avLst/>
                        <a:gdLst>
                          <a:gd name="connsiteX0" fmla="*/ 0 w 195887"/>
                          <a:gd name="connsiteY0" fmla="*/ 57761 h 75504"/>
                          <a:gd name="connsiteX1" fmla="*/ 4152 w 195887"/>
                          <a:gd name="connsiteY1" fmla="*/ 75504 h 75504"/>
                          <a:gd name="connsiteX2" fmla="*/ 171354 w 195887"/>
                          <a:gd name="connsiteY2" fmla="*/ 16233 h 75504"/>
                          <a:gd name="connsiteX3" fmla="*/ 195888 w 195887"/>
                          <a:gd name="connsiteY3" fmla="*/ 10948 h 75504"/>
                          <a:gd name="connsiteX4" fmla="*/ 161541 w 195887"/>
                          <a:gd name="connsiteY4" fmla="*/ 0 h 75504"/>
                          <a:gd name="connsiteX5" fmla="*/ 0 w 195887"/>
                          <a:gd name="connsiteY5" fmla="*/ 57761 h 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887" h="75504">
                            <a:moveTo>
                              <a:pt x="0" y="57761"/>
                            </a:moveTo>
                            <a:cubicBezTo>
                              <a:pt x="755" y="63423"/>
                              <a:pt x="2265" y="69464"/>
                              <a:pt x="4152" y="75504"/>
                            </a:cubicBezTo>
                            <a:cubicBezTo>
                              <a:pt x="47934" y="52853"/>
                              <a:pt x="104549" y="31712"/>
                              <a:pt x="171354" y="16233"/>
                            </a:cubicBezTo>
                            <a:cubicBezTo>
                              <a:pt x="179658" y="14346"/>
                              <a:pt x="187584" y="12458"/>
                              <a:pt x="195888" y="10948"/>
                            </a:cubicBezTo>
                            <a:cubicBezTo>
                              <a:pt x="184187" y="6795"/>
                              <a:pt x="172864" y="3020"/>
                              <a:pt x="161541" y="0"/>
                            </a:cubicBezTo>
                            <a:cubicBezTo>
                              <a:pt x="99642" y="15101"/>
                              <a:pt x="44537" y="35109"/>
                              <a:pt x="0" y="57761"/>
                            </a:cubicBezTo>
                            <a:close/>
                          </a:path>
                        </a:pathLst>
                      </a:custGeom>
                      <a:solidFill>
                        <a:srgbClr val="797D82"/>
                      </a:solidFill>
                      <a:ln w="376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681DCD27-1851-F7DE-D9EE-FFC2133883A0}"/>
                          </a:ext>
                        </a:extLst>
                      </p:cNvPr>
                      <p:cNvSpPr/>
                      <p:nvPr/>
                    </p:nvSpPr>
                    <p:spPr>
                      <a:xfrm>
                        <a:off x="9901994" y="652279"/>
                        <a:ext cx="288159" cy="184229"/>
                      </a:xfrm>
                      <a:custGeom>
                        <a:avLst/>
                        <a:gdLst>
                          <a:gd name="connsiteX0" fmla="*/ 256455 w 288159"/>
                          <a:gd name="connsiteY0" fmla="*/ 160069 h 184229"/>
                          <a:gd name="connsiteX1" fmla="*/ 167381 w 288159"/>
                          <a:gd name="connsiteY1" fmla="*/ 166486 h 184229"/>
                          <a:gd name="connsiteX2" fmla="*/ 18673 w 288159"/>
                          <a:gd name="connsiteY2" fmla="*/ 115144 h 184229"/>
                          <a:gd name="connsiteX3" fmla="*/ 102840 w 288159"/>
                          <a:gd name="connsiteY3" fmla="*/ 17743 h 184229"/>
                          <a:gd name="connsiteX4" fmla="*/ 97934 w 288159"/>
                          <a:gd name="connsiteY4" fmla="*/ 0 h 184229"/>
                          <a:gd name="connsiteX5" fmla="*/ 1311 w 288159"/>
                          <a:gd name="connsiteY5" fmla="*/ 118919 h 184229"/>
                          <a:gd name="connsiteX6" fmla="*/ 167759 w 288159"/>
                          <a:gd name="connsiteY6" fmla="*/ 184230 h 184229"/>
                          <a:gd name="connsiteX7" fmla="*/ 288160 w 288159"/>
                          <a:gd name="connsiteY7" fmla="*/ 173282 h 184229"/>
                          <a:gd name="connsiteX8" fmla="*/ 256455 w 288159"/>
                          <a:gd name="connsiteY8" fmla="*/ 160069 h 18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59" h="184229">
                            <a:moveTo>
                              <a:pt x="256455" y="160069"/>
                            </a:moveTo>
                            <a:cubicBezTo>
                              <a:pt x="225506" y="164221"/>
                              <a:pt x="195311" y="166486"/>
                              <a:pt x="167381" y="166486"/>
                            </a:cubicBezTo>
                            <a:cubicBezTo>
                              <a:pt x="82836" y="166486"/>
                              <a:pt x="25844" y="146855"/>
                              <a:pt x="18673" y="115144"/>
                            </a:cubicBezTo>
                            <a:cubicBezTo>
                              <a:pt x="12634" y="88340"/>
                              <a:pt x="43583" y="51720"/>
                              <a:pt x="102840" y="17743"/>
                            </a:cubicBezTo>
                            <a:cubicBezTo>
                              <a:pt x="100576" y="11703"/>
                              <a:pt x="99066" y="6040"/>
                              <a:pt x="97934" y="0"/>
                            </a:cubicBezTo>
                            <a:cubicBezTo>
                              <a:pt x="30751" y="37752"/>
                              <a:pt x="-7748" y="81167"/>
                              <a:pt x="1311" y="118919"/>
                            </a:cubicBezTo>
                            <a:cubicBezTo>
                              <a:pt x="11124" y="160446"/>
                              <a:pt x="71513" y="184230"/>
                              <a:pt x="167759" y="184230"/>
                            </a:cubicBezTo>
                            <a:cubicBezTo>
                              <a:pt x="205125" y="184230"/>
                              <a:pt x="246265" y="180455"/>
                              <a:pt x="288160" y="173282"/>
                            </a:cubicBezTo>
                            <a:cubicBezTo>
                              <a:pt x="277214" y="169507"/>
                              <a:pt x="266646" y="164976"/>
                              <a:pt x="256455" y="160069"/>
                            </a:cubicBezTo>
                            <a:close/>
                          </a:path>
                        </a:pathLst>
                      </a:custGeom>
                      <a:solidFill>
                        <a:srgbClr val="797D82"/>
                      </a:solidFill>
                      <a:ln w="376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16CE3615-037C-7EDE-C6A3-830F0DD994B4}"/>
                          </a:ext>
                        </a:extLst>
                      </p:cNvPr>
                      <p:cNvSpPr/>
                      <p:nvPr/>
                    </p:nvSpPr>
                    <p:spPr>
                      <a:xfrm>
                        <a:off x="10213554" y="563562"/>
                        <a:ext cx="305866" cy="188004"/>
                      </a:xfrm>
                      <a:custGeom>
                        <a:avLst/>
                        <a:gdLst>
                          <a:gd name="connsiteX0" fmla="*/ 304588 w 305866"/>
                          <a:gd name="connsiteY0" fmla="*/ 65311 h 188004"/>
                          <a:gd name="connsiteX1" fmla="*/ 138140 w 305866"/>
                          <a:gd name="connsiteY1" fmla="*/ 0 h 188004"/>
                          <a:gd name="connsiteX2" fmla="*/ 0 w 305866"/>
                          <a:gd name="connsiteY2" fmla="*/ 14346 h 188004"/>
                          <a:gd name="connsiteX3" fmla="*/ 31704 w 305866"/>
                          <a:gd name="connsiteY3" fmla="*/ 26804 h 188004"/>
                          <a:gd name="connsiteX4" fmla="*/ 138140 w 305866"/>
                          <a:gd name="connsiteY4" fmla="*/ 17743 h 188004"/>
                          <a:gd name="connsiteX5" fmla="*/ 286849 w 305866"/>
                          <a:gd name="connsiteY5" fmla="*/ 69086 h 188004"/>
                          <a:gd name="connsiteX6" fmla="*/ 220798 w 305866"/>
                          <a:gd name="connsiteY6" fmla="*/ 155538 h 188004"/>
                          <a:gd name="connsiteX7" fmla="*/ 194755 w 305866"/>
                          <a:gd name="connsiteY7" fmla="*/ 170639 h 188004"/>
                          <a:gd name="connsiteX8" fmla="*/ 200417 w 305866"/>
                          <a:gd name="connsiteY8" fmla="*/ 188005 h 188004"/>
                          <a:gd name="connsiteX9" fmla="*/ 230611 w 305866"/>
                          <a:gd name="connsiteY9" fmla="*/ 170639 h 188004"/>
                          <a:gd name="connsiteX10" fmla="*/ 304588 w 305866"/>
                          <a:gd name="connsiteY10" fmla="*/ 65311 h 18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866" h="188004">
                            <a:moveTo>
                              <a:pt x="304588" y="65311"/>
                            </a:moveTo>
                            <a:cubicBezTo>
                              <a:pt x="295152" y="23784"/>
                              <a:pt x="234386" y="0"/>
                              <a:pt x="138140" y="0"/>
                            </a:cubicBezTo>
                            <a:cubicBezTo>
                              <a:pt x="95491" y="0"/>
                              <a:pt x="47934" y="4908"/>
                              <a:pt x="0" y="14346"/>
                            </a:cubicBezTo>
                            <a:cubicBezTo>
                              <a:pt x="10568" y="18121"/>
                              <a:pt x="21136" y="22274"/>
                              <a:pt x="31704" y="26804"/>
                            </a:cubicBezTo>
                            <a:cubicBezTo>
                              <a:pt x="68693" y="20764"/>
                              <a:pt x="104926" y="17743"/>
                              <a:pt x="138140" y="17743"/>
                            </a:cubicBezTo>
                            <a:cubicBezTo>
                              <a:pt x="222685" y="17743"/>
                              <a:pt x="279678" y="37374"/>
                              <a:pt x="286849" y="69086"/>
                            </a:cubicBezTo>
                            <a:cubicBezTo>
                              <a:pt x="292510" y="93247"/>
                              <a:pt x="268355" y="124959"/>
                              <a:pt x="220798" y="155538"/>
                            </a:cubicBezTo>
                            <a:cubicBezTo>
                              <a:pt x="212495" y="160824"/>
                              <a:pt x="203814" y="165731"/>
                              <a:pt x="194755" y="170639"/>
                            </a:cubicBezTo>
                            <a:cubicBezTo>
                              <a:pt x="197020" y="176679"/>
                              <a:pt x="198907" y="182342"/>
                              <a:pt x="200417" y="188005"/>
                            </a:cubicBezTo>
                            <a:cubicBezTo>
                              <a:pt x="210985" y="182342"/>
                              <a:pt x="221176" y="176302"/>
                              <a:pt x="230611" y="170639"/>
                            </a:cubicBezTo>
                            <a:cubicBezTo>
                              <a:pt x="286094" y="135530"/>
                              <a:pt x="312137" y="97778"/>
                              <a:pt x="304588" y="65311"/>
                            </a:cubicBezTo>
                            <a:close/>
                          </a:path>
                        </a:pathLst>
                      </a:custGeom>
                      <a:solidFill>
                        <a:srgbClr val="797D82"/>
                      </a:solidFill>
                      <a:ln w="3767" cap="flat">
                        <a:noFill/>
                        <a:prstDash val="solid"/>
                        <a:miter/>
                      </a:ln>
                    </p:spPr>
                    <p:txBody>
                      <a:bodyPr rtlCol="0" anchor="ctr"/>
                      <a:lstStyle/>
                      <a:p>
                        <a:endParaRPr lang="ru-RU"/>
                      </a:p>
                    </p:txBody>
                  </p:sp>
                </p:grpSp>
              </p:grpSp>
            </p:grpSp>
            <p:sp>
              <p:nvSpPr>
                <p:cNvPr id="25" name="Полилиния 24">
                  <a:extLst>
                    <a:ext uri="{FF2B5EF4-FFF2-40B4-BE49-F238E27FC236}">
                      <a16:creationId xmlns:a16="http://schemas.microsoft.com/office/drawing/2014/main" id="{D967E4AF-5B87-F57F-2BBD-5E060DFCFD00}"/>
                    </a:ext>
                  </a:extLst>
                </p:cNvPr>
                <p:cNvSpPr/>
                <p:nvPr/>
              </p:nvSpPr>
              <p:spPr>
                <a:xfrm>
                  <a:off x="10156562" y="651901"/>
                  <a:ext cx="99642" cy="99665"/>
                </a:xfrm>
                <a:custGeom>
                  <a:avLst/>
                  <a:gdLst>
                    <a:gd name="connsiteX0" fmla="*/ 99642 w 99642"/>
                    <a:gd name="connsiteY0" fmla="*/ 49833 h 99665"/>
                    <a:gd name="connsiteX1" fmla="*/ 49821 w 99642"/>
                    <a:gd name="connsiteY1" fmla="*/ 99665 h 99665"/>
                    <a:gd name="connsiteX2" fmla="*/ 0 w 99642"/>
                    <a:gd name="connsiteY2" fmla="*/ 49833 h 99665"/>
                    <a:gd name="connsiteX3" fmla="*/ 49821 w 99642"/>
                    <a:gd name="connsiteY3" fmla="*/ 0 h 99665"/>
                    <a:gd name="connsiteX4" fmla="*/ 99642 w 99642"/>
                    <a:gd name="connsiteY4" fmla="*/ 49833 h 99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42" h="99665">
                      <a:moveTo>
                        <a:pt x="99642" y="49833"/>
                      </a:moveTo>
                      <a:cubicBezTo>
                        <a:pt x="99642" y="77392"/>
                        <a:pt x="77374" y="99665"/>
                        <a:pt x="49821" y="99665"/>
                      </a:cubicBezTo>
                      <a:cubicBezTo>
                        <a:pt x="22269" y="99665"/>
                        <a:pt x="0" y="77392"/>
                        <a:pt x="0" y="49833"/>
                      </a:cubicBezTo>
                      <a:cubicBezTo>
                        <a:pt x="0" y="22274"/>
                        <a:pt x="22269" y="0"/>
                        <a:pt x="49821" y="0"/>
                      </a:cubicBezTo>
                      <a:cubicBezTo>
                        <a:pt x="77374" y="0"/>
                        <a:pt x="99642" y="22274"/>
                        <a:pt x="99642" y="49833"/>
                      </a:cubicBezTo>
                      <a:close/>
                    </a:path>
                  </a:pathLst>
                </a:custGeom>
                <a:solidFill>
                  <a:srgbClr val="797D82"/>
                </a:solidFill>
                <a:ln w="3767" cap="flat">
                  <a:noFill/>
                  <a:prstDash val="solid"/>
                  <a:miter/>
                </a:ln>
              </p:spPr>
              <p:txBody>
                <a:bodyPr rtlCol="0" anchor="ctr"/>
                <a:lstStyle/>
                <a:p>
                  <a:endParaRPr lang="ru-RU"/>
                </a:p>
              </p:txBody>
            </p:sp>
          </p:grpSp>
          <p:grpSp>
            <p:nvGrpSpPr>
              <p:cNvPr id="26" name="Рисунок 5">
                <a:extLst>
                  <a:ext uri="{FF2B5EF4-FFF2-40B4-BE49-F238E27FC236}">
                    <a16:creationId xmlns:a16="http://schemas.microsoft.com/office/drawing/2014/main" id="{EBC41B1A-6FE7-E9AE-CF12-6B781E676932}"/>
                  </a:ext>
                </a:extLst>
              </p:cNvPr>
              <p:cNvGrpSpPr/>
              <p:nvPr/>
            </p:nvGrpSpPr>
            <p:grpSpPr>
              <a:xfrm>
                <a:off x="10108251" y="375179"/>
                <a:ext cx="308734" cy="234817"/>
                <a:chOff x="10108251" y="375179"/>
                <a:chExt cx="308734" cy="234817"/>
              </a:xfrm>
              <a:solidFill>
                <a:srgbClr val="797D82"/>
              </a:solidFill>
            </p:grpSpPr>
            <p:sp>
              <p:nvSpPr>
                <p:cNvPr id="27" name="Полилиния 26">
                  <a:extLst>
                    <a:ext uri="{FF2B5EF4-FFF2-40B4-BE49-F238E27FC236}">
                      <a16:creationId xmlns:a16="http://schemas.microsoft.com/office/drawing/2014/main" id="{16C9D205-2889-BAD5-B7EA-AABA267261A5}"/>
                    </a:ext>
                  </a:extLst>
                </p:cNvPr>
                <p:cNvSpPr/>
                <p:nvPr/>
              </p:nvSpPr>
              <p:spPr>
                <a:xfrm>
                  <a:off x="10108251" y="568847"/>
                  <a:ext cx="43782" cy="41149"/>
                </a:xfrm>
                <a:custGeom>
                  <a:avLst/>
                  <a:gdLst>
                    <a:gd name="connsiteX0" fmla="*/ 24156 w 43782"/>
                    <a:gd name="connsiteY0" fmla="*/ 33977 h 41149"/>
                    <a:gd name="connsiteX1" fmla="*/ 43782 w 43782"/>
                    <a:gd name="connsiteY1" fmla="*/ 2643 h 41149"/>
                    <a:gd name="connsiteX2" fmla="*/ 24533 w 43782"/>
                    <a:gd name="connsiteY2" fmla="*/ 0 h 41149"/>
                    <a:gd name="connsiteX3" fmla="*/ 0 w 43782"/>
                    <a:gd name="connsiteY3" fmla="*/ 41150 h 41149"/>
                    <a:gd name="connsiteX4" fmla="*/ 24156 w 43782"/>
                    <a:gd name="connsiteY4" fmla="*/ 33977 h 4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82" h="41149">
                      <a:moveTo>
                        <a:pt x="24156" y="33977"/>
                      </a:moveTo>
                      <a:cubicBezTo>
                        <a:pt x="30572" y="23406"/>
                        <a:pt x="36988" y="12836"/>
                        <a:pt x="43782" y="2643"/>
                      </a:cubicBezTo>
                      <a:cubicBezTo>
                        <a:pt x="37366" y="1510"/>
                        <a:pt x="30950" y="755"/>
                        <a:pt x="24533" y="0"/>
                      </a:cubicBezTo>
                      <a:cubicBezTo>
                        <a:pt x="16230" y="13213"/>
                        <a:pt x="7926" y="26804"/>
                        <a:pt x="0" y="41150"/>
                      </a:cubicBezTo>
                      <a:cubicBezTo>
                        <a:pt x="7926" y="38885"/>
                        <a:pt x="16230" y="36242"/>
                        <a:pt x="24156" y="33977"/>
                      </a:cubicBezTo>
                      <a:close/>
                    </a:path>
                  </a:pathLst>
                </a:custGeom>
                <a:solidFill>
                  <a:srgbClr val="797D82"/>
                </a:solidFill>
                <a:ln w="376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7B01DE20-94C5-0AD2-C8E3-1FCAB9609380}"/>
                    </a:ext>
                  </a:extLst>
                </p:cNvPr>
                <p:cNvSpPr/>
                <p:nvPr/>
              </p:nvSpPr>
              <p:spPr>
                <a:xfrm>
                  <a:off x="10144107" y="375179"/>
                  <a:ext cx="272877" cy="200085"/>
                </a:xfrm>
                <a:custGeom>
                  <a:avLst/>
                  <a:gdLst>
                    <a:gd name="connsiteX0" fmla="*/ 18872 w 272877"/>
                    <a:gd name="connsiteY0" fmla="*/ 180077 h 200085"/>
                    <a:gd name="connsiteX1" fmla="*/ 207588 w 272877"/>
                    <a:gd name="connsiteY1" fmla="*/ 17366 h 200085"/>
                    <a:gd name="connsiteX2" fmla="*/ 226837 w 272877"/>
                    <a:gd name="connsiteY2" fmla="*/ 21896 h 200085"/>
                    <a:gd name="connsiteX3" fmla="*/ 241179 w 272877"/>
                    <a:gd name="connsiteY3" fmla="*/ 198198 h 200085"/>
                    <a:gd name="connsiteX4" fmla="*/ 258541 w 272877"/>
                    <a:gd name="connsiteY4" fmla="*/ 200086 h 200085"/>
                    <a:gd name="connsiteX5" fmla="*/ 235141 w 272877"/>
                    <a:gd name="connsiteY5" fmla="*/ 6418 h 200085"/>
                    <a:gd name="connsiteX6" fmla="*/ 207965 w 272877"/>
                    <a:gd name="connsiteY6" fmla="*/ 0 h 200085"/>
                    <a:gd name="connsiteX7" fmla="*/ 0 w 272877"/>
                    <a:gd name="connsiteY7" fmla="*/ 177057 h 200085"/>
                    <a:gd name="connsiteX8" fmla="*/ 18872 w 272877"/>
                    <a:gd name="connsiteY8" fmla="*/ 180077 h 20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877" h="200085">
                      <a:moveTo>
                        <a:pt x="18872" y="180077"/>
                      </a:moveTo>
                      <a:cubicBezTo>
                        <a:pt x="85300" y="83054"/>
                        <a:pt x="159277" y="17366"/>
                        <a:pt x="207588" y="17366"/>
                      </a:cubicBezTo>
                      <a:cubicBezTo>
                        <a:pt x="214759" y="17366"/>
                        <a:pt x="221176" y="18876"/>
                        <a:pt x="226837" y="21896"/>
                      </a:cubicBezTo>
                      <a:cubicBezTo>
                        <a:pt x="258164" y="38507"/>
                        <a:pt x="264958" y="105328"/>
                        <a:pt x="241179" y="198198"/>
                      </a:cubicBezTo>
                      <a:cubicBezTo>
                        <a:pt x="247218" y="198576"/>
                        <a:pt x="252880" y="199331"/>
                        <a:pt x="258541" y="200086"/>
                      </a:cubicBezTo>
                      <a:cubicBezTo>
                        <a:pt x="283075" y="103063"/>
                        <a:pt x="276658" y="28314"/>
                        <a:pt x="235141" y="6418"/>
                      </a:cubicBezTo>
                      <a:cubicBezTo>
                        <a:pt x="226837" y="2265"/>
                        <a:pt x="217779" y="0"/>
                        <a:pt x="207965" y="0"/>
                      </a:cubicBezTo>
                      <a:cubicBezTo>
                        <a:pt x="151351" y="0"/>
                        <a:pt x="71712" y="69464"/>
                        <a:pt x="0" y="177057"/>
                      </a:cubicBezTo>
                      <a:cubicBezTo>
                        <a:pt x="6039" y="177812"/>
                        <a:pt x="12455" y="178945"/>
                        <a:pt x="18872" y="180077"/>
                      </a:cubicBezTo>
                      <a:close/>
                    </a:path>
                  </a:pathLst>
                </a:custGeom>
                <a:solidFill>
                  <a:srgbClr val="797D82"/>
                </a:solidFill>
                <a:ln w="3767" cap="flat">
                  <a:noFill/>
                  <a:prstDash val="solid"/>
                  <a:miter/>
                </a:ln>
              </p:spPr>
              <p:txBody>
                <a:bodyPr rtlCol="0" anchor="ctr"/>
                <a:lstStyle/>
                <a:p>
                  <a:endParaRPr lang="ru-RU"/>
                </a:p>
              </p:txBody>
            </p:sp>
          </p:grpSp>
        </p:grpSp>
        <p:grpSp>
          <p:nvGrpSpPr>
            <p:cNvPr id="29" name="Рисунок 5">
              <a:extLst>
                <a:ext uri="{FF2B5EF4-FFF2-40B4-BE49-F238E27FC236}">
                  <a16:creationId xmlns:a16="http://schemas.microsoft.com/office/drawing/2014/main" id="{1DD1BC3A-D76E-2552-3A04-951466E883B6}"/>
                </a:ext>
              </a:extLst>
            </p:cNvPr>
            <p:cNvGrpSpPr/>
            <p:nvPr/>
          </p:nvGrpSpPr>
          <p:grpSpPr>
            <a:xfrm>
              <a:off x="10321878" y="883321"/>
              <a:ext cx="1183251" cy="276722"/>
              <a:chOff x="10321878" y="883321"/>
              <a:chExt cx="1183251" cy="276722"/>
            </a:xfrm>
            <a:solidFill>
              <a:srgbClr val="797D82"/>
            </a:solidFill>
          </p:grpSpPr>
          <p:sp>
            <p:nvSpPr>
              <p:cNvPr id="30" name="Полилиния 29">
                <a:extLst>
                  <a:ext uri="{FF2B5EF4-FFF2-40B4-BE49-F238E27FC236}">
                    <a16:creationId xmlns:a16="http://schemas.microsoft.com/office/drawing/2014/main" id="{889028B4-2103-3A38-2B1D-824E8A6B7E06}"/>
                  </a:ext>
                </a:extLst>
              </p:cNvPr>
              <p:cNvSpPr/>
              <p:nvPr/>
            </p:nvSpPr>
            <p:spPr>
              <a:xfrm>
                <a:off x="10321878" y="883321"/>
                <a:ext cx="271374" cy="276722"/>
              </a:xfrm>
              <a:custGeom>
                <a:avLst/>
                <a:gdLst>
                  <a:gd name="connsiteX0" fmla="*/ 228724 w 271374"/>
                  <a:gd name="connsiteY0" fmla="*/ 276722 h 276722"/>
                  <a:gd name="connsiteX1" fmla="*/ 228724 w 271374"/>
                  <a:gd name="connsiteY1" fmla="*/ 80034 h 276722"/>
                  <a:gd name="connsiteX2" fmla="*/ 135876 w 271374"/>
                  <a:gd name="connsiteY2" fmla="*/ 197066 h 276722"/>
                  <a:gd name="connsiteX3" fmla="*/ 42650 w 271374"/>
                  <a:gd name="connsiteY3" fmla="*/ 80034 h 276722"/>
                  <a:gd name="connsiteX4" fmla="*/ 42650 w 271374"/>
                  <a:gd name="connsiteY4" fmla="*/ 276722 h 276722"/>
                  <a:gd name="connsiteX5" fmla="*/ 0 w 271374"/>
                  <a:gd name="connsiteY5" fmla="*/ 276722 h 276722"/>
                  <a:gd name="connsiteX6" fmla="*/ 0 w 271374"/>
                  <a:gd name="connsiteY6" fmla="*/ 0 h 276722"/>
                  <a:gd name="connsiteX7" fmla="*/ 24911 w 271374"/>
                  <a:gd name="connsiteY7" fmla="*/ 0 h 276722"/>
                  <a:gd name="connsiteX8" fmla="*/ 135876 w 271374"/>
                  <a:gd name="connsiteY8" fmla="*/ 140438 h 276722"/>
                  <a:gd name="connsiteX9" fmla="*/ 246841 w 271374"/>
                  <a:gd name="connsiteY9" fmla="*/ 0 h 276722"/>
                  <a:gd name="connsiteX10" fmla="*/ 271374 w 271374"/>
                  <a:gd name="connsiteY10" fmla="*/ 0 h 276722"/>
                  <a:gd name="connsiteX11" fmla="*/ 271374 w 271374"/>
                  <a:gd name="connsiteY11" fmla="*/ 276722 h 276722"/>
                  <a:gd name="connsiteX12" fmla="*/ 228724 w 271374"/>
                  <a:gd name="connsiteY12" fmla="*/ 276722 h 27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1374" h="276722">
                    <a:moveTo>
                      <a:pt x="228724" y="276722"/>
                    </a:moveTo>
                    <a:lnTo>
                      <a:pt x="228724" y="80034"/>
                    </a:lnTo>
                    <a:lnTo>
                      <a:pt x="135876" y="197066"/>
                    </a:lnTo>
                    <a:lnTo>
                      <a:pt x="42650" y="80034"/>
                    </a:lnTo>
                    <a:lnTo>
                      <a:pt x="42650" y="276722"/>
                    </a:lnTo>
                    <a:lnTo>
                      <a:pt x="0" y="276722"/>
                    </a:lnTo>
                    <a:lnTo>
                      <a:pt x="0" y="0"/>
                    </a:lnTo>
                    <a:lnTo>
                      <a:pt x="24911" y="0"/>
                    </a:lnTo>
                    <a:lnTo>
                      <a:pt x="135876" y="140438"/>
                    </a:lnTo>
                    <a:lnTo>
                      <a:pt x="246841" y="0"/>
                    </a:lnTo>
                    <a:lnTo>
                      <a:pt x="271374" y="0"/>
                    </a:lnTo>
                    <a:lnTo>
                      <a:pt x="271374" y="276722"/>
                    </a:lnTo>
                    <a:lnTo>
                      <a:pt x="228724" y="276722"/>
                    </a:lnTo>
                    <a:close/>
                  </a:path>
                </a:pathLst>
              </a:custGeom>
              <a:solidFill>
                <a:srgbClr val="797D82"/>
              </a:solidFill>
              <a:ln w="376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7D601CE0-0E13-7A2B-4BF0-E13428BD3D6D}"/>
                  </a:ext>
                </a:extLst>
              </p:cNvPr>
              <p:cNvSpPr/>
              <p:nvPr/>
            </p:nvSpPr>
            <p:spPr>
              <a:xfrm>
                <a:off x="10628353" y="883321"/>
                <a:ext cx="213626" cy="276722"/>
              </a:xfrm>
              <a:custGeom>
                <a:avLst/>
                <a:gdLst>
                  <a:gd name="connsiteX0" fmla="*/ 170977 w 213626"/>
                  <a:gd name="connsiteY0" fmla="*/ 276722 h 276722"/>
                  <a:gd name="connsiteX1" fmla="*/ 170977 w 213626"/>
                  <a:gd name="connsiteY1" fmla="*/ 81544 h 276722"/>
                  <a:gd name="connsiteX2" fmla="*/ 24911 w 213626"/>
                  <a:gd name="connsiteY2" fmla="*/ 276722 h 276722"/>
                  <a:gd name="connsiteX3" fmla="*/ 0 w 213626"/>
                  <a:gd name="connsiteY3" fmla="*/ 276722 h 276722"/>
                  <a:gd name="connsiteX4" fmla="*/ 0 w 213626"/>
                  <a:gd name="connsiteY4" fmla="*/ 0 h 276722"/>
                  <a:gd name="connsiteX5" fmla="*/ 42650 w 213626"/>
                  <a:gd name="connsiteY5" fmla="*/ 0 h 276722"/>
                  <a:gd name="connsiteX6" fmla="*/ 42650 w 213626"/>
                  <a:gd name="connsiteY6" fmla="*/ 195178 h 276722"/>
                  <a:gd name="connsiteX7" fmla="*/ 188716 w 213626"/>
                  <a:gd name="connsiteY7" fmla="*/ 0 h 276722"/>
                  <a:gd name="connsiteX8" fmla="*/ 213627 w 213626"/>
                  <a:gd name="connsiteY8" fmla="*/ 0 h 276722"/>
                  <a:gd name="connsiteX9" fmla="*/ 213627 w 213626"/>
                  <a:gd name="connsiteY9" fmla="*/ 276722 h 276722"/>
                  <a:gd name="connsiteX10" fmla="*/ 170977 w 213626"/>
                  <a:gd name="connsiteY10" fmla="*/ 276722 h 27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626" h="276722">
                    <a:moveTo>
                      <a:pt x="170977" y="276722"/>
                    </a:moveTo>
                    <a:lnTo>
                      <a:pt x="170977" y="81544"/>
                    </a:lnTo>
                    <a:lnTo>
                      <a:pt x="24911" y="276722"/>
                    </a:lnTo>
                    <a:lnTo>
                      <a:pt x="0" y="276722"/>
                    </a:lnTo>
                    <a:lnTo>
                      <a:pt x="0" y="0"/>
                    </a:lnTo>
                    <a:lnTo>
                      <a:pt x="42650" y="0"/>
                    </a:lnTo>
                    <a:lnTo>
                      <a:pt x="42650" y="195178"/>
                    </a:lnTo>
                    <a:lnTo>
                      <a:pt x="188716" y="0"/>
                    </a:lnTo>
                    <a:lnTo>
                      <a:pt x="213627" y="0"/>
                    </a:lnTo>
                    <a:lnTo>
                      <a:pt x="213627" y="276722"/>
                    </a:lnTo>
                    <a:lnTo>
                      <a:pt x="170977" y="276722"/>
                    </a:lnTo>
                    <a:close/>
                  </a:path>
                </a:pathLst>
              </a:custGeom>
              <a:solidFill>
                <a:srgbClr val="797D82"/>
              </a:solidFill>
              <a:ln w="376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0C856C44-FD40-FB5B-0286-4B3E64E6586A}"/>
                  </a:ext>
                </a:extLst>
              </p:cNvPr>
              <p:cNvSpPr/>
              <p:nvPr/>
            </p:nvSpPr>
            <p:spPr>
              <a:xfrm>
                <a:off x="11291502" y="883321"/>
                <a:ext cx="213626" cy="276722"/>
              </a:xfrm>
              <a:custGeom>
                <a:avLst/>
                <a:gdLst>
                  <a:gd name="connsiteX0" fmla="*/ 170977 w 213626"/>
                  <a:gd name="connsiteY0" fmla="*/ 276722 h 276722"/>
                  <a:gd name="connsiteX1" fmla="*/ 170977 w 213626"/>
                  <a:gd name="connsiteY1" fmla="*/ 81544 h 276722"/>
                  <a:gd name="connsiteX2" fmla="*/ 24910 w 213626"/>
                  <a:gd name="connsiteY2" fmla="*/ 276722 h 276722"/>
                  <a:gd name="connsiteX3" fmla="*/ 0 w 213626"/>
                  <a:gd name="connsiteY3" fmla="*/ 276722 h 276722"/>
                  <a:gd name="connsiteX4" fmla="*/ 0 w 213626"/>
                  <a:gd name="connsiteY4" fmla="*/ 0 h 276722"/>
                  <a:gd name="connsiteX5" fmla="*/ 42650 w 213626"/>
                  <a:gd name="connsiteY5" fmla="*/ 0 h 276722"/>
                  <a:gd name="connsiteX6" fmla="*/ 42650 w 213626"/>
                  <a:gd name="connsiteY6" fmla="*/ 195178 h 276722"/>
                  <a:gd name="connsiteX7" fmla="*/ 188716 w 213626"/>
                  <a:gd name="connsiteY7" fmla="*/ 0 h 276722"/>
                  <a:gd name="connsiteX8" fmla="*/ 213627 w 213626"/>
                  <a:gd name="connsiteY8" fmla="*/ 0 h 276722"/>
                  <a:gd name="connsiteX9" fmla="*/ 213627 w 213626"/>
                  <a:gd name="connsiteY9" fmla="*/ 276722 h 276722"/>
                  <a:gd name="connsiteX10" fmla="*/ 170977 w 213626"/>
                  <a:gd name="connsiteY10" fmla="*/ 276722 h 27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626" h="276722">
                    <a:moveTo>
                      <a:pt x="170977" y="276722"/>
                    </a:moveTo>
                    <a:lnTo>
                      <a:pt x="170977" y="81544"/>
                    </a:lnTo>
                    <a:lnTo>
                      <a:pt x="24910" y="276722"/>
                    </a:lnTo>
                    <a:lnTo>
                      <a:pt x="0" y="276722"/>
                    </a:lnTo>
                    <a:lnTo>
                      <a:pt x="0" y="0"/>
                    </a:lnTo>
                    <a:lnTo>
                      <a:pt x="42650" y="0"/>
                    </a:lnTo>
                    <a:lnTo>
                      <a:pt x="42650" y="195178"/>
                    </a:lnTo>
                    <a:lnTo>
                      <a:pt x="188716" y="0"/>
                    </a:lnTo>
                    <a:lnTo>
                      <a:pt x="213627" y="0"/>
                    </a:lnTo>
                    <a:lnTo>
                      <a:pt x="213627" y="276722"/>
                    </a:lnTo>
                    <a:lnTo>
                      <a:pt x="170977" y="276722"/>
                    </a:lnTo>
                    <a:close/>
                  </a:path>
                </a:pathLst>
              </a:custGeom>
              <a:solidFill>
                <a:srgbClr val="797D82"/>
              </a:solidFill>
              <a:ln w="3767" cap="flat">
                <a:noFill/>
                <a:prstDash val="solid"/>
                <a:miter/>
              </a:ln>
            </p:spPr>
            <p:txBody>
              <a:bodyPr rtlCol="0" anchor="ctr"/>
              <a:lstStyle/>
              <a:p>
                <a:endParaRPr lang="ru-RU"/>
              </a:p>
            </p:txBody>
          </p:sp>
        </p:grpSp>
        <p:grpSp>
          <p:nvGrpSpPr>
            <p:cNvPr id="33" name="Рисунок 5">
              <a:extLst>
                <a:ext uri="{FF2B5EF4-FFF2-40B4-BE49-F238E27FC236}">
                  <a16:creationId xmlns:a16="http://schemas.microsoft.com/office/drawing/2014/main" id="{0BA81606-8B6A-432B-366A-09FB3706A37E}"/>
                </a:ext>
              </a:extLst>
            </p:cNvPr>
            <p:cNvGrpSpPr/>
            <p:nvPr/>
          </p:nvGrpSpPr>
          <p:grpSpPr>
            <a:xfrm>
              <a:off x="11049190" y="671155"/>
              <a:ext cx="495569" cy="120428"/>
              <a:chOff x="11049190" y="671155"/>
              <a:chExt cx="495569" cy="120428"/>
            </a:xfrm>
            <a:solidFill>
              <a:srgbClr val="797D82"/>
            </a:solidFill>
          </p:grpSpPr>
          <p:sp>
            <p:nvSpPr>
              <p:cNvPr id="34" name="Полилиния 33">
                <a:extLst>
                  <a:ext uri="{FF2B5EF4-FFF2-40B4-BE49-F238E27FC236}">
                    <a16:creationId xmlns:a16="http://schemas.microsoft.com/office/drawing/2014/main" id="{68E3F277-8FB7-30BD-9472-3D3796D1D64E}"/>
                  </a:ext>
                </a:extLst>
              </p:cNvPr>
              <p:cNvSpPr/>
              <p:nvPr/>
            </p:nvSpPr>
            <p:spPr>
              <a:xfrm>
                <a:off x="11049190" y="671155"/>
                <a:ext cx="100019" cy="120428"/>
              </a:xfrm>
              <a:custGeom>
                <a:avLst/>
                <a:gdLst>
                  <a:gd name="connsiteX0" fmla="*/ 74732 w 100019"/>
                  <a:gd name="connsiteY0" fmla="*/ 120429 h 120428"/>
                  <a:gd name="connsiteX1" fmla="*/ 74732 w 100019"/>
                  <a:gd name="connsiteY1" fmla="*/ 71351 h 120428"/>
                  <a:gd name="connsiteX2" fmla="*/ 25288 w 100019"/>
                  <a:gd name="connsiteY2" fmla="*/ 71351 h 120428"/>
                  <a:gd name="connsiteX3" fmla="*/ 25288 w 100019"/>
                  <a:gd name="connsiteY3" fmla="*/ 120429 h 120428"/>
                  <a:gd name="connsiteX4" fmla="*/ 0 w 100019"/>
                  <a:gd name="connsiteY4" fmla="*/ 120429 h 120428"/>
                  <a:gd name="connsiteX5" fmla="*/ 0 w 100019"/>
                  <a:gd name="connsiteY5" fmla="*/ 0 h 120428"/>
                  <a:gd name="connsiteX6" fmla="*/ 25288 w 100019"/>
                  <a:gd name="connsiteY6" fmla="*/ 0 h 120428"/>
                  <a:gd name="connsiteX7" fmla="*/ 25288 w 100019"/>
                  <a:gd name="connsiteY7" fmla="*/ 48700 h 120428"/>
                  <a:gd name="connsiteX8" fmla="*/ 74732 w 100019"/>
                  <a:gd name="connsiteY8" fmla="*/ 48700 h 120428"/>
                  <a:gd name="connsiteX9" fmla="*/ 74732 w 100019"/>
                  <a:gd name="connsiteY9" fmla="*/ 0 h 120428"/>
                  <a:gd name="connsiteX10" fmla="*/ 100020 w 100019"/>
                  <a:gd name="connsiteY10" fmla="*/ 0 h 120428"/>
                  <a:gd name="connsiteX11" fmla="*/ 100020 w 100019"/>
                  <a:gd name="connsiteY11" fmla="*/ 120429 h 120428"/>
                  <a:gd name="connsiteX12" fmla="*/ 74732 w 100019"/>
                  <a:gd name="connsiteY12" fmla="*/ 120429 h 12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19" h="120428">
                    <a:moveTo>
                      <a:pt x="74732" y="120429"/>
                    </a:moveTo>
                    <a:lnTo>
                      <a:pt x="74732" y="71351"/>
                    </a:lnTo>
                    <a:lnTo>
                      <a:pt x="25288" y="71351"/>
                    </a:lnTo>
                    <a:lnTo>
                      <a:pt x="25288" y="120429"/>
                    </a:lnTo>
                    <a:lnTo>
                      <a:pt x="0" y="120429"/>
                    </a:lnTo>
                    <a:lnTo>
                      <a:pt x="0" y="0"/>
                    </a:lnTo>
                    <a:lnTo>
                      <a:pt x="25288" y="0"/>
                    </a:lnTo>
                    <a:lnTo>
                      <a:pt x="25288" y="48700"/>
                    </a:lnTo>
                    <a:lnTo>
                      <a:pt x="74732" y="48700"/>
                    </a:lnTo>
                    <a:lnTo>
                      <a:pt x="74732" y="0"/>
                    </a:lnTo>
                    <a:lnTo>
                      <a:pt x="100020" y="0"/>
                    </a:lnTo>
                    <a:lnTo>
                      <a:pt x="100020" y="120429"/>
                    </a:lnTo>
                    <a:lnTo>
                      <a:pt x="74732" y="120429"/>
                    </a:lnTo>
                    <a:close/>
                  </a:path>
                </a:pathLst>
              </a:custGeom>
              <a:solidFill>
                <a:srgbClr val="797D82"/>
              </a:solidFill>
              <a:ln w="376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B0DF7559-5296-F8D8-8EA3-C98C1488388E}"/>
                  </a:ext>
                </a:extLst>
              </p:cNvPr>
              <p:cNvSpPr/>
              <p:nvPr/>
            </p:nvSpPr>
            <p:spPr>
              <a:xfrm>
                <a:off x="11177895" y="671155"/>
                <a:ext cx="101151" cy="120428"/>
              </a:xfrm>
              <a:custGeom>
                <a:avLst/>
                <a:gdLst>
                  <a:gd name="connsiteX0" fmla="*/ 75487 w 101151"/>
                  <a:gd name="connsiteY0" fmla="*/ 120429 h 120428"/>
                  <a:gd name="connsiteX1" fmla="*/ 75487 w 101151"/>
                  <a:gd name="connsiteY1" fmla="*/ 44925 h 120428"/>
                  <a:gd name="connsiteX2" fmla="*/ 14720 w 101151"/>
                  <a:gd name="connsiteY2" fmla="*/ 120429 h 120428"/>
                  <a:gd name="connsiteX3" fmla="*/ 0 w 101151"/>
                  <a:gd name="connsiteY3" fmla="*/ 120429 h 120428"/>
                  <a:gd name="connsiteX4" fmla="*/ 0 w 101151"/>
                  <a:gd name="connsiteY4" fmla="*/ 0 h 120428"/>
                  <a:gd name="connsiteX5" fmla="*/ 25288 w 101151"/>
                  <a:gd name="connsiteY5" fmla="*/ 0 h 120428"/>
                  <a:gd name="connsiteX6" fmla="*/ 25288 w 101151"/>
                  <a:gd name="connsiteY6" fmla="*/ 75882 h 120428"/>
                  <a:gd name="connsiteX7" fmla="*/ 86055 w 101151"/>
                  <a:gd name="connsiteY7" fmla="*/ 0 h 120428"/>
                  <a:gd name="connsiteX8" fmla="*/ 101152 w 101151"/>
                  <a:gd name="connsiteY8" fmla="*/ 0 h 120428"/>
                  <a:gd name="connsiteX9" fmla="*/ 101152 w 101151"/>
                  <a:gd name="connsiteY9" fmla="*/ 120429 h 120428"/>
                  <a:gd name="connsiteX10" fmla="*/ 75487 w 101151"/>
                  <a:gd name="connsiteY10" fmla="*/ 120429 h 12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151" h="120428">
                    <a:moveTo>
                      <a:pt x="75487" y="120429"/>
                    </a:moveTo>
                    <a:lnTo>
                      <a:pt x="75487" y="44925"/>
                    </a:lnTo>
                    <a:lnTo>
                      <a:pt x="14720" y="120429"/>
                    </a:lnTo>
                    <a:lnTo>
                      <a:pt x="0" y="120429"/>
                    </a:lnTo>
                    <a:lnTo>
                      <a:pt x="0" y="0"/>
                    </a:lnTo>
                    <a:lnTo>
                      <a:pt x="25288" y="0"/>
                    </a:lnTo>
                    <a:lnTo>
                      <a:pt x="25288" y="75882"/>
                    </a:lnTo>
                    <a:lnTo>
                      <a:pt x="86055" y="0"/>
                    </a:lnTo>
                    <a:lnTo>
                      <a:pt x="101152" y="0"/>
                    </a:lnTo>
                    <a:lnTo>
                      <a:pt x="101152" y="120429"/>
                    </a:lnTo>
                    <a:lnTo>
                      <a:pt x="75487" y="120429"/>
                    </a:lnTo>
                    <a:close/>
                  </a:path>
                </a:pathLst>
              </a:custGeom>
              <a:solidFill>
                <a:srgbClr val="797D82"/>
              </a:solidFill>
              <a:ln w="376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F60F680E-315A-8C92-BCD1-57748384F728}"/>
                  </a:ext>
                </a:extLst>
              </p:cNvPr>
              <p:cNvSpPr/>
              <p:nvPr/>
            </p:nvSpPr>
            <p:spPr>
              <a:xfrm>
                <a:off x="11299428" y="671532"/>
                <a:ext cx="101529" cy="120051"/>
              </a:xfrm>
              <a:custGeom>
                <a:avLst/>
                <a:gdLst>
                  <a:gd name="connsiteX0" fmla="*/ 76619 w 101529"/>
                  <a:gd name="connsiteY0" fmla="*/ 120051 h 120051"/>
                  <a:gd name="connsiteX1" fmla="*/ 76619 w 101529"/>
                  <a:gd name="connsiteY1" fmla="*/ 90605 h 120051"/>
                  <a:gd name="connsiteX2" fmla="*/ 62276 w 101529"/>
                  <a:gd name="connsiteY2" fmla="*/ 90605 h 120051"/>
                  <a:gd name="connsiteX3" fmla="*/ 36611 w 101529"/>
                  <a:gd name="connsiteY3" fmla="*/ 107971 h 120051"/>
                  <a:gd name="connsiteX4" fmla="*/ 28307 w 101529"/>
                  <a:gd name="connsiteY4" fmla="*/ 120051 h 120051"/>
                  <a:gd name="connsiteX5" fmla="*/ 0 w 101529"/>
                  <a:gd name="connsiteY5" fmla="*/ 120051 h 120051"/>
                  <a:gd name="connsiteX6" fmla="*/ 10946 w 101529"/>
                  <a:gd name="connsiteY6" fmla="*/ 104195 h 120051"/>
                  <a:gd name="connsiteX7" fmla="*/ 30195 w 101529"/>
                  <a:gd name="connsiteY7" fmla="*/ 83054 h 120051"/>
                  <a:gd name="connsiteX8" fmla="*/ 2642 w 101529"/>
                  <a:gd name="connsiteY8" fmla="*/ 45302 h 120051"/>
                  <a:gd name="connsiteX9" fmla="*/ 58125 w 101529"/>
                  <a:gd name="connsiteY9" fmla="*/ 0 h 120051"/>
                  <a:gd name="connsiteX10" fmla="*/ 101529 w 101529"/>
                  <a:gd name="connsiteY10" fmla="*/ 0 h 120051"/>
                  <a:gd name="connsiteX11" fmla="*/ 101529 w 101529"/>
                  <a:gd name="connsiteY11" fmla="*/ 120051 h 120051"/>
                  <a:gd name="connsiteX12" fmla="*/ 76619 w 101529"/>
                  <a:gd name="connsiteY12" fmla="*/ 120051 h 120051"/>
                  <a:gd name="connsiteX13" fmla="*/ 55860 w 101529"/>
                  <a:gd name="connsiteY13" fmla="*/ 22274 h 120051"/>
                  <a:gd name="connsiteX14" fmla="*/ 26420 w 101529"/>
                  <a:gd name="connsiteY14" fmla="*/ 45302 h 120051"/>
                  <a:gd name="connsiteX15" fmla="*/ 55860 w 101529"/>
                  <a:gd name="connsiteY15" fmla="*/ 68331 h 120051"/>
                  <a:gd name="connsiteX16" fmla="*/ 76619 w 101529"/>
                  <a:gd name="connsiteY16" fmla="*/ 68331 h 120051"/>
                  <a:gd name="connsiteX17" fmla="*/ 76619 w 101529"/>
                  <a:gd name="connsiteY17" fmla="*/ 22274 h 120051"/>
                  <a:gd name="connsiteX18" fmla="*/ 55860 w 101529"/>
                  <a:gd name="connsiteY18" fmla="*/ 22274 h 12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529" h="120051">
                    <a:moveTo>
                      <a:pt x="76619" y="120051"/>
                    </a:moveTo>
                    <a:lnTo>
                      <a:pt x="76619" y="90605"/>
                    </a:lnTo>
                    <a:lnTo>
                      <a:pt x="62276" y="90605"/>
                    </a:lnTo>
                    <a:cubicBezTo>
                      <a:pt x="49821" y="90982"/>
                      <a:pt x="46424" y="93625"/>
                      <a:pt x="36611" y="107971"/>
                    </a:cubicBezTo>
                    <a:lnTo>
                      <a:pt x="28307" y="120051"/>
                    </a:lnTo>
                    <a:lnTo>
                      <a:pt x="0" y="120051"/>
                    </a:lnTo>
                    <a:lnTo>
                      <a:pt x="10946" y="104195"/>
                    </a:lnTo>
                    <a:cubicBezTo>
                      <a:pt x="18872" y="92492"/>
                      <a:pt x="24533" y="86452"/>
                      <a:pt x="30195" y="83054"/>
                    </a:cubicBezTo>
                    <a:cubicBezTo>
                      <a:pt x="12833" y="76637"/>
                      <a:pt x="2642" y="63046"/>
                      <a:pt x="2642" y="45302"/>
                    </a:cubicBezTo>
                    <a:cubicBezTo>
                      <a:pt x="2642" y="20009"/>
                      <a:pt x="22269" y="0"/>
                      <a:pt x="58125" y="0"/>
                    </a:cubicBezTo>
                    <a:lnTo>
                      <a:pt x="101529" y="0"/>
                    </a:lnTo>
                    <a:lnTo>
                      <a:pt x="101529" y="120051"/>
                    </a:lnTo>
                    <a:lnTo>
                      <a:pt x="76619" y="120051"/>
                    </a:lnTo>
                    <a:close/>
                    <a:moveTo>
                      <a:pt x="55860" y="22274"/>
                    </a:moveTo>
                    <a:cubicBezTo>
                      <a:pt x="39253" y="22274"/>
                      <a:pt x="26420" y="29824"/>
                      <a:pt x="26420" y="45302"/>
                    </a:cubicBezTo>
                    <a:cubicBezTo>
                      <a:pt x="26420" y="61536"/>
                      <a:pt x="39253" y="68331"/>
                      <a:pt x="55860" y="68331"/>
                    </a:cubicBezTo>
                    <a:lnTo>
                      <a:pt x="76619" y="68331"/>
                    </a:lnTo>
                    <a:lnTo>
                      <a:pt x="76619" y="22274"/>
                    </a:lnTo>
                    <a:lnTo>
                      <a:pt x="55860" y="22274"/>
                    </a:lnTo>
                    <a:close/>
                  </a:path>
                </a:pathLst>
              </a:custGeom>
              <a:solidFill>
                <a:srgbClr val="797D82"/>
              </a:solidFill>
              <a:ln w="376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AC29861B-AD60-4E81-D3F2-B4EC91656A07}"/>
                  </a:ext>
                </a:extLst>
              </p:cNvPr>
              <p:cNvSpPr/>
              <p:nvPr/>
            </p:nvSpPr>
            <p:spPr>
              <a:xfrm>
                <a:off x="11423226" y="671155"/>
                <a:ext cx="121533" cy="120428"/>
              </a:xfrm>
              <a:custGeom>
                <a:avLst/>
                <a:gdLst>
                  <a:gd name="connsiteX0" fmla="*/ 20004 w 121533"/>
                  <a:gd name="connsiteY0" fmla="*/ 120429 h 120428"/>
                  <a:gd name="connsiteX1" fmla="*/ 46424 w 121533"/>
                  <a:gd name="connsiteY1" fmla="*/ 77014 h 120428"/>
                  <a:gd name="connsiteX2" fmla="*/ 0 w 121533"/>
                  <a:gd name="connsiteY2" fmla="*/ 0 h 120428"/>
                  <a:gd name="connsiteX3" fmla="*/ 28685 w 121533"/>
                  <a:gd name="connsiteY3" fmla="*/ 0 h 120428"/>
                  <a:gd name="connsiteX4" fmla="*/ 60767 w 121533"/>
                  <a:gd name="connsiteY4" fmla="*/ 52475 h 120428"/>
                  <a:gd name="connsiteX5" fmla="*/ 92848 w 121533"/>
                  <a:gd name="connsiteY5" fmla="*/ 0 h 120428"/>
                  <a:gd name="connsiteX6" fmla="*/ 121533 w 121533"/>
                  <a:gd name="connsiteY6" fmla="*/ 0 h 120428"/>
                  <a:gd name="connsiteX7" fmla="*/ 48689 w 121533"/>
                  <a:gd name="connsiteY7" fmla="*/ 120429 h 120428"/>
                  <a:gd name="connsiteX8" fmla="*/ 20004 w 121533"/>
                  <a:gd name="connsiteY8" fmla="*/ 120429 h 12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533" h="120428">
                    <a:moveTo>
                      <a:pt x="20004" y="120429"/>
                    </a:moveTo>
                    <a:lnTo>
                      <a:pt x="46424" y="77014"/>
                    </a:lnTo>
                    <a:lnTo>
                      <a:pt x="0" y="0"/>
                    </a:lnTo>
                    <a:lnTo>
                      <a:pt x="28685" y="0"/>
                    </a:lnTo>
                    <a:lnTo>
                      <a:pt x="60767" y="52475"/>
                    </a:lnTo>
                    <a:lnTo>
                      <a:pt x="92848" y="0"/>
                    </a:lnTo>
                    <a:lnTo>
                      <a:pt x="121533" y="0"/>
                    </a:lnTo>
                    <a:lnTo>
                      <a:pt x="48689" y="120429"/>
                    </a:lnTo>
                    <a:lnTo>
                      <a:pt x="20004" y="120429"/>
                    </a:lnTo>
                    <a:close/>
                  </a:path>
                </a:pathLst>
              </a:custGeom>
              <a:solidFill>
                <a:srgbClr val="797D82"/>
              </a:solidFill>
              <a:ln w="3767" cap="flat">
                <a:noFill/>
                <a:prstDash val="solid"/>
                <a:miter/>
              </a:ln>
            </p:spPr>
            <p:txBody>
              <a:bodyPr rtlCol="0" anchor="ctr"/>
              <a:lstStyle/>
              <a:p>
                <a:endParaRPr lang="ru-RU"/>
              </a:p>
            </p:txBody>
          </p:sp>
        </p:grpSp>
        <p:sp>
          <p:nvSpPr>
            <p:cNvPr id="38" name="Полилиния 37">
              <a:extLst>
                <a:ext uri="{FF2B5EF4-FFF2-40B4-BE49-F238E27FC236}">
                  <a16:creationId xmlns:a16="http://schemas.microsoft.com/office/drawing/2014/main" id="{A9C7764A-3BDA-FECC-50A1-D0812CF06D4C}"/>
                </a:ext>
              </a:extLst>
            </p:cNvPr>
            <p:cNvSpPr/>
            <p:nvPr/>
          </p:nvSpPr>
          <p:spPr>
            <a:xfrm>
              <a:off x="10858964" y="883321"/>
              <a:ext cx="416308" cy="275967"/>
            </a:xfrm>
            <a:custGeom>
              <a:avLst/>
              <a:gdLst>
                <a:gd name="connsiteX0" fmla="*/ 305343 w 416308"/>
                <a:gd name="connsiteY0" fmla="*/ 9816 h 275967"/>
                <a:gd name="connsiteX1" fmla="*/ 229102 w 416308"/>
                <a:gd name="connsiteY1" fmla="*/ 50965 h 275967"/>
                <a:gd name="connsiteX2" fmla="*/ 229102 w 416308"/>
                <a:gd name="connsiteY2" fmla="*/ 0 h 275967"/>
                <a:gd name="connsiteX3" fmla="*/ 186452 w 416308"/>
                <a:gd name="connsiteY3" fmla="*/ 0 h 275967"/>
                <a:gd name="connsiteX4" fmla="*/ 186452 w 416308"/>
                <a:gd name="connsiteY4" fmla="*/ 124204 h 275967"/>
                <a:gd name="connsiteX5" fmla="*/ 114740 w 416308"/>
                <a:gd name="connsiteY5" fmla="*/ 197821 h 275967"/>
                <a:gd name="connsiteX6" fmla="*/ 43027 w 416308"/>
                <a:gd name="connsiteY6" fmla="*/ 124204 h 275967"/>
                <a:gd name="connsiteX7" fmla="*/ 114740 w 416308"/>
                <a:gd name="connsiteY7" fmla="*/ 50210 h 275967"/>
                <a:gd name="connsiteX8" fmla="*/ 167958 w 416308"/>
                <a:gd name="connsiteY8" fmla="*/ 73616 h 275967"/>
                <a:gd name="connsiteX9" fmla="*/ 167958 w 416308"/>
                <a:gd name="connsiteY9" fmla="*/ 30202 h 275967"/>
                <a:gd name="connsiteX10" fmla="*/ 110588 w 416308"/>
                <a:gd name="connsiteY10" fmla="*/ 9816 h 275967"/>
                <a:gd name="connsiteX11" fmla="*/ 0 w 416308"/>
                <a:gd name="connsiteY11" fmla="*/ 123827 h 275967"/>
                <a:gd name="connsiteX12" fmla="*/ 110588 w 416308"/>
                <a:gd name="connsiteY12" fmla="*/ 237460 h 275967"/>
                <a:gd name="connsiteX13" fmla="*/ 186829 w 416308"/>
                <a:gd name="connsiteY13" fmla="*/ 196688 h 275967"/>
                <a:gd name="connsiteX14" fmla="*/ 186829 w 416308"/>
                <a:gd name="connsiteY14" fmla="*/ 275967 h 275967"/>
                <a:gd name="connsiteX15" fmla="*/ 230234 w 416308"/>
                <a:gd name="connsiteY15" fmla="*/ 275967 h 275967"/>
                <a:gd name="connsiteX16" fmla="*/ 230234 w 416308"/>
                <a:gd name="connsiteY16" fmla="*/ 117786 h 275967"/>
                <a:gd name="connsiteX17" fmla="*/ 230234 w 416308"/>
                <a:gd name="connsiteY17" fmla="*/ 117786 h 275967"/>
                <a:gd name="connsiteX18" fmla="*/ 301946 w 416308"/>
                <a:gd name="connsiteY18" fmla="*/ 49455 h 275967"/>
                <a:gd name="connsiteX19" fmla="*/ 373658 w 416308"/>
                <a:gd name="connsiteY19" fmla="*/ 123449 h 275967"/>
                <a:gd name="connsiteX20" fmla="*/ 301946 w 416308"/>
                <a:gd name="connsiteY20" fmla="*/ 197066 h 275967"/>
                <a:gd name="connsiteX21" fmla="*/ 249483 w 416308"/>
                <a:gd name="connsiteY21" fmla="*/ 174414 h 275967"/>
                <a:gd name="connsiteX22" fmla="*/ 249483 w 416308"/>
                <a:gd name="connsiteY22" fmla="*/ 218207 h 275967"/>
                <a:gd name="connsiteX23" fmla="*/ 306098 w 416308"/>
                <a:gd name="connsiteY23" fmla="*/ 237460 h 275967"/>
                <a:gd name="connsiteX24" fmla="*/ 416308 w 416308"/>
                <a:gd name="connsiteY24" fmla="*/ 123827 h 275967"/>
                <a:gd name="connsiteX25" fmla="*/ 305343 w 416308"/>
                <a:gd name="connsiteY25" fmla="*/ 9816 h 27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6308" h="275967">
                  <a:moveTo>
                    <a:pt x="305343" y="9816"/>
                  </a:moveTo>
                  <a:cubicBezTo>
                    <a:pt x="272506" y="9816"/>
                    <a:pt x="244199" y="26804"/>
                    <a:pt x="229102" y="50965"/>
                  </a:cubicBezTo>
                  <a:lnTo>
                    <a:pt x="229102" y="0"/>
                  </a:lnTo>
                  <a:lnTo>
                    <a:pt x="186452" y="0"/>
                  </a:lnTo>
                  <a:lnTo>
                    <a:pt x="186452" y="124204"/>
                  </a:lnTo>
                  <a:cubicBezTo>
                    <a:pt x="186452" y="166864"/>
                    <a:pt x="154747" y="197821"/>
                    <a:pt x="114740" y="197821"/>
                  </a:cubicBezTo>
                  <a:cubicBezTo>
                    <a:pt x="74354" y="197821"/>
                    <a:pt x="43027" y="166864"/>
                    <a:pt x="43027" y="124204"/>
                  </a:cubicBezTo>
                  <a:cubicBezTo>
                    <a:pt x="43027" y="81544"/>
                    <a:pt x="74732" y="50210"/>
                    <a:pt x="114740" y="50210"/>
                  </a:cubicBezTo>
                  <a:cubicBezTo>
                    <a:pt x="135876" y="50210"/>
                    <a:pt x="154747" y="58893"/>
                    <a:pt x="167958" y="73616"/>
                  </a:cubicBezTo>
                  <a:lnTo>
                    <a:pt x="167958" y="30202"/>
                  </a:lnTo>
                  <a:cubicBezTo>
                    <a:pt x="152483" y="17743"/>
                    <a:pt x="132479" y="9816"/>
                    <a:pt x="110588" y="9816"/>
                  </a:cubicBezTo>
                  <a:cubicBezTo>
                    <a:pt x="44537" y="9816"/>
                    <a:pt x="0" y="60403"/>
                    <a:pt x="0" y="123827"/>
                  </a:cubicBezTo>
                  <a:cubicBezTo>
                    <a:pt x="0" y="187250"/>
                    <a:pt x="44537" y="237460"/>
                    <a:pt x="110588" y="237460"/>
                  </a:cubicBezTo>
                  <a:cubicBezTo>
                    <a:pt x="143424" y="237460"/>
                    <a:pt x="171732" y="220849"/>
                    <a:pt x="186829" y="196688"/>
                  </a:cubicBezTo>
                  <a:lnTo>
                    <a:pt x="186829" y="275967"/>
                  </a:lnTo>
                  <a:lnTo>
                    <a:pt x="230234" y="275967"/>
                  </a:lnTo>
                  <a:lnTo>
                    <a:pt x="230234" y="117786"/>
                  </a:lnTo>
                  <a:lnTo>
                    <a:pt x="230234" y="117786"/>
                  </a:lnTo>
                  <a:cubicBezTo>
                    <a:pt x="232876" y="78147"/>
                    <a:pt x="263448" y="49455"/>
                    <a:pt x="301946" y="49455"/>
                  </a:cubicBezTo>
                  <a:cubicBezTo>
                    <a:pt x="342331" y="49455"/>
                    <a:pt x="373658" y="80789"/>
                    <a:pt x="373658" y="123449"/>
                  </a:cubicBezTo>
                  <a:cubicBezTo>
                    <a:pt x="373658" y="166109"/>
                    <a:pt x="341954" y="197066"/>
                    <a:pt x="301946" y="197066"/>
                  </a:cubicBezTo>
                  <a:cubicBezTo>
                    <a:pt x="280810" y="197066"/>
                    <a:pt x="262316" y="188383"/>
                    <a:pt x="249483" y="174414"/>
                  </a:cubicBezTo>
                  <a:lnTo>
                    <a:pt x="249483" y="218207"/>
                  </a:lnTo>
                  <a:cubicBezTo>
                    <a:pt x="264580" y="229910"/>
                    <a:pt x="284207" y="237460"/>
                    <a:pt x="306098" y="237460"/>
                  </a:cubicBezTo>
                  <a:cubicBezTo>
                    <a:pt x="371771" y="237460"/>
                    <a:pt x="416308" y="187250"/>
                    <a:pt x="416308" y="123827"/>
                  </a:cubicBezTo>
                  <a:cubicBezTo>
                    <a:pt x="415553" y="60403"/>
                    <a:pt x="370639" y="9816"/>
                    <a:pt x="305343" y="9816"/>
                  </a:cubicBezTo>
                  <a:close/>
                </a:path>
              </a:pathLst>
            </a:custGeom>
            <a:solidFill>
              <a:srgbClr val="797D82"/>
            </a:solidFill>
            <a:ln w="3767" cap="flat">
              <a:noFill/>
              <a:prstDash val="solid"/>
              <a:miter/>
            </a:ln>
          </p:spPr>
          <p:txBody>
            <a:bodyPr rtlCol="0" anchor="ctr"/>
            <a:lstStyle/>
            <a:p>
              <a:endParaRPr lang="ru-RU"/>
            </a:p>
          </p:txBody>
        </p:sp>
      </p:grpSp>
    </p:spTree>
    <p:extLst>
      <p:ext uri="{BB962C8B-B14F-4D97-AF65-F5344CB8AC3E}">
        <p14:creationId xmlns:p14="http://schemas.microsoft.com/office/powerpoint/2010/main" val="4263447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Разделительный слайд 2">
    <p:spTree>
      <p:nvGrpSpPr>
        <p:cNvPr id="1" name=""/>
        <p:cNvGrpSpPr/>
        <p:nvPr/>
      </p:nvGrpSpPr>
      <p:grpSpPr>
        <a:xfrm>
          <a:off x="0" y="0"/>
          <a:ext cx="0" cy="0"/>
          <a:chOff x="0" y="0"/>
          <a:chExt cx="0" cy="0"/>
        </a:xfrm>
      </p:grpSpPr>
      <p:sp>
        <p:nvSpPr>
          <p:cNvPr id="8" name="Текст 26">
            <a:extLst>
              <a:ext uri="{FF2B5EF4-FFF2-40B4-BE49-F238E27FC236}">
                <a16:creationId xmlns:a16="http://schemas.microsoft.com/office/drawing/2014/main" id="{7515E36B-1623-4270-9DCE-D237A95313D8}"/>
              </a:ext>
            </a:extLst>
          </p:cNvPr>
          <p:cNvSpPr>
            <a:spLocks noGrp="1"/>
          </p:cNvSpPr>
          <p:nvPr>
            <p:ph type="body" sz="quarter" idx="12" hasCustomPrompt="1"/>
          </p:nvPr>
        </p:nvSpPr>
        <p:spPr>
          <a:xfrm>
            <a:off x="560194" y="3981502"/>
            <a:ext cx="3995181" cy="461665"/>
          </a:xfrm>
          <a:prstGeom prst="rect">
            <a:avLst/>
          </a:prstGeom>
        </p:spPr>
        <p:txBody>
          <a:bodyPr wrap="square">
            <a:spAutoFit/>
          </a:bodyPr>
          <a:lstStyle>
            <a:lvl1pPr marL="0" indent="0">
              <a:lnSpc>
                <a:spcPct val="100000"/>
              </a:lnSpc>
              <a:spcBef>
                <a:spcPts val="0"/>
              </a:spcBef>
              <a:spcAft>
                <a:spcPts val="600"/>
              </a:spcAft>
              <a:buNone/>
              <a:defRPr sz="2400">
                <a:solidFill>
                  <a:schemeClr val="bg1">
                    <a:lumMod val="65000"/>
                  </a:schemeClr>
                </a:solidFill>
                <a:latin typeface="Montserrat" panose="00000500000000000000" pitchFamily="2" charset="-52"/>
              </a:defRPr>
            </a:lvl1pPr>
          </a:lstStyle>
          <a:p>
            <a:pPr lvl="0"/>
            <a:r>
              <a:rPr lang="ru-RU" dirty="0"/>
              <a:t>Цитата \ тезис</a:t>
            </a:r>
          </a:p>
        </p:txBody>
      </p:sp>
      <p:sp>
        <p:nvSpPr>
          <p:cNvPr id="12" name="Текст 26">
            <a:extLst>
              <a:ext uri="{FF2B5EF4-FFF2-40B4-BE49-F238E27FC236}">
                <a16:creationId xmlns:a16="http://schemas.microsoft.com/office/drawing/2014/main" id="{10202AF7-32D8-423F-B59E-300862A1F452}"/>
              </a:ext>
            </a:extLst>
          </p:cNvPr>
          <p:cNvSpPr>
            <a:spLocks noGrp="1"/>
          </p:cNvSpPr>
          <p:nvPr>
            <p:ph type="body" sz="quarter" idx="13" hasCustomPrompt="1"/>
          </p:nvPr>
        </p:nvSpPr>
        <p:spPr>
          <a:xfrm>
            <a:off x="560194" y="2574834"/>
            <a:ext cx="5766431" cy="1200329"/>
          </a:xfrm>
          <a:prstGeom prst="rect">
            <a:avLst/>
          </a:prstGeom>
        </p:spPr>
        <p:txBody>
          <a:bodyPr wrap="square">
            <a:spAutoFit/>
          </a:bodyPr>
          <a:lstStyle>
            <a:lvl1pPr marL="0" indent="0">
              <a:lnSpc>
                <a:spcPct val="100000"/>
              </a:lnSpc>
              <a:spcBef>
                <a:spcPts val="0"/>
              </a:spcBef>
              <a:spcAft>
                <a:spcPts val="600"/>
              </a:spcAft>
              <a:buNone/>
              <a:defRPr sz="3600" b="1">
                <a:solidFill>
                  <a:schemeClr val="accent4"/>
                </a:solidFill>
                <a:latin typeface="Montserrat" panose="00000500000000000000" pitchFamily="2" charset="-52"/>
              </a:defRPr>
            </a:lvl1pPr>
          </a:lstStyle>
          <a:p>
            <a:pPr lvl="0"/>
            <a:r>
              <a:rPr lang="ru-RU" dirty="0"/>
              <a:t>Заголовок</a:t>
            </a:r>
            <a:br>
              <a:rPr lang="ru-RU" dirty="0"/>
            </a:br>
            <a:r>
              <a:rPr lang="ru-RU" dirty="0"/>
              <a:t>раздела</a:t>
            </a:r>
          </a:p>
        </p:txBody>
      </p:sp>
      <p:grpSp>
        <p:nvGrpSpPr>
          <p:cNvPr id="4" name="Рисунок 4">
            <a:extLst>
              <a:ext uri="{FF2B5EF4-FFF2-40B4-BE49-F238E27FC236}">
                <a16:creationId xmlns:a16="http://schemas.microsoft.com/office/drawing/2014/main" id="{BDEB5FBB-81CE-786D-0953-5E431CC127B0}"/>
              </a:ext>
            </a:extLst>
          </p:cNvPr>
          <p:cNvGrpSpPr/>
          <p:nvPr/>
        </p:nvGrpSpPr>
        <p:grpSpPr>
          <a:xfrm>
            <a:off x="-212555" y="-356077"/>
            <a:ext cx="2410284" cy="1516121"/>
            <a:chOff x="-212555" y="-356077"/>
            <a:chExt cx="2410284" cy="1516121"/>
          </a:xfrm>
          <a:solidFill>
            <a:srgbClr val="797D82"/>
          </a:solidFill>
        </p:grpSpPr>
        <p:grpSp>
          <p:nvGrpSpPr>
            <p:cNvPr id="6" name="Рисунок 4">
              <a:extLst>
                <a:ext uri="{FF2B5EF4-FFF2-40B4-BE49-F238E27FC236}">
                  <a16:creationId xmlns:a16="http://schemas.microsoft.com/office/drawing/2014/main" id="{085A4001-6DAC-A9F7-49D8-26E9BAF5BE04}"/>
                </a:ext>
              </a:extLst>
            </p:cNvPr>
            <p:cNvGrpSpPr/>
            <p:nvPr/>
          </p:nvGrpSpPr>
          <p:grpSpPr>
            <a:xfrm>
              <a:off x="-212555" y="-356077"/>
              <a:ext cx="1384946" cy="1380968"/>
              <a:chOff x="-212555" y="-356077"/>
              <a:chExt cx="1384946" cy="1380968"/>
            </a:xfrm>
            <a:solidFill>
              <a:srgbClr val="797D82"/>
            </a:solidFill>
          </p:grpSpPr>
          <p:grpSp>
            <p:nvGrpSpPr>
              <p:cNvPr id="7" name="Рисунок 4">
                <a:extLst>
                  <a:ext uri="{FF2B5EF4-FFF2-40B4-BE49-F238E27FC236}">
                    <a16:creationId xmlns:a16="http://schemas.microsoft.com/office/drawing/2014/main" id="{1544C294-E199-9483-ACB6-8E0F7F6681D6}"/>
                  </a:ext>
                </a:extLst>
              </p:cNvPr>
              <p:cNvGrpSpPr/>
              <p:nvPr/>
            </p:nvGrpSpPr>
            <p:grpSpPr>
              <a:xfrm>
                <a:off x="-212555" y="-356077"/>
                <a:ext cx="1384946" cy="1380968"/>
                <a:chOff x="-212555" y="-356077"/>
                <a:chExt cx="1384946" cy="1380968"/>
              </a:xfrm>
              <a:solidFill>
                <a:srgbClr val="797D82"/>
              </a:solidFill>
            </p:grpSpPr>
            <p:grpSp>
              <p:nvGrpSpPr>
                <p:cNvPr id="9" name="Рисунок 4">
                  <a:extLst>
                    <a:ext uri="{FF2B5EF4-FFF2-40B4-BE49-F238E27FC236}">
                      <a16:creationId xmlns:a16="http://schemas.microsoft.com/office/drawing/2014/main" id="{29CFFACA-146F-3ADD-24F2-730C25BB0717}"/>
                    </a:ext>
                  </a:extLst>
                </p:cNvPr>
                <p:cNvGrpSpPr/>
                <p:nvPr/>
              </p:nvGrpSpPr>
              <p:grpSpPr>
                <a:xfrm>
                  <a:off x="-212555" y="-356077"/>
                  <a:ext cx="1384946" cy="1380968"/>
                  <a:chOff x="-212555" y="-356077"/>
                  <a:chExt cx="1384946" cy="1380968"/>
                </a:xfrm>
                <a:solidFill>
                  <a:srgbClr val="797D82"/>
                </a:solidFill>
              </p:grpSpPr>
              <p:sp>
                <p:nvSpPr>
                  <p:cNvPr id="10" name="Полилиния 9">
                    <a:extLst>
                      <a:ext uri="{FF2B5EF4-FFF2-40B4-BE49-F238E27FC236}">
                        <a16:creationId xmlns:a16="http://schemas.microsoft.com/office/drawing/2014/main" id="{B8E3CA0C-8A9C-56EB-C443-9753BE27ED29}"/>
                      </a:ext>
                    </a:extLst>
                  </p:cNvPr>
                  <p:cNvSpPr/>
                  <p:nvPr/>
                </p:nvSpPr>
                <p:spPr>
                  <a:xfrm>
                    <a:off x="-212555" y="-356077"/>
                    <a:ext cx="3774" cy="3775"/>
                  </a:xfrm>
                  <a:custGeom>
                    <a:avLst/>
                    <a:gdLst/>
                    <a:ahLst/>
                    <a:cxnLst/>
                    <a:rect l="l" t="t" r="r" b="b"/>
                    <a:pathLst>
                      <a:path w="3774" h="3775"/>
                    </a:pathLst>
                  </a:custGeom>
                  <a:solidFill>
                    <a:srgbClr val="797D82"/>
                  </a:solidFill>
                  <a:ln w="3767" cap="flat">
                    <a:noFill/>
                    <a:prstDash val="solid"/>
                    <a:miter/>
                  </a:ln>
                </p:spPr>
                <p:txBody>
                  <a:bodyPr rtlCol="0" anchor="ctr"/>
                  <a:lstStyle/>
                  <a:p>
                    <a:endParaRPr lang="ru-RU"/>
                  </a:p>
                </p:txBody>
              </p:sp>
              <p:grpSp>
                <p:nvGrpSpPr>
                  <p:cNvPr id="11" name="Рисунок 4">
                    <a:extLst>
                      <a:ext uri="{FF2B5EF4-FFF2-40B4-BE49-F238E27FC236}">
                        <a16:creationId xmlns:a16="http://schemas.microsoft.com/office/drawing/2014/main" id="{4A9CFB05-D198-CB51-4513-4C99EFC5C129}"/>
                      </a:ext>
                    </a:extLst>
                  </p:cNvPr>
                  <p:cNvGrpSpPr/>
                  <p:nvPr/>
                </p:nvGrpSpPr>
                <p:grpSpPr>
                  <a:xfrm>
                    <a:off x="554964" y="554124"/>
                    <a:ext cx="617426" cy="470767"/>
                    <a:chOff x="554964" y="554124"/>
                    <a:chExt cx="617426" cy="470767"/>
                  </a:xfrm>
                  <a:solidFill>
                    <a:srgbClr val="797D82"/>
                  </a:solidFill>
                </p:grpSpPr>
                <p:grpSp>
                  <p:nvGrpSpPr>
                    <p:cNvPr id="14" name="Рисунок 4">
                      <a:extLst>
                        <a:ext uri="{FF2B5EF4-FFF2-40B4-BE49-F238E27FC236}">
                          <a16:creationId xmlns:a16="http://schemas.microsoft.com/office/drawing/2014/main" id="{BBAF9CEE-CC2D-1BC1-6077-419FCFA07F7C}"/>
                        </a:ext>
                      </a:extLst>
                    </p:cNvPr>
                    <p:cNvGrpSpPr/>
                    <p:nvPr/>
                  </p:nvGrpSpPr>
                  <p:grpSpPr>
                    <a:xfrm>
                      <a:off x="653838" y="554124"/>
                      <a:ext cx="418963" cy="470767"/>
                      <a:chOff x="653838" y="554124"/>
                      <a:chExt cx="418963" cy="470767"/>
                    </a:xfrm>
                    <a:solidFill>
                      <a:srgbClr val="797D82"/>
                    </a:solidFill>
                  </p:grpSpPr>
                  <p:sp>
                    <p:nvSpPr>
                      <p:cNvPr id="15" name="Полилиния 14">
                        <a:extLst>
                          <a:ext uri="{FF2B5EF4-FFF2-40B4-BE49-F238E27FC236}">
                            <a16:creationId xmlns:a16="http://schemas.microsoft.com/office/drawing/2014/main" id="{3A0F8CF2-85CF-167A-265C-252426F6D5CB}"/>
                          </a:ext>
                        </a:extLst>
                      </p:cNvPr>
                      <p:cNvSpPr/>
                      <p:nvPr/>
                    </p:nvSpPr>
                    <p:spPr>
                      <a:xfrm>
                        <a:off x="948427" y="586968"/>
                        <a:ext cx="103416" cy="199708"/>
                      </a:xfrm>
                      <a:custGeom>
                        <a:avLst/>
                        <a:gdLst>
                          <a:gd name="connsiteX0" fmla="*/ 32837 w 103416"/>
                          <a:gd name="connsiteY0" fmla="*/ 175547 h 199708"/>
                          <a:gd name="connsiteX1" fmla="*/ 103417 w 103416"/>
                          <a:gd name="connsiteY1" fmla="*/ 1888 h 199708"/>
                          <a:gd name="connsiteX2" fmla="*/ 86055 w 103416"/>
                          <a:gd name="connsiteY2" fmla="*/ 0 h 199708"/>
                          <a:gd name="connsiteX3" fmla="*/ 17739 w 103416"/>
                          <a:gd name="connsiteY3" fmla="*/ 167619 h 199708"/>
                          <a:gd name="connsiteX4" fmla="*/ 0 w 103416"/>
                          <a:gd name="connsiteY4" fmla="*/ 199708 h 199708"/>
                          <a:gd name="connsiteX5" fmla="*/ 24911 w 103416"/>
                          <a:gd name="connsiteY5" fmla="*/ 191025 h 199708"/>
                          <a:gd name="connsiteX6" fmla="*/ 32837 w 103416"/>
                          <a:gd name="connsiteY6" fmla="*/ 175547 h 19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6" h="199708">
                            <a:moveTo>
                              <a:pt x="32837" y="175547"/>
                            </a:moveTo>
                            <a:cubicBezTo>
                              <a:pt x="64164" y="116276"/>
                              <a:pt x="88697" y="53985"/>
                              <a:pt x="103417" y="1888"/>
                            </a:cubicBezTo>
                            <a:cubicBezTo>
                              <a:pt x="97755" y="1133"/>
                              <a:pt x="92094" y="755"/>
                              <a:pt x="86055" y="0"/>
                            </a:cubicBezTo>
                            <a:cubicBezTo>
                              <a:pt x="71712" y="49078"/>
                              <a:pt x="48689" y="108726"/>
                              <a:pt x="17739" y="167619"/>
                            </a:cubicBezTo>
                            <a:cubicBezTo>
                              <a:pt x="12078" y="178567"/>
                              <a:pt x="6039" y="189138"/>
                              <a:pt x="0" y="199708"/>
                            </a:cubicBezTo>
                            <a:cubicBezTo>
                              <a:pt x="8303" y="197066"/>
                              <a:pt x="16607" y="194045"/>
                              <a:pt x="24911" y="191025"/>
                            </a:cubicBezTo>
                            <a:cubicBezTo>
                              <a:pt x="27175" y="185740"/>
                              <a:pt x="29817" y="180455"/>
                              <a:pt x="32837" y="175547"/>
                            </a:cubicBezTo>
                            <a:close/>
                          </a:path>
                        </a:pathLst>
                      </a:custGeom>
                      <a:solidFill>
                        <a:srgbClr val="797D82"/>
                      </a:solidFill>
                      <a:ln w="376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B9C625EA-FA8A-5729-3F5C-3CE97504CDDA}"/>
                          </a:ext>
                        </a:extLst>
                      </p:cNvPr>
                      <p:cNvSpPr/>
                      <p:nvPr/>
                    </p:nvSpPr>
                    <p:spPr>
                      <a:xfrm>
                        <a:off x="671769" y="625475"/>
                        <a:ext cx="100774" cy="200463"/>
                      </a:xfrm>
                      <a:custGeom>
                        <a:avLst/>
                        <a:gdLst>
                          <a:gd name="connsiteX0" fmla="*/ 89452 w 100774"/>
                          <a:gd name="connsiteY0" fmla="*/ 20764 h 200463"/>
                          <a:gd name="connsiteX1" fmla="*/ 100775 w 100774"/>
                          <a:gd name="connsiteY1" fmla="*/ 0 h 200463"/>
                          <a:gd name="connsiteX2" fmla="*/ 76619 w 100774"/>
                          <a:gd name="connsiteY2" fmla="*/ 7928 h 200463"/>
                          <a:gd name="connsiteX3" fmla="*/ 73977 w 100774"/>
                          <a:gd name="connsiteY3" fmla="*/ 12836 h 200463"/>
                          <a:gd name="connsiteX4" fmla="*/ 0 w 100774"/>
                          <a:gd name="connsiteY4" fmla="*/ 199331 h 200463"/>
                          <a:gd name="connsiteX5" fmla="*/ 17362 w 100774"/>
                          <a:gd name="connsiteY5" fmla="*/ 200463 h 200463"/>
                          <a:gd name="connsiteX6" fmla="*/ 89452 w 100774"/>
                          <a:gd name="connsiteY6" fmla="*/ 20764 h 20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774" h="200463">
                            <a:moveTo>
                              <a:pt x="89452" y="20764"/>
                            </a:moveTo>
                            <a:cubicBezTo>
                              <a:pt x="93226" y="13591"/>
                              <a:pt x="97000" y="6795"/>
                              <a:pt x="100775" y="0"/>
                            </a:cubicBezTo>
                            <a:cubicBezTo>
                              <a:pt x="92471" y="2643"/>
                              <a:pt x="84545" y="5285"/>
                              <a:pt x="76619" y="7928"/>
                            </a:cubicBezTo>
                            <a:cubicBezTo>
                              <a:pt x="75864" y="9438"/>
                              <a:pt x="74732" y="10948"/>
                              <a:pt x="73977" y="12836"/>
                            </a:cubicBezTo>
                            <a:cubicBezTo>
                              <a:pt x="39253" y="78524"/>
                              <a:pt x="14342" y="142703"/>
                              <a:pt x="0" y="199331"/>
                            </a:cubicBezTo>
                            <a:cubicBezTo>
                              <a:pt x="5661" y="199708"/>
                              <a:pt x="11323" y="200086"/>
                              <a:pt x="17362" y="200463"/>
                            </a:cubicBezTo>
                            <a:cubicBezTo>
                              <a:pt x="31327" y="147610"/>
                              <a:pt x="54728" y="86075"/>
                              <a:pt x="89452" y="20764"/>
                            </a:cubicBezTo>
                            <a:close/>
                          </a:path>
                        </a:pathLst>
                      </a:custGeom>
                      <a:solidFill>
                        <a:srgbClr val="797D82"/>
                      </a:solidFill>
                      <a:ln w="3767" cap="flat">
                        <a:noFill/>
                        <a:prstDash val="solid"/>
                        <a:miter/>
                      </a:ln>
                    </p:spPr>
                    <p:txBody>
                      <a:bodyPr rtlCol="0" anchor="ctr"/>
                      <a:lstStyle/>
                      <a:p>
                        <a:endParaRPr lang="ru-RU"/>
                      </a:p>
                    </p:txBody>
                  </p:sp>
                  <p:grpSp>
                    <p:nvGrpSpPr>
                      <p:cNvPr id="17" name="Рисунок 4">
                        <a:extLst>
                          <a:ext uri="{FF2B5EF4-FFF2-40B4-BE49-F238E27FC236}">
                            <a16:creationId xmlns:a16="http://schemas.microsoft.com/office/drawing/2014/main" id="{CE956904-8D28-49AC-8B4C-6ABC73B9C838}"/>
                          </a:ext>
                        </a:extLst>
                      </p:cNvPr>
                      <p:cNvGrpSpPr/>
                      <p:nvPr/>
                    </p:nvGrpSpPr>
                    <p:grpSpPr>
                      <a:xfrm>
                        <a:off x="653838" y="554124"/>
                        <a:ext cx="418963" cy="292200"/>
                        <a:chOff x="653838" y="554124"/>
                        <a:chExt cx="418963" cy="292200"/>
                      </a:xfrm>
                      <a:solidFill>
                        <a:srgbClr val="797D82"/>
                      </a:solidFill>
                    </p:grpSpPr>
                    <p:sp>
                      <p:nvSpPr>
                        <p:cNvPr id="18" name="Полилиния 17">
                          <a:extLst>
                            <a:ext uri="{FF2B5EF4-FFF2-40B4-BE49-F238E27FC236}">
                              <a16:creationId xmlns:a16="http://schemas.microsoft.com/office/drawing/2014/main" id="{0251ED0E-5952-8609-14D3-5F71A768DF9D}"/>
                            </a:ext>
                          </a:extLst>
                        </p:cNvPr>
                        <p:cNvSpPr/>
                        <p:nvPr/>
                      </p:nvSpPr>
                      <p:spPr>
                        <a:xfrm>
                          <a:off x="720081" y="728538"/>
                          <a:ext cx="210984" cy="114011"/>
                        </a:xfrm>
                        <a:custGeom>
                          <a:avLst/>
                          <a:gdLst>
                            <a:gd name="connsiteX0" fmla="*/ 7549 w 210984"/>
                            <a:gd name="connsiteY0" fmla="*/ 0 h 114011"/>
                            <a:gd name="connsiteX1" fmla="*/ 0 w 210984"/>
                            <a:gd name="connsiteY1" fmla="*/ 18121 h 114011"/>
                            <a:gd name="connsiteX2" fmla="*/ 91339 w 210984"/>
                            <a:gd name="connsiteY2" fmla="*/ 78524 h 114011"/>
                            <a:gd name="connsiteX3" fmla="*/ 200417 w 210984"/>
                            <a:gd name="connsiteY3" fmla="*/ 114011 h 114011"/>
                            <a:gd name="connsiteX4" fmla="*/ 210985 w 210984"/>
                            <a:gd name="connsiteY4" fmla="*/ 97400 h 114011"/>
                            <a:gd name="connsiteX5" fmla="*/ 98887 w 210984"/>
                            <a:gd name="connsiteY5" fmla="*/ 62291 h 114011"/>
                            <a:gd name="connsiteX6" fmla="*/ 7549 w 210984"/>
                            <a:gd name="connsiteY6" fmla="*/ 0 h 11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984" h="114011">
                              <a:moveTo>
                                <a:pt x="7549" y="0"/>
                              </a:moveTo>
                              <a:cubicBezTo>
                                <a:pt x="4907" y="6040"/>
                                <a:pt x="2265" y="12081"/>
                                <a:pt x="0" y="18121"/>
                              </a:cubicBezTo>
                              <a:cubicBezTo>
                                <a:pt x="24911" y="40395"/>
                                <a:pt x="55860" y="61158"/>
                                <a:pt x="91339" y="78524"/>
                              </a:cubicBezTo>
                              <a:cubicBezTo>
                                <a:pt x="127950" y="96268"/>
                                <a:pt x="165315" y="108348"/>
                                <a:pt x="200417" y="114011"/>
                              </a:cubicBezTo>
                              <a:cubicBezTo>
                                <a:pt x="204191" y="108726"/>
                                <a:pt x="207588" y="103063"/>
                                <a:pt x="210985" y="97400"/>
                              </a:cubicBezTo>
                              <a:cubicBezTo>
                                <a:pt x="175506" y="92870"/>
                                <a:pt x="136631" y="80789"/>
                                <a:pt x="98887" y="62291"/>
                              </a:cubicBezTo>
                              <a:cubicBezTo>
                                <a:pt x="63409" y="44925"/>
                                <a:pt x="32082" y="23029"/>
                                <a:pt x="7549" y="0"/>
                              </a:cubicBezTo>
                              <a:close/>
                            </a:path>
                          </a:pathLst>
                        </a:custGeom>
                        <a:solidFill>
                          <a:srgbClr val="797D82"/>
                        </a:solidFill>
                        <a:ln w="376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E0784A47-4700-1E6A-4596-9DC18EA9B1F7}"/>
                            </a:ext>
                          </a:extLst>
                        </p:cNvPr>
                        <p:cNvSpPr/>
                        <p:nvPr/>
                      </p:nvSpPr>
                      <p:spPr>
                        <a:xfrm>
                          <a:off x="653838" y="554124"/>
                          <a:ext cx="418963" cy="292200"/>
                        </a:xfrm>
                        <a:custGeom>
                          <a:avLst/>
                          <a:gdLst>
                            <a:gd name="connsiteX0" fmla="*/ 388570 w 418963"/>
                            <a:gd name="connsiteY0" fmla="*/ 137795 h 292200"/>
                            <a:gd name="connsiteX1" fmla="*/ 261753 w 418963"/>
                            <a:gd name="connsiteY1" fmla="*/ 39262 h 292200"/>
                            <a:gd name="connsiteX2" fmla="*/ 109647 w 418963"/>
                            <a:gd name="connsiteY2" fmla="*/ 0 h 292200"/>
                            <a:gd name="connsiteX3" fmla="*/ 6986 w 418963"/>
                            <a:gd name="connsiteY3" fmla="*/ 47190 h 292200"/>
                            <a:gd name="connsiteX4" fmla="*/ 52655 w 418963"/>
                            <a:gd name="connsiteY4" fmla="*/ 179700 h 292200"/>
                            <a:gd name="connsiteX5" fmla="*/ 60204 w 418963"/>
                            <a:gd name="connsiteY5" fmla="*/ 161201 h 292200"/>
                            <a:gd name="connsiteX6" fmla="*/ 22838 w 418963"/>
                            <a:gd name="connsiteY6" fmla="*/ 55118 h 292200"/>
                            <a:gd name="connsiteX7" fmla="*/ 109270 w 418963"/>
                            <a:gd name="connsiteY7" fmla="*/ 18121 h 292200"/>
                            <a:gd name="connsiteX8" fmla="*/ 253449 w 418963"/>
                            <a:gd name="connsiteY8" fmla="*/ 55495 h 292200"/>
                            <a:gd name="connsiteX9" fmla="*/ 373473 w 418963"/>
                            <a:gd name="connsiteY9" fmla="*/ 148743 h 292200"/>
                            <a:gd name="connsiteX10" fmla="*/ 395364 w 418963"/>
                            <a:gd name="connsiteY10" fmla="*/ 237083 h 292200"/>
                            <a:gd name="connsiteX11" fmla="*/ 308932 w 418963"/>
                            <a:gd name="connsiteY11" fmla="*/ 274080 h 292200"/>
                            <a:gd name="connsiteX12" fmla="*/ 296099 w 418963"/>
                            <a:gd name="connsiteY12" fmla="*/ 273702 h 292200"/>
                            <a:gd name="connsiteX13" fmla="*/ 285153 w 418963"/>
                            <a:gd name="connsiteY13" fmla="*/ 291068 h 292200"/>
                            <a:gd name="connsiteX14" fmla="*/ 308932 w 418963"/>
                            <a:gd name="connsiteY14" fmla="*/ 292201 h 292200"/>
                            <a:gd name="connsiteX15" fmla="*/ 411593 w 418963"/>
                            <a:gd name="connsiteY15" fmla="*/ 245011 h 292200"/>
                            <a:gd name="connsiteX16" fmla="*/ 388570 w 418963"/>
                            <a:gd name="connsiteY16" fmla="*/ 137795 h 29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8963" h="292200">
                              <a:moveTo>
                                <a:pt x="388570" y="137795"/>
                              </a:moveTo>
                              <a:cubicBezTo>
                                <a:pt x="360263" y="100043"/>
                                <a:pt x="314971" y="64933"/>
                                <a:pt x="261753" y="39262"/>
                              </a:cubicBezTo>
                              <a:cubicBezTo>
                                <a:pt x="210044" y="13968"/>
                                <a:pt x="156071" y="0"/>
                                <a:pt x="109647" y="0"/>
                              </a:cubicBezTo>
                              <a:cubicBezTo>
                                <a:pt x="58316" y="0"/>
                                <a:pt x="22083" y="16611"/>
                                <a:pt x="6986" y="47190"/>
                              </a:cubicBezTo>
                              <a:cubicBezTo>
                                <a:pt x="-11509" y="84942"/>
                                <a:pt x="7740" y="134397"/>
                                <a:pt x="52655" y="179700"/>
                              </a:cubicBezTo>
                              <a:cubicBezTo>
                                <a:pt x="55297" y="173659"/>
                                <a:pt x="57562" y="167241"/>
                                <a:pt x="60204" y="161201"/>
                              </a:cubicBezTo>
                              <a:cubicBezTo>
                                <a:pt x="25102" y="123449"/>
                                <a:pt x="9250" y="83432"/>
                                <a:pt x="22838" y="55118"/>
                              </a:cubicBezTo>
                              <a:cubicBezTo>
                                <a:pt x="34161" y="31712"/>
                                <a:pt x="65865" y="18121"/>
                                <a:pt x="109270" y="18121"/>
                              </a:cubicBezTo>
                              <a:cubicBezTo>
                                <a:pt x="153052" y="18121"/>
                                <a:pt x="204383" y="31334"/>
                                <a:pt x="253449" y="55495"/>
                              </a:cubicBezTo>
                              <a:cubicBezTo>
                                <a:pt x="304025" y="80412"/>
                                <a:pt x="346675" y="113256"/>
                                <a:pt x="373473" y="148743"/>
                              </a:cubicBezTo>
                              <a:cubicBezTo>
                                <a:pt x="398761" y="182342"/>
                                <a:pt x="406687" y="213676"/>
                                <a:pt x="395364" y="237083"/>
                              </a:cubicBezTo>
                              <a:cubicBezTo>
                                <a:pt x="384041" y="260489"/>
                                <a:pt x="352336" y="274080"/>
                                <a:pt x="308932" y="274080"/>
                              </a:cubicBezTo>
                              <a:cubicBezTo>
                                <a:pt x="304780" y="274080"/>
                                <a:pt x="300251" y="273702"/>
                                <a:pt x="296099" y="273702"/>
                              </a:cubicBezTo>
                              <a:cubicBezTo>
                                <a:pt x="292325" y="279365"/>
                                <a:pt x="288928" y="285405"/>
                                <a:pt x="285153" y="291068"/>
                              </a:cubicBezTo>
                              <a:cubicBezTo>
                                <a:pt x="293080" y="291823"/>
                                <a:pt x="301006" y="292201"/>
                                <a:pt x="308932" y="292201"/>
                              </a:cubicBezTo>
                              <a:cubicBezTo>
                                <a:pt x="360263" y="292201"/>
                                <a:pt x="396496" y="275590"/>
                                <a:pt x="411593" y="245011"/>
                              </a:cubicBezTo>
                              <a:cubicBezTo>
                                <a:pt x="426691" y="215187"/>
                                <a:pt x="418387" y="177434"/>
                                <a:pt x="388570" y="137795"/>
                              </a:cubicBezTo>
                              <a:close/>
                            </a:path>
                          </a:pathLst>
                        </a:custGeom>
                        <a:solidFill>
                          <a:srgbClr val="797D82"/>
                        </a:solidFill>
                        <a:ln w="3767" cap="flat">
                          <a:noFill/>
                          <a:prstDash val="solid"/>
                          <a:miter/>
                        </a:ln>
                      </p:spPr>
                      <p:txBody>
                        <a:bodyPr rtlCol="0" anchor="ctr"/>
                        <a:lstStyle/>
                        <a:p>
                          <a:endParaRPr lang="ru-RU"/>
                        </a:p>
                      </p:txBody>
                    </p:sp>
                  </p:grpSp>
                  <p:sp>
                    <p:nvSpPr>
                      <p:cNvPr id="20" name="Полилиния 19">
                        <a:extLst>
                          <a:ext uri="{FF2B5EF4-FFF2-40B4-BE49-F238E27FC236}">
                            <a16:creationId xmlns:a16="http://schemas.microsoft.com/office/drawing/2014/main" id="{ECF1DCA2-0C7D-AA63-0EDB-9EC87645590B}"/>
                          </a:ext>
                        </a:extLst>
                      </p:cNvPr>
                      <p:cNvSpPr/>
                      <p:nvPr/>
                    </p:nvSpPr>
                    <p:spPr>
                      <a:xfrm>
                        <a:off x="656919" y="801022"/>
                        <a:ext cx="302076" cy="223869"/>
                      </a:xfrm>
                      <a:custGeom>
                        <a:avLst/>
                        <a:gdLst>
                          <a:gd name="connsiteX0" fmla="*/ 277166 w 302076"/>
                          <a:gd name="connsiteY0" fmla="*/ 8305 h 223869"/>
                          <a:gd name="connsiteX1" fmla="*/ 65049 w 302076"/>
                          <a:gd name="connsiteY1" fmla="*/ 206881 h 223869"/>
                          <a:gd name="connsiteX2" fmla="*/ 45799 w 302076"/>
                          <a:gd name="connsiteY2" fmla="*/ 202351 h 223869"/>
                          <a:gd name="connsiteX3" fmla="*/ 27683 w 302076"/>
                          <a:gd name="connsiteY3" fmla="*/ 42282 h 223869"/>
                          <a:gd name="connsiteX4" fmla="*/ 10321 w 302076"/>
                          <a:gd name="connsiteY4" fmla="*/ 41150 h 223869"/>
                          <a:gd name="connsiteX5" fmla="*/ 37873 w 302076"/>
                          <a:gd name="connsiteY5" fmla="*/ 217452 h 223869"/>
                          <a:gd name="connsiteX6" fmla="*/ 65049 w 302076"/>
                          <a:gd name="connsiteY6" fmla="*/ 223869 h 223869"/>
                          <a:gd name="connsiteX7" fmla="*/ 302076 w 302076"/>
                          <a:gd name="connsiteY7" fmla="*/ 0 h 223869"/>
                          <a:gd name="connsiteX8" fmla="*/ 277166 w 302076"/>
                          <a:gd name="connsiteY8" fmla="*/ 8305 h 2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076" h="223869">
                            <a:moveTo>
                              <a:pt x="277166" y="8305"/>
                            </a:moveTo>
                            <a:cubicBezTo>
                              <a:pt x="205453" y="124582"/>
                              <a:pt x="119399" y="206881"/>
                              <a:pt x="65049" y="206881"/>
                            </a:cubicBezTo>
                            <a:cubicBezTo>
                              <a:pt x="57877" y="206881"/>
                              <a:pt x="51461" y="205371"/>
                              <a:pt x="45799" y="202351"/>
                            </a:cubicBezTo>
                            <a:cubicBezTo>
                              <a:pt x="16360" y="186872"/>
                              <a:pt x="8434" y="126847"/>
                              <a:pt x="27683" y="42282"/>
                            </a:cubicBezTo>
                            <a:cubicBezTo>
                              <a:pt x="21644" y="41905"/>
                              <a:pt x="15982" y="41527"/>
                              <a:pt x="10321" y="41150"/>
                            </a:cubicBezTo>
                            <a:cubicBezTo>
                              <a:pt x="-9306" y="129867"/>
                              <a:pt x="-1380" y="197066"/>
                              <a:pt x="37873" y="217452"/>
                            </a:cubicBezTo>
                            <a:cubicBezTo>
                              <a:pt x="45799" y="221604"/>
                              <a:pt x="55235" y="223869"/>
                              <a:pt x="65049" y="223869"/>
                            </a:cubicBezTo>
                            <a:cubicBezTo>
                              <a:pt x="129590" y="223869"/>
                              <a:pt x="223948" y="133642"/>
                              <a:pt x="302076" y="0"/>
                            </a:cubicBezTo>
                            <a:cubicBezTo>
                              <a:pt x="294150" y="3398"/>
                              <a:pt x="285847" y="6040"/>
                              <a:pt x="277166" y="8305"/>
                            </a:cubicBezTo>
                            <a:close/>
                          </a:path>
                        </a:pathLst>
                      </a:custGeom>
                      <a:solidFill>
                        <a:srgbClr val="797D82"/>
                      </a:solidFill>
                      <a:ln w="3767" cap="flat">
                        <a:noFill/>
                        <a:prstDash val="solid"/>
                        <a:miter/>
                      </a:ln>
                    </p:spPr>
                    <p:txBody>
                      <a:bodyPr rtlCol="0" anchor="ctr"/>
                      <a:lstStyle/>
                      <a:p>
                        <a:endParaRPr lang="ru-RU"/>
                      </a:p>
                    </p:txBody>
                  </p:sp>
                </p:grpSp>
                <p:grpSp>
                  <p:nvGrpSpPr>
                    <p:cNvPr id="21" name="Рисунок 4">
                      <a:extLst>
                        <a:ext uri="{FF2B5EF4-FFF2-40B4-BE49-F238E27FC236}">
                          <a16:creationId xmlns:a16="http://schemas.microsoft.com/office/drawing/2014/main" id="{09F68686-9167-CFF6-8555-113F7F93D8F0}"/>
                        </a:ext>
                      </a:extLst>
                    </p:cNvPr>
                    <p:cNvGrpSpPr/>
                    <p:nvPr/>
                  </p:nvGrpSpPr>
                  <p:grpSpPr>
                    <a:xfrm>
                      <a:off x="554964" y="563562"/>
                      <a:ext cx="617426" cy="272947"/>
                      <a:chOff x="554964" y="563562"/>
                      <a:chExt cx="617426" cy="272947"/>
                    </a:xfrm>
                    <a:solidFill>
                      <a:srgbClr val="797D82"/>
                    </a:solidFill>
                  </p:grpSpPr>
                  <p:sp>
                    <p:nvSpPr>
                      <p:cNvPr id="22" name="Полилиния 21">
                        <a:extLst>
                          <a:ext uri="{FF2B5EF4-FFF2-40B4-BE49-F238E27FC236}">
                            <a16:creationId xmlns:a16="http://schemas.microsoft.com/office/drawing/2014/main" id="{E79D82AD-C5C4-ED38-D350-8DA103ED5923}"/>
                          </a:ext>
                        </a:extLst>
                      </p:cNvPr>
                      <p:cNvSpPr/>
                      <p:nvPr/>
                    </p:nvSpPr>
                    <p:spPr>
                      <a:xfrm>
                        <a:off x="844256" y="743261"/>
                        <a:ext cx="206078" cy="75504"/>
                      </a:xfrm>
                      <a:custGeom>
                        <a:avLst/>
                        <a:gdLst>
                          <a:gd name="connsiteX0" fmla="*/ 41895 w 206078"/>
                          <a:gd name="connsiteY0" fmla="*/ 55118 h 75504"/>
                          <a:gd name="connsiteX1" fmla="*/ 0 w 206078"/>
                          <a:gd name="connsiteY1" fmla="*/ 63801 h 75504"/>
                          <a:gd name="connsiteX2" fmla="*/ 33214 w 206078"/>
                          <a:gd name="connsiteY2" fmla="*/ 75504 h 75504"/>
                          <a:gd name="connsiteX3" fmla="*/ 45669 w 206078"/>
                          <a:gd name="connsiteY3" fmla="*/ 72861 h 75504"/>
                          <a:gd name="connsiteX4" fmla="*/ 206078 w 206078"/>
                          <a:gd name="connsiteY4" fmla="*/ 17366 h 75504"/>
                          <a:gd name="connsiteX5" fmla="*/ 201172 w 206078"/>
                          <a:gd name="connsiteY5" fmla="*/ 0 h 75504"/>
                          <a:gd name="connsiteX6" fmla="*/ 41895 w 206078"/>
                          <a:gd name="connsiteY6" fmla="*/ 55118 h 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078" h="75504">
                            <a:moveTo>
                              <a:pt x="41895" y="55118"/>
                            </a:moveTo>
                            <a:cubicBezTo>
                              <a:pt x="27930" y="58516"/>
                              <a:pt x="13965" y="61158"/>
                              <a:pt x="0" y="63801"/>
                            </a:cubicBezTo>
                            <a:cubicBezTo>
                              <a:pt x="11323" y="68331"/>
                              <a:pt x="22269" y="72106"/>
                              <a:pt x="33214" y="75504"/>
                            </a:cubicBezTo>
                            <a:cubicBezTo>
                              <a:pt x="37366" y="74749"/>
                              <a:pt x="41518" y="73616"/>
                              <a:pt x="45669" y="72861"/>
                            </a:cubicBezTo>
                            <a:cubicBezTo>
                              <a:pt x="104926" y="59271"/>
                              <a:pt x="160031" y="40017"/>
                              <a:pt x="206078" y="17366"/>
                            </a:cubicBezTo>
                            <a:cubicBezTo>
                              <a:pt x="204946" y="11703"/>
                              <a:pt x="203436" y="6040"/>
                              <a:pt x="201172" y="0"/>
                            </a:cubicBezTo>
                            <a:cubicBezTo>
                              <a:pt x="156257" y="22274"/>
                              <a:pt x="101152" y="41527"/>
                              <a:pt x="41895" y="55118"/>
                            </a:cubicBezTo>
                            <a:close/>
                          </a:path>
                        </a:pathLst>
                      </a:custGeom>
                      <a:solidFill>
                        <a:srgbClr val="797D82"/>
                      </a:solidFill>
                      <a:ln w="376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2F38A48D-75BD-C763-CDEE-16BEB43F2026}"/>
                          </a:ext>
                        </a:extLst>
                      </p:cNvPr>
                      <p:cNvSpPr/>
                      <p:nvPr/>
                    </p:nvSpPr>
                    <p:spPr>
                      <a:xfrm>
                        <a:off x="669505" y="585458"/>
                        <a:ext cx="195887" cy="75504"/>
                      </a:xfrm>
                      <a:custGeom>
                        <a:avLst/>
                        <a:gdLst>
                          <a:gd name="connsiteX0" fmla="*/ 0 w 195887"/>
                          <a:gd name="connsiteY0" fmla="*/ 57761 h 75504"/>
                          <a:gd name="connsiteX1" fmla="*/ 4152 w 195887"/>
                          <a:gd name="connsiteY1" fmla="*/ 75504 h 75504"/>
                          <a:gd name="connsiteX2" fmla="*/ 171354 w 195887"/>
                          <a:gd name="connsiteY2" fmla="*/ 16233 h 75504"/>
                          <a:gd name="connsiteX3" fmla="*/ 195888 w 195887"/>
                          <a:gd name="connsiteY3" fmla="*/ 10948 h 75504"/>
                          <a:gd name="connsiteX4" fmla="*/ 161541 w 195887"/>
                          <a:gd name="connsiteY4" fmla="*/ 0 h 75504"/>
                          <a:gd name="connsiteX5" fmla="*/ 0 w 195887"/>
                          <a:gd name="connsiteY5" fmla="*/ 57761 h 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887" h="75504">
                            <a:moveTo>
                              <a:pt x="0" y="57761"/>
                            </a:moveTo>
                            <a:cubicBezTo>
                              <a:pt x="755" y="63423"/>
                              <a:pt x="2265" y="69464"/>
                              <a:pt x="4152" y="75504"/>
                            </a:cubicBezTo>
                            <a:cubicBezTo>
                              <a:pt x="47934" y="52853"/>
                              <a:pt x="104549" y="31712"/>
                              <a:pt x="171354" y="16233"/>
                            </a:cubicBezTo>
                            <a:cubicBezTo>
                              <a:pt x="179658" y="14346"/>
                              <a:pt x="187584" y="12458"/>
                              <a:pt x="195888" y="10948"/>
                            </a:cubicBezTo>
                            <a:cubicBezTo>
                              <a:pt x="184187" y="6795"/>
                              <a:pt x="172864" y="3020"/>
                              <a:pt x="161541" y="0"/>
                            </a:cubicBezTo>
                            <a:cubicBezTo>
                              <a:pt x="99642" y="15101"/>
                              <a:pt x="44537" y="35109"/>
                              <a:pt x="0" y="57761"/>
                            </a:cubicBezTo>
                            <a:close/>
                          </a:path>
                        </a:pathLst>
                      </a:custGeom>
                      <a:solidFill>
                        <a:srgbClr val="797D82"/>
                      </a:solidFill>
                      <a:ln w="376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71CD7911-BC20-CB38-F74A-6034321CB463}"/>
                          </a:ext>
                        </a:extLst>
                      </p:cNvPr>
                      <p:cNvSpPr/>
                      <p:nvPr/>
                    </p:nvSpPr>
                    <p:spPr>
                      <a:xfrm>
                        <a:off x="554964" y="652279"/>
                        <a:ext cx="288159" cy="184229"/>
                      </a:xfrm>
                      <a:custGeom>
                        <a:avLst/>
                        <a:gdLst>
                          <a:gd name="connsiteX0" fmla="*/ 256455 w 288159"/>
                          <a:gd name="connsiteY0" fmla="*/ 160069 h 184229"/>
                          <a:gd name="connsiteX1" fmla="*/ 167381 w 288159"/>
                          <a:gd name="connsiteY1" fmla="*/ 166486 h 184229"/>
                          <a:gd name="connsiteX2" fmla="*/ 18673 w 288159"/>
                          <a:gd name="connsiteY2" fmla="*/ 115144 h 184229"/>
                          <a:gd name="connsiteX3" fmla="*/ 102840 w 288159"/>
                          <a:gd name="connsiteY3" fmla="*/ 17743 h 184229"/>
                          <a:gd name="connsiteX4" fmla="*/ 97934 w 288159"/>
                          <a:gd name="connsiteY4" fmla="*/ 0 h 184229"/>
                          <a:gd name="connsiteX5" fmla="*/ 1311 w 288159"/>
                          <a:gd name="connsiteY5" fmla="*/ 118919 h 184229"/>
                          <a:gd name="connsiteX6" fmla="*/ 167759 w 288159"/>
                          <a:gd name="connsiteY6" fmla="*/ 184230 h 184229"/>
                          <a:gd name="connsiteX7" fmla="*/ 288160 w 288159"/>
                          <a:gd name="connsiteY7" fmla="*/ 173282 h 184229"/>
                          <a:gd name="connsiteX8" fmla="*/ 256455 w 288159"/>
                          <a:gd name="connsiteY8" fmla="*/ 160069 h 18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59" h="184229">
                            <a:moveTo>
                              <a:pt x="256455" y="160069"/>
                            </a:moveTo>
                            <a:cubicBezTo>
                              <a:pt x="225506" y="164221"/>
                              <a:pt x="195311" y="166486"/>
                              <a:pt x="167381" y="166486"/>
                            </a:cubicBezTo>
                            <a:cubicBezTo>
                              <a:pt x="82836" y="166486"/>
                              <a:pt x="25844" y="146855"/>
                              <a:pt x="18673" y="115144"/>
                            </a:cubicBezTo>
                            <a:cubicBezTo>
                              <a:pt x="12634" y="88340"/>
                              <a:pt x="43583" y="51720"/>
                              <a:pt x="102840" y="17743"/>
                            </a:cubicBezTo>
                            <a:cubicBezTo>
                              <a:pt x="100576" y="11703"/>
                              <a:pt x="99066" y="6040"/>
                              <a:pt x="97934" y="0"/>
                            </a:cubicBezTo>
                            <a:cubicBezTo>
                              <a:pt x="30751" y="37752"/>
                              <a:pt x="-7748" y="81167"/>
                              <a:pt x="1311" y="118919"/>
                            </a:cubicBezTo>
                            <a:cubicBezTo>
                              <a:pt x="11124" y="160446"/>
                              <a:pt x="71513" y="184230"/>
                              <a:pt x="167759" y="184230"/>
                            </a:cubicBezTo>
                            <a:cubicBezTo>
                              <a:pt x="205125" y="184230"/>
                              <a:pt x="246265" y="180455"/>
                              <a:pt x="288160" y="173282"/>
                            </a:cubicBezTo>
                            <a:cubicBezTo>
                              <a:pt x="277214" y="169507"/>
                              <a:pt x="266646" y="164976"/>
                              <a:pt x="256455" y="160069"/>
                            </a:cubicBezTo>
                            <a:close/>
                          </a:path>
                        </a:pathLst>
                      </a:custGeom>
                      <a:solidFill>
                        <a:srgbClr val="797D82"/>
                      </a:solidFill>
                      <a:ln w="376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DAAA218C-719E-B8BB-D8C7-F85FEEC73FBB}"/>
                          </a:ext>
                        </a:extLst>
                      </p:cNvPr>
                      <p:cNvSpPr/>
                      <p:nvPr/>
                    </p:nvSpPr>
                    <p:spPr>
                      <a:xfrm>
                        <a:off x="866524" y="563562"/>
                        <a:ext cx="305866" cy="188004"/>
                      </a:xfrm>
                      <a:custGeom>
                        <a:avLst/>
                        <a:gdLst>
                          <a:gd name="connsiteX0" fmla="*/ 304588 w 305866"/>
                          <a:gd name="connsiteY0" fmla="*/ 65311 h 188004"/>
                          <a:gd name="connsiteX1" fmla="*/ 138140 w 305866"/>
                          <a:gd name="connsiteY1" fmla="*/ 0 h 188004"/>
                          <a:gd name="connsiteX2" fmla="*/ 0 w 305866"/>
                          <a:gd name="connsiteY2" fmla="*/ 14346 h 188004"/>
                          <a:gd name="connsiteX3" fmla="*/ 31704 w 305866"/>
                          <a:gd name="connsiteY3" fmla="*/ 26804 h 188004"/>
                          <a:gd name="connsiteX4" fmla="*/ 138140 w 305866"/>
                          <a:gd name="connsiteY4" fmla="*/ 17743 h 188004"/>
                          <a:gd name="connsiteX5" fmla="*/ 286849 w 305866"/>
                          <a:gd name="connsiteY5" fmla="*/ 69086 h 188004"/>
                          <a:gd name="connsiteX6" fmla="*/ 220798 w 305866"/>
                          <a:gd name="connsiteY6" fmla="*/ 155538 h 188004"/>
                          <a:gd name="connsiteX7" fmla="*/ 194755 w 305866"/>
                          <a:gd name="connsiteY7" fmla="*/ 170639 h 188004"/>
                          <a:gd name="connsiteX8" fmla="*/ 200417 w 305866"/>
                          <a:gd name="connsiteY8" fmla="*/ 188005 h 188004"/>
                          <a:gd name="connsiteX9" fmla="*/ 230611 w 305866"/>
                          <a:gd name="connsiteY9" fmla="*/ 170639 h 188004"/>
                          <a:gd name="connsiteX10" fmla="*/ 304588 w 305866"/>
                          <a:gd name="connsiteY10" fmla="*/ 65311 h 18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866" h="188004">
                            <a:moveTo>
                              <a:pt x="304588" y="65311"/>
                            </a:moveTo>
                            <a:cubicBezTo>
                              <a:pt x="295152" y="23784"/>
                              <a:pt x="234386" y="0"/>
                              <a:pt x="138140" y="0"/>
                            </a:cubicBezTo>
                            <a:cubicBezTo>
                              <a:pt x="95491" y="0"/>
                              <a:pt x="47934" y="4908"/>
                              <a:pt x="0" y="14346"/>
                            </a:cubicBezTo>
                            <a:cubicBezTo>
                              <a:pt x="10568" y="18121"/>
                              <a:pt x="21136" y="22274"/>
                              <a:pt x="31704" y="26804"/>
                            </a:cubicBezTo>
                            <a:cubicBezTo>
                              <a:pt x="68693" y="20764"/>
                              <a:pt x="104926" y="17743"/>
                              <a:pt x="138140" y="17743"/>
                            </a:cubicBezTo>
                            <a:cubicBezTo>
                              <a:pt x="222685" y="17743"/>
                              <a:pt x="279678" y="37374"/>
                              <a:pt x="286849" y="69086"/>
                            </a:cubicBezTo>
                            <a:cubicBezTo>
                              <a:pt x="292510" y="93247"/>
                              <a:pt x="268355" y="124959"/>
                              <a:pt x="220798" y="155538"/>
                            </a:cubicBezTo>
                            <a:cubicBezTo>
                              <a:pt x="212495" y="160824"/>
                              <a:pt x="203814" y="165731"/>
                              <a:pt x="194755" y="170639"/>
                            </a:cubicBezTo>
                            <a:cubicBezTo>
                              <a:pt x="197020" y="176679"/>
                              <a:pt x="198907" y="182342"/>
                              <a:pt x="200417" y="188005"/>
                            </a:cubicBezTo>
                            <a:cubicBezTo>
                              <a:pt x="210985" y="182342"/>
                              <a:pt x="221176" y="176302"/>
                              <a:pt x="230611" y="170639"/>
                            </a:cubicBezTo>
                            <a:cubicBezTo>
                              <a:pt x="286094" y="135530"/>
                              <a:pt x="312137" y="97778"/>
                              <a:pt x="304588" y="65311"/>
                            </a:cubicBezTo>
                            <a:close/>
                          </a:path>
                        </a:pathLst>
                      </a:custGeom>
                      <a:solidFill>
                        <a:srgbClr val="797D82"/>
                      </a:solidFill>
                      <a:ln w="3767" cap="flat">
                        <a:noFill/>
                        <a:prstDash val="solid"/>
                        <a:miter/>
                      </a:ln>
                    </p:spPr>
                    <p:txBody>
                      <a:bodyPr rtlCol="0" anchor="ctr"/>
                      <a:lstStyle/>
                      <a:p>
                        <a:endParaRPr lang="ru-RU"/>
                      </a:p>
                    </p:txBody>
                  </p:sp>
                </p:grpSp>
              </p:grpSp>
            </p:grpSp>
            <p:sp>
              <p:nvSpPr>
                <p:cNvPr id="26" name="Полилиния 25">
                  <a:extLst>
                    <a:ext uri="{FF2B5EF4-FFF2-40B4-BE49-F238E27FC236}">
                      <a16:creationId xmlns:a16="http://schemas.microsoft.com/office/drawing/2014/main" id="{06F50160-20C3-44EE-4A23-397038D649FB}"/>
                    </a:ext>
                  </a:extLst>
                </p:cNvPr>
                <p:cNvSpPr/>
                <p:nvPr/>
              </p:nvSpPr>
              <p:spPr>
                <a:xfrm>
                  <a:off x="809532" y="651901"/>
                  <a:ext cx="99642" cy="99665"/>
                </a:xfrm>
                <a:custGeom>
                  <a:avLst/>
                  <a:gdLst>
                    <a:gd name="connsiteX0" fmla="*/ 99642 w 99642"/>
                    <a:gd name="connsiteY0" fmla="*/ 49833 h 99665"/>
                    <a:gd name="connsiteX1" fmla="*/ 49821 w 99642"/>
                    <a:gd name="connsiteY1" fmla="*/ 99665 h 99665"/>
                    <a:gd name="connsiteX2" fmla="*/ 0 w 99642"/>
                    <a:gd name="connsiteY2" fmla="*/ 49833 h 99665"/>
                    <a:gd name="connsiteX3" fmla="*/ 49821 w 99642"/>
                    <a:gd name="connsiteY3" fmla="*/ 0 h 99665"/>
                    <a:gd name="connsiteX4" fmla="*/ 99642 w 99642"/>
                    <a:gd name="connsiteY4" fmla="*/ 49833 h 99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42" h="99665">
                      <a:moveTo>
                        <a:pt x="99642" y="49833"/>
                      </a:moveTo>
                      <a:cubicBezTo>
                        <a:pt x="99642" y="77392"/>
                        <a:pt x="77374" y="99665"/>
                        <a:pt x="49821" y="99665"/>
                      </a:cubicBezTo>
                      <a:cubicBezTo>
                        <a:pt x="22269" y="99665"/>
                        <a:pt x="0" y="77392"/>
                        <a:pt x="0" y="49833"/>
                      </a:cubicBezTo>
                      <a:cubicBezTo>
                        <a:pt x="0" y="22274"/>
                        <a:pt x="22269" y="0"/>
                        <a:pt x="49821" y="0"/>
                      </a:cubicBezTo>
                      <a:cubicBezTo>
                        <a:pt x="77374" y="0"/>
                        <a:pt x="99642" y="22274"/>
                        <a:pt x="99642" y="49833"/>
                      </a:cubicBezTo>
                      <a:close/>
                    </a:path>
                  </a:pathLst>
                </a:custGeom>
                <a:solidFill>
                  <a:srgbClr val="797D82"/>
                </a:solidFill>
                <a:ln w="3767" cap="flat">
                  <a:noFill/>
                  <a:prstDash val="solid"/>
                  <a:miter/>
                </a:ln>
              </p:spPr>
              <p:txBody>
                <a:bodyPr rtlCol="0" anchor="ctr"/>
                <a:lstStyle/>
                <a:p>
                  <a:endParaRPr lang="ru-RU"/>
                </a:p>
              </p:txBody>
            </p:sp>
          </p:grpSp>
          <p:grpSp>
            <p:nvGrpSpPr>
              <p:cNvPr id="27" name="Рисунок 4">
                <a:extLst>
                  <a:ext uri="{FF2B5EF4-FFF2-40B4-BE49-F238E27FC236}">
                    <a16:creationId xmlns:a16="http://schemas.microsoft.com/office/drawing/2014/main" id="{2CF7B3F1-D363-4CC8-9A54-5102F0B1D422}"/>
                  </a:ext>
                </a:extLst>
              </p:cNvPr>
              <p:cNvGrpSpPr/>
              <p:nvPr/>
            </p:nvGrpSpPr>
            <p:grpSpPr>
              <a:xfrm>
                <a:off x="761221" y="375179"/>
                <a:ext cx="308734" cy="234817"/>
                <a:chOff x="761221" y="375179"/>
                <a:chExt cx="308734" cy="234817"/>
              </a:xfrm>
              <a:solidFill>
                <a:srgbClr val="797D82"/>
              </a:solidFill>
            </p:grpSpPr>
            <p:sp>
              <p:nvSpPr>
                <p:cNvPr id="28" name="Полилиния 27">
                  <a:extLst>
                    <a:ext uri="{FF2B5EF4-FFF2-40B4-BE49-F238E27FC236}">
                      <a16:creationId xmlns:a16="http://schemas.microsoft.com/office/drawing/2014/main" id="{A50EA2D3-6917-7C95-9075-FFA46654214E}"/>
                    </a:ext>
                  </a:extLst>
                </p:cNvPr>
                <p:cNvSpPr/>
                <p:nvPr/>
              </p:nvSpPr>
              <p:spPr>
                <a:xfrm>
                  <a:off x="761221" y="568847"/>
                  <a:ext cx="43782" cy="41149"/>
                </a:xfrm>
                <a:custGeom>
                  <a:avLst/>
                  <a:gdLst>
                    <a:gd name="connsiteX0" fmla="*/ 24156 w 43782"/>
                    <a:gd name="connsiteY0" fmla="*/ 33977 h 41149"/>
                    <a:gd name="connsiteX1" fmla="*/ 43782 w 43782"/>
                    <a:gd name="connsiteY1" fmla="*/ 2643 h 41149"/>
                    <a:gd name="connsiteX2" fmla="*/ 24533 w 43782"/>
                    <a:gd name="connsiteY2" fmla="*/ 0 h 41149"/>
                    <a:gd name="connsiteX3" fmla="*/ 0 w 43782"/>
                    <a:gd name="connsiteY3" fmla="*/ 41150 h 41149"/>
                    <a:gd name="connsiteX4" fmla="*/ 24156 w 43782"/>
                    <a:gd name="connsiteY4" fmla="*/ 33977 h 4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82" h="41149">
                      <a:moveTo>
                        <a:pt x="24156" y="33977"/>
                      </a:moveTo>
                      <a:cubicBezTo>
                        <a:pt x="30572" y="23406"/>
                        <a:pt x="36988" y="12836"/>
                        <a:pt x="43782" y="2643"/>
                      </a:cubicBezTo>
                      <a:cubicBezTo>
                        <a:pt x="37366" y="1510"/>
                        <a:pt x="30950" y="755"/>
                        <a:pt x="24533" y="0"/>
                      </a:cubicBezTo>
                      <a:cubicBezTo>
                        <a:pt x="16230" y="13213"/>
                        <a:pt x="7926" y="26804"/>
                        <a:pt x="0" y="41150"/>
                      </a:cubicBezTo>
                      <a:cubicBezTo>
                        <a:pt x="7926" y="38885"/>
                        <a:pt x="16230" y="36242"/>
                        <a:pt x="24156" y="33977"/>
                      </a:cubicBezTo>
                      <a:close/>
                    </a:path>
                  </a:pathLst>
                </a:custGeom>
                <a:solidFill>
                  <a:srgbClr val="797D82"/>
                </a:solidFill>
                <a:ln w="376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25CFE4BF-E938-924E-C2A7-CA9023804227}"/>
                    </a:ext>
                  </a:extLst>
                </p:cNvPr>
                <p:cNvSpPr/>
                <p:nvPr/>
              </p:nvSpPr>
              <p:spPr>
                <a:xfrm>
                  <a:off x="797077" y="375179"/>
                  <a:ext cx="272877" cy="200085"/>
                </a:xfrm>
                <a:custGeom>
                  <a:avLst/>
                  <a:gdLst>
                    <a:gd name="connsiteX0" fmla="*/ 18872 w 272877"/>
                    <a:gd name="connsiteY0" fmla="*/ 180077 h 200085"/>
                    <a:gd name="connsiteX1" fmla="*/ 207588 w 272877"/>
                    <a:gd name="connsiteY1" fmla="*/ 17366 h 200085"/>
                    <a:gd name="connsiteX2" fmla="*/ 226837 w 272877"/>
                    <a:gd name="connsiteY2" fmla="*/ 21896 h 200085"/>
                    <a:gd name="connsiteX3" fmla="*/ 241179 w 272877"/>
                    <a:gd name="connsiteY3" fmla="*/ 198198 h 200085"/>
                    <a:gd name="connsiteX4" fmla="*/ 258541 w 272877"/>
                    <a:gd name="connsiteY4" fmla="*/ 200086 h 200085"/>
                    <a:gd name="connsiteX5" fmla="*/ 235141 w 272877"/>
                    <a:gd name="connsiteY5" fmla="*/ 6418 h 200085"/>
                    <a:gd name="connsiteX6" fmla="*/ 207965 w 272877"/>
                    <a:gd name="connsiteY6" fmla="*/ 0 h 200085"/>
                    <a:gd name="connsiteX7" fmla="*/ 0 w 272877"/>
                    <a:gd name="connsiteY7" fmla="*/ 177057 h 200085"/>
                    <a:gd name="connsiteX8" fmla="*/ 18872 w 272877"/>
                    <a:gd name="connsiteY8" fmla="*/ 180077 h 20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877" h="200085">
                      <a:moveTo>
                        <a:pt x="18872" y="180077"/>
                      </a:moveTo>
                      <a:cubicBezTo>
                        <a:pt x="85300" y="83054"/>
                        <a:pt x="159277" y="17366"/>
                        <a:pt x="207588" y="17366"/>
                      </a:cubicBezTo>
                      <a:cubicBezTo>
                        <a:pt x="214759" y="17366"/>
                        <a:pt x="221176" y="18876"/>
                        <a:pt x="226837" y="21896"/>
                      </a:cubicBezTo>
                      <a:cubicBezTo>
                        <a:pt x="258164" y="38507"/>
                        <a:pt x="264958" y="105328"/>
                        <a:pt x="241179" y="198198"/>
                      </a:cubicBezTo>
                      <a:cubicBezTo>
                        <a:pt x="247218" y="198576"/>
                        <a:pt x="252880" y="199331"/>
                        <a:pt x="258541" y="200086"/>
                      </a:cubicBezTo>
                      <a:cubicBezTo>
                        <a:pt x="283075" y="103063"/>
                        <a:pt x="276658" y="28314"/>
                        <a:pt x="235141" y="6418"/>
                      </a:cubicBezTo>
                      <a:cubicBezTo>
                        <a:pt x="226837" y="2265"/>
                        <a:pt x="217779" y="0"/>
                        <a:pt x="207965" y="0"/>
                      </a:cubicBezTo>
                      <a:cubicBezTo>
                        <a:pt x="151351" y="0"/>
                        <a:pt x="71712" y="69464"/>
                        <a:pt x="0" y="177057"/>
                      </a:cubicBezTo>
                      <a:cubicBezTo>
                        <a:pt x="6039" y="177812"/>
                        <a:pt x="12455" y="178945"/>
                        <a:pt x="18872" y="180077"/>
                      </a:cubicBezTo>
                      <a:close/>
                    </a:path>
                  </a:pathLst>
                </a:custGeom>
                <a:solidFill>
                  <a:srgbClr val="797D82"/>
                </a:solidFill>
                <a:ln w="3767" cap="flat">
                  <a:noFill/>
                  <a:prstDash val="solid"/>
                  <a:miter/>
                </a:ln>
              </p:spPr>
              <p:txBody>
                <a:bodyPr rtlCol="0" anchor="ctr"/>
                <a:lstStyle/>
                <a:p>
                  <a:endParaRPr lang="ru-RU"/>
                </a:p>
              </p:txBody>
            </p:sp>
          </p:grpSp>
        </p:grpSp>
        <p:grpSp>
          <p:nvGrpSpPr>
            <p:cNvPr id="30" name="Рисунок 4">
              <a:extLst>
                <a:ext uri="{FF2B5EF4-FFF2-40B4-BE49-F238E27FC236}">
                  <a16:creationId xmlns:a16="http://schemas.microsoft.com/office/drawing/2014/main" id="{EFA80D0F-35C6-8DE2-D3AA-E9C6BC1524F8}"/>
                </a:ext>
              </a:extLst>
            </p:cNvPr>
            <p:cNvGrpSpPr/>
            <p:nvPr/>
          </p:nvGrpSpPr>
          <p:grpSpPr>
            <a:xfrm>
              <a:off x="974848" y="883321"/>
              <a:ext cx="1183251" cy="276722"/>
              <a:chOff x="974848" y="883321"/>
              <a:chExt cx="1183251" cy="276722"/>
            </a:xfrm>
            <a:solidFill>
              <a:srgbClr val="797D82"/>
            </a:solidFill>
          </p:grpSpPr>
          <p:sp>
            <p:nvSpPr>
              <p:cNvPr id="31" name="Полилиния 30">
                <a:extLst>
                  <a:ext uri="{FF2B5EF4-FFF2-40B4-BE49-F238E27FC236}">
                    <a16:creationId xmlns:a16="http://schemas.microsoft.com/office/drawing/2014/main" id="{BB6AC42A-AF7D-F6B3-AC0C-652BE6D950AA}"/>
                  </a:ext>
                </a:extLst>
              </p:cNvPr>
              <p:cNvSpPr/>
              <p:nvPr/>
            </p:nvSpPr>
            <p:spPr>
              <a:xfrm>
                <a:off x="974848" y="883321"/>
                <a:ext cx="271374" cy="276722"/>
              </a:xfrm>
              <a:custGeom>
                <a:avLst/>
                <a:gdLst>
                  <a:gd name="connsiteX0" fmla="*/ 228724 w 271374"/>
                  <a:gd name="connsiteY0" fmla="*/ 276722 h 276722"/>
                  <a:gd name="connsiteX1" fmla="*/ 228724 w 271374"/>
                  <a:gd name="connsiteY1" fmla="*/ 80034 h 276722"/>
                  <a:gd name="connsiteX2" fmla="*/ 135876 w 271374"/>
                  <a:gd name="connsiteY2" fmla="*/ 197066 h 276722"/>
                  <a:gd name="connsiteX3" fmla="*/ 42650 w 271374"/>
                  <a:gd name="connsiteY3" fmla="*/ 80034 h 276722"/>
                  <a:gd name="connsiteX4" fmla="*/ 42650 w 271374"/>
                  <a:gd name="connsiteY4" fmla="*/ 276722 h 276722"/>
                  <a:gd name="connsiteX5" fmla="*/ 0 w 271374"/>
                  <a:gd name="connsiteY5" fmla="*/ 276722 h 276722"/>
                  <a:gd name="connsiteX6" fmla="*/ 0 w 271374"/>
                  <a:gd name="connsiteY6" fmla="*/ 0 h 276722"/>
                  <a:gd name="connsiteX7" fmla="*/ 24911 w 271374"/>
                  <a:gd name="connsiteY7" fmla="*/ 0 h 276722"/>
                  <a:gd name="connsiteX8" fmla="*/ 135876 w 271374"/>
                  <a:gd name="connsiteY8" fmla="*/ 140438 h 276722"/>
                  <a:gd name="connsiteX9" fmla="*/ 246841 w 271374"/>
                  <a:gd name="connsiteY9" fmla="*/ 0 h 276722"/>
                  <a:gd name="connsiteX10" fmla="*/ 271374 w 271374"/>
                  <a:gd name="connsiteY10" fmla="*/ 0 h 276722"/>
                  <a:gd name="connsiteX11" fmla="*/ 271374 w 271374"/>
                  <a:gd name="connsiteY11" fmla="*/ 276722 h 276722"/>
                  <a:gd name="connsiteX12" fmla="*/ 228724 w 271374"/>
                  <a:gd name="connsiteY12" fmla="*/ 276722 h 27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1374" h="276722">
                    <a:moveTo>
                      <a:pt x="228724" y="276722"/>
                    </a:moveTo>
                    <a:lnTo>
                      <a:pt x="228724" y="80034"/>
                    </a:lnTo>
                    <a:lnTo>
                      <a:pt x="135876" y="197066"/>
                    </a:lnTo>
                    <a:lnTo>
                      <a:pt x="42650" y="80034"/>
                    </a:lnTo>
                    <a:lnTo>
                      <a:pt x="42650" y="276722"/>
                    </a:lnTo>
                    <a:lnTo>
                      <a:pt x="0" y="276722"/>
                    </a:lnTo>
                    <a:lnTo>
                      <a:pt x="0" y="0"/>
                    </a:lnTo>
                    <a:lnTo>
                      <a:pt x="24911" y="0"/>
                    </a:lnTo>
                    <a:lnTo>
                      <a:pt x="135876" y="140438"/>
                    </a:lnTo>
                    <a:lnTo>
                      <a:pt x="246841" y="0"/>
                    </a:lnTo>
                    <a:lnTo>
                      <a:pt x="271374" y="0"/>
                    </a:lnTo>
                    <a:lnTo>
                      <a:pt x="271374" y="276722"/>
                    </a:lnTo>
                    <a:lnTo>
                      <a:pt x="228724" y="276722"/>
                    </a:lnTo>
                    <a:close/>
                  </a:path>
                </a:pathLst>
              </a:custGeom>
              <a:solidFill>
                <a:srgbClr val="797D82"/>
              </a:solidFill>
              <a:ln w="376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4ADF0908-40BA-1A2B-2FDA-1C135DD8D773}"/>
                  </a:ext>
                </a:extLst>
              </p:cNvPr>
              <p:cNvSpPr/>
              <p:nvPr/>
            </p:nvSpPr>
            <p:spPr>
              <a:xfrm>
                <a:off x="1281323" y="883321"/>
                <a:ext cx="213626" cy="276722"/>
              </a:xfrm>
              <a:custGeom>
                <a:avLst/>
                <a:gdLst>
                  <a:gd name="connsiteX0" fmla="*/ 170977 w 213626"/>
                  <a:gd name="connsiteY0" fmla="*/ 276722 h 276722"/>
                  <a:gd name="connsiteX1" fmla="*/ 170977 w 213626"/>
                  <a:gd name="connsiteY1" fmla="*/ 81544 h 276722"/>
                  <a:gd name="connsiteX2" fmla="*/ 24911 w 213626"/>
                  <a:gd name="connsiteY2" fmla="*/ 276722 h 276722"/>
                  <a:gd name="connsiteX3" fmla="*/ 0 w 213626"/>
                  <a:gd name="connsiteY3" fmla="*/ 276722 h 276722"/>
                  <a:gd name="connsiteX4" fmla="*/ 0 w 213626"/>
                  <a:gd name="connsiteY4" fmla="*/ 0 h 276722"/>
                  <a:gd name="connsiteX5" fmla="*/ 42650 w 213626"/>
                  <a:gd name="connsiteY5" fmla="*/ 0 h 276722"/>
                  <a:gd name="connsiteX6" fmla="*/ 42650 w 213626"/>
                  <a:gd name="connsiteY6" fmla="*/ 195178 h 276722"/>
                  <a:gd name="connsiteX7" fmla="*/ 188716 w 213626"/>
                  <a:gd name="connsiteY7" fmla="*/ 0 h 276722"/>
                  <a:gd name="connsiteX8" fmla="*/ 213627 w 213626"/>
                  <a:gd name="connsiteY8" fmla="*/ 0 h 276722"/>
                  <a:gd name="connsiteX9" fmla="*/ 213627 w 213626"/>
                  <a:gd name="connsiteY9" fmla="*/ 276722 h 276722"/>
                  <a:gd name="connsiteX10" fmla="*/ 170977 w 213626"/>
                  <a:gd name="connsiteY10" fmla="*/ 276722 h 27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626" h="276722">
                    <a:moveTo>
                      <a:pt x="170977" y="276722"/>
                    </a:moveTo>
                    <a:lnTo>
                      <a:pt x="170977" y="81544"/>
                    </a:lnTo>
                    <a:lnTo>
                      <a:pt x="24911" y="276722"/>
                    </a:lnTo>
                    <a:lnTo>
                      <a:pt x="0" y="276722"/>
                    </a:lnTo>
                    <a:lnTo>
                      <a:pt x="0" y="0"/>
                    </a:lnTo>
                    <a:lnTo>
                      <a:pt x="42650" y="0"/>
                    </a:lnTo>
                    <a:lnTo>
                      <a:pt x="42650" y="195178"/>
                    </a:lnTo>
                    <a:lnTo>
                      <a:pt x="188716" y="0"/>
                    </a:lnTo>
                    <a:lnTo>
                      <a:pt x="213627" y="0"/>
                    </a:lnTo>
                    <a:lnTo>
                      <a:pt x="213627" y="276722"/>
                    </a:lnTo>
                    <a:lnTo>
                      <a:pt x="170977" y="276722"/>
                    </a:lnTo>
                    <a:close/>
                  </a:path>
                </a:pathLst>
              </a:custGeom>
              <a:solidFill>
                <a:srgbClr val="797D82"/>
              </a:solidFill>
              <a:ln w="376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C163FDD7-DB97-1153-46C9-53705B0588E4}"/>
                  </a:ext>
                </a:extLst>
              </p:cNvPr>
              <p:cNvSpPr/>
              <p:nvPr/>
            </p:nvSpPr>
            <p:spPr>
              <a:xfrm>
                <a:off x="1944472" y="883321"/>
                <a:ext cx="213626" cy="276722"/>
              </a:xfrm>
              <a:custGeom>
                <a:avLst/>
                <a:gdLst>
                  <a:gd name="connsiteX0" fmla="*/ 170977 w 213626"/>
                  <a:gd name="connsiteY0" fmla="*/ 276722 h 276722"/>
                  <a:gd name="connsiteX1" fmla="*/ 170977 w 213626"/>
                  <a:gd name="connsiteY1" fmla="*/ 81544 h 276722"/>
                  <a:gd name="connsiteX2" fmla="*/ 24910 w 213626"/>
                  <a:gd name="connsiteY2" fmla="*/ 276722 h 276722"/>
                  <a:gd name="connsiteX3" fmla="*/ 0 w 213626"/>
                  <a:gd name="connsiteY3" fmla="*/ 276722 h 276722"/>
                  <a:gd name="connsiteX4" fmla="*/ 0 w 213626"/>
                  <a:gd name="connsiteY4" fmla="*/ 0 h 276722"/>
                  <a:gd name="connsiteX5" fmla="*/ 42650 w 213626"/>
                  <a:gd name="connsiteY5" fmla="*/ 0 h 276722"/>
                  <a:gd name="connsiteX6" fmla="*/ 42650 w 213626"/>
                  <a:gd name="connsiteY6" fmla="*/ 195178 h 276722"/>
                  <a:gd name="connsiteX7" fmla="*/ 188716 w 213626"/>
                  <a:gd name="connsiteY7" fmla="*/ 0 h 276722"/>
                  <a:gd name="connsiteX8" fmla="*/ 213627 w 213626"/>
                  <a:gd name="connsiteY8" fmla="*/ 0 h 276722"/>
                  <a:gd name="connsiteX9" fmla="*/ 213627 w 213626"/>
                  <a:gd name="connsiteY9" fmla="*/ 276722 h 276722"/>
                  <a:gd name="connsiteX10" fmla="*/ 170977 w 213626"/>
                  <a:gd name="connsiteY10" fmla="*/ 276722 h 27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626" h="276722">
                    <a:moveTo>
                      <a:pt x="170977" y="276722"/>
                    </a:moveTo>
                    <a:lnTo>
                      <a:pt x="170977" y="81544"/>
                    </a:lnTo>
                    <a:lnTo>
                      <a:pt x="24910" y="276722"/>
                    </a:lnTo>
                    <a:lnTo>
                      <a:pt x="0" y="276722"/>
                    </a:lnTo>
                    <a:lnTo>
                      <a:pt x="0" y="0"/>
                    </a:lnTo>
                    <a:lnTo>
                      <a:pt x="42650" y="0"/>
                    </a:lnTo>
                    <a:lnTo>
                      <a:pt x="42650" y="195178"/>
                    </a:lnTo>
                    <a:lnTo>
                      <a:pt x="188716" y="0"/>
                    </a:lnTo>
                    <a:lnTo>
                      <a:pt x="213627" y="0"/>
                    </a:lnTo>
                    <a:lnTo>
                      <a:pt x="213627" y="276722"/>
                    </a:lnTo>
                    <a:lnTo>
                      <a:pt x="170977" y="276722"/>
                    </a:lnTo>
                    <a:close/>
                  </a:path>
                </a:pathLst>
              </a:custGeom>
              <a:solidFill>
                <a:srgbClr val="797D82"/>
              </a:solidFill>
              <a:ln w="3767" cap="flat">
                <a:noFill/>
                <a:prstDash val="solid"/>
                <a:miter/>
              </a:ln>
            </p:spPr>
            <p:txBody>
              <a:bodyPr rtlCol="0" anchor="ctr"/>
              <a:lstStyle/>
              <a:p>
                <a:endParaRPr lang="ru-RU"/>
              </a:p>
            </p:txBody>
          </p:sp>
        </p:grpSp>
        <p:grpSp>
          <p:nvGrpSpPr>
            <p:cNvPr id="34" name="Рисунок 4">
              <a:extLst>
                <a:ext uri="{FF2B5EF4-FFF2-40B4-BE49-F238E27FC236}">
                  <a16:creationId xmlns:a16="http://schemas.microsoft.com/office/drawing/2014/main" id="{50C8B330-24E5-CBAD-7154-6562C25D9790}"/>
                </a:ext>
              </a:extLst>
            </p:cNvPr>
            <p:cNvGrpSpPr/>
            <p:nvPr/>
          </p:nvGrpSpPr>
          <p:grpSpPr>
            <a:xfrm>
              <a:off x="1702160" y="671155"/>
              <a:ext cx="495569" cy="120428"/>
              <a:chOff x="1702160" y="671155"/>
              <a:chExt cx="495569" cy="120428"/>
            </a:xfrm>
            <a:solidFill>
              <a:srgbClr val="797D82"/>
            </a:solidFill>
          </p:grpSpPr>
          <p:sp>
            <p:nvSpPr>
              <p:cNvPr id="35" name="Полилиния 34">
                <a:extLst>
                  <a:ext uri="{FF2B5EF4-FFF2-40B4-BE49-F238E27FC236}">
                    <a16:creationId xmlns:a16="http://schemas.microsoft.com/office/drawing/2014/main" id="{DD65B964-4394-500A-0473-EC1E23E58D03}"/>
                  </a:ext>
                </a:extLst>
              </p:cNvPr>
              <p:cNvSpPr/>
              <p:nvPr/>
            </p:nvSpPr>
            <p:spPr>
              <a:xfrm>
                <a:off x="1702160" y="671155"/>
                <a:ext cx="100019" cy="120428"/>
              </a:xfrm>
              <a:custGeom>
                <a:avLst/>
                <a:gdLst>
                  <a:gd name="connsiteX0" fmla="*/ 74732 w 100019"/>
                  <a:gd name="connsiteY0" fmla="*/ 120429 h 120428"/>
                  <a:gd name="connsiteX1" fmla="*/ 74732 w 100019"/>
                  <a:gd name="connsiteY1" fmla="*/ 71351 h 120428"/>
                  <a:gd name="connsiteX2" fmla="*/ 25288 w 100019"/>
                  <a:gd name="connsiteY2" fmla="*/ 71351 h 120428"/>
                  <a:gd name="connsiteX3" fmla="*/ 25288 w 100019"/>
                  <a:gd name="connsiteY3" fmla="*/ 120429 h 120428"/>
                  <a:gd name="connsiteX4" fmla="*/ 0 w 100019"/>
                  <a:gd name="connsiteY4" fmla="*/ 120429 h 120428"/>
                  <a:gd name="connsiteX5" fmla="*/ 0 w 100019"/>
                  <a:gd name="connsiteY5" fmla="*/ 0 h 120428"/>
                  <a:gd name="connsiteX6" fmla="*/ 25288 w 100019"/>
                  <a:gd name="connsiteY6" fmla="*/ 0 h 120428"/>
                  <a:gd name="connsiteX7" fmla="*/ 25288 w 100019"/>
                  <a:gd name="connsiteY7" fmla="*/ 48700 h 120428"/>
                  <a:gd name="connsiteX8" fmla="*/ 74732 w 100019"/>
                  <a:gd name="connsiteY8" fmla="*/ 48700 h 120428"/>
                  <a:gd name="connsiteX9" fmla="*/ 74732 w 100019"/>
                  <a:gd name="connsiteY9" fmla="*/ 0 h 120428"/>
                  <a:gd name="connsiteX10" fmla="*/ 100020 w 100019"/>
                  <a:gd name="connsiteY10" fmla="*/ 0 h 120428"/>
                  <a:gd name="connsiteX11" fmla="*/ 100020 w 100019"/>
                  <a:gd name="connsiteY11" fmla="*/ 120429 h 120428"/>
                  <a:gd name="connsiteX12" fmla="*/ 74732 w 100019"/>
                  <a:gd name="connsiteY12" fmla="*/ 120429 h 12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19" h="120428">
                    <a:moveTo>
                      <a:pt x="74732" y="120429"/>
                    </a:moveTo>
                    <a:lnTo>
                      <a:pt x="74732" y="71351"/>
                    </a:lnTo>
                    <a:lnTo>
                      <a:pt x="25288" y="71351"/>
                    </a:lnTo>
                    <a:lnTo>
                      <a:pt x="25288" y="120429"/>
                    </a:lnTo>
                    <a:lnTo>
                      <a:pt x="0" y="120429"/>
                    </a:lnTo>
                    <a:lnTo>
                      <a:pt x="0" y="0"/>
                    </a:lnTo>
                    <a:lnTo>
                      <a:pt x="25288" y="0"/>
                    </a:lnTo>
                    <a:lnTo>
                      <a:pt x="25288" y="48700"/>
                    </a:lnTo>
                    <a:lnTo>
                      <a:pt x="74732" y="48700"/>
                    </a:lnTo>
                    <a:lnTo>
                      <a:pt x="74732" y="0"/>
                    </a:lnTo>
                    <a:lnTo>
                      <a:pt x="100020" y="0"/>
                    </a:lnTo>
                    <a:lnTo>
                      <a:pt x="100020" y="120429"/>
                    </a:lnTo>
                    <a:lnTo>
                      <a:pt x="74732" y="120429"/>
                    </a:lnTo>
                    <a:close/>
                  </a:path>
                </a:pathLst>
              </a:custGeom>
              <a:solidFill>
                <a:srgbClr val="797D82"/>
              </a:solidFill>
              <a:ln w="376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D9F4C43F-A7EE-97C8-D7FD-7EBF82D80ABD}"/>
                  </a:ext>
                </a:extLst>
              </p:cNvPr>
              <p:cNvSpPr/>
              <p:nvPr/>
            </p:nvSpPr>
            <p:spPr>
              <a:xfrm>
                <a:off x="1830865" y="671155"/>
                <a:ext cx="101151" cy="120428"/>
              </a:xfrm>
              <a:custGeom>
                <a:avLst/>
                <a:gdLst>
                  <a:gd name="connsiteX0" fmla="*/ 75487 w 101151"/>
                  <a:gd name="connsiteY0" fmla="*/ 120429 h 120428"/>
                  <a:gd name="connsiteX1" fmla="*/ 75487 w 101151"/>
                  <a:gd name="connsiteY1" fmla="*/ 44925 h 120428"/>
                  <a:gd name="connsiteX2" fmla="*/ 14720 w 101151"/>
                  <a:gd name="connsiteY2" fmla="*/ 120429 h 120428"/>
                  <a:gd name="connsiteX3" fmla="*/ 0 w 101151"/>
                  <a:gd name="connsiteY3" fmla="*/ 120429 h 120428"/>
                  <a:gd name="connsiteX4" fmla="*/ 0 w 101151"/>
                  <a:gd name="connsiteY4" fmla="*/ 0 h 120428"/>
                  <a:gd name="connsiteX5" fmla="*/ 25288 w 101151"/>
                  <a:gd name="connsiteY5" fmla="*/ 0 h 120428"/>
                  <a:gd name="connsiteX6" fmla="*/ 25288 w 101151"/>
                  <a:gd name="connsiteY6" fmla="*/ 75882 h 120428"/>
                  <a:gd name="connsiteX7" fmla="*/ 86055 w 101151"/>
                  <a:gd name="connsiteY7" fmla="*/ 0 h 120428"/>
                  <a:gd name="connsiteX8" fmla="*/ 101152 w 101151"/>
                  <a:gd name="connsiteY8" fmla="*/ 0 h 120428"/>
                  <a:gd name="connsiteX9" fmla="*/ 101152 w 101151"/>
                  <a:gd name="connsiteY9" fmla="*/ 120429 h 120428"/>
                  <a:gd name="connsiteX10" fmla="*/ 75487 w 101151"/>
                  <a:gd name="connsiteY10" fmla="*/ 120429 h 12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151" h="120428">
                    <a:moveTo>
                      <a:pt x="75487" y="120429"/>
                    </a:moveTo>
                    <a:lnTo>
                      <a:pt x="75487" y="44925"/>
                    </a:lnTo>
                    <a:lnTo>
                      <a:pt x="14720" y="120429"/>
                    </a:lnTo>
                    <a:lnTo>
                      <a:pt x="0" y="120429"/>
                    </a:lnTo>
                    <a:lnTo>
                      <a:pt x="0" y="0"/>
                    </a:lnTo>
                    <a:lnTo>
                      <a:pt x="25288" y="0"/>
                    </a:lnTo>
                    <a:lnTo>
                      <a:pt x="25288" y="75882"/>
                    </a:lnTo>
                    <a:lnTo>
                      <a:pt x="86055" y="0"/>
                    </a:lnTo>
                    <a:lnTo>
                      <a:pt x="101152" y="0"/>
                    </a:lnTo>
                    <a:lnTo>
                      <a:pt x="101152" y="120429"/>
                    </a:lnTo>
                    <a:lnTo>
                      <a:pt x="75487" y="120429"/>
                    </a:lnTo>
                    <a:close/>
                  </a:path>
                </a:pathLst>
              </a:custGeom>
              <a:solidFill>
                <a:srgbClr val="797D82"/>
              </a:solidFill>
              <a:ln w="376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2F270176-3AD9-D022-263C-57B8A1B0556A}"/>
                  </a:ext>
                </a:extLst>
              </p:cNvPr>
              <p:cNvSpPr/>
              <p:nvPr/>
            </p:nvSpPr>
            <p:spPr>
              <a:xfrm>
                <a:off x="1952398" y="671532"/>
                <a:ext cx="101529" cy="120051"/>
              </a:xfrm>
              <a:custGeom>
                <a:avLst/>
                <a:gdLst>
                  <a:gd name="connsiteX0" fmla="*/ 76619 w 101529"/>
                  <a:gd name="connsiteY0" fmla="*/ 120051 h 120051"/>
                  <a:gd name="connsiteX1" fmla="*/ 76619 w 101529"/>
                  <a:gd name="connsiteY1" fmla="*/ 90605 h 120051"/>
                  <a:gd name="connsiteX2" fmla="*/ 62276 w 101529"/>
                  <a:gd name="connsiteY2" fmla="*/ 90605 h 120051"/>
                  <a:gd name="connsiteX3" fmla="*/ 36611 w 101529"/>
                  <a:gd name="connsiteY3" fmla="*/ 107971 h 120051"/>
                  <a:gd name="connsiteX4" fmla="*/ 28307 w 101529"/>
                  <a:gd name="connsiteY4" fmla="*/ 120051 h 120051"/>
                  <a:gd name="connsiteX5" fmla="*/ 0 w 101529"/>
                  <a:gd name="connsiteY5" fmla="*/ 120051 h 120051"/>
                  <a:gd name="connsiteX6" fmla="*/ 10946 w 101529"/>
                  <a:gd name="connsiteY6" fmla="*/ 104195 h 120051"/>
                  <a:gd name="connsiteX7" fmla="*/ 30195 w 101529"/>
                  <a:gd name="connsiteY7" fmla="*/ 83054 h 120051"/>
                  <a:gd name="connsiteX8" fmla="*/ 2642 w 101529"/>
                  <a:gd name="connsiteY8" fmla="*/ 45302 h 120051"/>
                  <a:gd name="connsiteX9" fmla="*/ 58125 w 101529"/>
                  <a:gd name="connsiteY9" fmla="*/ 0 h 120051"/>
                  <a:gd name="connsiteX10" fmla="*/ 101529 w 101529"/>
                  <a:gd name="connsiteY10" fmla="*/ 0 h 120051"/>
                  <a:gd name="connsiteX11" fmla="*/ 101529 w 101529"/>
                  <a:gd name="connsiteY11" fmla="*/ 120051 h 120051"/>
                  <a:gd name="connsiteX12" fmla="*/ 76619 w 101529"/>
                  <a:gd name="connsiteY12" fmla="*/ 120051 h 120051"/>
                  <a:gd name="connsiteX13" fmla="*/ 55860 w 101529"/>
                  <a:gd name="connsiteY13" fmla="*/ 22274 h 120051"/>
                  <a:gd name="connsiteX14" fmla="*/ 26420 w 101529"/>
                  <a:gd name="connsiteY14" fmla="*/ 45302 h 120051"/>
                  <a:gd name="connsiteX15" fmla="*/ 55860 w 101529"/>
                  <a:gd name="connsiteY15" fmla="*/ 68331 h 120051"/>
                  <a:gd name="connsiteX16" fmla="*/ 76619 w 101529"/>
                  <a:gd name="connsiteY16" fmla="*/ 68331 h 120051"/>
                  <a:gd name="connsiteX17" fmla="*/ 76619 w 101529"/>
                  <a:gd name="connsiteY17" fmla="*/ 22274 h 120051"/>
                  <a:gd name="connsiteX18" fmla="*/ 55860 w 101529"/>
                  <a:gd name="connsiteY18" fmla="*/ 22274 h 12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529" h="120051">
                    <a:moveTo>
                      <a:pt x="76619" y="120051"/>
                    </a:moveTo>
                    <a:lnTo>
                      <a:pt x="76619" y="90605"/>
                    </a:lnTo>
                    <a:lnTo>
                      <a:pt x="62276" y="90605"/>
                    </a:lnTo>
                    <a:cubicBezTo>
                      <a:pt x="49821" y="90982"/>
                      <a:pt x="46424" y="93625"/>
                      <a:pt x="36611" y="107971"/>
                    </a:cubicBezTo>
                    <a:lnTo>
                      <a:pt x="28307" y="120051"/>
                    </a:lnTo>
                    <a:lnTo>
                      <a:pt x="0" y="120051"/>
                    </a:lnTo>
                    <a:lnTo>
                      <a:pt x="10946" y="104195"/>
                    </a:lnTo>
                    <a:cubicBezTo>
                      <a:pt x="18872" y="92492"/>
                      <a:pt x="24533" y="86452"/>
                      <a:pt x="30195" y="83054"/>
                    </a:cubicBezTo>
                    <a:cubicBezTo>
                      <a:pt x="12833" y="76637"/>
                      <a:pt x="2642" y="63046"/>
                      <a:pt x="2642" y="45302"/>
                    </a:cubicBezTo>
                    <a:cubicBezTo>
                      <a:pt x="2642" y="20009"/>
                      <a:pt x="22269" y="0"/>
                      <a:pt x="58125" y="0"/>
                    </a:cubicBezTo>
                    <a:lnTo>
                      <a:pt x="101529" y="0"/>
                    </a:lnTo>
                    <a:lnTo>
                      <a:pt x="101529" y="120051"/>
                    </a:lnTo>
                    <a:lnTo>
                      <a:pt x="76619" y="120051"/>
                    </a:lnTo>
                    <a:close/>
                    <a:moveTo>
                      <a:pt x="55860" y="22274"/>
                    </a:moveTo>
                    <a:cubicBezTo>
                      <a:pt x="39253" y="22274"/>
                      <a:pt x="26420" y="29824"/>
                      <a:pt x="26420" y="45302"/>
                    </a:cubicBezTo>
                    <a:cubicBezTo>
                      <a:pt x="26420" y="61536"/>
                      <a:pt x="39253" y="68331"/>
                      <a:pt x="55860" y="68331"/>
                    </a:cubicBezTo>
                    <a:lnTo>
                      <a:pt x="76619" y="68331"/>
                    </a:lnTo>
                    <a:lnTo>
                      <a:pt x="76619" y="22274"/>
                    </a:lnTo>
                    <a:lnTo>
                      <a:pt x="55860" y="22274"/>
                    </a:lnTo>
                    <a:close/>
                  </a:path>
                </a:pathLst>
              </a:custGeom>
              <a:solidFill>
                <a:srgbClr val="797D82"/>
              </a:solidFill>
              <a:ln w="376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6DF4D3E1-1A55-9570-1DEB-41BCD2229269}"/>
                  </a:ext>
                </a:extLst>
              </p:cNvPr>
              <p:cNvSpPr/>
              <p:nvPr/>
            </p:nvSpPr>
            <p:spPr>
              <a:xfrm>
                <a:off x="2076196" y="671155"/>
                <a:ext cx="121533" cy="120428"/>
              </a:xfrm>
              <a:custGeom>
                <a:avLst/>
                <a:gdLst>
                  <a:gd name="connsiteX0" fmla="*/ 20004 w 121533"/>
                  <a:gd name="connsiteY0" fmla="*/ 120429 h 120428"/>
                  <a:gd name="connsiteX1" fmla="*/ 46424 w 121533"/>
                  <a:gd name="connsiteY1" fmla="*/ 77014 h 120428"/>
                  <a:gd name="connsiteX2" fmla="*/ 0 w 121533"/>
                  <a:gd name="connsiteY2" fmla="*/ 0 h 120428"/>
                  <a:gd name="connsiteX3" fmla="*/ 28685 w 121533"/>
                  <a:gd name="connsiteY3" fmla="*/ 0 h 120428"/>
                  <a:gd name="connsiteX4" fmla="*/ 60767 w 121533"/>
                  <a:gd name="connsiteY4" fmla="*/ 52475 h 120428"/>
                  <a:gd name="connsiteX5" fmla="*/ 92848 w 121533"/>
                  <a:gd name="connsiteY5" fmla="*/ 0 h 120428"/>
                  <a:gd name="connsiteX6" fmla="*/ 121533 w 121533"/>
                  <a:gd name="connsiteY6" fmla="*/ 0 h 120428"/>
                  <a:gd name="connsiteX7" fmla="*/ 48689 w 121533"/>
                  <a:gd name="connsiteY7" fmla="*/ 120429 h 120428"/>
                  <a:gd name="connsiteX8" fmla="*/ 20004 w 121533"/>
                  <a:gd name="connsiteY8" fmla="*/ 120429 h 12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533" h="120428">
                    <a:moveTo>
                      <a:pt x="20004" y="120429"/>
                    </a:moveTo>
                    <a:lnTo>
                      <a:pt x="46424" y="77014"/>
                    </a:lnTo>
                    <a:lnTo>
                      <a:pt x="0" y="0"/>
                    </a:lnTo>
                    <a:lnTo>
                      <a:pt x="28685" y="0"/>
                    </a:lnTo>
                    <a:lnTo>
                      <a:pt x="60767" y="52475"/>
                    </a:lnTo>
                    <a:lnTo>
                      <a:pt x="92848" y="0"/>
                    </a:lnTo>
                    <a:lnTo>
                      <a:pt x="121533" y="0"/>
                    </a:lnTo>
                    <a:lnTo>
                      <a:pt x="48689" y="120429"/>
                    </a:lnTo>
                    <a:lnTo>
                      <a:pt x="20004" y="120429"/>
                    </a:lnTo>
                    <a:close/>
                  </a:path>
                </a:pathLst>
              </a:custGeom>
              <a:solidFill>
                <a:srgbClr val="797D82"/>
              </a:solidFill>
              <a:ln w="3767" cap="flat">
                <a:noFill/>
                <a:prstDash val="solid"/>
                <a:miter/>
              </a:ln>
            </p:spPr>
            <p:txBody>
              <a:bodyPr rtlCol="0" anchor="ctr"/>
              <a:lstStyle/>
              <a:p>
                <a:endParaRPr lang="ru-RU"/>
              </a:p>
            </p:txBody>
          </p:sp>
        </p:grpSp>
        <p:sp>
          <p:nvSpPr>
            <p:cNvPr id="39" name="Полилиния 38">
              <a:extLst>
                <a:ext uri="{FF2B5EF4-FFF2-40B4-BE49-F238E27FC236}">
                  <a16:creationId xmlns:a16="http://schemas.microsoft.com/office/drawing/2014/main" id="{7E09F272-08C1-7FEC-BC15-E97A01528529}"/>
                </a:ext>
              </a:extLst>
            </p:cNvPr>
            <p:cNvSpPr/>
            <p:nvPr/>
          </p:nvSpPr>
          <p:spPr>
            <a:xfrm>
              <a:off x="1511934" y="883321"/>
              <a:ext cx="416308" cy="275967"/>
            </a:xfrm>
            <a:custGeom>
              <a:avLst/>
              <a:gdLst>
                <a:gd name="connsiteX0" fmla="*/ 305343 w 416308"/>
                <a:gd name="connsiteY0" fmla="*/ 9816 h 275967"/>
                <a:gd name="connsiteX1" fmla="*/ 229102 w 416308"/>
                <a:gd name="connsiteY1" fmla="*/ 50965 h 275967"/>
                <a:gd name="connsiteX2" fmla="*/ 229102 w 416308"/>
                <a:gd name="connsiteY2" fmla="*/ 0 h 275967"/>
                <a:gd name="connsiteX3" fmla="*/ 186452 w 416308"/>
                <a:gd name="connsiteY3" fmla="*/ 0 h 275967"/>
                <a:gd name="connsiteX4" fmla="*/ 186452 w 416308"/>
                <a:gd name="connsiteY4" fmla="*/ 124204 h 275967"/>
                <a:gd name="connsiteX5" fmla="*/ 114740 w 416308"/>
                <a:gd name="connsiteY5" fmla="*/ 197821 h 275967"/>
                <a:gd name="connsiteX6" fmla="*/ 43027 w 416308"/>
                <a:gd name="connsiteY6" fmla="*/ 124204 h 275967"/>
                <a:gd name="connsiteX7" fmla="*/ 114740 w 416308"/>
                <a:gd name="connsiteY7" fmla="*/ 50210 h 275967"/>
                <a:gd name="connsiteX8" fmla="*/ 167958 w 416308"/>
                <a:gd name="connsiteY8" fmla="*/ 73616 h 275967"/>
                <a:gd name="connsiteX9" fmla="*/ 167958 w 416308"/>
                <a:gd name="connsiteY9" fmla="*/ 30202 h 275967"/>
                <a:gd name="connsiteX10" fmla="*/ 110588 w 416308"/>
                <a:gd name="connsiteY10" fmla="*/ 9816 h 275967"/>
                <a:gd name="connsiteX11" fmla="*/ 0 w 416308"/>
                <a:gd name="connsiteY11" fmla="*/ 123827 h 275967"/>
                <a:gd name="connsiteX12" fmla="*/ 110588 w 416308"/>
                <a:gd name="connsiteY12" fmla="*/ 237460 h 275967"/>
                <a:gd name="connsiteX13" fmla="*/ 186829 w 416308"/>
                <a:gd name="connsiteY13" fmla="*/ 196688 h 275967"/>
                <a:gd name="connsiteX14" fmla="*/ 186829 w 416308"/>
                <a:gd name="connsiteY14" fmla="*/ 275967 h 275967"/>
                <a:gd name="connsiteX15" fmla="*/ 230234 w 416308"/>
                <a:gd name="connsiteY15" fmla="*/ 275967 h 275967"/>
                <a:gd name="connsiteX16" fmla="*/ 230234 w 416308"/>
                <a:gd name="connsiteY16" fmla="*/ 117786 h 275967"/>
                <a:gd name="connsiteX17" fmla="*/ 230234 w 416308"/>
                <a:gd name="connsiteY17" fmla="*/ 117786 h 275967"/>
                <a:gd name="connsiteX18" fmla="*/ 301946 w 416308"/>
                <a:gd name="connsiteY18" fmla="*/ 49455 h 275967"/>
                <a:gd name="connsiteX19" fmla="*/ 373658 w 416308"/>
                <a:gd name="connsiteY19" fmla="*/ 123449 h 275967"/>
                <a:gd name="connsiteX20" fmla="*/ 301946 w 416308"/>
                <a:gd name="connsiteY20" fmla="*/ 197066 h 275967"/>
                <a:gd name="connsiteX21" fmla="*/ 249483 w 416308"/>
                <a:gd name="connsiteY21" fmla="*/ 174414 h 275967"/>
                <a:gd name="connsiteX22" fmla="*/ 249483 w 416308"/>
                <a:gd name="connsiteY22" fmla="*/ 218207 h 275967"/>
                <a:gd name="connsiteX23" fmla="*/ 306098 w 416308"/>
                <a:gd name="connsiteY23" fmla="*/ 237460 h 275967"/>
                <a:gd name="connsiteX24" fmla="*/ 416308 w 416308"/>
                <a:gd name="connsiteY24" fmla="*/ 123827 h 275967"/>
                <a:gd name="connsiteX25" fmla="*/ 305343 w 416308"/>
                <a:gd name="connsiteY25" fmla="*/ 9816 h 27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6308" h="275967">
                  <a:moveTo>
                    <a:pt x="305343" y="9816"/>
                  </a:moveTo>
                  <a:cubicBezTo>
                    <a:pt x="272506" y="9816"/>
                    <a:pt x="244199" y="26804"/>
                    <a:pt x="229102" y="50965"/>
                  </a:cubicBezTo>
                  <a:lnTo>
                    <a:pt x="229102" y="0"/>
                  </a:lnTo>
                  <a:lnTo>
                    <a:pt x="186452" y="0"/>
                  </a:lnTo>
                  <a:lnTo>
                    <a:pt x="186452" y="124204"/>
                  </a:lnTo>
                  <a:cubicBezTo>
                    <a:pt x="186452" y="166864"/>
                    <a:pt x="154747" y="197821"/>
                    <a:pt x="114740" y="197821"/>
                  </a:cubicBezTo>
                  <a:cubicBezTo>
                    <a:pt x="74354" y="197821"/>
                    <a:pt x="43027" y="166864"/>
                    <a:pt x="43027" y="124204"/>
                  </a:cubicBezTo>
                  <a:cubicBezTo>
                    <a:pt x="43027" y="81544"/>
                    <a:pt x="74732" y="50210"/>
                    <a:pt x="114740" y="50210"/>
                  </a:cubicBezTo>
                  <a:cubicBezTo>
                    <a:pt x="135876" y="50210"/>
                    <a:pt x="154747" y="58893"/>
                    <a:pt x="167958" y="73616"/>
                  </a:cubicBezTo>
                  <a:lnTo>
                    <a:pt x="167958" y="30202"/>
                  </a:lnTo>
                  <a:cubicBezTo>
                    <a:pt x="152483" y="17743"/>
                    <a:pt x="132479" y="9816"/>
                    <a:pt x="110588" y="9816"/>
                  </a:cubicBezTo>
                  <a:cubicBezTo>
                    <a:pt x="44537" y="9816"/>
                    <a:pt x="0" y="60403"/>
                    <a:pt x="0" y="123827"/>
                  </a:cubicBezTo>
                  <a:cubicBezTo>
                    <a:pt x="0" y="187250"/>
                    <a:pt x="44537" y="237460"/>
                    <a:pt x="110588" y="237460"/>
                  </a:cubicBezTo>
                  <a:cubicBezTo>
                    <a:pt x="143424" y="237460"/>
                    <a:pt x="171732" y="220849"/>
                    <a:pt x="186829" y="196688"/>
                  </a:cubicBezTo>
                  <a:lnTo>
                    <a:pt x="186829" y="275967"/>
                  </a:lnTo>
                  <a:lnTo>
                    <a:pt x="230234" y="275967"/>
                  </a:lnTo>
                  <a:lnTo>
                    <a:pt x="230234" y="117786"/>
                  </a:lnTo>
                  <a:lnTo>
                    <a:pt x="230234" y="117786"/>
                  </a:lnTo>
                  <a:cubicBezTo>
                    <a:pt x="232876" y="78147"/>
                    <a:pt x="263448" y="49455"/>
                    <a:pt x="301946" y="49455"/>
                  </a:cubicBezTo>
                  <a:cubicBezTo>
                    <a:pt x="342331" y="49455"/>
                    <a:pt x="373658" y="80789"/>
                    <a:pt x="373658" y="123449"/>
                  </a:cubicBezTo>
                  <a:cubicBezTo>
                    <a:pt x="373658" y="166109"/>
                    <a:pt x="341954" y="197066"/>
                    <a:pt x="301946" y="197066"/>
                  </a:cubicBezTo>
                  <a:cubicBezTo>
                    <a:pt x="280810" y="197066"/>
                    <a:pt x="262316" y="188383"/>
                    <a:pt x="249483" y="174414"/>
                  </a:cubicBezTo>
                  <a:lnTo>
                    <a:pt x="249483" y="218207"/>
                  </a:lnTo>
                  <a:cubicBezTo>
                    <a:pt x="264580" y="229910"/>
                    <a:pt x="284207" y="237460"/>
                    <a:pt x="306098" y="237460"/>
                  </a:cubicBezTo>
                  <a:cubicBezTo>
                    <a:pt x="371771" y="237460"/>
                    <a:pt x="416308" y="187250"/>
                    <a:pt x="416308" y="123827"/>
                  </a:cubicBezTo>
                  <a:cubicBezTo>
                    <a:pt x="415553" y="60403"/>
                    <a:pt x="370639" y="9816"/>
                    <a:pt x="305343" y="9816"/>
                  </a:cubicBezTo>
                  <a:close/>
                </a:path>
              </a:pathLst>
            </a:custGeom>
            <a:solidFill>
              <a:srgbClr val="797D82"/>
            </a:solidFill>
            <a:ln w="3767" cap="flat">
              <a:noFill/>
              <a:prstDash val="solid"/>
              <a:miter/>
            </a:ln>
          </p:spPr>
          <p:txBody>
            <a:bodyPr rtlCol="0" anchor="ctr"/>
            <a:lstStyle/>
            <a:p>
              <a:endParaRPr lang="ru-RU"/>
            </a:p>
          </p:txBody>
        </p:sp>
      </p:grpSp>
    </p:spTree>
    <p:extLst>
      <p:ext uri="{BB962C8B-B14F-4D97-AF65-F5344CB8AC3E}">
        <p14:creationId xmlns:p14="http://schemas.microsoft.com/office/powerpoint/2010/main" val="36808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Разделительный слайд 3">
    <p:bg>
      <p:bgPr>
        <a:gradFill flip="none" rotWithShape="1">
          <a:gsLst>
            <a:gs pos="0">
              <a:schemeClr val="bg2">
                <a:lumMod val="40000"/>
                <a:lumOff val="60000"/>
              </a:schemeClr>
            </a:gs>
            <a:gs pos="14000">
              <a:schemeClr val="accent2"/>
            </a:gs>
            <a:gs pos="66000">
              <a:schemeClr val="accent1"/>
            </a:gs>
          </a:gsLst>
          <a:lin ang="13500000" scaled="1"/>
          <a:tileRect/>
        </a:gradFill>
        <a:effectLst/>
      </p:bgPr>
    </p:bg>
    <p:spTree>
      <p:nvGrpSpPr>
        <p:cNvPr id="1" name=""/>
        <p:cNvGrpSpPr/>
        <p:nvPr/>
      </p:nvGrpSpPr>
      <p:grpSpPr>
        <a:xfrm>
          <a:off x="0" y="0"/>
          <a:ext cx="0" cy="0"/>
          <a:chOff x="0" y="0"/>
          <a:chExt cx="0" cy="0"/>
        </a:xfrm>
      </p:grpSpPr>
      <p:sp>
        <p:nvSpPr>
          <p:cNvPr id="11" name="Текст 26">
            <a:extLst>
              <a:ext uri="{FF2B5EF4-FFF2-40B4-BE49-F238E27FC236}">
                <a16:creationId xmlns:a16="http://schemas.microsoft.com/office/drawing/2014/main" id="{6C9C1E9C-5EE8-42FF-9054-62F0334592F1}"/>
              </a:ext>
            </a:extLst>
          </p:cNvPr>
          <p:cNvSpPr>
            <a:spLocks noGrp="1"/>
          </p:cNvSpPr>
          <p:nvPr>
            <p:ph type="body" sz="quarter" idx="12" hasCustomPrompt="1"/>
          </p:nvPr>
        </p:nvSpPr>
        <p:spPr>
          <a:xfrm>
            <a:off x="2408044" y="3890246"/>
            <a:ext cx="4752575" cy="461665"/>
          </a:xfrm>
          <a:prstGeom prst="rect">
            <a:avLst/>
          </a:prstGeom>
        </p:spPr>
        <p:txBody>
          <a:bodyPr wrap="square">
            <a:spAutoFit/>
          </a:bodyPr>
          <a:lstStyle>
            <a:lvl1pPr marL="0" indent="0">
              <a:lnSpc>
                <a:spcPct val="100000"/>
              </a:lnSpc>
              <a:spcBef>
                <a:spcPts val="0"/>
              </a:spcBef>
              <a:spcAft>
                <a:spcPts val="600"/>
              </a:spcAft>
              <a:buNone/>
              <a:defRPr sz="2400">
                <a:solidFill>
                  <a:schemeClr val="bg1"/>
                </a:solidFill>
                <a:latin typeface="Montserrat" panose="00000500000000000000" pitchFamily="2" charset="-52"/>
              </a:defRPr>
            </a:lvl1pPr>
          </a:lstStyle>
          <a:p>
            <a:pPr lvl="0"/>
            <a:r>
              <a:rPr lang="ru-RU" dirty="0"/>
              <a:t>Цитата \ тезис</a:t>
            </a:r>
          </a:p>
        </p:txBody>
      </p:sp>
      <p:sp>
        <p:nvSpPr>
          <p:cNvPr id="12" name="Текст 26">
            <a:extLst>
              <a:ext uri="{FF2B5EF4-FFF2-40B4-BE49-F238E27FC236}">
                <a16:creationId xmlns:a16="http://schemas.microsoft.com/office/drawing/2014/main" id="{BDFEFB49-81F2-4D0D-AF1B-76B13976395C}"/>
              </a:ext>
            </a:extLst>
          </p:cNvPr>
          <p:cNvSpPr>
            <a:spLocks noGrp="1"/>
          </p:cNvSpPr>
          <p:nvPr>
            <p:ph type="body" sz="quarter" idx="13" hasCustomPrompt="1"/>
          </p:nvPr>
        </p:nvSpPr>
        <p:spPr>
          <a:xfrm>
            <a:off x="2408044" y="3105834"/>
            <a:ext cx="8234671" cy="646331"/>
          </a:xfrm>
          <a:prstGeom prst="rect">
            <a:avLst/>
          </a:prstGeom>
        </p:spPr>
        <p:txBody>
          <a:bodyPr wrap="square">
            <a:spAutoFit/>
          </a:bodyPr>
          <a:lstStyle>
            <a:lvl1pPr marL="0" indent="0">
              <a:lnSpc>
                <a:spcPct val="100000"/>
              </a:lnSpc>
              <a:spcBef>
                <a:spcPts val="0"/>
              </a:spcBef>
              <a:spcAft>
                <a:spcPts val="600"/>
              </a:spcAft>
              <a:buNone/>
              <a:defRPr sz="3600" b="1">
                <a:solidFill>
                  <a:schemeClr val="bg1"/>
                </a:solidFill>
                <a:latin typeface="Montserrat" panose="00000500000000000000" pitchFamily="2" charset="-52"/>
              </a:defRPr>
            </a:lvl1pPr>
          </a:lstStyle>
          <a:p>
            <a:pPr lvl="0"/>
            <a:r>
              <a:rPr lang="ru-RU" dirty="0"/>
              <a:t>Заголовок раздела</a:t>
            </a:r>
          </a:p>
        </p:txBody>
      </p:sp>
      <p:grpSp>
        <p:nvGrpSpPr>
          <p:cNvPr id="2" name="Рисунок 5">
            <a:extLst>
              <a:ext uri="{FF2B5EF4-FFF2-40B4-BE49-F238E27FC236}">
                <a16:creationId xmlns:a16="http://schemas.microsoft.com/office/drawing/2014/main" id="{1BAB1476-64D5-1A4A-0BA8-362590B134B0}"/>
              </a:ext>
            </a:extLst>
          </p:cNvPr>
          <p:cNvGrpSpPr/>
          <p:nvPr/>
        </p:nvGrpSpPr>
        <p:grpSpPr>
          <a:xfrm>
            <a:off x="-193986" y="-356077"/>
            <a:ext cx="2410284" cy="1516121"/>
            <a:chOff x="-193986" y="-356077"/>
            <a:chExt cx="2410284" cy="1516121"/>
          </a:xfrm>
          <a:solidFill>
            <a:srgbClr val="FFFFFF"/>
          </a:solidFill>
        </p:grpSpPr>
        <p:grpSp>
          <p:nvGrpSpPr>
            <p:cNvPr id="3" name="Рисунок 5">
              <a:extLst>
                <a:ext uri="{FF2B5EF4-FFF2-40B4-BE49-F238E27FC236}">
                  <a16:creationId xmlns:a16="http://schemas.microsoft.com/office/drawing/2014/main" id="{9D9BF12A-187D-2FF4-5812-5D424BF90975}"/>
                </a:ext>
              </a:extLst>
            </p:cNvPr>
            <p:cNvGrpSpPr/>
            <p:nvPr/>
          </p:nvGrpSpPr>
          <p:grpSpPr>
            <a:xfrm>
              <a:off x="-193986" y="-356077"/>
              <a:ext cx="1384946" cy="1380968"/>
              <a:chOff x="-193986" y="-356077"/>
              <a:chExt cx="1384946" cy="1380968"/>
            </a:xfrm>
            <a:solidFill>
              <a:srgbClr val="FFFFFF"/>
            </a:solidFill>
          </p:grpSpPr>
          <p:grpSp>
            <p:nvGrpSpPr>
              <p:cNvPr id="4" name="Рисунок 5">
                <a:extLst>
                  <a:ext uri="{FF2B5EF4-FFF2-40B4-BE49-F238E27FC236}">
                    <a16:creationId xmlns:a16="http://schemas.microsoft.com/office/drawing/2014/main" id="{700288A8-AA87-0A28-7F8A-526F4E8CAE0F}"/>
                  </a:ext>
                </a:extLst>
              </p:cNvPr>
              <p:cNvGrpSpPr/>
              <p:nvPr/>
            </p:nvGrpSpPr>
            <p:grpSpPr>
              <a:xfrm>
                <a:off x="-193986" y="-356077"/>
                <a:ext cx="1384946" cy="1380968"/>
                <a:chOff x="-193986" y="-356077"/>
                <a:chExt cx="1384946" cy="1380968"/>
              </a:xfrm>
              <a:solidFill>
                <a:srgbClr val="FFFFFF"/>
              </a:solidFill>
            </p:grpSpPr>
            <p:grpSp>
              <p:nvGrpSpPr>
                <p:cNvPr id="7" name="Рисунок 5">
                  <a:extLst>
                    <a:ext uri="{FF2B5EF4-FFF2-40B4-BE49-F238E27FC236}">
                      <a16:creationId xmlns:a16="http://schemas.microsoft.com/office/drawing/2014/main" id="{BED5C5F3-6DDB-9315-79D4-F4D721139BCE}"/>
                    </a:ext>
                  </a:extLst>
                </p:cNvPr>
                <p:cNvGrpSpPr/>
                <p:nvPr/>
              </p:nvGrpSpPr>
              <p:grpSpPr>
                <a:xfrm>
                  <a:off x="-193986" y="-356077"/>
                  <a:ext cx="1384946" cy="1380968"/>
                  <a:chOff x="-193986" y="-356077"/>
                  <a:chExt cx="1384946" cy="1380968"/>
                </a:xfrm>
                <a:solidFill>
                  <a:srgbClr val="FFFFFF"/>
                </a:solidFill>
              </p:grpSpPr>
              <p:sp>
                <p:nvSpPr>
                  <p:cNvPr id="8" name="Полилиния 7">
                    <a:extLst>
                      <a:ext uri="{FF2B5EF4-FFF2-40B4-BE49-F238E27FC236}">
                        <a16:creationId xmlns:a16="http://schemas.microsoft.com/office/drawing/2014/main" id="{F1468D05-B9B9-F725-D092-C4A85FC79EAD}"/>
                      </a:ext>
                    </a:extLst>
                  </p:cNvPr>
                  <p:cNvSpPr/>
                  <p:nvPr/>
                </p:nvSpPr>
                <p:spPr>
                  <a:xfrm>
                    <a:off x="-193986" y="-356077"/>
                    <a:ext cx="3774" cy="3775"/>
                  </a:xfrm>
                  <a:custGeom>
                    <a:avLst/>
                    <a:gdLst/>
                    <a:ahLst/>
                    <a:cxnLst/>
                    <a:rect l="l" t="t" r="r" b="b"/>
                    <a:pathLst>
                      <a:path w="3774" h="3775"/>
                    </a:pathLst>
                  </a:custGeom>
                  <a:solidFill>
                    <a:srgbClr val="FFFFFF"/>
                  </a:solidFill>
                  <a:ln w="3767" cap="flat">
                    <a:noFill/>
                    <a:prstDash val="solid"/>
                    <a:miter/>
                  </a:ln>
                </p:spPr>
                <p:txBody>
                  <a:bodyPr rtlCol="0" anchor="ctr"/>
                  <a:lstStyle/>
                  <a:p>
                    <a:endParaRPr lang="ru-RU"/>
                  </a:p>
                </p:txBody>
              </p:sp>
              <p:grpSp>
                <p:nvGrpSpPr>
                  <p:cNvPr id="9" name="Рисунок 5">
                    <a:extLst>
                      <a:ext uri="{FF2B5EF4-FFF2-40B4-BE49-F238E27FC236}">
                        <a16:creationId xmlns:a16="http://schemas.microsoft.com/office/drawing/2014/main" id="{5BBB41A9-CD86-A462-B1F9-AE1F355B9CD5}"/>
                      </a:ext>
                    </a:extLst>
                  </p:cNvPr>
                  <p:cNvGrpSpPr/>
                  <p:nvPr/>
                </p:nvGrpSpPr>
                <p:grpSpPr>
                  <a:xfrm>
                    <a:off x="573533" y="554124"/>
                    <a:ext cx="617426" cy="470767"/>
                    <a:chOff x="573533" y="554124"/>
                    <a:chExt cx="617426" cy="470767"/>
                  </a:xfrm>
                  <a:solidFill>
                    <a:srgbClr val="FFFFFF"/>
                  </a:solidFill>
                </p:grpSpPr>
                <p:grpSp>
                  <p:nvGrpSpPr>
                    <p:cNvPr id="10" name="Рисунок 5">
                      <a:extLst>
                        <a:ext uri="{FF2B5EF4-FFF2-40B4-BE49-F238E27FC236}">
                          <a16:creationId xmlns:a16="http://schemas.microsoft.com/office/drawing/2014/main" id="{FF3E72D6-5E81-9871-1519-481CEA5B9131}"/>
                        </a:ext>
                      </a:extLst>
                    </p:cNvPr>
                    <p:cNvGrpSpPr/>
                    <p:nvPr/>
                  </p:nvGrpSpPr>
                  <p:grpSpPr>
                    <a:xfrm>
                      <a:off x="672407" y="554124"/>
                      <a:ext cx="418963" cy="470767"/>
                      <a:chOff x="672407" y="554124"/>
                      <a:chExt cx="418963" cy="470767"/>
                    </a:xfrm>
                    <a:solidFill>
                      <a:srgbClr val="FFFFFF"/>
                    </a:solidFill>
                  </p:grpSpPr>
                  <p:sp>
                    <p:nvSpPr>
                      <p:cNvPr id="13" name="Полилиния 12">
                        <a:extLst>
                          <a:ext uri="{FF2B5EF4-FFF2-40B4-BE49-F238E27FC236}">
                            <a16:creationId xmlns:a16="http://schemas.microsoft.com/office/drawing/2014/main" id="{D415E176-B993-8BFF-19F1-C37E0A8A858F}"/>
                          </a:ext>
                        </a:extLst>
                      </p:cNvPr>
                      <p:cNvSpPr/>
                      <p:nvPr/>
                    </p:nvSpPr>
                    <p:spPr>
                      <a:xfrm>
                        <a:off x="966996" y="586968"/>
                        <a:ext cx="103416" cy="199708"/>
                      </a:xfrm>
                      <a:custGeom>
                        <a:avLst/>
                        <a:gdLst>
                          <a:gd name="connsiteX0" fmla="*/ 32837 w 103416"/>
                          <a:gd name="connsiteY0" fmla="*/ 175547 h 199708"/>
                          <a:gd name="connsiteX1" fmla="*/ 103417 w 103416"/>
                          <a:gd name="connsiteY1" fmla="*/ 1888 h 199708"/>
                          <a:gd name="connsiteX2" fmla="*/ 86055 w 103416"/>
                          <a:gd name="connsiteY2" fmla="*/ 0 h 199708"/>
                          <a:gd name="connsiteX3" fmla="*/ 17739 w 103416"/>
                          <a:gd name="connsiteY3" fmla="*/ 167619 h 199708"/>
                          <a:gd name="connsiteX4" fmla="*/ 0 w 103416"/>
                          <a:gd name="connsiteY4" fmla="*/ 199708 h 199708"/>
                          <a:gd name="connsiteX5" fmla="*/ 24911 w 103416"/>
                          <a:gd name="connsiteY5" fmla="*/ 191025 h 199708"/>
                          <a:gd name="connsiteX6" fmla="*/ 32837 w 103416"/>
                          <a:gd name="connsiteY6" fmla="*/ 175547 h 19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6" h="199708">
                            <a:moveTo>
                              <a:pt x="32837" y="175547"/>
                            </a:moveTo>
                            <a:cubicBezTo>
                              <a:pt x="64164" y="116276"/>
                              <a:pt x="88697" y="53985"/>
                              <a:pt x="103417" y="1888"/>
                            </a:cubicBezTo>
                            <a:cubicBezTo>
                              <a:pt x="97755" y="1133"/>
                              <a:pt x="92094" y="755"/>
                              <a:pt x="86055" y="0"/>
                            </a:cubicBezTo>
                            <a:cubicBezTo>
                              <a:pt x="71712" y="49078"/>
                              <a:pt x="48689" y="108726"/>
                              <a:pt x="17739" y="167619"/>
                            </a:cubicBezTo>
                            <a:cubicBezTo>
                              <a:pt x="12078" y="178567"/>
                              <a:pt x="6039" y="189138"/>
                              <a:pt x="0" y="199708"/>
                            </a:cubicBezTo>
                            <a:cubicBezTo>
                              <a:pt x="8303" y="197066"/>
                              <a:pt x="16607" y="194045"/>
                              <a:pt x="24911" y="191025"/>
                            </a:cubicBezTo>
                            <a:cubicBezTo>
                              <a:pt x="27175" y="185740"/>
                              <a:pt x="29817" y="180455"/>
                              <a:pt x="32837" y="175547"/>
                            </a:cubicBezTo>
                            <a:close/>
                          </a:path>
                        </a:pathLst>
                      </a:custGeom>
                      <a:solidFill>
                        <a:srgbClr val="FFFFFF"/>
                      </a:solidFill>
                      <a:ln w="376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F3D06120-CA71-4B79-8998-FEA43881BB93}"/>
                          </a:ext>
                        </a:extLst>
                      </p:cNvPr>
                      <p:cNvSpPr/>
                      <p:nvPr/>
                    </p:nvSpPr>
                    <p:spPr>
                      <a:xfrm>
                        <a:off x="690338" y="625475"/>
                        <a:ext cx="100774" cy="200463"/>
                      </a:xfrm>
                      <a:custGeom>
                        <a:avLst/>
                        <a:gdLst>
                          <a:gd name="connsiteX0" fmla="*/ 89452 w 100774"/>
                          <a:gd name="connsiteY0" fmla="*/ 20764 h 200463"/>
                          <a:gd name="connsiteX1" fmla="*/ 100775 w 100774"/>
                          <a:gd name="connsiteY1" fmla="*/ 0 h 200463"/>
                          <a:gd name="connsiteX2" fmla="*/ 76619 w 100774"/>
                          <a:gd name="connsiteY2" fmla="*/ 7928 h 200463"/>
                          <a:gd name="connsiteX3" fmla="*/ 73977 w 100774"/>
                          <a:gd name="connsiteY3" fmla="*/ 12836 h 200463"/>
                          <a:gd name="connsiteX4" fmla="*/ 0 w 100774"/>
                          <a:gd name="connsiteY4" fmla="*/ 199331 h 200463"/>
                          <a:gd name="connsiteX5" fmla="*/ 17362 w 100774"/>
                          <a:gd name="connsiteY5" fmla="*/ 200463 h 200463"/>
                          <a:gd name="connsiteX6" fmla="*/ 89452 w 100774"/>
                          <a:gd name="connsiteY6" fmla="*/ 20764 h 20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774" h="200463">
                            <a:moveTo>
                              <a:pt x="89452" y="20764"/>
                            </a:moveTo>
                            <a:cubicBezTo>
                              <a:pt x="93226" y="13591"/>
                              <a:pt x="97000" y="6795"/>
                              <a:pt x="100775" y="0"/>
                            </a:cubicBezTo>
                            <a:cubicBezTo>
                              <a:pt x="92471" y="2643"/>
                              <a:pt x="84545" y="5285"/>
                              <a:pt x="76619" y="7928"/>
                            </a:cubicBezTo>
                            <a:cubicBezTo>
                              <a:pt x="75864" y="9438"/>
                              <a:pt x="74732" y="10948"/>
                              <a:pt x="73977" y="12836"/>
                            </a:cubicBezTo>
                            <a:cubicBezTo>
                              <a:pt x="39253" y="78524"/>
                              <a:pt x="14342" y="142703"/>
                              <a:pt x="0" y="199331"/>
                            </a:cubicBezTo>
                            <a:cubicBezTo>
                              <a:pt x="5661" y="199708"/>
                              <a:pt x="11323" y="200086"/>
                              <a:pt x="17362" y="200463"/>
                            </a:cubicBezTo>
                            <a:cubicBezTo>
                              <a:pt x="31327" y="147610"/>
                              <a:pt x="54728" y="86075"/>
                              <a:pt x="89452" y="20764"/>
                            </a:cubicBezTo>
                            <a:close/>
                          </a:path>
                        </a:pathLst>
                      </a:custGeom>
                      <a:solidFill>
                        <a:srgbClr val="FFFFFF"/>
                      </a:solidFill>
                      <a:ln w="3767" cap="flat">
                        <a:noFill/>
                        <a:prstDash val="solid"/>
                        <a:miter/>
                      </a:ln>
                    </p:spPr>
                    <p:txBody>
                      <a:bodyPr rtlCol="0" anchor="ctr"/>
                      <a:lstStyle/>
                      <a:p>
                        <a:endParaRPr lang="ru-RU"/>
                      </a:p>
                    </p:txBody>
                  </p:sp>
                  <p:grpSp>
                    <p:nvGrpSpPr>
                      <p:cNvPr id="15" name="Рисунок 5">
                        <a:extLst>
                          <a:ext uri="{FF2B5EF4-FFF2-40B4-BE49-F238E27FC236}">
                            <a16:creationId xmlns:a16="http://schemas.microsoft.com/office/drawing/2014/main" id="{C21DEB8C-81C5-29E1-C6DC-A20AB030DEA5}"/>
                          </a:ext>
                        </a:extLst>
                      </p:cNvPr>
                      <p:cNvGrpSpPr/>
                      <p:nvPr/>
                    </p:nvGrpSpPr>
                    <p:grpSpPr>
                      <a:xfrm>
                        <a:off x="672407" y="554124"/>
                        <a:ext cx="418963" cy="292200"/>
                        <a:chOff x="672407" y="554124"/>
                        <a:chExt cx="418963" cy="292200"/>
                      </a:xfrm>
                      <a:solidFill>
                        <a:srgbClr val="FFFFFF"/>
                      </a:solidFill>
                    </p:grpSpPr>
                    <p:sp>
                      <p:nvSpPr>
                        <p:cNvPr id="16" name="Полилиния 15">
                          <a:extLst>
                            <a:ext uri="{FF2B5EF4-FFF2-40B4-BE49-F238E27FC236}">
                              <a16:creationId xmlns:a16="http://schemas.microsoft.com/office/drawing/2014/main" id="{6362AEF0-61BD-484E-AC19-876A8590A33D}"/>
                            </a:ext>
                          </a:extLst>
                        </p:cNvPr>
                        <p:cNvSpPr/>
                        <p:nvPr/>
                      </p:nvSpPr>
                      <p:spPr>
                        <a:xfrm>
                          <a:off x="738650" y="728538"/>
                          <a:ext cx="210984" cy="114011"/>
                        </a:xfrm>
                        <a:custGeom>
                          <a:avLst/>
                          <a:gdLst>
                            <a:gd name="connsiteX0" fmla="*/ 7549 w 210984"/>
                            <a:gd name="connsiteY0" fmla="*/ 0 h 114011"/>
                            <a:gd name="connsiteX1" fmla="*/ 0 w 210984"/>
                            <a:gd name="connsiteY1" fmla="*/ 18121 h 114011"/>
                            <a:gd name="connsiteX2" fmla="*/ 91339 w 210984"/>
                            <a:gd name="connsiteY2" fmla="*/ 78524 h 114011"/>
                            <a:gd name="connsiteX3" fmla="*/ 200417 w 210984"/>
                            <a:gd name="connsiteY3" fmla="*/ 114011 h 114011"/>
                            <a:gd name="connsiteX4" fmla="*/ 210985 w 210984"/>
                            <a:gd name="connsiteY4" fmla="*/ 97400 h 114011"/>
                            <a:gd name="connsiteX5" fmla="*/ 98887 w 210984"/>
                            <a:gd name="connsiteY5" fmla="*/ 62291 h 114011"/>
                            <a:gd name="connsiteX6" fmla="*/ 7549 w 210984"/>
                            <a:gd name="connsiteY6" fmla="*/ 0 h 11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984" h="114011">
                              <a:moveTo>
                                <a:pt x="7549" y="0"/>
                              </a:moveTo>
                              <a:cubicBezTo>
                                <a:pt x="4907" y="6040"/>
                                <a:pt x="2265" y="12081"/>
                                <a:pt x="0" y="18121"/>
                              </a:cubicBezTo>
                              <a:cubicBezTo>
                                <a:pt x="24911" y="40395"/>
                                <a:pt x="55860" y="61158"/>
                                <a:pt x="91339" y="78524"/>
                              </a:cubicBezTo>
                              <a:cubicBezTo>
                                <a:pt x="127950" y="96268"/>
                                <a:pt x="165315" y="108348"/>
                                <a:pt x="200417" y="114011"/>
                              </a:cubicBezTo>
                              <a:cubicBezTo>
                                <a:pt x="204191" y="108726"/>
                                <a:pt x="207588" y="103063"/>
                                <a:pt x="210985" y="97400"/>
                              </a:cubicBezTo>
                              <a:cubicBezTo>
                                <a:pt x="175506" y="92870"/>
                                <a:pt x="136631" y="80789"/>
                                <a:pt x="98887" y="62291"/>
                              </a:cubicBezTo>
                              <a:cubicBezTo>
                                <a:pt x="63409" y="44925"/>
                                <a:pt x="32082" y="23029"/>
                                <a:pt x="7549" y="0"/>
                              </a:cubicBezTo>
                              <a:close/>
                            </a:path>
                          </a:pathLst>
                        </a:custGeom>
                        <a:solidFill>
                          <a:srgbClr val="FFFFFF"/>
                        </a:solidFill>
                        <a:ln w="376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31CEEB02-6FE8-249E-B4DA-335EAC5B9615}"/>
                            </a:ext>
                          </a:extLst>
                        </p:cNvPr>
                        <p:cNvSpPr/>
                        <p:nvPr/>
                      </p:nvSpPr>
                      <p:spPr>
                        <a:xfrm>
                          <a:off x="672407" y="554124"/>
                          <a:ext cx="418963" cy="292200"/>
                        </a:xfrm>
                        <a:custGeom>
                          <a:avLst/>
                          <a:gdLst>
                            <a:gd name="connsiteX0" fmla="*/ 388570 w 418963"/>
                            <a:gd name="connsiteY0" fmla="*/ 137795 h 292200"/>
                            <a:gd name="connsiteX1" fmla="*/ 261753 w 418963"/>
                            <a:gd name="connsiteY1" fmla="*/ 39262 h 292200"/>
                            <a:gd name="connsiteX2" fmla="*/ 109647 w 418963"/>
                            <a:gd name="connsiteY2" fmla="*/ 0 h 292200"/>
                            <a:gd name="connsiteX3" fmla="*/ 6986 w 418963"/>
                            <a:gd name="connsiteY3" fmla="*/ 47190 h 292200"/>
                            <a:gd name="connsiteX4" fmla="*/ 52655 w 418963"/>
                            <a:gd name="connsiteY4" fmla="*/ 179700 h 292200"/>
                            <a:gd name="connsiteX5" fmla="*/ 60204 w 418963"/>
                            <a:gd name="connsiteY5" fmla="*/ 161201 h 292200"/>
                            <a:gd name="connsiteX6" fmla="*/ 22838 w 418963"/>
                            <a:gd name="connsiteY6" fmla="*/ 55118 h 292200"/>
                            <a:gd name="connsiteX7" fmla="*/ 109270 w 418963"/>
                            <a:gd name="connsiteY7" fmla="*/ 18121 h 292200"/>
                            <a:gd name="connsiteX8" fmla="*/ 253449 w 418963"/>
                            <a:gd name="connsiteY8" fmla="*/ 55495 h 292200"/>
                            <a:gd name="connsiteX9" fmla="*/ 373473 w 418963"/>
                            <a:gd name="connsiteY9" fmla="*/ 148743 h 292200"/>
                            <a:gd name="connsiteX10" fmla="*/ 395364 w 418963"/>
                            <a:gd name="connsiteY10" fmla="*/ 237083 h 292200"/>
                            <a:gd name="connsiteX11" fmla="*/ 308932 w 418963"/>
                            <a:gd name="connsiteY11" fmla="*/ 274080 h 292200"/>
                            <a:gd name="connsiteX12" fmla="*/ 296099 w 418963"/>
                            <a:gd name="connsiteY12" fmla="*/ 273702 h 292200"/>
                            <a:gd name="connsiteX13" fmla="*/ 285153 w 418963"/>
                            <a:gd name="connsiteY13" fmla="*/ 291068 h 292200"/>
                            <a:gd name="connsiteX14" fmla="*/ 308932 w 418963"/>
                            <a:gd name="connsiteY14" fmla="*/ 292201 h 292200"/>
                            <a:gd name="connsiteX15" fmla="*/ 411593 w 418963"/>
                            <a:gd name="connsiteY15" fmla="*/ 245011 h 292200"/>
                            <a:gd name="connsiteX16" fmla="*/ 388570 w 418963"/>
                            <a:gd name="connsiteY16" fmla="*/ 137795 h 29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8963" h="292200">
                              <a:moveTo>
                                <a:pt x="388570" y="137795"/>
                              </a:moveTo>
                              <a:cubicBezTo>
                                <a:pt x="360263" y="100043"/>
                                <a:pt x="314971" y="64933"/>
                                <a:pt x="261753" y="39262"/>
                              </a:cubicBezTo>
                              <a:cubicBezTo>
                                <a:pt x="210044" y="13968"/>
                                <a:pt x="156071" y="0"/>
                                <a:pt x="109647" y="0"/>
                              </a:cubicBezTo>
                              <a:cubicBezTo>
                                <a:pt x="58316" y="0"/>
                                <a:pt x="22083" y="16611"/>
                                <a:pt x="6986" y="47190"/>
                              </a:cubicBezTo>
                              <a:cubicBezTo>
                                <a:pt x="-11509" y="84942"/>
                                <a:pt x="7740" y="134397"/>
                                <a:pt x="52655" y="179700"/>
                              </a:cubicBezTo>
                              <a:cubicBezTo>
                                <a:pt x="55297" y="173659"/>
                                <a:pt x="57562" y="167241"/>
                                <a:pt x="60204" y="161201"/>
                              </a:cubicBezTo>
                              <a:cubicBezTo>
                                <a:pt x="25102" y="123449"/>
                                <a:pt x="9250" y="83432"/>
                                <a:pt x="22838" y="55118"/>
                              </a:cubicBezTo>
                              <a:cubicBezTo>
                                <a:pt x="34161" y="31712"/>
                                <a:pt x="65865" y="18121"/>
                                <a:pt x="109270" y="18121"/>
                              </a:cubicBezTo>
                              <a:cubicBezTo>
                                <a:pt x="153052" y="18121"/>
                                <a:pt x="204383" y="31334"/>
                                <a:pt x="253449" y="55495"/>
                              </a:cubicBezTo>
                              <a:cubicBezTo>
                                <a:pt x="304025" y="80412"/>
                                <a:pt x="346675" y="113256"/>
                                <a:pt x="373473" y="148743"/>
                              </a:cubicBezTo>
                              <a:cubicBezTo>
                                <a:pt x="398761" y="182342"/>
                                <a:pt x="406687" y="213676"/>
                                <a:pt x="395364" y="237083"/>
                              </a:cubicBezTo>
                              <a:cubicBezTo>
                                <a:pt x="384041" y="260489"/>
                                <a:pt x="352336" y="274080"/>
                                <a:pt x="308932" y="274080"/>
                              </a:cubicBezTo>
                              <a:cubicBezTo>
                                <a:pt x="304780" y="274080"/>
                                <a:pt x="300251" y="273702"/>
                                <a:pt x="296099" y="273702"/>
                              </a:cubicBezTo>
                              <a:cubicBezTo>
                                <a:pt x="292325" y="279365"/>
                                <a:pt x="288928" y="285405"/>
                                <a:pt x="285153" y="291068"/>
                              </a:cubicBezTo>
                              <a:cubicBezTo>
                                <a:pt x="293080" y="291823"/>
                                <a:pt x="301006" y="292201"/>
                                <a:pt x="308932" y="292201"/>
                              </a:cubicBezTo>
                              <a:cubicBezTo>
                                <a:pt x="360263" y="292201"/>
                                <a:pt x="396496" y="275590"/>
                                <a:pt x="411593" y="245011"/>
                              </a:cubicBezTo>
                              <a:cubicBezTo>
                                <a:pt x="426691" y="215187"/>
                                <a:pt x="418387" y="177434"/>
                                <a:pt x="388570" y="137795"/>
                              </a:cubicBezTo>
                              <a:close/>
                            </a:path>
                          </a:pathLst>
                        </a:custGeom>
                        <a:solidFill>
                          <a:srgbClr val="FFFFFF"/>
                        </a:solidFill>
                        <a:ln w="3767" cap="flat">
                          <a:noFill/>
                          <a:prstDash val="solid"/>
                          <a:miter/>
                        </a:ln>
                      </p:spPr>
                      <p:txBody>
                        <a:bodyPr rtlCol="0" anchor="ctr"/>
                        <a:lstStyle/>
                        <a:p>
                          <a:endParaRPr lang="ru-RU"/>
                        </a:p>
                      </p:txBody>
                    </p:sp>
                  </p:grpSp>
                  <p:sp>
                    <p:nvSpPr>
                      <p:cNvPr id="18" name="Полилиния 17">
                        <a:extLst>
                          <a:ext uri="{FF2B5EF4-FFF2-40B4-BE49-F238E27FC236}">
                            <a16:creationId xmlns:a16="http://schemas.microsoft.com/office/drawing/2014/main" id="{D24F72CD-B4D8-2BE8-A9AB-44E7DE989DDB}"/>
                          </a:ext>
                        </a:extLst>
                      </p:cNvPr>
                      <p:cNvSpPr/>
                      <p:nvPr/>
                    </p:nvSpPr>
                    <p:spPr>
                      <a:xfrm>
                        <a:off x="675488" y="801022"/>
                        <a:ext cx="302076" cy="223869"/>
                      </a:xfrm>
                      <a:custGeom>
                        <a:avLst/>
                        <a:gdLst>
                          <a:gd name="connsiteX0" fmla="*/ 277166 w 302076"/>
                          <a:gd name="connsiteY0" fmla="*/ 8305 h 223869"/>
                          <a:gd name="connsiteX1" fmla="*/ 65049 w 302076"/>
                          <a:gd name="connsiteY1" fmla="*/ 206881 h 223869"/>
                          <a:gd name="connsiteX2" fmla="*/ 45799 w 302076"/>
                          <a:gd name="connsiteY2" fmla="*/ 202351 h 223869"/>
                          <a:gd name="connsiteX3" fmla="*/ 27683 w 302076"/>
                          <a:gd name="connsiteY3" fmla="*/ 42282 h 223869"/>
                          <a:gd name="connsiteX4" fmla="*/ 10321 w 302076"/>
                          <a:gd name="connsiteY4" fmla="*/ 41150 h 223869"/>
                          <a:gd name="connsiteX5" fmla="*/ 37873 w 302076"/>
                          <a:gd name="connsiteY5" fmla="*/ 217452 h 223869"/>
                          <a:gd name="connsiteX6" fmla="*/ 65049 w 302076"/>
                          <a:gd name="connsiteY6" fmla="*/ 223869 h 223869"/>
                          <a:gd name="connsiteX7" fmla="*/ 302076 w 302076"/>
                          <a:gd name="connsiteY7" fmla="*/ 0 h 223869"/>
                          <a:gd name="connsiteX8" fmla="*/ 277166 w 302076"/>
                          <a:gd name="connsiteY8" fmla="*/ 8305 h 2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076" h="223869">
                            <a:moveTo>
                              <a:pt x="277166" y="8305"/>
                            </a:moveTo>
                            <a:cubicBezTo>
                              <a:pt x="205453" y="124582"/>
                              <a:pt x="119399" y="206881"/>
                              <a:pt x="65049" y="206881"/>
                            </a:cubicBezTo>
                            <a:cubicBezTo>
                              <a:pt x="57877" y="206881"/>
                              <a:pt x="51461" y="205371"/>
                              <a:pt x="45799" y="202351"/>
                            </a:cubicBezTo>
                            <a:cubicBezTo>
                              <a:pt x="16360" y="186872"/>
                              <a:pt x="8434" y="126847"/>
                              <a:pt x="27683" y="42282"/>
                            </a:cubicBezTo>
                            <a:cubicBezTo>
                              <a:pt x="21644" y="41905"/>
                              <a:pt x="15982" y="41527"/>
                              <a:pt x="10321" y="41150"/>
                            </a:cubicBezTo>
                            <a:cubicBezTo>
                              <a:pt x="-9306" y="129867"/>
                              <a:pt x="-1380" y="197066"/>
                              <a:pt x="37873" y="217452"/>
                            </a:cubicBezTo>
                            <a:cubicBezTo>
                              <a:pt x="45799" y="221604"/>
                              <a:pt x="55235" y="223869"/>
                              <a:pt x="65049" y="223869"/>
                            </a:cubicBezTo>
                            <a:cubicBezTo>
                              <a:pt x="129590" y="223869"/>
                              <a:pt x="223948" y="133642"/>
                              <a:pt x="302076" y="0"/>
                            </a:cubicBezTo>
                            <a:cubicBezTo>
                              <a:pt x="294150" y="3398"/>
                              <a:pt x="285847" y="6040"/>
                              <a:pt x="277166" y="8305"/>
                            </a:cubicBezTo>
                            <a:close/>
                          </a:path>
                        </a:pathLst>
                      </a:custGeom>
                      <a:solidFill>
                        <a:srgbClr val="FFFFFF"/>
                      </a:solidFill>
                      <a:ln w="3767" cap="flat">
                        <a:noFill/>
                        <a:prstDash val="solid"/>
                        <a:miter/>
                      </a:ln>
                    </p:spPr>
                    <p:txBody>
                      <a:bodyPr rtlCol="0" anchor="ctr"/>
                      <a:lstStyle/>
                      <a:p>
                        <a:endParaRPr lang="ru-RU"/>
                      </a:p>
                    </p:txBody>
                  </p:sp>
                </p:grpSp>
                <p:grpSp>
                  <p:nvGrpSpPr>
                    <p:cNvPr id="19" name="Рисунок 5">
                      <a:extLst>
                        <a:ext uri="{FF2B5EF4-FFF2-40B4-BE49-F238E27FC236}">
                          <a16:creationId xmlns:a16="http://schemas.microsoft.com/office/drawing/2014/main" id="{04465EC6-0765-7E03-F3BD-63CDB7AB2ECA}"/>
                        </a:ext>
                      </a:extLst>
                    </p:cNvPr>
                    <p:cNvGrpSpPr/>
                    <p:nvPr/>
                  </p:nvGrpSpPr>
                  <p:grpSpPr>
                    <a:xfrm>
                      <a:off x="573533" y="563562"/>
                      <a:ext cx="617426" cy="272947"/>
                      <a:chOff x="573533" y="563562"/>
                      <a:chExt cx="617426" cy="272947"/>
                    </a:xfrm>
                    <a:solidFill>
                      <a:srgbClr val="FFFFFF"/>
                    </a:solidFill>
                  </p:grpSpPr>
                  <p:sp>
                    <p:nvSpPr>
                      <p:cNvPr id="20" name="Полилиния 19">
                        <a:extLst>
                          <a:ext uri="{FF2B5EF4-FFF2-40B4-BE49-F238E27FC236}">
                            <a16:creationId xmlns:a16="http://schemas.microsoft.com/office/drawing/2014/main" id="{E8E856C9-C316-6B8B-F45C-B2381A40E696}"/>
                          </a:ext>
                        </a:extLst>
                      </p:cNvPr>
                      <p:cNvSpPr/>
                      <p:nvPr/>
                    </p:nvSpPr>
                    <p:spPr>
                      <a:xfrm>
                        <a:off x="862825" y="743261"/>
                        <a:ext cx="206078" cy="75504"/>
                      </a:xfrm>
                      <a:custGeom>
                        <a:avLst/>
                        <a:gdLst>
                          <a:gd name="connsiteX0" fmla="*/ 41895 w 206078"/>
                          <a:gd name="connsiteY0" fmla="*/ 55118 h 75504"/>
                          <a:gd name="connsiteX1" fmla="*/ 0 w 206078"/>
                          <a:gd name="connsiteY1" fmla="*/ 63801 h 75504"/>
                          <a:gd name="connsiteX2" fmla="*/ 33214 w 206078"/>
                          <a:gd name="connsiteY2" fmla="*/ 75504 h 75504"/>
                          <a:gd name="connsiteX3" fmla="*/ 45669 w 206078"/>
                          <a:gd name="connsiteY3" fmla="*/ 72861 h 75504"/>
                          <a:gd name="connsiteX4" fmla="*/ 206078 w 206078"/>
                          <a:gd name="connsiteY4" fmla="*/ 17366 h 75504"/>
                          <a:gd name="connsiteX5" fmla="*/ 201172 w 206078"/>
                          <a:gd name="connsiteY5" fmla="*/ 0 h 75504"/>
                          <a:gd name="connsiteX6" fmla="*/ 41895 w 206078"/>
                          <a:gd name="connsiteY6" fmla="*/ 55118 h 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078" h="75504">
                            <a:moveTo>
                              <a:pt x="41895" y="55118"/>
                            </a:moveTo>
                            <a:cubicBezTo>
                              <a:pt x="27930" y="58516"/>
                              <a:pt x="13965" y="61158"/>
                              <a:pt x="0" y="63801"/>
                            </a:cubicBezTo>
                            <a:cubicBezTo>
                              <a:pt x="11323" y="68331"/>
                              <a:pt x="22269" y="72106"/>
                              <a:pt x="33214" y="75504"/>
                            </a:cubicBezTo>
                            <a:cubicBezTo>
                              <a:pt x="37366" y="74749"/>
                              <a:pt x="41518" y="73616"/>
                              <a:pt x="45669" y="72861"/>
                            </a:cubicBezTo>
                            <a:cubicBezTo>
                              <a:pt x="104926" y="59271"/>
                              <a:pt x="160031" y="40017"/>
                              <a:pt x="206078" y="17366"/>
                            </a:cubicBezTo>
                            <a:cubicBezTo>
                              <a:pt x="204946" y="11703"/>
                              <a:pt x="203436" y="6040"/>
                              <a:pt x="201172" y="0"/>
                            </a:cubicBezTo>
                            <a:cubicBezTo>
                              <a:pt x="156257" y="22274"/>
                              <a:pt x="101152" y="41527"/>
                              <a:pt x="41895" y="55118"/>
                            </a:cubicBezTo>
                            <a:close/>
                          </a:path>
                        </a:pathLst>
                      </a:custGeom>
                      <a:solidFill>
                        <a:srgbClr val="FFFFFF"/>
                      </a:solidFill>
                      <a:ln w="376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C21C5764-3F22-C97B-9DA7-36964C12BA23}"/>
                          </a:ext>
                        </a:extLst>
                      </p:cNvPr>
                      <p:cNvSpPr/>
                      <p:nvPr/>
                    </p:nvSpPr>
                    <p:spPr>
                      <a:xfrm>
                        <a:off x="688074" y="585458"/>
                        <a:ext cx="195887" cy="75504"/>
                      </a:xfrm>
                      <a:custGeom>
                        <a:avLst/>
                        <a:gdLst>
                          <a:gd name="connsiteX0" fmla="*/ 0 w 195887"/>
                          <a:gd name="connsiteY0" fmla="*/ 57761 h 75504"/>
                          <a:gd name="connsiteX1" fmla="*/ 4152 w 195887"/>
                          <a:gd name="connsiteY1" fmla="*/ 75504 h 75504"/>
                          <a:gd name="connsiteX2" fmla="*/ 171354 w 195887"/>
                          <a:gd name="connsiteY2" fmla="*/ 16233 h 75504"/>
                          <a:gd name="connsiteX3" fmla="*/ 195888 w 195887"/>
                          <a:gd name="connsiteY3" fmla="*/ 10948 h 75504"/>
                          <a:gd name="connsiteX4" fmla="*/ 161541 w 195887"/>
                          <a:gd name="connsiteY4" fmla="*/ 0 h 75504"/>
                          <a:gd name="connsiteX5" fmla="*/ 0 w 195887"/>
                          <a:gd name="connsiteY5" fmla="*/ 57761 h 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887" h="75504">
                            <a:moveTo>
                              <a:pt x="0" y="57761"/>
                            </a:moveTo>
                            <a:cubicBezTo>
                              <a:pt x="755" y="63423"/>
                              <a:pt x="2265" y="69464"/>
                              <a:pt x="4152" y="75504"/>
                            </a:cubicBezTo>
                            <a:cubicBezTo>
                              <a:pt x="47934" y="52853"/>
                              <a:pt x="104549" y="31712"/>
                              <a:pt x="171354" y="16233"/>
                            </a:cubicBezTo>
                            <a:cubicBezTo>
                              <a:pt x="179658" y="14346"/>
                              <a:pt x="187584" y="12458"/>
                              <a:pt x="195888" y="10948"/>
                            </a:cubicBezTo>
                            <a:cubicBezTo>
                              <a:pt x="184187" y="6795"/>
                              <a:pt x="172864" y="3020"/>
                              <a:pt x="161541" y="0"/>
                            </a:cubicBezTo>
                            <a:cubicBezTo>
                              <a:pt x="99642" y="15101"/>
                              <a:pt x="44537" y="35109"/>
                              <a:pt x="0" y="57761"/>
                            </a:cubicBezTo>
                            <a:close/>
                          </a:path>
                        </a:pathLst>
                      </a:custGeom>
                      <a:solidFill>
                        <a:srgbClr val="FFFFFF"/>
                      </a:solidFill>
                      <a:ln w="376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C8D76683-1B8A-0959-7241-95BB06B5E3D1}"/>
                          </a:ext>
                        </a:extLst>
                      </p:cNvPr>
                      <p:cNvSpPr/>
                      <p:nvPr/>
                    </p:nvSpPr>
                    <p:spPr>
                      <a:xfrm>
                        <a:off x="573533" y="652279"/>
                        <a:ext cx="288159" cy="184229"/>
                      </a:xfrm>
                      <a:custGeom>
                        <a:avLst/>
                        <a:gdLst>
                          <a:gd name="connsiteX0" fmla="*/ 256455 w 288159"/>
                          <a:gd name="connsiteY0" fmla="*/ 160069 h 184229"/>
                          <a:gd name="connsiteX1" fmla="*/ 167381 w 288159"/>
                          <a:gd name="connsiteY1" fmla="*/ 166486 h 184229"/>
                          <a:gd name="connsiteX2" fmla="*/ 18673 w 288159"/>
                          <a:gd name="connsiteY2" fmla="*/ 115144 h 184229"/>
                          <a:gd name="connsiteX3" fmla="*/ 102840 w 288159"/>
                          <a:gd name="connsiteY3" fmla="*/ 17743 h 184229"/>
                          <a:gd name="connsiteX4" fmla="*/ 97934 w 288159"/>
                          <a:gd name="connsiteY4" fmla="*/ 0 h 184229"/>
                          <a:gd name="connsiteX5" fmla="*/ 1311 w 288159"/>
                          <a:gd name="connsiteY5" fmla="*/ 118919 h 184229"/>
                          <a:gd name="connsiteX6" fmla="*/ 167759 w 288159"/>
                          <a:gd name="connsiteY6" fmla="*/ 184230 h 184229"/>
                          <a:gd name="connsiteX7" fmla="*/ 288160 w 288159"/>
                          <a:gd name="connsiteY7" fmla="*/ 173282 h 184229"/>
                          <a:gd name="connsiteX8" fmla="*/ 256455 w 288159"/>
                          <a:gd name="connsiteY8" fmla="*/ 160069 h 18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59" h="184229">
                            <a:moveTo>
                              <a:pt x="256455" y="160069"/>
                            </a:moveTo>
                            <a:cubicBezTo>
                              <a:pt x="225506" y="164221"/>
                              <a:pt x="195311" y="166486"/>
                              <a:pt x="167381" y="166486"/>
                            </a:cubicBezTo>
                            <a:cubicBezTo>
                              <a:pt x="82836" y="166486"/>
                              <a:pt x="25844" y="146855"/>
                              <a:pt x="18673" y="115144"/>
                            </a:cubicBezTo>
                            <a:cubicBezTo>
                              <a:pt x="12634" y="88340"/>
                              <a:pt x="43583" y="51720"/>
                              <a:pt x="102840" y="17743"/>
                            </a:cubicBezTo>
                            <a:cubicBezTo>
                              <a:pt x="100576" y="11703"/>
                              <a:pt x="99066" y="6040"/>
                              <a:pt x="97934" y="0"/>
                            </a:cubicBezTo>
                            <a:cubicBezTo>
                              <a:pt x="30751" y="37752"/>
                              <a:pt x="-7748" y="81167"/>
                              <a:pt x="1311" y="118919"/>
                            </a:cubicBezTo>
                            <a:cubicBezTo>
                              <a:pt x="11124" y="160446"/>
                              <a:pt x="71513" y="184230"/>
                              <a:pt x="167759" y="184230"/>
                            </a:cubicBezTo>
                            <a:cubicBezTo>
                              <a:pt x="205125" y="184230"/>
                              <a:pt x="246265" y="180455"/>
                              <a:pt x="288160" y="173282"/>
                            </a:cubicBezTo>
                            <a:cubicBezTo>
                              <a:pt x="277214" y="169507"/>
                              <a:pt x="266646" y="164976"/>
                              <a:pt x="256455" y="160069"/>
                            </a:cubicBezTo>
                            <a:close/>
                          </a:path>
                        </a:pathLst>
                      </a:custGeom>
                      <a:solidFill>
                        <a:srgbClr val="FFFFFF"/>
                      </a:solidFill>
                      <a:ln w="376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B6583C94-2B2A-9E53-14D5-CD7AA869388F}"/>
                          </a:ext>
                        </a:extLst>
                      </p:cNvPr>
                      <p:cNvSpPr/>
                      <p:nvPr/>
                    </p:nvSpPr>
                    <p:spPr>
                      <a:xfrm>
                        <a:off x="885093" y="563562"/>
                        <a:ext cx="305866" cy="188004"/>
                      </a:xfrm>
                      <a:custGeom>
                        <a:avLst/>
                        <a:gdLst>
                          <a:gd name="connsiteX0" fmla="*/ 304588 w 305866"/>
                          <a:gd name="connsiteY0" fmla="*/ 65311 h 188004"/>
                          <a:gd name="connsiteX1" fmla="*/ 138140 w 305866"/>
                          <a:gd name="connsiteY1" fmla="*/ 0 h 188004"/>
                          <a:gd name="connsiteX2" fmla="*/ 0 w 305866"/>
                          <a:gd name="connsiteY2" fmla="*/ 14346 h 188004"/>
                          <a:gd name="connsiteX3" fmla="*/ 31704 w 305866"/>
                          <a:gd name="connsiteY3" fmla="*/ 26804 h 188004"/>
                          <a:gd name="connsiteX4" fmla="*/ 138140 w 305866"/>
                          <a:gd name="connsiteY4" fmla="*/ 17743 h 188004"/>
                          <a:gd name="connsiteX5" fmla="*/ 286849 w 305866"/>
                          <a:gd name="connsiteY5" fmla="*/ 69086 h 188004"/>
                          <a:gd name="connsiteX6" fmla="*/ 220798 w 305866"/>
                          <a:gd name="connsiteY6" fmla="*/ 155538 h 188004"/>
                          <a:gd name="connsiteX7" fmla="*/ 194755 w 305866"/>
                          <a:gd name="connsiteY7" fmla="*/ 170639 h 188004"/>
                          <a:gd name="connsiteX8" fmla="*/ 200417 w 305866"/>
                          <a:gd name="connsiteY8" fmla="*/ 188005 h 188004"/>
                          <a:gd name="connsiteX9" fmla="*/ 230611 w 305866"/>
                          <a:gd name="connsiteY9" fmla="*/ 170639 h 188004"/>
                          <a:gd name="connsiteX10" fmla="*/ 304588 w 305866"/>
                          <a:gd name="connsiteY10" fmla="*/ 65311 h 18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866" h="188004">
                            <a:moveTo>
                              <a:pt x="304588" y="65311"/>
                            </a:moveTo>
                            <a:cubicBezTo>
                              <a:pt x="295152" y="23784"/>
                              <a:pt x="234386" y="0"/>
                              <a:pt x="138140" y="0"/>
                            </a:cubicBezTo>
                            <a:cubicBezTo>
                              <a:pt x="95491" y="0"/>
                              <a:pt x="47934" y="4908"/>
                              <a:pt x="0" y="14346"/>
                            </a:cubicBezTo>
                            <a:cubicBezTo>
                              <a:pt x="10568" y="18121"/>
                              <a:pt x="21136" y="22274"/>
                              <a:pt x="31704" y="26804"/>
                            </a:cubicBezTo>
                            <a:cubicBezTo>
                              <a:pt x="68693" y="20764"/>
                              <a:pt x="104926" y="17743"/>
                              <a:pt x="138140" y="17743"/>
                            </a:cubicBezTo>
                            <a:cubicBezTo>
                              <a:pt x="222685" y="17743"/>
                              <a:pt x="279678" y="37374"/>
                              <a:pt x="286849" y="69086"/>
                            </a:cubicBezTo>
                            <a:cubicBezTo>
                              <a:pt x="292510" y="93247"/>
                              <a:pt x="268355" y="124959"/>
                              <a:pt x="220798" y="155538"/>
                            </a:cubicBezTo>
                            <a:cubicBezTo>
                              <a:pt x="212495" y="160824"/>
                              <a:pt x="203814" y="165731"/>
                              <a:pt x="194755" y="170639"/>
                            </a:cubicBezTo>
                            <a:cubicBezTo>
                              <a:pt x="197020" y="176679"/>
                              <a:pt x="198907" y="182342"/>
                              <a:pt x="200417" y="188005"/>
                            </a:cubicBezTo>
                            <a:cubicBezTo>
                              <a:pt x="210985" y="182342"/>
                              <a:pt x="221176" y="176302"/>
                              <a:pt x="230611" y="170639"/>
                            </a:cubicBezTo>
                            <a:cubicBezTo>
                              <a:pt x="286094" y="135530"/>
                              <a:pt x="312137" y="97778"/>
                              <a:pt x="304588" y="65311"/>
                            </a:cubicBezTo>
                            <a:close/>
                          </a:path>
                        </a:pathLst>
                      </a:custGeom>
                      <a:solidFill>
                        <a:srgbClr val="FFFFFF"/>
                      </a:solidFill>
                      <a:ln w="3767" cap="flat">
                        <a:noFill/>
                        <a:prstDash val="solid"/>
                        <a:miter/>
                      </a:ln>
                    </p:spPr>
                    <p:txBody>
                      <a:bodyPr rtlCol="0" anchor="ctr"/>
                      <a:lstStyle/>
                      <a:p>
                        <a:endParaRPr lang="ru-RU"/>
                      </a:p>
                    </p:txBody>
                  </p:sp>
                </p:grpSp>
              </p:grpSp>
            </p:grpSp>
            <p:sp>
              <p:nvSpPr>
                <p:cNvPr id="24" name="Полилиния 23">
                  <a:extLst>
                    <a:ext uri="{FF2B5EF4-FFF2-40B4-BE49-F238E27FC236}">
                      <a16:creationId xmlns:a16="http://schemas.microsoft.com/office/drawing/2014/main" id="{3739A323-26FB-CBBB-FA58-BDDC581FA55F}"/>
                    </a:ext>
                  </a:extLst>
                </p:cNvPr>
                <p:cNvSpPr/>
                <p:nvPr/>
              </p:nvSpPr>
              <p:spPr>
                <a:xfrm>
                  <a:off x="828101" y="651901"/>
                  <a:ext cx="99642" cy="99665"/>
                </a:xfrm>
                <a:custGeom>
                  <a:avLst/>
                  <a:gdLst>
                    <a:gd name="connsiteX0" fmla="*/ 99642 w 99642"/>
                    <a:gd name="connsiteY0" fmla="*/ 49833 h 99665"/>
                    <a:gd name="connsiteX1" fmla="*/ 49821 w 99642"/>
                    <a:gd name="connsiteY1" fmla="*/ 99665 h 99665"/>
                    <a:gd name="connsiteX2" fmla="*/ 0 w 99642"/>
                    <a:gd name="connsiteY2" fmla="*/ 49833 h 99665"/>
                    <a:gd name="connsiteX3" fmla="*/ 49821 w 99642"/>
                    <a:gd name="connsiteY3" fmla="*/ 0 h 99665"/>
                    <a:gd name="connsiteX4" fmla="*/ 99642 w 99642"/>
                    <a:gd name="connsiteY4" fmla="*/ 49833 h 99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42" h="99665">
                      <a:moveTo>
                        <a:pt x="99642" y="49833"/>
                      </a:moveTo>
                      <a:cubicBezTo>
                        <a:pt x="99642" y="77392"/>
                        <a:pt x="77374" y="99665"/>
                        <a:pt x="49821" y="99665"/>
                      </a:cubicBezTo>
                      <a:cubicBezTo>
                        <a:pt x="22269" y="99665"/>
                        <a:pt x="0" y="77392"/>
                        <a:pt x="0" y="49833"/>
                      </a:cubicBezTo>
                      <a:cubicBezTo>
                        <a:pt x="0" y="22274"/>
                        <a:pt x="22269" y="0"/>
                        <a:pt x="49821" y="0"/>
                      </a:cubicBezTo>
                      <a:cubicBezTo>
                        <a:pt x="77374" y="0"/>
                        <a:pt x="99642" y="22274"/>
                        <a:pt x="99642" y="49833"/>
                      </a:cubicBezTo>
                      <a:close/>
                    </a:path>
                  </a:pathLst>
                </a:custGeom>
                <a:solidFill>
                  <a:srgbClr val="FFFFFF"/>
                </a:solidFill>
                <a:ln w="3767" cap="flat">
                  <a:noFill/>
                  <a:prstDash val="solid"/>
                  <a:miter/>
                </a:ln>
              </p:spPr>
              <p:txBody>
                <a:bodyPr rtlCol="0" anchor="ctr"/>
                <a:lstStyle/>
                <a:p>
                  <a:endParaRPr lang="ru-RU"/>
                </a:p>
              </p:txBody>
            </p:sp>
          </p:grpSp>
          <p:grpSp>
            <p:nvGrpSpPr>
              <p:cNvPr id="25" name="Рисунок 5">
                <a:extLst>
                  <a:ext uri="{FF2B5EF4-FFF2-40B4-BE49-F238E27FC236}">
                    <a16:creationId xmlns:a16="http://schemas.microsoft.com/office/drawing/2014/main" id="{3055CB19-1A37-422F-6AC0-6FEDC9752240}"/>
                  </a:ext>
                </a:extLst>
              </p:cNvPr>
              <p:cNvGrpSpPr/>
              <p:nvPr/>
            </p:nvGrpSpPr>
            <p:grpSpPr>
              <a:xfrm>
                <a:off x="779790" y="375179"/>
                <a:ext cx="308734" cy="234817"/>
                <a:chOff x="779790" y="375179"/>
                <a:chExt cx="308734" cy="234817"/>
              </a:xfrm>
              <a:solidFill>
                <a:srgbClr val="FFFFFF"/>
              </a:solidFill>
            </p:grpSpPr>
            <p:sp>
              <p:nvSpPr>
                <p:cNvPr id="26" name="Полилиния 25">
                  <a:extLst>
                    <a:ext uri="{FF2B5EF4-FFF2-40B4-BE49-F238E27FC236}">
                      <a16:creationId xmlns:a16="http://schemas.microsoft.com/office/drawing/2014/main" id="{4E3DD3A7-3EC5-9490-73E6-60174250A745}"/>
                    </a:ext>
                  </a:extLst>
                </p:cNvPr>
                <p:cNvSpPr/>
                <p:nvPr/>
              </p:nvSpPr>
              <p:spPr>
                <a:xfrm>
                  <a:off x="779790" y="568847"/>
                  <a:ext cx="43782" cy="41149"/>
                </a:xfrm>
                <a:custGeom>
                  <a:avLst/>
                  <a:gdLst>
                    <a:gd name="connsiteX0" fmla="*/ 24156 w 43782"/>
                    <a:gd name="connsiteY0" fmla="*/ 33977 h 41149"/>
                    <a:gd name="connsiteX1" fmla="*/ 43782 w 43782"/>
                    <a:gd name="connsiteY1" fmla="*/ 2643 h 41149"/>
                    <a:gd name="connsiteX2" fmla="*/ 24533 w 43782"/>
                    <a:gd name="connsiteY2" fmla="*/ 0 h 41149"/>
                    <a:gd name="connsiteX3" fmla="*/ 0 w 43782"/>
                    <a:gd name="connsiteY3" fmla="*/ 41150 h 41149"/>
                    <a:gd name="connsiteX4" fmla="*/ 24156 w 43782"/>
                    <a:gd name="connsiteY4" fmla="*/ 33977 h 4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82" h="41149">
                      <a:moveTo>
                        <a:pt x="24156" y="33977"/>
                      </a:moveTo>
                      <a:cubicBezTo>
                        <a:pt x="30572" y="23406"/>
                        <a:pt x="36988" y="12836"/>
                        <a:pt x="43782" y="2643"/>
                      </a:cubicBezTo>
                      <a:cubicBezTo>
                        <a:pt x="37366" y="1510"/>
                        <a:pt x="30950" y="755"/>
                        <a:pt x="24533" y="0"/>
                      </a:cubicBezTo>
                      <a:cubicBezTo>
                        <a:pt x="16230" y="13213"/>
                        <a:pt x="7926" y="26804"/>
                        <a:pt x="0" y="41150"/>
                      </a:cubicBezTo>
                      <a:cubicBezTo>
                        <a:pt x="7926" y="38885"/>
                        <a:pt x="16230" y="36242"/>
                        <a:pt x="24156" y="33977"/>
                      </a:cubicBezTo>
                      <a:close/>
                    </a:path>
                  </a:pathLst>
                </a:custGeom>
                <a:solidFill>
                  <a:srgbClr val="FFFFFF"/>
                </a:solidFill>
                <a:ln w="376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5667CABD-0190-5449-E283-E9A16CA1F319}"/>
                    </a:ext>
                  </a:extLst>
                </p:cNvPr>
                <p:cNvSpPr/>
                <p:nvPr/>
              </p:nvSpPr>
              <p:spPr>
                <a:xfrm>
                  <a:off x="815646" y="375179"/>
                  <a:ext cx="272877" cy="200085"/>
                </a:xfrm>
                <a:custGeom>
                  <a:avLst/>
                  <a:gdLst>
                    <a:gd name="connsiteX0" fmla="*/ 18872 w 272877"/>
                    <a:gd name="connsiteY0" fmla="*/ 180077 h 200085"/>
                    <a:gd name="connsiteX1" fmla="*/ 207588 w 272877"/>
                    <a:gd name="connsiteY1" fmla="*/ 17366 h 200085"/>
                    <a:gd name="connsiteX2" fmla="*/ 226837 w 272877"/>
                    <a:gd name="connsiteY2" fmla="*/ 21896 h 200085"/>
                    <a:gd name="connsiteX3" fmla="*/ 241179 w 272877"/>
                    <a:gd name="connsiteY3" fmla="*/ 198198 h 200085"/>
                    <a:gd name="connsiteX4" fmla="*/ 258541 w 272877"/>
                    <a:gd name="connsiteY4" fmla="*/ 200086 h 200085"/>
                    <a:gd name="connsiteX5" fmla="*/ 235141 w 272877"/>
                    <a:gd name="connsiteY5" fmla="*/ 6418 h 200085"/>
                    <a:gd name="connsiteX6" fmla="*/ 207965 w 272877"/>
                    <a:gd name="connsiteY6" fmla="*/ 0 h 200085"/>
                    <a:gd name="connsiteX7" fmla="*/ 0 w 272877"/>
                    <a:gd name="connsiteY7" fmla="*/ 177057 h 200085"/>
                    <a:gd name="connsiteX8" fmla="*/ 18872 w 272877"/>
                    <a:gd name="connsiteY8" fmla="*/ 180077 h 20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877" h="200085">
                      <a:moveTo>
                        <a:pt x="18872" y="180077"/>
                      </a:moveTo>
                      <a:cubicBezTo>
                        <a:pt x="85300" y="83054"/>
                        <a:pt x="159277" y="17366"/>
                        <a:pt x="207588" y="17366"/>
                      </a:cubicBezTo>
                      <a:cubicBezTo>
                        <a:pt x="214759" y="17366"/>
                        <a:pt x="221176" y="18876"/>
                        <a:pt x="226837" y="21896"/>
                      </a:cubicBezTo>
                      <a:cubicBezTo>
                        <a:pt x="258164" y="38507"/>
                        <a:pt x="264958" y="105328"/>
                        <a:pt x="241179" y="198198"/>
                      </a:cubicBezTo>
                      <a:cubicBezTo>
                        <a:pt x="247218" y="198576"/>
                        <a:pt x="252880" y="199331"/>
                        <a:pt x="258541" y="200086"/>
                      </a:cubicBezTo>
                      <a:cubicBezTo>
                        <a:pt x="283075" y="103063"/>
                        <a:pt x="276658" y="28314"/>
                        <a:pt x="235141" y="6418"/>
                      </a:cubicBezTo>
                      <a:cubicBezTo>
                        <a:pt x="226837" y="2265"/>
                        <a:pt x="217779" y="0"/>
                        <a:pt x="207965" y="0"/>
                      </a:cubicBezTo>
                      <a:cubicBezTo>
                        <a:pt x="151351" y="0"/>
                        <a:pt x="71712" y="69464"/>
                        <a:pt x="0" y="177057"/>
                      </a:cubicBezTo>
                      <a:cubicBezTo>
                        <a:pt x="6039" y="177812"/>
                        <a:pt x="12455" y="178945"/>
                        <a:pt x="18872" y="180077"/>
                      </a:cubicBezTo>
                      <a:close/>
                    </a:path>
                  </a:pathLst>
                </a:custGeom>
                <a:solidFill>
                  <a:srgbClr val="FFFFFF"/>
                </a:solidFill>
                <a:ln w="3767" cap="flat">
                  <a:noFill/>
                  <a:prstDash val="solid"/>
                  <a:miter/>
                </a:ln>
              </p:spPr>
              <p:txBody>
                <a:bodyPr rtlCol="0" anchor="ctr"/>
                <a:lstStyle/>
                <a:p>
                  <a:endParaRPr lang="ru-RU"/>
                </a:p>
              </p:txBody>
            </p:sp>
          </p:grpSp>
        </p:grpSp>
        <p:grpSp>
          <p:nvGrpSpPr>
            <p:cNvPr id="28" name="Рисунок 5">
              <a:extLst>
                <a:ext uri="{FF2B5EF4-FFF2-40B4-BE49-F238E27FC236}">
                  <a16:creationId xmlns:a16="http://schemas.microsoft.com/office/drawing/2014/main" id="{C5501E3A-E95D-6A1B-E272-1E77756EBFD6}"/>
                </a:ext>
              </a:extLst>
            </p:cNvPr>
            <p:cNvGrpSpPr/>
            <p:nvPr/>
          </p:nvGrpSpPr>
          <p:grpSpPr>
            <a:xfrm>
              <a:off x="993417" y="883321"/>
              <a:ext cx="1183251" cy="276722"/>
              <a:chOff x="993417" y="883321"/>
              <a:chExt cx="1183251" cy="276722"/>
            </a:xfrm>
            <a:solidFill>
              <a:srgbClr val="FFFFFF"/>
            </a:solidFill>
          </p:grpSpPr>
          <p:sp>
            <p:nvSpPr>
              <p:cNvPr id="29" name="Полилиния 28">
                <a:extLst>
                  <a:ext uri="{FF2B5EF4-FFF2-40B4-BE49-F238E27FC236}">
                    <a16:creationId xmlns:a16="http://schemas.microsoft.com/office/drawing/2014/main" id="{9D1C7B3D-5ABC-423E-9F91-2165CD0504B2}"/>
                  </a:ext>
                </a:extLst>
              </p:cNvPr>
              <p:cNvSpPr/>
              <p:nvPr/>
            </p:nvSpPr>
            <p:spPr>
              <a:xfrm>
                <a:off x="993417" y="883321"/>
                <a:ext cx="271374" cy="276722"/>
              </a:xfrm>
              <a:custGeom>
                <a:avLst/>
                <a:gdLst>
                  <a:gd name="connsiteX0" fmla="*/ 228724 w 271374"/>
                  <a:gd name="connsiteY0" fmla="*/ 276722 h 276722"/>
                  <a:gd name="connsiteX1" fmla="*/ 228724 w 271374"/>
                  <a:gd name="connsiteY1" fmla="*/ 80034 h 276722"/>
                  <a:gd name="connsiteX2" fmla="*/ 135876 w 271374"/>
                  <a:gd name="connsiteY2" fmla="*/ 197066 h 276722"/>
                  <a:gd name="connsiteX3" fmla="*/ 42650 w 271374"/>
                  <a:gd name="connsiteY3" fmla="*/ 80034 h 276722"/>
                  <a:gd name="connsiteX4" fmla="*/ 42650 w 271374"/>
                  <a:gd name="connsiteY4" fmla="*/ 276722 h 276722"/>
                  <a:gd name="connsiteX5" fmla="*/ 0 w 271374"/>
                  <a:gd name="connsiteY5" fmla="*/ 276722 h 276722"/>
                  <a:gd name="connsiteX6" fmla="*/ 0 w 271374"/>
                  <a:gd name="connsiteY6" fmla="*/ 0 h 276722"/>
                  <a:gd name="connsiteX7" fmla="*/ 24911 w 271374"/>
                  <a:gd name="connsiteY7" fmla="*/ 0 h 276722"/>
                  <a:gd name="connsiteX8" fmla="*/ 135876 w 271374"/>
                  <a:gd name="connsiteY8" fmla="*/ 140438 h 276722"/>
                  <a:gd name="connsiteX9" fmla="*/ 246841 w 271374"/>
                  <a:gd name="connsiteY9" fmla="*/ 0 h 276722"/>
                  <a:gd name="connsiteX10" fmla="*/ 271374 w 271374"/>
                  <a:gd name="connsiteY10" fmla="*/ 0 h 276722"/>
                  <a:gd name="connsiteX11" fmla="*/ 271374 w 271374"/>
                  <a:gd name="connsiteY11" fmla="*/ 276722 h 276722"/>
                  <a:gd name="connsiteX12" fmla="*/ 228724 w 271374"/>
                  <a:gd name="connsiteY12" fmla="*/ 276722 h 27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1374" h="276722">
                    <a:moveTo>
                      <a:pt x="228724" y="276722"/>
                    </a:moveTo>
                    <a:lnTo>
                      <a:pt x="228724" y="80034"/>
                    </a:lnTo>
                    <a:lnTo>
                      <a:pt x="135876" y="197066"/>
                    </a:lnTo>
                    <a:lnTo>
                      <a:pt x="42650" y="80034"/>
                    </a:lnTo>
                    <a:lnTo>
                      <a:pt x="42650" y="276722"/>
                    </a:lnTo>
                    <a:lnTo>
                      <a:pt x="0" y="276722"/>
                    </a:lnTo>
                    <a:lnTo>
                      <a:pt x="0" y="0"/>
                    </a:lnTo>
                    <a:lnTo>
                      <a:pt x="24911" y="0"/>
                    </a:lnTo>
                    <a:lnTo>
                      <a:pt x="135876" y="140438"/>
                    </a:lnTo>
                    <a:lnTo>
                      <a:pt x="246841" y="0"/>
                    </a:lnTo>
                    <a:lnTo>
                      <a:pt x="271374" y="0"/>
                    </a:lnTo>
                    <a:lnTo>
                      <a:pt x="271374" y="276722"/>
                    </a:lnTo>
                    <a:lnTo>
                      <a:pt x="228724" y="276722"/>
                    </a:lnTo>
                    <a:close/>
                  </a:path>
                </a:pathLst>
              </a:custGeom>
              <a:solidFill>
                <a:srgbClr val="FFFFFF"/>
              </a:solidFill>
              <a:ln w="376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76572BB3-48D0-B772-DA32-C6F6DE3C2D2A}"/>
                  </a:ext>
                </a:extLst>
              </p:cNvPr>
              <p:cNvSpPr/>
              <p:nvPr/>
            </p:nvSpPr>
            <p:spPr>
              <a:xfrm>
                <a:off x="1299892" y="883321"/>
                <a:ext cx="213626" cy="276722"/>
              </a:xfrm>
              <a:custGeom>
                <a:avLst/>
                <a:gdLst>
                  <a:gd name="connsiteX0" fmla="*/ 170977 w 213626"/>
                  <a:gd name="connsiteY0" fmla="*/ 276722 h 276722"/>
                  <a:gd name="connsiteX1" fmla="*/ 170977 w 213626"/>
                  <a:gd name="connsiteY1" fmla="*/ 81544 h 276722"/>
                  <a:gd name="connsiteX2" fmla="*/ 24911 w 213626"/>
                  <a:gd name="connsiteY2" fmla="*/ 276722 h 276722"/>
                  <a:gd name="connsiteX3" fmla="*/ 0 w 213626"/>
                  <a:gd name="connsiteY3" fmla="*/ 276722 h 276722"/>
                  <a:gd name="connsiteX4" fmla="*/ 0 w 213626"/>
                  <a:gd name="connsiteY4" fmla="*/ 0 h 276722"/>
                  <a:gd name="connsiteX5" fmla="*/ 42650 w 213626"/>
                  <a:gd name="connsiteY5" fmla="*/ 0 h 276722"/>
                  <a:gd name="connsiteX6" fmla="*/ 42650 w 213626"/>
                  <a:gd name="connsiteY6" fmla="*/ 195178 h 276722"/>
                  <a:gd name="connsiteX7" fmla="*/ 188716 w 213626"/>
                  <a:gd name="connsiteY7" fmla="*/ 0 h 276722"/>
                  <a:gd name="connsiteX8" fmla="*/ 213627 w 213626"/>
                  <a:gd name="connsiteY8" fmla="*/ 0 h 276722"/>
                  <a:gd name="connsiteX9" fmla="*/ 213627 w 213626"/>
                  <a:gd name="connsiteY9" fmla="*/ 276722 h 276722"/>
                  <a:gd name="connsiteX10" fmla="*/ 170977 w 213626"/>
                  <a:gd name="connsiteY10" fmla="*/ 276722 h 27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626" h="276722">
                    <a:moveTo>
                      <a:pt x="170977" y="276722"/>
                    </a:moveTo>
                    <a:lnTo>
                      <a:pt x="170977" y="81544"/>
                    </a:lnTo>
                    <a:lnTo>
                      <a:pt x="24911" y="276722"/>
                    </a:lnTo>
                    <a:lnTo>
                      <a:pt x="0" y="276722"/>
                    </a:lnTo>
                    <a:lnTo>
                      <a:pt x="0" y="0"/>
                    </a:lnTo>
                    <a:lnTo>
                      <a:pt x="42650" y="0"/>
                    </a:lnTo>
                    <a:lnTo>
                      <a:pt x="42650" y="195178"/>
                    </a:lnTo>
                    <a:lnTo>
                      <a:pt x="188716" y="0"/>
                    </a:lnTo>
                    <a:lnTo>
                      <a:pt x="213627" y="0"/>
                    </a:lnTo>
                    <a:lnTo>
                      <a:pt x="213627" y="276722"/>
                    </a:lnTo>
                    <a:lnTo>
                      <a:pt x="170977" y="276722"/>
                    </a:lnTo>
                    <a:close/>
                  </a:path>
                </a:pathLst>
              </a:custGeom>
              <a:solidFill>
                <a:srgbClr val="FFFFFF"/>
              </a:solidFill>
              <a:ln w="376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D48A377C-D8E3-A267-CBDF-5B52FCB2912F}"/>
                  </a:ext>
                </a:extLst>
              </p:cNvPr>
              <p:cNvSpPr/>
              <p:nvPr/>
            </p:nvSpPr>
            <p:spPr>
              <a:xfrm>
                <a:off x="1963041" y="883321"/>
                <a:ext cx="213626" cy="276722"/>
              </a:xfrm>
              <a:custGeom>
                <a:avLst/>
                <a:gdLst>
                  <a:gd name="connsiteX0" fmla="*/ 170977 w 213626"/>
                  <a:gd name="connsiteY0" fmla="*/ 276722 h 276722"/>
                  <a:gd name="connsiteX1" fmla="*/ 170977 w 213626"/>
                  <a:gd name="connsiteY1" fmla="*/ 81544 h 276722"/>
                  <a:gd name="connsiteX2" fmla="*/ 24910 w 213626"/>
                  <a:gd name="connsiteY2" fmla="*/ 276722 h 276722"/>
                  <a:gd name="connsiteX3" fmla="*/ 0 w 213626"/>
                  <a:gd name="connsiteY3" fmla="*/ 276722 h 276722"/>
                  <a:gd name="connsiteX4" fmla="*/ 0 w 213626"/>
                  <a:gd name="connsiteY4" fmla="*/ 0 h 276722"/>
                  <a:gd name="connsiteX5" fmla="*/ 42650 w 213626"/>
                  <a:gd name="connsiteY5" fmla="*/ 0 h 276722"/>
                  <a:gd name="connsiteX6" fmla="*/ 42650 w 213626"/>
                  <a:gd name="connsiteY6" fmla="*/ 195178 h 276722"/>
                  <a:gd name="connsiteX7" fmla="*/ 188716 w 213626"/>
                  <a:gd name="connsiteY7" fmla="*/ 0 h 276722"/>
                  <a:gd name="connsiteX8" fmla="*/ 213627 w 213626"/>
                  <a:gd name="connsiteY8" fmla="*/ 0 h 276722"/>
                  <a:gd name="connsiteX9" fmla="*/ 213627 w 213626"/>
                  <a:gd name="connsiteY9" fmla="*/ 276722 h 276722"/>
                  <a:gd name="connsiteX10" fmla="*/ 170977 w 213626"/>
                  <a:gd name="connsiteY10" fmla="*/ 276722 h 27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626" h="276722">
                    <a:moveTo>
                      <a:pt x="170977" y="276722"/>
                    </a:moveTo>
                    <a:lnTo>
                      <a:pt x="170977" y="81544"/>
                    </a:lnTo>
                    <a:lnTo>
                      <a:pt x="24910" y="276722"/>
                    </a:lnTo>
                    <a:lnTo>
                      <a:pt x="0" y="276722"/>
                    </a:lnTo>
                    <a:lnTo>
                      <a:pt x="0" y="0"/>
                    </a:lnTo>
                    <a:lnTo>
                      <a:pt x="42650" y="0"/>
                    </a:lnTo>
                    <a:lnTo>
                      <a:pt x="42650" y="195178"/>
                    </a:lnTo>
                    <a:lnTo>
                      <a:pt x="188716" y="0"/>
                    </a:lnTo>
                    <a:lnTo>
                      <a:pt x="213627" y="0"/>
                    </a:lnTo>
                    <a:lnTo>
                      <a:pt x="213627" y="276722"/>
                    </a:lnTo>
                    <a:lnTo>
                      <a:pt x="170977" y="276722"/>
                    </a:lnTo>
                    <a:close/>
                  </a:path>
                </a:pathLst>
              </a:custGeom>
              <a:solidFill>
                <a:srgbClr val="FFFFFF"/>
              </a:solidFill>
              <a:ln w="3767" cap="flat">
                <a:noFill/>
                <a:prstDash val="solid"/>
                <a:miter/>
              </a:ln>
            </p:spPr>
            <p:txBody>
              <a:bodyPr rtlCol="0" anchor="ctr"/>
              <a:lstStyle/>
              <a:p>
                <a:endParaRPr lang="ru-RU"/>
              </a:p>
            </p:txBody>
          </p:sp>
        </p:grpSp>
        <p:grpSp>
          <p:nvGrpSpPr>
            <p:cNvPr id="32" name="Рисунок 5">
              <a:extLst>
                <a:ext uri="{FF2B5EF4-FFF2-40B4-BE49-F238E27FC236}">
                  <a16:creationId xmlns:a16="http://schemas.microsoft.com/office/drawing/2014/main" id="{1931BC67-CECF-7122-7872-2DF2758FC905}"/>
                </a:ext>
              </a:extLst>
            </p:cNvPr>
            <p:cNvGrpSpPr/>
            <p:nvPr/>
          </p:nvGrpSpPr>
          <p:grpSpPr>
            <a:xfrm>
              <a:off x="1720729" y="671155"/>
              <a:ext cx="495569" cy="120428"/>
              <a:chOff x="1720729" y="671155"/>
              <a:chExt cx="495569" cy="120428"/>
            </a:xfrm>
            <a:solidFill>
              <a:srgbClr val="FFFFFF"/>
            </a:solidFill>
          </p:grpSpPr>
          <p:sp>
            <p:nvSpPr>
              <p:cNvPr id="33" name="Полилиния 32">
                <a:extLst>
                  <a:ext uri="{FF2B5EF4-FFF2-40B4-BE49-F238E27FC236}">
                    <a16:creationId xmlns:a16="http://schemas.microsoft.com/office/drawing/2014/main" id="{B4C45128-D231-3BBB-7466-1F517CCA3178}"/>
                  </a:ext>
                </a:extLst>
              </p:cNvPr>
              <p:cNvSpPr/>
              <p:nvPr/>
            </p:nvSpPr>
            <p:spPr>
              <a:xfrm>
                <a:off x="1720729" y="671155"/>
                <a:ext cx="100019" cy="120428"/>
              </a:xfrm>
              <a:custGeom>
                <a:avLst/>
                <a:gdLst>
                  <a:gd name="connsiteX0" fmla="*/ 74732 w 100019"/>
                  <a:gd name="connsiteY0" fmla="*/ 120429 h 120428"/>
                  <a:gd name="connsiteX1" fmla="*/ 74732 w 100019"/>
                  <a:gd name="connsiteY1" fmla="*/ 71351 h 120428"/>
                  <a:gd name="connsiteX2" fmla="*/ 25288 w 100019"/>
                  <a:gd name="connsiteY2" fmla="*/ 71351 h 120428"/>
                  <a:gd name="connsiteX3" fmla="*/ 25288 w 100019"/>
                  <a:gd name="connsiteY3" fmla="*/ 120429 h 120428"/>
                  <a:gd name="connsiteX4" fmla="*/ 0 w 100019"/>
                  <a:gd name="connsiteY4" fmla="*/ 120429 h 120428"/>
                  <a:gd name="connsiteX5" fmla="*/ 0 w 100019"/>
                  <a:gd name="connsiteY5" fmla="*/ 0 h 120428"/>
                  <a:gd name="connsiteX6" fmla="*/ 25288 w 100019"/>
                  <a:gd name="connsiteY6" fmla="*/ 0 h 120428"/>
                  <a:gd name="connsiteX7" fmla="*/ 25288 w 100019"/>
                  <a:gd name="connsiteY7" fmla="*/ 48700 h 120428"/>
                  <a:gd name="connsiteX8" fmla="*/ 74732 w 100019"/>
                  <a:gd name="connsiteY8" fmla="*/ 48700 h 120428"/>
                  <a:gd name="connsiteX9" fmla="*/ 74732 w 100019"/>
                  <a:gd name="connsiteY9" fmla="*/ 0 h 120428"/>
                  <a:gd name="connsiteX10" fmla="*/ 100020 w 100019"/>
                  <a:gd name="connsiteY10" fmla="*/ 0 h 120428"/>
                  <a:gd name="connsiteX11" fmla="*/ 100020 w 100019"/>
                  <a:gd name="connsiteY11" fmla="*/ 120429 h 120428"/>
                  <a:gd name="connsiteX12" fmla="*/ 74732 w 100019"/>
                  <a:gd name="connsiteY12" fmla="*/ 120429 h 12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19" h="120428">
                    <a:moveTo>
                      <a:pt x="74732" y="120429"/>
                    </a:moveTo>
                    <a:lnTo>
                      <a:pt x="74732" y="71351"/>
                    </a:lnTo>
                    <a:lnTo>
                      <a:pt x="25288" y="71351"/>
                    </a:lnTo>
                    <a:lnTo>
                      <a:pt x="25288" y="120429"/>
                    </a:lnTo>
                    <a:lnTo>
                      <a:pt x="0" y="120429"/>
                    </a:lnTo>
                    <a:lnTo>
                      <a:pt x="0" y="0"/>
                    </a:lnTo>
                    <a:lnTo>
                      <a:pt x="25288" y="0"/>
                    </a:lnTo>
                    <a:lnTo>
                      <a:pt x="25288" y="48700"/>
                    </a:lnTo>
                    <a:lnTo>
                      <a:pt x="74732" y="48700"/>
                    </a:lnTo>
                    <a:lnTo>
                      <a:pt x="74732" y="0"/>
                    </a:lnTo>
                    <a:lnTo>
                      <a:pt x="100020" y="0"/>
                    </a:lnTo>
                    <a:lnTo>
                      <a:pt x="100020" y="120429"/>
                    </a:lnTo>
                    <a:lnTo>
                      <a:pt x="74732" y="120429"/>
                    </a:lnTo>
                    <a:close/>
                  </a:path>
                </a:pathLst>
              </a:custGeom>
              <a:solidFill>
                <a:srgbClr val="FFFFFF"/>
              </a:solidFill>
              <a:ln w="376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92727564-3657-9ADF-BED3-8FCA5F963400}"/>
                  </a:ext>
                </a:extLst>
              </p:cNvPr>
              <p:cNvSpPr/>
              <p:nvPr/>
            </p:nvSpPr>
            <p:spPr>
              <a:xfrm>
                <a:off x="1849434" y="671155"/>
                <a:ext cx="101151" cy="120428"/>
              </a:xfrm>
              <a:custGeom>
                <a:avLst/>
                <a:gdLst>
                  <a:gd name="connsiteX0" fmla="*/ 75487 w 101151"/>
                  <a:gd name="connsiteY0" fmla="*/ 120429 h 120428"/>
                  <a:gd name="connsiteX1" fmla="*/ 75487 w 101151"/>
                  <a:gd name="connsiteY1" fmla="*/ 44925 h 120428"/>
                  <a:gd name="connsiteX2" fmla="*/ 14720 w 101151"/>
                  <a:gd name="connsiteY2" fmla="*/ 120429 h 120428"/>
                  <a:gd name="connsiteX3" fmla="*/ 0 w 101151"/>
                  <a:gd name="connsiteY3" fmla="*/ 120429 h 120428"/>
                  <a:gd name="connsiteX4" fmla="*/ 0 w 101151"/>
                  <a:gd name="connsiteY4" fmla="*/ 0 h 120428"/>
                  <a:gd name="connsiteX5" fmla="*/ 25288 w 101151"/>
                  <a:gd name="connsiteY5" fmla="*/ 0 h 120428"/>
                  <a:gd name="connsiteX6" fmla="*/ 25288 w 101151"/>
                  <a:gd name="connsiteY6" fmla="*/ 75882 h 120428"/>
                  <a:gd name="connsiteX7" fmla="*/ 86055 w 101151"/>
                  <a:gd name="connsiteY7" fmla="*/ 0 h 120428"/>
                  <a:gd name="connsiteX8" fmla="*/ 101152 w 101151"/>
                  <a:gd name="connsiteY8" fmla="*/ 0 h 120428"/>
                  <a:gd name="connsiteX9" fmla="*/ 101152 w 101151"/>
                  <a:gd name="connsiteY9" fmla="*/ 120429 h 120428"/>
                  <a:gd name="connsiteX10" fmla="*/ 75487 w 101151"/>
                  <a:gd name="connsiteY10" fmla="*/ 120429 h 12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151" h="120428">
                    <a:moveTo>
                      <a:pt x="75487" y="120429"/>
                    </a:moveTo>
                    <a:lnTo>
                      <a:pt x="75487" y="44925"/>
                    </a:lnTo>
                    <a:lnTo>
                      <a:pt x="14720" y="120429"/>
                    </a:lnTo>
                    <a:lnTo>
                      <a:pt x="0" y="120429"/>
                    </a:lnTo>
                    <a:lnTo>
                      <a:pt x="0" y="0"/>
                    </a:lnTo>
                    <a:lnTo>
                      <a:pt x="25288" y="0"/>
                    </a:lnTo>
                    <a:lnTo>
                      <a:pt x="25288" y="75882"/>
                    </a:lnTo>
                    <a:lnTo>
                      <a:pt x="86055" y="0"/>
                    </a:lnTo>
                    <a:lnTo>
                      <a:pt x="101152" y="0"/>
                    </a:lnTo>
                    <a:lnTo>
                      <a:pt x="101152" y="120429"/>
                    </a:lnTo>
                    <a:lnTo>
                      <a:pt x="75487" y="120429"/>
                    </a:lnTo>
                    <a:close/>
                  </a:path>
                </a:pathLst>
              </a:custGeom>
              <a:solidFill>
                <a:srgbClr val="FFFFFF"/>
              </a:solidFill>
              <a:ln w="376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7BC2E84F-6455-6941-A99D-947EDE669C12}"/>
                  </a:ext>
                </a:extLst>
              </p:cNvPr>
              <p:cNvSpPr/>
              <p:nvPr/>
            </p:nvSpPr>
            <p:spPr>
              <a:xfrm>
                <a:off x="1970967" y="671532"/>
                <a:ext cx="101529" cy="120051"/>
              </a:xfrm>
              <a:custGeom>
                <a:avLst/>
                <a:gdLst>
                  <a:gd name="connsiteX0" fmla="*/ 76619 w 101529"/>
                  <a:gd name="connsiteY0" fmla="*/ 120051 h 120051"/>
                  <a:gd name="connsiteX1" fmla="*/ 76619 w 101529"/>
                  <a:gd name="connsiteY1" fmla="*/ 90605 h 120051"/>
                  <a:gd name="connsiteX2" fmla="*/ 62276 w 101529"/>
                  <a:gd name="connsiteY2" fmla="*/ 90605 h 120051"/>
                  <a:gd name="connsiteX3" fmla="*/ 36611 w 101529"/>
                  <a:gd name="connsiteY3" fmla="*/ 107971 h 120051"/>
                  <a:gd name="connsiteX4" fmla="*/ 28307 w 101529"/>
                  <a:gd name="connsiteY4" fmla="*/ 120051 h 120051"/>
                  <a:gd name="connsiteX5" fmla="*/ 0 w 101529"/>
                  <a:gd name="connsiteY5" fmla="*/ 120051 h 120051"/>
                  <a:gd name="connsiteX6" fmla="*/ 10946 w 101529"/>
                  <a:gd name="connsiteY6" fmla="*/ 104195 h 120051"/>
                  <a:gd name="connsiteX7" fmla="*/ 30195 w 101529"/>
                  <a:gd name="connsiteY7" fmla="*/ 83054 h 120051"/>
                  <a:gd name="connsiteX8" fmla="*/ 2642 w 101529"/>
                  <a:gd name="connsiteY8" fmla="*/ 45302 h 120051"/>
                  <a:gd name="connsiteX9" fmla="*/ 58125 w 101529"/>
                  <a:gd name="connsiteY9" fmla="*/ 0 h 120051"/>
                  <a:gd name="connsiteX10" fmla="*/ 101529 w 101529"/>
                  <a:gd name="connsiteY10" fmla="*/ 0 h 120051"/>
                  <a:gd name="connsiteX11" fmla="*/ 101529 w 101529"/>
                  <a:gd name="connsiteY11" fmla="*/ 120051 h 120051"/>
                  <a:gd name="connsiteX12" fmla="*/ 76619 w 101529"/>
                  <a:gd name="connsiteY12" fmla="*/ 120051 h 120051"/>
                  <a:gd name="connsiteX13" fmla="*/ 55860 w 101529"/>
                  <a:gd name="connsiteY13" fmla="*/ 22274 h 120051"/>
                  <a:gd name="connsiteX14" fmla="*/ 26420 w 101529"/>
                  <a:gd name="connsiteY14" fmla="*/ 45302 h 120051"/>
                  <a:gd name="connsiteX15" fmla="*/ 55860 w 101529"/>
                  <a:gd name="connsiteY15" fmla="*/ 68331 h 120051"/>
                  <a:gd name="connsiteX16" fmla="*/ 76619 w 101529"/>
                  <a:gd name="connsiteY16" fmla="*/ 68331 h 120051"/>
                  <a:gd name="connsiteX17" fmla="*/ 76619 w 101529"/>
                  <a:gd name="connsiteY17" fmla="*/ 22274 h 120051"/>
                  <a:gd name="connsiteX18" fmla="*/ 55860 w 101529"/>
                  <a:gd name="connsiteY18" fmla="*/ 22274 h 12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529" h="120051">
                    <a:moveTo>
                      <a:pt x="76619" y="120051"/>
                    </a:moveTo>
                    <a:lnTo>
                      <a:pt x="76619" y="90605"/>
                    </a:lnTo>
                    <a:lnTo>
                      <a:pt x="62276" y="90605"/>
                    </a:lnTo>
                    <a:cubicBezTo>
                      <a:pt x="49821" y="90982"/>
                      <a:pt x="46424" y="93625"/>
                      <a:pt x="36611" y="107971"/>
                    </a:cubicBezTo>
                    <a:lnTo>
                      <a:pt x="28307" y="120051"/>
                    </a:lnTo>
                    <a:lnTo>
                      <a:pt x="0" y="120051"/>
                    </a:lnTo>
                    <a:lnTo>
                      <a:pt x="10946" y="104195"/>
                    </a:lnTo>
                    <a:cubicBezTo>
                      <a:pt x="18872" y="92492"/>
                      <a:pt x="24533" y="86452"/>
                      <a:pt x="30195" y="83054"/>
                    </a:cubicBezTo>
                    <a:cubicBezTo>
                      <a:pt x="12833" y="76637"/>
                      <a:pt x="2642" y="63046"/>
                      <a:pt x="2642" y="45302"/>
                    </a:cubicBezTo>
                    <a:cubicBezTo>
                      <a:pt x="2642" y="20009"/>
                      <a:pt x="22269" y="0"/>
                      <a:pt x="58125" y="0"/>
                    </a:cubicBezTo>
                    <a:lnTo>
                      <a:pt x="101529" y="0"/>
                    </a:lnTo>
                    <a:lnTo>
                      <a:pt x="101529" y="120051"/>
                    </a:lnTo>
                    <a:lnTo>
                      <a:pt x="76619" y="120051"/>
                    </a:lnTo>
                    <a:close/>
                    <a:moveTo>
                      <a:pt x="55860" y="22274"/>
                    </a:moveTo>
                    <a:cubicBezTo>
                      <a:pt x="39253" y="22274"/>
                      <a:pt x="26420" y="29824"/>
                      <a:pt x="26420" y="45302"/>
                    </a:cubicBezTo>
                    <a:cubicBezTo>
                      <a:pt x="26420" y="61536"/>
                      <a:pt x="39253" y="68331"/>
                      <a:pt x="55860" y="68331"/>
                    </a:cubicBezTo>
                    <a:lnTo>
                      <a:pt x="76619" y="68331"/>
                    </a:lnTo>
                    <a:lnTo>
                      <a:pt x="76619" y="22274"/>
                    </a:lnTo>
                    <a:lnTo>
                      <a:pt x="55860" y="22274"/>
                    </a:lnTo>
                    <a:close/>
                  </a:path>
                </a:pathLst>
              </a:custGeom>
              <a:solidFill>
                <a:srgbClr val="FFFFFF"/>
              </a:solidFill>
              <a:ln w="376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09BD6D83-8AD3-5918-2DEA-D542630BF081}"/>
                  </a:ext>
                </a:extLst>
              </p:cNvPr>
              <p:cNvSpPr/>
              <p:nvPr/>
            </p:nvSpPr>
            <p:spPr>
              <a:xfrm>
                <a:off x="2094765" y="671155"/>
                <a:ext cx="121533" cy="120428"/>
              </a:xfrm>
              <a:custGeom>
                <a:avLst/>
                <a:gdLst>
                  <a:gd name="connsiteX0" fmla="*/ 20004 w 121533"/>
                  <a:gd name="connsiteY0" fmla="*/ 120429 h 120428"/>
                  <a:gd name="connsiteX1" fmla="*/ 46424 w 121533"/>
                  <a:gd name="connsiteY1" fmla="*/ 77014 h 120428"/>
                  <a:gd name="connsiteX2" fmla="*/ 0 w 121533"/>
                  <a:gd name="connsiteY2" fmla="*/ 0 h 120428"/>
                  <a:gd name="connsiteX3" fmla="*/ 28685 w 121533"/>
                  <a:gd name="connsiteY3" fmla="*/ 0 h 120428"/>
                  <a:gd name="connsiteX4" fmla="*/ 60767 w 121533"/>
                  <a:gd name="connsiteY4" fmla="*/ 52475 h 120428"/>
                  <a:gd name="connsiteX5" fmla="*/ 92848 w 121533"/>
                  <a:gd name="connsiteY5" fmla="*/ 0 h 120428"/>
                  <a:gd name="connsiteX6" fmla="*/ 121533 w 121533"/>
                  <a:gd name="connsiteY6" fmla="*/ 0 h 120428"/>
                  <a:gd name="connsiteX7" fmla="*/ 48689 w 121533"/>
                  <a:gd name="connsiteY7" fmla="*/ 120429 h 120428"/>
                  <a:gd name="connsiteX8" fmla="*/ 20004 w 121533"/>
                  <a:gd name="connsiteY8" fmla="*/ 120429 h 12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533" h="120428">
                    <a:moveTo>
                      <a:pt x="20004" y="120429"/>
                    </a:moveTo>
                    <a:lnTo>
                      <a:pt x="46424" y="77014"/>
                    </a:lnTo>
                    <a:lnTo>
                      <a:pt x="0" y="0"/>
                    </a:lnTo>
                    <a:lnTo>
                      <a:pt x="28685" y="0"/>
                    </a:lnTo>
                    <a:lnTo>
                      <a:pt x="60767" y="52475"/>
                    </a:lnTo>
                    <a:lnTo>
                      <a:pt x="92848" y="0"/>
                    </a:lnTo>
                    <a:lnTo>
                      <a:pt x="121533" y="0"/>
                    </a:lnTo>
                    <a:lnTo>
                      <a:pt x="48689" y="120429"/>
                    </a:lnTo>
                    <a:lnTo>
                      <a:pt x="20004" y="120429"/>
                    </a:lnTo>
                    <a:close/>
                  </a:path>
                </a:pathLst>
              </a:custGeom>
              <a:solidFill>
                <a:srgbClr val="FFFFFF"/>
              </a:solidFill>
              <a:ln w="3767" cap="flat">
                <a:noFill/>
                <a:prstDash val="solid"/>
                <a:miter/>
              </a:ln>
            </p:spPr>
            <p:txBody>
              <a:bodyPr rtlCol="0" anchor="ctr"/>
              <a:lstStyle/>
              <a:p>
                <a:endParaRPr lang="ru-RU"/>
              </a:p>
            </p:txBody>
          </p:sp>
        </p:grpSp>
        <p:sp>
          <p:nvSpPr>
            <p:cNvPr id="37" name="Полилиния 36">
              <a:extLst>
                <a:ext uri="{FF2B5EF4-FFF2-40B4-BE49-F238E27FC236}">
                  <a16:creationId xmlns:a16="http://schemas.microsoft.com/office/drawing/2014/main" id="{7AC4CE7E-9BE5-3B64-F88C-5864516B246D}"/>
                </a:ext>
              </a:extLst>
            </p:cNvPr>
            <p:cNvSpPr/>
            <p:nvPr/>
          </p:nvSpPr>
          <p:spPr>
            <a:xfrm>
              <a:off x="1530503" y="883321"/>
              <a:ext cx="416308" cy="275967"/>
            </a:xfrm>
            <a:custGeom>
              <a:avLst/>
              <a:gdLst>
                <a:gd name="connsiteX0" fmla="*/ 305343 w 416308"/>
                <a:gd name="connsiteY0" fmla="*/ 9816 h 275967"/>
                <a:gd name="connsiteX1" fmla="*/ 229102 w 416308"/>
                <a:gd name="connsiteY1" fmla="*/ 50965 h 275967"/>
                <a:gd name="connsiteX2" fmla="*/ 229102 w 416308"/>
                <a:gd name="connsiteY2" fmla="*/ 0 h 275967"/>
                <a:gd name="connsiteX3" fmla="*/ 186452 w 416308"/>
                <a:gd name="connsiteY3" fmla="*/ 0 h 275967"/>
                <a:gd name="connsiteX4" fmla="*/ 186452 w 416308"/>
                <a:gd name="connsiteY4" fmla="*/ 124204 h 275967"/>
                <a:gd name="connsiteX5" fmla="*/ 114740 w 416308"/>
                <a:gd name="connsiteY5" fmla="*/ 197821 h 275967"/>
                <a:gd name="connsiteX6" fmla="*/ 43027 w 416308"/>
                <a:gd name="connsiteY6" fmla="*/ 124204 h 275967"/>
                <a:gd name="connsiteX7" fmla="*/ 114740 w 416308"/>
                <a:gd name="connsiteY7" fmla="*/ 50210 h 275967"/>
                <a:gd name="connsiteX8" fmla="*/ 167958 w 416308"/>
                <a:gd name="connsiteY8" fmla="*/ 73616 h 275967"/>
                <a:gd name="connsiteX9" fmla="*/ 167958 w 416308"/>
                <a:gd name="connsiteY9" fmla="*/ 30202 h 275967"/>
                <a:gd name="connsiteX10" fmla="*/ 110588 w 416308"/>
                <a:gd name="connsiteY10" fmla="*/ 9816 h 275967"/>
                <a:gd name="connsiteX11" fmla="*/ 0 w 416308"/>
                <a:gd name="connsiteY11" fmla="*/ 123827 h 275967"/>
                <a:gd name="connsiteX12" fmla="*/ 110588 w 416308"/>
                <a:gd name="connsiteY12" fmla="*/ 237460 h 275967"/>
                <a:gd name="connsiteX13" fmla="*/ 186829 w 416308"/>
                <a:gd name="connsiteY13" fmla="*/ 196688 h 275967"/>
                <a:gd name="connsiteX14" fmla="*/ 186829 w 416308"/>
                <a:gd name="connsiteY14" fmla="*/ 275967 h 275967"/>
                <a:gd name="connsiteX15" fmla="*/ 230234 w 416308"/>
                <a:gd name="connsiteY15" fmla="*/ 275967 h 275967"/>
                <a:gd name="connsiteX16" fmla="*/ 230234 w 416308"/>
                <a:gd name="connsiteY16" fmla="*/ 117786 h 275967"/>
                <a:gd name="connsiteX17" fmla="*/ 230234 w 416308"/>
                <a:gd name="connsiteY17" fmla="*/ 117786 h 275967"/>
                <a:gd name="connsiteX18" fmla="*/ 301946 w 416308"/>
                <a:gd name="connsiteY18" fmla="*/ 49455 h 275967"/>
                <a:gd name="connsiteX19" fmla="*/ 373658 w 416308"/>
                <a:gd name="connsiteY19" fmla="*/ 123449 h 275967"/>
                <a:gd name="connsiteX20" fmla="*/ 301946 w 416308"/>
                <a:gd name="connsiteY20" fmla="*/ 197066 h 275967"/>
                <a:gd name="connsiteX21" fmla="*/ 249483 w 416308"/>
                <a:gd name="connsiteY21" fmla="*/ 174414 h 275967"/>
                <a:gd name="connsiteX22" fmla="*/ 249483 w 416308"/>
                <a:gd name="connsiteY22" fmla="*/ 218207 h 275967"/>
                <a:gd name="connsiteX23" fmla="*/ 306098 w 416308"/>
                <a:gd name="connsiteY23" fmla="*/ 237460 h 275967"/>
                <a:gd name="connsiteX24" fmla="*/ 416308 w 416308"/>
                <a:gd name="connsiteY24" fmla="*/ 123827 h 275967"/>
                <a:gd name="connsiteX25" fmla="*/ 305343 w 416308"/>
                <a:gd name="connsiteY25" fmla="*/ 9816 h 27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6308" h="275967">
                  <a:moveTo>
                    <a:pt x="305343" y="9816"/>
                  </a:moveTo>
                  <a:cubicBezTo>
                    <a:pt x="272506" y="9816"/>
                    <a:pt x="244199" y="26804"/>
                    <a:pt x="229102" y="50965"/>
                  </a:cubicBezTo>
                  <a:lnTo>
                    <a:pt x="229102" y="0"/>
                  </a:lnTo>
                  <a:lnTo>
                    <a:pt x="186452" y="0"/>
                  </a:lnTo>
                  <a:lnTo>
                    <a:pt x="186452" y="124204"/>
                  </a:lnTo>
                  <a:cubicBezTo>
                    <a:pt x="186452" y="166864"/>
                    <a:pt x="154747" y="197821"/>
                    <a:pt x="114740" y="197821"/>
                  </a:cubicBezTo>
                  <a:cubicBezTo>
                    <a:pt x="74354" y="197821"/>
                    <a:pt x="43027" y="166864"/>
                    <a:pt x="43027" y="124204"/>
                  </a:cubicBezTo>
                  <a:cubicBezTo>
                    <a:pt x="43027" y="81544"/>
                    <a:pt x="74732" y="50210"/>
                    <a:pt x="114740" y="50210"/>
                  </a:cubicBezTo>
                  <a:cubicBezTo>
                    <a:pt x="135876" y="50210"/>
                    <a:pt x="154747" y="58893"/>
                    <a:pt x="167958" y="73616"/>
                  </a:cubicBezTo>
                  <a:lnTo>
                    <a:pt x="167958" y="30202"/>
                  </a:lnTo>
                  <a:cubicBezTo>
                    <a:pt x="152483" y="17743"/>
                    <a:pt x="132479" y="9816"/>
                    <a:pt x="110588" y="9816"/>
                  </a:cubicBezTo>
                  <a:cubicBezTo>
                    <a:pt x="44537" y="9816"/>
                    <a:pt x="0" y="60403"/>
                    <a:pt x="0" y="123827"/>
                  </a:cubicBezTo>
                  <a:cubicBezTo>
                    <a:pt x="0" y="187250"/>
                    <a:pt x="44537" y="237460"/>
                    <a:pt x="110588" y="237460"/>
                  </a:cubicBezTo>
                  <a:cubicBezTo>
                    <a:pt x="143424" y="237460"/>
                    <a:pt x="171732" y="220849"/>
                    <a:pt x="186829" y="196688"/>
                  </a:cubicBezTo>
                  <a:lnTo>
                    <a:pt x="186829" y="275967"/>
                  </a:lnTo>
                  <a:lnTo>
                    <a:pt x="230234" y="275967"/>
                  </a:lnTo>
                  <a:lnTo>
                    <a:pt x="230234" y="117786"/>
                  </a:lnTo>
                  <a:lnTo>
                    <a:pt x="230234" y="117786"/>
                  </a:lnTo>
                  <a:cubicBezTo>
                    <a:pt x="232876" y="78147"/>
                    <a:pt x="263448" y="49455"/>
                    <a:pt x="301946" y="49455"/>
                  </a:cubicBezTo>
                  <a:cubicBezTo>
                    <a:pt x="342331" y="49455"/>
                    <a:pt x="373658" y="80789"/>
                    <a:pt x="373658" y="123449"/>
                  </a:cubicBezTo>
                  <a:cubicBezTo>
                    <a:pt x="373658" y="166109"/>
                    <a:pt x="341954" y="197066"/>
                    <a:pt x="301946" y="197066"/>
                  </a:cubicBezTo>
                  <a:cubicBezTo>
                    <a:pt x="280810" y="197066"/>
                    <a:pt x="262316" y="188383"/>
                    <a:pt x="249483" y="174414"/>
                  </a:cubicBezTo>
                  <a:lnTo>
                    <a:pt x="249483" y="218207"/>
                  </a:lnTo>
                  <a:cubicBezTo>
                    <a:pt x="264580" y="229910"/>
                    <a:pt x="284207" y="237460"/>
                    <a:pt x="306098" y="237460"/>
                  </a:cubicBezTo>
                  <a:cubicBezTo>
                    <a:pt x="371771" y="237460"/>
                    <a:pt x="416308" y="187250"/>
                    <a:pt x="416308" y="123827"/>
                  </a:cubicBezTo>
                  <a:cubicBezTo>
                    <a:pt x="415553" y="60403"/>
                    <a:pt x="370639" y="9816"/>
                    <a:pt x="305343" y="9816"/>
                  </a:cubicBezTo>
                  <a:close/>
                </a:path>
              </a:pathLst>
            </a:custGeom>
            <a:solidFill>
              <a:srgbClr val="FFFFFF"/>
            </a:solidFill>
            <a:ln w="3767" cap="flat">
              <a:noFill/>
              <a:prstDash val="solid"/>
              <a:miter/>
            </a:ln>
          </p:spPr>
          <p:txBody>
            <a:bodyPr rtlCol="0" anchor="ctr"/>
            <a:lstStyle/>
            <a:p>
              <a:endParaRPr lang="ru-RU"/>
            </a:p>
          </p:txBody>
        </p:sp>
      </p:grpSp>
    </p:spTree>
    <p:extLst>
      <p:ext uri="{BB962C8B-B14F-4D97-AF65-F5344CB8AC3E}">
        <p14:creationId xmlns:p14="http://schemas.microsoft.com/office/powerpoint/2010/main" val="2202775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Шапка с атомом">
    <p:spTree>
      <p:nvGrpSpPr>
        <p:cNvPr id="1" name=""/>
        <p:cNvGrpSpPr/>
        <p:nvPr/>
      </p:nvGrpSpPr>
      <p:grpSpPr>
        <a:xfrm>
          <a:off x="0" y="0"/>
          <a:ext cx="0" cy="0"/>
          <a:chOff x="0" y="0"/>
          <a:chExt cx="0" cy="0"/>
        </a:xfrm>
      </p:grpSpPr>
      <p:sp>
        <p:nvSpPr>
          <p:cNvPr id="7" name="Прямоугольник 6"/>
          <p:cNvSpPr/>
          <p:nvPr userDrawn="1"/>
        </p:nvSpPr>
        <p:spPr>
          <a:xfrm>
            <a:off x="11641138" y="6453188"/>
            <a:ext cx="415498" cy="307777"/>
          </a:xfrm>
          <a:prstGeom prst="rect">
            <a:avLst/>
          </a:prstGeom>
        </p:spPr>
        <p:txBody>
          <a:bodyPr wrap="none">
            <a:spAutoFit/>
          </a:bodyPr>
          <a:lstStyle/>
          <a:p>
            <a:pPr algn="l"/>
            <a:fld id="{14D38384-7A71-42FD-A8FA-E9EF1AAD0FA2}" type="slidenum">
              <a:rPr lang="ru-RU" sz="1400" smtClean="0">
                <a:solidFill>
                  <a:srgbClr val="8F9092"/>
                </a:solidFill>
                <a:latin typeface="Montserrat" panose="00000500000000000000" pitchFamily="2" charset="-52"/>
              </a:rPr>
              <a:pPr algn="l"/>
              <a:t>‹#›</a:t>
            </a:fld>
            <a:endParaRPr lang="ru-RU" sz="1400" dirty="0">
              <a:solidFill>
                <a:srgbClr val="8F9092"/>
              </a:solidFill>
              <a:latin typeface="Montserrat" panose="00000500000000000000" pitchFamily="2" charset="-52"/>
            </a:endParaRPr>
          </a:p>
        </p:txBody>
      </p:sp>
      <p:sp>
        <p:nvSpPr>
          <p:cNvPr id="6" name="Прямоугольник 5"/>
          <p:cNvSpPr/>
          <p:nvPr userDrawn="1"/>
        </p:nvSpPr>
        <p:spPr bwMode="hidden">
          <a:xfrm>
            <a:off x="-1" y="-1"/>
            <a:ext cx="12192001" cy="12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55BB"/>
              </a:solidFill>
            </a:endParaRPr>
          </a:p>
        </p:txBody>
      </p:sp>
      <p:pic>
        <p:nvPicPr>
          <p:cNvPr id="8" name="Рисунок 7"/>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t="23654" b="46857"/>
          <a:stretch/>
        </p:blipFill>
        <p:spPr>
          <a:xfrm>
            <a:off x="8040340" y="-1"/>
            <a:ext cx="4151660" cy="1223999"/>
          </a:xfrm>
          <a:prstGeom prst="rect">
            <a:avLst/>
          </a:prstGeom>
        </p:spPr>
      </p:pic>
      <p:sp>
        <p:nvSpPr>
          <p:cNvPr id="15" name="Заголовок 14"/>
          <p:cNvSpPr>
            <a:spLocks noGrp="1"/>
          </p:cNvSpPr>
          <p:nvPr>
            <p:ph type="title" hasCustomPrompt="1"/>
          </p:nvPr>
        </p:nvSpPr>
        <p:spPr>
          <a:xfrm>
            <a:off x="559572" y="359101"/>
            <a:ext cx="11081566" cy="523220"/>
          </a:xfrm>
          <a:prstGeom prst="rect">
            <a:avLst/>
          </a:prstGeom>
        </p:spPr>
        <p:txBody>
          <a:bodyPr wrap="square" anchor="t">
            <a:spAutoFit/>
          </a:bodyPr>
          <a:lstStyle>
            <a:lvl1pPr>
              <a:lnSpc>
                <a:spcPct val="100000"/>
              </a:lnSpc>
              <a:defRPr sz="2800" b="1">
                <a:solidFill>
                  <a:schemeClr val="bg1"/>
                </a:solidFill>
                <a:latin typeface="Montserrat" panose="00000500000000000000" pitchFamily="2" charset="-52"/>
              </a:defRPr>
            </a:lvl1pPr>
          </a:lstStyle>
          <a:p>
            <a:r>
              <a:rPr lang="ru-RU" dirty="0"/>
              <a:t>Заголовок слайда</a:t>
            </a:r>
          </a:p>
        </p:txBody>
      </p:sp>
      <p:sp>
        <p:nvSpPr>
          <p:cNvPr id="20" name="Текст 19"/>
          <p:cNvSpPr>
            <a:spLocks noGrp="1"/>
          </p:cNvSpPr>
          <p:nvPr>
            <p:ph type="body" sz="quarter" idx="10" hasCustomPrompt="1"/>
          </p:nvPr>
        </p:nvSpPr>
        <p:spPr>
          <a:xfrm>
            <a:off x="559572" y="1729294"/>
            <a:ext cx="2549388" cy="338554"/>
          </a:xfrm>
          <a:prstGeom prst="rect">
            <a:avLst/>
          </a:prstGeom>
        </p:spPr>
        <p:txBody>
          <a:bodyPr wrap="square" anchor="t" anchorCtr="0">
            <a:spAutoFit/>
          </a:bodyPr>
          <a:lstStyle>
            <a:lvl1pPr marL="0" indent="0">
              <a:lnSpc>
                <a:spcPct val="100000"/>
              </a:lnSpc>
              <a:spcBef>
                <a:spcPts val="0"/>
              </a:spcBef>
              <a:spcAft>
                <a:spcPts val="600"/>
              </a:spcAft>
              <a:buNone/>
              <a:defRPr sz="1600" b="1">
                <a:solidFill>
                  <a:schemeClr val="accent2"/>
                </a:solidFill>
                <a:latin typeface="Montserrat" panose="00000500000000000000" pitchFamily="2" charset="-52"/>
              </a:defRPr>
            </a:lvl1pPr>
            <a:lvl2pPr>
              <a:lnSpc>
                <a:spcPct val="100000"/>
              </a:lnSpc>
              <a:spcBef>
                <a:spcPts val="0"/>
              </a:spcBef>
              <a:spcAft>
                <a:spcPts val="600"/>
              </a:spcAft>
              <a:defRPr sz="1400" b="0">
                <a:solidFill>
                  <a:srgbClr val="222A3F"/>
                </a:solidFill>
                <a:latin typeface="Montserrat" panose="00000500000000000000" pitchFamily="2" charset="-52"/>
              </a:defRPr>
            </a:lvl2pPr>
          </a:lstStyle>
          <a:p>
            <a:pPr lvl="0"/>
            <a:r>
              <a:rPr lang="ru-RU" dirty="0"/>
              <a:t>Подзаголовок</a:t>
            </a:r>
          </a:p>
        </p:txBody>
      </p:sp>
      <p:sp>
        <p:nvSpPr>
          <p:cNvPr id="27" name="Текст 26"/>
          <p:cNvSpPr>
            <a:spLocks noGrp="1"/>
          </p:cNvSpPr>
          <p:nvPr>
            <p:ph type="body" sz="quarter" idx="11" hasCustomPrompt="1"/>
          </p:nvPr>
        </p:nvSpPr>
        <p:spPr>
          <a:xfrm>
            <a:off x="559572" y="2409034"/>
            <a:ext cx="2549388" cy="307777"/>
          </a:xfrm>
          <a:prstGeom prst="rect">
            <a:avLst/>
          </a:prstGeom>
        </p:spPr>
        <p:txBody>
          <a:bodyPr wrap="square" anchor="t">
            <a:spAutoFit/>
          </a:bodyPr>
          <a:lstStyle>
            <a:lvl1pPr marL="0" indent="0">
              <a:lnSpc>
                <a:spcPct val="100000"/>
              </a:lnSpc>
              <a:spcBef>
                <a:spcPts val="0"/>
              </a:spcBef>
              <a:spcAft>
                <a:spcPts val="600"/>
              </a:spcAft>
              <a:buNone/>
              <a:defRPr sz="1400">
                <a:solidFill>
                  <a:schemeClr val="tx1"/>
                </a:solidFill>
                <a:latin typeface="Montserrat" panose="00000500000000000000" pitchFamily="2" charset="-52"/>
              </a:defRPr>
            </a:lvl1pPr>
          </a:lstStyle>
          <a:p>
            <a:pPr lvl="0"/>
            <a:r>
              <a:rPr lang="ru-RU" dirty="0"/>
              <a:t>Основной текст</a:t>
            </a:r>
          </a:p>
        </p:txBody>
      </p:sp>
    </p:spTree>
    <p:extLst>
      <p:ext uri="{BB962C8B-B14F-4D97-AF65-F5344CB8AC3E}">
        <p14:creationId xmlns:p14="http://schemas.microsoft.com/office/powerpoint/2010/main" val="3732396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Шапка с логотипом без коня (синяя)">
    <p:spTree>
      <p:nvGrpSpPr>
        <p:cNvPr id="1" name=""/>
        <p:cNvGrpSpPr/>
        <p:nvPr/>
      </p:nvGrpSpPr>
      <p:grpSpPr>
        <a:xfrm>
          <a:off x="0" y="0"/>
          <a:ext cx="0" cy="0"/>
          <a:chOff x="0" y="0"/>
          <a:chExt cx="0" cy="0"/>
        </a:xfrm>
      </p:grpSpPr>
      <p:sp>
        <p:nvSpPr>
          <p:cNvPr id="12" name="Прямоугольник 11"/>
          <p:cNvSpPr/>
          <p:nvPr userDrawn="1"/>
        </p:nvSpPr>
        <p:spPr bwMode="hidden">
          <a:xfrm>
            <a:off x="-1" y="-1"/>
            <a:ext cx="12192001" cy="12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15" name="Заголовок 14"/>
          <p:cNvSpPr>
            <a:spLocks noGrp="1"/>
          </p:cNvSpPr>
          <p:nvPr>
            <p:ph type="title" hasCustomPrompt="1"/>
          </p:nvPr>
        </p:nvSpPr>
        <p:spPr>
          <a:xfrm>
            <a:off x="559572" y="359101"/>
            <a:ext cx="9173513" cy="523220"/>
          </a:xfrm>
          <a:prstGeom prst="rect">
            <a:avLst/>
          </a:prstGeom>
        </p:spPr>
        <p:txBody>
          <a:bodyPr wrap="square" anchor="t">
            <a:spAutoFit/>
          </a:bodyPr>
          <a:lstStyle>
            <a:lvl1pPr>
              <a:lnSpc>
                <a:spcPct val="100000"/>
              </a:lnSpc>
              <a:defRPr sz="2800" b="1">
                <a:solidFill>
                  <a:schemeClr val="bg1"/>
                </a:solidFill>
                <a:latin typeface="Montserrat" panose="00000500000000000000" pitchFamily="2" charset="-52"/>
              </a:defRPr>
            </a:lvl1pPr>
          </a:lstStyle>
          <a:p>
            <a:r>
              <a:rPr lang="ru-RU" dirty="0"/>
              <a:t>Заголовок слайда</a:t>
            </a:r>
          </a:p>
        </p:txBody>
      </p:sp>
      <p:sp>
        <p:nvSpPr>
          <p:cNvPr id="11" name="Прямоугольник 10">
            <a:extLst>
              <a:ext uri="{FF2B5EF4-FFF2-40B4-BE49-F238E27FC236}">
                <a16:creationId xmlns:a16="http://schemas.microsoft.com/office/drawing/2014/main" id="{843DE57E-711D-404D-B188-192C4B659303}"/>
              </a:ext>
            </a:extLst>
          </p:cNvPr>
          <p:cNvSpPr/>
          <p:nvPr userDrawn="1"/>
        </p:nvSpPr>
        <p:spPr>
          <a:xfrm>
            <a:off x="11641138" y="6453188"/>
            <a:ext cx="415498" cy="307777"/>
          </a:xfrm>
          <a:prstGeom prst="rect">
            <a:avLst/>
          </a:prstGeom>
        </p:spPr>
        <p:txBody>
          <a:bodyPr wrap="none">
            <a:spAutoFit/>
          </a:bodyPr>
          <a:lstStyle/>
          <a:p>
            <a:pPr algn="l"/>
            <a:fld id="{14D38384-7A71-42FD-A8FA-E9EF1AAD0FA2}" type="slidenum">
              <a:rPr lang="ru-RU" sz="1400" smtClean="0">
                <a:solidFill>
                  <a:srgbClr val="8F9092"/>
                </a:solidFill>
                <a:latin typeface="Montserrat" panose="00000500000000000000" pitchFamily="2" charset="-52"/>
              </a:rPr>
              <a:pPr algn="l"/>
              <a:t>‹#›</a:t>
            </a:fld>
            <a:endParaRPr lang="ru-RU" sz="1400" dirty="0">
              <a:solidFill>
                <a:srgbClr val="8F9092"/>
              </a:solidFill>
              <a:latin typeface="Montserrat" panose="00000500000000000000" pitchFamily="2" charset="-52"/>
            </a:endParaRPr>
          </a:p>
        </p:txBody>
      </p:sp>
      <p:sp>
        <p:nvSpPr>
          <p:cNvPr id="13" name="Текст 19">
            <a:extLst>
              <a:ext uri="{FF2B5EF4-FFF2-40B4-BE49-F238E27FC236}">
                <a16:creationId xmlns:a16="http://schemas.microsoft.com/office/drawing/2014/main" id="{F49FE039-0632-499E-947D-C49BFB4C1C22}"/>
              </a:ext>
            </a:extLst>
          </p:cNvPr>
          <p:cNvSpPr>
            <a:spLocks noGrp="1"/>
          </p:cNvSpPr>
          <p:nvPr>
            <p:ph type="body" sz="quarter" idx="10" hasCustomPrompt="1"/>
          </p:nvPr>
        </p:nvSpPr>
        <p:spPr>
          <a:xfrm>
            <a:off x="559572" y="1729294"/>
            <a:ext cx="2549388" cy="338554"/>
          </a:xfrm>
          <a:prstGeom prst="rect">
            <a:avLst/>
          </a:prstGeom>
        </p:spPr>
        <p:txBody>
          <a:bodyPr wrap="square" anchor="t" anchorCtr="0">
            <a:spAutoFit/>
          </a:bodyPr>
          <a:lstStyle>
            <a:lvl1pPr marL="0" indent="0">
              <a:lnSpc>
                <a:spcPct val="100000"/>
              </a:lnSpc>
              <a:spcBef>
                <a:spcPts val="0"/>
              </a:spcBef>
              <a:spcAft>
                <a:spcPts val="600"/>
              </a:spcAft>
              <a:buNone/>
              <a:defRPr sz="1600" b="1">
                <a:solidFill>
                  <a:schemeClr val="accent2"/>
                </a:solidFill>
                <a:latin typeface="Montserrat" panose="00000500000000000000" pitchFamily="2" charset="-52"/>
              </a:defRPr>
            </a:lvl1pPr>
            <a:lvl2pPr>
              <a:lnSpc>
                <a:spcPct val="100000"/>
              </a:lnSpc>
              <a:spcBef>
                <a:spcPts val="0"/>
              </a:spcBef>
              <a:spcAft>
                <a:spcPts val="600"/>
              </a:spcAft>
              <a:defRPr sz="1400" b="0">
                <a:solidFill>
                  <a:srgbClr val="222A3F"/>
                </a:solidFill>
                <a:latin typeface="Montserrat" panose="00000500000000000000" pitchFamily="2" charset="-52"/>
              </a:defRPr>
            </a:lvl2pPr>
          </a:lstStyle>
          <a:p>
            <a:pPr lvl="0"/>
            <a:r>
              <a:rPr lang="ru-RU" dirty="0"/>
              <a:t>Подзаголовок</a:t>
            </a:r>
          </a:p>
        </p:txBody>
      </p:sp>
      <p:sp>
        <p:nvSpPr>
          <p:cNvPr id="18" name="Текст 26">
            <a:extLst>
              <a:ext uri="{FF2B5EF4-FFF2-40B4-BE49-F238E27FC236}">
                <a16:creationId xmlns:a16="http://schemas.microsoft.com/office/drawing/2014/main" id="{9A4BC85F-A0FA-4C35-9F12-FD66197D9B6F}"/>
              </a:ext>
            </a:extLst>
          </p:cNvPr>
          <p:cNvSpPr>
            <a:spLocks noGrp="1"/>
          </p:cNvSpPr>
          <p:nvPr>
            <p:ph type="body" sz="quarter" idx="11" hasCustomPrompt="1"/>
          </p:nvPr>
        </p:nvSpPr>
        <p:spPr>
          <a:xfrm>
            <a:off x="559572" y="2409034"/>
            <a:ext cx="2549388" cy="307777"/>
          </a:xfrm>
          <a:prstGeom prst="rect">
            <a:avLst/>
          </a:prstGeom>
        </p:spPr>
        <p:txBody>
          <a:bodyPr wrap="square" anchor="t">
            <a:spAutoFit/>
          </a:bodyPr>
          <a:lstStyle>
            <a:lvl1pPr marL="0" indent="0">
              <a:lnSpc>
                <a:spcPct val="100000"/>
              </a:lnSpc>
              <a:spcBef>
                <a:spcPts val="0"/>
              </a:spcBef>
              <a:spcAft>
                <a:spcPts val="600"/>
              </a:spcAft>
              <a:buNone/>
              <a:defRPr sz="1400">
                <a:solidFill>
                  <a:schemeClr val="tx1"/>
                </a:solidFill>
                <a:latin typeface="Montserrat" panose="00000500000000000000" pitchFamily="2" charset="-52"/>
              </a:defRPr>
            </a:lvl1pPr>
          </a:lstStyle>
          <a:p>
            <a:pPr lvl="0"/>
            <a:r>
              <a:rPr lang="ru-RU" dirty="0"/>
              <a:t>Основной текст</a:t>
            </a:r>
          </a:p>
        </p:txBody>
      </p:sp>
      <p:grpSp>
        <p:nvGrpSpPr>
          <p:cNvPr id="4" name="Рисунок 7">
            <a:extLst>
              <a:ext uri="{FF2B5EF4-FFF2-40B4-BE49-F238E27FC236}">
                <a16:creationId xmlns:a16="http://schemas.microsoft.com/office/drawing/2014/main" id="{ADBE6018-3B8B-AB6C-3A15-E1032E2B42A1}"/>
              </a:ext>
            </a:extLst>
          </p:cNvPr>
          <p:cNvGrpSpPr/>
          <p:nvPr/>
        </p:nvGrpSpPr>
        <p:grpSpPr>
          <a:xfrm>
            <a:off x="9790188" y="-282498"/>
            <a:ext cx="1842699" cy="1159097"/>
            <a:chOff x="9790188" y="-282498"/>
            <a:chExt cx="1842699" cy="1159097"/>
          </a:xfrm>
          <a:solidFill>
            <a:srgbClr val="FFFFFF"/>
          </a:solidFill>
        </p:grpSpPr>
        <p:grpSp>
          <p:nvGrpSpPr>
            <p:cNvPr id="5" name="Рисунок 7">
              <a:extLst>
                <a:ext uri="{FF2B5EF4-FFF2-40B4-BE49-F238E27FC236}">
                  <a16:creationId xmlns:a16="http://schemas.microsoft.com/office/drawing/2014/main" id="{FBDEB769-3682-5CBA-4C13-7C3D2552375D}"/>
                </a:ext>
              </a:extLst>
            </p:cNvPr>
            <p:cNvGrpSpPr/>
            <p:nvPr/>
          </p:nvGrpSpPr>
          <p:grpSpPr>
            <a:xfrm>
              <a:off x="9790188" y="-282498"/>
              <a:ext cx="1058812" cy="1055771"/>
              <a:chOff x="9790188" y="-282498"/>
              <a:chExt cx="1058812" cy="1055771"/>
            </a:xfrm>
            <a:solidFill>
              <a:srgbClr val="FFFFFF"/>
            </a:solidFill>
          </p:grpSpPr>
          <p:grpSp>
            <p:nvGrpSpPr>
              <p:cNvPr id="6" name="Рисунок 7">
                <a:extLst>
                  <a:ext uri="{FF2B5EF4-FFF2-40B4-BE49-F238E27FC236}">
                    <a16:creationId xmlns:a16="http://schemas.microsoft.com/office/drawing/2014/main" id="{DFB94497-FC55-812A-AEAB-32C95CB83770}"/>
                  </a:ext>
                </a:extLst>
              </p:cNvPr>
              <p:cNvGrpSpPr/>
              <p:nvPr/>
            </p:nvGrpSpPr>
            <p:grpSpPr>
              <a:xfrm>
                <a:off x="9790188" y="-282498"/>
                <a:ext cx="1058812" cy="1055771"/>
                <a:chOff x="9790188" y="-282498"/>
                <a:chExt cx="1058812" cy="1055771"/>
              </a:xfrm>
              <a:solidFill>
                <a:srgbClr val="FFFFFF"/>
              </a:solidFill>
            </p:grpSpPr>
            <p:grpSp>
              <p:nvGrpSpPr>
                <p:cNvPr id="7" name="Рисунок 7">
                  <a:extLst>
                    <a:ext uri="{FF2B5EF4-FFF2-40B4-BE49-F238E27FC236}">
                      <a16:creationId xmlns:a16="http://schemas.microsoft.com/office/drawing/2014/main" id="{ECC893CE-A32B-6749-3AD8-1784DBB36862}"/>
                    </a:ext>
                  </a:extLst>
                </p:cNvPr>
                <p:cNvGrpSpPr/>
                <p:nvPr/>
              </p:nvGrpSpPr>
              <p:grpSpPr>
                <a:xfrm>
                  <a:off x="9790188" y="-282498"/>
                  <a:ext cx="1058812" cy="1055771"/>
                  <a:chOff x="9790188" y="-282498"/>
                  <a:chExt cx="1058812" cy="1055771"/>
                </a:xfrm>
                <a:solidFill>
                  <a:srgbClr val="FFFFFF"/>
                </a:solidFill>
              </p:grpSpPr>
              <p:sp>
                <p:nvSpPr>
                  <p:cNvPr id="9" name="Полилиния 8">
                    <a:extLst>
                      <a:ext uri="{FF2B5EF4-FFF2-40B4-BE49-F238E27FC236}">
                        <a16:creationId xmlns:a16="http://schemas.microsoft.com/office/drawing/2014/main" id="{5596D588-DA32-4E1B-D4EF-538C670FB675}"/>
                      </a:ext>
                    </a:extLst>
                  </p:cNvPr>
                  <p:cNvSpPr/>
                  <p:nvPr/>
                </p:nvSpPr>
                <p:spPr>
                  <a:xfrm>
                    <a:off x="9790188" y="-282498"/>
                    <a:ext cx="2885" cy="2886"/>
                  </a:xfrm>
                  <a:custGeom>
                    <a:avLst/>
                    <a:gdLst/>
                    <a:ahLst/>
                    <a:cxnLst/>
                    <a:rect l="l" t="t" r="r" b="b"/>
                    <a:pathLst>
                      <a:path w="2885" h="2886"/>
                    </a:pathLst>
                  </a:custGeom>
                  <a:solidFill>
                    <a:srgbClr val="FFFFFF"/>
                  </a:solidFill>
                  <a:ln w="2885" cap="flat">
                    <a:noFill/>
                    <a:prstDash val="solid"/>
                    <a:miter/>
                  </a:ln>
                </p:spPr>
                <p:txBody>
                  <a:bodyPr rtlCol="0" anchor="ctr"/>
                  <a:lstStyle/>
                  <a:p>
                    <a:endParaRPr lang="ru-RU"/>
                  </a:p>
                </p:txBody>
              </p:sp>
              <p:grpSp>
                <p:nvGrpSpPr>
                  <p:cNvPr id="14" name="Рисунок 7">
                    <a:extLst>
                      <a:ext uri="{FF2B5EF4-FFF2-40B4-BE49-F238E27FC236}">
                        <a16:creationId xmlns:a16="http://schemas.microsoft.com/office/drawing/2014/main" id="{24C3FA6D-AB0D-8A2A-16F1-31AB83DA27F0}"/>
                      </a:ext>
                    </a:extLst>
                  </p:cNvPr>
                  <p:cNvGrpSpPr/>
                  <p:nvPr/>
                </p:nvGrpSpPr>
                <p:grpSpPr>
                  <a:xfrm>
                    <a:off x="10376968" y="413364"/>
                    <a:ext cx="472032" cy="359908"/>
                    <a:chOff x="10376968" y="413364"/>
                    <a:chExt cx="472032" cy="359908"/>
                  </a:xfrm>
                  <a:solidFill>
                    <a:srgbClr val="FFFFFF"/>
                  </a:solidFill>
                </p:grpSpPr>
                <p:grpSp>
                  <p:nvGrpSpPr>
                    <p:cNvPr id="16" name="Рисунок 7">
                      <a:extLst>
                        <a:ext uri="{FF2B5EF4-FFF2-40B4-BE49-F238E27FC236}">
                          <a16:creationId xmlns:a16="http://schemas.microsoft.com/office/drawing/2014/main" id="{5C521980-3F9D-B138-32BD-C6BAFA4DA3DE}"/>
                        </a:ext>
                      </a:extLst>
                    </p:cNvPr>
                    <p:cNvGrpSpPr/>
                    <p:nvPr/>
                  </p:nvGrpSpPr>
                  <p:grpSpPr>
                    <a:xfrm>
                      <a:off x="10452558" y="413364"/>
                      <a:ext cx="320303" cy="359908"/>
                      <a:chOff x="10452558" y="413364"/>
                      <a:chExt cx="320303" cy="359908"/>
                    </a:xfrm>
                    <a:solidFill>
                      <a:srgbClr val="FFFFFF"/>
                    </a:solidFill>
                  </p:grpSpPr>
                  <p:sp>
                    <p:nvSpPr>
                      <p:cNvPr id="17" name="Полилиния 16">
                        <a:extLst>
                          <a:ext uri="{FF2B5EF4-FFF2-40B4-BE49-F238E27FC236}">
                            <a16:creationId xmlns:a16="http://schemas.microsoft.com/office/drawing/2014/main" id="{52AEBC46-7D01-FBEE-EB14-8CC9EC3C19F1}"/>
                          </a:ext>
                        </a:extLst>
                      </p:cNvPr>
                      <p:cNvSpPr/>
                      <p:nvPr/>
                    </p:nvSpPr>
                    <p:spPr>
                      <a:xfrm>
                        <a:off x="10677776" y="438474"/>
                        <a:ext cx="79063" cy="152679"/>
                      </a:xfrm>
                      <a:custGeom>
                        <a:avLst/>
                        <a:gdLst>
                          <a:gd name="connsiteX0" fmla="*/ 25104 w 79063"/>
                          <a:gd name="connsiteY0" fmla="*/ 134208 h 152679"/>
                          <a:gd name="connsiteX1" fmla="*/ 79063 w 79063"/>
                          <a:gd name="connsiteY1" fmla="*/ 1443 h 152679"/>
                          <a:gd name="connsiteX2" fmla="*/ 65790 w 79063"/>
                          <a:gd name="connsiteY2" fmla="*/ 0 h 152679"/>
                          <a:gd name="connsiteX3" fmla="*/ 13562 w 79063"/>
                          <a:gd name="connsiteY3" fmla="*/ 128147 h 152679"/>
                          <a:gd name="connsiteX4" fmla="*/ 0 w 79063"/>
                          <a:gd name="connsiteY4" fmla="*/ 152680 h 152679"/>
                          <a:gd name="connsiteX5" fmla="*/ 19045 w 79063"/>
                          <a:gd name="connsiteY5" fmla="*/ 146042 h 152679"/>
                          <a:gd name="connsiteX6" fmla="*/ 25104 w 79063"/>
                          <a:gd name="connsiteY6" fmla="*/ 134208 h 15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63" h="152679">
                            <a:moveTo>
                              <a:pt x="25104" y="134208"/>
                            </a:moveTo>
                            <a:cubicBezTo>
                              <a:pt x="49054" y="88895"/>
                              <a:pt x="67810" y="41273"/>
                              <a:pt x="79063" y="1443"/>
                            </a:cubicBezTo>
                            <a:cubicBezTo>
                              <a:pt x="74735" y="866"/>
                              <a:pt x="70407" y="577"/>
                              <a:pt x="65790" y="0"/>
                            </a:cubicBezTo>
                            <a:cubicBezTo>
                              <a:pt x="54825" y="37521"/>
                              <a:pt x="37223" y="83123"/>
                              <a:pt x="13562" y="128147"/>
                            </a:cubicBezTo>
                            <a:cubicBezTo>
                              <a:pt x="9234" y="136517"/>
                              <a:pt x="4617" y="144599"/>
                              <a:pt x="0" y="152680"/>
                            </a:cubicBezTo>
                            <a:cubicBezTo>
                              <a:pt x="6348" y="150660"/>
                              <a:pt x="12696" y="148351"/>
                              <a:pt x="19045" y="146042"/>
                            </a:cubicBezTo>
                            <a:cubicBezTo>
                              <a:pt x="20776" y="142001"/>
                              <a:pt x="22796" y="137960"/>
                              <a:pt x="25104" y="134208"/>
                            </a:cubicBezTo>
                            <a:close/>
                          </a:path>
                        </a:pathLst>
                      </a:custGeom>
                      <a:solidFill>
                        <a:srgbClr val="FFFFFF"/>
                      </a:solidFill>
                      <a:ln w="2885"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7B913C1D-F62C-C588-6AED-2856D15450DC}"/>
                          </a:ext>
                        </a:extLst>
                      </p:cNvPr>
                      <p:cNvSpPr/>
                      <p:nvPr/>
                    </p:nvSpPr>
                    <p:spPr>
                      <a:xfrm>
                        <a:off x="10466267" y="467913"/>
                        <a:ext cx="77043" cy="153257"/>
                      </a:xfrm>
                      <a:custGeom>
                        <a:avLst/>
                        <a:gdLst>
                          <a:gd name="connsiteX0" fmla="*/ 68387 w 77043"/>
                          <a:gd name="connsiteY0" fmla="*/ 15874 h 153257"/>
                          <a:gd name="connsiteX1" fmla="*/ 77044 w 77043"/>
                          <a:gd name="connsiteY1" fmla="*/ 0 h 153257"/>
                          <a:gd name="connsiteX2" fmla="*/ 58576 w 77043"/>
                          <a:gd name="connsiteY2" fmla="*/ 6061 h 153257"/>
                          <a:gd name="connsiteX3" fmla="*/ 56556 w 77043"/>
                          <a:gd name="connsiteY3" fmla="*/ 9813 h 153257"/>
                          <a:gd name="connsiteX4" fmla="*/ 0 w 77043"/>
                          <a:gd name="connsiteY4" fmla="*/ 152391 h 153257"/>
                          <a:gd name="connsiteX5" fmla="*/ 13273 w 77043"/>
                          <a:gd name="connsiteY5" fmla="*/ 153257 h 153257"/>
                          <a:gd name="connsiteX6" fmla="*/ 68387 w 77043"/>
                          <a:gd name="connsiteY6" fmla="*/ 15874 h 15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43" h="153257">
                            <a:moveTo>
                              <a:pt x="68387" y="15874"/>
                            </a:moveTo>
                            <a:cubicBezTo>
                              <a:pt x="71273" y="10390"/>
                              <a:pt x="74158" y="5195"/>
                              <a:pt x="77044" y="0"/>
                            </a:cubicBezTo>
                            <a:cubicBezTo>
                              <a:pt x="70695" y="2020"/>
                              <a:pt x="64636" y="4041"/>
                              <a:pt x="58576" y="6061"/>
                            </a:cubicBezTo>
                            <a:cubicBezTo>
                              <a:pt x="57999" y="7215"/>
                              <a:pt x="57133" y="8370"/>
                              <a:pt x="56556" y="9813"/>
                            </a:cubicBezTo>
                            <a:cubicBezTo>
                              <a:pt x="30009" y="60033"/>
                              <a:pt x="10965" y="109098"/>
                              <a:pt x="0" y="152391"/>
                            </a:cubicBezTo>
                            <a:cubicBezTo>
                              <a:pt x="4328" y="152680"/>
                              <a:pt x="8657" y="152969"/>
                              <a:pt x="13273" y="153257"/>
                            </a:cubicBezTo>
                            <a:cubicBezTo>
                              <a:pt x="23950" y="112850"/>
                              <a:pt x="41840" y="65805"/>
                              <a:pt x="68387" y="15874"/>
                            </a:cubicBezTo>
                            <a:close/>
                          </a:path>
                        </a:pathLst>
                      </a:custGeom>
                      <a:solidFill>
                        <a:srgbClr val="FFFFFF"/>
                      </a:solidFill>
                      <a:ln w="2885" cap="flat">
                        <a:noFill/>
                        <a:prstDash val="solid"/>
                        <a:miter/>
                      </a:ln>
                    </p:spPr>
                    <p:txBody>
                      <a:bodyPr rtlCol="0" anchor="ctr"/>
                      <a:lstStyle/>
                      <a:p>
                        <a:endParaRPr lang="ru-RU"/>
                      </a:p>
                    </p:txBody>
                  </p:sp>
                  <p:grpSp>
                    <p:nvGrpSpPr>
                      <p:cNvPr id="20" name="Рисунок 7">
                        <a:extLst>
                          <a:ext uri="{FF2B5EF4-FFF2-40B4-BE49-F238E27FC236}">
                            <a16:creationId xmlns:a16="http://schemas.microsoft.com/office/drawing/2014/main" id="{C25CAEF9-E491-834A-978D-1C63612E4DC8}"/>
                          </a:ext>
                        </a:extLst>
                      </p:cNvPr>
                      <p:cNvGrpSpPr/>
                      <p:nvPr/>
                    </p:nvGrpSpPr>
                    <p:grpSpPr>
                      <a:xfrm>
                        <a:off x="10452558" y="413364"/>
                        <a:ext cx="320303" cy="223391"/>
                        <a:chOff x="10452558" y="413364"/>
                        <a:chExt cx="320303" cy="223391"/>
                      </a:xfrm>
                      <a:solidFill>
                        <a:srgbClr val="FFFFFF"/>
                      </a:solidFill>
                    </p:grpSpPr>
                    <p:sp>
                      <p:nvSpPr>
                        <p:cNvPr id="21" name="Полилиния 20">
                          <a:extLst>
                            <a:ext uri="{FF2B5EF4-FFF2-40B4-BE49-F238E27FC236}">
                              <a16:creationId xmlns:a16="http://schemas.microsoft.com/office/drawing/2014/main" id="{56D52634-BC05-02F7-E9C2-7EFD32B9EC6F}"/>
                            </a:ext>
                          </a:extLst>
                        </p:cNvPr>
                        <p:cNvSpPr/>
                        <p:nvPr/>
                      </p:nvSpPr>
                      <p:spPr>
                        <a:xfrm>
                          <a:off x="10503202" y="546706"/>
                          <a:ext cx="161301" cy="87163"/>
                        </a:xfrm>
                        <a:custGeom>
                          <a:avLst/>
                          <a:gdLst>
                            <a:gd name="connsiteX0" fmla="*/ 5771 w 161301"/>
                            <a:gd name="connsiteY0" fmla="*/ 0 h 87163"/>
                            <a:gd name="connsiteX1" fmla="*/ 0 w 161301"/>
                            <a:gd name="connsiteY1" fmla="*/ 13854 h 87163"/>
                            <a:gd name="connsiteX2" fmla="*/ 69830 w 161301"/>
                            <a:gd name="connsiteY2" fmla="*/ 60033 h 87163"/>
                            <a:gd name="connsiteX3" fmla="*/ 153222 w 161301"/>
                            <a:gd name="connsiteY3" fmla="*/ 87163 h 87163"/>
                            <a:gd name="connsiteX4" fmla="*/ 161301 w 161301"/>
                            <a:gd name="connsiteY4" fmla="*/ 74464 h 87163"/>
                            <a:gd name="connsiteX5" fmla="*/ 75601 w 161301"/>
                            <a:gd name="connsiteY5" fmla="*/ 47622 h 87163"/>
                            <a:gd name="connsiteX6" fmla="*/ 5771 w 161301"/>
                            <a:gd name="connsiteY6" fmla="*/ 0 h 8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301" h="87163">
                              <a:moveTo>
                                <a:pt x="5771" y="0"/>
                              </a:moveTo>
                              <a:cubicBezTo>
                                <a:pt x="3751" y="4618"/>
                                <a:pt x="1731" y="9236"/>
                                <a:pt x="0" y="13854"/>
                              </a:cubicBezTo>
                              <a:cubicBezTo>
                                <a:pt x="19044" y="30882"/>
                                <a:pt x="42706" y="46756"/>
                                <a:pt x="69830" y="60033"/>
                              </a:cubicBezTo>
                              <a:cubicBezTo>
                                <a:pt x="97819" y="73598"/>
                                <a:pt x="126386" y="82834"/>
                                <a:pt x="153222" y="87163"/>
                              </a:cubicBezTo>
                              <a:cubicBezTo>
                                <a:pt x="156107" y="83123"/>
                                <a:pt x="158704" y="78793"/>
                                <a:pt x="161301" y="74464"/>
                              </a:cubicBezTo>
                              <a:cubicBezTo>
                                <a:pt x="134177" y="71001"/>
                                <a:pt x="104456" y="61765"/>
                                <a:pt x="75601" y="47622"/>
                              </a:cubicBezTo>
                              <a:cubicBezTo>
                                <a:pt x="48477" y="34346"/>
                                <a:pt x="24527" y="17606"/>
                                <a:pt x="5771" y="0"/>
                              </a:cubicBezTo>
                              <a:close/>
                            </a:path>
                          </a:pathLst>
                        </a:custGeom>
                        <a:solidFill>
                          <a:srgbClr val="FFFFFF"/>
                        </a:solidFill>
                        <a:ln w="2885"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CDD5FA41-8ABB-67AE-1465-3AF10628CBDC}"/>
                            </a:ext>
                          </a:extLst>
                        </p:cNvPr>
                        <p:cNvSpPr/>
                        <p:nvPr/>
                      </p:nvSpPr>
                      <p:spPr>
                        <a:xfrm>
                          <a:off x="10452558" y="413364"/>
                          <a:ext cx="320303" cy="223391"/>
                        </a:xfrm>
                        <a:custGeom>
                          <a:avLst/>
                          <a:gdLst>
                            <a:gd name="connsiteX0" fmla="*/ 297068 w 320303"/>
                            <a:gd name="connsiteY0" fmla="*/ 105346 h 223391"/>
                            <a:gd name="connsiteX1" fmla="*/ 200114 w 320303"/>
                            <a:gd name="connsiteY1" fmla="*/ 30016 h 223391"/>
                            <a:gd name="connsiteX2" fmla="*/ 83827 w 320303"/>
                            <a:gd name="connsiteY2" fmla="*/ 0 h 223391"/>
                            <a:gd name="connsiteX3" fmla="*/ 5341 w 320303"/>
                            <a:gd name="connsiteY3" fmla="*/ 36077 h 223391"/>
                            <a:gd name="connsiteX4" fmla="*/ 40255 w 320303"/>
                            <a:gd name="connsiteY4" fmla="*/ 137383 h 223391"/>
                            <a:gd name="connsiteX5" fmla="*/ 46027 w 320303"/>
                            <a:gd name="connsiteY5" fmla="*/ 123241 h 223391"/>
                            <a:gd name="connsiteX6" fmla="*/ 17460 w 320303"/>
                            <a:gd name="connsiteY6" fmla="*/ 42138 h 223391"/>
                            <a:gd name="connsiteX7" fmla="*/ 83538 w 320303"/>
                            <a:gd name="connsiteY7" fmla="*/ 13854 h 223391"/>
                            <a:gd name="connsiteX8" fmla="*/ 193766 w 320303"/>
                            <a:gd name="connsiteY8" fmla="*/ 42427 h 223391"/>
                            <a:gd name="connsiteX9" fmla="*/ 285526 w 320303"/>
                            <a:gd name="connsiteY9" fmla="*/ 113716 h 223391"/>
                            <a:gd name="connsiteX10" fmla="*/ 302262 w 320303"/>
                            <a:gd name="connsiteY10" fmla="*/ 181253 h 223391"/>
                            <a:gd name="connsiteX11" fmla="*/ 236183 w 320303"/>
                            <a:gd name="connsiteY11" fmla="*/ 209538 h 223391"/>
                            <a:gd name="connsiteX12" fmla="*/ 226372 w 320303"/>
                            <a:gd name="connsiteY12" fmla="*/ 209249 h 223391"/>
                            <a:gd name="connsiteX13" fmla="*/ 218004 w 320303"/>
                            <a:gd name="connsiteY13" fmla="*/ 222526 h 223391"/>
                            <a:gd name="connsiteX14" fmla="*/ 236183 w 320303"/>
                            <a:gd name="connsiteY14" fmla="*/ 223392 h 223391"/>
                            <a:gd name="connsiteX15" fmla="*/ 314669 w 320303"/>
                            <a:gd name="connsiteY15" fmla="*/ 187314 h 223391"/>
                            <a:gd name="connsiteX16" fmla="*/ 297068 w 320303"/>
                            <a:gd name="connsiteY16" fmla="*/ 105346 h 22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303" h="223391">
                              <a:moveTo>
                                <a:pt x="297068" y="105346"/>
                              </a:moveTo>
                              <a:cubicBezTo>
                                <a:pt x="275426" y="76484"/>
                                <a:pt x="240800" y="49643"/>
                                <a:pt x="200114" y="30016"/>
                              </a:cubicBezTo>
                              <a:cubicBezTo>
                                <a:pt x="160582" y="10679"/>
                                <a:pt x="119319" y="0"/>
                                <a:pt x="83827" y="0"/>
                              </a:cubicBezTo>
                              <a:cubicBezTo>
                                <a:pt x="44584" y="0"/>
                                <a:pt x="16883" y="12699"/>
                                <a:pt x="5341" y="36077"/>
                              </a:cubicBezTo>
                              <a:cubicBezTo>
                                <a:pt x="-8799" y="64939"/>
                                <a:pt x="5918" y="102749"/>
                                <a:pt x="40255" y="137383"/>
                              </a:cubicBezTo>
                              <a:cubicBezTo>
                                <a:pt x="42275" y="132765"/>
                                <a:pt x="44007" y="127859"/>
                                <a:pt x="46027" y="123241"/>
                              </a:cubicBezTo>
                              <a:cubicBezTo>
                                <a:pt x="19191" y="94379"/>
                                <a:pt x="7072" y="63785"/>
                                <a:pt x="17460" y="42138"/>
                              </a:cubicBezTo>
                              <a:cubicBezTo>
                                <a:pt x="26116" y="24244"/>
                                <a:pt x="50355" y="13854"/>
                                <a:pt x="83538" y="13854"/>
                              </a:cubicBezTo>
                              <a:cubicBezTo>
                                <a:pt x="117011" y="13854"/>
                                <a:pt x="156254" y="23955"/>
                                <a:pt x="193766" y="42427"/>
                              </a:cubicBezTo>
                              <a:cubicBezTo>
                                <a:pt x="232432" y="61476"/>
                                <a:pt x="265038" y="86586"/>
                                <a:pt x="285526" y="113716"/>
                              </a:cubicBezTo>
                              <a:cubicBezTo>
                                <a:pt x="304859" y="139403"/>
                                <a:pt x="310918" y="163359"/>
                                <a:pt x="302262" y="181253"/>
                              </a:cubicBezTo>
                              <a:cubicBezTo>
                                <a:pt x="293605" y="199148"/>
                                <a:pt x="269367" y="209538"/>
                                <a:pt x="236183" y="209538"/>
                              </a:cubicBezTo>
                              <a:cubicBezTo>
                                <a:pt x="233009" y="209538"/>
                                <a:pt x="229546" y="209249"/>
                                <a:pt x="226372" y="209249"/>
                              </a:cubicBezTo>
                              <a:cubicBezTo>
                                <a:pt x="223487" y="213579"/>
                                <a:pt x="220890" y="218197"/>
                                <a:pt x="218004" y="222526"/>
                              </a:cubicBezTo>
                              <a:cubicBezTo>
                                <a:pt x="224064" y="223103"/>
                                <a:pt x="230123" y="223392"/>
                                <a:pt x="236183" y="223392"/>
                              </a:cubicBezTo>
                              <a:cubicBezTo>
                                <a:pt x="275426" y="223392"/>
                                <a:pt x="303127" y="210692"/>
                                <a:pt x="314669" y="187314"/>
                              </a:cubicBezTo>
                              <a:cubicBezTo>
                                <a:pt x="326212" y="164513"/>
                                <a:pt x="319863" y="135651"/>
                                <a:pt x="297068" y="105346"/>
                              </a:cubicBezTo>
                              <a:close/>
                            </a:path>
                          </a:pathLst>
                        </a:custGeom>
                        <a:solidFill>
                          <a:srgbClr val="FFFFFF"/>
                        </a:solidFill>
                        <a:ln w="2885" cap="flat">
                          <a:noFill/>
                          <a:prstDash val="solid"/>
                          <a:miter/>
                        </a:ln>
                      </p:spPr>
                      <p:txBody>
                        <a:bodyPr rtlCol="0" anchor="ctr"/>
                        <a:lstStyle/>
                        <a:p>
                          <a:endParaRPr lang="ru-RU"/>
                        </a:p>
                      </p:txBody>
                    </p:sp>
                  </p:grpSp>
                  <p:sp>
                    <p:nvSpPr>
                      <p:cNvPr id="23" name="Полилиния 22">
                        <a:extLst>
                          <a:ext uri="{FF2B5EF4-FFF2-40B4-BE49-F238E27FC236}">
                            <a16:creationId xmlns:a16="http://schemas.microsoft.com/office/drawing/2014/main" id="{BE1862B2-A02C-0C37-25F6-2ED28C6EF911}"/>
                          </a:ext>
                        </a:extLst>
                      </p:cNvPr>
                      <p:cNvSpPr/>
                      <p:nvPr/>
                    </p:nvSpPr>
                    <p:spPr>
                      <a:xfrm>
                        <a:off x="10454914" y="602121"/>
                        <a:ext cx="230941" cy="171151"/>
                      </a:xfrm>
                      <a:custGeom>
                        <a:avLst/>
                        <a:gdLst>
                          <a:gd name="connsiteX0" fmla="*/ 211897 w 230941"/>
                          <a:gd name="connsiteY0" fmla="*/ 6350 h 171151"/>
                          <a:gd name="connsiteX1" fmla="*/ 49731 w 230941"/>
                          <a:gd name="connsiteY1" fmla="*/ 158164 h 171151"/>
                          <a:gd name="connsiteX2" fmla="*/ 35014 w 230941"/>
                          <a:gd name="connsiteY2" fmla="*/ 154700 h 171151"/>
                          <a:gd name="connsiteX3" fmla="*/ 21164 w 230941"/>
                          <a:gd name="connsiteY3" fmla="*/ 32325 h 171151"/>
                          <a:gd name="connsiteX4" fmla="*/ 7890 w 230941"/>
                          <a:gd name="connsiteY4" fmla="*/ 31460 h 171151"/>
                          <a:gd name="connsiteX5" fmla="*/ 28955 w 230941"/>
                          <a:gd name="connsiteY5" fmla="*/ 166245 h 171151"/>
                          <a:gd name="connsiteX6" fmla="*/ 49731 w 230941"/>
                          <a:gd name="connsiteY6" fmla="*/ 171152 h 171151"/>
                          <a:gd name="connsiteX7" fmla="*/ 230942 w 230941"/>
                          <a:gd name="connsiteY7" fmla="*/ 0 h 171151"/>
                          <a:gd name="connsiteX8" fmla="*/ 211897 w 230941"/>
                          <a:gd name="connsiteY8" fmla="*/ 6350 h 1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1" h="171151">
                            <a:moveTo>
                              <a:pt x="211897" y="6350"/>
                            </a:moveTo>
                            <a:cubicBezTo>
                              <a:pt x="157072" y="95245"/>
                              <a:pt x="91282" y="158164"/>
                              <a:pt x="49731" y="158164"/>
                            </a:cubicBezTo>
                            <a:cubicBezTo>
                              <a:pt x="44248" y="158164"/>
                              <a:pt x="39343" y="157009"/>
                              <a:pt x="35014" y="154700"/>
                            </a:cubicBezTo>
                            <a:cubicBezTo>
                              <a:pt x="12507" y="142867"/>
                              <a:pt x="6448" y="96976"/>
                              <a:pt x="21164" y="32325"/>
                            </a:cubicBezTo>
                            <a:cubicBezTo>
                              <a:pt x="16547" y="32037"/>
                              <a:pt x="12219" y="31748"/>
                              <a:pt x="7890" y="31460"/>
                            </a:cubicBezTo>
                            <a:cubicBezTo>
                              <a:pt x="-7114" y="99285"/>
                              <a:pt x="-1055" y="150660"/>
                              <a:pt x="28955" y="166245"/>
                            </a:cubicBezTo>
                            <a:cubicBezTo>
                              <a:pt x="35014" y="169420"/>
                              <a:pt x="42228" y="171152"/>
                              <a:pt x="49731" y="171152"/>
                            </a:cubicBezTo>
                            <a:cubicBezTo>
                              <a:pt x="99073" y="171152"/>
                              <a:pt x="171211" y="102171"/>
                              <a:pt x="230942" y="0"/>
                            </a:cubicBezTo>
                            <a:cubicBezTo>
                              <a:pt x="224882" y="2598"/>
                              <a:pt x="218534" y="4618"/>
                              <a:pt x="211897" y="6350"/>
                            </a:cubicBezTo>
                            <a:close/>
                          </a:path>
                        </a:pathLst>
                      </a:custGeom>
                      <a:solidFill>
                        <a:srgbClr val="FFFFFF"/>
                      </a:solidFill>
                      <a:ln w="2885" cap="flat">
                        <a:noFill/>
                        <a:prstDash val="solid"/>
                        <a:miter/>
                      </a:ln>
                    </p:spPr>
                    <p:txBody>
                      <a:bodyPr rtlCol="0" anchor="ctr"/>
                      <a:lstStyle/>
                      <a:p>
                        <a:endParaRPr lang="ru-RU"/>
                      </a:p>
                    </p:txBody>
                  </p:sp>
                </p:grpSp>
                <p:grpSp>
                  <p:nvGrpSpPr>
                    <p:cNvPr id="24" name="Рисунок 7">
                      <a:extLst>
                        <a:ext uri="{FF2B5EF4-FFF2-40B4-BE49-F238E27FC236}">
                          <a16:creationId xmlns:a16="http://schemas.microsoft.com/office/drawing/2014/main" id="{FCE2587C-E613-2F5A-70F9-8674D8043A1F}"/>
                        </a:ext>
                      </a:extLst>
                    </p:cNvPr>
                    <p:cNvGrpSpPr/>
                    <p:nvPr/>
                  </p:nvGrpSpPr>
                  <p:grpSpPr>
                    <a:xfrm>
                      <a:off x="10376968" y="420579"/>
                      <a:ext cx="472032" cy="208672"/>
                      <a:chOff x="10376968" y="420579"/>
                      <a:chExt cx="472032" cy="208672"/>
                    </a:xfrm>
                    <a:solidFill>
                      <a:srgbClr val="FFFFFF"/>
                    </a:solidFill>
                  </p:grpSpPr>
                  <p:sp>
                    <p:nvSpPr>
                      <p:cNvPr id="25" name="Полилиния 24">
                        <a:extLst>
                          <a:ext uri="{FF2B5EF4-FFF2-40B4-BE49-F238E27FC236}">
                            <a16:creationId xmlns:a16="http://schemas.microsoft.com/office/drawing/2014/main" id="{A0D8DB8A-80B2-C16C-A987-657B0EBE23E5}"/>
                          </a:ext>
                        </a:extLst>
                      </p:cNvPr>
                      <p:cNvSpPr/>
                      <p:nvPr/>
                    </p:nvSpPr>
                    <p:spPr>
                      <a:xfrm>
                        <a:off x="10598136" y="557962"/>
                        <a:ext cx="157549" cy="57723"/>
                      </a:xfrm>
                      <a:custGeom>
                        <a:avLst/>
                        <a:gdLst>
                          <a:gd name="connsiteX0" fmla="*/ 32029 w 157549"/>
                          <a:gd name="connsiteY0" fmla="*/ 42138 h 57723"/>
                          <a:gd name="connsiteX1" fmla="*/ 0 w 157549"/>
                          <a:gd name="connsiteY1" fmla="*/ 48777 h 57723"/>
                          <a:gd name="connsiteX2" fmla="*/ 25393 w 157549"/>
                          <a:gd name="connsiteY2" fmla="*/ 57724 h 57723"/>
                          <a:gd name="connsiteX3" fmla="*/ 34915 w 157549"/>
                          <a:gd name="connsiteY3" fmla="*/ 55704 h 57723"/>
                          <a:gd name="connsiteX4" fmla="*/ 157550 w 157549"/>
                          <a:gd name="connsiteY4" fmla="*/ 13276 h 57723"/>
                          <a:gd name="connsiteX5" fmla="*/ 153799 w 157549"/>
                          <a:gd name="connsiteY5" fmla="*/ 0 h 57723"/>
                          <a:gd name="connsiteX6" fmla="*/ 32029 w 157549"/>
                          <a:gd name="connsiteY6" fmla="*/ 42138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9" h="57723">
                            <a:moveTo>
                              <a:pt x="32029" y="42138"/>
                            </a:moveTo>
                            <a:cubicBezTo>
                              <a:pt x="21353" y="44736"/>
                              <a:pt x="10676" y="46756"/>
                              <a:pt x="0" y="48777"/>
                            </a:cubicBezTo>
                            <a:cubicBezTo>
                              <a:pt x="8657" y="52240"/>
                              <a:pt x="17025" y="55126"/>
                              <a:pt x="25393" y="57724"/>
                            </a:cubicBezTo>
                            <a:cubicBezTo>
                              <a:pt x="28567" y="57147"/>
                              <a:pt x="31741" y="56281"/>
                              <a:pt x="34915" y="55704"/>
                            </a:cubicBezTo>
                            <a:cubicBezTo>
                              <a:pt x="80218" y="45313"/>
                              <a:pt x="122346" y="30594"/>
                              <a:pt x="157550" y="13276"/>
                            </a:cubicBezTo>
                            <a:cubicBezTo>
                              <a:pt x="156684" y="8947"/>
                              <a:pt x="155530" y="4618"/>
                              <a:pt x="153799" y="0"/>
                            </a:cubicBezTo>
                            <a:cubicBezTo>
                              <a:pt x="119461" y="17029"/>
                              <a:pt x="77332" y="31748"/>
                              <a:pt x="32029" y="42138"/>
                            </a:cubicBezTo>
                            <a:close/>
                          </a:path>
                        </a:pathLst>
                      </a:custGeom>
                      <a:solidFill>
                        <a:srgbClr val="FFFFFF"/>
                      </a:solidFill>
                      <a:ln w="2885"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70F2181D-8E11-D77C-14A9-9D3DC614BC9F}"/>
                          </a:ext>
                        </a:extLst>
                      </p:cNvPr>
                      <p:cNvSpPr/>
                      <p:nvPr/>
                    </p:nvSpPr>
                    <p:spPr>
                      <a:xfrm>
                        <a:off x="10464536" y="437319"/>
                        <a:ext cx="149759" cy="57723"/>
                      </a:xfrm>
                      <a:custGeom>
                        <a:avLst/>
                        <a:gdLst>
                          <a:gd name="connsiteX0" fmla="*/ 0 w 149759"/>
                          <a:gd name="connsiteY0" fmla="*/ 44159 h 57723"/>
                          <a:gd name="connsiteX1" fmla="*/ 3174 w 149759"/>
                          <a:gd name="connsiteY1" fmla="*/ 57724 h 57723"/>
                          <a:gd name="connsiteX2" fmla="*/ 131003 w 149759"/>
                          <a:gd name="connsiteY2" fmla="*/ 12411 h 57723"/>
                          <a:gd name="connsiteX3" fmla="*/ 149759 w 149759"/>
                          <a:gd name="connsiteY3" fmla="*/ 8370 h 57723"/>
                          <a:gd name="connsiteX4" fmla="*/ 123501 w 149759"/>
                          <a:gd name="connsiteY4" fmla="*/ 0 h 57723"/>
                          <a:gd name="connsiteX5" fmla="*/ 0 w 149759"/>
                          <a:gd name="connsiteY5" fmla="*/ 44159 h 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59" h="57723">
                            <a:moveTo>
                              <a:pt x="0" y="44159"/>
                            </a:moveTo>
                            <a:cubicBezTo>
                              <a:pt x="577" y="48488"/>
                              <a:pt x="1731" y="53106"/>
                              <a:pt x="3174" y="57724"/>
                            </a:cubicBezTo>
                            <a:cubicBezTo>
                              <a:pt x="36646" y="40407"/>
                              <a:pt x="79929" y="24244"/>
                              <a:pt x="131003" y="12411"/>
                            </a:cubicBezTo>
                            <a:cubicBezTo>
                              <a:pt x="137351" y="10968"/>
                              <a:pt x="143411" y="9524"/>
                              <a:pt x="149759" y="8370"/>
                            </a:cubicBezTo>
                            <a:cubicBezTo>
                              <a:pt x="140814" y="5195"/>
                              <a:pt x="132157" y="2309"/>
                              <a:pt x="123501" y="0"/>
                            </a:cubicBezTo>
                            <a:cubicBezTo>
                              <a:pt x="76178" y="11545"/>
                              <a:pt x="34049" y="26842"/>
                              <a:pt x="0" y="44159"/>
                            </a:cubicBezTo>
                            <a:close/>
                          </a:path>
                        </a:pathLst>
                      </a:custGeom>
                      <a:solidFill>
                        <a:srgbClr val="FFFFFF"/>
                      </a:solidFill>
                      <a:ln w="2885"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50AB5D92-EB3E-DD63-8F50-99A2D4CA07DE}"/>
                          </a:ext>
                        </a:extLst>
                      </p:cNvPr>
                      <p:cNvSpPr/>
                      <p:nvPr/>
                    </p:nvSpPr>
                    <p:spPr>
                      <a:xfrm>
                        <a:off x="10376968" y="488405"/>
                        <a:ext cx="220302" cy="140846"/>
                      </a:xfrm>
                      <a:custGeom>
                        <a:avLst/>
                        <a:gdLst>
                          <a:gd name="connsiteX0" fmla="*/ 196064 w 220302"/>
                          <a:gd name="connsiteY0" fmla="*/ 122375 h 140846"/>
                          <a:gd name="connsiteX1" fmla="*/ 127965 w 220302"/>
                          <a:gd name="connsiteY1" fmla="*/ 127281 h 140846"/>
                          <a:gd name="connsiteX2" fmla="*/ 14276 w 220302"/>
                          <a:gd name="connsiteY2" fmla="*/ 88029 h 140846"/>
                          <a:gd name="connsiteX3" fmla="*/ 78623 w 220302"/>
                          <a:gd name="connsiteY3" fmla="*/ 13565 h 140846"/>
                          <a:gd name="connsiteX4" fmla="*/ 74872 w 220302"/>
                          <a:gd name="connsiteY4" fmla="*/ 0 h 140846"/>
                          <a:gd name="connsiteX5" fmla="*/ 1002 w 220302"/>
                          <a:gd name="connsiteY5" fmla="*/ 90915 h 140846"/>
                          <a:gd name="connsiteX6" fmla="*/ 128254 w 220302"/>
                          <a:gd name="connsiteY6" fmla="*/ 140846 h 140846"/>
                          <a:gd name="connsiteX7" fmla="*/ 220302 w 220302"/>
                          <a:gd name="connsiteY7" fmla="*/ 132476 h 140846"/>
                          <a:gd name="connsiteX8" fmla="*/ 196064 w 220302"/>
                          <a:gd name="connsiteY8" fmla="*/ 122375 h 14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02" h="140846">
                            <a:moveTo>
                              <a:pt x="196064" y="122375"/>
                            </a:moveTo>
                            <a:cubicBezTo>
                              <a:pt x="172403" y="125550"/>
                              <a:pt x="149318" y="127281"/>
                              <a:pt x="127965" y="127281"/>
                            </a:cubicBezTo>
                            <a:cubicBezTo>
                              <a:pt x="63330" y="127281"/>
                              <a:pt x="19758" y="112273"/>
                              <a:pt x="14276" y="88029"/>
                            </a:cubicBezTo>
                            <a:cubicBezTo>
                              <a:pt x="9659" y="67537"/>
                              <a:pt x="33320" y="39541"/>
                              <a:pt x="78623" y="13565"/>
                            </a:cubicBezTo>
                            <a:cubicBezTo>
                              <a:pt x="76892" y="8947"/>
                              <a:pt x="75737" y="4618"/>
                              <a:pt x="74872" y="0"/>
                            </a:cubicBezTo>
                            <a:cubicBezTo>
                              <a:pt x="23509" y="28862"/>
                              <a:pt x="-5923" y="62053"/>
                              <a:pt x="1002" y="90915"/>
                            </a:cubicBezTo>
                            <a:cubicBezTo>
                              <a:pt x="8505" y="122663"/>
                              <a:pt x="54673" y="140846"/>
                              <a:pt x="128254" y="140846"/>
                            </a:cubicBezTo>
                            <a:cubicBezTo>
                              <a:pt x="156821" y="140846"/>
                              <a:pt x="188273" y="137960"/>
                              <a:pt x="220302" y="132476"/>
                            </a:cubicBezTo>
                            <a:cubicBezTo>
                              <a:pt x="211934" y="129590"/>
                              <a:pt x="203855" y="126127"/>
                              <a:pt x="196064" y="122375"/>
                            </a:cubicBezTo>
                            <a:close/>
                          </a:path>
                        </a:pathLst>
                      </a:custGeom>
                      <a:solidFill>
                        <a:srgbClr val="FFFFFF"/>
                      </a:solidFill>
                      <a:ln w="2885"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7595431E-508F-CFD7-2F0E-787E858494FC}"/>
                          </a:ext>
                        </a:extLst>
                      </p:cNvPr>
                      <p:cNvSpPr/>
                      <p:nvPr/>
                    </p:nvSpPr>
                    <p:spPr>
                      <a:xfrm>
                        <a:off x="10615160" y="420579"/>
                        <a:ext cx="233839" cy="143732"/>
                      </a:xfrm>
                      <a:custGeom>
                        <a:avLst/>
                        <a:gdLst>
                          <a:gd name="connsiteX0" fmla="*/ 232862 w 233839"/>
                          <a:gd name="connsiteY0" fmla="*/ 49931 h 143732"/>
                          <a:gd name="connsiteX1" fmla="*/ 105610 w 233839"/>
                          <a:gd name="connsiteY1" fmla="*/ 0 h 143732"/>
                          <a:gd name="connsiteX2" fmla="*/ 0 w 233839"/>
                          <a:gd name="connsiteY2" fmla="*/ 10968 h 143732"/>
                          <a:gd name="connsiteX3" fmla="*/ 24238 w 233839"/>
                          <a:gd name="connsiteY3" fmla="*/ 20492 h 143732"/>
                          <a:gd name="connsiteX4" fmla="*/ 105610 w 233839"/>
                          <a:gd name="connsiteY4" fmla="*/ 13565 h 143732"/>
                          <a:gd name="connsiteX5" fmla="*/ 219300 w 233839"/>
                          <a:gd name="connsiteY5" fmla="*/ 52817 h 143732"/>
                          <a:gd name="connsiteX6" fmla="*/ 168803 w 233839"/>
                          <a:gd name="connsiteY6" fmla="*/ 118911 h 143732"/>
                          <a:gd name="connsiteX7" fmla="*/ 148893 w 233839"/>
                          <a:gd name="connsiteY7" fmla="*/ 130456 h 143732"/>
                          <a:gd name="connsiteX8" fmla="*/ 153222 w 233839"/>
                          <a:gd name="connsiteY8" fmla="*/ 143733 h 143732"/>
                          <a:gd name="connsiteX9" fmla="*/ 176306 w 233839"/>
                          <a:gd name="connsiteY9" fmla="*/ 130456 h 143732"/>
                          <a:gd name="connsiteX10" fmla="*/ 232862 w 233839"/>
                          <a:gd name="connsiteY10" fmla="*/ 49931 h 1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39" h="143732">
                            <a:moveTo>
                              <a:pt x="232862" y="49931"/>
                            </a:moveTo>
                            <a:cubicBezTo>
                              <a:pt x="225648" y="18183"/>
                              <a:pt x="179191" y="0"/>
                              <a:pt x="105610" y="0"/>
                            </a:cubicBezTo>
                            <a:cubicBezTo>
                              <a:pt x="73004" y="0"/>
                              <a:pt x="36646" y="3752"/>
                              <a:pt x="0" y="10968"/>
                            </a:cubicBezTo>
                            <a:cubicBezTo>
                              <a:pt x="8080" y="13854"/>
                              <a:pt x="16159" y="17029"/>
                              <a:pt x="24238" y="20492"/>
                            </a:cubicBezTo>
                            <a:cubicBezTo>
                              <a:pt x="52517" y="15874"/>
                              <a:pt x="80218" y="13565"/>
                              <a:pt x="105610" y="13565"/>
                            </a:cubicBezTo>
                            <a:cubicBezTo>
                              <a:pt x="170246" y="13565"/>
                              <a:pt x="213818" y="28573"/>
                              <a:pt x="219300" y="52817"/>
                            </a:cubicBezTo>
                            <a:cubicBezTo>
                              <a:pt x="223629" y="71289"/>
                              <a:pt x="205161" y="95533"/>
                              <a:pt x="168803" y="118911"/>
                            </a:cubicBezTo>
                            <a:cubicBezTo>
                              <a:pt x="162455" y="122952"/>
                              <a:pt x="155819" y="126704"/>
                              <a:pt x="148893" y="130456"/>
                            </a:cubicBezTo>
                            <a:cubicBezTo>
                              <a:pt x="150625" y="135074"/>
                              <a:pt x="152067" y="139403"/>
                              <a:pt x="153222" y="143733"/>
                            </a:cubicBezTo>
                            <a:cubicBezTo>
                              <a:pt x="161301" y="139403"/>
                              <a:pt x="169092" y="134785"/>
                              <a:pt x="176306" y="130456"/>
                            </a:cubicBezTo>
                            <a:cubicBezTo>
                              <a:pt x="218723" y="103615"/>
                              <a:pt x="238633" y="74753"/>
                              <a:pt x="232862" y="49931"/>
                            </a:cubicBezTo>
                            <a:close/>
                          </a:path>
                        </a:pathLst>
                      </a:custGeom>
                      <a:solidFill>
                        <a:srgbClr val="FFFFFF"/>
                      </a:solidFill>
                      <a:ln w="2885" cap="flat">
                        <a:noFill/>
                        <a:prstDash val="solid"/>
                        <a:miter/>
                      </a:ln>
                    </p:spPr>
                    <p:txBody>
                      <a:bodyPr rtlCol="0" anchor="ctr"/>
                      <a:lstStyle/>
                      <a:p>
                        <a:endParaRPr lang="ru-RU"/>
                      </a:p>
                    </p:txBody>
                  </p:sp>
                </p:grpSp>
              </p:grpSp>
            </p:grpSp>
            <p:sp>
              <p:nvSpPr>
                <p:cNvPr id="29" name="Полилиния 28">
                  <a:extLst>
                    <a:ext uri="{FF2B5EF4-FFF2-40B4-BE49-F238E27FC236}">
                      <a16:creationId xmlns:a16="http://schemas.microsoft.com/office/drawing/2014/main" id="{47B0FBCD-D24F-2869-BB80-9FD7C79C15A1}"/>
                    </a:ext>
                  </a:extLst>
                </p:cNvPr>
                <p:cNvSpPr/>
                <p:nvPr/>
              </p:nvSpPr>
              <p:spPr>
                <a:xfrm>
                  <a:off x="10571589" y="488116"/>
                  <a:ext cx="76178" cy="76195"/>
                </a:xfrm>
                <a:custGeom>
                  <a:avLst/>
                  <a:gdLst>
                    <a:gd name="connsiteX0" fmla="*/ 76178 w 76178"/>
                    <a:gd name="connsiteY0" fmla="*/ 38098 h 76195"/>
                    <a:gd name="connsiteX1" fmla="*/ 38089 w 76178"/>
                    <a:gd name="connsiteY1" fmla="*/ 76196 h 76195"/>
                    <a:gd name="connsiteX2" fmla="*/ 0 w 76178"/>
                    <a:gd name="connsiteY2" fmla="*/ 38098 h 76195"/>
                    <a:gd name="connsiteX3" fmla="*/ 38089 w 76178"/>
                    <a:gd name="connsiteY3" fmla="*/ 0 h 76195"/>
                    <a:gd name="connsiteX4" fmla="*/ 76178 w 76178"/>
                    <a:gd name="connsiteY4" fmla="*/ 38098 h 7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78" h="76195">
                      <a:moveTo>
                        <a:pt x="76178" y="38098"/>
                      </a:moveTo>
                      <a:cubicBezTo>
                        <a:pt x="76178" y="59167"/>
                        <a:pt x="59153" y="76196"/>
                        <a:pt x="38089" y="76196"/>
                      </a:cubicBezTo>
                      <a:cubicBezTo>
                        <a:pt x="17025" y="76196"/>
                        <a:pt x="0" y="59167"/>
                        <a:pt x="0" y="38098"/>
                      </a:cubicBezTo>
                      <a:cubicBezTo>
                        <a:pt x="0" y="17029"/>
                        <a:pt x="17025" y="0"/>
                        <a:pt x="38089" y="0"/>
                      </a:cubicBezTo>
                      <a:cubicBezTo>
                        <a:pt x="59153" y="0"/>
                        <a:pt x="76178" y="17029"/>
                        <a:pt x="76178" y="38098"/>
                      </a:cubicBezTo>
                      <a:close/>
                    </a:path>
                  </a:pathLst>
                </a:custGeom>
                <a:solidFill>
                  <a:srgbClr val="FFFFFF"/>
                </a:solidFill>
                <a:ln w="2885" cap="flat">
                  <a:noFill/>
                  <a:prstDash val="solid"/>
                  <a:miter/>
                </a:ln>
              </p:spPr>
              <p:txBody>
                <a:bodyPr rtlCol="0" anchor="ctr"/>
                <a:lstStyle/>
                <a:p>
                  <a:endParaRPr lang="ru-RU"/>
                </a:p>
              </p:txBody>
            </p:sp>
          </p:grpSp>
          <p:grpSp>
            <p:nvGrpSpPr>
              <p:cNvPr id="30" name="Рисунок 7">
                <a:extLst>
                  <a:ext uri="{FF2B5EF4-FFF2-40B4-BE49-F238E27FC236}">
                    <a16:creationId xmlns:a16="http://schemas.microsoft.com/office/drawing/2014/main" id="{7D4343B7-81DA-498C-AB30-FC4084950F37}"/>
                  </a:ext>
                </a:extLst>
              </p:cNvPr>
              <p:cNvGrpSpPr/>
              <p:nvPr/>
            </p:nvGrpSpPr>
            <p:grpSpPr>
              <a:xfrm>
                <a:off x="10534654" y="276558"/>
                <a:ext cx="236031" cy="179521"/>
                <a:chOff x="10534654" y="276558"/>
                <a:chExt cx="236031" cy="179521"/>
              </a:xfrm>
              <a:solidFill>
                <a:srgbClr val="FFFFFF"/>
              </a:solidFill>
            </p:grpSpPr>
            <p:sp>
              <p:nvSpPr>
                <p:cNvPr id="31" name="Полилиния 30">
                  <a:extLst>
                    <a:ext uri="{FF2B5EF4-FFF2-40B4-BE49-F238E27FC236}">
                      <a16:creationId xmlns:a16="http://schemas.microsoft.com/office/drawing/2014/main" id="{92816E46-C828-B0FB-C04B-1384E56F0054}"/>
                    </a:ext>
                  </a:extLst>
                </p:cNvPr>
                <p:cNvSpPr/>
                <p:nvPr/>
              </p:nvSpPr>
              <p:spPr>
                <a:xfrm>
                  <a:off x="10534654" y="424620"/>
                  <a:ext cx="33472" cy="31459"/>
                </a:xfrm>
                <a:custGeom>
                  <a:avLst/>
                  <a:gdLst>
                    <a:gd name="connsiteX0" fmla="*/ 18467 w 33472"/>
                    <a:gd name="connsiteY0" fmla="*/ 25976 h 31459"/>
                    <a:gd name="connsiteX1" fmla="*/ 33472 w 33472"/>
                    <a:gd name="connsiteY1" fmla="*/ 2020 h 31459"/>
                    <a:gd name="connsiteX2" fmla="*/ 18756 w 33472"/>
                    <a:gd name="connsiteY2" fmla="*/ 0 h 31459"/>
                    <a:gd name="connsiteX3" fmla="*/ 0 w 33472"/>
                    <a:gd name="connsiteY3" fmla="*/ 31460 h 31459"/>
                    <a:gd name="connsiteX4" fmla="*/ 18467 w 33472"/>
                    <a:gd name="connsiteY4" fmla="*/ 25976 h 3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2" h="31459">
                      <a:moveTo>
                        <a:pt x="18467" y="25976"/>
                      </a:moveTo>
                      <a:cubicBezTo>
                        <a:pt x="23373" y="17894"/>
                        <a:pt x="28278" y="9813"/>
                        <a:pt x="33472" y="2020"/>
                      </a:cubicBezTo>
                      <a:cubicBezTo>
                        <a:pt x="28567" y="1154"/>
                        <a:pt x="23661" y="577"/>
                        <a:pt x="18756" y="0"/>
                      </a:cubicBezTo>
                      <a:cubicBezTo>
                        <a:pt x="12408" y="10102"/>
                        <a:pt x="6060" y="20492"/>
                        <a:pt x="0" y="31460"/>
                      </a:cubicBezTo>
                      <a:cubicBezTo>
                        <a:pt x="6060" y="29728"/>
                        <a:pt x="12408" y="27708"/>
                        <a:pt x="18467" y="25976"/>
                      </a:cubicBezTo>
                      <a:close/>
                    </a:path>
                  </a:pathLst>
                </a:custGeom>
                <a:solidFill>
                  <a:srgbClr val="FFFFFF"/>
                </a:solidFill>
                <a:ln w="2885"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F29BA2D3-89B7-E1C7-2414-F11B8200CE01}"/>
                    </a:ext>
                  </a:extLst>
                </p:cNvPr>
                <p:cNvSpPr/>
                <p:nvPr/>
              </p:nvSpPr>
              <p:spPr>
                <a:xfrm>
                  <a:off x="10562067" y="276558"/>
                  <a:ext cx="208619" cy="152968"/>
                </a:xfrm>
                <a:custGeom>
                  <a:avLst/>
                  <a:gdLst>
                    <a:gd name="connsiteX0" fmla="*/ 14428 w 208619"/>
                    <a:gd name="connsiteY0" fmla="*/ 137672 h 152968"/>
                    <a:gd name="connsiteX1" fmla="*/ 158704 w 208619"/>
                    <a:gd name="connsiteY1" fmla="*/ 13277 h 152968"/>
                    <a:gd name="connsiteX2" fmla="*/ 173420 w 208619"/>
                    <a:gd name="connsiteY2" fmla="*/ 16740 h 152968"/>
                    <a:gd name="connsiteX3" fmla="*/ 184385 w 208619"/>
                    <a:gd name="connsiteY3" fmla="*/ 151525 h 152968"/>
                    <a:gd name="connsiteX4" fmla="*/ 197659 w 208619"/>
                    <a:gd name="connsiteY4" fmla="*/ 152969 h 152968"/>
                    <a:gd name="connsiteX5" fmla="*/ 179768 w 208619"/>
                    <a:gd name="connsiteY5" fmla="*/ 4907 h 152968"/>
                    <a:gd name="connsiteX6" fmla="*/ 158993 w 208619"/>
                    <a:gd name="connsiteY6" fmla="*/ 0 h 152968"/>
                    <a:gd name="connsiteX7" fmla="*/ 0 w 208619"/>
                    <a:gd name="connsiteY7" fmla="*/ 135363 h 152968"/>
                    <a:gd name="connsiteX8" fmla="*/ 14428 w 208619"/>
                    <a:gd name="connsiteY8" fmla="*/ 137672 h 15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19" h="152968">
                      <a:moveTo>
                        <a:pt x="14428" y="137672"/>
                      </a:moveTo>
                      <a:cubicBezTo>
                        <a:pt x="65213" y="63496"/>
                        <a:pt x="121769" y="13277"/>
                        <a:pt x="158704" y="13277"/>
                      </a:cubicBezTo>
                      <a:cubicBezTo>
                        <a:pt x="164187" y="13277"/>
                        <a:pt x="169092" y="14431"/>
                        <a:pt x="173420" y="16740"/>
                      </a:cubicBezTo>
                      <a:cubicBezTo>
                        <a:pt x="197370" y="29439"/>
                        <a:pt x="202564" y="80525"/>
                        <a:pt x="184385" y="151525"/>
                      </a:cubicBezTo>
                      <a:cubicBezTo>
                        <a:pt x="189002" y="151814"/>
                        <a:pt x="193330" y="152391"/>
                        <a:pt x="197659" y="152969"/>
                      </a:cubicBezTo>
                      <a:cubicBezTo>
                        <a:pt x="216415" y="78793"/>
                        <a:pt x="211509" y="21646"/>
                        <a:pt x="179768" y="4907"/>
                      </a:cubicBezTo>
                      <a:cubicBezTo>
                        <a:pt x="173420" y="1732"/>
                        <a:pt x="166495" y="0"/>
                        <a:pt x="158993" y="0"/>
                      </a:cubicBezTo>
                      <a:cubicBezTo>
                        <a:pt x="115710" y="0"/>
                        <a:pt x="54825" y="53106"/>
                        <a:pt x="0" y="135363"/>
                      </a:cubicBezTo>
                      <a:cubicBezTo>
                        <a:pt x="4617" y="135940"/>
                        <a:pt x="9522" y="136806"/>
                        <a:pt x="14428" y="137672"/>
                      </a:cubicBezTo>
                      <a:close/>
                    </a:path>
                  </a:pathLst>
                </a:custGeom>
                <a:solidFill>
                  <a:srgbClr val="FFFFFF"/>
                </a:solidFill>
                <a:ln w="2885" cap="flat">
                  <a:noFill/>
                  <a:prstDash val="solid"/>
                  <a:miter/>
                </a:ln>
              </p:spPr>
              <p:txBody>
                <a:bodyPr rtlCol="0" anchor="ctr"/>
                <a:lstStyle/>
                <a:p>
                  <a:endParaRPr lang="ru-RU"/>
                </a:p>
              </p:txBody>
            </p:sp>
          </p:grpSp>
        </p:grpSp>
        <p:grpSp>
          <p:nvGrpSpPr>
            <p:cNvPr id="33" name="Рисунок 7">
              <a:extLst>
                <a:ext uri="{FF2B5EF4-FFF2-40B4-BE49-F238E27FC236}">
                  <a16:creationId xmlns:a16="http://schemas.microsoft.com/office/drawing/2014/main" id="{244FE762-0CEE-051C-1694-D8E5B1B356F7}"/>
                </a:ext>
              </a:extLst>
            </p:cNvPr>
            <p:cNvGrpSpPr/>
            <p:nvPr/>
          </p:nvGrpSpPr>
          <p:grpSpPr>
            <a:xfrm>
              <a:off x="10697975" y="665040"/>
              <a:ext cx="904613" cy="211558"/>
              <a:chOff x="10697975" y="665040"/>
              <a:chExt cx="904613" cy="211558"/>
            </a:xfrm>
            <a:solidFill>
              <a:srgbClr val="FFFFFF"/>
            </a:solidFill>
          </p:grpSpPr>
          <p:sp>
            <p:nvSpPr>
              <p:cNvPr id="34" name="Полилиния 33">
                <a:extLst>
                  <a:ext uri="{FF2B5EF4-FFF2-40B4-BE49-F238E27FC236}">
                    <a16:creationId xmlns:a16="http://schemas.microsoft.com/office/drawing/2014/main" id="{1F70B1B5-FD51-0402-9BBD-4FF4DC64CFBC}"/>
                  </a:ext>
                </a:extLst>
              </p:cNvPr>
              <p:cNvSpPr/>
              <p:nvPr/>
            </p:nvSpPr>
            <p:spPr>
              <a:xfrm>
                <a:off x="10697975" y="665040"/>
                <a:ext cx="207469" cy="211558"/>
              </a:xfrm>
              <a:custGeom>
                <a:avLst/>
                <a:gdLst>
                  <a:gd name="connsiteX0" fmla="*/ 174863 w 207469"/>
                  <a:gd name="connsiteY0" fmla="*/ 211558 h 211558"/>
                  <a:gd name="connsiteX1" fmla="*/ 174863 w 207469"/>
                  <a:gd name="connsiteY1" fmla="*/ 61187 h 211558"/>
                  <a:gd name="connsiteX2" fmla="*/ 103879 w 207469"/>
                  <a:gd name="connsiteY2" fmla="*/ 150660 h 211558"/>
                  <a:gd name="connsiteX3" fmla="*/ 32606 w 207469"/>
                  <a:gd name="connsiteY3" fmla="*/ 61187 h 211558"/>
                  <a:gd name="connsiteX4" fmla="*/ 32606 w 207469"/>
                  <a:gd name="connsiteY4" fmla="*/ 211558 h 211558"/>
                  <a:gd name="connsiteX5" fmla="*/ 0 w 207469"/>
                  <a:gd name="connsiteY5" fmla="*/ 211558 h 211558"/>
                  <a:gd name="connsiteX6" fmla="*/ 0 w 207469"/>
                  <a:gd name="connsiteY6" fmla="*/ 0 h 211558"/>
                  <a:gd name="connsiteX7" fmla="*/ 19045 w 207469"/>
                  <a:gd name="connsiteY7" fmla="*/ 0 h 211558"/>
                  <a:gd name="connsiteX8" fmla="*/ 103879 w 207469"/>
                  <a:gd name="connsiteY8" fmla="*/ 107367 h 211558"/>
                  <a:gd name="connsiteX9" fmla="*/ 188714 w 207469"/>
                  <a:gd name="connsiteY9" fmla="*/ 0 h 211558"/>
                  <a:gd name="connsiteX10" fmla="*/ 207470 w 207469"/>
                  <a:gd name="connsiteY10" fmla="*/ 0 h 211558"/>
                  <a:gd name="connsiteX11" fmla="*/ 207470 w 207469"/>
                  <a:gd name="connsiteY11" fmla="*/ 211558 h 211558"/>
                  <a:gd name="connsiteX12" fmla="*/ 174863 w 207469"/>
                  <a:gd name="connsiteY12"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469" h="211558">
                    <a:moveTo>
                      <a:pt x="174863" y="211558"/>
                    </a:moveTo>
                    <a:lnTo>
                      <a:pt x="174863" y="61187"/>
                    </a:lnTo>
                    <a:lnTo>
                      <a:pt x="103879" y="150660"/>
                    </a:lnTo>
                    <a:lnTo>
                      <a:pt x="32606" y="61187"/>
                    </a:lnTo>
                    <a:lnTo>
                      <a:pt x="32606" y="211558"/>
                    </a:lnTo>
                    <a:lnTo>
                      <a:pt x="0" y="211558"/>
                    </a:lnTo>
                    <a:lnTo>
                      <a:pt x="0" y="0"/>
                    </a:lnTo>
                    <a:lnTo>
                      <a:pt x="19045" y="0"/>
                    </a:lnTo>
                    <a:lnTo>
                      <a:pt x="103879" y="107367"/>
                    </a:lnTo>
                    <a:lnTo>
                      <a:pt x="188714" y="0"/>
                    </a:lnTo>
                    <a:lnTo>
                      <a:pt x="207470" y="0"/>
                    </a:lnTo>
                    <a:lnTo>
                      <a:pt x="207470" y="211558"/>
                    </a:lnTo>
                    <a:lnTo>
                      <a:pt x="174863" y="211558"/>
                    </a:lnTo>
                    <a:close/>
                  </a:path>
                </a:pathLst>
              </a:custGeom>
              <a:solidFill>
                <a:srgbClr val="FFFFFF"/>
              </a:solidFill>
              <a:ln w="2885"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49CBCCF5-917A-40F1-C6B2-2D6AD538DDC3}"/>
                  </a:ext>
                </a:extLst>
              </p:cNvPr>
              <p:cNvSpPr/>
              <p:nvPr/>
            </p:nvSpPr>
            <p:spPr>
              <a:xfrm>
                <a:off x="10932280" y="665040"/>
                <a:ext cx="163320" cy="211558"/>
              </a:xfrm>
              <a:custGeom>
                <a:avLst/>
                <a:gdLst>
                  <a:gd name="connsiteX0" fmla="*/ 130715 w 163320"/>
                  <a:gd name="connsiteY0" fmla="*/ 211558 h 211558"/>
                  <a:gd name="connsiteX1" fmla="*/ 130715 w 163320"/>
                  <a:gd name="connsiteY1" fmla="*/ 62342 h 211558"/>
                  <a:gd name="connsiteX2" fmla="*/ 19045 w 163320"/>
                  <a:gd name="connsiteY2" fmla="*/ 211558 h 211558"/>
                  <a:gd name="connsiteX3" fmla="*/ 0 w 163320"/>
                  <a:gd name="connsiteY3" fmla="*/ 211558 h 211558"/>
                  <a:gd name="connsiteX4" fmla="*/ 0 w 163320"/>
                  <a:gd name="connsiteY4" fmla="*/ 0 h 211558"/>
                  <a:gd name="connsiteX5" fmla="*/ 32607 w 163320"/>
                  <a:gd name="connsiteY5" fmla="*/ 0 h 211558"/>
                  <a:gd name="connsiteX6" fmla="*/ 32607 w 163320"/>
                  <a:gd name="connsiteY6" fmla="*/ 149216 h 211558"/>
                  <a:gd name="connsiteX7" fmla="*/ 144276 w 163320"/>
                  <a:gd name="connsiteY7" fmla="*/ 0 h 211558"/>
                  <a:gd name="connsiteX8" fmla="*/ 163321 w 163320"/>
                  <a:gd name="connsiteY8" fmla="*/ 0 h 211558"/>
                  <a:gd name="connsiteX9" fmla="*/ 163321 w 163320"/>
                  <a:gd name="connsiteY9" fmla="*/ 211558 h 211558"/>
                  <a:gd name="connsiteX10" fmla="*/ 130715 w 163320"/>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0" h="211558">
                    <a:moveTo>
                      <a:pt x="130715" y="211558"/>
                    </a:moveTo>
                    <a:lnTo>
                      <a:pt x="130715" y="62342"/>
                    </a:lnTo>
                    <a:lnTo>
                      <a:pt x="19045" y="211558"/>
                    </a:lnTo>
                    <a:lnTo>
                      <a:pt x="0" y="211558"/>
                    </a:lnTo>
                    <a:lnTo>
                      <a:pt x="0" y="0"/>
                    </a:lnTo>
                    <a:lnTo>
                      <a:pt x="32607" y="0"/>
                    </a:lnTo>
                    <a:lnTo>
                      <a:pt x="32607" y="149216"/>
                    </a:lnTo>
                    <a:lnTo>
                      <a:pt x="144276" y="0"/>
                    </a:lnTo>
                    <a:lnTo>
                      <a:pt x="163321" y="0"/>
                    </a:lnTo>
                    <a:lnTo>
                      <a:pt x="163321" y="211558"/>
                    </a:lnTo>
                    <a:lnTo>
                      <a:pt x="130715" y="211558"/>
                    </a:lnTo>
                    <a:close/>
                  </a:path>
                </a:pathLst>
              </a:custGeom>
              <a:solidFill>
                <a:srgbClr val="FFFFFF"/>
              </a:solidFill>
              <a:ln w="2885"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BB97B20F-E32B-F64F-C89E-9CE631003136}"/>
                  </a:ext>
                </a:extLst>
              </p:cNvPr>
              <p:cNvSpPr/>
              <p:nvPr/>
            </p:nvSpPr>
            <p:spPr>
              <a:xfrm>
                <a:off x="11439268" y="665040"/>
                <a:ext cx="163320" cy="211558"/>
              </a:xfrm>
              <a:custGeom>
                <a:avLst/>
                <a:gdLst>
                  <a:gd name="connsiteX0" fmla="*/ 130714 w 163320"/>
                  <a:gd name="connsiteY0" fmla="*/ 211558 h 211558"/>
                  <a:gd name="connsiteX1" fmla="*/ 130714 w 163320"/>
                  <a:gd name="connsiteY1" fmla="*/ 62342 h 211558"/>
                  <a:gd name="connsiteX2" fmla="*/ 19044 w 163320"/>
                  <a:gd name="connsiteY2" fmla="*/ 211558 h 211558"/>
                  <a:gd name="connsiteX3" fmla="*/ 0 w 163320"/>
                  <a:gd name="connsiteY3" fmla="*/ 211558 h 211558"/>
                  <a:gd name="connsiteX4" fmla="*/ 0 w 163320"/>
                  <a:gd name="connsiteY4" fmla="*/ 0 h 211558"/>
                  <a:gd name="connsiteX5" fmla="*/ 32606 w 163320"/>
                  <a:gd name="connsiteY5" fmla="*/ 0 h 211558"/>
                  <a:gd name="connsiteX6" fmla="*/ 32606 w 163320"/>
                  <a:gd name="connsiteY6" fmla="*/ 149216 h 211558"/>
                  <a:gd name="connsiteX7" fmla="*/ 144276 w 163320"/>
                  <a:gd name="connsiteY7" fmla="*/ 0 h 211558"/>
                  <a:gd name="connsiteX8" fmla="*/ 163321 w 163320"/>
                  <a:gd name="connsiteY8" fmla="*/ 0 h 211558"/>
                  <a:gd name="connsiteX9" fmla="*/ 163321 w 163320"/>
                  <a:gd name="connsiteY9" fmla="*/ 211558 h 211558"/>
                  <a:gd name="connsiteX10" fmla="*/ 130714 w 163320"/>
                  <a:gd name="connsiteY10" fmla="*/ 211558 h 21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20" h="211558">
                    <a:moveTo>
                      <a:pt x="130714" y="211558"/>
                    </a:moveTo>
                    <a:lnTo>
                      <a:pt x="130714" y="62342"/>
                    </a:lnTo>
                    <a:lnTo>
                      <a:pt x="19044" y="211558"/>
                    </a:lnTo>
                    <a:lnTo>
                      <a:pt x="0" y="211558"/>
                    </a:lnTo>
                    <a:lnTo>
                      <a:pt x="0" y="0"/>
                    </a:lnTo>
                    <a:lnTo>
                      <a:pt x="32606" y="0"/>
                    </a:lnTo>
                    <a:lnTo>
                      <a:pt x="32606" y="149216"/>
                    </a:lnTo>
                    <a:lnTo>
                      <a:pt x="144276" y="0"/>
                    </a:lnTo>
                    <a:lnTo>
                      <a:pt x="163321" y="0"/>
                    </a:lnTo>
                    <a:lnTo>
                      <a:pt x="163321" y="211558"/>
                    </a:lnTo>
                    <a:lnTo>
                      <a:pt x="130714" y="211558"/>
                    </a:lnTo>
                    <a:close/>
                  </a:path>
                </a:pathLst>
              </a:custGeom>
              <a:solidFill>
                <a:srgbClr val="FFFFFF"/>
              </a:solidFill>
              <a:ln w="2885" cap="flat">
                <a:noFill/>
                <a:prstDash val="solid"/>
                <a:miter/>
              </a:ln>
            </p:spPr>
            <p:txBody>
              <a:bodyPr rtlCol="0" anchor="ctr"/>
              <a:lstStyle/>
              <a:p>
                <a:endParaRPr lang="ru-RU"/>
              </a:p>
            </p:txBody>
          </p:sp>
        </p:grpSp>
        <p:grpSp>
          <p:nvGrpSpPr>
            <p:cNvPr id="37" name="Рисунок 7">
              <a:extLst>
                <a:ext uri="{FF2B5EF4-FFF2-40B4-BE49-F238E27FC236}">
                  <a16:creationId xmlns:a16="http://schemas.microsoft.com/office/drawing/2014/main" id="{DA38F992-29FF-2521-8226-B6FA81216029}"/>
                </a:ext>
              </a:extLst>
            </p:cNvPr>
            <p:cNvGrpSpPr/>
            <p:nvPr/>
          </p:nvGrpSpPr>
          <p:grpSpPr>
            <a:xfrm>
              <a:off x="11254017" y="502836"/>
              <a:ext cx="378870" cy="92069"/>
              <a:chOff x="11254017" y="502836"/>
              <a:chExt cx="378870" cy="92069"/>
            </a:xfrm>
            <a:solidFill>
              <a:srgbClr val="FFFFFF"/>
            </a:solidFill>
          </p:grpSpPr>
          <p:sp>
            <p:nvSpPr>
              <p:cNvPr id="38" name="Полилиния 37">
                <a:extLst>
                  <a:ext uri="{FF2B5EF4-FFF2-40B4-BE49-F238E27FC236}">
                    <a16:creationId xmlns:a16="http://schemas.microsoft.com/office/drawing/2014/main" id="{49DC1125-1561-622C-6CE4-61476D67F97D}"/>
                  </a:ext>
                </a:extLst>
              </p:cNvPr>
              <p:cNvSpPr/>
              <p:nvPr/>
            </p:nvSpPr>
            <p:spPr>
              <a:xfrm>
                <a:off x="11254017" y="502836"/>
                <a:ext cx="76466" cy="92069"/>
              </a:xfrm>
              <a:custGeom>
                <a:avLst/>
                <a:gdLst>
                  <a:gd name="connsiteX0" fmla="*/ 57133 w 76466"/>
                  <a:gd name="connsiteY0" fmla="*/ 92070 h 92069"/>
                  <a:gd name="connsiteX1" fmla="*/ 57133 w 76466"/>
                  <a:gd name="connsiteY1" fmla="*/ 54549 h 92069"/>
                  <a:gd name="connsiteX2" fmla="*/ 19333 w 76466"/>
                  <a:gd name="connsiteY2" fmla="*/ 54549 h 92069"/>
                  <a:gd name="connsiteX3" fmla="*/ 19333 w 76466"/>
                  <a:gd name="connsiteY3" fmla="*/ 92070 h 92069"/>
                  <a:gd name="connsiteX4" fmla="*/ 0 w 76466"/>
                  <a:gd name="connsiteY4" fmla="*/ 92070 h 92069"/>
                  <a:gd name="connsiteX5" fmla="*/ 0 w 76466"/>
                  <a:gd name="connsiteY5" fmla="*/ 0 h 92069"/>
                  <a:gd name="connsiteX6" fmla="*/ 19333 w 76466"/>
                  <a:gd name="connsiteY6" fmla="*/ 0 h 92069"/>
                  <a:gd name="connsiteX7" fmla="*/ 19333 w 76466"/>
                  <a:gd name="connsiteY7" fmla="*/ 37232 h 92069"/>
                  <a:gd name="connsiteX8" fmla="*/ 57133 w 76466"/>
                  <a:gd name="connsiteY8" fmla="*/ 37232 h 92069"/>
                  <a:gd name="connsiteX9" fmla="*/ 57133 w 76466"/>
                  <a:gd name="connsiteY9" fmla="*/ 0 h 92069"/>
                  <a:gd name="connsiteX10" fmla="*/ 76467 w 76466"/>
                  <a:gd name="connsiteY10" fmla="*/ 0 h 92069"/>
                  <a:gd name="connsiteX11" fmla="*/ 76467 w 76466"/>
                  <a:gd name="connsiteY11" fmla="*/ 92070 h 92069"/>
                  <a:gd name="connsiteX12" fmla="*/ 57133 w 76466"/>
                  <a:gd name="connsiteY12"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66" h="92069">
                    <a:moveTo>
                      <a:pt x="57133" y="92070"/>
                    </a:moveTo>
                    <a:lnTo>
                      <a:pt x="57133" y="54549"/>
                    </a:lnTo>
                    <a:lnTo>
                      <a:pt x="19333" y="54549"/>
                    </a:lnTo>
                    <a:lnTo>
                      <a:pt x="19333" y="92070"/>
                    </a:lnTo>
                    <a:lnTo>
                      <a:pt x="0" y="92070"/>
                    </a:lnTo>
                    <a:lnTo>
                      <a:pt x="0" y="0"/>
                    </a:lnTo>
                    <a:lnTo>
                      <a:pt x="19333" y="0"/>
                    </a:lnTo>
                    <a:lnTo>
                      <a:pt x="19333" y="37232"/>
                    </a:lnTo>
                    <a:lnTo>
                      <a:pt x="57133" y="37232"/>
                    </a:lnTo>
                    <a:lnTo>
                      <a:pt x="57133" y="0"/>
                    </a:lnTo>
                    <a:lnTo>
                      <a:pt x="76467" y="0"/>
                    </a:lnTo>
                    <a:lnTo>
                      <a:pt x="76467" y="92070"/>
                    </a:lnTo>
                    <a:lnTo>
                      <a:pt x="57133" y="92070"/>
                    </a:lnTo>
                    <a:close/>
                  </a:path>
                </a:pathLst>
              </a:custGeom>
              <a:solidFill>
                <a:srgbClr val="FFFFFF"/>
              </a:solidFill>
              <a:ln w="2885"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E0BC3EDF-AFDE-3DD6-1135-8311E3F40AB9}"/>
                  </a:ext>
                </a:extLst>
              </p:cNvPr>
              <p:cNvSpPr/>
              <p:nvPr/>
            </p:nvSpPr>
            <p:spPr>
              <a:xfrm>
                <a:off x="11352413" y="502836"/>
                <a:ext cx="77332" cy="92069"/>
              </a:xfrm>
              <a:custGeom>
                <a:avLst/>
                <a:gdLst>
                  <a:gd name="connsiteX0" fmla="*/ 57711 w 77332"/>
                  <a:gd name="connsiteY0" fmla="*/ 92070 h 92069"/>
                  <a:gd name="connsiteX1" fmla="*/ 57711 w 77332"/>
                  <a:gd name="connsiteY1" fmla="*/ 34346 h 92069"/>
                  <a:gd name="connsiteX2" fmla="*/ 11253 w 77332"/>
                  <a:gd name="connsiteY2" fmla="*/ 92070 h 92069"/>
                  <a:gd name="connsiteX3" fmla="*/ 0 w 77332"/>
                  <a:gd name="connsiteY3" fmla="*/ 92070 h 92069"/>
                  <a:gd name="connsiteX4" fmla="*/ 0 w 77332"/>
                  <a:gd name="connsiteY4" fmla="*/ 0 h 92069"/>
                  <a:gd name="connsiteX5" fmla="*/ 19333 w 77332"/>
                  <a:gd name="connsiteY5" fmla="*/ 0 h 92069"/>
                  <a:gd name="connsiteX6" fmla="*/ 19333 w 77332"/>
                  <a:gd name="connsiteY6" fmla="*/ 58013 h 92069"/>
                  <a:gd name="connsiteX7" fmla="*/ 65790 w 77332"/>
                  <a:gd name="connsiteY7" fmla="*/ 0 h 92069"/>
                  <a:gd name="connsiteX8" fmla="*/ 77332 w 77332"/>
                  <a:gd name="connsiteY8" fmla="*/ 0 h 92069"/>
                  <a:gd name="connsiteX9" fmla="*/ 77332 w 77332"/>
                  <a:gd name="connsiteY9" fmla="*/ 92070 h 92069"/>
                  <a:gd name="connsiteX10" fmla="*/ 57711 w 77332"/>
                  <a:gd name="connsiteY10"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32" h="92069">
                    <a:moveTo>
                      <a:pt x="57711" y="92070"/>
                    </a:moveTo>
                    <a:lnTo>
                      <a:pt x="57711" y="34346"/>
                    </a:lnTo>
                    <a:lnTo>
                      <a:pt x="11253" y="92070"/>
                    </a:lnTo>
                    <a:lnTo>
                      <a:pt x="0" y="92070"/>
                    </a:lnTo>
                    <a:lnTo>
                      <a:pt x="0" y="0"/>
                    </a:lnTo>
                    <a:lnTo>
                      <a:pt x="19333" y="0"/>
                    </a:lnTo>
                    <a:lnTo>
                      <a:pt x="19333" y="58013"/>
                    </a:lnTo>
                    <a:lnTo>
                      <a:pt x="65790" y="0"/>
                    </a:lnTo>
                    <a:lnTo>
                      <a:pt x="77332" y="0"/>
                    </a:lnTo>
                    <a:lnTo>
                      <a:pt x="77332" y="92070"/>
                    </a:lnTo>
                    <a:lnTo>
                      <a:pt x="57711" y="92070"/>
                    </a:lnTo>
                    <a:close/>
                  </a:path>
                </a:pathLst>
              </a:custGeom>
              <a:solidFill>
                <a:srgbClr val="FFFFFF"/>
              </a:solidFill>
              <a:ln w="2885"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29F56F59-2D38-9176-EE08-1915C8C16336}"/>
                  </a:ext>
                </a:extLst>
              </p:cNvPr>
              <p:cNvSpPr/>
              <p:nvPr/>
            </p:nvSpPr>
            <p:spPr>
              <a:xfrm>
                <a:off x="11445327" y="503125"/>
                <a:ext cx="77620" cy="91781"/>
              </a:xfrm>
              <a:custGeom>
                <a:avLst/>
                <a:gdLst>
                  <a:gd name="connsiteX0" fmla="*/ 58576 w 77620"/>
                  <a:gd name="connsiteY0" fmla="*/ 91781 h 91781"/>
                  <a:gd name="connsiteX1" fmla="*/ 58576 w 77620"/>
                  <a:gd name="connsiteY1" fmla="*/ 69269 h 91781"/>
                  <a:gd name="connsiteX2" fmla="*/ 47611 w 77620"/>
                  <a:gd name="connsiteY2" fmla="*/ 69269 h 91781"/>
                  <a:gd name="connsiteX3" fmla="*/ 27990 w 77620"/>
                  <a:gd name="connsiteY3" fmla="*/ 82545 h 91781"/>
                  <a:gd name="connsiteX4" fmla="*/ 21641 w 77620"/>
                  <a:gd name="connsiteY4" fmla="*/ 91781 h 91781"/>
                  <a:gd name="connsiteX5" fmla="*/ 0 w 77620"/>
                  <a:gd name="connsiteY5" fmla="*/ 91781 h 91781"/>
                  <a:gd name="connsiteX6" fmla="*/ 8368 w 77620"/>
                  <a:gd name="connsiteY6" fmla="*/ 79659 h 91781"/>
                  <a:gd name="connsiteX7" fmla="*/ 23084 w 77620"/>
                  <a:gd name="connsiteY7" fmla="*/ 63496 h 91781"/>
                  <a:gd name="connsiteX8" fmla="*/ 2020 w 77620"/>
                  <a:gd name="connsiteY8" fmla="*/ 34634 h 91781"/>
                  <a:gd name="connsiteX9" fmla="*/ 44437 w 77620"/>
                  <a:gd name="connsiteY9" fmla="*/ 0 h 91781"/>
                  <a:gd name="connsiteX10" fmla="*/ 77621 w 77620"/>
                  <a:gd name="connsiteY10" fmla="*/ 0 h 91781"/>
                  <a:gd name="connsiteX11" fmla="*/ 77621 w 77620"/>
                  <a:gd name="connsiteY11" fmla="*/ 91781 h 91781"/>
                  <a:gd name="connsiteX12" fmla="*/ 58576 w 77620"/>
                  <a:gd name="connsiteY12" fmla="*/ 91781 h 91781"/>
                  <a:gd name="connsiteX13" fmla="*/ 42706 w 77620"/>
                  <a:gd name="connsiteY13" fmla="*/ 17029 h 91781"/>
                  <a:gd name="connsiteX14" fmla="*/ 20199 w 77620"/>
                  <a:gd name="connsiteY14" fmla="*/ 34634 h 91781"/>
                  <a:gd name="connsiteX15" fmla="*/ 42706 w 77620"/>
                  <a:gd name="connsiteY15" fmla="*/ 52240 h 91781"/>
                  <a:gd name="connsiteX16" fmla="*/ 58576 w 77620"/>
                  <a:gd name="connsiteY16" fmla="*/ 52240 h 91781"/>
                  <a:gd name="connsiteX17" fmla="*/ 58576 w 77620"/>
                  <a:gd name="connsiteY17" fmla="*/ 17029 h 91781"/>
                  <a:gd name="connsiteX18" fmla="*/ 42706 w 77620"/>
                  <a:gd name="connsiteY18" fmla="*/ 17029 h 9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620" h="91781">
                    <a:moveTo>
                      <a:pt x="58576" y="91781"/>
                    </a:moveTo>
                    <a:lnTo>
                      <a:pt x="58576" y="69269"/>
                    </a:lnTo>
                    <a:lnTo>
                      <a:pt x="47611" y="69269"/>
                    </a:lnTo>
                    <a:cubicBezTo>
                      <a:pt x="38089" y="69557"/>
                      <a:pt x="35492" y="71578"/>
                      <a:pt x="27990" y="82545"/>
                    </a:cubicBezTo>
                    <a:lnTo>
                      <a:pt x="21641" y="91781"/>
                    </a:lnTo>
                    <a:lnTo>
                      <a:pt x="0" y="91781"/>
                    </a:lnTo>
                    <a:lnTo>
                      <a:pt x="8368" y="79659"/>
                    </a:lnTo>
                    <a:cubicBezTo>
                      <a:pt x="14428" y="70712"/>
                      <a:pt x="18756" y="66094"/>
                      <a:pt x="23084" y="63496"/>
                    </a:cubicBezTo>
                    <a:cubicBezTo>
                      <a:pt x="9811" y="58590"/>
                      <a:pt x="2020" y="48199"/>
                      <a:pt x="2020" y="34634"/>
                    </a:cubicBezTo>
                    <a:cubicBezTo>
                      <a:pt x="2020" y="15297"/>
                      <a:pt x="17025" y="0"/>
                      <a:pt x="44437" y="0"/>
                    </a:cubicBezTo>
                    <a:lnTo>
                      <a:pt x="77621" y="0"/>
                    </a:lnTo>
                    <a:lnTo>
                      <a:pt x="77621" y="91781"/>
                    </a:lnTo>
                    <a:lnTo>
                      <a:pt x="58576" y="91781"/>
                    </a:lnTo>
                    <a:close/>
                    <a:moveTo>
                      <a:pt x="42706" y="17029"/>
                    </a:moveTo>
                    <a:cubicBezTo>
                      <a:pt x="30010" y="17029"/>
                      <a:pt x="20199" y="22801"/>
                      <a:pt x="20199" y="34634"/>
                    </a:cubicBezTo>
                    <a:cubicBezTo>
                      <a:pt x="20199" y="47045"/>
                      <a:pt x="30010" y="52240"/>
                      <a:pt x="42706" y="52240"/>
                    </a:cubicBezTo>
                    <a:lnTo>
                      <a:pt x="58576" y="52240"/>
                    </a:lnTo>
                    <a:lnTo>
                      <a:pt x="58576" y="17029"/>
                    </a:lnTo>
                    <a:lnTo>
                      <a:pt x="42706" y="17029"/>
                    </a:lnTo>
                    <a:close/>
                  </a:path>
                </a:pathLst>
              </a:custGeom>
              <a:solidFill>
                <a:srgbClr val="FFFFFF"/>
              </a:solidFill>
              <a:ln w="2885"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71BB7C78-AB84-C9A1-616A-B29396CA7966}"/>
                  </a:ext>
                </a:extLst>
              </p:cNvPr>
              <p:cNvSpPr/>
              <p:nvPr/>
            </p:nvSpPr>
            <p:spPr>
              <a:xfrm>
                <a:off x="11539973" y="502836"/>
                <a:ext cx="92913" cy="92069"/>
              </a:xfrm>
              <a:custGeom>
                <a:avLst/>
                <a:gdLst>
                  <a:gd name="connsiteX0" fmla="*/ 15293 w 92913"/>
                  <a:gd name="connsiteY0" fmla="*/ 92070 h 92069"/>
                  <a:gd name="connsiteX1" fmla="*/ 35492 w 92913"/>
                  <a:gd name="connsiteY1" fmla="*/ 58878 h 92069"/>
                  <a:gd name="connsiteX2" fmla="*/ 0 w 92913"/>
                  <a:gd name="connsiteY2" fmla="*/ 0 h 92069"/>
                  <a:gd name="connsiteX3" fmla="*/ 21930 w 92913"/>
                  <a:gd name="connsiteY3" fmla="*/ 0 h 92069"/>
                  <a:gd name="connsiteX4" fmla="*/ 46457 w 92913"/>
                  <a:gd name="connsiteY4" fmla="*/ 40118 h 92069"/>
                  <a:gd name="connsiteX5" fmla="*/ 70984 w 92913"/>
                  <a:gd name="connsiteY5" fmla="*/ 0 h 92069"/>
                  <a:gd name="connsiteX6" fmla="*/ 92914 w 92913"/>
                  <a:gd name="connsiteY6" fmla="*/ 0 h 92069"/>
                  <a:gd name="connsiteX7" fmla="*/ 37223 w 92913"/>
                  <a:gd name="connsiteY7" fmla="*/ 92070 h 92069"/>
                  <a:gd name="connsiteX8" fmla="*/ 15293 w 92913"/>
                  <a:gd name="connsiteY8" fmla="*/ 92070 h 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13" h="92069">
                    <a:moveTo>
                      <a:pt x="15293" y="92070"/>
                    </a:moveTo>
                    <a:lnTo>
                      <a:pt x="35492" y="58878"/>
                    </a:lnTo>
                    <a:lnTo>
                      <a:pt x="0" y="0"/>
                    </a:lnTo>
                    <a:lnTo>
                      <a:pt x="21930" y="0"/>
                    </a:lnTo>
                    <a:lnTo>
                      <a:pt x="46457" y="40118"/>
                    </a:lnTo>
                    <a:lnTo>
                      <a:pt x="70984" y="0"/>
                    </a:lnTo>
                    <a:lnTo>
                      <a:pt x="92914" y="0"/>
                    </a:lnTo>
                    <a:lnTo>
                      <a:pt x="37223" y="92070"/>
                    </a:lnTo>
                    <a:lnTo>
                      <a:pt x="15293" y="92070"/>
                    </a:lnTo>
                    <a:close/>
                  </a:path>
                </a:pathLst>
              </a:custGeom>
              <a:solidFill>
                <a:srgbClr val="FFFFFF"/>
              </a:solidFill>
              <a:ln w="2885" cap="flat">
                <a:noFill/>
                <a:prstDash val="solid"/>
                <a:miter/>
              </a:ln>
            </p:spPr>
            <p:txBody>
              <a:bodyPr rtlCol="0" anchor="ctr"/>
              <a:lstStyle/>
              <a:p>
                <a:endParaRPr lang="ru-RU"/>
              </a:p>
            </p:txBody>
          </p:sp>
        </p:grpSp>
        <p:sp>
          <p:nvSpPr>
            <p:cNvPr id="42" name="Полилиния 41">
              <a:extLst>
                <a:ext uri="{FF2B5EF4-FFF2-40B4-BE49-F238E27FC236}">
                  <a16:creationId xmlns:a16="http://schemas.microsoft.com/office/drawing/2014/main" id="{ACC57379-2036-FB0B-2B84-29B9CE6ED81E}"/>
                </a:ext>
              </a:extLst>
            </p:cNvPr>
            <p:cNvSpPr/>
            <p:nvPr/>
          </p:nvSpPr>
          <p:spPr>
            <a:xfrm>
              <a:off x="11108586" y="665040"/>
              <a:ext cx="318273" cy="210981"/>
            </a:xfrm>
            <a:custGeom>
              <a:avLst/>
              <a:gdLst>
                <a:gd name="connsiteX0" fmla="*/ 233439 w 318273"/>
                <a:gd name="connsiteY0" fmla="*/ 7504 h 210981"/>
                <a:gd name="connsiteX1" fmla="*/ 175152 w 318273"/>
                <a:gd name="connsiteY1" fmla="*/ 38964 h 210981"/>
                <a:gd name="connsiteX2" fmla="*/ 175152 w 318273"/>
                <a:gd name="connsiteY2" fmla="*/ 0 h 210981"/>
                <a:gd name="connsiteX3" fmla="*/ 142545 w 318273"/>
                <a:gd name="connsiteY3" fmla="*/ 0 h 210981"/>
                <a:gd name="connsiteX4" fmla="*/ 142545 w 318273"/>
                <a:gd name="connsiteY4" fmla="*/ 94956 h 210981"/>
                <a:gd name="connsiteX5" fmla="*/ 87720 w 318273"/>
                <a:gd name="connsiteY5" fmla="*/ 151237 h 210981"/>
                <a:gd name="connsiteX6" fmla="*/ 32895 w 318273"/>
                <a:gd name="connsiteY6" fmla="*/ 94956 h 210981"/>
                <a:gd name="connsiteX7" fmla="*/ 87720 w 318273"/>
                <a:gd name="connsiteY7" fmla="*/ 38386 h 210981"/>
                <a:gd name="connsiteX8" fmla="*/ 128406 w 318273"/>
                <a:gd name="connsiteY8" fmla="*/ 56281 h 210981"/>
                <a:gd name="connsiteX9" fmla="*/ 128406 w 318273"/>
                <a:gd name="connsiteY9" fmla="*/ 23090 h 210981"/>
                <a:gd name="connsiteX10" fmla="*/ 84546 w 318273"/>
                <a:gd name="connsiteY10" fmla="*/ 7504 h 210981"/>
                <a:gd name="connsiteX11" fmla="*/ 0 w 318273"/>
                <a:gd name="connsiteY11" fmla="*/ 94667 h 210981"/>
                <a:gd name="connsiteX12" fmla="*/ 84546 w 318273"/>
                <a:gd name="connsiteY12" fmla="*/ 181542 h 210981"/>
                <a:gd name="connsiteX13" fmla="*/ 142834 w 318273"/>
                <a:gd name="connsiteY13" fmla="*/ 150371 h 210981"/>
                <a:gd name="connsiteX14" fmla="*/ 142834 w 318273"/>
                <a:gd name="connsiteY14" fmla="*/ 210981 h 210981"/>
                <a:gd name="connsiteX15" fmla="*/ 176017 w 318273"/>
                <a:gd name="connsiteY15" fmla="*/ 210981 h 210981"/>
                <a:gd name="connsiteX16" fmla="*/ 176017 w 318273"/>
                <a:gd name="connsiteY16" fmla="*/ 90049 h 210981"/>
                <a:gd name="connsiteX17" fmla="*/ 176017 w 318273"/>
                <a:gd name="connsiteY17" fmla="*/ 90049 h 210981"/>
                <a:gd name="connsiteX18" fmla="*/ 230842 w 318273"/>
                <a:gd name="connsiteY18" fmla="*/ 37809 h 210981"/>
                <a:gd name="connsiteX19" fmla="*/ 285668 w 318273"/>
                <a:gd name="connsiteY19" fmla="*/ 94379 h 210981"/>
                <a:gd name="connsiteX20" fmla="*/ 230842 w 318273"/>
                <a:gd name="connsiteY20" fmla="*/ 150660 h 210981"/>
                <a:gd name="connsiteX21" fmla="*/ 190734 w 318273"/>
                <a:gd name="connsiteY21" fmla="*/ 133342 h 210981"/>
                <a:gd name="connsiteX22" fmla="*/ 190734 w 318273"/>
                <a:gd name="connsiteY22" fmla="*/ 166822 h 210981"/>
                <a:gd name="connsiteX23" fmla="*/ 234016 w 318273"/>
                <a:gd name="connsiteY23" fmla="*/ 181542 h 210981"/>
                <a:gd name="connsiteX24" fmla="*/ 318274 w 318273"/>
                <a:gd name="connsiteY24" fmla="*/ 94667 h 210981"/>
                <a:gd name="connsiteX25" fmla="*/ 233439 w 318273"/>
                <a:gd name="connsiteY25" fmla="*/ 7504 h 21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273" h="210981">
                  <a:moveTo>
                    <a:pt x="233439" y="7504"/>
                  </a:moveTo>
                  <a:cubicBezTo>
                    <a:pt x="208335" y="7504"/>
                    <a:pt x="186694" y="20492"/>
                    <a:pt x="175152" y="38964"/>
                  </a:cubicBezTo>
                  <a:lnTo>
                    <a:pt x="175152" y="0"/>
                  </a:lnTo>
                  <a:lnTo>
                    <a:pt x="142545" y="0"/>
                  </a:lnTo>
                  <a:lnTo>
                    <a:pt x="142545" y="94956"/>
                  </a:lnTo>
                  <a:cubicBezTo>
                    <a:pt x="142545" y="127570"/>
                    <a:pt x="118307" y="151237"/>
                    <a:pt x="87720" y="151237"/>
                  </a:cubicBezTo>
                  <a:cubicBezTo>
                    <a:pt x="56845" y="151237"/>
                    <a:pt x="32895" y="127570"/>
                    <a:pt x="32895" y="94956"/>
                  </a:cubicBezTo>
                  <a:cubicBezTo>
                    <a:pt x="32895" y="62342"/>
                    <a:pt x="57134" y="38386"/>
                    <a:pt x="87720" y="38386"/>
                  </a:cubicBezTo>
                  <a:cubicBezTo>
                    <a:pt x="103879" y="38386"/>
                    <a:pt x="118307" y="45025"/>
                    <a:pt x="128406" y="56281"/>
                  </a:cubicBezTo>
                  <a:lnTo>
                    <a:pt x="128406" y="23090"/>
                  </a:lnTo>
                  <a:cubicBezTo>
                    <a:pt x="116575" y="13565"/>
                    <a:pt x="101282" y="7504"/>
                    <a:pt x="84546" y="7504"/>
                  </a:cubicBezTo>
                  <a:cubicBezTo>
                    <a:pt x="34049" y="7504"/>
                    <a:pt x="0" y="46179"/>
                    <a:pt x="0" y="94667"/>
                  </a:cubicBezTo>
                  <a:cubicBezTo>
                    <a:pt x="0" y="143155"/>
                    <a:pt x="34049" y="181542"/>
                    <a:pt x="84546" y="181542"/>
                  </a:cubicBezTo>
                  <a:cubicBezTo>
                    <a:pt x="109650" y="181542"/>
                    <a:pt x="131292" y="168843"/>
                    <a:pt x="142834" y="150371"/>
                  </a:cubicBezTo>
                  <a:lnTo>
                    <a:pt x="142834" y="210981"/>
                  </a:lnTo>
                  <a:lnTo>
                    <a:pt x="176017" y="210981"/>
                  </a:lnTo>
                  <a:lnTo>
                    <a:pt x="176017" y="90049"/>
                  </a:lnTo>
                  <a:lnTo>
                    <a:pt x="176017" y="90049"/>
                  </a:lnTo>
                  <a:cubicBezTo>
                    <a:pt x="178037" y="59744"/>
                    <a:pt x="201410" y="37809"/>
                    <a:pt x="230842" y="37809"/>
                  </a:cubicBezTo>
                  <a:cubicBezTo>
                    <a:pt x="261717" y="37809"/>
                    <a:pt x="285668" y="61765"/>
                    <a:pt x="285668" y="94379"/>
                  </a:cubicBezTo>
                  <a:cubicBezTo>
                    <a:pt x="285668" y="126993"/>
                    <a:pt x="261429" y="150660"/>
                    <a:pt x="230842" y="150660"/>
                  </a:cubicBezTo>
                  <a:cubicBezTo>
                    <a:pt x="214683" y="150660"/>
                    <a:pt x="200544" y="144021"/>
                    <a:pt x="190734" y="133342"/>
                  </a:cubicBezTo>
                  <a:lnTo>
                    <a:pt x="190734" y="166822"/>
                  </a:lnTo>
                  <a:cubicBezTo>
                    <a:pt x="202276" y="175770"/>
                    <a:pt x="217280" y="181542"/>
                    <a:pt x="234016" y="181542"/>
                  </a:cubicBezTo>
                  <a:cubicBezTo>
                    <a:pt x="284225" y="181542"/>
                    <a:pt x="318274" y="143155"/>
                    <a:pt x="318274" y="94667"/>
                  </a:cubicBezTo>
                  <a:cubicBezTo>
                    <a:pt x="317697" y="46179"/>
                    <a:pt x="283359" y="7504"/>
                    <a:pt x="233439" y="7504"/>
                  </a:cubicBezTo>
                  <a:close/>
                </a:path>
              </a:pathLst>
            </a:custGeom>
            <a:solidFill>
              <a:srgbClr val="FFFFFF"/>
            </a:solidFill>
            <a:ln w="2885" cap="flat">
              <a:noFill/>
              <a:prstDash val="solid"/>
              <a:miter/>
            </a:ln>
          </p:spPr>
          <p:txBody>
            <a:bodyPr rtlCol="0" anchor="ctr"/>
            <a:lstStyle/>
            <a:p>
              <a:endParaRPr lang="ru-RU"/>
            </a:p>
          </p:txBody>
        </p:sp>
      </p:grpSp>
    </p:spTree>
    <p:extLst>
      <p:ext uri="{BB962C8B-B14F-4D97-AF65-F5344CB8AC3E}">
        <p14:creationId xmlns:p14="http://schemas.microsoft.com/office/powerpoint/2010/main" val="3446839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056644"/>
      </p:ext>
    </p:extLst>
  </p:cSld>
  <p:clrMap bg1="lt1" tx1="dk1" bg2="lt2" tx2="dk2" accent1="accent1" accent2="accent2" accent3="accent3" accent4="accent4" accent5="accent5" accent6="accent6" hlink="hlink" folHlink="folHlink"/>
  <p:sldLayoutIdLst>
    <p:sldLayoutId id="2147483686" r:id="rId1"/>
    <p:sldLayoutId id="2147483685" r:id="rId2"/>
    <p:sldLayoutId id="2147483689" r:id="rId3"/>
    <p:sldLayoutId id="2147483705" r:id="rId4"/>
    <p:sldLayoutId id="2147483687" r:id="rId5"/>
    <p:sldLayoutId id="2147483704" r:id="rId6"/>
    <p:sldLayoutId id="2147483688" r:id="rId7"/>
    <p:sldLayoutId id="2147483674" r:id="rId8"/>
    <p:sldLayoutId id="2147483678" r:id="rId9"/>
    <p:sldLayoutId id="2147483683" r:id="rId10"/>
    <p:sldLayoutId id="2147483677" r:id="rId11"/>
    <p:sldLayoutId id="2147483702" r:id="rId12"/>
    <p:sldLayoutId id="2147483692" r:id="rId13"/>
    <p:sldLayoutId id="2147483707"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3" r:id="rId24"/>
    <p:sldLayoutId id="2147483680" r:id="rId25"/>
    <p:sldLayoutId id="2147483684" r:id="rId26"/>
    <p:sldLayoutId id="2147483690" r:id="rId27"/>
    <p:sldLayoutId id="2147483691" r:id="rId28"/>
    <p:sldLayoutId id="2147483682" r:id="rId29"/>
    <p:sldLayoutId id="2147483706" r:id="rId30"/>
    <p:sldLayoutId id="2147483681"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91" userDrawn="1">
          <p15:clr>
            <a:srgbClr val="F26B43"/>
          </p15:clr>
        </p15:guide>
        <p15:guide id="4" orient="horz" pos="4065" userDrawn="1">
          <p15:clr>
            <a:srgbClr val="F26B43"/>
          </p15:clr>
        </p15:guide>
        <p15:guide id="5" pos="347" userDrawn="1">
          <p15:clr>
            <a:srgbClr val="F26B43"/>
          </p15:clr>
        </p15:guide>
        <p15:guide id="6" pos="733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 Id="rId4" Type="http://schemas.openxmlformats.org/officeDocument/2006/relationships/image" Target="../media/image29.svg"/></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4.xml"/><Relationship Id="rId1" Type="http://schemas.openxmlformats.org/officeDocument/2006/relationships/slideLayout" Target="../slideLayouts/slideLayout11.xml"/><Relationship Id="rId4" Type="http://schemas.openxmlformats.org/officeDocument/2006/relationships/image" Target="../media/image6.svg"/></Relationships>
</file>

<file path=ppt/slides/_rels/slide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5.xml"/><Relationship Id="rId1" Type="http://schemas.openxmlformats.org/officeDocument/2006/relationships/slideLayout" Target="../slideLayouts/slideLayout11.xml"/><Relationship Id="rId4" Type="http://schemas.openxmlformats.org/officeDocument/2006/relationships/image" Target="../media/image6.svg"/></Relationships>
</file>

<file path=ppt/slides/_rels/slide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6.xml"/><Relationship Id="rId1" Type="http://schemas.openxmlformats.org/officeDocument/2006/relationships/slideLayout" Target="../slideLayouts/slideLayout11.xml"/><Relationship Id="rId4" Type="http://schemas.openxmlformats.org/officeDocument/2006/relationships/image" Target="../media/image6.svg"/></Relationships>
</file>

<file path=ppt/slides/_rels/slide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7.xml"/><Relationship Id="rId1" Type="http://schemas.openxmlformats.org/officeDocument/2006/relationships/slideLayout" Target="../slideLayouts/slideLayout11.xml"/><Relationship Id="rId6" Type="http://schemas.openxmlformats.org/officeDocument/2006/relationships/image" Target="../media/image8.svg"/><Relationship Id="rId5" Type="http://schemas.openxmlformats.org/officeDocument/2006/relationships/image" Target="../media/image17.png"/><Relationship Id="rId4" Type="http://schemas.openxmlformats.org/officeDocument/2006/relationships/image" Target="../media/image6.svg"/></Relationships>
</file>

<file path=ppt/slides/_rels/slide10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30.xml"/></Relationships>
</file>

<file path=ppt/slides/_rels/slide108.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11.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hyperlink" Target="https://disk.yandex.ru/d/2ndJzEs1MLw4UA" TargetMode="External"/><Relationship Id="rId13" Type="http://schemas.openxmlformats.org/officeDocument/2006/relationships/hyperlink" Target="https://disk.yandex.ru/d/Dcv4o-iPwmj2YA" TargetMode="External"/><Relationship Id="rId3" Type="http://schemas.openxmlformats.org/officeDocument/2006/relationships/hyperlink" Target="https://disk.yandex.ru/d/TQCBFEBMXVi20Q" TargetMode="External"/><Relationship Id="rId7" Type="http://schemas.openxmlformats.org/officeDocument/2006/relationships/hyperlink" Target="https://disk.yandex.ru/d/sMyDaT5uV15Q4g" TargetMode="External"/><Relationship Id="rId12" Type="http://schemas.openxmlformats.org/officeDocument/2006/relationships/image" Target="../media/image60.sv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hyperlink" Target="https://disk.yandex.ru/d/AMK234SiVBUGQg" TargetMode="External"/><Relationship Id="rId11" Type="http://schemas.openxmlformats.org/officeDocument/2006/relationships/image" Target="../media/image59.png"/><Relationship Id="rId5" Type="http://schemas.openxmlformats.org/officeDocument/2006/relationships/image" Target="../media/image8.svg"/><Relationship Id="rId10" Type="http://schemas.openxmlformats.org/officeDocument/2006/relationships/image" Target="../media/image58.jpg"/><Relationship Id="rId4" Type="http://schemas.openxmlformats.org/officeDocument/2006/relationships/image" Target="../media/image7.png"/><Relationship Id="rId9" Type="http://schemas.openxmlformats.org/officeDocument/2006/relationships/hyperlink" Target="https://disk.yandex.ru/d/PLHeEeflEavw7A"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jpeg"/><Relationship Id="rId18" Type="http://schemas.openxmlformats.org/officeDocument/2006/relationships/image" Target="../media/image74.jpeg"/><Relationship Id="rId3" Type="http://schemas.openxmlformats.org/officeDocument/2006/relationships/image" Target="../media/image62.emf"/><Relationship Id="rId7" Type="http://schemas.openxmlformats.org/officeDocument/2006/relationships/image" Target="../media/image66.emf"/><Relationship Id="rId12" Type="http://schemas.openxmlformats.org/officeDocument/2006/relationships/image" Target="../media/image71.emf"/><Relationship Id="rId17" Type="http://schemas.openxmlformats.org/officeDocument/2006/relationships/image" Target="../media/image6.svg"/><Relationship Id="rId2" Type="http://schemas.openxmlformats.org/officeDocument/2006/relationships/image" Target="../media/image61.emf"/><Relationship Id="rId16" Type="http://schemas.openxmlformats.org/officeDocument/2006/relationships/image" Target="../media/image5.png"/><Relationship Id="rId20" Type="http://schemas.openxmlformats.org/officeDocument/2006/relationships/image" Target="../media/image76.jpeg"/><Relationship Id="rId1" Type="http://schemas.openxmlformats.org/officeDocument/2006/relationships/slideLayout" Target="../slideLayouts/slideLayout28.xml"/><Relationship Id="rId6" Type="http://schemas.openxmlformats.org/officeDocument/2006/relationships/image" Target="../media/image65.emf"/><Relationship Id="rId11" Type="http://schemas.openxmlformats.org/officeDocument/2006/relationships/image" Target="../media/image70.emf"/><Relationship Id="rId5" Type="http://schemas.openxmlformats.org/officeDocument/2006/relationships/image" Target="../media/image64.emf"/><Relationship Id="rId15" Type="http://schemas.openxmlformats.org/officeDocument/2006/relationships/hyperlink" Target="https://new-site-2023.mephi.ru/universitet/about/cifry-i-reitingi" TargetMode="External"/><Relationship Id="rId10" Type="http://schemas.openxmlformats.org/officeDocument/2006/relationships/image" Target="../media/image69.emf"/><Relationship Id="rId19" Type="http://schemas.openxmlformats.org/officeDocument/2006/relationships/image" Target="../media/image75.png"/><Relationship Id="rId4" Type="http://schemas.openxmlformats.org/officeDocument/2006/relationships/image" Target="../media/image63.emf"/><Relationship Id="rId9" Type="http://schemas.openxmlformats.org/officeDocument/2006/relationships/image" Target="../media/image68.emf"/><Relationship Id="rId14" Type="http://schemas.openxmlformats.org/officeDocument/2006/relationships/image" Target="../media/image73.emf"/></Relationships>
</file>

<file path=ppt/slides/_rels/slide2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105.xml"/><Relationship Id="rId3" Type="http://schemas.openxmlformats.org/officeDocument/2006/relationships/slide" Target="slide17.xml"/><Relationship Id="rId7" Type="http://schemas.openxmlformats.org/officeDocument/2006/relationships/slide" Target="slide62.xml"/><Relationship Id="rId12" Type="http://schemas.openxmlformats.org/officeDocument/2006/relationships/slide" Target="slide98.xml"/><Relationship Id="rId2" Type="http://schemas.openxmlformats.org/officeDocument/2006/relationships/slide" Target="slide4.xml"/><Relationship Id="rId1" Type="http://schemas.openxmlformats.org/officeDocument/2006/relationships/slideLayout" Target="../slideLayouts/slideLayout11.xml"/><Relationship Id="rId6" Type="http://schemas.openxmlformats.org/officeDocument/2006/relationships/slide" Target="slide55.xml"/><Relationship Id="rId11" Type="http://schemas.openxmlformats.org/officeDocument/2006/relationships/slide" Target="slide93.xml"/><Relationship Id="rId5" Type="http://schemas.openxmlformats.org/officeDocument/2006/relationships/slide" Target="slide44.xml"/><Relationship Id="rId10" Type="http://schemas.openxmlformats.org/officeDocument/2006/relationships/slide" Target="slide70.xml"/><Relationship Id="rId4" Type="http://schemas.openxmlformats.org/officeDocument/2006/relationships/slide" Target="slide38.xml"/><Relationship Id="rId9" Type="http://schemas.openxmlformats.org/officeDocument/2006/relationships/slide" Target="slide34.xml"/></Relationships>
</file>

<file path=ppt/slides/_rels/slide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0.jpeg"/><Relationship Id="rId1" Type="http://schemas.openxmlformats.org/officeDocument/2006/relationships/slideLayout" Target="../slideLayouts/slideLayout11.xml"/><Relationship Id="rId4" Type="http://schemas.openxmlformats.org/officeDocument/2006/relationships/image" Target="../media/image6.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83.png"/><Relationship Id="rId5" Type="http://schemas.openxmlformats.org/officeDocument/2006/relationships/image" Target="../media/image6.sv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4.jpg"/><Relationship Id="rId1" Type="http://schemas.openxmlformats.org/officeDocument/2006/relationships/slideLayout" Target="../slideLayouts/slideLayout27.xml"/><Relationship Id="rId5" Type="http://schemas.openxmlformats.org/officeDocument/2006/relationships/image" Target="../media/image83.png"/><Relationship Id="rId4" Type="http://schemas.openxmlformats.org/officeDocument/2006/relationships/image" Target="../media/image6.svg"/></Relationships>
</file>

<file path=ppt/slides/_rels/slide4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svg"/><Relationship Id="rId3" Type="http://schemas.openxmlformats.org/officeDocument/2006/relationships/image" Target="../media/image87.svg"/><Relationship Id="rId7" Type="http://schemas.openxmlformats.org/officeDocument/2006/relationships/image" Target="../media/image6.svg"/><Relationship Id="rId12" Type="http://schemas.openxmlformats.org/officeDocument/2006/relationships/image" Target="../media/image94.png"/><Relationship Id="rId2" Type="http://schemas.openxmlformats.org/officeDocument/2006/relationships/image" Target="../media/image86.png"/><Relationship Id="rId1" Type="http://schemas.openxmlformats.org/officeDocument/2006/relationships/slideLayout" Target="../slideLayouts/slideLayout11.xml"/><Relationship Id="rId6" Type="http://schemas.openxmlformats.org/officeDocument/2006/relationships/image" Target="../media/image5.png"/><Relationship Id="rId11" Type="http://schemas.openxmlformats.org/officeDocument/2006/relationships/image" Target="../media/image93.svg"/><Relationship Id="rId5" Type="http://schemas.openxmlformats.org/officeDocument/2006/relationships/image" Target="../media/image89.svg"/><Relationship Id="rId10" Type="http://schemas.openxmlformats.org/officeDocument/2006/relationships/image" Target="../media/image92.png"/><Relationship Id="rId4" Type="http://schemas.openxmlformats.org/officeDocument/2006/relationships/image" Target="../media/image88.png"/><Relationship Id="rId9" Type="http://schemas.openxmlformats.org/officeDocument/2006/relationships/image" Target="../media/image91.svg"/></Relationships>
</file>

<file path=ppt/slides/_rels/slide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6.svg"/><Relationship Id="rId7" Type="http://schemas.openxmlformats.org/officeDocument/2006/relationships/image" Target="../media/image99.svg"/><Relationship Id="rId2" Type="http://schemas.openxmlformats.org/officeDocument/2006/relationships/image" Target="../media/image5.png"/><Relationship Id="rId1" Type="http://schemas.openxmlformats.org/officeDocument/2006/relationships/slideLayout" Target="../slideLayouts/slideLayout11.xml"/><Relationship Id="rId6" Type="http://schemas.openxmlformats.org/officeDocument/2006/relationships/image" Target="../media/image98.png"/><Relationship Id="rId11" Type="http://schemas.openxmlformats.org/officeDocument/2006/relationships/image" Target="../media/image103.svg"/><Relationship Id="rId5" Type="http://schemas.openxmlformats.org/officeDocument/2006/relationships/image" Target="../media/image97.sv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sv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1.xml"/><Relationship Id="rId4" Type="http://schemas.openxmlformats.org/officeDocument/2006/relationships/image" Target="../media/image108.jpeg"/></Relationships>
</file>

<file path=ppt/slides/_rels/slide54.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jpeg"/><Relationship Id="rId1" Type="http://schemas.openxmlformats.org/officeDocument/2006/relationships/slideLayout" Target="../slideLayouts/slideLayout11.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 Id="rId9" Type="http://schemas.openxmlformats.org/officeDocument/2006/relationships/image" Target="../media/image116.jpeg"/></Relationships>
</file>

<file path=ppt/slides/_rels/slide5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0.png"/><Relationship Id="rId1" Type="http://schemas.openxmlformats.org/officeDocument/2006/relationships/slideLayout" Target="../slideLayouts/slideLayout11.xml"/><Relationship Id="rId4" Type="http://schemas.openxmlformats.org/officeDocument/2006/relationships/image" Target="../media/image26.svg"/></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1.png"/><Relationship Id="rId1" Type="http://schemas.openxmlformats.org/officeDocument/2006/relationships/slideLayout" Target="../slideLayouts/slideLayout11.xml"/><Relationship Id="rId4" Type="http://schemas.openxmlformats.org/officeDocument/2006/relationships/image" Target="../media/image29.svg"/></Relationships>
</file>

<file path=ppt/slides/_rels/slide6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 Id="rId5" Type="http://schemas.openxmlformats.org/officeDocument/2006/relationships/image" Target="../media/image8.svg"/><Relationship Id="rId4" Type="http://schemas.openxmlformats.org/officeDocument/2006/relationships/image" Target="../media/image17.png"/></Relationships>
</file>

<file path=ppt/slides/_rels/slide6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 Id="rId5" Type="http://schemas.openxmlformats.org/officeDocument/2006/relationships/image" Target="../media/image8.svg"/><Relationship Id="rId4" Type="http://schemas.openxmlformats.org/officeDocument/2006/relationships/image" Target="../media/image17.png"/></Relationships>
</file>

<file path=ppt/slides/_rels/slide6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1.xml"/><Relationship Id="rId5" Type="http://schemas.openxmlformats.org/officeDocument/2006/relationships/image" Target="../media/image8.svg"/><Relationship Id="rId4" Type="http://schemas.openxmlformats.org/officeDocument/2006/relationships/image" Target="../media/image17.pn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1.xml"/><Relationship Id="rId4" Type="http://schemas.openxmlformats.org/officeDocument/2006/relationships/image" Target="../media/image6.svg"/></Relationships>
</file>

<file path=ppt/slides/_rels/slide7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4.xml"/><Relationship Id="rId4" Type="http://schemas.openxmlformats.org/officeDocument/2006/relationships/image" Target="../media/image12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28.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3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1.xml"/><Relationship Id="rId5" Type="http://schemas.openxmlformats.org/officeDocument/2006/relationships/image" Target="../media/image6.svg"/><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35.jpeg"/><Relationship Id="rId7" Type="http://schemas.openxmlformats.org/officeDocument/2006/relationships/image" Target="../media/image17.png"/><Relationship Id="rId2" Type="http://schemas.openxmlformats.org/officeDocument/2006/relationships/image" Target="../media/image134.jpeg"/><Relationship Id="rId1" Type="http://schemas.openxmlformats.org/officeDocument/2006/relationships/slideLayout" Target="../slideLayouts/slideLayout1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36.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6.svg"/><Relationship Id="rId2" Type="http://schemas.openxmlformats.org/officeDocument/2006/relationships/image" Target="../media/image137.jpe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140.jpeg"/><Relationship Id="rId4" Type="http://schemas.openxmlformats.org/officeDocument/2006/relationships/image" Target="../media/image139.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3" Type="http://schemas.openxmlformats.org/officeDocument/2006/relationships/image" Target="../media/image142.jpeg"/><Relationship Id="rId7" Type="http://schemas.openxmlformats.org/officeDocument/2006/relationships/image" Target="../media/image6.svg"/><Relationship Id="rId2" Type="http://schemas.openxmlformats.org/officeDocument/2006/relationships/image" Target="../media/image141.jpe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144.jpeg"/><Relationship Id="rId4" Type="http://schemas.openxmlformats.org/officeDocument/2006/relationships/image" Target="../media/image143.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6.jpeg"/><Relationship Id="rId7" Type="http://schemas.openxmlformats.org/officeDocument/2006/relationships/image" Target="../media/image150.jpeg"/><Relationship Id="rId2" Type="http://schemas.openxmlformats.org/officeDocument/2006/relationships/image" Target="../media/image145.jpeg"/><Relationship Id="rId1" Type="http://schemas.openxmlformats.org/officeDocument/2006/relationships/slideLayout" Target="../slideLayouts/slideLayout11.xml"/><Relationship Id="rId6" Type="http://schemas.openxmlformats.org/officeDocument/2006/relationships/image" Target="../media/image149.jpeg"/><Relationship Id="rId5" Type="http://schemas.openxmlformats.org/officeDocument/2006/relationships/image" Target="../media/image148.jpeg"/><Relationship Id="rId10" Type="http://schemas.openxmlformats.org/officeDocument/2006/relationships/image" Target="../media/image6.svg"/><Relationship Id="rId4" Type="http://schemas.openxmlformats.org/officeDocument/2006/relationships/image" Target="../media/image147.jpe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2.jpeg"/><Relationship Id="rId7" Type="http://schemas.openxmlformats.org/officeDocument/2006/relationships/image" Target="../media/image156.jpe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5.jpeg"/><Relationship Id="rId5" Type="http://schemas.openxmlformats.org/officeDocument/2006/relationships/image" Target="../media/image154.jpeg"/><Relationship Id="rId10" Type="http://schemas.openxmlformats.org/officeDocument/2006/relationships/image" Target="../media/image6.svg"/><Relationship Id="rId4" Type="http://schemas.openxmlformats.org/officeDocument/2006/relationships/image" Target="../media/image153.jpeg"/><Relationship Id="rId9" Type="http://schemas.openxmlformats.org/officeDocument/2006/relationships/image" Target="../media/image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 Id="rId5" Type="http://schemas.openxmlformats.org/officeDocument/2006/relationships/image" Target="../media/image8.svg"/><Relationship Id="rId4" Type="http://schemas.openxmlformats.org/officeDocument/2006/relationships/image" Target="../media/image17.png"/></Relationships>
</file>

<file path=ppt/slides/_rels/slide9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 Id="rId5" Type="http://schemas.openxmlformats.org/officeDocument/2006/relationships/image" Target="../media/image8.svg"/><Relationship Id="rId4" Type="http://schemas.openxmlformats.org/officeDocument/2006/relationships/image" Target="../media/image17.png"/></Relationships>
</file>

<file path=ppt/slides/_rels/slide9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id="{BA2BE1FB-37B8-41E3-A998-9F7D118CE466}"/>
              </a:ext>
            </a:extLst>
          </p:cNvPr>
          <p:cNvSpPr>
            <a:spLocks noGrp="1"/>
          </p:cNvSpPr>
          <p:nvPr>
            <p:ph type="body" sz="quarter" idx="4294967295"/>
          </p:nvPr>
        </p:nvSpPr>
        <p:spPr>
          <a:xfrm>
            <a:off x="560194" y="1982450"/>
            <a:ext cx="10765031" cy="2108756"/>
          </a:xfrm>
          <a:prstGeom prst="rect">
            <a:avLst/>
          </a:prstGeom>
        </p:spPr>
        <p:txBody>
          <a:bodyPr/>
          <a:lstStyle/>
          <a:p>
            <a:pPr marL="0" indent="0">
              <a:buNone/>
            </a:pPr>
            <a:r>
              <a:rPr lang="ru-RU" sz="4400" b="1" dirty="0">
                <a:solidFill>
                  <a:schemeClr val="tx2"/>
                </a:solidFill>
                <a:latin typeface="Montserrat" panose="00000500000000000000" pitchFamily="2" charset="-52"/>
              </a:rPr>
              <a:t>Инструкция по работе</a:t>
            </a:r>
            <a:br>
              <a:rPr lang="ru-RU" sz="4400" b="1" dirty="0">
                <a:solidFill>
                  <a:schemeClr val="tx2"/>
                </a:solidFill>
                <a:latin typeface="Montserrat" panose="00000500000000000000" pitchFamily="2" charset="-52"/>
              </a:rPr>
            </a:br>
            <a:r>
              <a:rPr lang="ru-RU" sz="4400" b="1" dirty="0">
                <a:solidFill>
                  <a:schemeClr val="tx2"/>
                </a:solidFill>
                <a:latin typeface="Montserrat" panose="00000500000000000000" pitchFamily="2" charset="-52"/>
              </a:rPr>
              <a:t>с шаблоном официальной</a:t>
            </a:r>
            <a:br>
              <a:rPr lang="ru-RU" sz="4400" b="1" dirty="0">
                <a:solidFill>
                  <a:schemeClr val="tx2"/>
                </a:solidFill>
                <a:latin typeface="Montserrat" panose="00000500000000000000" pitchFamily="2" charset="-52"/>
              </a:rPr>
            </a:br>
            <a:r>
              <a:rPr lang="ru-RU" sz="4400" b="1" dirty="0">
                <a:solidFill>
                  <a:schemeClr val="tx2"/>
                </a:solidFill>
                <a:latin typeface="Montserrat" panose="00000500000000000000" pitchFamily="2" charset="-52"/>
              </a:rPr>
              <a:t>презентации НИЯУ МИФИ</a:t>
            </a:r>
          </a:p>
        </p:txBody>
      </p:sp>
      <p:sp>
        <p:nvSpPr>
          <p:cNvPr id="6" name="Прямоугольник: скругленные углы 5">
            <a:extLst>
              <a:ext uri="{FF2B5EF4-FFF2-40B4-BE49-F238E27FC236}">
                <a16:creationId xmlns:a16="http://schemas.microsoft.com/office/drawing/2014/main" id="{6ED0CEB9-10AC-433C-81CC-C212FCEF0CB0}"/>
              </a:ext>
            </a:extLst>
          </p:cNvPr>
          <p:cNvSpPr/>
          <p:nvPr/>
        </p:nvSpPr>
        <p:spPr>
          <a:xfrm>
            <a:off x="713485" y="4881769"/>
            <a:ext cx="2840853" cy="769441"/>
          </a:xfrm>
          <a:prstGeom prst="roundRect">
            <a:avLst>
              <a:gd name="adj" fmla="val 8796"/>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accent5"/>
                </a:solidFill>
                <a:latin typeface="Montserrat" panose="00000500000000000000" pitchFamily="2" charset="-52"/>
              </a:rPr>
              <a:t>Рекомендации</a:t>
            </a:r>
            <a:br>
              <a:rPr lang="ru-RU" sz="2000" dirty="0">
                <a:solidFill>
                  <a:schemeClr val="accent5"/>
                </a:solidFill>
                <a:latin typeface="Montserrat" panose="00000500000000000000" pitchFamily="2" charset="-52"/>
              </a:rPr>
            </a:br>
            <a:r>
              <a:rPr lang="ru-RU" sz="2000" dirty="0">
                <a:solidFill>
                  <a:schemeClr val="accent5"/>
                </a:solidFill>
                <a:latin typeface="Montserrat" panose="00000500000000000000" pitchFamily="2" charset="-52"/>
              </a:rPr>
              <a:t>по оформлению</a:t>
            </a:r>
            <a:endParaRPr lang="ru-RU" sz="2000" dirty="0">
              <a:solidFill>
                <a:schemeClr val="accent5"/>
              </a:solidFill>
            </a:endParaRPr>
          </a:p>
        </p:txBody>
      </p:sp>
      <p:sp>
        <p:nvSpPr>
          <p:cNvPr id="7" name="Прямоугольник: скругленные углы 6">
            <a:extLst>
              <a:ext uri="{FF2B5EF4-FFF2-40B4-BE49-F238E27FC236}">
                <a16:creationId xmlns:a16="http://schemas.microsoft.com/office/drawing/2014/main" id="{0DE286A6-900F-4771-A8E8-CE6A7C4419BB}"/>
              </a:ext>
            </a:extLst>
          </p:cNvPr>
          <p:cNvSpPr/>
          <p:nvPr/>
        </p:nvSpPr>
        <p:spPr>
          <a:xfrm>
            <a:off x="4675573" y="4881769"/>
            <a:ext cx="2840853" cy="769441"/>
          </a:xfrm>
          <a:prstGeom prst="roundRect">
            <a:avLst>
              <a:gd name="adj" fmla="val 8796"/>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accent5"/>
                </a:solidFill>
                <a:latin typeface="Montserrat" panose="00000500000000000000" pitchFamily="2" charset="-52"/>
              </a:rPr>
              <a:t>Библиотека</a:t>
            </a:r>
            <a:br>
              <a:rPr lang="ru-RU" sz="2000" dirty="0">
                <a:solidFill>
                  <a:schemeClr val="accent5"/>
                </a:solidFill>
                <a:latin typeface="Montserrat" panose="00000500000000000000" pitchFamily="2" charset="-52"/>
              </a:rPr>
            </a:br>
            <a:r>
              <a:rPr lang="ru-RU" sz="2000" dirty="0">
                <a:solidFill>
                  <a:schemeClr val="accent5"/>
                </a:solidFill>
                <a:latin typeface="Montserrat" panose="00000500000000000000" pitchFamily="2" charset="-52"/>
              </a:rPr>
              <a:t>элементов</a:t>
            </a:r>
            <a:endParaRPr lang="ru-RU" sz="2000" dirty="0">
              <a:solidFill>
                <a:schemeClr val="accent5"/>
              </a:solidFill>
            </a:endParaRPr>
          </a:p>
        </p:txBody>
      </p:sp>
      <p:sp>
        <p:nvSpPr>
          <p:cNvPr id="8" name="Прямоугольник: скругленные углы 7">
            <a:extLst>
              <a:ext uri="{FF2B5EF4-FFF2-40B4-BE49-F238E27FC236}">
                <a16:creationId xmlns:a16="http://schemas.microsoft.com/office/drawing/2014/main" id="{3472A222-E32B-4535-86FF-2827A3DEF5FC}"/>
              </a:ext>
            </a:extLst>
          </p:cNvPr>
          <p:cNvSpPr/>
          <p:nvPr/>
        </p:nvSpPr>
        <p:spPr>
          <a:xfrm>
            <a:off x="8637663" y="4881769"/>
            <a:ext cx="2840853" cy="769441"/>
          </a:xfrm>
          <a:prstGeom prst="roundRect">
            <a:avLst>
              <a:gd name="adj" fmla="val 8796"/>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accent5"/>
                </a:solidFill>
                <a:latin typeface="Montserrat" panose="00000500000000000000" pitchFamily="2" charset="-52"/>
              </a:rPr>
              <a:t>Шаблоны</a:t>
            </a:r>
            <a:br>
              <a:rPr lang="ru-RU" sz="2000" dirty="0">
                <a:solidFill>
                  <a:schemeClr val="accent5"/>
                </a:solidFill>
                <a:latin typeface="Montserrat" panose="00000500000000000000" pitchFamily="2" charset="-52"/>
              </a:rPr>
            </a:br>
            <a:r>
              <a:rPr lang="ru-RU" sz="2000" dirty="0">
                <a:solidFill>
                  <a:schemeClr val="accent5"/>
                </a:solidFill>
                <a:latin typeface="Montserrat" panose="00000500000000000000" pitchFamily="2" charset="-52"/>
              </a:rPr>
              <a:t>слайдов</a:t>
            </a:r>
            <a:endParaRPr lang="ru-RU" sz="2000" dirty="0">
              <a:solidFill>
                <a:schemeClr val="accent5"/>
              </a:solidFill>
            </a:endParaRPr>
          </a:p>
        </p:txBody>
      </p:sp>
    </p:spTree>
    <p:extLst>
      <p:ext uri="{BB962C8B-B14F-4D97-AF65-F5344CB8AC3E}">
        <p14:creationId xmlns:p14="http://schemas.microsoft.com/office/powerpoint/2010/main" val="2634697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9572" y="359101"/>
            <a:ext cx="9199890" cy="954107"/>
          </a:xfrm>
        </p:spPr>
        <p:txBody>
          <a:bodyPr/>
          <a:lstStyle/>
          <a:p>
            <a:r>
              <a:rPr lang="ru-RU" dirty="0"/>
              <a:t>Перегруженный заголовок слайда с большим количеством информации</a:t>
            </a:r>
          </a:p>
        </p:txBody>
      </p:sp>
      <p:sp>
        <p:nvSpPr>
          <p:cNvPr id="3" name="Текст 2"/>
          <p:cNvSpPr>
            <a:spLocks noGrp="1"/>
          </p:cNvSpPr>
          <p:nvPr>
            <p:ph type="body" sz="quarter" idx="10"/>
          </p:nvPr>
        </p:nvSpPr>
        <p:spPr>
          <a:xfrm>
            <a:off x="559571" y="1729294"/>
            <a:ext cx="10445885" cy="523221"/>
          </a:xfrm>
        </p:spPr>
        <p:txBody>
          <a:bodyPr/>
          <a:lstStyle/>
          <a:p>
            <a:r>
              <a:rPr lang="ru-RU" dirty="0"/>
              <a:t>Длинный заголовок, перегружающий информацией слайд и отвлекающий внимание</a:t>
            </a:r>
          </a:p>
        </p:txBody>
      </p:sp>
      <p:sp>
        <p:nvSpPr>
          <p:cNvPr id="4" name="Текст 3"/>
          <p:cNvSpPr>
            <a:spLocks noGrp="1"/>
          </p:cNvSpPr>
          <p:nvPr>
            <p:ph type="body" sz="quarter" idx="11"/>
          </p:nvPr>
        </p:nvSpPr>
        <p:spPr>
          <a:xfrm>
            <a:off x="151356" y="2252515"/>
            <a:ext cx="9204436" cy="2677656"/>
          </a:xfrm>
        </p:spPr>
        <p:txBody>
          <a:bodyPr/>
          <a:lstStyle/>
          <a:p>
            <a:r>
              <a:rPr lang="ru-RU" dirty="0"/>
              <a:t>Большой объем текста, не разбитый на абзацы или столбцы. Такой текст перегружает слайд и отвлекает от ключевой мысли, которую докладчик хочет донести до слушателей. Большой объем текста, не разбитый на абзацы или столбцы. Такой текст перегружает слайд и отвлекает от ключевой мысли, которую докладчик хочет донести до слушателей. Большой объем текста, не разбитый на абзацы или столбцы. Такой текст перегружает слайд и отвлекает от ключевой мысли, которую докладчик хочет донести до слушателей. Большой объем текста, не разбитый на абзацы или столбцы. Такой текст перегружает слайд и отвлекает от ключевой мысли, которую докладчик хочет донести до слушателей. Большой объем текста, не разбитый на абзацы или столбцы. Такой текст перегружает слайд и отвлекает от ключевой мысли, которую докладчик хочет донести до слушателей. Большой объем текста, не разбитый на абзацы или столбцы. Такой текст перегружает слайд и отвлекает от ключевой мысли, которую докладчик хочет донести до слушателей.</a:t>
            </a:r>
          </a:p>
        </p:txBody>
      </p:sp>
      <p:sp>
        <p:nvSpPr>
          <p:cNvPr id="6" name="Текст 3">
            <a:extLst>
              <a:ext uri="{FF2B5EF4-FFF2-40B4-BE49-F238E27FC236}">
                <a16:creationId xmlns:a16="http://schemas.microsoft.com/office/drawing/2014/main" id="{324B4E42-82B1-9A19-F9C7-73CB5E38E4CE}"/>
              </a:ext>
            </a:extLst>
          </p:cNvPr>
          <p:cNvSpPr txBox="1">
            <a:spLocks/>
          </p:cNvSpPr>
          <p:nvPr/>
        </p:nvSpPr>
        <p:spPr>
          <a:xfrm>
            <a:off x="952500" y="5278590"/>
            <a:ext cx="3946071" cy="1384995"/>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dirty="0"/>
              <a:t>Некорректно центрирована информация, представленная большим текстовым блоком. Некорректно центрирована информация, представленная большим текстовым блоком.</a:t>
            </a:r>
          </a:p>
        </p:txBody>
      </p:sp>
      <p:sp>
        <p:nvSpPr>
          <p:cNvPr id="7" name="Текст 3">
            <a:extLst>
              <a:ext uri="{FF2B5EF4-FFF2-40B4-BE49-F238E27FC236}">
                <a16:creationId xmlns:a16="http://schemas.microsoft.com/office/drawing/2014/main" id="{57B487D5-FF0D-86D1-96AF-A9BBF5D21071}"/>
              </a:ext>
            </a:extLst>
          </p:cNvPr>
          <p:cNvSpPr txBox="1">
            <a:spLocks/>
          </p:cNvSpPr>
          <p:nvPr/>
        </p:nvSpPr>
        <p:spPr>
          <a:xfrm>
            <a:off x="8044543" y="5278590"/>
            <a:ext cx="3946071" cy="1384995"/>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dirty="0"/>
              <a:t>Некорректно центрирована информация, представленная большим текстовым блоком. Некорректно центрирована информация, представленная большим текстовым блоком.</a:t>
            </a:r>
          </a:p>
        </p:txBody>
      </p:sp>
      <p:sp>
        <p:nvSpPr>
          <p:cNvPr id="8" name="Прямоугольник: скругленные углы 8">
            <a:extLst>
              <a:ext uri="{FF2B5EF4-FFF2-40B4-BE49-F238E27FC236}">
                <a16:creationId xmlns:a16="http://schemas.microsoft.com/office/drawing/2014/main" id="{3225BAA3-6A44-DD5C-DC5F-5D09F05B17BD}"/>
              </a:ext>
            </a:extLst>
          </p:cNvPr>
          <p:cNvSpPr/>
          <p:nvPr/>
        </p:nvSpPr>
        <p:spPr>
          <a:xfrm>
            <a:off x="9355807" y="2270792"/>
            <a:ext cx="2634807" cy="3007798"/>
          </a:xfrm>
          <a:prstGeom prst="roundRect">
            <a:avLst>
              <a:gd name="adj" fmla="val 1941"/>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latin typeface="Montserrat" panose="00000500000000000000" pitchFamily="2" charset="-52"/>
              </a:rPr>
              <a:t>Неправильно </a:t>
            </a:r>
            <a:br>
              <a:rPr lang="ru-RU" sz="1600" dirty="0">
                <a:solidFill>
                  <a:schemeClr val="tx1"/>
                </a:solidFill>
                <a:latin typeface="Montserrat" panose="00000500000000000000" pitchFamily="2" charset="-52"/>
              </a:rPr>
            </a:br>
            <a:r>
              <a:rPr lang="ru-RU" sz="1600" dirty="0">
                <a:solidFill>
                  <a:schemeClr val="tx1"/>
                </a:solidFill>
                <a:latin typeface="Montserrat" panose="00000500000000000000" pitchFamily="2" charset="-52"/>
              </a:rPr>
              <a:t>размещенное</a:t>
            </a:r>
            <a:br>
              <a:rPr lang="ru-RU" sz="1600" dirty="0">
                <a:solidFill>
                  <a:schemeClr val="tx1"/>
                </a:solidFill>
                <a:latin typeface="Montserrat" panose="00000500000000000000" pitchFamily="2" charset="-52"/>
              </a:rPr>
            </a:br>
            <a:r>
              <a:rPr lang="ru-RU" sz="1600" dirty="0">
                <a:solidFill>
                  <a:schemeClr val="tx1"/>
                </a:solidFill>
                <a:latin typeface="Montserrat" panose="00000500000000000000" pitchFamily="2" charset="-52"/>
              </a:rPr>
              <a:t>изображение</a:t>
            </a:r>
          </a:p>
        </p:txBody>
      </p:sp>
      <p:pic>
        <p:nvPicPr>
          <p:cNvPr id="10" name="Рисунок 9">
            <a:extLst>
              <a:ext uri="{FF2B5EF4-FFF2-40B4-BE49-F238E27FC236}">
                <a16:creationId xmlns:a16="http://schemas.microsoft.com/office/drawing/2014/main" id="{98E804C5-0B70-9315-73BC-55C7E6415F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30100" cy="6858000"/>
          </a:xfrm>
          <a:prstGeom prst="rect">
            <a:avLst/>
          </a:prstGeom>
        </p:spPr>
      </p:pic>
      <p:grpSp>
        <p:nvGrpSpPr>
          <p:cNvPr id="14" name="Группа 13">
            <a:extLst>
              <a:ext uri="{FF2B5EF4-FFF2-40B4-BE49-F238E27FC236}">
                <a16:creationId xmlns:a16="http://schemas.microsoft.com/office/drawing/2014/main" id="{E4951485-72CF-CD05-B089-395C31516A46}"/>
              </a:ext>
            </a:extLst>
          </p:cNvPr>
          <p:cNvGrpSpPr/>
          <p:nvPr/>
        </p:nvGrpSpPr>
        <p:grpSpPr>
          <a:xfrm>
            <a:off x="-1" y="1621766"/>
            <a:ext cx="12211052" cy="5236234"/>
            <a:chOff x="-1" y="1621766"/>
            <a:chExt cx="12211052" cy="5236234"/>
          </a:xfrm>
        </p:grpSpPr>
        <p:sp>
          <p:nvSpPr>
            <p:cNvPr id="11" name="Прямоугольник 10">
              <a:extLst>
                <a:ext uri="{FF2B5EF4-FFF2-40B4-BE49-F238E27FC236}">
                  <a16:creationId xmlns:a16="http://schemas.microsoft.com/office/drawing/2014/main" id="{82CA3927-F81C-EB76-4813-8C97352C7CAB}"/>
                </a:ext>
              </a:extLst>
            </p:cNvPr>
            <p:cNvSpPr/>
            <p:nvPr/>
          </p:nvSpPr>
          <p:spPr>
            <a:xfrm>
              <a:off x="-1" y="1621766"/>
              <a:ext cx="1943820" cy="5236234"/>
            </a:xfrm>
            <a:prstGeom prst="rect">
              <a:avLst/>
            </a:prstGeom>
            <a:noFill/>
            <a:ln>
              <a:solidFill>
                <a:schemeClr val="accent2"/>
              </a:solidFill>
            </a:ln>
            <a:effectLst>
              <a:glow rad="101600">
                <a:schemeClr val="accent2">
                  <a:lumMod val="60000"/>
                  <a:lumOff val="40000"/>
                  <a:alpha val="5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37110C89-DBA8-5FA2-11EB-AC18E0776653}"/>
                </a:ext>
              </a:extLst>
            </p:cNvPr>
            <p:cNvSpPr/>
            <p:nvPr/>
          </p:nvSpPr>
          <p:spPr>
            <a:xfrm>
              <a:off x="8370277" y="2493107"/>
              <a:ext cx="1500553" cy="1898343"/>
            </a:xfrm>
            <a:prstGeom prst="rect">
              <a:avLst/>
            </a:prstGeom>
            <a:noFill/>
            <a:ln>
              <a:solidFill>
                <a:schemeClr val="accent2"/>
              </a:solidFill>
            </a:ln>
            <a:effectLst>
              <a:glow rad="101600">
                <a:schemeClr val="accent2">
                  <a:lumMod val="60000"/>
                  <a:lumOff val="40000"/>
                  <a:alpha val="5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12C17A81-333C-A093-5DC9-4C039E9CE24E}"/>
                </a:ext>
              </a:extLst>
            </p:cNvPr>
            <p:cNvSpPr/>
            <p:nvPr/>
          </p:nvSpPr>
          <p:spPr>
            <a:xfrm>
              <a:off x="9955455" y="5177563"/>
              <a:ext cx="2255596" cy="1680437"/>
            </a:xfrm>
            <a:prstGeom prst="rect">
              <a:avLst/>
            </a:prstGeom>
            <a:noFill/>
            <a:ln>
              <a:solidFill>
                <a:schemeClr val="accent2"/>
              </a:solidFill>
            </a:ln>
            <a:effectLst>
              <a:glow rad="101600">
                <a:schemeClr val="accent2">
                  <a:lumMod val="60000"/>
                  <a:lumOff val="40000"/>
                  <a:alpha val="5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15" name="Прямая со стрелкой 14">
            <a:extLst>
              <a:ext uri="{FF2B5EF4-FFF2-40B4-BE49-F238E27FC236}">
                <a16:creationId xmlns:a16="http://schemas.microsoft.com/office/drawing/2014/main" id="{BFAC26A5-BF37-10D3-D6C3-48BFB716D54F}"/>
              </a:ext>
            </a:extLst>
          </p:cNvPr>
          <p:cNvCxnSpPr>
            <a:cxnSpLocks/>
          </p:cNvCxnSpPr>
          <p:nvPr/>
        </p:nvCxnSpPr>
        <p:spPr>
          <a:xfrm>
            <a:off x="559571" y="1751131"/>
            <a:ext cx="0" cy="741976"/>
          </a:xfrm>
          <a:prstGeom prst="straightConnector1">
            <a:avLst/>
          </a:prstGeom>
          <a:ln w="28575">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C3E1D17-600A-5896-9DDE-8FCBBB4C8764}"/>
              </a:ext>
            </a:extLst>
          </p:cNvPr>
          <p:cNvSpPr txBox="1"/>
          <p:nvPr/>
        </p:nvSpPr>
        <p:spPr>
          <a:xfrm>
            <a:off x="2668693" y="1179122"/>
            <a:ext cx="2884195"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1600" b="1" dirty="0">
                <a:solidFill>
                  <a:schemeClr val="bg1"/>
                </a:solidFill>
                <a:latin typeface="Montserrat" panose="00000500000000000000" pitchFamily="2" charset="-52"/>
              </a:rPr>
              <a:t>Рваное выравнивание блоков текста</a:t>
            </a:r>
            <a:endParaRPr lang="ru-RU" sz="1600" b="1" kern="1200" dirty="0">
              <a:solidFill>
                <a:schemeClr val="bg1"/>
              </a:solidFill>
              <a:latin typeface="Montserrat" panose="00000500000000000000" pitchFamily="2" charset="-52"/>
              <a:ea typeface="+mn-ea"/>
              <a:cs typeface="+mn-cs"/>
            </a:endParaRPr>
          </a:p>
        </p:txBody>
      </p:sp>
      <p:cxnSp>
        <p:nvCxnSpPr>
          <p:cNvPr id="20" name="Прямая соединительная линия 19">
            <a:extLst>
              <a:ext uri="{FF2B5EF4-FFF2-40B4-BE49-F238E27FC236}">
                <a16:creationId xmlns:a16="http://schemas.microsoft.com/office/drawing/2014/main" id="{11C1B882-271F-D2BB-01C0-AA0FCE9929AF}"/>
              </a:ext>
            </a:extLst>
          </p:cNvPr>
          <p:cNvCxnSpPr>
            <a:cxnSpLocks/>
          </p:cNvCxnSpPr>
          <p:nvPr/>
        </p:nvCxnSpPr>
        <p:spPr>
          <a:xfrm>
            <a:off x="2323284" y="1763897"/>
            <a:ext cx="2912373" cy="0"/>
          </a:xfrm>
          <a:prstGeom prst="line">
            <a:avLst/>
          </a:prstGeom>
          <a:ln w="28575" cap="rnd">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a16="http://schemas.microsoft.com/office/drawing/2014/main" id="{69FFE07D-0572-FB64-6785-5EEE1269D16F}"/>
              </a:ext>
            </a:extLst>
          </p:cNvPr>
          <p:cNvCxnSpPr>
            <a:cxnSpLocks/>
          </p:cNvCxnSpPr>
          <p:nvPr/>
        </p:nvCxnSpPr>
        <p:spPr>
          <a:xfrm flipH="1">
            <a:off x="665018" y="1784600"/>
            <a:ext cx="1652363" cy="373234"/>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7" name="Рисунок 26">
            <a:extLst>
              <a:ext uri="{FF2B5EF4-FFF2-40B4-BE49-F238E27FC236}">
                <a16:creationId xmlns:a16="http://schemas.microsoft.com/office/drawing/2014/main" id="{B3D8737D-A223-2C36-8822-8F8C4016F2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17382" y="1282816"/>
            <a:ext cx="357214" cy="357214"/>
          </a:xfrm>
          <a:prstGeom prst="rect">
            <a:avLst/>
          </a:prstGeom>
        </p:spPr>
      </p:pic>
      <p:cxnSp>
        <p:nvCxnSpPr>
          <p:cNvPr id="28" name="Прямая со стрелкой 27">
            <a:extLst>
              <a:ext uri="{FF2B5EF4-FFF2-40B4-BE49-F238E27FC236}">
                <a16:creationId xmlns:a16="http://schemas.microsoft.com/office/drawing/2014/main" id="{2D323441-3949-C601-E181-1B8B6D909BDC}"/>
              </a:ext>
            </a:extLst>
          </p:cNvPr>
          <p:cNvCxnSpPr>
            <a:cxnSpLocks/>
          </p:cNvCxnSpPr>
          <p:nvPr/>
        </p:nvCxnSpPr>
        <p:spPr>
          <a:xfrm flipH="1">
            <a:off x="83733" y="4233147"/>
            <a:ext cx="581285" cy="0"/>
          </a:xfrm>
          <a:prstGeom prst="straightConnector1">
            <a:avLst/>
          </a:prstGeom>
          <a:ln w="28575">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B3EDB95-6E43-D565-0933-F90DDA86B47F}"/>
              </a:ext>
            </a:extLst>
          </p:cNvPr>
          <p:cNvSpPr txBox="1"/>
          <p:nvPr/>
        </p:nvSpPr>
        <p:spPr>
          <a:xfrm>
            <a:off x="5574529" y="4988786"/>
            <a:ext cx="220999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1600" b="1" dirty="0">
                <a:solidFill>
                  <a:schemeClr val="bg1"/>
                </a:solidFill>
                <a:latin typeface="Montserrat" panose="00000500000000000000" pitchFamily="2" charset="-52"/>
              </a:rPr>
              <a:t>Отсутствие </a:t>
            </a:r>
            <a:br>
              <a:rPr lang="ru-RU" sz="1600" b="1" dirty="0">
                <a:solidFill>
                  <a:schemeClr val="bg1"/>
                </a:solidFill>
                <a:latin typeface="Montserrat" panose="00000500000000000000" pitchFamily="2" charset="-52"/>
              </a:rPr>
            </a:br>
            <a:r>
              <a:rPr lang="ru-RU" sz="1600" b="1" dirty="0">
                <a:solidFill>
                  <a:schemeClr val="bg1"/>
                </a:solidFill>
                <a:latin typeface="Montserrat" panose="00000500000000000000" pitchFamily="2" charset="-52"/>
              </a:rPr>
              <a:t>полей слайда</a:t>
            </a:r>
            <a:endParaRPr lang="ru-RU" sz="1600" b="1" kern="1200" dirty="0">
              <a:solidFill>
                <a:schemeClr val="bg1"/>
              </a:solidFill>
              <a:latin typeface="Montserrat" panose="00000500000000000000" pitchFamily="2" charset="-52"/>
              <a:ea typeface="+mn-ea"/>
              <a:cs typeface="+mn-cs"/>
            </a:endParaRPr>
          </a:p>
        </p:txBody>
      </p:sp>
      <p:cxnSp>
        <p:nvCxnSpPr>
          <p:cNvPr id="30" name="Прямая соединительная линия 29">
            <a:extLst>
              <a:ext uri="{FF2B5EF4-FFF2-40B4-BE49-F238E27FC236}">
                <a16:creationId xmlns:a16="http://schemas.microsoft.com/office/drawing/2014/main" id="{CF5DA04D-0DD7-26BE-5DA2-3325684988C9}"/>
              </a:ext>
            </a:extLst>
          </p:cNvPr>
          <p:cNvCxnSpPr>
            <a:cxnSpLocks/>
          </p:cNvCxnSpPr>
          <p:nvPr/>
        </p:nvCxnSpPr>
        <p:spPr>
          <a:xfrm>
            <a:off x="5196486" y="5576377"/>
            <a:ext cx="2488332" cy="0"/>
          </a:xfrm>
          <a:prstGeom prst="line">
            <a:avLst/>
          </a:prstGeom>
          <a:ln w="28575" cap="rnd">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a:extLst>
              <a:ext uri="{FF2B5EF4-FFF2-40B4-BE49-F238E27FC236}">
                <a16:creationId xmlns:a16="http://schemas.microsoft.com/office/drawing/2014/main" id="{F6C77129-E438-921E-1964-9638E7910254}"/>
              </a:ext>
            </a:extLst>
          </p:cNvPr>
          <p:cNvCxnSpPr>
            <a:cxnSpLocks/>
          </p:cNvCxnSpPr>
          <p:nvPr/>
        </p:nvCxnSpPr>
        <p:spPr>
          <a:xfrm flipH="1" flipV="1">
            <a:off x="665018" y="4391450"/>
            <a:ext cx="4531468" cy="1178665"/>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a:extLst>
              <a:ext uri="{FF2B5EF4-FFF2-40B4-BE49-F238E27FC236}">
                <a16:creationId xmlns:a16="http://schemas.microsoft.com/office/drawing/2014/main" id="{4B1E8AFA-AB28-B457-FBA1-4E329ED35CBB}"/>
              </a:ext>
            </a:extLst>
          </p:cNvPr>
          <p:cNvCxnSpPr>
            <a:cxnSpLocks/>
          </p:cNvCxnSpPr>
          <p:nvPr/>
        </p:nvCxnSpPr>
        <p:spPr>
          <a:xfrm flipH="1" flipV="1">
            <a:off x="7684818" y="5570115"/>
            <a:ext cx="2988392" cy="349424"/>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a:extLst>
              <a:ext uri="{FF2B5EF4-FFF2-40B4-BE49-F238E27FC236}">
                <a16:creationId xmlns:a16="http://schemas.microsoft.com/office/drawing/2014/main" id="{129F87A5-B2CE-2198-AEDC-AE53075A1ECC}"/>
              </a:ext>
            </a:extLst>
          </p:cNvPr>
          <p:cNvCxnSpPr>
            <a:cxnSpLocks/>
          </p:cNvCxnSpPr>
          <p:nvPr/>
        </p:nvCxnSpPr>
        <p:spPr>
          <a:xfrm flipH="1">
            <a:off x="11571650" y="5919539"/>
            <a:ext cx="581285" cy="0"/>
          </a:xfrm>
          <a:prstGeom prst="straightConnector1">
            <a:avLst/>
          </a:prstGeom>
          <a:ln w="28575">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pic>
        <p:nvPicPr>
          <p:cNvPr id="37" name="Рисунок 36">
            <a:extLst>
              <a:ext uri="{FF2B5EF4-FFF2-40B4-BE49-F238E27FC236}">
                <a16:creationId xmlns:a16="http://schemas.microsoft.com/office/drawing/2014/main" id="{B5805148-C960-B847-CA0D-82ABFAE82E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7314" y="5071536"/>
            <a:ext cx="357214" cy="357214"/>
          </a:xfrm>
          <a:prstGeom prst="rect">
            <a:avLst/>
          </a:prstGeom>
        </p:spPr>
      </p:pic>
      <p:sp>
        <p:nvSpPr>
          <p:cNvPr id="45" name="TextBox 44">
            <a:extLst>
              <a:ext uri="{FF2B5EF4-FFF2-40B4-BE49-F238E27FC236}">
                <a16:creationId xmlns:a16="http://schemas.microsoft.com/office/drawing/2014/main" id="{52CC1D16-EF50-DDC6-8784-FAF0C43870EF}"/>
              </a:ext>
            </a:extLst>
          </p:cNvPr>
          <p:cNvSpPr txBox="1"/>
          <p:nvPr/>
        </p:nvSpPr>
        <p:spPr>
          <a:xfrm>
            <a:off x="8999873" y="985342"/>
            <a:ext cx="288419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1600" b="1" dirty="0">
                <a:solidFill>
                  <a:schemeClr val="bg1"/>
                </a:solidFill>
                <a:latin typeface="Montserrat" panose="00000500000000000000" pitchFamily="2" charset="-52"/>
              </a:rPr>
              <a:t>Отсутствие расстояния</a:t>
            </a:r>
            <a:br>
              <a:rPr lang="ru-RU" sz="1600" b="1" dirty="0">
                <a:solidFill>
                  <a:schemeClr val="bg1"/>
                </a:solidFill>
                <a:latin typeface="Montserrat" panose="00000500000000000000" pitchFamily="2" charset="-52"/>
              </a:rPr>
            </a:br>
            <a:r>
              <a:rPr lang="ru-RU" sz="1600" b="1" dirty="0">
                <a:solidFill>
                  <a:schemeClr val="bg1"/>
                </a:solidFill>
                <a:latin typeface="Montserrat" panose="00000500000000000000" pitchFamily="2" charset="-52"/>
              </a:rPr>
              <a:t>между элементами</a:t>
            </a:r>
            <a:endParaRPr lang="ru-RU" sz="1600" b="1" kern="1200" dirty="0">
              <a:solidFill>
                <a:schemeClr val="bg1"/>
              </a:solidFill>
              <a:latin typeface="Montserrat" panose="00000500000000000000" pitchFamily="2" charset="-52"/>
              <a:ea typeface="+mn-ea"/>
              <a:cs typeface="+mn-cs"/>
            </a:endParaRPr>
          </a:p>
        </p:txBody>
      </p:sp>
      <p:cxnSp>
        <p:nvCxnSpPr>
          <p:cNvPr id="46" name="Прямая соединительная линия 45">
            <a:extLst>
              <a:ext uri="{FF2B5EF4-FFF2-40B4-BE49-F238E27FC236}">
                <a16:creationId xmlns:a16="http://schemas.microsoft.com/office/drawing/2014/main" id="{012631F0-02B4-7F72-67AB-1BD2AF9687CC}"/>
              </a:ext>
            </a:extLst>
          </p:cNvPr>
          <p:cNvCxnSpPr>
            <a:cxnSpLocks/>
          </p:cNvCxnSpPr>
          <p:nvPr/>
        </p:nvCxnSpPr>
        <p:spPr>
          <a:xfrm>
            <a:off x="8621830" y="1572933"/>
            <a:ext cx="3120991" cy="0"/>
          </a:xfrm>
          <a:prstGeom prst="line">
            <a:avLst/>
          </a:prstGeom>
          <a:ln w="28575" cap="rnd">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47" name="Рисунок 46">
            <a:extLst>
              <a:ext uri="{FF2B5EF4-FFF2-40B4-BE49-F238E27FC236}">
                <a16:creationId xmlns:a16="http://schemas.microsoft.com/office/drawing/2014/main" id="{7B7D994C-BB2F-DE9D-2BAA-BD9A9E6F4C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42658" y="1068092"/>
            <a:ext cx="357214" cy="357214"/>
          </a:xfrm>
          <a:prstGeom prst="rect">
            <a:avLst/>
          </a:prstGeom>
        </p:spPr>
      </p:pic>
      <p:cxnSp>
        <p:nvCxnSpPr>
          <p:cNvPr id="49" name="Прямая соединительная линия 48">
            <a:extLst>
              <a:ext uri="{FF2B5EF4-FFF2-40B4-BE49-F238E27FC236}">
                <a16:creationId xmlns:a16="http://schemas.microsoft.com/office/drawing/2014/main" id="{7CF7F64B-CD52-0798-38DF-98D271FB3147}"/>
              </a:ext>
            </a:extLst>
          </p:cNvPr>
          <p:cNvCxnSpPr>
            <a:cxnSpLocks/>
          </p:cNvCxnSpPr>
          <p:nvPr/>
        </p:nvCxnSpPr>
        <p:spPr>
          <a:xfrm>
            <a:off x="8626616" y="1584184"/>
            <a:ext cx="435498" cy="1686353"/>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Прямая со стрелкой 51">
            <a:extLst>
              <a:ext uri="{FF2B5EF4-FFF2-40B4-BE49-F238E27FC236}">
                <a16:creationId xmlns:a16="http://schemas.microsoft.com/office/drawing/2014/main" id="{43DCCE56-2FAE-4C4A-3AA8-DE7679504107}"/>
              </a:ext>
            </a:extLst>
          </p:cNvPr>
          <p:cNvCxnSpPr>
            <a:cxnSpLocks/>
          </p:cNvCxnSpPr>
          <p:nvPr/>
        </p:nvCxnSpPr>
        <p:spPr>
          <a:xfrm flipH="1">
            <a:off x="8709229" y="3270537"/>
            <a:ext cx="867908" cy="0"/>
          </a:xfrm>
          <a:prstGeom prst="straightConnector1">
            <a:avLst/>
          </a:prstGeom>
          <a:ln w="28575">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57" name="Прямая со стрелкой 56">
            <a:extLst>
              <a:ext uri="{FF2B5EF4-FFF2-40B4-BE49-F238E27FC236}">
                <a16:creationId xmlns:a16="http://schemas.microsoft.com/office/drawing/2014/main" id="{5F708433-0874-3E91-6A2D-5D9C9DEBFAC7}"/>
              </a:ext>
            </a:extLst>
          </p:cNvPr>
          <p:cNvCxnSpPr>
            <a:cxnSpLocks/>
          </p:cNvCxnSpPr>
          <p:nvPr/>
        </p:nvCxnSpPr>
        <p:spPr>
          <a:xfrm flipV="1">
            <a:off x="10654439" y="6152341"/>
            <a:ext cx="0" cy="591454"/>
          </a:xfrm>
          <a:prstGeom prst="straightConnector1">
            <a:avLst/>
          </a:prstGeom>
          <a:ln w="28575">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a:extLst>
              <a:ext uri="{FF2B5EF4-FFF2-40B4-BE49-F238E27FC236}">
                <a16:creationId xmlns:a16="http://schemas.microsoft.com/office/drawing/2014/main" id="{99E409B5-6EB7-825B-60B6-A4431C00EFD7}"/>
              </a:ext>
            </a:extLst>
          </p:cNvPr>
          <p:cNvCxnSpPr>
            <a:cxnSpLocks/>
          </p:cNvCxnSpPr>
          <p:nvPr/>
        </p:nvCxnSpPr>
        <p:spPr>
          <a:xfrm flipH="1">
            <a:off x="0" y="1830376"/>
            <a:ext cx="406400" cy="0"/>
          </a:xfrm>
          <a:prstGeom prst="straightConnector1">
            <a:avLst/>
          </a:prstGeom>
          <a:ln w="28575">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a:extLst>
              <a:ext uri="{FF2B5EF4-FFF2-40B4-BE49-F238E27FC236}">
                <a16:creationId xmlns:a16="http://schemas.microsoft.com/office/drawing/2014/main" id="{2A493680-7F34-B5A7-C5E7-8E4CC32C7EA0}"/>
              </a:ext>
            </a:extLst>
          </p:cNvPr>
          <p:cNvCxnSpPr>
            <a:cxnSpLocks/>
          </p:cNvCxnSpPr>
          <p:nvPr/>
        </p:nvCxnSpPr>
        <p:spPr>
          <a:xfrm flipH="1">
            <a:off x="0" y="2432722"/>
            <a:ext cx="406400" cy="0"/>
          </a:xfrm>
          <a:prstGeom prst="straightConnector1">
            <a:avLst/>
          </a:prstGeom>
          <a:ln w="28575">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6257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628EC38-A6F1-4A3D-B5E1-6B2D4B6F23BC}"/>
              </a:ext>
            </a:extLst>
          </p:cNvPr>
          <p:cNvSpPr>
            <a:spLocks noGrp="1"/>
          </p:cNvSpPr>
          <p:nvPr>
            <p:ph type="title"/>
          </p:nvPr>
        </p:nvSpPr>
        <p:spPr/>
        <p:txBody>
          <a:bodyPr/>
          <a:lstStyle/>
          <a:p>
            <a:r>
              <a:rPr lang="ru-RU" dirty="0"/>
              <a:t>ГРАФИКИ</a:t>
            </a:r>
          </a:p>
        </p:txBody>
      </p:sp>
      <p:sp>
        <p:nvSpPr>
          <p:cNvPr id="5" name="Прямоугольник: скругленные углы 4">
            <a:extLst>
              <a:ext uri="{FF2B5EF4-FFF2-40B4-BE49-F238E27FC236}">
                <a16:creationId xmlns:a16="http://schemas.microsoft.com/office/drawing/2014/main" id="{AB6046F3-1A67-40EE-86C7-CB48114D2A6F}"/>
              </a:ext>
            </a:extLst>
          </p:cNvPr>
          <p:cNvSpPr/>
          <p:nvPr/>
        </p:nvSpPr>
        <p:spPr>
          <a:xfrm>
            <a:off x="559571" y="1662270"/>
            <a:ext cx="5826124" cy="4307563"/>
          </a:xfrm>
          <a:prstGeom prst="roundRect">
            <a:avLst>
              <a:gd name="adj" fmla="val 1459"/>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ru-RU" sz="1600" b="1" dirty="0">
              <a:solidFill>
                <a:schemeClr val="accent2"/>
              </a:solidFill>
              <a:latin typeface="Montserrat" panose="00000500000000000000" pitchFamily="2" charset="-52"/>
            </a:endParaRPr>
          </a:p>
        </p:txBody>
      </p:sp>
      <p:sp>
        <p:nvSpPr>
          <p:cNvPr id="6" name="Текст 3">
            <a:extLst>
              <a:ext uri="{FF2B5EF4-FFF2-40B4-BE49-F238E27FC236}">
                <a16:creationId xmlns:a16="http://schemas.microsoft.com/office/drawing/2014/main" id="{0A9D7D9D-B244-49CA-BFD8-734E3F79F448}"/>
              </a:ext>
            </a:extLst>
          </p:cNvPr>
          <p:cNvSpPr txBox="1">
            <a:spLocks/>
          </p:cNvSpPr>
          <p:nvPr/>
        </p:nvSpPr>
        <p:spPr>
          <a:xfrm>
            <a:off x="559572" y="2379303"/>
            <a:ext cx="2840852" cy="307777"/>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chemeClr val="tx1"/>
                </a:solidFill>
              </a:rPr>
              <a:t>Основной текст</a:t>
            </a:r>
          </a:p>
        </p:txBody>
      </p:sp>
      <p:sp>
        <p:nvSpPr>
          <p:cNvPr id="7" name="Текст 6">
            <a:extLst>
              <a:ext uri="{FF2B5EF4-FFF2-40B4-BE49-F238E27FC236}">
                <a16:creationId xmlns:a16="http://schemas.microsoft.com/office/drawing/2014/main" id="{3CFB3467-3472-4829-9341-70EE96A34680}"/>
              </a:ext>
            </a:extLst>
          </p:cNvPr>
          <p:cNvSpPr txBox="1">
            <a:spLocks/>
          </p:cNvSpPr>
          <p:nvPr/>
        </p:nvSpPr>
        <p:spPr>
          <a:xfrm>
            <a:off x="2334301" y="2982777"/>
            <a:ext cx="3806089" cy="276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400" dirty="0">
                <a:solidFill>
                  <a:schemeClr val="accent5"/>
                </a:solidFill>
                <a:latin typeface="Montserrat" panose="00000500000000000000" pitchFamily="2" charset="-52"/>
              </a:rPr>
              <a:t>Описательная информация блока</a:t>
            </a:r>
          </a:p>
        </p:txBody>
      </p:sp>
      <p:sp>
        <p:nvSpPr>
          <p:cNvPr id="8" name="Текст 8">
            <a:extLst>
              <a:ext uri="{FF2B5EF4-FFF2-40B4-BE49-F238E27FC236}">
                <a16:creationId xmlns:a16="http://schemas.microsoft.com/office/drawing/2014/main" id="{D9B85054-8BBA-496E-A72F-8F2C87825836}"/>
              </a:ext>
            </a:extLst>
          </p:cNvPr>
          <p:cNvSpPr txBox="1">
            <a:spLocks/>
          </p:cNvSpPr>
          <p:nvPr/>
        </p:nvSpPr>
        <p:spPr>
          <a:xfrm>
            <a:off x="2334301" y="3702181"/>
            <a:ext cx="3806089" cy="276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400" dirty="0">
                <a:solidFill>
                  <a:schemeClr val="accent5"/>
                </a:solidFill>
                <a:latin typeface="Montserrat" panose="00000500000000000000" pitchFamily="2" charset="-52"/>
              </a:rPr>
              <a:t>Описательная информация блока</a:t>
            </a:r>
          </a:p>
        </p:txBody>
      </p:sp>
      <p:sp>
        <p:nvSpPr>
          <p:cNvPr id="9" name="Текст 10">
            <a:extLst>
              <a:ext uri="{FF2B5EF4-FFF2-40B4-BE49-F238E27FC236}">
                <a16:creationId xmlns:a16="http://schemas.microsoft.com/office/drawing/2014/main" id="{303AF948-CDBD-4E0E-A93D-A6E9F3C72C69}"/>
              </a:ext>
            </a:extLst>
          </p:cNvPr>
          <p:cNvSpPr txBox="1">
            <a:spLocks/>
          </p:cNvSpPr>
          <p:nvPr/>
        </p:nvSpPr>
        <p:spPr>
          <a:xfrm>
            <a:off x="2334301" y="4436548"/>
            <a:ext cx="3806089" cy="276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400" dirty="0">
                <a:solidFill>
                  <a:schemeClr val="accent5"/>
                </a:solidFill>
                <a:latin typeface="Montserrat" panose="00000500000000000000" pitchFamily="2" charset="-52"/>
              </a:rPr>
              <a:t>Описательная информация блока</a:t>
            </a:r>
          </a:p>
        </p:txBody>
      </p:sp>
      <p:sp>
        <p:nvSpPr>
          <p:cNvPr id="10" name="Текст 12">
            <a:extLst>
              <a:ext uri="{FF2B5EF4-FFF2-40B4-BE49-F238E27FC236}">
                <a16:creationId xmlns:a16="http://schemas.microsoft.com/office/drawing/2014/main" id="{A1555793-46A5-4AEF-A602-A570C08F6D0A}"/>
              </a:ext>
            </a:extLst>
          </p:cNvPr>
          <p:cNvSpPr txBox="1">
            <a:spLocks/>
          </p:cNvSpPr>
          <p:nvPr/>
        </p:nvSpPr>
        <p:spPr>
          <a:xfrm>
            <a:off x="2334513" y="5163132"/>
            <a:ext cx="3806089" cy="276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400" dirty="0">
                <a:solidFill>
                  <a:schemeClr val="accent5"/>
                </a:solidFill>
                <a:latin typeface="Montserrat" panose="00000500000000000000" pitchFamily="2" charset="-52"/>
              </a:rPr>
              <a:t>Описательная информация блока</a:t>
            </a:r>
          </a:p>
        </p:txBody>
      </p:sp>
      <p:sp>
        <p:nvSpPr>
          <p:cNvPr id="11" name="Прямоугольник: скругленные углы 10">
            <a:extLst>
              <a:ext uri="{FF2B5EF4-FFF2-40B4-BE49-F238E27FC236}">
                <a16:creationId xmlns:a16="http://schemas.microsoft.com/office/drawing/2014/main" id="{83988FBA-F445-4374-9B83-DC8ABF538D35}"/>
              </a:ext>
            </a:extLst>
          </p:cNvPr>
          <p:cNvSpPr/>
          <p:nvPr/>
        </p:nvSpPr>
        <p:spPr>
          <a:xfrm>
            <a:off x="559571" y="3669963"/>
            <a:ext cx="1606580" cy="349221"/>
          </a:xfrm>
          <a:prstGeom prst="roundRect">
            <a:avLst>
              <a:gd name="adj" fmla="val 87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bg1"/>
                </a:solidFill>
                <a:latin typeface="Montserrat" panose="00000500000000000000" pitchFamily="2" charset="-52"/>
              </a:rPr>
              <a:t>000</a:t>
            </a:r>
            <a:endParaRPr lang="ru-RU" sz="1400" dirty="0"/>
          </a:p>
        </p:txBody>
      </p:sp>
      <p:sp>
        <p:nvSpPr>
          <p:cNvPr id="12" name="Прямоугольник: скругленные углы 11">
            <a:extLst>
              <a:ext uri="{FF2B5EF4-FFF2-40B4-BE49-F238E27FC236}">
                <a16:creationId xmlns:a16="http://schemas.microsoft.com/office/drawing/2014/main" id="{BBE27E12-D29B-455B-8DA5-9BE80496E42F}"/>
              </a:ext>
            </a:extLst>
          </p:cNvPr>
          <p:cNvSpPr/>
          <p:nvPr/>
        </p:nvSpPr>
        <p:spPr>
          <a:xfrm>
            <a:off x="557150" y="4396087"/>
            <a:ext cx="1606580" cy="349221"/>
          </a:xfrm>
          <a:prstGeom prst="roundRect">
            <a:avLst>
              <a:gd name="adj" fmla="val 879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bg1"/>
                </a:solidFill>
                <a:latin typeface="Montserrat" panose="00000500000000000000" pitchFamily="2" charset="-52"/>
              </a:rPr>
              <a:t>000</a:t>
            </a:r>
            <a:endParaRPr lang="ru-RU" sz="1400" dirty="0"/>
          </a:p>
        </p:txBody>
      </p:sp>
      <p:sp>
        <p:nvSpPr>
          <p:cNvPr id="13" name="Прямоугольник: скругленные углы 12">
            <a:extLst>
              <a:ext uri="{FF2B5EF4-FFF2-40B4-BE49-F238E27FC236}">
                <a16:creationId xmlns:a16="http://schemas.microsoft.com/office/drawing/2014/main" id="{B073A178-83AE-4F85-9214-B4D4B5FAD687}"/>
              </a:ext>
            </a:extLst>
          </p:cNvPr>
          <p:cNvSpPr/>
          <p:nvPr/>
        </p:nvSpPr>
        <p:spPr>
          <a:xfrm>
            <a:off x="554729" y="5117790"/>
            <a:ext cx="1606580" cy="349221"/>
          </a:xfrm>
          <a:prstGeom prst="roundRect">
            <a:avLst>
              <a:gd name="adj" fmla="val 879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bg1"/>
                </a:solidFill>
                <a:latin typeface="Montserrat" panose="00000500000000000000" pitchFamily="2" charset="-52"/>
              </a:rPr>
              <a:t>000</a:t>
            </a:r>
            <a:endParaRPr lang="ru-RU" sz="1400" dirty="0"/>
          </a:p>
        </p:txBody>
      </p:sp>
      <p:sp>
        <p:nvSpPr>
          <p:cNvPr id="14" name="Прямоугольник: скругленные углы 13">
            <a:extLst>
              <a:ext uri="{FF2B5EF4-FFF2-40B4-BE49-F238E27FC236}">
                <a16:creationId xmlns:a16="http://schemas.microsoft.com/office/drawing/2014/main" id="{CF7AF22E-5B7E-467E-AE9A-C3D49EDDDA35}"/>
              </a:ext>
            </a:extLst>
          </p:cNvPr>
          <p:cNvSpPr/>
          <p:nvPr/>
        </p:nvSpPr>
        <p:spPr>
          <a:xfrm>
            <a:off x="554729" y="2951018"/>
            <a:ext cx="1606580" cy="349221"/>
          </a:xfrm>
          <a:prstGeom prst="roundRect">
            <a:avLst>
              <a:gd name="adj" fmla="val 879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bg1"/>
                </a:solidFill>
                <a:latin typeface="Montserrat" panose="00000500000000000000" pitchFamily="2" charset="-52"/>
              </a:rPr>
              <a:t>000</a:t>
            </a:r>
            <a:endParaRPr lang="ru-RU" sz="1400" dirty="0"/>
          </a:p>
        </p:txBody>
      </p:sp>
      <p:sp>
        <p:nvSpPr>
          <p:cNvPr id="15" name="Текст 3">
            <a:extLst>
              <a:ext uri="{FF2B5EF4-FFF2-40B4-BE49-F238E27FC236}">
                <a16:creationId xmlns:a16="http://schemas.microsoft.com/office/drawing/2014/main" id="{928F1787-781A-4FD8-BD48-AF1FA1E3C4F1}"/>
              </a:ext>
            </a:extLst>
          </p:cNvPr>
          <p:cNvSpPr txBox="1">
            <a:spLocks/>
          </p:cNvSpPr>
          <p:nvPr/>
        </p:nvSpPr>
        <p:spPr>
          <a:xfrm>
            <a:off x="559572" y="1733184"/>
            <a:ext cx="2840852" cy="338554"/>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b="1" dirty="0">
                <a:solidFill>
                  <a:schemeClr val="bg2"/>
                </a:solidFill>
              </a:rPr>
              <a:t>Подзаголовок</a:t>
            </a:r>
          </a:p>
        </p:txBody>
      </p:sp>
      <p:graphicFrame>
        <p:nvGraphicFramePr>
          <p:cNvPr id="16" name="Диаграмма 15">
            <a:extLst>
              <a:ext uri="{FF2B5EF4-FFF2-40B4-BE49-F238E27FC236}">
                <a16:creationId xmlns:a16="http://schemas.microsoft.com/office/drawing/2014/main" id="{154FD8B6-E8EE-45EC-8F9B-EBCAD078944B}"/>
              </a:ext>
            </a:extLst>
          </p:cNvPr>
          <p:cNvGraphicFramePr/>
          <p:nvPr>
            <p:extLst>
              <p:ext uri="{D42A27DB-BD31-4B8C-83A1-F6EECF244321}">
                <p14:modId xmlns:p14="http://schemas.microsoft.com/office/powerpoint/2010/main" val="3807781488"/>
              </p:ext>
            </p:extLst>
          </p:nvPr>
        </p:nvGraphicFramePr>
        <p:xfrm>
          <a:off x="6664872" y="1617955"/>
          <a:ext cx="4680790" cy="4228977"/>
        </p:xfrm>
        <a:graphic>
          <a:graphicData uri="http://schemas.openxmlformats.org/drawingml/2006/chart">
            <c:chart xmlns:c="http://schemas.openxmlformats.org/drawingml/2006/chart" xmlns:r="http://schemas.openxmlformats.org/officeDocument/2006/relationships" r:id="rId2"/>
          </a:graphicData>
        </a:graphic>
      </p:graphicFrame>
      <p:grpSp>
        <p:nvGrpSpPr>
          <p:cNvPr id="19" name="Группа 18">
            <a:extLst>
              <a:ext uri="{FF2B5EF4-FFF2-40B4-BE49-F238E27FC236}">
                <a16:creationId xmlns:a16="http://schemas.microsoft.com/office/drawing/2014/main" id="{01476E5C-FABE-2C69-AB5A-A1754D8082CB}"/>
              </a:ext>
            </a:extLst>
          </p:cNvPr>
          <p:cNvGrpSpPr/>
          <p:nvPr/>
        </p:nvGrpSpPr>
        <p:grpSpPr>
          <a:xfrm>
            <a:off x="7591600" y="199815"/>
            <a:ext cx="2572766" cy="1331202"/>
            <a:chOff x="9129557" y="1563828"/>
            <a:chExt cx="2572766" cy="1331202"/>
          </a:xfrm>
        </p:grpSpPr>
        <p:sp>
          <p:nvSpPr>
            <p:cNvPr id="20" name="Облачко с текстом: прямоугольное со скругленными углами 10">
              <a:extLst>
                <a:ext uri="{FF2B5EF4-FFF2-40B4-BE49-F238E27FC236}">
                  <a16:creationId xmlns:a16="http://schemas.microsoft.com/office/drawing/2014/main" id="{16825060-D385-A272-39FD-11936094E0B3}"/>
                </a:ext>
              </a:extLst>
            </p:cNvPr>
            <p:cNvSpPr/>
            <p:nvPr/>
          </p:nvSpPr>
          <p:spPr>
            <a:xfrm>
              <a:off x="9129557" y="1606106"/>
              <a:ext cx="2572766" cy="1288924"/>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Цвета в графиках могут меняться на ваше усмотрение в рамках представленной палитры</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на сл. 11-12 </a:t>
              </a:r>
            </a:p>
          </p:txBody>
        </p:sp>
        <p:grpSp>
          <p:nvGrpSpPr>
            <p:cNvPr id="21" name="Группа 20">
              <a:extLst>
                <a:ext uri="{FF2B5EF4-FFF2-40B4-BE49-F238E27FC236}">
                  <a16:creationId xmlns:a16="http://schemas.microsoft.com/office/drawing/2014/main" id="{71F1F8C8-9384-976C-5B14-67BC9BC490A4}"/>
                </a:ext>
              </a:extLst>
            </p:cNvPr>
            <p:cNvGrpSpPr/>
            <p:nvPr/>
          </p:nvGrpSpPr>
          <p:grpSpPr>
            <a:xfrm>
              <a:off x="11373289" y="1563828"/>
              <a:ext cx="265772" cy="414163"/>
              <a:chOff x="8712521" y="220837"/>
              <a:chExt cx="265772" cy="414163"/>
            </a:xfrm>
          </p:grpSpPr>
          <p:pic>
            <p:nvPicPr>
              <p:cNvPr id="22" name="Рисунок 21">
                <a:extLst>
                  <a:ext uri="{FF2B5EF4-FFF2-40B4-BE49-F238E27FC236}">
                    <a16:creationId xmlns:a16="http://schemas.microsoft.com/office/drawing/2014/main" id="{2C954120-DEA1-1CF3-7461-209DDC52F4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12521" y="266851"/>
                <a:ext cx="249391" cy="368149"/>
              </a:xfrm>
              <a:prstGeom prst="rect">
                <a:avLst/>
              </a:prstGeom>
            </p:spPr>
          </p:pic>
          <p:sp>
            <p:nvSpPr>
              <p:cNvPr id="23" name="TextBox 22">
                <a:extLst>
                  <a:ext uri="{FF2B5EF4-FFF2-40B4-BE49-F238E27FC236}">
                    <a16:creationId xmlns:a16="http://schemas.microsoft.com/office/drawing/2014/main" id="{47498F7B-FB5C-C6BA-0A64-5359CA26076E}"/>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
        <p:nvSpPr>
          <p:cNvPr id="24" name="Полилиния 23">
            <a:extLst>
              <a:ext uri="{FF2B5EF4-FFF2-40B4-BE49-F238E27FC236}">
                <a16:creationId xmlns:a16="http://schemas.microsoft.com/office/drawing/2014/main" id="{6E9CA23D-3AA5-73C3-B2DA-FA272526C62B}"/>
              </a:ext>
            </a:extLst>
          </p:cNvPr>
          <p:cNvSpPr/>
          <p:nvPr/>
        </p:nvSpPr>
        <p:spPr>
          <a:xfrm>
            <a:off x="10410478" y="5392347"/>
            <a:ext cx="1781522" cy="1465653"/>
          </a:xfrm>
          <a:custGeom>
            <a:avLst/>
            <a:gdLst>
              <a:gd name="connsiteX0" fmla="*/ 2060522 w 2060521"/>
              <a:gd name="connsiteY0" fmla="*/ 1120 h 1695185"/>
              <a:gd name="connsiteX1" fmla="*/ 2023115 w 2060521"/>
              <a:gd name="connsiteY1" fmla="*/ 0 h 1695185"/>
              <a:gd name="connsiteX2" fmla="*/ 0 w 2060521"/>
              <a:gd name="connsiteY2" fmla="*/ 1695185 h 1695185"/>
              <a:gd name="connsiteX3" fmla="*/ 212347 w 2060521"/>
              <a:gd name="connsiteY3" fmla="*/ 1695185 h 1695185"/>
              <a:gd name="connsiteX4" fmla="*/ 2023115 w 2060521"/>
              <a:gd name="connsiteY4" fmla="*/ 171534 h 1695185"/>
              <a:gd name="connsiteX5" fmla="*/ 2060522 w 2060521"/>
              <a:gd name="connsiteY5" fmla="*/ 172878 h 1695185"/>
              <a:gd name="connsiteX6" fmla="*/ 2060522 w 2060521"/>
              <a:gd name="connsiteY6" fmla="*/ 1120 h 169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0521" h="1695185">
                <a:moveTo>
                  <a:pt x="2060522" y="1120"/>
                </a:moveTo>
                <a:cubicBezTo>
                  <a:pt x="2048202" y="448"/>
                  <a:pt x="2035659" y="0"/>
                  <a:pt x="2023115" y="0"/>
                </a:cubicBezTo>
                <a:cubicBezTo>
                  <a:pt x="1471417" y="0"/>
                  <a:pt x="699982" y="664414"/>
                  <a:pt x="0" y="1695185"/>
                </a:cubicBezTo>
                <a:lnTo>
                  <a:pt x="212347" y="1695185"/>
                </a:lnTo>
                <a:cubicBezTo>
                  <a:pt x="855210" y="782652"/>
                  <a:pt x="1557655" y="171534"/>
                  <a:pt x="2023115" y="171534"/>
                </a:cubicBezTo>
                <a:cubicBezTo>
                  <a:pt x="2035883" y="171534"/>
                  <a:pt x="2048202" y="171982"/>
                  <a:pt x="2060522" y="172878"/>
                </a:cubicBezTo>
                <a:lnTo>
                  <a:pt x="2060522" y="1120"/>
                </a:ln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40210386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ГРАФИКИ</a:t>
            </a:r>
          </a:p>
        </p:txBody>
      </p:sp>
      <p:sp>
        <p:nvSpPr>
          <p:cNvPr id="8" name="Текст 2">
            <a:extLst>
              <a:ext uri="{FF2B5EF4-FFF2-40B4-BE49-F238E27FC236}">
                <a16:creationId xmlns:a16="http://schemas.microsoft.com/office/drawing/2014/main" id="{E974C7F9-4533-4F45-9D18-8BE1378B3FA7}"/>
              </a:ext>
            </a:extLst>
          </p:cNvPr>
          <p:cNvSpPr>
            <a:spLocks noGrp="1"/>
          </p:cNvSpPr>
          <p:nvPr>
            <p:ph type="body" sz="quarter" idx="10"/>
          </p:nvPr>
        </p:nvSpPr>
        <p:spPr>
          <a:xfrm>
            <a:off x="559572" y="1729294"/>
            <a:ext cx="2549388" cy="338554"/>
          </a:xfrm>
        </p:spPr>
        <p:txBody>
          <a:bodyPr/>
          <a:lstStyle/>
          <a:p>
            <a:r>
              <a:rPr lang="ru-RU" dirty="0"/>
              <a:t>Подзаголовок</a:t>
            </a:r>
          </a:p>
        </p:txBody>
      </p:sp>
      <p:sp>
        <p:nvSpPr>
          <p:cNvPr id="9" name="Текст 3">
            <a:extLst>
              <a:ext uri="{FF2B5EF4-FFF2-40B4-BE49-F238E27FC236}">
                <a16:creationId xmlns:a16="http://schemas.microsoft.com/office/drawing/2014/main" id="{3F099DCA-E3C0-43A3-AE51-7DEF57C6ABE0}"/>
              </a:ext>
            </a:extLst>
          </p:cNvPr>
          <p:cNvSpPr>
            <a:spLocks noGrp="1"/>
          </p:cNvSpPr>
          <p:nvPr>
            <p:ph type="body" sz="quarter" idx="11"/>
          </p:nvPr>
        </p:nvSpPr>
        <p:spPr>
          <a:xfrm>
            <a:off x="559572" y="2409034"/>
            <a:ext cx="2549388" cy="1815882"/>
          </a:xfrm>
        </p:spPr>
        <p:txBody>
          <a:bodyPr/>
          <a:lstStyle/>
          <a:p>
            <a:r>
              <a:rPr lang="ru-RU" sz="1400" dirty="0"/>
              <a:t>Редактируемая область размещения текстового блока. Редактируемая область размещения текстового блока. Редактируемая область размещения текстового блока. </a:t>
            </a:r>
          </a:p>
        </p:txBody>
      </p:sp>
      <p:graphicFrame>
        <p:nvGraphicFramePr>
          <p:cNvPr id="10" name="Диаграмма 9">
            <a:extLst>
              <a:ext uri="{FF2B5EF4-FFF2-40B4-BE49-F238E27FC236}">
                <a16:creationId xmlns:a16="http://schemas.microsoft.com/office/drawing/2014/main" id="{44543B56-F90F-4D73-849D-A1B07F44176B}"/>
              </a:ext>
            </a:extLst>
          </p:cNvPr>
          <p:cNvGraphicFramePr/>
          <p:nvPr>
            <p:extLst>
              <p:ext uri="{D42A27DB-BD31-4B8C-83A1-F6EECF244321}">
                <p14:modId xmlns:p14="http://schemas.microsoft.com/office/powerpoint/2010/main" val="2517371771"/>
              </p:ext>
            </p:extLst>
          </p:nvPr>
        </p:nvGraphicFramePr>
        <p:xfrm>
          <a:off x="5326603" y="1421517"/>
          <a:ext cx="6314536" cy="4298644"/>
        </p:xfrm>
        <a:graphic>
          <a:graphicData uri="http://schemas.openxmlformats.org/drawingml/2006/chart">
            <c:chart xmlns:c="http://schemas.openxmlformats.org/drawingml/2006/chart" xmlns:r="http://schemas.openxmlformats.org/officeDocument/2006/relationships" r:id="rId2"/>
          </a:graphicData>
        </a:graphic>
      </p:graphicFrame>
      <p:grpSp>
        <p:nvGrpSpPr>
          <p:cNvPr id="12" name="Группа 11">
            <a:extLst>
              <a:ext uri="{FF2B5EF4-FFF2-40B4-BE49-F238E27FC236}">
                <a16:creationId xmlns:a16="http://schemas.microsoft.com/office/drawing/2014/main" id="{B7744DCE-0E31-4813-C359-59E93092EF1B}"/>
              </a:ext>
            </a:extLst>
          </p:cNvPr>
          <p:cNvGrpSpPr/>
          <p:nvPr/>
        </p:nvGrpSpPr>
        <p:grpSpPr>
          <a:xfrm>
            <a:off x="7591600" y="199815"/>
            <a:ext cx="2572766" cy="1331202"/>
            <a:chOff x="9129557" y="1563828"/>
            <a:chExt cx="2572766" cy="1331202"/>
          </a:xfrm>
        </p:grpSpPr>
        <p:sp>
          <p:nvSpPr>
            <p:cNvPr id="13" name="Облачко с текстом: прямоугольное со скругленными углами 10">
              <a:extLst>
                <a:ext uri="{FF2B5EF4-FFF2-40B4-BE49-F238E27FC236}">
                  <a16:creationId xmlns:a16="http://schemas.microsoft.com/office/drawing/2014/main" id="{E6CBA20E-4725-6050-E51F-3EE84FF5B1D1}"/>
                </a:ext>
              </a:extLst>
            </p:cNvPr>
            <p:cNvSpPr/>
            <p:nvPr/>
          </p:nvSpPr>
          <p:spPr>
            <a:xfrm>
              <a:off x="9129557" y="1606106"/>
              <a:ext cx="2572766" cy="1288924"/>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Цвета в графиках могут меняться на ваше усмотрение в рамках представленной палитры</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на сл. 11-12 </a:t>
              </a:r>
            </a:p>
          </p:txBody>
        </p:sp>
        <p:grpSp>
          <p:nvGrpSpPr>
            <p:cNvPr id="14" name="Группа 13">
              <a:extLst>
                <a:ext uri="{FF2B5EF4-FFF2-40B4-BE49-F238E27FC236}">
                  <a16:creationId xmlns:a16="http://schemas.microsoft.com/office/drawing/2014/main" id="{D0CBC92E-23E8-B4D7-A067-DE14EDEC5230}"/>
                </a:ext>
              </a:extLst>
            </p:cNvPr>
            <p:cNvGrpSpPr/>
            <p:nvPr/>
          </p:nvGrpSpPr>
          <p:grpSpPr>
            <a:xfrm>
              <a:off x="11373289" y="1563828"/>
              <a:ext cx="265772" cy="414163"/>
              <a:chOff x="8712521" y="220837"/>
              <a:chExt cx="265772" cy="414163"/>
            </a:xfrm>
          </p:grpSpPr>
          <p:pic>
            <p:nvPicPr>
              <p:cNvPr id="15" name="Рисунок 14">
                <a:extLst>
                  <a:ext uri="{FF2B5EF4-FFF2-40B4-BE49-F238E27FC236}">
                    <a16:creationId xmlns:a16="http://schemas.microsoft.com/office/drawing/2014/main" id="{6C391342-16B3-BE5F-0025-551BE93B0E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12521" y="266851"/>
                <a:ext cx="249391" cy="368149"/>
              </a:xfrm>
              <a:prstGeom prst="rect">
                <a:avLst/>
              </a:prstGeom>
            </p:spPr>
          </p:pic>
          <p:sp>
            <p:nvSpPr>
              <p:cNvPr id="16" name="TextBox 15">
                <a:extLst>
                  <a:ext uri="{FF2B5EF4-FFF2-40B4-BE49-F238E27FC236}">
                    <a16:creationId xmlns:a16="http://schemas.microsoft.com/office/drawing/2014/main" id="{E11B6752-790E-4442-3249-1DE437BD8250}"/>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
        <p:nvSpPr>
          <p:cNvPr id="17" name="Полилиния 16">
            <a:extLst>
              <a:ext uri="{FF2B5EF4-FFF2-40B4-BE49-F238E27FC236}">
                <a16:creationId xmlns:a16="http://schemas.microsoft.com/office/drawing/2014/main" id="{8CE97CC3-38BB-6B54-C0CF-789E6564657A}"/>
              </a:ext>
            </a:extLst>
          </p:cNvPr>
          <p:cNvSpPr/>
          <p:nvPr/>
        </p:nvSpPr>
        <p:spPr>
          <a:xfrm rot="10800000">
            <a:off x="11719687" y="3269415"/>
            <a:ext cx="486367" cy="1237910"/>
          </a:xfrm>
          <a:custGeom>
            <a:avLst/>
            <a:gdLst>
              <a:gd name="connsiteX0" fmla="*/ 474643 w 486367"/>
              <a:gd name="connsiteY0" fmla="*/ 425028 h 1237910"/>
              <a:gd name="connsiteX1" fmla="*/ 370038 w 486367"/>
              <a:gd name="connsiteY1" fmla="*/ 229533 h 1237910"/>
              <a:gd name="connsiteX2" fmla="*/ 0 w 486367"/>
              <a:gd name="connsiteY2" fmla="*/ 0 h 1237910"/>
              <a:gd name="connsiteX3" fmla="*/ 0 w 486367"/>
              <a:gd name="connsiteY3" fmla="*/ 147349 h 1237910"/>
              <a:gd name="connsiteX4" fmla="*/ 267225 w 486367"/>
              <a:gd name="connsiteY4" fmla="*/ 320451 h 1237910"/>
              <a:gd name="connsiteX5" fmla="*/ 341143 w 486367"/>
              <a:gd name="connsiteY5" fmla="*/ 457499 h 1237910"/>
              <a:gd name="connsiteX6" fmla="*/ 224 w 486367"/>
              <a:gd name="connsiteY6" fmla="*/ 1061450 h 1237910"/>
              <a:gd name="connsiteX7" fmla="*/ 224 w 486367"/>
              <a:gd name="connsiteY7" fmla="*/ 1237911 h 1237910"/>
              <a:gd name="connsiteX8" fmla="*/ 474643 w 486367"/>
              <a:gd name="connsiteY8" fmla="*/ 425028 h 123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367" h="1237910">
                <a:moveTo>
                  <a:pt x="474643" y="425028"/>
                </a:moveTo>
                <a:cubicBezTo>
                  <a:pt x="457396" y="354489"/>
                  <a:pt x="422229" y="288652"/>
                  <a:pt x="370038" y="229533"/>
                </a:cubicBezTo>
                <a:cubicBezTo>
                  <a:pt x="286264" y="134809"/>
                  <a:pt x="160380" y="58223"/>
                  <a:pt x="0" y="0"/>
                </a:cubicBezTo>
                <a:lnTo>
                  <a:pt x="0" y="147349"/>
                </a:lnTo>
                <a:cubicBezTo>
                  <a:pt x="115581" y="193927"/>
                  <a:pt x="206299" y="251703"/>
                  <a:pt x="267225" y="320451"/>
                </a:cubicBezTo>
                <a:cubicBezTo>
                  <a:pt x="304408" y="362550"/>
                  <a:pt x="329272" y="408905"/>
                  <a:pt x="341143" y="457499"/>
                </a:cubicBezTo>
                <a:cubicBezTo>
                  <a:pt x="382134" y="627017"/>
                  <a:pt x="259833" y="840875"/>
                  <a:pt x="224" y="1061450"/>
                </a:cubicBezTo>
                <a:lnTo>
                  <a:pt x="224" y="1237911"/>
                </a:lnTo>
                <a:cubicBezTo>
                  <a:pt x="354807" y="964487"/>
                  <a:pt x="535794" y="678298"/>
                  <a:pt x="474643" y="425028"/>
                </a:cubicBezTo>
                <a:close/>
              </a:path>
            </a:pathLst>
          </a:custGeom>
          <a:solidFill>
            <a:srgbClr val="86888C">
              <a:alpha val="20000"/>
            </a:srgbClr>
          </a:solidFill>
          <a:ln w="2240"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6D8BC837-85CA-9CAC-0148-0A3879AAD3F2}"/>
              </a:ext>
            </a:extLst>
          </p:cNvPr>
          <p:cNvSpPr/>
          <p:nvPr/>
        </p:nvSpPr>
        <p:spPr>
          <a:xfrm rot="16200000">
            <a:off x="219330" y="6115450"/>
            <a:ext cx="523220" cy="961880"/>
          </a:xfrm>
          <a:custGeom>
            <a:avLst/>
            <a:gdLst>
              <a:gd name="connsiteX0" fmla="*/ 520338 w 563373"/>
              <a:gd name="connsiteY0" fmla="*/ 0 h 1035697"/>
              <a:gd name="connsiteX1" fmla="*/ 304408 w 563373"/>
              <a:gd name="connsiteY1" fmla="*/ 0 h 1035697"/>
              <a:gd name="connsiteX2" fmla="*/ 367350 w 563373"/>
              <a:gd name="connsiteY2" fmla="*/ 132345 h 1035697"/>
              <a:gd name="connsiteX3" fmla="*/ 0 w 563373"/>
              <a:gd name="connsiteY3" fmla="*/ 795192 h 1035697"/>
              <a:gd name="connsiteX4" fmla="*/ 0 w 563373"/>
              <a:gd name="connsiteY4" fmla="*/ 1035698 h 1035697"/>
              <a:gd name="connsiteX5" fmla="*/ 550129 w 563373"/>
              <a:gd name="connsiteY5" fmla="*/ 90022 h 1035697"/>
              <a:gd name="connsiteX6" fmla="*/ 520338 w 563373"/>
              <a:gd name="connsiteY6" fmla="*/ 0 h 103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373" h="1035697">
                <a:moveTo>
                  <a:pt x="520338" y="0"/>
                </a:moveTo>
                <a:lnTo>
                  <a:pt x="304408" y="0"/>
                </a:lnTo>
                <a:cubicBezTo>
                  <a:pt x="335319" y="41428"/>
                  <a:pt x="356599" y="85767"/>
                  <a:pt x="367350" y="132345"/>
                </a:cubicBezTo>
                <a:cubicBezTo>
                  <a:pt x="411477" y="322466"/>
                  <a:pt x="279993" y="555582"/>
                  <a:pt x="0" y="795192"/>
                </a:cubicBezTo>
                <a:lnTo>
                  <a:pt x="0" y="1035698"/>
                </a:lnTo>
                <a:cubicBezTo>
                  <a:pt x="423573" y="713008"/>
                  <a:pt x="618000" y="382481"/>
                  <a:pt x="550129" y="90022"/>
                </a:cubicBezTo>
                <a:cubicBezTo>
                  <a:pt x="542962" y="59119"/>
                  <a:pt x="533106" y="29112"/>
                  <a:pt x="520338" y="0"/>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38618547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ГРАФИКИ</a:t>
            </a:r>
          </a:p>
        </p:txBody>
      </p:sp>
      <p:sp>
        <p:nvSpPr>
          <p:cNvPr id="5" name="Текст 2">
            <a:extLst>
              <a:ext uri="{FF2B5EF4-FFF2-40B4-BE49-F238E27FC236}">
                <a16:creationId xmlns:a16="http://schemas.microsoft.com/office/drawing/2014/main" id="{000CE72F-7F95-4070-91D6-1599AD77AFBF}"/>
              </a:ext>
            </a:extLst>
          </p:cNvPr>
          <p:cNvSpPr>
            <a:spLocks noGrp="1"/>
          </p:cNvSpPr>
          <p:nvPr>
            <p:ph type="body" sz="quarter" idx="10"/>
          </p:nvPr>
        </p:nvSpPr>
        <p:spPr>
          <a:xfrm>
            <a:off x="559572" y="1729294"/>
            <a:ext cx="2549388" cy="338554"/>
          </a:xfrm>
        </p:spPr>
        <p:txBody>
          <a:bodyPr/>
          <a:lstStyle/>
          <a:p>
            <a:r>
              <a:rPr lang="ru-RU" dirty="0">
                <a:solidFill>
                  <a:schemeClr val="accent1"/>
                </a:solidFill>
              </a:rPr>
              <a:t>Подзаголовок</a:t>
            </a:r>
          </a:p>
        </p:txBody>
      </p:sp>
      <p:sp>
        <p:nvSpPr>
          <p:cNvPr id="6" name="Текст 3">
            <a:extLst>
              <a:ext uri="{FF2B5EF4-FFF2-40B4-BE49-F238E27FC236}">
                <a16:creationId xmlns:a16="http://schemas.microsoft.com/office/drawing/2014/main" id="{F7681E97-A924-488E-8D29-2B5DE461687F}"/>
              </a:ext>
            </a:extLst>
          </p:cNvPr>
          <p:cNvSpPr>
            <a:spLocks noGrp="1"/>
          </p:cNvSpPr>
          <p:nvPr>
            <p:ph type="body" sz="quarter" idx="11"/>
          </p:nvPr>
        </p:nvSpPr>
        <p:spPr>
          <a:xfrm>
            <a:off x="559572" y="2409034"/>
            <a:ext cx="2549388" cy="1815882"/>
          </a:xfrm>
        </p:spPr>
        <p:txBody>
          <a:bodyPr/>
          <a:lstStyle/>
          <a:p>
            <a:r>
              <a:rPr lang="ru-RU" sz="1400" dirty="0"/>
              <a:t>Редактируемая область размещения текстового блока. Редактируемая область размещения текстового блока. Редактируемая область размещения текстового блока. </a:t>
            </a:r>
          </a:p>
        </p:txBody>
      </p:sp>
      <p:graphicFrame>
        <p:nvGraphicFramePr>
          <p:cNvPr id="7" name="Chart 3">
            <a:extLst>
              <a:ext uri="{FF2B5EF4-FFF2-40B4-BE49-F238E27FC236}">
                <a16:creationId xmlns:a16="http://schemas.microsoft.com/office/drawing/2014/main" id="{47F8C4C1-6067-458E-BB16-846E2632A028}"/>
              </a:ext>
            </a:extLst>
          </p:cNvPr>
          <p:cNvGraphicFramePr/>
          <p:nvPr>
            <p:extLst>
              <p:ext uri="{D42A27DB-BD31-4B8C-83A1-F6EECF244321}">
                <p14:modId xmlns:p14="http://schemas.microsoft.com/office/powerpoint/2010/main" val="3797774166"/>
              </p:ext>
            </p:extLst>
          </p:nvPr>
        </p:nvGraphicFramePr>
        <p:xfrm>
          <a:off x="6480700" y="1693782"/>
          <a:ext cx="4312050" cy="4639293"/>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Группа 9">
            <a:extLst>
              <a:ext uri="{FF2B5EF4-FFF2-40B4-BE49-F238E27FC236}">
                <a16:creationId xmlns:a16="http://schemas.microsoft.com/office/drawing/2014/main" id="{B5704F42-1DFC-9C75-6F23-068113CBB641}"/>
              </a:ext>
            </a:extLst>
          </p:cNvPr>
          <p:cNvGrpSpPr/>
          <p:nvPr/>
        </p:nvGrpSpPr>
        <p:grpSpPr>
          <a:xfrm>
            <a:off x="7591600" y="199815"/>
            <a:ext cx="2572766" cy="1331202"/>
            <a:chOff x="9129557" y="1563828"/>
            <a:chExt cx="2572766" cy="1331202"/>
          </a:xfrm>
        </p:grpSpPr>
        <p:sp>
          <p:nvSpPr>
            <p:cNvPr id="11" name="Облачко с текстом: прямоугольное со скругленными углами 10">
              <a:extLst>
                <a:ext uri="{FF2B5EF4-FFF2-40B4-BE49-F238E27FC236}">
                  <a16:creationId xmlns:a16="http://schemas.microsoft.com/office/drawing/2014/main" id="{C3C7C8ED-9070-3D04-2826-6687197D5926}"/>
                </a:ext>
              </a:extLst>
            </p:cNvPr>
            <p:cNvSpPr/>
            <p:nvPr/>
          </p:nvSpPr>
          <p:spPr>
            <a:xfrm>
              <a:off x="9129557" y="1606106"/>
              <a:ext cx="2572766" cy="1288924"/>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Цвета в графиках могут меняться на ваше усмотрение в рамках представленной палитры</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на сл. 11-12 </a:t>
              </a:r>
            </a:p>
          </p:txBody>
        </p:sp>
        <p:grpSp>
          <p:nvGrpSpPr>
            <p:cNvPr id="12" name="Группа 11">
              <a:extLst>
                <a:ext uri="{FF2B5EF4-FFF2-40B4-BE49-F238E27FC236}">
                  <a16:creationId xmlns:a16="http://schemas.microsoft.com/office/drawing/2014/main" id="{06A9F285-39EC-F12A-D705-C4B06A34EFFF}"/>
                </a:ext>
              </a:extLst>
            </p:cNvPr>
            <p:cNvGrpSpPr/>
            <p:nvPr/>
          </p:nvGrpSpPr>
          <p:grpSpPr>
            <a:xfrm>
              <a:off x="11373289" y="1563828"/>
              <a:ext cx="265772" cy="414163"/>
              <a:chOff x="8712521" y="220837"/>
              <a:chExt cx="265772" cy="414163"/>
            </a:xfrm>
          </p:grpSpPr>
          <p:pic>
            <p:nvPicPr>
              <p:cNvPr id="13" name="Рисунок 12">
                <a:extLst>
                  <a:ext uri="{FF2B5EF4-FFF2-40B4-BE49-F238E27FC236}">
                    <a16:creationId xmlns:a16="http://schemas.microsoft.com/office/drawing/2014/main" id="{39C679DD-C984-3866-55DE-B02FB6A2BD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12521" y="266851"/>
                <a:ext cx="249391" cy="368149"/>
              </a:xfrm>
              <a:prstGeom prst="rect">
                <a:avLst/>
              </a:prstGeom>
            </p:spPr>
          </p:pic>
          <p:sp>
            <p:nvSpPr>
              <p:cNvPr id="14" name="TextBox 13">
                <a:extLst>
                  <a:ext uri="{FF2B5EF4-FFF2-40B4-BE49-F238E27FC236}">
                    <a16:creationId xmlns:a16="http://schemas.microsoft.com/office/drawing/2014/main" id="{6CF30D63-0395-02A1-3D0D-2B9D3CBCED28}"/>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
        <p:nvSpPr>
          <p:cNvPr id="15" name="Полилиния 14">
            <a:extLst>
              <a:ext uri="{FF2B5EF4-FFF2-40B4-BE49-F238E27FC236}">
                <a16:creationId xmlns:a16="http://schemas.microsoft.com/office/drawing/2014/main" id="{47C5CE8C-1144-364D-E178-DEA83D7B9B62}"/>
              </a:ext>
            </a:extLst>
          </p:cNvPr>
          <p:cNvSpPr/>
          <p:nvPr/>
        </p:nvSpPr>
        <p:spPr>
          <a:xfrm rot="16200000">
            <a:off x="219330" y="6115450"/>
            <a:ext cx="523220" cy="961880"/>
          </a:xfrm>
          <a:custGeom>
            <a:avLst/>
            <a:gdLst>
              <a:gd name="connsiteX0" fmla="*/ 520338 w 563373"/>
              <a:gd name="connsiteY0" fmla="*/ 0 h 1035697"/>
              <a:gd name="connsiteX1" fmla="*/ 304408 w 563373"/>
              <a:gd name="connsiteY1" fmla="*/ 0 h 1035697"/>
              <a:gd name="connsiteX2" fmla="*/ 367350 w 563373"/>
              <a:gd name="connsiteY2" fmla="*/ 132345 h 1035697"/>
              <a:gd name="connsiteX3" fmla="*/ 0 w 563373"/>
              <a:gd name="connsiteY3" fmla="*/ 795192 h 1035697"/>
              <a:gd name="connsiteX4" fmla="*/ 0 w 563373"/>
              <a:gd name="connsiteY4" fmla="*/ 1035698 h 1035697"/>
              <a:gd name="connsiteX5" fmla="*/ 550129 w 563373"/>
              <a:gd name="connsiteY5" fmla="*/ 90022 h 1035697"/>
              <a:gd name="connsiteX6" fmla="*/ 520338 w 563373"/>
              <a:gd name="connsiteY6" fmla="*/ 0 h 103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373" h="1035697">
                <a:moveTo>
                  <a:pt x="520338" y="0"/>
                </a:moveTo>
                <a:lnTo>
                  <a:pt x="304408" y="0"/>
                </a:lnTo>
                <a:cubicBezTo>
                  <a:pt x="335319" y="41428"/>
                  <a:pt x="356599" y="85767"/>
                  <a:pt x="367350" y="132345"/>
                </a:cubicBezTo>
                <a:cubicBezTo>
                  <a:pt x="411477" y="322466"/>
                  <a:pt x="279993" y="555582"/>
                  <a:pt x="0" y="795192"/>
                </a:cubicBezTo>
                <a:lnTo>
                  <a:pt x="0" y="1035698"/>
                </a:lnTo>
                <a:cubicBezTo>
                  <a:pt x="423573" y="713008"/>
                  <a:pt x="618000" y="382481"/>
                  <a:pt x="550129" y="90022"/>
                </a:cubicBezTo>
                <a:cubicBezTo>
                  <a:pt x="542962" y="59119"/>
                  <a:pt x="533106" y="29112"/>
                  <a:pt x="520338" y="0"/>
                </a:cubicBezTo>
                <a:close/>
              </a:path>
            </a:pathLst>
          </a:custGeom>
          <a:solidFill>
            <a:srgbClr val="86888C">
              <a:alpha val="20000"/>
            </a:srgbClr>
          </a:solidFill>
          <a:ln w="2240"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E12316F2-05DD-D50C-C4CD-DA5E0371CADB}"/>
              </a:ext>
            </a:extLst>
          </p:cNvPr>
          <p:cNvSpPr/>
          <p:nvPr/>
        </p:nvSpPr>
        <p:spPr>
          <a:xfrm>
            <a:off x="0" y="1478988"/>
            <a:ext cx="297294" cy="988447"/>
          </a:xfrm>
          <a:custGeom>
            <a:avLst/>
            <a:gdLst>
              <a:gd name="connsiteX0" fmla="*/ 285593 w 297294"/>
              <a:gd name="connsiteY0" fmla="*/ 338813 h 988447"/>
              <a:gd name="connsiteX1" fmla="*/ 180987 w 297294"/>
              <a:gd name="connsiteY1" fmla="*/ 143318 h 988447"/>
              <a:gd name="connsiteX2" fmla="*/ 0 w 297294"/>
              <a:gd name="connsiteY2" fmla="*/ 0 h 988447"/>
              <a:gd name="connsiteX3" fmla="*/ 0 w 297294"/>
              <a:gd name="connsiteY3" fmla="*/ 163248 h 988447"/>
              <a:gd name="connsiteX4" fmla="*/ 78174 w 297294"/>
              <a:gd name="connsiteY4" fmla="*/ 234012 h 988447"/>
              <a:gd name="connsiteX5" fmla="*/ 152092 w 297294"/>
              <a:gd name="connsiteY5" fmla="*/ 371060 h 988447"/>
              <a:gd name="connsiteX6" fmla="*/ 0 w 297294"/>
              <a:gd name="connsiteY6" fmla="*/ 787578 h 988447"/>
              <a:gd name="connsiteX7" fmla="*/ 0 w 297294"/>
              <a:gd name="connsiteY7" fmla="*/ 988448 h 988447"/>
              <a:gd name="connsiteX8" fmla="*/ 285593 w 297294"/>
              <a:gd name="connsiteY8" fmla="*/ 338813 h 98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294" h="988447">
                <a:moveTo>
                  <a:pt x="285593" y="338813"/>
                </a:moveTo>
                <a:cubicBezTo>
                  <a:pt x="268345" y="268274"/>
                  <a:pt x="233178" y="202437"/>
                  <a:pt x="180987" y="143318"/>
                </a:cubicBezTo>
                <a:cubicBezTo>
                  <a:pt x="133725" y="89798"/>
                  <a:pt x="72798" y="42100"/>
                  <a:pt x="0" y="0"/>
                </a:cubicBezTo>
                <a:lnTo>
                  <a:pt x="0" y="163248"/>
                </a:lnTo>
                <a:cubicBezTo>
                  <a:pt x="29791" y="185418"/>
                  <a:pt x="55999" y="208931"/>
                  <a:pt x="78174" y="234012"/>
                </a:cubicBezTo>
                <a:cubicBezTo>
                  <a:pt x="115357" y="276111"/>
                  <a:pt x="140220" y="322466"/>
                  <a:pt x="152092" y="371060"/>
                </a:cubicBezTo>
                <a:cubicBezTo>
                  <a:pt x="181211" y="491984"/>
                  <a:pt x="127453" y="635303"/>
                  <a:pt x="0" y="787578"/>
                </a:cubicBezTo>
                <a:lnTo>
                  <a:pt x="0" y="988448"/>
                </a:lnTo>
                <a:cubicBezTo>
                  <a:pt x="227578" y="766752"/>
                  <a:pt x="334647" y="542146"/>
                  <a:pt x="285593" y="338813"/>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16302336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ГРАФИКИ</a:t>
            </a:r>
          </a:p>
        </p:txBody>
      </p:sp>
      <p:sp>
        <p:nvSpPr>
          <p:cNvPr id="5" name="Текст 2">
            <a:extLst>
              <a:ext uri="{FF2B5EF4-FFF2-40B4-BE49-F238E27FC236}">
                <a16:creationId xmlns:a16="http://schemas.microsoft.com/office/drawing/2014/main" id="{000CE72F-7F95-4070-91D6-1599AD77AFBF}"/>
              </a:ext>
            </a:extLst>
          </p:cNvPr>
          <p:cNvSpPr>
            <a:spLocks noGrp="1"/>
          </p:cNvSpPr>
          <p:nvPr>
            <p:ph type="body" sz="quarter" idx="10"/>
          </p:nvPr>
        </p:nvSpPr>
        <p:spPr>
          <a:xfrm>
            <a:off x="559572" y="1729294"/>
            <a:ext cx="2549388" cy="338554"/>
          </a:xfrm>
        </p:spPr>
        <p:txBody>
          <a:bodyPr/>
          <a:lstStyle/>
          <a:p>
            <a:r>
              <a:rPr lang="ru-RU" dirty="0">
                <a:solidFill>
                  <a:schemeClr val="accent1"/>
                </a:solidFill>
              </a:rPr>
              <a:t>Подзаголовок</a:t>
            </a:r>
          </a:p>
        </p:txBody>
      </p:sp>
      <p:sp>
        <p:nvSpPr>
          <p:cNvPr id="6" name="Текст 3">
            <a:extLst>
              <a:ext uri="{FF2B5EF4-FFF2-40B4-BE49-F238E27FC236}">
                <a16:creationId xmlns:a16="http://schemas.microsoft.com/office/drawing/2014/main" id="{F7681E97-A924-488E-8D29-2B5DE461687F}"/>
              </a:ext>
            </a:extLst>
          </p:cNvPr>
          <p:cNvSpPr>
            <a:spLocks noGrp="1"/>
          </p:cNvSpPr>
          <p:nvPr>
            <p:ph type="body" sz="quarter" idx="11"/>
          </p:nvPr>
        </p:nvSpPr>
        <p:spPr>
          <a:xfrm>
            <a:off x="559572" y="2409034"/>
            <a:ext cx="2549388" cy="1815882"/>
          </a:xfrm>
        </p:spPr>
        <p:txBody>
          <a:bodyPr/>
          <a:lstStyle/>
          <a:p>
            <a:r>
              <a:rPr lang="ru-RU" sz="1400" dirty="0"/>
              <a:t>Редактируемая область размещения текстового блока. Редактируемая область размещения текстового блока. Редактируемая область размещения текстового блока. </a:t>
            </a:r>
          </a:p>
        </p:txBody>
      </p:sp>
      <p:graphicFrame>
        <p:nvGraphicFramePr>
          <p:cNvPr id="13" name="Диаграмма 12"/>
          <p:cNvGraphicFramePr/>
          <p:nvPr>
            <p:extLst>
              <p:ext uri="{D42A27DB-BD31-4B8C-83A1-F6EECF244321}">
                <p14:modId xmlns:p14="http://schemas.microsoft.com/office/powerpoint/2010/main" val="288914525"/>
              </p:ext>
            </p:extLst>
          </p:nvPr>
        </p:nvGraphicFramePr>
        <p:xfrm>
          <a:off x="4261130" y="1668885"/>
          <a:ext cx="7080738" cy="4720492"/>
        </p:xfrm>
        <a:graphic>
          <a:graphicData uri="http://schemas.openxmlformats.org/drawingml/2006/chart">
            <c:chart xmlns:c="http://schemas.openxmlformats.org/drawingml/2006/chart" xmlns:r="http://schemas.openxmlformats.org/officeDocument/2006/relationships" r:id="rId2"/>
          </a:graphicData>
        </a:graphic>
      </p:graphicFrame>
      <p:grpSp>
        <p:nvGrpSpPr>
          <p:cNvPr id="9" name="Группа 8">
            <a:extLst>
              <a:ext uri="{FF2B5EF4-FFF2-40B4-BE49-F238E27FC236}">
                <a16:creationId xmlns:a16="http://schemas.microsoft.com/office/drawing/2014/main" id="{EE84A838-8204-74D8-0720-741465270B41}"/>
              </a:ext>
            </a:extLst>
          </p:cNvPr>
          <p:cNvGrpSpPr/>
          <p:nvPr/>
        </p:nvGrpSpPr>
        <p:grpSpPr>
          <a:xfrm>
            <a:off x="7591600" y="199815"/>
            <a:ext cx="2572766" cy="1331202"/>
            <a:chOff x="9129557" y="1563828"/>
            <a:chExt cx="2572766" cy="1331202"/>
          </a:xfrm>
        </p:grpSpPr>
        <p:sp>
          <p:nvSpPr>
            <p:cNvPr id="10" name="Облачко с текстом: прямоугольное со скругленными углами 10">
              <a:extLst>
                <a:ext uri="{FF2B5EF4-FFF2-40B4-BE49-F238E27FC236}">
                  <a16:creationId xmlns:a16="http://schemas.microsoft.com/office/drawing/2014/main" id="{4921AD27-27D2-AB40-BB12-52E1CDB0277F}"/>
                </a:ext>
              </a:extLst>
            </p:cNvPr>
            <p:cNvSpPr/>
            <p:nvPr/>
          </p:nvSpPr>
          <p:spPr>
            <a:xfrm>
              <a:off x="9129557" y="1606106"/>
              <a:ext cx="2572766" cy="1288924"/>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Цвета в графиках могут меняться на ваше усмотрение в рамках представленной палитры</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на сл. 11-12 </a:t>
              </a:r>
            </a:p>
          </p:txBody>
        </p:sp>
        <p:grpSp>
          <p:nvGrpSpPr>
            <p:cNvPr id="11" name="Группа 10">
              <a:extLst>
                <a:ext uri="{FF2B5EF4-FFF2-40B4-BE49-F238E27FC236}">
                  <a16:creationId xmlns:a16="http://schemas.microsoft.com/office/drawing/2014/main" id="{29613187-854E-CC93-3BB9-ED62444FA7F1}"/>
                </a:ext>
              </a:extLst>
            </p:cNvPr>
            <p:cNvGrpSpPr/>
            <p:nvPr/>
          </p:nvGrpSpPr>
          <p:grpSpPr>
            <a:xfrm>
              <a:off x="11373289" y="1563828"/>
              <a:ext cx="265772" cy="414163"/>
              <a:chOff x="8712521" y="220837"/>
              <a:chExt cx="265772" cy="414163"/>
            </a:xfrm>
          </p:grpSpPr>
          <p:pic>
            <p:nvPicPr>
              <p:cNvPr id="12" name="Рисунок 11">
                <a:extLst>
                  <a:ext uri="{FF2B5EF4-FFF2-40B4-BE49-F238E27FC236}">
                    <a16:creationId xmlns:a16="http://schemas.microsoft.com/office/drawing/2014/main" id="{F418E597-D466-B862-1DE7-7DD0C04643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12521" y="266851"/>
                <a:ext cx="249391" cy="368149"/>
              </a:xfrm>
              <a:prstGeom prst="rect">
                <a:avLst/>
              </a:prstGeom>
            </p:spPr>
          </p:pic>
          <p:sp>
            <p:nvSpPr>
              <p:cNvPr id="14" name="TextBox 13">
                <a:extLst>
                  <a:ext uri="{FF2B5EF4-FFF2-40B4-BE49-F238E27FC236}">
                    <a16:creationId xmlns:a16="http://schemas.microsoft.com/office/drawing/2014/main" id="{1655405A-36EA-70F1-A7C5-86027B871890}"/>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pic>
        <p:nvPicPr>
          <p:cNvPr id="15" name="Рисунок 14">
            <a:extLst>
              <a:ext uri="{FF2B5EF4-FFF2-40B4-BE49-F238E27FC236}">
                <a16:creationId xmlns:a16="http://schemas.microsoft.com/office/drawing/2014/main" id="{9491B16F-1878-02E0-7A76-4F29DA2B9ABF}"/>
              </a:ext>
            </a:extLst>
          </p:cNvPr>
          <p:cNvPicPr>
            <a:picLocks noChangeAspect="1"/>
          </p:cNvPicPr>
          <p:nvPr/>
        </p:nvPicPr>
        <p:blipFill rotWithShape="1">
          <a:blip r:embed="rId5">
            <a:alphaModFix amt="70000"/>
            <a:extLst>
              <a:ext uri="{96DAC541-7B7A-43D3-8B79-37D633B846F1}">
                <asvg:svgBlip xmlns:asvg="http://schemas.microsoft.com/office/drawing/2016/SVG/main" r:embed="rId6"/>
              </a:ext>
            </a:extLst>
          </a:blip>
          <a:srcRect l="89110" t="28298" r="-1952" b="57318"/>
          <a:stretch/>
        </p:blipFill>
        <p:spPr>
          <a:xfrm rot="5400000">
            <a:off x="61607" y="-61607"/>
            <a:ext cx="696596" cy="819807"/>
          </a:xfrm>
          <a:prstGeom prst="rect">
            <a:avLst/>
          </a:prstGeom>
        </p:spPr>
      </p:pic>
    </p:spTree>
    <p:extLst>
      <p:ext uri="{BB962C8B-B14F-4D97-AF65-F5344CB8AC3E}">
        <p14:creationId xmlns:p14="http://schemas.microsoft.com/office/powerpoint/2010/main" val="8066535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ГРАФИКИ</a:t>
            </a:r>
          </a:p>
        </p:txBody>
      </p:sp>
      <p:sp>
        <p:nvSpPr>
          <p:cNvPr id="5" name="Текст 2">
            <a:extLst>
              <a:ext uri="{FF2B5EF4-FFF2-40B4-BE49-F238E27FC236}">
                <a16:creationId xmlns:a16="http://schemas.microsoft.com/office/drawing/2014/main" id="{2FD64DDE-7EE4-4F10-BB66-1AD36ED65AAA}"/>
              </a:ext>
            </a:extLst>
          </p:cNvPr>
          <p:cNvSpPr>
            <a:spLocks noGrp="1"/>
          </p:cNvSpPr>
          <p:nvPr>
            <p:ph type="body" sz="quarter" idx="10"/>
          </p:nvPr>
        </p:nvSpPr>
        <p:spPr>
          <a:xfrm>
            <a:off x="559572" y="1729294"/>
            <a:ext cx="2549388" cy="338554"/>
          </a:xfrm>
        </p:spPr>
        <p:txBody>
          <a:bodyPr/>
          <a:lstStyle/>
          <a:p>
            <a:r>
              <a:rPr lang="ru-RU" dirty="0">
                <a:solidFill>
                  <a:schemeClr val="accent4"/>
                </a:solidFill>
              </a:rPr>
              <a:t>Подзаголовок</a:t>
            </a:r>
          </a:p>
        </p:txBody>
      </p:sp>
      <p:sp>
        <p:nvSpPr>
          <p:cNvPr id="6" name="Текст 3">
            <a:extLst>
              <a:ext uri="{FF2B5EF4-FFF2-40B4-BE49-F238E27FC236}">
                <a16:creationId xmlns:a16="http://schemas.microsoft.com/office/drawing/2014/main" id="{E0772BD6-475C-410C-A225-A35882EF7F85}"/>
              </a:ext>
            </a:extLst>
          </p:cNvPr>
          <p:cNvSpPr>
            <a:spLocks noGrp="1"/>
          </p:cNvSpPr>
          <p:nvPr>
            <p:ph type="body" sz="quarter" idx="11"/>
          </p:nvPr>
        </p:nvSpPr>
        <p:spPr>
          <a:xfrm>
            <a:off x="559572" y="2409034"/>
            <a:ext cx="4163348" cy="307777"/>
          </a:xfrm>
        </p:spPr>
        <p:txBody>
          <a:bodyPr/>
          <a:lstStyle/>
          <a:p>
            <a:r>
              <a:rPr lang="ru-RU" dirty="0"/>
              <a:t>Редактируемая область текстового блока.</a:t>
            </a:r>
          </a:p>
        </p:txBody>
      </p:sp>
      <p:grpSp>
        <p:nvGrpSpPr>
          <p:cNvPr id="7" name="Группа 6">
            <a:extLst>
              <a:ext uri="{FF2B5EF4-FFF2-40B4-BE49-F238E27FC236}">
                <a16:creationId xmlns:a16="http://schemas.microsoft.com/office/drawing/2014/main" id="{6B3B872B-0BEB-4DA3-A8CF-23590CBCD008}"/>
              </a:ext>
            </a:extLst>
          </p:cNvPr>
          <p:cNvGrpSpPr/>
          <p:nvPr/>
        </p:nvGrpSpPr>
        <p:grpSpPr>
          <a:xfrm>
            <a:off x="6428158" y="1438779"/>
            <a:ext cx="5060650" cy="4335598"/>
            <a:chOff x="6573229" y="1946983"/>
            <a:chExt cx="4074523" cy="3490756"/>
          </a:xfrm>
        </p:grpSpPr>
        <p:sp>
          <p:nvSpPr>
            <p:cNvPr id="8" name="Равнобедренный треугольник 7">
              <a:extLst>
                <a:ext uri="{FF2B5EF4-FFF2-40B4-BE49-F238E27FC236}">
                  <a16:creationId xmlns:a16="http://schemas.microsoft.com/office/drawing/2014/main" id="{82F596B8-5C7F-49AB-8BF5-D3C411A1EC3B}"/>
                </a:ext>
              </a:extLst>
            </p:cNvPr>
            <p:cNvSpPr/>
            <p:nvPr/>
          </p:nvSpPr>
          <p:spPr>
            <a:xfrm>
              <a:off x="7618765" y="1946983"/>
              <a:ext cx="1985041" cy="171124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latin typeface="Montserrat" panose="00000500000000000000" pitchFamily="2" charset="-52"/>
                </a:rPr>
                <a:t>Текст</a:t>
              </a:r>
            </a:p>
          </p:txBody>
        </p:sp>
        <p:sp>
          <p:nvSpPr>
            <p:cNvPr id="9" name="Равнобедренный треугольник 8">
              <a:extLst>
                <a:ext uri="{FF2B5EF4-FFF2-40B4-BE49-F238E27FC236}">
                  <a16:creationId xmlns:a16="http://schemas.microsoft.com/office/drawing/2014/main" id="{5FB5AD9F-87F6-46D5-8DA6-5FDA1536BC9B}"/>
                </a:ext>
              </a:extLst>
            </p:cNvPr>
            <p:cNvSpPr/>
            <p:nvPr/>
          </p:nvSpPr>
          <p:spPr>
            <a:xfrm rot="10800000">
              <a:off x="7646952" y="3726496"/>
              <a:ext cx="1927054" cy="1661253"/>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Равнобедренный треугольник 9">
              <a:extLst>
                <a:ext uri="{FF2B5EF4-FFF2-40B4-BE49-F238E27FC236}">
                  <a16:creationId xmlns:a16="http://schemas.microsoft.com/office/drawing/2014/main" id="{D22275D5-6D87-496E-8678-5DAE2A0FAEA3}"/>
                </a:ext>
              </a:extLst>
            </p:cNvPr>
            <p:cNvSpPr/>
            <p:nvPr/>
          </p:nvSpPr>
          <p:spPr>
            <a:xfrm>
              <a:off x="6573229" y="3726497"/>
              <a:ext cx="1985041" cy="171124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latin typeface="Montserrat" panose="00000500000000000000" pitchFamily="2" charset="-52"/>
                </a:rPr>
                <a:t>Текст</a:t>
              </a:r>
            </a:p>
          </p:txBody>
        </p:sp>
        <p:sp>
          <p:nvSpPr>
            <p:cNvPr id="11" name="Равнобедренный треугольник 10">
              <a:extLst>
                <a:ext uri="{FF2B5EF4-FFF2-40B4-BE49-F238E27FC236}">
                  <a16:creationId xmlns:a16="http://schemas.microsoft.com/office/drawing/2014/main" id="{4624816F-2A96-4B91-B0A9-EDCDB456548C}"/>
                </a:ext>
              </a:extLst>
            </p:cNvPr>
            <p:cNvSpPr/>
            <p:nvPr/>
          </p:nvSpPr>
          <p:spPr>
            <a:xfrm>
              <a:off x="8662711" y="3726497"/>
              <a:ext cx="1985041" cy="171124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latin typeface="Montserrat" panose="00000500000000000000" pitchFamily="2" charset="-52"/>
                </a:rPr>
                <a:t>Текст</a:t>
              </a:r>
            </a:p>
          </p:txBody>
        </p:sp>
        <p:sp>
          <p:nvSpPr>
            <p:cNvPr id="12" name="TextBox 11">
              <a:extLst>
                <a:ext uri="{FF2B5EF4-FFF2-40B4-BE49-F238E27FC236}">
                  <a16:creationId xmlns:a16="http://schemas.microsoft.com/office/drawing/2014/main" id="{B68B90AB-8E78-4BBB-B426-20DED0FB8338}"/>
                </a:ext>
              </a:extLst>
            </p:cNvPr>
            <p:cNvSpPr txBox="1"/>
            <p:nvPr/>
          </p:nvSpPr>
          <p:spPr>
            <a:xfrm>
              <a:off x="8216955" y="4122746"/>
              <a:ext cx="787072" cy="223023"/>
            </a:xfrm>
            <a:prstGeom prst="rect">
              <a:avLst/>
            </a:prstGeom>
            <a:noFill/>
          </p:spPr>
          <p:txBody>
            <a:bodyPr wrap="square" rtlCol="0">
              <a:spAutoFit/>
            </a:bodyPr>
            <a:lstStyle/>
            <a:p>
              <a:pPr algn="ctr"/>
              <a:r>
                <a:rPr lang="ru-RU" sz="1200" b="1" dirty="0">
                  <a:solidFill>
                    <a:schemeClr val="bg1"/>
                  </a:solidFill>
                  <a:effectLst/>
                  <a:latin typeface="Montserrat" panose="00000500000000000000" pitchFamily="2" charset="-52"/>
                  <a:ea typeface="Arial Unicode MS" panose="020B0604020202020204" pitchFamily="34" charset="-128"/>
                  <a:cs typeface="Arial" panose="020B0604020202020204" pitchFamily="34" charset="0"/>
                </a:rPr>
                <a:t>Текст</a:t>
              </a:r>
              <a:endParaRPr lang="ru-RU" sz="1200" b="1" dirty="0">
                <a:solidFill>
                  <a:schemeClr val="bg1"/>
                </a:solidFill>
                <a:latin typeface="Montserrat" panose="00000500000000000000" pitchFamily="2" charset="-52"/>
                <a:ea typeface="Arial Unicode MS" panose="020B0604020202020204" pitchFamily="34" charset="-128"/>
                <a:cs typeface="Arial" panose="020B0604020202020204" pitchFamily="34" charset="0"/>
              </a:endParaRPr>
            </a:p>
          </p:txBody>
        </p:sp>
      </p:grpSp>
      <p:sp>
        <p:nvSpPr>
          <p:cNvPr id="13" name="Прямоугольник: скругленные углы 10">
            <a:extLst>
              <a:ext uri="{FF2B5EF4-FFF2-40B4-BE49-F238E27FC236}">
                <a16:creationId xmlns:a16="http://schemas.microsoft.com/office/drawing/2014/main" id="{C3143A6A-E4C3-4DE0-AB77-D964B483F5E2}"/>
              </a:ext>
            </a:extLst>
          </p:cNvPr>
          <p:cNvSpPr/>
          <p:nvPr/>
        </p:nvSpPr>
        <p:spPr>
          <a:xfrm rot="5400000">
            <a:off x="309930" y="3406947"/>
            <a:ext cx="756458" cy="25717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BBEE"/>
              </a:highlight>
            </a:endParaRPr>
          </a:p>
        </p:txBody>
      </p:sp>
      <p:sp>
        <p:nvSpPr>
          <p:cNvPr id="14" name="Прямоугольник: скругленные углы 11">
            <a:extLst>
              <a:ext uri="{FF2B5EF4-FFF2-40B4-BE49-F238E27FC236}">
                <a16:creationId xmlns:a16="http://schemas.microsoft.com/office/drawing/2014/main" id="{62AAEE75-5D94-4089-BC31-82F24FD15184}"/>
              </a:ext>
            </a:extLst>
          </p:cNvPr>
          <p:cNvSpPr/>
          <p:nvPr/>
        </p:nvSpPr>
        <p:spPr>
          <a:xfrm rot="5400000">
            <a:off x="309930" y="4988652"/>
            <a:ext cx="756458" cy="25717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BBEE"/>
              </a:highlight>
            </a:endParaRPr>
          </a:p>
        </p:txBody>
      </p:sp>
      <p:sp>
        <p:nvSpPr>
          <p:cNvPr id="15" name="Прямоугольник: скругленные углы 12">
            <a:extLst>
              <a:ext uri="{FF2B5EF4-FFF2-40B4-BE49-F238E27FC236}">
                <a16:creationId xmlns:a16="http://schemas.microsoft.com/office/drawing/2014/main" id="{A596900F-3684-4993-B2E9-A5AF37DD6E5F}"/>
              </a:ext>
            </a:extLst>
          </p:cNvPr>
          <p:cNvSpPr/>
          <p:nvPr/>
        </p:nvSpPr>
        <p:spPr>
          <a:xfrm rot="5400000">
            <a:off x="3069278" y="3406947"/>
            <a:ext cx="756458" cy="25717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BBEE"/>
              </a:highlight>
            </a:endParaRPr>
          </a:p>
        </p:txBody>
      </p:sp>
      <p:sp>
        <p:nvSpPr>
          <p:cNvPr id="16" name="Прямоугольник: скругленные углы 13">
            <a:extLst>
              <a:ext uri="{FF2B5EF4-FFF2-40B4-BE49-F238E27FC236}">
                <a16:creationId xmlns:a16="http://schemas.microsoft.com/office/drawing/2014/main" id="{A184517D-3A22-4916-A33C-299A56FE0EE7}"/>
              </a:ext>
            </a:extLst>
          </p:cNvPr>
          <p:cNvSpPr/>
          <p:nvPr/>
        </p:nvSpPr>
        <p:spPr>
          <a:xfrm rot="5400000">
            <a:off x="3069278" y="4988652"/>
            <a:ext cx="756458" cy="25717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BBEE"/>
              </a:highlight>
            </a:endParaRPr>
          </a:p>
        </p:txBody>
      </p:sp>
      <p:sp>
        <p:nvSpPr>
          <p:cNvPr id="17" name="Текст 3">
            <a:extLst>
              <a:ext uri="{FF2B5EF4-FFF2-40B4-BE49-F238E27FC236}">
                <a16:creationId xmlns:a16="http://schemas.microsoft.com/office/drawing/2014/main" id="{6267D93C-2160-4FB1-9B05-02AD99AE7B76}"/>
              </a:ext>
            </a:extLst>
          </p:cNvPr>
          <p:cNvSpPr txBox="1">
            <a:spLocks/>
          </p:cNvSpPr>
          <p:nvPr/>
        </p:nvSpPr>
        <p:spPr>
          <a:xfrm>
            <a:off x="933816" y="4650290"/>
            <a:ext cx="1927055" cy="461665"/>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Основная информация</a:t>
            </a:r>
          </a:p>
        </p:txBody>
      </p:sp>
      <p:sp>
        <p:nvSpPr>
          <p:cNvPr id="18" name="Текст 3">
            <a:extLst>
              <a:ext uri="{FF2B5EF4-FFF2-40B4-BE49-F238E27FC236}">
                <a16:creationId xmlns:a16="http://schemas.microsoft.com/office/drawing/2014/main" id="{E75D0866-9E38-4EC7-A69B-95182CE0D4EE}"/>
              </a:ext>
            </a:extLst>
          </p:cNvPr>
          <p:cNvSpPr txBox="1">
            <a:spLocks/>
          </p:cNvSpPr>
          <p:nvPr/>
        </p:nvSpPr>
        <p:spPr>
          <a:xfrm>
            <a:off x="933816" y="5099030"/>
            <a:ext cx="1927055" cy="461665"/>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solidFill>
                  <a:schemeClr val="accent4">
                    <a:lumMod val="60000"/>
                    <a:lumOff val="40000"/>
                  </a:schemeClr>
                </a:solidFill>
              </a:rPr>
              <a:t>Второстепенная информация</a:t>
            </a:r>
          </a:p>
        </p:txBody>
      </p:sp>
      <p:sp>
        <p:nvSpPr>
          <p:cNvPr id="19" name="Текст 3">
            <a:extLst>
              <a:ext uri="{FF2B5EF4-FFF2-40B4-BE49-F238E27FC236}">
                <a16:creationId xmlns:a16="http://schemas.microsoft.com/office/drawing/2014/main" id="{3DFFD9CE-537A-42F7-87F0-4115E1E1F98C}"/>
              </a:ext>
            </a:extLst>
          </p:cNvPr>
          <p:cNvSpPr txBox="1">
            <a:spLocks/>
          </p:cNvSpPr>
          <p:nvPr/>
        </p:nvSpPr>
        <p:spPr>
          <a:xfrm>
            <a:off x="933815" y="3068337"/>
            <a:ext cx="1927055" cy="461665"/>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Основная информация</a:t>
            </a:r>
          </a:p>
        </p:txBody>
      </p:sp>
      <p:sp>
        <p:nvSpPr>
          <p:cNvPr id="20" name="Текст 3">
            <a:extLst>
              <a:ext uri="{FF2B5EF4-FFF2-40B4-BE49-F238E27FC236}">
                <a16:creationId xmlns:a16="http://schemas.microsoft.com/office/drawing/2014/main" id="{756DC522-4615-4B24-8FE0-96B4C22820A1}"/>
              </a:ext>
            </a:extLst>
          </p:cNvPr>
          <p:cNvSpPr txBox="1">
            <a:spLocks/>
          </p:cNvSpPr>
          <p:nvPr/>
        </p:nvSpPr>
        <p:spPr>
          <a:xfrm>
            <a:off x="933815" y="3517077"/>
            <a:ext cx="1927055" cy="461665"/>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solidFill>
                  <a:schemeClr val="accent4">
                    <a:lumMod val="60000"/>
                    <a:lumOff val="40000"/>
                  </a:schemeClr>
                </a:solidFill>
              </a:rPr>
              <a:t>Второстепенная информация</a:t>
            </a:r>
          </a:p>
        </p:txBody>
      </p:sp>
      <p:sp>
        <p:nvSpPr>
          <p:cNvPr id="21" name="Текст 3">
            <a:extLst>
              <a:ext uri="{FF2B5EF4-FFF2-40B4-BE49-F238E27FC236}">
                <a16:creationId xmlns:a16="http://schemas.microsoft.com/office/drawing/2014/main" id="{BE436258-50E8-4422-B09A-BC80C1E1D0F5}"/>
              </a:ext>
            </a:extLst>
          </p:cNvPr>
          <p:cNvSpPr txBox="1">
            <a:spLocks/>
          </p:cNvSpPr>
          <p:nvPr/>
        </p:nvSpPr>
        <p:spPr>
          <a:xfrm>
            <a:off x="3693163" y="4649572"/>
            <a:ext cx="1927055" cy="461665"/>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Основная информация</a:t>
            </a:r>
          </a:p>
        </p:txBody>
      </p:sp>
      <p:sp>
        <p:nvSpPr>
          <p:cNvPr id="22" name="Текст 3">
            <a:extLst>
              <a:ext uri="{FF2B5EF4-FFF2-40B4-BE49-F238E27FC236}">
                <a16:creationId xmlns:a16="http://schemas.microsoft.com/office/drawing/2014/main" id="{19C67D8E-4D8C-4F66-87D1-B9EE4F74616B}"/>
              </a:ext>
            </a:extLst>
          </p:cNvPr>
          <p:cNvSpPr txBox="1">
            <a:spLocks/>
          </p:cNvSpPr>
          <p:nvPr/>
        </p:nvSpPr>
        <p:spPr>
          <a:xfrm>
            <a:off x="3693163" y="5098312"/>
            <a:ext cx="1927055" cy="461665"/>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solidFill>
                  <a:schemeClr val="accent4">
                    <a:lumMod val="60000"/>
                    <a:lumOff val="40000"/>
                  </a:schemeClr>
                </a:solidFill>
              </a:rPr>
              <a:t>Второстепенная информация</a:t>
            </a:r>
          </a:p>
        </p:txBody>
      </p:sp>
      <p:sp>
        <p:nvSpPr>
          <p:cNvPr id="23" name="Текст 3">
            <a:extLst>
              <a:ext uri="{FF2B5EF4-FFF2-40B4-BE49-F238E27FC236}">
                <a16:creationId xmlns:a16="http://schemas.microsoft.com/office/drawing/2014/main" id="{577FA487-9740-4910-902A-EB87FE1E95E9}"/>
              </a:ext>
            </a:extLst>
          </p:cNvPr>
          <p:cNvSpPr txBox="1">
            <a:spLocks/>
          </p:cNvSpPr>
          <p:nvPr/>
        </p:nvSpPr>
        <p:spPr>
          <a:xfrm>
            <a:off x="3693162" y="3067619"/>
            <a:ext cx="1927055" cy="461665"/>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Основная информация</a:t>
            </a:r>
          </a:p>
        </p:txBody>
      </p:sp>
      <p:sp>
        <p:nvSpPr>
          <p:cNvPr id="24" name="Текст 3">
            <a:extLst>
              <a:ext uri="{FF2B5EF4-FFF2-40B4-BE49-F238E27FC236}">
                <a16:creationId xmlns:a16="http://schemas.microsoft.com/office/drawing/2014/main" id="{82163156-9C3F-4EDF-BC94-934487BA99E6}"/>
              </a:ext>
            </a:extLst>
          </p:cNvPr>
          <p:cNvSpPr txBox="1">
            <a:spLocks/>
          </p:cNvSpPr>
          <p:nvPr/>
        </p:nvSpPr>
        <p:spPr>
          <a:xfrm>
            <a:off x="3693162" y="3516359"/>
            <a:ext cx="1927055" cy="461665"/>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solidFill>
                  <a:schemeClr val="accent4">
                    <a:lumMod val="60000"/>
                    <a:lumOff val="40000"/>
                  </a:schemeClr>
                </a:solidFill>
              </a:rPr>
              <a:t>Второстепенная информация</a:t>
            </a:r>
          </a:p>
        </p:txBody>
      </p:sp>
      <p:grpSp>
        <p:nvGrpSpPr>
          <p:cNvPr id="27" name="Группа 26">
            <a:extLst>
              <a:ext uri="{FF2B5EF4-FFF2-40B4-BE49-F238E27FC236}">
                <a16:creationId xmlns:a16="http://schemas.microsoft.com/office/drawing/2014/main" id="{5DF26354-09BB-3A4A-D18D-DCA8DDE72340}"/>
              </a:ext>
            </a:extLst>
          </p:cNvPr>
          <p:cNvGrpSpPr/>
          <p:nvPr/>
        </p:nvGrpSpPr>
        <p:grpSpPr>
          <a:xfrm>
            <a:off x="7591600" y="199815"/>
            <a:ext cx="2572766" cy="1331202"/>
            <a:chOff x="9129557" y="1563828"/>
            <a:chExt cx="2572766" cy="1331202"/>
          </a:xfrm>
        </p:grpSpPr>
        <p:sp>
          <p:nvSpPr>
            <p:cNvPr id="28" name="Облачко с текстом: прямоугольное со скругленными углами 10">
              <a:extLst>
                <a:ext uri="{FF2B5EF4-FFF2-40B4-BE49-F238E27FC236}">
                  <a16:creationId xmlns:a16="http://schemas.microsoft.com/office/drawing/2014/main" id="{5B7FCACC-EDCC-EF62-4477-358020B310D1}"/>
                </a:ext>
              </a:extLst>
            </p:cNvPr>
            <p:cNvSpPr/>
            <p:nvPr/>
          </p:nvSpPr>
          <p:spPr>
            <a:xfrm>
              <a:off x="9129557" y="1606106"/>
              <a:ext cx="2572766" cy="1288924"/>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Цвета в графиках могут меняться на ваше усмотрение в рамках представленной палитры</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на сл. 11-12 </a:t>
              </a:r>
            </a:p>
          </p:txBody>
        </p:sp>
        <p:grpSp>
          <p:nvGrpSpPr>
            <p:cNvPr id="29" name="Группа 28">
              <a:extLst>
                <a:ext uri="{FF2B5EF4-FFF2-40B4-BE49-F238E27FC236}">
                  <a16:creationId xmlns:a16="http://schemas.microsoft.com/office/drawing/2014/main" id="{728866EB-2AC8-015B-343C-38B0D2ABB331}"/>
                </a:ext>
              </a:extLst>
            </p:cNvPr>
            <p:cNvGrpSpPr/>
            <p:nvPr/>
          </p:nvGrpSpPr>
          <p:grpSpPr>
            <a:xfrm>
              <a:off x="11373289" y="1563828"/>
              <a:ext cx="265772" cy="414163"/>
              <a:chOff x="8712521" y="220837"/>
              <a:chExt cx="265772" cy="414163"/>
            </a:xfrm>
          </p:grpSpPr>
          <p:pic>
            <p:nvPicPr>
              <p:cNvPr id="30" name="Рисунок 29">
                <a:extLst>
                  <a:ext uri="{FF2B5EF4-FFF2-40B4-BE49-F238E27FC236}">
                    <a16:creationId xmlns:a16="http://schemas.microsoft.com/office/drawing/2014/main" id="{AE137F6F-AD72-A60B-FC37-08AA145B98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2521" y="266851"/>
                <a:ext cx="249391" cy="368149"/>
              </a:xfrm>
              <a:prstGeom prst="rect">
                <a:avLst/>
              </a:prstGeom>
            </p:spPr>
          </p:pic>
          <p:sp>
            <p:nvSpPr>
              <p:cNvPr id="31" name="TextBox 30">
                <a:extLst>
                  <a:ext uri="{FF2B5EF4-FFF2-40B4-BE49-F238E27FC236}">
                    <a16:creationId xmlns:a16="http://schemas.microsoft.com/office/drawing/2014/main" id="{39CE1050-A280-E4A1-9618-5D8105D19A18}"/>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
        <p:nvSpPr>
          <p:cNvPr id="32" name="Полилиния 31">
            <a:extLst>
              <a:ext uri="{FF2B5EF4-FFF2-40B4-BE49-F238E27FC236}">
                <a16:creationId xmlns:a16="http://schemas.microsoft.com/office/drawing/2014/main" id="{88CE1D4F-5A45-D464-F1B7-63C5E1F54851}"/>
              </a:ext>
            </a:extLst>
          </p:cNvPr>
          <p:cNvSpPr/>
          <p:nvPr/>
        </p:nvSpPr>
        <p:spPr>
          <a:xfrm rot="10800000">
            <a:off x="11719687" y="3269415"/>
            <a:ext cx="486367" cy="1237910"/>
          </a:xfrm>
          <a:custGeom>
            <a:avLst/>
            <a:gdLst>
              <a:gd name="connsiteX0" fmla="*/ 474643 w 486367"/>
              <a:gd name="connsiteY0" fmla="*/ 425028 h 1237910"/>
              <a:gd name="connsiteX1" fmla="*/ 370038 w 486367"/>
              <a:gd name="connsiteY1" fmla="*/ 229533 h 1237910"/>
              <a:gd name="connsiteX2" fmla="*/ 0 w 486367"/>
              <a:gd name="connsiteY2" fmla="*/ 0 h 1237910"/>
              <a:gd name="connsiteX3" fmla="*/ 0 w 486367"/>
              <a:gd name="connsiteY3" fmla="*/ 147349 h 1237910"/>
              <a:gd name="connsiteX4" fmla="*/ 267225 w 486367"/>
              <a:gd name="connsiteY4" fmla="*/ 320451 h 1237910"/>
              <a:gd name="connsiteX5" fmla="*/ 341143 w 486367"/>
              <a:gd name="connsiteY5" fmla="*/ 457499 h 1237910"/>
              <a:gd name="connsiteX6" fmla="*/ 224 w 486367"/>
              <a:gd name="connsiteY6" fmla="*/ 1061450 h 1237910"/>
              <a:gd name="connsiteX7" fmla="*/ 224 w 486367"/>
              <a:gd name="connsiteY7" fmla="*/ 1237911 h 1237910"/>
              <a:gd name="connsiteX8" fmla="*/ 474643 w 486367"/>
              <a:gd name="connsiteY8" fmla="*/ 425028 h 123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367" h="1237910">
                <a:moveTo>
                  <a:pt x="474643" y="425028"/>
                </a:moveTo>
                <a:cubicBezTo>
                  <a:pt x="457396" y="354489"/>
                  <a:pt x="422229" y="288652"/>
                  <a:pt x="370038" y="229533"/>
                </a:cubicBezTo>
                <a:cubicBezTo>
                  <a:pt x="286264" y="134809"/>
                  <a:pt x="160380" y="58223"/>
                  <a:pt x="0" y="0"/>
                </a:cubicBezTo>
                <a:lnTo>
                  <a:pt x="0" y="147349"/>
                </a:lnTo>
                <a:cubicBezTo>
                  <a:pt x="115581" y="193927"/>
                  <a:pt x="206299" y="251703"/>
                  <a:pt x="267225" y="320451"/>
                </a:cubicBezTo>
                <a:cubicBezTo>
                  <a:pt x="304408" y="362550"/>
                  <a:pt x="329272" y="408905"/>
                  <a:pt x="341143" y="457499"/>
                </a:cubicBezTo>
                <a:cubicBezTo>
                  <a:pt x="382134" y="627017"/>
                  <a:pt x="259833" y="840875"/>
                  <a:pt x="224" y="1061450"/>
                </a:cubicBezTo>
                <a:lnTo>
                  <a:pt x="224" y="1237911"/>
                </a:lnTo>
                <a:cubicBezTo>
                  <a:pt x="354807" y="964487"/>
                  <a:pt x="535794" y="678298"/>
                  <a:pt x="474643" y="425028"/>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14980265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A488BE72-10A2-416A-AA7B-454CD285EBC7}"/>
              </a:ext>
            </a:extLst>
          </p:cNvPr>
          <p:cNvSpPr>
            <a:spLocks noGrp="1"/>
          </p:cNvSpPr>
          <p:nvPr>
            <p:ph type="body" sz="quarter" idx="13"/>
          </p:nvPr>
        </p:nvSpPr>
        <p:spPr>
          <a:xfrm>
            <a:off x="2408044" y="3050970"/>
            <a:ext cx="8234671" cy="1446550"/>
          </a:xfrm>
        </p:spPr>
        <p:txBody>
          <a:bodyPr anchor="ctr"/>
          <a:lstStyle/>
          <a:p>
            <a:r>
              <a:rPr lang="ru-RU" sz="4400" dirty="0"/>
              <a:t>ЗАКЛЮЧИТЕЛЬНЫЕ</a:t>
            </a:r>
            <a:br>
              <a:rPr lang="ru-RU" sz="4400" dirty="0"/>
            </a:br>
            <a:r>
              <a:rPr lang="ru-RU" sz="4400" dirty="0"/>
              <a:t>СЛАЙДЫ</a:t>
            </a:r>
          </a:p>
        </p:txBody>
      </p:sp>
      <p:sp>
        <p:nvSpPr>
          <p:cNvPr id="6" name="Текст 2">
            <a:extLst>
              <a:ext uri="{FF2B5EF4-FFF2-40B4-BE49-F238E27FC236}">
                <a16:creationId xmlns:a16="http://schemas.microsoft.com/office/drawing/2014/main" id="{48ADD66D-27E4-4DAA-AC3C-054E8E499F14}"/>
              </a:ext>
            </a:extLst>
          </p:cNvPr>
          <p:cNvSpPr txBox="1">
            <a:spLocks/>
          </p:cNvSpPr>
          <p:nvPr/>
        </p:nvSpPr>
        <p:spPr>
          <a:xfrm>
            <a:off x="662502" y="3028890"/>
            <a:ext cx="1773565" cy="1446550"/>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8800" dirty="0"/>
              <a:t>12</a:t>
            </a:r>
          </a:p>
        </p:txBody>
      </p:sp>
      <p:sp>
        <p:nvSpPr>
          <p:cNvPr id="4" name="Google Shape;83;p10">
            <a:extLst>
              <a:ext uri="{FF2B5EF4-FFF2-40B4-BE49-F238E27FC236}">
                <a16:creationId xmlns:a16="http://schemas.microsoft.com/office/drawing/2014/main" id="{38DA7237-3C39-3321-5A2F-F5760DB6C560}"/>
              </a:ext>
            </a:extLst>
          </p:cNvPr>
          <p:cNvSpPr/>
          <p:nvPr/>
        </p:nvSpPr>
        <p:spPr>
          <a:xfrm>
            <a:off x="10016241" y="6264322"/>
            <a:ext cx="2175759" cy="593678"/>
          </a:xfrm>
          <a:prstGeom prst="roundRect">
            <a:avLst>
              <a:gd name="adj" fmla="val 11218"/>
            </a:avLst>
          </a:prstGeom>
          <a:noFill/>
          <a:ln>
            <a:noFill/>
          </a:ln>
          <a:effectLst/>
        </p:spPr>
        <p:txBody>
          <a:bodyPr spcFirstLastPara="1" wrap="square" lIns="108000" tIns="90000" rIns="72000" bIns="0" anchor="t" anchorCtr="0">
            <a:noAutofit/>
          </a:bodyPr>
          <a:lstStyle/>
          <a:p>
            <a:pPr>
              <a:lnSpc>
                <a:spcPct val="114000"/>
              </a:lnSpc>
            </a:pPr>
            <a:r>
              <a:rPr lang="ru-RU" sz="1400" dirty="0">
                <a:solidFill>
                  <a:schemeClr val="bg1"/>
                </a:solidFill>
                <a:latin typeface="Montserrat" panose="00000500000000000000" pitchFamily="2" charset="-52"/>
                <a:sym typeface="Roboto"/>
                <a:hlinkClick r:id="rId2" action="ppaction://hlinksldjump">
                  <a:extLst>
                    <a:ext uri="{A12FA001-AC4F-418D-AE19-62706E023703}">
                      <ahyp:hlinkClr xmlns:ahyp="http://schemas.microsoft.com/office/drawing/2018/hyperlinkcolor" val="tx"/>
                    </a:ext>
                  </a:extLst>
                </a:hlinkClick>
              </a:rPr>
              <a:t>К СОДЕРЖАНИЮ</a:t>
            </a:r>
            <a:endParaRPr lang="en" sz="1400" dirty="0">
              <a:solidFill>
                <a:schemeClr val="bg1"/>
              </a:solidFill>
              <a:latin typeface="Montserrat" panose="00000500000000000000" pitchFamily="2" charset="-52"/>
              <a:sym typeface="Roboto"/>
            </a:endParaRPr>
          </a:p>
        </p:txBody>
      </p:sp>
    </p:spTree>
    <p:extLst>
      <p:ext uri="{BB962C8B-B14F-4D97-AF65-F5344CB8AC3E}">
        <p14:creationId xmlns:p14="http://schemas.microsoft.com/office/powerpoint/2010/main" val="37574817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1"/>
          </p:nvPr>
        </p:nvSpPr>
        <p:spPr/>
        <p:txBody>
          <a:bodyPr/>
          <a:lstStyle/>
          <a:p>
            <a:r>
              <a:rPr lang="ru-RU" dirty="0"/>
              <a:t>01.01.2025</a:t>
            </a:r>
          </a:p>
        </p:txBody>
      </p:sp>
      <p:sp>
        <p:nvSpPr>
          <p:cNvPr id="3" name="Текст 2"/>
          <p:cNvSpPr>
            <a:spLocks noGrp="1"/>
          </p:cNvSpPr>
          <p:nvPr>
            <p:ph type="body" sz="quarter" idx="12"/>
          </p:nvPr>
        </p:nvSpPr>
        <p:spPr/>
        <p:txBody>
          <a:bodyPr/>
          <a:lstStyle/>
          <a:p>
            <a:r>
              <a:rPr lang="ru-RU" dirty="0"/>
              <a:t>Контакты</a:t>
            </a:r>
          </a:p>
        </p:txBody>
      </p:sp>
      <p:sp>
        <p:nvSpPr>
          <p:cNvPr id="4" name="Текст 3"/>
          <p:cNvSpPr>
            <a:spLocks noGrp="1"/>
          </p:cNvSpPr>
          <p:nvPr>
            <p:ph type="body" sz="quarter" idx="13"/>
          </p:nvPr>
        </p:nvSpPr>
        <p:spPr>
          <a:xfrm>
            <a:off x="6418216" y="2779167"/>
            <a:ext cx="3798125" cy="1200329"/>
          </a:xfrm>
        </p:spPr>
        <p:txBody>
          <a:bodyPr/>
          <a:lstStyle/>
          <a:p>
            <a:r>
              <a:rPr lang="ru-RU" dirty="0"/>
              <a:t>Спасибо за внимание!</a:t>
            </a:r>
          </a:p>
        </p:txBody>
      </p:sp>
    </p:spTree>
    <p:extLst>
      <p:ext uri="{BB962C8B-B14F-4D97-AF65-F5344CB8AC3E}">
        <p14:creationId xmlns:p14="http://schemas.microsoft.com/office/powerpoint/2010/main" val="6001692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F0D0F426-A009-3CD5-5067-1FE8EF9E2F05}"/>
              </a:ext>
            </a:extLst>
          </p:cNvPr>
          <p:cNvSpPr>
            <a:spLocks noGrp="1"/>
          </p:cNvSpPr>
          <p:nvPr>
            <p:ph type="body" sz="quarter" idx="11"/>
          </p:nvPr>
        </p:nvSpPr>
        <p:spPr/>
        <p:txBody>
          <a:bodyPr/>
          <a:lstStyle/>
          <a:p>
            <a:r>
              <a:rPr lang="ru-RU" dirty="0"/>
              <a:t>01.01.2025</a:t>
            </a:r>
          </a:p>
        </p:txBody>
      </p:sp>
      <p:sp>
        <p:nvSpPr>
          <p:cNvPr id="3" name="Текст 2">
            <a:extLst>
              <a:ext uri="{FF2B5EF4-FFF2-40B4-BE49-F238E27FC236}">
                <a16:creationId xmlns:a16="http://schemas.microsoft.com/office/drawing/2014/main" id="{594E9ACD-B329-285B-4E24-F1E97938419D}"/>
              </a:ext>
            </a:extLst>
          </p:cNvPr>
          <p:cNvSpPr>
            <a:spLocks noGrp="1"/>
          </p:cNvSpPr>
          <p:nvPr>
            <p:ph type="body" sz="quarter" idx="12"/>
          </p:nvPr>
        </p:nvSpPr>
        <p:spPr/>
        <p:txBody>
          <a:bodyPr/>
          <a:lstStyle/>
          <a:p>
            <a:r>
              <a:rPr lang="ru-RU" dirty="0"/>
              <a:t>Контакты</a:t>
            </a:r>
          </a:p>
        </p:txBody>
      </p:sp>
      <p:sp>
        <p:nvSpPr>
          <p:cNvPr id="4" name="Текст 3">
            <a:extLst>
              <a:ext uri="{FF2B5EF4-FFF2-40B4-BE49-F238E27FC236}">
                <a16:creationId xmlns:a16="http://schemas.microsoft.com/office/drawing/2014/main" id="{788B58A4-00E1-46D0-2A75-F8E3E8F81B53}"/>
              </a:ext>
            </a:extLst>
          </p:cNvPr>
          <p:cNvSpPr>
            <a:spLocks noGrp="1"/>
          </p:cNvSpPr>
          <p:nvPr>
            <p:ph type="body" sz="quarter" idx="13"/>
          </p:nvPr>
        </p:nvSpPr>
        <p:spPr>
          <a:xfrm>
            <a:off x="560193" y="2779167"/>
            <a:ext cx="3798125" cy="1200329"/>
          </a:xfrm>
        </p:spPr>
        <p:txBody>
          <a:bodyPr/>
          <a:lstStyle/>
          <a:p>
            <a:r>
              <a:rPr lang="ru-RU" dirty="0"/>
              <a:t>Спасибо за внимание!</a:t>
            </a:r>
          </a:p>
        </p:txBody>
      </p:sp>
      <p:pic>
        <p:nvPicPr>
          <p:cNvPr id="9" name="Рисунок 8">
            <a:extLst>
              <a:ext uri="{FF2B5EF4-FFF2-40B4-BE49-F238E27FC236}">
                <a16:creationId xmlns:a16="http://schemas.microsoft.com/office/drawing/2014/main" id="{2A6428DB-95AE-3855-3E59-B9042DB52A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0628" y="517880"/>
            <a:ext cx="7073306" cy="5722902"/>
          </a:xfrm>
          <a:prstGeom prst="rect">
            <a:avLst/>
          </a:prstGeom>
        </p:spPr>
      </p:pic>
    </p:spTree>
    <p:extLst>
      <p:ext uri="{BB962C8B-B14F-4D97-AF65-F5344CB8AC3E}">
        <p14:creationId xmlns:p14="http://schemas.microsoft.com/office/powerpoint/2010/main" val="28471383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3"/>
          </p:nvPr>
        </p:nvSpPr>
        <p:spPr/>
        <p:txBody>
          <a:bodyPr/>
          <a:lstStyle/>
          <a:p>
            <a:r>
              <a:rPr lang="ru-RU" dirty="0"/>
              <a:t>Спасибо!</a:t>
            </a:r>
          </a:p>
        </p:txBody>
      </p:sp>
      <p:sp>
        <p:nvSpPr>
          <p:cNvPr id="3" name="Текст 2"/>
          <p:cNvSpPr>
            <a:spLocks noGrp="1"/>
          </p:cNvSpPr>
          <p:nvPr>
            <p:ph type="body" sz="quarter" idx="11"/>
          </p:nvPr>
        </p:nvSpPr>
        <p:spPr/>
        <p:txBody>
          <a:bodyPr/>
          <a:lstStyle/>
          <a:p>
            <a:r>
              <a:rPr lang="ru-RU" dirty="0"/>
              <a:t>01.01.2025</a:t>
            </a:r>
          </a:p>
        </p:txBody>
      </p:sp>
      <p:sp>
        <p:nvSpPr>
          <p:cNvPr id="4" name="Текст 3"/>
          <p:cNvSpPr>
            <a:spLocks noGrp="1"/>
          </p:cNvSpPr>
          <p:nvPr>
            <p:ph type="body" sz="quarter" idx="12"/>
          </p:nvPr>
        </p:nvSpPr>
        <p:spPr/>
        <p:txBody>
          <a:bodyPr/>
          <a:lstStyle/>
          <a:p>
            <a:r>
              <a:rPr lang="ru-RU" dirty="0"/>
              <a:t>Контакты</a:t>
            </a:r>
          </a:p>
        </p:txBody>
      </p:sp>
      <p:pic>
        <p:nvPicPr>
          <p:cNvPr id="5" name="Рисунок 4">
            <a:extLst>
              <a:ext uri="{FF2B5EF4-FFF2-40B4-BE49-F238E27FC236}">
                <a16:creationId xmlns:a16="http://schemas.microsoft.com/office/drawing/2014/main" id="{A9CF77E6-3B57-44DC-96A6-73EDF9694C3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23022" b="33746"/>
          <a:stretch/>
        </p:blipFill>
        <p:spPr>
          <a:xfrm>
            <a:off x="8016535" y="3081981"/>
            <a:ext cx="4175465" cy="3776019"/>
          </a:xfrm>
          <a:prstGeom prst="rect">
            <a:avLst/>
          </a:prstGeom>
        </p:spPr>
      </p:pic>
    </p:spTree>
    <p:extLst>
      <p:ext uri="{BB962C8B-B14F-4D97-AF65-F5344CB8AC3E}">
        <p14:creationId xmlns:p14="http://schemas.microsoft.com/office/powerpoint/2010/main" val="844270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ЦВЕТА</a:t>
            </a:r>
          </a:p>
        </p:txBody>
      </p:sp>
      <p:sp>
        <p:nvSpPr>
          <p:cNvPr id="5" name="Текст 2">
            <a:extLst>
              <a:ext uri="{FF2B5EF4-FFF2-40B4-BE49-F238E27FC236}">
                <a16:creationId xmlns:a16="http://schemas.microsoft.com/office/drawing/2014/main" id="{EDBA2428-FD15-46A5-8332-26D2833261C2}"/>
              </a:ext>
            </a:extLst>
          </p:cNvPr>
          <p:cNvSpPr>
            <a:spLocks noGrp="1"/>
          </p:cNvSpPr>
          <p:nvPr>
            <p:ph type="body" sz="quarter" idx="10"/>
          </p:nvPr>
        </p:nvSpPr>
        <p:spPr>
          <a:xfrm>
            <a:off x="559571" y="1345197"/>
            <a:ext cx="2840853" cy="338554"/>
          </a:xfrm>
        </p:spPr>
        <p:txBody>
          <a:bodyPr/>
          <a:lstStyle/>
          <a:p>
            <a:r>
              <a:rPr lang="ru-RU" dirty="0"/>
              <a:t>Основные цвета</a:t>
            </a:r>
          </a:p>
        </p:txBody>
      </p:sp>
      <p:sp>
        <p:nvSpPr>
          <p:cNvPr id="6" name="Прямоугольник: скругленные углы 7">
            <a:extLst>
              <a:ext uri="{FF2B5EF4-FFF2-40B4-BE49-F238E27FC236}">
                <a16:creationId xmlns:a16="http://schemas.microsoft.com/office/drawing/2014/main" id="{D650E42C-ECA2-4524-A68E-BB58A8E3A00E}"/>
              </a:ext>
            </a:extLst>
          </p:cNvPr>
          <p:cNvSpPr/>
          <p:nvPr/>
        </p:nvSpPr>
        <p:spPr>
          <a:xfrm>
            <a:off x="588525" y="1957687"/>
            <a:ext cx="8626880" cy="427240"/>
          </a:xfrm>
          <a:prstGeom prst="roundRect">
            <a:avLst/>
          </a:prstGeom>
          <a:solidFill>
            <a:srgbClr val="005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kern="1200" dirty="0">
                <a:latin typeface="Montserrat" panose="00000500000000000000" pitchFamily="2" charset="-52"/>
                <a:ea typeface="+mn-ea"/>
                <a:cs typeface="+mn-cs"/>
              </a:rPr>
              <a:t>  Темный синий</a:t>
            </a:r>
            <a:r>
              <a:rPr lang="ru-RU" sz="1400" kern="1200" dirty="0">
                <a:latin typeface="Montserrat" panose="00000500000000000000" pitchFamily="2" charset="-52"/>
                <a:ea typeface="+mn-ea"/>
                <a:cs typeface="+mn-cs"/>
              </a:rPr>
              <a:t> - применяется в качестве базового или акцентного</a:t>
            </a:r>
          </a:p>
        </p:txBody>
      </p:sp>
      <p:sp>
        <p:nvSpPr>
          <p:cNvPr id="7" name="Прямоугольник: скругленные углы 9">
            <a:extLst>
              <a:ext uri="{FF2B5EF4-FFF2-40B4-BE49-F238E27FC236}">
                <a16:creationId xmlns:a16="http://schemas.microsoft.com/office/drawing/2014/main" id="{4B34DA3F-68D6-46C9-AB01-6E80846117CF}"/>
              </a:ext>
            </a:extLst>
          </p:cNvPr>
          <p:cNvSpPr/>
          <p:nvPr/>
        </p:nvSpPr>
        <p:spPr>
          <a:xfrm>
            <a:off x="588525" y="2561732"/>
            <a:ext cx="8626880" cy="5410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latin typeface="Montserrat" panose="00000500000000000000" pitchFamily="2" charset="-52"/>
              </a:rPr>
              <a:t>  Голубой</a:t>
            </a:r>
            <a:r>
              <a:rPr lang="ru-RU" sz="1400" dirty="0">
                <a:latin typeface="Montserrat" panose="00000500000000000000" pitchFamily="2" charset="-52"/>
              </a:rPr>
              <a:t> - применяется в качестве акцента в тексте </a:t>
            </a:r>
          </a:p>
          <a:p>
            <a:r>
              <a:rPr lang="ru-RU" sz="1400" dirty="0">
                <a:latin typeface="Montserrat" panose="00000500000000000000" pitchFamily="2" charset="-52"/>
              </a:rPr>
              <a:t>  или элементах, а также ссылок</a:t>
            </a:r>
          </a:p>
        </p:txBody>
      </p:sp>
      <p:sp>
        <p:nvSpPr>
          <p:cNvPr id="8" name="Прямоугольник: скругленные углы 10">
            <a:extLst>
              <a:ext uri="{FF2B5EF4-FFF2-40B4-BE49-F238E27FC236}">
                <a16:creationId xmlns:a16="http://schemas.microsoft.com/office/drawing/2014/main" id="{385A0EF5-46F9-4E19-A97F-7CA4D29FEAD5}"/>
              </a:ext>
            </a:extLst>
          </p:cNvPr>
          <p:cNvSpPr/>
          <p:nvPr/>
        </p:nvSpPr>
        <p:spPr>
          <a:xfrm>
            <a:off x="588525" y="3265262"/>
            <a:ext cx="8626880" cy="427240"/>
          </a:xfrm>
          <a:prstGeom prst="roundRect">
            <a:avLst/>
          </a:prstGeom>
          <a:solidFill>
            <a:srgbClr val="FF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latin typeface="Montserrat" panose="00000500000000000000" pitchFamily="2" charset="-52"/>
              </a:rPr>
              <a:t>  Оранжевый</a:t>
            </a:r>
            <a:r>
              <a:rPr lang="ru-RU" sz="1400" dirty="0">
                <a:latin typeface="Montserrat" panose="00000500000000000000" pitchFamily="2" charset="-52"/>
              </a:rPr>
              <a:t> - применяется в качестве акцента в тексте или элементах</a:t>
            </a:r>
          </a:p>
        </p:txBody>
      </p:sp>
      <p:sp>
        <p:nvSpPr>
          <p:cNvPr id="9" name="Прямоугольник: скругленные углы 11">
            <a:extLst>
              <a:ext uri="{FF2B5EF4-FFF2-40B4-BE49-F238E27FC236}">
                <a16:creationId xmlns:a16="http://schemas.microsoft.com/office/drawing/2014/main" id="{796AFF20-FC41-4431-9D6F-8667F9CB56AC}"/>
              </a:ext>
            </a:extLst>
          </p:cNvPr>
          <p:cNvSpPr/>
          <p:nvPr/>
        </p:nvSpPr>
        <p:spPr>
          <a:xfrm>
            <a:off x="588525" y="3852094"/>
            <a:ext cx="8626880" cy="427240"/>
          </a:xfrm>
          <a:prstGeom prst="roundRect">
            <a:avLst/>
          </a:prstGeom>
          <a:solidFill>
            <a:srgbClr val="656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latin typeface="Montserrat" panose="00000500000000000000" pitchFamily="2" charset="-52"/>
              </a:rPr>
              <a:t>  </a:t>
            </a:r>
            <a:r>
              <a:rPr lang="ru-RU" sz="1400" b="1" dirty="0">
                <a:latin typeface="Montserrat" panose="00000500000000000000" pitchFamily="2" charset="-52"/>
              </a:rPr>
              <a:t>Темный серый </a:t>
            </a:r>
            <a:r>
              <a:rPr lang="ru-RU" sz="1400" dirty="0">
                <a:latin typeface="Montserrat" panose="00000500000000000000" pitchFamily="2" charset="-52"/>
              </a:rPr>
              <a:t>- применяется в качестве акцента в тексте или элементах</a:t>
            </a:r>
          </a:p>
        </p:txBody>
      </p:sp>
      <p:sp>
        <p:nvSpPr>
          <p:cNvPr id="10" name="Прямоугольник: скругленные углы 12">
            <a:extLst>
              <a:ext uri="{FF2B5EF4-FFF2-40B4-BE49-F238E27FC236}">
                <a16:creationId xmlns:a16="http://schemas.microsoft.com/office/drawing/2014/main" id="{16B68883-0457-4A63-82F9-CC2382D5FFD5}"/>
              </a:ext>
            </a:extLst>
          </p:cNvPr>
          <p:cNvSpPr/>
          <p:nvPr/>
        </p:nvSpPr>
        <p:spPr>
          <a:xfrm>
            <a:off x="588525" y="4449935"/>
            <a:ext cx="8626880" cy="427240"/>
          </a:xfrm>
          <a:prstGeom prst="roundRect">
            <a:avLst/>
          </a:prstGeom>
          <a:solidFill>
            <a:srgbClr val="8F9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latin typeface="Montserrat" panose="00000500000000000000" pitchFamily="2" charset="-52"/>
              </a:rPr>
              <a:t>  </a:t>
            </a:r>
            <a:r>
              <a:rPr lang="ru-RU" sz="1400" b="1" dirty="0">
                <a:latin typeface="Montserrat" panose="00000500000000000000" pitchFamily="2" charset="-52"/>
              </a:rPr>
              <a:t>Серый</a:t>
            </a:r>
            <a:r>
              <a:rPr lang="ru-RU" sz="1400" dirty="0">
                <a:latin typeface="Montserrat" panose="00000500000000000000" pitchFamily="2" charset="-52"/>
              </a:rPr>
              <a:t> - применяется в качестве выделения второстепенных элементов</a:t>
            </a:r>
          </a:p>
        </p:txBody>
      </p:sp>
      <p:sp>
        <p:nvSpPr>
          <p:cNvPr id="11" name="Текст 3">
            <a:extLst>
              <a:ext uri="{FF2B5EF4-FFF2-40B4-BE49-F238E27FC236}">
                <a16:creationId xmlns:a16="http://schemas.microsoft.com/office/drawing/2014/main" id="{83016320-821D-4BCB-8D56-9726363918D0}"/>
              </a:ext>
            </a:extLst>
          </p:cNvPr>
          <p:cNvSpPr txBox="1">
            <a:spLocks/>
          </p:cNvSpPr>
          <p:nvPr/>
        </p:nvSpPr>
        <p:spPr>
          <a:xfrm>
            <a:off x="9460523" y="2950321"/>
            <a:ext cx="2488821" cy="646331"/>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solidFill>
                  <a:srgbClr val="222A3F"/>
                </a:solidFill>
              </a:rPr>
              <a:t>Все цвета вы можете найти </a:t>
            </a:r>
            <a:br>
              <a:rPr lang="ru-RU" sz="1200" dirty="0">
                <a:solidFill>
                  <a:srgbClr val="222A3F"/>
                </a:solidFill>
              </a:rPr>
            </a:br>
            <a:r>
              <a:rPr lang="ru-RU" sz="1200" dirty="0">
                <a:solidFill>
                  <a:srgbClr val="222A3F"/>
                </a:solidFill>
              </a:rPr>
              <a:t>в палитре презентации, расположенной в меню: </a:t>
            </a:r>
          </a:p>
        </p:txBody>
      </p:sp>
      <p:pic>
        <p:nvPicPr>
          <p:cNvPr id="12" name="Рисунок 11">
            <a:extLst>
              <a:ext uri="{FF2B5EF4-FFF2-40B4-BE49-F238E27FC236}">
                <a16:creationId xmlns:a16="http://schemas.microsoft.com/office/drawing/2014/main" id="{ACDBD03E-ADF8-42C5-A96E-D2180CFFA34B}"/>
              </a:ext>
            </a:extLst>
          </p:cNvPr>
          <p:cNvPicPr>
            <a:picLocks noChangeAspect="1"/>
          </p:cNvPicPr>
          <p:nvPr/>
        </p:nvPicPr>
        <p:blipFill>
          <a:blip r:embed="rId2"/>
          <a:stretch>
            <a:fillRect/>
          </a:stretch>
        </p:blipFill>
        <p:spPr>
          <a:xfrm>
            <a:off x="9566031" y="3820816"/>
            <a:ext cx="1938215" cy="1543810"/>
          </a:xfrm>
          <a:prstGeom prst="rect">
            <a:avLst/>
          </a:prstGeom>
          <a:effectLst/>
        </p:spPr>
      </p:pic>
      <p:sp>
        <p:nvSpPr>
          <p:cNvPr id="13" name="Прямоугольник: скругленные углы 20">
            <a:extLst>
              <a:ext uri="{FF2B5EF4-FFF2-40B4-BE49-F238E27FC236}">
                <a16:creationId xmlns:a16="http://schemas.microsoft.com/office/drawing/2014/main" id="{B94AA2AE-AB80-4E43-B655-1855625C2624}"/>
              </a:ext>
            </a:extLst>
          </p:cNvPr>
          <p:cNvSpPr/>
          <p:nvPr/>
        </p:nvSpPr>
        <p:spPr>
          <a:xfrm>
            <a:off x="588525" y="5033488"/>
            <a:ext cx="8626880" cy="57968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latin typeface="Montserrat" panose="00000500000000000000" pitchFamily="2" charset="-52"/>
              </a:rPr>
              <a:t>  </a:t>
            </a:r>
            <a:r>
              <a:rPr lang="ru-RU" sz="1400" b="1" dirty="0">
                <a:solidFill>
                  <a:schemeClr val="accent4"/>
                </a:solidFill>
                <a:latin typeface="Montserrat" panose="00000500000000000000" pitchFamily="2" charset="-52"/>
              </a:rPr>
              <a:t>Светлый серый</a:t>
            </a:r>
            <a:r>
              <a:rPr lang="ru-RU" sz="1400" dirty="0">
                <a:solidFill>
                  <a:schemeClr val="accent4"/>
                </a:solidFill>
                <a:latin typeface="Montserrat" panose="00000500000000000000" pitchFamily="2" charset="-52"/>
              </a:rPr>
              <a:t> - применяется в качестве выделения </a:t>
            </a:r>
            <a:endParaRPr lang="en-US" sz="1400" dirty="0">
              <a:solidFill>
                <a:schemeClr val="accent4"/>
              </a:solidFill>
              <a:latin typeface="Montserrat" panose="00000500000000000000" pitchFamily="2" charset="-52"/>
            </a:endParaRPr>
          </a:p>
          <a:p>
            <a:r>
              <a:rPr lang="en-US" sz="1400" dirty="0">
                <a:solidFill>
                  <a:schemeClr val="accent4"/>
                </a:solidFill>
                <a:latin typeface="Montserrat" panose="00000500000000000000" pitchFamily="2" charset="-52"/>
              </a:rPr>
              <a:t>  </a:t>
            </a:r>
            <a:r>
              <a:rPr lang="ru-RU" sz="1400" dirty="0">
                <a:solidFill>
                  <a:schemeClr val="accent4"/>
                </a:solidFill>
                <a:latin typeface="Montserrat" panose="00000500000000000000" pitchFamily="2" charset="-52"/>
              </a:rPr>
              <a:t>второстепенных элементов</a:t>
            </a:r>
          </a:p>
        </p:txBody>
      </p:sp>
      <p:sp>
        <p:nvSpPr>
          <p:cNvPr id="14" name="Текст 2">
            <a:extLst>
              <a:ext uri="{FF2B5EF4-FFF2-40B4-BE49-F238E27FC236}">
                <a16:creationId xmlns:a16="http://schemas.microsoft.com/office/drawing/2014/main" id="{7A088470-A5BA-44F4-8502-E0D29E46AFD4}"/>
              </a:ext>
            </a:extLst>
          </p:cNvPr>
          <p:cNvSpPr txBox="1">
            <a:spLocks/>
          </p:cNvSpPr>
          <p:nvPr/>
        </p:nvSpPr>
        <p:spPr>
          <a:xfrm>
            <a:off x="7705817" y="1951482"/>
            <a:ext cx="1381957" cy="338554"/>
          </a:xfrm>
          <a:prstGeom prst="rect">
            <a:avLst/>
          </a:prstGeom>
        </p:spPr>
        <p:txBody>
          <a:bodyPr wrap="square" anchor="b"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bg1"/>
                </a:solidFill>
              </a:rPr>
              <a:t>#0055BB</a:t>
            </a:r>
            <a:endParaRPr lang="ru-RU" dirty="0">
              <a:solidFill>
                <a:schemeClr val="bg1"/>
              </a:solidFill>
            </a:endParaRPr>
          </a:p>
        </p:txBody>
      </p:sp>
      <p:sp>
        <p:nvSpPr>
          <p:cNvPr id="15" name="Текст 2">
            <a:extLst>
              <a:ext uri="{FF2B5EF4-FFF2-40B4-BE49-F238E27FC236}">
                <a16:creationId xmlns:a16="http://schemas.microsoft.com/office/drawing/2014/main" id="{62AA5378-9E49-44DE-A656-D9EC2510ED57}"/>
              </a:ext>
            </a:extLst>
          </p:cNvPr>
          <p:cNvSpPr txBox="1">
            <a:spLocks/>
          </p:cNvSpPr>
          <p:nvPr/>
        </p:nvSpPr>
        <p:spPr>
          <a:xfrm>
            <a:off x="7705816" y="2636445"/>
            <a:ext cx="1381957" cy="338554"/>
          </a:xfrm>
          <a:prstGeom prst="rect">
            <a:avLst/>
          </a:prstGeom>
        </p:spPr>
        <p:txBody>
          <a:bodyPr wrap="square" anchor="b"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bg1"/>
                </a:solidFill>
              </a:rPr>
              <a:t>#00BBEE</a:t>
            </a:r>
            <a:endParaRPr lang="ru-RU" dirty="0">
              <a:solidFill>
                <a:schemeClr val="bg1"/>
              </a:solidFill>
            </a:endParaRPr>
          </a:p>
        </p:txBody>
      </p:sp>
      <p:sp>
        <p:nvSpPr>
          <p:cNvPr id="16" name="Текст 2">
            <a:extLst>
              <a:ext uri="{FF2B5EF4-FFF2-40B4-BE49-F238E27FC236}">
                <a16:creationId xmlns:a16="http://schemas.microsoft.com/office/drawing/2014/main" id="{62EA7896-855C-4C8B-A7B9-B86DB9187FD3}"/>
              </a:ext>
            </a:extLst>
          </p:cNvPr>
          <p:cNvSpPr txBox="1">
            <a:spLocks/>
          </p:cNvSpPr>
          <p:nvPr/>
        </p:nvSpPr>
        <p:spPr>
          <a:xfrm>
            <a:off x="7705816" y="3305692"/>
            <a:ext cx="1381957" cy="338554"/>
          </a:xfrm>
          <a:prstGeom prst="rect">
            <a:avLst/>
          </a:prstGeom>
        </p:spPr>
        <p:txBody>
          <a:bodyPr wrap="square" anchor="b"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bg1"/>
                </a:solidFill>
              </a:rPr>
              <a:t>#FF5000</a:t>
            </a:r>
            <a:endParaRPr lang="ru-RU" dirty="0">
              <a:solidFill>
                <a:schemeClr val="bg1"/>
              </a:solidFill>
            </a:endParaRPr>
          </a:p>
        </p:txBody>
      </p:sp>
      <p:sp>
        <p:nvSpPr>
          <p:cNvPr id="17" name="Текст 2">
            <a:extLst>
              <a:ext uri="{FF2B5EF4-FFF2-40B4-BE49-F238E27FC236}">
                <a16:creationId xmlns:a16="http://schemas.microsoft.com/office/drawing/2014/main" id="{4AB93865-2F3A-4D34-BBD2-D3977FE49101}"/>
              </a:ext>
            </a:extLst>
          </p:cNvPr>
          <p:cNvSpPr txBox="1">
            <a:spLocks/>
          </p:cNvSpPr>
          <p:nvPr/>
        </p:nvSpPr>
        <p:spPr>
          <a:xfrm>
            <a:off x="7705815" y="4494278"/>
            <a:ext cx="1381957" cy="338554"/>
          </a:xfrm>
          <a:prstGeom prst="rect">
            <a:avLst/>
          </a:prstGeom>
        </p:spPr>
        <p:txBody>
          <a:bodyPr wrap="square" anchor="b"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bg1"/>
                </a:solidFill>
              </a:rPr>
              <a:t>#8F9092</a:t>
            </a:r>
            <a:endParaRPr lang="ru-RU" dirty="0">
              <a:solidFill>
                <a:schemeClr val="bg1"/>
              </a:solidFill>
            </a:endParaRPr>
          </a:p>
        </p:txBody>
      </p:sp>
      <p:sp>
        <p:nvSpPr>
          <p:cNvPr id="18" name="Текст 2">
            <a:extLst>
              <a:ext uri="{FF2B5EF4-FFF2-40B4-BE49-F238E27FC236}">
                <a16:creationId xmlns:a16="http://schemas.microsoft.com/office/drawing/2014/main" id="{21AA9CBC-C1AF-4ED3-A311-480E2DBE07D4}"/>
              </a:ext>
            </a:extLst>
          </p:cNvPr>
          <p:cNvSpPr txBox="1">
            <a:spLocks/>
          </p:cNvSpPr>
          <p:nvPr/>
        </p:nvSpPr>
        <p:spPr>
          <a:xfrm>
            <a:off x="7705814" y="3892524"/>
            <a:ext cx="1381957" cy="338554"/>
          </a:xfrm>
          <a:prstGeom prst="rect">
            <a:avLst/>
          </a:prstGeom>
        </p:spPr>
        <p:txBody>
          <a:bodyPr wrap="square" anchor="b"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bg1"/>
                </a:solidFill>
              </a:rPr>
              <a:t>#656A79</a:t>
            </a:r>
            <a:endParaRPr lang="ru-RU" dirty="0">
              <a:solidFill>
                <a:schemeClr val="bg1"/>
              </a:solidFill>
            </a:endParaRPr>
          </a:p>
        </p:txBody>
      </p:sp>
      <p:sp>
        <p:nvSpPr>
          <p:cNvPr id="19" name="Текст 2">
            <a:extLst>
              <a:ext uri="{FF2B5EF4-FFF2-40B4-BE49-F238E27FC236}">
                <a16:creationId xmlns:a16="http://schemas.microsoft.com/office/drawing/2014/main" id="{8BAFD3A0-5FAA-4460-A93D-91219C530077}"/>
              </a:ext>
            </a:extLst>
          </p:cNvPr>
          <p:cNvSpPr txBox="1">
            <a:spLocks/>
          </p:cNvSpPr>
          <p:nvPr/>
        </p:nvSpPr>
        <p:spPr>
          <a:xfrm>
            <a:off x="7705814" y="5154053"/>
            <a:ext cx="1381957" cy="338554"/>
          </a:xfrm>
          <a:prstGeom prst="rect">
            <a:avLst/>
          </a:prstGeom>
        </p:spPr>
        <p:txBody>
          <a:bodyPr wrap="square" anchor="b"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accent4"/>
                </a:solidFill>
              </a:rPr>
              <a:t>#DDDEDE</a:t>
            </a:r>
            <a:endParaRPr lang="ru-RU" dirty="0">
              <a:solidFill>
                <a:schemeClr val="accent4"/>
              </a:solidFill>
            </a:endParaRPr>
          </a:p>
        </p:txBody>
      </p:sp>
      <p:sp>
        <p:nvSpPr>
          <p:cNvPr id="21" name="Прямоугольник: скругленные углы 20">
            <a:extLst>
              <a:ext uri="{FF2B5EF4-FFF2-40B4-BE49-F238E27FC236}">
                <a16:creationId xmlns:a16="http://schemas.microsoft.com/office/drawing/2014/main" id="{7BE7BDB5-3A8E-4724-1AAF-74ED85D6D074}"/>
              </a:ext>
            </a:extLst>
          </p:cNvPr>
          <p:cNvSpPr/>
          <p:nvPr/>
        </p:nvSpPr>
        <p:spPr>
          <a:xfrm>
            <a:off x="588525" y="5769485"/>
            <a:ext cx="8626880" cy="729414"/>
          </a:xfrm>
          <a:prstGeom prst="roundRect">
            <a:avLst/>
          </a:prstGeom>
          <a:gradFill flip="none" rotWithShape="1">
            <a:gsLst>
              <a:gs pos="0">
                <a:schemeClr val="tx2"/>
              </a:gs>
              <a:gs pos="48000">
                <a:srgbClr val="0081D2"/>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solidFill>
                  <a:schemeClr val="bg1"/>
                </a:solidFill>
                <a:latin typeface="Montserrat" panose="00000500000000000000" pitchFamily="2" charset="-52"/>
              </a:rPr>
              <a:t>  Градиент </a:t>
            </a:r>
            <a:r>
              <a:rPr lang="ru-RU" sz="1400" dirty="0">
                <a:solidFill>
                  <a:schemeClr val="bg1"/>
                </a:solidFill>
                <a:latin typeface="Montserrat" panose="00000500000000000000" pitchFamily="2" charset="-52"/>
              </a:rPr>
              <a:t>- применяется в качестве фона </a:t>
            </a:r>
            <a:br>
              <a:rPr lang="ru-RU" sz="1400" dirty="0">
                <a:solidFill>
                  <a:schemeClr val="bg1"/>
                </a:solidFill>
                <a:latin typeface="Montserrat" panose="00000500000000000000" pitchFamily="2" charset="-52"/>
              </a:rPr>
            </a:br>
            <a:r>
              <a:rPr lang="ru-RU" sz="1400" dirty="0">
                <a:solidFill>
                  <a:schemeClr val="bg1"/>
                </a:solidFill>
                <a:latin typeface="Montserrat" panose="00000500000000000000" pitchFamily="2" charset="-52"/>
              </a:rPr>
              <a:t>  на титульных и разделительных слайдах</a:t>
            </a:r>
          </a:p>
        </p:txBody>
      </p:sp>
      <p:sp>
        <p:nvSpPr>
          <p:cNvPr id="23" name="Текст 2">
            <a:extLst>
              <a:ext uri="{FF2B5EF4-FFF2-40B4-BE49-F238E27FC236}">
                <a16:creationId xmlns:a16="http://schemas.microsoft.com/office/drawing/2014/main" id="{92BA6815-B15A-015C-39ED-EECCE369EA20}"/>
              </a:ext>
            </a:extLst>
          </p:cNvPr>
          <p:cNvSpPr txBox="1">
            <a:spLocks/>
          </p:cNvSpPr>
          <p:nvPr/>
        </p:nvSpPr>
        <p:spPr>
          <a:xfrm>
            <a:off x="6323856" y="5963389"/>
            <a:ext cx="1381957" cy="338554"/>
          </a:xfrm>
          <a:prstGeom prst="rect">
            <a:avLst/>
          </a:prstGeom>
        </p:spPr>
        <p:txBody>
          <a:bodyPr wrap="square" anchor="b"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bg1"/>
                </a:solidFill>
              </a:rPr>
              <a:t>#0055BB</a:t>
            </a:r>
            <a:endParaRPr lang="ru-RU" dirty="0">
              <a:solidFill>
                <a:schemeClr val="bg1"/>
              </a:solidFill>
            </a:endParaRPr>
          </a:p>
        </p:txBody>
      </p:sp>
      <p:sp>
        <p:nvSpPr>
          <p:cNvPr id="24" name="Текст 2">
            <a:extLst>
              <a:ext uri="{FF2B5EF4-FFF2-40B4-BE49-F238E27FC236}">
                <a16:creationId xmlns:a16="http://schemas.microsoft.com/office/drawing/2014/main" id="{0D347CF8-D80D-B84C-535D-FA3165888372}"/>
              </a:ext>
            </a:extLst>
          </p:cNvPr>
          <p:cNvSpPr txBox="1">
            <a:spLocks/>
          </p:cNvSpPr>
          <p:nvPr/>
        </p:nvSpPr>
        <p:spPr>
          <a:xfrm>
            <a:off x="7705813" y="5963389"/>
            <a:ext cx="1381957" cy="338554"/>
          </a:xfrm>
          <a:prstGeom prst="rect">
            <a:avLst/>
          </a:prstGeom>
        </p:spPr>
        <p:txBody>
          <a:bodyPr wrap="square" anchor="b"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bg1"/>
                </a:solidFill>
              </a:rPr>
              <a:t>#00BBEE</a:t>
            </a:r>
            <a:endParaRPr lang="ru-RU" dirty="0">
              <a:solidFill>
                <a:schemeClr val="bg1"/>
              </a:solidFill>
            </a:endParaRPr>
          </a:p>
        </p:txBody>
      </p:sp>
      <p:sp>
        <p:nvSpPr>
          <p:cNvPr id="25" name="Полилиния 24">
            <a:extLst>
              <a:ext uri="{FF2B5EF4-FFF2-40B4-BE49-F238E27FC236}">
                <a16:creationId xmlns:a16="http://schemas.microsoft.com/office/drawing/2014/main" id="{401B494D-228E-8B1D-4E11-A8A9DE742D83}"/>
              </a:ext>
            </a:extLst>
          </p:cNvPr>
          <p:cNvSpPr/>
          <p:nvPr/>
        </p:nvSpPr>
        <p:spPr>
          <a:xfrm>
            <a:off x="9582890" y="-1"/>
            <a:ext cx="2623164" cy="2227027"/>
          </a:xfrm>
          <a:custGeom>
            <a:avLst/>
            <a:gdLst>
              <a:gd name="connsiteX0" fmla="*/ 2901179 w 2901178"/>
              <a:gd name="connsiteY0" fmla="*/ 770783 h 2463057"/>
              <a:gd name="connsiteX1" fmla="*/ 893296 w 2901178"/>
              <a:gd name="connsiteY1" fmla="*/ 2225463 h 2463057"/>
              <a:gd name="connsiteX2" fmla="*/ 630774 w 2901178"/>
              <a:gd name="connsiteY2" fmla="*/ 2164329 h 2463057"/>
              <a:gd name="connsiteX3" fmla="*/ 373181 w 2901178"/>
              <a:gd name="connsiteY3" fmla="*/ 0 h 2463057"/>
              <a:gd name="connsiteX4" fmla="*/ 130147 w 2901178"/>
              <a:gd name="connsiteY4" fmla="*/ 0 h 2463057"/>
              <a:gd name="connsiteX5" fmla="*/ 519673 w 2901178"/>
              <a:gd name="connsiteY5" fmla="*/ 2374603 h 2463057"/>
              <a:gd name="connsiteX6" fmla="*/ 893296 w 2901178"/>
              <a:gd name="connsiteY6" fmla="*/ 2463058 h 2463057"/>
              <a:gd name="connsiteX7" fmla="*/ 2901179 w 2901178"/>
              <a:gd name="connsiteY7" fmla="*/ 1146322 h 2463057"/>
              <a:gd name="connsiteX8" fmla="*/ 2901179 w 2901178"/>
              <a:gd name="connsiteY8" fmla="*/ 770783 h 24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1178" h="2463057">
                <a:moveTo>
                  <a:pt x="2901179" y="770783"/>
                </a:moveTo>
                <a:cubicBezTo>
                  <a:pt x="2162446" y="1662939"/>
                  <a:pt x="1418785" y="2225463"/>
                  <a:pt x="893296" y="2225463"/>
                </a:cubicBezTo>
                <a:cubicBezTo>
                  <a:pt x="795858" y="2225463"/>
                  <a:pt x="707380" y="2204637"/>
                  <a:pt x="630774" y="2164329"/>
                </a:cubicBezTo>
                <a:cubicBezTo>
                  <a:pt x="228481" y="1951367"/>
                  <a:pt x="120739" y="1142515"/>
                  <a:pt x="373181" y="0"/>
                </a:cubicBezTo>
                <a:lnTo>
                  <a:pt x="130147" y="0"/>
                </a:lnTo>
                <a:cubicBezTo>
                  <a:pt x="-124982" y="1192004"/>
                  <a:pt x="-10073" y="2094237"/>
                  <a:pt x="519673" y="2374603"/>
                </a:cubicBezTo>
                <a:cubicBezTo>
                  <a:pt x="630998" y="2433274"/>
                  <a:pt x="756659" y="2463058"/>
                  <a:pt x="893296" y="2463058"/>
                </a:cubicBezTo>
                <a:cubicBezTo>
                  <a:pt x="1452161" y="2463058"/>
                  <a:pt x="2174318" y="1970401"/>
                  <a:pt x="2901179" y="1146322"/>
                </a:cubicBezTo>
                <a:lnTo>
                  <a:pt x="2901179" y="770783"/>
                </a:ln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1293961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ЦВЕТА</a:t>
            </a:r>
          </a:p>
        </p:txBody>
      </p:sp>
      <p:sp>
        <p:nvSpPr>
          <p:cNvPr id="5" name="Текст 2">
            <a:extLst>
              <a:ext uri="{FF2B5EF4-FFF2-40B4-BE49-F238E27FC236}">
                <a16:creationId xmlns:a16="http://schemas.microsoft.com/office/drawing/2014/main" id="{EDBA2428-FD15-46A5-8332-26D2833261C2}"/>
              </a:ext>
            </a:extLst>
          </p:cNvPr>
          <p:cNvSpPr>
            <a:spLocks noGrp="1"/>
          </p:cNvSpPr>
          <p:nvPr>
            <p:ph type="body" sz="quarter" idx="10"/>
          </p:nvPr>
        </p:nvSpPr>
        <p:spPr>
          <a:xfrm>
            <a:off x="559571" y="1729294"/>
            <a:ext cx="2840853" cy="338554"/>
          </a:xfrm>
        </p:spPr>
        <p:txBody>
          <a:bodyPr/>
          <a:lstStyle/>
          <a:p>
            <a:r>
              <a:rPr lang="ru-RU" dirty="0"/>
              <a:t>Дополнительные цвета</a:t>
            </a:r>
          </a:p>
        </p:txBody>
      </p:sp>
      <p:sp>
        <p:nvSpPr>
          <p:cNvPr id="6" name="Текст 3">
            <a:extLst>
              <a:ext uri="{FF2B5EF4-FFF2-40B4-BE49-F238E27FC236}">
                <a16:creationId xmlns:a16="http://schemas.microsoft.com/office/drawing/2014/main" id="{747660C7-6BB0-4BE3-B7A3-7F9B5726BEA3}"/>
              </a:ext>
            </a:extLst>
          </p:cNvPr>
          <p:cNvSpPr>
            <a:spLocks noGrp="1"/>
          </p:cNvSpPr>
          <p:nvPr>
            <p:ph type="body" sz="quarter" idx="11"/>
          </p:nvPr>
        </p:nvSpPr>
        <p:spPr>
          <a:xfrm>
            <a:off x="559571" y="2063899"/>
            <a:ext cx="4817971" cy="954107"/>
          </a:xfrm>
        </p:spPr>
        <p:txBody>
          <a:bodyPr/>
          <a:lstStyle/>
          <a:p>
            <a:r>
              <a:rPr lang="ru-RU" dirty="0"/>
              <a:t>При необходимости в качестве дополнительных акцентов можно использовать палитру цветов институтов НИЯУ МИФИ:</a:t>
            </a:r>
            <a:endParaRPr lang="ru-RU" sz="1400" kern="1200" dirty="0">
              <a:latin typeface="Montserrat" panose="00000500000000000000" pitchFamily="2" charset="-52"/>
              <a:ea typeface="+mn-ea"/>
              <a:cs typeface="+mn-cs"/>
            </a:endParaRPr>
          </a:p>
        </p:txBody>
      </p:sp>
      <p:sp>
        <p:nvSpPr>
          <p:cNvPr id="7" name="Прямоугольник: скругленные углы 15">
            <a:extLst>
              <a:ext uri="{FF2B5EF4-FFF2-40B4-BE49-F238E27FC236}">
                <a16:creationId xmlns:a16="http://schemas.microsoft.com/office/drawing/2014/main" id="{2D61D9DC-686F-4CBC-ABE3-6E3DF89ACB8C}"/>
              </a:ext>
            </a:extLst>
          </p:cNvPr>
          <p:cNvSpPr/>
          <p:nvPr/>
        </p:nvSpPr>
        <p:spPr>
          <a:xfrm>
            <a:off x="5168910" y="3548720"/>
            <a:ext cx="1393039" cy="427240"/>
          </a:xfrm>
          <a:prstGeom prst="roundRect">
            <a:avLst/>
          </a:prstGeom>
          <a:solidFill>
            <a:srgbClr val="4BA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Montserrat" panose="00000500000000000000" pitchFamily="2" charset="-52"/>
              </a:rPr>
              <a:t>#4AA147</a:t>
            </a:r>
            <a:endParaRPr lang="ru-RU" sz="1800" b="1" dirty="0">
              <a:solidFill>
                <a:schemeClr val="bg1"/>
              </a:solidFill>
              <a:latin typeface="Montserrat" panose="00000500000000000000" pitchFamily="2" charset="-52"/>
            </a:endParaRPr>
          </a:p>
        </p:txBody>
      </p:sp>
      <p:sp>
        <p:nvSpPr>
          <p:cNvPr id="8" name="Прямоугольник: скругленные углы 16">
            <a:extLst>
              <a:ext uri="{FF2B5EF4-FFF2-40B4-BE49-F238E27FC236}">
                <a16:creationId xmlns:a16="http://schemas.microsoft.com/office/drawing/2014/main" id="{6C293CB4-DDE0-4842-BE58-37ACD6C9CF6A}"/>
              </a:ext>
            </a:extLst>
          </p:cNvPr>
          <p:cNvSpPr/>
          <p:nvPr/>
        </p:nvSpPr>
        <p:spPr>
          <a:xfrm>
            <a:off x="7404231" y="3548720"/>
            <a:ext cx="1393039" cy="427240"/>
          </a:xfrm>
          <a:prstGeom prst="roundRect">
            <a:avLst/>
          </a:prstGeom>
          <a:solidFill>
            <a:srgbClr val="EC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Montserrat" panose="00000500000000000000" pitchFamily="2" charset="-52"/>
              </a:rPr>
              <a:t>#EC008C</a:t>
            </a:r>
            <a:endParaRPr lang="ru-RU" sz="1800" b="1" dirty="0">
              <a:solidFill>
                <a:schemeClr val="bg1"/>
              </a:solidFill>
              <a:latin typeface="Montserrat" panose="00000500000000000000" pitchFamily="2" charset="-52"/>
            </a:endParaRPr>
          </a:p>
        </p:txBody>
      </p:sp>
      <p:sp>
        <p:nvSpPr>
          <p:cNvPr id="9" name="Прямоугольник: скругленные углы 17">
            <a:extLst>
              <a:ext uri="{FF2B5EF4-FFF2-40B4-BE49-F238E27FC236}">
                <a16:creationId xmlns:a16="http://schemas.microsoft.com/office/drawing/2014/main" id="{B0A34D17-DB13-4F96-BCA7-67E968D5BE84}"/>
              </a:ext>
            </a:extLst>
          </p:cNvPr>
          <p:cNvSpPr/>
          <p:nvPr/>
        </p:nvSpPr>
        <p:spPr>
          <a:xfrm>
            <a:off x="698268" y="3534976"/>
            <a:ext cx="1393039" cy="427240"/>
          </a:xfrm>
          <a:prstGeom prst="roundRect">
            <a:avLst/>
          </a:prstGeom>
          <a:solidFill>
            <a:srgbClr val="00B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Montserrat" panose="00000500000000000000" pitchFamily="2" charset="-52"/>
              </a:rPr>
              <a:t>#00B2DD</a:t>
            </a:r>
            <a:endParaRPr lang="ru-RU" sz="1600" b="1" dirty="0">
              <a:solidFill>
                <a:schemeClr val="bg1"/>
              </a:solidFill>
              <a:latin typeface="Montserrat" panose="00000500000000000000" pitchFamily="2" charset="-52"/>
            </a:endParaRPr>
          </a:p>
        </p:txBody>
      </p:sp>
      <p:sp>
        <p:nvSpPr>
          <p:cNvPr id="10" name="Прямоугольник: скругленные углы 18">
            <a:extLst>
              <a:ext uri="{FF2B5EF4-FFF2-40B4-BE49-F238E27FC236}">
                <a16:creationId xmlns:a16="http://schemas.microsoft.com/office/drawing/2014/main" id="{9C249D4F-7DAB-483C-86BE-5D9D67999E3A}"/>
              </a:ext>
            </a:extLst>
          </p:cNvPr>
          <p:cNvSpPr/>
          <p:nvPr/>
        </p:nvSpPr>
        <p:spPr>
          <a:xfrm>
            <a:off x="2933589" y="3548720"/>
            <a:ext cx="1393039" cy="427240"/>
          </a:xfrm>
          <a:prstGeom prst="roundRect">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Montserrat" panose="00000500000000000000" pitchFamily="2" charset="-52"/>
              </a:rPr>
              <a:t>#F37021</a:t>
            </a:r>
            <a:endParaRPr lang="ru-RU" sz="1800" b="1" dirty="0">
              <a:solidFill>
                <a:schemeClr val="bg1"/>
              </a:solidFill>
              <a:latin typeface="Montserrat" panose="00000500000000000000" pitchFamily="2" charset="-52"/>
            </a:endParaRPr>
          </a:p>
        </p:txBody>
      </p:sp>
      <p:sp>
        <p:nvSpPr>
          <p:cNvPr id="11" name="Прямоугольник: скругленные углы 19">
            <a:extLst>
              <a:ext uri="{FF2B5EF4-FFF2-40B4-BE49-F238E27FC236}">
                <a16:creationId xmlns:a16="http://schemas.microsoft.com/office/drawing/2014/main" id="{C258173A-0A7B-4BAD-865B-041CF0B6B348}"/>
              </a:ext>
            </a:extLst>
          </p:cNvPr>
          <p:cNvSpPr/>
          <p:nvPr/>
        </p:nvSpPr>
        <p:spPr>
          <a:xfrm>
            <a:off x="9639552" y="3534976"/>
            <a:ext cx="1393039" cy="427240"/>
          </a:xfrm>
          <a:prstGeom prst="roundRect">
            <a:avLst/>
          </a:prstGeom>
          <a:solidFill>
            <a:srgbClr val="70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Montserrat" panose="00000500000000000000" pitchFamily="2" charset="-52"/>
              </a:rPr>
              <a:t>#6F2C91</a:t>
            </a:r>
            <a:endParaRPr lang="ru-RU" sz="1800" b="1" dirty="0">
              <a:solidFill>
                <a:schemeClr val="bg1"/>
              </a:solidFill>
              <a:latin typeface="Montserrat" panose="00000500000000000000" pitchFamily="2" charset="-52"/>
            </a:endParaRPr>
          </a:p>
        </p:txBody>
      </p:sp>
      <p:sp>
        <p:nvSpPr>
          <p:cNvPr id="12" name="Прямоугольник: скругленные углы 20">
            <a:extLst>
              <a:ext uri="{FF2B5EF4-FFF2-40B4-BE49-F238E27FC236}">
                <a16:creationId xmlns:a16="http://schemas.microsoft.com/office/drawing/2014/main" id="{A41443C5-3E53-42A3-BF1B-02FBCD4CECBE}"/>
              </a:ext>
            </a:extLst>
          </p:cNvPr>
          <p:cNvSpPr/>
          <p:nvPr/>
        </p:nvSpPr>
        <p:spPr>
          <a:xfrm>
            <a:off x="698268" y="4632327"/>
            <a:ext cx="1393039" cy="427240"/>
          </a:xfrm>
          <a:prstGeom prst="roundRect">
            <a:avLst/>
          </a:prstGeom>
          <a:solidFill>
            <a:srgbClr val="037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Montserrat" panose="00000500000000000000" pitchFamily="2" charset="-52"/>
              </a:rPr>
              <a:t>#0179BF</a:t>
            </a:r>
            <a:endParaRPr lang="ru-RU" sz="1800" b="1" dirty="0">
              <a:solidFill>
                <a:schemeClr val="bg1"/>
              </a:solidFill>
              <a:latin typeface="Montserrat" panose="00000500000000000000" pitchFamily="2" charset="-52"/>
            </a:endParaRPr>
          </a:p>
        </p:txBody>
      </p:sp>
      <p:sp>
        <p:nvSpPr>
          <p:cNvPr id="13" name="Прямоугольник: скругленные углы 21">
            <a:extLst>
              <a:ext uri="{FF2B5EF4-FFF2-40B4-BE49-F238E27FC236}">
                <a16:creationId xmlns:a16="http://schemas.microsoft.com/office/drawing/2014/main" id="{4FC573EC-E537-4A14-BA5F-5E5151001F06}"/>
              </a:ext>
            </a:extLst>
          </p:cNvPr>
          <p:cNvSpPr/>
          <p:nvPr/>
        </p:nvSpPr>
        <p:spPr>
          <a:xfrm>
            <a:off x="2933588" y="4632327"/>
            <a:ext cx="1393039" cy="427240"/>
          </a:xfrm>
          <a:prstGeom prst="roundRect">
            <a:avLst/>
          </a:prstGeom>
          <a:solidFill>
            <a:srgbClr val="008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Montserrat" panose="00000500000000000000" pitchFamily="2" charset="-52"/>
              </a:rPr>
              <a:t>#008290</a:t>
            </a:r>
            <a:endParaRPr lang="ru-RU" sz="1800" b="1" dirty="0">
              <a:solidFill>
                <a:schemeClr val="bg1"/>
              </a:solidFill>
              <a:latin typeface="Montserrat" panose="00000500000000000000" pitchFamily="2" charset="-52"/>
            </a:endParaRPr>
          </a:p>
        </p:txBody>
      </p:sp>
      <p:sp>
        <p:nvSpPr>
          <p:cNvPr id="14" name="Прямоугольник: скругленные углы 26">
            <a:extLst>
              <a:ext uri="{FF2B5EF4-FFF2-40B4-BE49-F238E27FC236}">
                <a16:creationId xmlns:a16="http://schemas.microsoft.com/office/drawing/2014/main" id="{79BAD468-5A27-40F9-9DC3-3B4C36D7C7CD}"/>
              </a:ext>
            </a:extLst>
          </p:cNvPr>
          <p:cNvSpPr/>
          <p:nvPr/>
        </p:nvSpPr>
        <p:spPr>
          <a:xfrm>
            <a:off x="5168910" y="4632327"/>
            <a:ext cx="1393039" cy="427240"/>
          </a:xfrm>
          <a:prstGeom prst="round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Montserrat" panose="00000500000000000000" pitchFamily="2" charset="-52"/>
              </a:rPr>
              <a:t>#C4161C</a:t>
            </a:r>
            <a:endParaRPr lang="ru-RU" sz="1800" b="1" dirty="0">
              <a:solidFill>
                <a:schemeClr val="bg1"/>
              </a:solidFill>
              <a:latin typeface="Montserrat" panose="00000500000000000000" pitchFamily="2" charset="-52"/>
            </a:endParaRPr>
          </a:p>
        </p:txBody>
      </p:sp>
      <p:sp>
        <p:nvSpPr>
          <p:cNvPr id="15" name="Прямоугольник: скругленные углы 27">
            <a:extLst>
              <a:ext uri="{FF2B5EF4-FFF2-40B4-BE49-F238E27FC236}">
                <a16:creationId xmlns:a16="http://schemas.microsoft.com/office/drawing/2014/main" id="{10055F94-AB40-4F9A-8BB9-2CCB6311B72D}"/>
              </a:ext>
            </a:extLst>
          </p:cNvPr>
          <p:cNvSpPr/>
          <p:nvPr/>
        </p:nvSpPr>
        <p:spPr>
          <a:xfrm>
            <a:off x="7404231" y="4632327"/>
            <a:ext cx="1393039" cy="427240"/>
          </a:xfrm>
          <a:prstGeom prst="roundRect">
            <a:avLst/>
          </a:prstGeom>
          <a:solidFill>
            <a:srgbClr val="B23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Montserrat" panose="00000500000000000000" pitchFamily="2" charset="-52"/>
              </a:rPr>
              <a:t>#B23393</a:t>
            </a:r>
            <a:endParaRPr lang="ru-RU" sz="1800" b="1" dirty="0">
              <a:solidFill>
                <a:schemeClr val="bg1"/>
              </a:solidFill>
              <a:latin typeface="Montserrat" panose="00000500000000000000" pitchFamily="2" charset="-52"/>
            </a:endParaRPr>
          </a:p>
        </p:txBody>
      </p:sp>
      <p:sp>
        <p:nvSpPr>
          <p:cNvPr id="16" name="Прямоугольник: скругленные углы 28">
            <a:extLst>
              <a:ext uri="{FF2B5EF4-FFF2-40B4-BE49-F238E27FC236}">
                <a16:creationId xmlns:a16="http://schemas.microsoft.com/office/drawing/2014/main" id="{1CD8A61F-AB58-4BFE-ADBE-A812EB32EA3E}"/>
              </a:ext>
            </a:extLst>
          </p:cNvPr>
          <p:cNvSpPr/>
          <p:nvPr/>
        </p:nvSpPr>
        <p:spPr>
          <a:xfrm>
            <a:off x="9639552" y="4632327"/>
            <a:ext cx="1393039" cy="427240"/>
          </a:xfrm>
          <a:prstGeom prst="roundRect">
            <a:avLst/>
          </a:prstGeom>
          <a:solidFill>
            <a:srgbClr val="2E3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Montserrat" panose="00000500000000000000" pitchFamily="2" charset="-52"/>
              </a:rPr>
              <a:t>#2E3192</a:t>
            </a:r>
            <a:endParaRPr lang="ru-RU" sz="1800" b="1" dirty="0">
              <a:solidFill>
                <a:schemeClr val="bg1"/>
              </a:solidFill>
              <a:latin typeface="Montserrat" panose="00000500000000000000" pitchFamily="2" charset="-52"/>
            </a:endParaRPr>
          </a:p>
        </p:txBody>
      </p:sp>
      <p:sp>
        <p:nvSpPr>
          <p:cNvPr id="17" name="Текст 2">
            <a:extLst>
              <a:ext uri="{FF2B5EF4-FFF2-40B4-BE49-F238E27FC236}">
                <a16:creationId xmlns:a16="http://schemas.microsoft.com/office/drawing/2014/main" id="{E8E84E10-B097-47E5-B5D2-963C6BE8AB69}"/>
              </a:ext>
            </a:extLst>
          </p:cNvPr>
          <p:cNvSpPr txBox="1">
            <a:spLocks/>
          </p:cNvSpPr>
          <p:nvPr/>
        </p:nvSpPr>
        <p:spPr>
          <a:xfrm>
            <a:off x="698268" y="3099135"/>
            <a:ext cx="1393039" cy="338554"/>
          </a:xfrm>
          <a:prstGeom prst="rect">
            <a:avLst/>
          </a:prstGeom>
        </p:spPr>
        <p:txBody>
          <a:bodyPr wrap="square" anchor="b"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dirty="0" err="1">
                <a:solidFill>
                  <a:srgbClr val="00B2DD"/>
                </a:solidFill>
              </a:rPr>
              <a:t>ИЯФиТ</a:t>
            </a:r>
            <a:endParaRPr lang="ru-RU" dirty="0">
              <a:solidFill>
                <a:srgbClr val="00B2DD"/>
              </a:solidFill>
            </a:endParaRPr>
          </a:p>
        </p:txBody>
      </p:sp>
      <p:sp>
        <p:nvSpPr>
          <p:cNvPr id="18" name="Текст 2">
            <a:extLst>
              <a:ext uri="{FF2B5EF4-FFF2-40B4-BE49-F238E27FC236}">
                <a16:creationId xmlns:a16="http://schemas.microsoft.com/office/drawing/2014/main" id="{5E507C4A-BEA2-4D52-989C-F1EADB8881B6}"/>
              </a:ext>
            </a:extLst>
          </p:cNvPr>
          <p:cNvSpPr txBox="1">
            <a:spLocks/>
          </p:cNvSpPr>
          <p:nvPr/>
        </p:nvSpPr>
        <p:spPr>
          <a:xfrm>
            <a:off x="2933587" y="3099135"/>
            <a:ext cx="1393039" cy="338554"/>
          </a:xfrm>
          <a:prstGeom prst="rect">
            <a:avLst/>
          </a:prstGeom>
        </p:spPr>
        <p:txBody>
          <a:bodyPr wrap="square" anchor="b"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dirty="0" err="1">
                <a:solidFill>
                  <a:srgbClr val="F37021"/>
                </a:solidFill>
              </a:rPr>
              <a:t>ЛаПлаз</a:t>
            </a:r>
            <a:endParaRPr lang="ru-RU" dirty="0">
              <a:solidFill>
                <a:srgbClr val="F37021"/>
              </a:solidFill>
            </a:endParaRPr>
          </a:p>
        </p:txBody>
      </p:sp>
      <p:sp>
        <p:nvSpPr>
          <p:cNvPr id="19" name="Текст 2">
            <a:extLst>
              <a:ext uri="{FF2B5EF4-FFF2-40B4-BE49-F238E27FC236}">
                <a16:creationId xmlns:a16="http://schemas.microsoft.com/office/drawing/2014/main" id="{CA81B8A7-AEF4-485D-B18E-5994A70B1B68}"/>
              </a:ext>
            </a:extLst>
          </p:cNvPr>
          <p:cNvSpPr txBox="1">
            <a:spLocks/>
          </p:cNvSpPr>
          <p:nvPr/>
        </p:nvSpPr>
        <p:spPr>
          <a:xfrm>
            <a:off x="5168906" y="3099135"/>
            <a:ext cx="1393039" cy="338554"/>
          </a:xfrm>
          <a:prstGeom prst="rect">
            <a:avLst/>
          </a:prstGeom>
        </p:spPr>
        <p:txBody>
          <a:bodyPr wrap="square" anchor="b"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dirty="0">
                <a:solidFill>
                  <a:srgbClr val="4BA147"/>
                </a:solidFill>
              </a:rPr>
              <a:t>ИФИБ</a:t>
            </a:r>
          </a:p>
        </p:txBody>
      </p:sp>
      <p:sp>
        <p:nvSpPr>
          <p:cNvPr id="20" name="Текст 2">
            <a:extLst>
              <a:ext uri="{FF2B5EF4-FFF2-40B4-BE49-F238E27FC236}">
                <a16:creationId xmlns:a16="http://schemas.microsoft.com/office/drawing/2014/main" id="{19EE01F0-B5D4-4E38-8194-C9D0BB63685D}"/>
              </a:ext>
            </a:extLst>
          </p:cNvPr>
          <p:cNvSpPr txBox="1">
            <a:spLocks/>
          </p:cNvSpPr>
          <p:nvPr/>
        </p:nvSpPr>
        <p:spPr>
          <a:xfrm>
            <a:off x="7404225" y="3090446"/>
            <a:ext cx="1393039" cy="338554"/>
          </a:xfrm>
          <a:prstGeom prst="rect">
            <a:avLst/>
          </a:prstGeom>
        </p:spPr>
        <p:txBody>
          <a:bodyPr wrap="square" anchor="b"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dirty="0">
                <a:solidFill>
                  <a:srgbClr val="EC008C"/>
                </a:solidFill>
              </a:rPr>
              <a:t>ИНТЭЛ</a:t>
            </a:r>
          </a:p>
        </p:txBody>
      </p:sp>
      <p:sp>
        <p:nvSpPr>
          <p:cNvPr id="21" name="Текст 2">
            <a:extLst>
              <a:ext uri="{FF2B5EF4-FFF2-40B4-BE49-F238E27FC236}">
                <a16:creationId xmlns:a16="http://schemas.microsoft.com/office/drawing/2014/main" id="{0F3C97DF-CE24-48B4-95BA-85B87AD5F5B7}"/>
              </a:ext>
            </a:extLst>
          </p:cNvPr>
          <p:cNvSpPr txBox="1">
            <a:spLocks/>
          </p:cNvSpPr>
          <p:nvPr/>
        </p:nvSpPr>
        <p:spPr>
          <a:xfrm>
            <a:off x="9639544" y="3090446"/>
            <a:ext cx="1393039" cy="338554"/>
          </a:xfrm>
          <a:prstGeom prst="rect">
            <a:avLst/>
          </a:prstGeom>
        </p:spPr>
        <p:txBody>
          <a:bodyPr wrap="square" anchor="b"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dirty="0">
                <a:solidFill>
                  <a:srgbClr val="702C91"/>
                </a:solidFill>
              </a:rPr>
              <a:t>ИИКС</a:t>
            </a:r>
          </a:p>
        </p:txBody>
      </p:sp>
      <p:sp>
        <p:nvSpPr>
          <p:cNvPr id="22" name="Текст 2">
            <a:extLst>
              <a:ext uri="{FF2B5EF4-FFF2-40B4-BE49-F238E27FC236}">
                <a16:creationId xmlns:a16="http://schemas.microsoft.com/office/drawing/2014/main" id="{96D1E040-156D-4712-B27B-2E10BBF9A73C}"/>
              </a:ext>
            </a:extLst>
          </p:cNvPr>
          <p:cNvSpPr txBox="1">
            <a:spLocks/>
          </p:cNvSpPr>
          <p:nvPr/>
        </p:nvSpPr>
        <p:spPr>
          <a:xfrm>
            <a:off x="698268" y="4209888"/>
            <a:ext cx="1393039" cy="338554"/>
          </a:xfrm>
          <a:prstGeom prst="rect">
            <a:avLst/>
          </a:prstGeom>
        </p:spPr>
        <p:txBody>
          <a:bodyPr wrap="square" anchor="b"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dirty="0">
                <a:solidFill>
                  <a:srgbClr val="0379BF"/>
                </a:solidFill>
              </a:rPr>
              <a:t>ИФТИС</a:t>
            </a:r>
          </a:p>
        </p:txBody>
      </p:sp>
      <p:sp>
        <p:nvSpPr>
          <p:cNvPr id="23" name="Текст 2">
            <a:extLst>
              <a:ext uri="{FF2B5EF4-FFF2-40B4-BE49-F238E27FC236}">
                <a16:creationId xmlns:a16="http://schemas.microsoft.com/office/drawing/2014/main" id="{28FCB1A3-3F0B-4735-99CE-A37CB483B13A}"/>
              </a:ext>
            </a:extLst>
          </p:cNvPr>
          <p:cNvSpPr txBox="1">
            <a:spLocks/>
          </p:cNvSpPr>
          <p:nvPr/>
        </p:nvSpPr>
        <p:spPr>
          <a:xfrm>
            <a:off x="2933587" y="4209888"/>
            <a:ext cx="1393039" cy="338554"/>
          </a:xfrm>
          <a:prstGeom prst="rect">
            <a:avLst/>
          </a:prstGeom>
        </p:spPr>
        <p:txBody>
          <a:bodyPr wrap="square" anchor="b"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dirty="0">
                <a:solidFill>
                  <a:srgbClr val="008390"/>
                </a:solidFill>
              </a:rPr>
              <a:t>ИФТЭБ</a:t>
            </a:r>
          </a:p>
        </p:txBody>
      </p:sp>
      <p:sp>
        <p:nvSpPr>
          <p:cNvPr id="24" name="Текст 2">
            <a:extLst>
              <a:ext uri="{FF2B5EF4-FFF2-40B4-BE49-F238E27FC236}">
                <a16:creationId xmlns:a16="http://schemas.microsoft.com/office/drawing/2014/main" id="{62956275-BA34-4DD5-9A30-19A2777AECA1}"/>
              </a:ext>
            </a:extLst>
          </p:cNvPr>
          <p:cNvSpPr txBox="1">
            <a:spLocks/>
          </p:cNvSpPr>
          <p:nvPr/>
        </p:nvSpPr>
        <p:spPr>
          <a:xfrm>
            <a:off x="5168906" y="4209888"/>
            <a:ext cx="1393039" cy="338554"/>
          </a:xfrm>
          <a:prstGeom prst="rect">
            <a:avLst/>
          </a:prstGeom>
        </p:spPr>
        <p:txBody>
          <a:bodyPr wrap="square" anchor="b"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dirty="0">
                <a:solidFill>
                  <a:srgbClr val="C4161C"/>
                </a:solidFill>
              </a:rPr>
              <a:t>ИМО</a:t>
            </a:r>
          </a:p>
        </p:txBody>
      </p:sp>
      <p:sp>
        <p:nvSpPr>
          <p:cNvPr id="25" name="Текст 2">
            <a:extLst>
              <a:ext uri="{FF2B5EF4-FFF2-40B4-BE49-F238E27FC236}">
                <a16:creationId xmlns:a16="http://schemas.microsoft.com/office/drawing/2014/main" id="{AC4DFA61-5C23-44F0-82F6-F005DECEB6AC}"/>
              </a:ext>
            </a:extLst>
          </p:cNvPr>
          <p:cNvSpPr txBox="1">
            <a:spLocks/>
          </p:cNvSpPr>
          <p:nvPr/>
        </p:nvSpPr>
        <p:spPr>
          <a:xfrm>
            <a:off x="7404225" y="4201199"/>
            <a:ext cx="1393039" cy="338554"/>
          </a:xfrm>
          <a:prstGeom prst="rect">
            <a:avLst/>
          </a:prstGeom>
        </p:spPr>
        <p:txBody>
          <a:bodyPr wrap="square" anchor="b"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dirty="0">
                <a:solidFill>
                  <a:srgbClr val="B23393"/>
                </a:solidFill>
              </a:rPr>
              <a:t>ФБИУКС</a:t>
            </a:r>
          </a:p>
        </p:txBody>
      </p:sp>
      <p:sp>
        <p:nvSpPr>
          <p:cNvPr id="26" name="Текст 2">
            <a:extLst>
              <a:ext uri="{FF2B5EF4-FFF2-40B4-BE49-F238E27FC236}">
                <a16:creationId xmlns:a16="http://schemas.microsoft.com/office/drawing/2014/main" id="{7680E6EF-FCB9-48AF-8063-7BF9654DA8F0}"/>
              </a:ext>
            </a:extLst>
          </p:cNvPr>
          <p:cNvSpPr txBox="1">
            <a:spLocks/>
          </p:cNvSpPr>
          <p:nvPr/>
        </p:nvSpPr>
        <p:spPr>
          <a:xfrm>
            <a:off x="9639544" y="4201199"/>
            <a:ext cx="1393039" cy="338554"/>
          </a:xfrm>
          <a:prstGeom prst="rect">
            <a:avLst/>
          </a:prstGeom>
        </p:spPr>
        <p:txBody>
          <a:bodyPr wrap="square" anchor="b"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dirty="0">
                <a:solidFill>
                  <a:srgbClr val="2E3192"/>
                </a:solidFill>
              </a:rPr>
              <a:t>ВИШ</a:t>
            </a:r>
          </a:p>
        </p:txBody>
      </p:sp>
      <p:sp>
        <p:nvSpPr>
          <p:cNvPr id="28" name="Текст 3">
            <a:extLst>
              <a:ext uri="{FF2B5EF4-FFF2-40B4-BE49-F238E27FC236}">
                <a16:creationId xmlns:a16="http://schemas.microsoft.com/office/drawing/2014/main" id="{D0D36A6F-2982-34AA-1DF7-F4793C4B29E9}"/>
              </a:ext>
            </a:extLst>
          </p:cNvPr>
          <p:cNvSpPr txBox="1">
            <a:spLocks/>
          </p:cNvSpPr>
          <p:nvPr/>
        </p:nvSpPr>
        <p:spPr>
          <a:xfrm>
            <a:off x="6581972" y="2063899"/>
            <a:ext cx="4954499" cy="738664"/>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chemeClr val="accent5"/>
                </a:solidFill>
              </a:rPr>
              <a:t>Палитру можно использовать не только для выделения конкретного института, но и для визуального разнообразия</a:t>
            </a:r>
          </a:p>
        </p:txBody>
      </p:sp>
      <p:sp>
        <p:nvSpPr>
          <p:cNvPr id="31" name="Текст 2">
            <a:extLst>
              <a:ext uri="{FF2B5EF4-FFF2-40B4-BE49-F238E27FC236}">
                <a16:creationId xmlns:a16="http://schemas.microsoft.com/office/drawing/2014/main" id="{61F391AB-B878-D739-A9FD-502AA202908C}"/>
              </a:ext>
            </a:extLst>
          </p:cNvPr>
          <p:cNvSpPr txBox="1">
            <a:spLocks/>
          </p:cNvSpPr>
          <p:nvPr/>
        </p:nvSpPr>
        <p:spPr>
          <a:xfrm>
            <a:off x="559570" y="5517470"/>
            <a:ext cx="2840853" cy="584775"/>
          </a:xfrm>
          <a:prstGeom prst="rect">
            <a:avLst/>
          </a:prstGeom>
        </p:spPr>
        <p:txBody>
          <a:bodyPr wrap="square" anchor="t"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Рекомендованные сочетания: </a:t>
            </a:r>
          </a:p>
        </p:txBody>
      </p:sp>
      <p:sp>
        <p:nvSpPr>
          <p:cNvPr id="32" name="Прямоугольник: скругленные углы 19">
            <a:extLst>
              <a:ext uri="{FF2B5EF4-FFF2-40B4-BE49-F238E27FC236}">
                <a16:creationId xmlns:a16="http://schemas.microsoft.com/office/drawing/2014/main" id="{DB9E5DBE-9E51-998D-0128-CEBD1F95A8F2}"/>
              </a:ext>
            </a:extLst>
          </p:cNvPr>
          <p:cNvSpPr/>
          <p:nvPr/>
        </p:nvSpPr>
        <p:spPr>
          <a:xfrm>
            <a:off x="2927892" y="5520498"/>
            <a:ext cx="699367" cy="427240"/>
          </a:xfrm>
          <a:prstGeom prst="roundRect">
            <a:avLst/>
          </a:prstGeom>
          <a:solidFill>
            <a:srgbClr val="70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1" dirty="0">
              <a:solidFill>
                <a:schemeClr val="bg1"/>
              </a:solidFill>
              <a:latin typeface="Montserrat" panose="00000500000000000000" pitchFamily="2" charset="-52"/>
            </a:endParaRPr>
          </a:p>
        </p:txBody>
      </p:sp>
      <p:sp>
        <p:nvSpPr>
          <p:cNvPr id="33" name="Прямоугольник: скругленные углы 21">
            <a:extLst>
              <a:ext uri="{FF2B5EF4-FFF2-40B4-BE49-F238E27FC236}">
                <a16:creationId xmlns:a16="http://schemas.microsoft.com/office/drawing/2014/main" id="{7CF7BF6A-04A6-2846-40EF-B36C1C04BB5C}"/>
              </a:ext>
            </a:extLst>
          </p:cNvPr>
          <p:cNvSpPr/>
          <p:nvPr/>
        </p:nvSpPr>
        <p:spPr>
          <a:xfrm>
            <a:off x="3627259" y="5520498"/>
            <a:ext cx="699367" cy="427240"/>
          </a:xfrm>
          <a:prstGeom prst="roundRect">
            <a:avLst/>
          </a:prstGeom>
          <a:solidFill>
            <a:srgbClr val="008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1" dirty="0">
              <a:solidFill>
                <a:schemeClr val="bg1"/>
              </a:solidFill>
              <a:latin typeface="Montserrat" panose="00000500000000000000" pitchFamily="2" charset="-52"/>
            </a:endParaRPr>
          </a:p>
        </p:txBody>
      </p:sp>
      <p:sp>
        <p:nvSpPr>
          <p:cNvPr id="34" name="Прямоугольник: скругленные углы 16">
            <a:extLst>
              <a:ext uri="{FF2B5EF4-FFF2-40B4-BE49-F238E27FC236}">
                <a16:creationId xmlns:a16="http://schemas.microsoft.com/office/drawing/2014/main" id="{9D26C5D7-949C-84FB-5119-588CAF631C64}"/>
              </a:ext>
            </a:extLst>
          </p:cNvPr>
          <p:cNvSpPr/>
          <p:nvPr/>
        </p:nvSpPr>
        <p:spPr>
          <a:xfrm>
            <a:off x="2927892" y="6160807"/>
            <a:ext cx="699367" cy="427240"/>
          </a:xfrm>
          <a:prstGeom prst="roundRect">
            <a:avLst/>
          </a:prstGeom>
          <a:solidFill>
            <a:srgbClr val="EC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1" dirty="0">
              <a:solidFill>
                <a:schemeClr val="bg1"/>
              </a:solidFill>
              <a:latin typeface="Montserrat" panose="00000500000000000000" pitchFamily="2" charset="-52"/>
            </a:endParaRPr>
          </a:p>
        </p:txBody>
      </p:sp>
      <p:sp>
        <p:nvSpPr>
          <p:cNvPr id="35" name="Прямоугольник: скругленные углы 28">
            <a:extLst>
              <a:ext uri="{FF2B5EF4-FFF2-40B4-BE49-F238E27FC236}">
                <a16:creationId xmlns:a16="http://schemas.microsoft.com/office/drawing/2014/main" id="{D5DBFE87-F53B-2869-D477-0EEEF454C1B6}"/>
              </a:ext>
            </a:extLst>
          </p:cNvPr>
          <p:cNvSpPr/>
          <p:nvPr/>
        </p:nvSpPr>
        <p:spPr>
          <a:xfrm>
            <a:off x="3627259" y="6160807"/>
            <a:ext cx="699367" cy="427240"/>
          </a:xfrm>
          <a:prstGeom prst="roundRect">
            <a:avLst/>
          </a:prstGeom>
          <a:solidFill>
            <a:srgbClr val="2E3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1" dirty="0">
              <a:solidFill>
                <a:schemeClr val="bg1"/>
              </a:solidFill>
              <a:latin typeface="Montserrat" panose="00000500000000000000" pitchFamily="2" charset="-52"/>
            </a:endParaRPr>
          </a:p>
        </p:txBody>
      </p:sp>
      <p:sp>
        <p:nvSpPr>
          <p:cNvPr id="36" name="Прямоугольник: скругленные углы 15">
            <a:extLst>
              <a:ext uri="{FF2B5EF4-FFF2-40B4-BE49-F238E27FC236}">
                <a16:creationId xmlns:a16="http://schemas.microsoft.com/office/drawing/2014/main" id="{C317C317-4A52-407E-1683-F24AA1384E9B}"/>
              </a:ext>
            </a:extLst>
          </p:cNvPr>
          <p:cNvSpPr/>
          <p:nvPr/>
        </p:nvSpPr>
        <p:spPr>
          <a:xfrm>
            <a:off x="5193719" y="6160807"/>
            <a:ext cx="699367" cy="427240"/>
          </a:xfrm>
          <a:prstGeom prst="roundRect">
            <a:avLst/>
          </a:prstGeom>
          <a:solidFill>
            <a:srgbClr val="00B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1" dirty="0">
              <a:solidFill>
                <a:schemeClr val="bg1"/>
              </a:solidFill>
              <a:latin typeface="Montserrat" panose="00000500000000000000" pitchFamily="2" charset="-52"/>
            </a:endParaRPr>
          </a:p>
        </p:txBody>
      </p:sp>
      <p:sp>
        <p:nvSpPr>
          <p:cNvPr id="37" name="Прямоугольник: скругленные углы 19">
            <a:extLst>
              <a:ext uri="{FF2B5EF4-FFF2-40B4-BE49-F238E27FC236}">
                <a16:creationId xmlns:a16="http://schemas.microsoft.com/office/drawing/2014/main" id="{60ABF7B4-D4C9-8A5E-BD13-29CB03227FE5}"/>
              </a:ext>
            </a:extLst>
          </p:cNvPr>
          <p:cNvSpPr/>
          <p:nvPr/>
        </p:nvSpPr>
        <p:spPr>
          <a:xfrm>
            <a:off x="5193719" y="5520498"/>
            <a:ext cx="699367" cy="427240"/>
          </a:xfrm>
          <a:prstGeom prst="roundRect">
            <a:avLst/>
          </a:prstGeom>
          <a:solidFill>
            <a:srgbClr val="70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1" dirty="0">
              <a:solidFill>
                <a:schemeClr val="bg1"/>
              </a:solidFill>
              <a:latin typeface="Montserrat" panose="00000500000000000000" pitchFamily="2" charset="-52"/>
            </a:endParaRPr>
          </a:p>
        </p:txBody>
      </p:sp>
      <p:sp>
        <p:nvSpPr>
          <p:cNvPr id="38" name="Прямоугольник: скругленные углы 19">
            <a:extLst>
              <a:ext uri="{FF2B5EF4-FFF2-40B4-BE49-F238E27FC236}">
                <a16:creationId xmlns:a16="http://schemas.microsoft.com/office/drawing/2014/main" id="{0BFECD77-AC0E-11DB-0A66-E6B9B61F42A3}"/>
              </a:ext>
            </a:extLst>
          </p:cNvPr>
          <p:cNvSpPr/>
          <p:nvPr/>
        </p:nvSpPr>
        <p:spPr>
          <a:xfrm>
            <a:off x="5888868" y="5520498"/>
            <a:ext cx="699367" cy="427240"/>
          </a:xfrm>
          <a:prstGeom prst="roundRect">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1" dirty="0">
              <a:solidFill>
                <a:schemeClr val="bg1"/>
              </a:solidFill>
              <a:latin typeface="Montserrat" panose="00000500000000000000" pitchFamily="2" charset="-52"/>
            </a:endParaRPr>
          </a:p>
        </p:txBody>
      </p:sp>
      <p:sp>
        <p:nvSpPr>
          <p:cNvPr id="39" name="Прямоугольник: скругленные углы 28">
            <a:extLst>
              <a:ext uri="{FF2B5EF4-FFF2-40B4-BE49-F238E27FC236}">
                <a16:creationId xmlns:a16="http://schemas.microsoft.com/office/drawing/2014/main" id="{D1D1DCB9-501D-2AF4-B2A6-1AB45B088784}"/>
              </a:ext>
            </a:extLst>
          </p:cNvPr>
          <p:cNvSpPr/>
          <p:nvPr/>
        </p:nvSpPr>
        <p:spPr>
          <a:xfrm>
            <a:off x="5888868" y="6160807"/>
            <a:ext cx="699367" cy="427240"/>
          </a:xfrm>
          <a:prstGeom prst="roundRect">
            <a:avLst/>
          </a:prstGeom>
          <a:solidFill>
            <a:srgbClr val="2E3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1" dirty="0">
              <a:solidFill>
                <a:schemeClr val="bg1"/>
              </a:solidFill>
              <a:latin typeface="Montserrat" panose="00000500000000000000" pitchFamily="2" charset="-52"/>
            </a:endParaRPr>
          </a:p>
        </p:txBody>
      </p:sp>
      <p:sp>
        <p:nvSpPr>
          <p:cNvPr id="40" name="Прямоугольник: скругленные углы 15">
            <a:extLst>
              <a:ext uri="{FF2B5EF4-FFF2-40B4-BE49-F238E27FC236}">
                <a16:creationId xmlns:a16="http://schemas.microsoft.com/office/drawing/2014/main" id="{4B96FEA3-CAA7-78AE-189D-5881A654DBC1}"/>
              </a:ext>
            </a:extLst>
          </p:cNvPr>
          <p:cNvSpPr/>
          <p:nvPr/>
        </p:nvSpPr>
        <p:spPr>
          <a:xfrm>
            <a:off x="7401280" y="6160807"/>
            <a:ext cx="699367" cy="427240"/>
          </a:xfrm>
          <a:prstGeom prst="roundRect">
            <a:avLst/>
          </a:prstGeom>
          <a:solidFill>
            <a:srgbClr val="4BA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1" dirty="0">
              <a:solidFill>
                <a:schemeClr val="bg1"/>
              </a:solidFill>
              <a:latin typeface="Montserrat" panose="00000500000000000000" pitchFamily="2" charset="-52"/>
            </a:endParaRPr>
          </a:p>
        </p:txBody>
      </p:sp>
      <p:sp>
        <p:nvSpPr>
          <p:cNvPr id="41" name="Прямоугольник: скругленные углы 28">
            <a:extLst>
              <a:ext uri="{FF2B5EF4-FFF2-40B4-BE49-F238E27FC236}">
                <a16:creationId xmlns:a16="http://schemas.microsoft.com/office/drawing/2014/main" id="{3DAF3317-9CF7-0364-20C6-48580ECB020B}"/>
              </a:ext>
            </a:extLst>
          </p:cNvPr>
          <p:cNvSpPr/>
          <p:nvPr/>
        </p:nvSpPr>
        <p:spPr>
          <a:xfrm>
            <a:off x="8092212" y="6160807"/>
            <a:ext cx="699367" cy="427240"/>
          </a:xfrm>
          <a:prstGeom prst="roundRect">
            <a:avLst/>
          </a:prstGeom>
          <a:solidFill>
            <a:srgbClr val="037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1" dirty="0">
              <a:solidFill>
                <a:schemeClr val="bg1"/>
              </a:solidFill>
              <a:latin typeface="Montserrat" panose="00000500000000000000" pitchFamily="2" charset="-52"/>
            </a:endParaRPr>
          </a:p>
        </p:txBody>
      </p:sp>
      <p:sp>
        <p:nvSpPr>
          <p:cNvPr id="42" name="Прямоугольник: скругленные углы 15">
            <a:extLst>
              <a:ext uri="{FF2B5EF4-FFF2-40B4-BE49-F238E27FC236}">
                <a16:creationId xmlns:a16="http://schemas.microsoft.com/office/drawing/2014/main" id="{589B4E12-5B50-8C06-E2F7-819A1D5C1635}"/>
              </a:ext>
            </a:extLst>
          </p:cNvPr>
          <p:cNvSpPr/>
          <p:nvPr/>
        </p:nvSpPr>
        <p:spPr>
          <a:xfrm>
            <a:off x="7401280" y="5520498"/>
            <a:ext cx="699367" cy="427240"/>
          </a:xfrm>
          <a:prstGeom prst="round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1" dirty="0">
              <a:solidFill>
                <a:schemeClr val="bg1"/>
              </a:solidFill>
              <a:latin typeface="Montserrat" panose="00000500000000000000" pitchFamily="2" charset="-52"/>
            </a:endParaRPr>
          </a:p>
        </p:txBody>
      </p:sp>
      <p:sp>
        <p:nvSpPr>
          <p:cNvPr id="43" name="Прямоугольник: скругленные углы 28">
            <a:extLst>
              <a:ext uri="{FF2B5EF4-FFF2-40B4-BE49-F238E27FC236}">
                <a16:creationId xmlns:a16="http://schemas.microsoft.com/office/drawing/2014/main" id="{8166D12E-9D2A-D9B3-073F-5D7D1C56FD31}"/>
              </a:ext>
            </a:extLst>
          </p:cNvPr>
          <p:cNvSpPr/>
          <p:nvPr/>
        </p:nvSpPr>
        <p:spPr>
          <a:xfrm>
            <a:off x="8092212" y="5520498"/>
            <a:ext cx="699367" cy="427240"/>
          </a:xfrm>
          <a:prstGeom prst="roundRect">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1" dirty="0">
              <a:solidFill>
                <a:schemeClr val="bg1"/>
              </a:solidFill>
              <a:latin typeface="Montserrat" panose="00000500000000000000" pitchFamily="2" charset="-52"/>
            </a:endParaRPr>
          </a:p>
        </p:txBody>
      </p:sp>
      <p:sp>
        <p:nvSpPr>
          <p:cNvPr id="44" name="Прямоугольник: скругленные углы 15">
            <a:extLst>
              <a:ext uri="{FF2B5EF4-FFF2-40B4-BE49-F238E27FC236}">
                <a16:creationId xmlns:a16="http://schemas.microsoft.com/office/drawing/2014/main" id="{1D007907-FE10-FB32-1F90-D8731DD9FB8A}"/>
              </a:ext>
            </a:extLst>
          </p:cNvPr>
          <p:cNvSpPr/>
          <p:nvPr/>
        </p:nvSpPr>
        <p:spPr>
          <a:xfrm>
            <a:off x="9642284" y="5520498"/>
            <a:ext cx="699367" cy="427240"/>
          </a:xfrm>
          <a:prstGeom prst="roundRect">
            <a:avLst/>
          </a:prstGeom>
          <a:solidFill>
            <a:srgbClr val="B23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1" dirty="0">
              <a:solidFill>
                <a:schemeClr val="bg1"/>
              </a:solidFill>
              <a:latin typeface="Montserrat" panose="00000500000000000000" pitchFamily="2" charset="-52"/>
            </a:endParaRPr>
          </a:p>
        </p:txBody>
      </p:sp>
      <p:sp>
        <p:nvSpPr>
          <p:cNvPr id="45" name="Прямоугольник: скругленные углы 28">
            <a:extLst>
              <a:ext uri="{FF2B5EF4-FFF2-40B4-BE49-F238E27FC236}">
                <a16:creationId xmlns:a16="http://schemas.microsoft.com/office/drawing/2014/main" id="{1F89ECB5-F139-D4AC-7129-7069C4D2DB08}"/>
              </a:ext>
            </a:extLst>
          </p:cNvPr>
          <p:cNvSpPr/>
          <p:nvPr/>
        </p:nvSpPr>
        <p:spPr>
          <a:xfrm>
            <a:off x="10333216" y="5520498"/>
            <a:ext cx="699367" cy="427240"/>
          </a:xfrm>
          <a:prstGeom prst="roundRect">
            <a:avLst/>
          </a:prstGeom>
          <a:solidFill>
            <a:srgbClr val="EC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1" dirty="0">
              <a:solidFill>
                <a:schemeClr val="bg1"/>
              </a:solidFill>
              <a:latin typeface="Montserrat" panose="00000500000000000000" pitchFamily="2" charset="-52"/>
            </a:endParaRPr>
          </a:p>
        </p:txBody>
      </p:sp>
      <p:sp>
        <p:nvSpPr>
          <p:cNvPr id="46" name="Прямоугольник: скругленные углы 15">
            <a:extLst>
              <a:ext uri="{FF2B5EF4-FFF2-40B4-BE49-F238E27FC236}">
                <a16:creationId xmlns:a16="http://schemas.microsoft.com/office/drawing/2014/main" id="{B93576E8-A735-728A-CFBB-180BB32D810B}"/>
              </a:ext>
            </a:extLst>
          </p:cNvPr>
          <p:cNvSpPr/>
          <p:nvPr/>
        </p:nvSpPr>
        <p:spPr>
          <a:xfrm>
            <a:off x="9642284" y="6160807"/>
            <a:ext cx="699367" cy="427240"/>
          </a:xfrm>
          <a:prstGeom prst="roundRect">
            <a:avLst/>
          </a:prstGeom>
          <a:solidFill>
            <a:srgbClr val="EC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1" dirty="0">
              <a:solidFill>
                <a:schemeClr val="bg1"/>
              </a:solidFill>
              <a:latin typeface="Montserrat" panose="00000500000000000000" pitchFamily="2" charset="-52"/>
            </a:endParaRPr>
          </a:p>
        </p:txBody>
      </p:sp>
      <p:sp>
        <p:nvSpPr>
          <p:cNvPr id="47" name="Прямоугольник: скругленные углы 28">
            <a:extLst>
              <a:ext uri="{FF2B5EF4-FFF2-40B4-BE49-F238E27FC236}">
                <a16:creationId xmlns:a16="http://schemas.microsoft.com/office/drawing/2014/main" id="{61DA6756-8B0E-DC68-8E9E-BE3D5B5D3702}"/>
              </a:ext>
            </a:extLst>
          </p:cNvPr>
          <p:cNvSpPr/>
          <p:nvPr/>
        </p:nvSpPr>
        <p:spPr>
          <a:xfrm>
            <a:off x="10333216" y="6160807"/>
            <a:ext cx="699367" cy="427240"/>
          </a:xfrm>
          <a:prstGeom prst="roundRect">
            <a:avLst/>
          </a:prstGeom>
          <a:solidFill>
            <a:srgbClr val="2E3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1" dirty="0">
              <a:solidFill>
                <a:schemeClr val="bg1"/>
              </a:solidFill>
              <a:latin typeface="Montserrat" panose="00000500000000000000" pitchFamily="2" charset="-52"/>
            </a:endParaRPr>
          </a:p>
        </p:txBody>
      </p:sp>
      <p:grpSp>
        <p:nvGrpSpPr>
          <p:cNvPr id="48" name="Group 729">
            <a:extLst>
              <a:ext uri="{FF2B5EF4-FFF2-40B4-BE49-F238E27FC236}">
                <a16:creationId xmlns:a16="http://schemas.microsoft.com/office/drawing/2014/main" id="{78BFA4E7-B1F4-C52B-B224-DD95BA0EE369}"/>
              </a:ext>
            </a:extLst>
          </p:cNvPr>
          <p:cNvGrpSpPr>
            <a:grpSpLocks noChangeAspect="1"/>
          </p:cNvGrpSpPr>
          <p:nvPr/>
        </p:nvGrpSpPr>
        <p:grpSpPr bwMode="auto">
          <a:xfrm>
            <a:off x="6201255" y="2072666"/>
            <a:ext cx="303487" cy="303487"/>
            <a:chOff x="3756" y="2082"/>
            <a:chExt cx="162" cy="162"/>
          </a:xfrm>
        </p:grpSpPr>
        <p:sp>
          <p:nvSpPr>
            <p:cNvPr id="49" name="Freeform 731">
              <a:extLst>
                <a:ext uri="{FF2B5EF4-FFF2-40B4-BE49-F238E27FC236}">
                  <a16:creationId xmlns:a16="http://schemas.microsoft.com/office/drawing/2014/main" id="{8AB567D0-2CD1-06A6-CF62-EB5BA9BD060E}"/>
                </a:ext>
              </a:extLst>
            </p:cNvPr>
            <p:cNvSpPr>
              <a:spLocks/>
            </p:cNvSpPr>
            <p:nvPr/>
          </p:nvSpPr>
          <p:spPr bwMode="auto">
            <a:xfrm>
              <a:off x="3756" y="2082"/>
              <a:ext cx="162" cy="162"/>
            </a:xfrm>
            <a:custGeom>
              <a:avLst/>
              <a:gdLst>
                <a:gd name="T0" fmla="*/ 1717 w 3231"/>
                <a:gd name="T1" fmla="*/ 3 h 3231"/>
                <a:gd name="T2" fmla="*/ 1917 w 3231"/>
                <a:gd name="T3" fmla="*/ 29 h 3231"/>
                <a:gd name="T4" fmla="*/ 2107 w 3231"/>
                <a:gd name="T5" fmla="*/ 77 h 3231"/>
                <a:gd name="T6" fmla="*/ 2289 w 3231"/>
                <a:gd name="T7" fmla="*/ 147 h 3231"/>
                <a:gd name="T8" fmla="*/ 2458 w 3231"/>
                <a:gd name="T9" fmla="*/ 238 h 3231"/>
                <a:gd name="T10" fmla="*/ 2614 w 3231"/>
                <a:gd name="T11" fmla="*/ 347 h 3231"/>
                <a:gd name="T12" fmla="*/ 2757 w 3231"/>
                <a:gd name="T13" fmla="*/ 474 h 3231"/>
                <a:gd name="T14" fmla="*/ 2884 w 3231"/>
                <a:gd name="T15" fmla="*/ 617 h 3231"/>
                <a:gd name="T16" fmla="*/ 2993 w 3231"/>
                <a:gd name="T17" fmla="*/ 773 h 3231"/>
                <a:gd name="T18" fmla="*/ 3084 w 3231"/>
                <a:gd name="T19" fmla="*/ 942 h 3231"/>
                <a:gd name="T20" fmla="*/ 3154 w 3231"/>
                <a:gd name="T21" fmla="*/ 1124 h 3231"/>
                <a:gd name="T22" fmla="*/ 3202 w 3231"/>
                <a:gd name="T23" fmla="*/ 1314 h 3231"/>
                <a:gd name="T24" fmla="*/ 3228 w 3231"/>
                <a:gd name="T25" fmla="*/ 1514 h 3231"/>
                <a:gd name="T26" fmla="*/ 3228 w 3231"/>
                <a:gd name="T27" fmla="*/ 1718 h 3231"/>
                <a:gd name="T28" fmla="*/ 3202 w 3231"/>
                <a:gd name="T29" fmla="*/ 1917 h 3231"/>
                <a:gd name="T30" fmla="*/ 3154 w 3231"/>
                <a:gd name="T31" fmla="*/ 2108 h 3231"/>
                <a:gd name="T32" fmla="*/ 3084 w 3231"/>
                <a:gd name="T33" fmla="*/ 2289 h 3231"/>
                <a:gd name="T34" fmla="*/ 2993 w 3231"/>
                <a:gd name="T35" fmla="*/ 2459 h 3231"/>
                <a:gd name="T36" fmla="*/ 2884 w 3231"/>
                <a:gd name="T37" fmla="*/ 2616 h 3231"/>
                <a:gd name="T38" fmla="*/ 2757 w 3231"/>
                <a:gd name="T39" fmla="*/ 2758 h 3231"/>
                <a:gd name="T40" fmla="*/ 2614 w 3231"/>
                <a:gd name="T41" fmla="*/ 2885 h 3231"/>
                <a:gd name="T42" fmla="*/ 2458 w 3231"/>
                <a:gd name="T43" fmla="*/ 2994 h 3231"/>
                <a:gd name="T44" fmla="*/ 2289 w 3231"/>
                <a:gd name="T45" fmla="*/ 3084 h 3231"/>
                <a:gd name="T46" fmla="*/ 2107 w 3231"/>
                <a:gd name="T47" fmla="*/ 3155 h 3231"/>
                <a:gd name="T48" fmla="*/ 1917 w 3231"/>
                <a:gd name="T49" fmla="*/ 3202 h 3231"/>
                <a:gd name="T50" fmla="*/ 1717 w 3231"/>
                <a:gd name="T51" fmla="*/ 3228 h 3231"/>
                <a:gd name="T52" fmla="*/ 1513 w 3231"/>
                <a:gd name="T53" fmla="*/ 3228 h 3231"/>
                <a:gd name="T54" fmla="*/ 1314 w 3231"/>
                <a:gd name="T55" fmla="*/ 3202 h 3231"/>
                <a:gd name="T56" fmla="*/ 1123 w 3231"/>
                <a:gd name="T57" fmla="*/ 3155 h 3231"/>
                <a:gd name="T58" fmla="*/ 942 w 3231"/>
                <a:gd name="T59" fmla="*/ 3084 h 3231"/>
                <a:gd name="T60" fmla="*/ 772 w 3231"/>
                <a:gd name="T61" fmla="*/ 2994 h 3231"/>
                <a:gd name="T62" fmla="*/ 615 w 3231"/>
                <a:gd name="T63" fmla="*/ 2885 h 3231"/>
                <a:gd name="T64" fmla="*/ 473 w 3231"/>
                <a:gd name="T65" fmla="*/ 2758 h 3231"/>
                <a:gd name="T66" fmla="*/ 346 w 3231"/>
                <a:gd name="T67" fmla="*/ 2616 h 3231"/>
                <a:gd name="T68" fmla="*/ 237 w 3231"/>
                <a:gd name="T69" fmla="*/ 2459 h 3231"/>
                <a:gd name="T70" fmla="*/ 147 w 3231"/>
                <a:gd name="T71" fmla="*/ 2289 h 3231"/>
                <a:gd name="T72" fmla="*/ 76 w 3231"/>
                <a:gd name="T73" fmla="*/ 2108 h 3231"/>
                <a:gd name="T74" fmla="*/ 29 w 3231"/>
                <a:gd name="T75" fmla="*/ 1917 h 3231"/>
                <a:gd name="T76" fmla="*/ 3 w 3231"/>
                <a:gd name="T77" fmla="*/ 1718 h 3231"/>
                <a:gd name="T78" fmla="*/ 3 w 3231"/>
                <a:gd name="T79" fmla="*/ 1514 h 3231"/>
                <a:gd name="T80" fmla="*/ 29 w 3231"/>
                <a:gd name="T81" fmla="*/ 1314 h 3231"/>
                <a:gd name="T82" fmla="*/ 76 w 3231"/>
                <a:gd name="T83" fmla="*/ 1124 h 3231"/>
                <a:gd name="T84" fmla="*/ 147 w 3231"/>
                <a:gd name="T85" fmla="*/ 942 h 3231"/>
                <a:gd name="T86" fmla="*/ 237 w 3231"/>
                <a:gd name="T87" fmla="*/ 773 h 3231"/>
                <a:gd name="T88" fmla="*/ 346 w 3231"/>
                <a:gd name="T89" fmla="*/ 617 h 3231"/>
                <a:gd name="T90" fmla="*/ 473 w 3231"/>
                <a:gd name="T91" fmla="*/ 474 h 3231"/>
                <a:gd name="T92" fmla="*/ 615 w 3231"/>
                <a:gd name="T93" fmla="*/ 347 h 3231"/>
                <a:gd name="T94" fmla="*/ 772 w 3231"/>
                <a:gd name="T95" fmla="*/ 238 h 3231"/>
                <a:gd name="T96" fmla="*/ 942 w 3231"/>
                <a:gd name="T97" fmla="*/ 147 h 3231"/>
                <a:gd name="T98" fmla="*/ 1123 w 3231"/>
                <a:gd name="T99" fmla="*/ 77 h 3231"/>
                <a:gd name="T100" fmla="*/ 1314 w 3231"/>
                <a:gd name="T101" fmla="*/ 29 h 3231"/>
                <a:gd name="T102" fmla="*/ 1513 w 3231"/>
                <a:gd name="T103" fmla="*/ 3 h 3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31" h="3231">
                  <a:moveTo>
                    <a:pt x="1615" y="0"/>
                  </a:moveTo>
                  <a:lnTo>
                    <a:pt x="1717" y="3"/>
                  </a:lnTo>
                  <a:lnTo>
                    <a:pt x="1818" y="14"/>
                  </a:lnTo>
                  <a:lnTo>
                    <a:pt x="1917" y="29"/>
                  </a:lnTo>
                  <a:lnTo>
                    <a:pt x="2013" y="50"/>
                  </a:lnTo>
                  <a:lnTo>
                    <a:pt x="2107" y="77"/>
                  </a:lnTo>
                  <a:lnTo>
                    <a:pt x="2199" y="109"/>
                  </a:lnTo>
                  <a:lnTo>
                    <a:pt x="2289" y="147"/>
                  </a:lnTo>
                  <a:lnTo>
                    <a:pt x="2374" y="190"/>
                  </a:lnTo>
                  <a:lnTo>
                    <a:pt x="2458" y="238"/>
                  </a:lnTo>
                  <a:lnTo>
                    <a:pt x="2538" y="290"/>
                  </a:lnTo>
                  <a:lnTo>
                    <a:pt x="2614" y="347"/>
                  </a:lnTo>
                  <a:lnTo>
                    <a:pt x="2688" y="409"/>
                  </a:lnTo>
                  <a:lnTo>
                    <a:pt x="2757" y="474"/>
                  </a:lnTo>
                  <a:lnTo>
                    <a:pt x="2822" y="543"/>
                  </a:lnTo>
                  <a:lnTo>
                    <a:pt x="2884" y="617"/>
                  </a:lnTo>
                  <a:lnTo>
                    <a:pt x="2941" y="693"/>
                  </a:lnTo>
                  <a:lnTo>
                    <a:pt x="2993" y="773"/>
                  </a:lnTo>
                  <a:lnTo>
                    <a:pt x="3041" y="857"/>
                  </a:lnTo>
                  <a:lnTo>
                    <a:pt x="3084" y="942"/>
                  </a:lnTo>
                  <a:lnTo>
                    <a:pt x="3122" y="1032"/>
                  </a:lnTo>
                  <a:lnTo>
                    <a:pt x="3154" y="1124"/>
                  </a:lnTo>
                  <a:lnTo>
                    <a:pt x="3181" y="1218"/>
                  </a:lnTo>
                  <a:lnTo>
                    <a:pt x="3202" y="1314"/>
                  </a:lnTo>
                  <a:lnTo>
                    <a:pt x="3217" y="1413"/>
                  </a:lnTo>
                  <a:lnTo>
                    <a:pt x="3228" y="1514"/>
                  </a:lnTo>
                  <a:lnTo>
                    <a:pt x="3231" y="1616"/>
                  </a:lnTo>
                  <a:lnTo>
                    <a:pt x="3228" y="1718"/>
                  </a:lnTo>
                  <a:lnTo>
                    <a:pt x="3217" y="1818"/>
                  </a:lnTo>
                  <a:lnTo>
                    <a:pt x="3202" y="1917"/>
                  </a:lnTo>
                  <a:lnTo>
                    <a:pt x="3181" y="2014"/>
                  </a:lnTo>
                  <a:lnTo>
                    <a:pt x="3154" y="2108"/>
                  </a:lnTo>
                  <a:lnTo>
                    <a:pt x="3122" y="2199"/>
                  </a:lnTo>
                  <a:lnTo>
                    <a:pt x="3084" y="2289"/>
                  </a:lnTo>
                  <a:lnTo>
                    <a:pt x="3041" y="2375"/>
                  </a:lnTo>
                  <a:lnTo>
                    <a:pt x="2993" y="2459"/>
                  </a:lnTo>
                  <a:lnTo>
                    <a:pt x="2941" y="2538"/>
                  </a:lnTo>
                  <a:lnTo>
                    <a:pt x="2884" y="2616"/>
                  </a:lnTo>
                  <a:lnTo>
                    <a:pt x="2822" y="2688"/>
                  </a:lnTo>
                  <a:lnTo>
                    <a:pt x="2757" y="2758"/>
                  </a:lnTo>
                  <a:lnTo>
                    <a:pt x="2688" y="2824"/>
                  </a:lnTo>
                  <a:lnTo>
                    <a:pt x="2614" y="2885"/>
                  </a:lnTo>
                  <a:lnTo>
                    <a:pt x="2538" y="2942"/>
                  </a:lnTo>
                  <a:lnTo>
                    <a:pt x="2458" y="2994"/>
                  </a:lnTo>
                  <a:lnTo>
                    <a:pt x="2374" y="3042"/>
                  </a:lnTo>
                  <a:lnTo>
                    <a:pt x="2289" y="3084"/>
                  </a:lnTo>
                  <a:lnTo>
                    <a:pt x="2199" y="3122"/>
                  </a:lnTo>
                  <a:lnTo>
                    <a:pt x="2107" y="3155"/>
                  </a:lnTo>
                  <a:lnTo>
                    <a:pt x="2013" y="3182"/>
                  </a:lnTo>
                  <a:lnTo>
                    <a:pt x="1917" y="3202"/>
                  </a:lnTo>
                  <a:lnTo>
                    <a:pt x="1818" y="3219"/>
                  </a:lnTo>
                  <a:lnTo>
                    <a:pt x="1717" y="3228"/>
                  </a:lnTo>
                  <a:lnTo>
                    <a:pt x="1615" y="3231"/>
                  </a:lnTo>
                  <a:lnTo>
                    <a:pt x="1513" y="3228"/>
                  </a:lnTo>
                  <a:lnTo>
                    <a:pt x="1413" y="3219"/>
                  </a:lnTo>
                  <a:lnTo>
                    <a:pt x="1314" y="3202"/>
                  </a:lnTo>
                  <a:lnTo>
                    <a:pt x="1217" y="3182"/>
                  </a:lnTo>
                  <a:lnTo>
                    <a:pt x="1123" y="3155"/>
                  </a:lnTo>
                  <a:lnTo>
                    <a:pt x="1032" y="3122"/>
                  </a:lnTo>
                  <a:lnTo>
                    <a:pt x="942" y="3084"/>
                  </a:lnTo>
                  <a:lnTo>
                    <a:pt x="856" y="3042"/>
                  </a:lnTo>
                  <a:lnTo>
                    <a:pt x="772" y="2994"/>
                  </a:lnTo>
                  <a:lnTo>
                    <a:pt x="693" y="2942"/>
                  </a:lnTo>
                  <a:lnTo>
                    <a:pt x="615" y="2885"/>
                  </a:lnTo>
                  <a:lnTo>
                    <a:pt x="543" y="2824"/>
                  </a:lnTo>
                  <a:lnTo>
                    <a:pt x="473" y="2758"/>
                  </a:lnTo>
                  <a:lnTo>
                    <a:pt x="407" y="2688"/>
                  </a:lnTo>
                  <a:lnTo>
                    <a:pt x="346" y="2616"/>
                  </a:lnTo>
                  <a:lnTo>
                    <a:pt x="289" y="2538"/>
                  </a:lnTo>
                  <a:lnTo>
                    <a:pt x="237" y="2459"/>
                  </a:lnTo>
                  <a:lnTo>
                    <a:pt x="189" y="2375"/>
                  </a:lnTo>
                  <a:lnTo>
                    <a:pt x="147" y="2289"/>
                  </a:lnTo>
                  <a:lnTo>
                    <a:pt x="109" y="2199"/>
                  </a:lnTo>
                  <a:lnTo>
                    <a:pt x="76" y="2108"/>
                  </a:lnTo>
                  <a:lnTo>
                    <a:pt x="49" y="2014"/>
                  </a:lnTo>
                  <a:lnTo>
                    <a:pt x="29" y="1917"/>
                  </a:lnTo>
                  <a:lnTo>
                    <a:pt x="12" y="1818"/>
                  </a:lnTo>
                  <a:lnTo>
                    <a:pt x="3" y="1718"/>
                  </a:lnTo>
                  <a:lnTo>
                    <a:pt x="0" y="1616"/>
                  </a:lnTo>
                  <a:lnTo>
                    <a:pt x="3" y="1514"/>
                  </a:lnTo>
                  <a:lnTo>
                    <a:pt x="12" y="1413"/>
                  </a:lnTo>
                  <a:lnTo>
                    <a:pt x="29" y="1314"/>
                  </a:lnTo>
                  <a:lnTo>
                    <a:pt x="49" y="1218"/>
                  </a:lnTo>
                  <a:lnTo>
                    <a:pt x="76" y="1124"/>
                  </a:lnTo>
                  <a:lnTo>
                    <a:pt x="109" y="1032"/>
                  </a:lnTo>
                  <a:lnTo>
                    <a:pt x="147" y="942"/>
                  </a:lnTo>
                  <a:lnTo>
                    <a:pt x="189" y="857"/>
                  </a:lnTo>
                  <a:lnTo>
                    <a:pt x="237" y="773"/>
                  </a:lnTo>
                  <a:lnTo>
                    <a:pt x="289" y="693"/>
                  </a:lnTo>
                  <a:lnTo>
                    <a:pt x="346" y="617"/>
                  </a:lnTo>
                  <a:lnTo>
                    <a:pt x="407" y="543"/>
                  </a:lnTo>
                  <a:lnTo>
                    <a:pt x="473" y="474"/>
                  </a:lnTo>
                  <a:lnTo>
                    <a:pt x="543" y="409"/>
                  </a:lnTo>
                  <a:lnTo>
                    <a:pt x="615" y="347"/>
                  </a:lnTo>
                  <a:lnTo>
                    <a:pt x="693" y="290"/>
                  </a:lnTo>
                  <a:lnTo>
                    <a:pt x="772" y="238"/>
                  </a:lnTo>
                  <a:lnTo>
                    <a:pt x="856" y="190"/>
                  </a:lnTo>
                  <a:lnTo>
                    <a:pt x="942" y="147"/>
                  </a:lnTo>
                  <a:lnTo>
                    <a:pt x="1032" y="109"/>
                  </a:lnTo>
                  <a:lnTo>
                    <a:pt x="1123" y="77"/>
                  </a:lnTo>
                  <a:lnTo>
                    <a:pt x="1217" y="50"/>
                  </a:lnTo>
                  <a:lnTo>
                    <a:pt x="1314" y="29"/>
                  </a:lnTo>
                  <a:lnTo>
                    <a:pt x="1413" y="14"/>
                  </a:lnTo>
                  <a:lnTo>
                    <a:pt x="1513" y="3"/>
                  </a:lnTo>
                  <a:lnTo>
                    <a:pt x="161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0" name="Freeform 732">
              <a:extLst>
                <a:ext uri="{FF2B5EF4-FFF2-40B4-BE49-F238E27FC236}">
                  <a16:creationId xmlns:a16="http://schemas.microsoft.com/office/drawing/2014/main" id="{EDB1317F-1AC9-2849-010E-B322AC75F7C1}"/>
                </a:ext>
              </a:extLst>
            </p:cNvPr>
            <p:cNvSpPr>
              <a:spLocks/>
            </p:cNvSpPr>
            <p:nvPr/>
          </p:nvSpPr>
          <p:spPr bwMode="auto">
            <a:xfrm>
              <a:off x="3827" y="2142"/>
              <a:ext cx="20" cy="69"/>
            </a:xfrm>
            <a:custGeom>
              <a:avLst/>
              <a:gdLst>
                <a:gd name="T0" fmla="*/ 265 w 407"/>
                <a:gd name="T1" fmla="*/ 0 h 1375"/>
                <a:gd name="T2" fmla="*/ 294 w 407"/>
                <a:gd name="T3" fmla="*/ 3 h 1375"/>
                <a:gd name="T4" fmla="*/ 318 w 407"/>
                <a:gd name="T5" fmla="*/ 10 h 1375"/>
                <a:gd name="T6" fmla="*/ 341 w 407"/>
                <a:gd name="T7" fmla="*/ 21 h 1375"/>
                <a:gd name="T8" fmla="*/ 360 w 407"/>
                <a:gd name="T9" fmla="*/ 37 h 1375"/>
                <a:gd name="T10" fmla="*/ 376 w 407"/>
                <a:gd name="T11" fmla="*/ 56 h 1375"/>
                <a:gd name="T12" fmla="*/ 390 w 407"/>
                <a:gd name="T13" fmla="*/ 79 h 1375"/>
                <a:gd name="T14" fmla="*/ 399 w 407"/>
                <a:gd name="T15" fmla="*/ 104 h 1375"/>
                <a:gd name="T16" fmla="*/ 404 w 407"/>
                <a:gd name="T17" fmla="*/ 131 h 1375"/>
                <a:gd name="T18" fmla="*/ 407 w 407"/>
                <a:gd name="T19" fmla="*/ 163 h 1375"/>
                <a:gd name="T20" fmla="*/ 407 w 407"/>
                <a:gd name="T21" fmla="*/ 443 h 1375"/>
                <a:gd name="T22" fmla="*/ 407 w 407"/>
                <a:gd name="T23" fmla="*/ 1254 h 1375"/>
                <a:gd name="T24" fmla="*/ 405 w 407"/>
                <a:gd name="T25" fmla="*/ 1280 h 1375"/>
                <a:gd name="T26" fmla="*/ 400 w 407"/>
                <a:gd name="T27" fmla="*/ 1303 h 1375"/>
                <a:gd name="T28" fmla="*/ 392 w 407"/>
                <a:gd name="T29" fmla="*/ 1323 h 1375"/>
                <a:gd name="T30" fmla="*/ 381 w 407"/>
                <a:gd name="T31" fmla="*/ 1339 h 1375"/>
                <a:gd name="T32" fmla="*/ 367 w 407"/>
                <a:gd name="T33" fmla="*/ 1354 h 1375"/>
                <a:gd name="T34" fmla="*/ 350 w 407"/>
                <a:gd name="T35" fmla="*/ 1365 h 1375"/>
                <a:gd name="T36" fmla="*/ 331 w 407"/>
                <a:gd name="T37" fmla="*/ 1372 h 1375"/>
                <a:gd name="T38" fmla="*/ 307 w 407"/>
                <a:gd name="T39" fmla="*/ 1375 h 1375"/>
                <a:gd name="T40" fmla="*/ 284 w 407"/>
                <a:gd name="T41" fmla="*/ 1373 h 1375"/>
                <a:gd name="T42" fmla="*/ 262 w 407"/>
                <a:gd name="T43" fmla="*/ 1366 h 1375"/>
                <a:gd name="T44" fmla="*/ 244 w 407"/>
                <a:gd name="T45" fmla="*/ 1355 h 1375"/>
                <a:gd name="T46" fmla="*/ 228 w 407"/>
                <a:gd name="T47" fmla="*/ 1339 h 1375"/>
                <a:gd name="T48" fmla="*/ 216 w 407"/>
                <a:gd name="T49" fmla="*/ 1320 h 1375"/>
                <a:gd name="T50" fmla="*/ 206 w 407"/>
                <a:gd name="T51" fmla="*/ 1299 h 1375"/>
                <a:gd name="T52" fmla="*/ 203 w 407"/>
                <a:gd name="T53" fmla="*/ 1274 h 1375"/>
                <a:gd name="T54" fmla="*/ 202 w 407"/>
                <a:gd name="T55" fmla="*/ 1205 h 1375"/>
                <a:gd name="T56" fmla="*/ 203 w 407"/>
                <a:gd name="T57" fmla="*/ 1137 h 1375"/>
                <a:gd name="T58" fmla="*/ 203 w 407"/>
                <a:gd name="T59" fmla="*/ 212 h 1375"/>
                <a:gd name="T60" fmla="*/ 171 w 407"/>
                <a:gd name="T61" fmla="*/ 225 h 1375"/>
                <a:gd name="T62" fmla="*/ 142 w 407"/>
                <a:gd name="T63" fmla="*/ 237 h 1375"/>
                <a:gd name="T64" fmla="*/ 119 w 407"/>
                <a:gd name="T65" fmla="*/ 245 h 1375"/>
                <a:gd name="T66" fmla="*/ 96 w 407"/>
                <a:gd name="T67" fmla="*/ 247 h 1375"/>
                <a:gd name="T68" fmla="*/ 75 w 407"/>
                <a:gd name="T69" fmla="*/ 244 h 1375"/>
                <a:gd name="T70" fmla="*/ 56 w 407"/>
                <a:gd name="T71" fmla="*/ 236 h 1375"/>
                <a:gd name="T72" fmla="*/ 37 w 407"/>
                <a:gd name="T73" fmla="*/ 224 h 1375"/>
                <a:gd name="T74" fmla="*/ 22 w 407"/>
                <a:gd name="T75" fmla="*/ 209 h 1375"/>
                <a:gd name="T76" fmla="*/ 11 w 407"/>
                <a:gd name="T77" fmla="*/ 190 h 1375"/>
                <a:gd name="T78" fmla="*/ 4 w 407"/>
                <a:gd name="T79" fmla="*/ 170 h 1375"/>
                <a:gd name="T80" fmla="*/ 0 w 407"/>
                <a:gd name="T81" fmla="*/ 151 h 1375"/>
                <a:gd name="T82" fmla="*/ 0 w 407"/>
                <a:gd name="T83" fmla="*/ 131 h 1375"/>
                <a:gd name="T84" fmla="*/ 4 w 407"/>
                <a:gd name="T85" fmla="*/ 113 h 1375"/>
                <a:gd name="T86" fmla="*/ 11 w 407"/>
                <a:gd name="T87" fmla="*/ 96 h 1375"/>
                <a:gd name="T88" fmla="*/ 22 w 407"/>
                <a:gd name="T89" fmla="*/ 81 h 1375"/>
                <a:gd name="T90" fmla="*/ 37 w 407"/>
                <a:gd name="T91" fmla="*/ 67 h 1375"/>
                <a:gd name="T92" fmla="*/ 56 w 407"/>
                <a:gd name="T93" fmla="*/ 57 h 1375"/>
                <a:gd name="T94" fmla="*/ 98 w 407"/>
                <a:gd name="T95" fmla="*/ 39 h 1375"/>
                <a:gd name="T96" fmla="*/ 143 w 407"/>
                <a:gd name="T97" fmla="*/ 22 h 1375"/>
                <a:gd name="T98" fmla="*/ 189 w 407"/>
                <a:gd name="T99" fmla="*/ 9 h 1375"/>
                <a:gd name="T100" fmla="*/ 235 w 407"/>
                <a:gd name="T101" fmla="*/ 1 h 1375"/>
                <a:gd name="T102" fmla="*/ 265 w 407"/>
                <a:gd name="T103" fmla="*/ 0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7" h="1375">
                  <a:moveTo>
                    <a:pt x="265" y="0"/>
                  </a:moveTo>
                  <a:lnTo>
                    <a:pt x="294" y="3"/>
                  </a:lnTo>
                  <a:lnTo>
                    <a:pt x="318" y="10"/>
                  </a:lnTo>
                  <a:lnTo>
                    <a:pt x="341" y="21"/>
                  </a:lnTo>
                  <a:lnTo>
                    <a:pt x="360" y="37"/>
                  </a:lnTo>
                  <a:lnTo>
                    <a:pt x="376" y="56"/>
                  </a:lnTo>
                  <a:lnTo>
                    <a:pt x="390" y="79"/>
                  </a:lnTo>
                  <a:lnTo>
                    <a:pt x="399" y="104"/>
                  </a:lnTo>
                  <a:lnTo>
                    <a:pt x="404" y="131"/>
                  </a:lnTo>
                  <a:lnTo>
                    <a:pt x="407" y="163"/>
                  </a:lnTo>
                  <a:lnTo>
                    <a:pt x="407" y="443"/>
                  </a:lnTo>
                  <a:lnTo>
                    <a:pt x="407" y="1254"/>
                  </a:lnTo>
                  <a:lnTo>
                    <a:pt x="405" y="1280"/>
                  </a:lnTo>
                  <a:lnTo>
                    <a:pt x="400" y="1303"/>
                  </a:lnTo>
                  <a:lnTo>
                    <a:pt x="392" y="1323"/>
                  </a:lnTo>
                  <a:lnTo>
                    <a:pt x="381" y="1339"/>
                  </a:lnTo>
                  <a:lnTo>
                    <a:pt x="367" y="1354"/>
                  </a:lnTo>
                  <a:lnTo>
                    <a:pt x="350" y="1365"/>
                  </a:lnTo>
                  <a:lnTo>
                    <a:pt x="331" y="1372"/>
                  </a:lnTo>
                  <a:lnTo>
                    <a:pt x="307" y="1375"/>
                  </a:lnTo>
                  <a:lnTo>
                    <a:pt x="284" y="1373"/>
                  </a:lnTo>
                  <a:lnTo>
                    <a:pt x="262" y="1366"/>
                  </a:lnTo>
                  <a:lnTo>
                    <a:pt x="244" y="1355"/>
                  </a:lnTo>
                  <a:lnTo>
                    <a:pt x="228" y="1339"/>
                  </a:lnTo>
                  <a:lnTo>
                    <a:pt x="216" y="1320"/>
                  </a:lnTo>
                  <a:lnTo>
                    <a:pt x="206" y="1299"/>
                  </a:lnTo>
                  <a:lnTo>
                    <a:pt x="203" y="1274"/>
                  </a:lnTo>
                  <a:lnTo>
                    <a:pt x="202" y="1205"/>
                  </a:lnTo>
                  <a:lnTo>
                    <a:pt x="203" y="1137"/>
                  </a:lnTo>
                  <a:lnTo>
                    <a:pt x="203" y="212"/>
                  </a:lnTo>
                  <a:lnTo>
                    <a:pt x="171" y="225"/>
                  </a:lnTo>
                  <a:lnTo>
                    <a:pt x="142" y="237"/>
                  </a:lnTo>
                  <a:lnTo>
                    <a:pt x="119" y="245"/>
                  </a:lnTo>
                  <a:lnTo>
                    <a:pt x="96" y="247"/>
                  </a:lnTo>
                  <a:lnTo>
                    <a:pt x="75" y="244"/>
                  </a:lnTo>
                  <a:lnTo>
                    <a:pt x="56" y="236"/>
                  </a:lnTo>
                  <a:lnTo>
                    <a:pt x="37" y="224"/>
                  </a:lnTo>
                  <a:lnTo>
                    <a:pt x="22" y="209"/>
                  </a:lnTo>
                  <a:lnTo>
                    <a:pt x="11" y="190"/>
                  </a:lnTo>
                  <a:lnTo>
                    <a:pt x="4" y="170"/>
                  </a:lnTo>
                  <a:lnTo>
                    <a:pt x="0" y="151"/>
                  </a:lnTo>
                  <a:lnTo>
                    <a:pt x="0" y="131"/>
                  </a:lnTo>
                  <a:lnTo>
                    <a:pt x="4" y="113"/>
                  </a:lnTo>
                  <a:lnTo>
                    <a:pt x="11" y="96"/>
                  </a:lnTo>
                  <a:lnTo>
                    <a:pt x="22" y="81"/>
                  </a:lnTo>
                  <a:lnTo>
                    <a:pt x="37" y="67"/>
                  </a:lnTo>
                  <a:lnTo>
                    <a:pt x="56" y="57"/>
                  </a:lnTo>
                  <a:lnTo>
                    <a:pt x="98" y="39"/>
                  </a:lnTo>
                  <a:lnTo>
                    <a:pt x="143" y="22"/>
                  </a:lnTo>
                  <a:lnTo>
                    <a:pt x="189" y="9"/>
                  </a:lnTo>
                  <a:lnTo>
                    <a:pt x="235" y="1"/>
                  </a:lnTo>
                  <a:lnTo>
                    <a:pt x="2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1" name="Freeform 733">
              <a:extLst>
                <a:ext uri="{FF2B5EF4-FFF2-40B4-BE49-F238E27FC236}">
                  <a16:creationId xmlns:a16="http://schemas.microsoft.com/office/drawing/2014/main" id="{468EAFA1-9733-B36A-AACC-5E20CF773B03}"/>
                </a:ext>
              </a:extLst>
            </p:cNvPr>
            <p:cNvSpPr>
              <a:spLocks/>
            </p:cNvSpPr>
            <p:nvPr/>
          </p:nvSpPr>
          <p:spPr bwMode="auto">
            <a:xfrm>
              <a:off x="3829" y="2115"/>
              <a:ext cx="16" cy="16"/>
            </a:xfrm>
            <a:custGeom>
              <a:avLst/>
              <a:gdLst>
                <a:gd name="T0" fmla="*/ 161 w 322"/>
                <a:gd name="T1" fmla="*/ 0 h 320"/>
                <a:gd name="T2" fmla="*/ 190 w 322"/>
                <a:gd name="T3" fmla="*/ 3 h 320"/>
                <a:gd name="T4" fmla="*/ 217 w 322"/>
                <a:gd name="T5" fmla="*/ 10 h 320"/>
                <a:gd name="T6" fmla="*/ 243 w 322"/>
                <a:gd name="T7" fmla="*/ 23 h 320"/>
                <a:gd name="T8" fmla="*/ 265 w 322"/>
                <a:gd name="T9" fmla="*/ 38 h 320"/>
                <a:gd name="T10" fmla="*/ 285 w 322"/>
                <a:gd name="T11" fmla="*/ 57 h 320"/>
                <a:gd name="T12" fmla="*/ 300 w 322"/>
                <a:gd name="T13" fmla="*/ 79 h 320"/>
                <a:gd name="T14" fmla="*/ 312 w 322"/>
                <a:gd name="T15" fmla="*/ 104 h 320"/>
                <a:gd name="T16" fmla="*/ 320 w 322"/>
                <a:gd name="T17" fmla="*/ 131 h 320"/>
                <a:gd name="T18" fmla="*/ 322 w 322"/>
                <a:gd name="T19" fmla="*/ 159 h 320"/>
                <a:gd name="T20" fmla="*/ 320 w 322"/>
                <a:gd name="T21" fmla="*/ 188 h 320"/>
                <a:gd name="T22" fmla="*/ 313 w 322"/>
                <a:gd name="T23" fmla="*/ 215 h 320"/>
                <a:gd name="T24" fmla="*/ 301 w 322"/>
                <a:gd name="T25" fmla="*/ 240 h 320"/>
                <a:gd name="T26" fmla="*/ 285 w 322"/>
                <a:gd name="T27" fmla="*/ 262 h 320"/>
                <a:gd name="T28" fmla="*/ 265 w 322"/>
                <a:gd name="T29" fmla="*/ 282 h 320"/>
                <a:gd name="T30" fmla="*/ 242 w 322"/>
                <a:gd name="T31" fmla="*/ 298 h 320"/>
                <a:gd name="T32" fmla="*/ 216 w 322"/>
                <a:gd name="T33" fmla="*/ 310 h 320"/>
                <a:gd name="T34" fmla="*/ 189 w 322"/>
                <a:gd name="T35" fmla="*/ 317 h 320"/>
                <a:gd name="T36" fmla="*/ 160 w 322"/>
                <a:gd name="T37" fmla="*/ 320 h 320"/>
                <a:gd name="T38" fmla="*/ 132 w 322"/>
                <a:gd name="T39" fmla="*/ 317 h 320"/>
                <a:gd name="T40" fmla="*/ 104 w 322"/>
                <a:gd name="T41" fmla="*/ 309 h 320"/>
                <a:gd name="T42" fmla="*/ 80 w 322"/>
                <a:gd name="T43" fmla="*/ 297 h 320"/>
                <a:gd name="T44" fmla="*/ 57 w 322"/>
                <a:gd name="T45" fmla="*/ 281 h 320"/>
                <a:gd name="T46" fmla="*/ 38 w 322"/>
                <a:gd name="T47" fmla="*/ 262 h 320"/>
                <a:gd name="T48" fmla="*/ 22 w 322"/>
                <a:gd name="T49" fmla="*/ 240 h 320"/>
                <a:gd name="T50" fmla="*/ 11 w 322"/>
                <a:gd name="T51" fmla="*/ 214 h 320"/>
                <a:gd name="T52" fmla="*/ 2 w 322"/>
                <a:gd name="T53" fmla="*/ 188 h 320"/>
                <a:gd name="T54" fmla="*/ 0 w 322"/>
                <a:gd name="T55" fmla="*/ 159 h 320"/>
                <a:gd name="T56" fmla="*/ 3 w 322"/>
                <a:gd name="T57" fmla="*/ 131 h 320"/>
                <a:gd name="T58" fmla="*/ 11 w 322"/>
                <a:gd name="T59" fmla="*/ 104 h 320"/>
                <a:gd name="T60" fmla="*/ 23 w 322"/>
                <a:gd name="T61" fmla="*/ 79 h 320"/>
                <a:gd name="T62" fmla="*/ 39 w 322"/>
                <a:gd name="T63" fmla="*/ 57 h 320"/>
                <a:gd name="T64" fmla="*/ 58 w 322"/>
                <a:gd name="T65" fmla="*/ 38 h 320"/>
                <a:gd name="T66" fmla="*/ 81 w 322"/>
                <a:gd name="T67" fmla="*/ 23 h 320"/>
                <a:gd name="T68" fmla="*/ 105 w 322"/>
                <a:gd name="T69" fmla="*/ 10 h 320"/>
                <a:gd name="T70" fmla="*/ 133 w 322"/>
                <a:gd name="T71" fmla="*/ 3 h 320"/>
                <a:gd name="T72" fmla="*/ 161 w 322"/>
                <a:gd name="T73"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320">
                  <a:moveTo>
                    <a:pt x="161" y="0"/>
                  </a:moveTo>
                  <a:lnTo>
                    <a:pt x="190" y="3"/>
                  </a:lnTo>
                  <a:lnTo>
                    <a:pt x="217" y="10"/>
                  </a:lnTo>
                  <a:lnTo>
                    <a:pt x="243" y="23"/>
                  </a:lnTo>
                  <a:lnTo>
                    <a:pt x="265" y="38"/>
                  </a:lnTo>
                  <a:lnTo>
                    <a:pt x="285" y="57"/>
                  </a:lnTo>
                  <a:lnTo>
                    <a:pt x="300" y="79"/>
                  </a:lnTo>
                  <a:lnTo>
                    <a:pt x="312" y="104"/>
                  </a:lnTo>
                  <a:lnTo>
                    <a:pt x="320" y="131"/>
                  </a:lnTo>
                  <a:lnTo>
                    <a:pt x="322" y="159"/>
                  </a:lnTo>
                  <a:lnTo>
                    <a:pt x="320" y="188"/>
                  </a:lnTo>
                  <a:lnTo>
                    <a:pt x="313" y="215"/>
                  </a:lnTo>
                  <a:lnTo>
                    <a:pt x="301" y="240"/>
                  </a:lnTo>
                  <a:lnTo>
                    <a:pt x="285" y="262"/>
                  </a:lnTo>
                  <a:lnTo>
                    <a:pt x="265" y="282"/>
                  </a:lnTo>
                  <a:lnTo>
                    <a:pt x="242" y="298"/>
                  </a:lnTo>
                  <a:lnTo>
                    <a:pt x="216" y="310"/>
                  </a:lnTo>
                  <a:lnTo>
                    <a:pt x="189" y="317"/>
                  </a:lnTo>
                  <a:lnTo>
                    <a:pt x="160" y="320"/>
                  </a:lnTo>
                  <a:lnTo>
                    <a:pt x="132" y="317"/>
                  </a:lnTo>
                  <a:lnTo>
                    <a:pt x="104" y="309"/>
                  </a:lnTo>
                  <a:lnTo>
                    <a:pt x="80" y="297"/>
                  </a:lnTo>
                  <a:lnTo>
                    <a:pt x="57" y="281"/>
                  </a:lnTo>
                  <a:lnTo>
                    <a:pt x="38" y="262"/>
                  </a:lnTo>
                  <a:lnTo>
                    <a:pt x="22" y="240"/>
                  </a:lnTo>
                  <a:lnTo>
                    <a:pt x="11" y="214"/>
                  </a:lnTo>
                  <a:lnTo>
                    <a:pt x="2" y="188"/>
                  </a:lnTo>
                  <a:lnTo>
                    <a:pt x="0" y="159"/>
                  </a:lnTo>
                  <a:lnTo>
                    <a:pt x="3" y="131"/>
                  </a:lnTo>
                  <a:lnTo>
                    <a:pt x="11" y="104"/>
                  </a:lnTo>
                  <a:lnTo>
                    <a:pt x="23" y="79"/>
                  </a:lnTo>
                  <a:lnTo>
                    <a:pt x="39" y="57"/>
                  </a:lnTo>
                  <a:lnTo>
                    <a:pt x="58" y="38"/>
                  </a:lnTo>
                  <a:lnTo>
                    <a:pt x="81" y="23"/>
                  </a:lnTo>
                  <a:lnTo>
                    <a:pt x="105" y="10"/>
                  </a:lnTo>
                  <a:lnTo>
                    <a:pt x="133" y="3"/>
                  </a:lnTo>
                  <a:lnTo>
                    <a:pt x="16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53" name="Полилиния 52">
            <a:extLst>
              <a:ext uri="{FF2B5EF4-FFF2-40B4-BE49-F238E27FC236}">
                <a16:creationId xmlns:a16="http://schemas.microsoft.com/office/drawing/2014/main" id="{286E57D6-25C1-4702-06E9-8907B0A65B97}"/>
              </a:ext>
            </a:extLst>
          </p:cNvPr>
          <p:cNvSpPr/>
          <p:nvPr/>
        </p:nvSpPr>
        <p:spPr>
          <a:xfrm>
            <a:off x="0" y="1478988"/>
            <a:ext cx="297294" cy="988447"/>
          </a:xfrm>
          <a:custGeom>
            <a:avLst/>
            <a:gdLst>
              <a:gd name="connsiteX0" fmla="*/ 285593 w 297294"/>
              <a:gd name="connsiteY0" fmla="*/ 338813 h 988447"/>
              <a:gd name="connsiteX1" fmla="*/ 180987 w 297294"/>
              <a:gd name="connsiteY1" fmla="*/ 143318 h 988447"/>
              <a:gd name="connsiteX2" fmla="*/ 0 w 297294"/>
              <a:gd name="connsiteY2" fmla="*/ 0 h 988447"/>
              <a:gd name="connsiteX3" fmla="*/ 0 w 297294"/>
              <a:gd name="connsiteY3" fmla="*/ 163248 h 988447"/>
              <a:gd name="connsiteX4" fmla="*/ 78174 w 297294"/>
              <a:gd name="connsiteY4" fmla="*/ 234012 h 988447"/>
              <a:gd name="connsiteX5" fmla="*/ 152092 w 297294"/>
              <a:gd name="connsiteY5" fmla="*/ 371060 h 988447"/>
              <a:gd name="connsiteX6" fmla="*/ 0 w 297294"/>
              <a:gd name="connsiteY6" fmla="*/ 787578 h 988447"/>
              <a:gd name="connsiteX7" fmla="*/ 0 w 297294"/>
              <a:gd name="connsiteY7" fmla="*/ 988448 h 988447"/>
              <a:gd name="connsiteX8" fmla="*/ 285593 w 297294"/>
              <a:gd name="connsiteY8" fmla="*/ 338813 h 98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294" h="988447">
                <a:moveTo>
                  <a:pt x="285593" y="338813"/>
                </a:moveTo>
                <a:cubicBezTo>
                  <a:pt x="268345" y="268274"/>
                  <a:pt x="233178" y="202437"/>
                  <a:pt x="180987" y="143318"/>
                </a:cubicBezTo>
                <a:cubicBezTo>
                  <a:pt x="133725" y="89798"/>
                  <a:pt x="72798" y="42100"/>
                  <a:pt x="0" y="0"/>
                </a:cubicBezTo>
                <a:lnTo>
                  <a:pt x="0" y="163248"/>
                </a:lnTo>
                <a:cubicBezTo>
                  <a:pt x="29791" y="185418"/>
                  <a:pt x="55999" y="208931"/>
                  <a:pt x="78174" y="234012"/>
                </a:cubicBezTo>
                <a:cubicBezTo>
                  <a:pt x="115357" y="276111"/>
                  <a:pt x="140220" y="322466"/>
                  <a:pt x="152092" y="371060"/>
                </a:cubicBezTo>
                <a:cubicBezTo>
                  <a:pt x="181211" y="491984"/>
                  <a:pt x="127453" y="635303"/>
                  <a:pt x="0" y="787578"/>
                </a:cubicBezTo>
                <a:lnTo>
                  <a:pt x="0" y="988448"/>
                </a:lnTo>
                <a:cubicBezTo>
                  <a:pt x="227578" y="766752"/>
                  <a:pt x="334647" y="542146"/>
                  <a:pt x="285593" y="338813"/>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2595821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ИСПОЛЬЗОВАНИЕ ЛОГОТИПА НИЯУ МИФИ</a:t>
            </a:r>
          </a:p>
        </p:txBody>
      </p:sp>
      <p:sp>
        <p:nvSpPr>
          <p:cNvPr id="4" name="Текст 2">
            <a:extLst>
              <a:ext uri="{FF2B5EF4-FFF2-40B4-BE49-F238E27FC236}">
                <a16:creationId xmlns:a16="http://schemas.microsoft.com/office/drawing/2014/main" id="{AFF0BB8C-CABA-28FF-7DDF-6C8244B2B371}"/>
              </a:ext>
            </a:extLst>
          </p:cNvPr>
          <p:cNvSpPr>
            <a:spLocks noGrp="1"/>
          </p:cNvSpPr>
          <p:nvPr>
            <p:ph type="body" sz="quarter" idx="10"/>
          </p:nvPr>
        </p:nvSpPr>
        <p:spPr>
          <a:xfrm>
            <a:off x="559572" y="1922651"/>
            <a:ext cx="5028428" cy="830997"/>
          </a:xfrm>
        </p:spPr>
        <p:txBody>
          <a:bodyPr/>
          <a:lstStyle/>
          <a:p>
            <a:r>
              <a:rPr lang="ru-RU" dirty="0"/>
              <a:t>В официальном шаблоне презентации НИЯУ МИФИ используется два варианта логотипа:</a:t>
            </a:r>
          </a:p>
        </p:txBody>
      </p:sp>
      <p:sp>
        <p:nvSpPr>
          <p:cNvPr id="6" name="Текст 3">
            <a:extLst>
              <a:ext uri="{FF2B5EF4-FFF2-40B4-BE49-F238E27FC236}">
                <a16:creationId xmlns:a16="http://schemas.microsoft.com/office/drawing/2014/main" id="{1CD3EF4D-606F-E182-E455-ABEBCA13C3A4}"/>
              </a:ext>
            </a:extLst>
          </p:cNvPr>
          <p:cNvSpPr>
            <a:spLocks noGrp="1"/>
          </p:cNvSpPr>
          <p:nvPr>
            <p:ph type="body" sz="quarter" idx="11"/>
          </p:nvPr>
        </p:nvSpPr>
        <p:spPr>
          <a:xfrm>
            <a:off x="559572" y="2804448"/>
            <a:ext cx="2549388" cy="600164"/>
          </a:xfrm>
        </p:spPr>
        <p:txBody>
          <a:bodyPr/>
          <a:lstStyle/>
          <a:p>
            <a:pPr marL="285750" indent="-285750">
              <a:buFontTx/>
              <a:buChar char="-"/>
            </a:pPr>
            <a:r>
              <a:rPr lang="ru-RU" dirty="0"/>
              <a:t>Логотип с конем</a:t>
            </a:r>
          </a:p>
          <a:p>
            <a:pPr marL="285750" indent="-285750">
              <a:buFontTx/>
              <a:buChar char="-"/>
            </a:pPr>
            <a:r>
              <a:rPr lang="ru-RU" dirty="0"/>
              <a:t>Логотип с атомом</a:t>
            </a:r>
          </a:p>
        </p:txBody>
      </p:sp>
      <p:sp>
        <p:nvSpPr>
          <p:cNvPr id="7" name="Текст 3">
            <a:extLst>
              <a:ext uri="{FF2B5EF4-FFF2-40B4-BE49-F238E27FC236}">
                <a16:creationId xmlns:a16="http://schemas.microsoft.com/office/drawing/2014/main" id="{811531F9-9FD5-58CC-EF98-968C1ACD256C}"/>
              </a:ext>
            </a:extLst>
          </p:cNvPr>
          <p:cNvSpPr txBox="1">
            <a:spLocks/>
          </p:cNvSpPr>
          <p:nvPr/>
        </p:nvSpPr>
        <p:spPr>
          <a:xfrm>
            <a:off x="559572" y="3844692"/>
            <a:ext cx="5203357" cy="738664"/>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b="1" dirty="0">
                <a:solidFill>
                  <a:schemeClr val="bg2"/>
                </a:solidFill>
              </a:rPr>
              <a:t>1. </a:t>
            </a:r>
            <a:r>
              <a:rPr lang="ru-RU" dirty="0"/>
              <a:t>На каждом слайде логотипы подобраны </a:t>
            </a:r>
            <a:br>
              <a:rPr lang="en-US" dirty="0"/>
            </a:br>
            <a:r>
              <a:rPr lang="ru-RU" dirty="0"/>
              <a:t>по размеру, расположению и не подлежат изменению</a:t>
            </a:r>
          </a:p>
        </p:txBody>
      </p:sp>
      <p:sp>
        <p:nvSpPr>
          <p:cNvPr id="8" name="Текст 3">
            <a:extLst>
              <a:ext uri="{FF2B5EF4-FFF2-40B4-BE49-F238E27FC236}">
                <a16:creationId xmlns:a16="http://schemas.microsoft.com/office/drawing/2014/main" id="{3B36F39C-4764-2FE4-2267-D944401616AF}"/>
              </a:ext>
            </a:extLst>
          </p:cNvPr>
          <p:cNvSpPr txBox="1">
            <a:spLocks/>
          </p:cNvSpPr>
          <p:nvPr/>
        </p:nvSpPr>
        <p:spPr>
          <a:xfrm>
            <a:off x="559572" y="4761826"/>
            <a:ext cx="5203356" cy="738664"/>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b="1" dirty="0">
                <a:solidFill>
                  <a:schemeClr val="bg2"/>
                </a:solidFill>
              </a:rPr>
              <a:t>2. </a:t>
            </a:r>
            <a:r>
              <a:rPr lang="ru-RU" dirty="0"/>
              <a:t>При необходимости добавить логотип самостоятельно, в зависимости от фона выбирается основная версия логотипа или инверсионная</a:t>
            </a:r>
          </a:p>
        </p:txBody>
      </p:sp>
      <p:pic>
        <p:nvPicPr>
          <p:cNvPr id="3" name="Рисунок 2">
            <a:extLst>
              <a:ext uri="{FF2B5EF4-FFF2-40B4-BE49-F238E27FC236}">
                <a16:creationId xmlns:a16="http://schemas.microsoft.com/office/drawing/2014/main" id="{565B7EA1-9AF4-08FC-E0A9-36B632AB226B}"/>
              </a:ext>
            </a:extLst>
          </p:cNvPr>
          <p:cNvPicPr>
            <a:picLocks noChangeAspect="1"/>
          </p:cNvPicPr>
          <p:nvPr/>
        </p:nvPicPr>
        <p:blipFill>
          <a:blip r:embed="rId3"/>
          <a:stretch>
            <a:fillRect/>
          </a:stretch>
        </p:blipFill>
        <p:spPr>
          <a:xfrm>
            <a:off x="6399988" y="2125549"/>
            <a:ext cx="1936479" cy="1229627"/>
          </a:xfrm>
          <a:prstGeom prst="rect">
            <a:avLst/>
          </a:prstGeom>
        </p:spPr>
      </p:pic>
      <p:sp>
        <p:nvSpPr>
          <p:cNvPr id="11" name="Прямоугольник 10">
            <a:extLst>
              <a:ext uri="{FF2B5EF4-FFF2-40B4-BE49-F238E27FC236}">
                <a16:creationId xmlns:a16="http://schemas.microsoft.com/office/drawing/2014/main" id="{EB7BE1D0-E6A7-F9E2-3974-C038E519B556}"/>
              </a:ext>
            </a:extLst>
          </p:cNvPr>
          <p:cNvSpPr/>
          <p:nvPr/>
        </p:nvSpPr>
        <p:spPr>
          <a:xfrm>
            <a:off x="8973525" y="1922651"/>
            <a:ext cx="2634275" cy="3012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Рисунок 11">
            <a:extLst>
              <a:ext uri="{FF2B5EF4-FFF2-40B4-BE49-F238E27FC236}">
                <a16:creationId xmlns:a16="http://schemas.microsoft.com/office/drawing/2014/main" id="{9A61AB22-AB79-9086-B875-7E88A1AB32EB}"/>
              </a:ext>
            </a:extLst>
          </p:cNvPr>
          <p:cNvPicPr>
            <a:picLocks noChangeAspect="1"/>
          </p:cNvPicPr>
          <p:nvPr/>
        </p:nvPicPr>
        <p:blipFill>
          <a:blip r:embed="rId4"/>
          <a:stretch>
            <a:fillRect/>
          </a:stretch>
        </p:blipFill>
        <p:spPr>
          <a:xfrm>
            <a:off x="9233062" y="2125549"/>
            <a:ext cx="1936479" cy="1229628"/>
          </a:xfrm>
          <a:prstGeom prst="rect">
            <a:avLst/>
          </a:prstGeom>
        </p:spPr>
      </p:pic>
      <p:pic>
        <p:nvPicPr>
          <p:cNvPr id="13" name="Рисунок 12">
            <a:extLst>
              <a:ext uri="{FF2B5EF4-FFF2-40B4-BE49-F238E27FC236}">
                <a16:creationId xmlns:a16="http://schemas.microsoft.com/office/drawing/2014/main" id="{7D09CCBC-B81D-E15C-5BD5-C365F74DDC7E}"/>
              </a:ext>
            </a:extLst>
          </p:cNvPr>
          <p:cNvPicPr>
            <a:picLocks noChangeAspect="1"/>
          </p:cNvPicPr>
          <p:nvPr/>
        </p:nvPicPr>
        <p:blipFill>
          <a:blip r:embed="rId5"/>
          <a:stretch>
            <a:fillRect/>
          </a:stretch>
        </p:blipFill>
        <p:spPr>
          <a:xfrm>
            <a:off x="6583012" y="3887996"/>
            <a:ext cx="1570430" cy="749196"/>
          </a:xfrm>
          <a:prstGeom prst="rect">
            <a:avLst/>
          </a:prstGeom>
        </p:spPr>
      </p:pic>
      <p:pic>
        <p:nvPicPr>
          <p:cNvPr id="14" name="Рисунок 13">
            <a:extLst>
              <a:ext uri="{FF2B5EF4-FFF2-40B4-BE49-F238E27FC236}">
                <a16:creationId xmlns:a16="http://schemas.microsoft.com/office/drawing/2014/main" id="{FE0C9D5B-00C7-D93A-697A-0EFB6765B05E}"/>
              </a:ext>
            </a:extLst>
          </p:cNvPr>
          <p:cNvPicPr>
            <a:picLocks noChangeAspect="1"/>
          </p:cNvPicPr>
          <p:nvPr/>
        </p:nvPicPr>
        <p:blipFill>
          <a:blip r:embed="rId6"/>
          <a:stretch>
            <a:fillRect/>
          </a:stretch>
        </p:blipFill>
        <p:spPr>
          <a:xfrm>
            <a:off x="9370700" y="3844692"/>
            <a:ext cx="1661202" cy="792500"/>
          </a:xfrm>
          <a:prstGeom prst="rect">
            <a:avLst/>
          </a:prstGeom>
        </p:spPr>
      </p:pic>
      <p:pic>
        <p:nvPicPr>
          <p:cNvPr id="15" name="Рисунок 14">
            <a:extLst>
              <a:ext uri="{FF2B5EF4-FFF2-40B4-BE49-F238E27FC236}">
                <a16:creationId xmlns:a16="http://schemas.microsoft.com/office/drawing/2014/main" id="{372740DA-0685-4154-E684-3C07436E509C}"/>
              </a:ext>
            </a:extLst>
          </p:cNvPr>
          <p:cNvPicPr>
            <a:picLocks noChangeAspect="1"/>
          </p:cNvPicPr>
          <p:nvPr/>
        </p:nvPicPr>
        <p:blipFill>
          <a:blip r:embed="rId7"/>
          <a:stretch>
            <a:fillRect/>
          </a:stretch>
        </p:blipFill>
        <p:spPr>
          <a:xfrm>
            <a:off x="7898245" y="5253957"/>
            <a:ext cx="1570430" cy="749196"/>
          </a:xfrm>
          <a:prstGeom prst="rect">
            <a:avLst/>
          </a:prstGeom>
        </p:spPr>
      </p:pic>
      <p:sp>
        <p:nvSpPr>
          <p:cNvPr id="16" name="Текст 2">
            <a:extLst>
              <a:ext uri="{FF2B5EF4-FFF2-40B4-BE49-F238E27FC236}">
                <a16:creationId xmlns:a16="http://schemas.microsoft.com/office/drawing/2014/main" id="{5AF7404E-2EE7-0AAC-AE3B-639FFC4157CA}"/>
              </a:ext>
            </a:extLst>
          </p:cNvPr>
          <p:cNvSpPr txBox="1">
            <a:spLocks/>
          </p:cNvSpPr>
          <p:nvPr/>
        </p:nvSpPr>
        <p:spPr>
          <a:xfrm>
            <a:off x="6825402" y="1438840"/>
            <a:ext cx="1251882" cy="307777"/>
          </a:xfrm>
          <a:prstGeom prst="rect">
            <a:avLst/>
          </a:prstGeom>
        </p:spPr>
        <p:txBody>
          <a:bodyPr wrap="square" anchor="t"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1400" b="0" dirty="0"/>
              <a:t>Основной</a:t>
            </a:r>
          </a:p>
        </p:txBody>
      </p:sp>
      <p:sp>
        <p:nvSpPr>
          <p:cNvPr id="17" name="Текст 2">
            <a:extLst>
              <a:ext uri="{FF2B5EF4-FFF2-40B4-BE49-F238E27FC236}">
                <a16:creationId xmlns:a16="http://schemas.microsoft.com/office/drawing/2014/main" id="{39453E68-DC30-D82F-DDA2-76FC8CAD9788}"/>
              </a:ext>
            </a:extLst>
          </p:cNvPr>
          <p:cNvSpPr txBox="1">
            <a:spLocks/>
          </p:cNvSpPr>
          <p:nvPr/>
        </p:nvSpPr>
        <p:spPr>
          <a:xfrm>
            <a:off x="9440321" y="1433136"/>
            <a:ext cx="1700682" cy="307777"/>
          </a:xfrm>
          <a:prstGeom prst="rect">
            <a:avLst/>
          </a:prstGeom>
        </p:spPr>
        <p:txBody>
          <a:bodyPr wrap="square" anchor="t"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1400" b="0" dirty="0"/>
              <a:t>Инверсионный</a:t>
            </a:r>
          </a:p>
        </p:txBody>
      </p:sp>
      <p:sp>
        <p:nvSpPr>
          <p:cNvPr id="18" name="Полилиния 17">
            <a:extLst>
              <a:ext uri="{FF2B5EF4-FFF2-40B4-BE49-F238E27FC236}">
                <a16:creationId xmlns:a16="http://schemas.microsoft.com/office/drawing/2014/main" id="{232B145D-C900-DD37-0EB2-BE21B8FF0523}"/>
              </a:ext>
            </a:extLst>
          </p:cNvPr>
          <p:cNvSpPr/>
          <p:nvPr/>
        </p:nvSpPr>
        <p:spPr>
          <a:xfrm rot="10800000">
            <a:off x="11719687" y="3269415"/>
            <a:ext cx="486367" cy="1237910"/>
          </a:xfrm>
          <a:custGeom>
            <a:avLst/>
            <a:gdLst>
              <a:gd name="connsiteX0" fmla="*/ 474643 w 486367"/>
              <a:gd name="connsiteY0" fmla="*/ 425028 h 1237910"/>
              <a:gd name="connsiteX1" fmla="*/ 370038 w 486367"/>
              <a:gd name="connsiteY1" fmla="*/ 229533 h 1237910"/>
              <a:gd name="connsiteX2" fmla="*/ 0 w 486367"/>
              <a:gd name="connsiteY2" fmla="*/ 0 h 1237910"/>
              <a:gd name="connsiteX3" fmla="*/ 0 w 486367"/>
              <a:gd name="connsiteY3" fmla="*/ 147349 h 1237910"/>
              <a:gd name="connsiteX4" fmla="*/ 267225 w 486367"/>
              <a:gd name="connsiteY4" fmla="*/ 320451 h 1237910"/>
              <a:gd name="connsiteX5" fmla="*/ 341143 w 486367"/>
              <a:gd name="connsiteY5" fmla="*/ 457499 h 1237910"/>
              <a:gd name="connsiteX6" fmla="*/ 224 w 486367"/>
              <a:gd name="connsiteY6" fmla="*/ 1061450 h 1237910"/>
              <a:gd name="connsiteX7" fmla="*/ 224 w 486367"/>
              <a:gd name="connsiteY7" fmla="*/ 1237911 h 1237910"/>
              <a:gd name="connsiteX8" fmla="*/ 474643 w 486367"/>
              <a:gd name="connsiteY8" fmla="*/ 425028 h 123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367" h="1237910">
                <a:moveTo>
                  <a:pt x="474643" y="425028"/>
                </a:moveTo>
                <a:cubicBezTo>
                  <a:pt x="457396" y="354489"/>
                  <a:pt x="422229" y="288652"/>
                  <a:pt x="370038" y="229533"/>
                </a:cubicBezTo>
                <a:cubicBezTo>
                  <a:pt x="286264" y="134809"/>
                  <a:pt x="160380" y="58223"/>
                  <a:pt x="0" y="0"/>
                </a:cubicBezTo>
                <a:lnTo>
                  <a:pt x="0" y="147349"/>
                </a:lnTo>
                <a:cubicBezTo>
                  <a:pt x="115581" y="193927"/>
                  <a:pt x="206299" y="251703"/>
                  <a:pt x="267225" y="320451"/>
                </a:cubicBezTo>
                <a:cubicBezTo>
                  <a:pt x="304408" y="362550"/>
                  <a:pt x="329272" y="408905"/>
                  <a:pt x="341143" y="457499"/>
                </a:cubicBezTo>
                <a:cubicBezTo>
                  <a:pt x="382134" y="627017"/>
                  <a:pt x="259833" y="840875"/>
                  <a:pt x="224" y="1061450"/>
                </a:cubicBezTo>
                <a:lnTo>
                  <a:pt x="224" y="1237911"/>
                </a:lnTo>
                <a:cubicBezTo>
                  <a:pt x="354807" y="964487"/>
                  <a:pt x="535794" y="678298"/>
                  <a:pt x="474643" y="425028"/>
                </a:cubicBezTo>
                <a:close/>
              </a:path>
            </a:pathLst>
          </a:custGeom>
          <a:solidFill>
            <a:srgbClr val="86888C">
              <a:alpha val="20000"/>
            </a:srgbClr>
          </a:solidFill>
          <a:ln w="2240"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1B770403-4349-A7DD-CFFE-D2B8582E6045}"/>
              </a:ext>
            </a:extLst>
          </p:cNvPr>
          <p:cNvSpPr/>
          <p:nvPr/>
        </p:nvSpPr>
        <p:spPr>
          <a:xfrm rot="16200000">
            <a:off x="219330" y="6115450"/>
            <a:ext cx="523220" cy="961880"/>
          </a:xfrm>
          <a:custGeom>
            <a:avLst/>
            <a:gdLst>
              <a:gd name="connsiteX0" fmla="*/ 520338 w 563373"/>
              <a:gd name="connsiteY0" fmla="*/ 0 h 1035697"/>
              <a:gd name="connsiteX1" fmla="*/ 304408 w 563373"/>
              <a:gd name="connsiteY1" fmla="*/ 0 h 1035697"/>
              <a:gd name="connsiteX2" fmla="*/ 367350 w 563373"/>
              <a:gd name="connsiteY2" fmla="*/ 132345 h 1035697"/>
              <a:gd name="connsiteX3" fmla="*/ 0 w 563373"/>
              <a:gd name="connsiteY3" fmla="*/ 795192 h 1035697"/>
              <a:gd name="connsiteX4" fmla="*/ 0 w 563373"/>
              <a:gd name="connsiteY4" fmla="*/ 1035698 h 1035697"/>
              <a:gd name="connsiteX5" fmla="*/ 550129 w 563373"/>
              <a:gd name="connsiteY5" fmla="*/ 90022 h 1035697"/>
              <a:gd name="connsiteX6" fmla="*/ 520338 w 563373"/>
              <a:gd name="connsiteY6" fmla="*/ 0 h 103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373" h="1035697">
                <a:moveTo>
                  <a:pt x="520338" y="0"/>
                </a:moveTo>
                <a:lnTo>
                  <a:pt x="304408" y="0"/>
                </a:lnTo>
                <a:cubicBezTo>
                  <a:pt x="335319" y="41428"/>
                  <a:pt x="356599" y="85767"/>
                  <a:pt x="367350" y="132345"/>
                </a:cubicBezTo>
                <a:cubicBezTo>
                  <a:pt x="411477" y="322466"/>
                  <a:pt x="279993" y="555582"/>
                  <a:pt x="0" y="795192"/>
                </a:cubicBezTo>
                <a:lnTo>
                  <a:pt x="0" y="1035698"/>
                </a:lnTo>
                <a:cubicBezTo>
                  <a:pt x="423573" y="713008"/>
                  <a:pt x="618000" y="382481"/>
                  <a:pt x="550129" y="90022"/>
                </a:cubicBezTo>
                <a:cubicBezTo>
                  <a:pt x="542962" y="59119"/>
                  <a:pt x="533106" y="29112"/>
                  <a:pt x="520338" y="0"/>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2363509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8716B8-606C-AA6E-C13A-CD33C6A1318E}"/>
              </a:ext>
            </a:extLst>
          </p:cNvPr>
          <p:cNvSpPr>
            <a:spLocks noGrp="1"/>
          </p:cNvSpPr>
          <p:nvPr>
            <p:ph type="title"/>
          </p:nvPr>
        </p:nvSpPr>
        <p:spPr>
          <a:xfrm>
            <a:off x="559572" y="359101"/>
            <a:ext cx="9199890" cy="954107"/>
          </a:xfrm>
        </p:spPr>
        <p:txBody>
          <a:bodyPr/>
          <a:lstStyle/>
          <a:p>
            <a:r>
              <a:rPr lang="ru-RU" dirty="0"/>
              <a:t>НЕКОРРЕКТНОЕ ИСПОЛЬЗОВАНИЕ </a:t>
            </a:r>
            <a:br>
              <a:rPr lang="ru-RU" dirty="0"/>
            </a:br>
            <a:r>
              <a:rPr lang="ru-RU" dirty="0"/>
              <a:t>ЛОГОТИПА НИЯУ МИФИ</a:t>
            </a:r>
          </a:p>
        </p:txBody>
      </p:sp>
      <p:pic>
        <p:nvPicPr>
          <p:cNvPr id="18" name="Рисунок 17">
            <a:extLst>
              <a:ext uri="{FF2B5EF4-FFF2-40B4-BE49-F238E27FC236}">
                <a16:creationId xmlns:a16="http://schemas.microsoft.com/office/drawing/2014/main" id="{B9B1C648-91C0-E3DD-5575-D1024B8EBC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887" y="1825074"/>
            <a:ext cx="1079500" cy="927100"/>
          </a:xfrm>
          <a:prstGeom prst="rect">
            <a:avLst/>
          </a:prstGeom>
        </p:spPr>
      </p:pic>
      <p:pic>
        <p:nvPicPr>
          <p:cNvPr id="19" name="Рисунок 18">
            <a:extLst>
              <a:ext uri="{FF2B5EF4-FFF2-40B4-BE49-F238E27FC236}">
                <a16:creationId xmlns:a16="http://schemas.microsoft.com/office/drawing/2014/main" id="{9B93C4F8-AE18-FCD5-7228-3A6E32924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6171" y="1888574"/>
            <a:ext cx="1206500" cy="800100"/>
          </a:xfrm>
          <a:prstGeom prst="rect">
            <a:avLst/>
          </a:prstGeom>
        </p:spPr>
      </p:pic>
      <p:sp>
        <p:nvSpPr>
          <p:cNvPr id="20" name="Текст 3">
            <a:extLst>
              <a:ext uri="{FF2B5EF4-FFF2-40B4-BE49-F238E27FC236}">
                <a16:creationId xmlns:a16="http://schemas.microsoft.com/office/drawing/2014/main" id="{5B6024F4-82B5-6708-552F-2DDA4985F878}"/>
              </a:ext>
            </a:extLst>
          </p:cNvPr>
          <p:cNvSpPr txBox="1">
            <a:spLocks/>
          </p:cNvSpPr>
          <p:nvPr/>
        </p:nvSpPr>
        <p:spPr>
          <a:xfrm>
            <a:off x="587101" y="2879884"/>
            <a:ext cx="2379912" cy="646331"/>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ru-RU" sz="1200" dirty="0">
                <a:latin typeface="Montserrat" panose="00000500000000000000" pitchFamily="2" charset="-52"/>
              </a:rPr>
              <a:t>Не разгруппировывайте  </a:t>
            </a:r>
            <a:br>
              <a:rPr lang="ru-RU" sz="1200" dirty="0">
                <a:latin typeface="Montserrat" panose="00000500000000000000" pitchFamily="2" charset="-52"/>
              </a:rPr>
            </a:br>
            <a:r>
              <a:rPr lang="ru-RU" sz="1200" dirty="0">
                <a:latin typeface="Montserrat" panose="00000500000000000000" pitchFamily="2" charset="-52"/>
              </a:rPr>
              <a:t>и не перекомпоновывайте блок логотипа</a:t>
            </a:r>
            <a:endParaRPr lang="ru-RU" sz="1200" dirty="0">
              <a:solidFill>
                <a:schemeClr val="accent1"/>
              </a:solidFill>
            </a:endParaRPr>
          </a:p>
        </p:txBody>
      </p:sp>
      <p:sp>
        <p:nvSpPr>
          <p:cNvPr id="24" name="Текст 3">
            <a:extLst>
              <a:ext uri="{FF2B5EF4-FFF2-40B4-BE49-F238E27FC236}">
                <a16:creationId xmlns:a16="http://schemas.microsoft.com/office/drawing/2014/main" id="{683CA246-4E0D-4F1C-C578-DCF7A89197F6}"/>
              </a:ext>
            </a:extLst>
          </p:cNvPr>
          <p:cNvSpPr txBox="1">
            <a:spLocks/>
          </p:cNvSpPr>
          <p:nvPr/>
        </p:nvSpPr>
        <p:spPr>
          <a:xfrm>
            <a:off x="3502123" y="2879883"/>
            <a:ext cx="2130051" cy="646331"/>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ru-RU" sz="1200" dirty="0">
                <a:latin typeface="Montserrat" panose="00000500000000000000" pitchFamily="2" charset="-52"/>
              </a:rPr>
              <a:t>Не используйте </a:t>
            </a:r>
            <a:r>
              <a:rPr lang="ru-RU" sz="1200" dirty="0" err="1">
                <a:latin typeface="Montserrat" panose="00000500000000000000" pitchFamily="2" charset="-52"/>
              </a:rPr>
              <a:t>логотипическое</a:t>
            </a:r>
            <a:r>
              <a:rPr lang="ru-RU" sz="1200" dirty="0">
                <a:latin typeface="Montserrat" panose="00000500000000000000" pitchFamily="2" charset="-52"/>
              </a:rPr>
              <a:t> написание без «атома»</a:t>
            </a:r>
            <a:endParaRPr lang="ru-RU" sz="1200" dirty="0">
              <a:solidFill>
                <a:schemeClr val="accent1"/>
              </a:solidFill>
            </a:endParaRPr>
          </a:p>
        </p:txBody>
      </p:sp>
      <p:pic>
        <p:nvPicPr>
          <p:cNvPr id="26" name="Рисунок 25">
            <a:extLst>
              <a:ext uri="{FF2B5EF4-FFF2-40B4-BE49-F238E27FC236}">
                <a16:creationId xmlns:a16="http://schemas.microsoft.com/office/drawing/2014/main" id="{DB00D80A-0BB6-222F-26B1-8F0792290E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9841" y="1744663"/>
            <a:ext cx="1409700" cy="1168400"/>
          </a:xfrm>
          <a:prstGeom prst="rect">
            <a:avLst/>
          </a:prstGeom>
        </p:spPr>
      </p:pic>
      <p:pic>
        <p:nvPicPr>
          <p:cNvPr id="28" name="Рисунок 27">
            <a:extLst>
              <a:ext uri="{FF2B5EF4-FFF2-40B4-BE49-F238E27FC236}">
                <a16:creationId xmlns:a16="http://schemas.microsoft.com/office/drawing/2014/main" id="{7CBBBD49-2BDA-7C0F-4C18-E237337D42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3058" y="1637881"/>
            <a:ext cx="1473200" cy="1130300"/>
          </a:xfrm>
          <a:prstGeom prst="rect">
            <a:avLst/>
          </a:prstGeom>
        </p:spPr>
      </p:pic>
      <p:sp>
        <p:nvSpPr>
          <p:cNvPr id="30" name="Текст 3">
            <a:extLst>
              <a:ext uri="{FF2B5EF4-FFF2-40B4-BE49-F238E27FC236}">
                <a16:creationId xmlns:a16="http://schemas.microsoft.com/office/drawing/2014/main" id="{CA625FFB-EBCE-C601-3599-F61F04F9B201}"/>
              </a:ext>
            </a:extLst>
          </p:cNvPr>
          <p:cNvSpPr txBox="1">
            <a:spLocks/>
          </p:cNvSpPr>
          <p:nvPr/>
        </p:nvSpPr>
        <p:spPr>
          <a:xfrm>
            <a:off x="6096000" y="2890099"/>
            <a:ext cx="2199480" cy="830997"/>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ru-RU" sz="1200" dirty="0">
                <a:latin typeface="Montserrat" panose="00000500000000000000" pitchFamily="2" charset="-52"/>
              </a:rPr>
              <a:t>Избегайте совместного использования аббревиатуры «НИЯУ» </a:t>
            </a:r>
            <a:br>
              <a:rPr lang="ru-RU" sz="1200" dirty="0">
                <a:latin typeface="Montserrat" panose="00000500000000000000" pitchFamily="2" charset="-52"/>
              </a:rPr>
            </a:br>
            <a:r>
              <a:rPr lang="ru-RU" sz="1200" dirty="0">
                <a:latin typeface="Montserrat" panose="00000500000000000000" pitchFamily="2" charset="-52"/>
              </a:rPr>
              <a:t>и дескриптора</a:t>
            </a:r>
            <a:endParaRPr lang="ru-RU" sz="1200" dirty="0">
              <a:solidFill>
                <a:schemeClr val="accent1"/>
              </a:solidFill>
            </a:endParaRPr>
          </a:p>
        </p:txBody>
      </p:sp>
      <p:sp>
        <p:nvSpPr>
          <p:cNvPr id="32" name="Текст 3">
            <a:extLst>
              <a:ext uri="{FF2B5EF4-FFF2-40B4-BE49-F238E27FC236}">
                <a16:creationId xmlns:a16="http://schemas.microsoft.com/office/drawing/2014/main" id="{3AA38D5C-1CE8-534A-67DE-EF60EBFB8677}"/>
              </a:ext>
            </a:extLst>
          </p:cNvPr>
          <p:cNvSpPr txBox="1">
            <a:spLocks/>
          </p:cNvSpPr>
          <p:nvPr/>
        </p:nvSpPr>
        <p:spPr>
          <a:xfrm>
            <a:off x="9210113" y="2879884"/>
            <a:ext cx="2130051" cy="646331"/>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ru-RU" sz="1200" dirty="0">
                <a:latin typeface="Montserrat" panose="00000500000000000000" pitchFamily="2" charset="-52"/>
              </a:rPr>
              <a:t>Не допускайте любого дополнительного цвета в логотипе</a:t>
            </a:r>
            <a:endParaRPr lang="ru-RU" sz="1200" dirty="0">
              <a:solidFill>
                <a:schemeClr val="accent1"/>
              </a:solidFill>
            </a:endParaRPr>
          </a:p>
        </p:txBody>
      </p:sp>
      <p:pic>
        <p:nvPicPr>
          <p:cNvPr id="33" name="Рисунок 32">
            <a:extLst>
              <a:ext uri="{FF2B5EF4-FFF2-40B4-BE49-F238E27FC236}">
                <a16:creationId xmlns:a16="http://schemas.microsoft.com/office/drawing/2014/main" id="{8692B52B-9337-D6DF-14AD-4F088B969E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1213" y="4072202"/>
            <a:ext cx="1371600" cy="1003300"/>
          </a:xfrm>
          <a:prstGeom prst="rect">
            <a:avLst/>
          </a:prstGeom>
        </p:spPr>
      </p:pic>
      <p:pic>
        <p:nvPicPr>
          <p:cNvPr id="35" name="Рисунок 34">
            <a:extLst>
              <a:ext uri="{FF2B5EF4-FFF2-40B4-BE49-F238E27FC236}">
                <a16:creationId xmlns:a16="http://schemas.microsoft.com/office/drawing/2014/main" id="{5A75124D-E0DE-ACCD-0857-829C845FD5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74816" y="4076964"/>
            <a:ext cx="1384300" cy="952500"/>
          </a:xfrm>
          <a:prstGeom prst="rect">
            <a:avLst/>
          </a:prstGeom>
        </p:spPr>
      </p:pic>
      <p:sp>
        <p:nvSpPr>
          <p:cNvPr id="42" name="Текст 3">
            <a:extLst>
              <a:ext uri="{FF2B5EF4-FFF2-40B4-BE49-F238E27FC236}">
                <a16:creationId xmlns:a16="http://schemas.microsoft.com/office/drawing/2014/main" id="{7E252371-0DF5-5B28-117A-40235469FA3F}"/>
              </a:ext>
            </a:extLst>
          </p:cNvPr>
          <p:cNvSpPr txBox="1">
            <a:spLocks/>
          </p:cNvSpPr>
          <p:nvPr/>
        </p:nvSpPr>
        <p:spPr>
          <a:xfrm>
            <a:off x="2278922" y="5226175"/>
            <a:ext cx="1730308" cy="830997"/>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ru-RU" sz="1200" dirty="0">
                <a:latin typeface="Montserrat" panose="00000500000000000000" pitchFamily="2" charset="-52"/>
              </a:rPr>
              <a:t>Не допускайте произвольного изменения цвета логотипа</a:t>
            </a:r>
            <a:endParaRPr lang="ru-RU" sz="1200" dirty="0">
              <a:solidFill>
                <a:schemeClr val="accent1"/>
              </a:solidFill>
            </a:endParaRPr>
          </a:p>
        </p:txBody>
      </p:sp>
      <p:sp>
        <p:nvSpPr>
          <p:cNvPr id="43" name="Текст 3">
            <a:extLst>
              <a:ext uri="{FF2B5EF4-FFF2-40B4-BE49-F238E27FC236}">
                <a16:creationId xmlns:a16="http://schemas.microsoft.com/office/drawing/2014/main" id="{B70AA428-A4FE-C110-C1B2-BFB364DBAF60}"/>
              </a:ext>
            </a:extLst>
          </p:cNvPr>
          <p:cNvSpPr txBox="1">
            <a:spLocks/>
          </p:cNvSpPr>
          <p:nvPr/>
        </p:nvSpPr>
        <p:spPr>
          <a:xfrm>
            <a:off x="5174817" y="5237817"/>
            <a:ext cx="1839956" cy="830997"/>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ru-RU" sz="1200" dirty="0">
                <a:latin typeface="Montserrat" panose="00000500000000000000" pitchFamily="2" charset="-52"/>
              </a:rPr>
              <a:t>Не используйте цветную версию логотипа с конем </a:t>
            </a:r>
            <a:br>
              <a:rPr lang="ru-RU" sz="1200" dirty="0">
                <a:latin typeface="Montserrat" panose="00000500000000000000" pitchFamily="2" charset="-52"/>
              </a:rPr>
            </a:br>
            <a:r>
              <a:rPr lang="ru-RU" sz="1200" dirty="0">
                <a:latin typeface="Montserrat" panose="00000500000000000000" pitchFamily="2" charset="-52"/>
              </a:rPr>
              <a:t>на цветных фонах</a:t>
            </a:r>
            <a:endParaRPr lang="ru-RU" sz="1200" dirty="0">
              <a:solidFill>
                <a:schemeClr val="accent1"/>
              </a:solidFill>
            </a:endParaRPr>
          </a:p>
        </p:txBody>
      </p:sp>
      <p:pic>
        <p:nvPicPr>
          <p:cNvPr id="44" name="Рисунок 43">
            <a:extLst>
              <a:ext uri="{FF2B5EF4-FFF2-40B4-BE49-F238E27FC236}">
                <a16:creationId xmlns:a16="http://schemas.microsoft.com/office/drawing/2014/main" id="{52953DE9-66D1-A024-35EA-3414A41027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7627" y="4176818"/>
            <a:ext cx="1346200" cy="876300"/>
          </a:xfrm>
          <a:prstGeom prst="rect">
            <a:avLst/>
          </a:prstGeom>
        </p:spPr>
      </p:pic>
      <p:sp>
        <p:nvSpPr>
          <p:cNvPr id="45" name="Текст 3">
            <a:extLst>
              <a:ext uri="{FF2B5EF4-FFF2-40B4-BE49-F238E27FC236}">
                <a16:creationId xmlns:a16="http://schemas.microsoft.com/office/drawing/2014/main" id="{D22FF9F6-84F7-4F0C-014B-DD1D4BA455A5}"/>
              </a:ext>
            </a:extLst>
          </p:cNvPr>
          <p:cNvSpPr txBox="1">
            <a:spLocks/>
          </p:cNvSpPr>
          <p:nvPr/>
        </p:nvSpPr>
        <p:spPr>
          <a:xfrm>
            <a:off x="8018996" y="5242891"/>
            <a:ext cx="2130051" cy="1015663"/>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ru-RU" sz="1200" dirty="0">
                <a:latin typeface="Montserrat" panose="00000500000000000000" pitchFamily="2" charset="-52"/>
              </a:rPr>
              <a:t>Не допускайте непропорционального масштабирования всего блока или его частей</a:t>
            </a:r>
            <a:endParaRPr lang="ru-RU" sz="1200" dirty="0">
              <a:solidFill>
                <a:schemeClr val="accent1"/>
              </a:solidFill>
            </a:endParaRPr>
          </a:p>
        </p:txBody>
      </p:sp>
    </p:spTree>
    <p:extLst>
      <p:ext uri="{BB962C8B-B14F-4D97-AF65-F5344CB8AC3E}">
        <p14:creationId xmlns:p14="http://schemas.microsoft.com/office/powerpoint/2010/main" val="2606025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7593FB-11F7-5800-92DB-6FB072301019}"/>
              </a:ext>
            </a:extLst>
          </p:cNvPr>
          <p:cNvSpPr>
            <a:spLocks noGrp="1"/>
          </p:cNvSpPr>
          <p:nvPr>
            <p:ph type="title"/>
          </p:nvPr>
        </p:nvSpPr>
        <p:spPr>
          <a:xfrm>
            <a:off x="559572" y="359101"/>
            <a:ext cx="9199890" cy="954107"/>
          </a:xfrm>
        </p:spPr>
        <p:txBody>
          <a:bodyPr/>
          <a:lstStyle/>
          <a:p>
            <a:r>
              <a:rPr lang="ru-RU" dirty="0"/>
              <a:t>НЕКОРРЕКТНОЕ ИСПОЛЬЗОВАНИЕ </a:t>
            </a:r>
            <a:br>
              <a:rPr lang="ru-RU" dirty="0"/>
            </a:br>
            <a:r>
              <a:rPr lang="ru-RU" dirty="0"/>
              <a:t>ЛОГОТИПА НИЯУ МИФИ</a:t>
            </a:r>
          </a:p>
        </p:txBody>
      </p:sp>
      <p:sp>
        <p:nvSpPr>
          <p:cNvPr id="5" name="Текст 2">
            <a:extLst>
              <a:ext uri="{FF2B5EF4-FFF2-40B4-BE49-F238E27FC236}">
                <a16:creationId xmlns:a16="http://schemas.microsoft.com/office/drawing/2014/main" id="{60498602-C8D7-AD4E-CAC7-72B79AFD6934}"/>
              </a:ext>
            </a:extLst>
          </p:cNvPr>
          <p:cNvSpPr>
            <a:spLocks noGrp="1"/>
          </p:cNvSpPr>
          <p:nvPr>
            <p:ph type="body" sz="quarter" idx="10"/>
          </p:nvPr>
        </p:nvSpPr>
        <p:spPr>
          <a:xfrm>
            <a:off x="559571" y="1922651"/>
            <a:ext cx="5655491" cy="584775"/>
          </a:xfrm>
        </p:spPr>
        <p:txBody>
          <a:bodyPr/>
          <a:lstStyle/>
          <a:p>
            <a:r>
              <a:rPr lang="ru-RU" dirty="0"/>
              <a:t>Избегайте использования неактуальных версий логотипов НИЯУ МИФИ в презентациях:</a:t>
            </a:r>
          </a:p>
        </p:txBody>
      </p:sp>
      <p:grpSp>
        <p:nvGrpSpPr>
          <p:cNvPr id="16" name="Группа 15">
            <a:extLst>
              <a:ext uri="{FF2B5EF4-FFF2-40B4-BE49-F238E27FC236}">
                <a16:creationId xmlns:a16="http://schemas.microsoft.com/office/drawing/2014/main" id="{6058B9A8-602B-DBF1-EC41-F4EB28FCC237}"/>
              </a:ext>
            </a:extLst>
          </p:cNvPr>
          <p:cNvGrpSpPr/>
          <p:nvPr/>
        </p:nvGrpSpPr>
        <p:grpSpPr>
          <a:xfrm>
            <a:off x="625656" y="3100625"/>
            <a:ext cx="5012238" cy="1664896"/>
            <a:chOff x="6509235" y="2983446"/>
            <a:chExt cx="5012238" cy="1664896"/>
          </a:xfrm>
        </p:grpSpPr>
        <p:pic>
          <p:nvPicPr>
            <p:cNvPr id="9" name="Рисунок 8">
              <a:extLst>
                <a:ext uri="{FF2B5EF4-FFF2-40B4-BE49-F238E27FC236}">
                  <a16:creationId xmlns:a16="http://schemas.microsoft.com/office/drawing/2014/main" id="{83275AAF-96C6-7998-A9CD-FAD4D99C3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279" y="2997486"/>
              <a:ext cx="1725681" cy="1544030"/>
            </a:xfrm>
            <a:prstGeom prst="rect">
              <a:avLst/>
            </a:prstGeom>
          </p:spPr>
        </p:pic>
        <p:pic>
          <p:nvPicPr>
            <p:cNvPr id="11" name="Рисунок 10">
              <a:extLst>
                <a:ext uri="{FF2B5EF4-FFF2-40B4-BE49-F238E27FC236}">
                  <a16:creationId xmlns:a16="http://schemas.microsoft.com/office/drawing/2014/main" id="{B5A84866-DD8E-52B5-B308-F2D72E2A9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7100" y="3067981"/>
              <a:ext cx="908253" cy="1580361"/>
            </a:xfrm>
            <a:prstGeom prst="rect">
              <a:avLst/>
            </a:prstGeom>
          </p:spPr>
        </p:pic>
        <p:pic>
          <p:nvPicPr>
            <p:cNvPr id="13" name="Рисунок 12">
              <a:extLst>
                <a:ext uri="{FF2B5EF4-FFF2-40B4-BE49-F238E27FC236}">
                  <a16:creationId xmlns:a16="http://schemas.microsoft.com/office/drawing/2014/main" id="{CC2E48D5-1DEF-2E09-E686-46BB57A40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9462" y="3219592"/>
              <a:ext cx="1762011" cy="1416875"/>
            </a:xfrm>
            <a:prstGeom prst="rect">
              <a:avLst/>
            </a:prstGeom>
          </p:spPr>
        </p:pic>
        <p:pic>
          <p:nvPicPr>
            <p:cNvPr id="7" name="Рисунок 6">
              <a:extLst>
                <a:ext uri="{FF2B5EF4-FFF2-40B4-BE49-F238E27FC236}">
                  <a16:creationId xmlns:a16="http://schemas.microsoft.com/office/drawing/2014/main" id="{24F265F5-6270-E68E-9FFC-A74456851F9A}"/>
                </a:ext>
              </a:extLst>
            </p:cNvPr>
            <p:cNvPicPr>
              <a:picLocks noChangeAspect="1"/>
            </p:cNvPicPr>
            <p:nvPr/>
          </p:nvPicPr>
          <p:blipFill rotWithShape="1">
            <a:blip r:embed="rId5">
              <a:extLst>
                <a:ext uri="{28A0092B-C50C-407E-A947-70E740481C1C}">
                  <a14:useLocalDpi xmlns:a14="http://schemas.microsoft.com/office/drawing/2010/main" val="0"/>
                </a:ext>
              </a:extLst>
            </a:blip>
            <a:srcRect l="-1" r="15168" b="14482"/>
            <a:stretch/>
          </p:blipFill>
          <p:spPr>
            <a:xfrm>
              <a:off x="6509235" y="2983446"/>
              <a:ext cx="755084" cy="807791"/>
            </a:xfrm>
            <a:prstGeom prst="rect">
              <a:avLst/>
            </a:prstGeom>
          </p:spPr>
        </p:pic>
      </p:grpSp>
      <p:sp>
        <p:nvSpPr>
          <p:cNvPr id="17" name="Прямоугольник 16">
            <a:extLst>
              <a:ext uri="{FF2B5EF4-FFF2-40B4-BE49-F238E27FC236}">
                <a16:creationId xmlns:a16="http://schemas.microsoft.com/office/drawing/2014/main" id="{4ABCA5B0-D96E-383D-95C2-ADA0AD853D83}"/>
              </a:ext>
            </a:extLst>
          </p:cNvPr>
          <p:cNvSpPr/>
          <p:nvPr/>
        </p:nvSpPr>
        <p:spPr>
          <a:xfrm>
            <a:off x="625656" y="2948869"/>
            <a:ext cx="5186236" cy="2020529"/>
          </a:xfrm>
          <a:prstGeom prst="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Текст 3">
            <a:extLst>
              <a:ext uri="{FF2B5EF4-FFF2-40B4-BE49-F238E27FC236}">
                <a16:creationId xmlns:a16="http://schemas.microsoft.com/office/drawing/2014/main" id="{61BEB942-308B-3995-75D8-60CD24B957E9}"/>
              </a:ext>
            </a:extLst>
          </p:cNvPr>
          <p:cNvSpPr txBox="1">
            <a:spLocks/>
          </p:cNvSpPr>
          <p:nvPr/>
        </p:nvSpPr>
        <p:spPr>
          <a:xfrm>
            <a:off x="5913313" y="3429000"/>
            <a:ext cx="5702068" cy="480131"/>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None/>
              <a:defRPr/>
            </a:pPr>
            <a:r>
              <a:rPr lang="ru-RU" sz="1400" dirty="0">
                <a:latin typeface="Montserrat" panose="00000500000000000000" pitchFamily="2" charset="-52"/>
              </a:rPr>
              <a:t>     </a:t>
            </a:r>
            <a:r>
              <a:rPr lang="ru-RU" sz="1400" dirty="0">
                <a:solidFill>
                  <a:schemeClr val="accent5"/>
                </a:solidFill>
                <a:latin typeface="Montserrat" panose="00000500000000000000" pitchFamily="2" charset="-52"/>
              </a:rPr>
              <a:t>Для </a:t>
            </a:r>
            <a:r>
              <a:rPr lang="ru-RU" sz="1400" dirty="0">
                <a:solidFill>
                  <a:schemeClr val="accent1"/>
                </a:solidFill>
                <a:latin typeface="Montserrat" panose="00000500000000000000" pitchFamily="2" charset="-52"/>
              </a:rPr>
              <a:t>внешнего</a:t>
            </a:r>
            <a:r>
              <a:rPr lang="ru-RU" sz="1400" dirty="0">
                <a:solidFill>
                  <a:schemeClr val="accent5"/>
                </a:solidFill>
                <a:latin typeface="Montserrat" panose="00000500000000000000" pitchFamily="2" charset="-52"/>
              </a:rPr>
              <a:t> использования </a:t>
            </a:r>
            <a:r>
              <a:rPr lang="ru-RU" sz="1400" dirty="0">
                <a:solidFill>
                  <a:schemeClr val="accent1"/>
                </a:solidFill>
                <a:latin typeface="Montserrat" panose="00000500000000000000" pitchFamily="2" charset="-52"/>
              </a:rPr>
              <a:t>запрещено</a:t>
            </a:r>
            <a:r>
              <a:rPr lang="ru-RU" sz="1400" dirty="0">
                <a:solidFill>
                  <a:schemeClr val="accent5"/>
                </a:solidFill>
                <a:latin typeface="Montserrat" panose="00000500000000000000" pitchFamily="2" charset="-52"/>
              </a:rPr>
              <a:t> использование неактуальных версий логотипов</a:t>
            </a:r>
            <a:endParaRPr lang="ru-RU" dirty="0">
              <a:solidFill>
                <a:schemeClr val="accent1"/>
              </a:solidFill>
            </a:endParaRPr>
          </a:p>
        </p:txBody>
      </p:sp>
      <p:grpSp>
        <p:nvGrpSpPr>
          <p:cNvPr id="19" name="Group 729">
            <a:extLst>
              <a:ext uri="{FF2B5EF4-FFF2-40B4-BE49-F238E27FC236}">
                <a16:creationId xmlns:a16="http://schemas.microsoft.com/office/drawing/2014/main" id="{B30C31A6-543C-6FE2-4B69-39E459188DC9}"/>
              </a:ext>
            </a:extLst>
          </p:cNvPr>
          <p:cNvGrpSpPr>
            <a:grpSpLocks noChangeAspect="1"/>
          </p:cNvGrpSpPr>
          <p:nvPr/>
        </p:nvGrpSpPr>
        <p:grpSpPr bwMode="auto">
          <a:xfrm>
            <a:off x="6187082" y="3447424"/>
            <a:ext cx="303487" cy="303487"/>
            <a:chOff x="3756" y="2082"/>
            <a:chExt cx="162" cy="162"/>
          </a:xfrm>
        </p:grpSpPr>
        <p:sp>
          <p:nvSpPr>
            <p:cNvPr id="20" name="Freeform 731">
              <a:extLst>
                <a:ext uri="{FF2B5EF4-FFF2-40B4-BE49-F238E27FC236}">
                  <a16:creationId xmlns:a16="http://schemas.microsoft.com/office/drawing/2014/main" id="{4439BC9E-6ED7-3D8B-0045-1730CADA9227}"/>
                </a:ext>
              </a:extLst>
            </p:cNvPr>
            <p:cNvSpPr>
              <a:spLocks/>
            </p:cNvSpPr>
            <p:nvPr/>
          </p:nvSpPr>
          <p:spPr bwMode="auto">
            <a:xfrm>
              <a:off x="3756" y="2082"/>
              <a:ext cx="162" cy="162"/>
            </a:xfrm>
            <a:custGeom>
              <a:avLst/>
              <a:gdLst>
                <a:gd name="T0" fmla="*/ 1717 w 3231"/>
                <a:gd name="T1" fmla="*/ 3 h 3231"/>
                <a:gd name="T2" fmla="*/ 1917 w 3231"/>
                <a:gd name="T3" fmla="*/ 29 h 3231"/>
                <a:gd name="T4" fmla="*/ 2107 w 3231"/>
                <a:gd name="T5" fmla="*/ 77 h 3231"/>
                <a:gd name="T6" fmla="*/ 2289 w 3231"/>
                <a:gd name="T7" fmla="*/ 147 h 3231"/>
                <a:gd name="T8" fmla="*/ 2458 w 3231"/>
                <a:gd name="T9" fmla="*/ 238 h 3231"/>
                <a:gd name="T10" fmla="*/ 2614 w 3231"/>
                <a:gd name="T11" fmla="*/ 347 h 3231"/>
                <a:gd name="T12" fmla="*/ 2757 w 3231"/>
                <a:gd name="T13" fmla="*/ 474 h 3231"/>
                <a:gd name="T14" fmla="*/ 2884 w 3231"/>
                <a:gd name="T15" fmla="*/ 617 h 3231"/>
                <a:gd name="T16" fmla="*/ 2993 w 3231"/>
                <a:gd name="T17" fmla="*/ 773 h 3231"/>
                <a:gd name="T18" fmla="*/ 3084 w 3231"/>
                <a:gd name="T19" fmla="*/ 942 h 3231"/>
                <a:gd name="T20" fmla="*/ 3154 w 3231"/>
                <a:gd name="T21" fmla="*/ 1124 h 3231"/>
                <a:gd name="T22" fmla="*/ 3202 w 3231"/>
                <a:gd name="T23" fmla="*/ 1314 h 3231"/>
                <a:gd name="T24" fmla="*/ 3228 w 3231"/>
                <a:gd name="T25" fmla="*/ 1514 h 3231"/>
                <a:gd name="T26" fmla="*/ 3228 w 3231"/>
                <a:gd name="T27" fmla="*/ 1718 h 3231"/>
                <a:gd name="T28" fmla="*/ 3202 w 3231"/>
                <a:gd name="T29" fmla="*/ 1917 h 3231"/>
                <a:gd name="T30" fmla="*/ 3154 w 3231"/>
                <a:gd name="T31" fmla="*/ 2108 h 3231"/>
                <a:gd name="T32" fmla="*/ 3084 w 3231"/>
                <a:gd name="T33" fmla="*/ 2289 h 3231"/>
                <a:gd name="T34" fmla="*/ 2993 w 3231"/>
                <a:gd name="T35" fmla="*/ 2459 h 3231"/>
                <a:gd name="T36" fmla="*/ 2884 w 3231"/>
                <a:gd name="T37" fmla="*/ 2616 h 3231"/>
                <a:gd name="T38" fmla="*/ 2757 w 3231"/>
                <a:gd name="T39" fmla="*/ 2758 h 3231"/>
                <a:gd name="T40" fmla="*/ 2614 w 3231"/>
                <a:gd name="T41" fmla="*/ 2885 h 3231"/>
                <a:gd name="T42" fmla="*/ 2458 w 3231"/>
                <a:gd name="T43" fmla="*/ 2994 h 3231"/>
                <a:gd name="T44" fmla="*/ 2289 w 3231"/>
                <a:gd name="T45" fmla="*/ 3084 h 3231"/>
                <a:gd name="T46" fmla="*/ 2107 w 3231"/>
                <a:gd name="T47" fmla="*/ 3155 h 3231"/>
                <a:gd name="T48" fmla="*/ 1917 w 3231"/>
                <a:gd name="T49" fmla="*/ 3202 h 3231"/>
                <a:gd name="T50" fmla="*/ 1717 w 3231"/>
                <a:gd name="T51" fmla="*/ 3228 h 3231"/>
                <a:gd name="T52" fmla="*/ 1513 w 3231"/>
                <a:gd name="T53" fmla="*/ 3228 h 3231"/>
                <a:gd name="T54" fmla="*/ 1314 w 3231"/>
                <a:gd name="T55" fmla="*/ 3202 h 3231"/>
                <a:gd name="T56" fmla="*/ 1123 w 3231"/>
                <a:gd name="T57" fmla="*/ 3155 h 3231"/>
                <a:gd name="T58" fmla="*/ 942 w 3231"/>
                <a:gd name="T59" fmla="*/ 3084 h 3231"/>
                <a:gd name="T60" fmla="*/ 772 w 3231"/>
                <a:gd name="T61" fmla="*/ 2994 h 3231"/>
                <a:gd name="T62" fmla="*/ 615 w 3231"/>
                <a:gd name="T63" fmla="*/ 2885 h 3231"/>
                <a:gd name="T64" fmla="*/ 473 w 3231"/>
                <a:gd name="T65" fmla="*/ 2758 h 3231"/>
                <a:gd name="T66" fmla="*/ 346 w 3231"/>
                <a:gd name="T67" fmla="*/ 2616 h 3231"/>
                <a:gd name="T68" fmla="*/ 237 w 3231"/>
                <a:gd name="T69" fmla="*/ 2459 h 3231"/>
                <a:gd name="T70" fmla="*/ 147 w 3231"/>
                <a:gd name="T71" fmla="*/ 2289 h 3231"/>
                <a:gd name="T72" fmla="*/ 76 w 3231"/>
                <a:gd name="T73" fmla="*/ 2108 h 3231"/>
                <a:gd name="T74" fmla="*/ 29 w 3231"/>
                <a:gd name="T75" fmla="*/ 1917 h 3231"/>
                <a:gd name="T76" fmla="*/ 3 w 3231"/>
                <a:gd name="T77" fmla="*/ 1718 h 3231"/>
                <a:gd name="T78" fmla="*/ 3 w 3231"/>
                <a:gd name="T79" fmla="*/ 1514 h 3231"/>
                <a:gd name="T80" fmla="*/ 29 w 3231"/>
                <a:gd name="T81" fmla="*/ 1314 h 3231"/>
                <a:gd name="T82" fmla="*/ 76 w 3231"/>
                <a:gd name="T83" fmla="*/ 1124 h 3231"/>
                <a:gd name="T84" fmla="*/ 147 w 3231"/>
                <a:gd name="T85" fmla="*/ 942 h 3231"/>
                <a:gd name="T86" fmla="*/ 237 w 3231"/>
                <a:gd name="T87" fmla="*/ 773 h 3231"/>
                <a:gd name="T88" fmla="*/ 346 w 3231"/>
                <a:gd name="T89" fmla="*/ 617 h 3231"/>
                <a:gd name="T90" fmla="*/ 473 w 3231"/>
                <a:gd name="T91" fmla="*/ 474 h 3231"/>
                <a:gd name="T92" fmla="*/ 615 w 3231"/>
                <a:gd name="T93" fmla="*/ 347 h 3231"/>
                <a:gd name="T94" fmla="*/ 772 w 3231"/>
                <a:gd name="T95" fmla="*/ 238 h 3231"/>
                <a:gd name="T96" fmla="*/ 942 w 3231"/>
                <a:gd name="T97" fmla="*/ 147 h 3231"/>
                <a:gd name="T98" fmla="*/ 1123 w 3231"/>
                <a:gd name="T99" fmla="*/ 77 h 3231"/>
                <a:gd name="T100" fmla="*/ 1314 w 3231"/>
                <a:gd name="T101" fmla="*/ 29 h 3231"/>
                <a:gd name="T102" fmla="*/ 1513 w 3231"/>
                <a:gd name="T103" fmla="*/ 3 h 3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31" h="3231">
                  <a:moveTo>
                    <a:pt x="1615" y="0"/>
                  </a:moveTo>
                  <a:lnTo>
                    <a:pt x="1717" y="3"/>
                  </a:lnTo>
                  <a:lnTo>
                    <a:pt x="1818" y="14"/>
                  </a:lnTo>
                  <a:lnTo>
                    <a:pt x="1917" y="29"/>
                  </a:lnTo>
                  <a:lnTo>
                    <a:pt x="2013" y="50"/>
                  </a:lnTo>
                  <a:lnTo>
                    <a:pt x="2107" y="77"/>
                  </a:lnTo>
                  <a:lnTo>
                    <a:pt x="2199" y="109"/>
                  </a:lnTo>
                  <a:lnTo>
                    <a:pt x="2289" y="147"/>
                  </a:lnTo>
                  <a:lnTo>
                    <a:pt x="2374" y="190"/>
                  </a:lnTo>
                  <a:lnTo>
                    <a:pt x="2458" y="238"/>
                  </a:lnTo>
                  <a:lnTo>
                    <a:pt x="2538" y="290"/>
                  </a:lnTo>
                  <a:lnTo>
                    <a:pt x="2614" y="347"/>
                  </a:lnTo>
                  <a:lnTo>
                    <a:pt x="2688" y="409"/>
                  </a:lnTo>
                  <a:lnTo>
                    <a:pt x="2757" y="474"/>
                  </a:lnTo>
                  <a:lnTo>
                    <a:pt x="2822" y="543"/>
                  </a:lnTo>
                  <a:lnTo>
                    <a:pt x="2884" y="617"/>
                  </a:lnTo>
                  <a:lnTo>
                    <a:pt x="2941" y="693"/>
                  </a:lnTo>
                  <a:lnTo>
                    <a:pt x="2993" y="773"/>
                  </a:lnTo>
                  <a:lnTo>
                    <a:pt x="3041" y="857"/>
                  </a:lnTo>
                  <a:lnTo>
                    <a:pt x="3084" y="942"/>
                  </a:lnTo>
                  <a:lnTo>
                    <a:pt x="3122" y="1032"/>
                  </a:lnTo>
                  <a:lnTo>
                    <a:pt x="3154" y="1124"/>
                  </a:lnTo>
                  <a:lnTo>
                    <a:pt x="3181" y="1218"/>
                  </a:lnTo>
                  <a:lnTo>
                    <a:pt x="3202" y="1314"/>
                  </a:lnTo>
                  <a:lnTo>
                    <a:pt x="3217" y="1413"/>
                  </a:lnTo>
                  <a:lnTo>
                    <a:pt x="3228" y="1514"/>
                  </a:lnTo>
                  <a:lnTo>
                    <a:pt x="3231" y="1616"/>
                  </a:lnTo>
                  <a:lnTo>
                    <a:pt x="3228" y="1718"/>
                  </a:lnTo>
                  <a:lnTo>
                    <a:pt x="3217" y="1818"/>
                  </a:lnTo>
                  <a:lnTo>
                    <a:pt x="3202" y="1917"/>
                  </a:lnTo>
                  <a:lnTo>
                    <a:pt x="3181" y="2014"/>
                  </a:lnTo>
                  <a:lnTo>
                    <a:pt x="3154" y="2108"/>
                  </a:lnTo>
                  <a:lnTo>
                    <a:pt x="3122" y="2199"/>
                  </a:lnTo>
                  <a:lnTo>
                    <a:pt x="3084" y="2289"/>
                  </a:lnTo>
                  <a:lnTo>
                    <a:pt x="3041" y="2375"/>
                  </a:lnTo>
                  <a:lnTo>
                    <a:pt x="2993" y="2459"/>
                  </a:lnTo>
                  <a:lnTo>
                    <a:pt x="2941" y="2538"/>
                  </a:lnTo>
                  <a:lnTo>
                    <a:pt x="2884" y="2616"/>
                  </a:lnTo>
                  <a:lnTo>
                    <a:pt x="2822" y="2688"/>
                  </a:lnTo>
                  <a:lnTo>
                    <a:pt x="2757" y="2758"/>
                  </a:lnTo>
                  <a:lnTo>
                    <a:pt x="2688" y="2824"/>
                  </a:lnTo>
                  <a:lnTo>
                    <a:pt x="2614" y="2885"/>
                  </a:lnTo>
                  <a:lnTo>
                    <a:pt x="2538" y="2942"/>
                  </a:lnTo>
                  <a:lnTo>
                    <a:pt x="2458" y="2994"/>
                  </a:lnTo>
                  <a:lnTo>
                    <a:pt x="2374" y="3042"/>
                  </a:lnTo>
                  <a:lnTo>
                    <a:pt x="2289" y="3084"/>
                  </a:lnTo>
                  <a:lnTo>
                    <a:pt x="2199" y="3122"/>
                  </a:lnTo>
                  <a:lnTo>
                    <a:pt x="2107" y="3155"/>
                  </a:lnTo>
                  <a:lnTo>
                    <a:pt x="2013" y="3182"/>
                  </a:lnTo>
                  <a:lnTo>
                    <a:pt x="1917" y="3202"/>
                  </a:lnTo>
                  <a:lnTo>
                    <a:pt x="1818" y="3219"/>
                  </a:lnTo>
                  <a:lnTo>
                    <a:pt x="1717" y="3228"/>
                  </a:lnTo>
                  <a:lnTo>
                    <a:pt x="1615" y="3231"/>
                  </a:lnTo>
                  <a:lnTo>
                    <a:pt x="1513" y="3228"/>
                  </a:lnTo>
                  <a:lnTo>
                    <a:pt x="1413" y="3219"/>
                  </a:lnTo>
                  <a:lnTo>
                    <a:pt x="1314" y="3202"/>
                  </a:lnTo>
                  <a:lnTo>
                    <a:pt x="1217" y="3182"/>
                  </a:lnTo>
                  <a:lnTo>
                    <a:pt x="1123" y="3155"/>
                  </a:lnTo>
                  <a:lnTo>
                    <a:pt x="1032" y="3122"/>
                  </a:lnTo>
                  <a:lnTo>
                    <a:pt x="942" y="3084"/>
                  </a:lnTo>
                  <a:lnTo>
                    <a:pt x="856" y="3042"/>
                  </a:lnTo>
                  <a:lnTo>
                    <a:pt x="772" y="2994"/>
                  </a:lnTo>
                  <a:lnTo>
                    <a:pt x="693" y="2942"/>
                  </a:lnTo>
                  <a:lnTo>
                    <a:pt x="615" y="2885"/>
                  </a:lnTo>
                  <a:lnTo>
                    <a:pt x="543" y="2824"/>
                  </a:lnTo>
                  <a:lnTo>
                    <a:pt x="473" y="2758"/>
                  </a:lnTo>
                  <a:lnTo>
                    <a:pt x="407" y="2688"/>
                  </a:lnTo>
                  <a:lnTo>
                    <a:pt x="346" y="2616"/>
                  </a:lnTo>
                  <a:lnTo>
                    <a:pt x="289" y="2538"/>
                  </a:lnTo>
                  <a:lnTo>
                    <a:pt x="237" y="2459"/>
                  </a:lnTo>
                  <a:lnTo>
                    <a:pt x="189" y="2375"/>
                  </a:lnTo>
                  <a:lnTo>
                    <a:pt x="147" y="2289"/>
                  </a:lnTo>
                  <a:lnTo>
                    <a:pt x="109" y="2199"/>
                  </a:lnTo>
                  <a:lnTo>
                    <a:pt x="76" y="2108"/>
                  </a:lnTo>
                  <a:lnTo>
                    <a:pt x="49" y="2014"/>
                  </a:lnTo>
                  <a:lnTo>
                    <a:pt x="29" y="1917"/>
                  </a:lnTo>
                  <a:lnTo>
                    <a:pt x="12" y="1818"/>
                  </a:lnTo>
                  <a:lnTo>
                    <a:pt x="3" y="1718"/>
                  </a:lnTo>
                  <a:lnTo>
                    <a:pt x="0" y="1616"/>
                  </a:lnTo>
                  <a:lnTo>
                    <a:pt x="3" y="1514"/>
                  </a:lnTo>
                  <a:lnTo>
                    <a:pt x="12" y="1413"/>
                  </a:lnTo>
                  <a:lnTo>
                    <a:pt x="29" y="1314"/>
                  </a:lnTo>
                  <a:lnTo>
                    <a:pt x="49" y="1218"/>
                  </a:lnTo>
                  <a:lnTo>
                    <a:pt x="76" y="1124"/>
                  </a:lnTo>
                  <a:lnTo>
                    <a:pt x="109" y="1032"/>
                  </a:lnTo>
                  <a:lnTo>
                    <a:pt x="147" y="942"/>
                  </a:lnTo>
                  <a:lnTo>
                    <a:pt x="189" y="857"/>
                  </a:lnTo>
                  <a:lnTo>
                    <a:pt x="237" y="773"/>
                  </a:lnTo>
                  <a:lnTo>
                    <a:pt x="289" y="693"/>
                  </a:lnTo>
                  <a:lnTo>
                    <a:pt x="346" y="617"/>
                  </a:lnTo>
                  <a:lnTo>
                    <a:pt x="407" y="543"/>
                  </a:lnTo>
                  <a:lnTo>
                    <a:pt x="473" y="474"/>
                  </a:lnTo>
                  <a:lnTo>
                    <a:pt x="543" y="409"/>
                  </a:lnTo>
                  <a:lnTo>
                    <a:pt x="615" y="347"/>
                  </a:lnTo>
                  <a:lnTo>
                    <a:pt x="693" y="290"/>
                  </a:lnTo>
                  <a:lnTo>
                    <a:pt x="772" y="238"/>
                  </a:lnTo>
                  <a:lnTo>
                    <a:pt x="856" y="190"/>
                  </a:lnTo>
                  <a:lnTo>
                    <a:pt x="942" y="147"/>
                  </a:lnTo>
                  <a:lnTo>
                    <a:pt x="1032" y="109"/>
                  </a:lnTo>
                  <a:lnTo>
                    <a:pt x="1123" y="77"/>
                  </a:lnTo>
                  <a:lnTo>
                    <a:pt x="1217" y="50"/>
                  </a:lnTo>
                  <a:lnTo>
                    <a:pt x="1314" y="29"/>
                  </a:lnTo>
                  <a:lnTo>
                    <a:pt x="1413" y="14"/>
                  </a:lnTo>
                  <a:lnTo>
                    <a:pt x="1513" y="3"/>
                  </a:lnTo>
                  <a:lnTo>
                    <a:pt x="161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 name="Freeform 732">
              <a:extLst>
                <a:ext uri="{FF2B5EF4-FFF2-40B4-BE49-F238E27FC236}">
                  <a16:creationId xmlns:a16="http://schemas.microsoft.com/office/drawing/2014/main" id="{ECC318E9-388A-3CE9-AA71-F843B6A678EA}"/>
                </a:ext>
              </a:extLst>
            </p:cNvPr>
            <p:cNvSpPr>
              <a:spLocks/>
            </p:cNvSpPr>
            <p:nvPr/>
          </p:nvSpPr>
          <p:spPr bwMode="auto">
            <a:xfrm>
              <a:off x="3827" y="2142"/>
              <a:ext cx="20" cy="69"/>
            </a:xfrm>
            <a:custGeom>
              <a:avLst/>
              <a:gdLst>
                <a:gd name="T0" fmla="*/ 265 w 407"/>
                <a:gd name="T1" fmla="*/ 0 h 1375"/>
                <a:gd name="T2" fmla="*/ 294 w 407"/>
                <a:gd name="T3" fmla="*/ 3 h 1375"/>
                <a:gd name="T4" fmla="*/ 318 w 407"/>
                <a:gd name="T5" fmla="*/ 10 h 1375"/>
                <a:gd name="T6" fmla="*/ 341 w 407"/>
                <a:gd name="T7" fmla="*/ 21 h 1375"/>
                <a:gd name="T8" fmla="*/ 360 w 407"/>
                <a:gd name="T9" fmla="*/ 37 h 1375"/>
                <a:gd name="T10" fmla="*/ 376 w 407"/>
                <a:gd name="T11" fmla="*/ 56 h 1375"/>
                <a:gd name="T12" fmla="*/ 390 w 407"/>
                <a:gd name="T13" fmla="*/ 79 h 1375"/>
                <a:gd name="T14" fmla="*/ 399 w 407"/>
                <a:gd name="T15" fmla="*/ 104 h 1375"/>
                <a:gd name="T16" fmla="*/ 404 w 407"/>
                <a:gd name="T17" fmla="*/ 131 h 1375"/>
                <a:gd name="T18" fmla="*/ 407 w 407"/>
                <a:gd name="T19" fmla="*/ 163 h 1375"/>
                <a:gd name="T20" fmla="*/ 407 w 407"/>
                <a:gd name="T21" fmla="*/ 443 h 1375"/>
                <a:gd name="T22" fmla="*/ 407 w 407"/>
                <a:gd name="T23" fmla="*/ 1254 h 1375"/>
                <a:gd name="T24" fmla="*/ 405 w 407"/>
                <a:gd name="T25" fmla="*/ 1280 h 1375"/>
                <a:gd name="T26" fmla="*/ 400 w 407"/>
                <a:gd name="T27" fmla="*/ 1303 h 1375"/>
                <a:gd name="T28" fmla="*/ 392 w 407"/>
                <a:gd name="T29" fmla="*/ 1323 h 1375"/>
                <a:gd name="T30" fmla="*/ 381 w 407"/>
                <a:gd name="T31" fmla="*/ 1339 h 1375"/>
                <a:gd name="T32" fmla="*/ 367 w 407"/>
                <a:gd name="T33" fmla="*/ 1354 h 1375"/>
                <a:gd name="T34" fmla="*/ 350 w 407"/>
                <a:gd name="T35" fmla="*/ 1365 h 1375"/>
                <a:gd name="T36" fmla="*/ 331 w 407"/>
                <a:gd name="T37" fmla="*/ 1372 h 1375"/>
                <a:gd name="T38" fmla="*/ 307 w 407"/>
                <a:gd name="T39" fmla="*/ 1375 h 1375"/>
                <a:gd name="T40" fmla="*/ 284 w 407"/>
                <a:gd name="T41" fmla="*/ 1373 h 1375"/>
                <a:gd name="T42" fmla="*/ 262 w 407"/>
                <a:gd name="T43" fmla="*/ 1366 h 1375"/>
                <a:gd name="T44" fmla="*/ 244 w 407"/>
                <a:gd name="T45" fmla="*/ 1355 h 1375"/>
                <a:gd name="T46" fmla="*/ 228 w 407"/>
                <a:gd name="T47" fmla="*/ 1339 h 1375"/>
                <a:gd name="T48" fmla="*/ 216 w 407"/>
                <a:gd name="T49" fmla="*/ 1320 h 1375"/>
                <a:gd name="T50" fmla="*/ 206 w 407"/>
                <a:gd name="T51" fmla="*/ 1299 h 1375"/>
                <a:gd name="T52" fmla="*/ 203 w 407"/>
                <a:gd name="T53" fmla="*/ 1274 h 1375"/>
                <a:gd name="T54" fmla="*/ 202 w 407"/>
                <a:gd name="T55" fmla="*/ 1205 h 1375"/>
                <a:gd name="T56" fmla="*/ 203 w 407"/>
                <a:gd name="T57" fmla="*/ 1137 h 1375"/>
                <a:gd name="T58" fmla="*/ 203 w 407"/>
                <a:gd name="T59" fmla="*/ 212 h 1375"/>
                <a:gd name="T60" fmla="*/ 171 w 407"/>
                <a:gd name="T61" fmla="*/ 225 h 1375"/>
                <a:gd name="T62" fmla="*/ 142 w 407"/>
                <a:gd name="T63" fmla="*/ 237 h 1375"/>
                <a:gd name="T64" fmla="*/ 119 w 407"/>
                <a:gd name="T65" fmla="*/ 245 h 1375"/>
                <a:gd name="T66" fmla="*/ 96 w 407"/>
                <a:gd name="T67" fmla="*/ 247 h 1375"/>
                <a:gd name="T68" fmla="*/ 75 w 407"/>
                <a:gd name="T69" fmla="*/ 244 h 1375"/>
                <a:gd name="T70" fmla="*/ 56 w 407"/>
                <a:gd name="T71" fmla="*/ 236 h 1375"/>
                <a:gd name="T72" fmla="*/ 37 w 407"/>
                <a:gd name="T73" fmla="*/ 224 h 1375"/>
                <a:gd name="T74" fmla="*/ 22 w 407"/>
                <a:gd name="T75" fmla="*/ 209 h 1375"/>
                <a:gd name="T76" fmla="*/ 11 w 407"/>
                <a:gd name="T77" fmla="*/ 190 h 1375"/>
                <a:gd name="T78" fmla="*/ 4 w 407"/>
                <a:gd name="T79" fmla="*/ 170 h 1375"/>
                <a:gd name="T80" fmla="*/ 0 w 407"/>
                <a:gd name="T81" fmla="*/ 151 h 1375"/>
                <a:gd name="T82" fmla="*/ 0 w 407"/>
                <a:gd name="T83" fmla="*/ 131 h 1375"/>
                <a:gd name="T84" fmla="*/ 4 w 407"/>
                <a:gd name="T85" fmla="*/ 113 h 1375"/>
                <a:gd name="T86" fmla="*/ 11 w 407"/>
                <a:gd name="T87" fmla="*/ 96 h 1375"/>
                <a:gd name="T88" fmla="*/ 22 w 407"/>
                <a:gd name="T89" fmla="*/ 81 h 1375"/>
                <a:gd name="T90" fmla="*/ 37 w 407"/>
                <a:gd name="T91" fmla="*/ 67 h 1375"/>
                <a:gd name="T92" fmla="*/ 56 w 407"/>
                <a:gd name="T93" fmla="*/ 57 h 1375"/>
                <a:gd name="T94" fmla="*/ 98 w 407"/>
                <a:gd name="T95" fmla="*/ 39 h 1375"/>
                <a:gd name="T96" fmla="*/ 143 w 407"/>
                <a:gd name="T97" fmla="*/ 22 h 1375"/>
                <a:gd name="T98" fmla="*/ 189 w 407"/>
                <a:gd name="T99" fmla="*/ 9 h 1375"/>
                <a:gd name="T100" fmla="*/ 235 w 407"/>
                <a:gd name="T101" fmla="*/ 1 h 1375"/>
                <a:gd name="T102" fmla="*/ 265 w 407"/>
                <a:gd name="T103" fmla="*/ 0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7" h="1375">
                  <a:moveTo>
                    <a:pt x="265" y="0"/>
                  </a:moveTo>
                  <a:lnTo>
                    <a:pt x="294" y="3"/>
                  </a:lnTo>
                  <a:lnTo>
                    <a:pt x="318" y="10"/>
                  </a:lnTo>
                  <a:lnTo>
                    <a:pt x="341" y="21"/>
                  </a:lnTo>
                  <a:lnTo>
                    <a:pt x="360" y="37"/>
                  </a:lnTo>
                  <a:lnTo>
                    <a:pt x="376" y="56"/>
                  </a:lnTo>
                  <a:lnTo>
                    <a:pt x="390" y="79"/>
                  </a:lnTo>
                  <a:lnTo>
                    <a:pt x="399" y="104"/>
                  </a:lnTo>
                  <a:lnTo>
                    <a:pt x="404" y="131"/>
                  </a:lnTo>
                  <a:lnTo>
                    <a:pt x="407" y="163"/>
                  </a:lnTo>
                  <a:lnTo>
                    <a:pt x="407" y="443"/>
                  </a:lnTo>
                  <a:lnTo>
                    <a:pt x="407" y="1254"/>
                  </a:lnTo>
                  <a:lnTo>
                    <a:pt x="405" y="1280"/>
                  </a:lnTo>
                  <a:lnTo>
                    <a:pt x="400" y="1303"/>
                  </a:lnTo>
                  <a:lnTo>
                    <a:pt x="392" y="1323"/>
                  </a:lnTo>
                  <a:lnTo>
                    <a:pt x="381" y="1339"/>
                  </a:lnTo>
                  <a:lnTo>
                    <a:pt x="367" y="1354"/>
                  </a:lnTo>
                  <a:lnTo>
                    <a:pt x="350" y="1365"/>
                  </a:lnTo>
                  <a:lnTo>
                    <a:pt x="331" y="1372"/>
                  </a:lnTo>
                  <a:lnTo>
                    <a:pt x="307" y="1375"/>
                  </a:lnTo>
                  <a:lnTo>
                    <a:pt x="284" y="1373"/>
                  </a:lnTo>
                  <a:lnTo>
                    <a:pt x="262" y="1366"/>
                  </a:lnTo>
                  <a:lnTo>
                    <a:pt x="244" y="1355"/>
                  </a:lnTo>
                  <a:lnTo>
                    <a:pt x="228" y="1339"/>
                  </a:lnTo>
                  <a:lnTo>
                    <a:pt x="216" y="1320"/>
                  </a:lnTo>
                  <a:lnTo>
                    <a:pt x="206" y="1299"/>
                  </a:lnTo>
                  <a:lnTo>
                    <a:pt x="203" y="1274"/>
                  </a:lnTo>
                  <a:lnTo>
                    <a:pt x="202" y="1205"/>
                  </a:lnTo>
                  <a:lnTo>
                    <a:pt x="203" y="1137"/>
                  </a:lnTo>
                  <a:lnTo>
                    <a:pt x="203" y="212"/>
                  </a:lnTo>
                  <a:lnTo>
                    <a:pt x="171" y="225"/>
                  </a:lnTo>
                  <a:lnTo>
                    <a:pt x="142" y="237"/>
                  </a:lnTo>
                  <a:lnTo>
                    <a:pt x="119" y="245"/>
                  </a:lnTo>
                  <a:lnTo>
                    <a:pt x="96" y="247"/>
                  </a:lnTo>
                  <a:lnTo>
                    <a:pt x="75" y="244"/>
                  </a:lnTo>
                  <a:lnTo>
                    <a:pt x="56" y="236"/>
                  </a:lnTo>
                  <a:lnTo>
                    <a:pt x="37" y="224"/>
                  </a:lnTo>
                  <a:lnTo>
                    <a:pt x="22" y="209"/>
                  </a:lnTo>
                  <a:lnTo>
                    <a:pt x="11" y="190"/>
                  </a:lnTo>
                  <a:lnTo>
                    <a:pt x="4" y="170"/>
                  </a:lnTo>
                  <a:lnTo>
                    <a:pt x="0" y="151"/>
                  </a:lnTo>
                  <a:lnTo>
                    <a:pt x="0" y="131"/>
                  </a:lnTo>
                  <a:lnTo>
                    <a:pt x="4" y="113"/>
                  </a:lnTo>
                  <a:lnTo>
                    <a:pt x="11" y="96"/>
                  </a:lnTo>
                  <a:lnTo>
                    <a:pt x="22" y="81"/>
                  </a:lnTo>
                  <a:lnTo>
                    <a:pt x="37" y="67"/>
                  </a:lnTo>
                  <a:lnTo>
                    <a:pt x="56" y="57"/>
                  </a:lnTo>
                  <a:lnTo>
                    <a:pt x="98" y="39"/>
                  </a:lnTo>
                  <a:lnTo>
                    <a:pt x="143" y="22"/>
                  </a:lnTo>
                  <a:lnTo>
                    <a:pt x="189" y="9"/>
                  </a:lnTo>
                  <a:lnTo>
                    <a:pt x="235" y="1"/>
                  </a:lnTo>
                  <a:lnTo>
                    <a:pt x="2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 name="Freeform 733">
              <a:extLst>
                <a:ext uri="{FF2B5EF4-FFF2-40B4-BE49-F238E27FC236}">
                  <a16:creationId xmlns:a16="http://schemas.microsoft.com/office/drawing/2014/main" id="{085EA28B-3910-2A34-F563-D7EE2B920046}"/>
                </a:ext>
              </a:extLst>
            </p:cNvPr>
            <p:cNvSpPr>
              <a:spLocks/>
            </p:cNvSpPr>
            <p:nvPr/>
          </p:nvSpPr>
          <p:spPr bwMode="auto">
            <a:xfrm>
              <a:off x="3829" y="2115"/>
              <a:ext cx="16" cy="16"/>
            </a:xfrm>
            <a:custGeom>
              <a:avLst/>
              <a:gdLst>
                <a:gd name="T0" fmla="*/ 161 w 322"/>
                <a:gd name="T1" fmla="*/ 0 h 320"/>
                <a:gd name="T2" fmla="*/ 190 w 322"/>
                <a:gd name="T3" fmla="*/ 3 h 320"/>
                <a:gd name="T4" fmla="*/ 217 w 322"/>
                <a:gd name="T5" fmla="*/ 10 h 320"/>
                <a:gd name="T6" fmla="*/ 243 w 322"/>
                <a:gd name="T7" fmla="*/ 23 h 320"/>
                <a:gd name="T8" fmla="*/ 265 w 322"/>
                <a:gd name="T9" fmla="*/ 38 h 320"/>
                <a:gd name="T10" fmla="*/ 285 w 322"/>
                <a:gd name="T11" fmla="*/ 57 h 320"/>
                <a:gd name="T12" fmla="*/ 300 w 322"/>
                <a:gd name="T13" fmla="*/ 79 h 320"/>
                <a:gd name="T14" fmla="*/ 312 w 322"/>
                <a:gd name="T15" fmla="*/ 104 h 320"/>
                <a:gd name="T16" fmla="*/ 320 w 322"/>
                <a:gd name="T17" fmla="*/ 131 h 320"/>
                <a:gd name="T18" fmla="*/ 322 w 322"/>
                <a:gd name="T19" fmla="*/ 159 h 320"/>
                <a:gd name="T20" fmla="*/ 320 w 322"/>
                <a:gd name="T21" fmla="*/ 188 h 320"/>
                <a:gd name="T22" fmla="*/ 313 w 322"/>
                <a:gd name="T23" fmla="*/ 215 h 320"/>
                <a:gd name="T24" fmla="*/ 301 w 322"/>
                <a:gd name="T25" fmla="*/ 240 h 320"/>
                <a:gd name="T26" fmla="*/ 285 w 322"/>
                <a:gd name="T27" fmla="*/ 262 h 320"/>
                <a:gd name="T28" fmla="*/ 265 w 322"/>
                <a:gd name="T29" fmla="*/ 282 h 320"/>
                <a:gd name="T30" fmla="*/ 242 w 322"/>
                <a:gd name="T31" fmla="*/ 298 h 320"/>
                <a:gd name="T32" fmla="*/ 216 w 322"/>
                <a:gd name="T33" fmla="*/ 310 h 320"/>
                <a:gd name="T34" fmla="*/ 189 w 322"/>
                <a:gd name="T35" fmla="*/ 317 h 320"/>
                <a:gd name="T36" fmla="*/ 160 w 322"/>
                <a:gd name="T37" fmla="*/ 320 h 320"/>
                <a:gd name="T38" fmla="*/ 132 w 322"/>
                <a:gd name="T39" fmla="*/ 317 h 320"/>
                <a:gd name="T40" fmla="*/ 104 w 322"/>
                <a:gd name="T41" fmla="*/ 309 h 320"/>
                <a:gd name="T42" fmla="*/ 80 w 322"/>
                <a:gd name="T43" fmla="*/ 297 h 320"/>
                <a:gd name="T44" fmla="*/ 57 w 322"/>
                <a:gd name="T45" fmla="*/ 281 h 320"/>
                <a:gd name="T46" fmla="*/ 38 w 322"/>
                <a:gd name="T47" fmla="*/ 262 h 320"/>
                <a:gd name="T48" fmla="*/ 22 w 322"/>
                <a:gd name="T49" fmla="*/ 240 h 320"/>
                <a:gd name="T50" fmla="*/ 11 w 322"/>
                <a:gd name="T51" fmla="*/ 214 h 320"/>
                <a:gd name="T52" fmla="*/ 2 w 322"/>
                <a:gd name="T53" fmla="*/ 188 h 320"/>
                <a:gd name="T54" fmla="*/ 0 w 322"/>
                <a:gd name="T55" fmla="*/ 159 h 320"/>
                <a:gd name="T56" fmla="*/ 3 w 322"/>
                <a:gd name="T57" fmla="*/ 131 h 320"/>
                <a:gd name="T58" fmla="*/ 11 w 322"/>
                <a:gd name="T59" fmla="*/ 104 h 320"/>
                <a:gd name="T60" fmla="*/ 23 w 322"/>
                <a:gd name="T61" fmla="*/ 79 h 320"/>
                <a:gd name="T62" fmla="*/ 39 w 322"/>
                <a:gd name="T63" fmla="*/ 57 h 320"/>
                <a:gd name="T64" fmla="*/ 58 w 322"/>
                <a:gd name="T65" fmla="*/ 38 h 320"/>
                <a:gd name="T66" fmla="*/ 81 w 322"/>
                <a:gd name="T67" fmla="*/ 23 h 320"/>
                <a:gd name="T68" fmla="*/ 105 w 322"/>
                <a:gd name="T69" fmla="*/ 10 h 320"/>
                <a:gd name="T70" fmla="*/ 133 w 322"/>
                <a:gd name="T71" fmla="*/ 3 h 320"/>
                <a:gd name="T72" fmla="*/ 161 w 322"/>
                <a:gd name="T73"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320">
                  <a:moveTo>
                    <a:pt x="161" y="0"/>
                  </a:moveTo>
                  <a:lnTo>
                    <a:pt x="190" y="3"/>
                  </a:lnTo>
                  <a:lnTo>
                    <a:pt x="217" y="10"/>
                  </a:lnTo>
                  <a:lnTo>
                    <a:pt x="243" y="23"/>
                  </a:lnTo>
                  <a:lnTo>
                    <a:pt x="265" y="38"/>
                  </a:lnTo>
                  <a:lnTo>
                    <a:pt x="285" y="57"/>
                  </a:lnTo>
                  <a:lnTo>
                    <a:pt x="300" y="79"/>
                  </a:lnTo>
                  <a:lnTo>
                    <a:pt x="312" y="104"/>
                  </a:lnTo>
                  <a:lnTo>
                    <a:pt x="320" y="131"/>
                  </a:lnTo>
                  <a:lnTo>
                    <a:pt x="322" y="159"/>
                  </a:lnTo>
                  <a:lnTo>
                    <a:pt x="320" y="188"/>
                  </a:lnTo>
                  <a:lnTo>
                    <a:pt x="313" y="215"/>
                  </a:lnTo>
                  <a:lnTo>
                    <a:pt x="301" y="240"/>
                  </a:lnTo>
                  <a:lnTo>
                    <a:pt x="285" y="262"/>
                  </a:lnTo>
                  <a:lnTo>
                    <a:pt x="265" y="282"/>
                  </a:lnTo>
                  <a:lnTo>
                    <a:pt x="242" y="298"/>
                  </a:lnTo>
                  <a:lnTo>
                    <a:pt x="216" y="310"/>
                  </a:lnTo>
                  <a:lnTo>
                    <a:pt x="189" y="317"/>
                  </a:lnTo>
                  <a:lnTo>
                    <a:pt x="160" y="320"/>
                  </a:lnTo>
                  <a:lnTo>
                    <a:pt x="132" y="317"/>
                  </a:lnTo>
                  <a:lnTo>
                    <a:pt x="104" y="309"/>
                  </a:lnTo>
                  <a:lnTo>
                    <a:pt x="80" y="297"/>
                  </a:lnTo>
                  <a:lnTo>
                    <a:pt x="57" y="281"/>
                  </a:lnTo>
                  <a:lnTo>
                    <a:pt x="38" y="262"/>
                  </a:lnTo>
                  <a:lnTo>
                    <a:pt x="22" y="240"/>
                  </a:lnTo>
                  <a:lnTo>
                    <a:pt x="11" y="214"/>
                  </a:lnTo>
                  <a:lnTo>
                    <a:pt x="2" y="188"/>
                  </a:lnTo>
                  <a:lnTo>
                    <a:pt x="0" y="159"/>
                  </a:lnTo>
                  <a:lnTo>
                    <a:pt x="3" y="131"/>
                  </a:lnTo>
                  <a:lnTo>
                    <a:pt x="11" y="104"/>
                  </a:lnTo>
                  <a:lnTo>
                    <a:pt x="23" y="79"/>
                  </a:lnTo>
                  <a:lnTo>
                    <a:pt x="39" y="57"/>
                  </a:lnTo>
                  <a:lnTo>
                    <a:pt x="58" y="38"/>
                  </a:lnTo>
                  <a:lnTo>
                    <a:pt x="81" y="23"/>
                  </a:lnTo>
                  <a:lnTo>
                    <a:pt x="105" y="10"/>
                  </a:lnTo>
                  <a:lnTo>
                    <a:pt x="133" y="3"/>
                  </a:lnTo>
                  <a:lnTo>
                    <a:pt x="16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23" name="Текст 3">
            <a:extLst>
              <a:ext uri="{FF2B5EF4-FFF2-40B4-BE49-F238E27FC236}">
                <a16:creationId xmlns:a16="http://schemas.microsoft.com/office/drawing/2014/main" id="{27E2FE67-B6DB-9239-978B-995246732C8C}"/>
              </a:ext>
            </a:extLst>
          </p:cNvPr>
          <p:cNvSpPr txBox="1">
            <a:spLocks/>
          </p:cNvSpPr>
          <p:nvPr/>
        </p:nvSpPr>
        <p:spPr>
          <a:xfrm>
            <a:off x="5913312" y="4036841"/>
            <a:ext cx="5863993" cy="480131"/>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None/>
              <a:defRPr/>
            </a:pPr>
            <a:r>
              <a:rPr lang="ru-RU" sz="1400" dirty="0">
                <a:latin typeface="Montserrat" panose="00000500000000000000" pitchFamily="2" charset="-52"/>
              </a:rPr>
              <a:t>     </a:t>
            </a:r>
            <a:r>
              <a:rPr lang="ru-RU" sz="1400" dirty="0">
                <a:solidFill>
                  <a:schemeClr val="accent5"/>
                </a:solidFill>
                <a:latin typeface="Montserrat" panose="00000500000000000000" pitchFamily="2" charset="-52"/>
              </a:rPr>
              <a:t>Для </a:t>
            </a:r>
            <a:r>
              <a:rPr lang="ru-RU" sz="1400" dirty="0">
                <a:solidFill>
                  <a:schemeClr val="accent1"/>
                </a:solidFill>
                <a:latin typeface="Montserrat" panose="00000500000000000000" pitchFamily="2" charset="-52"/>
              </a:rPr>
              <a:t>внутреннего</a:t>
            </a:r>
            <a:r>
              <a:rPr lang="ru-RU" sz="1400" dirty="0">
                <a:solidFill>
                  <a:schemeClr val="accent5"/>
                </a:solidFill>
                <a:latin typeface="Montserrat" panose="00000500000000000000" pitchFamily="2" charset="-52"/>
              </a:rPr>
              <a:t> использования </a:t>
            </a:r>
            <a:r>
              <a:rPr lang="ru-RU" sz="1400" dirty="0">
                <a:solidFill>
                  <a:schemeClr val="accent1"/>
                </a:solidFill>
                <a:latin typeface="Montserrat" panose="00000500000000000000" pitchFamily="2" charset="-52"/>
              </a:rPr>
              <a:t>не рекомендуется </a:t>
            </a:r>
            <a:r>
              <a:rPr lang="ru-RU" sz="1400" dirty="0">
                <a:solidFill>
                  <a:schemeClr val="accent5"/>
                </a:solidFill>
                <a:latin typeface="Montserrat" panose="00000500000000000000" pitchFamily="2" charset="-52"/>
              </a:rPr>
              <a:t>использование неактуальных версий логотипов</a:t>
            </a:r>
            <a:endParaRPr lang="ru-RU" dirty="0">
              <a:solidFill>
                <a:schemeClr val="accent1"/>
              </a:solidFill>
            </a:endParaRPr>
          </a:p>
        </p:txBody>
      </p:sp>
      <p:grpSp>
        <p:nvGrpSpPr>
          <p:cNvPr id="24" name="Group 729">
            <a:extLst>
              <a:ext uri="{FF2B5EF4-FFF2-40B4-BE49-F238E27FC236}">
                <a16:creationId xmlns:a16="http://schemas.microsoft.com/office/drawing/2014/main" id="{8C8A558C-BB7E-87F1-5FD3-B2D16C75E9F4}"/>
              </a:ext>
            </a:extLst>
          </p:cNvPr>
          <p:cNvGrpSpPr>
            <a:grpSpLocks noChangeAspect="1"/>
          </p:cNvGrpSpPr>
          <p:nvPr/>
        </p:nvGrpSpPr>
        <p:grpSpPr bwMode="auto">
          <a:xfrm>
            <a:off x="6187082" y="4055265"/>
            <a:ext cx="303487" cy="303487"/>
            <a:chOff x="3756" y="2082"/>
            <a:chExt cx="162" cy="162"/>
          </a:xfrm>
        </p:grpSpPr>
        <p:sp>
          <p:nvSpPr>
            <p:cNvPr id="25" name="Freeform 731">
              <a:extLst>
                <a:ext uri="{FF2B5EF4-FFF2-40B4-BE49-F238E27FC236}">
                  <a16:creationId xmlns:a16="http://schemas.microsoft.com/office/drawing/2014/main" id="{359DC15C-33A9-D31C-36EC-FC9C0A2F6D6E}"/>
                </a:ext>
              </a:extLst>
            </p:cNvPr>
            <p:cNvSpPr>
              <a:spLocks/>
            </p:cNvSpPr>
            <p:nvPr/>
          </p:nvSpPr>
          <p:spPr bwMode="auto">
            <a:xfrm>
              <a:off x="3756" y="2082"/>
              <a:ext cx="162" cy="162"/>
            </a:xfrm>
            <a:custGeom>
              <a:avLst/>
              <a:gdLst>
                <a:gd name="T0" fmla="*/ 1717 w 3231"/>
                <a:gd name="T1" fmla="*/ 3 h 3231"/>
                <a:gd name="T2" fmla="*/ 1917 w 3231"/>
                <a:gd name="T3" fmla="*/ 29 h 3231"/>
                <a:gd name="T4" fmla="*/ 2107 w 3231"/>
                <a:gd name="T5" fmla="*/ 77 h 3231"/>
                <a:gd name="T6" fmla="*/ 2289 w 3231"/>
                <a:gd name="T7" fmla="*/ 147 h 3231"/>
                <a:gd name="T8" fmla="*/ 2458 w 3231"/>
                <a:gd name="T9" fmla="*/ 238 h 3231"/>
                <a:gd name="T10" fmla="*/ 2614 w 3231"/>
                <a:gd name="T11" fmla="*/ 347 h 3231"/>
                <a:gd name="T12" fmla="*/ 2757 w 3231"/>
                <a:gd name="T13" fmla="*/ 474 h 3231"/>
                <a:gd name="T14" fmla="*/ 2884 w 3231"/>
                <a:gd name="T15" fmla="*/ 617 h 3231"/>
                <a:gd name="T16" fmla="*/ 2993 w 3231"/>
                <a:gd name="T17" fmla="*/ 773 h 3231"/>
                <a:gd name="T18" fmla="*/ 3084 w 3231"/>
                <a:gd name="T19" fmla="*/ 942 h 3231"/>
                <a:gd name="T20" fmla="*/ 3154 w 3231"/>
                <a:gd name="T21" fmla="*/ 1124 h 3231"/>
                <a:gd name="T22" fmla="*/ 3202 w 3231"/>
                <a:gd name="T23" fmla="*/ 1314 h 3231"/>
                <a:gd name="T24" fmla="*/ 3228 w 3231"/>
                <a:gd name="T25" fmla="*/ 1514 h 3231"/>
                <a:gd name="T26" fmla="*/ 3228 w 3231"/>
                <a:gd name="T27" fmla="*/ 1718 h 3231"/>
                <a:gd name="T28" fmla="*/ 3202 w 3231"/>
                <a:gd name="T29" fmla="*/ 1917 h 3231"/>
                <a:gd name="T30" fmla="*/ 3154 w 3231"/>
                <a:gd name="T31" fmla="*/ 2108 h 3231"/>
                <a:gd name="T32" fmla="*/ 3084 w 3231"/>
                <a:gd name="T33" fmla="*/ 2289 h 3231"/>
                <a:gd name="T34" fmla="*/ 2993 w 3231"/>
                <a:gd name="T35" fmla="*/ 2459 h 3231"/>
                <a:gd name="T36" fmla="*/ 2884 w 3231"/>
                <a:gd name="T37" fmla="*/ 2616 h 3231"/>
                <a:gd name="T38" fmla="*/ 2757 w 3231"/>
                <a:gd name="T39" fmla="*/ 2758 h 3231"/>
                <a:gd name="T40" fmla="*/ 2614 w 3231"/>
                <a:gd name="T41" fmla="*/ 2885 h 3231"/>
                <a:gd name="T42" fmla="*/ 2458 w 3231"/>
                <a:gd name="T43" fmla="*/ 2994 h 3231"/>
                <a:gd name="T44" fmla="*/ 2289 w 3231"/>
                <a:gd name="T45" fmla="*/ 3084 h 3231"/>
                <a:gd name="T46" fmla="*/ 2107 w 3231"/>
                <a:gd name="T47" fmla="*/ 3155 h 3231"/>
                <a:gd name="T48" fmla="*/ 1917 w 3231"/>
                <a:gd name="T49" fmla="*/ 3202 h 3231"/>
                <a:gd name="T50" fmla="*/ 1717 w 3231"/>
                <a:gd name="T51" fmla="*/ 3228 h 3231"/>
                <a:gd name="T52" fmla="*/ 1513 w 3231"/>
                <a:gd name="T53" fmla="*/ 3228 h 3231"/>
                <a:gd name="T54" fmla="*/ 1314 w 3231"/>
                <a:gd name="T55" fmla="*/ 3202 h 3231"/>
                <a:gd name="T56" fmla="*/ 1123 w 3231"/>
                <a:gd name="T57" fmla="*/ 3155 h 3231"/>
                <a:gd name="T58" fmla="*/ 942 w 3231"/>
                <a:gd name="T59" fmla="*/ 3084 h 3231"/>
                <a:gd name="T60" fmla="*/ 772 w 3231"/>
                <a:gd name="T61" fmla="*/ 2994 h 3231"/>
                <a:gd name="T62" fmla="*/ 615 w 3231"/>
                <a:gd name="T63" fmla="*/ 2885 h 3231"/>
                <a:gd name="T64" fmla="*/ 473 w 3231"/>
                <a:gd name="T65" fmla="*/ 2758 h 3231"/>
                <a:gd name="T66" fmla="*/ 346 w 3231"/>
                <a:gd name="T67" fmla="*/ 2616 h 3231"/>
                <a:gd name="T68" fmla="*/ 237 w 3231"/>
                <a:gd name="T69" fmla="*/ 2459 h 3231"/>
                <a:gd name="T70" fmla="*/ 147 w 3231"/>
                <a:gd name="T71" fmla="*/ 2289 h 3231"/>
                <a:gd name="T72" fmla="*/ 76 w 3231"/>
                <a:gd name="T73" fmla="*/ 2108 h 3231"/>
                <a:gd name="T74" fmla="*/ 29 w 3231"/>
                <a:gd name="T75" fmla="*/ 1917 h 3231"/>
                <a:gd name="T76" fmla="*/ 3 w 3231"/>
                <a:gd name="T77" fmla="*/ 1718 h 3231"/>
                <a:gd name="T78" fmla="*/ 3 w 3231"/>
                <a:gd name="T79" fmla="*/ 1514 h 3231"/>
                <a:gd name="T80" fmla="*/ 29 w 3231"/>
                <a:gd name="T81" fmla="*/ 1314 h 3231"/>
                <a:gd name="T82" fmla="*/ 76 w 3231"/>
                <a:gd name="T83" fmla="*/ 1124 h 3231"/>
                <a:gd name="T84" fmla="*/ 147 w 3231"/>
                <a:gd name="T85" fmla="*/ 942 h 3231"/>
                <a:gd name="T86" fmla="*/ 237 w 3231"/>
                <a:gd name="T87" fmla="*/ 773 h 3231"/>
                <a:gd name="T88" fmla="*/ 346 w 3231"/>
                <a:gd name="T89" fmla="*/ 617 h 3231"/>
                <a:gd name="T90" fmla="*/ 473 w 3231"/>
                <a:gd name="T91" fmla="*/ 474 h 3231"/>
                <a:gd name="T92" fmla="*/ 615 w 3231"/>
                <a:gd name="T93" fmla="*/ 347 h 3231"/>
                <a:gd name="T94" fmla="*/ 772 w 3231"/>
                <a:gd name="T95" fmla="*/ 238 h 3231"/>
                <a:gd name="T96" fmla="*/ 942 w 3231"/>
                <a:gd name="T97" fmla="*/ 147 h 3231"/>
                <a:gd name="T98" fmla="*/ 1123 w 3231"/>
                <a:gd name="T99" fmla="*/ 77 h 3231"/>
                <a:gd name="T100" fmla="*/ 1314 w 3231"/>
                <a:gd name="T101" fmla="*/ 29 h 3231"/>
                <a:gd name="T102" fmla="*/ 1513 w 3231"/>
                <a:gd name="T103" fmla="*/ 3 h 3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31" h="3231">
                  <a:moveTo>
                    <a:pt x="1615" y="0"/>
                  </a:moveTo>
                  <a:lnTo>
                    <a:pt x="1717" y="3"/>
                  </a:lnTo>
                  <a:lnTo>
                    <a:pt x="1818" y="14"/>
                  </a:lnTo>
                  <a:lnTo>
                    <a:pt x="1917" y="29"/>
                  </a:lnTo>
                  <a:lnTo>
                    <a:pt x="2013" y="50"/>
                  </a:lnTo>
                  <a:lnTo>
                    <a:pt x="2107" y="77"/>
                  </a:lnTo>
                  <a:lnTo>
                    <a:pt x="2199" y="109"/>
                  </a:lnTo>
                  <a:lnTo>
                    <a:pt x="2289" y="147"/>
                  </a:lnTo>
                  <a:lnTo>
                    <a:pt x="2374" y="190"/>
                  </a:lnTo>
                  <a:lnTo>
                    <a:pt x="2458" y="238"/>
                  </a:lnTo>
                  <a:lnTo>
                    <a:pt x="2538" y="290"/>
                  </a:lnTo>
                  <a:lnTo>
                    <a:pt x="2614" y="347"/>
                  </a:lnTo>
                  <a:lnTo>
                    <a:pt x="2688" y="409"/>
                  </a:lnTo>
                  <a:lnTo>
                    <a:pt x="2757" y="474"/>
                  </a:lnTo>
                  <a:lnTo>
                    <a:pt x="2822" y="543"/>
                  </a:lnTo>
                  <a:lnTo>
                    <a:pt x="2884" y="617"/>
                  </a:lnTo>
                  <a:lnTo>
                    <a:pt x="2941" y="693"/>
                  </a:lnTo>
                  <a:lnTo>
                    <a:pt x="2993" y="773"/>
                  </a:lnTo>
                  <a:lnTo>
                    <a:pt x="3041" y="857"/>
                  </a:lnTo>
                  <a:lnTo>
                    <a:pt x="3084" y="942"/>
                  </a:lnTo>
                  <a:lnTo>
                    <a:pt x="3122" y="1032"/>
                  </a:lnTo>
                  <a:lnTo>
                    <a:pt x="3154" y="1124"/>
                  </a:lnTo>
                  <a:lnTo>
                    <a:pt x="3181" y="1218"/>
                  </a:lnTo>
                  <a:lnTo>
                    <a:pt x="3202" y="1314"/>
                  </a:lnTo>
                  <a:lnTo>
                    <a:pt x="3217" y="1413"/>
                  </a:lnTo>
                  <a:lnTo>
                    <a:pt x="3228" y="1514"/>
                  </a:lnTo>
                  <a:lnTo>
                    <a:pt x="3231" y="1616"/>
                  </a:lnTo>
                  <a:lnTo>
                    <a:pt x="3228" y="1718"/>
                  </a:lnTo>
                  <a:lnTo>
                    <a:pt x="3217" y="1818"/>
                  </a:lnTo>
                  <a:lnTo>
                    <a:pt x="3202" y="1917"/>
                  </a:lnTo>
                  <a:lnTo>
                    <a:pt x="3181" y="2014"/>
                  </a:lnTo>
                  <a:lnTo>
                    <a:pt x="3154" y="2108"/>
                  </a:lnTo>
                  <a:lnTo>
                    <a:pt x="3122" y="2199"/>
                  </a:lnTo>
                  <a:lnTo>
                    <a:pt x="3084" y="2289"/>
                  </a:lnTo>
                  <a:lnTo>
                    <a:pt x="3041" y="2375"/>
                  </a:lnTo>
                  <a:lnTo>
                    <a:pt x="2993" y="2459"/>
                  </a:lnTo>
                  <a:lnTo>
                    <a:pt x="2941" y="2538"/>
                  </a:lnTo>
                  <a:lnTo>
                    <a:pt x="2884" y="2616"/>
                  </a:lnTo>
                  <a:lnTo>
                    <a:pt x="2822" y="2688"/>
                  </a:lnTo>
                  <a:lnTo>
                    <a:pt x="2757" y="2758"/>
                  </a:lnTo>
                  <a:lnTo>
                    <a:pt x="2688" y="2824"/>
                  </a:lnTo>
                  <a:lnTo>
                    <a:pt x="2614" y="2885"/>
                  </a:lnTo>
                  <a:lnTo>
                    <a:pt x="2538" y="2942"/>
                  </a:lnTo>
                  <a:lnTo>
                    <a:pt x="2458" y="2994"/>
                  </a:lnTo>
                  <a:lnTo>
                    <a:pt x="2374" y="3042"/>
                  </a:lnTo>
                  <a:lnTo>
                    <a:pt x="2289" y="3084"/>
                  </a:lnTo>
                  <a:lnTo>
                    <a:pt x="2199" y="3122"/>
                  </a:lnTo>
                  <a:lnTo>
                    <a:pt x="2107" y="3155"/>
                  </a:lnTo>
                  <a:lnTo>
                    <a:pt x="2013" y="3182"/>
                  </a:lnTo>
                  <a:lnTo>
                    <a:pt x="1917" y="3202"/>
                  </a:lnTo>
                  <a:lnTo>
                    <a:pt x="1818" y="3219"/>
                  </a:lnTo>
                  <a:lnTo>
                    <a:pt x="1717" y="3228"/>
                  </a:lnTo>
                  <a:lnTo>
                    <a:pt x="1615" y="3231"/>
                  </a:lnTo>
                  <a:lnTo>
                    <a:pt x="1513" y="3228"/>
                  </a:lnTo>
                  <a:lnTo>
                    <a:pt x="1413" y="3219"/>
                  </a:lnTo>
                  <a:lnTo>
                    <a:pt x="1314" y="3202"/>
                  </a:lnTo>
                  <a:lnTo>
                    <a:pt x="1217" y="3182"/>
                  </a:lnTo>
                  <a:lnTo>
                    <a:pt x="1123" y="3155"/>
                  </a:lnTo>
                  <a:lnTo>
                    <a:pt x="1032" y="3122"/>
                  </a:lnTo>
                  <a:lnTo>
                    <a:pt x="942" y="3084"/>
                  </a:lnTo>
                  <a:lnTo>
                    <a:pt x="856" y="3042"/>
                  </a:lnTo>
                  <a:lnTo>
                    <a:pt x="772" y="2994"/>
                  </a:lnTo>
                  <a:lnTo>
                    <a:pt x="693" y="2942"/>
                  </a:lnTo>
                  <a:lnTo>
                    <a:pt x="615" y="2885"/>
                  </a:lnTo>
                  <a:lnTo>
                    <a:pt x="543" y="2824"/>
                  </a:lnTo>
                  <a:lnTo>
                    <a:pt x="473" y="2758"/>
                  </a:lnTo>
                  <a:lnTo>
                    <a:pt x="407" y="2688"/>
                  </a:lnTo>
                  <a:lnTo>
                    <a:pt x="346" y="2616"/>
                  </a:lnTo>
                  <a:lnTo>
                    <a:pt x="289" y="2538"/>
                  </a:lnTo>
                  <a:lnTo>
                    <a:pt x="237" y="2459"/>
                  </a:lnTo>
                  <a:lnTo>
                    <a:pt x="189" y="2375"/>
                  </a:lnTo>
                  <a:lnTo>
                    <a:pt x="147" y="2289"/>
                  </a:lnTo>
                  <a:lnTo>
                    <a:pt x="109" y="2199"/>
                  </a:lnTo>
                  <a:lnTo>
                    <a:pt x="76" y="2108"/>
                  </a:lnTo>
                  <a:lnTo>
                    <a:pt x="49" y="2014"/>
                  </a:lnTo>
                  <a:lnTo>
                    <a:pt x="29" y="1917"/>
                  </a:lnTo>
                  <a:lnTo>
                    <a:pt x="12" y="1818"/>
                  </a:lnTo>
                  <a:lnTo>
                    <a:pt x="3" y="1718"/>
                  </a:lnTo>
                  <a:lnTo>
                    <a:pt x="0" y="1616"/>
                  </a:lnTo>
                  <a:lnTo>
                    <a:pt x="3" y="1514"/>
                  </a:lnTo>
                  <a:lnTo>
                    <a:pt x="12" y="1413"/>
                  </a:lnTo>
                  <a:lnTo>
                    <a:pt x="29" y="1314"/>
                  </a:lnTo>
                  <a:lnTo>
                    <a:pt x="49" y="1218"/>
                  </a:lnTo>
                  <a:lnTo>
                    <a:pt x="76" y="1124"/>
                  </a:lnTo>
                  <a:lnTo>
                    <a:pt x="109" y="1032"/>
                  </a:lnTo>
                  <a:lnTo>
                    <a:pt x="147" y="942"/>
                  </a:lnTo>
                  <a:lnTo>
                    <a:pt x="189" y="857"/>
                  </a:lnTo>
                  <a:lnTo>
                    <a:pt x="237" y="773"/>
                  </a:lnTo>
                  <a:lnTo>
                    <a:pt x="289" y="693"/>
                  </a:lnTo>
                  <a:lnTo>
                    <a:pt x="346" y="617"/>
                  </a:lnTo>
                  <a:lnTo>
                    <a:pt x="407" y="543"/>
                  </a:lnTo>
                  <a:lnTo>
                    <a:pt x="473" y="474"/>
                  </a:lnTo>
                  <a:lnTo>
                    <a:pt x="543" y="409"/>
                  </a:lnTo>
                  <a:lnTo>
                    <a:pt x="615" y="347"/>
                  </a:lnTo>
                  <a:lnTo>
                    <a:pt x="693" y="290"/>
                  </a:lnTo>
                  <a:lnTo>
                    <a:pt x="772" y="238"/>
                  </a:lnTo>
                  <a:lnTo>
                    <a:pt x="856" y="190"/>
                  </a:lnTo>
                  <a:lnTo>
                    <a:pt x="942" y="147"/>
                  </a:lnTo>
                  <a:lnTo>
                    <a:pt x="1032" y="109"/>
                  </a:lnTo>
                  <a:lnTo>
                    <a:pt x="1123" y="77"/>
                  </a:lnTo>
                  <a:lnTo>
                    <a:pt x="1217" y="50"/>
                  </a:lnTo>
                  <a:lnTo>
                    <a:pt x="1314" y="29"/>
                  </a:lnTo>
                  <a:lnTo>
                    <a:pt x="1413" y="14"/>
                  </a:lnTo>
                  <a:lnTo>
                    <a:pt x="1513" y="3"/>
                  </a:lnTo>
                  <a:lnTo>
                    <a:pt x="161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6" name="Freeform 732">
              <a:extLst>
                <a:ext uri="{FF2B5EF4-FFF2-40B4-BE49-F238E27FC236}">
                  <a16:creationId xmlns:a16="http://schemas.microsoft.com/office/drawing/2014/main" id="{B650DCDE-8D8D-90F8-F872-E8B0E0EC0807}"/>
                </a:ext>
              </a:extLst>
            </p:cNvPr>
            <p:cNvSpPr>
              <a:spLocks/>
            </p:cNvSpPr>
            <p:nvPr/>
          </p:nvSpPr>
          <p:spPr bwMode="auto">
            <a:xfrm>
              <a:off x="3827" y="2142"/>
              <a:ext cx="20" cy="69"/>
            </a:xfrm>
            <a:custGeom>
              <a:avLst/>
              <a:gdLst>
                <a:gd name="T0" fmla="*/ 265 w 407"/>
                <a:gd name="T1" fmla="*/ 0 h 1375"/>
                <a:gd name="T2" fmla="*/ 294 w 407"/>
                <a:gd name="T3" fmla="*/ 3 h 1375"/>
                <a:gd name="T4" fmla="*/ 318 w 407"/>
                <a:gd name="T5" fmla="*/ 10 h 1375"/>
                <a:gd name="T6" fmla="*/ 341 w 407"/>
                <a:gd name="T7" fmla="*/ 21 h 1375"/>
                <a:gd name="T8" fmla="*/ 360 w 407"/>
                <a:gd name="T9" fmla="*/ 37 h 1375"/>
                <a:gd name="T10" fmla="*/ 376 w 407"/>
                <a:gd name="T11" fmla="*/ 56 h 1375"/>
                <a:gd name="T12" fmla="*/ 390 w 407"/>
                <a:gd name="T13" fmla="*/ 79 h 1375"/>
                <a:gd name="T14" fmla="*/ 399 w 407"/>
                <a:gd name="T15" fmla="*/ 104 h 1375"/>
                <a:gd name="T16" fmla="*/ 404 w 407"/>
                <a:gd name="T17" fmla="*/ 131 h 1375"/>
                <a:gd name="T18" fmla="*/ 407 w 407"/>
                <a:gd name="T19" fmla="*/ 163 h 1375"/>
                <a:gd name="T20" fmla="*/ 407 w 407"/>
                <a:gd name="T21" fmla="*/ 443 h 1375"/>
                <a:gd name="T22" fmla="*/ 407 w 407"/>
                <a:gd name="T23" fmla="*/ 1254 h 1375"/>
                <a:gd name="T24" fmla="*/ 405 w 407"/>
                <a:gd name="T25" fmla="*/ 1280 h 1375"/>
                <a:gd name="T26" fmla="*/ 400 w 407"/>
                <a:gd name="T27" fmla="*/ 1303 h 1375"/>
                <a:gd name="T28" fmla="*/ 392 w 407"/>
                <a:gd name="T29" fmla="*/ 1323 h 1375"/>
                <a:gd name="T30" fmla="*/ 381 w 407"/>
                <a:gd name="T31" fmla="*/ 1339 h 1375"/>
                <a:gd name="T32" fmla="*/ 367 w 407"/>
                <a:gd name="T33" fmla="*/ 1354 h 1375"/>
                <a:gd name="T34" fmla="*/ 350 w 407"/>
                <a:gd name="T35" fmla="*/ 1365 h 1375"/>
                <a:gd name="T36" fmla="*/ 331 w 407"/>
                <a:gd name="T37" fmla="*/ 1372 h 1375"/>
                <a:gd name="T38" fmla="*/ 307 w 407"/>
                <a:gd name="T39" fmla="*/ 1375 h 1375"/>
                <a:gd name="T40" fmla="*/ 284 w 407"/>
                <a:gd name="T41" fmla="*/ 1373 h 1375"/>
                <a:gd name="T42" fmla="*/ 262 w 407"/>
                <a:gd name="T43" fmla="*/ 1366 h 1375"/>
                <a:gd name="T44" fmla="*/ 244 w 407"/>
                <a:gd name="T45" fmla="*/ 1355 h 1375"/>
                <a:gd name="T46" fmla="*/ 228 w 407"/>
                <a:gd name="T47" fmla="*/ 1339 h 1375"/>
                <a:gd name="T48" fmla="*/ 216 w 407"/>
                <a:gd name="T49" fmla="*/ 1320 h 1375"/>
                <a:gd name="T50" fmla="*/ 206 w 407"/>
                <a:gd name="T51" fmla="*/ 1299 h 1375"/>
                <a:gd name="T52" fmla="*/ 203 w 407"/>
                <a:gd name="T53" fmla="*/ 1274 h 1375"/>
                <a:gd name="T54" fmla="*/ 202 w 407"/>
                <a:gd name="T55" fmla="*/ 1205 h 1375"/>
                <a:gd name="T56" fmla="*/ 203 w 407"/>
                <a:gd name="T57" fmla="*/ 1137 h 1375"/>
                <a:gd name="T58" fmla="*/ 203 w 407"/>
                <a:gd name="T59" fmla="*/ 212 h 1375"/>
                <a:gd name="T60" fmla="*/ 171 w 407"/>
                <a:gd name="T61" fmla="*/ 225 h 1375"/>
                <a:gd name="T62" fmla="*/ 142 w 407"/>
                <a:gd name="T63" fmla="*/ 237 h 1375"/>
                <a:gd name="T64" fmla="*/ 119 w 407"/>
                <a:gd name="T65" fmla="*/ 245 h 1375"/>
                <a:gd name="T66" fmla="*/ 96 w 407"/>
                <a:gd name="T67" fmla="*/ 247 h 1375"/>
                <a:gd name="T68" fmla="*/ 75 w 407"/>
                <a:gd name="T69" fmla="*/ 244 h 1375"/>
                <a:gd name="T70" fmla="*/ 56 w 407"/>
                <a:gd name="T71" fmla="*/ 236 h 1375"/>
                <a:gd name="T72" fmla="*/ 37 w 407"/>
                <a:gd name="T73" fmla="*/ 224 h 1375"/>
                <a:gd name="T74" fmla="*/ 22 w 407"/>
                <a:gd name="T75" fmla="*/ 209 h 1375"/>
                <a:gd name="T76" fmla="*/ 11 w 407"/>
                <a:gd name="T77" fmla="*/ 190 h 1375"/>
                <a:gd name="T78" fmla="*/ 4 w 407"/>
                <a:gd name="T79" fmla="*/ 170 h 1375"/>
                <a:gd name="T80" fmla="*/ 0 w 407"/>
                <a:gd name="T81" fmla="*/ 151 h 1375"/>
                <a:gd name="T82" fmla="*/ 0 w 407"/>
                <a:gd name="T83" fmla="*/ 131 h 1375"/>
                <a:gd name="T84" fmla="*/ 4 w 407"/>
                <a:gd name="T85" fmla="*/ 113 h 1375"/>
                <a:gd name="T86" fmla="*/ 11 w 407"/>
                <a:gd name="T87" fmla="*/ 96 h 1375"/>
                <a:gd name="T88" fmla="*/ 22 w 407"/>
                <a:gd name="T89" fmla="*/ 81 h 1375"/>
                <a:gd name="T90" fmla="*/ 37 w 407"/>
                <a:gd name="T91" fmla="*/ 67 h 1375"/>
                <a:gd name="T92" fmla="*/ 56 w 407"/>
                <a:gd name="T93" fmla="*/ 57 h 1375"/>
                <a:gd name="T94" fmla="*/ 98 w 407"/>
                <a:gd name="T95" fmla="*/ 39 h 1375"/>
                <a:gd name="T96" fmla="*/ 143 w 407"/>
                <a:gd name="T97" fmla="*/ 22 h 1375"/>
                <a:gd name="T98" fmla="*/ 189 w 407"/>
                <a:gd name="T99" fmla="*/ 9 h 1375"/>
                <a:gd name="T100" fmla="*/ 235 w 407"/>
                <a:gd name="T101" fmla="*/ 1 h 1375"/>
                <a:gd name="T102" fmla="*/ 265 w 407"/>
                <a:gd name="T103" fmla="*/ 0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7" h="1375">
                  <a:moveTo>
                    <a:pt x="265" y="0"/>
                  </a:moveTo>
                  <a:lnTo>
                    <a:pt x="294" y="3"/>
                  </a:lnTo>
                  <a:lnTo>
                    <a:pt x="318" y="10"/>
                  </a:lnTo>
                  <a:lnTo>
                    <a:pt x="341" y="21"/>
                  </a:lnTo>
                  <a:lnTo>
                    <a:pt x="360" y="37"/>
                  </a:lnTo>
                  <a:lnTo>
                    <a:pt x="376" y="56"/>
                  </a:lnTo>
                  <a:lnTo>
                    <a:pt x="390" y="79"/>
                  </a:lnTo>
                  <a:lnTo>
                    <a:pt x="399" y="104"/>
                  </a:lnTo>
                  <a:lnTo>
                    <a:pt x="404" y="131"/>
                  </a:lnTo>
                  <a:lnTo>
                    <a:pt x="407" y="163"/>
                  </a:lnTo>
                  <a:lnTo>
                    <a:pt x="407" y="443"/>
                  </a:lnTo>
                  <a:lnTo>
                    <a:pt x="407" y="1254"/>
                  </a:lnTo>
                  <a:lnTo>
                    <a:pt x="405" y="1280"/>
                  </a:lnTo>
                  <a:lnTo>
                    <a:pt x="400" y="1303"/>
                  </a:lnTo>
                  <a:lnTo>
                    <a:pt x="392" y="1323"/>
                  </a:lnTo>
                  <a:lnTo>
                    <a:pt x="381" y="1339"/>
                  </a:lnTo>
                  <a:lnTo>
                    <a:pt x="367" y="1354"/>
                  </a:lnTo>
                  <a:lnTo>
                    <a:pt x="350" y="1365"/>
                  </a:lnTo>
                  <a:lnTo>
                    <a:pt x="331" y="1372"/>
                  </a:lnTo>
                  <a:lnTo>
                    <a:pt x="307" y="1375"/>
                  </a:lnTo>
                  <a:lnTo>
                    <a:pt x="284" y="1373"/>
                  </a:lnTo>
                  <a:lnTo>
                    <a:pt x="262" y="1366"/>
                  </a:lnTo>
                  <a:lnTo>
                    <a:pt x="244" y="1355"/>
                  </a:lnTo>
                  <a:lnTo>
                    <a:pt x="228" y="1339"/>
                  </a:lnTo>
                  <a:lnTo>
                    <a:pt x="216" y="1320"/>
                  </a:lnTo>
                  <a:lnTo>
                    <a:pt x="206" y="1299"/>
                  </a:lnTo>
                  <a:lnTo>
                    <a:pt x="203" y="1274"/>
                  </a:lnTo>
                  <a:lnTo>
                    <a:pt x="202" y="1205"/>
                  </a:lnTo>
                  <a:lnTo>
                    <a:pt x="203" y="1137"/>
                  </a:lnTo>
                  <a:lnTo>
                    <a:pt x="203" y="212"/>
                  </a:lnTo>
                  <a:lnTo>
                    <a:pt x="171" y="225"/>
                  </a:lnTo>
                  <a:lnTo>
                    <a:pt x="142" y="237"/>
                  </a:lnTo>
                  <a:lnTo>
                    <a:pt x="119" y="245"/>
                  </a:lnTo>
                  <a:lnTo>
                    <a:pt x="96" y="247"/>
                  </a:lnTo>
                  <a:lnTo>
                    <a:pt x="75" y="244"/>
                  </a:lnTo>
                  <a:lnTo>
                    <a:pt x="56" y="236"/>
                  </a:lnTo>
                  <a:lnTo>
                    <a:pt x="37" y="224"/>
                  </a:lnTo>
                  <a:lnTo>
                    <a:pt x="22" y="209"/>
                  </a:lnTo>
                  <a:lnTo>
                    <a:pt x="11" y="190"/>
                  </a:lnTo>
                  <a:lnTo>
                    <a:pt x="4" y="170"/>
                  </a:lnTo>
                  <a:lnTo>
                    <a:pt x="0" y="151"/>
                  </a:lnTo>
                  <a:lnTo>
                    <a:pt x="0" y="131"/>
                  </a:lnTo>
                  <a:lnTo>
                    <a:pt x="4" y="113"/>
                  </a:lnTo>
                  <a:lnTo>
                    <a:pt x="11" y="96"/>
                  </a:lnTo>
                  <a:lnTo>
                    <a:pt x="22" y="81"/>
                  </a:lnTo>
                  <a:lnTo>
                    <a:pt x="37" y="67"/>
                  </a:lnTo>
                  <a:lnTo>
                    <a:pt x="56" y="57"/>
                  </a:lnTo>
                  <a:lnTo>
                    <a:pt x="98" y="39"/>
                  </a:lnTo>
                  <a:lnTo>
                    <a:pt x="143" y="22"/>
                  </a:lnTo>
                  <a:lnTo>
                    <a:pt x="189" y="9"/>
                  </a:lnTo>
                  <a:lnTo>
                    <a:pt x="235" y="1"/>
                  </a:lnTo>
                  <a:lnTo>
                    <a:pt x="2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7" name="Freeform 733">
              <a:extLst>
                <a:ext uri="{FF2B5EF4-FFF2-40B4-BE49-F238E27FC236}">
                  <a16:creationId xmlns:a16="http://schemas.microsoft.com/office/drawing/2014/main" id="{5A76B03C-A832-17FF-BE7C-3BCB906F8F6E}"/>
                </a:ext>
              </a:extLst>
            </p:cNvPr>
            <p:cNvSpPr>
              <a:spLocks/>
            </p:cNvSpPr>
            <p:nvPr/>
          </p:nvSpPr>
          <p:spPr bwMode="auto">
            <a:xfrm>
              <a:off x="3829" y="2115"/>
              <a:ext cx="16" cy="16"/>
            </a:xfrm>
            <a:custGeom>
              <a:avLst/>
              <a:gdLst>
                <a:gd name="T0" fmla="*/ 161 w 322"/>
                <a:gd name="T1" fmla="*/ 0 h 320"/>
                <a:gd name="T2" fmla="*/ 190 w 322"/>
                <a:gd name="T3" fmla="*/ 3 h 320"/>
                <a:gd name="T4" fmla="*/ 217 w 322"/>
                <a:gd name="T5" fmla="*/ 10 h 320"/>
                <a:gd name="T6" fmla="*/ 243 w 322"/>
                <a:gd name="T7" fmla="*/ 23 h 320"/>
                <a:gd name="T8" fmla="*/ 265 w 322"/>
                <a:gd name="T9" fmla="*/ 38 h 320"/>
                <a:gd name="T10" fmla="*/ 285 w 322"/>
                <a:gd name="T11" fmla="*/ 57 h 320"/>
                <a:gd name="T12" fmla="*/ 300 w 322"/>
                <a:gd name="T13" fmla="*/ 79 h 320"/>
                <a:gd name="T14" fmla="*/ 312 w 322"/>
                <a:gd name="T15" fmla="*/ 104 h 320"/>
                <a:gd name="T16" fmla="*/ 320 w 322"/>
                <a:gd name="T17" fmla="*/ 131 h 320"/>
                <a:gd name="T18" fmla="*/ 322 w 322"/>
                <a:gd name="T19" fmla="*/ 159 h 320"/>
                <a:gd name="T20" fmla="*/ 320 w 322"/>
                <a:gd name="T21" fmla="*/ 188 h 320"/>
                <a:gd name="T22" fmla="*/ 313 w 322"/>
                <a:gd name="T23" fmla="*/ 215 h 320"/>
                <a:gd name="T24" fmla="*/ 301 w 322"/>
                <a:gd name="T25" fmla="*/ 240 h 320"/>
                <a:gd name="T26" fmla="*/ 285 w 322"/>
                <a:gd name="T27" fmla="*/ 262 h 320"/>
                <a:gd name="T28" fmla="*/ 265 w 322"/>
                <a:gd name="T29" fmla="*/ 282 h 320"/>
                <a:gd name="T30" fmla="*/ 242 w 322"/>
                <a:gd name="T31" fmla="*/ 298 h 320"/>
                <a:gd name="T32" fmla="*/ 216 w 322"/>
                <a:gd name="T33" fmla="*/ 310 h 320"/>
                <a:gd name="T34" fmla="*/ 189 w 322"/>
                <a:gd name="T35" fmla="*/ 317 h 320"/>
                <a:gd name="T36" fmla="*/ 160 w 322"/>
                <a:gd name="T37" fmla="*/ 320 h 320"/>
                <a:gd name="T38" fmla="*/ 132 w 322"/>
                <a:gd name="T39" fmla="*/ 317 h 320"/>
                <a:gd name="T40" fmla="*/ 104 w 322"/>
                <a:gd name="T41" fmla="*/ 309 h 320"/>
                <a:gd name="T42" fmla="*/ 80 w 322"/>
                <a:gd name="T43" fmla="*/ 297 h 320"/>
                <a:gd name="T44" fmla="*/ 57 w 322"/>
                <a:gd name="T45" fmla="*/ 281 h 320"/>
                <a:gd name="T46" fmla="*/ 38 w 322"/>
                <a:gd name="T47" fmla="*/ 262 h 320"/>
                <a:gd name="T48" fmla="*/ 22 w 322"/>
                <a:gd name="T49" fmla="*/ 240 h 320"/>
                <a:gd name="T50" fmla="*/ 11 w 322"/>
                <a:gd name="T51" fmla="*/ 214 h 320"/>
                <a:gd name="T52" fmla="*/ 2 w 322"/>
                <a:gd name="T53" fmla="*/ 188 h 320"/>
                <a:gd name="T54" fmla="*/ 0 w 322"/>
                <a:gd name="T55" fmla="*/ 159 h 320"/>
                <a:gd name="T56" fmla="*/ 3 w 322"/>
                <a:gd name="T57" fmla="*/ 131 h 320"/>
                <a:gd name="T58" fmla="*/ 11 w 322"/>
                <a:gd name="T59" fmla="*/ 104 h 320"/>
                <a:gd name="T60" fmla="*/ 23 w 322"/>
                <a:gd name="T61" fmla="*/ 79 h 320"/>
                <a:gd name="T62" fmla="*/ 39 w 322"/>
                <a:gd name="T63" fmla="*/ 57 h 320"/>
                <a:gd name="T64" fmla="*/ 58 w 322"/>
                <a:gd name="T65" fmla="*/ 38 h 320"/>
                <a:gd name="T66" fmla="*/ 81 w 322"/>
                <a:gd name="T67" fmla="*/ 23 h 320"/>
                <a:gd name="T68" fmla="*/ 105 w 322"/>
                <a:gd name="T69" fmla="*/ 10 h 320"/>
                <a:gd name="T70" fmla="*/ 133 w 322"/>
                <a:gd name="T71" fmla="*/ 3 h 320"/>
                <a:gd name="T72" fmla="*/ 161 w 322"/>
                <a:gd name="T73"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320">
                  <a:moveTo>
                    <a:pt x="161" y="0"/>
                  </a:moveTo>
                  <a:lnTo>
                    <a:pt x="190" y="3"/>
                  </a:lnTo>
                  <a:lnTo>
                    <a:pt x="217" y="10"/>
                  </a:lnTo>
                  <a:lnTo>
                    <a:pt x="243" y="23"/>
                  </a:lnTo>
                  <a:lnTo>
                    <a:pt x="265" y="38"/>
                  </a:lnTo>
                  <a:lnTo>
                    <a:pt x="285" y="57"/>
                  </a:lnTo>
                  <a:lnTo>
                    <a:pt x="300" y="79"/>
                  </a:lnTo>
                  <a:lnTo>
                    <a:pt x="312" y="104"/>
                  </a:lnTo>
                  <a:lnTo>
                    <a:pt x="320" y="131"/>
                  </a:lnTo>
                  <a:lnTo>
                    <a:pt x="322" y="159"/>
                  </a:lnTo>
                  <a:lnTo>
                    <a:pt x="320" y="188"/>
                  </a:lnTo>
                  <a:lnTo>
                    <a:pt x="313" y="215"/>
                  </a:lnTo>
                  <a:lnTo>
                    <a:pt x="301" y="240"/>
                  </a:lnTo>
                  <a:lnTo>
                    <a:pt x="285" y="262"/>
                  </a:lnTo>
                  <a:lnTo>
                    <a:pt x="265" y="282"/>
                  </a:lnTo>
                  <a:lnTo>
                    <a:pt x="242" y="298"/>
                  </a:lnTo>
                  <a:lnTo>
                    <a:pt x="216" y="310"/>
                  </a:lnTo>
                  <a:lnTo>
                    <a:pt x="189" y="317"/>
                  </a:lnTo>
                  <a:lnTo>
                    <a:pt x="160" y="320"/>
                  </a:lnTo>
                  <a:lnTo>
                    <a:pt x="132" y="317"/>
                  </a:lnTo>
                  <a:lnTo>
                    <a:pt x="104" y="309"/>
                  </a:lnTo>
                  <a:lnTo>
                    <a:pt x="80" y="297"/>
                  </a:lnTo>
                  <a:lnTo>
                    <a:pt x="57" y="281"/>
                  </a:lnTo>
                  <a:lnTo>
                    <a:pt x="38" y="262"/>
                  </a:lnTo>
                  <a:lnTo>
                    <a:pt x="22" y="240"/>
                  </a:lnTo>
                  <a:lnTo>
                    <a:pt x="11" y="214"/>
                  </a:lnTo>
                  <a:lnTo>
                    <a:pt x="2" y="188"/>
                  </a:lnTo>
                  <a:lnTo>
                    <a:pt x="0" y="159"/>
                  </a:lnTo>
                  <a:lnTo>
                    <a:pt x="3" y="131"/>
                  </a:lnTo>
                  <a:lnTo>
                    <a:pt x="11" y="104"/>
                  </a:lnTo>
                  <a:lnTo>
                    <a:pt x="23" y="79"/>
                  </a:lnTo>
                  <a:lnTo>
                    <a:pt x="39" y="57"/>
                  </a:lnTo>
                  <a:lnTo>
                    <a:pt x="58" y="38"/>
                  </a:lnTo>
                  <a:lnTo>
                    <a:pt x="81" y="23"/>
                  </a:lnTo>
                  <a:lnTo>
                    <a:pt x="105" y="10"/>
                  </a:lnTo>
                  <a:lnTo>
                    <a:pt x="133" y="3"/>
                  </a:lnTo>
                  <a:lnTo>
                    <a:pt x="16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30" name="Полилиния 29">
            <a:extLst>
              <a:ext uri="{FF2B5EF4-FFF2-40B4-BE49-F238E27FC236}">
                <a16:creationId xmlns:a16="http://schemas.microsoft.com/office/drawing/2014/main" id="{35921DF6-B32C-2125-91BD-26E5F502CFB2}"/>
              </a:ext>
            </a:extLst>
          </p:cNvPr>
          <p:cNvSpPr/>
          <p:nvPr/>
        </p:nvSpPr>
        <p:spPr>
          <a:xfrm>
            <a:off x="10447955" y="5378016"/>
            <a:ext cx="1758099" cy="1479984"/>
          </a:xfrm>
          <a:custGeom>
            <a:avLst/>
            <a:gdLst>
              <a:gd name="connsiteX0" fmla="*/ 1024966 w 1758099"/>
              <a:gd name="connsiteY0" fmla="*/ 168399 h 1479984"/>
              <a:gd name="connsiteX1" fmla="*/ 1758099 w 1758099"/>
              <a:gd name="connsiteY1" fmla="*/ 279470 h 1479984"/>
              <a:gd name="connsiteX2" fmla="*/ 1758099 w 1758099"/>
              <a:gd name="connsiteY2" fmla="*/ 105025 h 1479984"/>
              <a:gd name="connsiteX3" fmla="*/ 1024966 w 1758099"/>
              <a:gd name="connsiteY3" fmla="*/ 0 h 1479984"/>
              <a:gd name="connsiteX4" fmla="*/ 64479 w 1758099"/>
              <a:gd name="connsiteY4" fmla="*/ 440927 h 1479984"/>
              <a:gd name="connsiteX5" fmla="*/ 314233 w 1758099"/>
              <a:gd name="connsiteY5" fmla="*/ 1479984 h 1479984"/>
              <a:gd name="connsiteX6" fmla="*/ 540915 w 1758099"/>
              <a:gd name="connsiteY6" fmla="*/ 1479984 h 1479984"/>
              <a:gd name="connsiteX7" fmla="*/ 215900 w 1758099"/>
              <a:gd name="connsiteY7" fmla="*/ 514602 h 1479984"/>
              <a:gd name="connsiteX8" fmla="*/ 1024966 w 1758099"/>
              <a:gd name="connsiteY8" fmla="*/ 168399 h 147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8099" h="1479984">
                <a:moveTo>
                  <a:pt x="1024966" y="168399"/>
                </a:moveTo>
                <a:cubicBezTo>
                  <a:pt x="1252544" y="168399"/>
                  <a:pt x="1502073" y="206692"/>
                  <a:pt x="1758099" y="279470"/>
                </a:cubicBezTo>
                <a:lnTo>
                  <a:pt x="1758099" y="105025"/>
                </a:lnTo>
                <a:cubicBezTo>
                  <a:pt x="1502970" y="36277"/>
                  <a:pt x="1254112" y="0"/>
                  <a:pt x="1024966" y="0"/>
                </a:cubicBezTo>
                <a:cubicBezTo>
                  <a:pt x="544275" y="0"/>
                  <a:pt x="203356" y="156530"/>
                  <a:pt x="64479" y="440927"/>
                </a:cubicBezTo>
                <a:cubicBezTo>
                  <a:pt x="-80221" y="737641"/>
                  <a:pt x="25280" y="1114299"/>
                  <a:pt x="314233" y="1479984"/>
                </a:cubicBezTo>
                <a:lnTo>
                  <a:pt x="540915" y="1479984"/>
                </a:lnTo>
                <a:cubicBezTo>
                  <a:pt x="227995" y="1132886"/>
                  <a:pt x="89791" y="773470"/>
                  <a:pt x="215900" y="514602"/>
                </a:cubicBezTo>
                <a:cubicBezTo>
                  <a:pt x="323417" y="294474"/>
                  <a:pt x="618417" y="168399"/>
                  <a:pt x="1024966" y="168399"/>
                </a:cubicBezTo>
                <a:close/>
              </a:path>
            </a:pathLst>
          </a:custGeom>
          <a:solidFill>
            <a:srgbClr val="86888C">
              <a:alpha val="20000"/>
            </a:srgbClr>
          </a:solidFill>
          <a:ln w="2240"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D6E38AE9-40C1-D3CD-CB89-36783B2C00D7}"/>
              </a:ext>
            </a:extLst>
          </p:cNvPr>
          <p:cNvSpPr/>
          <p:nvPr/>
        </p:nvSpPr>
        <p:spPr>
          <a:xfrm>
            <a:off x="0" y="1478988"/>
            <a:ext cx="297294" cy="988447"/>
          </a:xfrm>
          <a:custGeom>
            <a:avLst/>
            <a:gdLst>
              <a:gd name="connsiteX0" fmla="*/ 285593 w 297294"/>
              <a:gd name="connsiteY0" fmla="*/ 338813 h 988447"/>
              <a:gd name="connsiteX1" fmla="*/ 180987 w 297294"/>
              <a:gd name="connsiteY1" fmla="*/ 143318 h 988447"/>
              <a:gd name="connsiteX2" fmla="*/ 0 w 297294"/>
              <a:gd name="connsiteY2" fmla="*/ 0 h 988447"/>
              <a:gd name="connsiteX3" fmla="*/ 0 w 297294"/>
              <a:gd name="connsiteY3" fmla="*/ 163248 h 988447"/>
              <a:gd name="connsiteX4" fmla="*/ 78174 w 297294"/>
              <a:gd name="connsiteY4" fmla="*/ 234012 h 988447"/>
              <a:gd name="connsiteX5" fmla="*/ 152092 w 297294"/>
              <a:gd name="connsiteY5" fmla="*/ 371060 h 988447"/>
              <a:gd name="connsiteX6" fmla="*/ 0 w 297294"/>
              <a:gd name="connsiteY6" fmla="*/ 787578 h 988447"/>
              <a:gd name="connsiteX7" fmla="*/ 0 w 297294"/>
              <a:gd name="connsiteY7" fmla="*/ 988448 h 988447"/>
              <a:gd name="connsiteX8" fmla="*/ 285593 w 297294"/>
              <a:gd name="connsiteY8" fmla="*/ 338813 h 98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294" h="988447">
                <a:moveTo>
                  <a:pt x="285593" y="338813"/>
                </a:moveTo>
                <a:cubicBezTo>
                  <a:pt x="268345" y="268274"/>
                  <a:pt x="233178" y="202437"/>
                  <a:pt x="180987" y="143318"/>
                </a:cubicBezTo>
                <a:cubicBezTo>
                  <a:pt x="133725" y="89798"/>
                  <a:pt x="72798" y="42100"/>
                  <a:pt x="0" y="0"/>
                </a:cubicBezTo>
                <a:lnTo>
                  <a:pt x="0" y="163248"/>
                </a:lnTo>
                <a:cubicBezTo>
                  <a:pt x="29791" y="185418"/>
                  <a:pt x="55999" y="208931"/>
                  <a:pt x="78174" y="234012"/>
                </a:cubicBezTo>
                <a:cubicBezTo>
                  <a:pt x="115357" y="276111"/>
                  <a:pt x="140220" y="322466"/>
                  <a:pt x="152092" y="371060"/>
                </a:cubicBezTo>
                <a:cubicBezTo>
                  <a:pt x="181211" y="491984"/>
                  <a:pt x="127453" y="635303"/>
                  <a:pt x="0" y="787578"/>
                </a:cubicBezTo>
                <a:lnTo>
                  <a:pt x="0" y="988448"/>
                </a:lnTo>
                <a:cubicBezTo>
                  <a:pt x="227578" y="766752"/>
                  <a:pt x="334647" y="542146"/>
                  <a:pt x="285593" y="338813"/>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1313625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9571" y="359101"/>
            <a:ext cx="6070205" cy="1384995"/>
          </a:xfrm>
        </p:spPr>
        <p:txBody>
          <a:bodyPr/>
          <a:lstStyle/>
          <a:p>
            <a:r>
              <a:rPr lang="ru-RU" dirty="0"/>
              <a:t>ИСПОЛЬЗОВАНИЕ ЛОГОТИПА </a:t>
            </a:r>
            <a:br>
              <a:rPr lang="ru-RU" dirty="0"/>
            </a:br>
            <a:r>
              <a:rPr lang="ru-RU" dirty="0"/>
              <a:t>СТОРОННЕЙ ОРГАНИЗАЦИИ</a:t>
            </a:r>
          </a:p>
        </p:txBody>
      </p:sp>
      <p:sp>
        <p:nvSpPr>
          <p:cNvPr id="4" name="Текст 2">
            <a:extLst>
              <a:ext uri="{FF2B5EF4-FFF2-40B4-BE49-F238E27FC236}">
                <a16:creationId xmlns:a16="http://schemas.microsoft.com/office/drawing/2014/main" id="{AFF0BB8C-CABA-28FF-7DDF-6C8244B2B371}"/>
              </a:ext>
            </a:extLst>
          </p:cNvPr>
          <p:cNvSpPr>
            <a:spLocks noGrp="1"/>
          </p:cNvSpPr>
          <p:nvPr>
            <p:ph type="body" sz="quarter" idx="10"/>
          </p:nvPr>
        </p:nvSpPr>
        <p:spPr>
          <a:xfrm>
            <a:off x="559572" y="1931262"/>
            <a:ext cx="5942828" cy="1077218"/>
          </a:xfrm>
        </p:spPr>
        <p:txBody>
          <a:bodyPr/>
          <a:lstStyle/>
          <a:p>
            <a:r>
              <a:rPr lang="ru-RU" dirty="0"/>
              <a:t>Если в презентацию необходимо добавить логотип сторонней организации, его нужно разместить слева от логотипа МИФИ</a:t>
            </a:r>
            <a:br>
              <a:rPr lang="ru-RU" dirty="0"/>
            </a:br>
            <a:endParaRPr lang="ru-RU" b="0" dirty="0"/>
          </a:p>
        </p:txBody>
      </p:sp>
      <p:sp>
        <p:nvSpPr>
          <p:cNvPr id="6" name="Текст 3">
            <a:extLst>
              <a:ext uri="{FF2B5EF4-FFF2-40B4-BE49-F238E27FC236}">
                <a16:creationId xmlns:a16="http://schemas.microsoft.com/office/drawing/2014/main" id="{1CD3EF4D-606F-E182-E455-ABEBCA13C3A4}"/>
              </a:ext>
            </a:extLst>
          </p:cNvPr>
          <p:cNvSpPr>
            <a:spLocks noGrp="1"/>
          </p:cNvSpPr>
          <p:nvPr>
            <p:ph type="body" sz="quarter" idx="11"/>
          </p:nvPr>
        </p:nvSpPr>
        <p:spPr>
          <a:xfrm>
            <a:off x="559572" y="3824423"/>
            <a:ext cx="4622028" cy="954107"/>
          </a:xfrm>
        </p:spPr>
        <p:txBody>
          <a:bodyPr/>
          <a:lstStyle/>
          <a:p>
            <a:r>
              <a:rPr lang="ru-RU" b="1" dirty="0">
                <a:solidFill>
                  <a:schemeClr val="bg2"/>
                </a:solidFill>
              </a:rPr>
              <a:t>2.</a:t>
            </a:r>
            <a:r>
              <a:rPr lang="ru-RU" b="1" dirty="0"/>
              <a:t> </a:t>
            </a:r>
            <a:r>
              <a:rPr lang="ru-RU" dirty="0"/>
              <a:t>При размещении дополнительного логотипа необходимо учитывать охранные поля – </a:t>
            </a:r>
            <a:r>
              <a:rPr lang="ru-RU" dirty="0">
                <a:solidFill>
                  <a:schemeClr val="bg2"/>
                </a:solidFill>
              </a:rPr>
              <a:t>охранное поле равняется высоте символа аббревиатуры МИФИ</a:t>
            </a:r>
          </a:p>
        </p:txBody>
      </p:sp>
      <p:sp>
        <p:nvSpPr>
          <p:cNvPr id="7" name="Текст 3">
            <a:extLst>
              <a:ext uri="{FF2B5EF4-FFF2-40B4-BE49-F238E27FC236}">
                <a16:creationId xmlns:a16="http://schemas.microsoft.com/office/drawing/2014/main" id="{811531F9-9FD5-58CC-EF98-968C1ACD256C}"/>
              </a:ext>
            </a:extLst>
          </p:cNvPr>
          <p:cNvSpPr txBox="1">
            <a:spLocks/>
          </p:cNvSpPr>
          <p:nvPr/>
        </p:nvSpPr>
        <p:spPr>
          <a:xfrm>
            <a:off x="559572" y="2962714"/>
            <a:ext cx="4352402" cy="738664"/>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b="1" dirty="0">
                <a:solidFill>
                  <a:schemeClr val="bg2"/>
                </a:solidFill>
              </a:rPr>
              <a:t>1. </a:t>
            </a:r>
            <a:r>
              <a:rPr lang="ru-RU" dirty="0"/>
              <a:t>Необходимо отредактировать размер логотипа сторонней организации на основе размера логотипа МИФИ</a:t>
            </a:r>
          </a:p>
        </p:txBody>
      </p:sp>
      <p:pic>
        <p:nvPicPr>
          <p:cNvPr id="9" name="Рисунок 8">
            <a:extLst>
              <a:ext uri="{FF2B5EF4-FFF2-40B4-BE49-F238E27FC236}">
                <a16:creationId xmlns:a16="http://schemas.microsoft.com/office/drawing/2014/main" id="{1280BFF9-F5B8-EF6B-B020-0A7980E407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6921" y="2852838"/>
            <a:ext cx="6070872" cy="2194198"/>
          </a:xfrm>
          <a:prstGeom prst="rect">
            <a:avLst/>
          </a:prstGeom>
        </p:spPr>
      </p:pic>
      <p:pic>
        <p:nvPicPr>
          <p:cNvPr id="8" name="Рисунок 7">
            <a:extLst>
              <a:ext uri="{FF2B5EF4-FFF2-40B4-BE49-F238E27FC236}">
                <a16:creationId xmlns:a16="http://schemas.microsoft.com/office/drawing/2014/main" id="{CC515763-0341-898E-8447-BC48FA6437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6857" y="239147"/>
            <a:ext cx="2763669" cy="857613"/>
          </a:xfrm>
          <a:prstGeom prst="rect">
            <a:avLst/>
          </a:prstGeom>
        </p:spPr>
      </p:pic>
      <p:cxnSp>
        <p:nvCxnSpPr>
          <p:cNvPr id="10" name="Прямая соединительная линия 9">
            <a:extLst>
              <a:ext uri="{FF2B5EF4-FFF2-40B4-BE49-F238E27FC236}">
                <a16:creationId xmlns:a16="http://schemas.microsoft.com/office/drawing/2014/main" id="{DBF534DF-1163-6469-9851-0A2C0E04AD16}"/>
              </a:ext>
            </a:extLst>
          </p:cNvPr>
          <p:cNvCxnSpPr>
            <a:cxnSpLocks/>
          </p:cNvCxnSpPr>
          <p:nvPr/>
        </p:nvCxnSpPr>
        <p:spPr>
          <a:xfrm>
            <a:off x="6952343" y="189043"/>
            <a:ext cx="4715352" cy="0"/>
          </a:xfrm>
          <a:prstGeom prst="line">
            <a:avLst/>
          </a:prstGeom>
          <a:ln w="28575">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id="{188FC860-6107-0EC6-64CB-9FE4D480AFBF}"/>
              </a:ext>
            </a:extLst>
          </p:cNvPr>
          <p:cNvCxnSpPr>
            <a:cxnSpLocks/>
          </p:cNvCxnSpPr>
          <p:nvPr/>
        </p:nvCxnSpPr>
        <p:spPr>
          <a:xfrm>
            <a:off x="6952343" y="1226124"/>
            <a:ext cx="4715352" cy="0"/>
          </a:xfrm>
          <a:prstGeom prst="line">
            <a:avLst/>
          </a:prstGeom>
          <a:ln w="28575">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a:extLst>
              <a:ext uri="{FF2B5EF4-FFF2-40B4-BE49-F238E27FC236}">
                <a16:creationId xmlns:a16="http://schemas.microsoft.com/office/drawing/2014/main" id="{A3928D83-751D-C7F2-3DE5-D51E62A05ED9}"/>
              </a:ext>
            </a:extLst>
          </p:cNvPr>
          <p:cNvCxnSpPr/>
          <p:nvPr/>
        </p:nvCxnSpPr>
        <p:spPr>
          <a:xfrm>
            <a:off x="10067605" y="272017"/>
            <a:ext cx="0" cy="834153"/>
          </a:xfrm>
          <a:prstGeom prst="straightConnector1">
            <a:avLst/>
          </a:prstGeom>
          <a:ln w="28575">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a:extLst>
              <a:ext uri="{FF2B5EF4-FFF2-40B4-BE49-F238E27FC236}">
                <a16:creationId xmlns:a16="http://schemas.microsoft.com/office/drawing/2014/main" id="{33710651-6D18-8DEA-5F9A-CEB1C5CFE911}"/>
              </a:ext>
            </a:extLst>
          </p:cNvPr>
          <p:cNvCxnSpPr>
            <a:cxnSpLocks/>
          </p:cNvCxnSpPr>
          <p:nvPr/>
        </p:nvCxnSpPr>
        <p:spPr>
          <a:xfrm flipH="1">
            <a:off x="9891874" y="709930"/>
            <a:ext cx="373939" cy="0"/>
          </a:xfrm>
          <a:prstGeom prst="straightConnector1">
            <a:avLst/>
          </a:prstGeom>
          <a:ln w="28575">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9" name="Текст 3">
            <a:extLst>
              <a:ext uri="{FF2B5EF4-FFF2-40B4-BE49-F238E27FC236}">
                <a16:creationId xmlns:a16="http://schemas.microsoft.com/office/drawing/2014/main" id="{3273F281-F6F2-96E6-BBA8-2E3A2CB91695}"/>
              </a:ext>
            </a:extLst>
          </p:cNvPr>
          <p:cNvSpPr txBox="1">
            <a:spLocks/>
          </p:cNvSpPr>
          <p:nvPr/>
        </p:nvSpPr>
        <p:spPr>
          <a:xfrm>
            <a:off x="559572" y="4901575"/>
            <a:ext cx="4622028" cy="1246495"/>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b="1" dirty="0">
                <a:solidFill>
                  <a:schemeClr val="bg2"/>
                </a:solidFill>
              </a:rPr>
              <a:t>3.</a:t>
            </a:r>
            <a:r>
              <a:rPr lang="ru-RU" b="1" dirty="0"/>
              <a:t> </a:t>
            </a:r>
            <a:r>
              <a:rPr lang="ru-RU" dirty="0"/>
              <a:t>На слайдах, где логотип МИФИ расположен слева (например, разделительные слайды) – дополнительный логотип размещается </a:t>
            </a:r>
            <a:br>
              <a:rPr lang="ru-RU" dirty="0"/>
            </a:br>
            <a:r>
              <a:rPr lang="ru-RU" dirty="0"/>
              <a:t>справа от логотипа МИФИ</a:t>
            </a:r>
          </a:p>
          <a:p>
            <a:endParaRPr lang="ru-RU" dirty="0">
              <a:solidFill>
                <a:schemeClr val="bg2"/>
              </a:solidFill>
            </a:endParaRPr>
          </a:p>
        </p:txBody>
      </p:sp>
      <p:sp>
        <p:nvSpPr>
          <p:cNvPr id="14" name="Полилиния 13">
            <a:extLst>
              <a:ext uri="{FF2B5EF4-FFF2-40B4-BE49-F238E27FC236}">
                <a16:creationId xmlns:a16="http://schemas.microsoft.com/office/drawing/2014/main" id="{5CE0541D-FC99-6449-E1F0-C106715CBF85}"/>
              </a:ext>
            </a:extLst>
          </p:cNvPr>
          <p:cNvSpPr/>
          <p:nvPr/>
        </p:nvSpPr>
        <p:spPr>
          <a:xfrm>
            <a:off x="10410478" y="5392347"/>
            <a:ext cx="1781522" cy="1465653"/>
          </a:xfrm>
          <a:custGeom>
            <a:avLst/>
            <a:gdLst>
              <a:gd name="connsiteX0" fmla="*/ 2060522 w 2060521"/>
              <a:gd name="connsiteY0" fmla="*/ 1120 h 1695185"/>
              <a:gd name="connsiteX1" fmla="*/ 2023115 w 2060521"/>
              <a:gd name="connsiteY1" fmla="*/ 0 h 1695185"/>
              <a:gd name="connsiteX2" fmla="*/ 0 w 2060521"/>
              <a:gd name="connsiteY2" fmla="*/ 1695185 h 1695185"/>
              <a:gd name="connsiteX3" fmla="*/ 212347 w 2060521"/>
              <a:gd name="connsiteY3" fmla="*/ 1695185 h 1695185"/>
              <a:gd name="connsiteX4" fmla="*/ 2023115 w 2060521"/>
              <a:gd name="connsiteY4" fmla="*/ 171534 h 1695185"/>
              <a:gd name="connsiteX5" fmla="*/ 2060522 w 2060521"/>
              <a:gd name="connsiteY5" fmla="*/ 172878 h 1695185"/>
              <a:gd name="connsiteX6" fmla="*/ 2060522 w 2060521"/>
              <a:gd name="connsiteY6" fmla="*/ 1120 h 169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0521" h="1695185">
                <a:moveTo>
                  <a:pt x="2060522" y="1120"/>
                </a:moveTo>
                <a:cubicBezTo>
                  <a:pt x="2048202" y="448"/>
                  <a:pt x="2035659" y="0"/>
                  <a:pt x="2023115" y="0"/>
                </a:cubicBezTo>
                <a:cubicBezTo>
                  <a:pt x="1471417" y="0"/>
                  <a:pt x="699982" y="664414"/>
                  <a:pt x="0" y="1695185"/>
                </a:cubicBezTo>
                <a:lnTo>
                  <a:pt x="212347" y="1695185"/>
                </a:lnTo>
                <a:cubicBezTo>
                  <a:pt x="855210" y="782652"/>
                  <a:pt x="1557655" y="171534"/>
                  <a:pt x="2023115" y="171534"/>
                </a:cubicBezTo>
                <a:cubicBezTo>
                  <a:pt x="2035883" y="171534"/>
                  <a:pt x="2048202" y="171982"/>
                  <a:pt x="2060522" y="172878"/>
                </a:cubicBezTo>
                <a:lnTo>
                  <a:pt x="2060522" y="1120"/>
                </a:ln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1972938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A488BE72-10A2-416A-AA7B-454CD285EBC7}"/>
              </a:ext>
            </a:extLst>
          </p:cNvPr>
          <p:cNvSpPr>
            <a:spLocks noGrp="1"/>
          </p:cNvSpPr>
          <p:nvPr>
            <p:ph type="body" sz="quarter" idx="13"/>
          </p:nvPr>
        </p:nvSpPr>
        <p:spPr>
          <a:xfrm>
            <a:off x="2408044" y="3012498"/>
            <a:ext cx="8234671" cy="1523494"/>
          </a:xfrm>
        </p:spPr>
        <p:txBody>
          <a:bodyPr anchor="ctr"/>
          <a:lstStyle/>
          <a:p>
            <a:r>
              <a:rPr lang="ru-RU" sz="4400" dirty="0"/>
              <a:t>БИБЛИОТЕКА</a:t>
            </a:r>
          </a:p>
          <a:p>
            <a:r>
              <a:rPr lang="ru-RU" sz="4400" dirty="0"/>
              <a:t>ЭЛЕМЕНТОВ</a:t>
            </a:r>
          </a:p>
        </p:txBody>
      </p:sp>
      <p:sp>
        <p:nvSpPr>
          <p:cNvPr id="6" name="Текст 2">
            <a:extLst>
              <a:ext uri="{FF2B5EF4-FFF2-40B4-BE49-F238E27FC236}">
                <a16:creationId xmlns:a16="http://schemas.microsoft.com/office/drawing/2014/main" id="{48ADD66D-27E4-4DAA-AC3C-054E8E499F14}"/>
              </a:ext>
            </a:extLst>
          </p:cNvPr>
          <p:cNvSpPr txBox="1">
            <a:spLocks/>
          </p:cNvSpPr>
          <p:nvPr/>
        </p:nvSpPr>
        <p:spPr>
          <a:xfrm>
            <a:off x="662502" y="3028890"/>
            <a:ext cx="1773565" cy="1446550"/>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8800" dirty="0"/>
              <a:t>02</a:t>
            </a:r>
          </a:p>
        </p:txBody>
      </p:sp>
      <p:sp>
        <p:nvSpPr>
          <p:cNvPr id="4" name="Google Shape;83;p10">
            <a:extLst>
              <a:ext uri="{FF2B5EF4-FFF2-40B4-BE49-F238E27FC236}">
                <a16:creationId xmlns:a16="http://schemas.microsoft.com/office/drawing/2014/main" id="{637606ED-DCA1-8FDF-060A-AC28B7E6C514}"/>
              </a:ext>
            </a:extLst>
          </p:cNvPr>
          <p:cNvSpPr/>
          <p:nvPr/>
        </p:nvSpPr>
        <p:spPr>
          <a:xfrm>
            <a:off x="10016241" y="6264322"/>
            <a:ext cx="2175759" cy="593678"/>
          </a:xfrm>
          <a:prstGeom prst="roundRect">
            <a:avLst>
              <a:gd name="adj" fmla="val 11218"/>
            </a:avLst>
          </a:prstGeom>
          <a:noFill/>
          <a:ln>
            <a:noFill/>
          </a:ln>
          <a:effectLst/>
        </p:spPr>
        <p:txBody>
          <a:bodyPr spcFirstLastPara="1" wrap="square" lIns="108000" tIns="90000" rIns="72000" bIns="0" anchor="t" anchorCtr="0">
            <a:noAutofit/>
          </a:bodyPr>
          <a:lstStyle/>
          <a:p>
            <a:pPr>
              <a:lnSpc>
                <a:spcPct val="114000"/>
              </a:lnSpc>
            </a:pPr>
            <a:r>
              <a:rPr lang="ru-RU" sz="1400" dirty="0">
                <a:solidFill>
                  <a:schemeClr val="bg1"/>
                </a:solidFill>
                <a:latin typeface="Montserrat" panose="00000500000000000000" pitchFamily="2" charset="-52"/>
                <a:sym typeface="Roboto"/>
                <a:hlinkClick r:id="rId2" action="ppaction://hlinksldjump">
                  <a:extLst>
                    <a:ext uri="{A12FA001-AC4F-418D-AE19-62706E023703}">
                      <ahyp:hlinkClr xmlns:ahyp="http://schemas.microsoft.com/office/drawing/2018/hyperlinkcolor" val="tx"/>
                    </a:ext>
                  </a:extLst>
                </a:hlinkClick>
              </a:rPr>
              <a:t>К СОДЕРЖАНИЮ</a:t>
            </a:r>
            <a:endParaRPr lang="en" sz="1400" dirty="0">
              <a:solidFill>
                <a:schemeClr val="bg1"/>
              </a:solidFill>
              <a:latin typeface="Montserrat" panose="00000500000000000000" pitchFamily="2" charset="-52"/>
              <a:sym typeface="Roboto"/>
            </a:endParaRPr>
          </a:p>
        </p:txBody>
      </p:sp>
    </p:spTree>
    <p:extLst>
      <p:ext uri="{BB962C8B-B14F-4D97-AF65-F5344CB8AC3E}">
        <p14:creationId xmlns:p14="http://schemas.microsoft.com/office/powerpoint/2010/main" val="3075701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466726C8-0860-4205-560D-648979DE89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2539" y="4489167"/>
            <a:ext cx="3274998" cy="1831779"/>
          </a:xfrm>
          <a:prstGeom prst="rect">
            <a:avLst/>
          </a:prstGeom>
          <a:ln w="19050">
            <a:solidFill>
              <a:schemeClr val="accent6"/>
            </a:solidFill>
          </a:ln>
        </p:spPr>
      </p:pic>
      <p:sp>
        <p:nvSpPr>
          <p:cNvPr id="2" name="Заголовок 1">
            <a:extLst>
              <a:ext uri="{FF2B5EF4-FFF2-40B4-BE49-F238E27FC236}">
                <a16:creationId xmlns:a16="http://schemas.microsoft.com/office/drawing/2014/main" id="{6D5F110B-1E01-451D-4218-757A849582F0}"/>
              </a:ext>
            </a:extLst>
          </p:cNvPr>
          <p:cNvSpPr>
            <a:spLocks noGrp="1"/>
          </p:cNvSpPr>
          <p:nvPr>
            <p:ph type="title"/>
          </p:nvPr>
        </p:nvSpPr>
        <p:spPr>
          <a:xfrm>
            <a:off x="559572" y="359101"/>
            <a:ext cx="9199890" cy="954107"/>
          </a:xfrm>
        </p:spPr>
        <p:txBody>
          <a:bodyPr/>
          <a:lstStyle/>
          <a:p>
            <a:r>
              <a:rPr lang="ru-RU" dirty="0"/>
              <a:t>ПРИМЕРЫ ОФОРМЛЕНИЯ</a:t>
            </a:r>
            <a:br>
              <a:rPr lang="ru-RU" dirty="0"/>
            </a:br>
            <a:r>
              <a:rPr lang="ru-RU" dirty="0"/>
              <a:t>БЛОКОВ ТЕКСТА</a:t>
            </a:r>
          </a:p>
        </p:txBody>
      </p:sp>
      <p:pic>
        <p:nvPicPr>
          <p:cNvPr id="7" name="Рисунок 6">
            <a:extLst>
              <a:ext uri="{FF2B5EF4-FFF2-40B4-BE49-F238E27FC236}">
                <a16:creationId xmlns:a16="http://schemas.microsoft.com/office/drawing/2014/main" id="{3C62B55F-1902-41F8-D4D1-45D69165E6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035" y="3161101"/>
            <a:ext cx="3275008" cy="1830973"/>
          </a:xfrm>
          <a:prstGeom prst="rect">
            <a:avLst/>
          </a:prstGeom>
          <a:ln w="19050">
            <a:solidFill>
              <a:schemeClr val="accent6"/>
            </a:solidFill>
          </a:ln>
        </p:spPr>
      </p:pic>
      <p:sp>
        <p:nvSpPr>
          <p:cNvPr id="16" name="TextBox 15">
            <a:extLst>
              <a:ext uri="{FF2B5EF4-FFF2-40B4-BE49-F238E27FC236}">
                <a16:creationId xmlns:a16="http://schemas.microsoft.com/office/drawing/2014/main" id="{69B0081E-1434-0938-0DC6-522496D4E7A0}"/>
              </a:ext>
            </a:extLst>
          </p:cNvPr>
          <p:cNvSpPr txBox="1"/>
          <p:nvPr/>
        </p:nvSpPr>
        <p:spPr>
          <a:xfrm>
            <a:off x="559572" y="1543206"/>
            <a:ext cx="5311136" cy="584775"/>
          </a:xfrm>
          <a:prstGeom prst="rect">
            <a:avLst/>
          </a:prstGeom>
          <a:noFill/>
        </p:spPr>
        <p:txBody>
          <a:bodyPr wrap="square" rtlCol="0">
            <a:spAutoFit/>
          </a:bodyPr>
          <a:lstStyle/>
          <a:p>
            <a:pPr>
              <a:spcBef>
                <a:spcPts val="0"/>
              </a:spcBef>
            </a:pPr>
            <a:r>
              <a:rPr lang="ru-RU" sz="1600" b="1" kern="1200" dirty="0">
                <a:solidFill>
                  <a:srgbClr val="00BBEE"/>
                </a:solidFill>
                <a:latin typeface="Montserrat" panose="00000500000000000000" pitchFamily="2" charset="-52"/>
                <a:ea typeface="+mn-ea"/>
                <a:cs typeface="+mn-cs"/>
              </a:rPr>
              <a:t>Для использования представлено несколько вариантов оформления блоков текста</a:t>
            </a:r>
          </a:p>
        </p:txBody>
      </p:sp>
      <p:sp>
        <p:nvSpPr>
          <p:cNvPr id="17" name="TextBox 16">
            <a:extLst>
              <a:ext uri="{FF2B5EF4-FFF2-40B4-BE49-F238E27FC236}">
                <a16:creationId xmlns:a16="http://schemas.microsoft.com/office/drawing/2014/main" id="{04EFCFEE-C38A-3188-AB04-8AA1F5F2982F}"/>
              </a:ext>
            </a:extLst>
          </p:cNvPr>
          <p:cNvSpPr txBox="1"/>
          <p:nvPr/>
        </p:nvSpPr>
        <p:spPr>
          <a:xfrm>
            <a:off x="559571" y="2211517"/>
            <a:ext cx="40389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rgbClr val="222A3F"/>
                </a:solidFill>
                <a:latin typeface="Montserrat" panose="00000500000000000000" pitchFamily="2" charset="-52"/>
                <a:ea typeface="+mn-ea"/>
                <a:cs typeface="+mn-cs"/>
              </a:rPr>
              <a:t>Они могут служить одиночным </a:t>
            </a:r>
            <a:br>
              <a:rPr lang="ru-RU" sz="1400" kern="1200" dirty="0">
                <a:solidFill>
                  <a:srgbClr val="222A3F"/>
                </a:solidFill>
                <a:latin typeface="Montserrat" panose="00000500000000000000" pitchFamily="2" charset="-52"/>
                <a:ea typeface="+mn-ea"/>
                <a:cs typeface="+mn-cs"/>
              </a:rPr>
            </a:br>
            <a:r>
              <a:rPr lang="ru-RU" sz="1400" kern="1200" dirty="0">
                <a:solidFill>
                  <a:srgbClr val="222A3F"/>
                </a:solidFill>
                <a:latin typeface="Montserrat" panose="00000500000000000000" pitchFamily="2" charset="-52"/>
                <a:ea typeface="+mn-ea"/>
                <a:cs typeface="+mn-cs"/>
              </a:rPr>
              <a:t>акцентом на слайде:</a:t>
            </a:r>
          </a:p>
        </p:txBody>
      </p:sp>
      <p:sp>
        <p:nvSpPr>
          <p:cNvPr id="18" name="TextBox 17">
            <a:extLst>
              <a:ext uri="{FF2B5EF4-FFF2-40B4-BE49-F238E27FC236}">
                <a16:creationId xmlns:a16="http://schemas.microsoft.com/office/drawing/2014/main" id="{BEEE94F2-7C18-8DDE-BE4E-A5286A37765A}"/>
              </a:ext>
            </a:extLst>
          </p:cNvPr>
          <p:cNvSpPr txBox="1"/>
          <p:nvPr/>
        </p:nvSpPr>
        <p:spPr>
          <a:xfrm>
            <a:off x="6548114" y="2211517"/>
            <a:ext cx="4887673" cy="523220"/>
          </a:xfrm>
          <a:prstGeom prst="rect">
            <a:avLst/>
          </a:prstGeom>
          <a:noFill/>
        </p:spPr>
        <p:txBody>
          <a:bodyPr wrap="square" rtlCol="0">
            <a:spAutoFit/>
          </a:bodyPr>
          <a:lstStyle/>
          <a:p>
            <a:pPr>
              <a:spcBef>
                <a:spcPts val="0"/>
              </a:spcBef>
            </a:pPr>
            <a:r>
              <a:rPr lang="ru-RU" sz="1400" kern="1200" dirty="0">
                <a:solidFill>
                  <a:srgbClr val="222A3F"/>
                </a:solidFill>
                <a:latin typeface="Montserrat" panose="00000500000000000000" pitchFamily="2" charset="-52"/>
                <a:ea typeface="+mn-ea"/>
                <a:cs typeface="+mn-cs"/>
              </a:rPr>
              <a:t>Также их можно компоновать для создания дополнительных акцентов в тексте:</a:t>
            </a:r>
          </a:p>
        </p:txBody>
      </p:sp>
      <p:pic>
        <p:nvPicPr>
          <p:cNvPr id="20" name="Рисунок 19">
            <a:extLst>
              <a:ext uri="{FF2B5EF4-FFF2-40B4-BE49-F238E27FC236}">
                <a16:creationId xmlns:a16="http://schemas.microsoft.com/office/drawing/2014/main" id="{2812E175-55D8-922A-C029-EFDF6D4A4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5852" y="4489167"/>
            <a:ext cx="3289341" cy="1830973"/>
          </a:xfrm>
          <a:prstGeom prst="rect">
            <a:avLst/>
          </a:prstGeom>
          <a:ln w="19050">
            <a:solidFill>
              <a:schemeClr val="accent6"/>
            </a:solidFill>
          </a:ln>
        </p:spPr>
      </p:pic>
      <p:pic>
        <p:nvPicPr>
          <p:cNvPr id="19" name="Рисунок 18">
            <a:extLst>
              <a:ext uri="{FF2B5EF4-FFF2-40B4-BE49-F238E27FC236}">
                <a16:creationId xmlns:a16="http://schemas.microsoft.com/office/drawing/2014/main" id="{4A0ACE2F-0753-2266-2B89-CC1BAF1B3E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8358" y="3146912"/>
            <a:ext cx="3297929" cy="1831780"/>
          </a:xfrm>
          <a:prstGeom prst="rect">
            <a:avLst/>
          </a:prstGeom>
          <a:ln w="19050">
            <a:solidFill>
              <a:schemeClr val="accent6"/>
            </a:solidFill>
          </a:ln>
        </p:spPr>
      </p:pic>
    </p:spTree>
    <p:extLst>
      <p:ext uri="{BB962C8B-B14F-4D97-AF65-F5344CB8AC3E}">
        <p14:creationId xmlns:p14="http://schemas.microsoft.com/office/powerpoint/2010/main" val="2024969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9572" y="359101"/>
            <a:ext cx="3660736" cy="954107"/>
          </a:xfrm>
        </p:spPr>
        <p:txBody>
          <a:bodyPr/>
          <a:lstStyle/>
          <a:p>
            <a:r>
              <a:rPr lang="ru-RU" dirty="0"/>
              <a:t>ОФОРМЛЕНИЕ</a:t>
            </a:r>
            <a:br>
              <a:rPr lang="ru-RU" dirty="0"/>
            </a:br>
            <a:r>
              <a:rPr lang="ru-RU" dirty="0"/>
              <a:t>БЛОКОВ ТЕКСТА</a:t>
            </a:r>
          </a:p>
        </p:txBody>
      </p:sp>
      <p:sp>
        <p:nvSpPr>
          <p:cNvPr id="5" name="Google Shape;69;p3">
            <a:extLst>
              <a:ext uri="{FF2B5EF4-FFF2-40B4-BE49-F238E27FC236}">
                <a16:creationId xmlns:a16="http://schemas.microsoft.com/office/drawing/2014/main" id="{ED7A4059-72E1-4CD7-BB86-2AD67168731D}"/>
              </a:ext>
            </a:extLst>
          </p:cNvPr>
          <p:cNvSpPr txBox="1"/>
          <p:nvPr/>
        </p:nvSpPr>
        <p:spPr>
          <a:xfrm>
            <a:off x="5086273" y="702544"/>
            <a:ext cx="3756638" cy="24622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RPr/>
            </a:defPPr>
            <a:lvl1pPr>
              <a:lnSpc>
                <a:spcPct val="115000"/>
              </a:lnSpc>
              <a:defRPr sz="2000" spc="300">
                <a:solidFill>
                  <a:srgbClr val="434343"/>
                </a:solidFill>
                <a:latin typeface="ALS Sector Regular" pitchFamily="2" charset="0"/>
                <a:cs typeface="ALS Sector Regular" pitchFamily="2" charset="0"/>
              </a:defRPr>
            </a:lvl1pPr>
          </a:lstStyle>
          <a:p>
            <a:pPr>
              <a:lnSpc>
                <a:spcPct val="100000"/>
              </a:lnSpc>
            </a:pPr>
            <a:r>
              <a:rPr lang="ru-RU" sz="1600" b="1" spc="0" dirty="0">
                <a:solidFill>
                  <a:schemeClr val="bg2"/>
                </a:solidFill>
                <a:latin typeface="Montserrat" panose="00000500000000000000" pitchFamily="2" charset="-52"/>
              </a:rPr>
              <a:t>ЗАГОЛОВОК</a:t>
            </a:r>
          </a:p>
        </p:txBody>
      </p:sp>
      <p:sp>
        <p:nvSpPr>
          <p:cNvPr id="6" name="Google Shape;82;p10">
            <a:extLst>
              <a:ext uri="{FF2B5EF4-FFF2-40B4-BE49-F238E27FC236}">
                <a16:creationId xmlns:a16="http://schemas.microsoft.com/office/drawing/2014/main" id="{5E89ED4D-47C7-452B-9AF1-AF6A237B3903}"/>
              </a:ext>
            </a:extLst>
          </p:cNvPr>
          <p:cNvSpPr/>
          <p:nvPr/>
        </p:nvSpPr>
        <p:spPr>
          <a:xfrm>
            <a:off x="5002747" y="1172431"/>
            <a:ext cx="3071425" cy="1405827"/>
          </a:xfrm>
          <a:prstGeom prst="roundRect">
            <a:avLst>
              <a:gd name="adj" fmla="val 7060"/>
            </a:avLst>
          </a:prstGeom>
          <a:solidFill>
            <a:schemeClr val="bg1"/>
          </a:solidFill>
          <a:ln>
            <a:noFill/>
          </a:ln>
          <a:effectLst>
            <a:outerShdw blurRad="254000" algn="ctr" rotWithShape="0">
              <a:prstClr val="black">
                <a:alpha val="20000"/>
              </a:prstClr>
            </a:outerShdw>
          </a:effectLst>
        </p:spPr>
        <p:txBody>
          <a:bodyPr spcFirstLastPara="1" wrap="square" lIns="90000" tIns="72000" rIns="72000" bIns="0" anchor="t" anchorCtr="0">
            <a:noAutofit/>
          </a:bodyPr>
          <a:lstStyle/>
          <a:p>
            <a:r>
              <a:rPr lang="ru-RU" sz="1400" dirty="0">
                <a:latin typeface="Montserrat" panose="00000500000000000000" pitchFamily="2" charset="-52"/>
                <a:ea typeface="Roboto Medium"/>
                <a:cs typeface="ALS Sector Regular" pitchFamily="2" charset="0"/>
                <a:sym typeface="Roboto Medium"/>
              </a:rPr>
              <a:t>Текстовый блок</a:t>
            </a:r>
          </a:p>
        </p:txBody>
      </p:sp>
      <p:sp>
        <p:nvSpPr>
          <p:cNvPr id="7" name="Google Shape;69;p3">
            <a:extLst>
              <a:ext uri="{FF2B5EF4-FFF2-40B4-BE49-F238E27FC236}">
                <a16:creationId xmlns:a16="http://schemas.microsoft.com/office/drawing/2014/main" id="{83829B08-E270-462F-8899-5CDDF90F2F7C}"/>
              </a:ext>
            </a:extLst>
          </p:cNvPr>
          <p:cNvSpPr txBox="1"/>
          <p:nvPr/>
        </p:nvSpPr>
        <p:spPr>
          <a:xfrm>
            <a:off x="5086273" y="2716811"/>
            <a:ext cx="3756638" cy="24622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RPr/>
            </a:defPPr>
            <a:lvl1pPr>
              <a:lnSpc>
                <a:spcPct val="115000"/>
              </a:lnSpc>
              <a:defRPr sz="2000" spc="300">
                <a:solidFill>
                  <a:srgbClr val="434343"/>
                </a:solidFill>
                <a:latin typeface="ALS Sector Regular" pitchFamily="2" charset="0"/>
                <a:cs typeface="ALS Sector Regular" pitchFamily="2" charset="0"/>
              </a:defRPr>
            </a:lvl1pPr>
          </a:lstStyle>
          <a:p>
            <a:pPr>
              <a:lnSpc>
                <a:spcPct val="100000"/>
              </a:lnSpc>
            </a:pPr>
            <a:r>
              <a:rPr lang="ru-RU" sz="1600" b="1" spc="0" dirty="0">
                <a:solidFill>
                  <a:schemeClr val="accent1"/>
                </a:solidFill>
                <a:latin typeface="Montserrat" panose="00000500000000000000" pitchFamily="2" charset="-52"/>
              </a:rPr>
              <a:t>ЗАГОЛОВОК</a:t>
            </a:r>
          </a:p>
        </p:txBody>
      </p:sp>
      <p:sp>
        <p:nvSpPr>
          <p:cNvPr id="8" name="Google Shape;82;p10">
            <a:extLst>
              <a:ext uri="{FF2B5EF4-FFF2-40B4-BE49-F238E27FC236}">
                <a16:creationId xmlns:a16="http://schemas.microsoft.com/office/drawing/2014/main" id="{96E067D3-39EB-4BF3-BB57-822FAC1F36E3}"/>
              </a:ext>
            </a:extLst>
          </p:cNvPr>
          <p:cNvSpPr/>
          <p:nvPr/>
        </p:nvSpPr>
        <p:spPr>
          <a:xfrm>
            <a:off x="5002748" y="3080388"/>
            <a:ext cx="3071423" cy="1405827"/>
          </a:xfrm>
          <a:prstGeom prst="roundRect">
            <a:avLst>
              <a:gd name="adj" fmla="val 5797"/>
            </a:avLst>
          </a:prstGeom>
          <a:solidFill>
            <a:schemeClr val="accent2"/>
          </a:solidFill>
          <a:ln>
            <a:noFill/>
          </a:ln>
          <a:effectLst/>
        </p:spPr>
        <p:txBody>
          <a:bodyPr spcFirstLastPara="1" wrap="square" lIns="90000" tIns="72000" rIns="72000" bIns="0" anchor="t" anchorCtr="0">
            <a:noAutofit/>
          </a:bodyPr>
          <a:lstStyle/>
          <a:p>
            <a:r>
              <a:rPr lang="ru-RU" sz="1400" dirty="0">
                <a:solidFill>
                  <a:schemeClr val="bg1"/>
                </a:solidFill>
                <a:latin typeface="Montserrat" panose="00000500000000000000" pitchFamily="2" charset="-52"/>
                <a:ea typeface="Roboto Medium"/>
                <a:cs typeface="ALS Sector Regular" pitchFamily="2" charset="0"/>
                <a:sym typeface="Roboto Medium"/>
              </a:rPr>
              <a:t>Текстовый блок</a:t>
            </a:r>
          </a:p>
        </p:txBody>
      </p:sp>
      <p:sp>
        <p:nvSpPr>
          <p:cNvPr id="9" name="Google Shape;82;p10">
            <a:extLst>
              <a:ext uri="{FF2B5EF4-FFF2-40B4-BE49-F238E27FC236}">
                <a16:creationId xmlns:a16="http://schemas.microsoft.com/office/drawing/2014/main" id="{9EBCAA75-6699-42A2-8C57-2EEE4012BDF0}"/>
              </a:ext>
            </a:extLst>
          </p:cNvPr>
          <p:cNvSpPr/>
          <p:nvPr/>
        </p:nvSpPr>
        <p:spPr>
          <a:xfrm>
            <a:off x="8364947" y="3080387"/>
            <a:ext cx="3071423" cy="1405827"/>
          </a:xfrm>
          <a:prstGeom prst="roundRect">
            <a:avLst>
              <a:gd name="adj" fmla="val 5797"/>
            </a:avLst>
          </a:prstGeom>
          <a:solidFill>
            <a:schemeClr val="accent1"/>
          </a:solidFill>
          <a:ln>
            <a:noFill/>
          </a:ln>
          <a:effectLst/>
        </p:spPr>
        <p:txBody>
          <a:bodyPr spcFirstLastPara="1" wrap="square" lIns="90000" tIns="72000" rIns="72000" bIns="0" anchor="t" anchorCtr="0">
            <a:noAutofit/>
          </a:bodyPr>
          <a:lstStyle/>
          <a:p>
            <a:r>
              <a:rPr lang="ru-RU" sz="1400" dirty="0">
                <a:solidFill>
                  <a:schemeClr val="bg1"/>
                </a:solidFill>
                <a:latin typeface="Montserrat" panose="00000500000000000000" pitchFamily="2" charset="-52"/>
                <a:ea typeface="Roboto Medium"/>
                <a:cs typeface="ALS Sector Regular" pitchFamily="2" charset="0"/>
                <a:sym typeface="Roboto Medium"/>
              </a:rPr>
              <a:t>Текстовый блок</a:t>
            </a:r>
          </a:p>
          <a:p>
            <a:endParaRPr lang="ru-RU" sz="1400" dirty="0">
              <a:solidFill>
                <a:schemeClr val="bg1"/>
              </a:solidFill>
              <a:latin typeface="Montserrat" panose="00000500000000000000" pitchFamily="2" charset="-52"/>
              <a:ea typeface="Roboto Medium"/>
              <a:cs typeface="ALS Sector Regular" pitchFamily="2" charset="0"/>
              <a:sym typeface="Roboto Medium"/>
            </a:endParaRPr>
          </a:p>
        </p:txBody>
      </p:sp>
      <p:sp>
        <p:nvSpPr>
          <p:cNvPr id="10" name="Google Shape;82;p10">
            <a:extLst>
              <a:ext uri="{FF2B5EF4-FFF2-40B4-BE49-F238E27FC236}">
                <a16:creationId xmlns:a16="http://schemas.microsoft.com/office/drawing/2014/main" id="{EDA222AB-FA30-45DC-8799-A659E21F6987}"/>
              </a:ext>
            </a:extLst>
          </p:cNvPr>
          <p:cNvSpPr/>
          <p:nvPr/>
        </p:nvSpPr>
        <p:spPr>
          <a:xfrm>
            <a:off x="8364946" y="1157095"/>
            <a:ext cx="3071423" cy="1405827"/>
          </a:xfrm>
          <a:prstGeom prst="roundRect">
            <a:avLst>
              <a:gd name="adj" fmla="val 5165"/>
            </a:avLst>
          </a:prstGeom>
          <a:solidFill>
            <a:schemeClr val="accent1">
              <a:lumMod val="20000"/>
              <a:lumOff val="80000"/>
            </a:schemeClr>
          </a:solidFill>
          <a:ln>
            <a:noFill/>
          </a:ln>
          <a:effectLst/>
        </p:spPr>
        <p:txBody>
          <a:bodyPr spcFirstLastPara="1" wrap="square" lIns="90000" tIns="72000" rIns="72000" bIns="0" anchor="t" anchorCtr="0">
            <a:noAutofit/>
          </a:bodyPr>
          <a:lstStyle/>
          <a:p>
            <a:r>
              <a:rPr lang="ru-RU" sz="1400" dirty="0">
                <a:solidFill>
                  <a:schemeClr val="accent1"/>
                </a:solidFill>
                <a:latin typeface="Montserrat" panose="00000500000000000000" pitchFamily="2" charset="-52"/>
                <a:ea typeface="Roboto Medium"/>
                <a:cs typeface="ALS Sector Regular" pitchFamily="2" charset="0"/>
                <a:sym typeface="Roboto Medium"/>
              </a:rPr>
              <a:t>Текстовый блок</a:t>
            </a:r>
          </a:p>
        </p:txBody>
      </p:sp>
      <p:sp>
        <p:nvSpPr>
          <p:cNvPr id="11" name="Прямоугольник: скругленные углы 10">
            <a:extLst>
              <a:ext uri="{FF2B5EF4-FFF2-40B4-BE49-F238E27FC236}">
                <a16:creationId xmlns:a16="http://schemas.microsoft.com/office/drawing/2014/main" id="{D15C493C-51EA-48C7-A2A8-228DB452380C}"/>
              </a:ext>
            </a:extLst>
          </p:cNvPr>
          <p:cNvSpPr/>
          <p:nvPr/>
        </p:nvSpPr>
        <p:spPr>
          <a:xfrm>
            <a:off x="5002747" y="4731078"/>
            <a:ext cx="2840853" cy="429381"/>
          </a:xfrm>
          <a:prstGeom prst="roundRect">
            <a:avLst>
              <a:gd name="adj" fmla="val 8796"/>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solidFill>
                  <a:schemeClr val="accent4"/>
                </a:solidFill>
                <a:latin typeface="Montserrat" panose="00000500000000000000" pitchFamily="2" charset="-52"/>
              </a:rPr>
              <a:t>Заголовок</a:t>
            </a:r>
            <a:endParaRPr lang="ru-RU" sz="1600" dirty="0">
              <a:solidFill>
                <a:schemeClr val="accent4"/>
              </a:solidFill>
            </a:endParaRPr>
          </a:p>
        </p:txBody>
      </p:sp>
      <p:sp>
        <p:nvSpPr>
          <p:cNvPr id="12" name="Прямоугольник: скругленные углы 11">
            <a:extLst>
              <a:ext uri="{FF2B5EF4-FFF2-40B4-BE49-F238E27FC236}">
                <a16:creationId xmlns:a16="http://schemas.microsoft.com/office/drawing/2014/main" id="{C5681A42-8E08-4912-9FD8-C6976ED7E1E7}"/>
              </a:ext>
            </a:extLst>
          </p:cNvPr>
          <p:cNvSpPr/>
          <p:nvPr/>
        </p:nvSpPr>
        <p:spPr>
          <a:xfrm>
            <a:off x="5005942" y="5336348"/>
            <a:ext cx="2292301" cy="349221"/>
          </a:xfrm>
          <a:prstGeom prst="roundRect">
            <a:avLst>
              <a:gd name="adj" fmla="val 8796"/>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accent4"/>
                </a:solidFill>
                <a:latin typeface="Montserrat" panose="00000500000000000000" pitchFamily="2" charset="-52"/>
              </a:rPr>
              <a:t>Текст</a:t>
            </a:r>
            <a:r>
              <a:rPr lang="ru-RU" sz="1400" dirty="0">
                <a:solidFill>
                  <a:schemeClr val="bg1"/>
                </a:solidFill>
                <a:latin typeface="Montserrat" panose="00000500000000000000" pitchFamily="2" charset="-52"/>
              </a:rPr>
              <a:t>01</a:t>
            </a:r>
            <a:endParaRPr lang="ru-RU" sz="1400" dirty="0"/>
          </a:p>
        </p:txBody>
      </p:sp>
      <p:sp>
        <p:nvSpPr>
          <p:cNvPr id="13" name="Прямоугольник: скругленные углы 12">
            <a:extLst>
              <a:ext uri="{FF2B5EF4-FFF2-40B4-BE49-F238E27FC236}">
                <a16:creationId xmlns:a16="http://schemas.microsoft.com/office/drawing/2014/main" id="{044B83F1-DB6E-4BE8-8F68-5A2D3D401A16}"/>
              </a:ext>
            </a:extLst>
          </p:cNvPr>
          <p:cNvSpPr/>
          <p:nvPr/>
        </p:nvSpPr>
        <p:spPr>
          <a:xfrm>
            <a:off x="5002747" y="6331345"/>
            <a:ext cx="1606580" cy="349221"/>
          </a:xfrm>
          <a:prstGeom prst="roundRect">
            <a:avLst>
              <a:gd name="adj" fmla="val 87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bg1"/>
                </a:solidFill>
                <a:latin typeface="Montserrat" panose="00000500000000000000" pitchFamily="2" charset="-52"/>
              </a:rPr>
              <a:t>000</a:t>
            </a:r>
            <a:endParaRPr lang="ru-RU" sz="1400" dirty="0"/>
          </a:p>
        </p:txBody>
      </p:sp>
      <p:sp>
        <p:nvSpPr>
          <p:cNvPr id="14" name="Прямоугольник: скругленные углы 13">
            <a:extLst>
              <a:ext uri="{FF2B5EF4-FFF2-40B4-BE49-F238E27FC236}">
                <a16:creationId xmlns:a16="http://schemas.microsoft.com/office/drawing/2014/main" id="{FCB05F71-9496-42B1-AD11-8F67DC4EE9C9}"/>
              </a:ext>
            </a:extLst>
          </p:cNvPr>
          <p:cNvSpPr/>
          <p:nvPr/>
        </p:nvSpPr>
        <p:spPr>
          <a:xfrm>
            <a:off x="5002747" y="5833846"/>
            <a:ext cx="2292301" cy="349221"/>
          </a:xfrm>
          <a:prstGeom prst="roundRect">
            <a:avLst>
              <a:gd name="adj" fmla="val 879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bg1"/>
                </a:solidFill>
                <a:latin typeface="Montserrat" panose="00000500000000000000" pitchFamily="2" charset="-52"/>
              </a:rPr>
              <a:t>Текст</a:t>
            </a:r>
            <a:endParaRPr lang="ru-RU" sz="1400" dirty="0"/>
          </a:p>
        </p:txBody>
      </p:sp>
      <p:grpSp>
        <p:nvGrpSpPr>
          <p:cNvPr id="15" name="Группа 14">
            <a:extLst>
              <a:ext uri="{FF2B5EF4-FFF2-40B4-BE49-F238E27FC236}">
                <a16:creationId xmlns:a16="http://schemas.microsoft.com/office/drawing/2014/main" id="{D099F899-5A9E-4597-9722-D6C5711CF9AA}"/>
              </a:ext>
            </a:extLst>
          </p:cNvPr>
          <p:cNvGrpSpPr/>
          <p:nvPr/>
        </p:nvGrpSpPr>
        <p:grpSpPr>
          <a:xfrm>
            <a:off x="9192072" y="5300481"/>
            <a:ext cx="770176" cy="770176"/>
            <a:chOff x="6946667" y="1380062"/>
            <a:chExt cx="1090386" cy="1090386"/>
          </a:xfrm>
          <a:effectLst/>
        </p:grpSpPr>
        <p:sp>
          <p:nvSpPr>
            <p:cNvPr id="16" name="Овал 15">
              <a:extLst>
                <a:ext uri="{FF2B5EF4-FFF2-40B4-BE49-F238E27FC236}">
                  <a16:creationId xmlns:a16="http://schemas.microsoft.com/office/drawing/2014/main" id="{DED440FB-5694-4F9B-95B7-3451DBB656EE}"/>
                </a:ext>
              </a:extLst>
            </p:cNvPr>
            <p:cNvSpPr/>
            <p:nvPr/>
          </p:nvSpPr>
          <p:spPr>
            <a:xfrm>
              <a:off x="7037957" y="1471352"/>
              <a:ext cx="907805" cy="90780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Montserrat" panose="00000500000000000000" pitchFamily="2" charset="-52"/>
                </a:rPr>
                <a:t>1</a:t>
              </a:r>
            </a:p>
          </p:txBody>
        </p:sp>
        <p:sp>
          <p:nvSpPr>
            <p:cNvPr id="17" name="Овал 16">
              <a:extLst>
                <a:ext uri="{FF2B5EF4-FFF2-40B4-BE49-F238E27FC236}">
                  <a16:creationId xmlns:a16="http://schemas.microsoft.com/office/drawing/2014/main" id="{52A57145-5DFC-4400-B074-67A4AAB2297F}"/>
                </a:ext>
              </a:extLst>
            </p:cNvPr>
            <p:cNvSpPr/>
            <p:nvPr/>
          </p:nvSpPr>
          <p:spPr>
            <a:xfrm>
              <a:off x="6946667" y="1380062"/>
              <a:ext cx="1090386" cy="1090386"/>
            </a:xfrm>
            <a:prstGeom prst="ellipse">
              <a:avLst/>
            </a:prstGeom>
            <a:noFill/>
            <a:ln w="28575">
              <a:solidFill>
                <a:srgbClr val="00BBE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b="1" dirty="0">
                <a:latin typeface="Montserrat" panose="00000500000000000000" pitchFamily="2" charset="-52"/>
              </a:endParaRPr>
            </a:p>
          </p:txBody>
        </p:sp>
      </p:grpSp>
      <p:sp>
        <p:nvSpPr>
          <p:cNvPr id="18" name="Овал 17">
            <a:extLst>
              <a:ext uri="{FF2B5EF4-FFF2-40B4-BE49-F238E27FC236}">
                <a16:creationId xmlns:a16="http://schemas.microsoft.com/office/drawing/2014/main" id="{7B2F166E-FBD1-40E1-AA0B-93936F00F275}"/>
              </a:ext>
            </a:extLst>
          </p:cNvPr>
          <p:cNvSpPr/>
          <p:nvPr/>
        </p:nvSpPr>
        <p:spPr>
          <a:xfrm>
            <a:off x="11087148" y="5510957"/>
            <a:ext cx="349221" cy="34922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latin typeface="Montserrat" panose="00000500000000000000" pitchFamily="2" charset="-52"/>
              </a:rPr>
              <a:t>1</a:t>
            </a:r>
          </a:p>
        </p:txBody>
      </p:sp>
      <p:sp>
        <p:nvSpPr>
          <p:cNvPr id="19" name="Прямоугольник: скругленные углы 18">
            <a:extLst>
              <a:ext uri="{FF2B5EF4-FFF2-40B4-BE49-F238E27FC236}">
                <a16:creationId xmlns:a16="http://schemas.microsoft.com/office/drawing/2014/main" id="{81B00AFE-DF89-4393-808C-87DAD614A107}"/>
              </a:ext>
            </a:extLst>
          </p:cNvPr>
          <p:cNvSpPr/>
          <p:nvPr/>
        </p:nvSpPr>
        <p:spPr>
          <a:xfrm>
            <a:off x="10271684" y="5510956"/>
            <a:ext cx="506028" cy="349221"/>
          </a:xfrm>
          <a:prstGeom prst="roundRect">
            <a:avLst>
              <a:gd name="adj" fmla="val 8796"/>
            </a:avLst>
          </a:prstGeom>
          <a:solidFill>
            <a:schemeClr val="accent3"/>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bg1"/>
                </a:solidFill>
                <a:latin typeface="Montserrat" panose="00000500000000000000" pitchFamily="2" charset="-52"/>
              </a:rPr>
              <a:t>01</a:t>
            </a:r>
            <a:endParaRPr lang="ru-RU" sz="1600" dirty="0"/>
          </a:p>
        </p:txBody>
      </p:sp>
      <p:grpSp>
        <p:nvGrpSpPr>
          <p:cNvPr id="20" name="Группа 19">
            <a:extLst>
              <a:ext uri="{FF2B5EF4-FFF2-40B4-BE49-F238E27FC236}">
                <a16:creationId xmlns:a16="http://schemas.microsoft.com/office/drawing/2014/main" id="{DA307A22-D64C-4832-93B8-5B7D7332DFF2}"/>
              </a:ext>
            </a:extLst>
          </p:cNvPr>
          <p:cNvGrpSpPr/>
          <p:nvPr/>
        </p:nvGrpSpPr>
        <p:grpSpPr>
          <a:xfrm>
            <a:off x="8250882" y="5313508"/>
            <a:ext cx="770176" cy="770176"/>
            <a:chOff x="8057965" y="1452284"/>
            <a:chExt cx="1090386" cy="1090386"/>
          </a:xfrm>
        </p:grpSpPr>
        <p:sp>
          <p:nvSpPr>
            <p:cNvPr id="21" name="Овал 20">
              <a:extLst>
                <a:ext uri="{FF2B5EF4-FFF2-40B4-BE49-F238E27FC236}">
                  <a16:creationId xmlns:a16="http://schemas.microsoft.com/office/drawing/2014/main" id="{4DC61BBA-C35F-464D-8D9D-5D106F9FCE9F}"/>
                </a:ext>
              </a:extLst>
            </p:cNvPr>
            <p:cNvSpPr/>
            <p:nvPr/>
          </p:nvSpPr>
          <p:spPr>
            <a:xfrm>
              <a:off x="8149255" y="1543574"/>
              <a:ext cx="907805" cy="90780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accent4"/>
                  </a:solidFill>
                  <a:latin typeface="Montserrat" panose="00000500000000000000" pitchFamily="2" charset="-52"/>
                </a:rPr>
                <a:t>01</a:t>
              </a:r>
            </a:p>
          </p:txBody>
        </p:sp>
        <p:sp>
          <p:nvSpPr>
            <p:cNvPr id="22" name="Овал 21">
              <a:extLst>
                <a:ext uri="{FF2B5EF4-FFF2-40B4-BE49-F238E27FC236}">
                  <a16:creationId xmlns:a16="http://schemas.microsoft.com/office/drawing/2014/main" id="{673179B0-44AD-4153-AB93-9066407D88DB}"/>
                </a:ext>
              </a:extLst>
            </p:cNvPr>
            <p:cNvSpPr/>
            <p:nvPr/>
          </p:nvSpPr>
          <p:spPr>
            <a:xfrm>
              <a:off x="8057965" y="1452284"/>
              <a:ext cx="1090386" cy="1090386"/>
            </a:xfrm>
            <a:prstGeom prst="ellipse">
              <a:avLst/>
            </a:prstGeom>
            <a:no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grpSp>
        <p:nvGrpSpPr>
          <p:cNvPr id="26" name="Группа 25">
            <a:extLst>
              <a:ext uri="{FF2B5EF4-FFF2-40B4-BE49-F238E27FC236}">
                <a16:creationId xmlns:a16="http://schemas.microsoft.com/office/drawing/2014/main" id="{7C07F7D9-0DD9-FF00-B0DD-69BF7183463B}"/>
              </a:ext>
            </a:extLst>
          </p:cNvPr>
          <p:cNvGrpSpPr/>
          <p:nvPr/>
        </p:nvGrpSpPr>
        <p:grpSpPr>
          <a:xfrm>
            <a:off x="632677" y="3935241"/>
            <a:ext cx="2572766" cy="1331202"/>
            <a:chOff x="9129557" y="1563828"/>
            <a:chExt cx="2572766" cy="1331202"/>
          </a:xfrm>
        </p:grpSpPr>
        <p:sp>
          <p:nvSpPr>
            <p:cNvPr id="27" name="Облачко с текстом: прямоугольное со скругленными углами 10">
              <a:extLst>
                <a:ext uri="{FF2B5EF4-FFF2-40B4-BE49-F238E27FC236}">
                  <a16:creationId xmlns:a16="http://schemas.microsoft.com/office/drawing/2014/main" id="{7EA5741B-438D-0475-1C43-1D029E75AE49}"/>
                </a:ext>
              </a:extLst>
            </p:cNvPr>
            <p:cNvSpPr/>
            <p:nvPr/>
          </p:nvSpPr>
          <p:spPr>
            <a:xfrm>
              <a:off x="9129557" y="1606106"/>
              <a:ext cx="2572766" cy="1288924"/>
            </a:xfrm>
            <a:prstGeom prst="wedgeRoundRectCallout">
              <a:avLst>
                <a:gd name="adj1" fmla="val 33305"/>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Цвета блоков могут меняться на ваше усмотрение в рамках представленной палитры</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на сл. 11-12 </a:t>
              </a:r>
            </a:p>
          </p:txBody>
        </p:sp>
        <p:grpSp>
          <p:nvGrpSpPr>
            <p:cNvPr id="28" name="Группа 27">
              <a:extLst>
                <a:ext uri="{FF2B5EF4-FFF2-40B4-BE49-F238E27FC236}">
                  <a16:creationId xmlns:a16="http://schemas.microsoft.com/office/drawing/2014/main" id="{7C03F826-7F49-6233-0558-437362DFB7B3}"/>
                </a:ext>
              </a:extLst>
            </p:cNvPr>
            <p:cNvGrpSpPr/>
            <p:nvPr/>
          </p:nvGrpSpPr>
          <p:grpSpPr>
            <a:xfrm>
              <a:off x="11373289" y="1563828"/>
              <a:ext cx="265772" cy="414163"/>
              <a:chOff x="8712521" y="220837"/>
              <a:chExt cx="265772" cy="414163"/>
            </a:xfrm>
          </p:grpSpPr>
          <p:pic>
            <p:nvPicPr>
              <p:cNvPr id="29" name="Рисунок 28">
                <a:extLst>
                  <a:ext uri="{FF2B5EF4-FFF2-40B4-BE49-F238E27FC236}">
                    <a16:creationId xmlns:a16="http://schemas.microsoft.com/office/drawing/2014/main" id="{62FA1475-3D24-9E08-9F8B-E59F69ACC2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2521" y="266851"/>
                <a:ext cx="249391" cy="368149"/>
              </a:xfrm>
              <a:prstGeom prst="rect">
                <a:avLst/>
              </a:prstGeom>
            </p:spPr>
          </p:pic>
          <p:sp>
            <p:nvSpPr>
              <p:cNvPr id="30" name="TextBox 29">
                <a:extLst>
                  <a:ext uri="{FF2B5EF4-FFF2-40B4-BE49-F238E27FC236}">
                    <a16:creationId xmlns:a16="http://schemas.microsoft.com/office/drawing/2014/main" id="{6EBF3B63-D5ED-5FB0-AA57-90B800A3C471}"/>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
        <p:nvSpPr>
          <p:cNvPr id="31" name="Текст 2">
            <a:extLst>
              <a:ext uri="{FF2B5EF4-FFF2-40B4-BE49-F238E27FC236}">
                <a16:creationId xmlns:a16="http://schemas.microsoft.com/office/drawing/2014/main" id="{79DB1BCB-24BA-032A-FA60-D5070E38EA77}"/>
              </a:ext>
            </a:extLst>
          </p:cNvPr>
          <p:cNvSpPr>
            <a:spLocks noGrp="1"/>
          </p:cNvSpPr>
          <p:nvPr>
            <p:ph type="body" sz="quarter" idx="10"/>
          </p:nvPr>
        </p:nvSpPr>
        <p:spPr>
          <a:xfrm>
            <a:off x="559570" y="1729294"/>
            <a:ext cx="3071425" cy="584775"/>
          </a:xfrm>
        </p:spPr>
        <p:txBody>
          <a:bodyPr/>
          <a:lstStyle/>
          <a:p>
            <a:r>
              <a:rPr lang="ru-RU" dirty="0">
                <a:solidFill>
                  <a:schemeClr val="tx2"/>
                </a:solidFill>
              </a:rPr>
              <a:t>и дополнительные графические элементы</a:t>
            </a:r>
          </a:p>
        </p:txBody>
      </p:sp>
      <p:sp>
        <p:nvSpPr>
          <p:cNvPr id="32" name="Полилиния 31">
            <a:extLst>
              <a:ext uri="{FF2B5EF4-FFF2-40B4-BE49-F238E27FC236}">
                <a16:creationId xmlns:a16="http://schemas.microsoft.com/office/drawing/2014/main" id="{C76CD76F-B626-FB2F-00DB-8252B4555B49}"/>
              </a:ext>
            </a:extLst>
          </p:cNvPr>
          <p:cNvSpPr/>
          <p:nvPr/>
        </p:nvSpPr>
        <p:spPr>
          <a:xfrm rot="10800000">
            <a:off x="11719687" y="3269415"/>
            <a:ext cx="486367" cy="1237910"/>
          </a:xfrm>
          <a:custGeom>
            <a:avLst/>
            <a:gdLst>
              <a:gd name="connsiteX0" fmla="*/ 474643 w 486367"/>
              <a:gd name="connsiteY0" fmla="*/ 425028 h 1237910"/>
              <a:gd name="connsiteX1" fmla="*/ 370038 w 486367"/>
              <a:gd name="connsiteY1" fmla="*/ 229533 h 1237910"/>
              <a:gd name="connsiteX2" fmla="*/ 0 w 486367"/>
              <a:gd name="connsiteY2" fmla="*/ 0 h 1237910"/>
              <a:gd name="connsiteX3" fmla="*/ 0 w 486367"/>
              <a:gd name="connsiteY3" fmla="*/ 147349 h 1237910"/>
              <a:gd name="connsiteX4" fmla="*/ 267225 w 486367"/>
              <a:gd name="connsiteY4" fmla="*/ 320451 h 1237910"/>
              <a:gd name="connsiteX5" fmla="*/ 341143 w 486367"/>
              <a:gd name="connsiteY5" fmla="*/ 457499 h 1237910"/>
              <a:gd name="connsiteX6" fmla="*/ 224 w 486367"/>
              <a:gd name="connsiteY6" fmla="*/ 1061450 h 1237910"/>
              <a:gd name="connsiteX7" fmla="*/ 224 w 486367"/>
              <a:gd name="connsiteY7" fmla="*/ 1237911 h 1237910"/>
              <a:gd name="connsiteX8" fmla="*/ 474643 w 486367"/>
              <a:gd name="connsiteY8" fmla="*/ 425028 h 123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367" h="1237910">
                <a:moveTo>
                  <a:pt x="474643" y="425028"/>
                </a:moveTo>
                <a:cubicBezTo>
                  <a:pt x="457396" y="354489"/>
                  <a:pt x="422229" y="288652"/>
                  <a:pt x="370038" y="229533"/>
                </a:cubicBezTo>
                <a:cubicBezTo>
                  <a:pt x="286264" y="134809"/>
                  <a:pt x="160380" y="58223"/>
                  <a:pt x="0" y="0"/>
                </a:cubicBezTo>
                <a:lnTo>
                  <a:pt x="0" y="147349"/>
                </a:lnTo>
                <a:cubicBezTo>
                  <a:pt x="115581" y="193927"/>
                  <a:pt x="206299" y="251703"/>
                  <a:pt x="267225" y="320451"/>
                </a:cubicBezTo>
                <a:cubicBezTo>
                  <a:pt x="304408" y="362550"/>
                  <a:pt x="329272" y="408905"/>
                  <a:pt x="341143" y="457499"/>
                </a:cubicBezTo>
                <a:cubicBezTo>
                  <a:pt x="382134" y="627017"/>
                  <a:pt x="259833" y="840875"/>
                  <a:pt x="224" y="1061450"/>
                </a:cubicBezTo>
                <a:lnTo>
                  <a:pt x="224" y="1237911"/>
                </a:lnTo>
                <a:cubicBezTo>
                  <a:pt x="354807" y="964487"/>
                  <a:pt x="535794" y="678298"/>
                  <a:pt x="474643" y="425028"/>
                </a:cubicBezTo>
                <a:close/>
              </a:path>
            </a:pathLst>
          </a:custGeom>
          <a:solidFill>
            <a:srgbClr val="86888C">
              <a:alpha val="20000"/>
            </a:srgbClr>
          </a:solidFill>
          <a:ln w="2240"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13DBF16C-C71A-6268-A437-6176B2D0D9B1}"/>
              </a:ext>
            </a:extLst>
          </p:cNvPr>
          <p:cNvSpPr/>
          <p:nvPr/>
        </p:nvSpPr>
        <p:spPr>
          <a:xfrm rot="16200000">
            <a:off x="219330" y="6115450"/>
            <a:ext cx="523220" cy="961880"/>
          </a:xfrm>
          <a:custGeom>
            <a:avLst/>
            <a:gdLst>
              <a:gd name="connsiteX0" fmla="*/ 520338 w 563373"/>
              <a:gd name="connsiteY0" fmla="*/ 0 h 1035697"/>
              <a:gd name="connsiteX1" fmla="*/ 304408 w 563373"/>
              <a:gd name="connsiteY1" fmla="*/ 0 h 1035697"/>
              <a:gd name="connsiteX2" fmla="*/ 367350 w 563373"/>
              <a:gd name="connsiteY2" fmla="*/ 132345 h 1035697"/>
              <a:gd name="connsiteX3" fmla="*/ 0 w 563373"/>
              <a:gd name="connsiteY3" fmla="*/ 795192 h 1035697"/>
              <a:gd name="connsiteX4" fmla="*/ 0 w 563373"/>
              <a:gd name="connsiteY4" fmla="*/ 1035698 h 1035697"/>
              <a:gd name="connsiteX5" fmla="*/ 550129 w 563373"/>
              <a:gd name="connsiteY5" fmla="*/ 90022 h 1035697"/>
              <a:gd name="connsiteX6" fmla="*/ 520338 w 563373"/>
              <a:gd name="connsiteY6" fmla="*/ 0 h 103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373" h="1035697">
                <a:moveTo>
                  <a:pt x="520338" y="0"/>
                </a:moveTo>
                <a:lnTo>
                  <a:pt x="304408" y="0"/>
                </a:lnTo>
                <a:cubicBezTo>
                  <a:pt x="335319" y="41428"/>
                  <a:pt x="356599" y="85767"/>
                  <a:pt x="367350" y="132345"/>
                </a:cubicBezTo>
                <a:cubicBezTo>
                  <a:pt x="411477" y="322466"/>
                  <a:pt x="279993" y="555582"/>
                  <a:pt x="0" y="795192"/>
                </a:cubicBezTo>
                <a:lnTo>
                  <a:pt x="0" y="1035698"/>
                </a:lnTo>
                <a:cubicBezTo>
                  <a:pt x="423573" y="713008"/>
                  <a:pt x="618000" y="382481"/>
                  <a:pt x="550129" y="90022"/>
                </a:cubicBezTo>
                <a:cubicBezTo>
                  <a:pt x="542962" y="59119"/>
                  <a:pt x="533106" y="29112"/>
                  <a:pt x="520338" y="0"/>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1236482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F9019F-0010-4C71-902A-6F34080C9F2E}"/>
              </a:ext>
            </a:extLst>
          </p:cNvPr>
          <p:cNvSpPr>
            <a:spLocks noGrp="1"/>
          </p:cNvSpPr>
          <p:nvPr>
            <p:ph type="title"/>
          </p:nvPr>
        </p:nvSpPr>
        <p:spPr/>
        <p:txBody>
          <a:bodyPr/>
          <a:lstStyle/>
          <a:p>
            <a:r>
              <a:rPr lang="ru-RU" dirty="0"/>
              <a:t>ИНСТРУКЦИЯ</a:t>
            </a:r>
          </a:p>
        </p:txBody>
      </p:sp>
      <p:sp>
        <p:nvSpPr>
          <p:cNvPr id="5" name="Прямоугольник: скругленные углы 4">
            <a:extLst>
              <a:ext uri="{FF2B5EF4-FFF2-40B4-BE49-F238E27FC236}">
                <a16:creationId xmlns:a16="http://schemas.microsoft.com/office/drawing/2014/main" id="{9AE70AB6-A3EF-41C6-BD36-FAEC6BA98825}"/>
              </a:ext>
            </a:extLst>
          </p:cNvPr>
          <p:cNvSpPr/>
          <p:nvPr/>
        </p:nvSpPr>
        <p:spPr>
          <a:xfrm>
            <a:off x="559568" y="1452466"/>
            <a:ext cx="3823746" cy="1404651"/>
          </a:xfrm>
          <a:prstGeom prst="roundRect">
            <a:avLst>
              <a:gd name="adj" fmla="val 87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latin typeface="Montserrat" panose="00000500000000000000" pitchFamily="2" charset="-52"/>
              </a:rPr>
              <a:t>В этой презентации </a:t>
            </a:r>
            <a:br>
              <a:rPr lang="ru-RU" sz="1600" b="1" dirty="0">
                <a:latin typeface="Montserrat" panose="00000500000000000000" pitchFamily="2" charset="-52"/>
              </a:rPr>
            </a:br>
            <a:r>
              <a:rPr lang="ru-RU" altLang="ru-RU" sz="1600" b="1" dirty="0">
                <a:latin typeface="Montserrat" panose="00000500000000000000" pitchFamily="2" charset="-52"/>
              </a:rPr>
              <a:t>вы найдёте рекомендации </a:t>
            </a:r>
            <a:br>
              <a:rPr lang="ru-RU" altLang="ru-RU" sz="1600" b="1" dirty="0">
                <a:latin typeface="Montserrat" panose="00000500000000000000" pitchFamily="2" charset="-52"/>
              </a:rPr>
            </a:br>
            <a:r>
              <a:rPr lang="ru-RU" altLang="ru-RU" sz="1600" b="1" dirty="0">
                <a:latin typeface="Montserrat" panose="00000500000000000000" pitchFamily="2" charset="-52"/>
              </a:rPr>
              <a:t>и примеры оформления слайдов, которые помогут </a:t>
            </a:r>
            <a:br>
              <a:rPr lang="ru-RU" altLang="ru-RU" sz="1600" b="1" dirty="0">
                <a:latin typeface="Montserrat" panose="00000500000000000000" pitchFamily="2" charset="-52"/>
              </a:rPr>
            </a:br>
            <a:r>
              <a:rPr lang="ru-RU" altLang="ru-RU" sz="1600" b="1" dirty="0">
                <a:latin typeface="Montserrat" panose="00000500000000000000" pitchFamily="2" charset="-52"/>
              </a:rPr>
              <a:t>вам быстро создавать макеты</a:t>
            </a:r>
          </a:p>
        </p:txBody>
      </p:sp>
      <p:sp>
        <p:nvSpPr>
          <p:cNvPr id="6" name="Текст 3">
            <a:extLst>
              <a:ext uri="{FF2B5EF4-FFF2-40B4-BE49-F238E27FC236}">
                <a16:creationId xmlns:a16="http://schemas.microsoft.com/office/drawing/2014/main" id="{B460BE21-FA02-44EC-AC88-AA318E3AE53D}"/>
              </a:ext>
            </a:extLst>
          </p:cNvPr>
          <p:cNvSpPr txBox="1">
            <a:spLocks/>
          </p:cNvSpPr>
          <p:nvPr/>
        </p:nvSpPr>
        <p:spPr>
          <a:xfrm>
            <a:off x="1005359" y="3052373"/>
            <a:ext cx="4469874" cy="738664"/>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rgbClr val="222A3F"/>
                </a:solidFill>
                <a:latin typeface="Montserrat" panose="00000500000000000000" pitchFamily="2" charset="-52"/>
              </a:rPr>
              <a:t>Все элементы, представленные </a:t>
            </a:r>
            <a:br>
              <a:rPr lang="ru-RU" dirty="0">
                <a:solidFill>
                  <a:srgbClr val="222A3F"/>
                </a:solidFill>
                <a:latin typeface="Montserrat" panose="00000500000000000000" pitchFamily="2" charset="-52"/>
              </a:rPr>
            </a:br>
            <a:r>
              <a:rPr lang="ru-RU" dirty="0">
                <a:solidFill>
                  <a:srgbClr val="222A3F"/>
                </a:solidFill>
                <a:latin typeface="Montserrat" panose="00000500000000000000" pitchFamily="2" charset="-52"/>
              </a:rPr>
              <a:t>в презентации, можно двигать, </a:t>
            </a:r>
            <a:br>
              <a:rPr lang="ru-RU" dirty="0">
                <a:solidFill>
                  <a:srgbClr val="222A3F"/>
                </a:solidFill>
                <a:latin typeface="Montserrat" panose="00000500000000000000" pitchFamily="2" charset="-52"/>
              </a:rPr>
            </a:br>
            <a:r>
              <a:rPr lang="ru-RU" dirty="0">
                <a:solidFill>
                  <a:srgbClr val="222A3F"/>
                </a:solidFill>
                <a:latin typeface="Montserrat" panose="00000500000000000000" pitchFamily="2" charset="-52"/>
              </a:rPr>
              <a:t>масштабировать и удалять</a:t>
            </a:r>
          </a:p>
        </p:txBody>
      </p:sp>
      <p:sp>
        <p:nvSpPr>
          <p:cNvPr id="7" name="Текст 3">
            <a:extLst>
              <a:ext uri="{FF2B5EF4-FFF2-40B4-BE49-F238E27FC236}">
                <a16:creationId xmlns:a16="http://schemas.microsoft.com/office/drawing/2014/main" id="{A40F871A-3E95-4C65-A6E0-4BED2C550B41}"/>
              </a:ext>
            </a:extLst>
          </p:cNvPr>
          <p:cNvSpPr txBox="1">
            <a:spLocks/>
          </p:cNvSpPr>
          <p:nvPr/>
        </p:nvSpPr>
        <p:spPr>
          <a:xfrm>
            <a:off x="5921024" y="1490306"/>
            <a:ext cx="4729906" cy="954107"/>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rgbClr val="222A3F"/>
                </a:solidFill>
                <a:latin typeface="Montserrat" panose="00000500000000000000" pitchFamily="2" charset="-52"/>
              </a:rPr>
              <a:t>Для вашего удобства мы собрали </a:t>
            </a:r>
            <a:r>
              <a:rPr lang="ru-RU" dirty="0">
                <a:solidFill>
                  <a:srgbClr val="222A3F"/>
                </a:solidFill>
              </a:rPr>
              <a:t>как примеры оформления слайдов, так и шаблоны, которые можно копировать в свой проект, а также библиотеку часто используемых элементов</a:t>
            </a:r>
            <a:endParaRPr lang="ru-RU" dirty="0">
              <a:solidFill>
                <a:srgbClr val="222A3F"/>
              </a:solidFill>
              <a:latin typeface="Montserrat" panose="00000500000000000000" pitchFamily="2" charset="-52"/>
            </a:endParaRPr>
          </a:p>
        </p:txBody>
      </p:sp>
      <p:pic>
        <p:nvPicPr>
          <p:cNvPr id="9" name="Рисунок 8">
            <a:extLst>
              <a:ext uri="{FF2B5EF4-FFF2-40B4-BE49-F238E27FC236}">
                <a16:creationId xmlns:a16="http://schemas.microsoft.com/office/drawing/2014/main" id="{6F4223E1-E113-4658-B0AB-6841200821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536" t="38842" r="6935" b="31477"/>
          <a:stretch/>
        </p:blipFill>
        <p:spPr>
          <a:xfrm>
            <a:off x="0" y="4000883"/>
            <a:ext cx="12192000" cy="2857117"/>
          </a:xfrm>
          <a:prstGeom prst="rect">
            <a:avLst/>
          </a:prstGeom>
        </p:spPr>
      </p:pic>
      <p:pic>
        <p:nvPicPr>
          <p:cNvPr id="14" name="Рисунок 13">
            <a:extLst>
              <a:ext uri="{FF2B5EF4-FFF2-40B4-BE49-F238E27FC236}">
                <a16:creationId xmlns:a16="http://schemas.microsoft.com/office/drawing/2014/main" id="{A7042D36-53E7-7E6F-D5BC-54D27AD73B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568" y="3063527"/>
            <a:ext cx="323850" cy="323850"/>
          </a:xfrm>
          <a:prstGeom prst="rect">
            <a:avLst/>
          </a:prstGeom>
        </p:spPr>
      </p:pic>
      <p:pic>
        <p:nvPicPr>
          <p:cNvPr id="15" name="Рисунок 14">
            <a:extLst>
              <a:ext uri="{FF2B5EF4-FFF2-40B4-BE49-F238E27FC236}">
                <a16:creationId xmlns:a16="http://schemas.microsoft.com/office/drawing/2014/main" id="{B34DCCE1-9916-9C84-A343-8DB92C50E2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75233" y="1490306"/>
            <a:ext cx="323850" cy="323850"/>
          </a:xfrm>
          <a:prstGeom prst="rect">
            <a:avLst/>
          </a:prstGeom>
        </p:spPr>
      </p:pic>
      <p:grpSp>
        <p:nvGrpSpPr>
          <p:cNvPr id="3" name="Группа 2">
            <a:extLst>
              <a:ext uri="{FF2B5EF4-FFF2-40B4-BE49-F238E27FC236}">
                <a16:creationId xmlns:a16="http://schemas.microsoft.com/office/drawing/2014/main" id="{882C8B9F-8B26-FD64-4D3B-D2D0A2171DAD}"/>
              </a:ext>
            </a:extLst>
          </p:cNvPr>
          <p:cNvGrpSpPr/>
          <p:nvPr/>
        </p:nvGrpSpPr>
        <p:grpSpPr>
          <a:xfrm>
            <a:off x="5952874" y="2734049"/>
            <a:ext cx="2955349" cy="784679"/>
            <a:chOff x="5475233" y="2560425"/>
            <a:chExt cx="2955349" cy="784679"/>
          </a:xfrm>
        </p:grpSpPr>
        <p:sp>
          <p:nvSpPr>
            <p:cNvPr id="17" name="Облачко с текстом: прямоугольное со скругленными углами 10">
              <a:extLst>
                <a:ext uri="{FF2B5EF4-FFF2-40B4-BE49-F238E27FC236}">
                  <a16:creationId xmlns:a16="http://schemas.microsoft.com/office/drawing/2014/main" id="{554969CE-6245-D2AA-1AC8-204EE85D0274}"/>
                </a:ext>
              </a:extLst>
            </p:cNvPr>
            <p:cNvSpPr/>
            <p:nvPr/>
          </p:nvSpPr>
          <p:spPr>
            <a:xfrm>
              <a:off x="5475233" y="2606440"/>
              <a:ext cx="2955349" cy="738664"/>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Области с подсказками помогают вам в работе</a:t>
              </a:r>
            </a:p>
          </p:txBody>
        </p:sp>
        <p:grpSp>
          <p:nvGrpSpPr>
            <p:cNvPr id="18" name="Группа 17">
              <a:extLst>
                <a:ext uri="{FF2B5EF4-FFF2-40B4-BE49-F238E27FC236}">
                  <a16:creationId xmlns:a16="http://schemas.microsoft.com/office/drawing/2014/main" id="{AEE00039-F8EE-214B-7BA5-2E2929452908}"/>
                </a:ext>
              </a:extLst>
            </p:cNvPr>
            <p:cNvGrpSpPr/>
            <p:nvPr/>
          </p:nvGrpSpPr>
          <p:grpSpPr>
            <a:xfrm>
              <a:off x="7901636" y="2560425"/>
              <a:ext cx="265772" cy="414163"/>
              <a:chOff x="8712521" y="220837"/>
              <a:chExt cx="265772" cy="414163"/>
            </a:xfrm>
          </p:grpSpPr>
          <p:pic>
            <p:nvPicPr>
              <p:cNvPr id="19" name="Рисунок 18">
                <a:extLst>
                  <a:ext uri="{FF2B5EF4-FFF2-40B4-BE49-F238E27FC236}">
                    <a16:creationId xmlns:a16="http://schemas.microsoft.com/office/drawing/2014/main" id="{693AA599-FBEE-983A-9A03-DD27B30466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12521" y="266851"/>
                <a:ext cx="249391" cy="368149"/>
              </a:xfrm>
              <a:prstGeom prst="rect">
                <a:avLst/>
              </a:prstGeom>
            </p:spPr>
          </p:pic>
          <p:sp>
            <p:nvSpPr>
              <p:cNvPr id="20" name="TextBox 19">
                <a:extLst>
                  <a:ext uri="{FF2B5EF4-FFF2-40B4-BE49-F238E27FC236}">
                    <a16:creationId xmlns:a16="http://schemas.microsoft.com/office/drawing/2014/main" id="{2FFF3613-8171-5B26-D5D3-7BFC5BCBB286}"/>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Tree>
    <p:extLst>
      <p:ext uri="{BB962C8B-B14F-4D97-AF65-F5344CB8AC3E}">
        <p14:creationId xmlns:p14="http://schemas.microsoft.com/office/powerpoint/2010/main" val="1421628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ОФОРМЛЕНИЕ БЛОКОВ ТЕКСТА</a:t>
            </a:r>
          </a:p>
        </p:txBody>
      </p:sp>
      <p:sp>
        <p:nvSpPr>
          <p:cNvPr id="5" name="Текст 2">
            <a:extLst>
              <a:ext uri="{FF2B5EF4-FFF2-40B4-BE49-F238E27FC236}">
                <a16:creationId xmlns:a16="http://schemas.microsoft.com/office/drawing/2014/main" id="{E89CDCB0-6830-4423-B447-DB932C9246EE}"/>
              </a:ext>
            </a:extLst>
          </p:cNvPr>
          <p:cNvSpPr>
            <a:spLocks noGrp="1"/>
          </p:cNvSpPr>
          <p:nvPr>
            <p:ph type="body" sz="quarter" idx="10"/>
          </p:nvPr>
        </p:nvSpPr>
        <p:spPr>
          <a:xfrm>
            <a:off x="559571" y="1729294"/>
            <a:ext cx="2325814" cy="584775"/>
          </a:xfrm>
        </p:spPr>
        <p:txBody>
          <a:bodyPr/>
          <a:lstStyle/>
          <a:p>
            <a:r>
              <a:rPr lang="ru-RU" dirty="0">
                <a:solidFill>
                  <a:schemeClr val="tx2"/>
                </a:solidFill>
              </a:rPr>
              <a:t>с нумерацией или инфографикой</a:t>
            </a:r>
          </a:p>
        </p:txBody>
      </p:sp>
      <p:sp>
        <p:nvSpPr>
          <p:cNvPr id="7" name="Прямоугольник: скругленные углы 6">
            <a:extLst>
              <a:ext uri="{FF2B5EF4-FFF2-40B4-BE49-F238E27FC236}">
                <a16:creationId xmlns:a16="http://schemas.microsoft.com/office/drawing/2014/main" id="{10295E31-2CEA-497F-88A7-A4E845D8E2A2}"/>
              </a:ext>
            </a:extLst>
          </p:cNvPr>
          <p:cNvSpPr/>
          <p:nvPr/>
        </p:nvSpPr>
        <p:spPr>
          <a:xfrm>
            <a:off x="3174601" y="3766856"/>
            <a:ext cx="2354736" cy="2089365"/>
          </a:xfrm>
          <a:prstGeom prst="roundRect">
            <a:avLst>
              <a:gd name="adj" fmla="val 1941"/>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ru-RU" sz="1400" dirty="0">
                <a:solidFill>
                  <a:schemeClr val="tx1"/>
                </a:solidFill>
                <a:latin typeface="Montserrat" panose="00000500000000000000" pitchFamily="2" charset="-52"/>
              </a:rPr>
              <a:t>Заголовок</a:t>
            </a:r>
          </a:p>
          <a:p>
            <a:endParaRPr lang="ru-RU" sz="1400" dirty="0">
              <a:solidFill>
                <a:schemeClr val="tx1"/>
              </a:solidFill>
              <a:latin typeface="Montserrat" panose="00000500000000000000" pitchFamily="2" charset="-52"/>
            </a:endParaRPr>
          </a:p>
          <a:p>
            <a:pPr marL="285750" indent="-285750">
              <a:buFontTx/>
              <a:buChar char="-"/>
            </a:pPr>
            <a:r>
              <a:rPr lang="ru-RU" sz="1200" dirty="0">
                <a:solidFill>
                  <a:schemeClr val="tx1"/>
                </a:solidFill>
                <a:latin typeface="Montserrat" panose="00000500000000000000" pitchFamily="2" charset="-52"/>
              </a:rPr>
              <a:t>Пункт</a:t>
            </a:r>
          </a:p>
          <a:p>
            <a:pPr marL="285750" indent="-285750">
              <a:buFontTx/>
              <a:buChar char="-"/>
            </a:pPr>
            <a:r>
              <a:rPr lang="ru-RU" sz="1200" dirty="0">
                <a:solidFill>
                  <a:schemeClr val="tx1"/>
                </a:solidFill>
                <a:latin typeface="Montserrat" panose="00000500000000000000" pitchFamily="2" charset="-52"/>
              </a:rPr>
              <a:t>Пункт</a:t>
            </a:r>
          </a:p>
          <a:p>
            <a:pPr marL="285750" indent="-285750">
              <a:buFontTx/>
              <a:buChar char="-"/>
            </a:pPr>
            <a:r>
              <a:rPr lang="ru-RU" sz="1200" dirty="0">
                <a:solidFill>
                  <a:schemeClr val="tx1"/>
                </a:solidFill>
                <a:latin typeface="Montserrat" panose="00000500000000000000" pitchFamily="2" charset="-52"/>
              </a:rPr>
              <a:t>Пункт</a:t>
            </a:r>
          </a:p>
          <a:p>
            <a:pPr marL="285750" indent="-285750">
              <a:buFontTx/>
              <a:buChar char="-"/>
            </a:pPr>
            <a:r>
              <a:rPr lang="ru-RU" sz="1200" dirty="0">
                <a:solidFill>
                  <a:schemeClr val="tx1"/>
                </a:solidFill>
                <a:latin typeface="Montserrat" panose="00000500000000000000" pitchFamily="2" charset="-52"/>
              </a:rPr>
              <a:t>Пункт</a:t>
            </a:r>
          </a:p>
        </p:txBody>
      </p:sp>
      <p:sp>
        <p:nvSpPr>
          <p:cNvPr id="8" name="Google Shape;83;p10">
            <a:extLst>
              <a:ext uri="{FF2B5EF4-FFF2-40B4-BE49-F238E27FC236}">
                <a16:creationId xmlns:a16="http://schemas.microsoft.com/office/drawing/2014/main" id="{913FDC49-2F68-4AF6-9703-56E67C9F772F}"/>
              </a:ext>
            </a:extLst>
          </p:cNvPr>
          <p:cNvSpPr/>
          <p:nvPr/>
        </p:nvSpPr>
        <p:spPr>
          <a:xfrm>
            <a:off x="5766134" y="1729294"/>
            <a:ext cx="3537791" cy="1784251"/>
          </a:xfrm>
          <a:prstGeom prst="roundRect">
            <a:avLst>
              <a:gd name="adj" fmla="val 5340"/>
            </a:avLst>
          </a:prstGeom>
          <a:solidFill>
            <a:schemeClr val="bg1"/>
          </a:solidFill>
          <a:ln>
            <a:noFill/>
          </a:ln>
          <a:effectLst>
            <a:outerShdw blurRad="254000" algn="ctr" rotWithShape="0">
              <a:prstClr val="black">
                <a:alpha val="20000"/>
              </a:prstClr>
            </a:outerShdw>
          </a:effectLst>
        </p:spPr>
        <p:txBody>
          <a:bodyPr spcFirstLastPara="1" wrap="square" lIns="108000" tIns="90000" rIns="72000" bIns="0" anchor="t" anchorCtr="0">
            <a:noAutofit/>
          </a:bodyPr>
          <a:lstStyle/>
          <a:p>
            <a:pPr>
              <a:lnSpc>
                <a:spcPct val="114000"/>
              </a:lnSpc>
            </a:pPr>
            <a:r>
              <a:rPr lang="ru-RU" sz="1400" dirty="0">
                <a:solidFill>
                  <a:schemeClr val="accent2"/>
                </a:solidFill>
                <a:latin typeface="Montserrat" panose="00000500000000000000" pitchFamily="2" charset="-52"/>
                <a:cs typeface="ALS Sector Regular" pitchFamily="2" charset="0"/>
                <a:sym typeface="Roboto Medium"/>
              </a:rPr>
              <a:t>ЗАГОЛОВОК</a:t>
            </a:r>
            <a:endParaRPr lang="en" sz="1400" dirty="0">
              <a:solidFill>
                <a:schemeClr val="accent2"/>
              </a:solidFill>
              <a:latin typeface="Montserrat" panose="00000500000000000000" pitchFamily="2" charset="-52"/>
              <a:cs typeface="ALS Sector Regular" pitchFamily="2" charset="0"/>
              <a:sym typeface="Roboto Medium"/>
            </a:endParaRPr>
          </a:p>
          <a:p>
            <a:pPr>
              <a:lnSpc>
                <a:spcPct val="114000"/>
              </a:lnSpc>
              <a:spcBef>
                <a:spcPts val="300"/>
              </a:spcBef>
            </a:pPr>
            <a:r>
              <a:rPr lang="ru-RU" sz="1200" dirty="0">
                <a:solidFill>
                  <a:schemeClr val="accent4"/>
                </a:solidFill>
                <a:latin typeface="Montserrat" panose="00000500000000000000" pitchFamily="2" charset="-52"/>
                <a:ea typeface="Roboto"/>
                <a:cs typeface="ALS Sector Regular" pitchFamily="2" charset="0"/>
                <a:sym typeface="Roboto"/>
              </a:rPr>
              <a:t>Текстовый блок</a:t>
            </a:r>
          </a:p>
          <a:p>
            <a:pPr>
              <a:lnSpc>
                <a:spcPct val="114000"/>
              </a:lnSpc>
              <a:spcBef>
                <a:spcPts val="300"/>
              </a:spcBef>
            </a:pPr>
            <a:endParaRPr lang="en" sz="1100" dirty="0">
              <a:solidFill>
                <a:srgbClr val="434343"/>
              </a:solidFill>
              <a:latin typeface="Montserrat" panose="00000500000000000000" pitchFamily="2" charset="-52"/>
              <a:ea typeface="Roboto"/>
              <a:cs typeface="ALS Sector Regular" pitchFamily="2" charset="0"/>
              <a:sym typeface="Roboto"/>
            </a:endParaRPr>
          </a:p>
        </p:txBody>
      </p:sp>
      <p:sp>
        <p:nvSpPr>
          <p:cNvPr id="9" name="Google Shape;83;p10">
            <a:extLst>
              <a:ext uri="{FF2B5EF4-FFF2-40B4-BE49-F238E27FC236}">
                <a16:creationId xmlns:a16="http://schemas.microsoft.com/office/drawing/2014/main" id="{FAFB3877-275D-4FB5-96E9-72B6E2A9E182}"/>
              </a:ext>
            </a:extLst>
          </p:cNvPr>
          <p:cNvSpPr/>
          <p:nvPr/>
        </p:nvSpPr>
        <p:spPr>
          <a:xfrm>
            <a:off x="9695853" y="1706768"/>
            <a:ext cx="1901278" cy="4142578"/>
          </a:xfrm>
          <a:prstGeom prst="roundRect">
            <a:avLst>
              <a:gd name="adj" fmla="val 3686"/>
            </a:avLst>
          </a:prstGeom>
          <a:solidFill>
            <a:schemeClr val="bg1"/>
          </a:solidFill>
          <a:ln>
            <a:noFill/>
          </a:ln>
          <a:effectLst>
            <a:outerShdw blurRad="254000" algn="ctr" rotWithShape="0">
              <a:prstClr val="black">
                <a:alpha val="20000"/>
              </a:prstClr>
            </a:outerShdw>
          </a:effectLst>
        </p:spPr>
        <p:txBody>
          <a:bodyPr spcFirstLastPara="1" wrap="square" lIns="108000" tIns="90000" rIns="72000" bIns="0" anchor="t" anchorCtr="0">
            <a:noAutofit/>
          </a:bodyPr>
          <a:lstStyle/>
          <a:p>
            <a:r>
              <a:rPr lang="ru-RU" sz="1400" b="1" dirty="0">
                <a:solidFill>
                  <a:schemeClr val="accent2"/>
                </a:solidFill>
                <a:latin typeface="Montserrat" panose="00000500000000000000" pitchFamily="2" charset="-52"/>
                <a:cs typeface="ALS Sector Regular" pitchFamily="2" charset="0"/>
                <a:sym typeface="Roboto Medium"/>
              </a:rPr>
              <a:t>Заголовок</a:t>
            </a:r>
            <a:br>
              <a:rPr lang="ru-RU" sz="1400" b="1" dirty="0">
                <a:solidFill>
                  <a:schemeClr val="accent4"/>
                </a:solidFill>
                <a:latin typeface="Montserrat" panose="00000500000000000000" pitchFamily="2" charset="-52"/>
                <a:cs typeface="ALS Sector Regular" pitchFamily="2" charset="0"/>
                <a:sym typeface="Roboto Medium"/>
              </a:rPr>
            </a:br>
            <a:r>
              <a:rPr lang="ru-RU" sz="1200" dirty="0">
                <a:solidFill>
                  <a:schemeClr val="accent2"/>
                </a:solidFill>
                <a:latin typeface="Montserrat" panose="00000500000000000000" pitchFamily="2" charset="-52"/>
                <a:ea typeface="Roboto"/>
                <a:cs typeface="ALS Sector Regular" pitchFamily="2" charset="0"/>
                <a:sym typeface="Roboto"/>
              </a:rPr>
              <a:t>Подзаголовок</a:t>
            </a:r>
          </a:p>
          <a:p>
            <a:br>
              <a:rPr lang="ru-RU" sz="1200" dirty="0">
                <a:solidFill>
                  <a:schemeClr val="accent4"/>
                </a:solidFill>
                <a:latin typeface="Montserrat" panose="00000500000000000000" pitchFamily="2" charset="-52"/>
                <a:ea typeface="Roboto"/>
                <a:cs typeface="ALS Sector Regular" pitchFamily="2" charset="0"/>
                <a:sym typeface="Roboto"/>
              </a:rPr>
            </a:br>
            <a:r>
              <a:rPr lang="ru-RU" sz="1200" dirty="0">
                <a:solidFill>
                  <a:schemeClr val="accent4"/>
                </a:solidFill>
                <a:latin typeface="Montserrat" panose="00000500000000000000" pitchFamily="2" charset="-52"/>
                <a:ea typeface="Roboto"/>
                <a:cs typeface="ALS Sector Regular" pitchFamily="2" charset="0"/>
                <a:sym typeface="Roboto"/>
              </a:rPr>
              <a:t>Текстовый блок</a:t>
            </a:r>
          </a:p>
          <a:p>
            <a:pPr>
              <a:lnSpc>
                <a:spcPct val="114000"/>
              </a:lnSpc>
              <a:spcBef>
                <a:spcPts val="300"/>
              </a:spcBef>
            </a:pPr>
            <a:endParaRPr lang="ru-RU" sz="1100" dirty="0">
              <a:solidFill>
                <a:srgbClr val="434343"/>
              </a:solidFill>
              <a:latin typeface="Montserrat" panose="00000500000000000000" pitchFamily="2" charset="-52"/>
              <a:ea typeface="Roboto"/>
              <a:cs typeface="ALS Sector Regular" pitchFamily="2" charset="0"/>
              <a:sym typeface="Roboto"/>
            </a:endParaRPr>
          </a:p>
          <a:p>
            <a:pPr>
              <a:lnSpc>
                <a:spcPct val="114000"/>
              </a:lnSpc>
              <a:spcBef>
                <a:spcPts val="500"/>
              </a:spcBef>
            </a:pPr>
            <a:endParaRPr sz="1100" dirty="0">
              <a:solidFill>
                <a:srgbClr val="434343"/>
              </a:solidFill>
              <a:latin typeface="Montserrat" panose="00000500000000000000" pitchFamily="2" charset="-52"/>
              <a:ea typeface="Roboto"/>
              <a:cs typeface="ALS Sector Regular" pitchFamily="2" charset="0"/>
              <a:sym typeface="Roboto"/>
            </a:endParaRPr>
          </a:p>
        </p:txBody>
      </p:sp>
      <p:sp>
        <p:nvSpPr>
          <p:cNvPr id="10" name="Google Shape;84;p10">
            <a:extLst>
              <a:ext uri="{FF2B5EF4-FFF2-40B4-BE49-F238E27FC236}">
                <a16:creationId xmlns:a16="http://schemas.microsoft.com/office/drawing/2014/main" id="{8B8BCE3B-732A-403F-A1ED-26DECEEED311}"/>
              </a:ext>
            </a:extLst>
          </p:cNvPr>
          <p:cNvSpPr/>
          <p:nvPr/>
        </p:nvSpPr>
        <p:spPr>
          <a:xfrm>
            <a:off x="5766134" y="3759981"/>
            <a:ext cx="3537791" cy="2089365"/>
          </a:xfrm>
          <a:prstGeom prst="roundRect">
            <a:avLst>
              <a:gd name="adj" fmla="val 4999"/>
            </a:avLst>
          </a:prstGeom>
          <a:solidFill>
            <a:schemeClr val="bg1"/>
          </a:solidFill>
          <a:ln>
            <a:noFill/>
          </a:ln>
          <a:effectLst>
            <a:outerShdw blurRad="254000" algn="ctr" rotWithShape="0">
              <a:prstClr val="black">
                <a:alpha val="20000"/>
              </a:prstClr>
            </a:outerShdw>
          </a:effectLst>
        </p:spPr>
        <p:txBody>
          <a:bodyPr spcFirstLastPara="1" wrap="square" lIns="108000" tIns="90000" rIns="72000" bIns="0" anchor="t" anchorCtr="0">
            <a:noAutofit/>
          </a:bodyPr>
          <a:lstStyle/>
          <a:p>
            <a:pPr>
              <a:lnSpc>
                <a:spcPct val="114000"/>
              </a:lnSpc>
            </a:pPr>
            <a:r>
              <a:rPr lang="ru-RU" sz="1400" dirty="0">
                <a:solidFill>
                  <a:schemeClr val="accent1"/>
                </a:solidFill>
                <a:latin typeface="Montserrat" panose="00000500000000000000" pitchFamily="2" charset="-52"/>
                <a:cs typeface="ALS Sector Regular" pitchFamily="2" charset="0"/>
                <a:sym typeface="Roboto Medium"/>
              </a:rPr>
              <a:t>ЗАГОЛОВОК</a:t>
            </a:r>
          </a:p>
          <a:p>
            <a:pPr>
              <a:lnSpc>
                <a:spcPct val="114000"/>
              </a:lnSpc>
            </a:pPr>
            <a:endParaRPr lang="ru-RU" sz="1400" dirty="0">
              <a:solidFill>
                <a:srgbClr val="434343"/>
              </a:solidFill>
              <a:latin typeface="Montserrat" panose="00000500000000000000" pitchFamily="2" charset="-52"/>
              <a:cs typeface="ALS Sector Regular" pitchFamily="2" charset="0"/>
              <a:sym typeface="Roboto Medium"/>
            </a:endParaRPr>
          </a:p>
          <a:p>
            <a:pPr marL="0" marR="0" lvl="0" indent="0" algn="l" defTabSz="914400" rtl="0" eaLnBrk="1" fontAlgn="auto" latinLnBrk="0" hangingPunct="1">
              <a:lnSpc>
                <a:spcPct val="114000"/>
              </a:lnSpc>
              <a:spcBef>
                <a:spcPts val="300"/>
              </a:spcBef>
              <a:spcAft>
                <a:spcPts val="0"/>
              </a:spcAft>
              <a:buClrTx/>
              <a:buSzTx/>
              <a:buFontTx/>
              <a:buNone/>
              <a:tabLst/>
              <a:defRPr/>
            </a:pPr>
            <a:r>
              <a:rPr lang="ru-RU" sz="1200" dirty="0">
                <a:solidFill>
                  <a:schemeClr val="accent4"/>
                </a:solidFill>
                <a:latin typeface="Montserrat" panose="00000500000000000000" pitchFamily="2" charset="-52"/>
                <a:ea typeface="Roboto"/>
                <a:cs typeface="ALS Sector Regular" pitchFamily="2" charset="0"/>
                <a:sym typeface="Roboto"/>
              </a:rPr>
              <a:t>Текстовый блок</a:t>
            </a:r>
            <a:endParaRPr kumimoji="0" lang="ru-RU" sz="1200" b="0" i="0" u="none" strike="noStrike" kern="1200" cap="none" spc="0" normalizeH="0" baseline="0" noProof="0" dirty="0">
              <a:ln>
                <a:noFill/>
              </a:ln>
              <a:solidFill>
                <a:schemeClr val="accent4"/>
              </a:solidFill>
              <a:effectLst/>
              <a:uLnTx/>
              <a:uFillTx/>
              <a:latin typeface="Montserrat" panose="00000500000000000000" pitchFamily="2" charset="-52"/>
              <a:ea typeface="Roboto"/>
              <a:cs typeface="ALS Sector Regular" pitchFamily="2" charset="0"/>
              <a:sym typeface="Roboto"/>
            </a:endParaRPr>
          </a:p>
          <a:p>
            <a:pPr>
              <a:lnSpc>
                <a:spcPct val="114000"/>
              </a:lnSpc>
            </a:pPr>
            <a:endParaRPr sz="1400" dirty="0">
              <a:solidFill>
                <a:srgbClr val="434343"/>
              </a:solidFill>
              <a:latin typeface="Montserrat" panose="00000500000000000000" pitchFamily="2" charset="-52"/>
              <a:cs typeface="ALS Sector Regular" pitchFamily="2" charset="0"/>
              <a:sym typeface="Roboto Medium"/>
            </a:endParaRPr>
          </a:p>
        </p:txBody>
      </p:sp>
      <p:sp>
        <p:nvSpPr>
          <p:cNvPr id="11" name="Google Shape;89;p10">
            <a:extLst>
              <a:ext uri="{FF2B5EF4-FFF2-40B4-BE49-F238E27FC236}">
                <a16:creationId xmlns:a16="http://schemas.microsoft.com/office/drawing/2014/main" id="{30DED6DC-7EB3-4ADF-BC4B-7671CC104781}"/>
              </a:ext>
            </a:extLst>
          </p:cNvPr>
          <p:cNvSpPr txBox="1"/>
          <p:nvPr/>
        </p:nvSpPr>
        <p:spPr>
          <a:xfrm>
            <a:off x="5209882" y="3482603"/>
            <a:ext cx="266361" cy="67454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indent="0">
              <a:lnSpc>
                <a:spcPct val="115000"/>
              </a:lnSpc>
              <a:spcBef>
                <a:spcPts val="2500"/>
              </a:spcBef>
              <a:buSzPts val="2500"/>
              <a:buNone/>
              <a:defRPr sz="3700">
                <a:solidFill>
                  <a:srgbClr val="D9D9D9"/>
                </a:solidFill>
                <a:latin typeface="ALS Sector Regular" pitchFamily="2" charset="0"/>
                <a:ea typeface="Montserrat SemiBold"/>
                <a:cs typeface="ALS Sector Regular" pitchFamily="2" charset="0"/>
              </a:defRPr>
            </a:lvl1pPr>
          </a:lstStyle>
          <a:p>
            <a:pPr algn="ctr"/>
            <a:r>
              <a:rPr lang="ru-RU" sz="2000" dirty="0">
                <a:solidFill>
                  <a:schemeClr val="accent6"/>
                </a:solidFill>
                <a:latin typeface="Montserrat" panose="00000500000000000000" pitchFamily="2" charset="-52"/>
                <a:sym typeface="Montserrat SemiBold"/>
              </a:rPr>
              <a:t>2</a:t>
            </a:r>
            <a:endParaRPr sz="2000" dirty="0">
              <a:solidFill>
                <a:schemeClr val="accent6"/>
              </a:solidFill>
              <a:latin typeface="Montserrat" panose="00000500000000000000" pitchFamily="2" charset="-52"/>
              <a:sym typeface="Montserrat Medium"/>
            </a:endParaRPr>
          </a:p>
        </p:txBody>
      </p:sp>
      <p:sp>
        <p:nvSpPr>
          <p:cNvPr id="12" name="Google Shape;89;p10">
            <a:extLst>
              <a:ext uri="{FF2B5EF4-FFF2-40B4-BE49-F238E27FC236}">
                <a16:creationId xmlns:a16="http://schemas.microsoft.com/office/drawing/2014/main" id="{78C09219-6ED2-4A53-8D2B-B179BF9A55C3}"/>
              </a:ext>
            </a:extLst>
          </p:cNvPr>
          <p:cNvSpPr txBox="1"/>
          <p:nvPr/>
        </p:nvSpPr>
        <p:spPr>
          <a:xfrm>
            <a:off x="11303217" y="1425706"/>
            <a:ext cx="293914" cy="67454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indent="0">
              <a:lnSpc>
                <a:spcPct val="115000"/>
              </a:lnSpc>
              <a:spcBef>
                <a:spcPts val="2500"/>
              </a:spcBef>
              <a:buSzPts val="2500"/>
              <a:buNone/>
              <a:defRPr sz="3700">
                <a:solidFill>
                  <a:srgbClr val="D9D9D9"/>
                </a:solidFill>
                <a:latin typeface="ALS Sector Regular" pitchFamily="2" charset="0"/>
                <a:ea typeface="Montserrat SemiBold"/>
                <a:cs typeface="ALS Sector Regular" pitchFamily="2" charset="0"/>
              </a:defRPr>
            </a:lvl1pPr>
          </a:lstStyle>
          <a:p>
            <a:pPr algn="ctr"/>
            <a:r>
              <a:rPr lang="ru-RU" sz="2000" dirty="0">
                <a:solidFill>
                  <a:schemeClr val="accent6"/>
                </a:solidFill>
                <a:latin typeface="Montserrat" panose="00000500000000000000" pitchFamily="2" charset="-52"/>
                <a:sym typeface="Montserrat SemiBold"/>
              </a:rPr>
              <a:t>5</a:t>
            </a:r>
            <a:endParaRPr sz="2000" dirty="0">
              <a:solidFill>
                <a:schemeClr val="accent6"/>
              </a:solidFill>
              <a:latin typeface="Montserrat" panose="00000500000000000000" pitchFamily="2" charset="-52"/>
              <a:sym typeface="Montserrat Medium"/>
            </a:endParaRPr>
          </a:p>
        </p:txBody>
      </p:sp>
      <p:grpSp>
        <p:nvGrpSpPr>
          <p:cNvPr id="13" name="Группа 12">
            <a:extLst>
              <a:ext uri="{FF2B5EF4-FFF2-40B4-BE49-F238E27FC236}">
                <a16:creationId xmlns:a16="http://schemas.microsoft.com/office/drawing/2014/main" id="{B9690156-DD95-4D19-B0F7-1A4F82EEE293}"/>
              </a:ext>
            </a:extLst>
          </p:cNvPr>
          <p:cNvGrpSpPr/>
          <p:nvPr/>
        </p:nvGrpSpPr>
        <p:grpSpPr>
          <a:xfrm>
            <a:off x="3165106" y="1729294"/>
            <a:ext cx="2364231" cy="1784252"/>
            <a:chOff x="1323995" y="1376787"/>
            <a:chExt cx="2280955" cy="2498573"/>
          </a:xfrm>
        </p:grpSpPr>
        <p:sp>
          <p:nvSpPr>
            <p:cNvPr id="14" name="Rectangle 12">
              <a:extLst>
                <a:ext uri="{FF2B5EF4-FFF2-40B4-BE49-F238E27FC236}">
                  <a16:creationId xmlns:a16="http://schemas.microsoft.com/office/drawing/2014/main" id="{318A0408-5DBC-47C4-92E5-E22902EB2B7E}"/>
                </a:ext>
              </a:extLst>
            </p:cNvPr>
            <p:cNvSpPr/>
            <p:nvPr/>
          </p:nvSpPr>
          <p:spPr>
            <a:xfrm>
              <a:off x="1323995" y="1376787"/>
              <a:ext cx="2280955" cy="2498573"/>
            </a:xfrm>
            <a:prstGeom prst="roundRect">
              <a:avLst>
                <a:gd name="adj" fmla="val 3632"/>
              </a:avLst>
            </a:prstGeom>
            <a:noFill/>
            <a:ln w="28575" cap="flat">
              <a:solidFill>
                <a:schemeClr val="accent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RU" sz="1200" dirty="0">
                <a:solidFill>
                  <a:srgbClr val="8F9092"/>
                </a:solidFill>
                <a:latin typeface="Montserrat" panose="00000500000000000000" pitchFamily="2" charset="-52"/>
              </a:endParaRPr>
            </a:p>
          </p:txBody>
        </p:sp>
        <p:sp>
          <p:nvSpPr>
            <p:cNvPr id="15" name="Rectangle 12">
              <a:extLst>
                <a:ext uri="{FF2B5EF4-FFF2-40B4-BE49-F238E27FC236}">
                  <a16:creationId xmlns:a16="http://schemas.microsoft.com/office/drawing/2014/main" id="{3AECF210-2CE7-4EA6-B4BB-F42AFFE20EDD}"/>
                </a:ext>
              </a:extLst>
            </p:cNvPr>
            <p:cNvSpPr/>
            <p:nvPr/>
          </p:nvSpPr>
          <p:spPr>
            <a:xfrm>
              <a:off x="1487691" y="1554012"/>
              <a:ext cx="1953561" cy="2139943"/>
            </a:xfrm>
            <a:prstGeom prst="roundRect">
              <a:avLst>
                <a:gd name="adj" fmla="val 3632"/>
              </a:avLst>
            </a:prstGeom>
            <a:solidFill>
              <a:schemeClr val="bg1"/>
            </a:solidFill>
            <a:ln w="28575" cap="flat">
              <a:noFill/>
              <a:prstDash val="solid"/>
            </a:ln>
            <a:effectLst>
              <a:outerShdw blurRad="254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ru-RU" sz="1400" b="1" dirty="0">
                  <a:solidFill>
                    <a:schemeClr val="accent4"/>
                  </a:solidFill>
                  <a:latin typeface="Montserrat" panose="00000500000000000000" pitchFamily="2" charset="-52"/>
                </a:rPr>
                <a:t>Заголовок</a:t>
              </a:r>
              <a:br>
                <a:rPr lang="ru-RU" sz="1200" dirty="0">
                  <a:solidFill>
                    <a:schemeClr val="accent4"/>
                  </a:solidFill>
                  <a:latin typeface="Montserrat" panose="00000500000000000000" pitchFamily="2" charset="-52"/>
                </a:rPr>
              </a:br>
              <a:endParaRPr lang="ru-RU" sz="1200" dirty="0">
                <a:solidFill>
                  <a:schemeClr val="accent4"/>
                </a:solidFill>
                <a:latin typeface="Montserrat" panose="00000500000000000000" pitchFamily="2" charset="-52"/>
              </a:endParaRPr>
            </a:p>
            <a:p>
              <a:r>
                <a:rPr lang="ru-RU" sz="1200" dirty="0">
                  <a:solidFill>
                    <a:schemeClr val="accent4"/>
                  </a:solidFill>
                  <a:latin typeface="Montserrat" panose="00000500000000000000" pitchFamily="2" charset="-52"/>
                </a:rPr>
                <a:t>Подзаголовок</a:t>
              </a:r>
            </a:p>
            <a:p>
              <a:pPr marL="228600" indent="-228600">
                <a:buAutoNum type="arabicPeriod"/>
              </a:pPr>
              <a:r>
                <a:rPr lang="ru-RU" sz="1200" dirty="0">
                  <a:solidFill>
                    <a:schemeClr val="accent4"/>
                  </a:solidFill>
                  <a:latin typeface="Montserrat" panose="00000500000000000000" pitchFamily="2" charset="-52"/>
                </a:rPr>
                <a:t>Первый пункт;</a:t>
              </a:r>
            </a:p>
            <a:p>
              <a:pPr marL="228600" indent="-228600">
                <a:buAutoNum type="arabicPeriod"/>
              </a:pPr>
              <a:r>
                <a:rPr lang="ru-RU" sz="1200" dirty="0">
                  <a:solidFill>
                    <a:schemeClr val="accent4"/>
                  </a:solidFill>
                  <a:latin typeface="Montserrat" panose="00000500000000000000" pitchFamily="2" charset="-52"/>
                </a:rPr>
                <a:t>Второй пункт;</a:t>
              </a:r>
            </a:p>
            <a:p>
              <a:pPr marL="228600" indent="-228600">
                <a:buAutoNum type="arabicPeriod"/>
              </a:pPr>
              <a:r>
                <a:rPr lang="ru-RU" sz="1200" dirty="0">
                  <a:solidFill>
                    <a:schemeClr val="accent4"/>
                  </a:solidFill>
                  <a:latin typeface="Montserrat" panose="00000500000000000000" pitchFamily="2" charset="-52"/>
                </a:rPr>
                <a:t>Третий пункт.</a:t>
              </a:r>
              <a:endParaRPr lang="en-RU" sz="1200" dirty="0">
                <a:solidFill>
                  <a:schemeClr val="accent4"/>
                </a:solidFill>
                <a:latin typeface="Montserrat" panose="00000500000000000000" pitchFamily="2" charset="-52"/>
              </a:endParaRPr>
            </a:p>
          </p:txBody>
        </p:sp>
      </p:grpSp>
      <p:sp>
        <p:nvSpPr>
          <p:cNvPr id="16" name="Овал 15">
            <a:extLst>
              <a:ext uri="{FF2B5EF4-FFF2-40B4-BE49-F238E27FC236}">
                <a16:creationId xmlns:a16="http://schemas.microsoft.com/office/drawing/2014/main" id="{2C697469-48AA-4D9F-9CD3-E241921D7A32}"/>
              </a:ext>
            </a:extLst>
          </p:cNvPr>
          <p:cNvSpPr/>
          <p:nvPr/>
        </p:nvSpPr>
        <p:spPr>
          <a:xfrm>
            <a:off x="3205056" y="1483660"/>
            <a:ext cx="349220" cy="34922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latin typeface="Montserrat" panose="00000500000000000000" pitchFamily="2" charset="-52"/>
              </a:rPr>
              <a:t>1</a:t>
            </a:r>
          </a:p>
        </p:txBody>
      </p:sp>
      <p:grpSp>
        <p:nvGrpSpPr>
          <p:cNvPr id="3" name="Группа 2">
            <a:extLst>
              <a:ext uri="{FF2B5EF4-FFF2-40B4-BE49-F238E27FC236}">
                <a16:creationId xmlns:a16="http://schemas.microsoft.com/office/drawing/2014/main" id="{D86E2888-3D15-2B03-0C76-A19077849D6E}"/>
              </a:ext>
            </a:extLst>
          </p:cNvPr>
          <p:cNvGrpSpPr/>
          <p:nvPr/>
        </p:nvGrpSpPr>
        <p:grpSpPr>
          <a:xfrm>
            <a:off x="8871494" y="1797130"/>
            <a:ext cx="310935" cy="365710"/>
            <a:chOff x="8871494" y="1797130"/>
            <a:chExt cx="310935" cy="365710"/>
          </a:xfrm>
        </p:grpSpPr>
        <p:sp>
          <p:nvSpPr>
            <p:cNvPr id="18" name="Прямоугольник: скругленные углы 2">
              <a:extLst>
                <a:ext uri="{FF2B5EF4-FFF2-40B4-BE49-F238E27FC236}">
                  <a16:creationId xmlns:a16="http://schemas.microsoft.com/office/drawing/2014/main" id="{45ECFA4C-CD50-4F35-8238-9B0EC8476E48}"/>
                </a:ext>
              </a:extLst>
            </p:cNvPr>
            <p:cNvSpPr/>
            <p:nvPr/>
          </p:nvSpPr>
          <p:spPr>
            <a:xfrm>
              <a:off x="8871494" y="1797130"/>
              <a:ext cx="310935" cy="36571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0" name="Группа 19">
              <a:extLst>
                <a:ext uri="{FF2B5EF4-FFF2-40B4-BE49-F238E27FC236}">
                  <a16:creationId xmlns:a16="http://schemas.microsoft.com/office/drawing/2014/main" id="{61BC8451-5B7C-8D7C-47AF-748EE47AEA4B}"/>
                </a:ext>
              </a:extLst>
            </p:cNvPr>
            <p:cNvGrpSpPr/>
            <p:nvPr/>
          </p:nvGrpSpPr>
          <p:grpSpPr>
            <a:xfrm>
              <a:off x="8966809" y="1832639"/>
              <a:ext cx="119063" cy="273051"/>
              <a:chOff x="946092" y="1308393"/>
              <a:chExt cx="119063" cy="273051"/>
            </a:xfrm>
            <a:solidFill>
              <a:schemeClr val="bg1"/>
            </a:solidFill>
          </p:grpSpPr>
          <p:sp>
            <p:nvSpPr>
              <p:cNvPr id="21" name="Freeform 559">
                <a:extLst>
                  <a:ext uri="{FF2B5EF4-FFF2-40B4-BE49-F238E27FC236}">
                    <a16:creationId xmlns:a16="http://schemas.microsoft.com/office/drawing/2014/main" id="{8D96AF3A-D4B9-2D08-1158-77F991A12C81}"/>
                  </a:ext>
                </a:extLst>
              </p:cNvPr>
              <p:cNvSpPr>
                <a:spLocks/>
              </p:cNvSpPr>
              <p:nvPr/>
            </p:nvSpPr>
            <p:spPr bwMode="auto">
              <a:xfrm>
                <a:off x="968317" y="1308393"/>
                <a:ext cx="74613" cy="77788"/>
              </a:xfrm>
              <a:custGeom>
                <a:avLst/>
                <a:gdLst>
                  <a:gd name="T0" fmla="*/ 514 w 1025"/>
                  <a:gd name="T1" fmla="*/ 0 h 1012"/>
                  <a:gd name="T2" fmla="*/ 614 w 1025"/>
                  <a:gd name="T3" fmla="*/ 10 h 1012"/>
                  <a:gd name="T4" fmla="*/ 709 w 1025"/>
                  <a:gd name="T5" fmla="*/ 38 h 1012"/>
                  <a:gd name="T6" fmla="*/ 798 w 1025"/>
                  <a:gd name="T7" fmla="*/ 85 h 1012"/>
                  <a:gd name="T8" fmla="*/ 876 w 1025"/>
                  <a:gd name="T9" fmla="*/ 149 h 1012"/>
                  <a:gd name="T10" fmla="*/ 940 w 1025"/>
                  <a:gd name="T11" fmla="*/ 226 h 1012"/>
                  <a:gd name="T12" fmla="*/ 987 w 1025"/>
                  <a:gd name="T13" fmla="*/ 313 h 1012"/>
                  <a:gd name="T14" fmla="*/ 1016 w 1025"/>
                  <a:gd name="T15" fmla="*/ 407 h 1012"/>
                  <a:gd name="T16" fmla="*/ 1025 w 1025"/>
                  <a:gd name="T17" fmla="*/ 506 h 1012"/>
                  <a:gd name="T18" fmla="*/ 1014 w 1025"/>
                  <a:gd name="T19" fmla="*/ 615 h 1012"/>
                  <a:gd name="T20" fmla="*/ 980 w 1025"/>
                  <a:gd name="T21" fmla="*/ 715 h 1012"/>
                  <a:gd name="T22" fmla="*/ 927 w 1025"/>
                  <a:gd name="T23" fmla="*/ 804 h 1012"/>
                  <a:gd name="T24" fmla="*/ 857 w 1025"/>
                  <a:gd name="T25" fmla="*/ 881 h 1012"/>
                  <a:gd name="T26" fmla="*/ 773 w 1025"/>
                  <a:gd name="T27" fmla="*/ 941 h 1012"/>
                  <a:gd name="T28" fmla="*/ 677 w 1025"/>
                  <a:gd name="T29" fmla="*/ 986 h 1012"/>
                  <a:gd name="T30" fmla="*/ 572 w 1025"/>
                  <a:gd name="T31" fmla="*/ 1009 h 1012"/>
                  <a:gd name="T32" fmla="*/ 515 w 1025"/>
                  <a:gd name="T33" fmla="*/ 1012 h 1012"/>
                  <a:gd name="T34" fmla="*/ 405 w 1025"/>
                  <a:gd name="T35" fmla="*/ 1000 h 1012"/>
                  <a:gd name="T36" fmla="*/ 304 w 1025"/>
                  <a:gd name="T37" fmla="*/ 966 h 1012"/>
                  <a:gd name="T38" fmla="*/ 212 w 1025"/>
                  <a:gd name="T39" fmla="*/ 915 h 1012"/>
                  <a:gd name="T40" fmla="*/ 134 w 1025"/>
                  <a:gd name="T41" fmla="*/ 846 h 1012"/>
                  <a:gd name="T42" fmla="*/ 72 w 1025"/>
                  <a:gd name="T43" fmla="*/ 762 h 1012"/>
                  <a:gd name="T44" fmla="*/ 27 w 1025"/>
                  <a:gd name="T45" fmla="*/ 667 h 1012"/>
                  <a:gd name="T46" fmla="*/ 4 w 1025"/>
                  <a:gd name="T47" fmla="*/ 563 h 1012"/>
                  <a:gd name="T48" fmla="*/ 3 w 1025"/>
                  <a:gd name="T49" fmla="*/ 458 h 1012"/>
                  <a:gd name="T50" fmla="*/ 22 w 1025"/>
                  <a:gd name="T51" fmla="*/ 361 h 1012"/>
                  <a:gd name="T52" fmla="*/ 59 w 1025"/>
                  <a:gd name="T53" fmla="*/ 270 h 1012"/>
                  <a:gd name="T54" fmla="*/ 114 w 1025"/>
                  <a:gd name="T55" fmla="*/ 188 h 1012"/>
                  <a:gd name="T56" fmla="*/ 186 w 1025"/>
                  <a:gd name="T57" fmla="*/ 117 h 1012"/>
                  <a:gd name="T58" fmla="*/ 270 w 1025"/>
                  <a:gd name="T59" fmla="*/ 60 h 1012"/>
                  <a:gd name="T60" fmla="*/ 362 w 1025"/>
                  <a:gd name="T61" fmla="*/ 22 h 1012"/>
                  <a:gd name="T62" fmla="*/ 461 w 1025"/>
                  <a:gd name="T63" fmla="*/ 2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5" h="1012">
                    <a:moveTo>
                      <a:pt x="513" y="0"/>
                    </a:moveTo>
                    <a:lnTo>
                      <a:pt x="514" y="0"/>
                    </a:lnTo>
                    <a:lnTo>
                      <a:pt x="565" y="2"/>
                    </a:lnTo>
                    <a:lnTo>
                      <a:pt x="614" y="10"/>
                    </a:lnTo>
                    <a:lnTo>
                      <a:pt x="663" y="22"/>
                    </a:lnTo>
                    <a:lnTo>
                      <a:pt x="709" y="38"/>
                    </a:lnTo>
                    <a:lnTo>
                      <a:pt x="755" y="59"/>
                    </a:lnTo>
                    <a:lnTo>
                      <a:pt x="798" y="85"/>
                    </a:lnTo>
                    <a:lnTo>
                      <a:pt x="838" y="115"/>
                    </a:lnTo>
                    <a:lnTo>
                      <a:pt x="876" y="149"/>
                    </a:lnTo>
                    <a:lnTo>
                      <a:pt x="910" y="186"/>
                    </a:lnTo>
                    <a:lnTo>
                      <a:pt x="940" y="226"/>
                    </a:lnTo>
                    <a:lnTo>
                      <a:pt x="966" y="268"/>
                    </a:lnTo>
                    <a:lnTo>
                      <a:pt x="987" y="313"/>
                    </a:lnTo>
                    <a:lnTo>
                      <a:pt x="1004" y="359"/>
                    </a:lnTo>
                    <a:lnTo>
                      <a:pt x="1016" y="407"/>
                    </a:lnTo>
                    <a:lnTo>
                      <a:pt x="1023" y="456"/>
                    </a:lnTo>
                    <a:lnTo>
                      <a:pt x="1025" y="506"/>
                    </a:lnTo>
                    <a:lnTo>
                      <a:pt x="1022" y="561"/>
                    </a:lnTo>
                    <a:lnTo>
                      <a:pt x="1014" y="615"/>
                    </a:lnTo>
                    <a:lnTo>
                      <a:pt x="999" y="665"/>
                    </a:lnTo>
                    <a:lnTo>
                      <a:pt x="980" y="715"/>
                    </a:lnTo>
                    <a:lnTo>
                      <a:pt x="956" y="761"/>
                    </a:lnTo>
                    <a:lnTo>
                      <a:pt x="927" y="804"/>
                    </a:lnTo>
                    <a:lnTo>
                      <a:pt x="893" y="844"/>
                    </a:lnTo>
                    <a:lnTo>
                      <a:pt x="857" y="881"/>
                    </a:lnTo>
                    <a:lnTo>
                      <a:pt x="816" y="914"/>
                    </a:lnTo>
                    <a:lnTo>
                      <a:pt x="773" y="941"/>
                    </a:lnTo>
                    <a:lnTo>
                      <a:pt x="726" y="966"/>
                    </a:lnTo>
                    <a:lnTo>
                      <a:pt x="677" y="986"/>
                    </a:lnTo>
                    <a:lnTo>
                      <a:pt x="625" y="999"/>
                    </a:lnTo>
                    <a:lnTo>
                      <a:pt x="572" y="1009"/>
                    </a:lnTo>
                    <a:lnTo>
                      <a:pt x="516" y="1012"/>
                    </a:lnTo>
                    <a:lnTo>
                      <a:pt x="515" y="1012"/>
                    </a:lnTo>
                    <a:lnTo>
                      <a:pt x="459" y="1009"/>
                    </a:lnTo>
                    <a:lnTo>
                      <a:pt x="405" y="1000"/>
                    </a:lnTo>
                    <a:lnTo>
                      <a:pt x="353" y="986"/>
                    </a:lnTo>
                    <a:lnTo>
                      <a:pt x="304" y="966"/>
                    </a:lnTo>
                    <a:lnTo>
                      <a:pt x="257" y="943"/>
                    </a:lnTo>
                    <a:lnTo>
                      <a:pt x="212" y="915"/>
                    </a:lnTo>
                    <a:lnTo>
                      <a:pt x="172" y="882"/>
                    </a:lnTo>
                    <a:lnTo>
                      <a:pt x="134" y="846"/>
                    </a:lnTo>
                    <a:lnTo>
                      <a:pt x="101" y="805"/>
                    </a:lnTo>
                    <a:lnTo>
                      <a:pt x="72" y="762"/>
                    </a:lnTo>
                    <a:lnTo>
                      <a:pt x="47" y="716"/>
                    </a:lnTo>
                    <a:lnTo>
                      <a:pt x="27" y="667"/>
                    </a:lnTo>
                    <a:lnTo>
                      <a:pt x="13" y="616"/>
                    </a:lnTo>
                    <a:lnTo>
                      <a:pt x="4" y="563"/>
                    </a:lnTo>
                    <a:lnTo>
                      <a:pt x="0" y="507"/>
                    </a:lnTo>
                    <a:lnTo>
                      <a:pt x="3" y="458"/>
                    </a:lnTo>
                    <a:lnTo>
                      <a:pt x="9" y="409"/>
                    </a:lnTo>
                    <a:lnTo>
                      <a:pt x="22" y="361"/>
                    </a:lnTo>
                    <a:lnTo>
                      <a:pt x="39" y="315"/>
                    </a:lnTo>
                    <a:lnTo>
                      <a:pt x="59" y="270"/>
                    </a:lnTo>
                    <a:lnTo>
                      <a:pt x="84" y="228"/>
                    </a:lnTo>
                    <a:lnTo>
                      <a:pt x="114" y="188"/>
                    </a:lnTo>
                    <a:lnTo>
                      <a:pt x="149" y="151"/>
                    </a:lnTo>
                    <a:lnTo>
                      <a:pt x="186" y="117"/>
                    </a:lnTo>
                    <a:lnTo>
                      <a:pt x="227" y="86"/>
                    </a:lnTo>
                    <a:lnTo>
                      <a:pt x="270" y="60"/>
                    </a:lnTo>
                    <a:lnTo>
                      <a:pt x="315" y="39"/>
                    </a:lnTo>
                    <a:lnTo>
                      <a:pt x="362" y="22"/>
                    </a:lnTo>
                    <a:lnTo>
                      <a:pt x="411" y="10"/>
                    </a:lnTo>
                    <a:lnTo>
                      <a:pt x="461" y="2"/>
                    </a:lnTo>
                    <a:lnTo>
                      <a:pt x="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 name="Freeform 560">
                <a:extLst>
                  <a:ext uri="{FF2B5EF4-FFF2-40B4-BE49-F238E27FC236}">
                    <a16:creationId xmlns:a16="http://schemas.microsoft.com/office/drawing/2014/main" id="{82AE33FA-9CC2-F733-4E1D-694711C25E46}"/>
                  </a:ext>
                </a:extLst>
              </p:cNvPr>
              <p:cNvSpPr>
                <a:spLocks/>
              </p:cNvSpPr>
              <p:nvPr/>
            </p:nvSpPr>
            <p:spPr bwMode="auto">
              <a:xfrm>
                <a:off x="946092" y="1409993"/>
                <a:ext cx="119063" cy="171451"/>
              </a:xfrm>
              <a:custGeom>
                <a:avLst/>
                <a:gdLst>
                  <a:gd name="T0" fmla="*/ 930 w 1653"/>
                  <a:gd name="T1" fmla="*/ 2 h 2264"/>
                  <a:gd name="T2" fmla="*/ 1068 w 1653"/>
                  <a:gd name="T3" fmla="*/ 19 h 2264"/>
                  <a:gd name="T4" fmla="*/ 1197 w 1653"/>
                  <a:gd name="T5" fmla="*/ 53 h 2264"/>
                  <a:gd name="T6" fmla="*/ 1306 w 1653"/>
                  <a:gd name="T7" fmla="*/ 104 h 2264"/>
                  <a:gd name="T8" fmla="*/ 1404 w 1653"/>
                  <a:gd name="T9" fmla="*/ 173 h 2264"/>
                  <a:gd name="T10" fmla="*/ 1487 w 1653"/>
                  <a:gd name="T11" fmla="*/ 257 h 2264"/>
                  <a:gd name="T12" fmla="*/ 1556 w 1653"/>
                  <a:gd name="T13" fmla="*/ 355 h 2264"/>
                  <a:gd name="T14" fmla="*/ 1607 w 1653"/>
                  <a:gd name="T15" fmla="*/ 463 h 2264"/>
                  <a:gd name="T16" fmla="*/ 1639 w 1653"/>
                  <a:gd name="T17" fmla="*/ 579 h 2264"/>
                  <a:gd name="T18" fmla="*/ 1652 w 1653"/>
                  <a:gd name="T19" fmla="*/ 703 h 2264"/>
                  <a:gd name="T20" fmla="*/ 1653 w 1653"/>
                  <a:gd name="T21" fmla="*/ 1115 h 2264"/>
                  <a:gd name="T22" fmla="*/ 1652 w 1653"/>
                  <a:gd name="T23" fmla="*/ 1492 h 2264"/>
                  <a:gd name="T24" fmla="*/ 1649 w 1653"/>
                  <a:gd name="T25" fmla="*/ 1938 h 2264"/>
                  <a:gd name="T26" fmla="*/ 1629 w 1653"/>
                  <a:gd name="T27" fmla="*/ 2031 h 2264"/>
                  <a:gd name="T28" fmla="*/ 1589 w 1653"/>
                  <a:gd name="T29" fmla="*/ 2110 h 2264"/>
                  <a:gd name="T30" fmla="*/ 1533 w 1653"/>
                  <a:gd name="T31" fmla="*/ 2174 h 2264"/>
                  <a:gd name="T32" fmla="*/ 1460 w 1653"/>
                  <a:gd name="T33" fmla="*/ 2223 h 2264"/>
                  <a:gd name="T34" fmla="*/ 1374 w 1653"/>
                  <a:gd name="T35" fmla="*/ 2253 h 2264"/>
                  <a:gd name="T36" fmla="*/ 1274 w 1653"/>
                  <a:gd name="T37" fmla="*/ 2263 h 2264"/>
                  <a:gd name="T38" fmla="*/ 379 w 1653"/>
                  <a:gd name="T39" fmla="*/ 2263 h 2264"/>
                  <a:gd name="T40" fmla="*/ 279 w 1653"/>
                  <a:gd name="T41" fmla="*/ 2253 h 2264"/>
                  <a:gd name="T42" fmla="*/ 191 w 1653"/>
                  <a:gd name="T43" fmla="*/ 2223 h 2264"/>
                  <a:gd name="T44" fmla="*/ 119 w 1653"/>
                  <a:gd name="T45" fmla="*/ 2174 h 2264"/>
                  <a:gd name="T46" fmla="*/ 62 w 1653"/>
                  <a:gd name="T47" fmla="*/ 2110 h 2264"/>
                  <a:gd name="T48" fmla="*/ 23 w 1653"/>
                  <a:gd name="T49" fmla="*/ 2031 h 2264"/>
                  <a:gd name="T50" fmla="*/ 3 w 1653"/>
                  <a:gd name="T51" fmla="*/ 1937 h 2264"/>
                  <a:gd name="T52" fmla="*/ 0 w 1653"/>
                  <a:gd name="T53" fmla="*/ 722 h 2264"/>
                  <a:gd name="T54" fmla="*/ 10 w 1653"/>
                  <a:gd name="T55" fmla="*/ 595 h 2264"/>
                  <a:gd name="T56" fmla="*/ 41 w 1653"/>
                  <a:gd name="T57" fmla="*/ 475 h 2264"/>
                  <a:gd name="T58" fmla="*/ 88 w 1653"/>
                  <a:gd name="T59" fmla="*/ 366 h 2264"/>
                  <a:gd name="T60" fmla="*/ 154 w 1653"/>
                  <a:gd name="T61" fmla="*/ 268 h 2264"/>
                  <a:gd name="T62" fmla="*/ 234 w 1653"/>
                  <a:gd name="T63" fmla="*/ 184 h 2264"/>
                  <a:gd name="T64" fmla="*/ 329 w 1653"/>
                  <a:gd name="T65" fmla="*/ 115 h 2264"/>
                  <a:gd name="T66" fmla="*/ 436 w 1653"/>
                  <a:gd name="T67" fmla="*/ 61 h 2264"/>
                  <a:gd name="T68" fmla="*/ 553 w 1653"/>
                  <a:gd name="T69" fmla="*/ 26 h 2264"/>
                  <a:gd name="T70" fmla="*/ 673 w 1653"/>
                  <a:gd name="T71" fmla="*/ 9 h 2264"/>
                  <a:gd name="T72" fmla="*/ 797 w 1653"/>
                  <a:gd name="T73" fmla="*/ 1 h 2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3" h="2264">
                    <a:moveTo>
                      <a:pt x="862" y="0"/>
                    </a:moveTo>
                    <a:lnTo>
                      <a:pt x="930" y="2"/>
                    </a:lnTo>
                    <a:lnTo>
                      <a:pt x="998" y="7"/>
                    </a:lnTo>
                    <a:lnTo>
                      <a:pt x="1068" y="19"/>
                    </a:lnTo>
                    <a:lnTo>
                      <a:pt x="1138" y="34"/>
                    </a:lnTo>
                    <a:lnTo>
                      <a:pt x="1197" y="53"/>
                    </a:lnTo>
                    <a:lnTo>
                      <a:pt x="1253" y="75"/>
                    </a:lnTo>
                    <a:lnTo>
                      <a:pt x="1306" y="104"/>
                    </a:lnTo>
                    <a:lnTo>
                      <a:pt x="1356" y="136"/>
                    </a:lnTo>
                    <a:lnTo>
                      <a:pt x="1404" y="173"/>
                    </a:lnTo>
                    <a:lnTo>
                      <a:pt x="1448" y="214"/>
                    </a:lnTo>
                    <a:lnTo>
                      <a:pt x="1487" y="257"/>
                    </a:lnTo>
                    <a:lnTo>
                      <a:pt x="1524" y="304"/>
                    </a:lnTo>
                    <a:lnTo>
                      <a:pt x="1556" y="355"/>
                    </a:lnTo>
                    <a:lnTo>
                      <a:pt x="1584" y="407"/>
                    </a:lnTo>
                    <a:lnTo>
                      <a:pt x="1607" y="463"/>
                    </a:lnTo>
                    <a:lnTo>
                      <a:pt x="1626" y="520"/>
                    </a:lnTo>
                    <a:lnTo>
                      <a:pt x="1639" y="579"/>
                    </a:lnTo>
                    <a:lnTo>
                      <a:pt x="1648" y="640"/>
                    </a:lnTo>
                    <a:lnTo>
                      <a:pt x="1652" y="703"/>
                    </a:lnTo>
                    <a:lnTo>
                      <a:pt x="1653" y="908"/>
                    </a:lnTo>
                    <a:lnTo>
                      <a:pt x="1653" y="1115"/>
                    </a:lnTo>
                    <a:lnTo>
                      <a:pt x="1652" y="1295"/>
                    </a:lnTo>
                    <a:lnTo>
                      <a:pt x="1652" y="1492"/>
                    </a:lnTo>
                    <a:lnTo>
                      <a:pt x="1652" y="1887"/>
                    </a:lnTo>
                    <a:lnTo>
                      <a:pt x="1649" y="1938"/>
                    </a:lnTo>
                    <a:lnTo>
                      <a:pt x="1641" y="1986"/>
                    </a:lnTo>
                    <a:lnTo>
                      <a:pt x="1629" y="2031"/>
                    </a:lnTo>
                    <a:lnTo>
                      <a:pt x="1611" y="2072"/>
                    </a:lnTo>
                    <a:lnTo>
                      <a:pt x="1589" y="2110"/>
                    </a:lnTo>
                    <a:lnTo>
                      <a:pt x="1563" y="2144"/>
                    </a:lnTo>
                    <a:lnTo>
                      <a:pt x="1533" y="2174"/>
                    </a:lnTo>
                    <a:lnTo>
                      <a:pt x="1499" y="2201"/>
                    </a:lnTo>
                    <a:lnTo>
                      <a:pt x="1460" y="2223"/>
                    </a:lnTo>
                    <a:lnTo>
                      <a:pt x="1419" y="2240"/>
                    </a:lnTo>
                    <a:lnTo>
                      <a:pt x="1374" y="2253"/>
                    </a:lnTo>
                    <a:lnTo>
                      <a:pt x="1325" y="2261"/>
                    </a:lnTo>
                    <a:lnTo>
                      <a:pt x="1274" y="2263"/>
                    </a:lnTo>
                    <a:lnTo>
                      <a:pt x="834" y="2264"/>
                    </a:lnTo>
                    <a:lnTo>
                      <a:pt x="379" y="2263"/>
                    </a:lnTo>
                    <a:lnTo>
                      <a:pt x="327" y="2260"/>
                    </a:lnTo>
                    <a:lnTo>
                      <a:pt x="279" y="2253"/>
                    </a:lnTo>
                    <a:lnTo>
                      <a:pt x="233" y="2240"/>
                    </a:lnTo>
                    <a:lnTo>
                      <a:pt x="191" y="2223"/>
                    </a:lnTo>
                    <a:lnTo>
                      <a:pt x="153" y="2201"/>
                    </a:lnTo>
                    <a:lnTo>
                      <a:pt x="119" y="2174"/>
                    </a:lnTo>
                    <a:lnTo>
                      <a:pt x="88" y="2144"/>
                    </a:lnTo>
                    <a:lnTo>
                      <a:pt x="62" y="2110"/>
                    </a:lnTo>
                    <a:lnTo>
                      <a:pt x="41" y="2072"/>
                    </a:lnTo>
                    <a:lnTo>
                      <a:pt x="23" y="2031"/>
                    </a:lnTo>
                    <a:lnTo>
                      <a:pt x="10" y="1986"/>
                    </a:lnTo>
                    <a:lnTo>
                      <a:pt x="3" y="1937"/>
                    </a:lnTo>
                    <a:lnTo>
                      <a:pt x="0" y="1887"/>
                    </a:lnTo>
                    <a:lnTo>
                      <a:pt x="0" y="722"/>
                    </a:lnTo>
                    <a:lnTo>
                      <a:pt x="3" y="658"/>
                    </a:lnTo>
                    <a:lnTo>
                      <a:pt x="10" y="595"/>
                    </a:lnTo>
                    <a:lnTo>
                      <a:pt x="23" y="534"/>
                    </a:lnTo>
                    <a:lnTo>
                      <a:pt x="41" y="475"/>
                    </a:lnTo>
                    <a:lnTo>
                      <a:pt x="62" y="420"/>
                    </a:lnTo>
                    <a:lnTo>
                      <a:pt x="88" y="366"/>
                    </a:lnTo>
                    <a:lnTo>
                      <a:pt x="120" y="316"/>
                    </a:lnTo>
                    <a:lnTo>
                      <a:pt x="154" y="268"/>
                    </a:lnTo>
                    <a:lnTo>
                      <a:pt x="192" y="225"/>
                    </a:lnTo>
                    <a:lnTo>
                      <a:pt x="234" y="184"/>
                    </a:lnTo>
                    <a:lnTo>
                      <a:pt x="280" y="148"/>
                    </a:lnTo>
                    <a:lnTo>
                      <a:pt x="329" y="115"/>
                    </a:lnTo>
                    <a:lnTo>
                      <a:pt x="381" y="86"/>
                    </a:lnTo>
                    <a:lnTo>
                      <a:pt x="436" y="61"/>
                    </a:lnTo>
                    <a:lnTo>
                      <a:pt x="493" y="41"/>
                    </a:lnTo>
                    <a:lnTo>
                      <a:pt x="553" y="26"/>
                    </a:lnTo>
                    <a:lnTo>
                      <a:pt x="616" y="16"/>
                    </a:lnTo>
                    <a:lnTo>
                      <a:pt x="673" y="9"/>
                    </a:lnTo>
                    <a:lnTo>
                      <a:pt x="733" y="4"/>
                    </a:lnTo>
                    <a:lnTo>
                      <a:pt x="797" y="1"/>
                    </a:lnTo>
                    <a:lnTo>
                      <a:pt x="8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sp>
        <p:nvSpPr>
          <p:cNvPr id="23" name="Freeform 645">
            <a:extLst>
              <a:ext uri="{FF2B5EF4-FFF2-40B4-BE49-F238E27FC236}">
                <a16:creationId xmlns:a16="http://schemas.microsoft.com/office/drawing/2014/main" id="{53308575-3B10-000B-6C7D-A95A2C4EEAD9}"/>
              </a:ext>
            </a:extLst>
          </p:cNvPr>
          <p:cNvSpPr>
            <a:spLocks noEditPoints="1"/>
          </p:cNvSpPr>
          <p:nvPr/>
        </p:nvSpPr>
        <p:spPr bwMode="auto">
          <a:xfrm>
            <a:off x="8918835" y="3847611"/>
            <a:ext cx="167037" cy="310724"/>
          </a:xfrm>
          <a:custGeom>
            <a:avLst/>
            <a:gdLst>
              <a:gd name="T0" fmla="*/ 643 w 1762"/>
              <a:gd name="T1" fmla="*/ 1205 h 3292"/>
              <a:gd name="T2" fmla="*/ 402 w 1762"/>
              <a:gd name="T3" fmla="*/ 1316 h 3292"/>
              <a:gd name="T4" fmla="*/ 245 w 1762"/>
              <a:gd name="T5" fmla="*/ 1518 h 3292"/>
              <a:gd name="T6" fmla="*/ 188 w 1762"/>
              <a:gd name="T7" fmla="*/ 1782 h 3292"/>
              <a:gd name="T8" fmla="*/ 225 w 1762"/>
              <a:gd name="T9" fmla="*/ 2967 h 3292"/>
              <a:gd name="T10" fmla="*/ 362 w 1762"/>
              <a:gd name="T11" fmla="*/ 3085 h 3292"/>
              <a:gd name="T12" fmla="*/ 1322 w 1762"/>
              <a:gd name="T13" fmla="*/ 3104 h 3292"/>
              <a:gd name="T14" fmla="*/ 1495 w 1762"/>
              <a:gd name="T15" fmla="*/ 3026 h 3292"/>
              <a:gd name="T16" fmla="*/ 1573 w 1762"/>
              <a:gd name="T17" fmla="*/ 2854 h 3292"/>
              <a:gd name="T18" fmla="*/ 1572 w 1762"/>
              <a:gd name="T19" fmla="*/ 1710 h 3292"/>
              <a:gd name="T20" fmla="*/ 1485 w 1762"/>
              <a:gd name="T21" fmla="*/ 1458 h 3292"/>
              <a:gd name="T22" fmla="*/ 1298 w 1762"/>
              <a:gd name="T23" fmla="*/ 1274 h 3292"/>
              <a:gd name="T24" fmla="*/ 1020 w 1762"/>
              <a:gd name="T25" fmla="*/ 1187 h 3292"/>
              <a:gd name="T26" fmla="*/ 785 w 1762"/>
              <a:gd name="T27" fmla="*/ 195 h 3292"/>
              <a:gd name="T28" fmla="*/ 587 w 1762"/>
              <a:gd name="T29" fmla="*/ 306 h 3292"/>
              <a:gd name="T30" fmla="*/ 476 w 1762"/>
              <a:gd name="T31" fmla="*/ 501 h 3292"/>
              <a:gd name="T32" fmla="*/ 490 w 1762"/>
              <a:gd name="T33" fmla="*/ 733 h 3292"/>
              <a:gd name="T34" fmla="*/ 623 w 1762"/>
              <a:gd name="T35" fmla="*/ 914 h 3292"/>
              <a:gd name="T36" fmla="*/ 836 w 1762"/>
              <a:gd name="T37" fmla="*/ 1000 h 3292"/>
              <a:gd name="T38" fmla="*/ 1078 w 1762"/>
              <a:gd name="T39" fmla="*/ 954 h 3292"/>
              <a:gd name="T40" fmla="*/ 1248 w 1762"/>
              <a:gd name="T41" fmla="*/ 785 h 3292"/>
              <a:gd name="T42" fmla="*/ 1295 w 1762"/>
              <a:gd name="T43" fmla="*/ 546 h 3292"/>
              <a:gd name="T44" fmla="*/ 1206 w 1762"/>
              <a:gd name="T45" fmla="*/ 338 h 3292"/>
              <a:gd name="T46" fmla="*/ 1021 w 1762"/>
              <a:gd name="T47" fmla="*/ 207 h 3292"/>
              <a:gd name="T48" fmla="*/ 936 w 1762"/>
              <a:gd name="T49" fmla="*/ 2 h 3292"/>
              <a:gd name="T50" fmla="*/ 1199 w 1762"/>
              <a:gd name="T51" fmla="*/ 88 h 3292"/>
              <a:gd name="T52" fmla="*/ 1379 w 1762"/>
              <a:gd name="T53" fmla="*/ 258 h 3292"/>
              <a:gd name="T54" fmla="*/ 1470 w 1762"/>
              <a:gd name="T55" fmla="*/ 474 h 3292"/>
              <a:gd name="T56" fmla="*/ 1471 w 1762"/>
              <a:gd name="T57" fmla="*/ 719 h 3292"/>
              <a:gd name="T58" fmla="*/ 1359 w 1762"/>
              <a:gd name="T59" fmla="*/ 961 h 3292"/>
              <a:gd name="T60" fmla="*/ 1399 w 1762"/>
              <a:gd name="T61" fmla="*/ 1122 h 3292"/>
              <a:gd name="T62" fmla="*/ 1613 w 1762"/>
              <a:gd name="T63" fmla="*/ 1315 h 3292"/>
              <a:gd name="T64" fmla="*/ 1741 w 1762"/>
              <a:gd name="T65" fmla="*/ 1593 h 3292"/>
              <a:gd name="T66" fmla="*/ 1761 w 1762"/>
              <a:gd name="T67" fmla="*/ 2812 h 3292"/>
              <a:gd name="T68" fmla="*/ 1705 w 1762"/>
              <a:gd name="T69" fmla="*/ 3051 h 3292"/>
              <a:gd name="T70" fmla="*/ 1551 w 1762"/>
              <a:gd name="T71" fmla="*/ 3216 h 3292"/>
              <a:gd name="T72" fmla="*/ 1341 w 1762"/>
              <a:gd name="T73" fmla="*/ 3289 h 3292"/>
              <a:gd name="T74" fmla="*/ 688 w 1762"/>
              <a:gd name="T75" fmla="*/ 3289 h 3292"/>
              <a:gd name="T76" fmla="*/ 309 w 1762"/>
              <a:gd name="T77" fmla="*/ 3263 h 3292"/>
              <a:gd name="T78" fmla="*/ 122 w 1762"/>
              <a:gd name="T79" fmla="*/ 3139 h 3292"/>
              <a:gd name="T80" fmla="*/ 14 w 1762"/>
              <a:gd name="T81" fmla="*/ 2934 h 3292"/>
              <a:gd name="T82" fmla="*/ 2 w 1762"/>
              <a:gd name="T83" fmla="*/ 1995 h 3292"/>
              <a:gd name="T84" fmla="*/ 54 w 1762"/>
              <a:gd name="T85" fmla="*/ 1481 h 3292"/>
              <a:gd name="T86" fmla="*/ 207 w 1762"/>
              <a:gd name="T87" fmla="*/ 1245 h 3292"/>
              <a:gd name="T88" fmla="*/ 453 w 1762"/>
              <a:gd name="T89" fmla="*/ 1072 h 3292"/>
              <a:gd name="T90" fmla="*/ 490 w 1762"/>
              <a:gd name="T91" fmla="*/ 1052 h 3292"/>
              <a:gd name="T92" fmla="*/ 323 w 1762"/>
              <a:gd name="T93" fmla="*/ 820 h 3292"/>
              <a:gd name="T94" fmla="*/ 282 w 1762"/>
              <a:gd name="T95" fmla="*/ 571 h 3292"/>
              <a:gd name="T96" fmla="*/ 338 w 1762"/>
              <a:gd name="T97" fmla="*/ 339 h 3292"/>
              <a:gd name="T98" fmla="*/ 472 w 1762"/>
              <a:gd name="T99" fmla="*/ 156 h 3292"/>
              <a:gd name="T100" fmla="*/ 718 w 1762"/>
              <a:gd name="T101" fmla="*/ 22 h 3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2" h="3292">
                <a:moveTo>
                  <a:pt x="892" y="1181"/>
                </a:moveTo>
                <a:lnTo>
                  <a:pt x="828" y="1184"/>
                </a:lnTo>
                <a:lnTo>
                  <a:pt x="764" y="1189"/>
                </a:lnTo>
                <a:lnTo>
                  <a:pt x="700" y="1195"/>
                </a:lnTo>
                <a:lnTo>
                  <a:pt x="643" y="1205"/>
                </a:lnTo>
                <a:lnTo>
                  <a:pt x="590" y="1219"/>
                </a:lnTo>
                <a:lnTo>
                  <a:pt x="538" y="1237"/>
                </a:lnTo>
                <a:lnTo>
                  <a:pt x="490" y="1259"/>
                </a:lnTo>
                <a:lnTo>
                  <a:pt x="445" y="1286"/>
                </a:lnTo>
                <a:lnTo>
                  <a:pt x="402" y="1316"/>
                </a:lnTo>
                <a:lnTo>
                  <a:pt x="364" y="1350"/>
                </a:lnTo>
                <a:lnTo>
                  <a:pt x="328" y="1388"/>
                </a:lnTo>
                <a:lnTo>
                  <a:pt x="297" y="1428"/>
                </a:lnTo>
                <a:lnTo>
                  <a:pt x="269" y="1472"/>
                </a:lnTo>
                <a:lnTo>
                  <a:pt x="245" y="1518"/>
                </a:lnTo>
                <a:lnTo>
                  <a:pt x="225" y="1566"/>
                </a:lnTo>
                <a:lnTo>
                  <a:pt x="209" y="1617"/>
                </a:lnTo>
                <a:lnTo>
                  <a:pt x="198" y="1670"/>
                </a:lnTo>
                <a:lnTo>
                  <a:pt x="191" y="1725"/>
                </a:lnTo>
                <a:lnTo>
                  <a:pt x="188" y="1782"/>
                </a:lnTo>
                <a:lnTo>
                  <a:pt x="188" y="2810"/>
                </a:lnTo>
                <a:lnTo>
                  <a:pt x="191" y="2854"/>
                </a:lnTo>
                <a:lnTo>
                  <a:pt x="198" y="2895"/>
                </a:lnTo>
                <a:lnTo>
                  <a:pt x="209" y="2932"/>
                </a:lnTo>
                <a:lnTo>
                  <a:pt x="225" y="2967"/>
                </a:lnTo>
                <a:lnTo>
                  <a:pt x="244" y="2998"/>
                </a:lnTo>
                <a:lnTo>
                  <a:pt x="269" y="3026"/>
                </a:lnTo>
                <a:lnTo>
                  <a:pt x="296" y="3050"/>
                </a:lnTo>
                <a:lnTo>
                  <a:pt x="327" y="3069"/>
                </a:lnTo>
                <a:lnTo>
                  <a:pt x="362" y="3085"/>
                </a:lnTo>
                <a:lnTo>
                  <a:pt x="399" y="3097"/>
                </a:lnTo>
                <a:lnTo>
                  <a:pt x="441" y="3104"/>
                </a:lnTo>
                <a:lnTo>
                  <a:pt x="485" y="3106"/>
                </a:lnTo>
                <a:lnTo>
                  <a:pt x="1278" y="3106"/>
                </a:lnTo>
                <a:lnTo>
                  <a:pt x="1322" y="3104"/>
                </a:lnTo>
                <a:lnTo>
                  <a:pt x="1364" y="3097"/>
                </a:lnTo>
                <a:lnTo>
                  <a:pt x="1401" y="3085"/>
                </a:lnTo>
                <a:lnTo>
                  <a:pt x="1436" y="3070"/>
                </a:lnTo>
                <a:lnTo>
                  <a:pt x="1467" y="3050"/>
                </a:lnTo>
                <a:lnTo>
                  <a:pt x="1495" y="3026"/>
                </a:lnTo>
                <a:lnTo>
                  <a:pt x="1519" y="2998"/>
                </a:lnTo>
                <a:lnTo>
                  <a:pt x="1538" y="2967"/>
                </a:lnTo>
                <a:lnTo>
                  <a:pt x="1554" y="2932"/>
                </a:lnTo>
                <a:lnTo>
                  <a:pt x="1566" y="2895"/>
                </a:lnTo>
                <a:lnTo>
                  <a:pt x="1573" y="2854"/>
                </a:lnTo>
                <a:lnTo>
                  <a:pt x="1575" y="2811"/>
                </a:lnTo>
                <a:lnTo>
                  <a:pt x="1575" y="2288"/>
                </a:lnTo>
                <a:lnTo>
                  <a:pt x="1576" y="2027"/>
                </a:lnTo>
                <a:lnTo>
                  <a:pt x="1575" y="1765"/>
                </a:lnTo>
                <a:lnTo>
                  <a:pt x="1572" y="1710"/>
                </a:lnTo>
                <a:lnTo>
                  <a:pt x="1564" y="1656"/>
                </a:lnTo>
                <a:lnTo>
                  <a:pt x="1550" y="1603"/>
                </a:lnTo>
                <a:lnTo>
                  <a:pt x="1533" y="1553"/>
                </a:lnTo>
                <a:lnTo>
                  <a:pt x="1511" y="1504"/>
                </a:lnTo>
                <a:lnTo>
                  <a:pt x="1485" y="1458"/>
                </a:lnTo>
                <a:lnTo>
                  <a:pt x="1455" y="1415"/>
                </a:lnTo>
                <a:lnTo>
                  <a:pt x="1421" y="1375"/>
                </a:lnTo>
                <a:lnTo>
                  <a:pt x="1383" y="1337"/>
                </a:lnTo>
                <a:lnTo>
                  <a:pt x="1342" y="1303"/>
                </a:lnTo>
                <a:lnTo>
                  <a:pt x="1298" y="1274"/>
                </a:lnTo>
                <a:lnTo>
                  <a:pt x="1250" y="1248"/>
                </a:lnTo>
                <a:lnTo>
                  <a:pt x="1201" y="1227"/>
                </a:lnTo>
                <a:lnTo>
                  <a:pt x="1148" y="1210"/>
                </a:lnTo>
                <a:lnTo>
                  <a:pt x="1084" y="1196"/>
                </a:lnTo>
                <a:lnTo>
                  <a:pt x="1020" y="1187"/>
                </a:lnTo>
                <a:lnTo>
                  <a:pt x="957" y="1182"/>
                </a:lnTo>
                <a:lnTo>
                  <a:pt x="892" y="1181"/>
                </a:lnTo>
                <a:close/>
                <a:moveTo>
                  <a:pt x="882" y="184"/>
                </a:moveTo>
                <a:lnTo>
                  <a:pt x="833" y="187"/>
                </a:lnTo>
                <a:lnTo>
                  <a:pt x="785" y="195"/>
                </a:lnTo>
                <a:lnTo>
                  <a:pt x="741" y="208"/>
                </a:lnTo>
                <a:lnTo>
                  <a:pt x="698" y="226"/>
                </a:lnTo>
                <a:lnTo>
                  <a:pt x="658" y="248"/>
                </a:lnTo>
                <a:lnTo>
                  <a:pt x="621" y="276"/>
                </a:lnTo>
                <a:lnTo>
                  <a:pt x="587" y="306"/>
                </a:lnTo>
                <a:lnTo>
                  <a:pt x="556" y="339"/>
                </a:lnTo>
                <a:lnTo>
                  <a:pt x="530" y="376"/>
                </a:lnTo>
                <a:lnTo>
                  <a:pt x="508" y="415"/>
                </a:lnTo>
                <a:lnTo>
                  <a:pt x="489" y="457"/>
                </a:lnTo>
                <a:lnTo>
                  <a:pt x="476" y="501"/>
                </a:lnTo>
                <a:lnTo>
                  <a:pt x="468" y="547"/>
                </a:lnTo>
                <a:lnTo>
                  <a:pt x="466" y="595"/>
                </a:lnTo>
                <a:lnTo>
                  <a:pt x="469" y="643"/>
                </a:lnTo>
                <a:lnTo>
                  <a:pt x="477" y="688"/>
                </a:lnTo>
                <a:lnTo>
                  <a:pt x="490" y="733"/>
                </a:lnTo>
                <a:lnTo>
                  <a:pt x="509" y="774"/>
                </a:lnTo>
                <a:lnTo>
                  <a:pt x="532" y="815"/>
                </a:lnTo>
                <a:lnTo>
                  <a:pt x="558" y="851"/>
                </a:lnTo>
                <a:lnTo>
                  <a:pt x="590" y="884"/>
                </a:lnTo>
                <a:lnTo>
                  <a:pt x="623" y="914"/>
                </a:lnTo>
                <a:lnTo>
                  <a:pt x="661" y="940"/>
                </a:lnTo>
                <a:lnTo>
                  <a:pt x="701" y="962"/>
                </a:lnTo>
                <a:lnTo>
                  <a:pt x="744" y="980"/>
                </a:lnTo>
                <a:lnTo>
                  <a:pt x="789" y="992"/>
                </a:lnTo>
                <a:lnTo>
                  <a:pt x="836" y="1000"/>
                </a:lnTo>
                <a:lnTo>
                  <a:pt x="885" y="1003"/>
                </a:lnTo>
                <a:lnTo>
                  <a:pt x="936" y="1000"/>
                </a:lnTo>
                <a:lnTo>
                  <a:pt x="986" y="990"/>
                </a:lnTo>
                <a:lnTo>
                  <a:pt x="1033" y="975"/>
                </a:lnTo>
                <a:lnTo>
                  <a:pt x="1078" y="954"/>
                </a:lnTo>
                <a:lnTo>
                  <a:pt x="1120" y="929"/>
                </a:lnTo>
                <a:lnTo>
                  <a:pt x="1158" y="899"/>
                </a:lnTo>
                <a:lnTo>
                  <a:pt x="1193" y="865"/>
                </a:lnTo>
                <a:lnTo>
                  <a:pt x="1223" y="827"/>
                </a:lnTo>
                <a:lnTo>
                  <a:pt x="1248" y="785"/>
                </a:lnTo>
                <a:lnTo>
                  <a:pt x="1270" y="740"/>
                </a:lnTo>
                <a:lnTo>
                  <a:pt x="1285" y="694"/>
                </a:lnTo>
                <a:lnTo>
                  <a:pt x="1294" y="645"/>
                </a:lnTo>
                <a:lnTo>
                  <a:pt x="1298" y="594"/>
                </a:lnTo>
                <a:lnTo>
                  <a:pt x="1295" y="546"/>
                </a:lnTo>
                <a:lnTo>
                  <a:pt x="1287" y="500"/>
                </a:lnTo>
                <a:lnTo>
                  <a:pt x="1274" y="456"/>
                </a:lnTo>
                <a:lnTo>
                  <a:pt x="1256" y="414"/>
                </a:lnTo>
                <a:lnTo>
                  <a:pt x="1233" y="375"/>
                </a:lnTo>
                <a:lnTo>
                  <a:pt x="1206" y="338"/>
                </a:lnTo>
                <a:lnTo>
                  <a:pt x="1175" y="304"/>
                </a:lnTo>
                <a:lnTo>
                  <a:pt x="1141" y="274"/>
                </a:lnTo>
                <a:lnTo>
                  <a:pt x="1105" y="247"/>
                </a:lnTo>
                <a:lnTo>
                  <a:pt x="1064" y="225"/>
                </a:lnTo>
                <a:lnTo>
                  <a:pt x="1021" y="207"/>
                </a:lnTo>
                <a:lnTo>
                  <a:pt x="977" y="194"/>
                </a:lnTo>
                <a:lnTo>
                  <a:pt x="929" y="186"/>
                </a:lnTo>
                <a:lnTo>
                  <a:pt x="882" y="184"/>
                </a:lnTo>
                <a:close/>
                <a:moveTo>
                  <a:pt x="882" y="0"/>
                </a:moveTo>
                <a:lnTo>
                  <a:pt x="936" y="2"/>
                </a:lnTo>
                <a:lnTo>
                  <a:pt x="991" y="10"/>
                </a:lnTo>
                <a:lnTo>
                  <a:pt x="1045" y="22"/>
                </a:lnTo>
                <a:lnTo>
                  <a:pt x="1097" y="39"/>
                </a:lnTo>
                <a:lnTo>
                  <a:pt x="1149" y="61"/>
                </a:lnTo>
                <a:lnTo>
                  <a:pt x="1199" y="88"/>
                </a:lnTo>
                <a:lnTo>
                  <a:pt x="1246" y="119"/>
                </a:lnTo>
                <a:lnTo>
                  <a:pt x="1291" y="156"/>
                </a:lnTo>
                <a:lnTo>
                  <a:pt x="1322" y="187"/>
                </a:lnTo>
                <a:lnTo>
                  <a:pt x="1352" y="221"/>
                </a:lnTo>
                <a:lnTo>
                  <a:pt x="1379" y="258"/>
                </a:lnTo>
                <a:lnTo>
                  <a:pt x="1403" y="298"/>
                </a:lnTo>
                <a:lnTo>
                  <a:pt x="1425" y="339"/>
                </a:lnTo>
                <a:lnTo>
                  <a:pt x="1443" y="383"/>
                </a:lnTo>
                <a:lnTo>
                  <a:pt x="1458" y="428"/>
                </a:lnTo>
                <a:lnTo>
                  <a:pt x="1470" y="474"/>
                </a:lnTo>
                <a:lnTo>
                  <a:pt x="1478" y="522"/>
                </a:lnTo>
                <a:lnTo>
                  <a:pt x="1483" y="571"/>
                </a:lnTo>
                <a:lnTo>
                  <a:pt x="1484" y="620"/>
                </a:lnTo>
                <a:lnTo>
                  <a:pt x="1479" y="670"/>
                </a:lnTo>
                <a:lnTo>
                  <a:pt x="1471" y="719"/>
                </a:lnTo>
                <a:lnTo>
                  <a:pt x="1458" y="769"/>
                </a:lnTo>
                <a:lnTo>
                  <a:pt x="1441" y="819"/>
                </a:lnTo>
                <a:lnTo>
                  <a:pt x="1419" y="867"/>
                </a:lnTo>
                <a:lnTo>
                  <a:pt x="1391" y="915"/>
                </a:lnTo>
                <a:lnTo>
                  <a:pt x="1359" y="961"/>
                </a:lnTo>
                <a:lnTo>
                  <a:pt x="1320" y="1006"/>
                </a:lnTo>
                <a:lnTo>
                  <a:pt x="1277" y="1048"/>
                </a:lnTo>
                <a:lnTo>
                  <a:pt x="1317" y="1073"/>
                </a:lnTo>
                <a:lnTo>
                  <a:pt x="1358" y="1098"/>
                </a:lnTo>
                <a:lnTo>
                  <a:pt x="1399" y="1122"/>
                </a:lnTo>
                <a:lnTo>
                  <a:pt x="1439" y="1149"/>
                </a:lnTo>
                <a:lnTo>
                  <a:pt x="1477" y="1177"/>
                </a:lnTo>
                <a:lnTo>
                  <a:pt x="1527" y="1221"/>
                </a:lnTo>
                <a:lnTo>
                  <a:pt x="1573" y="1267"/>
                </a:lnTo>
                <a:lnTo>
                  <a:pt x="1613" y="1315"/>
                </a:lnTo>
                <a:lnTo>
                  <a:pt x="1648" y="1367"/>
                </a:lnTo>
                <a:lnTo>
                  <a:pt x="1678" y="1420"/>
                </a:lnTo>
                <a:lnTo>
                  <a:pt x="1704" y="1475"/>
                </a:lnTo>
                <a:lnTo>
                  <a:pt x="1725" y="1533"/>
                </a:lnTo>
                <a:lnTo>
                  <a:pt x="1741" y="1593"/>
                </a:lnTo>
                <a:lnTo>
                  <a:pt x="1752" y="1654"/>
                </a:lnTo>
                <a:lnTo>
                  <a:pt x="1759" y="1718"/>
                </a:lnTo>
                <a:lnTo>
                  <a:pt x="1761" y="1784"/>
                </a:lnTo>
                <a:lnTo>
                  <a:pt x="1762" y="2298"/>
                </a:lnTo>
                <a:lnTo>
                  <a:pt x="1761" y="2812"/>
                </a:lnTo>
                <a:lnTo>
                  <a:pt x="1758" y="2865"/>
                </a:lnTo>
                <a:lnTo>
                  <a:pt x="1752" y="2915"/>
                </a:lnTo>
                <a:lnTo>
                  <a:pt x="1741" y="2962"/>
                </a:lnTo>
                <a:lnTo>
                  <a:pt x="1725" y="3007"/>
                </a:lnTo>
                <a:lnTo>
                  <a:pt x="1705" y="3051"/>
                </a:lnTo>
                <a:lnTo>
                  <a:pt x="1682" y="3090"/>
                </a:lnTo>
                <a:lnTo>
                  <a:pt x="1655" y="3126"/>
                </a:lnTo>
                <a:lnTo>
                  <a:pt x="1624" y="3160"/>
                </a:lnTo>
                <a:lnTo>
                  <a:pt x="1589" y="3190"/>
                </a:lnTo>
                <a:lnTo>
                  <a:pt x="1551" y="3216"/>
                </a:lnTo>
                <a:lnTo>
                  <a:pt x="1510" y="3239"/>
                </a:lnTo>
                <a:lnTo>
                  <a:pt x="1465" y="3258"/>
                </a:lnTo>
                <a:lnTo>
                  <a:pt x="1418" y="3274"/>
                </a:lnTo>
                <a:lnTo>
                  <a:pt x="1367" y="3285"/>
                </a:lnTo>
                <a:lnTo>
                  <a:pt x="1341" y="3289"/>
                </a:lnTo>
                <a:lnTo>
                  <a:pt x="1315" y="3290"/>
                </a:lnTo>
                <a:lnTo>
                  <a:pt x="1289" y="3290"/>
                </a:lnTo>
                <a:lnTo>
                  <a:pt x="1088" y="3289"/>
                </a:lnTo>
                <a:lnTo>
                  <a:pt x="888" y="3288"/>
                </a:lnTo>
                <a:lnTo>
                  <a:pt x="688" y="3289"/>
                </a:lnTo>
                <a:lnTo>
                  <a:pt x="487" y="3292"/>
                </a:lnTo>
                <a:lnTo>
                  <a:pt x="442" y="3291"/>
                </a:lnTo>
                <a:lnTo>
                  <a:pt x="397" y="3286"/>
                </a:lnTo>
                <a:lnTo>
                  <a:pt x="353" y="3276"/>
                </a:lnTo>
                <a:lnTo>
                  <a:pt x="309" y="3263"/>
                </a:lnTo>
                <a:lnTo>
                  <a:pt x="268" y="3245"/>
                </a:lnTo>
                <a:lnTo>
                  <a:pt x="227" y="3224"/>
                </a:lnTo>
                <a:lnTo>
                  <a:pt x="189" y="3199"/>
                </a:lnTo>
                <a:lnTo>
                  <a:pt x="154" y="3171"/>
                </a:lnTo>
                <a:lnTo>
                  <a:pt x="122" y="3139"/>
                </a:lnTo>
                <a:lnTo>
                  <a:pt x="92" y="3105"/>
                </a:lnTo>
                <a:lnTo>
                  <a:pt x="67" y="3067"/>
                </a:lnTo>
                <a:lnTo>
                  <a:pt x="45" y="3026"/>
                </a:lnTo>
                <a:lnTo>
                  <a:pt x="27" y="2981"/>
                </a:lnTo>
                <a:lnTo>
                  <a:pt x="14" y="2934"/>
                </a:lnTo>
                <a:lnTo>
                  <a:pt x="6" y="2885"/>
                </a:lnTo>
                <a:lnTo>
                  <a:pt x="3" y="2834"/>
                </a:lnTo>
                <a:lnTo>
                  <a:pt x="1" y="2555"/>
                </a:lnTo>
                <a:lnTo>
                  <a:pt x="0" y="2274"/>
                </a:lnTo>
                <a:lnTo>
                  <a:pt x="2" y="1995"/>
                </a:lnTo>
                <a:lnTo>
                  <a:pt x="8" y="1716"/>
                </a:lnTo>
                <a:lnTo>
                  <a:pt x="13" y="1653"/>
                </a:lnTo>
                <a:lnTo>
                  <a:pt x="22" y="1593"/>
                </a:lnTo>
                <a:lnTo>
                  <a:pt x="35" y="1536"/>
                </a:lnTo>
                <a:lnTo>
                  <a:pt x="54" y="1481"/>
                </a:lnTo>
                <a:lnTo>
                  <a:pt x="77" y="1429"/>
                </a:lnTo>
                <a:lnTo>
                  <a:pt x="103" y="1379"/>
                </a:lnTo>
                <a:lnTo>
                  <a:pt x="134" y="1331"/>
                </a:lnTo>
                <a:lnTo>
                  <a:pt x="168" y="1286"/>
                </a:lnTo>
                <a:lnTo>
                  <a:pt x="207" y="1245"/>
                </a:lnTo>
                <a:lnTo>
                  <a:pt x="249" y="1205"/>
                </a:lnTo>
                <a:lnTo>
                  <a:pt x="295" y="1168"/>
                </a:lnTo>
                <a:lnTo>
                  <a:pt x="345" y="1134"/>
                </a:lnTo>
                <a:lnTo>
                  <a:pt x="397" y="1102"/>
                </a:lnTo>
                <a:lnTo>
                  <a:pt x="453" y="1072"/>
                </a:lnTo>
                <a:lnTo>
                  <a:pt x="469" y="1065"/>
                </a:lnTo>
                <a:lnTo>
                  <a:pt x="485" y="1058"/>
                </a:lnTo>
                <a:lnTo>
                  <a:pt x="487" y="1057"/>
                </a:lnTo>
                <a:lnTo>
                  <a:pt x="488" y="1054"/>
                </a:lnTo>
                <a:lnTo>
                  <a:pt x="490" y="1052"/>
                </a:lnTo>
                <a:lnTo>
                  <a:pt x="446" y="1008"/>
                </a:lnTo>
                <a:lnTo>
                  <a:pt x="407" y="963"/>
                </a:lnTo>
                <a:lnTo>
                  <a:pt x="374" y="917"/>
                </a:lnTo>
                <a:lnTo>
                  <a:pt x="347" y="869"/>
                </a:lnTo>
                <a:lnTo>
                  <a:pt x="323" y="820"/>
                </a:lnTo>
                <a:lnTo>
                  <a:pt x="306" y="769"/>
                </a:lnTo>
                <a:lnTo>
                  <a:pt x="293" y="720"/>
                </a:lnTo>
                <a:lnTo>
                  <a:pt x="285" y="670"/>
                </a:lnTo>
                <a:lnTo>
                  <a:pt x="281" y="620"/>
                </a:lnTo>
                <a:lnTo>
                  <a:pt x="282" y="571"/>
                </a:lnTo>
                <a:lnTo>
                  <a:pt x="286" y="522"/>
                </a:lnTo>
                <a:lnTo>
                  <a:pt x="294" y="474"/>
                </a:lnTo>
                <a:lnTo>
                  <a:pt x="305" y="427"/>
                </a:lnTo>
                <a:lnTo>
                  <a:pt x="320" y="382"/>
                </a:lnTo>
                <a:lnTo>
                  <a:pt x="338" y="339"/>
                </a:lnTo>
                <a:lnTo>
                  <a:pt x="361" y="298"/>
                </a:lnTo>
                <a:lnTo>
                  <a:pt x="384" y="257"/>
                </a:lnTo>
                <a:lnTo>
                  <a:pt x="411" y="221"/>
                </a:lnTo>
                <a:lnTo>
                  <a:pt x="441" y="187"/>
                </a:lnTo>
                <a:lnTo>
                  <a:pt x="472" y="156"/>
                </a:lnTo>
                <a:lnTo>
                  <a:pt x="517" y="120"/>
                </a:lnTo>
                <a:lnTo>
                  <a:pt x="564" y="88"/>
                </a:lnTo>
                <a:lnTo>
                  <a:pt x="614" y="61"/>
                </a:lnTo>
                <a:lnTo>
                  <a:pt x="665" y="39"/>
                </a:lnTo>
                <a:lnTo>
                  <a:pt x="718" y="22"/>
                </a:lnTo>
                <a:lnTo>
                  <a:pt x="772" y="10"/>
                </a:lnTo>
                <a:lnTo>
                  <a:pt x="827" y="2"/>
                </a:lnTo>
                <a:lnTo>
                  <a:pt x="88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nvGrpSpPr>
          <p:cNvPr id="24" name="Группа 23">
            <a:extLst>
              <a:ext uri="{FF2B5EF4-FFF2-40B4-BE49-F238E27FC236}">
                <a16:creationId xmlns:a16="http://schemas.microsoft.com/office/drawing/2014/main" id="{95881E52-AAAB-A2E6-A0D7-55442897F8D6}"/>
              </a:ext>
            </a:extLst>
          </p:cNvPr>
          <p:cNvGrpSpPr/>
          <p:nvPr/>
        </p:nvGrpSpPr>
        <p:grpSpPr>
          <a:xfrm>
            <a:off x="436095" y="3935241"/>
            <a:ext cx="2572766" cy="1331202"/>
            <a:chOff x="9129557" y="1563828"/>
            <a:chExt cx="2572766" cy="1331202"/>
          </a:xfrm>
        </p:grpSpPr>
        <p:sp>
          <p:nvSpPr>
            <p:cNvPr id="25" name="Облачко с текстом: прямоугольное со скругленными углами 10">
              <a:extLst>
                <a:ext uri="{FF2B5EF4-FFF2-40B4-BE49-F238E27FC236}">
                  <a16:creationId xmlns:a16="http://schemas.microsoft.com/office/drawing/2014/main" id="{FFE4EBC4-12CC-A5D8-1ABE-7359319D0202}"/>
                </a:ext>
              </a:extLst>
            </p:cNvPr>
            <p:cNvSpPr/>
            <p:nvPr/>
          </p:nvSpPr>
          <p:spPr>
            <a:xfrm>
              <a:off x="9129557" y="1606106"/>
              <a:ext cx="2572766" cy="1288924"/>
            </a:xfrm>
            <a:prstGeom prst="wedgeRoundRectCallout">
              <a:avLst>
                <a:gd name="adj1" fmla="val 33305"/>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Цвета оформления </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блоков могут меняться </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на ваше усмотрение </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в рамках представленной палитры на сл. 11-12 </a:t>
              </a:r>
            </a:p>
          </p:txBody>
        </p:sp>
        <p:grpSp>
          <p:nvGrpSpPr>
            <p:cNvPr id="27" name="Группа 26">
              <a:extLst>
                <a:ext uri="{FF2B5EF4-FFF2-40B4-BE49-F238E27FC236}">
                  <a16:creationId xmlns:a16="http://schemas.microsoft.com/office/drawing/2014/main" id="{A28C7E04-6341-1166-23FD-7A6A2A2FCC90}"/>
                </a:ext>
              </a:extLst>
            </p:cNvPr>
            <p:cNvGrpSpPr/>
            <p:nvPr/>
          </p:nvGrpSpPr>
          <p:grpSpPr>
            <a:xfrm>
              <a:off x="11373289" y="1563828"/>
              <a:ext cx="265772" cy="414163"/>
              <a:chOff x="8712521" y="220837"/>
              <a:chExt cx="265772" cy="414163"/>
            </a:xfrm>
          </p:grpSpPr>
          <p:pic>
            <p:nvPicPr>
              <p:cNvPr id="28" name="Рисунок 27">
                <a:extLst>
                  <a:ext uri="{FF2B5EF4-FFF2-40B4-BE49-F238E27FC236}">
                    <a16:creationId xmlns:a16="http://schemas.microsoft.com/office/drawing/2014/main" id="{389A254E-CA05-CBA7-A271-46D8B66BD2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2521" y="266851"/>
                <a:ext cx="249391" cy="368149"/>
              </a:xfrm>
              <a:prstGeom prst="rect">
                <a:avLst/>
              </a:prstGeom>
            </p:spPr>
          </p:pic>
          <p:sp>
            <p:nvSpPr>
              <p:cNvPr id="29" name="TextBox 28">
                <a:extLst>
                  <a:ext uri="{FF2B5EF4-FFF2-40B4-BE49-F238E27FC236}">
                    <a16:creationId xmlns:a16="http://schemas.microsoft.com/office/drawing/2014/main" id="{4D1545D7-8615-3DE2-F79F-56D864E53A24}"/>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
        <p:nvSpPr>
          <p:cNvPr id="30" name="Полилиния 29">
            <a:extLst>
              <a:ext uri="{FF2B5EF4-FFF2-40B4-BE49-F238E27FC236}">
                <a16:creationId xmlns:a16="http://schemas.microsoft.com/office/drawing/2014/main" id="{DCB9EBB6-6E0A-7B05-97EC-F19FFFA97991}"/>
              </a:ext>
            </a:extLst>
          </p:cNvPr>
          <p:cNvSpPr/>
          <p:nvPr/>
        </p:nvSpPr>
        <p:spPr>
          <a:xfrm>
            <a:off x="0" y="1478988"/>
            <a:ext cx="297294" cy="988447"/>
          </a:xfrm>
          <a:custGeom>
            <a:avLst/>
            <a:gdLst>
              <a:gd name="connsiteX0" fmla="*/ 285593 w 297294"/>
              <a:gd name="connsiteY0" fmla="*/ 338813 h 988447"/>
              <a:gd name="connsiteX1" fmla="*/ 180987 w 297294"/>
              <a:gd name="connsiteY1" fmla="*/ 143318 h 988447"/>
              <a:gd name="connsiteX2" fmla="*/ 0 w 297294"/>
              <a:gd name="connsiteY2" fmla="*/ 0 h 988447"/>
              <a:gd name="connsiteX3" fmla="*/ 0 w 297294"/>
              <a:gd name="connsiteY3" fmla="*/ 163248 h 988447"/>
              <a:gd name="connsiteX4" fmla="*/ 78174 w 297294"/>
              <a:gd name="connsiteY4" fmla="*/ 234012 h 988447"/>
              <a:gd name="connsiteX5" fmla="*/ 152092 w 297294"/>
              <a:gd name="connsiteY5" fmla="*/ 371060 h 988447"/>
              <a:gd name="connsiteX6" fmla="*/ 0 w 297294"/>
              <a:gd name="connsiteY6" fmla="*/ 787578 h 988447"/>
              <a:gd name="connsiteX7" fmla="*/ 0 w 297294"/>
              <a:gd name="connsiteY7" fmla="*/ 988448 h 988447"/>
              <a:gd name="connsiteX8" fmla="*/ 285593 w 297294"/>
              <a:gd name="connsiteY8" fmla="*/ 338813 h 98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294" h="988447">
                <a:moveTo>
                  <a:pt x="285593" y="338813"/>
                </a:moveTo>
                <a:cubicBezTo>
                  <a:pt x="268345" y="268274"/>
                  <a:pt x="233178" y="202437"/>
                  <a:pt x="180987" y="143318"/>
                </a:cubicBezTo>
                <a:cubicBezTo>
                  <a:pt x="133725" y="89798"/>
                  <a:pt x="72798" y="42100"/>
                  <a:pt x="0" y="0"/>
                </a:cubicBezTo>
                <a:lnTo>
                  <a:pt x="0" y="163248"/>
                </a:lnTo>
                <a:cubicBezTo>
                  <a:pt x="29791" y="185418"/>
                  <a:pt x="55999" y="208931"/>
                  <a:pt x="78174" y="234012"/>
                </a:cubicBezTo>
                <a:cubicBezTo>
                  <a:pt x="115357" y="276111"/>
                  <a:pt x="140220" y="322466"/>
                  <a:pt x="152092" y="371060"/>
                </a:cubicBezTo>
                <a:cubicBezTo>
                  <a:pt x="181211" y="491984"/>
                  <a:pt x="127453" y="635303"/>
                  <a:pt x="0" y="787578"/>
                </a:cubicBezTo>
                <a:lnTo>
                  <a:pt x="0" y="988448"/>
                </a:lnTo>
                <a:cubicBezTo>
                  <a:pt x="227578" y="766752"/>
                  <a:pt x="334647" y="542146"/>
                  <a:pt x="285593" y="338813"/>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1195466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БИБЛИОТЕКА ЭЛЕМЕНТОВ</a:t>
            </a:r>
          </a:p>
        </p:txBody>
      </p:sp>
      <p:sp>
        <p:nvSpPr>
          <p:cNvPr id="10" name="Текст 2">
            <a:extLst>
              <a:ext uri="{FF2B5EF4-FFF2-40B4-BE49-F238E27FC236}">
                <a16:creationId xmlns:a16="http://schemas.microsoft.com/office/drawing/2014/main" id="{D40D59B8-0DAE-45DF-B8CC-0144E7737C37}"/>
              </a:ext>
            </a:extLst>
          </p:cNvPr>
          <p:cNvSpPr>
            <a:spLocks noGrp="1"/>
          </p:cNvSpPr>
          <p:nvPr>
            <p:ph type="body" sz="quarter" idx="10"/>
          </p:nvPr>
        </p:nvSpPr>
        <p:spPr>
          <a:xfrm>
            <a:off x="559571" y="1729294"/>
            <a:ext cx="2840853" cy="338554"/>
          </a:xfrm>
        </p:spPr>
        <p:txBody>
          <a:bodyPr/>
          <a:lstStyle/>
          <a:p>
            <a:r>
              <a:rPr lang="ru-RU" dirty="0"/>
              <a:t>Элементы</a:t>
            </a:r>
          </a:p>
        </p:txBody>
      </p:sp>
      <p:sp>
        <p:nvSpPr>
          <p:cNvPr id="11" name="Текст 3">
            <a:extLst>
              <a:ext uri="{FF2B5EF4-FFF2-40B4-BE49-F238E27FC236}">
                <a16:creationId xmlns:a16="http://schemas.microsoft.com/office/drawing/2014/main" id="{11785141-F54F-4DA8-AA1B-2AE6111BDD70}"/>
              </a:ext>
            </a:extLst>
          </p:cNvPr>
          <p:cNvSpPr>
            <a:spLocks noGrp="1"/>
          </p:cNvSpPr>
          <p:nvPr>
            <p:ph type="body" sz="quarter" idx="11"/>
          </p:nvPr>
        </p:nvSpPr>
        <p:spPr>
          <a:xfrm>
            <a:off x="559572" y="2151581"/>
            <a:ext cx="7013080" cy="3077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latin typeface="Montserrat" panose="00000500000000000000" pitchFamily="2" charset="-52"/>
                <a:ea typeface="+mn-ea"/>
                <a:cs typeface="+mn-cs"/>
              </a:rPr>
              <a:t>В качестве фона можно использовать атом или его части:</a:t>
            </a:r>
          </a:p>
        </p:txBody>
      </p:sp>
      <p:cxnSp>
        <p:nvCxnSpPr>
          <p:cNvPr id="14" name="Прямая соединительная линия 13">
            <a:extLst>
              <a:ext uri="{FF2B5EF4-FFF2-40B4-BE49-F238E27FC236}">
                <a16:creationId xmlns:a16="http://schemas.microsoft.com/office/drawing/2014/main" id="{B34CE0F9-8397-65FA-D044-79170B07F268}"/>
              </a:ext>
            </a:extLst>
          </p:cNvPr>
          <p:cNvCxnSpPr>
            <a:cxnSpLocks/>
          </p:cNvCxnSpPr>
          <p:nvPr/>
        </p:nvCxnSpPr>
        <p:spPr>
          <a:xfrm>
            <a:off x="654367" y="5834415"/>
            <a:ext cx="227637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a:extLst>
              <a:ext uri="{FF2B5EF4-FFF2-40B4-BE49-F238E27FC236}">
                <a16:creationId xmlns:a16="http://schemas.microsoft.com/office/drawing/2014/main" id="{8C41F5AC-DCEC-6A5C-4FD3-F9A500287A6B}"/>
              </a:ext>
            </a:extLst>
          </p:cNvPr>
          <p:cNvCxnSpPr>
            <a:cxnSpLocks/>
          </p:cNvCxnSpPr>
          <p:nvPr/>
        </p:nvCxnSpPr>
        <p:spPr>
          <a:xfrm>
            <a:off x="4066112" y="5096698"/>
            <a:ext cx="0" cy="156803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Текст 3">
            <a:extLst>
              <a:ext uri="{FF2B5EF4-FFF2-40B4-BE49-F238E27FC236}">
                <a16:creationId xmlns:a16="http://schemas.microsoft.com/office/drawing/2014/main" id="{504FF0A1-D837-FDBC-1D3E-04AEC468537A}"/>
              </a:ext>
            </a:extLst>
          </p:cNvPr>
          <p:cNvSpPr txBox="1">
            <a:spLocks/>
          </p:cNvSpPr>
          <p:nvPr/>
        </p:nvSpPr>
        <p:spPr>
          <a:xfrm>
            <a:off x="559571" y="4636264"/>
            <a:ext cx="7013080" cy="523220"/>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buFontTx/>
              <a:buNone/>
              <a:defRPr/>
            </a:pPr>
            <a:r>
              <a:rPr lang="ru-RU" dirty="0"/>
              <a:t>Также допускается использование простых линий </a:t>
            </a:r>
          </a:p>
          <a:p>
            <a:pPr>
              <a:spcAft>
                <a:spcPts val="0"/>
              </a:spcAft>
              <a:buFontTx/>
              <a:buNone/>
              <a:defRPr/>
            </a:pPr>
            <a:r>
              <a:rPr lang="ru-RU" dirty="0"/>
              <a:t>в фирменных цветах:</a:t>
            </a:r>
          </a:p>
        </p:txBody>
      </p:sp>
      <p:sp>
        <p:nvSpPr>
          <p:cNvPr id="16" name="Полилиния 15">
            <a:extLst>
              <a:ext uri="{FF2B5EF4-FFF2-40B4-BE49-F238E27FC236}">
                <a16:creationId xmlns:a16="http://schemas.microsoft.com/office/drawing/2014/main" id="{EC4D679F-088A-BA43-A9A1-D86C7F4637A3}"/>
              </a:ext>
            </a:extLst>
          </p:cNvPr>
          <p:cNvSpPr/>
          <p:nvPr/>
        </p:nvSpPr>
        <p:spPr>
          <a:xfrm>
            <a:off x="1175699" y="3107443"/>
            <a:ext cx="486367" cy="1237910"/>
          </a:xfrm>
          <a:custGeom>
            <a:avLst/>
            <a:gdLst>
              <a:gd name="connsiteX0" fmla="*/ 474643 w 486367"/>
              <a:gd name="connsiteY0" fmla="*/ 425028 h 1237910"/>
              <a:gd name="connsiteX1" fmla="*/ 370038 w 486367"/>
              <a:gd name="connsiteY1" fmla="*/ 229533 h 1237910"/>
              <a:gd name="connsiteX2" fmla="*/ 0 w 486367"/>
              <a:gd name="connsiteY2" fmla="*/ 0 h 1237910"/>
              <a:gd name="connsiteX3" fmla="*/ 0 w 486367"/>
              <a:gd name="connsiteY3" fmla="*/ 147349 h 1237910"/>
              <a:gd name="connsiteX4" fmla="*/ 267225 w 486367"/>
              <a:gd name="connsiteY4" fmla="*/ 320451 h 1237910"/>
              <a:gd name="connsiteX5" fmla="*/ 341143 w 486367"/>
              <a:gd name="connsiteY5" fmla="*/ 457499 h 1237910"/>
              <a:gd name="connsiteX6" fmla="*/ 224 w 486367"/>
              <a:gd name="connsiteY6" fmla="*/ 1061450 h 1237910"/>
              <a:gd name="connsiteX7" fmla="*/ 224 w 486367"/>
              <a:gd name="connsiteY7" fmla="*/ 1237911 h 1237910"/>
              <a:gd name="connsiteX8" fmla="*/ 474643 w 486367"/>
              <a:gd name="connsiteY8" fmla="*/ 425028 h 123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367" h="1237910">
                <a:moveTo>
                  <a:pt x="474643" y="425028"/>
                </a:moveTo>
                <a:cubicBezTo>
                  <a:pt x="457396" y="354489"/>
                  <a:pt x="422229" y="288652"/>
                  <a:pt x="370038" y="229533"/>
                </a:cubicBezTo>
                <a:cubicBezTo>
                  <a:pt x="286264" y="134809"/>
                  <a:pt x="160380" y="58223"/>
                  <a:pt x="0" y="0"/>
                </a:cubicBezTo>
                <a:lnTo>
                  <a:pt x="0" y="147349"/>
                </a:lnTo>
                <a:cubicBezTo>
                  <a:pt x="115581" y="193927"/>
                  <a:pt x="206299" y="251703"/>
                  <a:pt x="267225" y="320451"/>
                </a:cubicBezTo>
                <a:cubicBezTo>
                  <a:pt x="304408" y="362550"/>
                  <a:pt x="329272" y="408905"/>
                  <a:pt x="341143" y="457499"/>
                </a:cubicBezTo>
                <a:cubicBezTo>
                  <a:pt x="382134" y="627017"/>
                  <a:pt x="259833" y="840875"/>
                  <a:pt x="224" y="1061450"/>
                </a:cubicBezTo>
                <a:lnTo>
                  <a:pt x="224" y="1237911"/>
                </a:lnTo>
                <a:cubicBezTo>
                  <a:pt x="354807" y="964487"/>
                  <a:pt x="535794" y="678298"/>
                  <a:pt x="474643" y="425028"/>
                </a:cubicBezTo>
                <a:close/>
              </a:path>
            </a:pathLst>
          </a:custGeom>
          <a:solidFill>
            <a:srgbClr val="86888C">
              <a:alpha val="20000"/>
            </a:srgbClr>
          </a:solidFill>
          <a:ln w="2240"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B6D41E2E-8AA8-1CE4-C82C-4B27E55D876A}"/>
              </a:ext>
            </a:extLst>
          </p:cNvPr>
          <p:cNvSpPr/>
          <p:nvPr/>
        </p:nvSpPr>
        <p:spPr>
          <a:xfrm>
            <a:off x="687148" y="3232175"/>
            <a:ext cx="297294" cy="988447"/>
          </a:xfrm>
          <a:custGeom>
            <a:avLst/>
            <a:gdLst>
              <a:gd name="connsiteX0" fmla="*/ 285593 w 297294"/>
              <a:gd name="connsiteY0" fmla="*/ 338813 h 988447"/>
              <a:gd name="connsiteX1" fmla="*/ 180987 w 297294"/>
              <a:gd name="connsiteY1" fmla="*/ 143318 h 988447"/>
              <a:gd name="connsiteX2" fmla="*/ 0 w 297294"/>
              <a:gd name="connsiteY2" fmla="*/ 0 h 988447"/>
              <a:gd name="connsiteX3" fmla="*/ 0 w 297294"/>
              <a:gd name="connsiteY3" fmla="*/ 163248 h 988447"/>
              <a:gd name="connsiteX4" fmla="*/ 78174 w 297294"/>
              <a:gd name="connsiteY4" fmla="*/ 234012 h 988447"/>
              <a:gd name="connsiteX5" fmla="*/ 152092 w 297294"/>
              <a:gd name="connsiteY5" fmla="*/ 371060 h 988447"/>
              <a:gd name="connsiteX6" fmla="*/ 0 w 297294"/>
              <a:gd name="connsiteY6" fmla="*/ 787578 h 988447"/>
              <a:gd name="connsiteX7" fmla="*/ 0 w 297294"/>
              <a:gd name="connsiteY7" fmla="*/ 988448 h 988447"/>
              <a:gd name="connsiteX8" fmla="*/ 285593 w 297294"/>
              <a:gd name="connsiteY8" fmla="*/ 338813 h 98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294" h="988447">
                <a:moveTo>
                  <a:pt x="285593" y="338813"/>
                </a:moveTo>
                <a:cubicBezTo>
                  <a:pt x="268345" y="268274"/>
                  <a:pt x="233178" y="202437"/>
                  <a:pt x="180987" y="143318"/>
                </a:cubicBezTo>
                <a:cubicBezTo>
                  <a:pt x="133725" y="89798"/>
                  <a:pt x="72798" y="42100"/>
                  <a:pt x="0" y="0"/>
                </a:cubicBezTo>
                <a:lnTo>
                  <a:pt x="0" y="163248"/>
                </a:lnTo>
                <a:cubicBezTo>
                  <a:pt x="29791" y="185418"/>
                  <a:pt x="55999" y="208931"/>
                  <a:pt x="78174" y="234012"/>
                </a:cubicBezTo>
                <a:cubicBezTo>
                  <a:pt x="115357" y="276111"/>
                  <a:pt x="140220" y="322466"/>
                  <a:pt x="152092" y="371060"/>
                </a:cubicBezTo>
                <a:cubicBezTo>
                  <a:pt x="181211" y="491984"/>
                  <a:pt x="127453" y="635303"/>
                  <a:pt x="0" y="787578"/>
                </a:cubicBezTo>
                <a:lnTo>
                  <a:pt x="0" y="988448"/>
                </a:lnTo>
                <a:cubicBezTo>
                  <a:pt x="227578" y="766752"/>
                  <a:pt x="334647" y="542146"/>
                  <a:pt x="285593" y="338813"/>
                </a:cubicBezTo>
                <a:close/>
              </a:path>
            </a:pathLst>
          </a:custGeom>
          <a:solidFill>
            <a:srgbClr val="86888C">
              <a:alpha val="20000"/>
            </a:srgbClr>
          </a:solidFill>
          <a:ln w="2240" cap="flat">
            <a:noFill/>
            <a:prstDash val="solid"/>
            <a:miter/>
          </a:ln>
        </p:spPr>
        <p:txBody>
          <a:bodyPr rtlCol="0" anchor="ctr"/>
          <a:lstStyle/>
          <a:p>
            <a:endParaRPr lang="ru-RU"/>
          </a:p>
        </p:txBody>
      </p:sp>
      <p:grpSp>
        <p:nvGrpSpPr>
          <p:cNvPr id="18" name="Рисунок 122">
            <a:extLst>
              <a:ext uri="{FF2B5EF4-FFF2-40B4-BE49-F238E27FC236}">
                <a16:creationId xmlns:a16="http://schemas.microsoft.com/office/drawing/2014/main" id="{8C8D05FE-512B-3DCA-683B-C23BD89FB91F}"/>
              </a:ext>
            </a:extLst>
          </p:cNvPr>
          <p:cNvGrpSpPr/>
          <p:nvPr/>
        </p:nvGrpSpPr>
        <p:grpSpPr>
          <a:xfrm>
            <a:off x="8223707" y="1698720"/>
            <a:ext cx="3584683" cy="3769905"/>
            <a:chOff x="5863611" y="1933340"/>
            <a:chExt cx="4232456" cy="4451149"/>
          </a:xfrm>
          <a:solidFill>
            <a:srgbClr val="86888C">
              <a:alpha val="20000"/>
            </a:srgbClr>
          </a:solidFill>
        </p:grpSpPr>
        <p:sp>
          <p:nvSpPr>
            <p:cNvPr id="19" name="Полилиния 18">
              <a:extLst>
                <a:ext uri="{FF2B5EF4-FFF2-40B4-BE49-F238E27FC236}">
                  <a16:creationId xmlns:a16="http://schemas.microsoft.com/office/drawing/2014/main" id="{2756EF1F-439A-24F1-FFFA-F90488558791}"/>
                </a:ext>
              </a:extLst>
            </p:cNvPr>
            <p:cNvSpPr/>
            <p:nvPr/>
          </p:nvSpPr>
          <p:spPr>
            <a:xfrm>
              <a:off x="5863611" y="1933340"/>
              <a:ext cx="4232456" cy="4451149"/>
            </a:xfrm>
            <a:custGeom>
              <a:avLst/>
              <a:gdLst>
                <a:gd name="connsiteX0" fmla="*/ 4223740 w 4232456"/>
                <a:gd name="connsiteY0" fmla="*/ 1737733 h 4451149"/>
                <a:gd name="connsiteX1" fmla="*/ 3445136 w 4232456"/>
                <a:gd name="connsiteY1" fmla="*/ 1310018 h 4451149"/>
                <a:gd name="connsiteX2" fmla="*/ 3270197 w 4232456"/>
                <a:gd name="connsiteY2" fmla="*/ 44115 h 4451149"/>
                <a:gd name="connsiteX3" fmla="*/ 3084058 w 4232456"/>
                <a:gd name="connsiteY3" fmla="*/ 0 h 4451149"/>
                <a:gd name="connsiteX4" fmla="*/ 1660351 w 4232456"/>
                <a:gd name="connsiteY4" fmla="*/ 1211710 h 4451149"/>
                <a:gd name="connsiteX5" fmla="*/ 1790940 w 4232456"/>
                <a:gd name="connsiteY5" fmla="*/ 1232984 h 4451149"/>
                <a:gd name="connsiteX6" fmla="*/ 3083834 w 4232456"/>
                <a:gd name="connsiteY6" fmla="*/ 118461 h 4451149"/>
                <a:gd name="connsiteX7" fmla="*/ 3214646 w 4232456"/>
                <a:gd name="connsiteY7" fmla="*/ 148917 h 4451149"/>
                <a:gd name="connsiteX8" fmla="*/ 3326196 w 4232456"/>
                <a:gd name="connsiteY8" fmla="*/ 1299269 h 4451149"/>
                <a:gd name="connsiteX9" fmla="*/ 3084506 w 4232456"/>
                <a:gd name="connsiteY9" fmla="*/ 1291207 h 4451149"/>
                <a:gd name="connsiteX10" fmla="*/ 2199729 w 4232456"/>
                <a:gd name="connsiteY10" fmla="*/ 1377646 h 4451149"/>
                <a:gd name="connsiteX11" fmla="*/ 1430981 w 4232456"/>
                <a:gd name="connsiteY11" fmla="*/ 1226714 h 4451149"/>
                <a:gd name="connsiteX12" fmla="*/ 728760 w 4232456"/>
                <a:gd name="connsiteY12" fmla="*/ 1549180 h 4451149"/>
                <a:gd name="connsiteX13" fmla="*/ 1017488 w 4232456"/>
                <a:gd name="connsiteY13" fmla="*/ 2430811 h 4451149"/>
                <a:gd name="connsiteX14" fmla="*/ 818358 w 4232456"/>
                <a:gd name="connsiteY14" fmla="*/ 3020207 h 4451149"/>
                <a:gd name="connsiteX15" fmla="*/ 128456 w 4232456"/>
                <a:gd name="connsiteY15" fmla="*/ 2685873 h 4451149"/>
                <a:gd name="connsiteX16" fmla="*/ 705241 w 4232456"/>
                <a:gd name="connsiteY16" fmla="*/ 2018771 h 4451149"/>
                <a:gd name="connsiteX17" fmla="*/ 671417 w 4232456"/>
                <a:gd name="connsiteY17" fmla="*/ 1898518 h 4451149"/>
                <a:gd name="connsiteX18" fmla="*/ 8395 w 4232456"/>
                <a:gd name="connsiteY18" fmla="*/ 2713640 h 4451149"/>
                <a:gd name="connsiteX19" fmla="*/ 1147853 w 4232456"/>
                <a:gd name="connsiteY19" fmla="*/ 3159942 h 4451149"/>
                <a:gd name="connsiteX20" fmla="*/ 1971703 w 4232456"/>
                <a:gd name="connsiteY20" fmla="*/ 3084028 h 4451149"/>
                <a:gd name="connsiteX21" fmla="*/ 1758237 w 4232456"/>
                <a:gd name="connsiteY21" fmla="*/ 2992439 h 4451149"/>
                <a:gd name="connsiteX22" fmla="*/ 1147853 w 4232456"/>
                <a:gd name="connsiteY22" fmla="*/ 3036554 h 4451149"/>
                <a:gd name="connsiteX23" fmla="*/ 937970 w 4232456"/>
                <a:gd name="connsiteY23" fmla="*/ 3030284 h 4451149"/>
                <a:gd name="connsiteX24" fmla="*/ 1415526 w 4232456"/>
                <a:gd name="connsiteY24" fmla="*/ 1855523 h 4451149"/>
                <a:gd name="connsiteX25" fmla="*/ 1493028 w 4232456"/>
                <a:gd name="connsiteY25" fmla="*/ 1713772 h 4451149"/>
                <a:gd name="connsiteX26" fmla="*/ 1328616 w 4232456"/>
                <a:gd name="connsiteY26" fmla="*/ 1767293 h 4451149"/>
                <a:gd name="connsiteX27" fmla="*/ 1310920 w 4232456"/>
                <a:gd name="connsiteY27" fmla="*/ 1800211 h 4451149"/>
                <a:gd name="connsiteX28" fmla="*/ 1070799 w 4232456"/>
                <a:gd name="connsiteY28" fmla="*/ 2302048 h 4451149"/>
                <a:gd name="connsiteX29" fmla="*/ 842773 w 4232456"/>
                <a:gd name="connsiteY29" fmla="*/ 1944873 h 4451149"/>
                <a:gd name="connsiteX30" fmla="*/ 1960055 w 4232456"/>
                <a:gd name="connsiteY30" fmla="*/ 1553211 h 4451149"/>
                <a:gd name="connsiteX31" fmla="*/ 2128051 w 4232456"/>
                <a:gd name="connsiteY31" fmla="*/ 1517157 h 4451149"/>
                <a:gd name="connsiteX32" fmla="*/ 1891737 w 4232456"/>
                <a:gd name="connsiteY32" fmla="*/ 1443035 h 4451149"/>
                <a:gd name="connsiteX33" fmla="*/ 1606817 w 4232456"/>
                <a:gd name="connsiteY33" fmla="*/ 1518501 h 4451149"/>
                <a:gd name="connsiteX34" fmla="*/ 1698654 w 4232456"/>
                <a:gd name="connsiteY34" fmla="*/ 1371824 h 4451149"/>
                <a:gd name="connsiteX35" fmla="*/ 2419019 w 4232456"/>
                <a:gd name="connsiteY35" fmla="*/ 1605388 h 4451149"/>
                <a:gd name="connsiteX36" fmla="*/ 3072186 w 4232456"/>
                <a:gd name="connsiteY36" fmla="*/ 2053481 h 4451149"/>
                <a:gd name="connsiteX37" fmla="*/ 2817057 w 4232456"/>
                <a:gd name="connsiteY37" fmla="*/ 2596523 h 4451149"/>
                <a:gd name="connsiteX38" fmla="*/ 2718051 w 4232456"/>
                <a:gd name="connsiteY38" fmla="*/ 2776566 h 4451149"/>
                <a:gd name="connsiteX39" fmla="*/ 2272079 w 4232456"/>
                <a:gd name="connsiteY39" fmla="*/ 2898386 h 4451149"/>
                <a:gd name="connsiteX40" fmla="*/ 2043157 w 4232456"/>
                <a:gd name="connsiteY40" fmla="*/ 2946309 h 4451149"/>
                <a:gd name="connsiteX41" fmla="*/ 1813115 w 4232456"/>
                <a:gd name="connsiteY41" fmla="*/ 2846434 h 4451149"/>
                <a:gd name="connsiteX42" fmla="*/ 1185036 w 4232456"/>
                <a:gd name="connsiteY42" fmla="*/ 2419166 h 4451149"/>
                <a:gd name="connsiteX43" fmla="*/ 1133965 w 4232456"/>
                <a:gd name="connsiteY43" fmla="*/ 2543674 h 4451149"/>
                <a:gd name="connsiteX44" fmla="*/ 1759357 w 4232456"/>
                <a:gd name="connsiteY44" fmla="*/ 2957058 h 4451149"/>
                <a:gd name="connsiteX45" fmla="*/ 2459786 w 4232456"/>
                <a:gd name="connsiteY45" fmla="*/ 3191517 h 4451149"/>
                <a:gd name="connsiteX46" fmla="*/ 1148525 w 4232456"/>
                <a:gd name="connsiteY46" fmla="*/ 4332688 h 4451149"/>
                <a:gd name="connsiteX47" fmla="*/ 1017712 w 4232456"/>
                <a:gd name="connsiteY47" fmla="*/ 4302233 h 4451149"/>
                <a:gd name="connsiteX48" fmla="*/ 893171 w 4232456"/>
                <a:gd name="connsiteY48" fmla="*/ 3207640 h 4451149"/>
                <a:gd name="connsiteX49" fmla="*/ 773782 w 4232456"/>
                <a:gd name="connsiteY49" fmla="*/ 3199131 h 4451149"/>
                <a:gd name="connsiteX50" fmla="*/ 962385 w 4232456"/>
                <a:gd name="connsiteY50" fmla="*/ 4407035 h 4451149"/>
                <a:gd name="connsiteX51" fmla="*/ 1148525 w 4232456"/>
                <a:gd name="connsiteY51" fmla="*/ 4451150 h 4451149"/>
                <a:gd name="connsiteX52" fmla="*/ 2772482 w 4232456"/>
                <a:gd name="connsiteY52" fmla="*/ 2918989 h 4451149"/>
                <a:gd name="connsiteX53" fmla="*/ 2600679 w 4232456"/>
                <a:gd name="connsiteY53" fmla="*/ 2973629 h 4451149"/>
                <a:gd name="connsiteX54" fmla="*/ 2533704 w 4232456"/>
                <a:gd name="connsiteY54" fmla="*/ 3079550 h 4451149"/>
                <a:gd name="connsiteX55" fmla="*/ 2276335 w 4232456"/>
                <a:gd name="connsiteY55" fmla="*/ 3023566 h 4451149"/>
                <a:gd name="connsiteX56" fmla="*/ 2299855 w 4232456"/>
                <a:gd name="connsiteY56" fmla="*/ 3018191 h 4451149"/>
                <a:gd name="connsiteX57" fmla="*/ 3398321 w 4232456"/>
                <a:gd name="connsiteY57" fmla="*/ 2638622 h 4451149"/>
                <a:gd name="connsiteX58" fmla="*/ 3364051 w 4232456"/>
                <a:gd name="connsiteY58" fmla="*/ 2518593 h 4451149"/>
                <a:gd name="connsiteX59" fmla="*/ 2884927 w 4232456"/>
                <a:gd name="connsiteY59" fmla="*/ 2720358 h 4451149"/>
                <a:gd name="connsiteX60" fmla="*/ 2921438 w 4232456"/>
                <a:gd name="connsiteY60" fmla="*/ 2651610 h 4451149"/>
                <a:gd name="connsiteX61" fmla="*/ 3161112 w 4232456"/>
                <a:gd name="connsiteY61" fmla="*/ 2146190 h 4451149"/>
                <a:gd name="connsiteX62" fmla="*/ 3242198 w 4232456"/>
                <a:gd name="connsiteY62" fmla="*/ 2244497 h 4451149"/>
                <a:gd name="connsiteX63" fmla="*/ 3392722 w 4232456"/>
                <a:gd name="connsiteY63" fmla="*/ 2848449 h 4451149"/>
                <a:gd name="connsiteX64" fmla="*/ 2801153 w 4232456"/>
                <a:gd name="connsiteY64" fmla="*/ 3101719 h 4451149"/>
                <a:gd name="connsiteX65" fmla="*/ 2713348 w 4232456"/>
                <a:gd name="connsiteY65" fmla="*/ 3098584 h 4451149"/>
                <a:gd name="connsiteX66" fmla="*/ 2639206 w 4232456"/>
                <a:gd name="connsiteY66" fmla="*/ 3216374 h 4451149"/>
                <a:gd name="connsiteX67" fmla="*/ 2800929 w 4232456"/>
                <a:gd name="connsiteY67" fmla="*/ 3225107 h 4451149"/>
                <a:gd name="connsiteX68" fmla="*/ 3503151 w 4232456"/>
                <a:gd name="connsiteY68" fmla="*/ 2902641 h 4451149"/>
                <a:gd name="connsiteX69" fmla="*/ 3536526 w 4232456"/>
                <a:gd name="connsiteY69" fmla="*/ 2566963 h 4451149"/>
                <a:gd name="connsiteX70" fmla="*/ 3717513 w 4232456"/>
                <a:gd name="connsiteY70" fmla="*/ 2460146 h 4451149"/>
                <a:gd name="connsiteX71" fmla="*/ 4223740 w 4232456"/>
                <a:gd name="connsiteY71" fmla="*/ 1737733 h 4451149"/>
                <a:gd name="connsiteX72" fmla="*/ 1437701 w 4232456"/>
                <a:gd name="connsiteY72" fmla="*/ 1570454 h 4451149"/>
                <a:gd name="connsiteX73" fmla="*/ 810966 w 4232456"/>
                <a:gd name="connsiteY73" fmla="*/ 1824396 h 4451149"/>
                <a:gd name="connsiteX74" fmla="*/ 839637 w 4232456"/>
                <a:gd name="connsiteY74" fmla="*/ 1602924 h 4451149"/>
                <a:gd name="connsiteX75" fmla="*/ 1431205 w 4232456"/>
                <a:gd name="connsiteY75" fmla="*/ 1349654 h 4451149"/>
                <a:gd name="connsiteX76" fmla="*/ 1567169 w 4232456"/>
                <a:gd name="connsiteY76" fmla="*/ 1355477 h 4451149"/>
                <a:gd name="connsiteX77" fmla="*/ 1437701 w 4232456"/>
                <a:gd name="connsiteY77" fmla="*/ 1570454 h 4451149"/>
                <a:gd name="connsiteX78" fmla="*/ 3650763 w 4232456"/>
                <a:gd name="connsiteY78" fmla="*/ 2356241 h 4451149"/>
                <a:gd name="connsiteX79" fmla="*/ 3499791 w 4232456"/>
                <a:gd name="connsiteY79" fmla="*/ 2446262 h 4451149"/>
                <a:gd name="connsiteX80" fmla="*/ 3340307 w 4232456"/>
                <a:gd name="connsiteY80" fmla="*/ 2169927 h 4451149"/>
                <a:gd name="connsiteX81" fmla="*/ 3212855 w 4232456"/>
                <a:gd name="connsiteY81" fmla="*/ 2020339 h 4451149"/>
                <a:gd name="connsiteX82" fmla="*/ 3405041 w 4232456"/>
                <a:gd name="connsiteY82" fmla="*/ 1461622 h 4451149"/>
                <a:gd name="connsiteX83" fmla="*/ 3285653 w 4232456"/>
                <a:gd name="connsiteY83" fmla="*/ 1449529 h 4451149"/>
                <a:gd name="connsiteX84" fmla="*/ 3121465 w 4232456"/>
                <a:gd name="connsiteY84" fmla="*/ 1930317 h 4451149"/>
                <a:gd name="connsiteX85" fmla="*/ 2472778 w 4232456"/>
                <a:gd name="connsiteY85" fmla="*/ 1494316 h 4451149"/>
                <a:gd name="connsiteX86" fmla="*/ 2414764 w 4232456"/>
                <a:gd name="connsiteY86" fmla="*/ 1466772 h 4451149"/>
                <a:gd name="connsiteX87" fmla="*/ 3084506 w 4232456"/>
                <a:gd name="connsiteY87" fmla="*/ 1414147 h 4451149"/>
                <a:gd name="connsiteX88" fmla="*/ 4103679 w 4232456"/>
                <a:gd name="connsiteY88" fmla="*/ 1765053 h 4451149"/>
                <a:gd name="connsiteX89" fmla="*/ 3650763 w 4232456"/>
                <a:gd name="connsiteY89" fmla="*/ 2356241 h 44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232456" h="4451149">
                  <a:moveTo>
                    <a:pt x="4223740" y="1737733"/>
                  </a:moveTo>
                  <a:cubicBezTo>
                    <a:pt x="4171101" y="1509992"/>
                    <a:pt x="3893124" y="1360179"/>
                    <a:pt x="3445136" y="1310018"/>
                  </a:cubicBezTo>
                  <a:cubicBezTo>
                    <a:pt x="3595885" y="675387"/>
                    <a:pt x="3546158" y="190121"/>
                    <a:pt x="3270197" y="44115"/>
                  </a:cubicBezTo>
                  <a:cubicBezTo>
                    <a:pt x="3214646" y="15004"/>
                    <a:pt x="3151928" y="0"/>
                    <a:pt x="3084058" y="0"/>
                  </a:cubicBezTo>
                  <a:cubicBezTo>
                    <a:pt x="2696100" y="0"/>
                    <a:pt x="2150451" y="476533"/>
                    <a:pt x="1660351" y="1211710"/>
                  </a:cubicBezTo>
                  <a:cubicBezTo>
                    <a:pt x="1703134" y="1217533"/>
                    <a:pt x="1746813" y="1224475"/>
                    <a:pt x="1790940" y="1232984"/>
                  </a:cubicBezTo>
                  <a:cubicBezTo>
                    <a:pt x="2245872" y="568570"/>
                    <a:pt x="2752098" y="118461"/>
                    <a:pt x="3083834" y="118461"/>
                  </a:cubicBezTo>
                  <a:cubicBezTo>
                    <a:pt x="3132217" y="118461"/>
                    <a:pt x="3176344" y="128539"/>
                    <a:pt x="3214646" y="148917"/>
                  </a:cubicBezTo>
                  <a:cubicBezTo>
                    <a:pt x="3423409" y="259316"/>
                    <a:pt x="3472912" y="692182"/>
                    <a:pt x="3326196" y="1299269"/>
                  </a:cubicBezTo>
                  <a:cubicBezTo>
                    <a:pt x="3249814" y="1293895"/>
                    <a:pt x="3169176" y="1291207"/>
                    <a:pt x="3084506" y="1291207"/>
                  </a:cubicBezTo>
                  <a:cubicBezTo>
                    <a:pt x="2810113" y="1291207"/>
                    <a:pt x="2508393" y="1321215"/>
                    <a:pt x="2199729" y="1377646"/>
                  </a:cubicBezTo>
                  <a:cubicBezTo>
                    <a:pt x="1933176" y="1279339"/>
                    <a:pt x="1667519" y="1226714"/>
                    <a:pt x="1430981" y="1226714"/>
                  </a:cubicBezTo>
                  <a:cubicBezTo>
                    <a:pt x="1079534" y="1226714"/>
                    <a:pt x="830229" y="1341145"/>
                    <a:pt x="728760" y="1549180"/>
                  </a:cubicBezTo>
                  <a:cubicBezTo>
                    <a:pt x="606683" y="1799315"/>
                    <a:pt x="727864" y="2127156"/>
                    <a:pt x="1017488" y="2430811"/>
                  </a:cubicBezTo>
                  <a:cubicBezTo>
                    <a:pt x="935282" y="2635711"/>
                    <a:pt x="868756" y="2833669"/>
                    <a:pt x="818358" y="3020207"/>
                  </a:cubicBezTo>
                  <a:cubicBezTo>
                    <a:pt x="424128" y="2978331"/>
                    <a:pt x="168326" y="2858302"/>
                    <a:pt x="128456" y="2685873"/>
                  </a:cubicBezTo>
                  <a:cubicBezTo>
                    <a:pt x="85897" y="2502022"/>
                    <a:pt x="297795" y="2251439"/>
                    <a:pt x="705241" y="2018771"/>
                  </a:cubicBezTo>
                  <a:cubicBezTo>
                    <a:pt x="690457" y="1978239"/>
                    <a:pt x="679033" y="1937931"/>
                    <a:pt x="671417" y="1898518"/>
                  </a:cubicBezTo>
                  <a:cubicBezTo>
                    <a:pt x="210213" y="2156939"/>
                    <a:pt x="-51188" y="2455220"/>
                    <a:pt x="8395" y="2713640"/>
                  </a:cubicBezTo>
                  <a:cubicBezTo>
                    <a:pt x="74249" y="2997366"/>
                    <a:pt x="489534" y="3159942"/>
                    <a:pt x="1147853" y="3159942"/>
                  </a:cubicBezTo>
                  <a:cubicBezTo>
                    <a:pt x="1404102" y="3159942"/>
                    <a:pt x="1684319" y="3133742"/>
                    <a:pt x="1971703" y="3084028"/>
                  </a:cubicBezTo>
                  <a:cubicBezTo>
                    <a:pt x="1900249" y="3056709"/>
                    <a:pt x="1829019" y="3026253"/>
                    <a:pt x="1758237" y="2992439"/>
                  </a:cubicBezTo>
                  <a:cubicBezTo>
                    <a:pt x="1545890" y="3021103"/>
                    <a:pt x="1339815" y="3036554"/>
                    <a:pt x="1147853" y="3036554"/>
                  </a:cubicBezTo>
                  <a:cubicBezTo>
                    <a:pt x="1074831" y="3036554"/>
                    <a:pt x="1004721" y="3034315"/>
                    <a:pt x="937970" y="3030284"/>
                  </a:cubicBezTo>
                  <a:cubicBezTo>
                    <a:pt x="1033616" y="2680946"/>
                    <a:pt x="1190188" y="2280999"/>
                    <a:pt x="1415526" y="1855523"/>
                  </a:cubicBezTo>
                  <a:cubicBezTo>
                    <a:pt x="1440837" y="1807601"/>
                    <a:pt x="1466821" y="1760350"/>
                    <a:pt x="1493028" y="1713772"/>
                  </a:cubicBezTo>
                  <a:cubicBezTo>
                    <a:pt x="1436805" y="1731239"/>
                    <a:pt x="1381926" y="1748930"/>
                    <a:pt x="1328616" y="1767293"/>
                  </a:cubicBezTo>
                  <a:cubicBezTo>
                    <a:pt x="1322568" y="1778265"/>
                    <a:pt x="1316744" y="1789014"/>
                    <a:pt x="1310920" y="1800211"/>
                  </a:cubicBezTo>
                  <a:cubicBezTo>
                    <a:pt x="1221323" y="1969729"/>
                    <a:pt x="1141133" y="2137680"/>
                    <a:pt x="1070799" y="2302048"/>
                  </a:cubicBezTo>
                  <a:cubicBezTo>
                    <a:pt x="963729" y="2182020"/>
                    <a:pt x="885556" y="2059975"/>
                    <a:pt x="842773" y="1944873"/>
                  </a:cubicBezTo>
                  <a:cubicBezTo>
                    <a:pt x="1138669" y="1794612"/>
                    <a:pt x="1516323" y="1655773"/>
                    <a:pt x="1960055" y="1553211"/>
                  </a:cubicBezTo>
                  <a:cubicBezTo>
                    <a:pt x="2016278" y="1540223"/>
                    <a:pt x="2072276" y="1528354"/>
                    <a:pt x="2128051" y="1517157"/>
                  </a:cubicBezTo>
                  <a:cubicBezTo>
                    <a:pt x="2048757" y="1488270"/>
                    <a:pt x="1969911" y="1463189"/>
                    <a:pt x="1891737" y="1443035"/>
                  </a:cubicBezTo>
                  <a:cubicBezTo>
                    <a:pt x="1794300" y="1466324"/>
                    <a:pt x="1699102" y="1491405"/>
                    <a:pt x="1606817" y="1518501"/>
                  </a:cubicBezTo>
                  <a:cubicBezTo>
                    <a:pt x="1637056" y="1468564"/>
                    <a:pt x="1667743" y="1419746"/>
                    <a:pt x="1698654" y="1371824"/>
                  </a:cubicBezTo>
                  <a:cubicBezTo>
                    <a:pt x="1929816" y="1407877"/>
                    <a:pt x="2177778" y="1487598"/>
                    <a:pt x="2419019" y="1605388"/>
                  </a:cubicBezTo>
                  <a:cubicBezTo>
                    <a:pt x="2673253" y="1729448"/>
                    <a:pt x="2897919" y="1884186"/>
                    <a:pt x="3072186" y="2053481"/>
                  </a:cubicBezTo>
                  <a:cubicBezTo>
                    <a:pt x="2998716" y="2230837"/>
                    <a:pt x="2913598" y="2414240"/>
                    <a:pt x="2817057" y="2596523"/>
                  </a:cubicBezTo>
                  <a:cubicBezTo>
                    <a:pt x="2784802" y="2657433"/>
                    <a:pt x="2751651" y="2717448"/>
                    <a:pt x="2718051" y="2776566"/>
                  </a:cubicBezTo>
                  <a:cubicBezTo>
                    <a:pt x="2574919" y="2822025"/>
                    <a:pt x="2425515" y="2863005"/>
                    <a:pt x="2272079" y="2898386"/>
                  </a:cubicBezTo>
                  <a:cubicBezTo>
                    <a:pt x="2195473" y="2916077"/>
                    <a:pt x="2119091" y="2931976"/>
                    <a:pt x="2043157" y="2946309"/>
                  </a:cubicBezTo>
                  <a:cubicBezTo>
                    <a:pt x="1966327" y="2916973"/>
                    <a:pt x="1889497" y="2883607"/>
                    <a:pt x="1813115" y="2846434"/>
                  </a:cubicBezTo>
                  <a:cubicBezTo>
                    <a:pt x="1567169" y="2726405"/>
                    <a:pt x="1352584" y="2577040"/>
                    <a:pt x="1185036" y="2419166"/>
                  </a:cubicBezTo>
                  <a:cubicBezTo>
                    <a:pt x="1167564" y="2461042"/>
                    <a:pt x="1150093" y="2502694"/>
                    <a:pt x="1133965" y="2543674"/>
                  </a:cubicBezTo>
                  <a:cubicBezTo>
                    <a:pt x="1303753" y="2695950"/>
                    <a:pt x="1515651" y="2838148"/>
                    <a:pt x="1759357" y="2957058"/>
                  </a:cubicBezTo>
                  <a:cubicBezTo>
                    <a:pt x="1992758" y="3071040"/>
                    <a:pt x="2232432" y="3150313"/>
                    <a:pt x="2459786" y="3191517"/>
                  </a:cubicBezTo>
                  <a:cubicBezTo>
                    <a:pt x="2000150" y="3870487"/>
                    <a:pt x="1484740" y="4332688"/>
                    <a:pt x="1148525" y="4332688"/>
                  </a:cubicBezTo>
                  <a:cubicBezTo>
                    <a:pt x="1099918" y="4332688"/>
                    <a:pt x="1055791" y="4322387"/>
                    <a:pt x="1017712" y="4302233"/>
                  </a:cubicBezTo>
                  <a:cubicBezTo>
                    <a:pt x="815445" y="4195192"/>
                    <a:pt x="762583" y="3785392"/>
                    <a:pt x="893171" y="3207640"/>
                  </a:cubicBezTo>
                  <a:cubicBezTo>
                    <a:pt x="852180" y="3205625"/>
                    <a:pt x="812533" y="3202714"/>
                    <a:pt x="773782" y="3199131"/>
                  </a:cubicBezTo>
                  <a:cubicBezTo>
                    <a:pt x="639610" y="3805322"/>
                    <a:pt x="694712" y="4265508"/>
                    <a:pt x="962385" y="4407035"/>
                  </a:cubicBezTo>
                  <a:cubicBezTo>
                    <a:pt x="1017936" y="4436146"/>
                    <a:pt x="1080431" y="4451150"/>
                    <a:pt x="1148525" y="4451150"/>
                  </a:cubicBezTo>
                  <a:cubicBezTo>
                    <a:pt x="1590017" y="4451150"/>
                    <a:pt x="2236464" y="3833538"/>
                    <a:pt x="2772482" y="2918989"/>
                  </a:cubicBezTo>
                  <a:cubicBezTo>
                    <a:pt x="2716259" y="2938023"/>
                    <a:pt x="2658917" y="2956386"/>
                    <a:pt x="2600679" y="2973629"/>
                  </a:cubicBezTo>
                  <a:cubicBezTo>
                    <a:pt x="2578503" y="3009458"/>
                    <a:pt x="2556328" y="3044840"/>
                    <a:pt x="2533704" y="3079550"/>
                  </a:cubicBezTo>
                  <a:cubicBezTo>
                    <a:pt x="2449706" y="3066561"/>
                    <a:pt x="2363693" y="3047751"/>
                    <a:pt x="2276335" y="3023566"/>
                  </a:cubicBezTo>
                  <a:cubicBezTo>
                    <a:pt x="2284175" y="3021775"/>
                    <a:pt x="2292015" y="3019983"/>
                    <a:pt x="2299855" y="3018191"/>
                  </a:cubicBezTo>
                  <a:cubicBezTo>
                    <a:pt x="2705060" y="2924587"/>
                    <a:pt x="3083162" y="2793137"/>
                    <a:pt x="3398321" y="2638622"/>
                  </a:cubicBezTo>
                  <a:cubicBezTo>
                    <a:pt x="3391602" y="2599882"/>
                    <a:pt x="3380178" y="2559797"/>
                    <a:pt x="3364051" y="2518593"/>
                  </a:cubicBezTo>
                  <a:cubicBezTo>
                    <a:pt x="3217783" y="2591372"/>
                    <a:pt x="3056730" y="2659225"/>
                    <a:pt x="2884927" y="2720358"/>
                  </a:cubicBezTo>
                  <a:cubicBezTo>
                    <a:pt x="2897247" y="2697517"/>
                    <a:pt x="2909566" y="2674676"/>
                    <a:pt x="2921438" y="2651610"/>
                  </a:cubicBezTo>
                  <a:cubicBezTo>
                    <a:pt x="3009916" y="2484331"/>
                    <a:pt x="3090106" y="2313917"/>
                    <a:pt x="3161112" y="2146190"/>
                  </a:cubicBezTo>
                  <a:cubicBezTo>
                    <a:pt x="3190007" y="2178661"/>
                    <a:pt x="3217110" y="2211355"/>
                    <a:pt x="3242198" y="2244497"/>
                  </a:cubicBezTo>
                  <a:cubicBezTo>
                    <a:pt x="3416689" y="2475374"/>
                    <a:pt x="3470224" y="2689903"/>
                    <a:pt x="3392722" y="2848449"/>
                  </a:cubicBezTo>
                  <a:cubicBezTo>
                    <a:pt x="3314099" y="3009458"/>
                    <a:pt x="3098618" y="3101719"/>
                    <a:pt x="2801153" y="3101719"/>
                  </a:cubicBezTo>
                  <a:cubicBezTo>
                    <a:pt x="2772482" y="3101719"/>
                    <a:pt x="2742915" y="3100152"/>
                    <a:pt x="2713348" y="3098584"/>
                  </a:cubicBezTo>
                  <a:cubicBezTo>
                    <a:pt x="2688709" y="3138445"/>
                    <a:pt x="2664293" y="3177633"/>
                    <a:pt x="2639206" y="3216374"/>
                  </a:cubicBezTo>
                  <a:cubicBezTo>
                    <a:pt x="2694308" y="3221301"/>
                    <a:pt x="2748515" y="3225107"/>
                    <a:pt x="2800929" y="3225107"/>
                  </a:cubicBezTo>
                  <a:cubicBezTo>
                    <a:pt x="3152376" y="3225107"/>
                    <a:pt x="3401681" y="3110453"/>
                    <a:pt x="3503151" y="2902641"/>
                  </a:cubicBezTo>
                  <a:cubicBezTo>
                    <a:pt x="3551982" y="2802766"/>
                    <a:pt x="3562733" y="2689007"/>
                    <a:pt x="3536526" y="2566963"/>
                  </a:cubicBezTo>
                  <a:cubicBezTo>
                    <a:pt x="3600140" y="2532253"/>
                    <a:pt x="3660843" y="2496648"/>
                    <a:pt x="3717513" y="2460146"/>
                  </a:cubicBezTo>
                  <a:cubicBezTo>
                    <a:pt x="4095616" y="2217177"/>
                    <a:pt x="4275483" y="1960548"/>
                    <a:pt x="4223740" y="1737733"/>
                  </a:cubicBezTo>
                  <a:close/>
                  <a:moveTo>
                    <a:pt x="1437701" y="1570454"/>
                  </a:moveTo>
                  <a:cubicBezTo>
                    <a:pt x="1206987" y="1645696"/>
                    <a:pt x="995984" y="1731687"/>
                    <a:pt x="810966" y="1824396"/>
                  </a:cubicBezTo>
                  <a:cubicBezTo>
                    <a:pt x="798870" y="1744003"/>
                    <a:pt x="807381" y="1668985"/>
                    <a:pt x="839637" y="1602924"/>
                  </a:cubicBezTo>
                  <a:cubicBezTo>
                    <a:pt x="918259" y="1441915"/>
                    <a:pt x="1133741" y="1349654"/>
                    <a:pt x="1431205" y="1349654"/>
                  </a:cubicBezTo>
                  <a:cubicBezTo>
                    <a:pt x="1475556" y="1349654"/>
                    <a:pt x="1520803" y="1351670"/>
                    <a:pt x="1567169" y="1355477"/>
                  </a:cubicBezTo>
                  <a:cubicBezTo>
                    <a:pt x="1523267" y="1425344"/>
                    <a:pt x="1480260" y="1497003"/>
                    <a:pt x="1437701" y="1570454"/>
                  </a:cubicBezTo>
                  <a:close/>
                  <a:moveTo>
                    <a:pt x="3650763" y="2356241"/>
                  </a:moveTo>
                  <a:cubicBezTo>
                    <a:pt x="3603276" y="2386920"/>
                    <a:pt x="3552653" y="2416703"/>
                    <a:pt x="3499791" y="2446262"/>
                  </a:cubicBezTo>
                  <a:cubicBezTo>
                    <a:pt x="3464624" y="2356689"/>
                    <a:pt x="3411314" y="2263980"/>
                    <a:pt x="3340307" y="2169927"/>
                  </a:cubicBezTo>
                  <a:cubicBezTo>
                    <a:pt x="3302004" y="2119318"/>
                    <a:pt x="3259445" y="2069380"/>
                    <a:pt x="3212855" y="2020339"/>
                  </a:cubicBezTo>
                  <a:cubicBezTo>
                    <a:pt x="3290804" y="1824844"/>
                    <a:pt x="3355763" y="1635395"/>
                    <a:pt x="3405041" y="1461622"/>
                  </a:cubicBezTo>
                  <a:cubicBezTo>
                    <a:pt x="3366515" y="1456695"/>
                    <a:pt x="3326643" y="1452888"/>
                    <a:pt x="3285653" y="1449529"/>
                  </a:cubicBezTo>
                  <a:cubicBezTo>
                    <a:pt x="3242870" y="1597998"/>
                    <a:pt x="3187767" y="1760350"/>
                    <a:pt x="3121465" y="1930317"/>
                  </a:cubicBezTo>
                  <a:cubicBezTo>
                    <a:pt x="2943390" y="1765501"/>
                    <a:pt x="2721188" y="1615465"/>
                    <a:pt x="2472778" y="1494316"/>
                  </a:cubicBezTo>
                  <a:cubicBezTo>
                    <a:pt x="2453515" y="1484911"/>
                    <a:pt x="2434027" y="1475729"/>
                    <a:pt x="2414764" y="1466772"/>
                  </a:cubicBezTo>
                  <a:cubicBezTo>
                    <a:pt x="2648165" y="1432286"/>
                    <a:pt x="2874847" y="1414147"/>
                    <a:pt x="3084506" y="1414147"/>
                  </a:cubicBezTo>
                  <a:cubicBezTo>
                    <a:pt x="3663083" y="1414147"/>
                    <a:pt x="4053728" y="1548508"/>
                    <a:pt x="4103679" y="1765053"/>
                  </a:cubicBezTo>
                  <a:cubicBezTo>
                    <a:pt x="4142206" y="1930989"/>
                    <a:pt x="3977122" y="2146414"/>
                    <a:pt x="3650763" y="2356241"/>
                  </a:cubicBezTo>
                  <a:close/>
                </a:path>
              </a:pathLst>
            </a:custGeom>
            <a:grpFill/>
            <a:ln w="2240"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497313F8-08FD-9927-0F86-1BA8D91CCBB3}"/>
                </a:ext>
              </a:extLst>
            </p:cNvPr>
            <p:cNvSpPr/>
            <p:nvPr/>
          </p:nvSpPr>
          <p:spPr>
            <a:xfrm>
              <a:off x="7610424" y="3828947"/>
              <a:ext cx="682285" cy="682329"/>
            </a:xfrm>
            <a:custGeom>
              <a:avLst/>
              <a:gdLst>
                <a:gd name="connsiteX0" fmla="*/ 341143 w 682285"/>
                <a:gd name="connsiteY0" fmla="*/ 682329 h 682329"/>
                <a:gd name="connsiteX1" fmla="*/ 682286 w 682285"/>
                <a:gd name="connsiteY1" fmla="*/ 341276 h 682329"/>
                <a:gd name="connsiteX2" fmla="*/ 341143 w 682285"/>
                <a:gd name="connsiteY2" fmla="*/ 0 h 682329"/>
                <a:gd name="connsiteX3" fmla="*/ 0 w 682285"/>
                <a:gd name="connsiteY3" fmla="*/ 341276 h 682329"/>
                <a:gd name="connsiteX4" fmla="*/ 341143 w 682285"/>
                <a:gd name="connsiteY4" fmla="*/ 682329 h 68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285" h="682329">
                  <a:moveTo>
                    <a:pt x="341143" y="682329"/>
                  </a:moveTo>
                  <a:cubicBezTo>
                    <a:pt x="529522" y="682329"/>
                    <a:pt x="682286" y="529606"/>
                    <a:pt x="682286" y="341276"/>
                  </a:cubicBezTo>
                  <a:cubicBezTo>
                    <a:pt x="682286" y="152724"/>
                    <a:pt x="529522" y="0"/>
                    <a:pt x="341143" y="0"/>
                  </a:cubicBezTo>
                  <a:cubicBezTo>
                    <a:pt x="152764" y="0"/>
                    <a:pt x="0" y="152724"/>
                    <a:pt x="0" y="341276"/>
                  </a:cubicBezTo>
                  <a:cubicBezTo>
                    <a:pt x="0" y="529606"/>
                    <a:pt x="152764" y="682329"/>
                    <a:pt x="341143" y="682329"/>
                  </a:cubicBezTo>
                  <a:close/>
                </a:path>
              </a:pathLst>
            </a:custGeom>
            <a:grpFill/>
            <a:ln w="2240" cap="flat">
              <a:noFill/>
              <a:prstDash val="solid"/>
              <a:miter/>
            </a:ln>
          </p:spPr>
          <p:txBody>
            <a:bodyPr rtlCol="0" anchor="ctr"/>
            <a:lstStyle/>
            <a:p>
              <a:endParaRPr lang="ru-RU"/>
            </a:p>
          </p:txBody>
        </p:sp>
      </p:grpSp>
      <p:sp>
        <p:nvSpPr>
          <p:cNvPr id="22" name="Полилиния 21">
            <a:extLst>
              <a:ext uri="{FF2B5EF4-FFF2-40B4-BE49-F238E27FC236}">
                <a16:creationId xmlns:a16="http://schemas.microsoft.com/office/drawing/2014/main" id="{483B0C7F-7DCA-8A4C-7340-933939A40158}"/>
              </a:ext>
            </a:extLst>
          </p:cNvPr>
          <p:cNvSpPr/>
          <p:nvPr/>
        </p:nvSpPr>
        <p:spPr>
          <a:xfrm rot="16200000">
            <a:off x="1957051" y="2823266"/>
            <a:ext cx="523220" cy="961880"/>
          </a:xfrm>
          <a:custGeom>
            <a:avLst/>
            <a:gdLst>
              <a:gd name="connsiteX0" fmla="*/ 520338 w 563373"/>
              <a:gd name="connsiteY0" fmla="*/ 0 h 1035697"/>
              <a:gd name="connsiteX1" fmla="*/ 304408 w 563373"/>
              <a:gd name="connsiteY1" fmla="*/ 0 h 1035697"/>
              <a:gd name="connsiteX2" fmla="*/ 367350 w 563373"/>
              <a:gd name="connsiteY2" fmla="*/ 132345 h 1035697"/>
              <a:gd name="connsiteX3" fmla="*/ 0 w 563373"/>
              <a:gd name="connsiteY3" fmla="*/ 795192 h 1035697"/>
              <a:gd name="connsiteX4" fmla="*/ 0 w 563373"/>
              <a:gd name="connsiteY4" fmla="*/ 1035698 h 1035697"/>
              <a:gd name="connsiteX5" fmla="*/ 550129 w 563373"/>
              <a:gd name="connsiteY5" fmla="*/ 90022 h 1035697"/>
              <a:gd name="connsiteX6" fmla="*/ 520338 w 563373"/>
              <a:gd name="connsiteY6" fmla="*/ 0 h 103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373" h="1035697">
                <a:moveTo>
                  <a:pt x="520338" y="0"/>
                </a:moveTo>
                <a:lnTo>
                  <a:pt x="304408" y="0"/>
                </a:lnTo>
                <a:cubicBezTo>
                  <a:pt x="335319" y="41428"/>
                  <a:pt x="356599" y="85767"/>
                  <a:pt x="367350" y="132345"/>
                </a:cubicBezTo>
                <a:cubicBezTo>
                  <a:pt x="411477" y="322466"/>
                  <a:pt x="279993" y="555582"/>
                  <a:pt x="0" y="795192"/>
                </a:cubicBezTo>
                <a:lnTo>
                  <a:pt x="0" y="1035698"/>
                </a:lnTo>
                <a:cubicBezTo>
                  <a:pt x="423573" y="713008"/>
                  <a:pt x="618000" y="382481"/>
                  <a:pt x="550129" y="90022"/>
                </a:cubicBezTo>
                <a:cubicBezTo>
                  <a:pt x="542962" y="59119"/>
                  <a:pt x="533106" y="29112"/>
                  <a:pt x="520338" y="0"/>
                </a:cubicBezTo>
                <a:close/>
              </a:path>
            </a:pathLst>
          </a:custGeom>
          <a:solidFill>
            <a:srgbClr val="86888C">
              <a:alpha val="20000"/>
            </a:srgbClr>
          </a:solidFill>
          <a:ln w="2240"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9713C92A-2195-56B6-D336-E653C5D5FBD8}"/>
              </a:ext>
            </a:extLst>
          </p:cNvPr>
          <p:cNvSpPr/>
          <p:nvPr/>
        </p:nvSpPr>
        <p:spPr>
          <a:xfrm>
            <a:off x="2324116" y="2850847"/>
            <a:ext cx="1781522" cy="1465653"/>
          </a:xfrm>
          <a:custGeom>
            <a:avLst/>
            <a:gdLst>
              <a:gd name="connsiteX0" fmla="*/ 2060522 w 2060521"/>
              <a:gd name="connsiteY0" fmla="*/ 1120 h 1695185"/>
              <a:gd name="connsiteX1" fmla="*/ 2023115 w 2060521"/>
              <a:gd name="connsiteY1" fmla="*/ 0 h 1695185"/>
              <a:gd name="connsiteX2" fmla="*/ 0 w 2060521"/>
              <a:gd name="connsiteY2" fmla="*/ 1695185 h 1695185"/>
              <a:gd name="connsiteX3" fmla="*/ 212347 w 2060521"/>
              <a:gd name="connsiteY3" fmla="*/ 1695185 h 1695185"/>
              <a:gd name="connsiteX4" fmla="*/ 2023115 w 2060521"/>
              <a:gd name="connsiteY4" fmla="*/ 171534 h 1695185"/>
              <a:gd name="connsiteX5" fmla="*/ 2060522 w 2060521"/>
              <a:gd name="connsiteY5" fmla="*/ 172878 h 1695185"/>
              <a:gd name="connsiteX6" fmla="*/ 2060522 w 2060521"/>
              <a:gd name="connsiteY6" fmla="*/ 1120 h 169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0521" h="1695185">
                <a:moveTo>
                  <a:pt x="2060522" y="1120"/>
                </a:moveTo>
                <a:cubicBezTo>
                  <a:pt x="2048202" y="448"/>
                  <a:pt x="2035659" y="0"/>
                  <a:pt x="2023115" y="0"/>
                </a:cubicBezTo>
                <a:cubicBezTo>
                  <a:pt x="1471417" y="0"/>
                  <a:pt x="699982" y="664414"/>
                  <a:pt x="0" y="1695185"/>
                </a:cubicBezTo>
                <a:lnTo>
                  <a:pt x="212347" y="1695185"/>
                </a:lnTo>
                <a:cubicBezTo>
                  <a:pt x="855210" y="782652"/>
                  <a:pt x="1557655" y="171534"/>
                  <a:pt x="2023115" y="171534"/>
                </a:cubicBezTo>
                <a:cubicBezTo>
                  <a:pt x="2035883" y="171534"/>
                  <a:pt x="2048202" y="171982"/>
                  <a:pt x="2060522" y="172878"/>
                </a:cubicBezTo>
                <a:lnTo>
                  <a:pt x="2060522" y="1120"/>
                </a:lnTo>
                <a:close/>
              </a:path>
            </a:pathLst>
          </a:custGeom>
          <a:solidFill>
            <a:srgbClr val="86888C">
              <a:alpha val="20000"/>
            </a:srgbClr>
          </a:solidFill>
          <a:ln w="2240"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0151CE33-D821-0D3C-65C9-738CE2C4FD8B}"/>
              </a:ext>
            </a:extLst>
          </p:cNvPr>
          <p:cNvSpPr/>
          <p:nvPr/>
        </p:nvSpPr>
        <p:spPr>
          <a:xfrm>
            <a:off x="5991045" y="2939004"/>
            <a:ext cx="1810842" cy="1537378"/>
          </a:xfrm>
          <a:custGeom>
            <a:avLst/>
            <a:gdLst>
              <a:gd name="connsiteX0" fmla="*/ 2901179 w 2901178"/>
              <a:gd name="connsiteY0" fmla="*/ 770783 h 2463057"/>
              <a:gd name="connsiteX1" fmla="*/ 893296 w 2901178"/>
              <a:gd name="connsiteY1" fmla="*/ 2225463 h 2463057"/>
              <a:gd name="connsiteX2" fmla="*/ 630774 w 2901178"/>
              <a:gd name="connsiteY2" fmla="*/ 2164329 h 2463057"/>
              <a:gd name="connsiteX3" fmla="*/ 373181 w 2901178"/>
              <a:gd name="connsiteY3" fmla="*/ 0 h 2463057"/>
              <a:gd name="connsiteX4" fmla="*/ 130147 w 2901178"/>
              <a:gd name="connsiteY4" fmla="*/ 0 h 2463057"/>
              <a:gd name="connsiteX5" fmla="*/ 519673 w 2901178"/>
              <a:gd name="connsiteY5" fmla="*/ 2374603 h 2463057"/>
              <a:gd name="connsiteX6" fmla="*/ 893296 w 2901178"/>
              <a:gd name="connsiteY6" fmla="*/ 2463058 h 2463057"/>
              <a:gd name="connsiteX7" fmla="*/ 2901179 w 2901178"/>
              <a:gd name="connsiteY7" fmla="*/ 1146322 h 2463057"/>
              <a:gd name="connsiteX8" fmla="*/ 2901179 w 2901178"/>
              <a:gd name="connsiteY8" fmla="*/ 770783 h 24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1178" h="2463057">
                <a:moveTo>
                  <a:pt x="2901179" y="770783"/>
                </a:moveTo>
                <a:cubicBezTo>
                  <a:pt x="2162446" y="1662939"/>
                  <a:pt x="1418785" y="2225463"/>
                  <a:pt x="893296" y="2225463"/>
                </a:cubicBezTo>
                <a:cubicBezTo>
                  <a:pt x="795858" y="2225463"/>
                  <a:pt x="707380" y="2204637"/>
                  <a:pt x="630774" y="2164329"/>
                </a:cubicBezTo>
                <a:cubicBezTo>
                  <a:pt x="228481" y="1951367"/>
                  <a:pt x="120739" y="1142515"/>
                  <a:pt x="373181" y="0"/>
                </a:cubicBezTo>
                <a:lnTo>
                  <a:pt x="130147" y="0"/>
                </a:lnTo>
                <a:cubicBezTo>
                  <a:pt x="-124982" y="1192004"/>
                  <a:pt x="-10073" y="2094237"/>
                  <a:pt x="519673" y="2374603"/>
                </a:cubicBezTo>
                <a:cubicBezTo>
                  <a:pt x="630998" y="2433274"/>
                  <a:pt x="756659" y="2463058"/>
                  <a:pt x="893296" y="2463058"/>
                </a:cubicBezTo>
                <a:cubicBezTo>
                  <a:pt x="1452161" y="2463058"/>
                  <a:pt x="2174318" y="1970401"/>
                  <a:pt x="2901179" y="1146322"/>
                </a:cubicBezTo>
                <a:lnTo>
                  <a:pt x="2901179" y="770783"/>
                </a:lnTo>
                <a:close/>
              </a:path>
            </a:pathLst>
          </a:custGeom>
          <a:solidFill>
            <a:srgbClr val="86888C">
              <a:alpha val="20000"/>
            </a:srgbClr>
          </a:solidFill>
          <a:ln w="2240"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BFF989B9-6C06-4FBA-743B-DA75C41C734B}"/>
              </a:ext>
            </a:extLst>
          </p:cNvPr>
          <p:cNvSpPr/>
          <p:nvPr/>
        </p:nvSpPr>
        <p:spPr>
          <a:xfrm>
            <a:off x="4022036" y="2915194"/>
            <a:ext cx="1758099" cy="1479984"/>
          </a:xfrm>
          <a:custGeom>
            <a:avLst/>
            <a:gdLst>
              <a:gd name="connsiteX0" fmla="*/ 1024966 w 1758099"/>
              <a:gd name="connsiteY0" fmla="*/ 168399 h 1479984"/>
              <a:gd name="connsiteX1" fmla="*/ 1758099 w 1758099"/>
              <a:gd name="connsiteY1" fmla="*/ 279470 h 1479984"/>
              <a:gd name="connsiteX2" fmla="*/ 1758099 w 1758099"/>
              <a:gd name="connsiteY2" fmla="*/ 105025 h 1479984"/>
              <a:gd name="connsiteX3" fmla="*/ 1024966 w 1758099"/>
              <a:gd name="connsiteY3" fmla="*/ 0 h 1479984"/>
              <a:gd name="connsiteX4" fmla="*/ 64479 w 1758099"/>
              <a:gd name="connsiteY4" fmla="*/ 440927 h 1479984"/>
              <a:gd name="connsiteX5" fmla="*/ 314233 w 1758099"/>
              <a:gd name="connsiteY5" fmla="*/ 1479984 h 1479984"/>
              <a:gd name="connsiteX6" fmla="*/ 540915 w 1758099"/>
              <a:gd name="connsiteY6" fmla="*/ 1479984 h 1479984"/>
              <a:gd name="connsiteX7" fmla="*/ 215900 w 1758099"/>
              <a:gd name="connsiteY7" fmla="*/ 514602 h 1479984"/>
              <a:gd name="connsiteX8" fmla="*/ 1024966 w 1758099"/>
              <a:gd name="connsiteY8" fmla="*/ 168399 h 147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8099" h="1479984">
                <a:moveTo>
                  <a:pt x="1024966" y="168399"/>
                </a:moveTo>
                <a:cubicBezTo>
                  <a:pt x="1252544" y="168399"/>
                  <a:pt x="1502073" y="206692"/>
                  <a:pt x="1758099" y="279470"/>
                </a:cubicBezTo>
                <a:lnTo>
                  <a:pt x="1758099" y="105025"/>
                </a:lnTo>
                <a:cubicBezTo>
                  <a:pt x="1502970" y="36277"/>
                  <a:pt x="1254112" y="0"/>
                  <a:pt x="1024966" y="0"/>
                </a:cubicBezTo>
                <a:cubicBezTo>
                  <a:pt x="544275" y="0"/>
                  <a:pt x="203356" y="156530"/>
                  <a:pt x="64479" y="440927"/>
                </a:cubicBezTo>
                <a:cubicBezTo>
                  <a:pt x="-80221" y="737641"/>
                  <a:pt x="25280" y="1114299"/>
                  <a:pt x="314233" y="1479984"/>
                </a:cubicBezTo>
                <a:lnTo>
                  <a:pt x="540915" y="1479984"/>
                </a:lnTo>
                <a:cubicBezTo>
                  <a:pt x="227995" y="1132886"/>
                  <a:pt x="89791" y="773470"/>
                  <a:pt x="215900" y="514602"/>
                </a:cubicBezTo>
                <a:cubicBezTo>
                  <a:pt x="323417" y="294474"/>
                  <a:pt x="618417" y="168399"/>
                  <a:pt x="1024966" y="168399"/>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2737221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Скругленный прямоугольник 10">
            <a:extLst>
              <a:ext uri="{FF2B5EF4-FFF2-40B4-BE49-F238E27FC236}">
                <a16:creationId xmlns:a16="http://schemas.microsoft.com/office/drawing/2014/main" id="{4AAAF369-D212-88CE-F656-FFA998E939CC}"/>
              </a:ext>
            </a:extLst>
          </p:cNvPr>
          <p:cNvSpPr/>
          <p:nvPr/>
        </p:nvSpPr>
        <p:spPr>
          <a:xfrm>
            <a:off x="8824685" y="6227437"/>
            <a:ext cx="1556988" cy="271462"/>
          </a:xfrm>
          <a:prstGeom prst="roundRect">
            <a:avLst>
              <a:gd name="adj" fmla="val 50000"/>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chemeClr val="tx2"/>
                </a:solidFill>
              </a:rPr>
              <a:t>ТЕКСТ</a:t>
            </a:r>
          </a:p>
        </p:txBody>
      </p:sp>
      <p:sp>
        <p:nvSpPr>
          <p:cNvPr id="2" name="Заголовок 1">
            <a:extLst>
              <a:ext uri="{FF2B5EF4-FFF2-40B4-BE49-F238E27FC236}">
                <a16:creationId xmlns:a16="http://schemas.microsoft.com/office/drawing/2014/main" id="{DDEC07EC-1B5A-3B67-8B5D-C5001F743315}"/>
              </a:ext>
            </a:extLst>
          </p:cNvPr>
          <p:cNvSpPr>
            <a:spLocks noGrp="1"/>
          </p:cNvSpPr>
          <p:nvPr>
            <p:ph type="title"/>
          </p:nvPr>
        </p:nvSpPr>
        <p:spPr>
          <a:xfrm>
            <a:off x="559572" y="359101"/>
            <a:ext cx="9199890" cy="954107"/>
          </a:xfrm>
        </p:spPr>
        <p:txBody>
          <a:bodyPr/>
          <a:lstStyle/>
          <a:p>
            <a:r>
              <a:rPr lang="ru-RU" dirty="0"/>
              <a:t>БИБЛИОТЕКА ГЕОГРАФИЧЕСКИХ ЭЛЕМЕНТОВ</a:t>
            </a:r>
          </a:p>
        </p:txBody>
      </p:sp>
      <p:pic>
        <p:nvPicPr>
          <p:cNvPr id="5" name="Рисунок 4">
            <a:extLst>
              <a:ext uri="{FF2B5EF4-FFF2-40B4-BE49-F238E27FC236}">
                <a16:creationId xmlns:a16="http://schemas.microsoft.com/office/drawing/2014/main" id="{2B80B0D3-8E7B-1374-7B4D-41CEC314D6AA}"/>
              </a:ext>
            </a:extLst>
          </p:cNvPr>
          <p:cNvPicPr>
            <a:picLocks noChangeAspect="1"/>
          </p:cNvPicPr>
          <p:nvPr/>
        </p:nvPicPr>
        <p:blipFill>
          <a:blip r:embed="rId2"/>
          <a:stretch>
            <a:fillRect/>
          </a:stretch>
        </p:blipFill>
        <p:spPr>
          <a:xfrm>
            <a:off x="4383389" y="1189411"/>
            <a:ext cx="7536781" cy="4140955"/>
          </a:xfrm>
          <a:prstGeom prst="rect">
            <a:avLst/>
          </a:prstGeom>
        </p:spPr>
      </p:pic>
      <p:pic>
        <p:nvPicPr>
          <p:cNvPr id="8" name="Рисунок 7">
            <a:extLst>
              <a:ext uri="{FF2B5EF4-FFF2-40B4-BE49-F238E27FC236}">
                <a16:creationId xmlns:a16="http://schemas.microsoft.com/office/drawing/2014/main" id="{A37ADB50-DFEB-62CD-B4B9-257C359EEB0A}"/>
              </a:ext>
            </a:extLst>
          </p:cNvPr>
          <p:cNvPicPr>
            <a:picLocks noChangeAspect="1"/>
          </p:cNvPicPr>
          <p:nvPr/>
        </p:nvPicPr>
        <p:blipFill>
          <a:blip r:embed="rId3"/>
          <a:stretch>
            <a:fillRect/>
          </a:stretch>
        </p:blipFill>
        <p:spPr>
          <a:xfrm>
            <a:off x="7852960" y="5835258"/>
            <a:ext cx="597641" cy="723460"/>
          </a:xfrm>
          <a:prstGeom prst="rect">
            <a:avLst/>
          </a:prstGeom>
        </p:spPr>
      </p:pic>
      <p:sp>
        <p:nvSpPr>
          <p:cNvPr id="12" name="Freeform 342">
            <a:extLst>
              <a:ext uri="{FF2B5EF4-FFF2-40B4-BE49-F238E27FC236}">
                <a16:creationId xmlns:a16="http://schemas.microsoft.com/office/drawing/2014/main" id="{A4E5EEA4-B052-3FBD-1B83-664B5282434B}"/>
              </a:ext>
            </a:extLst>
          </p:cNvPr>
          <p:cNvSpPr>
            <a:spLocks noEditPoints="1"/>
          </p:cNvSpPr>
          <p:nvPr/>
        </p:nvSpPr>
        <p:spPr bwMode="auto">
          <a:xfrm>
            <a:off x="6877016" y="5864559"/>
            <a:ext cx="478587" cy="663641"/>
          </a:xfrm>
          <a:custGeom>
            <a:avLst/>
            <a:gdLst>
              <a:gd name="T0" fmla="*/ 1137 w 2546"/>
              <a:gd name="T1" fmla="*/ 547 h 3334"/>
              <a:gd name="T2" fmla="*/ 951 w 2546"/>
              <a:gd name="T3" fmla="*/ 608 h 3334"/>
              <a:gd name="T4" fmla="*/ 791 w 2546"/>
              <a:gd name="T5" fmla="*/ 715 h 3334"/>
              <a:gd name="T6" fmla="*/ 666 w 2546"/>
              <a:gd name="T7" fmla="*/ 858 h 3334"/>
              <a:gd name="T8" fmla="*/ 586 w 2546"/>
              <a:gd name="T9" fmla="*/ 1030 h 3334"/>
              <a:gd name="T10" fmla="*/ 556 w 2546"/>
              <a:gd name="T11" fmla="*/ 1222 h 3334"/>
              <a:gd name="T12" fmla="*/ 581 w 2546"/>
              <a:gd name="T13" fmla="*/ 1401 h 3334"/>
              <a:gd name="T14" fmla="*/ 653 w 2546"/>
              <a:gd name="T15" fmla="*/ 1566 h 3334"/>
              <a:gd name="T16" fmla="*/ 768 w 2546"/>
              <a:gd name="T17" fmla="*/ 1710 h 3334"/>
              <a:gd name="T18" fmla="*/ 917 w 2546"/>
              <a:gd name="T19" fmla="*/ 1821 h 3334"/>
              <a:gd name="T20" fmla="*/ 1087 w 2546"/>
              <a:gd name="T21" fmla="*/ 1889 h 3334"/>
              <a:gd name="T22" fmla="*/ 1272 w 2546"/>
              <a:gd name="T23" fmla="*/ 1914 h 3334"/>
              <a:gd name="T24" fmla="*/ 1273 w 2546"/>
              <a:gd name="T25" fmla="*/ 1914 h 3334"/>
              <a:gd name="T26" fmla="*/ 1474 w 2546"/>
              <a:gd name="T27" fmla="*/ 1885 h 3334"/>
              <a:gd name="T28" fmla="*/ 1653 w 2546"/>
              <a:gd name="T29" fmla="*/ 1808 h 3334"/>
              <a:gd name="T30" fmla="*/ 1801 w 2546"/>
              <a:gd name="T31" fmla="*/ 1688 h 3334"/>
              <a:gd name="T32" fmla="*/ 1912 w 2546"/>
              <a:gd name="T33" fmla="*/ 1534 h 3334"/>
              <a:gd name="T34" fmla="*/ 1976 w 2546"/>
              <a:gd name="T35" fmla="*/ 1355 h 3334"/>
              <a:gd name="T36" fmla="*/ 1985 w 2546"/>
              <a:gd name="T37" fmla="*/ 1157 h 3334"/>
              <a:gd name="T38" fmla="*/ 1939 w 2546"/>
              <a:gd name="T39" fmla="*/ 971 h 3334"/>
              <a:gd name="T40" fmla="*/ 1842 w 2546"/>
              <a:gd name="T41" fmla="*/ 807 h 3334"/>
              <a:gd name="T42" fmla="*/ 1706 w 2546"/>
              <a:gd name="T43" fmla="*/ 676 h 3334"/>
              <a:gd name="T44" fmla="*/ 1536 w 2546"/>
              <a:gd name="T45" fmla="*/ 583 h 3334"/>
              <a:gd name="T46" fmla="*/ 1342 w 2546"/>
              <a:gd name="T47" fmla="*/ 538 h 3334"/>
              <a:gd name="T48" fmla="*/ 1327 w 2546"/>
              <a:gd name="T49" fmla="*/ 0 h 3334"/>
              <a:gd name="T50" fmla="*/ 1574 w 2546"/>
              <a:gd name="T51" fmla="*/ 34 h 3334"/>
              <a:gd name="T52" fmla="*/ 1810 w 2546"/>
              <a:gd name="T53" fmla="*/ 112 h 3334"/>
              <a:gd name="T54" fmla="*/ 2026 w 2546"/>
              <a:gd name="T55" fmla="*/ 237 h 3334"/>
              <a:gd name="T56" fmla="*/ 2213 w 2546"/>
              <a:gd name="T57" fmla="*/ 398 h 3334"/>
              <a:gd name="T58" fmla="*/ 2362 w 2546"/>
              <a:gd name="T59" fmla="*/ 590 h 3334"/>
              <a:gd name="T60" fmla="*/ 2470 w 2546"/>
              <a:gd name="T61" fmla="*/ 808 h 3334"/>
              <a:gd name="T62" fmla="*/ 2532 w 2546"/>
              <a:gd name="T63" fmla="*/ 1042 h 3334"/>
              <a:gd name="T64" fmla="*/ 2545 w 2546"/>
              <a:gd name="T65" fmla="*/ 1273 h 3334"/>
              <a:gd name="T66" fmla="*/ 2513 w 2546"/>
              <a:gd name="T67" fmla="*/ 1518 h 3334"/>
              <a:gd name="T68" fmla="*/ 2434 w 2546"/>
              <a:gd name="T69" fmla="*/ 1777 h 3334"/>
              <a:gd name="T70" fmla="*/ 2312 w 2546"/>
              <a:gd name="T71" fmla="*/ 2046 h 3334"/>
              <a:gd name="T72" fmla="*/ 2148 w 2546"/>
              <a:gd name="T73" fmla="*/ 2323 h 3334"/>
              <a:gd name="T74" fmla="*/ 1914 w 2546"/>
              <a:gd name="T75" fmla="*/ 2644 h 3334"/>
              <a:gd name="T76" fmla="*/ 1590 w 2546"/>
              <a:gd name="T77" fmla="*/ 3016 h 3334"/>
              <a:gd name="T78" fmla="*/ 1261 w 2546"/>
              <a:gd name="T79" fmla="*/ 3334 h 3334"/>
              <a:gd name="T80" fmla="*/ 1150 w 2546"/>
              <a:gd name="T81" fmla="*/ 3212 h 3334"/>
              <a:gd name="T82" fmla="*/ 921 w 2546"/>
              <a:gd name="T83" fmla="*/ 2979 h 3334"/>
              <a:gd name="T84" fmla="*/ 653 w 2546"/>
              <a:gd name="T85" fmla="*/ 2672 h 3334"/>
              <a:gd name="T86" fmla="*/ 428 w 2546"/>
              <a:gd name="T87" fmla="*/ 2369 h 3334"/>
              <a:gd name="T88" fmla="*/ 247 w 2546"/>
              <a:gd name="T89" fmla="*/ 2072 h 3334"/>
              <a:gd name="T90" fmla="*/ 123 w 2546"/>
              <a:gd name="T91" fmla="*/ 1806 h 3334"/>
              <a:gd name="T92" fmla="*/ 40 w 2546"/>
              <a:gd name="T93" fmla="*/ 1546 h 3334"/>
              <a:gd name="T94" fmla="*/ 2 w 2546"/>
              <a:gd name="T95" fmla="*/ 1297 h 3334"/>
              <a:gd name="T96" fmla="*/ 13 w 2546"/>
              <a:gd name="T97" fmla="*/ 1056 h 3334"/>
              <a:gd name="T98" fmla="*/ 70 w 2546"/>
              <a:gd name="T99" fmla="*/ 828 h 3334"/>
              <a:gd name="T100" fmla="*/ 168 w 2546"/>
              <a:gd name="T101" fmla="*/ 617 h 3334"/>
              <a:gd name="T102" fmla="*/ 305 w 2546"/>
              <a:gd name="T103" fmla="*/ 428 h 3334"/>
              <a:gd name="T104" fmla="*/ 476 w 2546"/>
              <a:gd name="T105" fmla="*/ 267 h 3334"/>
              <a:gd name="T106" fmla="*/ 679 w 2546"/>
              <a:gd name="T107" fmla="*/ 140 h 3334"/>
              <a:gd name="T108" fmla="*/ 908 w 2546"/>
              <a:gd name="T109" fmla="*/ 50 h 3334"/>
              <a:gd name="T110" fmla="*/ 1159 w 2546"/>
              <a:gd name="T111" fmla="*/ 5 h 3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46" h="3334">
                <a:moveTo>
                  <a:pt x="1273" y="535"/>
                </a:moveTo>
                <a:lnTo>
                  <a:pt x="1205" y="538"/>
                </a:lnTo>
                <a:lnTo>
                  <a:pt x="1137" y="547"/>
                </a:lnTo>
                <a:lnTo>
                  <a:pt x="1072" y="563"/>
                </a:lnTo>
                <a:lnTo>
                  <a:pt x="1010" y="583"/>
                </a:lnTo>
                <a:lnTo>
                  <a:pt x="951" y="608"/>
                </a:lnTo>
                <a:lnTo>
                  <a:pt x="894" y="640"/>
                </a:lnTo>
                <a:lnTo>
                  <a:pt x="841" y="676"/>
                </a:lnTo>
                <a:lnTo>
                  <a:pt x="791" y="715"/>
                </a:lnTo>
                <a:lnTo>
                  <a:pt x="745" y="759"/>
                </a:lnTo>
                <a:lnTo>
                  <a:pt x="703" y="807"/>
                </a:lnTo>
                <a:lnTo>
                  <a:pt x="666" y="858"/>
                </a:lnTo>
                <a:lnTo>
                  <a:pt x="635" y="913"/>
                </a:lnTo>
                <a:lnTo>
                  <a:pt x="607" y="970"/>
                </a:lnTo>
                <a:lnTo>
                  <a:pt x="586" y="1030"/>
                </a:lnTo>
                <a:lnTo>
                  <a:pt x="570" y="1092"/>
                </a:lnTo>
                <a:lnTo>
                  <a:pt x="560" y="1156"/>
                </a:lnTo>
                <a:lnTo>
                  <a:pt x="556" y="1222"/>
                </a:lnTo>
                <a:lnTo>
                  <a:pt x="559" y="1283"/>
                </a:lnTo>
                <a:lnTo>
                  <a:pt x="568" y="1343"/>
                </a:lnTo>
                <a:lnTo>
                  <a:pt x="581" y="1401"/>
                </a:lnTo>
                <a:lnTo>
                  <a:pt x="600" y="1459"/>
                </a:lnTo>
                <a:lnTo>
                  <a:pt x="624" y="1513"/>
                </a:lnTo>
                <a:lnTo>
                  <a:pt x="653" y="1566"/>
                </a:lnTo>
                <a:lnTo>
                  <a:pt x="686" y="1617"/>
                </a:lnTo>
                <a:lnTo>
                  <a:pt x="724" y="1665"/>
                </a:lnTo>
                <a:lnTo>
                  <a:pt x="768" y="1710"/>
                </a:lnTo>
                <a:lnTo>
                  <a:pt x="814" y="1752"/>
                </a:lnTo>
                <a:lnTo>
                  <a:pt x="864" y="1788"/>
                </a:lnTo>
                <a:lnTo>
                  <a:pt x="917" y="1821"/>
                </a:lnTo>
                <a:lnTo>
                  <a:pt x="972" y="1848"/>
                </a:lnTo>
                <a:lnTo>
                  <a:pt x="1029" y="1872"/>
                </a:lnTo>
                <a:lnTo>
                  <a:pt x="1087" y="1889"/>
                </a:lnTo>
                <a:lnTo>
                  <a:pt x="1147" y="1902"/>
                </a:lnTo>
                <a:lnTo>
                  <a:pt x="1210" y="1911"/>
                </a:lnTo>
                <a:lnTo>
                  <a:pt x="1272" y="1914"/>
                </a:lnTo>
                <a:lnTo>
                  <a:pt x="1273" y="1929"/>
                </a:lnTo>
                <a:lnTo>
                  <a:pt x="1273" y="1929"/>
                </a:lnTo>
                <a:lnTo>
                  <a:pt x="1273" y="1914"/>
                </a:lnTo>
                <a:lnTo>
                  <a:pt x="1342" y="1910"/>
                </a:lnTo>
                <a:lnTo>
                  <a:pt x="1410" y="1900"/>
                </a:lnTo>
                <a:lnTo>
                  <a:pt x="1474" y="1885"/>
                </a:lnTo>
                <a:lnTo>
                  <a:pt x="1537" y="1865"/>
                </a:lnTo>
                <a:lnTo>
                  <a:pt x="1596" y="1838"/>
                </a:lnTo>
                <a:lnTo>
                  <a:pt x="1653" y="1808"/>
                </a:lnTo>
                <a:lnTo>
                  <a:pt x="1706" y="1772"/>
                </a:lnTo>
                <a:lnTo>
                  <a:pt x="1756" y="1732"/>
                </a:lnTo>
                <a:lnTo>
                  <a:pt x="1801" y="1688"/>
                </a:lnTo>
                <a:lnTo>
                  <a:pt x="1842" y="1640"/>
                </a:lnTo>
                <a:lnTo>
                  <a:pt x="1879" y="1589"/>
                </a:lnTo>
                <a:lnTo>
                  <a:pt x="1912" y="1534"/>
                </a:lnTo>
                <a:lnTo>
                  <a:pt x="1939" y="1477"/>
                </a:lnTo>
                <a:lnTo>
                  <a:pt x="1960" y="1417"/>
                </a:lnTo>
                <a:lnTo>
                  <a:pt x="1976" y="1355"/>
                </a:lnTo>
                <a:lnTo>
                  <a:pt x="1985" y="1289"/>
                </a:lnTo>
                <a:lnTo>
                  <a:pt x="1988" y="1223"/>
                </a:lnTo>
                <a:lnTo>
                  <a:pt x="1985" y="1157"/>
                </a:lnTo>
                <a:lnTo>
                  <a:pt x="1976" y="1093"/>
                </a:lnTo>
                <a:lnTo>
                  <a:pt x="1960" y="1031"/>
                </a:lnTo>
                <a:lnTo>
                  <a:pt x="1939" y="971"/>
                </a:lnTo>
                <a:lnTo>
                  <a:pt x="1911" y="913"/>
                </a:lnTo>
                <a:lnTo>
                  <a:pt x="1879" y="859"/>
                </a:lnTo>
                <a:lnTo>
                  <a:pt x="1842" y="807"/>
                </a:lnTo>
                <a:lnTo>
                  <a:pt x="1801" y="759"/>
                </a:lnTo>
                <a:lnTo>
                  <a:pt x="1756" y="715"/>
                </a:lnTo>
                <a:lnTo>
                  <a:pt x="1706" y="676"/>
                </a:lnTo>
                <a:lnTo>
                  <a:pt x="1652" y="640"/>
                </a:lnTo>
                <a:lnTo>
                  <a:pt x="1596" y="609"/>
                </a:lnTo>
                <a:lnTo>
                  <a:pt x="1536" y="583"/>
                </a:lnTo>
                <a:lnTo>
                  <a:pt x="1473" y="563"/>
                </a:lnTo>
                <a:lnTo>
                  <a:pt x="1409" y="547"/>
                </a:lnTo>
                <a:lnTo>
                  <a:pt x="1342" y="538"/>
                </a:lnTo>
                <a:lnTo>
                  <a:pt x="1273" y="535"/>
                </a:lnTo>
                <a:close/>
                <a:moveTo>
                  <a:pt x="1244" y="0"/>
                </a:moveTo>
                <a:lnTo>
                  <a:pt x="1327" y="0"/>
                </a:lnTo>
                <a:lnTo>
                  <a:pt x="1411" y="7"/>
                </a:lnTo>
                <a:lnTo>
                  <a:pt x="1492" y="18"/>
                </a:lnTo>
                <a:lnTo>
                  <a:pt x="1574" y="34"/>
                </a:lnTo>
                <a:lnTo>
                  <a:pt x="1654" y="54"/>
                </a:lnTo>
                <a:lnTo>
                  <a:pt x="1732" y="81"/>
                </a:lnTo>
                <a:lnTo>
                  <a:pt x="1810" y="112"/>
                </a:lnTo>
                <a:lnTo>
                  <a:pt x="1884" y="149"/>
                </a:lnTo>
                <a:lnTo>
                  <a:pt x="1957" y="191"/>
                </a:lnTo>
                <a:lnTo>
                  <a:pt x="2026" y="237"/>
                </a:lnTo>
                <a:lnTo>
                  <a:pt x="2093" y="287"/>
                </a:lnTo>
                <a:lnTo>
                  <a:pt x="2154" y="340"/>
                </a:lnTo>
                <a:lnTo>
                  <a:pt x="2213" y="398"/>
                </a:lnTo>
                <a:lnTo>
                  <a:pt x="2266" y="459"/>
                </a:lnTo>
                <a:lnTo>
                  <a:pt x="2316" y="523"/>
                </a:lnTo>
                <a:lnTo>
                  <a:pt x="2362" y="590"/>
                </a:lnTo>
                <a:lnTo>
                  <a:pt x="2402" y="660"/>
                </a:lnTo>
                <a:lnTo>
                  <a:pt x="2438" y="733"/>
                </a:lnTo>
                <a:lnTo>
                  <a:pt x="2470" y="808"/>
                </a:lnTo>
                <a:lnTo>
                  <a:pt x="2496" y="886"/>
                </a:lnTo>
                <a:lnTo>
                  <a:pt x="2517" y="967"/>
                </a:lnTo>
                <a:lnTo>
                  <a:pt x="2532" y="1042"/>
                </a:lnTo>
                <a:lnTo>
                  <a:pt x="2541" y="1117"/>
                </a:lnTo>
                <a:lnTo>
                  <a:pt x="2546" y="1195"/>
                </a:lnTo>
                <a:lnTo>
                  <a:pt x="2545" y="1273"/>
                </a:lnTo>
                <a:lnTo>
                  <a:pt x="2539" y="1354"/>
                </a:lnTo>
                <a:lnTo>
                  <a:pt x="2529" y="1434"/>
                </a:lnTo>
                <a:lnTo>
                  <a:pt x="2513" y="1518"/>
                </a:lnTo>
                <a:lnTo>
                  <a:pt x="2492" y="1601"/>
                </a:lnTo>
                <a:lnTo>
                  <a:pt x="2465" y="1688"/>
                </a:lnTo>
                <a:lnTo>
                  <a:pt x="2434" y="1777"/>
                </a:lnTo>
                <a:lnTo>
                  <a:pt x="2398" y="1866"/>
                </a:lnTo>
                <a:lnTo>
                  <a:pt x="2357" y="1955"/>
                </a:lnTo>
                <a:lnTo>
                  <a:pt x="2312" y="2046"/>
                </a:lnTo>
                <a:lnTo>
                  <a:pt x="2262" y="2137"/>
                </a:lnTo>
                <a:lnTo>
                  <a:pt x="2207" y="2229"/>
                </a:lnTo>
                <a:lnTo>
                  <a:pt x="2148" y="2323"/>
                </a:lnTo>
                <a:lnTo>
                  <a:pt x="2082" y="2419"/>
                </a:lnTo>
                <a:lnTo>
                  <a:pt x="2012" y="2516"/>
                </a:lnTo>
                <a:lnTo>
                  <a:pt x="1914" y="2644"/>
                </a:lnTo>
                <a:lnTo>
                  <a:pt x="1812" y="2769"/>
                </a:lnTo>
                <a:lnTo>
                  <a:pt x="1704" y="2893"/>
                </a:lnTo>
                <a:lnTo>
                  <a:pt x="1590" y="3016"/>
                </a:lnTo>
                <a:lnTo>
                  <a:pt x="1469" y="3137"/>
                </a:lnTo>
                <a:lnTo>
                  <a:pt x="1343" y="3260"/>
                </a:lnTo>
                <a:lnTo>
                  <a:pt x="1261" y="3334"/>
                </a:lnTo>
                <a:lnTo>
                  <a:pt x="1197" y="3264"/>
                </a:lnTo>
                <a:lnTo>
                  <a:pt x="1173" y="3236"/>
                </a:lnTo>
                <a:lnTo>
                  <a:pt x="1150" y="3212"/>
                </a:lnTo>
                <a:lnTo>
                  <a:pt x="1127" y="3188"/>
                </a:lnTo>
                <a:lnTo>
                  <a:pt x="1022" y="3084"/>
                </a:lnTo>
                <a:lnTo>
                  <a:pt x="921" y="2979"/>
                </a:lnTo>
                <a:lnTo>
                  <a:pt x="826" y="2876"/>
                </a:lnTo>
                <a:lnTo>
                  <a:pt x="737" y="2774"/>
                </a:lnTo>
                <a:lnTo>
                  <a:pt x="653" y="2672"/>
                </a:lnTo>
                <a:lnTo>
                  <a:pt x="573" y="2571"/>
                </a:lnTo>
                <a:lnTo>
                  <a:pt x="498" y="2470"/>
                </a:lnTo>
                <a:lnTo>
                  <a:pt x="428" y="2369"/>
                </a:lnTo>
                <a:lnTo>
                  <a:pt x="362" y="2267"/>
                </a:lnTo>
                <a:lnTo>
                  <a:pt x="299" y="2164"/>
                </a:lnTo>
                <a:lnTo>
                  <a:pt x="247" y="2072"/>
                </a:lnTo>
                <a:lnTo>
                  <a:pt x="201" y="1982"/>
                </a:lnTo>
                <a:lnTo>
                  <a:pt x="160" y="1893"/>
                </a:lnTo>
                <a:lnTo>
                  <a:pt x="123" y="1806"/>
                </a:lnTo>
                <a:lnTo>
                  <a:pt x="90" y="1718"/>
                </a:lnTo>
                <a:lnTo>
                  <a:pt x="62" y="1632"/>
                </a:lnTo>
                <a:lnTo>
                  <a:pt x="40" y="1546"/>
                </a:lnTo>
                <a:lnTo>
                  <a:pt x="21" y="1461"/>
                </a:lnTo>
                <a:lnTo>
                  <a:pt x="9" y="1379"/>
                </a:lnTo>
                <a:lnTo>
                  <a:pt x="2" y="1297"/>
                </a:lnTo>
                <a:lnTo>
                  <a:pt x="0" y="1216"/>
                </a:lnTo>
                <a:lnTo>
                  <a:pt x="4" y="1136"/>
                </a:lnTo>
                <a:lnTo>
                  <a:pt x="13" y="1056"/>
                </a:lnTo>
                <a:lnTo>
                  <a:pt x="26" y="979"/>
                </a:lnTo>
                <a:lnTo>
                  <a:pt x="45" y="903"/>
                </a:lnTo>
                <a:lnTo>
                  <a:pt x="70" y="828"/>
                </a:lnTo>
                <a:lnTo>
                  <a:pt x="98" y="756"/>
                </a:lnTo>
                <a:lnTo>
                  <a:pt x="131" y="686"/>
                </a:lnTo>
                <a:lnTo>
                  <a:pt x="168" y="617"/>
                </a:lnTo>
                <a:lnTo>
                  <a:pt x="209" y="551"/>
                </a:lnTo>
                <a:lnTo>
                  <a:pt x="255" y="488"/>
                </a:lnTo>
                <a:lnTo>
                  <a:pt x="305" y="428"/>
                </a:lnTo>
                <a:lnTo>
                  <a:pt x="358" y="371"/>
                </a:lnTo>
                <a:lnTo>
                  <a:pt x="416" y="318"/>
                </a:lnTo>
                <a:lnTo>
                  <a:pt x="476" y="267"/>
                </a:lnTo>
                <a:lnTo>
                  <a:pt x="540" y="221"/>
                </a:lnTo>
                <a:lnTo>
                  <a:pt x="608" y="179"/>
                </a:lnTo>
                <a:lnTo>
                  <a:pt x="679" y="140"/>
                </a:lnTo>
                <a:lnTo>
                  <a:pt x="752" y="105"/>
                </a:lnTo>
                <a:lnTo>
                  <a:pt x="829" y="76"/>
                </a:lnTo>
                <a:lnTo>
                  <a:pt x="908" y="50"/>
                </a:lnTo>
                <a:lnTo>
                  <a:pt x="991" y="30"/>
                </a:lnTo>
                <a:lnTo>
                  <a:pt x="1075" y="15"/>
                </a:lnTo>
                <a:lnTo>
                  <a:pt x="1159" y="5"/>
                </a:lnTo>
                <a:lnTo>
                  <a:pt x="1244"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 name="Текст 13">
            <a:extLst>
              <a:ext uri="{FF2B5EF4-FFF2-40B4-BE49-F238E27FC236}">
                <a16:creationId xmlns:a16="http://schemas.microsoft.com/office/drawing/2014/main" id="{F52B4BB8-DDE5-FBA9-BC55-8004F1BC7EBE}"/>
              </a:ext>
            </a:extLst>
          </p:cNvPr>
          <p:cNvSpPr>
            <a:spLocks noGrp="1"/>
          </p:cNvSpPr>
          <p:nvPr>
            <p:ph type="body" sz="quarter" idx="10"/>
          </p:nvPr>
        </p:nvSpPr>
        <p:spPr>
          <a:xfrm>
            <a:off x="559572" y="1729294"/>
            <a:ext cx="3774922" cy="584775"/>
          </a:xfrm>
        </p:spPr>
        <p:txBody>
          <a:bodyPr/>
          <a:lstStyle/>
          <a:p>
            <a:r>
              <a:rPr lang="ru-RU" dirty="0"/>
              <a:t>На слайде представлены элементы для работы с картой  </a:t>
            </a:r>
          </a:p>
        </p:txBody>
      </p:sp>
      <p:sp>
        <p:nvSpPr>
          <p:cNvPr id="16" name="Текст 15">
            <a:extLst>
              <a:ext uri="{FF2B5EF4-FFF2-40B4-BE49-F238E27FC236}">
                <a16:creationId xmlns:a16="http://schemas.microsoft.com/office/drawing/2014/main" id="{5422B348-1D85-4625-A3A0-12EDF8CE7660}"/>
              </a:ext>
            </a:extLst>
          </p:cNvPr>
          <p:cNvSpPr>
            <a:spLocks noGrp="1"/>
          </p:cNvSpPr>
          <p:nvPr>
            <p:ph type="body" sz="quarter" idx="11"/>
          </p:nvPr>
        </p:nvSpPr>
        <p:spPr>
          <a:xfrm>
            <a:off x="559572" y="2409034"/>
            <a:ext cx="3774922" cy="954107"/>
          </a:xfrm>
        </p:spPr>
        <p:txBody>
          <a:bodyPr/>
          <a:lstStyle/>
          <a:p>
            <a:r>
              <a:rPr lang="ru-RU" dirty="0"/>
              <a:t>С помощью этих объектов вы можете выделить необходимые филиалы НИЯУ МИФИ, партнеров и т.д.</a:t>
            </a:r>
          </a:p>
        </p:txBody>
      </p:sp>
      <p:sp>
        <p:nvSpPr>
          <p:cNvPr id="17" name="Текст 3">
            <a:extLst>
              <a:ext uri="{FF2B5EF4-FFF2-40B4-BE49-F238E27FC236}">
                <a16:creationId xmlns:a16="http://schemas.microsoft.com/office/drawing/2014/main" id="{BEB093DE-1EDF-9954-AAF9-F3390CB6573B}"/>
              </a:ext>
            </a:extLst>
          </p:cNvPr>
          <p:cNvSpPr txBox="1">
            <a:spLocks/>
          </p:cNvSpPr>
          <p:nvPr/>
        </p:nvSpPr>
        <p:spPr>
          <a:xfrm>
            <a:off x="393932" y="3451187"/>
            <a:ext cx="3156790" cy="674031"/>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None/>
              <a:defRPr/>
            </a:pPr>
            <a:r>
              <a:rPr lang="ru-RU" sz="1400" dirty="0">
                <a:latin typeface="Montserrat" panose="00000500000000000000" pitchFamily="2" charset="-52"/>
              </a:rPr>
              <a:t>     </a:t>
            </a:r>
            <a:r>
              <a:rPr lang="ru-RU" sz="1400" dirty="0">
                <a:solidFill>
                  <a:schemeClr val="accent5"/>
                </a:solidFill>
                <a:latin typeface="Montserrat" panose="00000500000000000000" pitchFamily="2" charset="-52"/>
              </a:rPr>
              <a:t>Масштабируйте и кадрируйте карту под необходимый формат</a:t>
            </a:r>
            <a:endParaRPr lang="ru-RU" dirty="0">
              <a:solidFill>
                <a:schemeClr val="accent1"/>
              </a:solidFill>
            </a:endParaRPr>
          </a:p>
        </p:txBody>
      </p:sp>
      <p:grpSp>
        <p:nvGrpSpPr>
          <p:cNvPr id="18" name="Group 729">
            <a:extLst>
              <a:ext uri="{FF2B5EF4-FFF2-40B4-BE49-F238E27FC236}">
                <a16:creationId xmlns:a16="http://schemas.microsoft.com/office/drawing/2014/main" id="{F2557A13-F0E3-9254-7159-C0AC5E4888F3}"/>
              </a:ext>
            </a:extLst>
          </p:cNvPr>
          <p:cNvGrpSpPr>
            <a:grpSpLocks noChangeAspect="1"/>
          </p:cNvGrpSpPr>
          <p:nvPr/>
        </p:nvGrpSpPr>
        <p:grpSpPr bwMode="auto">
          <a:xfrm>
            <a:off x="667701" y="3469611"/>
            <a:ext cx="303487" cy="303487"/>
            <a:chOff x="3756" y="2082"/>
            <a:chExt cx="162" cy="162"/>
          </a:xfrm>
        </p:grpSpPr>
        <p:sp>
          <p:nvSpPr>
            <p:cNvPr id="19" name="Freeform 731">
              <a:extLst>
                <a:ext uri="{FF2B5EF4-FFF2-40B4-BE49-F238E27FC236}">
                  <a16:creationId xmlns:a16="http://schemas.microsoft.com/office/drawing/2014/main" id="{2BC0FC69-E5F9-34AC-B715-5547B5B09346}"/>
                </a:ext>
              </a:extLst>
            </p:cNvPr>
            <p:cNvSpPr>
              <a:spLocks/>
            </p:cNvSpPr>
            <p:nvPr/>
          </p:nvSpPr>
          <p:spPr bwMode="auto">
            <a:xfrm>
              <a:off x="3756" y="2082"/>
              <a:ext cx="162" cy="162"/>
            </a:xfrm>
            <a:custGeom>
              <a:avLst/>
              <a:gdLst>
                <a:gd name="T0" fmla="*/ 1717 w 3231"/>
                <a:gd name="T1" fmla="*/ 3 h 3231"/>
                <a:gd name="T2" fmla="*/ 1917 w 3231"/>
                <a:gd name="T3" fmla="*/ 29 h 3231"/>
                <a:gd name="T4" fmla="*/ 2107 w 3231"/>
                <a:gd name="T5" fmla="*/ 77 h 3231"/>
                <a:gd name="T6" fmla="*/ 2289 w 3231"/>
                <a:gd name="T7" fmla="*/ 147 h 3231"/>
                <a:gd name="T8" fmla="*/ 2458 w 3231"/>
                <a:gd name="T9" fmla="*/ 238 h 3231"/>
                <a:gd name="T10" fmla="*/ 2614 w 3231"/>
                <a:gd name="T11" fmla="*/ 347 h 3231"/>
                <a:gd name="T12" fmla="*/ 2757 w 3231"/>
                <a:gd name="T13" fmla="*/ 474 h 3231"/>
                <a:gd name="T14" fmla="*/ 2884 w 3231"/>
                <a:gd name="T15" fmla="*/ 617 h 3231"/>
                <a:gd name="T16" fmla="*/ 2993 w 3231"/>
                <a:gd name="T17" fmla="*/ 773 h 3231"/>
                <a:gd name="T18" fmla="*/ 3084 w 3231"/>
                <a:gd name="T19" fmla="*/ 942 h 3231"/>
                <a:gd name="T20" fmla="*/ 3154 w 3231"/>
                <a:gd name="T21" fmla="*/ 1124 h 3231"/>
                <a:gd name="T22" fmla="*/ 3202 w 3231"/>
                <a:gd name="T23" fmla="*/ 1314 h 3231"/>
                <a:gd name="T24" fmla="*/ 3228 w 3231"/>
                <a:gd name="T25" fmla="*/ 1514 h 3231"/>
                <a:gd name="T26" fmla="*/ 3228 w 3231"/>
                <a:gd name="T27" fmla="*/ 1718 h 3231"/>
                <a:gd name="T28" fmla="*/ 3202 w 3231"/>
                <a:gd name="T29" fmla="*/ 1917 h 3231"/>
                <a:gd name="T30" fmla="*/ 3154 w 3231"/>
                <a:gd name="T31" fmla="*/ 2108 h 3231"/>
                <a:gd name="T32" fmla="*/ 3084 w 3231"/>
                <a:gd name="T33" fmla="*/ 2289 h 3231"/>
                <a:gd name="T34" fmla="*/ 2993 w 3231"/>
                <a:gd name="T35" fmla="*/ 2459 h 3231"/>
                <a:gd name="T36" fmla="*/ 2884 w 3231"/>
                <a:gd name="T37" fmla="*/ 2616 h 3231"/>
                <a:gd name="T38" fmla="*/ 2757 w 3231"/>
                <a:gd name="T39" fmla="*/ 2758 h 3231"/>
                <a:gd name="T40" fmla="*/ 2614 w 3231"/>
                <a:gd name="T41" fmla="*/ 2885 h 3231"/>
                <a:gd name="T42" fmla="*/ 2458 w 3231"/>
                <a:gd name="T43" fmla="*/ 2994 h 3231"/>
                <a:gd name="T44" fmla="*/ 2289 w 3231"/>
                <a:gd name="T45" fmla="*/ 3084 h 3231"/>
                <a:gd name="T46" fmla="*/ 2107 w 3231"/>
                <a:gd name="T47" fmla="*/ 3155 h 3231"/>
                <a:gd name="T48" fmla="*/ 1917 w 3231"/>
                <a:gd name="T49" fmla="*/ 3202 h 3231"/>
                <a:gd name="T50" fmla="*/ 1717 w 3231"/>
                <a:gd name="T51" fmla="*/ 3228 h 3231"/>
                <a:gd name="T52" fmla="*/ 1513 w 3231"/>
                <a:gd name="T53" fmla="*/ 3228 h 3231"/>
                <a:gd name="T54" fmla="*/ 1314 w 3231"/>
                <a:gd name="T55" fmla="*/ 3202 h 3231"/>
                <a:gd name="T56" fmla="*/ 1123 w 3231"/>
                <a:gd name="T57" fmla="*/ 3155 h 3231"/>
                <a:gd name="T58" fmla="*/ 942 w 3231"/>
                <a:gd name="T59" fmla="*/ 3084 h 3231"/>
                <a:gd name="T60" fmla="*/ 772 w 3231"/>
                <a:gd name="T61" fmla="*/ 2994 h 3231"/>
                <a:gd name="T62" fmla="*/ 615 w 3231"/>
                <a:gd name="T63" fmla="*/ 2885 h 3231"/>
                <a:gd name="T64" fmla="*/ 473 w 3231"/>
                <a:gd name="T65" fmla="*/ 2758 h 3231"/>
                <a:gd name="T66" fmla="*/ 346 w 3231"/>
                <a:gd name="T67" fmla="*/ 2616 h 3231"/>
                <a:gd name="T68" fmla="*/ 237 w 3231"/>
                <a:gd name="T69" fmla="*/ 2459 h 3231"/>
                <a:gd name="T70" fmla="*/ 147 w 3231"/>
                <a:gd name="T71" fmla="*/ 2289 h 3231"/>
                <a:gd name="T72" fmla="*/ 76 w 3231"/>
                <a:gd name="T73" fmla="*/ 2108 h 3231"/>
                <a:gd name="T74" fmla="*/ 29 w 3231"/>
                <a:gd name="T75" fmla="*/ 1917 h 3231"/>
                <a:gd name="T76" fmla="*/ 3 w 3231"/>
                <a:gd name="T77" fmla="*/ 1718 h 3231"/>
                <a:gd name="T78" fmla="*/ 3 w 3231"/>
                <a:gd name="T79" fmla="*/ 1514 h 3231"/>
                <a:gd name="T80" fmla="*/ 29 w 3231"/>
                <a:gd name="T81" fmla="*/ 1314 h 3231"/>
                <a:gd name="T82" fmla="*/ 76 w 3231"/>
                <a:gd name="T83" fmla="*/ 1124 h 3231"/>
                <a:gd name="T84" fmla="*/ 147 w 3231"/>
                <a:gd name="T85" fmla="*/ 942 h 3231"/>
                <a:gd name="T86" fmla="*/ 237 w 3231"/>
                <a:gd name="T87" fmla="*/ 773 h 3231"/>
                <a:gd name="T88" fmla="*/ 346 w 3231"/>
                <a:gd name="T89" fmla="*/ 617 h 3231"/>
                <a:gd name="T90" fmla="*/ 473 w 3231"/>
                <a:gd name="T91" fmla="*/ 474 h 3231"/>
                <a:gd name="T92" fmla="*/ 615 w 3231"/>
                <a:gd name="T93" fmla="*/ 347 h 3231"/>
                <a:gd name="T94" fmla="*/ 772 w 3231"/>
                <a:gd name="T95" fmla="*/ 238 h 3231"/>
                <a:gd name="T96" fmla="*/ 942 w 3231"/>
                <a:gd name="T97" fmla="*/ 147 h 3231"/>
                <a:gd name="T98" fmla="*/ 1123 w 3231"/>
                <a:gd name="T99" fmla="*/ 77 h 3231"/>
                <a:gd name="T100" fmla="*/ 1314 w 3231"/>
                <a:gd name="T101" fmla="*/ 29 h 3231"/>
                <a:gd name="T102" fmla="*/ 1513 w 3231"/>
                <a:gd name="T103" fmla="*/ 3 h 3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31" h="3231">
                  <a:moveTo>
                    <a:pt x="1615" y="0"/>
                  </a:moveTo>
                  <a:lnTo>
                    <a:pt x="1717" y="3"/>
                  </a:lnTo>
                  <a:lnTo>
                    <a:pt x="1818" y="14"/>
                  </a:lnTo>
                  <a:lnTo>
                    <a:pt x="1917" y="29"/>
                  </a:lnTo>
                  <a:lnTo>
                    <a:pt x="2013" y="50"/>
                  </a:lnTo>
                  <a:lnTo>
                    <a:pt x="2107" y="77"/>
                  </a:lnTo>
                  <a:lnTo>
                    <a:pt x="2199" y="109"/>
                  </a:lnTo>
                  <a:lnTo>
                    <a:pt x="2289" y="147"/>
                  </a:lnTo>
                  <a:lnTo>
                    <a:pt x="2374" y="190"/>
                  </a:lnTo>
                  <a:lnTo>
                    <a:pt x="2458" y="238"/>
                  </a:lnTo>
                  <a:lnTo>
                    <a:pt x="2538" y="290"/>
                  </a:lnTo>
                  <a:lnTo>
                    <a:pt x="2614" y="347"/>
                  </a:lnTo>
                  <a:lnTo>
                    <a:pt x="2688" y="409"/>
                  </a:lnTo>
                  <a:lnTo>
                    <a:pt x="2757" y="474"/>
                  </a:lnTo>
                  <a:lnTo>
                    <a:pt x="2822" y="543"/>
                  </a:lnTo>
                  <a:lnTo>
                    <a:pt x="2884" y="617"/>
                  </a:lnTo>
                  <a:lnTo>
                    <a:pt x="2941" y="693"/>
                  </a:lnTo>
                  <a:lnTo>
                    <a:pt x="2993" y="773"/>
                  </a:lnTo>
                  <a:lnTo>
                    <a:pt x="3041" y="857"/>
                  </a:lnTo>
                  <a:lnTo>
                    <a:pt x="3084" y="942"/>
                  </a:lnTo>
                  <a:lnTo>
                    <a:pt x="3122" y="1032"/>
                  </a:lnTo>
                  <a:lnTo>
                    <a:pt x="3154" y="1124"/>
                  </a:lnTo>
                  <a:lnTo>
                    <a:pt x="3181" y="1218"/>
                  </a:lnTo>
                  <a:lnTo>
                    <a:pt x="3202" y="1314"/>
                  </a:lnTo>
                  <a:lnTo>
                    <a:pt x="3217" y="1413"/>
                  </a:lnTo>
                  <a:lnTo>
                    <a:pt x="3228" y="1514"/>
                  </a:lnTo>
                  <a:lnTo>
                    <a:pt x="3231" y="1616"/>
                  </a:lnTo>
                  <a:lnTo>
                    <a:pt x="3228" y="1718"/>
                  </a:lnTo>
                  <a:lnTo>
                    <a:pt x="3217" y="1818"/>
                  </a:lnTo>
                  <a:lnTo>
                    <a:pt x="3202" y="1917"/>
                  </a:lnTo>
                  <a:lnTo>
                    <a:pt x="3181" y="2014"/>
                  </a:lnTo>
                  <a:lnTo>
                    <a:pt x="3154" y="2108"/>
                  </a:lnTo>
                  <a:lnTo>
                    <a:pt x="3122" y="2199"/>
                  </a:lnTo>
                  <a:lnTo>
                    <a:pt x="3084" y="2289"/>
                  </a:lnTo>
                  <a:lnTo>
                    <a:pt x="3041" y="2375"/>
                  </a:lnTo>
                  <a:lnTo>
                    <a:pt x="2993" y="2459"/>
                  </a:lnTo>
                  <a:lnTo>
                    <a:pt x="2941" y="2538"/>
                  </a:lnTo>
                  <a:lnTo>
                    <a:pt x="2884" y="2616"/>
                  </a:lnTo>
                  <a:lnTo>
                    <a:pt x="2822" y="2688"/>
                  </a:lnTo>
                  <a:lnTo>
                    <a:pt x="2757" y="2758"/>
                  </a:lnTo>
                  <a:lnTo>
                    <a:pt x="2688" y="2824"/>
                  </a:lnTo>
                  <a:lnTo>
                    <a:pt x="2614" y="2885"/>
                  </a:lnTo>
                  <a:lnTo>
                    <a:pt x="2538" y="2942"/>
                  </a:lnTo>
                  <a:lnTo>
                    <a:pt x="2458" y="2994"/>
                  </a:lnTo>
                  <a:lnTo>
                    <a:pt x="2374" y="3042"/>
                  </a:lnTo>
                  <a:lnTo>
                    <a:pt x="2289" y="3084"/>
                  </a:lnTo>
                  <a:lnTo>
                    <a:pt x="2199" y="3122"/>
                  </a:lnTo>
                  <a:lnTo>
                    <a:pt x="2107" y="3155"/>
                  </a:lnTo>
                  <a:lnTo>
                    <a:pt x="2013" y="3182"/>
                  </a:lnTo>
                  <a:lnTo>
                    <a:pt x="1917" y="3202"/>
                  </a:lnTo>
                  <a:lnTo>
                    <a:pt x="1818" y="3219"/>
                  </a:lnTo>
                  <a:lnTo>
                    <a:pt x="1717" y="3228"/>
                  </a:lnTo>
                  <a:lnTo>
                    <a:pt x="1615" y="3231"/>
                  </a:lnTo>
                  <a:lnTo>
                    <a:pt x="1513" y="3228"/>
                  </a:lnTo>
                  <a:lnTo>
                    <a:pt x="1413" y="3219"/>
                  </a:lnTo>
                  <a:lnTo>
                    <a:pt x="1314" y="3202"/>
                  </a:lnTo>
                  <a:lnTo>
                    <a:pt x="1217" y="3182"/>
                  </a:lnTo>
                  <a:lnTo>
                    <a:pt x="1123" y="3155"/>
                  </a:lnTo>
                  <a:lnTo>
                    <a:pt x="1032" y="3122"/>
                  </a:lnTo>
                  <a:lnTo>
                    <a:pt x="942" y="3084"/>
                  </a:lnTo>
                  <a:lnTo>
                    <a:pt x="856" y="3042"/>
                  </a:lnTo>
                  <a:lnTo>
                    <a:pt x="772" y="2994"/>
                  </a:lnTo>
                  <a:lnTo>
                    <a:pt x="693" y="2942"/>
                  </a:lnTo>
                  <a:lnTo>
                    <a:pt x="615" y="2885"/>
                  </a:lnTo>
                  <a:lnTo>
                    <a:pt x="543" y="2824"/>
                  </a:lnTo>
                  <a:lnTo>
                    <a:pt x="473" y="2758"/>
                  </a:lnTo>
                  <a:lnTo>
                    <a:pt x="407" y="2688"/>
                  </a:lnTo>
                  <a:lnTo>
                    <a:pt x="346" y="2616"/>
                  </a:lnTo>
                  <a:lnTo>
                    <a:pt x="289" y="2538"/>
                  </a:lnTo>
                  <a:lnTo>
                    <a:pt x="237" y="2459"/>
                  </a:lnTo>
                  <a:lnTo>
                    <a:pt x="189" y="2375"/>
                  </a:lnTo>
                  <a:lnTo>
                    <a:pt x="147" y="2289"/>
                  </a:lnTo>
                  <a:lnTo>
                    <a:pt x="109" y="2199"/>
                  </a:lnTo>
                  <a:lnTo>
                    <a:pt x="76" y="2108"/>
                  </a:lnTo>
                  <a:lnTo>
                    <a:pt x="49" y="2014"/>
                  </a:lnTo>
                  <a:lnTo>
                    <a:pt x="29" y="1917"/>
                  </a:lnTo>
                  <a:lnTo>
                    <a:pt x="12" y="1818"/>
                  </a:lnTo>
                  <a:lnTo>
                    <a:pt x="3" y="1718"/>
                  </a:lnTo>
                  <a:lnTo>
                    <a:pt x="0" y="1616"/>
                  </a:lnTo>
                  <a:lnTo>
                    <a:pt x="3" y="1514"/>
                  </a:lnTo>
                  <a:lnTo>
                    <a:pt x="12" y="1413"/>
                  </a:lnTo>
                  <a:lnTo>
                    <a:pt x="29" y="1314"/>
                  </a:lnTo>
                  <a:lnTo>
                    <a:pt x="49" y="1218"/>
                  </a:lnTo>
                  <a:lnTo>
                    <a:pt x="76" y="1124"/>
                  </a:lnTo>
                  <a:lnTo>
                    <a:pt x="109" y="1032"/>
                  </a:lnTo>
                  <a:lnTo>
                    <a:pt x="147" y="942"/>
                  </a:lnTo>
                  <a:lnTo>
                    <a:pt x="189" y="857"/>
                  </a:lnTo>
                  <a:lnTo>
                    <a:pt x="237" y="773"/>
                  </a:lnTo>
                  <a:lnTo>
                    <a:pt x="289" y="693"/>
                  </a:lnTo>
                  <a:lnTo>
                    <a:pt x="346" y="617"/>
                  </a:lnTo>
                  <a:lnTo>
                    <a:pt x="407" y="543"/>
                  </a:lnTo>
                  <a:lnTo>
                    <a:pt x="473" y="474"/>
                  </a:lnTo>
                  <a:lnTo>
                    <a:pt x="543" y="409"/>
                  </a:lnTo>
                  <a:lnTo>
                    <a:pt x="615" y="347"/>
                  </a:lnTo>
                  <a:lnTo>
                    <a:pt x="693" y="290"/>
                  </a:lnTo>
                  <a:lnTo>
                    <a:pt x="772" y="238"/>
                  </a:lnTo>
                  <a:lnTo>
                    <a:pt x="856" y="190"/>
                  </a:lnTo>
                  <a:lnTo>
                    <a:pt x="942" y="147"/>
                  </a:lnTo>
                  <a:lnTo>
                    <a:pt x="1032" y="109"/>
                  </a:lnTo>
                  <a:lnTo>
                    <a:pt x="1123" y="77"/>
                  </a:lnTo>
                  <a:lnTo>
                    <a:pt x="1217" y="50"/>
                  </a:lnTo>
                  <a:lnTo>
                    <a:pt x="1314" y="29"/>
                  </a:lnTo>
                  <a:lnTo>
                    <a:pt x="1413" y="14"/>
                  </a:lnTo>
                  <a:lnTo>
                    <a:pt x="1513" y="3"/>
                  </a:lnTo>
                  <a:lnTo>
                    <a:pt x="161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 name="Freeform 732">
              <a:extLst>
                <a:ext uri="{FF2B5EF4-FFF2-40B4-BE49-F238E27FC236}">
                  <a16:creationId xmlns:a16="http://schemas.microsoft.com/office/drawing/2014/main" id="{7EE0ACE2-1DD3-749B-68DA-0EDE036408E2}"/>
                </a:ext>
              </a:extLst>
            </p:cNvPr>
            <p:cNvSpPr>
              <a:spLocks/>
            </p:cNvSpPr>
            <p:nvPr/>
          </p:nvSpPr>
          <p:spPr bwMode="auto">
            <a:xfrm>
              <a:off x="3827" y="2142"/>
              <a:ext cx="20" cy="69"/>
            </a:xfrm>
            <a:custGeom>
              <a:avLst/>
              <a:gdLst>
                <a:gd name="T0" fmla="*/ 265 w 407"/>
                <a:gd name="T1" fmla="*/ 0 h 1375"/>
                <a:gd name="T2" fmla="*/ 294 w 407"/>
                <a:gd name="T3" fmla="*/ 3 h 1375"/>
                <a:gd name="T4" fmla="*/ 318 w 407"/>
                <a:gd name="T5" fmla="*/ 10 h 1375"/>
                <a:gd name="T6" fmla="*/ 341 w 407"/>
                <a:gd name="T7" fmla="*/ 21 h 1375"/>
                <a:gd name="T8" fmla="*/ 360 w 407"/>
                <a:gd name="T9" fmla="*/ 37 h 1375"/>
                <a:gd name="T10" fmla="*/ 376 w 407"/>
                <a:gd name="T11" fmla="*/ 56 h 1375"/>
                <a:gd name="T12" fmla="*/ 390 w 407"/>
                <a:gd name="T13" fmla="*/ 79 h 1375"/>
                <a:gd name="T14" fmla="*/ 399 w 407"/>
                <a:gd name="T15" fmla="*/ 104 h 1375"/>
                <a:gd name="T16" fmla="*/ 404 w 407"/>
                <a:gd name="T17" fmla="*/ 131 h 1375"/>
                <a:gd name="T18" fmla="*/ 407 w 407"/>
                <a:gd name="T19" fmla="*/ 163 h 1375"/>
                <a:gd name="T20" fmla="*/ 407 w 407"/>
                <a:gd name="T21" fmla="*/ 443 h 1375"/>
                <a:gd name="T22" fmla="*/ 407 w 407"/>
                <a:gd name="T23" fmla="*/ 1254 h 1375"/>
                <a:gd name="T24" fmla="*/ 405 w 407"/>
                <a:gd name="T25" fmla="*/ 1280 h 1375"/>
                <a:gd name="T26" fmla="*/ 400 w 407"/>
                <a:gd name="T27" fmla="*/ 1303 h 1375"/>
                <a:gd name="T28" fmla="*/ 392 w 407"/>
                <a:gd name="T29" fmla="*/ 1323 h 1375"/>
                <a:gd name="T30" fmla="*/ 381 w 407"/>
                <a:gd name="T31" fmla="*/ 1339 h 1375"/>
                <a:gd name="T32" fmla="*/ 367 w 407"/>
                <a:gd name="T33" fmla="*/ 1354 h 1375"/>
                <a:gd name="T34" fmla="*/ 350 w 407"/>
                <a:gd name="T35" fmla="*/ 1365 h 1375"/>
                <a:gd name="T36" fmla="*/ 331 w 407"/>
                <a:gd name="T37" fmla="*/ 1372 h 1375"/>
                <a:gd name="T38" fmla="*/ 307 w 407"/>
                <a:gd name="T39" fmla="*/ 1375 h 1375"/>
                <a:gd name="T40" fmla="*/ 284 w 407"/>
                <a:gd name="T41" fmla="*/ 1373 h 1375"/>
                <a:gd name="T42" fmla="*/ 262 w 407"/>
                <a:gd name="T43" fmla="*/ 1366 h 1375"/>
                <a:gd name="T44" fmla="*/ 244 w 407"/>
                <a:gd name="T45" fmla="*/ 1355 h 1375"/>
                <a:gd name="T46" fmla="*/ 228 w 407"/>
                <a:gd name="T47" fmla="*/ 1339 h 1375"/>
                <a:gd name="T48" fmla="*/ 216 w 407"/>
                <a:gd name="T49" fmla="*/ 1320 h 1375"/>
                <a:gd name="T50" fmla="*/ 206 w 407"/>
                <a:gd name="T51" fmla="*/ 1299 h 1375"/>
                <a:gd name="T52" fmla="*/ 203 w 407"/>
                <a:gd name="T53" fmla="*/ 1274 h 1375"/>
                <a:gd name="T54" fmla="*/ 202 w 407"/>
                <a:gd name="T55" fmla="*/ 1205 h 1375"/>
                <a:gd name="T56" fmla="*/ 203 w 407"/>
                <a:gd name="T57" fmla="*/ 1137 h 1375"/>
                <a:gd name="T58" fmla="*/ 203 w 407"/>
                <a:gd name="T59" fmla="*/ 212 h 1375"/>
                <a:gd name="T60" fmla="*/ 171 w 407"/>
                <a:gd name="T61" fmla="*/ 225 h 1375"/>
                <a:gd name="T62" fmla="*/ 142 w 407"/>
                <a:gd name="T63" fmla="*/ 237 h 1375"/>
                <a:gd name="T64" fmla="*/ 119 w 407"/>
                <a:gd name="T65" fmla="*/ 245 h 1375"/>
                <a:gd name="T66" fmla="*/ 96 w 407"/>
                <a:gd name="T67" fmla="*/ 247 h 1375"/>
                <a:gd name="T68" fmla="*/ 75 w 407"/>
                <a:gd name="T69" fmla="*/ 244 h 1375"/>
                <a:gd name="T70" fmla="*/ 56 w 407"/>
                <a:gd name="T71" fmla="*/ 236 h 1375"/>
                <a:gd name="T72" fmla="*/ 37 w 407"/>
                <a:gd name="T73" fmla="*/ 224 h 1375"/>
                <a:gd name="T74" fmla="*/ 22 w 407"/>
                <a:gd name="T75" fmla="*/ 209 h 1375"/>
                <a:gd name="T76" fmla="*/ 11 w 407"/>
                <a:gd name="T77" fmla="*/ 190 h 1375"/>
                <a:gd name="T78" fmla="*/ 4 w 407"/>
                <a:gd name="T79" fmla="*/ 170 h 1375"/>
                <a:gd name="T80" fmla="*/ 0 w 407"/>
                <a:gd name="T81" fmla="*/ 151 h 1375"/>
                <a:gd name="T82" fmla="*/ 0 w 407"/>
                <a:gd name="T83" fmla="*/ 131 h 1375"/>
                <a:gd name="T84" fmla="*/ 4 w 407"/>
                <a:gd name="T85" fmla="*/ 113 h 1375"/>
                <a:gd name="T86" fmla="*/ 11 w 407"/>
                <a:gd name="T87" fmla="*/ 96 h 1375"/>
                <a:gd name="T88" fmla="*/ 22 w 407"/>
                <a:gd name="T89" fmla="*/ 81 h 1375"/>
                <a:gd name="T90" fmla="*/ 37 w 407"/>
                <a:gd name="T91" fmla="*/ 67 h 1375"/>
                <a:gd name="T92" fmla="*/ 56 w 407"/>
                <a:gd name="T93" fmla="*/ 57 h 1375"/>
                <a:gd name="T94" fmla="*/ 98 w 407"/>
                <a:gd name="T95" fmla="*/ 39 h 1375"/>
                <a:gd name="T96" fmla="*/ 143 w 407"/>
                <a:gd name="T97" fmla="*/ 22 h 1375"/>
                <a:gd name="T98" fmla="*/ 189 w 407"/>
                <a:gd name="T99" fmla="*/ 9 h 1375"/>
                <a:gd name="T100" fmla="*/ 235 w 407"/>
                <a:gd name="T101" fmla="*/ 1 h 1375"/>
                <a:gd name="T102" fmla="*/ 265 w 407"/>
                <a:gd name="T103" fmla="*/ 0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7" h="1375">
                  <a:moveTo>
                    <a:pt x="265" y="0"/>
                  </a:moveTo>
                  <a:lnTo>
                    <a:pt x="294" y="3"/>
                  </a:lnTo>
                  <a:lnTo>
                    <a:pt x="318" y="10"/>
                  </a:lnTo>
                  <a:lnTo>
                    <a:pt x="341" y="21"/>
                  </a:lnTo>
                  <a:lnTo>
                    <a:pt x="360" y="37"/>
                  </a:lnTo>
                  <a:lnTo>
                    <a:pt x="376" y="56"/>
                  </a:lnTo>
                  <a:lnTo>
                    <a:pt x="390" y="79"/>
                  </a:lnTo>
                  <a:lnTo>
                    <a:pt x="399" y="104"/>
                  </a:lnTo>
                  <a:lnTo>
                    <a:pt x="404" y="131"/>
                  </a:lnTo>
                  <a:lnTo>
                    <a:pt x="407" y="163"/>
                  </a:lnTo>
                  <a:lnTo>
                    <a:pt x="407" y="443"/>
                  </a:lnTo>
                  <a:lnTo>
                    <a:pt x="407" y="1254"/>
                  </a:lnTo>
                  <a:lnTo>
                    <a:pt x="405" y="1280"/>
                  </a:lnTo>
                  <a:lnTo>
                    <a:pt x="400" y="1303"/>
                  </a:lnTo>
                  <a:lnTo>
                    <a:pt x="392" y="1323"/>
                  </a:lnTo>
                  <a:lnTo>
                    <a:pt x="381" y="1339"/>
                  </a:lnTo>
                  <a:lnTo>
                    <a:pt x="367" y="1354"/>
                  </a:lnTo>
                  <a:lnTo>
                    <a:pt x="350" y="1365"/>
                  </a:lnTo>
                  <a:lnTo>
                    <a:pt x="331" y="1372"/>
                  </a:lnTo>
                  <a:lnTo>
                    <a:pt x="307" y="1375"/>
                  </a:lnTo>
                  <a:lnTo>
                    <a:pt x="284" y="1373"/>
                  </a:lnTo>
                  <a:lnTo>
                    <a:pt x="262" y="1366"/>
                  </a:lnTo>
                  <a:lnTo>
                    <a:pt x="244" y="1355"/>
                  </a:lnTo>
                  <a:lnTo>
                    <a:pt x="228" y="1339"/>
                  </a:lnTo>
                  <a:lnTo>
                    <a:pt x="216" y="1320"/>
                  </a:lnTo>
                  <a:lnTo>
                    <a:pt x="206" y="1299"/>
                  </a:lnTo>
                  <a:lnTo>
                    <a:pt x="203" y="1274"/>
                  </a:lnTo>
                  <a:lnTo>
                    <a:pt x="202" y="1205"/>
                  </a:lnTo>
                  <a:lnTo>
                    <a:pt x="203" y="1137"/>
                  </a:lnTo>
                  <a:lnTo>
                    <a:pt x="203" y="212"/>
                  </a:lnTo>
                  <a:lnTo>
                    <a:pt x="171" y="225"/>
                  </a:lnTo>
                  <a:lnTo>
                    <a:pt x="142" y="237"/>
                  </a:lnTo>
                  <a:lnTo>
                    <a:pt x="119" y="245"/>
                  </a:lnTo>
                  <a:lnTo>
                    <a:pt x="96" y="247"/>
                  </a:lnTo>
                  <a:lnTo>
                    <a:pt x="75" y="244"/>
                  </a:lnTo>
                  <a:lnTo>
                    <a:pt x="56" y="236"/>
                  </a:lnTo>
                  <a:lnTo>
                    <a:pt x="37" y="224"/>
                  </a:lnTo>
                  <a:lnTo>
                    <a:pt x="22" y="209"/>
                  </a:lnTo>
                  <a:lnTo>
                    <a:pt x="11" y="190"/>
                  </a:lnTo>
                  <a:lnTo>
                    <a:pt x="4" y="170"/>
                  </a:lnTo>
                  <a:lnTo>
                    <a:pt x="0" y="151"/>
                  </a:lnTo>
                  <a:lnTo>
                    <a:pt x="0" y="131"/>
                  </a:lnTo>
                  <a:lnTo>
                    <a:pt x="4" y="113"/>
                  </a:lnTo>
                  <a:lnTo>
                    <a:pt x="11" y="96"/>
                  </a:lnTo>
                  <a:lnTo>
                    <a:pt x="22" y="81"/>
                  </a:lnTo>
                  <a:lnTo>
                    <a:pt x="37" y="67"/>
                  </a:lnTo>
                  <a:lnTo>
                    <a:pt x="56" y="57"/>
                  </a:lnTo>
                  <a:lnTo>
                    <a:pt x="98" y="39"/>
                  </a:lnTo>
                  <a:lnTo>
                    <a:pt x="143" y="22"/>
                  </a:lnTo>
                  <a:lnTo>
                    <a:pt x="189" y="9"/>
                  </a:lnTo>
                  <a:lnTo>
                    <a:pt x="235" y="1"/>
                  </a:lnTo>
                  <a:lnTo>
                    <a:pt x="2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 name="Freeform 733">
              <a:extLst>
                <a:ext uri="{FF2B5EF4-FFF2-40B4-BE49-F238E27FC236}">
                  <a16:creationId xmlns:a16="http://schemas.microsoft.com/office/drawing/2014/main" id="{FB280D67-C9A6-F04B-9478-72F0B5234F4C}"/>
                </a:ext>
              </a:extLst>
            </p:cNvPr>
            <p:cNvSpPr>
              <a:spLocks/>
            </p:cNvSpPr>
            <p:nvPr/>
          </p:nvSpPr>
          <p:spPr bwMode="auto">
            <a:xfrm>
              <a:off x="3829" y="2115"/>
              <a:ext cx="16" cy="16"/>
            </a:xfrm>
            <a:custGeom>
              <a:avLst/>
              <a:gdLst>
                <a:gd name="T0" fmla="*/ 161 w 322"/>
                <a:gd name="T1" fmla="*/ 0 h 320"/>
                <a:gd name="T2" fmla="*/ 190 w 322"/>
                <a:gd name="T3" fmla="*/ 3 h 320"/>
                <a:gd name="T4" fmla="*/ 217 w 322"/>
                <a:gd name="T5" fmla="*/ 10 h 320"/>
                <a:gd name="T6" fmla="*/ 243 w 322"/>
                <a:gd name="T7" fmla="*/ 23 h 320"/>
                <a:gd name="T8" fmla="*/ 265 w 322"/>
                <a:gd name="T9" fmla="*/ 38 h 320"/>
                <a:gd name="T10" fmla="*/ 285 w 322"/>
                <a:gd name="T11" fmla="*/ 57 h 320"/>
                <a:gd name="T12" fmla="*/ 300 w 322"/>
                <a:gd name="T13" fmla="*/ 79 h 320"/>
                <a:gd name="T14" fmla="*/ 312 w 322"/>
                <a:gd name="T15" fmla="*/ 104 h 320"/>
                <a:gd name="T16" fmla="*/ 320 w 322"/>
                <a:gd name="T17" fmla="*/ 131 h 320"/>
                <a:gd name="T18" fmla="*/ 322 w 322"/>
                <a:gd name="T19" fmla="*/ 159 h 320"/>
                <a:gd name="T20" fmla="*/ 320 w 322"/>
                <a:gd name="T21" fmla="*/ 188 h 320"/>
                <a:gd name="T22" fmla="*/ 313 w 322"/>
                <a:gd name="T23" fmla="*/ 215 h 320"/>
                <a:gd name="T24" fmla="*/ 301 w 322"/>
                <a:gd name="T25" fmla="*/ 240 h 320"/>
                <a:gd name="T26" fmla="*/ 285 w 322"/>
                <a:gd name="T27" fmla="*/ 262 h 320"/>
                <a:gd name="T28" fmla="*/ 265 w 322"/>
                <a:gd name="T29" fmla="*/ 282 h 320"/>
                <a:gd name="T30" fmla="*/ 242 w 322"/>
                <a:gd name="T31" fmla="*/ 298 h 320"/>
                <a:gd name="T32" fmla="*/ 216 w 322"/>
                <a:gd name="T33" fmla="*/ 310 h 320"/>
                <a:gd name="T34" fmla="*/ 189 w 322"/>
                <a:gd name="T35" fmla="*/ 317 h 320"/>
                <a:gd name="T36" fmla="*/ 160 w 322"/>
                <a:gd name="T37" fmla="*/ 320 h 320"/>
                <a:gd name="T38" fmla="*/ 132 w 322"/>
                <a:gd name="T39" fmla="*/ 317 h 320"/>
                <a:gd name="T40" fmla="*/ 104 w 322"/>
                <a:gd name="T41" fmla="*/ 309 h 320"/>
                <a:gd name="T42" fmla="*/ 80 w 322"/>
                <a:gd name="T43" fmla="*/ 297 h 320"/>
                <a:gd name="T44" fmla="*/ 57 w 322"/>
                <a:gd name="T45" fmla="*/ 281 h 320"/>
                <a:gd name="T46" fmla="*/ 38 w 322"/>
                <a:gd name="T47" fmla="*/ 262 h 320"/>
                <a:gd name="T48" fmla="*/ 22 w 322"/>
                <a:gd name="T49" fmla="*/ 240 h 320"/>
                <a:gd name="T50" fmla="*/ 11 w 322"/>
                <a:gd name="T51" fmla="*/ 214 h 320"/>
                <a:gd name="T52" fmla="*/ 2 w 322"/>
                <a:gd name="T53" fmla="*/ 188 h 320"/>
                <a:gd name="T54" fmla="*/ 0 w 322"/>
                <a:gd name="T55" fmla="*/ 159 h 320"/>
                <a:gd name="T56" fmla="*/ 3 w 322"/>
                <a:gd name="T57" fmla="*/ 131 h 320"/>
                <a:gd name="T58" fmla="*/ 11 w 322"/>
                <a:gd name="T59" fmla="*/ 104 h 320"/>
                <a:gd name="T60" fmla="*/ 23 w 322"/>
                <a:gd name="T61" fmla="*/ 79 h 320"/>
                <a:gd name="T62" fmla="*/ 39 w 322"/>
                <a:gd name="T63" fmla="*/ 57 h 320"/>
                <a:gd name="T64" fmla="*/ 58 w 322"/>
                <a:gd name="T65" fmla="*/ 38 h 320"/>
                <a:gd name="T66" fmla="*/ 81 w 322"/>
                <a:gd name="T67" fmla="*/ 23 h 320"/>
                <a:gd name="T68" fmla="*/ 105 w 322"/>
                <a:gd name="T69" fmla="*/ 10 h 320"/>
                <a:gd name="T70" fmla="*/ 133 w 322"/>
                <a:gd name="T71" fmla="*/ 3 h 320"/>
                <a:gd name="T72" fmla="*/ 161 w 322"/>
                <a:gd name="T73"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320">
                  <a:moveTo>
                    <a:pt x="161" y="0"/>
                  </a:moveTo>
                  <a:lnTo>
                    <a:pt x="190" y="3"/>
                  </a:lnTo>
                  <a:lnTo>
                    <a:pt x="217" y="10"/>
                  </a:lnTo>
                  <a:lnTo>
                    <a:pt x="243" y="23"/>
                  </a:lnTo>
                  <a:lnTo>
                    <a:pt x="265" y="38"/>
                  </a:lnTo>
                  <a:lnTo>
                    <a:pt x="285" y="57"/>
                  </a:lnTo>
                  <a:lnTo>
                    <a:pt x="300" y="79"/>
                  </a:lnTo>
                  <a:lnTo>
                    <a:pt x="312" y="104"/>
                  </a:lnTo>
                  <a:lnTo>
                    <a:pt x="320" y="131"/>
                  </a:lnTo>
                  <a:lnTo>
                    <a:pt x="322" y="159"/>
                  </a:lnTo>
                  <a:lnTo>
                    <a:pt x="320" y="188"/>
                  </a:lnTo>
                  <a:lnTo>
                    <a:pt x="313" y="215"/>
                  </a:lnTo>
                  <a:lnTo>
                    <a:pt x="301" y="240"/>
                  </a:lnTo>
                  <a:lnTo>
                    <a:pt x="285" y="262"/>
                  </a:lnTo>
                  <a:lnTo>
                    <a:pt x="265" y="282"/>
                  </a:lnTo>
                  <a:lnTo>
                    <a:pt x="242" y="298"/>
                  </a:lnTo>
                  <a:lnTo>
                    <a:pt x="216" y="310"/>
                  </a:lnTo>
                  <a:lnTo>
                    <a:pt x="189" y="317"/>
                  </a:lnTo>
                  <a:lnTo>
                    <a:pt x="160" y="320"/>
                  </a:lnTo>
                  <a:lnTo>
                    <a:pt x="132" y="317"/>
                  </a:lnTo>
                  <a:lnTo>
                    <a:pt x="104" y="309"/>
                  </a:lnTo>
                  <a:lnTo>
                    <a:pt x="80" y="297"/>
                  </a:lnTo>
                  <a:lnTo>
                    <a:pt x="57" y="281"/>
                  </a:lnTo>
                  <a:lnTo>
                    <a:pt x="38" y="262"/>
                  </a:lnTo>
                  <a:lnTo>
                    <a:pt x="22" y="240"/>
                  </a:lnTo>
                  <a:lnTo>
                    <a:pt x="11" y="214"/>
                  </a:lnTo>
                  <a:lnTo>
                    <a:pt x="2" y="188"/>
                  </a:lnTo>
                  <a:lnTo>
                    <a:pt x="0" y="159"/>
                  </a:lnTo>
                  <a:lnTo>
                    <a:pt x="3" y="131"/>
                  </a:lnTo>
                  <a:lnTo>
                    <a:pt x="11" y="104"/>
                  </a:lnTo>
                  <a:lnTo>
                    <a:pt x="23" y="79"/>
                  </a:lnTo>
                  <a:lnTo>
                    <a:pt x="39" y="57"/>
                  </a:lnTo>
                  <a:lnTo>
                    <a:pt x="58" y="38"/>
                  </a:lnTo>
                  <a:lnTo>
                    <a:pt x="81" y="23"/>
                  </a:lnTo>
                  <a:lnTo>
                    <a:pt x="105" y="10"/>
                  </a:lnTo>
                  <a:lnTo>
                    <a:pt x="133" y="3"/>
                  </a:lnTo>
                  <a:lnTo>
                    <a:pt x="16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22" name="Текст 3">
            <a:extLst>
              <a:ext uri="{FF2B5EF4-FFF2-40B4-BE49-F238E27FC236}">
                <a16:creationId xmlns:a16="http://schemas.microsoft.com/office/drawing/2014/main" id="{0DD5FB2F-3386-649C-AEC0-FC0DB207858B}"/>
              </a:ext>
            </a:extLst>
          </p:cNvPr>
          <p:cNvSpPr txBox="1">
            <a:spLocks/>
          </p:cNvSpPr>
          <p:nvPr/>
        </p:nvSpPr>
        <p:spPr>
          <a:xfrm>
            <a:off x="393932" y="4237621"/>
            <a:ext cx="4108620" cy="867930"/>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None/>
              <a:defRPr/>
            </a:pPr>
            <a:r>
              <a:rPr lang="ru-RU" sz="1400" dirty="0">
                <a:latin typeface="Montserrat" panose="00000500000000000000" pitchFamily="2" charset="-52"/>
              </a:rPr>
              <a:t>     </a:t>
            </a:r>
            <a:r>
              <a:rPr lang="ru-RU" sz="1400" dirty="0">
                <a:solidFill>
                  <a:schemeClr val="accent5"/>
                </a:solidFill>
                <a:latin typeface="Montserrat" panose="00000500000000000000" pitchFamily="2" charset="-52"/>
              </a:rPr>
              <a:t>Используйте иконки места </a:t>
            </a:r>
            <a:br>
              <a:rPr lang="ru-RU" sz="1400" dirty="0">
                <a:solidFill>
                  <a:schemeClr val="accent5"/>
                </a:solidFill>
                <a:latin typeface="Montserrat" panose="00000500000000000000" pitchFamily="2" charset="-52"/>
              </a:rPr>
            </a:br>
            <a:r>
              <a:rPr lang="ru-RU" sz="1400" dirty="0">
                <a:solidFill>
                  <a:schemeClr val="accent5"/>
                </a:solidFill>
                <a:latin typeface="Montserrat" panose="00000500000000000000" pitchFamily="2" charset="-52"/>
              </a:rPr>
              <a:t>или атомной электростанции для обозначения расположения, </a:t>
            </a:r>
            <a:br>
              <a:rPr lang="ru-RU" sz="1400" dirty="0">
                <a:solidFill>
                  <a:schemeClr val="accent5"/>
                </a:solidFill>
                <a:latin typeface="Montserrat" panose="00000500000000000000" pitchFamily="2" charset="-52"/>
              </a:rPr>
            </a:br>
            <a:r>
              <a:rPr lang="ru-RU" sz="1400" dirty="0">
                <a:solidFill>
                  <a:schemeClr val="accent5"/>
                </a:solidFill>
                <a:latin typeface="Montserrat" panose="00000500000000000000" pitchFamily="2" charset="-52"/>
              </a:rPr>
              <a:t>а текстовое поле - для названия</a:t>
            </a:r>
            <a:endParaRPr lang="ru-RU" dirty="0">
              <a:solidFill>
                <a:schemeClr val="accent1"/>
              </a:solidFill>
            </a:endParaRPr>
          </a:p>
        </p:txBody>
      </p:sp>
      <p:grpSp>
        <p:nvGrpSpPr>
          <p:cNvPr id="23" name="Group 729">
            <a:extLst>
              <a:ext uri="{FF2B5EF4-FFF2-40B4-BE49-F238E27FC236}">
                <a16:creationId xmlns:a16="http://schemas.microsoft.com/office/drawing/2014/main" id="{CBBEF207-E441-776C-3CCA-35ADBBE094FC}"/>
              </a:ext>
            </a:extLst>
          </p:cNvPr>
          <p:cNvGrpSpPr>
            <a:grpSpLocks noChangeAspect="1"/>
          </p:cNvGrpSpPr>
          <p:nvPr/>
        </p:nvGrpSpPr>
        <p:grpSpPr bwMode="auto">
          <a:xfrm>
            <a:off x="667701" y="4256045"/>
            <a:ext cx="303487" cy="303487"/>
            <a:chOff x="3756" y="2082"/>
            <a:chExt cx="162" cy="162"/>
          </a:xfrm>
        </p:grpSpPr>
        <p:sp>
          <p:nvSpPr>
            <p:cNvPr id="24" name="Freeform 731">
              <a:extLst>
                <a:ext uri="{FF2B5EF4-FFF2-40B4-BE49-F238E27FC236}">
                  <a16:creationId xmlns:a16="http://schemas.microsoft.com/office/drawing/2014/main" id="{550A457C-9083-2DC0-CF66-4AF510422B24}"/>
                </a:ext>
              </a:extLst>
            </p:cNvPr>
            <p:cNvSpPr>
              <a:spLocks/>
            </p:cNvSpPr>
            <p:nvPr/>
          </p:nvSpPr>
          <p:spPr bwMode="auto">
            <a:xfrm>
              <a:off x="3756" y="2082"/>
              <a:ext cx="162" cy="162"/>
            </a:xfrm>
            <a:custGeom>
              <a:avLst/>
              <a:gdLst>
                <a:gd name="T0" fmla="*/ 1717 w 3231"/>
                <a:gd name="T1" fmla="*/ 3 h 3231"/>
                <a:gd name="T2" fmla="*/ 1917 w 3231"/>
                <a:gd name="T3" fmla="*/ 29 h 3231"/>
                <a:gd name="T4" fmla="*/ 2107 w 3231"/>
                <a:gd name="T5" fmla="*/ 77 h 3231"/>
                <a:gd name="T6" fmla="*/ 2289 w 3231"/>
                <a:gd name="T7" fmla="*/ 147 h 3231"/>
                <a:gd name="T8" fmla="*/ 2458 w 3231"/>
                <a:gd name="T9" fmla="*/ 238 h 3231"/>
                <a:gd name="T10" fmla="*/ 2614 w 3231"/>
                <a:gd name="T11" fmla="*/ 347 h 3231"/>
                <a:gd name="T12" fmla="*/ 2757 w 3231"/>
                <a:gd name="T13" fmla="*/ 474 h 3231"/>
                <a:gd name="T14" fmla="*/ 2884 w 3231"/>
                <a:gd name="T15" fmla="*/ 617 h 3231"/>
                <a:gd name="T16" fmla="*/ 2993 w 3231"/>
                <a:gd name="T17" fmla="*/ 773 h 3231"/>
                <a:gd name="T18" fmla="*/ 3084 w 3231"/>
                <a:gd name="T19" fmla="*/ 942 h 3231"/>
                <a:gd name="T20" fmla="*/ 3154 w 3231"/>
                <a:gd name="T21" fmla="*/ 1124 h 3231"/>
                <a:gd name="T22" fmla="*/ 3202 w 3231"/>
                <a:gd name="T23" fmla="*/ 1314 h 3231"/>
                <a:gd name="T24" fmla="*/ 3228 w 3231"/>
                <a:gd name="T25" fmla="*/ 1514 h 3231"/>
                <a:gd name="T26" fmla="*/ 3228 w 3231"/>
                <a:gd name="T27" fmla="*/ 1718 h 3231"/>
                <a:gd name="T28" fmla="*/ 3202 w 3231"/>
                <a:gd name="T29" fmla="*/ 1917 h 3231"/>
                <a:gd name="T30" fmla="*/ 3154 w 3231"/>
                <a:gd name="T31" fmla="*/ 2108 h 3231"/>
                <a:gd name="T32" fmla="*/ 3084 w 3231"/>
                <a:gd name="T33" fmla="*/ 2289 h 3231"/>
                <a:gd name="T34" fmla="*/ 2993 w 3231"/>
                <a:gd name="T35" fmla="*/ 2459 h 3231"/>
                <a:gd name="T36" fmla="*/ 2884 w 3231"/>
                <a:gd name="T37" fmla="*/ 2616 h 3231"/>
                <a:gd name="T38" fmla="*/ 2757 w 3231"/>
                <a:gd name="T39" fmla="*/ 2758 h 3231"/>
                <a:gd name="T40" fmla="*/ 2614 w 3231"/>
                <a:gd name="T41" fmla="*/ 2885 h 3231"/>
                <a:gd name="T42" fmla="*/ 2458 w 3231"/>
                <a:gd name="T43" fmla="*/ 2994 h 3231"/>
                <a:gd name="T44" fmla="*/ 2289 w 3231"/>
                <a:gd name="T45" fmla="*/ 3084 h 3231"/>
                <a:gd name="T46" fmla="*/ 2107 w 3231"/>
                <a:gd name="T47" fmla="*/ 3155 h 3231"/>
                <a:gd name="T48" fmla="*/ 1917 w 3231"/>
                <a:gd name="T49" fmla="*/ 3202 h 3231"/>
                <a:gd name="T50" fmla="*/ 1717 w 3231"/>
                <a:gd name="T51" fmla="*/ 3228 h 3231"/>
                <a:gd name="T52" fmla="*/ 1513 w 3231"/>
                <a:gd name="T53" fmla="*/ 3228 h 3231"/>
                <a:gd name="T54" fmla="*/ 1314 w 3231"/>
                <a:gd name="T55" fmla="*/ 3202 h 3231"/>
                <a:gd name="T56" fmla="*/ 1123 w 3231"/>
                <a:gd name="T57" fmla="*/ 3155 h 3231"/>
                <a:gd name="T58" fmla="*/ 942 w 3231"/>
                <a:gd name="T59" fmla="*/ 3084 h 3231"/>
                <a:gd name="T60" fmla="*/ 772 w 3231"/>
                <a:gd name="T61" fmla="*/ 2994 h 3231"/>
                <a:gd name="T62" fmla="*/ 615 w 3231"/>
                <a:gd name="T63" fmla="*/ 2885 h 3231"/>
                <a:gd name="T64" fmla="*/ 473 w 3231"/>
                <a:gd name="T65" fmla="*/ 2758 h 3231"/>
                <a:gd name="T66" fmla="*/ 346 w 3231"/>
                <a:gd name="T67" fmla="*/ 2616 h 3231"/>
                <a:gd name="T68" fmla="*/ 237 w 3231"/>
                <a:gd name="T69" fmla="*/ 2459 h 3231"/>
                <a:gd name="T70" fmla="*/ 147 w 3231"/>
                <a:gd name="T71" fmla="*/ 2289 h 3231"/>
                <a:gd name="T72" fmla="*/ 76 w 3231"/>
                <a:gd name="T73" fmla="*/ 2108 h 3231"/>
                <a:gd name="T74" fmla="*/ 29 w 3231"/>
                <a:gd name="T75" fmla="*/ 1917 h 3231"/>
                <a:gd name="T76" fmla="*/ 3 w 3231"/>
                <a:gd name="T77" fmla="*/ 1718 h 3231"/>
                <a:gd name="T78" fmla="*/ 3 w 3231"/>
                <a:gd name="T79" fmla="*/ 1514 h 3231"/>
                <a:gd name="T80" fmla="*/ 29 w 3231"/>
                <a:gd name="T81" fmla="*/ 1314 h 3231"/>
                <a:gd name="T82" fmla="*/ 76 w 3231"/>
                <a:gd name="T83" fmla="*/ 1124 h 3231"/>
                <a:gd name="T84" fmla="*/ 147 w 3231"/>
                <a:gd name="T85" fmla="*/ 942 h 3231"/>
                <a:gd name="T86" fmla="*/ 237 w 3231"/>
                <a:gd name="T87" fmla="*/ 773 h 3231"/>
                <a:gd name="T88" fmla="*/ 346 w 3231"/>
                <a:gd name="T89" fmla="*/ 617 h 3231"/>
                <a:gd name="T90" fmla="*/ 473 w 3231"/>
                <a:gd name="T91" fmla="*/ 474 h 3231"/>
                <a:gd name="T92" fmla="*/ 615 w 3231"/>
                <a:gd name="T93" fmla="*/ 347 h 3231"/>
                <a:gd name="T94" fmla="*/ 772 w 3231"/>
                <a:gd name="T95" fmla="*/ 238 h 3231"/>
                <a:gd name="T96" fmla="*/ 942 w 3231"/>
                <a:gd name="T97" fmla="*/ 147 h 3231"/>
                <a:gd name="T98" fmla="*/ 1123 w 3231"/>
                <a:gd name="T99" fmla="*/ 77 h 3231"/>
                <a:gd name="T100" fmla="*/ 1314 w 3231"/>
                <a:gd name="T101" fmla="*/ 29 h 3231"/>
                <a:gd name="T102" fmla="*/ 1513 w 3231"/>
                <a:gd name="T103" fmla="*/ 3 h 3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31" h="3231">
                  <a:moveTo>
                    <a:pt x="1615" y="0"/>
                  </a:moveTo>
                  <a:lnTo>
                    <a:pt x="1717" y="3"/>
                  </a:lnTo>
                  <a:lnTo>
                    <a:pt x="1818" y="14"/>
                  </a:lnTo>
                  <a:lnTo>
                    <a:pt x="1917" y="29"/>
                  </a:lnTo>
                  <a:lnTo>
                    <a:pt x="2013" y="50"/>
                  </a:lnTo>
                  <a:lnTo>
                    <a:pt x="2107" y="77"/>
                  </a:lnTo>
                  <a:lnTo>
                    <a:pt x="2199" y="109"/>
                  </a:lnTo>
                  <a:lnTo>
                    <a:pt x="2289" y="147"/>
                  </a:lnTo>
                  <a:lnTo>
                    <a:pt x="2374" y="190"/>
                  </a:lnTo>
                  <a:lnTo>
                    <a:pt x="2458" y="238"/>
                  </a:lnTo>
                  <a:lnTo>
                    <a:pt x="2538" y="290"/>
                  </a:lnTo>
                  <a:lnTo>
                    <a:pt x="2614" y="347"/>
                  </a:lnTo>
                  <a:lnTo>
                    <a:pt x="2688" y="409"/>
                  </a:lnTo>
                  <a:lnTo>
                    <a:pt x="2757" y="474"/>
                  </a:lnTo>
                  <a:lnTo>
                    <a:pt x="2822" y="543"/>
                  </a:lnTo>
                  <a:lnTo>
                    <a:pt x="2884" y="617"/>
                  </a:lnTo>
                  <a:lnTo>
                    <a:pt x="2941" y="693"/>
                  </a:lnTo>
                  <a:lnTo>
                    <a:pt x="2993" y="773"/>
                  </a:lnTo>
                  <a:lnTo>
                    <a:pt x="3041" y="857"/>
                  </a:lnTo>
                  <a:lnTo>
                    <a:pt x="3084" y="942"/>
                  </a:lnTo>
                  <a:lnTo>
                    <a:pt x="3122" y="1032"/>
                  </a:lnTo>
                  <a:lnTo>
                    <a:pt x="3154" y="1124"/>
                  </a:lnTo>
                  <a:lnTo>
                    <a:pt x="3181" y="1218"/>
                  </a:lnTo>
                  <a:lnTo>
                    <a:pt x="3202" y="1314"/>
                  </a:lnTo>
                  <a:lnTo>
                    <a:pt x="3217" y="1413"/>
                  </a:lnTo>
                  <a:lnTo>
                    <a:pt x="3228" y="1514"/>
                  </a:lnTo>
                  <a:lnTo>
                    <a:pt x="3231" y="1616"/>
                  </a:lnTo>
                  <a:lnTo>
                    <a:pt x="3228" y="1718"/>
                  </a:lnTo>
                  <a:lnTo>
                    <a:pt x="3217" y="1818"/>
                  </a:lnTo>
                  <a:lnTo>
                    <a:pt x="3202" y="1917"/>
                  </a:lnTo>
                  <a:lnTo>
                    <a:pt x="3181" y="2014"/>
                  </a:lnTo>
                  <a:lnTo>
                    <a:pt x="3154" y="2108"/>
                  </a:lnTo>
                  <a:lnTo>
                    <a:pt x="3122" y="2199"/>
                  </a:lnTo>
                  <a:lnTo>
                    <a:pt x="3084" y="2289"/>
                  </a:lnTo>
                  <a:lnTo>
                    <a:pt x="3041" y="2375"/>
                  </a:lnTo>
                  <a:lnTo>
                    <a:pt x="2993" y="2459"/>
                  </a:lnTo>
                  <a:lnTo>
                    <a:pt x="2941" y="2538"/>
                  </a:lnTo>
                  <a:lnTo>
                    <a:pt x="2884" y="2616"/>
                  </a:lnTo>
                  <a:lnTo>
                    <a:pt x="2822" y="2688"/>
                  </a:lnTo>
                  <a:lnTo>
                    <a:pt x="2757" y="2758"/>
                  </a:lnTo>
                  <a:lnTo>
                    <a:pt x="2688" y="2824"/>
                  </a:lnTo>
                  <a:lnTo>
                    <a:pt x="2614" y="2885"/>
                  </a:lnTo>
                  <a:lnTo>
                    <a:pt x="2538" y="2942"/>
                  </a:lnTo>
                  <a:lnTo>
                    <a:pt x="2458" y="2994"/>
                  </a:lnTo>
                  <a:lnTo>
                    <a:pt x="2374" y="3042"/>
                  </a:lnTo>
                  <a:lnTo>
                    <a:pt x="2289" y="3084"/>
                  </a:lnTo>
                  <a:lnTo>
                    <a:pt x="2199" y="3122"/>
                  </a:lnTo>
                  <a:lnTo>
                    <a:pt x="2107" y="3155"/>
                  </a:lnTo>
                  <a:lnTo>
                    <a:pt x="2013" y="3182"/>
                  </a:lnTo>
                  <a:lnTo>
                    <a:pt x="1917" y="3202"/>
                  </a:lnTo>
                  <a:lnTo>
                    <a:pt x="1818" y="3219"/>
                  </a:lnTo>
                  <a:lnTo>
                    <a:pt x="1717" y="3228"/>
                  </a:lnTo>
                  <a:lnTo>
                    <a:pt x="1615" y="3231"/>
                  </a:lnTo>
                  <a:lnTo>
                    <a:pt x="1513" y="3228"/>
                  </a:lnTo>
                  <a:lnTo>
                    <a:pt x="1413" y="3219"/>
                  </a:lnTo>
                  <a:lnTo>
                    <a:pt x="1314" y="3202"/>
                  </a:lnTo>
                  <a:lnTo>
                    <a:pt x="1217" y="3182"/>
                  </a:lnTo>
                  <a:lnTo>
                    <a:pt x="1123" y="3155"/>
                  </a:lnTo>
                  <a:lnTo>
                    <a:pt x="1032" y="3122"/>
                  </a:lnTo>
                  <a:lnTo>
                    <a:pt x="942" y="3084"/>
                  </a:lnTo>
                  <a:lnTo>
                    <a:pt x="856" y="3042"/>
                  </a:lnTo>
                  <a:lnTo>
                    <a:pt x="772" y="2994"/>
                  </a:lnTo>
                  <a:lnTo>
                    <a:pt x="693" y="2942"/>
                  </a:lnTo>
                  <a:lnTo>
                    <a:pt x="615" y="2885"/>
                  </a:lnTo>
                  <a:lnTo>
                    <a:pt x="543" y="2824"/>
                  </a:lnTo>
                  <a:lnTo>
                    <a:pt x="473" y="2758"/>
                  </a:lnTo>
                  <a:lnTo>
                    <a:pt x="407" y="2688"/>
                  </a:lnTo>
                  <a:lnTo>
                    <a:pt x="346" y="2616"/>
                  </a:lnTo>
                  <a:lnTo>
                    <a:pt x="289" y="2538"/>
                  </a:lnTo>
                  <a:lnTo>
                    <a:pt x="237" y="2459"/>
                  </a:lnTo>
                  <a:lnTo>
                    <a:pt x="189" y="2375"/>
                  </a:lnTo>
                  <a:lnTo>
                    <a:pt x="147" y="2289"/>
                  </a:lnTo>
                  <a:lnTo>
                    <a:pt x="109" y="2199"/>
                  </a:lnTo>
                  <a:lnTo>
                    <a:pt x="76" y="2108"/>
                  </a:lnTo>
                  <a:lnTo>
                    <a:pt x="49" y="2014"/>
                  </a:lnTo>
                  <a:lnTo>
                    <a:pt x="29" y="1917"/>
                  </a:lnTo>
                  <a:lnTo>
                    <a:pt x="12" y="1818"/>
                  </a:lnTo>
                  <a:lnTo>
                    <a:pt x="3" y="1718"/>
                  </a:lnTo>
                  <a:lnTo>
                    <a:pt x="0" y="1616"/>
                  </a:lnTo>
                  <a:lnTo>
                    <a:pt x="3" y="1514"/>
                  </a:lnTo>
                  <a:lnTo>
                    <a:pt x="12" y="1413"/>
                  </a:lnTo>
                  <a:lnTo>
                    <a:pt x="29" y="1314"/>
                  </a:lnTo>
                  <a:lnTo>
                    <a:pt x="49" y="1218"/>
                  </a:lnTo>
                  <a:lnTo>
                    <a:pt x="76" y="1124"/>
                  </a:lnTo>
                  <a:lnTo>
                    <a:pt x="109" y="1032"/>
                  </a:lnTo>
                  <a:lnTo>
                    <a:pt x="147" y="942"/>
                  </a:lnTo>
                  <a:lnTo>
                    <a:pt x="189" y="857"/>
                  </a:lnTo>
                  <a:lnTo>
                    <a:pt x="237" y="773"/>
                  </a:lnTo>
                  <a:lnTo>
                    <a:pt x="289" y="693"/>
                  </a:lnTo>
                  <a:lnTo>
                    <a:pt x="346" y="617"/>
                  </a:lnTo>
                  <a:lnTo>
                    <a:pt x="407" y="543"/>
                  </a:lnTo>
                  <a:lnTo>
                    <a:pt x="473" y="474"/>
                  </a:lnTo>
                  <a:lnTo>
                    <a:pt x="543" y="409"/>
                  </a:lnTo>
                  <a:lnTo>
                    <a:pt x="615" y="347"/>
                  </a:lnTo>
                  <a:lnTo>
                    <a:pt x="693" y="290"/>
                  </a:lnTo>
                  <a:lnTo>
                    <a:pt x="772" y="238"/>
                  </a:lnTo>
                  <a:lnTo>
                    <a:pt x="856" y="190"/>
                  </a:lnTo>
                  <a:lnTo>
                    <a:pt x="942" y="147"/>
                  </a:lnTo>
                  <a:lnTo>
                    <a:pt x="1032" y="109"/>
                  </a:lnTo>
                  <a:lnTo>
                    <a:pt x="1123" y="77"/>
                  </a:lnTo>
                  <a:lnTo>
                    <a:pt x="1217" y="50"/>
                  </a:lnTo>
                  <a:lnTo>
                    <a:pt x="1314" y="29"/>
                  </a:lnTo>
                  <a:lnTo>
                    <a:pt x="1413" y="14"/>
                  </a:lnTo>
                  <a:lnTo>
                    <a:pt x="1513" y="3"/>
                  </a:lnTo>
                  <a:lnTo>
                    <a:pt x="161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5" name="Freeform 732">
              <a:extLst>
                <a:ext uri="{FF2B5EF4-FFF2-40B4-BE49-F238E27FC236}">
                  <a16:creationId xmlns:a16="http://schemas.microsoft.com/office/drawing/2014/main" id="{84020A38-0D82-DB78-5E54-68A124843550}"/>
                </a:ext>
              </a:extLst>
            </p:cNvPr>
            <p:cNvSpPr>
              <a:spLocks/>
            </p:cNvSpPr>
            <p:nvPr/>
          </p:nvSpPr>
          <p:spPr bwMode="auto">
            <a:xfrm>
              <a:off x="3827" y="2142"/>
              <a:ext cx="20" cy="69"/>
            </a:xfrm>
            <a:custGeom>
              <a:avLst/>
              <a:gdLst>
                <a:gd name="T0" fmla="*/ 265 w 407"/>
                <a:gd name="T1" fmla="*/ 0 h 1375"/>
                <a:gd name="T2" fmla="*/ 294 w 407"/>
                <a:gd name="T3" fmla="*/ 3 h 1375"/>
                <a:gd name="T4" fmla="*/ 318 w 407"/>
                <a:gd name="T5" fmla="*/ 10 h 1375"/>
                <a:gd name="T6" fmla="*/ 341 w 407"/>
                <a:gd name="T7" fmla="*/ 21 h 1375"/>
                <a:gd name="T8" fmla="*/ 360 w 407"/>
                <a:gd name="T9" fmla="*/ 37 h 1375"/>
                <a:gd name="T10" fmla="*/ 376 w 407"/>
                <a:gd name="T11" fmla="*/ 56 h 1375"/>
                <a:gd name="T12" fmla="*/ 390 w 407"/>
                <a:gd name="T13" fmla="*/ 79 h 1375"/>
                <a:gd name="T14" fmla="*/ 399 w 407"/>
                <a:gd name="T15" fmla="*/ 104 h 1375"/>
                <a:gd name="T16" fmla="*/ 404 w 407"/>
                <a:gd name="T17" fmla="*/ 131 h 1375"/>
                <a:gd name="T18" fmla="*/ 407 w 407"/>
                <a:gd name="T19" fmla="*/ 163 h 1375"/>
                <a:gd name="T20" fmla="*/ 407 w 407"/>
                <a:gd name="T21" fmla="*/ 443 h 1375"/>
                <a:gd name="T22" fmla="*/ 407 w 407"/>
                <a:gd name="T23" fmla="*/ 1254 h 1375"/>
                <a:gd name="T24" fmla="*/ 405 w 407"/>
                <a:gd name="T25" fmla="*/ 1280 h 1375"/>
                <a:gd name="T26" fmla="*/ 400 w 407"/>
                <a:gd name="T27" fmla="*/ 1303 h 1375"/>
                <a:gd name="T28" fmla="*/ 392 w 407"/>
                <a:gd name="T29" fmla="*/ 1323 h 1375"/>
                <a:gd name="T30" fmla="*/ 381 w 407"/>
                <a:gd name="T31" fmla="*/ 1339 h 1375"/>
                <a:gd name="T32" fmla="*/ 367 w 407"/>
                <a:gd name="T33" fmla="*/ 1354 h 1375"/>
                <a:gd name="T34" fmla="*/ 350 w 407"/>
                <a:gd name="T35" fmla="*/ 1365 h 1375"/>
                <a:gd name="T36" fmla="*/ 331 w 407"/>
                <a:gd name="T37" fmla="*/ 1372 h 1375"/>
                <a:gd name="T38" fmla="*/ 307 w 407"/>
                <a:gd name="T39" fmla="*/ 1375 h 1375"/>
                <a:gd name="T40" fmla="*/ 284 w 407"/>
                <a:gd name="T41" fmla="*/ 1373 h 1375"/>
                <a:gd name="T42" fmla="*/ 262 w 407"/>
                <a:gd name="T43" fmla="*/ 1366 h 1375"/>
                <a:gd name="T44" fmla="*/ 244 w 407"/>
                <a:gd name="T45" fmla="*/ 1355 h 1375"/>
                <a:gd name="T46" fmla="*/ 228 w 407"/>
                <a:gd name="T47" fmla="*/ 1339 h 1375"/>
                <a:gd name="T48" fmla="*/ 216 w 407"/>
                <a:gd name="T49" fmla="*/ 1320 h 1375"/>
                <a:gd name="T50" fmla="*/ 206 w 407"/>
                <a:gd name="T51" fmla="*/ 1299 h 1375"/>
                <a:gd name="T52" fmla="*/ 203 w 407"/>
                <a:gd name="T53" fmla="*/ 1274 h 1375"/>
                <a:gd name="T54" fmla="*/ 202 w 407"/>
                <a:gd name="T55" fmla="*/ 1205 h 1375"/>
                <a:gd name="T56" fmla="*/ 203 w 407"/>
                <a:gd name="T57" fmla="*/ 1137 h 1375"/>
                <a:gd name="T58" fmla="*/ 203 w 407"/>
                <a:gd name="T59" fmla="*/ 212 h 1375"/>
                <a:gd name="T60" fmla="*/ 171 w 407"/>
                <a:gd name="T61" fmla="*/ 225 h 1375"/>
                <a:gd name="T62" fmla="*/ 142 w 407"/>
                <a:gd name="T63" fmla="*/ 237 h 1375"/>
                <a:gd name="T64" fmla="*/ 119 w 407"/>
                <a:gd name="T65" fmla="*/ 245 h 1375"/>
                <a:gd name="T66" fmla="*/ 96 w 407"/>
                <a:gd name="T67" fmla="*/ 247 h 1375"/>
                <a:gd name="T68" fmla="*/ 75 w 407"/>
                <a:gd name="T69" fmla="*/ 244 h 1375"/>
                <a:gd name="T70" fmla="*/ 56 w 407"/>
                <a:gd name="T71" fmla="*/ 236 h 1375"/>
                <a:gd name="T72" fmla="*/ 37 w 407"/>
                <a:gd name="T73" fmla="*/ 224 h 1375"/>
                <a:gd name="T74" fmla="*/ 22 w 407"/>
                <a:gd name="T75" fmla="*/ 209 h 1375"/>
                <a:gd name="T76" fmla="*/ 11 w 407"/>
                <a:gd name="T77" fmla="*/ 190 h 1375"/>
                <a:gd name="T78" fmla="*/ 4 w 407"/>
                <a:gd name="T79" fmla="*/ 170 h 1375"/>
                <a:gd name="T80" fmla="*/ 0 w 407"/>
                <a:gd name="T81" fmla="*/ 151 h 1375"/>
                <a:gd name="T82" fmla="*/ 0 w 407"/>
                <a:gd name="T83" fmla="*/ 131 h 1375"/>
                <a:gd name="T84" fmla="*/ 4 w 407"/>
                <a:gd name="T85" fmla="*/ 113 h 1375"/>
                <a:gd name="T86" fmla="*/ 11 w 407"/>
                <a:gd name="T87" fmla="*/ 96 h 1375"/>
                <a:gd name="T88" fmla="*/ 22 w 407"/>
                <a:gd name="T89" fmla="*/ 81 h 1375"/>
                <a:gd name="T90" fmla="*/ 37 w 407"/>
                <a:gd name="T91" fmla="*/ 67 h 1375"/>
                <a:gd name="T92" fmla="*/ 56 w 407"/>
                <a:gd name="T93" fmla="*/ 57 h 1375"/>
                <a:gd name="T94" fmla="*/ 98 w 407"/>
                <a:gd name="T95" fmla="*/ 39 h 1375"/>
                <a:gd name="T96" fmla="*/ 143 w 407"/>
                <a:gd name="T97" fmla="*/ 22 h 1375"/>
                <a:gd name="T98" fmla="*/ 189 w 407"/>
                <a:gd name="T99" fmla="*/ 9 h 1375"/>
                <a:gd name="T100" fmla="*/ 235 w 407"/>
                <a:gd name="T101" fmla="*/ 1 h 1375"/>
                <a:gd name="T102" fmla="*/ 265 w 407"/>
                <a:gd name="T103" fmla="*/ 0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7" h="1375">
                  <a:moveTo>
                    <a:pt x="265" y="0"/>
                  </a:moveTo>
                  <a:lnTo>
                    <a:pt x="294" y="3"/>
                  </a:lnTo>
                  <a:lnTo>
                    <a:pt x="318" y="10"/>
                  </a:lnTo>
                  <a:lnTo>
                    <a:pt x="341" y="21"/>
                  </a:lnTo>
                  <a:lnTo>
                    <a:pt x="360" y="37"/>
                  </a:lnTo>
                  <a:lnTo>
                    <a:pt x="376" y="56"/>
                  </a:lnTo>
                  <a:lnTo>
                    <a:pt x="390" y="79"/>
                  </a:lnTo>
                  <a:lnTo>
                    <a:pt x="399" y="104"/>
                  </a:lnTo>
                  <a:lnTo>
                    <a:pt x="404" y="131"/>
                  </a:lnTo>
                  <a:lnTo>
                    <a:pt x="407" y="163"/>
                  </a:lnTo>
                  <a:lnTo>
                    <a:pt x="407" y="443"/>
                  </a:lnTo>
                  <a:lnTo>
                    <a:pt x="407" y="1254"/>
                  </a:lnTo>
                  <a:lnTo>
                    <a:pt x="405" y="1280"/>
                  </a:lnTo>
                  <a:lnTo>
                    <a:pt x="400" y="1303"/>
                  </a:lnTo>
                  <a:lnTo>
                    <a:pt x="392" y="1323"/>
                  </a:lnTo>
                  <a:lnTo>
                    <a:pt x="381" y="1339"/>
                  </a:lnTo>
                  <a:lnTo>
                    <a:pt x="367" y="1354"/>
                  </a:lnTo>
                  <a:lnTo>
                    <a:pt x="350" y="1365"/>
                  </a:lnTo>
                  <a:lnTo>
                    <a:pt x="331" y="1372"/>
                  </a:lnTo>
                  <a:lnTo>
                    <a:pt x="307" y="1375"/>
                  </a:lnTo>
                  <a:lnTo>
                    <a:pt x="284" y="1373"/>
                  </a:lnTo>
                  <a:lnTo>
                    <a:pt x="262" y="1366"/>
                  </a:lnTo>
                  <a:lnTo>
                    <a:pt x="244" y="1355"/>
                  </a:lnTo>
                  <a:lnTo>
                    <a:pt x="228" y="1339"/>
                  </a:lnTo>
                  <a:lnTo>
                    <a:pt x="216" y="1320"/>
                  </a:lnTo>
                  <a:lnTo>
                    <a:pt x="206" y="1299"/>
                  </a:lnTo>
                  <a:lnTo>
                    <a:pt x="203" y="1274"/>
                  </a:lnTo>
                  <a:lnTo>
                    <a:pt x="202" y="1205"/>
                  </a:lnTo>
                  <a:lnTo>
                    <a:pt x="203" y="1137"/>
                  </a:lnTo>
                  <a:lnTo>
                    <a:pt x="203" y="212"/>
                  </a:lnTo>
                  <a:lnTo>
                    <a:pt x="171" y="225"/>
                  </a:lnTo>
                  <a:lnTo>
                    <a:pt x="142" y="237"/>
                  </a:lnTo>
                  <a:lnTo>
                    <a:pt x="119" y="245"/>
                  </a:lnTo>
                  <a:lnTo>
                    <a:pt x="96" y="247"/>
                  </a:lnTo>
                  <a:lnTo>
                    <a:pt x="75" y="244"/>
                  </a:lnTo>
                  <a:lnTo>
                    <a:pt x="56" y="236"/>
                  </a:lnTo>
                  <a:lnTo>
                    <a:pt x="37" y="224"/>
                  </a:lnTo>
                  <a:lnTo>
                    <a:pt x="22" y="209"/>
                  </a:lnTo>
                  <a:lnTo>
                    <a:pt x="11" y="190"/>
                  </a:lnTo>
                  <a:lnTo>
                    <a:pt x="4" y="170"/>
                  </a:lnTo>
                  <a:lnTo>
                    <a:pt x="0" y="151"/>
                  </a:lnTo>
                  <a:lnTo>
                    <a:pt x="0" y="131"/>
                  </a:lnTo>
                  <a:lnTo>
                    <a:pt x="4" y="113"/>
                  </a:lnTo>
                  <a:lnTo>
                    <a:pt x="11" y="96"/>
                  </a:lnTo>
                  <a:lnTo>
                    <a:pt x="22" y="81"/>
                  </a:lnTo>
                  <a:lnTo>
                    <a:pt x="37" y="67"/>
                  </a:lnTo>
                  <a:lnTo>
                    <a:pt x="56" y="57"/>
                  </a:lnTo>
                  <a:lnTo>
                    <a:pt x="98" y="39"/>
                  </a:lnTo>
                  <a:lnTo>
                    <a:pt x="143" y="22"/>
                  </a:lnTo>
                  <a:lnTo>
                    <a:pt x="189" y="9"/>
                  </a:lnTo>
                  <a:lnTo>
                    <a:pt x="235" y="1"/>
                  </a:lnTo>
                  <a:lnTo>
                    <a:pt x="2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6" name="Freeform 733">
              <a:extLst>
                <a:ext uri="{FF2B5EF4-FFF2-40B4-BE49-F238E27FC236}">
                  <a16:creationId xmlns:a16="http://schemas.microsoft.com/office/drawing/2014/main" id="{0741FC3B-75E7-9D37-BE19-AEE45A646961}"/>
                </a:ext>
              </a:extLst>
            </p:cNvPr>
            <p:cNvSpPr>
              <a:spLocks/>
            </p:cNvSpPr>
            <p:nvPr/>
          </p:nvSpPr>
          <p:spPr bwMode="auto">
            <a:xfrm>
              <a:off x="3829" y="2115"/>
              <a:ext cx="16" cy="16"/>
            </a:xfrm>
            <a:custGeom>
              <a:avLst/>
              <a:gdLst>
                <a:gd name="T0" fmla="*/ 161 w 322"/>
                <a:gd name="T1" fmla="*/ 0 h 320"/>
                <a:gd name="T2" fmla="*/ 190 w 322"/>
                <a:gd name="T3" fmla="*/ 3 h 320"/>
                <a:gd name="T4" fmla="*/ 217 w 322"/>
                <a:gd name="T5" fmla="*/ 10 h 320"/>
                <a:gd name="T6" fmla="*/ 243 w 322"/>
                <a:gd name="T7" fmla="*/ 23 h 320"/>
                <a:gd name="T8" fmla="*/ 265 w 322"/>
                <a:gd name="T9" fmla="*/ 38 h 320"/>
                <a:gd name="T10" fmla="*/ 285 w 322"/>
                <a:gd name="T11" fmla="*/ 57 h 320"/>
                <a:gd name="T12" fmla="*/ 300 w 322"/>
                <a:gd name="T13" fmla="*/ 79 h 320"/>
                <a:gd name="T14" fmla="*/ 312 w 322"/>
                <a:gd name="T15" fmla="*/ 104 h 320"/>
                <a:gd name="T16" fmla="*/ 320 w 322"/>
                <a:gd name="T17" fmla="*/ 131 h 320"/>
                <a:gd name="T18" fmla="*/ 322 w 322"/>
                <a:gd name="T19" fmla="*/ 159 h 320"/>
                <a:gd name="T20" fmla="*/ 320 w 322"/>
                <a:gd name="T21" fmla="*/ 188 h 320"/>
                <a:gd name="T22" fmla="*/ 313 w 322"/>
                <a:gd name="T23" fmla="*/ 215 h 320"/>
                <a:gd name="T24" fmla="*/ 301 w 322"/>
                <a:gd name="T25" fmla="*/ 240 h 320"/>
                <a:gd name="T26" fmla="*/ 285 w 322"/>
                <a:gd name="T27" fmla="*/ 262 h 320"/>
                <a:gd name="T28" fmla="*/ 265 w 322"/>
                <a:gd name="T29" fmla="*/ 282 h 320"/>
                <a:gd name="T30" fmla="*/ 242 w 322"/>
                <a:gd name="T31" fmla="*/ 298 h 320"/>
                <a:gd name="T32" fmla="*/ 216 w 322"/>
                <a:gd name="T33" fmla="*/ 310 h 320"/>
                <a:gd name="T34" fmla="*/ 189 w 322"/>
                <a:gd name="T35" fmla="*/ 317 h 320"/>
                <a:gd name="T36" fmla="*/ 160 w 322"/>
                <a:gd name="T37" fmla="*/ 320 h 320"/>
                <a:gd name="T38" fmla="*/ 132 w 322"/>
                <a:gd name="T39" fmla="*/ 317 h 320"/>
                <a:gd name="T40" fmla="*/ 104 w 322"/>
                <a:gd name="T41" fmla="*/ 309 h 320"/>
                <a:gd name="T42" fmla="*/ 80 w 322"/>
                <a:gd name="T43" fmla="*/ 297 h 320"/>
                <a:gd name="T44" fmla="*/ 57 w 322"/>
                <a:gd name="T45" fmla="*/ 281 h 320"/>
                <a:gd name="T46" fmla="*/ 38 w 322"/>
                <a:gd name="T47" fmla="*/ 262 h 320"/>
                <a:gd name="T48" fmla="*/ 22 w 322"/>
                <a:gd name="T49" fmla="*/ 240 h 320"/>
                <a:gd name="T50" fmla="*/ 11 w 322"/>
                <a:gd name="T51" fmla="*/ 214 h 320"/>
                <a:gd name="T52" fmla="*/ 2 w 322"/>
                <a:gd name="T53" fmla="*/ 188 h 320"/>
                <a:gd name="T54" fmla="*/ 0 w 322"/>
                <a:gd name="T55" fmla="*/ 159 h 320"/>
                <a:gd name="T56" fmla="*/ 3 w 322"/>
                <a:gd name="T57" fmla="*/ 131 h 320"/>
                <a:gd name="T58" fmla="*/ 11 w 322"/>
                <a:gd name="T59" fmla="*/ 104 h 320"/>
                <a:gd name="T60" fmla="*/ 23 w 322"/>
                <a:gd name="T61" fmla="*/ 79 h 320"/>
                <a:gd name="T62" fmla="*/ 39 w 322"/>
                <a:gd name="T63" fmla="*/ 57 h 320"/>
                <a:gd name="T64" fmla="*/ 58 w 322"/>
                <a:gd name="T65" fmla="*/ 38 h 320"/>
                <a:gd name="T66" fmla="*/ 81 w 322"/>
                <a:gd name="T67" fmla="*/ 23 h 320"/>
                <a:gd name="T68" fmla="*/ 105 w 322"/>
                <a:gd name="T69" fmla="*/ 10 h 320"/>
                <a:gd name="T70" fmla="*/ 133 w 322"/>
                <a:gd name="T71" fmla="*/ 3 h 320"/>
                <a:gd name="T72" fmla="*/ 161 w 322"/>
                <a:gd name="T73"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320">
                  <a:moveTo>
                    <a:pt x="161" y="0"/>
                  </a:moveTo>
                  <a:lnTo>
                    <a:pt x="190" y="3"/>
                  </a:lnTo>
                  <a:lnTo>
                    <a:pt x="217" y="10"/>
                  </a:lnTo>
                  <a:lnTo>
                    <a:pt x="243" y="23"/>
                  </a:lnTo>
                  <a:lnTo>
                    <a:pt x="265" y="38"/>
                  </a:lnTo>
                  <a:lnTo>
                    <a:pt x="285" y="57"/>
                  </a:lnTo>
                  <a:lnTo>
                    <a:pt x="300" y="79"/>
                  </a:lnTo>
                  <a:lnTo>
                    <a:pt x="312" y="104"/>
                  </a:lnTo>
                  <a:lnTo>
                    <a:pt x="320" y="131"/>
                  </a:lnTo>
                  <a:lnTo>
                    <a:pt x="322" y="159"/>
                  </a:lnTo>
                  <a:lnTo>
                    <a:pt x="320" y="188"/>
                  </a:lnTo>
                  <a:lnTo>
                    <a:pt x="313" y="215"/>
                  </a:lnTo>
                  <a:lnTo>
                    <a:pt x="301" y="240"/>
                  </a:lnTo>
                  <a:lnTo>
                    <a:pt x="285" y="262"/>
                  </a:lnTo>
                  <a:lnTo>
                    <a:pt x="265" y="282"/>
                  </a:lnTo>
                  <a:lnTo>
                    <a:pt x="242" y="298"/>
                  </a:lnTo>
                  <a:lnTo>
                    <a:pt x="216" y="310"/>
                  </a:lnTo>
                  <a:lnTo>
                    <a:pt x="189" y="317"/>
                  </a:lnTo>
                  <a:lnTo>
                    <a:pt x="160" y="320"/>
                  </a:lnTo>
                  <a:lnTo>
                    <a:pt x="132" y="317"/>
                  </a:lnTo>
                  <a:lnTo>
                    <a:pt x="104" y="309"/>
                  </a:lnTo>
                  <a:lnTo>
                    <a:pt x="80" y="297"/>
                  </a:lnTo>
                  <a:lnTo>
                    <a:pt x="57" y="281"/>
                  </a:lnTo>
                  <a:lnTo>
                    <a:pt x="38" y="262"/>
                  </a:lnTo>
                  <a:lnTo>
                    <a:pt x="22" y="240"/>
                  </a:lnTo>
                  <a:lnTo>
                    <a:pt x="11" y="214"/>
                  </a:lnTo>
                  <a:lnTo>
                    <a:pt x="2" y="188"/>
                  </a:lnTo>
                  <a:lnTo>
                    <a:pt x="0" y="159"/>
                  </a:lnTo>
                  <a:lnTo>
                    <a:pt x="3" y="131"/>
                  </a:lnTo>
                  <a:lnTo>
                    <a:pt x="11" y="104"/>
                  </a:lnTo>
                  <a:lnTo>
                    <a:pt x="23" y="79"/>
                  </a:lnTo>
                  <a:lnTo>
                    <a:pt x="39" y="57"/>
                  </a:lnTo>
                  <a:lnTo>
                    <a:pt x="58" y="38"/>
                  </a:lnTo>
                  <a:lnTo>
                    <a:pt x="81" y="23"/>
                  </a:lnTo>
                  <a:lnTo>
                    <a:pt x="105" y="10"/>
                  </a:lnTo>
                  <a:lnTo>
                    <a:pt x="133" y="3"/>
                  </a:lnTo>
                  <a:lnTo>
                    <a:pt x="16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pic>
        <p:nvPicPr>
          <p:cNvPr id="27" name="Рисунок 26">
            <a:extLst>
              <a:ext uri="{FF2B5EF4-FFF2-40B4-BE49-F238E27FC236}">
                <a16:creationId xmlns:a16="http://schemas.microsoft.com/office/drawing/2014/main" id="{8A5ED455-E544-35C8-9C49-2E3FCC104B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98822" y="5933744"/>
            <a:ext cx="594456" cy="594456"/>
          </a:xfrm>
          <a:prstGeom prst="rect">
            <a:avLst/>
          </a:prstGeom>
        </p:spPr>
      </p:pic>
      <p:pic>
        <p:nvPicPr>
          <p:cNvPr id="28" name="Рисунок 27">
            <a:extLst>
              <a:ext uri="{FF2B5EF4-FFF2-40B4-BE49-F238E27FC236}">
                <a16:creationId xmlns:a16="http://schemas.microsoft.com/office/drawing/2014/main" id="{E2D1B07D-8B2C-8421-7B2B-2EB8C61020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5172" r="75478" b="10817"/>
          <a:stretch/>
        </p:blipFill>
        <p:spPr>
          <a:xfrm>
            <a:off x="2485396" y="5217954"/>
            <a:ext cx="1578603" cy="1569959"/>
          </a:xfrm>
          <a:prstGeom prst="rect">
            <a:avLst/>
          </a:prstGeom>
        </p:spPr>
      </p:pic>
      <p:sp>
        <p:nvSpPr>
          <p:cNvPr id="29" name="Текст 3">
            <a:extLst>
              <a:ext uri="{FF2B5EF4-FFF2-40B4-BE49-F238E27FC236}">
                <a16:creationId xmlns:a16="http://schemas.microsoft.com/office/drawing/2014/main" id="{0CD0FCF2-A3D5-1B6E-3779-7BD48B50E5B5}"/>
              </a:ext>
            </a:extLst>
          </p:cNvPr>
          <p:cNvSpPr txBox="1">
            <a:spLocks/>
          </p:cNvSpPr>
          <p:nvPr/>
        </p:nvSpPr>
        <p:spPr>
          <a:xfrm>
            <a:off x="393932" y="5313253"/>
            <a:ext cx="3774922" cy="286232"/>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None/>
              <a:defRPr/>
            </a:pPr>
            <a:r>
              <a:rPr lang="ru-RU" sz="1400" dirty="0">
                <a:latin typeface="Montserrat" panose="00000500000000000000" pitchFamily="2" charset="-52"/>
              </a:rPr>
              <a:t>     </a:t>
            </a:r>
            <a:r>
              <a:rPr lang="ru-RU" sz="1400" dirty="0">
                <a:solidFill>
                  <a:schemeClr val="accent5"/>
                </a:solidFill>
                <a:latin typeface="Montserrat" panose="00000500000000000000" pitchFamily="2" charset="-52"/>
              </a:rPr>
              <a:t>Например:</a:t>
            </a:r>
            <a:endParaRPr lang="ru-RU" dirty="0">
              <a:solidFill>
                <a:schemeClr val="accent1"/>
              </a:solidFill>
            </a:endParaRPr>
          </a:p>
        </p:txBody>
      </p:sp>
      <p:sp>
        <p:nvSpPr>
          <p:cNvPr id="30" name="Овал 29">
            <a:extLst>
              <a:ext uri="{FF2B5EF4-FFF2-40B4-BE49-F238E27FC236}">
                <a16:creationId xmlns:a16="http://schemas.microsoft.com/office/drawing/2014/main" id="{832F8088-9035-AE64-31AC-DAE44AEF7E78}"/>
              </a:ext>
            </a:extLst>
          </p:cNvPr>
          <p:cNvSpPr/>
          <p:nvPr/>
        </p:nvSpPr>
        <p:spPr>
          <a:xfrm>
            <a:off x="8881863" y="6301827"/>
            <a:ext cx="132190" cy="1321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48246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4F98C9-F495-87C7-4E20-B9D81C989974}"/>
              </a:ext>
            </a:extLst>
          </p:cNvPr>
          <p:cNvSpPr>
            <a:spLocks noGrp="1"/>
          </p:cNvSpPr>
          <p:nvPr>
            <p:ph type="title"/>
          </p:nvPr>
        </p:nvSpPr>
        <p:spPr/>
        <p:txBody>
          <a:bodyPr/>
          <a:lstStyle/>
          <a:p>
            <a:r>
              <a:rPr lang="ru-RU" dirty="0"/>
              <a:t>БИБЛИОТЕКА ИКОНОК</a:t>
            </a:r>
          </a:p>
        </p:txBody>
      </p:sp>
      <p:sp>
        <p:nvSpPr>
          <p:cNvPr id="5" name="Овал 4">
            <a:extLst>
              <a:ext uri="{FF2B5EF4-FFF2-40B4-BE49-F238E27FC236}">
                <a16:creationId xmlns:a16="http://schemas.microsoft.com/office/drawing/2014/main" id="{DD6F33DC-0F72-89AB-7F49-1CF4EA8F7786}"/>
              </a:ext>
            </a:extLst>
          </p:cNvPr>
          <p:cNvSpPr/>
          <p:nvPr/>
        </p:nvSpPr>
        <p:spPr>
          <a:xfrm>
            <a:off x="1249404" y="2684785"/>
            <a:ext cx="296863" cy="296863"/>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14C6A305-6C49-A580-1BCD-654B8EE86A5A}"/>
              </a:ext>
            </a:extLst>
          </p:cNvPr>
          <p:cNvSpPr/>
          <p:nvPr/>
        </p:nvSpPr>
        <p:spPr>
          <a:xfrm>
            <a:off x="2135786" y="2712861"/>
            <a:ext cx="292589" cy="292589"/>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Треугольник 6">
            <a:extLst>
              <a:ext uri="{FF2B5EF4-FFF2-40B4-BE49-F238E27FC236}">
                <a16:creationId xmlns:a16="http://schemas.microsoft.com/office/drawing/2014/main" id="{A55CA15A-5348-CB77-39A9-80332C35823F}"/>
              </a:ext>
            </a:extLst>
          </p:cNvPr>
          <p:cNvSpPr/>
          <p:nvPr/>
        </p:nvSpPr>
        <p:spPr>
          <a:xfrm rot="5400000">
            <a:off x="3442480" y="2717504"/>
            <a:ext cx="328629" cy="28330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a:extLst>
              <a:ext uri="{FF2B5EF4-FFF2-40B4-BE49-F238E27FC236}">
                <a16:creationId xmlns:a16="http://schemas.microsoft.com/office/drawing/2014/main" id="{AD215CC5-3BD1-0AD5-B7DB-71AFDA461499}"/>
              </a:ext>
            </a:extLst>
          </p:cNvPr>
          <p:cNvSpPr/>
          <p:nvPr/>
        </p:nvSpPr>
        <p:spPr>
          <a:xfrm>
            <a:off x="1699950" y="2706377"/>
            <a:ext cx="296863" cy="296863"/>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AC3BCCE9-7681-6A1A-3FD8-A097EEDC519F}"/>
              </a:ext>
            </a:extLst>
          </p:cNvPr>
          <p:cNvSpPr/>
          <p:nvPr/>
        </p:nvSpPr>
        <p:spPr>
          <a:xfrm>
            <a:off x="2575835" y="2706377"/>
            <a:ext cx="292589" cy="292589"/>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Треугольник 10">
            <a:extLst>
              <a:ext uri="{FF2B5EF4-FFF2-40B4-BE49-F238E27FC236}">
                <a16:creationId xmlns:a16="http://schemas.microsoft.com/office/drawing/2014/main" id="{F23441A1-3520-C5C0-35C8-A5C113F99C42}"/>
              </a:ext>
            </a:extLst>
          </p:cNvPr>
          <p:cNvSpPr/>
          <p:nvPr/>
        </p:nvSpPr>
        <p:spPr>
          <a:xfrm rot="5400000">
            <a:off x="2977443" y="2717504"/>
            <a:ext cx="328629" cy="283301"/>
          </a:xfrm>
          <a:prstGeom prst="triangl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Freeform 332">
            <a:extLst>
              <a:ext uri="{FF2B5EF4-FFF2-40B4-BE49-F238E27FC236}">
                <a16:creationId xmlns:a16="http://schemas.microsoft.com/office/drawing/2014/main" id="{DE7B3B2A-75F9-915B-9C34-713BB6C7143C}"/>
              </a:ext>
            </a:extLst>
          </p:cNvPr>
          <p:cNvSpPr>
            <a:spLocks/>
          </p:cNvSpPr>
          <p:nvPr/>
        </p:nvSpPr>
        <p:spPr bwMode="auto">
          <a:xfrm>
            <a:off x="3492494" y="3582091"/>
            <a:ext cx="228600" cy="269875"/>
          </a:xfrm>
          <a:custGeom>
            <a:avLst/>
            <a:gdLst>
              <a:gd name="T0" fmla="*/ 0 w 2883"/>
              <a:gd name="T1" fmla="*/ 0 h 3222"/>
              <a:gd name="T2" fmla="*/ 239 w 2883"/>
              <a:gd name="T3" fmla="*/ 0 h 3222"/>
              <a:gd name="T4" fmla="*/ 1159 w 2883"/>
              <a:gd name="T5" fmla="*/ 1 h 3222"/>
              <a:gd name="T6" fmla="*/ 1174 w 2883"/>
              <a:gd name="T7" fmla="*/ 2 h 3222"/>
              <a:gd name="T8" fmla="*/ 1187 w 2883"/>
              <a:gd name="T9" fmla="*/ 6 h 3222"/>
              <a:gd name="T10" fmla="*/ 1201 w 2883"/>
              <a:gd name="T11" fmla="*/ 13 h 3222"/>
              <a:gd name="T12" fmla="*/ 1212 w 2883"/>
              <a:gd name="T13" fmla="*/ 21 h 3222"/>
              <a:gd name="T14" fmla="*/ 1944 w 2883"/>
              <a:gd name="T15" fmla="*/ 717 h 3222"/>
              <a:gd name="T16" fmla="*/ 2677 w 2883"/>
              <a:gd name="T17" fmla="*/ 1414 h 3222"/>
              <a:gd name="T18" fmla="*/ 2883 w 2883"/>
              <a:gd name="T19" fmla="*/ 1611 h 3222"/>
              <a:gd name="T20" fmla="*/ 2769 w 2883"/>
              <a:gd name="T21" fmla="*/ 1719 h 3222"/>
              <a:gd name="T22" fmla="*/ 1216 w 2883"/>
              <a:gd name="T23" fmla="*/ 3197 h 3222"/>
              <a:gd name="T24" fmla="*/ 1205 w 2883"/>
              <a:gd name="T25" fmla="*/ 3205 h 3222"/>
              <a:gd name="T26" fmla="*/ 1194 w 2883"/>
              <a:gd name="T27" fmla="*/ 3213 h 3222"/>
              <a:gd name="T28" fmla="*/ 1180 w 2883"/>
              <a:gd name="T29" fmla="*/ 3218 h 3222"/>
              <a:gd name="T30" fmla="*/ 1166 w 2883"/>
              <a:gd name="T31" fmla="*/ 3221 h 3222"/>
              <a:gd name="T32" fmla="*/ 506 w 2883"/>
              <a:gd name="T33" fmla="*/ 3222 h 3222"/>
              <a:gd name="T34" fmla="*/ 164 w 2883"/>
              <a:gd name="T35" fmla="*/ 3222 h 3222"/>
              <a:gd name="T36" fmla="*/ 1 w 2883"/>
              <a:gd name="T37" fmla="*/ 3221 h 3222"/>
              <a:gd name="T38" fmla="*/ 1605 w 2883"/>
              <a:gd name="T39" fmla="*/ 1679 h 3222"/>
              <a:gd name="T40" fmla="*/ 1624 w 2883"/>
              <a:gd name="T41" fmla="*/ 1660 h 3222"/>
              <a:gd name="T42" fmla="*/ 1639 w 2883"/>
              <a:gd name="T43" fmla="*/ 1642 h 3222"/>
              <a:gd name="T44" fmla="*/ 1648 w 2883"/>
              <a:gd name="T45" fmla="*/ 1626 h 3222"/>
              <a:gd name="T46" fmla="*/ 1653 w 2883"/>
              <a:gd name="T47" fmla="*/ 1611 h 3222"/>
              <a:gd name="T48" fmla="*/ 1653 w 2883"/>
              <a:gd name="T49" fmla="*/ 1595 h 3222"/>
              <a:gd name="T50" fmla="*/ 1648 w 2883"/>
              <a:gd name="T51" fmla="*/ 1580 h 3222"/>
              <a:gd name="T52" fmla="*/ 1638 w 2883"/>
              <a:gd name="T53" fmla="*/ 1564 h 3222"/>
              <a:gd name="T54" fmla="*/ 1624 w 2883"/>
              <a:gd name="T55" fmla="*/ 1546 h 3222"/>
              <a:gd name="T56" fmla="*/ 1604 w 2883"/>
              <a:gd name="T57" fmla="*/ 1527 h 3222"/>
              <a:gd name="T58" fmla="*/ 0 w 2883"/>
              <a:gd name="T59" fmla="*/ 0 h 3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3" h="3222">
                <a:moveTo>
                  <a:pt x="0" y="0"/>
                </a:moveTo>
                <a:lnTo>
                  <a:pt x="239" y="0"/>
                </a:lnTo>
                <a:lnTo>
                  <a:pt x="1159" y="1"/>
                </a:lnTo>
                <a:lnTo>
                  <a:pt x="1174" y="2"/>
                </a:lnTo>
                <a:lnTo>
                  <a:pt x="1187" y="6"/>
                </a:lnTo>
                <a:lnTo>
                  <a:pt x="1201" y="13"/>
                </a:lnTo>
                <a:lnTo>
                  <a:pt x="1212" y="21"/>
                </a:lnTo>
                <a:lnTo>
                  <a:pt x="1944" y="717"/>
                </a:lnTo>
                <a:lnTo>
                  <a:pt x="2677" y="1414"/>
                </a:lnTo>
                <a:lnTo>
                  <a:pt x="2883" y="1611"/>
                </a:lnTo>
                <a:lnTo>
                  <a:pt x="2769" y="1719"/>
                </a:lnTo>
                <a:lnTo>
                  <a:pt x="1216" y="3197"/>
                </a:lnTo>
                <a:lnTo>
                  <a:pt x="1205" y="3205"/>
                </a:lnTo>
                <a:lnTo>
                  <a:pt x="1194" y="3213"/>
                </a:lnTo>
                <a:lnTo>
                  <a:pt x="1180" y="3218"/>
                </a:lnTo>
                <a:lnTo>
                  <a:pt x="1166" y="3221"/>
                </a:lnTo>
                <a:lnTo>
                  <a:pt x="506" y="3222"/>
                </a:lnTo>
                <a:lnTo>
                  <a:pt x="164" y="3222"/>
                </a:lnTo>
                <a:lnTo>
                  <a:pt x="1" y="3221"/>
                </a:lnTo>
                <a:lnTo>
                  <a:pt x="1605" y="1679"/>
                </a:lnTo>
                <a:lnTo>
                  <a:pt x="1624" y="1660"/>
                </a:lnTo>
                <a:lnTo>
                  <a:pt x="1639" y="1642"/>
                </a:lnTo>
                <a:lnTo>
                  <a:pt x="1648" y="1626"/>
                </a:lnTo>
                <a:lnTo>
                  <a:pt x="1653" y="1611"/>
                </a:lnTo>
                <a:lnTo>
                  <a:pt x="1653" y="1595"/>
                </a:lnTo>
                <a:lnTo>
                  <a:pt x="1648" y="1580"/>
                </a:lnTo>
                <a:lnTo>
                  <a:pt x="1638" y="1564"/>
                </a:lnTo>
                <a:lnTo>
                  <a:pt x="1624" y="1546"/>
                </a:lnTo>
                <a:lnTo>
                  <a:pt x="1604" y="1527"/>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4" name="Freeform 337">
            <a:extLst>
              <a:ext uri="{FF2B5EF4-FFF2-40B4-BE49-F238E27FC236}">
                <a16:creationId xmlns:a16="http://schemas.microsoft.com/office/drawing/2014/main" id="{3B06C79B-F45F-7647-8D80-243CFB3ED21E}"/>
              </a:ext>
            </a:extLst>
          </p:cNvPr>
          <p:cNvSpPr>
            <a:spLocks noEditPoints="1"/>
          </p:cNvSpPr>
          <p:nvPr/>
        </p:nvSpPr>
        <p:spPr bwMode="auto">
          <a:xfrm>
            <a:off x="3005232" y="3564628"/>
            <a:ext cx="273050" cy="304800"/>
          </a:xfrm>
          <a:custGeom>
            <a:avLst/>
            <a:gdLst>
              <a:gd name="T0" fmla="*/ 1760 w 3099"/>
              <a:gd name="T1" fmla="*/ 1621 h 3455"/>
              <a:gd name="T2" fmla="*/ 1797 w 3099"/>
              <a:gd name="T3" fmla="*/ 1667 h 3455"/>
              <a:gd name="T4" fmla="*/ 1814 w 3099"/>
              <a:gd name="T5" fmla="*/ 1709 h 3455"/>
              <a:gd name="T6" fmla="*/ 1809 w 3099"/>
              <a:gd name="T7" fmla="*/ 1751 h 3455"/>
              <a:gd name="T8" fmla="*/ 1782 w 3099"/>
              <a:gd name="T9" fmla="*/ 1795 h 3455"/>
              <a:gd name="T10" fmla="*/ 375 w 3099"/>
              <a:gd name="T11" fmla="*/ 3235 h 3455"/>
              <a:gd name="T12" fmla="*/ 1339 w 3099"/>
              <a:gd name="T13" fmla="*/ 3234 h 3455"/>
              <a:gd name="T14" fmla="*/ 1351 w 3099"/>
              <a:gd name="T15" fmla="*/ 3228 h 3455"/>
              <a:gd name="T16" fmla="*/ 2760 w 3099"/>
              <a:gd name="T17" fmla="*/ 1806 h 3455"/>
              <a:gd name="T18" fmla="*/ 2676 w 3099"/>
              <a:gd name="T19" fmla="*/ 1565 h 3455"/>
              <a:gd name="T20" fmla="*/ 1355 w 3099"/>
              <a:gd name="T21" fmla="*/ 228 h 3455"/>
              <a:gd name="T22" fmla="*/ 1342 w 3099"/>
              <a:gd name="T23" fmla="*/ 222 h 3455"/>
              <a:gd name="T24" fmla="*/ 503 w 3099"/>
              <a:gd name="T25" fmla="*/ 220 h 3455"/>
              <a:gd name="T26" fmla="*/ 1362 w 3099"/>
              <a:gd name="T27" fmla="*/ 0 h 3455"/>
              <a:gd name="T28" fmla="*/ 1430 w 3099"/>
              <a:gd name="T29" fmla="*/ 9 h 3455"/>
              <a:gd name="T30" fmla="*/ 1488 w 3099"/>
              <a:gd name="T31" fmla="*/ 39 h 3455"/>
              <a:gd name="T32" fmla="*/ 2111 w 3099"/>
              <a:gd name="T33" fmla="*/ 668 h 3455"/>
              <a:gd name="T34" fmla="*/ 3056 w 3099"/>
              <a:gd name="T35" fmla="*/ 1624 h 3455"/>
              <a:gd name="T36" fmla="*/ 3086 w 3099"/>
              <a:gd name="T37" fmla="*/ 1666 h 3455"/>
              <a:gd name="T38" fmla="*/ 3099 w 3099"/>
              <a:gd name="T39" fmla="*/ 1714 h 3455"/>
              <a:gd name="T40" fmla="*/ 3095 w 3099"/>
              <a:gd name="T41" fmla="*/ 1764 h 3455"/>
              <a:gd name="T42" fmla="*/ 3074 w 3099"/>
              <a:gd name="T43" fmla="*/ 1810 h 3455"/>
              <a:gd name="T44" fmla="*/ 2903 w 3099"/>
              <a:gd name="T45" fmla="*/ 1986 h 3455"/>
              <a:gd name="T46" fmla="*/ 1493 w 3099"/>
              <a:gd name="T47" fmla="*/ 3410 h 3455"/>
              <a:gd name="T48" fmla="*/ 1458 w 3099"/>
              <a:gd name="T49" fmla="*/ 3434 h 3455"/>
              <a:gd name="T50" fmla="*/ 1416 w 3099"/>
              <a:gd name="T51" fmla="*/ 3449 h 3455"/>
              <a:gd name="T52" fmla="*/ 1376 w 3099"/>
              <a:gd name="T53" fmla="*/ 3454 h 3455"/>
              <a:gd name="T54" fmla="*/ 330 w 3099"/>
              <a:gd name="T55" fmla="*/ 3455 h 3455"/>
              <a:gd name="T56" fmla="*/ 105 w 3099"/>
              <a:gd name="T57" fmla="*/ 3454 h 3455"/>
              <a:gd name="T58" fmla="*/ 62 w 3099"/>
              <a:gd name="T59" fmla="*/ 3443 h 3455"/>
              <a:gd name="T60" fmla="*/ 26 w 3099"/>
              <a:gd name="T61" fmla="*/ 3417 h 3455"/>
              <a:gd name="T62" fmla="*/ 4 w 3099"/>
              <a:gd name="T63" fmla="*/ 3380 h 3455"/>
              <a:gd name="T64" fmla="*/ 0 w 3099"/>
              <a:gd name="T65" fmla="*/ 3336 h 3455"/>
              <a:gd name="T66" fmla="*/ 16 w 3099"/>
              <a:gd name="T67" fmla="*/ 3294 h 3455"/>
              <a:gd name="T68" fmla="*/ 47 w 3099"/>
              <a:gd name="T69" fmla="*/ 3257 h 3455"/>
              <a:gd name="T70" fmla="*/ 1552 w 3099"/>
              <a:gd name="T71" fmla="*/ 1734 h 3455"/>
              <a:gd name="T72" fmla="*/ 1485 w 3099"/>
              <a:gd name="T73" fmla="*/ 1660 h 3455"/>
              <a:gd name="T74" fmla="*/ 1289 w 3099"/>
              <a:gd name="T75" fmla="*/ 1458 h 3455"/>
              <a:gd name="T76" fmla="*/ 29 w 3099"/>
              <a:gd name="T77" fmla="*/ 191 h 3455"/>
              <a:gd name="T78" fmla="*/ 7 w 3099"/>
              <a:gd name="T79" fmla="*/ 136 h 3455"/>
              <a:gd name="T80" fmla="*/ 7 w 3099"/>
              <a:gd name="T81" fmla="*/ 72 h 3455"/>
              <a:gd name="T82" fmla="*/ 21 w 3099"/>
              <a:gd name="T83" fmla="*/ 43 h 3455"/>
              <a:gd name="T84" fmla="*/ 43 w 3099"/>
              <a:gd name="T85" fmla="*/ 22 h 3455"/>
              <a:gd name="T86" fmla="*/ 63 w 3099"/>
              <a:gd name="T87" fmla="*/ 11 h 3455"/>
              <a:gd name="T88" fmla="*/ 90 w 3099"/>
              <a:gd name="T89" fmla="*/ 2 h 3455"/>
              <a:gd name="T90" fmla="*/ 133 w 3099"/>
              <a:gd name="T91" fmla="*/ 0 h 3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99" h="3455">
                <a:moveTo>
                  <a:pt x="374" y="220"/>
                </a:moveTo>
                <a:lnTo>
                  <a:pt x="1760" y="1621"/>
                </a:lnTo>
                <a:lnTo>
                  <a:pt x="1782" y="1644"/>
                </a:lnTo>
                <a:lnTo>
                  <a:pt x="1797" y="1667"/>
                </a:lnTo>
                <a:lnTo>
                  <a:pt x="1809" y="1688"/>
                </a:lnTo>
                <a:lnTo>
                  <a:pt x="1814" y="1709"/>
                </a:lnTo>
                <a:lnTo>
                  <a:pt x="1814" y="1730"/>
                </a:lnTo>
                <a:lnTo>
                  <a:pt x="1809" y="1751"/>
                </a:lnTo>
                <a:lnTo>
                  <a:pt x="1798" y="1772"/>
                </a:lnTo>
                <a:lnTo>
                  <a:pt x="1782" y="1795"/>
                </a:lnTo>
                <a:lnTo>
                  <a:pt x="1761" y="1818"/>
                </a:lnTo>
                <a:lnTo>
                  <a:pt x="375" y="3235"/>
                </a:lnTo>
                <a:lnTo>
                  <a:pt x="437" y="3235"/>
                </a:lnTo>
                <a:lnTo>
                  <a:pt x="1339" y="3234"/>
                </a:lnTo>
                <a:lnTo>
                  <a:pt x="1344" y="3232"/>
                </a:lnTo>
                <a:lnTo>
                  <a:pt x="1351" y="3228"/>
                </a:lnTo>
                <a:lnTo>
                  <a:pt x="1359" y="3223"/>
                </a:lnTo>
                <a:lnTo>
                  <a:pt x="2760" y="1806"/>
                </a:lnTo>
                <a:lnTo>
                  <a:pt x="2838" y="1727"/>
                </a:lnTo>
                <a:lnTo>
                  <a:pt x="2676" y="1565"/>
                </a:lnTo>
                <a:lnTo>
                  <a:pt x="2016" y="897"/>
                </a:lnTo>
                <a:lnTo>
                  <a:pt x="1355" y="228"/>
                </a:lnTo>
                <a:lnTo>
                  <a:pt x="1350" y="225"/>
                </a:lnTo>
                <a:lnTo>
                  <a:pt x="1342" y="222"/>
                </a:lnTo>
                <a:lnTo>
                  <a:pt x="1334" y="221"/>
                </a:lnTo>
                <a:lnTo>
                  <a:pt x="503" y="220"/>
                </a:lnTo>
                <a:lnTo>
                  <a:pt x="374" y="220"/>
                </a:lnTo>
                <a:close/>
                <a:moveTo>
                  <a:pt x="1362" y="0"/>
                </a:moveTo>
                <a:lnTo>
                  <a:pt x="1397" y="2"/>
                </a:lnTo>
                <a:lnTo>
                  <a:pt x="1430" y="9"/>
                </a:lnTo>
                <a:lnTo>
                  <a:pt x="1460" y="22"/>
                </a:lnTo>
                <a:lnTo>
                  <a:pt x="1488" y="39"/>
                </a:lnTo>
                <a:lnTo>
                  <a:pt x="1514" y="62"/>
                </a:lnTo>
                <a:lnTo>
                  <a:pt x="2111" y="668"/>
                </a:lnTo>
                <a:lnTo>
                  <a:pt x="2710" y="1274"/>
                </a:lnTo>
                <a:lnTo>
                  <a:pt x="3056" y="1624"/>
                </a:lnTo>
                <a:lnTo>
                  <a:pt x="3073" y="1644"/>
                </a:lnTo>
                <a:lnTo>
                  <a:pt x="3086" y="1666"/>
                </a:lnTo>
                <a:lnTo>
                  <a:pt x="3095" y="1690"/>
                </a:lnTo>
                <a:lnTo>
                  <a:pt x="3099" y="1714"/>
                </a:lnTo>
                <a:lnTo>
                  <a:pt x="3099" y="1740"/>
                </a:lnTo>
                <a:lnTo>
                  <a:pt x="3095" y="1764"/>
                </a:lnTo>
                <a:lnTo>
                  <a:pt x="3086" y="1788"/>
                </a:lnTo>
                <a:lnTo>
                  <a:pt x="3074" y="1810"/>
                </a:lnTo>
                <a:lnTo>
                  <a:pt x="3057" y="1830"/>
                </a:lnTo>
                <a:lnTo>
                  <a:pt x="2903" y="1986"/>
                </a:lnTo>
                <a:lnTo>
                  <a:pt x="2199" y="2698"/>
                </a:lnTo>
                <a:lnTo>
                  <a:pt x="1493" y="3410"/>
                </a:lnTo>
                <a:lnTo>
                  <a:pt x="1476" y="3424"/>
                </a:lnTo>
                <a:lnTo>
                  <a:pt x="1458" y="3434"/>
                </a:lnTo>
                <a:lnTo>
                  <a:pt x="1437" y="3442"/>
                </a:lnTo>
                <a:lnTo>
                  <a:pt x="1416" y="3449"/>
                </a:lnTo>
                <a:lnTo>
                  <a:pt x="1396" y="3452"/>
                </a:lnTo>
                <a:lnTo>
                  <a:pt x="1376" y="3454"/>
                </a:lnTo>
                <a:lnTo>
                  <a:pt x="654" y="3455"/>
                </a:lnTo>
                <a:lnTo>
                  <a:pt x="330" y="3455"/>
                </a:lnTo>
                <a:lnTo>
                  <a:pt x="126" y="3455"/>
                </a:lnTo>
                <a:lnTo>
                  <a:pt x="105" y="3454"/>
                </a:lnTo>
                <a:lnTo>
                  <a:pt x="85" y="3451"/>
                </a:lnTo>
                <a:lnTo>
                  <a:pt x="62" y="3443"/>
                </a:lnTo>
                <a:lnTo>
                  <a:pt x="42" y="3432"/>
                </a:lnTo>
                <a:lnTo>
                  <a:pt x="26" y="3417"/>
                </a:lnTo>
                <a:lnTo>
                  <a:pt x="13" y="3399"/>
                </a:lnTo>
                <a:lnTo>
                  <a:pt x="4" y="3380"/>
                </a:lnTo>
                <a:lnTo>
                  <a:pt x="0" y="3358"/>
                </a:lnTo>
                <a:lnTo>
                  <a:pt x="0" y="3336"/>
                </a:lnTo>
                <a:lnTo>
                  <a:pt x="5" y="3315"/>
                </a:lnTo>
                <a:lnTo>
                  <a:pt x="16" y="3294"/>
                </a:lnTo>
                <a:lnTo>
                  <a:pt x="29" y="3275"/>
                </a:lnTo>
                <a:lnTo>
                  <a:pt x="47" y="3257"/>
                </a:lnTo>
                <a:lnTo>
                  <a:pt x="429" y="2871"/>
                </a:lnTo>
                <a:lnTo>
                  <a:pt x="1552" y="1734"/>
                </a:lnTo>
                <a:lnTo>
                  <a:pt x="1554" y="1732"/>
                </a:lnTo>
                <a:lnTo>
                  <a:pt x="1485" y="1660"/>
                </a:lnTo>
                <a:lnTo>
                  <a:pt x="1386" y="1557"/>
                </a:lnTo>
                <a:lnTo>
                  <a:pt x="1289" y="1458"/>
                </a:lnTo>
                <a:lnTo>
                  <a:pt x="48" y="214"/>
                </a:lnTo>
                <a:lnTo>
                  <a:pt x="29" y="191"/>
                </a:lnTo>
                <a:lnTo>
                  <a:pt x="14" y="164"/>
                </a:lnTo>
                <a:lnTo>
                  <a:pt x="7" y="136"/>
                </a:lnTo>
                <a:lnTo>
                  <a:pt x="4" y="106"/>
                </a:lnTo>
                <a:lnTo>
                  <a:pt x="7" y="72"/>
                </a:lnTo>
                <a:lnTo>
                  <a:pt x="12" y="57"/>
                </a:lnTo>
                <a:lnTo>
                  <a:pt x="21" y="43"/>
                </a:lnTo>
                <a:lnTo>
                  <a:pt x="32" y="31"/>
                </a:lnTo>
                <a:lnTo>
                  <a:pt x="43" y="22"/>
                </a:lnTo>
                <a:lnTo>
                  <a:pt x="55" y="16"/>
                </a:lnTo>
                <a:lnTo>
                  <a:pt x="63" y="11"/>
                </a:lnTo>
                <a:lnTo>
                  <a:pt x="68" y="8"/>
                </a:lnTo>
                <a:lnTo>
                  <a:pt x="90" y="2"/>
                </a:lnTo>
                <a:lnTo>
                  <a:pt x="112" y="0"/>
                </a:lnTo>
                <a:lnTo>
                  <a:pt x="133" y="0"/>
                </a:lnTo>
                <a:lnTo>
                  <a:pt x="136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5" name="Freeform 337">
            <a:extLst>
              <a:ext uri="{FF2B5EF4-FFF2-40B4-BE49-F238E27FC236}">
                <a16:creationId xmlns:a16="http://schemas.microsoft.com/office/drawing/2014/main" id="{8D89FC1D-BDC6-3425-4837-A6CA2E45FD89}"/>
              </a:ext>
            </a:extLst>
          </p:cNvPr>
          <p:cNvSpPr>
            <a:spLocks noEditPoints="1"/>
          </p:cNvSpPr>
          <p:nvPr/>
        </p:nvSpPr>
        <p:spPr bwMode="auto">
          <a:xfrm rot="5400000">
            <a:off x="3005233" y="4421618"/>
            <a:ext cx="273050" cy="304800"/>
          </a:xfrm>
          <a:custGeom>
            <a:avLst/>
            <a:gdLst>
              <a:gd name="T0" fmla="*/ 1760 w 3099"/>
              <a:gd name="T1" fmla="*/ 1621 h 3455"/>
              <a:gd name="T2" fmla="*/ 1797 w 3099"/>
              <a:gd name="T3" fmla="*/ 1667 h 3455"/>
              <a:gd name="T4" fmla="*/ 1814 w 3099"/>
              <a:gd name="T5" fmla="*/ 1709 h 3455"/>
              <a:gd name="T6" fmla="*/ 1809 w 3099"/>
              <a:gd name="T7" fmla="*/ 1751 h 3455"/>
              <a:gd name="T8" fmla="*/ 1782 w 3099"/>
              <a:gd name="T9" fmla="*/ 1795 h 3455"/>
              <a:gd name="T10" fmla="*/ 375 w 3099"/>
              <a:gd name="T11" fmla="*/ 3235 h 3455"/>
              <a:gd name="T12" fmla="*/ 1339 w 3099"/>
              <a:gd name="T13" fmla="*/ 3234 h 3455"/>
              <a:gd name="T14" fmla="*/ 1351 w 3099"/>
              <a:gd name="T15" fmla="*/ 3228 h 3455"/>
              <a:gd name="T16" fmla="*/ 2760 w 3099"/>
              <a:gd name="T17" fmla="*/ 1806 h 3455"/>
              <a:gd name="T18" fmla="*/ 2676 w 3099"/>
              <a:gd name="T19" fmla="*/ 1565 h 3455"/>
              <a:gd name="T20" fmla="*/ 1355 w 3099"/>
              <a:gd name="T21" fmla="*/ 228 h 3455"/>
              <a:gd name="T22" fmla="*/ 1342 w 3099"/>
              <a:gd name="T23" fmla="*/ 222 h 3455"/>
              <a:gd name="T24" fmla="*/ 503 w 3099"/>
              <a:gd name="T25" fmla="*/ 220 h 3455"/>
              <a:gd name="T26" fmla="*/ 1362 w 3099"/>
              <a:gd name="T27" fmla="*/ 0 h 3455"/>
              <a:gd name="T28" fmla="*/ 1430 w 3099"/>
              <a:gd name="T29" fmla="*/ 9 h 3455"/>
              <a:gd name="T30" fmla="*/ 1488 w 3099"/>
              <a:gd name="T31" fmla="*/ 39 h 3455"/>
              <a:gd name="T32" fmla="*/ 2111 w 3099"/>
              <a:gd name="T33" fmla="*/ 668 h 3455"/>
              <a:gd name="T34" fmla="*/ 3056 w 3099"/>
              <a:gd name="T35" fmla="*/ 1624 h 3455"/>
              <a:gd name="T36" fmla="*/ 3086 w 3099"/>
              <a:gd name="T37" fmla="*/ 1666 h 3455"/>
              <a:gd name="T38" fmla="*/ 3099 w 3099"/>
              <a:gd name="T39" fmla="*/ 1714 h 3455"/>
              <a:gd name="T40" fmla="*/ 3095 w 3099"/>
              <a:gd name="T41" fmla="*/ 1764 h 3455"/>
              <a:gd name="T42" fmla="*/ 3074 w 3099"/>
              <a:gd name="T43" fmla="*/ 1810 h 3455"/>
              <a:gd name="T44" fmla="*/ 2903 w 3099"/>
              <a:gd name="T45" fmla="*/ 1986 h 3455"/>
              <a:gd name="T46" fmla="*/ 1493 w 3099"/>
              <a:gd name="T47" fmla="*/ 3410 h 3455"/>
              <a:gd name="T48" fmla="*/ 1458 w 3099"/>
              <a:gd name="T49" fmla="*/ 3434 h 3455"/>
              <a:gd name="T50" fmla="*/ 1416 w 3099"/>
              <a:gd name="T51" fmla="*/ 3449 h 3455"/>
              <a:gd name="T52" fmla="*/ 1376 w 3099"/>
              <a:gd name="T53" fmla="*/ 3454 h 3455"/>
              <a:gd name="T54" fmla="*/ 330 w 3099"/>
              <a:gd name="T55" fmla="*/ 3455 h 3455"/>
              <a:gd name="T56" fmla="*/ 105 w 3099"/>
              <a:gd name="T57" fmla="*/ 3454 h 3455"/>
              <a:gd name="T58" fmla="*/ 62 w 3099"/>
              <a:gd name="T59" fmla="*/ 3443 h 3455"/>
              <a:gd name="T60" fmla="*/ 26 w 3099"/>
              <a:gd name="T61" fmla="*/ 3417 h 3455"/>
              <a:gd name="T62" fmla="*/ 4 w 3099"/>
              <a:gd name="T63" fmla="*/ 3380 h 3455"/>
              <a:gd name="T64" fmla="*/ 0 w 3099"/>
              <a:gd name="T65" fmla="*/ 3336 h 3455"/>
              <a:gd name="T66" fmla="*/ 16 w 3099"/>
              <a:gd name="T67" fmla="*/ 3294 h 3455"/>
              <a:gd name="T68" fmla="*/ 47 w 3099"/>
              <a:gd name="T69" fmla="*/ 3257 h 3455"/>
              <a:gd name="T70" fmla="*/ 1552 w 3099"/>
              <a:gd name="T71" fmla="*/ 1734 h 3455"/>
              <a:gd name="T72" fmla="*/ 1485 w 3099"/>
              <a:gd name="T73" fmla="*/ 1660 h 3455"/>
              <a:gd name="T74" fmla="*/ 1289 w 3099"/>
              <a:gd name="T75" fmla="*/ 1458 h 3455"/>
              <a:gd name="T76" fmla="*/ 29 w 3099"/>
              <a:gd name="T77" fmla="*/ 191 h 3455"/>
              <a:gd name="T78" fmla="*/ 7 w 3099"/>
              <a:gd name="T79" fmla="*/ 136 h 3455"/>
              <a:gd name="T80" fmla="*/ 7 w 3099"/>
              <a:gd name="T81" fmla="*/ 72 h 3455"/>
              <a:gd name="T82" fmla="*/ 21 w 3099"/>
              <a:gd name="T83" fmla="*/ 43 h 3455"/>
              <a:gd name="T84" fmla="*/ 43 w 3099"/>
              <a:gd name="T85" fmla="*/ 22 h 3455"/>
              <a:gd name="T86" fmla="*/ 63 w 3099"/>
              <a:gd name="T87" fmla="*/ 11 h 3455"/>
              <a:gd name="T88" fmla="*/ 90 w 3099"/>
              <a:gd name="T89" fmla="*/ 2 h 3455"/>
              <a:gd name="T90" fmla="*/ 133 w 3099"/>
              <a:gd name="T91" fmla="*/ 0 h 3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99" h="3455">
                <a:moveTo>
                  <a:pt x="374" y="220"/>
                </a:moveTo>
                <a:lnTo>
                  <a:pt x="1760" y="1621"/>
                </a:lnTo>
                <a:lnTo>
                  <a:pt x="1782" y="1644"/>
                </a:lnTo>
                <a:lnTo>
                  <a:pt x="1797" y="1667"/>
                </a:lnTo>
                <a:lnTo>
                  <a:pt x="1809" y="1688"/>
                </a:lnTo>
                <a:lnTo>
                  <a:pt x="1814" y="1709"/>
                </a:lnTo>
                <a:lnTo>
                  <a:pt x="1814" y="1730"/>
                </a:lnTo>
                <a:lnTo>
                  <a:pt x="1809" y="1751"/>
                </a:lnTo>
                <a:lnTo>
                  <a:pt x="1798" y="1772"/>
                </a:lnTo>
                <a:lnTo>
                  <a:pt x="1782" y="1795"/>
                </a:lnTo>
                <a:lnTo>
                  <a:pt x="1761" y="1818"/>
                </a:lnTo>
                <a:lnTo>
                  <a:pt x="375" y="3235"/>
                </a:lnTo>
                <a:lnTo>
                  <a:pt x="437" y="3235"/>
                </a:lnTo>
                <a:lnTo>
                  <a:pt x="1339" y="3234"/>
                </a:lnTo>
                <a:lnTo>
                  <a:pt x="1344" y="3232"/>
                </a:lnTo>
                <a:lnTo>
                  <a:pt x="1351" y="3228"/>
                </a:lnTo>
                <a:lnTo>
                  <a:pt x="1359" y="3223"/>
                </a:lnTo>
                <a:lnTo>
                  <a:pt x="2760" y="1806"/>
                </a:lnTo>
                <a:lnTo>
                  <a:pt x="2838" y="1727"/>
                </a:lnTo>
                <a:lnTo>
                  <a:pt x="2676" y="1565"/>
                </a:lnTo>
                <a:lnTo>
                  <a:pt x="2016" y="897"/>
                </a:lnTo>
                <a:lnTo>
                  <a:pt x="1355" y="228"/>
                </a:lnTo>
                <a:lnTo>
                  <a:pt x="1350" y="225"/>
                </a:lnTo>
                <a:lnTo>
                  <a:pt x="1342" y="222"/>
                </a:lnTo>
                <a:lnTo>
                  <a:pt x="1334" y="221"/>
                </a:lnTo>
                <a:lnTo>
                  <a:pt x="503" y="220"/>
                </a:lnTo>
                <a:lnTo>
                  <a:pt x="374" y="220"/>
                </a:lnTo>
                <a:close/>
                <a:moveTo>
                  <a:pt x="1362" y="0"/>
                </a:moveTo>
                <a:lnTo>
                  <a:pt x="1397" y="2"/>
                </a:lnTo>
                <a:lnTo>
                  <a:pt x="1430" y="9"/>
                </a:lnTo>
                <a:lnTo>
                  <a:pt x="1460" y="22"/>
                </a:lnTo>
                <a:lnTo>
                  <a:pt x="1488" y="39"/>
                </a:lnTo>
                <a:lnTo>
                  <a:pt x="1514" y="62"/>
                </a:lnTo>
                <a:lnTo>
                  <a:pt x="2111" y="668"/>
                </a:lnTo>
                <a:lnTo>
                  <a:pt x="2710" y="1274"/>
                </a:lnTo>
                <a:lnTo>
                  <a:pt x="3056" y="1624"/>
                </a:lnTo>
                <a:lnTo>
                  <a:pt x="3073" y="1644"/>
                </a:lnTo>
                <a:lnTo>
                  <a:pt x="3086" y="1666"/>
                </a:lnTo>
                <a:lnTo>
                  <a:pt x="3095" y="1690"/>
                </a:lnTo>
                <a:lnTo>
                  <a:pt x="3099" y="1714"/>
                </a:lnTo>
                <a:lnTo>
                  <a:pt x="3099" y="1740"/>
                </a:lnTo>
                <a:lnTo>
                  <a:pt x="3095" y="1764"/>
                </a:lnTo>
                <a:lnTo>
                  <a:pt x="3086" y="1788"/>
                </a:lnTo>
                <a:lnTo>
                  <a:pt x="3074" y="1810"/>
                </a:lnTo>
                <a:lnTo>
                  <a:pt x="3057" y="1830"/>
                </a:lnTo>
                <a:lnTo>
                  <a:pt x="2903" y="1986"/>
                </a:lnTo>
                <a:lnTo>
                  <a:pt x="2199" y="2698"/>
                </a:lnTo>
                <a:lnTo>
                  <a:pt x="1493" y="3410"/>
                </a:lnTo>
                <a:lnTo>
                  <a:pt x="1476" y="3424"/>
                </a:lnTo>
                <a:lnTo>
                  <a:pt x="1458" y="3434"/>
                </a:lnTo>
                <a:lnTo>
                  <a:pt x="1437" y="3442"/>
                </a:lnTo>
                <a:lnTo>
                  <a:pt x="1416" y="3449"/>
                </a:lnTo>
                <a:lnTo>
                  <a:pt x="1396" y="3452"/>
                </a:lnTo>
                <a:lnTo>
                  <a:pt x="1376" y="3454"/>
                </a:lnTo>
                <a:lnTo>
                  <a:pt x="654" y="3455"/>
                </a:lnTo>
                <a:lnTo>
                  <a:pt x="330" y="3455"/>
                </a:lnTo>
                <a:lnTo>
                  <a:pt x="126" y="3455"/>
                </a:lnTo>
                <a:lnTo>
                  <a:pt x="105" y="3454"/>
                </a:lnTo>
                <a:lnTo>
                  <a:pt x="85" y="3451"/>
                </a:lnTo>
                <a:lnTo>
                  <a:pt x="62" y="3443"/>
                </a:lnTo>
                <a:lnTo>
                  <a:pt x="42" y="3432"/>
                </a:lnTo>
                <a:lnTo>
                  <a:pt x="26" y="3417"/>
                </a:lnTo>
                <a:lnTo>
                  <a:pt x="13" y="3399"/>
                </a:lnTo>
                <a:lnTo>
                  <a:pt x="4" y="3380"/>
                </a:lnTo>
                <a:lnTo>
                  <a:pt x="0" y="3358"/>
                </a:lnTo>
                <a:lnTo>
                  <a:pt x="0" y="3336"/>
                </a:lnTo>
                <a:lnTo>
                  <a:pt x="5" y="3315"/>
                </a:lnTo>
                <a:lnTo>
                  <a:pt x="16" y="3294"/>
                </a:lnTo>
                <a:lnTo>
                  <a:pt x="29" y="3275"/>
                </a:lnTo>
                <a:lnTo>
                  <a:pt x="47" y="3257"/>
                </a:lnTo>
                <a:lnTo>
                  <a:pt x="429" y="2871"/>
                </a:lnTo>
                <a:lnTo>
                  <a:pt x="1552" y="1734"/>
                </a:lnTo>
                <a:lnTo>
                  <a:pt x="1554" y="1732"/>
                </a:lnTo>
                <a:lnTo>
                  <a:pt x="1485" y="1660"/>
                </a:lnTo>
                <a:lnTo>
                  <a:pt x="1386" y="1557"/>
                </a:lnTo>
                <a:lnTo>
                  <a:pt x="1289" y="1458"/>
                </a:lnTo>
                <a:lnTo>
                  <a:pt x="48" y="214"/>
                </a:lnTo>
                <a:lnTo>
                  <a:pt x="29" y="191"/>
                </a:lnTo>
                <a:lnTo>
                  <a:pt x="14" y="164"/>
                </a:lnTo>
                <a:lnTo>
                  <a:pt x="7" y="136"/>
                </a:lnTo>
                <a:lnTo>
                  <a:pt x="4" y="106"/>
                </a:lnTo>
                <a:lnTo>
                  <a:pt x="7" y="72"/>
                </a:lnTo>
                <a:lnTo>
                  <a:pt x="12" y="57"/>
                </a:lnTo>
                <a:lnTo>
                  <a:pt x="21" y="43"/>
                </a:lnTo>
                <a:lnTo>
                  <a:pt x="32" y="31"/>
                </a:lnTo>
                <a:lnTo>
                  <a:pt x="43" y="22"/>
                </a:lnTo>
                <a:lnTo>
                  <a:pt x="55" y="16"/>
                </a:lnTo>
                <a:lnTo>
                  <a:pt x="63" y="11"/>
                </a:lnTo>
                <a:lnTo>
                  <a:pt x="68" y="8"/>
                </a:lnTo>
                <a:lnTo>
                  <a:pt x="90" y="2"/>
                </a:lnTo>
                <a:lnTo>
                  <a:pt x="112" y="0"/>
                </a:lnTo>
                <a:lnTo>
                  <a:pt x="133" y="0"/>
                </a:lnTo>
                <a:lnTo>
                  <a:pt x="136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6" name="Freeform 337">
            <a:extLst>
              <a:ext uri="{FF2B5EF4-FFF2-40B4-BE49-F238E27FC236}">
                <a16:creationId xmlns:a16="http://schemas.microsoft.com/office/drawing/2014/main" id="{CD2A8A0B-F3E4-AA36-E69F-446EE46EE5B0}"/>
              </a:ext>
            </a:extLst>
          </p:cNvPr>
          <p:cNvSpPr>
            <a:spLocks noEditPoints="1"/>
          </p:cNvSpPr>
          <p:nvPr/>
        </p:nvSpPr>
        <p:spPr bwMode="auto">
          <a:xfrm rot="16200000">
            <a:off x="1261310" y="4421618"/>
            <a:ext cx="273050" cy="304800"/>
          </a:xfrm>
          <a:custGeom>
            <a:avLst/>
            <a:gdLst>
              <a:gd name="T0" fmla="*/ 1760 w 3099"/>
              <a:gd name="T1" fmla="*/ 1621 h 3455"/>
              <a:gd name="T2" fmla="*/ 1797 w 3099"/>
              <a:gd name="T3" fmla="*/ 1667 h 3455"/>
              <a:gd name="T4" fmla="*/ 1814 w 3099"/>
              <a:gd name="T5" fmla="*/ 1709 h 3455"/>
              <a:gd name="T6" fmla="*/ 1809 w 3099"/>
              <a:gd name="T7" fmla="*/ 1751 h 3455"/>
              <a:gd name="T8" fmla="*/ 1782 w 3099"/>
              <a:gd name="T9" fmla="*/ 1795 h 3455"/>
              <a:gd name="T10" fmla="*/ 375 w 3099"/>
              <a:gd name="T11" fmla="*/ 3235 h 3455"/>
              <a:gd name="T12" fmla="*/ 1339 w 3099"/>
              <a:gd name="T13" fmla="*/ 3234 h 3455"/>
              <a:gd name="T14" fmla="*/ 1351 w 3099"/>
              <a:gd name="T15" fmla="*/ 3228 h 3455"/>
              <a:gd name="T16" fmla="*/ 2760 w 3099"/>
              <a:gd name="T17" fmla="*/ 1806 h 3455"/>
              <a:gd name="T18" fmla="*/ 2676 w 3099"/>
              <a:gd name="T19" fmla="*/ 1565 h 3455"/>
              <a:gd name="T20" fmla="*/ 1355 w 3099"/>
              <a:gd name="T21" fmla="*/ 228 h 3455"/>
              <a:gd name="T22" fmla="*/ 1342 w 3099"/>
              <a:gd name="T23" fmla="*/ 222 h 3455"/>
              <a:gd name="T24" fmla="*/ 503 w 3099"/>
              <a:gd name="T25" fmla="*/ 220 h 3455"/>
              <a:gd name="T26" fmla="*/ 1362 w 3099"/>
              <a:gd name="T27" fmla="*/ 0 h 3455"/>
              <a:gd name="T28" fmla="*/ 1430 w 3099"/>
              <a:gd name="T29" fmla="*/ 9 h 3455"/>
              <a:gd name="T30" fmla="*/ 1488 w 3099"/>
              <a:gd name="T31" fmla="*/ 39 h 3455"/>
              <a:gd name="T32" fmla="*/ 2111 w 3099"/>
              <a:gd name="T33" fmla="*/ 668 h 3455"/>
              <a:gd name="T34" fmla="*/ 3056 w 3099"/>
              <a:gd name="T35" fmla="*/ 1624 h 3455"/>
              <a:gd name="T36" fmla="*/ 3086 w 3099"/>
              <a:gd name="T37" fmla="*/ 1666 h 3455"/>
              <a:gd name="T38" fmla="*/ 3099 w 3099"/>
              <a:gd name="T39" fmla="*/ 1714 h 3455"/>
              <a:gd name="T40" fmla="*/ 3095 w 3099"/>
              <a:gd name="T41" fmla="*/ 1764 h 3455"/>
              <a:gd name="T42" fmla="*/ 3074 w 3099"/>
              <a:gd name="T43" fmla="*/ 1810 h 3455"/>
              <a:gd name="T44" fmla="*/ 2903 w 3099"/>
              <a:gd name="T45" fmla="*/ 1986 h 3455"/>
              <a:gd name="T46" fmla="*/ 1493 w 3099"/>
              <a:gd name="T47" fmla="*/ 3410 h 3455"/>
              <a:gd name="T48" fmla="*/ 1458 w 3099"/>
              <a:gd name="T49" fmla="*/ 3434 h 3455"/>
              <a:gd name="T50" fmla="*/ 1416 w 3099"/>
              <a:gd name="T51" fmla="*/ 3449 h 3455"/>
              <a:gd name="T52" fmla="*/ 1376 w 3099"/>
              <a:gd name="T53" fmla="*/ 3454 h 3455"/>
              <a:gd name="T54" fmla="*/ 330 w 3099"/>
              <a:gd name="T55" fmla="*/ 3455 h 3455"/>
              <a:gd name="T56" fmla="*/ 105 w 3099"/>
              <a:gd name="T57" fmla="*/ 3454 h 3455"/>
              <a:gd name="T58" fmla="*/ 62 w 3099"/>
              <a:gd name="T59" fmla="*/ 3443 h 3455"/>
              <a:gd name="T60" fmla="*/ 26 w 3099"/>
              <a:gd name="T61" fmla="*/ 3417 h 3455"/>
              <a:gd name="T62" fmla="*/ 4 w 3099"/>
              <a:gd name="T63" fmla="*/ 3380 h 3455"/>
              <a:gd name="T64" fmla="*/ 0 w 3099"/>
              <a:gd name="T65" fmla="*/ 3336 h 3455"/>
              <a:gd name="T66" fmla="*/ 16 w 3099"/>
              <a:gd name="T67" fmla="*/ 3294 h 3455"/>
              <a:gd name="T68" fmla="*/ 47 w 3099"/>
              <a:gd name="T69" fmla="*/ 3257 h 3455"/>
              <a:gd name="T70" fmla="*/ 1552 w 3099"/>
              <a:gd name="T71" fmla="*/ 1734 h 3455"/>
              <a:gd name="T72" fmla="*/ 1485 w 3099"/>
              <a:gd name="T73" fmla="*/ 1660 h 3455"/>
              <a:gd name="T74" fmla="*/ 1289 w 3099"/>
              <a:gd name="T75" fmla="*/ 1458 h 3455"/>
              <a:gd name="T76" fmla="*/ 29 w 3099"/>
              <a:gd name="T77" fmla="*/ 191 h 3455"/>
              <a:gd name="T78" fmla="*/ 7 w 3099"/>
              <a:gd name="T79" fmla="*/ 136 h 3455"/>
              <a:gd name="T80" fmla="*/ 7 w 3099"/>
              <a:gd name="T81" fmla="*/ 72 h 3455"/>
              <a:gd name="T82" fmla="*/ 21 w 3099"/>
              <a:gd name="T83" fmla="*/ 43 h 3455"/>
              <a:gd name="T84" fmla="*/ 43 w 3099"/>
              <a:gd name="T85" fmla="*/ 22 h 3455"/>
              <a:gd name="T86" fmla="*/ 63 w 3099"/>
              <a:gd name="T87" fmla="*/ 11 h 3455"/>
              <a:gd name="T88" fmla="*/ 90 w 3099"/>
              <a:gd name="T89" fmla="*/ 2 h 3455"/>
              <a:gd name="T90" fmla="*/ 133 w 3099"/>
              <a:gd name="T91" fmla="*/ 0 h 3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99" h="3455">
                <a:moveTo>
                  <a:pt x="374" y="220"/>
                </a:moveTo>
                <a:lnTo>
                  <a:pt x="1760" y="1621"/>
                </a:lnTo>
                <a:lnTo>
                  <a:pt x="1782" y="1644"/>
                </a:lnTo>
                <a:lnTo>
                  <a:pt x="1797" y="1667"/>
                </a:lnTo>
                <a:lnTo>
                  <a:pt x="1809" y="1688"/>
                </a:lnTo>
                <a:lnTo>
                  <a:pt x="1814" y="1709"/>
                </a:lnTo>
                <a:lnTo>
                  <a:pt x="1814" y="1730"/>
                </a:lnTo>
                <a:lnTo>
                  <a:pt x="1809" y="1751"/>
                </a:lnTo>
                <a:lnTo>
                  <a:pt x="1798" y="1772"/>
                </a:lnTo>
                <a:lnTo>
                  <a:pt x="1782" y="1795"/>
                </a:lnTo>
                <a:lnTo>
                  <a:pt x="1761" y="1818"/>
                </a:lnTo>
                <a:lnTo>
                  <a:pt x="375" y="3235"/>
                </a:lnTo>
                <a:lnTo>
                  <a:pt x="437" y="3235"/>
                </a:lnTo>
                <a:lnTo>
                  <a:pt x="1339" y="3234"/>
                </a:lnTo>
                <a:lnTo>
                  <a:pt x="1344" y="3232"/>
                </a:lnTo>
                <a:lnTo>
                  <a:pt x="1351" y="3228"/>
                </a:lnTo>
                <a:lnTo>
                  <a:pt x="1359" y="3223"/>
                </a:lnTo>
                <a:lnTo>
                  <a:pt x="2760" y="1806"/>
                </a:lnTo>
                <a:lnTo>
                  <a:pt x="2838" y="1727"/>
                </a:lnTo>
                <a:lnTo>
                  <a:pt x="2676" y="1565"/>
                </a:lnTo>
                <a:lnTo>
                  <a:pt x="2016" y="897"/>
                </a:lnTo>
                <a:lnTo>
                  <a:pt x="1355" y="228"/>
                </a:lnTo>
                <a:lnTo>
                  <a:pt x="1350" y="225"/>
                </a:lnTo>
                <a:lnTo>
                  <a:pt x="1342" y="222"/>
                </a:lnTo>
                <a:lnTo>
                  <a:pt x="1334" y="221"/>
                </a:lnTo>
                <a:lnTo>
                  <a:pt x="503" y="220"/>
                </a:lnTo>
                <a:lnTo>
                  <a:pt x="374" y="220"/>
                </a:lnTo>
                <a:close/>
                <a:moveTo>
                  <a:pt x="1362" y="0"/>
                </a:moveTo>
                <a:lnTo>
                  <a:pt x="1397" y="2"/>
                </a:lnTo>
                <a:lnTo>
                  <a:pt x="1430" y="9"/>
                </a:lnTo>
                <a:lnTo>
                  <a:pt x="1460" y="22"/>
                </a:lnTo>
                <a:lnTo>
                  <a:pt x="1488" y="39"/>
                </a:lnTo>
                <a:lnTo>
                  <a:pt x="1514" y="62"/>
                </a:lnTo>
                <a:lnTo>
                  <a:pt x="2111" y="668"/>
                </a:lnTo>
                <a:lnTo>
                  <a:pt x="2710" y="1274"/>
                </a:lnTo>
                <a:lnTo>
                  <a:pt x="3056" y="1624"/>
                </a:lnTo>
                <a:lnTo>
                  <a:pt x="3073" y="1644"/>
                </a:lnTo>
                <a:lnTo>
                  <a:pt x="3086" y="1666"/>
                </a:lnTo>
                <a:lnTo>
                  <a:pt x="3095" y="1690"/>
                </a:lnTo>
                <a:lnTo>
                  <a:pt x="3099" y="1714"/>
                </a:lnTo>
                <a:lnTo>
                  <a:pt x="3099" y="1740"/>
                </a:lnTo>
                <a:lnTo>
                  <a:pt x="3095" y="1764"/>
                </a:lnTo>
                <a:lnTo>
                  <a:pt x="3086" y="1788"/>
                </a:lnTo>
                <a:lnTo>
                  <a:pt x="3074" y="1810"/>
                </a:lnTo>
                <a:lnTo>
                  <a:pt x="3057" y="1830"/>
                </a:lnTo>
                <a:lnTo>
                  <a:pt x="2903" y="1986"/>
                </a:lnTo>
                <a:lnTo>
                  <a:pt x="2199" y="2698"/>
                </a:lnTo>
                <a:lnTo>
                  <a:pt x="1493" y="3410"/>
                </a:lnTo>
                <a:lnTo>
                  <a:pt x="1476" y="3424"/>
                </a:lnTo>
                <a:lnTo>
                  <a:pt x="1458" y="3434"/>
                </a:lnTo>
                <a:lnTo>
                  <a:pt x="1437" y="3442"/>
                </a:lnTo>
                <a:lnTo>
                  <a:pt x="1416" y="3449"/>
                </a:lnTo>
                <a:lnTo>
                  <a:pt x="1396" y="3452"/>
                </a:lnTo>
                <a:lnTo>
                  <a:pt x="1376" y="3454"/>
                </a:lnTo>
                <a:lnTo>
                  <a:pt x="654" y="3455"/>
                </a:lnTo>
                <a:lnTo>
                  <a:pt x="330" y="3455"/>
                </a:lnTo>
                <a:lnTo>
                  <a:pt x="126" y="3455"/>
                </a:lnTo>
                <a:lnTo>
                  <a:pt x="105" y="3454"/>
                </a:lnTo>
                <a:lnTo>
                  <a:pt x="85" y="3451"/>
                </a:lnTo>
                <a:lnTo>
                  <a:pt x="62" y="3443"/>
                </a:lnTo>
                <a:lnTo>
                  <a:pt x="42" y="3432"/>
                </a:lnTo>
                <a:lnTo>
                  <a:pt x="26" y="3417"/>
                </a:lnTo>
                <a:lnTo>
                  <a:pt x="13" y="3399"/>
                </a:lnTo>
                <a:lnTo>
                  <a:pt x="4" y="3380"/>
                </a:lnTo>
                <a:lnTo>
                  <a:pt x="0" y="3358"/>
                </a:lnTo>
                <a:lnTo>
                  <a:pt x="0" y="3336"/>
                </a:lnTo>
                <a:lnTo>
                  <a:pt x="5" y="3315"/>
                </a:lnTo>
                <a:lnTo>
                  <a:pt x="16" y="3294"/>
                </a:lnTo>
                <a:lnTo>
                  <a:pt x="29" y="3275"/>
                </a:lnTo>
                <a:lnTo>
                  <a:pt x="47" y="3257"/>
                </a:lnTo>
                <a:lnTo>
                  <a:pt x="429" y="2871"/>
                </a:lnTo>
                <a:lnTo>
                  <a:pt x="1552" y="1734"/>
                </a:lnTo>
                <a:lnTo>
                  <a:pt x="1554" y="1732"/>
                </a:lnTo>
                <a:lnTo>
                  <a:pt x="1485" y="1660"/>
                </a:lnTo>
                <a:lnTo>
                  <a:pt x="1386" y="1557"/>
                </a:lnTo>
                <a:lnTo>
                  <a:pt x="1289" y="1458"/>
                </a:lnTo>
                <a:lnTo>
                  <a:pt x="48" y="214"/>
                </a:lnTo>
                <a:lnTo>
                  <a:pt x="29" y="191"/>
                </a:lnTo>
                <a:lnTo>
                  <a:pt x="14" y="164"/>
                </a:lnTo>
                <a:lnTo>
                  <a:pt x="7" y="136"/>
                </a:lnTo>
                <a:lnTo>
                  <a:pt x="4" y="106"/>
                </a:lnTo>
                <a:lnTo>
                  <a:pt x="7" y="72"/>
                </a:lnTo>
                <a:lnTo>
                  <a:pt x="12" y="57"/>
                </a:lnTo>
                <a:lnTo>
                  <a:pt x="21" y="43"/>
                </a:lnTo>
                <a:lnTo>
                  <a:pt x="32" y="31"/>
                </a:lnTo>
                <a:lnTo>
                  <a:pt x="43" y="22"/>
                </a:lnTo>
                <a:lnTo>
                  <a:pt x="55" y="16"/>
                </a:lnTo>
                <a:lnTo>
                  <a:pt x="63" y="11"/>
                </a:lnTo>
                <a:lnTo>
                  <a:pt x="68" y="8"/>
                </a:lnTo>
                <a:lnTo>
                  <a:pt x="90" y="2"/>
                </a:lnTo>
                <a:lnTo>
                  <a:pt x="112" y="0"/>
                </a:lnTo>
                <a:lnTo>
                  <a:pt x="133" y="0"/>
                </a:lnTo>
                <a:lnTo>
                  <a:pt x="136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7" name="Freeform 337">
            <a:extLst>
              <a:ext uri="{FF2B5EF4-FFF2-40B4-BE49-F238E27FC236}">
                <a16:creationId xmlns:a16="http://schemas.microsoft.com/office/drawing/2014/main" id="{DAD9820A-9717-7F58-F4BB-9DD0E8FD80FE}"/>
              </a:ext>
            </a:extLst>
          </p:cNvPr>
          <p:cNvSpPr>
            <a:spLocks noEditPoints="1"/>
          </p:cNvSpPr>
          <p:nvPr/>
        </p:nvSpPr>
        <p:spPr bwMode="auto">
          <a:xfrm rot="10800000">
            <a:off x="1261310" y="3570101"/>
            <a:ext cx="273050" cy="304800"/>
          </a:xfrm>
          <a:custGeom>
            <a:avLst/>
            <a:gdLst>
              <a:gd name="T0" fmla="*/ 1760 w 3099"/>
              <a:gd name="T1" fmla="*/ 1621 h 3455"/>
              <a:gd name="T2" fmla="*/ 1797 w 3099"/>
              <a:gd name="T3" fmla="*/ 1667 h 3455"/>
              <a:gd name="T4" fmla="*/ 1814 w 3099"/>
              <a:gd name="T5" fmla="*/ 1709 h 3455"/>
              <a:gd name="T6" fmla="*/ 1809 w 3099"/>
              <a:gd name="T7" fmla="*/ 1751 h 3455"/>
              <a:gd name="T8" fmla="*/ 1782 w 3099"/>
              <a:gd name="T9" fmla="*/ 1795 h 3455"/>
              <a:gd name="T10" fmla="*/ 375 w 3099"/>
              <a:gd name="T11" fmla="*/ 3235 h 3455"/>
              <a:gd name="T12" fmla="*/ 1339 w 3099"/>
              <a:gd name="T13" fmla="*/ 3234 h 3455"/>
              <a:gd name="T14" fmla="*/ 1351 w 3099"/>
              <a:gd name="T15" fmla="*/ 3228 h 3455"/>
              <a:gd name="T16" fmla="*/ 2760 w 3099"/>
              <a:gd name="T17" fmla="*/ 1806 h 3455"/>
              <a:gd name="T18" fmla="*/ 2676 w 3099"/>
              <a:gd name="T19" fmla="*/ 1565 h 3455"/>
              <a:gd name="T20" fmla="*/ 1355 w 3099"/>
              <a:gd name="T21" fmla="*/ 228 h 3455"/>
              <a:gd name="T22" fmla="*/ 1342 w 3099"/>
              <a:gd name="T23" fmla="*/ 222 h 3455"/>
              <a:gd name="T24" fmla="*/ 503 w 3099"/>
              <a:gd name="T25" fmla="*/ 220 h 3455"/>
              <a:gd name="T26" fmla="*/ 1362 w 3099"/>
              <a:gd name="T27" fmla="*/ 0 h 3455"/>
              <a:gd name="T28" fmla="*/ 1430 w 3099"/>
              <a:gd name="T29" fmla="*/ 9 h 3455"/>
              <a:gd name="T30" fmla="*/ 1488 w 3099"/>
              <a:gd name="T31" fmla="*/ 39 h 3455"/>
              <a:gd name="T32" fmla="*/ 2111 w 3099"/>
              <a:gd name="T33" fmla="*/ 668 h 3455"/>
              <a:gd name="T34" fmla="*/ 3056 w 3099"/>
              <a:gd name="T35" fmla="*/ 1624 h 3455"/>
              <a:gd name="T36" fmla="*/ 3086 w 3099"/>
              <a:gd name="T37" fmla="*/ 1666 h 3455"/>
              <a:gd name="T38" fmla="*/ 3099 w 3099"/>
              <a:gd name="T39" fmla="*/ 1714 h 3455"/>
              <a:gd name="T40" fmla="*/ 3095 w 3099"/>
              <a:gd name="T41" fmla="*/ 1764 h 3455"/>
              <a:gd name="T42" fmla="*/ 3074 w 3099"/>
              <a:gd name="T43" fmla="*/ 1810 h 3455"/>
              <a:gd name="T44" fmla="*/ 2903 w 3099"/>
              <a:gd name="T45" fmla="*/ 1986 h 3455"/>
              <a:gd name="T46" fmla="*/ 1493 w 3099"/>
              <a:gd name="T47" fmla="*/ 3410 h 3455"/>
              <a:gd name="T48" fmla="*/ 1458 w 3099"/>
              <a:gd name="T49" fmla="*/ 3434 h 3455"/>
              <a:gd name="T50" fmla="*/ 1416 w 3099"/>
              <a:gd name="T51" fmla="*/ 3449 h 3455"/>
              <a:gd name="T52" fmla="*/ 1376 w 3099"/>
              <a:gd name="T53" fmla="*/ 3454 h 3455"/>
              <a:gd name="T54" fmla="*/ 330 w 3099"/>
              <a:gd name="T55" fmla="*/ 3455 h 3455"/>
              <a:gd name="T56" fmla="*/ 105 w 3099"/>
              <a:gd name="T57" fmla="*/ 3454 h 3455"/>
              <a:gd name="T58" fmla="*/ 62 w 3099"/>
              <a:gd name="T59" fmla="*/ 3443 h 3455"/>
              <a:gd name="T60" fmla="*/ 26 w 3099"/>
              <a:gd name="T61" fmla="*/ 3417 h 3455"/>
              <a:gd name="T62" fmla="*/ 4 w 3099"/>
              <a:gd name="T63" fmla="*/ 3380 h 3455"/>
              <a:gd name="T64" fmla="*/ 0 w 3099"/>
              <a:gd name="T65" fmla="*/ 3336 h 3455"/>
              <a:gd name="T66" fmla="*/ 16 w 3099"/>
              <a:gd name="T67" fmla="*/ 3294 h 3455"/>
              <a:gd name="T68" fmla="*/ 47 w 3099"/>
              <a:gd name="T69" fmla="*/ 3257 h 3455"/>
              <a:gd name="T70" fmla="*/ 1552 w 3099"/>
              <a:gd name="T71" fmla="*/ 1734 h 3455"/>
              <a:gd name="T72" fmla="*/ 1485 w 3099"/>
              <a:gd name="T73" fmla="*/ 1660 h 3455"/>
              <a:gd name="T74" fmla="*/ 1289 w 3099"/>
              <a:gd name="T75" fmla="*/ 1458 h 3455"/>
              <a:gd name="T76" fmla="*/ 29 w 3099"/>
              <a:gd name="T77" fmla="*/ 191 h 3455"/>
              <a:gd name="T78" fmla="*/ 7 w 3099"/>
              <a:gd name="T79" fmla="*/ 136 h 3455"/>
              <a:gd name="T80" fmla="*/ 7 w 3099"/>
              <a:gd name="T81" fmla="*/ 72 h 3455"/>
              <a:gd name="T82" fmla="*/ 21 w 3099"/>
              <a:gd name="T83" fmla="*/ 43 h 3455"/>
              <a:gd name="T84" fmla="*/ 43 w 3099"/>
              <a:gd name="T85" fmla="*/ 22 h 3455"/>
              <a:gd name="T86" fmla="*/ 63 w 3099"/>
              <a:gd name="T87" fmla="*/ 11 h 3455"/>
              <a:gd name="T88" fmla="*/ 90 w 3099"/>
              <a:gd name="T89" fmla="*/ 2 h 3455"/>
              <a:gd name="T90" fmla="*/ 133 w 3099"/>
              <a:gd name="T91" fmla="*/ 0 h 3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99" h="3455">
                <a:moveTo>
                  <a:pt x="374" y="220"/>
                </a:moveTo>
                <a:lnTo>
                  <a:pt x="1760" y="1621"/>
                </a:lnTo>
                <a:lnTo>
                  <a:pt x="1782" y="1644"/>
                </a:lnTo>
                <a:lnTo>
                  <a:pt x="1797" y="1667"/>
                </a:lnTo>
                <a:lnTo>
                  <a:pt x="1809" y="1688"/>
                </a:lnTo>
                <a:lnTo>
                  <a:pt x="1814" y="1709"/>
                </a:lnTo>
                <a:lnTo>
                  <a:pt x="1814" y="1730"/>
                </a:lnTo>
                <a:lnTo>
                  <a:pt x="1809" y="1751"/>
                </a:lnTo>
                <a:lnTo>
                  <a:pt x="1798" y="1772"/>
                </a:lnTo>
                <a:lnTo>
                  <a:pt x="1782" y="1795"/>
                </a:lnTo>
                <a:lnTo>
                  <a:pt x="1761" y="1818"/>
                </a:lnTo>
                <a:lnTo>
                  <a:pt x="375" y="3235"/>
                </a:lnTo>
                <a:lnTo>
                  <a:pt x="437" y="3235"/>
                </a:lnTo>
                <a:lnTo>
                  <a:pt x="1339" y="3234"/>
                </a:lnTo>
                <a:lnTo>
                  <a:pt x="1344" y="3232"/>
                </a:lnTo>
                <a:lnTo>
                  <a:pt x="1351" y="3228"/>
                </a:lnTo>
                <a:lnTo>
                  <a:pt x="1359" y="3223"/>
                </a:lnTo>
                <a:lnTo>
                  <a:pt x="2760" y="1806"/>
                </a:lnTo>
                <a:lnTo>
                  <a:pt x="2838" y="1727"/>
                </a:lnTo>
                <a:lnTo>
                  <a:pt x="2676" y="1565"/>
                </a:lnTo>
                <a:lnTo>
                  <a:pt x="2016" y="897"/>
                </a:lnTo>
                <a:lnTo>
                  <a:pt x="1355" y="228"/>
                </a:lnTo>
                <a:lnTo>
                  <a:pt x="1350" y="225"/>
                </a:lnTo>
                <a:lnTo>
                  <a:pt x="1342" y="222"/>
                </a:lnTo>
                <a:lnTo>
                  <a:pt x="1334" y="221"/>
                </a:lnTo>
                <a:lnTo>
                  <a:pt x="503" y="220"/>
                </a:lnTo>
                <a:lnTo>
                  <a:pt x="374" y="220"/>
                </a:lnTo>
                <a:close/>
                <a:moveTo>
                  <a:pt x="1362" y="0"/>
                </a:moveTo>
                <a:lnTo>
                  <a:pt x="1397" y="2"/>
                </a:lnTo>
                <a:lnTo>
                  <a:pt x="1430" y="9"/>
                </a:lnTo>
                <a:lnTo>
                  <a:pt x="1460" y="22"/>
                </a:lnTo>
                <a:lnTo>
                  <a:pt x="1488" y="39"/>
                </a:lnTo>
                <a:lnTo>
                  <a:pt x="1514" y="62"/>
                </a:lnTo>
                <a:lnTo>
                  <a:pt x="2111" y="668"/>
                </a:lnTo>
                <a:lnTo>
                  <a:pt x="2710" y="1274"/>
                </a:lnTo>
                <a:lnTo>
                  <a:pt x="3056" y="1624"/>
                </a:lnTo>
                <a:lnTo>
                  <a:pt x="3073" y="1644"/>
                </a:lnTo>
                <a:lnTo>
                  <a:pt x="3086" y="1666"/>
                </a:lnTo>
                <a:lnTo>
                  <a:pt x="3095" y="1690"/>
                </a:lnTo>
                <a:lnTo>
                  <a:pt x="3099" y="1714"/>
                </a:lnTo>
                <a:lnTo>
                  <a:pt x="3099" y="1740"/>
                </a:lnTo>
                <a:lnTo>
                  <a:pt x="3095" y="1764"/>
                </a:lnTo>
                <a:lnTo>
                  <a:pt x="3086" y="1788"/>
                </a:lnTo>
                <a:lnTo>
                  <a:pt x="3074" y="1810"/>
                </a:lnTo>
                <a:lnTo>
                  <a:pt x="3057" y="1830"/>
                </a:lnTo>
                <a:lnTo>
                  <a:pt x="2903" y="1986"/>
                </a:lnTo>
                <a:lnTo>
                  <a:pt x="2199" y="2698"/>
                </a:lnTo>
                <a:lnTo>
                  <a:pt x="1493" y="3410"/>
                </a:lnTo>
                <a:lnTo>
                  <a:pt x="1476" y="3424"/>
                </a:lnTo>
                <a:lnTo>
                  <a:pt x="1458" y="3434"/>
                </a:lnTo>
                <a:lnTo>
                  <a:pt x="1437" y="3442"/>
                </a:lnTo>
                <a:lnTo>
                  <a:pt x="1416" y="3449"/>
                </a:lnTo>
                <a:lnTo>
                  <a:pt x="1396" y="3452"/>
                </a:lnTo>
                <a:lnTo>
                  <a:pt x="1376" y="3454"/>
                </a:lnTo>
                <a:lnTo>
                  <a:pt x="654" y="3455"/>
                </a:lnTo>
                <a:lnTo>
                  <a:pt x="330" y="3455"/>
                </a:lnTo>
                <a:lnTo>
                  <a:pt x="126" y="3455"/>
                </a:lnTo>
                <a:lnTo>
                  <a:pt x="105" y="3454"/>
                </a:lnTo>
                <a:lnTo>
                  <a:pt x="85" y="3451"/>
                </a:lnTo>
                <a:lnTo>
                  <a:pt x="62" y="3443"/>
                </a:lnTo>
                <a:lnTo>
                  <a:pt x="42" y="3432"/>
                </a:lnTo>
                <a:lnTo>
                  <a:pt x="26" y="3417"/>
                </a:lnTo>
                <a:lnTo>
                  <a:pt x="13" y="3399"/>
                </a:lnTo>
                <a:lnTo>
                  <a:pt x="4" y="3380"/>
                </a:lnTo>
                <a:lnTo>
                  <a:pt x="0" y="3358"/>
                </a:lnTo>
                <a:lnTo>
                  <a:pt x="0" y="3336"/>
                </a:lnTo>
                <a:lnTo>
                  <a:pt x="5" y="3315"/>
                </a:lnTo>
                <a:lnTo>
                  <a:pt x="16" y="3294"/>
                </a:lnTo>
                <a:lnTo>
                  <a:pt x="29" y="3275"/>
                </a:lnTo>
                <a:lnTo>
                  <a:pt x="47" y="3257"/>
                </a:lnTo>
                <a:lnTo>
                  <a:pt x="429" y="2871"/>
                </a:lnTo>
                <a:lnTo>
                  <a:pt x="1552" y="1734"/>
                </a:lnTo>
                <a:lnTo>
                  <a:pt x="1554" y="1732"/>
                </a:lnTo>
                <a:lnTo>
                  <a:pt x="1485" y="1660"/>
                </a:lnTo>
                <a:lnTo>
                  <a:pt x="1386" y="1557"/>
                </a:lnTo>
                <a:lnTo>
                  <a:pt x="1289" y="1458"/>
                </a:lnTo>
                <a:lnTo>
                  <a:pt x="48" y="214"/>
                </a:lnTo>
                <a:lnTo>
                  <a:pt x="29" y="191"/>
                </a:lnTo>
                <a:lnTo>
                  <a:pt x="14" y="164"/>
                </a:lnTo>
                <a:lnTo>
                  <a:pt x="7" y="136"/>
                </a:lnTo>
                <a:lnTo>
                  <a:pt x="4" y="106"/>
                </a:lnTo>
                <a:lnTo>
                  <a:pt x="7" y="72"/>
                </a:lnTo>
                <a:lnTo>
                  <a:pt x="12" y="57"/>
                </a:lnTo>
                <a:lnTo>
                  <a:pt x="21" y="43"/>
                </a:lnTo>
                <a:lnTo>
                  <a:pt x="32" y="31"/>
                </a:lnTo>
                <a:lnTo>
                  <a:pt x="43" y="22"/>
                </a:lnTo>
                <a:lnTo>
                  <a:pt x="55" y="16"/>
                </a:lnTo>
                <a:lnTo>
                  <a:pt x="63" y="11"/>
                </a:lnTo>
                <a:lnTo>
                  <a:pt x="68" y="8"/>
                </a:lnTo>
                <a:lnTo>
                  <a:pt x="90" y="2"/>
                </a:lnTo>
                <a:lnTo>
                  <a:pt x="112" y="0"/>
                </a:lnTo>
                <a:lnTo>
                  <a:pt x="133" y="0"/>
                </a:lnTo>
                <a:lnTo>
                  <a:pt x="136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 name="Freeform 332">
            <a:extLst>
              <a:ext uri="{FF2B5EF4-FFF2-40B4-BE49-F238E27FC236}">
                <a16:creationId xmlns:a16="http://schemas.microsoft.com/office/drawing/2014/main" id="{326CDCAA-7654-F76F-9005-7D4CBD412271}"/>
              </a:ext>
            </a:extLst>
          </p:cNvPr>
          <p:cNvSpPr>
            <a:spLocks/>
          </p:cNvSpPr>
          <p:nvPr/>
        </p:nvSpPr>
        <p:spPr bwMode="auto">
          <a:xfrm rot="5400000">
            <a:off x="3492494" y="4439081"/>
            <a:ext cx="228600" cy="269875"/>
          </a:xfrm>
          <a:custGeom>
            <a:avLst/>
            <a:gdLst>
              <a:gd name="T0" fmla="*/ 0 w 2883"/>
              <a:gd name="T1" fmla="*/ 0 h 3222"/>
              <a:gd name="T2" fmla="*/ 239 w 2883"/>
              <a:gd name="T3" fmla="*/ 0 h 3222"/>
              <a:gd name="T4" fmla="*/ 1159 w 2883"/>
              <a:gd name="T5" fmla="*/ 1 h 3222"/>
              <a:gd name="T6" fmla="*/ 1174 w 2883"/>
              <a:gd name="T7" fmla="*/ 2 h 3222"/>
              <a:gd name="T8" fmla="*/ 1187 w 2883"/>
              <a:gd name="T9" fmla="*/ 6 h 3222"/>
              <a:gd name="T10" fmla="*/ 1201 w 2883"/>
              <a:gd name="T11" fmla="*/ 13 h 3222"/>
              <a:gd name="T12" fmla="*/ 1212 w 2883"/>
              <a:gd name="T13" fmla="*/ 21 h 3222"/>
              <a:gd name="T14" fmla="*/ 1944 w 2883"/>
              <a:gd name="T15" fmla="*/ 717 h 3222"/>
              <a:gd name="T16" fmla="*/ 2677 w 2883"/>
              <a:gd name="T17" fmla="*/ 1414 h 3222"/>
              <a:gd name="T18" fmla="*/ 2883 w 2883"/>
              <a:gd name="T19" fmla="*/ 1611 h 3222"/>
              <a:gd name="T20" fmla="*/ 2769 w 2883"/>
              <a:gd name="T21" fmla="*/ 1719 h 3222"/>
              <a:gd name="T22" fmla="*/ 1216 w 2883"/>
              <a:gd name="T23" fmla="*/ 3197 h 3222"/>
              <a:gd name="T24" fmla="*/ 1205 w 2883"/>
              <a:gd name="T25" fmla="*/ 3205 h 3222"/>
              <a:gd name="T26" fmla="*/ 1194 w 2883"/>
              <a:gd name="T27" fmla="*/ 3213 h 3222"/>
              <a:gd name="T28" fmla="*/ 1180 w 2883"/>
              <a:gd name="T29" fmla="*/ 3218 h 3222"/>
              <a:gd name="T30" fmla="*/ 1166 w 2883"/>
              <a:gd name="T31" fmla="*/ 3221 h 3222"/>
              <a:gd name="T32" fmla="*/ 506 w 2883"/>
              <a:gd name="T33" fmla="*/ 3222 h 3222"/>
              <a:gd name="T34" fmla="*/ 164 w 2883"/>
              <a:gd name="T35" fmla="*/ 3222 h 3222"/>
              <a:gd name="T36" fmla="*/ 1 w 2883"/>
              <a:gd name="T37" fmla="*/ 3221 h 3222"/>
              <a:gd name="T38" fmla="*/ 1605 w 2883"/>
              <a:gd name="T39" fmla="*/ 1679 h 3222"/>
              <a:gd name="T40" fmla="*/ 1624 w 2883"/>
              <a:gd name="T41" fmla="*/ 1660 h 3222"/>
              <a:gd name="T42" fmla="*/ 1639 w 2883"/>
              <a:gd name="T43" fmla="*/ 1642 h 3222"/>
              <a:gd name="T44" fmla="*/ 1648 w 2883"/>
              <a:gd name="T45" fmla="*/ 1626 h 3222"/>
              <a:gd name="T46" fmla="*/ 1653 w 2883"/>
              <a:gd name="T47" fmla="*/ 1611 h 3222"/>
              <a:gd name="T48" fmla="*/ 1653 w 2883"/>
              <a:gd name="T49" fmla="*/ 1595 h 3222"/>
              <a:gd name="T50" fmla="*/ 1648 w 2883"/>
              <a:gd name="T51" fmla="*/ 1580 h 3222"/>
              <a:gd name="T52" fmla="*/ 1638 w 2883"/>
              <a:gd name="T53" fmla="*/ 1564 h 3222"/>
              <a:gd name="T54" fmla="*/ 1624 w 2883"/>
              <a:gd name="T55" fmla="*/ 1546 h 3222"/>
              <a:gd name="T56" fmla="*/ 1604 w 2883"/>
              <a:gd name="T57" fmla="*/ 1527 h 3222"/>
              <a:gd name="T58" fmla="*/ 0 w 2883"/>
              <a:gd name="T59" fmla="*/ 0 h 3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3" h="3222">
                <a:moveTo>
                  <a:pt x="0" y="0"/>
                </a:moveTo>
                <a:lnTo>
                  <a:pt x="239" y="0"/>
                </a:lnTo>
                <a:lnTo>
                  <a:pt x="1159" y="1"/>
                </a:lnTo>
                <a:lnTo>
                  <a:pt x="1174" y="2"/>
                </a:lnTo>
                <a:lnTo>
                  <a:pt x="1187" y="6"/>
                </a:lnTo>
                <a:lnTo>
                  <a:pt x="1201" y="13"/>
                </a:lnTo>
                <a:lnTo>
                  <a:pt x="1212" y="21"/>
                </a:lnTo>
                <a:lnTo>
                  <a:pt x="1944" y="717"/>
                </a:lnTo>
                <a:lnTo>
                  <a:pt x="2677" y="1414"/>
                </a:lnTo>
                <a:lnTo>
                  <a:pt x="2883" y="1611"/>
                </a:lnTo>
                <a:lnTo>
                  <a:pt x="2769" y="1719"/>
                </a:lnTo>
                <a:lnTo>
                  <a:pt x="1216" y="3197"/>
                </a:lnTo>
                <a:lnTo>
                  <a:pt x="1205" y="3205"/>
                </a:lnTo>
                <a:lnTo>
                  <a:pt x="1194" y="3213"/>
                </a:lnTo>
                <a:lnTo>
                  <a:pt x="1180" y="3218"/>
                </a:lnTo>
                <a:lnTo>
                  <a:pt x="1166" y="3221"/>
                </a:lnTo>
                <a:lnTo>
                  <a:pt x="506" y="3222"/>
                </a:lnTo>
                <a:lnTo>
                  <a:pt x="164" y="3222"/>
                </a:lnTo>
                <a:lnTo>
                  <a:pt x="1" y="3221"/>
                </a:lnTo>
                <a:lnTo>
                  <a:pt x="1605" y="1679"/>
                </a:lnTo>
                <a:lnTo>
                  <a:pt x="1624" y="1660"/>
                </a:lnTo>
                <a:lnTo>
                  <a:pt x="1639" y="1642"/>
                </a:lnTo>
                <a:lnTo>
                  <a:pt x="1648" y="1626"/>
                </a:lnTo>
                <a:lnTo>
                  <a:pt x="1653" y="1611"/>
                </a:lnTo>
                <a:lnTo>
                  <a:pt x="1653" y="1595"/>
                </a:lnTo>
                <a:lnTo>
                  <a:pt x="1648" y="1580"/>
                </a:lnTo>
                <a:lnTo>
                  <a:pt x="1638" y="1564"/>
                </a:lnTo>
                <a:lnTo>
                  <a:pt x="1624" y="1546"/>
                </a:lnTo>
                <a:lnTo>
                  <a:pt x="1604" y="1527"/>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 name="Freeform 332">
            <a:extLst>
              <a:ext uri="{FF2B5EF4-FFF2-40B4-BE49-F238E27FC236}">
                <a16:creationId xmlns:a16="http://schemas.microsoft.com/office/drawing/2014/main" id="{A6A10394-61E6-1D12-3CE1-5C0B2CFFDF54}"/>
              </a:ext>
            </a:extLst>
          </p:cNvPr>
          <p:cNvSpPr>
            <a:spLocks/>
          </p:cNvSpPr>
          <p:nvPr/>
        </p:nvSpPr>
        <p:spPr bwMode="auto">
          <a:xfrm rot="16200000">
            <a:off x="1734082" y="4439080"/>
            <a:ext cx="228600" cy="269875"/>
          </a:xfrm>
          <a:custGeom>
            <a:avLst/>
            <a:gdLst>
              <a:gd name="T0" fmla="*/ 0 w 2883"/>
              <a:gd name="T1" fmla="*/ 0 h 3222"/>
              <a:gd name="T2" fmla="*/ 239 w 2883"/>
              <a:gd name="T3" fmla="*/ 0 h 3222"/>
              <a:gd name="T4" fmla="*/ 1159 w 2883"/>
              <a:gd name="T5" fmla="*/ 1 h 3222"/>
              <a:gd name="T6" fmla="*/ 1174 w 2883"/>
              <a:gd name="T7" fmla="*/ 2 h 3222"/>
              <a:gd name="T8" fmla="*/ 1187 w 2883"/>
              <a:gd name="T9" fmla="*/ 6 h 3222"/>
              <a:gd name="T10" fmla="*/ 1201 w 2883"/>
              <a:gd name="T11" fmla="*/ 13 h 3222"/>
              <a:gd name="T12" fmla="*/ 1212 w 2883"/>
              <a:gd name="T13" fmla="*/ 21 h 3222"/>
              <a:gd name="T14" fmla="*/ 1944 w 2883"/>
              <a:gd name="T15" fmla="*/ 717 h 3222"/>
              <a:gd name="T16" fmla="*/ 2677 w 2883"/>
              <a:gd name="T17" fmla="*/ 1414 h 3222"/>
              <a:gd name="T18" fmla="*/ 2883 w 2883"/>
              <a:gd name="T19" fmla="*/ 1611 h 3222"/>
              <a:gd name="T20" fmla="*/ 2769 w 2883"/>
              <a:gd name="T21" fmla="*/ 1719 h 3222"/>
              <a:gd name="T22" fmla="*/ 1216 w 2883"/>
              <a:gd name="T23" fmla="*/ 3197 h 3222"/>
              <a:gd name="T24" fmla="*/ 1205 w 2883"/>
              <a:gd name="T25" fmla="*/ 3205 h 3222"/>
              <a:gd name="T26" fmla="*/ 1194 w 2883"/>
              <a:gd name="T27" fmla="*/ 3213 h 3222"/>
              <a:gd name="T28" fmla="*/ 1180 w 2883"/>
              <a:gd name="T29" fmla="*/ 3218 h 3222"/>
              <a:gd name="T30" fmla="*/ 1166 w 2883"/>
              <a:gd name="T31" fmla="*/ 3221 h 3222"/>
              <a:gd name="T32" fmla="*/ 506 w 2883"/>
              <a:gd name="T33" fmla="*/ 3222 h 3222"/>
              <a:gd name="T34" fmla="*/ 164 w 2883"/>
              <a:gd name="T35" fmla="*/ 3222 h 3222"/>
              <a:gd name="T36" fmla="*/ 1 w 2883"/>
              <a:gd name="T37" fmla="*/ 3221 h 3222"/>
              <a:gd name="T38" fmla="*/ 1605 w 2883"/>
              <a:gd name="T39" fmla="*/ 1679 h 3222"/>
              <a:gd name="T40" fmla="*/ 1624 w 2883"/>
              <a:gd name="T41" fmla="*/ 1660 h 3222"/>
              <a:gd name="T42" fmla="*/ 1639 w 2883"/>
              <a:gd name="T43" fmla="*/ 1642 h 3222"/>
              <a:gd name="T44" fmla="*/ 1648 w 2883"/>
              <a:gd name="T45" fmla="*/ 1626 h 3222"/>
              <a:gd name="T46" fmla="*/ 1653 w 2883"/>
              <a:gd name="T47" fmla="*/ 1611 h 3222"/>
              <a:gd name="T48" fmla="*/ 1653 w 2883"/>
              <a:gd name="T49" fmla="*/ 1595 h 3222"/>
              <a:gd name="T50" fmla="*/ 1648 w 2883"/>
              <a:gd name="T51" fmla="*/ 1580 h 3222"/>
              <a:gd name="T52" fmla="*/ 1638 w 2883"/>
              <a:gd name="T53" fmla="*/ 1564 h 3222"/>
              <a:gd name="T54" fmla="*/ 1624 w 2883"/>
              <a:gd name="T55" fmla="*/ 1546 h 3222"/>
              <a:gd name="T56" fmla="*/ 1604 w 2883"/>
              <a:gd name="T57" fmla="*/ 1527 h 3222"/>
              <a:gd name="T58" fmla="*/ 0 w 2883"/>
              <a:gd name="T59" fmla="*/ 0 h 3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3" h="3222">
                <a:moveTo>
                  <a:pt x="0" y="0"/>
                </a:moveTo>
                <a:lnTo>
                  <a:pt x="239" y="0"/>
                </a:lnTo>
                <a:lnTo>
                  <a:pt x="1159" y="1"/>
                </a:lnTo>
                <a:lnTo>
                  <a:pt x="1174" y="2"/>
                </a:lnTo>
                <a:lnTo>
                  <a:pt x="1187" y="6"/>
                </a:lnTo>
                <a:lnTo>
                  <a:pt x="1201" y="13"/>
                </a:lnTo>
                <a:lnTo>
                  <a:pt x="1212" y="21"/>
                </a:lnTo>
                <a:lnTo>
                  <a:pt x="1944" y="717"/>
                </a:lnTo>
                <a:lnTo>
                  <a:pt x="2677" y="1414"/>
                </a:lnTo>
                <a:lnTo>
                  <a:pt x="2883" y="1611"/>
                </a:lnTo>
                <a:lnTo>
                  <a:pt x="2769" y="1719"/>
                </a:lnTo>
                <a:lnTo>
                  <a:pt x="1216" y="3197"/>
                </a:lnTo>
                <a:lnTo>
                  <a:pt x="1205" y="3205"/>
                </a:lnTo>
                <a:lnTo>
                  <a:pt x="1194" y="3213"/>
                </a:lnTo>
                <a:lnTo>
                  <a:pt x="1180" y="3218"/>
                </a:lnTo>
                <a:lnTo>
                  <a:pt x="1166" y="3221"/>
                </a:lnTo>
                <a:lnTo>
                  <a:pt x="506" y="3222"/>
                </a:lnTo>
                <a:lnTo>
                  <a:pt x="164" y="3222"/>
                </a:lnTo>
                <a:lnTo>
                  <a:pt x="1" y="3221"/>
                </a:lnTo>
                <a:lnTo>
                  <a:pt x="1605" y="1679"/>
                </a:lnTo>
                <a:lnTo>
                  <a:pt x="1624" y="1660"/>
                </a:lnTo>
                <a:lnTo>
                  <a:pt x="1639" y="1642"/>
                </a:lnTo>
                <a:lnTo>
                  <a:pt x="1648" y="1626"/>
                </a:lnTo>
                <a:lnTo>
                  <a:pt x="1653" y="1611"/>
                </a:lnTo>
                <a:lnTo>
                  <a:pt x="1653" y="1595"/>
                </a:lnTo>
                <a:lnTo>
                  <a:pt x="1648" y="1580"/>
                </a:lnTo>
                <a:lnTo>
                  <a:pt x="1638" y="1564"/>
                </a:lnTo>
                <a:lnTo>
                  <a:pt x="1624" y="1546"/>
                </a:lnTo>
                <a:lnTo>
                  <a:pt x="1604" y="1527"/>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0" name="Freeform 332">
            <a:extLst>
              <a:ext uri="{FF2B5EF4-FFF2-40B4-BE49-F238E27FC236}">
                <a16:creationId xmlns:a16="http://schemas.microsoft.com/office/drawing/2014/main" id="{92424780-6888-4D96-672A-B5E770A8D03E}"/>
              </a:ext>
            </a:extLst>
          </p:cNvPr>
          <p:cNvSpPr>
            <a:spLocks/>
          </p:cNvSpPr>
          <p:nvPr/>
        </p:nvSpPr>
        <p:spPr bwMode="auto">
          <a:xfrm rot="10800000">
            <a:off x="1734081" y="3587563"/>
            <a:ext cx="228600" cy="269875"/>
          </a:xfrm>
          <a:custGeom>
            <a:avLst/>
            <a:gdLst>
              <a:gd name="T0" fmla="*/ 0 w 2883"/>
              <a:gd name="T1" fmla="*/ 0 h 3222"/>
              <a:gd name="T2" fmla="*/ 239 w 2883"/>
              <a:gd name="T3" fmla="*/ 0 h 3222"/>
              <a:gd name="T4" fmla="*/ 1159 w 2883"/>
              <a:gd name="T5" fmla="*/ 1 h 3222"/>
              <a:gd name="T6" fmla="*/ 1174 w 2883"/>
              <a:gd name="T7" fmla="*/ 2 h 3222"/>
              <a:gd name="T8" fmla="*/ 1187 w 2883"/>
              <a:gd name="T9" fmla="*/ 6 h 3222"/>
              <a:gd name="T10" fmla="*/ 1201 w 2883"/>
              <a:gd name="T11" fmla="*/ 13 h 3222"/>
              <a:gd name="T12" fmla="*/ 1212 w 2883"/>
              <a:gd name="T13" fmla="*/ 21 h 3222"/>
              <a:gd name="T14" fmla="*/ 1944 w 2883"/>
              <a:gd name="T15" fmla="*/ 717 h 3222"/>
              <a:gd name="T16" fmla="*/ 2677 w 2883"/>
              <a:gd name="T17" fmla="*/ 1414 h 3222"/>
              <a:gd name="T18" fmla="*/ 2883 w 2883"/>
              <a:gd name="T19" fmla="*/ 1611 h 3222"/>
              <a:gd name="T20" fmla="*/ 2769 w 2883"/>
              <a:gd name="T21" fmla="*/ 1719 h 3222"/>
              <a:gd name="T22" fmla="*/ 1216 w 2883"/>
              <a:gd name="T23" fmla="*/ 3197 h 3222"/>
              <a:gd name="T24" fmla="*/ 1205 w 2883"/>
              <a:gd name="T25" fmla="*/ 3205 h 3222"/>
              <a:gd name="T26" fmla="*/ 1194 w 2883"/>
              <a:gd name="T27" fmla="*/ 3213 h 3222"/>
              <a:gd name="T28" fmla="*/ 1180 w 2883"/>
              <a:gd name="T29" fmla="*/ 3218 h 3222"/>
              <a:gd name="T30" fmla="*/ 1166 w 2883"/>
              <a:gd name="T31" fmla="*/ 3221 h 3222"/>
              <a:gd name="T32" fmla="*/ 506 w 2883"/>
              <a:gd name="T33" fmla="*/ 3222 h 3222"/>
              <a:gd name="T34" fmla="*/ 164 w 2883"/>
              <a:gd name="T35" fmla="*/ 3222 h 3222"/>
              <a:gd name="T36" fmla="*/ 1 w 2883"/>
              <a:gd name="T37" fmla="*/ 3221 h 3222"/>
              <a:gd name="T38" fmla="*/ 1605 w 2883"/>
              <a:gd name="T39" fmla="*/ 1679 h 3222"/>
              <a:gd name="T40" fmla="*/ 1624 w 2883"/>
              <a:gd name="T41" fmla="*/ 1660 h 3222"/>
              <a:gd name="T42" fmla="*/ 1639 w 2883"/>
              <a:gd name="T43" fmla="*/ 1642 h 3222"/>
              <a:gd name="T44" fmla="*/ 1648 w 2883"/>
              <a:gd name="T45" fmla="*/ 1626 h 3222"/>
              <a:gd name="T46" fmla="*/ 1653 w 2883"/>
              <a:gd name="T47" fmla="*/ 1611 h 3222"/>
              <a:gd name="T48" fmla="*/ 1653 w 2883"/>
              <a:gd name="T49" fmla="*/ 1595 h 3222"/>
              <a:gd name="T50" fmla="*/ 1648 w 2883"/>
              <a:gd name="T51" fmla="*/ 1580 h 3222"/>
              <a:gd name="T52" fmla="*/ 1638 w 2883"/>
              <a:gd name="T53" fmla="*/ 1564 h 3222"/>
              <a:gd name="T54" fmla="*/ 1624 w 2883"/>
              <a:gd name="T55" fmla="*/ 1546 h 3222"/>
              <a:gd name="T56" fmla="*/ 1604 w 2883"/>
              <a:gd name="T57" fmla="*/ 1527 h 3222"/>
              <a:gd name="T58" fmla="*/ 0 w 2883"/>
              <a:gd name="T59" fmla="*/ 0 h 3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3" h="3222">
                <a:moveTo>
                  <a:pt x="0" y="0"/>
                </a:moveTo>
                <a:lnTo>
                  <a:pt x="239" y="0"/>
                </a:lnTo>
                <a:lnTo>
                  <a:pt x="1159" y="1"/>
                </a:lnTo>
                <a:lnTo>
                  <a:pt x="1174" y="2"/>
                </a:lnTo>
                <a:lnTo>
                  <a:pt x="1187" y="6"/>
                </a:lnTo>
                <a:lnTo>
                  <a:pt x="1201" y="13"/>
                </a:lnTo>
                <a:lnTo>
                  <a:pt x="1212" y="21"/>
                </a:lnTo>
                <a:lnTo>
                  <a:pt x="1944" y="717"/>
                </a:lnTo>
                <a:lnTo>
                  <a:pt x="2677" y="1414"/>
                </a:lnTo>
                <a:lnTo>
                  <a:pt x="2883" y="1611"/>
                </a:lnTo>
                <a:lnTo>
                  <a:pt x="2769" y="1719"/>
                </a:lnTo>
                <a:lnTo>
                  <a:pt x="1216" y="3197"/>
                </a:lnTo>
                <a:lnTo>
                  <a:pt x="1205" y="3205"/>
                </a:lnTo>
                <a:lnTo>
                  <a:pt x="1194" y="3213"/>
                </a:lnTo>
                <a:lnTo>
                  <a:pt x="1180" y="3218"/>
                </a:lnTo>
                <a:lnTo>
                  <a:pt x="1166" y="3221"/>
                </a:lnTo>
                <a:lnTo>
                  <a:pt x="506" y="3222"/>
                </a:lnTo>
                <a:lnTo>
                  <a:pt x="164" y="3222"/>
                </a:lnTo>
                <a:lnTo>
                  <a:pt x="1" y="3221"/>
                </a:lnTo>
                <a:lnTo>
                  <a:pt x="1605" y="1679"/>
                </a:lnTo>
                <a:lnTo>
                  <a:pt x="1624" y="1660"/>
                </a:lnTo>
                <a:lnTo>
                  <a:pt x="1639" y="1642"/>
                </a:lnTo>
                <a:lnTo>
                  <a:pt x="1648" y="1626"/>
                </a:lnTo>
                <a:lnTo>
                  <a:pt x="1653" y="1611"/>
                </a:lnTo>
                <a:lnTo>
                  <a:pt x="1653" y="1595"/>
                </a:lnTo>
                <a:lnTo>
                  <a:pt x="1648" y="1580"/>
                </a:lnTo>
                <a:lnTo>
                  <a:pt x="1638" y="1564"/>
                </a:lnTo>
                <a:lnTo>
                  <a:pt x="1624" y="1546"/>
                </a:lnTo>
                <a:lnTo>
                  <a:pt x="1604" y="1527"/>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4" name="Freeform 310">
            <a:extLst>
              <a:ext uri="{FF2B5EF4-FFF2-40B4-BE49-F238E27FC236}">
                <a16:creationId xmlns:a16="http://schemas.microsoft.com/office/drawing/2014/main" id="{BDDE234D-9903-7FEC-9EC3-A72780CC94AE}"/>
              </a:ext>
            </a:extLst>
          </p:cNvPr>
          <p:cNvSpPr>
            <a:spLocks/>
          </p:cNvSpPr>
          <p:nvPr/>
        </p:nvSpPr>
        <p:spPr bwMode="auto">
          <a:xfrm>
            <a:off x="2242664" y="3983186"/>
            <a:ext cx="150813" cy="384175"/>
          </a:xfrm>
          <a:custGeom>
            <a:avLst/>
            <a:gdLst>
              <a:gd name="T0" fmla="*/ 680 w 1326"/>
              <a:gd name="T1" fmla="*/ 4 h 3382"/>
              <a:gd name="T2" fmla="*/ 709 w 1326"/>
              <a:gd name="T3" fmla="*/ 28 h 3382"/>
              <a:gd name="T4" fmla="*/ 938 w 1326"/>
              <a:gd name="T5" fmla="*/ 370 h 3382"/>
              <a:gd name="T6" fmla="*/ 1303 w 1326"/>
              <a:gd name="T7" fmla="*/ 924 h 3382"/>
              <a:gd name="T8" fmla="*/ 1323 w 1326"/>
              <a:gd name="T9" fmla="*/ 958 h 3382"/>
              <a:gd name="T10" fmla="*/ 1326 w 1326"/>
              <a:gd name="T11" fmla="*/ 989 h 3382"/>
              <a:gd name="T12" fmla="*/ 1314 w 1326"/>
              <a:gd name="T13" fmla="*/ 1014 h 3382"/>
              <a:gd name="T14" fmla="*/ 1288 w 1326"/>
              <a:gd name="T15" fmla="*/ 1032 h 3382"/>
              <a:gd name="T16" fmla="*/ 1260 w 1326"/>
              <a:gd name="T17" fmla="*/ 1034 h 3382"/>
              <a:gd name="T18" fmla="*/ 1233 w 1326"/>
              <a:gd name="T19" fmla="*/ 1019 h 3382"/>
              <a:gd name="T20" fmla="*/ 1135 w 1326"/>
              <a:gd name="T21" fmla="*/ 875 h 3382"/>
              <a:gd name="T22" fmla="*/ 748 w 1326"/>
              <a:gd name="T23" fmla="*/ 288 h 3382"/>
              <a:gd name="T24" fmla="*/ 732 w 1326"/>
              <a:gd name="T25" fmla="*/ 269 h 3382"/>
              <a:gd name="T26" fmla="*/ 721 w 1326"/>
              <a:gd name="T27" fmla="*/ 300 h 3382"/>
              <a:gd name="T28" fmla="*/ 721 w 1326"/>
              <a:gd name="T29" fmla="*/ 3311 h 3382"/>
              <a:gd name="T30" fmla="*/ 715 w 1326"/>
              <a:gd name="T31" fmla="*/ 3347 h 3382"/>
              <a:gd name="T32" fmla="*/ 701 w 1326"/>
              <a:gd name="T33" fmla="*/ 3369 h 3382"/>
              <a:gd name="T34" fmla="*/ 677 w 1326"/>
              <a:gd name="T35" fmla="*/ 3381 h 3382"/>
              <a:gd name="T36" fmla="*/ 646 w 1326"/>
              <a:gd name="T37" fmla="*/ 3380 h 3382"/>
              <a:gd name="T38" fmla="*/ 623 w 1326"/>
              <a:gd name="T39" fmla="*/ 3367 h 3382"/>
              <a:gd name="T40" fmla="*/ 610 w 1326"/>
              <a:gd name="T41" fmla="*/ 3344 h 3382"/>
              <a:gd name="T42" fmla="*/ 605 w 1326"/>
              <a:gd name="T43" fmla="*/ 3310 h 3382"/>
              <a:gd name="T44" fmla="*/ 606 w 1326"/>
              <a:gd name="T45" fmla="*/ 304 h 3382"/>
              <a:gd name="T46" fmla="*/ 598 w 1326"/>
              <a:gd name="T47" fmla="*/ 258 h 3382"/>
              <a:gd name="T48" fmla="*/ 119 w 1326"/>
              <a:gd name="T49" fmla="*/ 985 h 3382"/>
              <a:gd name="T50" fmla="*/ 98 w 1326"/>
              <a:gd name="T51" fmla="*/ 1014 h 3382"/>
              <a:gd name="T52" fmla="*/ 70 w 1326"/>
              <a:gd name="T53" fmla="*/ 1033 h 3382"/>
              <a:gd name="T54" fmla="*/ 38 w 1326"/>
              <a:gd name="T55" fmla="*/ 1033 h 3382"/>
              <a:gd name="T56" fmla="*/ 10 w 1326"/>
              <a:gd name="T57" fmla="*/ 1013 h 3382"/>
              <a:gd name="T58" fmla="*/ 0 w 1326"/>
              <a:gd name="T59" fmla="*/ 985 h 3382"/>
              <a:gd name="T60" fmla="*/ 5 w 1326"/>
              <a:gd name="T61" fmla="*/ 952 h 3382"/>
              <a:gd name="T62" fmla="*/ 18 w 1326"/>
              <a:gd name="T63" fmla="*/ 930 h 3382"/>
              <a:gd name="T64" fmla="*/ 615 w 1326"/>
              <a:gd name="T65" fmla="*/ 27 h 3382"/>
              <a:gd name="T66" fmla="*/ 637 w 1326"/>
              <a:gd name="T67" fmla="*/ 7 h 3382"/>
              <a:gd name="T68" fmla="*/ 664 w 1326"/>
              <a:gd name="T69" fmla="*/ 0 h 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26" h="3382">
                <a:moveTo>
                  <a:pt x="664" y="0"/>
                </a:moveTo>
                <a:lnTo>
                  <a:pt x="680" y="4"/>
                </a:lnTo>
                <a:lnTo>
                  <a:pt x="696" y="13"/>
                </a:lnTo>
                <a:lnTo>
                  <a:pt x="709" y="28"/>
                </a:lnTo>
                <a:lnTo>
                  <a:pt x="722" y="42"/>
                </a:lnTo>
                <a:lnTo>
                  <a:pt x="938" y="370"/>
                </a:lnTo>
                <a:lnTo>
                  <a:pt x="1154" y="699"/>
                </a:lnTo>
                <a:lnTo>
                  <a:pt x="1303" y="924"/>
                </a:lnTo>
                <a:lnTo>
                  <a:pt x="1315" y="943"/>
                </a:lnTo>
                <a:lnTo>
                  <a:pt x="1323" y="958"/>
                </a:lnTo>
                <a:lnTo>
                  <a:pt x="1326" y="974"/>
                </a:lnTo>
                <a:lnTo>
                  <a:pt x="1326" y="989"/>
                </a:lnTo>
                <a:lnTo>
                  <a:pt x="1321" y="1002"/>
                </a:lnTo>
                <a:lnTo>
                  <a:pt x="1314" y="1014"/>
                </a:lnTo>
                <a:lnTo>
                  <a:pt x="1303" y="1024"/>
                </a:lnTo>
                <a:lnTo>
                  <a:pt x="1288" y="1032"/>
                </a:lnTo>
                <a:lnTo>
                  <a:pt x="1274" y="1035"/>
                </a:lnTo>
                <a:lnTo>
                  <a:pt x="1260" y="1034"/>
                </a:lnTo>
                <a:lnTo>
                  <a:pt x="1246" y="1028"/>
                </a:lnTo>
                <a:lnTo>
                  <a:pt x="1233" y="1019"/>
                </a:lnTo>
                <a:lnTo>
                  <a:pt x="1221" y="1005"/>
                </a:lnTo>
                <a:lnTo>
                  <a:pt x="1135" y="875"/>
                </a:lnTo>
                <a:lnTo>
                  <a:pt x="1048" y="744"/>
                </a:lnTo>
                <a:lnTo>
                  <a:pt x="748" y="288"/>
                </a:lnTo>
                <a:lnTo>
                  <a:pt x="741" y="279"/>
                </a:lnTo>
                <a:lnTo>
                  <a:pt x="732" y="269"/>
                </a:lnTo>
                <a:lnTo>
                  <a:pt x="721" y="259"/>
                </a:lnTo>
                <a:lnTo>
                  <a:pt x="721" y="300"/>
                </a:lnTo>
                <a:lnTo>
                  <a:pt x="721" y="3289"/>
                </a:lnTo>
                <a:lnTo>
                  <a:pt x="721" y="3311"/>
                </a:lnTo>
                <a:lnTo>
                  <a:pt x="720" y="3333"/>
                </a:lnTo>
                <a:lnTo>
                  <a:pt x="715" y="3347"/>
                </a:lnTo>
                <a:lnTo>
                  <a:pt x="709" y="3360"/>
                </a:lnTo>
                <a:lnTo>
                  <a:pt x="701" y="3369"/>
                </a:lnTo>
                <a:lnTo>
                  <a:pt x="690" y="3377"/>
                </a:lnTo>
                <a:lnTo>
                  <a:pt x="677" y="3381"/>
                </a:lnTo>
                <a:lnTo>
                  <a:pt x="662" y="3382"/>
                </a:lnTo>
                <a:lnTo>
                  <a:pt x="646" y="3380"/>
                </a:lnTo>
                <a:lnTo>
                  <a:pt x="634" y="3376"/>
                </a:lnTo>
                <a:lnTo>
                  <a:pt x="623" y="3367"/>
                </a:lnTo>
                <a:lnTo>
                  <a:pt x="615" y="3357"/>
                </a:lnTo>
                <a:lnTo>
                  <a:pt x="610" y="3344"/>
                </a:lnTo>
                <a:lnTo>
                  <a:pt x="606" y="3330"/>
                </a:lnTo>
                <a:lnTo>
                  <a:pt x="605" y="3310"/>
                </a:lnTo>
                <a:lnTo>
                  <a:pt x="606" y="3290"/>
                </a:lnTo>
                <a:lnTo>
                  <a:pt x="606" y="304"/>
                </a:lnTo>
                <a:lnTo>
                  <a:pt x="606" y="260"/>
                </a:lnTo>
                <a:lnTo>
                  <a:pt x="598" y="258"/>
                </a:lnTo>
                <a:lnTo>
                  <a:pt x="525" y="368"/>
                </a:lnTo>
                <a:lnTo>
                  <a:pt x="119" y="985"/>
                </a:lnTo>
                <a:lnTo>
                  <a:pt x="109" y="999"/>
                </a:lnTo>
                <a:lnTo>
                  <a:pt x="98" y="1014"/>
                </a:lnTo>
                <a:lnTo>
                  <a:pt x="85" y="1026"/>
                </a:lnTo>
                <a:lnTo>
                  <a:pt x="70" y="1033"/>
                </a:lnTo>
                <a:lnTo>
                  <a:pt x="55" y="1035"/>
                </a:lnTo>
                <a:lnTo>
                  <a:pt x="38" y="1033"/>
                </a:lnTo>
                <a:lnTo>
                  <a:pt x="24" y="1024"/>
                </a:lnTo>
                <a:lnTo>
                  <a:pt x="10" y="1013"/>
                </a:lnTo>
                <a:lnTo>
                  <a:pt x="3" y="999"/>
                </a:lnTo>
                <a:lnTo>
                  <a:pt x="0" y="985"/>
                </a:lnTo>
                <a:lnTo>
                  <a:pt x="1" y="969"/>
                </a:lnTo>
                <a:lnTo>
                  <a:pt x="5" y="952"/>
                </a:lnTo>
                <a:lnTo>
                  <a:pt x="11" y="942"/>
                </a:lnTo>
                <a:lnTo>
                  <a:pt x="18" y="930"/>
                </a:lnTo>
                <a:lnTo>
                  <a:pt x="606" y="39"/>
                </a:lnTo>
                <a:lnTo>
                  <a:pt x="615" y="27"/>
                </a:lnTo>
                <a:lnTo>
                  <a:pt x="626" y="15"/>
                </a:lnTo>
                <a:lnTo>
                  <a:pt x="637" y="7"/>
                </a:lnTo>
                <a:lnTo>
                  <a:pt x="650" y="1"/>
                </a:lnTo>
                <a:lnTo>
                  <a:pt x="664"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5" name="Freeform 316">
            <a:extLst>
              <a:ext uri="{FF2B5EF4-FFF2-40B4-BE49-F238E27FC236}">
                <a16:creationId xmlns:a16="http://schemas.microsoft.com/office/drawing/2014/main" id="{AC958A7E-49C7-1E3D-0CB3-3C85B547B898}"/>
              </a:ext>
            </a:extLst>
          </p:cNvPr>
          <p:cNvSpPr>
            <a:spLocks/>
          </p:cNvSpPr>
          <p:nvPr/>
        </p:nvSpPr>
        <p:spPr bwMode="auto">
          <a:xfrm>
            <a:off x="2649104" y="3559736"/>
            <a:ext cx="146050" cy="296863"/>
          </a:xfrm>
          <a:custGeom>
            <a:avLst/>
            <a:gdLst>
              <a:gd name="T0" fmla="*/ 102 w 1652"/>
              <a:gd name="T1" fmla="*/ 0 h 3372"/>
              <a:gd name="T2" fmla="*/ 121 w 1652"/>
              <a:gd name="T3" fmla="*/ 4 h 3372"/>
              <a:gd name="T4" fmla="*/ 139 w 1652"/>
              <a:gd name="T5" fmla="*/ 13 h 3372"/>
              <a:gd name="T6" fmla="*/ 156 w 1652"/>
              <a:gd name="T7" fmla="*/ 25 h 3372"/>
              <a:gd name="T8" fmla="*/ 201 w 1652"/>
              <a:gd name="T9" fmla="*/ 68 h 3372"/>
              <a:gd name="T10" fmla="*/ 246 w 1652"/>
              <a:gd name="T11" fmla="*/ 112 h 3372"/>
              <a:gd name="T12" fmla="*/ 1521 w 1652"/>
              <a:gd name="T13" fmla="*/ 1388 h 3372"/>
              <a:gd name="T14" fmla="*/ 1555 w 1652"/>
              <a:gd name="T15" fmla="*/ 1425 h 3372"/>
              <a:gd name="T16" fmla="*/ 1584 w 1652"/>
              <a:gd name="T17" fmla="*/ 1465 h 3372"/>
              <a:gd name="T18" fmla="*/ 1607 w 1652"/>
              <a:gd name="T19" fmla="*/ 1506 h 3372"/>
              <a:gd name="T20" fmla="*/ 1626 w 1652"/>
              <a:gd name="T21" fmla="*/ 1549 h 3372"/>
              <a:gd name="T22" fmla="*/ 1640 w 1652"/>
              <a:gd name="T23" fmla="*/ 1593 h 3372"/>
              <a:gd name="T24" fmla="*/ 1648 w 1652"/>
              <a:gd name="T25" fmla="*/ 1637 h 3372"/>
              <a:gd name="T26" fmla="*/ 1652 w 1652"/>
              <a:gd name="T27" fmla="*/ 1682 h 3372"/>
              <a:gd name="T28" fmla="*/ 1650 w 1652"/>
              <a:gd name="T29" fmla="*/ 1727 h 3372"/>
              <a:gd name="T30" fmla="*/ 1643 w 1652"/>
              <a:gd name="T31" fmla="*/ 1771 h 3372"/>
              <a:gd name="T32" fmla="*/ 1629 w 1652"/>
              <a:gd name="T33" fmla="*/ 1816 h 3372"/>
              <a:gd name="T34" fmla="*/ 1612 w 1652"/>
              <a:gd name="T35" fmla="*/ 1859 h 3372"/>
              <a:gd name="T36" fmla="*/ 1589 w 1652"/>
              <a:gd name="T37" fmla="*/ 1901 h 3372"/>
              <a:gd name="T38" fmla="*/ 1567 w 1652"/>
              <a:gd name="T39" fmla="*/ 1931 h 3372"/>
              <a:gd name="T40" fmla="*/ 1543 w 1652"/>
              <a:gd name="T41" fmla="*/ 1960 h 3372"/>
              <a:gd name="T42" fmla="*/ 1517 w 1652"/>
              <a:gd name="T43" fmla="*/ 1988 h 3372"/>
              <a:gd name="T44" fmla="*/ 177 w 1652"/>
              <a:gd name="T45" fmla="*/ 3328 h 3372"/>
              <a:gd name="T46" fmla="*/ 159 w 1652"/>
              <a:gd name="T47" fmla="*/ 3344 h 3372"/>
              <a:gd name="T48" fmla="*/ 140 w 1652"/>
              <a:gd name="T49" fmla="*/ 3358 h 3372"/>
              <a:gd name="T50" fmla="*/ 120 w 1652"/>
              <a:gd name="T51" fmla="*/ 3372 h 3372"/>
              <a:gd name="T52" fmla="*/ 68 w 1652"/>
              <a:gd name="T53" fmla="*/ 3372 h 3372"/>
              <a:gd name="T54" fmla="*/ 50 w 1652"/>
              <a:gd name="T55" fmla="*/ 3362 h 3372"/>
              <a:gd name="T56" fmla="*/ 33 w 1652"/>
              <a:gd name="T57" fmla="*/ 3350 h 3372"/>
              <a:gd name="T58" fmla="*/ 20 w 1652"/>
              <a:gd name="T59" fmla="*/ 3337 h 3372"/>
              <a:gd name="T60" fmla="*/ 9 w 1652"/>
              <a:gd name="T61" fmla="*/ 3322 h 3372"/>
              <a:gd name="T62" fmla="*/ 3 w 1652"/>
              <a:gd name="T63" fmla="*/ 3305 h 3372"/>
              <a:gd name="T64" fmla="*/ 1 w 1652"/>
              <a:gd name="T65" fmla="*/ 3285 h 3372"/>
              <a:gd name="T66" fmla="*/ 3 w 1652"/>
              <a:gd name="T67" fmla="*/ 3264 h 3372"/>
              <a:gd name="T68" fmla="*/ 11 w 1652"/>
              <a:gd name="T69" fmla="*/ 3240 h 3372"/>
              <a:gd name="T70" fmla="*/ 25 w 1652"/>
              <a:gd name="T71" fmla="*/ 3218 h 3372"/>
              <a:gd name="T72" fmla="*/ 42 w 1652"/>
              <a:gd name="T73" fmla="*/ 3198 h 3372"/>
              <a:gd name="T74" fmla="*/ 588 w 1652"/>
              <a:gd name="T75" fmla="*/ 2651 h 3372"/>
              <a:gd name="T76" fmla="*/ 1135 w 1652"/>
              <a:gd name="T77" fmla="*/ 2104 h 3372"/>
              <a:gd name="T78" fmla="*/ 1392 w 1652"/>
              <a:gd name="T79" fmla="*/ 1847 h 3372"/>
              <a:gd name="T80" fmla="*/ 1418 w 1652"/>
              <a:gd name="T81" fmla="*/ 1817 h 3372"/>
              <a:gd name="T82" fmla="*/ 1438 w 1652"/>
              <a:gd name="T83" fmla="*/ 1786 h 3372"/>
              <a:gd name="T84" fmla="*/ 1452 w 1652"/>
              <a:gd name="T85" fmla="*/ 1753 h 3372"/>
              <a:gd name="T86" fmla="*/ 1461 w 1652"/>
              <a:gd name="T87" fmla="*/ 1720 h 3372"/>
              <a:gd name="T88" fmla="*/ 1464 w 1652"/>
              <a:gd name="T89" fmla="*/ 1686 h 3372"/>
              <a:gd name="T90" fmla="*/ 1461 w 1652"/>
              <a:gd name="T91" fmla="*/ 1652 h 3372"/>
              <a:gd name="T92" fmla="*/ 1452 w 1652"/>
              <a:gd name="T93" fmla="*/ 1618 h 3372"/>
              <a:gd name="T94" fmla="*/ 1438 w 1652"/>
              <a:gd name="T95" fmla="*/ 1586 h 3372"/>
              <a:gd name="T96" fmla="*/ 1417 w 1652"/>
              <a:gd name="T97" fmla="*/ 1554 h 3372"/>
              <a:gd name="T98" fmla="*/ 1391 w 1652"/>
              <a:gd name="T99" fmla="*/ 1524 h 3372"/>
              <a:gd name="T100" fmla="*/ 717 w 1652"/>
              <a:gd name="T101" fmla="*/ 849 h 3372"/>
              <a:gd name="T102" fmla="*/ 44 w 1652"/>
              <a:gd name="T103" fmla="*/ 176 h 3372"/>
              <a:gd name="T104" fmla="*/ 27 w 1652"/>
              <a:gd name="T105" fmla="*/ 157 h 3372"/>
              <a:gd name="T106" fmla="*/ 13 w 1652"/>
              <a:gd name="T107" fmla="*/ 136 h 3372"/>
              <a:gd name="T108" fmla="*/ 4 w 1652"/>
              <a:gd name="T109" fmla="*/ 113 h 3372"/>
              <a:gd name="T110" fmla="*/ 0 w 1652"/>
              <a:gd name="T111" fmla="*/ 89 h 3372"/>
              <a:gd name="T112" fmla="*/ 3 w 1652"/>
              <a:gd name="T113" fmla="*/ 66 h 3372"/>
              <a:gd name="T114" fmla="*/ 12 w 1652"/>
              <a:gd name="T115" fmla="*/ 45 h 3372"/>
              <a:gd name="T116" fmla="*/ 27 w 1652"/>
              <a:gd name="T117" fmla="*/ 27 h 3372"/>
              <a:gd name="T118" fmla="*/ 47 w 1652"/>
              <a:gd name="T119" fmla="*/ 13 h 3372"/>
              <a:gd name="T120" fmla="*/ 65 w 1652"/>
              <a:gd name="T121" fmla="*/ 4 h 3372"/>
              <a:gd name="T122" fmla="*/ 84 w 1652"/>
              <a:gd name="T123" fmla="*/ 0 h 3372"/>
              <a:gd name="T124" fmla="*/ 102 w 1652"/>
              <a:gd name="T125" fmla="*/ 0 h 3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52" h="3372">
                <a:moveTo>
                  <a:pt x="102" y="0"/>
                </a:moveTo>
                <a:lnTo>
                  <a:pt x="121" y="4"/>
                </a:lnTo>
                <a:lnTo>
                  <a:pt x="139" y="13"/>
                </a:lnTo>
                <a:lnTo>
                  <a:pt x="156" y="25"/>
                </a:lnTo>
                <a:lnTo>
                  <a:pt x="201" y="68"/>
                </a:lnTo>
                <a:lnTo>
                  <a:pt x="246" y="112"/>
                </a:lnTo>
                <a:lnTo>
                  <a:pt x="1521" y="1388"/>
                </a:lnTo>
                <a:lnTo>
                  <a:pt x="1555" y="1425"/>
                </a:lnTo>
                <a:lnTo>
                  <a:pt x="1584" y="1465"/>
                </a:lnTo>
                <a:lnTo>
                  <a:pt x="1607" y="1506"/>
                </a:lnTo>
                <a:lnTo>
                  <a:pt x="1626" y="1549"/>
                </a:lnTo>
                <a:lnTo>
                  <a:pt x="1640" y="1593"/>
                </a:lnTo>
                <a:lnTo>
                  <a:pt x="1648" y="1637"/>
                </a:lnTo>
                <a:lnTo>
                  <a:pt x="1652" y="1682"/>
                </a:lnTo>
                <a:lnTo>
                  <a:pt x="1650" y="1727"/>
                </a:lnTo>
                <a:lnTo>
                  <a:pt x="1643" y="1771"/>
                </a:lnTo>
                <a:lnTo>
                  <a:pt x="1629" y="1816"/>
                </a:lnTo>
                <a:lnTo>
                  <a:pt x="1612" y="1859"/>
                </a:lnTo>
                <a:lnTo>
                  <a:pt x="1589" y="1901"/>
                </a:lnTo>
                <a:lnTo>
                  <a:pt x="1567" y="1931"/>
                </a:lnTo>
                <a:lnTo>
                  <a:pt x="1543" y="1960"/>
                </a:lnTo>
                <a:lnTo>
                  <a:pt x="1517" y="1988"/>
                </a:lnTo>
                <a:lnTo>
                  <a:pt x="177" y="3328"/>
                </a:lnTo>
                <a:lnTo>
                  <a:pt x="159" y="3344"/>
                </a:lnTo>
                <a:lnTo>
                  <a:pt x="140" y="3358"/>
                </a:lnTo>
                <a:lnTo>
                  <a:pt x="120" y="3372"/>
                </a:lnTo>
                <a:lnTo>
                  <a:pt x="68" y="3372"/>
                </a:lnTo>
                <a:lnTo>
                  <a:pt x="50" y="3362"/>
                </a:lnTo>
                <a:lnTo>
                  <a:pt x="33" y="3350"/>
                </a:lnTo>
                <a:lnTo>
                  <a:pt x="20" y="3337"/>
                </a:lnTo>
                <a:lnTo>
                  <a:pt x="9" y="3322"/>
                </a:lnTo>
                <a:lnTo>
                  <a:pt x="3" y="3305"/>
                </a:lnTo>
                <a:lnTo>
                  <a:pt x="1" y="3285"/>
                </a:lnTo>
                <a:lnTo>
                  <a:pt x="3" y="3264"/>
                </a:lnTo>
                <a:lnTo>
                  <a:pt x="11" y="3240"/>
                </a:lnTo>
                <a:lnTo>
                  <a:pt x="25" y="3218"/>
                </a:lnTo>
                <a:lnTo>
                  <a:pt x="42" y="3198"/>
                </a:lnTo>
                <a:lnTo>
                  <a:pt x="588" y="2651"/>
                </a:lnTo>
                <a:lnTo>
                  <a:pt x="1135" y="2104"/>
                </a:lnTo>
                <a:lnTo>
                  <a:pt x="1392" y="1847"/>
                </a:lnTo>
                <a:lnTo>
                  <a:pt x="1418" y="1817"/>
                </a:lnTo>
                <a:lnTo>
                  <a:pt x="1438" y="1786"/>
                </a:lnTo>
                <a:lnTo>
                  <a:pt x="1452" y="1753"/>
                </a:lnTo>
                <a:lnTo>
                  <a:pt x="1461" y="1720"/>
                </a:lnTo>
                <a:lnTo>
                  <a:pt x="1464" y="1686"/>
                </a:lnTo>
                <a:lnTo>
                  <a:pt x="1461" y="1652"/>
                </a:lnTo>
                <a:lnTo>
                  <a:pt x="1452" y="1618"/>
                </a:lnTo>
                <a:lnTo>
                  <a:pt x="1438" y="1586"/>
                </a:lnTo>
                <a:lnTo>
                  <a:pt x="1417" y="1554"/>
                </a:lnTo>
                <a:lnTo>
                  <a:pt x="1391" y="1524"/>
                </a:lnTo>
                <a:lnTo>
                  <a:pt x="717" y="849"/>
                </a:lnTo>
                <a:lnTo>
                  <a:pt x="44" y="176"/>
                </a:lnTo>
                <a:lnTo>
                  <a:pt x="27" y="157"/>
                </a:lnTo>
                <a:lnTo>
                  <a:pt x="13" y="136"/>
                </a:lnTo>
                <a:lnTo>
                  <a:pt x="4" y="113"/>
                </a:lnTo>
                <a:lnTo>
                  <a:pt x="0" y="89"/>
                </a:lnTo>
                <a:lnTo>
                  <a:pt x="3" y="66"/>
                </a:lnTo>
                <a:lnTo>
                  <a:pt x="12" y="45"/>
                </a:lnTo>
                <a:lnTo>
                  <a:pt x="27" y="27"/>
                </a:lnTo>
                <a:lnTo>
                  <a:pt x="47" y="13"/>
                </a:lnTo>
                <a:lnTo>
                  <a:pt x="65" y="4"/>
                </a:lnTo>
                <a:lnTo>
                  <a:pt x="84" y="0"/>
                </a:lnTo>
                <a:lnTo>
                  <a:pt x="10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6" name="Freeform 310">
            <a:extLst>
              <a:ext uri="{FF2B5EF4-FFF2-40B4-BE49-F238E27FC236}">
                <a16:creationId xmlns:a16="http://schemas.microsoft.com/office/drawing/2014/main" id="{28BDB660-D4E1-CB47-4F2C-D4F5E1F88317}"/>
              </a:ext>
            </a:extLst>
          </p:cNvPr>
          <p:cNvSpPr>
            <a:spLocks/>
          </p:cNvSpPr>
          <p:nvPr/>
        </p:nvSpPr>
        <p:spPr bwMode="auto">
          <a:xfrm rot="5400000">
            <a:off x="2651834" y="3132063"/>
            <a:ext cx="150813" cy="384175"/>
          </a:xfrm>
          <a:custGeom>
            <a:avLst/>
            <a:gdLst>
              <a:gd name="T0" fmla="*/ 680 w 1326"/>
              <a:gd name="T1" fmla="*/ 4 h 3382"/>
              <a:gd name="T2" fmla="*/ 709 w 1326"/>
              <a:gd name="T3" fmla="*/ 28 h 3382"/>
              <a:gd name="T4" fmla="*/ 938 w 1326"/>
              <a:gd name="T5" fmla="*/ 370 h 3382"/>
              <a:gd name="T6" fmla="*/ 1303 w 1326"/>
              <a:gd name="T7" fmla="*/ 924 h 3382"/>
              <a:gd name="T8" fmla="*/ 1323 w 1326"/>
              <a:gd name="T9" fmla="*/ 958 h 3382"/>
              <a:gd name="T10" fmla="*/ 1326 w 1326"/>
              <a:gd name="T11" fmla="*/ 989 h 3382"/>
              <a:gd name="T12" fmla="*/ 1314 w 1326"/>
              <a:gd name="T13" fmla="*/ 1014 h 3382"/>
              <a:gd name="T14" fmla="*/ 1288 w 1326"/>
              <a:gd name="T15" fmla="*/ 1032 h 3382"/>
              <a:gd name="T16" fmla="*/ 1260 w 1326"/>
              <a:gd name="T17" fmla="*/ 1034 h 3382"/>
              <a:gd name="T18" fmla="*/ 1233 w 1326"/>
              <a:gd name="T19" fmla="*/ 1019 h 3382"/>
              <a:gd name="T20" fmla="*/ 1135 w 1326"/>
              <a:gd name="T21" fmla="*/ 875 h 3382"/>
              <a:gd name="T22" fmla="*/ 748 w 1326"/>
              <a:gd name="T23" fmla="*/ 288 h 3382"/>
              <a:gd name="T24" fmla="*/ 732 w 1326"/>
              <a:gd name="T25" fmla="*/ 269 h 3382"/>
              <a:gd name="T26" fmla="*/ 721 w 1326"/>
              <a:gd name="T27" fmla="*/ 300 h 3382"/>
              <a:gd name="T28" fmla="*/ 721 w 1326"/>
              <a:gd name="T29" fmla="*/ 3311 h 3382"/>
              <a:gd name="T30" fmla="*/ 715 w 1326"/>
              <a:gd name="T31" fmla="*/ 3347 h 3382"/>
              <a:gd name="T32" fmla="*/ 701 w 1326"/>
              <a:gd name="T33" fmla="*/ 3369 h 3382"/>
              <a:gd name="T34" fmla="*/ 677 w 1326"/>
              <a:gd name="T35" fmla="*/ 3381 h 3382"/>
              <a:gd name="T36" fmla="*/ 646 w 1326"/>
              <a:gd name="T37" fmla="*/ 3380 h 3382"/>
              <a:gd name="T38" fmla="*/ 623 w 1326"/>
              <a:gd name="T39" fmla="*/ 3367 h 3382"/>
              <a:gd name="T40" fmla="*/ 610 w 1326"/>
              <a:gd name="T41" fmla="*/ 3344 h 3382"/>
              <a:gd name="T42" fmla="*/ 605 w 1326"/>
              <a:gd name="T43" fmla="*/ 3310 h 3382"/>
              <a:gd name="T44" fmla="*/ 606 w 1326"/>
              <a:gd name="T45" fmla="*/ 304 h 3382"/>
              <a:gd name="T46" fmla="*/ 598 w 1326"/>
              <a:gd name="T47" fmla="*/ 258 h 3382"/>
              <a:gd name="T48" fmla="*/ 119 w 1326"/>
              <a:gd name="T49" fmla="*/ 985 h 3382"/>
              <a:gd name="T50" fmla="*/ 98 w 1326"/>
              <a:gd name="T51" fmla="*/ 1014 h 3382"/>
              <a:gd name="T52" fmla="*/ 70 w 1326"/>
              <a:gd name="T53" fmla="*/ 1033 h 3382"/>
              <a:gd name="T54" fmla="*/ 38 w 1326"/>
              <a:gd name="T55" fmla="*/ 1033 h 3382"/>
              <a:gd name="T56" fmla="*/ 10 w 1326"/>
              <a:gd name="T57" fmla="*/ 1013 h 3382"/>
              <a:gd name="T58" fmla="*/ 0 w 1326"/>
              <a:gd name="T59" fmla="*/ 985 h 3382"/>
              <a:gd name="T60" fmla="*/ 5 w 1326"/>
              <a:gd name="T61" fmla="*/ 952 h 3382"/>
              <a:gd name="T62" fmla="*/ 18 w 1326"/>
              <a:gd name="T63" fmla="*/ 930 h 3382"/>
              <a:gd name="T64" fmla="*/ 615 w 1326"/>
              <a:gd name="T65" fmla="*/ 27 h 3382"/>
              <a:gd name="T66" fmla="*/ 637 w 1326"/>
              <a:gd name="T67" fmla="*/ 7 h 3382"/>
              <a:gd name="T68" fmla="*/ 664 w 1326"/>
              <a:gd name="T69" fmla="*/ 0 h 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26" h="3382">
                <a:moveTo>
                  <a:pt x="664" y="0"/>
                </a:moveTo>
                <a:lnTo>
                  <a:pt x="680" y="4"/>
                </a:lnTo>
                <a:lnTo>
                  <a:pt x="696" y="13"/>
                </a:lnTo>
                <a:lnTo>
                  <a:pt x="709" y="28"/>
                </a:lnTo>
                <a:lnTo>
                  <a:pt x="722" y="42"/>
                </a:lnTo>
                <a:lnTo>
                  <a:pt x="938" y="370"/>
                </a:lnTo>
                <a:lnTo>
                  <a:pt x="1154" y="699"/>
                </a:lnTo>
                <a:lnTo>
                  <a:pt x="1303" y="924"/>
                </a:lnTo>
                <a:lnTo>
                  <a:pt x="1315" y="943"/>
                </a:lnTo>
                <a:lnTo>
                  <a:pt x="1323" y="958"/>
                </a:lnTo>
                <a:lnTo>
                  <a:pt x="1326" y="974"/>
                </a:lnTo>
                <a:lnTo>
                  <a:pt x="1326" y="989"/>
                </a:lnTo>
                <a:lnTo>
                  <a:pt x="1321" y="1002"/>
                </a:lnTo>
                <a:lnTo>
                  <a:pt x="1314" y="1014"/>
                </a:lnTo>
                <a:lnTo>
                  <a:pt x="1303" y="1024"/>
                </a:lnTo>
                <a:lnTo>
                  <a:pt x="1288" y="1032"/>
                </a:lnTo>
                <a:lnTo>
                  <a:pt x="1274" y="1035"/>
                </a:lnTo>
                <a:lnTo>
                  <a:pt x="1260" y="1034"/>
                </a:lnTo>
                <a:lnTo>
                  <a:pt x="1246" y="1028"/>
                </a:lnTo>
                <a:lnTo>
                  <a:pt x="1233" y="1019"/>
                </a:lnTo>
                <a:lnTo>
                  <a:pt x="1221" y="1005"/>
                </a:lnTo>
                <a:lnTo>
                  <a:pt x="1135" y="875"/>
                </a:lnTo>
                <a:lnTo>
                  <a:pt x="1048" y="744"/>
                </a:lnTo>
                <a:lnTo>
                  <a:pt x="748" y="288"/>
                </a:lnTo>
                <a:lnTo>
                  <a:pt x="741" y="279"/>
                </a:lnTo>
                <a:lnTo>
                  <a:pt x="732" y="269"/>
                </a:lnTo>
                <a:lnTo>
                  <a:pt x="721" y="259"/>
                </a:lnTo>
                <a:lnTo>
                  <a:pt x="721" y="300"/>
                </a:lnTo>
                <a:lnTo>
                  <a:pt x="721" y="3289"/>
                </a:lnTo>
                <a:lnTo>
                  <a:pt x="721" y="3311"/>
                </a:lnTo>
                <a:lnTo>
                  <a:pt x="720" y="3333"/>
                </a:lnTo>
                <a:lnTo>
                  <a:pt x="715" y="3347"/>
                </a:lnTo>
                <a:lnTo>
                  <a:pt x="709" y="3360"/>
                </a:lnTo>
                <a:lnTo>
                  <a:pt x="701" y="3369"/>
                </a:lnTo>
                <a:lnTo>
                  <a:pt x="690" y="3377"/>
                </a:lnTo>
                <a:lnTo>
                  <a:pt x="677" y="3381"/>
                </a:lnTo>
                <a:lnTo>
                  <a:pt x="662" y="3382"/>
                </a:lnTo>
                <a:lnTo>
                  <a:pt x="646" y="3380"/>
                </a:lnTo>
                <a:lnTo>
                  <a:pt x="634" y="3376"/>
                </a:lnTo>
                <a:lnTo>
                  <a:pt x="623" y="3367"/>
                </a:lnTo>
                <a:lnTo>
                  <a:pt x="615" y="3357"/>
                </a:lnTo>
                <a:lnTo>
                  <a:pt x="610" y="3344"/>
                </a:lnTo>
                <a:lnTo>
                  <a:pt x="606" y="3330"/>
                </a:lnTo>
                <a:lnTo>
                  <a:pt x="605" y="3310"/>
                </a:lnTo>
                <a:lnTo>
                  <a:pt x="606" y="3290"/>
                </a:lnTo>
                <a:lnTo>
                  <a:pt x="606" y="304"/>
                </a:lnTo>
                <a:lnTo>
                  <a:pt x="606" y="260"/>
                </a:lnTo>
                <a:lnTo>
                  <a:pt x="598" y="258"/>
                </a:lnTo>
                <a:lnTo>
                  <a:pt x="525" y="368"/>
                </a:lnTo>
                <a:lnTo>
                  <a:pt x="119" y="985"/>
                </a:lnTo>
                <a:lnTo>
                  <a:pt x="109" y="999"/>
                </a:lnTo>
                <a:lnTo>
                  <a:pt x="98" y="1014"/>
                </a:lnTo>
                <a:lnTo>
                  <a:pt x="85" y="1026"/>
                </a:lnTo>
                <a:lnTo>
                  <a:pt x="70" y="1033"/>
                </a:lnTo>
                <a:lnTo>
                  <a:pt x="55" y="1035"/>
                </a:lnTo>
                <a:lnTo>
                  <a:pt x="38" y="1033"/>
                </a:lnTo>
                <a:lnTo>
                  <a:pt x="24" y="1024"/>
                </a:lnTo>
                <a:lnTo>
                  <a:pt x="10" y="1013"/>
                </a:lnTo>
                <a:lnTo>
                  <a:pt x="3" y="999"/>
                </a:lnTo>
                <a:lnTo>
                  <a:pt x="0" y="985"/>
                </a:lnTo>
                <a:lnTo>
                  <a:pt x="1" y="969"/>
                </a:lnTo>
                <a:lnTo>
                  <a:pt x="5" y="952"/>
                </a:lnTo>
                <a:lnTo>
                  <a:pt x="11" y="942"/>
                </a:lnTo>
                <a:lnTo>
                  <a:pt x="18" y="930"/>
                </a:lnTo>
                <a:lnTo>
                  <a:pt x="606" y="39"/>
                </a:lnTo>
                <a:lnTo>
                  <a:pt x="615" y="27"/>
                </a:lnTo>
                <a:lnTo>
                  <a:pt x="626" y="15"/>
                </a:lnTo>
                <a:lnTo>
                  <a:pt x="637" y="7"/>
                </a:lnTo>
                <a:lnTo>
                  <a:pt x="650" y="1"/>
                </a:lnTo>
                <a:lnTo>
                  <a:pt x="664"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7" name="Freeform 310">
            <a:extLst>
              <a:ext uri="{FF2B5EF4-FFF2-40B4-BE49-F238E27FC236}">
                <a16:creationId xmlns:a16="http://schemas.microsoft.com/office/drawing/2014/main" id="{46B26A7E-D215-2F97-CB84-F697437BF3E8}"/>
              </a:ext>
            </a:extLst>
          </p:cNvPr>
          <p:cNvSpPr>
            <a:spLocks/>
          </p:cNvSpPr>
          <p:nvPr/>
        </p:nvSpPr>
        <p:spPr bwMode="auto">
          <a:xfrm rot="10800000">
            <a:off x="2608485" y="3981214"/>
            <a:ext cx="150813" cy="384175"/>
          </a:xfrm>
          <a:custGeom>
            <a:avLst/>
            <a:gdLst>
              <a:gd name="T0" fmla="*/ 680 w 1326"/>
              <a:gd name="T1" fmla="*/ 4 h 3382"/>
              <a:gd name="T2" fmla="*/ 709 w 1326"/>
              <a:gd name="T3" fmla="*/ 28 h 3382"/>
              <a:gd name="T4" fmla="*/ 938 w 1326"/>
              <a:gd name="T5" fmla="*/ 370 h 3382"/>
              <a:gd name="T6" fmla="*/ 1303 w 1326"/>
              <a:gd name="T7" fmla="*/ 924 h 3382"/>
              <a:gd name="T8" fmla="*/ 1323 w 1326"/>
              <a:gd name="T9" fmla="*/ 958 h 3382"/>
              <a:gd name="T10" fmla="*/ 1326 w 1326"/>
              <a:gd name="T11" fmla="*/ 989 h 3382"/>
              <a:gd name="T12" fmla="*/ 1314 w 1326"/>
              <a:gd name="T13" fmla="*/ 1014 h 3382"/>
              <a:gd name="T14" fmla="*/ 1288 w 1326"/>
              <a:gd name="T15" fmla="*/ 1032 h 3382"/>
              <a:gd name="T16" fmla="*/ 1260 w 1326"/>
              <a:gd name="T17" fmla="*/ 1034 h 3382"/>
              <a:gd name="T18" fmla="*/ 1233 w 1326"/>
              <a:gd name="T19" fmla="*/ 1019 h 3382"/>
              <a:gd name="T20" fmla="*/ 1135 w 1326"/>
              <a:gd name="T21" fmla="*/ 875 h 3382"/>
              <a:gd name="T22" fmla="*/ 748 w 1326"/>
              <a:gd name="T23" fmla="*/ 288 h 3382"/>
              <a:gd name="T24" fmla="*/ 732 w 1326"/>
              <a:gd name="T25" fmla="*/ 269 h 3382"/>
              <a:gd name="T26" fmla="*/ 721 w 1326"/>
              <a:gd name="T27" fmla="*/ 300 h 3382"/>
              <a:gd name="T28" fmla="*/ 721 w 1326"/>
              <a:gd name="T29" fmla="*/ 3311 h 3382"/>
              <a:gd name="T30" fmla="*/ 715 w 1326"/>
              <a:gd name="T31" fmla="*/ 3347 h 3382"/>
              <a:gd name="T32" fmla="*/ 701 w 1326"/>
              <a:gd name="T33" fmla="*/ 3369 h 3382"/>
              <a:gd name="T34" fmla="*/ 677 w 1326"/>
              <a:gd name="T35" fmla="*/ 3381 h 3382"/>
              <a:gd name="T36" fmla="*/ 646 w 1326"/>
              <a:gd name="T37" fmla="*/ 3380 h 3382"/>
              <a:gd name="T38" fmla="*/ 623 w 1326"/>
              <a:gd name="T39" fmla="*/ 3367 h 3382"/>
              <a:gd name="T40" fmla="*/ 610 w 1326"/>
              <a:gd name="T41" fmla="*/ 3344 h 3382"/>
              <a:gd name="T42" fmla="*/ 605 w 1326"/>
              <a:gd name="T43" fmla="*/ 3310 h 3382"/>
              <a:gd name="T44" fmla="*/ 606 w 1326"/>
              <a:gd name="T45" fmla="*/ 304 h 3382"/>
              <a:gd name="T46" fmla="*/ 598 w 1326"/>
              <a:gd name="T47" fmla="*/ 258 h 3382"/>
              <a:gd name="T48" fmla="*/ 119 w 1326"/>
              <a:gd name="T49" fmla="*/ 985 h 3382"/>
              <a:gd name="T50" fmla="*/ 98 w 1326"/>
              <a:gd name="T51" fmla="*/ 1014 h 3382"/>
              <a:gd name="T52" fmla="*/ 70 w 1326"/>
              <a:gd name="T53" fmla="*/ 1033 h 3382"/>
              <a:gd name="T54" fmla="*/ 38 w 1326"/>
              <a:gd name="T55" fmla="*/ 1033 h 3382"/>
              <a:gd name="T56" fmla="*/ 10 w 1326"/>
              <a:gd name="T57" fmla="*/ 1013 h 3382"/>
              <a:gd name="T58" fmla="*/ 0 w 1326"/>
              <a:gd name="T59" fmla="*/ 985 h 3382"/>
              <a:gd name="T60" fmla="*/ 5 w 1326"/>
              <a:gd name="T61" fmla="*/ 952 h 3382"/>
              <a:gd name="T62" fmla="*/ 18 w 1326"/>
              <a:gd name="T63" fmla="*/ 930 h 3382"/>
              <a:gd name="T64" fmla="*/ 615 w 1326"/>
              <a:gd name="T65" fmla="*/ 27 h 3382"/>
              <a:gd name="T66" fmla="*/ 637 w 1326"/>
              <a:gd name="T67" fmla="*/ 7 h 3382"/>
              <a:gd name="T68" fmla="*/ 664 w 1326"/>
              <a:gd name="T69" fmla="*/ 0 h 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26" h="3382">
                <a:moveTo>
                  <a:pt x="664" y="0"/>
                </a:moveTo>
                <a:lnTo>
                  <a:pt x="680" y="4"/>
                </a:lnTo>
                <a:lnTo>
                  <a:pt x="696" y="13"/>
                </a:lnTo>
                <a:lnTo>
                  <a:pt x="709" y="28"/>
                </a:lnTo>
                <a:lnTo>
                  <a:pt x="722" y="42"/>
                </a:lnTo>
                <a:lnTo>
                  <a:pt x="938" y="370"/>
                </a:lnTo>
                <a:lnTo>
                  <a:pt x="1154" y="699"/>
                </a:lnTo>
                <a:lnTo>
                  <a:pt x="1303" y="924"/>
                </a:lnTo>
                <a:lnTo>
                  <a:pt x="1315" y="943"/>
                </a:lnTo>
                <a:lnTo>
                  <a:pt x="1323" y="958"/>
                </a:lnTo>
                <a:lnTo>
                  <a:pt x="1326" y="974"/>
                </a:lnTo>
                <a:lnTo>
                  <a:pt x="1326" y="989"/>
                </a:lnTo>
                <a:lnTo>
                  <a:pt x="1321" y="1002"/>
                </a:lnTo>
                <a:lnTo>
                  <a:pt x="1314" y="1014"/>
                </a:lnTo>
                <a:lnTo>
                  <a:pt x="1303" y="1024"/>
                </a:lnTo>
                <a:lnTo>
                  <a:pt x="1288" y="1032"/>
                </a:lnTo>
                <a:lnTo>
                  <a:pt x="1274" y="1035"/>
                </a:lnTo>
                <a:lnTo>
                  <a:pt x="1260" y="1034"/>
                </a:lnTo>
                <a:lnTo>
                  <a:pt x="1246" y="1028"/>
                </a:lnTo>
                <a:lnTo>
                  <a:pt x="1233" y="1019"/>
                </a:lnTo>
                <a:lnTo>
                  <a:pt x="1221" y="1005"/>
                </a:lnTo>
                <a:lnTo>
                  <a:pt x="1135" y="875"/>
                </a:lnTo>
                <a:lnTo>
                  <a:pt x="1048" y="744"/>
                </a:lnTo>
                <a:lnTo>
                  <a:pt x="748" y="288"/>
                </a:lnTo>
                <a:lnTo>
                  <a:pt x="741" y="279"/>
                </a:lnTo>
                <a:lnTo>
                  <a:pt x="732" y="269"/>
                </a:lnTo>
                <a:lnTo>
                  <a:pt x="721" y="259"/>
                </a:lnTo>
                <a:lnTo>
                  <a:pt x="721" y="300"/>
                </a:lnTo>
                <a:lnTo>
                  <a:pt x="721" y="3289"/>
                </a:lnTo>
                <a:lnTo>
                  <a:pt x="721" y="3311"/>
                </a:lnTo>
                <a:lnTo>
                  <a:pt x="720" y="3333"/>
                </a:lnTo>
                <a:lnTo>
                  <a:pt x="715" y="3347"/>
                </a:lnTo>
                <a:lnTo>
                  <a:pt x="709" y="3360"/>
                </a:lnTo>
                <a:lnTo>
                  <a:pt x="701" y="3369"/>
                </a:lnTo>
                <a:lnTo>
                  <a:pt x="690" y="3377"/>
                </a:lnTo>
                <a:lnTo>
                  <a:pt x="677" y="3381"/>
                </a:lnTo>
                <a:lnTo>
                  <a:pt x="662" y="3382"/>
                </a:lnTo>
                <a:lnTo>
                  <a:pt x="646" y="3380"/>
                </a:lnTo>
                <a:lnTo>
                  <a:pt x="634" y="3376"/>
                </a:lnTo>
                <a:lnTo>
                  <a:pt x="623" y="3367"/>
                </a:lnTo>
                <a:lnTo>
                  <a:pt x="615" y="3357"/>
                </a:lnTo>
                <a:lnTo>
                  <a:pt x="610" y="3344"/>
                </a:lnTo>
                <a:lnTo>
                  <a:pt x="606" y="3330"/>
                </a:lnTo>
                <a:lnTo>
                  <a:pt x="605" y="3310"/>
                </a:lnTo>
                <a:lnTo>
                  <a:pt x="606" y="3290"/>
                </a:lnTo>
                <a:lnTo>
                  <a:pt x="606" y="304"/>
                </a:lnTo>
                <a:lnTo>
                  <a:pt x="606" y="260"/>
                </a:lnTo>
                <a:lnTo>
                  <a:pt x="598" y="258"/>
                </a:lnTo>
                <a:lnTo>
                  <a:pt x="525" y="368"/>
                </a:lnTo>
                <a:lnTo>
                  <a:pt x="119" y="985"/>
                </a:lnTo>
                <a:lnTo>
                  <a:pt x="109" y="999"/>
                </a:lnTo>
                <a:lnTo>
                  <a:pt x="98" y="1014"/>
                </a:lnTo>
                <a:lnTo>
                  <a:pt x="85" y="1026"/>
                </a:lnTo>
                <a:lnTo>
                  <a:pt x="70" y="1033"/>
                </a:lnTo>
                <a:lnTo>
                  <a:pt x="55" y="1035"/>
                </a:lnTo>
                <a:lnTo>
                  <a:pt x="38" y="1033"/>
                </a:lnTo>
                <a:lnTo>
                  <a:pt x="24" y="1024"/>
                </a:lnTo>
                <a:lnTo>
                  <a:pt x="10" y="1013"/>
                </a:lnTo>
                <a:lnTo>
                  <a:pt x="3" y="999"/>
                </a:lnTo>
                <a:lnTo>
                  <a:pt x="0" y="985"/>
                </a:lnTo>
                <a:lnTo>
                  <a:pt x="1" y="969"/>
                </a:lnTo>
                <a:lnTo>
                  <a:pt x="5" y="952"/>
                </a:lnTo>
                <a:lnTo>
                  <a:pt x="11" y="942"/>
                </a:lnTo>
                <a:lnTo>
                  <a:pt x="18" y="930"/>
                </a:lnTo>
                <a:lnTo>
                  <a:pt x="606" y="39"/>
                </a:lnTo>
                <a:lnTo>
                  <a:pt x="615" y="27"/>
                </a:lnTo>
                <a:lnTo>
                  <a:pt x="626" y="15"/>
                </a:lnTo>
                <a:lnTo>
                  <a:pt x="637" y="7"/>
                </a:lnTo>
                <a:lnTo>
                  <a:pt x="650" y="1"/>
                </a:lnTo>
                <a:lnTo>
                  <a:pt x="664"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 name="Freeform 310">
            <a:extLst>
              <a:ext uri="{FF2B5EF4-FFF2-40B4-BE49-F238E27FC236}">
                <a16:creationId xmlns:a16="http://schemas.microsoft.com/office/drawing/2014/main" id="{F11B9324-C3FE-1F09-965C-333A0F8D51F9}"/>
              </a:ext>
            </a:extLst>
          </p:cNvPr>
          <p:cNvSpPr>
            <a:spLocks/>
          </p:cNvSpPr>
          <p:nvPr/>
        </p:nvSpPr>
        <p:spPr bwMode="auto">
          <a:xfrm rot="16200000">
            <a:off x="2198403" y="3132063"/>
            <a:ext cx="150813" cy="384175"/>
          </a:xfrm>
          <a:custGeom>
            <a:avLst/>
            <a:gdLst>
              <a:gd name="T0" fmla="*/ 680 w 1326"/>
              <a:gd name="T1" fmla="*/ 4 h 3382"/>
              <a:gd name="T2" fmla="*/ 709 w 1326"/>
              <a:gd name="T3" fmla="*/ 28 h 3382"/>
              <a:gd name="T4" fmla="*/ 938 w 1326"/>
              <a:gd name="T5" fmla="*/ 370 h 3382"/>
              <a:gd name="T6" fmla="*/ 1303 w 1326"/>
              <a:gd name="T7" fmla="*/ 924 h 3382"/>
              <a:gd name="T8" fmla="*/ 1323 w 1326"/>
              <a:gd name="T9" fmla="*/ 958 h 3382"/>
              <a:gd name="T10" fmla="*/ 1326 w 1326"/>
              <a:gd name="T11" fmla="*/ 989 h 3382"/>
              <a:gd name="T12" fmla="*/ 1314 w 1326"/>
              <a:gd name="T13" fmla="*/ 1014 h 3382"/>
              <a:gd name="T14" fmla="*/ 1288 w 1326"/>
              <a:gd name="T15" fmla="*/ 1032 h 3382"/>
              <a:gd name="T16" fmla="*/ 1260 w 1326"/>
              <a:gd name="T17" fmla="*/ 1034 h 3382"/>
              <a:gd name="T18" fmla="*/ 1233 w 1326"/>
              <a:gd name="T19" fmla="*/ 1019 h 3382"/>
              <a:gd name="T20" fmla="*/ 1135 w 1326"/>
              <a:gd name="T21" fmla="*/ 875 h 3382"/>
              <a:gd name="T22" fmla="*/ 748 w 1326"/>
              <a:gd name="T23" fmla="*/ 288 h 3382"/>
              <a:gd name="T24" fmla="*/ 732 w 1326"/>
              <a:gd name="T25" fmla="*/ 269 h 3382"/>
              <a:gd name="T26" fmla="*/ 721 w 1326"/>
              <a:gd name="T27" fmla="*/ 300 h 3382"/>
              <a:gd name="T28" fmla="*/ 721 w 1326"/>
              <a:gd name="T29" fmla="*/ 3311 h 3382"/>
              <a:gd name="T30" fmla="*/ 715 w 1326"/>
              <a:gd name="T31" fmla="*/ 3347 h 3382"/>
              <a:gd name="T32" fmla="*/ 701 w 1326"/>
              <a:gd name="T33" fmla="*/ 3369 h 3382"/>
              <a:gd name="T34" fmla="*/ 677 w 1326"/>
              <a:gd name="T35" fmla="*/ 3381 h 3382"/>
              <a:gd name="T36" fmla="*/ 646 w 1326"/>
              <a:gd name="T37" fmla="*/ 3380 h 3382"/>
              <a:gd name="T38" fmla="*/ 623 w 1326"/>
              <a:gd name="T39" fmla="*/ 3367 h 3382"/>
              <a:gd name="T40" fmla="*/ 610 w 1326"/>
              <a:gd name="T41" fmla="*/ 3344 h 3382"/>
              <a:gd name="T42" fmla="*/ 605 w 1326"/>
              <a:gd name="T43" fmla="*/ 3310 h 3382"/>
              <a:gd name="T44" fmla="*/ 606 w 1326"/>
              <a:gd name="T45" fmla="*/ 304 h 3382"/>
              <a:gd name="T46" fmla="*/ 598 w 1326"/>
              <a:gd name="T47" fmla="*/ 258 h 3382"/>
              <a:gd name="T48" fmla="*/ 119 w 1326"/>
              <a:gd name="T49" fmla="*/ 985 h 3382"/>
              <a:gd name="T50" fmla="*/ 98 w 1326"/>
              <a:gd name="T51" fmla="*/ 1014 h 3382"/>
              <a:gd name="T52" fmla="*/ 70 w 1326"/>
              <a:gd name="T53" fmla="*/ 1033 h 3382"/>
              <a:gd name="T54" fmla="*/ 38 w 1326"/>
              <a:gd name="T55" fmla="*/ 1033 h 3382"/>
              <a:gd name="T56" fmla="*/ 10 w 1326"/>
              <a:gd name="T57" fmla="*/ 1013 h 3382"/>
              <a:gd name="T58" fmla="*/ 0 w 1326"/>
              <a:gd name="T59" fmla="*/ 985 h 3382"/>
              <a:gd name="T60" fmla="*/ 5 w 1326"/>
              <a:gd name="T61" fmla="*/ 952 h 3382"/>
              <a:gd name="T62" fmla="*/ 18 w 1326"/>
              <a:gd name="T63" fmla="*/ 930 h 3382"/>
              <a:gd name="T64" fmla="*/ 615 w 1326"/>
              <a:gd name="T65" fmla="*/ 27 h 3382"/>
              <a:gd name="T66" fmla="*/ 637 w 1326"/>
              <a:gd name="T67" fmla="*/ 7 h 3382"/>
              <a:gd name="T68" fmla="*/ 664 w 1326"/>
              <a:gd name="T69" fmla="*/ 0 h 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26" h="3382">
                <a:moveTo>
                  <a:pt x="664" y="0"/>
                </a:moveTo>
                <a:lnTo>
                  <a:pt x="680" y="4"/>
                </a:lnTo>
                <a:lnTo>
                  <a:pt x="696" y="13"/>
                </a:lnTo>
                <a:lnTo>
                  <a:pt x="709" y="28"/>
                </a:lnTo>
                <a:lnTo>
                  <a:pt x="722" y="42"/>
                </a:lnTo>
                <a:lnTo>
                  <a:pt x="938" y="370"/>
                </a:lnTo>
                <a:lnTo>
                  <a:pt x="1154" y="699"/>
                </a:lnTo>
                <a:lnTo>
                  <a:pt x="1303" y="924"/>
                </a:lnTo>
                <a:lnTo>
                  <a:pt x="1315" y="943"/>
                </a:lnTo>
                <a:lnTo>
                  <a:pt x="1323" y="958"/>
                </a:lnTo>
                <a:lnTo>
                  <a:pt x="1326" y="974"/>
                </a:lnTo>
                <a:lnTo>
                  <a:pt x="1326" y="989"/>
                </a:lnTo>
                <a:lnTo>
                  <a:pt x="1321" y="1002"/>
                </a:lnTo>
                <a:lnTo>
                  <a:pt x="1314" y="1014"/>
                </a:lnTo>
                <a:lnTo>
                  <a:pt x="1303" y="1024"/>
                </a:lnTo>
                <a:lnTo>
                  <a:pt x="1288" y="1032"/>
                </a:lnTo>
                <a:lnTo>
                  <a:pt x="1274" y="1035"/>
                </a:lnTo>
                <a:lnTo>
                  <a:pt x="1260" y="1034"/>
                </a:lnTo>
                <a:lnTo>
                  <a:pt x="1246" y="1028"/>
                </a:lnTo>
                <a:lnTo>
                  <a:pt x="1233" y="1019"/>
                </a:lnTo>
                <a:lnTo>
                  <a:pt x="1221" y="1005"/>
                </a:lnTo>
                <a:lnTo>
                  <a:pt x="1135" y="875"/>
                </a:lnTo>
                <a:lnTo>
                  <a:pt x="1048" y="744"/>
                </a:lnTo>
                <a:lnTo>
                  <a:pt x="748" y="288"/>
                </a:lnTo>
                <a:lnTo>
                  <a:pt x="741" y="279"/>
                </a:lnTo>
                <a:lnTo>
                  <a:pt x="732" y="269"/>
                </a:lnTo>
                <a:lnTo>
                  <a:pt x="721" y="259"/>
                </a:lnTo>
                <a:lnTo>
                  <a:pt x="721" y="300"/>
                </a:lnTo>
                <a:lnTo>
                  <a:pt x="721" y="3289"/>
                </a:lnTo>
                <a:lnTo>
                  <a:pt x="721" y="3311"/>
                </a:lnTo>
                <a:lnTo>
                  <a:pt x="720" y="3333"/>
                </a:lnTo>
                <a:lnTo>
                  <a:pt x="715" y="3347"/>
                </a:lnTo>
                <a:lnTo>
                  <a:pt x="709" y="3360"/>
                </a:lnTo>
                <a:lnTo>
                  <a:pt x="701" y="3369"/>
                </a:lnTo>
                <a:lnTo>
                  <a:pt x="690" y="3377"/>
                </a:lnTo>
                <a:lnTo>
                  <a:pt x="677" y="3381"/>
                </a:lnTo>
                <a:lnTo>
                  <a:pt x="662" y="3382"/>
                </a:lnTo>
                <a:lnTo>
                  <a:pt x="646" y="3380"/>
                </a:lnTo>
                <a:lnTo>
                  <a:pt x="634" y="3376"/>
                </a:lnTo>
                <a:lnTo>
                  <a:pt x="623" y="3367"/>
                </a:lnTo>
                <a:lnTo>
                  <a:pt x="615" y="3357"/>
                </a:lnTo>
                <a:lnTo>
                  <a:pt x="610" y="3344"/>
                </a:lnTo>
                <a:lnTo>
                  <a:pt x="606" y="3330"/>
                </a:lnTo>
                <a:lnTo>
                  <a:pt x="605" y="3310"/>
                </a:lnTo>
                <a:lnTo>
                  <a:pt x="606" y="3290"/>
                </a:lnTo>
                <a:lnTo>
                  <a:pt x="606" y="304"/>
                </a:lnTo>
                <a:lnTo>
                  <a:pt x="606" y="260"/>
                </a:lnTo>
                <a:lnTo>
                  <a:pt x="598" y="258"/>
                </a:lnTo>
                <a:lnTo>
                  <a:pt x="525" y="368"/>
                </a:lnTo>
                <a:lnTo>
                  <a:pt x="119" y="985"/>
                </a:lnTo>
                <a:lnTo>
                  <a:pt x="109" y="999"/>
                </a:lnTo>
                <a:lnTo>
                  <a:pt x="98" y="1014"/>
                </a:lnTo>
                <a:lnTo>
                  <a:pt x="85" y="1026"/>
                </a:lnTo>
                <a:lnTo>
                  <a:pt x="70" y="1033"/>
                </a:lnTo>
                <a:lnTo>
                  <a:pt x="55" y="1035"/>
                </a:lnTo>
                <a:lnTo>
                  <a:pt x="38" y="1033"/>
                </a:lnTo>
                <a:lnTo>
                  <a:pt x="24" y="1024"/>
                </a:lnTo>
                <a:lnTo>
                  <a:pt x="10" y="1013"/>
                </a:lnTo>
                <a:lnTo>
                  <a:pt x="3" y="999"/>
                </a:lnTo>
                <a:lnTo>
                  <a:pt x="0" y="985"/>
                </a:lnTo>
                <a:lnTo>
                  <a:pt x="1" y="969"/>
                </a:lnTo>
                <a:lnTo>
                  <a:pt x="5" y="952"/>
                </a:lnTo>
                <a:lnTo>
                  <a:pt x="11" y="942"/>
                </a:lnTo>
                <a:lnTo>
                  <a:pt x="18" y="930"/>
                </a:lnTo>
                <a:lnTo>
                  <a:pt x="606" y="39"/>
                </a:lnTo>
                <a:lnTo>
                  <a:pt x="615" y="27"/>
                </a:lnTo>
                <a:lnTo>
                  <a:pt x="626" y="15"/>
                </a:lnTo>
                <a:lnTo>
                  <a:pt x="637" y="7"/>
                </a:lnTo>
                <a:lnTo>
                  <a:pt x="650" y="1"/>
                </a:lnTo>
                <a:lnTo>
                  <a:pt x="664"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9" name="Freeform 316">
            <a:extLst>
              <a:ext uri="{FF2B5EF4-FFF2-40B4-BE49-F238E27FC236}">
                <a16:creationId xmlns:a16="http://schemas.microsoft.com/office/drawing/2014/main" id="{3E38E942-9E36-A635-DB52-AE89BC4145E7}"/>
              </a:ext>
            </a:extLst>
          </p:cNvPr>
          <p:cNvSpPr>
            <a:spLocks/>
          </p:cNvSpPr>
          <p:nvPr/>
        </p:nvSpPr>
        <p:spPr bwMode="auto">
          <a:xfrm rot="5400000">
            <a:off x="2649105" y="4425586"/>
            <a:ext cx="146050" cy="296863"/>
          </a:xfrm>
          <a:custGeom>
            <a:avLst/>
            <a:gdLst>
              <a:gd name="T0" fmla="*/ 102 w 1652"/>
              <a:gd name="T1" fmla="*/ 0 h 3372"/>
              <a:gd name="T2" fmla="*/ 121 w 1652"/>
              <a:gd name="T3" fmla="*/ 4 h 3372"/>
              <a:gd name="T4" fmla="*/ 139 w 1652"/>
              <a:gd name="T5" fmla="*/ 13 h 3372"/>
              <a:gd name="T6" fmla="*/ 156 w 1652"/>
              <a:gd name="T7" fmla="*/ 25 h 3372"/>
              <a:gd name="T8" fmla="*/ 201 w 1652"/>
              <a:gd name="T9" fmla="*/ 68 h 3372"/>
              <a:gd name="T10" fmla="*/ 246 w 1652"/>
              <a:gd name="T11" fmla="*/ 112 h 3372"/>
              <a:gd name="T12" fmla="*/ 1521 w 1652"/>
              <a:gd name="T13" fmla="*/ 1388 h 3372"/>
              <a:gd name="T14" fmla="*/ 1555 w 1652"/>
              <a:gd name="T15" fmla="*/ 1425 h 3372"/>
              <a:gd name="T16" fmla="*/ 1584 w 1652"/>
              <a:gd name="T17" fmla="*/ 1465 h 3372"/>
              <a:gd name="T18" fmla="*/ 1607 w 1652"/>
              <a:gd name="T19" fmla="*/ 1506 h 3372"/>
              <a:gd name="T20" fmla="*/ 1626 w 1652"/>
              <a:gd name="T21" fmla="*/ 1549 h 3372"/>
              <a:gd name="T22" fmla="*/ 1640 w 1652"/>
              <a:gd name="T23" fmla="*/ 1593 h 3372"/>
              <a:gd name="T24" fmla="*/ 1648 w 1652"/>
              <a:gd name="T25" fmla="*/ 1637 h 3372"/>
              <a:gd name="T26" fmla="*/ 1652 w 1652"/>
              <a:gd name="T27" fmla="*/ 1682 h 3372"/>
              <a:gd name="T28" fmla="*/ 1650 w 1652"/>
              <a:gd name="T29" fmla="*/ 1727 h 3372"/>
              <a:gd name="T30" fmla="*/ 1643 w 1652"/>
              <a:gd name="T31" fmla="*/ 1771 h 3372"/>
              <a:gd name="T32" fmla="*/ 1629 w 1652"/>
              <a:gd name="T33" fmla="*/ 1816 h 3372"/>
              <a:gd name="T34" fmla="*/ 1612 w 1652"/>
              <a:gd name="T35" fmla="*/ 1859 h 3372"/>
              <a:gd name="T36" fmla="*/ 1589 w 1652"/>
              <a:gd name="T37" fmla="*/ 1901 h 3372"/>
              <a:gd name="T38" fmla="*/ 1567 w 1652"/>
              <a:gd name="T39" fmla="*/ 1931 h 3372"/>
              <a:gd name="T40" fmla="*/ 1543 w 1652"/>
              <a:gd name="T41" fmla="*/ 1960 h 3372"/>
              <a:gd name="T42" fmla="*/ 1517 w 1652"/>
              <a:gd name="T43" fmla="*/ 1988 h 3372"/>
              <a:gd name="T44" fmla="*/ 177 w 1652"/>
              <a:gd name="T45" fmla="*/ 3328 h 3372"/>
              <a:gd name="T46" fmla="*/ 159 w 1652"/>
              <a:gd name="T47" fmla="*/ 3344 h 3372"/>
              <a:gd name="T48" fmla="*/ 140 w 1652"/>
              <a:gd name="T49" fmla="*/ 3358 h 3372"/>
              <a:gd name="T50" fmla="*/ 120 w 1652"/>
              <a:gd name="T51" fmla="*/ 3372 h 3372"/>
              <a:gd name="T52" fmla="*/ 68 w 1652"/>
              <a:gd name="T53" fmla="*/ 3372 h 3372"/>
              <a:gd name="T54" fmla="*/ 50 w 1652"/>
              <a:gd name="T55" fmla="*/ 3362 h 3372"/>
              <a:gd name="T56" fmla="*/ 33 w 1652"/>
              <a:gd name="T57" fmla="*/ 3350 h 3372"/>
              <a:gd name="T58" fmla="*/ 20 w 1652"/>
              <a:gd name="T59" fmla="*/ 3337 h 3372"/>
              <a:gd name="T60" fmla="*/ 9 w 1652"/>
              <a:gd name="T61" fmla="*/ 3322 h 3372"/>
              <a:gd name="T62" fmla="*/ 3 w 1652"/>
              <a:gd name="T63" fmla="*/ 3305 h 3372"/>
              <a:gd name="T64" fmla="*/ 1 w 1652"/>
              <a:gd name="T65" fmla="*/ 3285 h 3372"/>
              <a:gd name="T66" fmla="*/ 3 w 1652"/>
              <a:gd name="T67" fmla="*/ 3264 h 3372"/>
              <a:gd name="T68" fmla="*/ 11 w 1652"/>
              <a:gd name="T69" fmla="*/ 3240 h 3372"/>
              <a:gd name="T70" fmla="*/ 25 w 1652"/>
              <a:gd name="T71" fmla="*/ 3218 h 3372"/>
              <a:gd name="T72" fmla="*/ 42 w 1652"/>
              <a:gd name="T73" fmla="*/ 3198 h 3372"/>
              <a:gd name="T74" fmla="*/ 588 w 1652"/>
              <a:gd name="T75" fmla="*/ 2651 h 3372"/>
              <a:gd name="T76" fmla="*/ 1135 w 1652"/>
              <a:gd name="T77" fmla="*/ 2104 h 3372"/>
              <a:gd name="T78" fmla="*/ 1392 w 1652"/>
              <a:gd name="T79" fmla="*/ 1847 h 3372"/>
              <a:gd name="T80" fmla="*/ 1418 w 1652"/>
              <a:gd name="T81" fmla="*/ 1817 h 3372"/>
              <a:gd name="T82" fmla="*/ 1438 w 1652"/>
              <a:gd name="T83" fmla="*/ 1786 h 3372"/>
              <a:gd name="T84" fmla="*/ 1452 w 1652"/>
              <a:gd name="T85" fmla="*/ 1753 h 3372"/>
              <a:gd name="T86" fmla="*/ 1461 w 1652"/>
              <a:gd name="T87" fmla="*/ 1720 h 3372"/>
              <a:gd name="T88" fmla="*/ 1464 w 1652"/>
              <a:gd name="T89" fmla="*/ 1686 h 3372"/>
              <a:gd name="T90" fmla="*/ 1461 w 1652"/>
              <a:gd name="T91" fmla="*/ 1652 h 3372"/>
              <a:gd name="T92" fmla="*/ 1452 w 1652"/>
              <a:gd name="T93" fmla="*/ 1618 h 3372"/>
              <a:gd name="T94" fmla="*/ 1438 w 1652"/>
              <a:gd name="T95" fmla="*/ 1586 h 3372"/>
              <a:gd name="T96" fmla="*/ 1417 w 1652"/>
              <a:gd name="T97" fmla="*/ 1554 h 3372"/>
              <a:gd name="T98" fmla="*/ 1391 w 1652"/>
              <a:gd name="T99" fmla="*/ 1524 h 3372"/>
              <a:gd name="T100" fmla="*/ 717 w 1652"/>
              <a:gd name="T101" fmla="*/ 849 h 3372"/>
              <a:gd name="T102" fmla="*/ 44 w 1652"/>
              <a:gd name="T103" fmla="*/ 176 h 3372"/>
              <a:gd name="T104" fmla="*/ 27 w 1652"/>
              <a:gd name="T105" fmla="*/ 157 h 3372"/>
              <a:gd name="T106" fmla="*/ 13 w 1652"/>
              <a:gd name="T107" fmla="*/ 136 h 3372"/>
              <a:gd name="T108" fmla="*/ 4 w 1652"/>
              <a:gd name="T109" fmla="*/ 113 h 3372"/>
              <a:gd name="T110" fmla="*/ 0 w 1652"/>
              <a:gd name="T111" fmla="*/ 89 h 3372"/>
              <a:gd name="T112" fmla="*/ 3 w 1652"/>
              <a:gd name="T113" fmla="*/ 66 h 3372"/>
              <a:gd name="T114" fmla="*/ 12 w 1652"/>
              <a:gd name="T115" fmla="*/ 45 h 3372"/>
              <a:gd name="T116" fmla="*/ 27 w 1652"/>
              <a:gd name="T117" fmla="*/ 27 h 3372"/>
              <a:gd name="T118" fmla="*/ 47 w 1652"/>
              <a:gd name="T119" fmla="*/ 13 h 3372"/>
              <a:gd name="T120" fmla="*/ 65 w 1652"/>
              <a:gd name="T121" fmla="*/ 4 h 3372"/>
              <a:gd name="T122" fmla="*/ 84 w 1652"/>
              <a:gd name="T123" fmla="*/ 0 h 3372"/>
              <a:gd name="T124" fmla="*/ 102 w 1652"/>
              <a:gd name="T125" fmla="*/ 0 h 3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52" h="3372">
                <a:moveTo>
                  <a:pt x="102" y="0"/>
                </a:moveTo>
                <a:lnTo>
                  <a:pt x="121" y="4"/>
                </a:lnTo>
                <a:lnTo>
                  <a:pt x="139" y="13"/>
                </a:lnTo>
                <a:lnTo>
                  <a:pt x="156" y="25"/>
                </a:lnTo>
                <a:lnTo>
                  <a:pt x="201" y="68"/>
                </a:lnTo>
                <a:lnTo>
                  <a:pt x="246" y="112"/>
                </a:lnTo>
                <a:lnTo>
                  <a:pt x="1521" y="1388"/>
                </a:lnTo>
                <a:lnTo>
                  <a:pt x="1555" y="1425"/>
                </a:lnTo>
                <a:lnTo>
                  <a:pt x="1584" y="1465"/>
                </a:lnTo>
                <a:lnTo>
                  <a:pt x="1607" y="1506"/>
                </a:lnTo>
                <a:lnTo>
                  <a:pt x="1626" y="1549"/>
                </a:lnTo>
                <a:lnTo>
                  <a:pt x="1640" y="1593"/>
                </a:lnTo>
                <a:lnTo>
                  <a:pt x="1648" y="1637"/>
                </a:lnTo>
                <a:lnTo>
                  <a:pt x="1652" y="1682"/>
                </a:lnTo>
                <a:lnTo>
                  <a:pt x="1650" y="1727"/>
                </a:lnTo>
                <a:lnTo>
                  <a:pt x="1643" y="1771"/>
                </a:lnTo>
                <a:lnTo>
                  <a:pt x="1629" y="1816"/>
                </a:lnTo>
                <a:lnTo>
                  <a:pt x="1612" y="1859"/>
                </a:lnTo>
                <a:lnTo>
                  <a:pt x="1589" y="1901"/>
                </a:lnTo>
                <a:lnTo>
                  <a:pt x="1567" y="1931"/>
                </a:lnTo>
                <a:lnTo>
                  <a:pt x="1543" y="1960"/>
                </a:lnTo>
                <a:lnTo>
                  <a:pt x="1517" y="1988"/>
                </a:lnTo>
                <a:lnTo>
                  <a:pt x="177" y="3328"/>
                </a:lnTo>
                <a:lnTo>
                  <a:pt x="159" y="3344"/>
                </a:lnTo>
                <a:lnTo>
                  <a:pt x="140" y="3358"/>
                </a:lnTo>
                <a:lnTo>
                  <a:pt x="120" y="3372"/>
                </a:lnTo>
                <a:lnTo>
                  <a:pt x="68" y="3372"/>
                </a:lnTo>
                <a:lnTo>
                  <a:pt x="50" y="3362"/>
                </a:lnTo>
                <a:lnTo>
                  <a:pt x="33" y="3350"/>
                </a:lnTo>
                <a:lnTo>
                  <a:pt x="20" y="3337"/>
                </a:lnTo>
                <a:lnTo>
                  <a:pt x="9" y="3322"/>
                </a:lnTo>
                <a:lnTo>
                  <a:pt x="3" y="3305"/>
                </a:lnTo>
                <a:lnTo>
                  <a:pt x="1" y="3285"/>
                </a:lnTo>
                <a:lnTo>
                  <a:pt x="3" y="3264"/>
                </a:lnTo>
                <a:lnTo>
                  <a:pt x="11" y="3240"/>
                </a:lnTo>
                <a:lnTo>
                  <a:pt x="25" y="3218"/>
                </a:lnTo>
                <a:lnTo>
                  <a:pt x="42" y="3198"/>
                </a:lnTo>
                <a:lnTo>
                  <a:pt x="588" y="2651"/>
                </a:lnTo>
                <a:lnTo>
                  <a:pt x="1135" y="2104"/>
                </a:lnTo>
                <a:lnTo>
                  <a:pt x="1392" y="1847"/>
                </a:lnTo>
                <a:lnTo>
                  <a:pt x="1418" y="1817"/>
                </a:lnTo>
                <a:lnTo>
                  <a:pt x="1438" y="1786"/>
                </a:lnTo>
                <a:lnTo>
                  <a:pt x="1452" y="1753"/>
                </a:lnTo>
                <a:lnTo>
                  <a:pt x="1461" y="1720"/>
                </a:lnTo>
                <a:lnTo>
                  <a:pt x="1464" y="1686"/>
                </a:lnTo>
                <a:lnTo>
                  <a:pt x="1461" y="1652"/>
                </a:lnTo>
                <a:lnTo>
                  <a:pt x="1452" y="1618"/>
                </a:lnTo>
                <a:lnTo>
                  <a:pt x="1438" y="1586"/>
                </a:lnTo>
                <a:lnTo>
                  <a:pt x="1417" y="1554"/>
                </a:lnTo>
                <a:lnTo>
                  <a:pt x="1391" y="1524"/>
                </a:lnTo>
                <a:lnTo>
                  <a:pt x="717" y="849"/>
                </a:lnTo>
                <a:lnTo>
                  <a:pt x="44" y="176"/>
                </a:lnTo>
                <a:lnTo>
                  <a:pt x="27" y="157"/>
                </a:lnTo>
                <a:lnTo>
                  <a:pt x="13" y="136"/>
                </a:lnTo>
                <a:lnTo>
                  <a:pt x="4" y="113"/>
                </a:lnTo>
                <a:lnTo>
                  <a:pt x="0" y="89"/>
                </a:lnTo>
                <a:lnTo>
                  <a:pt x="3" y="66"/>
                </a:lnTo>
                <a:lnTo>
                  <a:pt x="12" y="45"/>
                </a:lnTo>
                <a:lnTo>
                  <a:pt x="27" y="27"/>
                </a:lnTo>
                <a:lnTo>
                  <a:pt x="47" y="13"/>
                </a:lnTo>
                <a:lnTo>
                  <a:pt x="65" y="4"/>
                </a:lnTo>
                <a:lnTo>
                  <a:pt x="84" y="0"/>
                </a:lnTo>
                <a:lnTo>
                  <a:pt x="10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0" name="Freeform 316">
            <a:extLst>
              <a:ext uri="{FF2B5EF4-FFF2-40B4-BE49-F238E27FC236}">
                <a16:creationId xmlns:a16="http://schemas.microsoft.com/office/drawing/2014/main" id="{BB40B421-9218-2F8B-BF8F-EACFCC8FA355}"/>
              </a:ext>
            </a:extLst>
          </p:cNvPr>
          <p:cNvSpPr>
            <a:spLocks/>
          </p:cNvSpPr>
          <p:nvPr/>
        </p:nvSpPr>
        <p:spPr bwMode="auto">
          <a:xfrm rot="16200000">
            <a:off x="2209056" y="4433119"/>
            <a:ext cx="146050" cy="296863"/>
          </a:xfrm>
          <a:custGeom>
            <a:avLst/>
            <a:gdLst>
              <a:gd name="T0" fmla="*/ 102 w 1652"/>
              <a:gd name="T1" fmla="*/ 0 h 3372"/>
              <a:gd name="T2" fmla="*/ 121 w 1652"/>
              <a:gd name="T3" fmla="*/ 4 h 3372"/>
              <a:gd name="T4" fmla="*/ 139 w 1652"/>
              <a:gd name="T5" fmla="*/ 13 h 3372"/>
              <a:gd name="T6" fmla="*/ 156 w 1652"/>
              <a:gd name="T7" fmla="*/ 25 h 3372"/>
              <a:gd name="T8" fmla="*/ 201 w 1652"/>
              <a:gd name="T9" fmla="*/ 68 h 3372"/>
              <a:gd name="T10" fmla="*/ 246 w 1652"/>
              <a:gd name="T11" fmla="*/ 112 h 3372"/>
              <a:gd name="T12" fmla="*/ 1521 w 1652"/>
              <a:gd name="T13" fmla="*/ 1388 h 3372"/>
              <a:gd name="T14" fmla="*/ 1555 w 1652"/>
              <a:gd name="T15" fmla="*/ 1425 h 3372"/>
              <a:gd name="T16" fmla="*/ 1584 w 1652"/>
              <a:gd name="T17" fmla="*/ 1465 h 3372"/>
              <a:gd name="T18" fmla="*/ 1607 w 1652"/>
              <a:gd name="T19" fmla="*/ 1506 h 3372"/>
              <a:gd name="T20" fmla="*/ 1626 w 1652"/>
              <a:gd name="T21" fmla="*/ 1549 h 3372"/>
              <a:gd name="T22" fmla="*/ 1640 w 1652"/>
              <a:gd name="T23" fmla="*/ 1593 h 3372"/>
              <a:gd name="T24" fmla="*/ 1648 w 1652"/>
              <a:gd name="T25" fmla="*/ 1637 h 3372"/>
              <a:gd name="T26" fmla="*/ 1652 w 1652"/>
              <a:gd name="T27" fmla="*/ 1682 h 3372"/>
              <a:gd name="T28" fmla="*/ 1650 w 1652"/>
              <a:gd name="T29" fmla="*/ 1727 h 3372"/>
              <a:gd name="T30" fmla="*/ 1643 w 1652"/>
              <a:gd name="T31" fmla="*/ 1771 h 3372"/>
              <a:gd name="T32" fmla="*/ 1629 w 1652"/>
              <a:gd name="T33" fmla="*/ 1816 h 3372"/>
              <a:gd name="T34" fmla="*/ 1612 w 1652"/>
              <a:gd name="T35" fmla="*/ 1859 h 3372"/>
              <a:gd name="T36" fmla="*/ 1589 w 1652"/>
              <a:gd name="T37" fmla="*/ 1901 h 3372"/>
              <a:gd name="T38" fmla="*/ 1567 w 1652"/>
              <a:gd name="T39" fmla="*/ 1931 h 3372"/>
              <a:gd name="T40" fmla="*/ 1543 w 1652"/>
              <a:gd name="T41" fmla="*/ 1960 h 3372"/>
              <a:gd name="T42" fmla="*/ 1517 w 1652"/>
              <a:gd name="T43" fmla="*/ 1988 h 3372"/>
              <a:gd name="T44" fmla="*/ 177 w 1652"/>
              <a:gd name="T45" fmla="*/ 3328 h 3372"/>
              <a:gd name="T46" fmla="*/ 159 w 1652"/>
              <a:gd name="T47" fmla="*/ 3344 h 3372"/>
              <a:gd name="T48" fmla="*/ 140 w 1652"/>
              <a:gd name="T49" fmla="*/ 3358 h 3372"/>
              <a:gd name="T50" fmla="*/ 120 w 1652"/>
              <a:gd name="T51" fmla="*/ 3372 h 3372"/>
              <a:gd name="T52" fmla="*/ 68 w 1652"/>
              <a:gd name="T53" fmla="*/ 3372 h 3372"/>
              <a:gd name="T54" fmla="*/ 50 w 1652"/>
              <a:gd name="T55" fmla="*/ 3362 h 3372"/>
              <a:gd name="T56" fmla="*/ 33 w 1652"/>
              <a:gd name="T57" fmla="*/ 3350 h 3372"/>
              <a:gd name="T58" fmla="*/ 20 w 1652"/>
              <a:gd name="T59" fmla="*/ 3337 h 3372"/>
              <a:gd name="T60" fmla="*/ 9 w 1652"/>
              <a:gd name="T61" fmla="*/ 3322 h 3372"/>
              <a:gd name="T62" fmla="*/ 3 w 1652"/>
              <a:gd name="T63" fmla="*/ 3305 h 3372"/>
              <a:gd name="T64" fmla="*/ 1 w 1652"/>
              <a:gd name="T65" fmla="*/ 3285 h 3372"/>
              <a:gd name="T66" fmla="*/ 3 w 1652"/>
              <a:gd name="T67" fmla="*/ 3264 h 3372"/>
              <a:gd name="T68" fmla="*/ 11 w 1652"/>
              <a:gd name="T69" fmla="*/ 3240 h 3372"/>
              <a:gd name="T70" fmla="*/ 25 w 1652"/>
              <a:gd name="T71" fmla="*/ 3218 h 3372"/>
              <a:gd name="T72" fmla="*/ 42 w 1652"/>
              <a:gd name="T73" fmla="*/ 3198 h 3372"/>
              <a:gd name="T74" fmla="*/ 588 w 1652"/>
              <a:gd name="T75" fmla="*/ 2651 h 3372"/>
              <a:gd name="T76" fmla="*/ 1135 w 1652"/>
              <a:gd name="T77" fmla="*/ 2104 h 3372"/>
              <a:gd name="T78" fmla="*/ 1392 w 1652"/>
              <a:gd name="T79" fmla="*/ 1847 h 3372"/>
              <a:gd name="T80" fmla="*/ 1418 w 1652"/>
              <a:gd name="T81" fmla="*/ 1817 h 3372"/>
              <a:gd name="T82" fmla="*/ 1438 w 1652"/>
              <a:gd name="T83" fmla="*/ 1786 h 3372"/>
              <a:gd name="T84" fmla="*/ 1452 w 1652"/>
              <a:gd name="T85" fmla="*/ 1753 h 3372"/>
              <a:gd name="T86" fmla="*/ 1461 w 1652"/>
              <a:gd name="T87" fmla="*/ 1720 h 3372"/>
              <a:gd name="T88" fmla="*/ 1464 w 1652"/>
              <a:gd name="T89" fmla="*/ 1686 h 3372"/>
              <a:gd name="T90" fmla="*/ 1461 w 1652"/>
              <a:gd name="T91" fmla="*/ 1652 h 3372"/>
              <a:gd name="T92" fmla="*/ 1452 w 1652"/>
              <a:gd name="T93" fmla="*/ 1618 h 3372"/>
              <a:gd name="T94" fmla="*/ 1438 w 1652"/>
              <a:gd name="T95" fmla="*/ 1586 h 3372"/>
              <a:gd name="T96" fmla="*/ 1417 w 1652"/>
              <a:gd name="T97" fmla="*/ 1554 h 3372"/>
              <a:gd name="T98" fmla="*/ 1391 w 1652"/>
              <a:gd name="T99" fmla="*/ 1524 h 3372"/>
              <a:gd name="T100" fmla="*/ 717 w 1652"/>
              <a:gd name="T101" fmla="*/ 849 h 3372"/>
              <a:gd name="T102" fmla="*/ 44 w 1652"/>
              <a:gd name="T103" fmla="*/ 176 h 3372"/>
              <a:gd name="T104" fmla="*/ 27 w 1652"/>
              <a:gd name="T105" fmla="*/ 157 h 3372"/>
              <a:gd name="T106" fmla="*/ 13 w 1652"/>
              <a:gd name="T107" fmla="*/ 136 h 3372"/>
              <a:gd name="T108" fmla="*/ 4 w 1652"/>
              <a:gd name="T109" fmla="*/ 113 h 3372"/>
              <a:gd name="T110" fmla="*/ 0 w 1652"/>
              <a:gd name="T111" fmla="*/ 89 h 3372"/>
              <a:gd name="T112" fmla="*/ 3 w 1652"/>
              <a:gd name="T113" fmla="*/ 66 h 3372"/>
              <a:gd name="T114" fmla="*/ 12 w 1652"/>
              <a:gd name="T115" fmla="*/ 45 h 3372"/>
              <a:gd name="T116" fmla="*/ 27 w 1652"/>
              <a:gd name="T117" fmla="*/ 27 h 3372"/>
              <a:gd name="T118" fmla="*/ 47 w 1652"/>
              <a:gd name="T119" fmla="*/ 13 h 3372"/>
              <a:gd name="T120" fmla="*/ 65 w 1652"/>
              <a:gd name="T121" fmla="*/ 4 h 3372"/>
              <a:gd name="T122" fmla="*/ 84 w 1652"/>
              <a:gd name="T123" fmla="*/ 0 h 3372"/>
              <a:gd name="T124" fmla="*/ 102 w 1652"/>
              <a:gd name="T125" fmla="*/ 0 h 3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52" h="3372">
                <a:moveTo>
                  <a:pt x="102" y="0"/>
                </a:moveTo>
                <a:lnTo>
                  <a:pt x="121" y="4"/>
                </a:lnTo>
                <a:lnTo>
                  <a:pt x="139" y="13"/>
                </a:lnTo>
                <a:lnTo>
                  <a:pt x="156" y="25"/>
                </a:lnTo>
                <a:lnTo>
                  <a:pt x="201" y="68"/>
                </a:lnTo>
                <a:lnTo>
                  <a:pt x="246" y="112"/>
                </a:lnTo>
                <a:lnTo>
                  <a:pt x="1521" y="1388"/>
                </a:lnTo>
                <a:lnTo>
                  <a:pt x="1555" y="1425"/>
                </a:lnTo>
                <a:lnTo>
                  <a:pt x="1584" y="1465"/>
                </a:lnTo>
                <a:lnTo>
                  <a:pt x="1607" y="1506"/>
                </a:lnTo>
                <a:lnTo>
                  <a:pt x="1626" y="1549"/>
                </a:lnTo>
                <a:lnTo>
                  <a:pt x="1640" y="1593"/>
                </a:lnTo>
                <a:lnTo>
                  <a:pt x="1648" y="1637"/>
                </a:lnTo>
                <a:lnTo>
                  <a:pt x="1652" y="1682"/>
                </a:lnTo>
                <a:lnTo>
                  <a:pt x="1650" y="1727"/>
                </a:lnTo>
                <a:lnTo>
                  <a:pt x="1643" y="1771"/>
                </a:lnTo>
                <a:lnTo>
                  <a:pt x="1629" y="1816"/>
                </a:lnTo>
                <a:lnTo>
                  <a:pt x="1612" y="1859"/>
                </a:lnTo>
                <a:lnTo>
                  <a:pt x="1589" y="1901"/>
                </a:lnTo>
                <a:lnTo>
                  <a:pt x="1567" y="1931"/>
                </a:lnTo>
                <a:lnTo>
                  <a:pt x="1543" y="1960"/>
                </a:lnTo>
                <a:lnTo>
                  <a:pt x="1517" y="1988"/>
                </a:lnTo>
                <a:lnTo>
                  <a:pt x="177" y="3328"/>
                </a:lnTo>
                <a:lnTo>
                  <a:pt x="159" y="3344"/>
                </a:lnTo>
                <a:lnTo>
                  <a:pt x="140" y="3358"/>
                </a:lnTo>
                <a:lnTo>
                  <a:pt x="120" y="3372"/>
                </a:lnTo>
                <a:lnTo>
                  <a:pt x="68" y="3372"/>
                </a:lnTo>
                <a:lnTo>
                  <a:pt x="50" y="3362"/>
                </a:lnTo>
                <a:lnTo>
                  <a:pt x="33" y="3350"/>
                </a:lnTo>
                <a:lnTo>
                  <a:pt x="20" y="3337"/>
                </a:lnTo>
                <a:lnTo>
                  <a:pt x="9" y="3322"/>
                </a:lnTo>
                <a:lnTo>
                  <a:pt x="3" y="3305"/>
                </a:lnTo>
                <a:lnTo>
                  <a:pt x="1" y="3285"/>
                </a:lnTo>
                <a:lnTo>
                  <a:pt x="3" y="3264"/>
                </a:lnTo>
                <a:lnTo>
                  <a:pt x="11" y="3240"/>
                </a:lnTo>
                <a:lnTo>
                  <a:pt x="25" y="3218"/>
                </a:lnTo>
                <a:lnTo>
                  <a:pt x="42" y="3198"/>
                </a:lnTo>
                <a:lnTo>
                  <a:pt x="588" y="2651"/>
                </a:lnTo>
                <a:lnTo>
                  <a:pt x="1135" y="2104"/>
                </a:lnTo>
                <a:lnTo>
                  <a:pt x="1392" y="1847"/>
                </a:lnTo>
                <a:lnTo>
                  <a:pt x="1418" y="1817"/>
                </a:lnTo>
                <a:lnTo>
                  <a:pt x="1438" y="1786"/>
                </a:lnTo>
                <a:lnTo>
                  <a:pt x="1452" y="1753"/>
                </a:lnTo>
                <a:lnTo>
                  <a:pt x="1461" y="1720"/>
                </a:lnTo>
                <a:lnTo>
                  <a:pt x="1464" y="1686"/>
                </a:lnTo>
                <a:lnTo>
                  <a:pt x="1461" y="1652"/>
                </a:lnTo>
                <a:lnTo>
                  <a:pt x="1452" y="1618"/>
                </a:lnTo>
                <a:lnTo>
                  <a:pt x="1438" y="1586"/>
                </a:lnTo>
                <a:lnTo>
                  <a:pt x="1417" y="1554"/>
                </a:lnTo>
                <a:lnTo>
                  <a:pt x="1391" y="1524"/>
                </a:lnTo>
                <a:lnTo>
                  <a:pt x="717" y="849"/>
                </a:lnTo>
                <a:lnTo>
                  <a:pt x="44" y="176"/>
                </a:lnTo>
                <a:lnTo>
                  <a:pt x="27" y="157"/>
                </a:lnTo>
                <a:lnTo>
                  <a:pt x="13" y="136"/>
                </a:lnTo>
                <a:lnTo>
                  <a:pt x="4" y="113"/>
                </a:lnTo>
                <a:lnTo>
                  <a:pt x="0" y="89"/>
                </a:lnTo>
                <a:lnTo>
                  <a:pt x="3" y="66"/>
                </a:lnTo>
                <a:lnTo>
                  <a:pt x="12" y="45"/>
                </a:lnTo>
                <a:lnTo>
                  <a:pt x="27" y="27"/>
                </a:lnTo>
                <a:lnTo>
                  <a:pt x="47" y="13"/>
                </a:lnTo>
                <a:lnTo>
                  <a:pt x="65" y="4"/>
                </a:lnTo>
                <a:lnTo>
                  <a:pt x="84" y="0"/>
                </a:lnTo>
                <a:lnTo>
                  <a:pt x="10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1" name="Freeform 316">
            <a:extLst>
              <a:ext uri="{FF2B5EF4-FFF2-40B4-BE49-F238E27FC236}">
                <a16:creationId xmlns:a16="http://schemas.microsoft.com/office/drawing/2014/main" id="{C118EBD4-1DC6-1AAF-8283-ACEA99AA885B}"/>
              </a:ext>
            </a:extLst>
          </p:cNvPr>
          <p:cNvSpPr>
            <a:spLocks/>
          </p:cNvSpPr>
          <p:nvPr/>
        </p:nvSpPr>
        <p:spPr bwMode="auto">
          <a:xfrm rot="10800000">
            <a:off x="2209055" y="3570101"/>
            <a:ext cx="146050" cy="296863"/>
          </a:xfrm>
          <a:custGeom>
            <a:avLst/>
            <a:gdLst>
              <a:gd name="T0" fmla="*/ 102 w 1652"/>
              <a:gd name="T1" fmla="*/ 0 h 3372"/>
              <a:gd name="T2" fmla="*/ 121 w 1652"/>
              <a:gd name="T3" fmla="*/ 4 h 3372"/>
              <a:gd name="T4" fmla="*/ 139 w 1652"/>
              <a:gd name="T5" fmla="*/ 13 h 3372"/>
              <a:gd name="T6" fmla="*/ 156 w 1652"/>
              <a:gd name="T7" fmla="*/ 25 h 3372"/>
              <a:gd name="T8" fmla="*/ 201 w 1652"/>
              <a:gd name="T9" fmla="*/ 68 h 3372"/>
              <a:gd name="T10" fmla="*/ 246 w 1652"/>
              <a:gd name="T11" fmla="*/ 112 h 3372"/>
              <a:gd name="T12" fmla="*/ 1521 w 1652"/>
              <a:gd name="T13" fmla="*/ 1388 h 3372"/>
              <a:gd name="T14" fmla="*/ 1555 w 1652"/>
              <a:gd name="T15" fmla="*/ 1425 h 3372"/>
              <a:gd name="T16" fmla="*/ 1584 w 1652"/>
              <a:gd name="T17" fmla="*/ 1465 h 3372"/>
              <a:gd name="T18" fmla="*/ 1607 w 1652"/>
              <a:gd name="T19" fmla="*/ 1506 h 3372"/>
              <a:gd name="T20" fmla="*/ 1626 w 1652"/>
              <a:gd name="T21" fmla="*/ 1549 h 3372"/>
              <a:gd name="T22" fmla="*/ 1640 w 1652"/>
              <a:gd name="T23" fmla="*/ 1593 h 3372"/>
              <a:gd name="T24" fmla="*/ 1648 w 1652"/>
              <a:gd name="T25" fmla="*/ 1637 h 3372"/>
              <a:gd name="T26" fmla="*/ 1652 w 1652"/>
              <a:gd name="T27" fmla="*/ 1682 h 3372"/>
              <a:gd name="T28" fmla="*/ 1650 w 1652"/>
              <a:gd name="T29" fmla="*/ 1727 h 3372"/>
              <a:gd name="T30" fmla="*/ 1643 w 1652"/>
              <a:gd name="T31" fmla="*/ 1771 h 3372"/>
              <a:gd name="T32" fmla="*/ 1629 w 1652"/>
              <a:gd name="T33" fmla="*/ 1816 h 3372"/>
              <a:gd name="T34" fmla="*/ 1612 w 1652"/>
              <a:gd name="T35" fmla="*/ 1859 h 3372"/>
              <a:gd name="T36" fmla="*/ 1589 w 1652"/>
              <a:gd name="T37" fmla="*/ 1901 h 3372"/>
              <a:gd name="T38" fmla="*/ 1567 w 1652"/>
              <a:gd name="T39" fmla="*/ 1931 h 3372"/>
              <a:gd name="T40" fmla="*/ 1543 w 1652"/>
              <a:gd name="T41" fmla="*/ 1960 h 3372"/>
              <a:gd name="T42" fmla="*/ 1517 w 1652"/>
              <a:gd name="T43" fmla="*/ 1988 h 3372"/>
              <a:gd name="T44" fmla="*/ 177 w 1652"/>
              <a:gd name="T45" fmla="*/ 3328 h 3372"/>
              <a:gd name="T46" fmla="*/ 159 w 1652"/>
              <a:gd name="T47" fmla="*/ 3344 h 3372"/>
              <a:gd name="T48" fmla="*/ 140 w 1652"/>
              <a:gd name="T49" fmla="*/ 3358 h 3372"/>
              <a:gd name="T50" fmla="*/ 120 w 1652"/>
              <a:gd name="T51" fmla="*/ 3372 h 3372"/>
              <a:gd name="T52" fmla="*/ 68 w 1652"/>
              <a:gd name="T53" fmla="*/ 3372 h 3372"/>
              <a:gd name="T54" fmla="*/ 50 w 1652"/>
              <a:gd name="T55" fmla="*/ 3362 h 3372"/>
              <a:gd name="T56" fmla="*/ 33 w 1652"/>
              <a:gd name="T57" fmla="*/ 3350 h 3372"/>
              <a:gd name="T58" fmla="*/ 20 w 1652"/>
              <a:gd name="T59" fmla="*/ 3337 h 3372"/>
              <a:gd name="T60" fmla="*/ 9 w 1652"/>
              <a:gd name="T61" fmla="*/ 3322 h 3372"/>
              <a:gd name="T62" fmla="*/ 3 w 1652"/>
              <a:gd name="T63" fmla="*/ 3305 h 3372"/>
              <a:gd name="T64" fmla="*/ 1 w 1652"/>
              <a:gd name="T65" fmla="*/ 3285 h 3372"/>
              <a:gd name="T66" fmla="*/ 3 w 1652"/>
              <a:gd name="T67" fmla="*/ 3264 h 3372"/>
              <a:gd name="T68" fmla="*/ 11 w 1652"/>
              <a:gd name="T69" fmla="*/ 3240 h 3372"/>
              <a:gd name="T70" fmla="*/ 25 w 1652"/>
              <a:gd name="T71" fmla="*/ 3218 h 3372"/>
              <a:gd name="T72" fmla="*/ 42 w 1652"/>
              <a:gd name="T73" fmla="*/ 3198 h 3372"/>
              <a:gd name="T74" fmla="*/ 588 w 1652"/>
              <a:gd name="T75" fmla="*/ 2651 h 3372"/>
              <a:gd name="T76" fmla="*/ 1135 w 1652"/>
              <a:gd name="T77" fmla="*/ 2104 h 3372"/>
              <a:gd name="T78" fmla="*/ 1392 w 1652"/>
              <a:gd name="T79" fmla="*/ 1847 h 3372"/>
              <a:gd name="T80" fmla="*/ 1418 w 1652"/>
              <a:gd name="T81" fmla="*/ 1817 h 3372"/>
              <a:gd name="T82" fmla="*/ 1438 w 1652"/>
              <a:gd name="T83" fmla="*/ 1786 h 3372"/>
              <a:gd name="T84" fmla="*/ 1452 w 1652"/>
              <a:gd name="T85" fmla="*/ 1753 h 3372"/>
              <a:gd name="T86" fmla="*/ 1461 w 1652"/>
              <a:gd name="T87" fmla="*/ 1720 h 3372"/>
              <a:gd name="T88" fmla="*/ 1464 w 1652"/>
              <a:gd name="T89" fmla="*/ 1686 h 3372"/>
              <a:gd name="T90" fmla="*/ 1461 w 1652"/>
              <a:gd name="T91" fmla="*/ 1652 h 3372"/>
              <a:gd name="T92" fmla="*/ 1452 w 1652"/>
              <a:gd name="T93" fmla="*/ 1618 h 3372"/>
              <a:gd name="T94" fmla="*/ 1438 w 1652"/>
              <a:gd name="T95" fmla="*/ 1586 h 3372"/>
              <a:gd name="T96" fmla="*/ 1417 w 1652"/>
              <a:gd name="T97" fmla="*/ 1554 h 3372"/>
              <a:gd name="T98" fmla="*/ 1391 w 1652"/>
              <a:gd name="T99" fmla="*/ 1524 h 3372"/>
              <a:gd name="T100" fmla="*/ 717 w 1652"/>
              <a:gd name="T101" fmla="*/ 849 h 3372"/>
              <a:gd name="T102" fmla="*/ 44 w 1652"/>
              <a:gd name="T103" fmla="*/ 176 h 3372"/>
              <a:gd name="T104" fmla="*/ 27 w 1652"/>
              <a:gd name="T105" fmla="*/ 157 h 3372"/>
              <a:gd name="T106" fmla="*/ 13 w 1652"/>
              <a:gd name="T107" fmla="*/ 136 h 3372"/>
              <a:gd name="T108" fmla="*/ 4 w 1652"/>
              <a:gd name="T109" fmla="*/ 113 h 3372"/>
              <a:gd name="T110" fmla="*/ 0 w 1652"/>
              <a:gd name="T111" fmla="*/ 89 h 3372"/>
              <a:gd name="T112" fmla="*/ 3 w 1652"/>
              <a:gd name="T113" fmla="*/ 66 h 3372"/>
              <a:gd name="T114" fmla="*/ 12 w 1652"/>
              <a:gd name="T115" fmla="*/ 45 h 3372"/>
              <a:gd name="T116" fmla="*/ 27 w 1652"/>
              <a:gd name="T117" fmla="*/ 27 h 3372"/>
              <a:gd name="T118" fmla="*/ 47 w 1652"/>
              <a:gd name="T119" fmla="*/ 13 h 3372"/>
              <a:gd name="T120" fmla="*/ 65 w 1652"/>
              <a:gd name="T121" fmla="*/ 4 h 3372"/>
              <a:gd name="T122" fmla="*/ 84 w 1652"/>
              <a:gd name="T123" fmla="*/ 0 h 3372"/>
              <a:gd name="T124" fmla="*/ 102 w 1652"/>
              <a:gd name="T125" fmla="*/ 0 h 3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52" h="3372">
                <a:moveTo>
                  <a:pt x="102" y="0"/>
                </a:moveTo>
                <a:lnTo>
                  <a:pt x="121" y="4"/>
                </a:lnTo>
                <a:lnTo>
                  <a:pt x="139" y="13"/>
                </a:lnTo>
                <a:lnTo>
                  <a:pt x="156" y="25"/>
                </a:lnTo>
                <a:lnTo>
                  <a:pt x="201" y="68"/>
                </a:lnTo>
                <a:lnTo>
                  <a:pt x="246" y="112"/>
                </a:lnTo>
                <a:lnTo>
                  <a:pt x="1521" y="1388"/>
                </a:lnTo>
                <a:lnTo>
                  <a:pt x="1555" y="1425"/>
                </a:lnTo>
                <a:lnTo>
                  <a:pt x="1584" y="1465"/>
                </a:lnTo>
                <a:lnTo>
                  <a:pt x="1607" y="1506"/>
                </a:lnTo>
                <a:lnTo>
                  <a:pt x="1626" y="1549"/>
                </a:lnTo>
                <a:lnTo>
                  <a:pt x="1640" y="1593"/>
                </a:lnTo>
                <a:lnTo>
                  <a:pt x="1648" y="1637"/>
                </a:lnTo>
                <a:lnTo>
                  <a:pt x="1652" y="1682"/>
                </a:lnTo>
                <a:lnTo>
                  <a:pt x="1650" y="1727"/>
                </a:lnTo>
                <a:lnTo>
                  <a:pt x="1643" y="1771"/>
                </a:lnTo>
                <a:lnTo>
                  <a:pt x="1629" y="1816"/>
                </a:lnTo>
                <a:lnTo>
                  <a:pt x="1612" y="1859"/>
                </a:lnTo>
                <a:lnTo>
                  <a:pt x="1589" y="1901"/>
                </a:lnTo>
                <a:lnTo>
                  <a:pt x="1567" y="1931"/>
                </a:lnTo>
                <a:lnTo>
                  <a:pt x="1543" y="1960"/>
                </a:lnTo>
                <a:lnTo>
                  <a:pt x="1517" y="1988"/>
                </a:lnTo>
                <a:lnTo>
                  <a:pt x="177" y="3328"/>
                </a:lnTo>
                <a:lnTo>
                  <a:pt x="159" y="3344"/>
                </a:lnTo>
                <a:lnTo>
                  <a:pt x="140" y="3358"/>
                </a:lnTo>
                <a:lnTo>
                  <a:pt x="120" y="3372"/>
                </a:lnTo>
                <a:lnTo>
                  <a:pt x="68" y="3372"/>
                </a:lnTo>
                <a:lnTo>
                  <a:pt x="50" y="3362"/>
                </a:lnTo>
                <a:lnTo>
                  <a:pt x="33" y="3350"/>
                </a:lnTo>
                <a:lnTo>
                  <a:pt x="20" y="3337"/>
                </a:lnTo>
                <a:lnTo>
                  <a:pt x="9" y="3322"/>
                </a:lnTo>
                <a:lnTo>
                  <a:pt x="3" y="3305"/>
                </a:lnTo>
                <a:lnTo>
                  <a:pt x="1" y="3285"/>
                </a:lnTo>
                <a:lnTo>
                  <a:pt x="3" y="3264"/>
                </a:lnTo>
                <a:lnTo>
                  <a:pt x="11" y="3240"/>
                </a:lnTo>
                <a:lnTo>
                  <a:pt x="25" y="3218"/>
                </a:lnTo>
                <a:lnTo>
                  <a:pt x="42" y="3198"/>
                </a:lnTo>
                <a:lnTo>
                  <a:pt x="588" y="2651"/>
                </a:lnTo>
                <a:lnTo>
                  <a:pt x="1135" y="2104"/>
                </a:lnTo>
                <a:lnTo>
                  <a:pt x="1392" y="1847"/>
                </a:lnTo>
                <a:lnTo>
                  <a:pt x="1418" y="1817"/>
                </a:lnTo>
                <a:lnTo>
                  <a:pt x="1438" y="1786"/>
                </a:lnTo>
                <a:lnTo>
                  <a:pt x="1452" y="1753"/>
                </a:lnTo>
                <a:lnTo>
                  <a:pt x="1461" y="1720"/>
                </a:lnTo>
                <a:lnTo>
                  <a:pt x="1464" y="1686"/>
                </a:lnTo>
                <a:lnTo>
                  <a:pt x="1461" y="1652"/>
                </a:lnTo>
                <a:lnTo>
                  <a:pt x="1452" y="1618"/>
                </a:lnTo>
                <a:lnTo>
                  <a:pt x="1438" y="1586"/>
                </a:lnTo>
                <a:lnTo>
                  <a:pt x="1417" y="1554"/>
                </a:lnTo>
                <a:lnTo>
                  <a:pt x="1391" y="1524"/>
                </a:lnTo>
                <a:lnTo>
                  <a:pt x="717" y="849"/>
                </a:lnTo>
                <a:lnTo>
                  <a:pt x="44" y="176"/>
                </a:lnTo>
                <a:lnTo>
                  <a:pt x="27" y="157"/>
                </a:lnTo>
                <a:lnTo>
                  <a:pt x="13" y="136"/>
                </a:lnTo>
                <a:lnTo>
                  <a:pt x="4" y="113"/>
                </a:lnTo>
                <a:lnTo>
                  <a:pt x="0" y="89"/>
                </a:lnTo>
                <a:lnTo>
                  <a:pt x="3" y="66"/>
                </a:lnTo>
                <a:lnTo>
                  <a:pt x="12" y="45"/>
                </a:lnTo>
                <a:lnTo>
                  <a:pt x="27" y="27"/>
                </a:lnTo>
                <a:lnTo>
                  <a:pt x="47" y="13"/>
                </a:lnTo>
                <a:lnTo>
                  <a:pt x="65" y="4"/>
                </a:lnTo>
                <a:lnTo>
                  <a:pt x="84" y="0"/>
                </a:lnTo>
                <a:lnTo>
                  <a:pt x="10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2" name="Freeform 565">
            <a:extLst>
              <a:ext uri="{FF2B5EF4-FFF2-40B4-BE49-F238E27FC236}">
                <a16:creationId xmlns:a16="http://schemas.microsoft.com/office/drawing/2014/main" id="{95709190-81B8-323D-150F-5236DF45E29B}"/>
              </a:ext>
            </a:extLst>
          </p:cNvPr>
          <p:cNvSpPr>
            <a:spLocks/>
          </p:cNvSpPr>
          <p:nvPr/>
        </p:nvSpPr>
        <p:spPr bwMode="auto">
          <a:xfrm>
            <a:off x="2700629" y="6000300"/>
            <a:ext cx="352425" cy="407988"/>
          </a:xfrm>
          <a:custGeom>
            <a:avLst/>
            <a:gdLst>
              <a:gd name="T0" fmla="*/ 2848 w 2887"/>
              <a:gd name="T1" fmla="*/ 3 h 3338"/>
              <a:gd name="T2" fmla="*/ 2873 w 2887"/>
              <a:gd name="T3" fmla="*/ 22 h 3338"/>
              <a:gd name="T4" fmla="*/ 2886 w 2887"/>
              <a:gd name="T5" fmla="*/ 61 h 3338"/>
              <a:gd name="T6" fmla="*/ 2887 w 2887"/>
              <a:gd name="T7" fmla="*/ 2605 h 3338"/>
              <a:gd name="T8" fmla="*/ 2884 w 2887"/>
              <a:gd name="T9" fmla="*/ 2647 h 3338"/>
              <a:gd name="T10" fmla="*/ 2871 w 2887"/>
              <a:gd name="T11" fmla="*/ 2673 h 3338"/>
              <a:gd name="T12" fmla="*/ 2845 w 2887"/>
              <a:gd name="T13" fmla="*/ 2686 h 3338"/>
              <a:gd name="T14" fmla="*/ 2803 w 2887"/>
              <a:gd name="T15" fmla="*/ 2690 h 3338"/>
              <a:gd name="T16" fmla="*/ 280 w 2887"/>
              <a:gd name="T17" fmla="*/ 2690 h 3338"/>
              <a:gd name="T18" fmla="*/ 245 w 2887"/>
              <a:gd name="T19" fmla="*/ 2690 h 3338"/>
              <a:gd name="T20" fmla="*/ 279 w 2887"/>
              <a:gd name="T21" fmla="*/ 2714 h 3338"/>
              <a:gd name="T22" fmla="*/ 308 w 2887"/>
              <a:gd name="T23" fmla="*/ 2733 h 3338"/>
              <a:gd name="T24" fmla="*/ 1053 w 2887"/>
              <a:gd name="T25" fmla="*/ 3225 h 3338"/>
              <a:gd name="T26" fmla="*/ 1081 w 2887"/>
              <a:gd name="T27" fmla="*/ 3248 h 3338"/>
              <a:gd name="T28" fmla="*/ 1093 w 2887"/>
              <a:gd name="T29" fmla="*/ 3281 h 3338"/>
              <a:gd name="T30" fmla="*/ 1084 w 2887"/>
              <a:gd name="T31" fmla="*/ 3313 h 3338"/>
              <a:gd name="T32" fmla="*/ 1062 w 2887"/>
              <a:gd name="T33" fmla="*/ 3333 h 3338"/>
              <a:gd name="T34" fmla="*/ 1034 w 2887"/>
              <a:gd name="T35" fmla="*/ 3338 h 3338"/>
              <a:gd name="T36" fmla="*/ 1003 w 2887"/>
              <a:gd name="T37" fmla="*/ 3328 h 3338"/>
              <a:gd name="T38" fmla="*/ 918 w 2887"/>
              <a:gd name="T39" fmla="*/ 3272 h 3338"/>
              <a:gd name="T40" fmla="*/ 21 w 2887"/>
              <a:gd name="T41" fmla="*/ 2676 h 3338"/>
              <a:gd name="T42" fmla="*/ 0 w 2887"/>
              <a:gd name="T43" fmla="*/ 2642 h 3338"/>
              <a:gd name="T44" fmla="*/ 7 w 2887"/>
              <a:gd name="T45" fmla="*/ 2609 h 3338"/>
              <a:gd name="T46" fmla="*/ 40 w 2887"/>
              <a:gd name="T47" fmla="*/ 2577 h 3338"/>
              <a:gd name="T48" fmla="*/ 1006 w 2887"/>
              <a:gd name="T49" fmla="*/ 1940 h 3338"/>
              <a:gd name="T50" fmla="*/ 1041 w 2887"/>
              <a:gd name="T51" fmla="*/ 1931 h 3338"/>
              <a:gd name="T52" fmla="*/ 1071 w 2887"/>
              <a:gd name="T53" fmla="*/ 1941 h 3338"/>
              <a:gd name="T54" fmla="*/ 1090 w 2887"/>
              <a:gd name="T55" fmla="*/ 1967 h 3338"/>
              <a:gd name="T56" fmla="*/ 1092 w 2887"/>
              <a:gd name="T57" fmla="*/ 1996 h 3338"/>
              <a:gd name="T58" fmla="*/ 1080 w 2887"/>
              <a:gd name="T59" fmla="*/ 2023 h 3338"/>
              <a:gd name="T60" fmla="*/ 1021 w 2887"/>
              <a:gd name="T61" fmla="*/ 2066 h 3338"/>
              <a:gd name="T62" fmla="*/ 290 w 2887"/>
              <a:gd name="T63" fmla="*/ 2547 h 3338"/>
              <a:gd name="T64" fmla="*/ 273 w 2887"/>
              <a:gd name="T65" fmla="*/ 2558 h 3338"/>
              <a:gd name="T66" fmla="*/ 250 w 2887"/>
              <a:gd name="T67" fmla="*/ 2574 h 3338"/>
              <a:gd name="T68" fmla="*/ 2772 w 2887"/>
              <a:gd name="T69" fmla="*/ 87 h 3338"/>
              <a:gd name="T70" fmla="*/ 2779 w 2887"/>
              <a:gd name="T71" fmla="*/ 38 h 3338"/>
              <a:gd name="T72" fmla="*/ 2798 w 2887"/>
              <a:gd name="T73" fmla="*/ 9 h 3338"/>
              <a:gd name="T74" fmla="*/ 2830 w 2887"/>
              <a:gd name="T75" fmla="*/ 0 h 3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7" h="3338">
                <a:moveTo>
                  <a:pt x="2830" y="0"/>
                </a:moveTo>
                <a:lnTo>
                  <a:pt x="2848" y="3"/>
                </a:lnTo>
                <a:lnTo>
                  <a:pt x="2862" y="10"/>
                </a:lnTo>
                <a:lnTo>
                  <a:pt x="2873" y="22"/>
                </a:lnTo>
                <a:lnTo>
                  <a:pt x="2881" y="39"/>
                </a:lnTo>
                <a:lnTo>
                  <a:pt x="2886" y="61"/>
                </a:lnTo>
                <a:lnTo>
                  <a:pt x="2887" y="88"/>
                </a:lnTo>
                <a:lnTo>
                  <a:pt x="2887" y="2605"/>
                </a:lnTo>
                <a:lnTo>
                  <a:pt x="2887" y="2628"/>
                </a:lnTo>
                <a:lnTo>
                  <a:pt x="2884" y="2647"/>
                </a:lnTo>
                <a:lnTo>
                  <a:pt x="2879" y="2662"/>
                </a:lnTo>
                <a:lnTo>
                  <a:pt x="2871" y="2673"/>
                </a:lnTo>
                <a:lnTo>
                  <a:pt x="2860" y="2682"/>
                </a:lnTo>
                <a:lnTo>
                  <a:pt x="2845" y="2686"/>
                </a:lnTo>
                <a:lnTo>
                  <a:pt x="2826" y="2689"/>
                </a:lnTo>
                <a:lnTo>
                  <a:pt x="2803" y="2690"/>
                </a:lnTo>
                <a:lnTo>
                  <a:pt x="294" y="2690"/>
                </a:lnTo>
                <a:lnTo>
                  <a:pt x="280" y="2690"/>
                </a:lnTo>
                <a:lnTo>
                  <a:pt x="265" y="2690"/>
                </a:lnTo>
                <a:lnTo>
                  <a:pt x="245" y="2690"/>
                </a:lnTo>
                <a:lnTo>
                  <a:pt x="264" y="2703"/>
                </a:lnTo>
                <a:lnTo>
                  <a:pt x="279" y="2714"/>
                </a:lnTo>
                <a:lnTo>
                  <a:pt x="294" y="2723"/>
                </a:lnTo>
                <a:lnTo>
                  <a:pt x="308" y="2733"/>
                </a:lnTo>
                <a:lnTo>
                  <a:pt x="1040" y="3215"/>
                </a:lnTo>
                <a:lnTo>
                  <a:pt x="1053" y="3225"/>
                </a:lnTo>
                <a:lnTo>
                  <a:pt x="1067" y="3234"/>
                </a:lnTo>
                <a:lnTo>
                  <a:pt x="1081" y="3248"/>
                </a:lnTo>
                <a:lnTo>
                  <a:pt x="1089" y="3263"/>
                </a:lnTo>
                <a:lnTo>
                  <a:pt x="1093" y="3281"/>
                </a:lnTo>
                <a:lnTo>
                  <a:pt x="1091" y="3297"/>
                </a:lnTo>
                <a:lnTo>
                  <a:pt x="1084" y="3313"/>
                </a:lnTo>
                <a:lnTo>
                  <a:pt x="1074" y="3324"/>
                </a:lnTo>
                <a:lnTo>
                  <a:pt x="1062" y="3333"/>
                </a:lnTo>
                <a:lnTo>
                  <a:pt x="1048" y="3337"/>
                </a:lnTo>
                <a:lnTo>
                  <a:pt x="1034" y="3338"/>
                </a:lnTo>
                <a:lnTo>
                  <a:pt x="1019" y="3335"/>
                </a:lnTo>
                <a:lnTo>
                  <a:pt x="1003" y="3328"/>
                </a:lnTo>
                <a:lnTo>
                  <a:pt x="960" y="3301"/>
                </a:lnTo>
                <a:lnTo>
                  <a:pt x="918" y="3272"/>
                </a:lnTo>
                <a:lnTo>
                  <a:pt x="41" y="2692"/>
                </a:lnTo>
                <a:lnTo>
                  <a:pt x="21" y="2676"/>
                </a:lnTo>
                <a:lnTo>
                  <a:pt x="8" y="2659"/>
                </a:lnTo>
                <a:lnTo>
                  <a:pt x="0" y="2642"/>
                </a:lnTo>
                <a:lnTo>
                  <a:pt x="0" y="2626"/>
                </a:lnTo>
                <a:lnTo>
                  <a:pt x="7" y="2609"/>
                </a:lnTo>
                <a:lnTo>
                  <a:pt x="20" y="2592"/>
                </a:lnTo>
                <a:lnTo>
                  <a:pt x="40" y="2577"/>
                </a:lnTo>
                <a:lnTo>
                  <a:pt x="987" y="1952"/>
                </a:lnTo>
                <a:lnTo>
                  <a:pt x="1006" y="1940"/>
                </a:lnTo>
                <a:lnTo>
                  <a:pt x="1024" y="1933"/>
                </a:lnTo>
                <a:lnTo>
                  <a:pt x="1041" y="1931"/>
                </a:lnTo>
                <a:lnTo>
                  <a:pt x="1057" y="1934"/>
                </a:lnTo>
                <a:lnTo>
                  <a:pt x="1071" y="1941"/>
                </a:lnTo>
                <a:lnTo>
                  <a:pt x="1084" y="1955"/>
                </a:lnTo>
                <a:lnTo>
                  <a:pt x="1090" y="1967"/>
                </a:lnTo>
                <a:lnTo>
                  <a:pt x="1093" y="1982"/>
                </a:lnTo>
                <a:lnTo>
                  <a:pt x="1092" y="1996"/>
                </a:lnTo>
                <a:lnTo>
                  <a:pt x="1088" y="2010"/>
                </a:lnTo>
                <a:lnTo>
                  <a:pt x="1080" y="2023"/>
                </a:lnTo>
                <a:lnTo>
                  <a:pt x="1068" y="2034"/>
                </a:lnTo>
                <a:lnTo>
                  <a:pt x="1021" y="2066"/>
                </a:lnTo>
                <a:lnTo>
                  <a:pt x="974" y="2096"/>
                </a:lnTo>
                <a:lnTo>
                  <a:pt x="290" y="2547"/>
                </a:lnTo>
                <a:lnTo>
                  <a:pt x="281" y="2552"/>
                </a:lnTo>
                <a:lnTo>
                  <a:pt x="273" y="2558"/>
                </a:lnTo>
                <a:lnTo>
                  <a:pt x="263" y="2565"/>
                </a:lnTo>
                <a:lnTo>
                  <a:pt x="250" y="2574"/>
                </a:lnTo>
                <a:lnTo>
                  <a:pt x="2772" y="2574"/>
                </a:lnTo>
                <a:lnTo>
                  <a:pt x="2772" y="87"/>
                </a:lnTo>
                <a:lnTo>
                  <a:pt x="2774" y="60"/>
                </a:lnTo>
                <a:lnTo>
                  <a:pt x="2779" y="38"/>
                </a:lnTo>
                <a:lnTo>
                  <a:pt x="2786" y="21"/>
                </a:lnTo>
                <a:lnTo>
                  <a:pt x="2798" y="9"/>
                </a:lnTo>
                <a:lnTo>
                  <a:pt x="2813" y="2"/>
                </a:lnTo>
                <a:lnTo>
                  <a:pt x="283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3" name="Freeform 650">
            <a:extLst>
              <a:ext uri="{FF2B5EF4-FFF2-40B4-BE49-F238E27FC236}">
                <a16:creationId xmlns:a16="http://schemas.microsoft.com/office/drawing/2014/main" id="{13182AFC-A1D2-95B6-910B-315FB88B395D}"/>
              </a:ext>
            </a:extLst>
          </p:cNvPr>
          <p:cNvSpPr>
            <a:spLocks/>
          </p:cNvSpPr>
          <p:nvPr/>
        </p:nvSpPr>
        <p:spPr bwMode="auto">
          <a:xfrm>
            <a:off x="3371159" y="6000300"/>
            <a:ext cx="352425" cy="407988"/>
          </a:xfrm>
          <a:custGeom>
            <a:avLst/>
            <a:gdLst>
              <a:gd name="T0" fmla="*/ 76 w 2888"/>
              <a:gd name="T1" fmla="*/ 2 h 3338"/>
              <a:gd name="T2" fmla="*/ 101 w 2888"/>
              <a:gd name="T3" fmla="*/ 21 h 3338"/>
              <a:gd name="T4" fmla="*/ 114 w 2888"/>
              <a:gd name="T5" fmla="*/ 60 h 3338"/>
              <a:gd name="T6" fmla="*/ 116 w 2888"/>
              <a:gd name="T7" fmla="*/ 2527 h 3338"/>
              <a:gd name="T8" fmla="*/ 2637 w 2888"/>
              <a:gd name="T9" fmla="*/ 2574 h 3338"/>
              <a:gd name="T10" fmla="*/ 2614 w 2888"/>
              <a:gd name="T11" fmla="*/ 2558 h 3338"/>
              <a:gd name="T12" fmla="*/ 2597 w 2888"/>
              <a:gd name="T13" fmla="*/ 2547 h 3338"/>
              <a:gd name="T14" fmla="*/ 1866 w 2888"/>
              <a:gd name="T15" fmla="*/ 2066 h 3338"/>
              <a:gd name="T16" fmla="*/ 1808 w 2888"/>
              <a:gd name="T17" fmla="*/ 2023 h 3338"/>
              <a:gd name="T18" fmla="*/ 1795 w 2888"/>
              <a:gd name="T19" fmla="*/ 1996 h 3338"/>
              <a:gd name="T20" fmla="*/ 1797 w 2888"/>
              <a:gd name="T21" fmla="*/ 1967 h 3338"/>
              <a:gd name="T22" fmla="*/ 1816 w 2888"/>
              <a:gd name="T23" fmla="*/ 1941 h 3338"/>
              <a:gd name="T24" fmla="*/ 1846 w 2888"/>
              <a:gd name="T25" fmla="*/ 1931 h 3338"/>
              <a:gd name="T26" fmla="*/ 1882 w 2888"/>
              <a:gd name="T27" fmla="*/ 1940 h 3338"/>
              <a:gd name="T28" fmla="*/ 2847 w 2888"/>
              <a:gd name="T29" fmla="*/ 2577 h 3338"/>
              <a:gd name="T30" fmla="*/ 2881 w 2888"/>
              <a:gd name="T31" fmla="*/ 2609 h 3338"/>
              <a:gd name="T32" fmla="*/ 2887 w 2888"/>
              <a:gd name="T33" fmla="*/ 2642 h 3338"/>
              <a:gd name="T34" fmla="*/ 2867 w 2888"/>
              <a:gd name="T35" fmla="*/ 2676 h 3338"/>
              <a:gd name="T36" fmla="*/ 1969 w 2888"/>
              <a:gd name="T37" fmla="*/ 3272 h 3338"/>
              <a:gd name="T38" fmla="*/ 1884 w 2888"/>
              <a:gd name="T39" fmla="*/ 3328 h 3338"/>
              <a:gd name="T40" fmla="*/ 1854 w 2888"/>
              <a:gd name="T41" fmla="*/ 3338 h 3338"/>
              <a:gd name="T42" fmla="*/ 1825 w 2888"/>
              <a:gd name="T43" fmla="*/ 3333 h 3338"/>
              <a:gd name="T44" fmla="*/ 1803 w 2888"/>
              <a:gd name="T45" fmla="*/ 3313 h 3338"/>
              <a:gd name="T46" fmla="*/ 1795 w 2888"/>
              <a:gd name="T47" fmla="*/ 3281 h 3338"/>
              <a:gd name="T48" fmla="*/ 1807 w 2888"/>
              <a:gd name="T49" fmla="*/ 3248 h 3338"/>
              <a:gd name="T50" fmla="*/ 1834 w 2888"/>
              <a:gd name="T51" fmla="*/ 3225 h 3338"/>
              <a:gd name="T52" fmla="*/ 2580 w 2888"/>
              <a:gd name="T53" fmla="*/ 2733 h 3338"/>
              <a:gd name="T54" fmla="*/ 2609 w 2888"/>
              <a:gd name="T55" fmla="*/ 2714 h 3338"/>
              <a:gd name="T56" fmla="*/ 2643 w 2888"/>
              <a:gd name="T57" fmla="*/ 2690 h 3338"/>
              <a:gd name="T58" fmla="*/ 2607 w 2888"/>
              <a:gd name="T59" fmla="*/ 2690 h 3338"/>
              <a:gd name="T60" fmla="*/ 85 w 2888"/>
              <a:gd name="T61" fmla="*/ 2690 h 3338"/>
              <a:gd name="T62" fmla="*/ 42 w 2888"/>
              <a:gd name="T63" fmla="*/ 2686 h 3338"/>
              <a:gd name="T64" fmla="*/ 17 w 2888"/>
              <a:gd name="T65" fmla="*/ 2673 h 3338"/>
              <a:gd name="T66" fmla="*/ 3 w 2888"/>
              <a:gd name="T67" fmla="*/ 2647 h 3338"/>
              <a:gd name="T68" fmla="*/ 0 w 2888"/>
              <a:gd name="T69" fmla="*/ 2605 h 3338"/>
              <a:gd name="T70" fmla="*/ 1 w 2888"/>
              <a:gd name="T71" fmla="*/ 61 h 3338"/>
              <a:gd name="T72" fmla="*/ 14 w 2888"/>
              <a:gd name="T73" fmla="*/ 22 h 3338"/>
              <a:gd name="T74" fmla="*/ 40 w 2888"/>
              <a:gd name="T75" fmla="*/ 3 h 3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8" h="3338">
                <a:moveTo>
                  <a:pt x="58" y="0"/>
                </a:moveTo>
                <a:lnTo>
                  <a:pt x="76" y="2"/>
                </a:lnTo>
                <a:lnTo>
                  <a:pt x="89" y="9"/>
                </a:lnTo>
                <a:lnTo>
                  <a:pt x="101" y="21"/>
                </a:lnTo>
                <a:lnTo>
                  <a:pt x="109" y="38"/>
                </a:lnTo>
                <a:lnTo>
                  <a:pt x="114" y="60"/>
                </a:lnTo>
                <a:lnTo>
                  <a:pt x="116" y="87"/>
                </a:lnTo>
                <a:lnTo>
                  <a:pt x="116" y="2527"/>
                </a:lnTo>
                <a:lnTo>
                  <a:pt x="116" y="2574"/>
                </a:lnTo>
                <a:lnTo>
                  <a:pt x="2637" y="2574"/>
                </a:lnTo>
                <a:lnTo>
                  <a:pt x="2625" y="2565"/>
                </a:lnTo>
                <a:lnTo>
                  <a:pt x="2614" y="2558"/>
                </a:lnTo>
                <a:lnTo>
                  <a:pt x="2606" y="2552"/>
                </a:lnTo>
                <a:lnTo>
                  <a:pt x="2597" y="2547"/>
                </a:lnTo>
                <a:lnTo>
                  <a:pt x="1914" y="2096"/>
                </a:lnTo>
                <a:lnTo>
                  <a:pt x="1866" y="2066"/>
                </a:lnTo>
                <a:lnTo>
                  <a:pt x="1820" y="2034"/>
                </a:lnTo>
                <a:lnTo>
                  <a:pt x="1808" y="2023"/>
                </a:lnTo>
                <a:lnTo>
                  <a:pt x="1799" y="2010"/>
                </a:lnTo>
                <a:lnTo>
                  <a:pt x="1795" y="1996"/>
                </a:lnTo>
                <a:lnTo>
                  <a:pt x="1794" y="1982"/>
                </a:lnTo>
                <a:lnTo>
                  <a:pt x="1797" y="1967"/>
                </a:lnTo>
                <a:lnTo>
                  <a:pt x="1804" y="1955"/>
                </a:lnTo>
                <a:lnTo>
                  <a:pt x="1816" y="1941"/>
                </a:lnTo>
                <a:lnTo>
                  <a:pt x="1831" y="1934"/>
                </a:lnTo>
                <a:lnTo>
                  <a:pt x="1846" y="1931"/>
                </a:lnTo>
                <a:lnTo>
                  <a:pt x="1864" y="1933"/>
                </a:lnTo>
                <a:lnTo>
                  <a:pt x="1882" y="1940"/>
                </a:lnTo>
                <a:lnTo>
                  <a:pt x="1900" y="1952"/>
                </a:lnTo>
                <a:lnTo>
                  <a:pt x="2847" y="2577"/>
                </a:lnTo>
                <a:lnTo>
                  <a:pt x="2868" y="2592"/>
                </a:lnTo>
                <a:lnTo>
                  <a:pt x="2881" y="2609"/>
                </a:lnTo>
                <a:lnTo>
                  <a:pt x="2888" y="2626"/>
                </a:lnTo>
                <a:lnTo>
                  <a:pt x="2887" y="2642"/>
                </a:lnTo>
                <a:lnTo>
                  <a:pt x="2881" y="2659"/>
                </a:lnTo>
                <a:lnTo>
                  <a:pt x="2867" y="2676"/>
                </a:lnTo>
                <a:lnTo>
                  <a:pt x="2846" y="2692"/>
                </a:lnTo>
                <a:lnTo>
                  <a:pt x="1969" y="3272"/>
                </a:lnTo>
                <a:lnTo>
                  <a:pt x="1927" y="3301"/>
                </a:lnTo>
                <a:lnTo>
                  <a:pt x="1884" y="3328"/>
                </a:lnTo>
                <a:lnTo>
                  <a:pt x="1869" y="3335"/>
                </a:lnTo>
                <a:lnTo>
                  <a:pt x="1854" y="3338"/>
                </a:lnTo>
                <a:lnTo>
                  <a:pt x="1839" y="3337"/>
                </a:lnTo>
                <a:lnTo>
                  <a:pt x="1825" y="3333"/>
                </a:lnTo>
                <a:lnTo>
                  <a:pt x="1814" y="3324"/>
                </a:lnTo>
                <a:lnTo>
                  <a:pt x="1803" y="3313"/>
                </a:lnTo>
                <a:lnTo>
                  <a:pt x="1796" y="3297"/>
                </a:lnTo>
                <a:lnTo>
                  <a:pt x="1795" y="3281"/>
                </a:lnTo>
                <a:lnTo>
                  <a:pt x="1798" y="3263"/>
                </a:lnTo>
                <a:lnTo>
                  <a:pt x="1807" y="3248"/>
                </a:lnTo>
                <a:lnTo>
                  <a:pt x="1821" y="3234"/>
                </a:lnTo>
                <a:lnTo>
                  <a:pt x="1834" y="3225"/>
                </a:lnTo>
                <a:lnTo>
                  <a:pt x="1847" y="3215"/>
                </a:lnTo>
                <a:lnTo>
                  <a:pt x="2580" y="2733"/>
                </a:lnTo>
                <a:lnTo>
                  <a:pt x="2594" y="2723"/>
                </a:lnTo>
                <a:lnTo>
                  <a:pt x="2609" y="2714"/>
                </a:lnTo>
                <a:lnTo>
                  <a:pt x="2625" y="2703"/>
                </a:lnTo>
                <a:lnTo>
                  <a:pt x="2643" y="2690"/>
                </a:lnTo>
                <a:lnTo>
                  <a:pt x="2623" y="2690"/>
                </a:lnTo>
                <a:lnTo>
                  <a:pt x="2607" y="2690"/>
                </a:lnTo>
                <a:lnTo>
                  <a:pt x="2593" y="2690"/>
                </a:lnTo>
                <a:lnTo>
                  <a:pt x="85" y="2690"/>
                </a:lnTo>
                <a:lnTo>
                  <a:pt x="61" y="2689"/>
                </a:lnTo>
                <a:lnTo>
                  <a:pt x="42" y="2686"/>
                </a:lnTo>
                <a:lnTo>
                  <a:pt x="27" y="2682"/>
                </a:lnTo>
                <a:lnTo>
                  <a:pt x="17" y="2673"/>
                </a:lnTo>
                <a:lnTo>
                  <a:pt x="9" y="2662"/>
                </a:lnTo>
                <a:lnTo>
                  <a:pt x="3" y="2647"/>
                </a:lnTo>
                <a:lnTo>
                  <a:pt x="1" y="2628"/>
                </a:lnTo>
                <a:lnTo>
                  <a:pt x="0" y="2605"/>
                </a:lnTo>
                <a:lnTo>
                  <a:pt x="0" y="88"/>
                </a:lnTo>
                <a:lnTo>
                  <a:pt x="1" y="61"/>
                </a:lnTo>
                <a:lnTo>
                  <a:pt x="7" y="39"/>
                </a:lnTo>
                <a:lnTo>
                  <a:pt x="14" y="22"/>
                </a:lnTo>
                <a:lnTo>
                  <a:pt x="25" y="10"/>
                </a:lnTo>
                <a:lnTo>
                  <a:pt x="40" y="3"/>
                </a:lnTo>
                <a:lnTo>
                  <a:pt x="5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2" name="Freeform 322">
            <a:extLst>
              <a:ext uri="{FF2B5EF4-FFF2-40B4-BE49-F238E27FC236}">
                <a16:creationId xmlns:a16="http://schemas.microsoft.com/office/drawing/2014/main" id="{D00CDD94-2731-499E-051E-42E695407741}"/>
              </a:ext>
            </a:extLst>
          </p:cNvPr>
          <p:cNvSpPr>
            <a:spLocks/>
          </p:cNvSpPr>
          <p:nvPr/>
        </p:nvSpPr>
        <p:spPr bwMode="auto">
          <a:xfrm>
            <a:off x="2170251" y="5053719"/>
            <a:ext cx="298450" cy="209550"/>
          </a:xfrm>
          <a:custGeom>
            <a:avLst/>
            <a:gdLst>
              <a:gd name="T0" fmla="*/ 3283 w 3390"/>
              <a:gd name="T1" fmla="*/ 2 h 2252"/>
              <a:gd name="T2" fmla="*/ 3327 w 3390"/>
              <a:gd name="T3" fmla="*/ 20 h 2252"/>
              <a:gd name="T4" fmla="*/ 3368 w 3390"/>
              <a:gd name="T5" fmla="*/ 58 h 2252"/>
              <a:gd name="T6" fmla="*/ 3388 w 3390"/>
              <a:gd name="T7" fmla="*/ 102 h 2252"/>
              <a:gd name="T8" fmla="*/ 3386 w 3390"/>
              <a:gd name="T9" fmla="*/ 148 h 2252"/>
              <a:gd name="T10" fmla="*/ 3361 w 3390"/>
              <a:gd name="T11" fmla="*/ 199 h 2252"/>
              <a:gd name="T12" fmla="*/ 3313 w 3390"/>
              <a:gd name="T13" fmla="*/ 254 h 2252"/>
              <a:gd name="T14" fmla="*/ 1273 w 3390"/>
              <a:gd name="T15" fmla="*/ 2207 h 2252"/>
              <a:gd name="T16" fmla="*/ 1222 w 3390"/>
              <a:gd name="T17" fmla="*/ 2240 h 2252"/>
              <a:gd name="T18" fmla="*/ 1175 w 3390"/>
              <a:gd name="T19" fmla="*/ 2252 h 2252"/>
              <a:gd name="T20" fmla="*/ 1127 w 3390"/>
              <a:gd name="T21" fmla="*/ 2241 h 2252"/>
              <a:gd name="T22" fmla="*/ 1077 w 3390"/>
              <a:gd name="T23" fmla="*/ 2208 h 2252"/>
              <a:gd name="T24" fmla="*/ 57 w 3390"/>
              <a:gd name="T25" fmla="*/ 1232 h 2252"/>
              <a:gd name="T26" fmla="*/ 27 w 3390"/>
              <a:gd name="T27" fmla="*/ 1201 h 2252"/>
              <a:gd name="T28" fmla="*/ 7 w 3390"/>
              <a:gd name="T29" fmla="*/ 1167 h 2252"/>
              <a:gd name="T30" fmla="*/ 0 w 3390"/>
              <a:gd name="T31" fmla="*/ 1129 h 2252"/>
              <a:gd name="T32" fmla="*/ 8 w 3390"/>
              <a:gd name="T33" fmla="*/ 1087 h 2252"/>
              <a:gd name="T34" fmla="*/ 35 w 3390"/>
              <a:gd name="T35" fmla="*/ 1043 h 2252"/>
              <a:gd name="T36" fmla="*/ 72 w 3390"/>
              <a:gd name="T37" fmla="*/ 1014 h 2252"/>
              <a:gd name="T38" fmla="*/ 118 w 3390"/>
              <a:gd name="T39" fmla="*/ 1001 h 2252"/>
              <a:gd name="T40" fmla="*/ 165 w 3390"/>
              <a:gd name="T41" fmla="*/ 1005 h 2252"/>
              <a:gd name="T42" fmla="*/ 213 w 3390"/>
              <a:gd name="T43" fmla="*/ 1028 h 2252"/>
              <a:gd name="T44" fmla="*/ 248 w 3390"/>
              <a:gd name="T45" fmla="*/ 1059 h 2252"/>
              <a:gd name="T46" fmla="*/ 695 w 3390"/>
              <a:gd name="T47" fmla="*/ 1488 h 2252"/>
              <a:gd name="T48" fmla="*/ 1135 w 3390"/>
              <a:gd name="T49" fmla="*/ 1912 h 2252"/>
              <a:gd name="T50" fmla="*/ 1155 w 3390"/>
              <a:gd name="T51" fmla="*/ 1945 h 2252"/>
              <a:gd name="T52" fmla="*/ 1184 w 3390"/>
              <a:gd name="T53" fmla="*/ 1946 h 2252"/>
              <a:gd name="T54" fmla="*/ 1209 w 3390"/>
              <a:gd name="T55" fmla="*/ 1916 h 2252"/>
              <a:gd name="T56" fmla="*/ 1229 w 3390"/>
              <a:gd name="T57" fmla="*/ 1894 h 2252"/>
              <a:gd name="T58" fmla="*/ 3156 w 3390"/>
              <a:gd name="T59" fmla="*/ 48 h 2252"/>
              <a:gd name="T60" fmla="*/ 3210 w 3390"/>
              <a:gd name="T61" fmla="*/ 13 h 2252"/>
              <a:gd name="T62" fmla="*/ 3259 w 3390"/>
              <a:gd name="T63" fmla="*/ 0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90" h="2252">
                <a:moveTo>
                  <a:pt x="3259" y="0"/>
                </a:moveTo>
                <a:lnTo>
                  <a:pt x="3283" y="2"/>
                </a:lnTo>
                <a:lnTo>
                  <a:pt x="3305" y="8"/>
                </a:lnTo>
                <a:lnTo>
                  <a:pt x="3327" y="20"/>
                </a:lnTo>
                <a:lnTo>
                  <a:pt x="3349" y="38"/>
                </a:lnTo>
                <a:lnTo>
                  <a:pt x="3368" y="58"/>
                </a:lnTo>
                <a:lnTo>
                  <a:pt x="3381" y="80"/>
                </a:lnTo>
                <a:lnTo>
                  <a:pt x="3388" y="102"/>
                </a:lnTo>
                <a:lnTo>
                  <a:pt x="3390" y="125"/>
                </a:lnTo>
                <a:lnTo>
                  <a:pt x="3386" y="148"/>
                </a:lnTo>
                <a:lnTo>
                  <a:pt x="3376" y="173"/>
                </a:lnTo>
                <a:lnTo>
                  <a:pt x="3361" y="199"/>
                </a:lnTo>
                <a:lnTo>
                  <a:pt x="3340" y="226"/>
                </a:lnTo>
                <a:lnTo>
                  <a:pt x="3313" y="254"/>
                </a:lnTo>
                <a:lnTo>
                  <a:pt x="1302" y="2182"/>
                </a:lnTo>
                <a:lnTo>
                  <a:pt x="1273" y="2207"/>
                </a:lnTo>
                <a:lnTo>
                  <a:pt x="1247" y="2226"/>
                </a:lnTo>
                <a:lnTo>
                  <a:pt x="1222" y="2240"/>
                </a:lnTo>
                <a:lnTo>
                  <a:pt x="1198" y="2249"/>
                </a:lnTo>
                <a:lnTo>
                  <a:pt x="1175" y="2252"/>
                </a:lnTo>
                <a:lnTo>
                  <a:pt x="1151" y="2249"/>
                </a:lnTo>
                <a:lnTo>
                  <a:pt x="1127" y="2241"/>
                </a:lnTo>
                <a:lnTo>
                  <a:pt x="1103" y="2227"/>
                </a:lnTo>
                <a:lnTo>
                  <a:pt x="1077" y="2208"/>
                </a:lnTo>
                <a:lnTo>
                  <a:pt x="1049" y="2184"/>
                </a:lnTo>
                <a:lnTo>
                  <a:pt x="57" y="1232"/>
                </a:lnTo>
                <a:lnTo>
                  <a:pt x="41" y="1217"/>
                </a:lnTo>
                <a:lnTo>
                  <a:pt x="27" y="1201"/>
                </a:lnTo>
                <a:lnTo>
                  <a:pt x="17" y="1184"/>
                </a:lnTo>
                <a:lnTo>
                  <a:pt x="7" y="1167"/>
                </a:lnTo>
                <a:lnTo>
                  <a:pt x="2" y="1149"/>
                </a:lnTo>
                <a:lnTo>
                  <a:pt x="0" y="1129"/>
                </a:lnTo>
                <a:lnTo>
                  <a:pt x="2" y="1109"/>
                </a:lnTo>
                <a:lnTo>
                  <a:pt x="8" y="1087"/>
                </a:lnTo>
                <a:lnTo>
                  <a:pt x="20" y="1063"/>
                </a:lnTo>
                <a:lnTo>
                  <a:pt x="35" y="1043"/>
                </a:lnTo>
                <a:lnTo>
                  <a:pt x="52" y="1027"/>
                </a:lnTo>
                <a:lnTo>
                  <a:pt x="72" y="1014"/>
                </a:lnTo>
                <a:lnTo>
                  <a:pt x="94" y="1006"/>
                </a:lnTo>
                <a:lnTo>
                  <a:pt x="118" y="1001"/>
                </a:lnTo>
                <a:lnTo>
                  <a:pt x="141" y="1001"/>
                </a:lnTo>
                <a:lnTo>
                  <a:pt x="165" y="1005"/>
                </a:lnTo>
                <a:lnTo>
                  <a:pt x="190" y="1014"/>
                </a:lnTo>
                <a:lnTo>
                  <a:pt x="213" y="1028"/>
                </a:lnTo>
                <a:lnTo>
                  <a:pt x="230" y="1043"/>
                </a:lnTo>
                <a:lnTo>
                  <a:pt x="248" y="1059"/>
                </a:lnTo>
                <a:lnTo>
                  <a:pt x="266" y="1076"/>
                </a:lnTo>
                <a:lnTo>
                  <a:pt x="695" y="1488"/>
                </a:lnTo>
                <a:lnTo>
                  <a:pt x="1125" y="1900"/>
                </a:lnTo>
                <a:lnTo>
                  <a:pt x="1135" y="1912"/>
                </a:lnTo>
                <a:lnTo>
                  <a:pt x="1145" y="1927"/>
                </a:lnTo>
                <a:lnTo>
                  <a:pt x="1155" y="1945"/>
                </a:lnTo>
                <a:lnTo>
                  <a:pt x="1169" y="1965"/>
                </a:lnTo>
                <a:lnTo>
                  <a:pt x="1184" y="1946"/>
                </a:lnTo>
                <a:lnTo>
                  <a:pt x="1198" y="1930"/>
                </a:lnTo>
                <a:lnTo>
                  <a:pt x="1209" y="1916"/>
                </a:lnTo>
                <a:lnTo>
                  <a:pt x="1219" y="1904"/>
                </a:lnTo>
                <a:lnTo>
                  <a:pt x="1229" y="1894"/>
                </a:lnTo>
                <a:lnTo>
                  <a:pt x="3128" y="73"/>
                </a:lnTo>
                <a:lnTo>
                  <a:pt x="3156" y="48"/>
                </a:lnTo>
                <a:lnTo>
                  <a:pt x="3184" y="28"/>
                </a:lnTo>
                <a:lnTo>
                  <a:pt x="3210" y="13"/>
                </a:lnTo>
                <a:lnTo>
                  <a:pt x="3235" y="4"/>
                </a:lnTo>
                <a:lnTo>
                  <a:pt x="325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3" name="Freeform 327">
            <a:extLst>
              <a:ext uri="{FF2B5EF4-FFF2-40B4-BE49-F238E27FC236}">
                <a16:creationId xmlns:a16="http://schemas.microsoft.com/office/drawing/2014/main" id="{2BC040DE-97BD-6C43-0E0B-21A0DD995CCE}"/>
              </a:ext>
            </a:extLst>
          </p:cNvPr>
          <p:cNvSpPr>
            <a:spLocks/>
          </p:cNvSpPr>
          <p:nvPr/>
        </p:nvSpPr>
        <p:spPr bwMode="auto">
          <a:xfrm>
            <a:off x="2612087" y="5047369"/>
            <a:ext cx="222250" cy="222250"/>
          </a:xfrm>
          <a:custGeom>
            <a:avLst/>
            <a:gdLst>
              <a:gd name="T0" fmla="*/ 165 w 3228"/>
              <a:gd name="T1" fmla="*/ 3 h 3228"/>
              <a:gd name="T2" fmla="*/ 211 w 3228"/>
              <a:gd name="T3" fmla="*/ 25 h 3228"/>
              <a:gd name="T4" fmla="*/ 253 w 3228"/>
              <a:gd name="T5" fmla="*/ 61 h 3228"/>
              <a:gd name="T6" fmla="*/ 1554 w 3228"/>
              <a:gd name="T7" fmla="*/ 1362 h 3228"/>
              <a:gd name="T8" fmla="*/ 1589 w 3228"/>
              <a:gd name="T9" fmla="*/ 1401 h 3228"/>
              <a:gd name="T10" fmla="*/ 1630 w 3228"/>
              <a:gd name="T11" fmla="*/ 1404 h 3228"/>
              <a:gd name="T12" fmla="*/ 1668 w 3228"/>
              <a:gd name="T13" fmla="*/ 1369 h 3228"/>
              <a:gd name="T14" fmla="*/ 2969 w 3228"/>
              <a:gd name="T15" fmla="*/ 70 h 3228"/>
              <a:gd name="T16" fmla="*/ 3013 w 3228"/>
              <a:gd name="T17" fmla="*/ 36 h 3228"/>
              <a:gd name="T18" fmla="*/ 3064 w 3228"/>
              <a:gd name="T19" fmla="*/ 12 h 3228"/>
              <a:gd name="T20" fmla="*/ 3112 w 3228"/>
              <a:gd name="T21" fmla="*/ 2 h 3228"/>
              <a:gd name="T22" fmla="*/ 3153 w 3228"/>
              <a:gd name="T23" fmla="*/ 11 h 3228"/>
              <a:gd name="T24" fmla="*/ 3186 w 3228"/>
              <a:gd name="T25" fmla="*/ 35 h 3228"/>
              <a:gd name="T26" fmla="*/ 3207 w 3228"/>
              <a:gd name="T27" fmla="*/ 72 h 3228"/>
              <a:gd name="T28" fmla="*/ 3214 w 3228"/>
              <a:gd name="T29" fmla="*/ 125 h 3228"/>
              <a:gd name="T30" fmla="*/ 3209 w 3228"/>
              <a:gd name="T31" fmla="*/ 180 h 3228"/>
              <a:gd name="T32" fmla="*/ 3199 w 3228"/>
              <a:gd name="T33" fmla="*/ 221 h 3228"/>
              <a:gd name="T34" fmla="*/ 3177 w 3228"/>
              <a:gd name="T35" fmla="*/ 246 h 3228"/>
              <a:gd name="T36" fmla="*/ 3152 w 3228"/>
              <a:gd name="T37" fmla="*/ 269 h 3228"/>
              <a:gd name="T38" fmla="*/ 1847 w 3228"/>
              <a:gd name="T39" fmla="*/ 1573 h 3228"/>
              <a:gd name="T40" fmla="*/ 1804 w 3228"/>
              <a:gd name="T41" fmla="*/ 1609 h 3228"/>
              <a:gd name="T42" fmla="*/ 1835 w 3228"/>
              <a:gd name="T43" fmla="*/ 1642 h 3228"/>
              <a:gd name="T44" fmla="*/ 1861 w 3228"/>
              <a:gd name="T45" fmla="*/ 1669 h 3228"/>
              <a:gd name="T46" fmla="*/ 3171 w 3228"/>
              <a:gd name="T47" fmla="*/ 2979 h 3228"/>
              <a:gd name="T48" fmla="*/ 3206 w 3228"/>
              <a:gd name="T49" fmla="*/ 3021 h 3228"/>
              <a:gd name="T50" fmla="*/ 3226 w 3228"/>
              <a:gd name="T51" fmla="*/ 3070 h 3228"/>
              <a:gd name="T52" fmla="*/ 3224 w 3228"/>
              <a:gd name="T53" fmla="*/ 3121 h 3228"/>
              <a:gd name="T54" fmla="*/ 3204 w 3228"/>
              <a:gd name="T55" fmla="*/ 3168 h 3228"/>
              <a:gd name="T56" fmla="*/ 3165 w 3228"/>
              <a:gd name="T57" fmla="*/ 3205 h 3228"/>
              <a:gd name="T58" fmla="*/ 3118 w 3228"/>
              <a:gd name="T59" fmla="*/ 3225 h 3228"/>
              <a:gd name="T60" fmla="*/ 3068 w 3228"/>
              <a:gd name="T61" fmla="*/ 3225 h 3228"/>
              <a:gd name="T62" fmla="*/ 3019 w 3228"/>
              <a:gd name="T63" fmla="*/ 3205 h 3228"/>
              <a:gd name="T64" fmla="*/ 2978 w 3228"/>
              <a:gd name="T65" fmla="*/ 3170 h 3228"/>
              <a:gd name="T66" fmla="*/ 1667 w 3228"/>
              <a:gd name="T67" fmla="*/ 1860 h 3228"/>
              <a:gd name="T68" fmla="*/ 1632 w 3228"/>
              <a:gd name="T69" fmla="*/ 1828 h 3228"/>
              <a:gd name="T70" fmla="*/ 1445 w 3228"/>
              <a:gd name="T71" fmla="*/ 1977 h 3228"/>
              <a:gd name="T72" fmla="*/ 1113 w 3228"/>
              <a:gd name="T73" fmla="*/ 2308 h 3228"/>
              <a:gd name="T74" fmla="*/ 258 w 3228"/>
              <a:gd name="T75" fmla="*/ 3162 h 3228"/>
              <a:gd name="T76" fmla="*/ 215 w 3228"/>
              <a:gd name="T77" fmla="*/ 3198 h 3228"/>
              <a:gd name="T78" fmla="*/ 166 w 3228"/>
              <a:gd name="T79" fmla="*/ 3223 h 3228"/>
              <a:gd name="T80" fmla="*/ 110 w 3228"/>
              <a:gd name="T81" fmla="*/ 3227 h 3228"/>
              <a:gd name="T82" fmla="*/ 62 w 3228"/>
              <a:gd name="T83" fmla="*/ 3207 h 3228"/>
              <a:gd name="T84" fmla="*/ 24 w 3228"/>
              <a:gd name="T85" fmla="*/ 3166 h 3228"/>
              <a:gd name="T86" fmla="*/ 3 w 3228"/>
              <a:gd name="T87" fmla="*/ 3117 h 3228"/>
              <a:gd name="T88" fmla="*/ 3 w 3228"/>
              <a:gd name="T89" fmla="*/ 3067 h 3228"/>
              <a:gd name="T90" fmla="*/ 24 w 3228"/>
              <a:gd name="T91" fmla="*/ 3018 h 3228"/>
              <a:gd name="T92" fmla="*/ 56 w 3228"/>
              <a:gd name="T93" fmla="*/ 2980 h 3228"/>
              <a:gd name="T94" fmla="*/ 1369 w 3228"/>
              <a:gd name="T95" fmla="*/ 1667 h 3228"/>
              <a:gd name="T96" fmla="*/ 1419 w 3228"/>
              <a:gd name="T97" fmla="*/ 1615 h 3228"/>
              <a:gd name="T98" fmla="*/ 1385 w 3228"/>
              <a:gd name="T99" fmla="*/ 1579 h 3228"/>
              <a:gd name="T100" fmla="*/ 719 w 3228"/>
              <a:gd name="T101" fmla="*/ 913 h 3228"/>
              <a:gd name="T102" fmla="*/ 49 w 3228"/>
              <a:gd name="T103" fmla="*/ 236 h 3228"/>
              <a:gd name="T104" fmla="*/ 15 w 3228"/>
              <a:gd name="T105" fmla="*/ 177 h 3228"/>
              <a:gd name="T106" fmla="*/ 1 w 3228"/>
              <a:gd name="T107" fmla="*/ 123 h 3228"/>
              <a:gd name="T108" fmla="*/ 9 w 3228"/>
              <a:gd name="T109" fmla="*/ 83 h 3228"/>
              <a:gd name="T110" fmla="*/ 33 w 3228"/>
              <a:gd name="T111" fmla="*/ 48 h 3228"/>
              <a:gd name="T112" fmla="*/ 69 w 3228"/>
              <a:gd name="T113" fmla="*/ 20 h 3228"/>
              <a:gd name="T114" fmla="*/ 116 w 3228"/>
              <a:gd name="T115" fmla="*/ 2 h 3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28" h="3228">
                <a:moveTo>
                  <a:pt x="141" y="0"/>
                </a:moveTo>
                <a:lnTo>
                  <a:pt x="165" y="3"/>
                </a:lnTo>
                <a:lnTo>
                  <a:pt x="188" y="12"/>
                </a:lnTo>
                <a:lnTo>
                  <a:pt x="211" y="25"/>
                </a:lnTo>
                <a:lnTo>
                  <a:pt x="233" y="42"/>
                </a:lnTo>
                <a:lnTo>
                  <a:pt x="253" y="61"/>
                </a:lnTo>
                <a:lnTo>
                  <a:pt x="272" y="80"/>
                </a:lnTo>
                <a:lnTo>
                  <a:pt x="1554" y="1362"/>
                </a:lnTo>
                <a:lnTo>
                  <a:pt x="1571" y="1381"/>
                </a:lnTo>
                <a:lnTo>
                  <a:pt x="1589" y="1401"/>
                </a:lnTo>
                <a:lnTo>
                  <a:pt x="1609" y="1424"/>
                </a:lnTo>
                <a:lnTo>
                  <a:pt x="1630" y="1404"/>
                </a:lnTo>
                <a:lnTo>
                  <a:pt x="1649" y="1386"/>
                </a:lnTo>
                <a:lnTo>
                  <a:pt x="1668" y="1369"/>
                </a:lnTo>
                <a:lnTo>
                  <a:pt x="2317" y="719"/>
                </a:lnTo>
                <a:lnTo>
                  <a:pt x="2969" y="70"/>
                </a:lnTo>
                <a:lnTo>
                  <a:pt x="2989" y="53"/>
                </a:lnTo>
                <a:lnTo>
                  <a:pt x="3013" y="36"/>
                </a:lnTo>
                <a:lnTo>
                  <a:pt x="3038" y="23"/>
                </a:lnTo>
                <a:lnTo>
                  <a:pt x="3064" y="12"/>
                </a:lnTo>
                <a:lnTo>
                  <a:pt x="3090" y="5"/>
                </a:lnTo>
                <a:lnTo>
                  <a:pt x="3112" y="2"/>
                </a:lnTo>
                <a:lnTo>
                  <a:pt x="3133" y="4"/>
                </a:lnTo>
                <a:lnTo>
                  <a:pt x="3153" y="11"/>
                </a:lnTo>
                <a:lnTo>
                  <a:pt x="3170" y="21"/>
                </a:lnTo>
                <a:lnTo>
                  <a:pt x="3186" y="35"/>
                </a:lnTo>
                <a:lnTo>
                  <a:pt x="3198" y="53"/>
                </a:lnTo>
                <a:lnTo>
                  <a:pt x="3207" y="72"/>
                </a:lnTo>
                <a:lnTo>
                  <a:pt x="3213" y="97"/>
                </a:lnTo>
                <a:lnTo>
                  <a:pt x="3214" y="125"/>
                </a:lnTo>
                <a:lnTo>
                  <a:pt x="3213" y="153"/>
                </a:lnTo>
                <a:lnTo>
                  <a:pt x="3209" y="180"/>
                </a:lnTo>
                <a:lnTo>
                  <a:pt x="3204" y="207"/>
                </a:lnTo>
                <a:lnTo>
                  <a:pt x="3199" y="221"/>
                </a:lnTo>
                <a:lnTo>
                  <a:pt x="3189" y="233"/>
                </a:lnTo>
                <a:lnTo>
                  <a:pt x="3177" y="246"/>
                </a:lnTo>
                <a:lnTo>
                  <a:pt x="3164" y="257"/>
                </a:lnTo>
                <a:lnTo>
                  <a:pt x="3152" y="269"/>
                </a:lnTo>
                <a:lnTo>
                  <a:pt x="1865" y="1555"/>
                </a:lnTo>
                <a:lnTo>
                  <a:pt x="1847" y="1573"/>
                </a:lnTo>
                <a:lnTo>
                  <a:pt x="1826" y="1590"/>
                </a:lnTo>
                <a:lnTo>
                  <a:pt x="1804" y="1609"/>
                </a:lnTo>
                <a:lnTo>
                  <a:pt x="1820" y="1626"/>
                </a:lnTo>
                <a:lnTo>
                  <a:pt x="1835" y="1642"/>
                </a:lnTo>
                <a:lnTo>
                  <a:pt x="1848" y="1656"/>
                </a:lnTo>
                <a:lnTo>
                  <a:pt x="1861" y="1669"/>
                </a:lnTo>
                <a:lnTo>
                  <a:pt x="3152" y="2960"/>
                </a:lnTo>
                <a:lnTo>
                  <a:pt x="3171" y="2979"/>
                </a:lnTo>
                <a:lnTo>
                  <a:pt x="3190" y="2999"/>
                </a:lnTo>
                <a:lnTo>
                  <a:pt x="3206" y="3021"/>
                </a:lnTo>
                <a:lnTo>
                  <a:pt x="3218" y="3045"/>
                </a:lnTo>
                <a:lnTo>
                  <a:pt x="3226" y="3070"/>
                </a:lnTo>
                <a:lnTo>
                  <a:pt x="3228" y="3095"/>
                </a:lnTo>
                <a:lnTo>
                  <a:pt x="3224" y="3121"/>
                </a:lnTo>
                <a:lnTo>
                  <a:pt x="3217" y="3145"/>
                </a:lnTo>
                <a:lnTo>
                  <a:pt x="3204" y="3168"/>
                </a:lnTo>
                <a:lnTo>
                  <a:pt x="3187" y="3188"/>
                </a:lnTo>
                <a:lnTo>
                  <a:pt x="3165" y="3205"/>
                </a:lnTo>
                <a:lnTo>
                  <a:pt x="3142" y="3218"/>
                </a:lnTo>
                <a:lnTo>
                  <a:pt x="3118" y="3225"/>
                </a:lnTo>
                <a:lnTo>
                  <a:pt x="3093" y="3228"/>
                </a:lnTo>
                <a:lnTo>
                  <a:pt x="3068" y="3225"/>
                </a:lnTo>
                <a:lnTo>
                  <a:pt x="3043" y="3218"/>
                </a:lnTo>
                <a:lnTo>
                  <a:pt x="3019" y="3205"/>
                </a:lnTo>
                <a:lnTo>
                  <a:pt x="2998" y="3189"/>
                </a:lnTo>
                <a:lnTo>
                  <a:pt x="2978" y="3170"/>
                </a:lnTo>
                <a:lnTo>
                  <a:pt x="2959" y="3151"/>
                </a:lnTo>
                <a:lnTo>
                  <a:pt x="1667" y="1860"/>
                </a:lnTo>
                <a:lnTo>
                  <a:pt x="1650" y="1845"/>
                </a:lnTo>
                <a:lnTo>
                  <a:pt x="1632" y="1828"/>
                </a:lnTo>
                <a:lnTo>
                  <a:pt x="1612" y="1808"/>
                </a:lnTo>
                <a:lnTo>
                  <a:pt x="1445" y="1977"/>
                </a:lnTo>
                <a:lnTo>
                  <a:pt x="1278" y="2143"/>
                </a:lnTo>
                <a:lnTo>
                  <a:pt x="1113" y="2308"/>
                </a:lnTo>
                <a:lnTo>
                  <a:pt x="686" y="2735"/>
                </a:lnTo>
                <a:lnTo>
                  <a:pt x="258" y="3162"/>
                </a:lnTo>
                <a:lnTo>
                  <a:pt x="237" y="3181"/>
                </a:lnTo>
                <a:lnTo>
                  <a:pt x="215" y="3198"/>
                </a:lnTo>
                <a:lnTo>
                  <a:pt x="191" y="3213"/>
                </a:lnTo>
                <a:lnTo>
                  <a:pt x="166" y="3223"/>
                </a:lnTo>
                <a:lnTo>
                  <a:pt x="138" y="3228"/>
                </a:lnTo>
                <a:lnTo>
                  <a:pt x="110" y="3227"/>
                </a:lnTo>
                <a:lnTo>
                  <a:pt x="85" y="3219"/>
                </a:lnTo>
                <a:lnTo>
                  <a:pt x="62" y="3207"/>
                </a:lnTo>
                <a:lnTo>
                  <a:pt x="42" y="3189"/>
                </a:lnTo>
                <a:lnTo>
                  <a:pt x="24" y="3166"/>
                </a:lnTo>
                <a:lnTo>
                  <a:pt x="10" y="3142"/>
                </a:lnTo>
                <a:lnTo>
                  <a:pt x="3" y="3117"/>
                </a:lnTo>
                <a:lnTo>
                  <a:pt x="0" y="3092"/>
                </a:lnTo>
                <a:lnTo>
                  <a:pt x="3" y="3067"/>
                </a:lnTo>
                <a:lnTo>
                  <a:pt x="11" y="3042"/>
                </a:lnTo>
                <a:lnTo>
                  <a:pt x="24" y="3018"/>
                </a:lnTo>
                <a:lnTo>
                  <a:pt x="39" y="2998"/>
                </a:lnTo>
                <a:lnTo>
                  <a:pt x="56" y="2980"/>
                </a:lnTo>
                <a:lnTo>
                  <a:pt x="74" y="2962"/>
                </a:lnTo>
                <a:lnTo>
                  <a:pt x="1369" y="1667"/>
                </a:lnTo>
                <a:lnTo>
                  <a:pt x="1393" y="1642"/>
                </a:lnTo>
                <a:lnTo>
                  <a:pt x="1419" y="1615"/>
                </a:lnTo>
                <a:lnTo>
                  <a:pt x="1402" y="1596"/>
                </a:lnTo>
                <a:lnTo>
                  <a:pt x="1385" y="1579"/>
                </a:lnTo>
                <a:lnTo>
                  <a:pt x="1369" y="1562"/>
                </a:lnTo>
                <a:lnTo>
                  <a:pt x="719" y="913"/>
                </a:lnTo>
                <a:lnTo>
                  <a:pt x="70" y="261"/>
                </a:lnTo>
                <a:lnTo>
                  <a:pt x="49" y="236"/>
                </a:lnTo>
                <a:lnTo>
                  <a:pt x="30" y="207"/>
                </a:lnTo>
                <a:lnTo>
                  <a:pt x="15" y="177"/>
                </a:lnTo>
                <a:lnTo>
                  <a:pt x="4" y="146"/>
                </a:lnTo>
                <a:lnTo>
                  <a:pt x="1" y="123"/>
                </a:lnTo>
                <a:lnTo>
                  <a:pt x="3" y="102"/>
                </a:lnTo>
                <a:lnTo>
                  <a:pt x="9" y="83"/>
                </a:lnTo>
                <a:lnTo>
                  <a:pt x="20" y="64"/>
                </a:lnTo>
                <a:lnTo>
                  <a:pt x="33" y="48"/>
                </a:lnTo>
                <a:lnTo>
                  <a:pt x="50" y="32"/>
                </a:lnTo>
                <a:lnTo>
                  <a:pt x="69" y="20"/>
                </a:lnTo>
                <a:lnTo>
                  <a:pt x="92" y="8"/>
                </a:lnTo>
                <a:lnTo>
                  <a:pt x="116" y="2"/>
                </a:lnTo>
                <a:lnTo>
                  <a:pt x="14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nvGrpSpPr>
          <p:cNvPr id="70" name="Группа 69">
            <a:extLst>
              <a:ext uri="{FF2B5EF4-FFF2-40B4-BE49-F238E27FC236}">
                <a16:creationId xmlns:a16="http://schemas.microsoft.com/office/drawing/2014/main" id="{C189E4E1-5632-AC29-CB5C-6B54491764B1}"/>
              </a:ext>
            </a:extLst>
          </p:cNvPr>
          <p:cNvGrpSpPr/>
          <p:nvPr/>
        </p:nvGrpSpPr>
        <p:grpSpPr>
          <a:xfrm>
            <a:off x="2151909" y="5439071"/>
            <a:ext cx="248978" cy="260333"/>
            <a:chOff x="9214583" y="3584448"/>
            <a:chExt cx="248978" cy="260333"/>
          </a:xfrm>
        </p:grpSpPr>
        <p:cxnSp>
          <p:nvCxnSpPr>
            <p:cNvPr id="65" name="Прямая соединительная линия 64">
              <a:extLst>
                <a:ext uri="{FF2B5EF4-FFF2-40B4-BE49-F238E27FC236}">
                  <a16:creationId xmlns:a16="http://schemas.microsoft.com/office/drawing/2014/main" id="{1A5ED6CC-5661-13D0-7DE3-698E337F07C4}"/>
                </a:ext>
              </a:extLst>
            </p:cNvPr>
            <p:cNvCxnSpPr>
              <a:cxnSpLocks/>
            </p:cNvCxnSpPr>
            <p:nvPr/>
          </p:nvCxnSpPr>
          <p:spPr>
            <a:xfrm>
              <a:off x="9339072" y="3584448"/>
              <a:ext cx="0" cy="260333"/>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a:extLst>
                <a:ext uri="{FF2B5EF4-FFF2-40B4-BE49-F238E27FC236}">
                  <a16:creationId xmlns:a16="http://schemas.microsoft.com/office/drawing/2014/main" id="{44E428E3-7ED9-72E0-85E0-64B31704269F}"/>
                </a:ext>
              </a:extLst>
            </p:cNvPr>
            <p:cNvCxnSpPr>
              <a:cxnSpLocks/>
            </p:cNvCxnSpPr>
            <p:nvPr/>
          </p:nvCxnSpPr>
          <p:spPr>
            <a:xfrm flipH="1">
              <a:off x="9214583" y="3710669"/>
              <a:ext cx="248978"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81" name="Group 542">
            <a:extLst>
              <a:ext uri="{FF2B5EF4-FFF2-40B4-BE49-F238E27FC236}">
                <a16:creationId xmlns:a16="http://schemas.microsoft.com/office/drawing/2014/main" id="{3C05C5A4-4C63-37B6-E266-A0DF67EABD9D}"/>
              </a:ext>
            </a:extLst>
          </p:cNvPr>
          <p:cNvGrpSpPr>
            <a:grpSpLocks noChangeAspect="1"/>
          </p:cNvGrpSpPr>
          <p:nvPr/>
        </p:nvGrpSpPr>
        <p:grpSpPr bwMode="auto">
          <a:xfrm>
            <a:off x="5607013" y="3594680"/>
            <a:ext cx="290513" cy="290513"/>
            <a:chOff x="4394" y="2641"/>
            <a:chExt cx="183" cy="183"/>
          </a:xfrm>
          <a:solidFill>
            <a:schemeClr val="tx2"/>
          </a:solidFill>
        </p:grpSpPr>
        <p:sp>
          <p:nvSpPr>
            <p:cNvPr id="82" name="Freeform 544">
              <a:extLst>
                <a:ext uri="{FF2B5EF4-FFF2-40B4-BE49-F238E27FC236}">
                  <a16:creationId xmlns:a16="http://schemas.microsoft.com/office/drawing/2014/main" id="{7379E6ED-F8BC-7675-27EA-6983BE288415}"/>
                </a:ext>
              </a:extLst>
            </p:cNvPr>
            <p:cNvSpPr>
              <a:spLocks noEditPoints="1"/>
            </p:cNvSpPr>
            <p:nvPr/>
          </p:nvSpPr>
          <p:spPr bwMode="auto">
            <a:xfrm>
              <a:off x="4394" y="2641"/>
              <a:ext cx="183" cy="183"/>
            </a:xfrm>
            <a:custGeom>
              <a:avLst/>
              <a:gdLst>
                <a:gd name="T0" fmla="*/ 1368 w 3300"/>
                <a:gd name="T1" fmla="*/ 210 h 3299"/>
                <a:gd name="T2" fmla="*/ 1020 w 3300"/>
                <a:gd name="T3" fmla="*/ 325 h 3299"/>
                <a:gd name="T4" fmla="*/ 716 w 3300"/>
                <a:gd name="T5" fmla="*/ 520 h 3299"/>
                <a:gd name="T6" fmla="*/ 470 w 3300"/>
                <a:gd name="T7" fmla="*/ 782 h 3299"/>
                <a:gd name="T8" fmla="*/ 292 w 3300"/>
                <a:gd name="T9" fmla="*/ 1098 h 3299"/>
                <a:gd name="T10" fmla="*/ 198 w 3300"/>
                <a:gd name="T11" fmla="*/ 1457 h 3299"/>
                <a:gd name="T12" fmla="*/ 197 w 3300"/>
                <a:gd name="T13" fmla="*/ 1839 h 3299"/>
                <a:gd name="T14" fmla="*/ 290 w 3300"/>
                <a:gd name="T15" fmla="*/ 2197 h 3299"/>
                <a:gd name="T16" fmla="*/ 466 w 3300"/>
                <a:gd name="T17" fmla="*/ 2512 h 3299"/>
                <a:gd name="T18" fmla="*/ 712 w 3300"/>
                <a:gd name="T19" fmla="*/ 2774 h 3299"/>
                <a:gd name="T20" fmla="*/ 1016 w 3300"/>
                <a:gd name="T21" fmla="*/ 2970 h 3299"/>
                <a:gd name="T22" fmla="*/ 1366 w 3300"/>
                <a:gd name="T23" fmla="*/ 3087 h 3299"/>
                <a:gd name="T24" fmla="*/ 1746 w 3300"/>
                <a:gd name="T25" fmla="*/ 3112 h 3299"/>
                <a:gd name="T26" fmla="*/ 2112 w 3300"/>
                <a:gd name="T27" fmla="*/ 3041 h 3299"/>
                <a:gd name="T28" fmla="*/ 2440 w 3300"/>
                <a:gd name="T29" fmla="*/ 2885 h 3299"/>
                <a:gd name="T30" fmla="*/ 2717 w 3300"/>
                <a:gd name="T31" fmla="*/ 2655 h 3299"/>
                <a:gd name="T32" fmla="*/ 2930 w 3300"/>
                <a:gd name="T33" fmla="*/ 2364 h 3299"/>
                <a:gd name="T34" fmla="*/ 3068 w 3300"/>
                <a:gd name="T35" fmla="*/ 2024 h 3299"/>
                <a:gd name="T36" fmla="*/ 3117 w 3300"/>
                <a:gd name="T37" fmla="*/ 1650 h 3299"/>
                <a:gd name="T38" fmla="*/ 3069 w 3300"/>
                <a:gd name="T39" fmla="*/ 1275 h 3299"/>
                <a:gd name="T40" fmla="*/ 2933 w 3300"/>
                <a:gd name="T41" fmla="*/ 937 h 3299"/>
                <a:gd name="T42" fmla="*/ 2720 w 3300"/>
                <a:gd name="T43" fmla="*/ 647 h 3299"/>
                <a:gd name="T44" fmla="*/ 2444 w 3300"/>
                <a:gd name="T45" fmla="*/ 417 h 3299"/>
                <a:gd name="T46" fmla="*/ 2116 w 3300"/>
                <a:gd name="T47" fmla="*/ 260 h 3299"/>
                <a:gd name="T48" fmla="*/ 1749 w 3300"/>
                <a:gd name="T49" fmla="*/ 186 h 3299"/>
                <a:gd name="T50" fmla="*/ 1825 w 3300"/>
                <a:gd name="T51" fmla="*/ 9 h 3299"/>
                <a:gd name="T52" fmla="*/ 2183 w 3300"/>
                <a:gd name="T53" fmla="*/ 84 h 3299"/>
                <a:gd name="T54" fmla="*/ 2498 w 3300"/>
                <a:gd name="T55" fmla="*/ 229 h 3299"/>
                <a:gd name="T56" fmla="*/ 2778 w 3300"/>
                <a:gd name="T57" fmla="*/ 443 h 3299"/>
                <a:gd name="T58" fmla="*/ 3027 w 3300"/>
                <a:gd name="T59" fmla="*/ 736 h 3299"/>
                <a:gd name="T60" fmla="*/ 3199 w 3300"/>
                <a:gd name="T61" fmla="*/ 1074 h 3299"/>
                <a:gd name="T62" fmla="*/ 3288 w 3300"/>
                <a:gd name="T63" fmla="*/ 1445 h 3299"/>
                <a:gd name="T64" fmla="*/ 3279 w 3300"/>
                <a:gd name="T65" fmla="*/ 1924 h 3299"/>
                <a:gd name="T66" fmla="*/ 3171 w 3300"/>
                <a:gd name="T67" fmla="*/ 2295 h 3299"/>
                <a:gd name="T68" fmla="*/ 2983 w 3300"/>
                <a:gd name="T69" fmla="*/ 2626 h 3299"/>
                <a:gd name="T70" fmla="*/ 2715 w 3300"/>
                <a:gd name="T71" fmla="*/ 2911 h 3299"/>
                <a:gd name="T72" fmla="*/ 2398 w 3300"/>
                <a:gd name="T73" fmla="*/ 3122 h 3299"/>
                <a:gd name="T74" fmla="*/ 2038 w 3300"/>
                <a:gd name="T75" fmla="*/ 3253 h 3299"/>
                <a:gd name="T76" fmla="*/ 1534 w 3300"/>
                <a:gd name="T77" fmla="*/ 3299 h 3299"/>
                <a:gd name="T78" fmla="*/ 1302 w 3300"/>
                <a:gd name="T79" fmla="*/ 3260 h 3299"/>
                <a:gd name="T80" fmla="*/ 958 w 3300"/>
                <a:gd name="T81" fmla="*/ 3147 h 3299"/>
                <a:gd name="T82" fmla="*/ 630 w 3300"/>
                <a:gd name="T83" fmla="*/ 2947 h 3299"/>
                <a:gd name="T84" fmla="*/ 359 w 3300"/>
                <a:gd name="T85" fmla="*/ 2678 h 3299"/>
                <a:gd name="T86" fmla="*/ 156 w 3300"/>
                <a:gd name="T87" fmla="*/ 2353 h 3299"/>
                <a:gd name="T88" fmla="*/ 33 w 3300"/>
                <a:gd name="T89" fmla="*/ 1985 h 3299"/>
                <a:gd name="T90" fmla="*/ 1 w 3300"/>
                <a:gd name="T91" fmla="*/ 1584 h 3299"/>
                <a:gd name="T92" fmla="*/ 60 w 3300"/>
                <a:gd name="T93" fmla="*/ 1201 h 3299"/>
                <a:gd name="T94" fmla="*/ 188 w 3300"/>
                <a:gd name="T95" fmla="*/ 878 h 3299"/>
                <a:gd name="T96" fmla="*/ 386 w 3300"/>
                <a:gd name="T97" fmla="*/ 588 h 3299"/>
                <a:gd name="T98" fmla="*/ 670 w 3300"/>
                <a:gd name="T99" fmla="*/ 322 h 3299"/>
                <a:gd name="T100" fmla="*/ 994 w 3300"/>
                <a:gd name="T101" fmla="*/ 132 h 3299"/>
                <a:gd name="T102" fmla="*/ 1346 w 3300"/>
                <a:gd name="T103" fmla="*/ 24 h 3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00" h="3299">
                  <a:moveTo>
                    <a:pt x="1651" y="183"/>
                  </a:moveTo>
                  <a:lnTo>
                    <a:pt x="1556" y="185"/>
                  </a:lnTo>
                  <a:lnTo>
                    <a:pt x="1461" y="195"/>
                  </a:lnTo>
                  <a:lnTo>
                    <a:pt x="1368" y="210"/>
                  </a:lnTo>
                  <a:lnTo>
                    <a:pt x="1278" y="230"/>
                  </a:lnTo>
                  <a:lnTo>
                    <a:pt x="1189" y="256"/>
                  </a:lnTo>
                  <a:lnTo>
                    <a:pt x="1103" y="288"/>
                  </a:lnTo>
                  <a:lnTo>
                    <a:pt x="1020" y="325"/>
                  </a:lnTo>
                  <a:lnTo>
                    <a:pt x="940" y="367"/>
                  </a:lnTo>
                  <a:lnTo>
                    <a:pt x="862" y="414"/>
                  </a:lnTo>
                  <a:lnTo>
                    <a:pt x="788" y="465"/>
                  </a:lnTo>
                  <a:lnTo>
                    <a:pt x="716" y="520"/>
                  </a:lnTo>
                  <a:lnTo>
                    <a:pt x="648" y="579"/>
                  </a:lnTo>
                  <a:lnTo>
                    <a:pt x="586" y="643"/>
                  </a:lnTo>
                  <a:lnTo>
                    <a:pt x="526" y="711"/>
                  </a:lnTo>
                  <a:lnTo>
                    <a:pt x="470" y="782"/>
                  </a:lnTo>
                  <a:lnTo>
                    <a:pt x="418" y="856"/>
                  </a:lnTo>
                  <a:lnTo>
                    <a:pt x="371" y="934"/>
                  </a:lnTo>
                  <a:lnTo>
                    <a:pt x="330" y="1015"/>
                  </a:lnTo>
                  <a:lnTo>
                    <a:pt x="292" y="1098"/>
                  </a:lnTo>
                  <a:lnTo>
                    <a:pt x="261" y="1184"/>
                  </a:lnTo>
                  <a:lnTo>
                    <a:pt x="234" y="1273"/>
                  </a:lnTo>
                  <a:lnTo>
                    <a:pt x="213" y="1364"/>
                  </a:lnTo>
                  <a:lnTo>
                    <a:pt x="198" y="1457"/>
                  </a:lnTo>
                  <a:lnTo>
                    <a:pt x="189" y="1551"/>
                  </a:lnTo>
                  <a:lnTo>
                    <a:pt x="185" y="1648"/>
                  </a:lnTo>
                  <a:lnTo>
                    <a:pt x="188" y="1744"/>
                  </a:lnTo>
                  <a:lnTo>
                    <a:pt x="197" y="1839"/>
                  </a:lnTo>
                  <a:lnTo>
                    <a:pt x="212" y="1931"/>
                  </a:lnTo>
                  <a:lnTo>
                    <a:pt x="232" y="2022"/>
                  </a:lnTo>
                  <a:lnTo>
                    <a:pt x="259" y="2111"/>
                  </a:lnTo>
                  <a:lnTo>
                    <a:pt x="290" y="2197"/>
                  </a:lnTo>
                  <a:lnTo>
                    <a:pt x="327" y="2280"/>
                  </a:lnTo>
                  <a:lnTo>
                    <a:pt x="368" y="2360"/>
                  </a:lnTo>
                  <a:lnTo>
                    <a:pt x="415" y="2438"/>
                  </a:lnTo>
                  <a:lnTo>
                    <a:pt x="466" y="2512"/>
                  </a:lnTo>
                  <a:lnTo>
                    <a:pt x="522" y="2584"/>
                  </a:lnTo>
                  <a:lnTo>
                    <a:pt x="582" y="2652"/>
                  </a:lnTo>
                  <a:lnTo>
                    <a:pt x="645" y="2714"/>
                  </a:lnTo>
                  <a:lnTo>
                    <a:pt x="712" y="2774"/>
                  </a:lnTo>
                  <a:lnTo>
                    <a:pt x="783" y="2830"/>
                  </a:lnTo>
                  <a:lnTo>
                    <a:pt x="858" y="2882"/>
                  </a:lnTo>
                  <a:lnTo>
                    <a:pt x="936" y="2929"/>
                  </a:lnTo>
                  <a:lnTo>
                    <a:pt x="1016" y="2970"/>
                  </a:lnTo>
                  <a:lnTo>
                    <a:pt x="1100" y="3008"/>
                  </a:lnTo>
                  <a:lnTo>
                    <a:pt x="1186" y="3039"/>
                  </a:lnTo>
                  <a:lnTo>
                    <a:pt x="1275" y="3066"/>
                  </a:lnTo>
                  <a:lnTo>
                    <a:pt x="1366" y="3087"/>
                  </a:lnTo>
                  <a:lnTo>
                    <a:pt x="1458" y="3102"/>
                  </a:lnTo>
                  <a:lnTo>
                    <a:pt x="1554" y="3112"/>
                  </a:lnTo>
                  <a:lnTo>
                    <a:pt x="1650" y="3115"/>
                  </a:lnTo>
                  <a:lnTo>
                    <a:pt x="1746" y="3112"/>
                  </a:lnTo>
                  <a:lnTo>
                    <a:pt x="1840" y="3103"/>
                  </a:lnTo>
                  <a:lnTo>
                    <a:pt x="1933" y="3089"/>
                  </a:lnTo>
                  <a:lnTo>
                    <a:pt x="2024" y="3068"/>
                  </a:lnTo>
                  <a:lnTo>
                    <a:pt x="2112" y="3041"/>
                  </a:lnTo>
                  <a:lnTo>
                    <a:pt x="2198" y="3010"/>
                  </a:lnTo>
                  <a:lnTo>
                    <a:pt x="2281" y="2973"/>
                  </a:lnTo>
                  <a:lnTo>
                    <a:pt x="2362" y="2932"/>
                  </a:lnTo>
                  <a:lnTo>
                    <a:pt x="2440" y="2885"/>
                  </a:lnTo>
                  <a:lnTo>
                    <a:pt x="2514" y="2834"/>
                  </a:lnTo>
                  <a:lnTo>
                    <a:pt x="2585" y="2778"/>
                  </a:lnTo>
                  <a:lnTo>
                    <a:pt x="2653" y="2719"/>
                  </a:lnTo>
                  <a:lnTo>
                    <a:pt x="2717" y="2655"/>
                  </a:lnTo>
                  <a:lnTo>
                    <a:pt x="2777" y="2588"/>
                  </a:lnTo>
                  <a:lnTo>
                    <a:pt x="2832" y="2517"/>
                  </a:lnTo>
                  <a:lnTo>
                    <a:pt x="2883" y="2441"/>
                  </a:lnTo>
                  <a:lnTo>
                    <a:pt x="2930" y="2364"/>
                  </a:lnTo>
                  <a:lnTo>
                    <a:pt x="2973" y="2283"/>
                  </a:lnTo>
                  <a:lnTo>
                    <a:pt x="3009" y="2200"/>
                  </a:lnTo>
                  <a:lnTo>
                    <a:pt x="3042" y="2114"/>
                  </a:lnTo>
                  <a:lnTo>
                    <a:pt x="3068" y="2024"/>
                  </a:lnTo>
                  <a:lnTo>
                    <a:pt x="3089" y="1934"/>
                  </a:lnTo>
                  <a:lnTo>
                    <a:pt x="3104" y="1841"/>
                  </a:lnTo>
                  <a:lnTo>
                    <a:pt x="3114" y="1746"/>
                  </a:lnTo>
                  <a:lnTo>
                    <a:pt x="3117" y="1650"/>
                  </a:lnTo>
                  <a:lnTo>
                    <a:pt x="3114" y="1553"/>
                  </a:lnTo>
                  <a:lnTo>
                    <a:pt x="3104" y="1459"/>
                  </a:lnTo>
                  <a:lnTo>
                    <a:pt x="3089" y="1367"/>
                  </a:lnTo>
                  <a:lnTo>
                    <a:pt x="3069" y="1275"/>
                  </a:lnTo>
                  <a:lnTo>
                    <a:pt x="3043" y="1187"/>
                  </a:lnTo>
                  <a:lnTo>
                    <a:pt x="3011" y="1101"/>
                  </a:lnTo>
                  <a:lnTo>
                    <a:pt x="2975" y="1018"/>
                  </a:lnTo>
                  <a:lnTo>
                    <a:pt x="2933" y="937"/>
                  </a:lnTo>
                  <a:lnTo>
                    <a:pt x="2886" y="859"/>
                  </a:lnTo>
                  <a:lnTo>
                    <a:pt x="2835" y="785"/>
                  </a:lnTo>
                  <a:lnTo>
                    <a:pt x="2780" y="714"/>
                  </a:lnTo>
                  <a:lnTo>
                    <a:pt x="2720" y="647"/>
                  </a:lnTo>
                  <a:lnTo>
                    <a:pt x="2657" y="583"/>
                  </a:lnTo>
                  <a:lnTo>
                    <a:pt x="2589" y="523"/>
                  </a:lnTo>
                  <a:lnTo>
                    <a:pt x="2518" y="468"/>
                  </a:lnTo>
                  <a:lnTo>
                    <a:pt x="2444" y="417"/>
                  </a:lnTo>
                  <a:lnTo>
                    <a:pt x="2366" y="370"/>
                  </a:lnTo>
                  <a:lnTo>
                    <a:pt x="2285" y="328"/>
                  </a:lnTo>
                  <a:lnTo>
                    <a:pt x="2201" y="291"/>
                  </a:lnTo>
                  <a:lnTo>
                    <a:pt x="2116" y="260"/>
                  </a:lnTo>
                  <a:lnTo>
                    <a:pt x="2027" y="232"/>
                  </a:lnTo>
                  <a:lnTo>
                    <a:pt x="1936" y="212"/>
                  </a:lnTo>
                  <a:lnTo>
                    <a:pt x="1843" y="196"/>
                  </a:lnTo>
                  <a:lnTo>
                    <a:pt x="1749" y="186"/>
                  </a:lnTo>
                  <a:lnTo>
                    <a:pt x="1651" y="183"/>
                  </a:lnTo>
                  <a:close/>
                  <a:moveTo>
                    <a:pt x="1628" y="0"/>
                  </a:moveTo>
                  <a:lnTo>
                    <a:pt x="1725" y="2"/>
                  </a:lnTo>
                  <a:lnTo>
                    <a:pt x="1825" y="9"/>
                  </a:lnTo>
                  <a:lnTo>
                    <a:pt x="1926" y="22"/>
                  </a:lnTo>
                  <a:lnTo>
                    <a:pt x="2013" y="38"/>
                  </a:lnTo>
                  <a:lnTo>
                    <a:pt x="2100" y="59"/>
                  </a:lnTo>
                  <a:lnTo>
                    <a:pt x="2183" y="84"/>
                  </a:lnTo>
                  <a:lnTo>
                    <a:pt x="2265" y="113"/>
                  </a:lnTo>
                  <a:lnTo>
                    <a:pt x="2344" y="148"/>
                  </a:lnTo>
                  <a:lnTo>
                    <a:pt x="2422" y="186"/>
                  </a:lnTo>
                  <a:lnTo>
                    <a:pt x="2498" y="229"/>
                  </a:lnTo>
                  <a:lnTo>
                    <a:pt x="2571" y="277"/>
                  </a:lnTo>
                  <a:lnTo>
                    <a:pt x="2642" y="328"/>
                  </a:lnTo>
                  <a:lnTo>
                    <a:pt x="2711" y="383"/>
                  </a:lnTo>
                  <a:lnTo>
                    <a:pt x="2778" y="443"/>
                  </a:lnTo>
                  <a:lnTo>
                    <a:pt x="2848" y="512"/>
                  </a:lnTo>
                  <a:lnTo>
                    <a:pt x="2913" y="584"/>
                  </a:lnTo>
                  <a:lnTo>
                    <a:pt x="2973" y="659"/>
                  </a:lnTo>
                  <a:lnTo>
                    <a:pt x="3027" y="736"/>
                  </a:lnTo>
                  <a:lnTo>
                    <a:pt x="3078" y="818"/>
                  </a:lnTo>
                  <a:lnTo>
                    <a:pt x="3124" y="900"/>
                  </a:lnTo>
                  <a:lnTo>
                    <a:pt x="3163" y="986"/>
                  </a:lnTo>
                  <a:lnTo>
                    <a:pt x="3199" y="1074"/>
                  </a:lnTo>
                  <a:lnTo>
                    <a:pt x="3229" y="1166"/>
                  </a:lnTo>
                  <a:lnTo>
                    <a:pt x="3255" y="1259"/>
                  </a:lnTo>
                  <a:lnTo>
                    <a:pt x="3275" y="1356"/>
                  </a:lnTo>
                  <a:lnTo>
                    <a:pt x="3288" y="1445"/>
                  </a:lnTo>
                  <a:lnTo>
                    <a:pt x="3300" y="1533"/>
                  </a:lnTo>
                  <a:lnTo>
                    <a:pt x="3300" y="1766"/>
                  </a:lnTo>
                  <a:lnTo>
                    <a:pt x="3290" y="1845"/>
                  </a:lnTo>
                  <a:lnTo>
                    <a:pt x="3279" y="1924"/>
                  </a:lnTo>
                  <a:lnTo>
                    <a:pt x="3260" y="2020"/>
                  </a:lnTo>
                  <a:lnTo>
                    <a:pt x="3235" y="2115"/>
                  </a:lnTo>
                  <a:lnTo>
                    <a:pt x="3206" y="2206"/>
                  </a:lnTo>
                  <a:lnTo>
                    <a:pt x="3171" y="2295"/>
                  </a:lnTo>
                  <a:lnTo>
                    <a:pt x="3132" y="2382"/>
                  </a:lnTo>
                  <a:lnTo>
                    <a:pt x="3087" y="2466"/>
                  </a:lnTo>
                  <a:lnTo>
                    <a:pt x="3037" y="2547"/>
                  </a:lnTo>
                  <a:lnTo>
                    <a:pt x="2983" y="2626"/>
                  </a:lnTo>
                  <a:lnTo>
                    <a:pt x="2922" y="2702"/>
                  </a:lnTo>
                  <a:lnTo>
                    <a:pt x="2857" y="2775"/>
                  </a:lnTo>
                  <a:lnTo>
                    <a:pt x="2787" y="2845"/>
                  </a:lnTo>
                  <a:lnTo>
                    <a:pt x="2715" y="2911"/>
                  </a:lnTo>
                  <a:lnTo>
                    <a:pt x="2640" y="2971"/>
                  </a:lnTo>
                  <a:lnTo>
                    <a:pt x="2563" y="3027"/>
                  </a:lnTo>
                  <a:lnTo>
                    <a:pt x="2481" y="3077"/>
                  </a:lnTo>
                  <a:lnTo>
                    <a:pt x="2398" y="3122"/>
                  </a:lnTo>
                  <a:lnTo>
                    <a:pt x="2313" y="3163"/>
                  </a:lnTo>
                  <a:lnTo>
                    <a:pt x="2224" y="3199"/>
                  </a:lnTo>
                  <a:lnTo>
                    <a:pt x="2132" y="3228"/>
                  </a:lnTo>
                  <a:lnTo>
                    <a:pt x="2038" y="3253"/>
                  </a:lnTo>
                  <a:lnTo>
                    <a:pt x="1941" y="3274"/>
                  </a:lnTo>
                  <a:lnTo>
                    <a:pt x="1854" y="3287"/>
                  </a:lnTo>
                  <a:lnTo>
                    <a:pt x="1767" y="3299"/>
                  </a:lnTo>
                  <a:lnTo>
                    <a:pt x="1534" y="3299"/>
                  </a:lnTo>
                  <a:lnTo>
                    <a:pt x="1507" y="3293"/>
                  </a:lnTo>
                  <a:lnTo>
                    <a:pt x="1438" y="3282"/>
                  </a:lnTo>
                  <a:lnTo>
                    <a:pt x="1370" y="3273"/>
                  </a:lnTo>
                  <a:lnTo>
                    <a:pt x="1302" y="3260"/>
                  </a:lnTo>
                  <a:lnTo>
                    <a:pt x="1235" y="3246"/>
                  </a:lnTo>
                  <a:lnTo>
                    <a:pt x="1140" y="3219"/>
                  </a:lnTo>
                  <a:lnTo>
                    <a:pt x="1047" y="3185"/>
                  </a:lnTo>
                  <a:lnTo>
                    <a:pt x="958" y="3147"/>
                  </a:lnTo>
                  <a:lnTo>
                    <a:pt x="871" y="3104"/>
                  </a:lnTo>
                  <a:lnTo>
                    <a:pt x="788" y="3056"/>
                  </a:lnTo>
                  <a:lnTo>
                    <a:pt x="707" y="3004"/>
                  </a:lnTo>
                  <a:lnTo>
                    <a:pt x="630" y="2947"/>
                  </a:lnTo>
                  <a:lnTo>
                    <a:pt x="556" y="2885"/>
                  </a:lnTo>
                  <a:lnTo>
                    <a:pt x="487" y="2820"/>
                  </a:lnTo>
                  <a:lnTo>
                    <a:pt x="421" y="2751"/>
                  </a:lnTo>
                  <a:lnTo>
                    <a:pt x="359" y="2678"/>
                  </a:lnTo>
                  <a:lnTo>
                    <a:pt x="301" y="2602"/>
                  </a:lnTo>
                  <a:lnTo>
                    <a:pt x="249" y="2522"/>
                  </a:lnTo>
                  <a:lnTo>
                    <a:pt x="200" y="2439"/>
                  </a:lnTo>
                  <a:lnTo>
                    <a:pt x="156" y="2353"/>
                  </a:lnTo>
                  <a:lnTo>
                    <a:pt x="118" y="2265"/>
                  </a:lnTo>
                  <a:lnTo>
                    <a:pt x="84" y="2174"/>
                  </a:lnTo>
                  <a:lnTo>
                    <a:pt x="57" y="2080"/>
                  </a:lnTo>
                  <a:lnTo>
                    <a:pt x="33" y="1985"/>
                  </a:lnTo>
                  <a:lnTo>
                    <a:pt x="17" y="1887"/>
                  </a:lnTo>
                  <a:lnTo>
                    <a:pt x="5" y="1788"/>
                  </a:lnTo>
                  <a:lnTo>
                    <a:pt x="0" y="1686"/>
                  </a:lnTo>
                  <a:lnTo>
                    <a:pt x="1" y="1584"/>
                  </a:lnTo>
                  <a:lnTo>
                    <a:pt x="9" y="1480"/>
                  </a:lnTo>
                  <a:lnTo>
                    <a:pt x="22" y="1376"/>
                  </a:lnTo>
                  <a:lnTo>
                    <a:pt x="40" y="1288"/>
                  </a:lnTo>
                  <a:lnTo>
                    <a:pt x="60" y="1201"/>
                  </a:lnTo>
                  <a:lnTo>
                    <a:pt x="85" y="1117"/>
                  </a:lnTo>
                  <a:lnTo>
                    <a:pt x="116" y="1035"/>
                  </a:lnTo>
                  <a:lnTo>
                    <a:pt x="149" y="955"/>
                  </a:lnTo>
                  <a:lnTo>
                    <a:pt x="188" y="878"/>
                  </a:lnTo>
                  <a:lnTo>
                    <a:pt x="230" y="801"/>
                  </a:lnTo>
                  <a:lnTo>
                    <a:pt x="278" y="728"/>
                  </a:lnTo>
                  <a:lnTo>
                    <a:pt x="330" y="657"/>
                  </a:lnTo>
                  <a:lnTo>
                    <a:pt x="386" y="588"/>
                  </a:lnTo>
                  <a:lnTo>
                    <a:pt x="447" y="522"/>
                  </a:lnTo>
                  <a:lnTo>
                    <a:pt x="519" y="450"/>
                  </a:lnTo>
                  <a:lnTo>
                    <a:pt x="594" y="383"/>
                  </a:lnTo>
                  <a:lnTo>
                    <a:pt x="670" y="322"/>
                  </a:lnTo>
                  <a:lnTo>
                    <a:pt x="748" y="267"/>
                  </a:lnTo>
                  <a:lnTo>
                    <a:pt x="828" y="217"/>
                  </a:lnTo>
                  <a:lnTo>
                    <a:pt x="909" y="171"/>
                  </a:lnTo>
                  <a:lnTo>
                    <a:pt x="994" y="132"/>
                  </a:lnTo>
                  <a:lnTo>
                    <a:pt x="1079" y="97"/>
                  </a:lnTo>
                  <a:lnTo>
                    <a:pt x="1166" y="68"/>
                  </a:lnTo>
                  <a:lnTo>
                    <a:pt x="1254" y="43"/>
                  </a:lnTo>
                  <a:lnTo>
                    <a:pt x="1346" y="24"/>
                  </a:lnTo>
                  <a:lnTo>
                    <a:pt x="1438" y="11"/>
                  </a:lnTo>
                  <a:lnTo>
                    <a:pt x="1532" y="3"/>
                  </a:lnTo>
                  <a:lnTo>
                    <a:pt x="16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3" name="Freeform 545">
              <a:extLst>
                <a:ext uri="{FF2B5EF4-FFF2-40B4-BE49-F238E27FC236}">
                  <a16:creationId xmlns:a16="http://schemas.microsoft.com/office/drawing/2014/main" id="{C517A3BE-0371-73D5-DC67-4250E9B1D8DD}"/>
                </a:ext>
              </a:extLst>
            </p:cNvPr>
            <p:cNvSpPr>
              <a:spLocks/>
            </p:cNvSpPr>
            <p:nvPr/>
          </p:nvSpPr>
          <p:spPr bwMode="auto">
            <a:xfrm>
              <a:off x="4475" y="2711"/>
              <a:ext cx="21" cy="70"/>
            </a:xfrm>
            <a:custGeom>
              <a:avLst/>
              <a:gdLst>
                <a:gd name="T0" fmla="*/ 242 w 371"/>
                <a:gd name="T1" fmla="*/ 0 h 1252"/>
                <a:gd name="T2" fmla="*/ 267 w 371"/>
                <a:gd name="T3" fmla="*/ 3 h 1252"/>
                <a:gd name="T4" fmla="*/ 291 w 371"/>
                <a:gd name="T5" fmla="*/ 9 h 1252"/>
                <a:gd name="T6" fmla="*/ 311 w 371"/>
                <a:gd name="T7" fmla="*/ 20 h 1252"/>
                <a:gd name="T8" fmla="*/ 328 w 371"/>
                <a:gd name="T9" fmla="*/ 34 h 1252"/>
                <a:gd name="T10" fmla="*/ 343 w 371"/>
                <a:gd name="T11" fmla="*/ 51 h 1252"/>
                <a:gd name="T12" fmla="*/ 355 w 371"/>
                <a:gd name="T13" fmla="*/ 71 h 1252"/>
                <a:gd name="T14" fmla="*/ 363 w 371"/>
                <a:gd name="T15" fmla="*/ 95 h 1252"/>
                <a:gd name="T16" fmla="*/ 369 w 371"/>
                <a:gd name="T17" fmla="*/ 120 h 1252"/>
                <a:gd name="T18" fmla="*/ 370 w 371"/>
                <a:gd name="T19" fmla="*/ 148 h 1252"/>
                <a:gd name="T20" fmla="*/ 371 w 371"/>
                <a:gd name="T21" fmla="*/ 403 h 1252"/>
                <a:gd name="T22" fmla="*/ 371 w 371"/>
                <a:gd name="T23" fmla="*/ 1141 h 1252"/>
                <a:gd name="T24" fmla="*/ 369 w 371"/>
                <a:gd name="T25" fmla="*/ 1168 h 1252"/>
                <a:gd name="T26" fmla="*/ 363 w 371"/>
                <a:gd name="T27" fmla="*/ 1192 h 1252"/>
                <a:gd name="T28" fmla="*/ 353 w 371"/>
                <a:gd name="T29" fmla="*/ 1212 h 1252"/>
                <a:gd name="T30" fmla="*/ 338 w 371"/>
                <a:gd name="T31" fmla="*/ 1228 h 1252"/>
                <a:gd name="T32" fmla="*/ 321 w 371"/>
                <a:gd name="T33" fmla="*/ 1240 h 1252"/>
                <a:gd name="T34" fmla="*/ 301 w 371"/>
                <a:gd name="T35" fmla="*/ 1249 h 1252"/>
                <a:gd name="T36" fmla="*/ 280 w 371"/>
                <a:gd name="T37" fmla="*/ 1252 h 1252"/>
                <a:gd name="T38" fmla="*/ 259 w 371"/>
                <a:gd name="T39" fmla="*/ 1250 h 1252"/>
                <a:gd name="T40" fmla="*/ 240 w 371"/>
                <a:gd name="T41" fmla="*/ 1243 h 1252"/>
                <a:gd name="T42" fmla="*/ 223 w 371"/>
                <a:gd name="T43" fmla="*/ 1232 h 1252"/>
                <a:gd name="T44" fmla="*/ 207 w 371"/>
                <a:gd name="T45" fmla="*/ 1219 h 1252"/>
                <a:gd name="T46" fmla="*/ 196 w 371"/>
                <a:gd name="T47" fmla="*/ 1202 h 1252"/>
                <a:gd name="T48" fmla="*/ 188 w 371"/>
                <a:gd name="T49" fmla="*/ 1182 h 1252"/>
                <a:gd name="T50" fmla="*/ 185 w 371"/>
                <a:gd name="T51" fmla="*/ 1160 h 1252"/>
                <a:gd name="T52" fmla="*/ 185 w 371"/>
                <a:gd name="T53" fmla="*/ 1097 h 1252"/>
                <a:gd name="T54" fmla="*/ 185 w 371"/>
                <a:gd name="T55" fmla="*/ 1034 h 1252"/>
                <a:gd name="T56" fmla="*/ 185 w 371"/>
                <a:gd name="T57" fmla="*/ 232 h 1252"/>
                <a:gd name="T58" fmla="*/ 185 w 371"/>
                <a:gd name="T59" fmla="*/ 193 h 1252"/>
                <a:gd name="T60" fmla="*/ 156 w 371"/>
                <a:gd name="T61" fmla="*/ 205 h 1252"/>
                <a:gd name="T62" fmla="*/ 129 w 371"/>
                <a:gd name="T63" fmla="*/ 216 h 1252"/>
                <a:gd name="T64" fmla="*/ 109 w 371"/>
                <a:gd name="T65" fmla="*/ 223 h 1252"/>
                <a:gd name="T66" fmla="*/ 89 w 371"/>
                <a:gd name="T67" fmla="*/ 225 h 1252"/>
                <a:gd name="T68" fmla="*/ 68 w 371"/>
                <a:gd name="T69" fmla="*/ 222 h 1252"/>
                <a:gd name="T70" fmla="*/ 51 w 371"/>
                <a:gd name="T71" fmla="*/ 215 h 1252"/>
                <a:gd name="T72" fmla="*/ 35 w 371"/>
                <a:gd name="T73" fmla="*/ 204 h 1252"/>
                <a:gd name="T74" fmla="*/ 21 w 371"/>
                <a:gd name="T75" fmla="*/ 190 h 1252"/>
                <a:gd name="T76" fmla="*/ 10 w 371"/>
                <a:gd name="T77" fmla="*/ 173 h 1252"/>
                <a:gd name="T78" fmla="*/ 4 w 371"/>
                <a:gd name="T79" fmla="*/ 156 h 1252"/>
                <a:gd name="T80" fmla="*/ 0 w 371"/>
                <a:gd name="T81" fmla="*/ 137 h 1252"/>
                <a:gd name="T82" fmla="*/ 0 w 371"/>
                <a:gd name="T83" fmla="*/ 120 h 1252"/>
                <a:gd name="T84" fmla="*/ 4 w 371"/>
                <a:gd name="T85" fmla="*/ 104 h 1252"/>
                <a:gd name="T86" fmla="*/ 11 w 371"/>
                <a:gd name="T87" fmla="*/ 88 h 1252"/>
                <a:gd name="T88" fmla="*/ 21 w 371"/>
                <a:gd name="T89" fmla="*/ 73 h 1252"/>
                <a:gd name="T90" fmla="*/ 34 w 371"/>
                <a:gd name="T91" fmla="*/ 62 h 1252"/>
                <a:gd name="T92" fmla="*/ 50 w 371"/>
                <a:gd name="T93" fmla="*/ 53 h 1252"/>
                <a:gd name="T94" fmla="*/ 91 w 371"/>
                <a:gd name="T95" fmla="*/ 36 h 1252"/>
                <a:gd name="T96" fmla="*/ 131 w 371"/>
                <a:gd name="T97" fmla="*/ 21 h 1252"/>
                <a:gd name="T98" fmla="*/ 173 w 371"/>
                <a:gd name="T99" fmla="*/ 8 h 1252"/>
                <a:gd name="T100" fmla="*/ 215 w 371"/>
                <a:gd name="T101" fmla="*/ 1 h 1252"/>
                <a:gd name="T102" fmla="*/ 242 w 371"/>
                <a:gd name="T103" fmla="*/ 0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1" h="1252">
                  <a:moveTo>
                    <a:pt x="242" y="0"/>
                  </a:moveTo>
                  <a:lnTo>
                    <a:pt x="267" y="3"/>
                  </a:lnTo>
                  <a:lnTo>
                    <a:pt x="291" y="9"/>
                  </a:lnTo>
                  <a:lnTo>
                    <a:pt x="311" y="20"/>
                  </a:lnTo>
                  <a:lnTo>
                    <a:pt x="328" y="34"/>
                  </a:lnTo>
                  <a:lnTo>
                    <a:pt x="343" y="51"/>
                  </a:lnTo>
                  <a:lnTo>
                    <a:pt x="355" y="71"/>
                  </a:lnTo>
                  <a:lnTo>
                    <a:pt x="363" y="95"/>
                  </a:lnTo>
                  <a:lnTo>
                    <a:pt x="369" y="120"/>
                  </a:lnTo>
                  <a:lnTo>
                    <a:pt x="370" y="148"/>
                  </a:lnTo>
                  <a:lnTo>
                    <a:pt x="371" y="403"/>
                  </a:lnTo>
                  <a:lnTo>
                    <a:pt x="371" y="1141"/>
                  </a:lnTo>
                  <a:lnTo>
                    <a:pt x="369" y="1168"/>
                  </a:lnTo>
                  <a:lnTo>
                    <a:pt x="363" y="1192"/>
                  </a:lnTo>
                  <a:lnTo>
                    <a:pt x="353" y="1212"/>
                  </a:lnTo>
                  <a:lnTo>
                    <a:pt x="338" y="1228"/>
                  </a:lnTo>
                  <a:lnTo>
                    <a:pt x="321" y="1240"/>
                  </a:lnTo>
                  <a:lnTo>
                    <a:pt x="301" y="1249"/>
                  </a:lnTo>
                  <a:lnTo>
                    <a:pt x="280" y="1252"/>
                  </a:lnTo>
                  <a:lnTo>
                    <a:pt x="259" y="1250"/>
                  </a:lnTo>
                  <a:lnTo>
                    <a:pt x="240" y="1243"/>
                  </a:lnTo>
                  <a:lnTo>
                    <a:pt x="223" y="1232"/>
                  </a:lnTo>
                  <a:lnTo>
                    <a:pt x="207" y="1219"/>
                  </a:lnTo>
                  <a:lnTo>
                    <a:pt x="196" y="1202"/>
                  </a:lnTo>
                  <a:lnTo>
                    <a:pt x="188" y="1182"/>
                  </a:lnTo>
                  <a:lnTo>
                    <a:pt x="185" y="1160"/>
                  </a:lnTo>
                  <a:lnTo>
                    <a:pt x="185" y="1097"/>
                  </a:lnTo>
                  <a:lnTo>
                    <a:pt x="185" y="1034"/>
                  </a:lnTo>
                  <a:lnTo>
                    <a:pt x="185" y="232"/>
                  </a:lnTo>
                  <a:lnTo>
                    <a:pt x="185" y="193"/>
                  </a:lnTo>
                  <a:lnTo>
                    <a:pt x="156" y="205"/>
                  </a:lnTo>
                  <a:lnTo>
                    <a:pt x="129" y="216"/>
                  </a:lnTo>
                  <a:lnTo>
                    <a:pt x="109" y="223"/>
                  </a:lnTo>
                  <a:lnTo>
                    <a:pt x="89" y="225"/>
                  </a:lnTo>
                  <a:lnTo>
                    <a:pt x="68" y="222"/>
                  </a:lnTo>
                  <a:lnTo>
                    <a:pt x="51" y="215"/>
                  </a:lnTo>
                  <a:lnTo>
                    <a:pt x="35" y="204"/>
                  </a:lnTo>
                  <a:lnTo>
                    <a:pt x="21" y="190"/>
                  </a:lnTo>
                  <a:lnTo>
                    <a:pt x="10" y="173"/>
                  </a:lnTo>
                  <a:lnTo>
                    <a:pt x="4" y="156"/>
                  </a:lnTo>
                  <a:lnTo>
                    <a:pt x="0" y="137"/>
                  </a:lnTo>
                  <a:lnTo>
                    <a:pt x="0" y="120"/>
                  </a:lnTo>
                  <a:lnTo>
                    <a:pt x="4" y="104"/>
                  </a:lnTo>
                  <a:lnTo>
                    <a:pt x="11" y="88"/>
                  </a:lnTo>
                  <a:lnTo>
                    <a:pt x="21" y="73"/>
                  </a:lnTo>
                  <a:lnTo>
                    <a:pt x="34" y="62"/>
                  </a:lnTo>
                  <a:lnTo>
                    <a:pt x="50" y="53"/>
                  </a:lnTo>
                  <a:lnTo>
                    <a:pt x="91" y="36"/>
                  </a:lnTo>
                  <a:lnTo>
                    <a:pt x="131" y="21"/>
                  </a:lnTo>
                  <a:lnTo>
                    <a:pt x="173" y="8"/>
                  </a:lnTo>
                  <a:lnTo>
                    <a:pt x="215" y="1"/>
                  </a:lnTo>
                  <a:lnTo>
                    <a:pt x="2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4" name="Freeform 546">
              <a:extLst>
                <a:ext uri="{FF2B5EF4-FFF2-40B4-BE49-F238E27FC236}">
                  <a16:creationId xmlns:a16="http://schemas.microsoft.com/office/drawing/2014/main" id="{5B3A09C9-BEBD-B828-6AEB-3BF9D6DD65EB}"/>
                </a:ext>
              </a:extLst>
            </p:cNvPr>
            <p:cNvSpPr>
              <a:spLocks/>
            </p:cNvSpPr>
            <p:nvPr/>
          </p:nvSpPr>
          <p:spPr bwMode="auto">
            <a:xfrm>
              <a:off x="4478" y="2684"/>
              <a:ext cx="16" cy="16"/>
            </a:xfrm>
            <a:custGeom>
              <a:avLst/>
              <a:gdLst>
                <a:gd name="T0" fmla="*/ 147 w 293"/>
                <a:gd name="T1" fmla="*/ 0 h 290"/>
                <a:gd name="T2" fmla="*/ 176 w 293"/>
                <a:gd name="T3" fmla="*/ 3 h 290"/>
                <a:gd name="T4" fmla="*/ 203 w 293"/>
                <a:gd name="T5" fmla="*/ 11 h 290"/>
                <a:gd name="T6" fmla="*/ 228 w 293"/>
                <a:gd name="T7" fmla="*/ 24 h 290"/>
                <a:gd name="T8" fmla="*/ 250 w 293"/>
                <a:gd name="T9" fmla="*/ 42 h 290"/>
                <a:gd name="T10" fmla="*/ 268 w 293"/>
                <a:gd name="T11" fmla="*/ 63 h 290"/>
                <a:gd name="T12" fmla="*/ 281 w 293"/>
                <a:gd name="T13" fmla="*/ 87 h 290"/>
                <a:gd name="T14" fmla="*/ 290 w 293"/>
                <a:gd name="T15" fmla="*/ 115 h 290"/>
                <a:gd name="T16" fmla="*/ 293 w 293"/>
                <a:gd name="T17" fmla="*/ 144 h 290"/>
                <a:gd name="T18" fmla="*/ 290 w 293"/>
                <a:gd name="T19" fmla="*/ 174 h 290"/>
                <a:gd name="T20" fmla="*/ 282 w 293"/>
                <a:gd name="T21" fmla="*/ 201 h 290"/>
                <a:gd name="T22" fmla="*/ 268 w 293"/>
                <a:gd name="T23" fmla="*/ 225 h 290"/>
                <a:gd name="T24" fmla="*/ 251 w 293"/>
                <a:gd name="T25" fmla="*/ 247 h 290"/>
                <a:gd name="T26" fmla="*/ 228 w 293"/>
                <a:gd name="T27" fmla="*/ 265 h 290"/>
                <a:gd name="T28" fmla="*/ 203 w 293"/>
                <a:gd name="T29" fmla="*/ 278 h 290"/>
                <a:gd name="T30" fmla="*/ 176 w 293"/>
                <a:gd name="T31" fmla="*/ 287 h 290"/>
                <a:gd name="T32" fmla="*/ 145 w 293"/>
                <a:gd name="T33" fmla="*/ 290 h 290"/>
                <a:gd name="T34" fmla="*/ 116 w 293"/>
                <a:gd name="T35" fmla="*/ 287 h 290"/>
                <a:gd name="T36" fmla="*/ 89 w 293"/>
                <a:gd name="T37" fmla="*/ 278 h 290"/>
                <a:gd name="T38" fmla="*/ 64 w 293"/>
                <a:gd name="T39" fmla="*/ 264 h 290"/>
                <a:gd name="T40" fmla="*/ 43 w 293"/>
                <a:gd name="T41" fmla="*/ 247 h 290"/>
                <a:gd name="T42" fmla="*/ 24 w 293"/>
                <a:gd name="T43" fmla="*/ 224 h 290"/>
                <a:gd name="T44" fmla="*/ 11 w 293"/>
                <a:gd name="T45" fmla="*/ 200 h 290"/>
                <a:gd name="T46" fmla="*/ 3 w 293"/>
                <a:gd name="T47" fmla="*/ 173 h 290"/>
                <a:gd name="T48" fmla="*/ 0 w 293"/>
                <a:gd name="T49" fmla="*/ 144 h 290"/>
                <a:gd name="T50" fmla="*/ 3 w 293"/>
                <a:gd name="T51" fmla="*/ 115 h 290"/>
                <a:gd name="T52" fmla="*/ 12 w 293"/>
                <a:gd name="T53" fmla="*/ 87 h 290"/>
                <a:gd name="T54" fmla="*/ 25 w 293"/>
                <a:gd name="T55" fmla="*/ 63 h 290"/>
                <a:gd name="T56" fmla="*/ 44 w 293"/>
                <a:gd name="T57" fmla="*/ 42 h 290"/>
                <a:gd name="T58" fmla="*/ 65 w 293"/>
                <a:gd name="T59" fmla="*/ 24 h 290"/>
                <a:gd name="T60" fmla="*/ 90 w 293"/>
                <a:gd name="T61" fmla="*/ 11 h 290"/>
                <a:gd name="T62" fmla="*/ 118 w 293"/>
                <a:gd name="T63" fmla="*/ 3 h 290"/>
                <a:gd name="T64" fmla="*/ 147 w 293"/>
                <a:gd name="T65"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3" h="290">
                  <a:moveTo>
                    <a:pt x="147" y="0"/>
                  </a:moveTo>
                  <a:lnTo>
                    <a:pt x="176" y="3"/>
                  </a:lnTo>
                  <a:lnTo>
                    <a:pt x="203" y="11"/>
                  </a:lnTo>
                  <a:lnTo>
                    <a:pt x="228" y="24"/>
                  </a:lnTo>
                  <a:lnTo>
                    <a:pt x="250" y="42"/>
                  </a:lnTo>
                  <a:lnTo>
                    <a:pt x="268" y="63"/>
                  </a:lnTo>
                  <a:lnTo>
                    <a:pt x="281" y="87"/>
                  </a:lnTo>
                  <a:lnTo>
                    <a:pt x="290" y="115"/>
                  </a:lnTo>
                  <a:lnTo>
                    <a:pt x="293" y="144"/>
                  </a:lnTo>
                  <a:lnTo>
                    <a:pt x="290" y="174"/>
                  </a:lnTo>
                  <a:lnTo>
                    <a:pt x="282" y="201"/>
                  </a:lnTo>
                  <a:lnTo>
                    <a:pt x="268" y="225"/>
                  </a:lnTo>
                  <a:lnTo>
                    <a:pt x="251" y="247"/>
                  </a:lnTo>
                  <a:lnTo>
                    <a:pt x="228" y="265"/>
                  </a:lnTo>
                  <a:lnTo>
                    <a:pt x="203" y="278"/>
                  </a:lnTo>
                  <a:lnTo>
                    <a:pt x="176" y="287"/>
                  </a:lnTo>
                  <a:lnTo>
                    <a:pt x="145" y="290"/>
                  </a:lnTo>
                  <a:lnTo>
                    <a:pt x="116" y="287"/>
                  </a:lnTo>
                  <a:lnTo>
                    <a:pt x="89" y="278"/>
                  </a:lnTo>
                  <a:lnTo>
                    <a:pt x="64" y="264"/>
                  </a:lnTo>
                  <a:lnTo>
                    <a:pt x="43" y="247"/>
                  </a:lnTo>
                  <a:lnTo>
                    <a:pt x="24" y="224"/>
                  </a:lnTo>
                  <a:lnTo>
                    <a:pt x="11" y="200"/>
                  </a:lnTo>
                  <a:lnTo>
                    <a:pt x="3" y="173"/>
                  </a:lnTo>
                  <a:lnTo>
                    <a:pt x="0" y="144"/>
                  </a:lnTo>
                  <a:lnTo>
                    <a:pt x="3" y="115"/>
                  </a:lnTo>
                  <a:lnTo>
                    <a:pt x="12" y="87"/>
                  </a:lnTo>
                  <a:lnTo>
                    <a:pt x="25" y="63"/>
                  </a:lnTo>
                  <a:lnTo>
                    <a:pt x="44" y="42"/>
                  </a:lnTo>
                  <a:lnTo>
                    <a:pt x="65" y="24"/>
                  </a:lnTo>
                  <a:lnTo>
                    <a:pt x="90" y="11"/>
                  </a:lnTo>
                  <a:lnTo>
                    <a:pt x="118" y="3"/>
                  </a:lnTo>
                  <a:lnTo>
                    <a:pt x="1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94" name="Group 351">
            <a:extLst>
              <a:ext uri="{FF2B5EF4-FFF2-40B4-BE49-F238E27FC236}">
                <a16:creationId xmlns:a16="http://schemas.microsoft.com/office/drawing/2014/main" id="{CF0E8883-231C-6499-2A2A-10725BD5F77F}"/>
              </a:ext>
            </a:extLst>
          </p:cNvPr>
          <p:cNvGrpSpPr>
            <a:grpSpLocks noChangeAspect="1"/>
          </p:cNvGrpSpPr>
          <p:nvPr/>
        </p:nvGrpSpPr>
        <p:grpSpPr bwMode="auto">
          <a:xfrm>
            <a:off x="9413134" y="5777619"/>
            <a:ext cx="338138" cy="330200"/>
            <a:chOff x="3733" y="1584"/>
            <a:chExt cx="213" cy="208"/>
          </a:xfrm>
          <a:solidFill>
            <a:schemeClr val="tx2"/>
          </a:solidFill>
        </p:grpSpPr>
        <p:sp>
          <p:nvSpPr>
            <p:cNvPr id="95" name="Freeform 353">
              <a:extLst>
                <a:ext uri="{FF2B5EF4-FFF2-40B4-BE49-F238E27FC236}">
                  <a16:creationId xmlns:a16="http://schemas.microsoft.com/office/drawing/2014/main" id="{17FCE04F-3761-FF37-B134-FCF029F77DCA}"/>
                </a:ext>
              </a:extLst>
            </p:cNvPr>
            <p:cNvSpPr>
              <a:spLocks/>
            </p:cNvSpPr>
            <p:nvPr/>
          </p:nvSpPr>
          <p:spPr bwMode="auto">
            <a:xfrm>
              <a:off x="3733" y="1605"/>
              <a:ext cx="187" cy="187"/>
            </a:xfrm>
            <a:custGeom>
              <a:avLst/>
              <a:gdLst>
                <a:gd name="T0" fmla="*/ 611 w 2997"/>
                <a:gd name="T1" fmla="*/ 5 h 2997"/>
                <a:gd name="T2" fmla="*/ 660 w 2997"/>
                <a:gd name="T3" fmla="*/ 27 h 2997"/>
                <a:gd name="T4" fmla="*/ 799 w 2997"/>
                <a:gd name="T5" fmla="*/ 161 h 2997"/>
                <a:gd name="T6" fmla="*/ 1029 w 2997"/>
                <a:gd name="T7" fmla="*/ 391 h 2997"/>
                <a:gd name="T8" fmla="*/ 1157 w 2997"/>
                <a:gd name="T9" fmla="*/ 524 h 2997"/>
                <a:gd name="T10" fmla="*/ 1179 w 2997"/>
                <a:gd name="T11" fmla="*/ 574 h 2997"/>
                <a:gd name="T12" fmla="*/ 1182 w 2997"/>
                <a:gd name="T13" fmla="*/ 627 h 2997"/>
                <a:gd name="T14" fmla="*/ 1166 w 2997"/>
                <a:gd name="T15" fmla="*/ 681 h 2997"/>
                <a:gd name="T16" fmla="*/ 1131 w 2997"/>
                <a:gd name="T17" fmla="*/ 729 h 2997"/>
                <a:gd name="T18" fmla="*/ 918 w 2997"/>
                <a:gd name="T19" fmla="*/ 944 h 2997"/>
                <a:gd name="T20" fmla="*/ 856 w 2997"/>
                <a:gd name="T21" fmla="*/ 1020 h 2997"/>
                <a:gd name="T22" fmla="*/ 817 w 2997"/>
                <a:gd name="T23" fmla="*/ 1101 h 2997"/>
                <a:gd name="T24" fmla="*/ 800 w 2997"/>
                <a:gd name="T25" fmla="*/ 1185 h 2997"/>
                <a:gd name="T26" fmla="*/ 806 w 2997"/>
                <a:gd name="T27" fmla="*/ 1267 h 2997"/>
                <a:gd name="T28" fmla="*/ 834 w 2997"/>
                <a:gd name="T29" fmla="*/ 1351 h 2997"/>
                <a:gd name="T30" fmla="*/ 885 w 2997"/>
                <a:gd name="T31" fmla="*/ 1430 h 2997"/>
                <a:gd name="T32" fmla="*/ 1533 w 2997"/>
                <a:gd name="T33" fmla="*/ 2080 h 2997"/>
                <a:gd name="T34" fmla="*/ 1608 w 2997"/>
                <a:gd name="T35" fmla="*/ 2142 h 2997"/>
                <a:gd name="T36" fmla="*/ 1689 w 2997"/>
                <a:gd name="T37" fmla="*/ 2181 h 2997"/>
                <a:gd name="T38" fmla="*/ 1771 w 2997"/>
                <a:gd name="T39" fmla="*/ 2199 h 2997"/>
                <a:gd name="T40" fmla="*/ 1855 w 2997"/>
                <a:gd name="T41" fmla="*/ 2192 h 2997"/>
                <a:gd name="T42" fmla="*/ 1937 w 2997"/>
                <a:gd name="T43" fmla="*/ 2165 h 2997"/>
                <a:gd name="T44" fmla="*/ 2016 w 2997"/>
                <a:gd name="T45" fmla="*/ 2115 h 2997"/>
                <a:gd name="T46" fmla="*/ 2263 w 2997"/>
                <a:gd name="T47" fmla="*/ 1872 h 2997"/>
                <a:gd name="T48" fmla="*/ 2316 w 2997"/>
                <a:gd name="T49" fmla="*/ 1832 h 2997"/>
                <a:gd name="T50" fmla="*/ 2372 w 2997"/>
                <a:gd name="T51" fmla="*/ 1814 h 2997"/>
                <a:gd name="T52" fmla="*/ 2428 w 2997"/>
                <a:gd name="T53" fmla="*/ 1821 h 2997"/>
                <a:gd name="T54" fmla="*/ 2484 w 2997"/>
                <a:gd name="T55" fmla="*/ 1849 h 2997"/>
                <a:gd name="T56" fmla="*/ 2941 w 2997"/>
                <a:gd name="T57" fmla="*/ 2302 h 2997"/>
                <a:gd name="T58" fmla="*/ 2979 w 2997"/>
                <a:gd name="T59" fmla="*/ 2355 h 2997"/>
                <a:gd name="T60" fmla="*/ 2997 w 2997"/>
                <a:gd name="T61" fmla="*/ 2411 h 2997"/>
                <a:gd name="T62" fmla="*/ 2991 w 2997"/>
                <a:gd name="T63" fmla="*/ 2469 h 2997"/>
                <a:gd name="T64" fmla="*/ 2963 w 2997"/>
                <a:gd name="T65" fmla="*/ 2523 h 2997"/>
                <a:gd name="T66" fmla="*/ 2626 w 2997"/>
                <a:gd name="T67" fmla="*/ 2864 h 2997"/>
                <a:gd name="T68" fmla="*/ 2550 w 2997"/>
                <a:gd name="T69" fmla="*/ 2928 h 2997"/>
                <a:gd name="T70" fmla="*/ 2469 w 2997"/>
                <a:gd name="T71" fmla="*/ 2971 h 2997"/>
                <a:gd name="T72" fmla="*/ 2387 w 2997"/>
                <a:gd name="T73" fmla="*/ 2994 h 2997"/>
                <a:gd name="T74" fmla="*/ 2342 w 2997"/>
                <a:gd name="T75" fmla="*/ 2997 h 2997"/>
                <a:gd name="T76" fmla="*/ 2235 w 2997"/>
                <a:gd name="T77" fmla="*/ 2990 h 2997"/>
                <a:gd name="T78" fmla="*/ 2138 w 2997"/>
                <a:gd name="T79" fmla="*/ 2970 h 2997"/>
                <a:gd name="T80" fmla="*/ 2051 w 2997"/>
                <a:gd name="T81" fmla="*/ 2943 h 2997"/>
                <a:gd name="T82" fmla="*/ 1969 w 2997"/>
                <a:gd name="T83" fmla="*/ 2911 h 2997"/>
                <a:gd name="T84" fmla="*/ 1725 w 2997"/>
                <a:gd name="T85" fmla="*/ 2803 h 2997"/>
                <a:gd name="T86" fmla="*/ 1488 w 2997"/>
                <a:gd name="T87" fmla="*/ 2669 h 2997"/>
                <a:gd name="T88" fmla="*/ 1256 w 2997"/>
                <a:gd name="T89" fmla="*/ 2510 h 2997"/>
                <a:gd name="T90" fmla="*/ 1029 w 2997"/>
                <a:gd name="T91" fmla="*/ 2324 h 2997"/>
                <a:gd name="T92" fmla="*/ 807 w 2997"/>
                <a:gd name="T93" fmla="*/ 2112 h 2997"/>
                <a:gd name="T94" fmla="*/ 611 w 2997"/>
                <a:gd name="T95" fmla="*/ 1897 h 2997"/>
                <a:gd name="T96" fmla="*/ 440 w 2997"/>
                <a:gd name="T97" fmla="*/ 1677 h 2997"/>
                <a:gd name="T98" fmla="*/ 293 w 2997"/>
                <a:gd name="T99" fmla="*/ 1453 h 2997"/>
                <a:gd name="T100" fmla="*/ 170 w 2997"/>
                <a:gd name="T101" fmla="*/ 1222 h 2997"/>
                <a:gd name="T102" fmla="*/ 92 w 2997"/>
                <a:gd name="T103" fmla="*/ 1047 h 2997"/>
                <a:gd name="T104" fmla="*/ 48 w 2997"/>
                <a:gd name="T105" fmla="*/ 928 h 2997"/>
                <a:gd name="T106" fmla="*/ 15 w 2997"/>
                <a:gd name="T107" fmla="*/ 804 h 2997"/>
                <a:gd name="T108" fmla="*/ 0 w 2997"/>
                <a:gd name="T109" fmla="*/ 691 h 2997"/>
                <a:gd name="T110" fmla="*/ 7 w 2997"/>
                <a:gd name="T111" fmla="*/ 598 h 2997"/>
                <a:gd name="T112" fmla="*/ 34 w 2997"/>
                <a:gd name="T113" fmla="*/ 513 h 2997"/>
                <a:gd name="T114" fmla="*/ 78 w 2997"/>
                <a:gd name="T115" fmla="*/ 437 h 2997"/>
                <a:gd name="T116" fmla="*/ 213 w 2997"/>
                <a:gd name="T117" fmla="*/ 292 h 2997"/>
                <a:gd name="T118" fmla="*/ 428 w 2997"/>
                <a:gd name="T119" fmla="*/ 77 h 2997"/>
                <a:gd name="T120" fmla="*/ 483 w 2997"/>
                <a:gd name="T121" fmla="*/ 27 h 2997"/>
                <a:gd name="T122" fmla="*/ 532 w 2997"/>
                <a:gd name="T123" fmla="*/ 5 h 2997"/>
                <a:gd name="T124" fmla="*/ 585 w 2997"/>
                <a:gd name="T125" fmla="*/ 0 h 2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7" h="2997">
                  <a:moveTo>
                    <a:pt x="585" y="0"/>
                  </a:moveTo>
                  <a:lnTo>
                    <a:pt x="611" y="5"/>
                  </a:lnTo>
                  <a:lnTo>
                    <a:pt x="636" y="13"/>
                  </a:lnTo>
                  <a:lnTo>
                    <a:pt x="660" y="27"/>
                  </a:lnTo>
                  <a:lnTo>
                    <a:pt x="681" y="44"/>
                  </a:lnTo>
                  <a:lnTo>
                    <a:pt x="799" y="161"/>
                  </a:lnTo>
                  <a:lnTo>
                    <a:pt x="916" y="276"/>
                  </a:lnTo>
                  <a:lnTo>
                    <a:pt x="1029" y="391"/>
                  </a:lnTo>
                  <a:lnTo>
                    <a:pt x="1139" y="502"/>
                  </a:lnTo>
                  <a:lnTo>
                    <a:pt x="1157" y="524"/>
                  </a:lnTo>
                  <a:lnTo>
                    <a:pt x="1170" y="548"/>
                  </a:lnTo>
                  <a:lnTo>
                    <a:pt x="1179" y="574"/>
                  </a:lnTo>
                  <a:lnTo>
                    <a:pt x="1183" y="600"/>
                  </a:lnTo>
                  <a:lnTo>
                    <a:pt x="1182" y="627"/>
                  </a:lnTo>
                  <a:lnTo>
                    <a:pt x="1176" y="655"/>
                  </a:lnTo>
                  <a:lnTo>
                    <a:pt x="1166" y="681"/>
                  </a:lnTo>
                  <a:lnTo>
                    <a:pt x="1151" y="706"/>
                  </a:lnTo>
                  <a:lnTo>
                    <a:pt x="1131" y="729"/>
                  </a:lnTo>
                  <a:lnTo>
                    <a:pt x="989" y="872"/>
                  </a:lnTo>
                  <a:lnTo>
                    <a:pt x="918" y="944"/>
                  </a:lnTo>
                  <a:lnTo>
                    <a:pt x="884" y="981"/>
                  </a:lnTo>
                  <a:lnTo>
                    <a:pt x="856" y="1020"/>
                  </a:lnTo>
                  <a:lnTo>
                    <a:pt x="834" y="1060"/>
                  </a:lnTo>
                  <a:lnTo>
                    <a:pt x="817" y="1101"/>
                  </a:lnTo>
                  <a:lnTo>
                    <a:pt x="806" y="1143"/>
                  </a:lnTo>
                  <a:lnTo>
                    <a:pt x="800" y="1185"/>
                  </a:lnTo>
                  <a:lnTo>
                    <a:pt x="800" y="1227"/>
                  </a:lnTo>
                  <a:lnTo>
                    <a:pt x="806" y="1267"/>
                  </a:lnTo>
                  <a:lnTo>
                    <a:pt x="817" y="1309"/>
                  </a:lnTo>
                  <a:lnTo>
                    <a:pt x="834" y="1351"/>
                  </a:lnTo>
                  <a:lnTo>
                    <a:pt x="857" y="1391"/>
                  </a:lnTo>
                  <a:lnTo>
                    <a:pt x="885" y="1430"/>
                  </a:lnTo>
                  <a:lnTo>
                    <a:pt x="919" y="1468"/>
                  </a:lnTo>
                  <a:lnTo>
                    <a:pt x="1533" y="2080"/>
                  </a:lnTo>
                  <a:lnTo>
                    <a:pt x="1569" y="2114"/>
                  </a:lnTo>
                  <a:lnTo>
                    <a:pt x="1608" y="2142"/>
                  </a:lnTo>
                  <a:lnTo>
                    <a:pt x="1648" y="2164"/>
                  </a:lnTo>
                  <a:lnTo>
                    <a:pt x="1689" y="2181"/>
                  </a:lnTo>
                  <a:lnTo>
                    <a:pt x="1731" y="2192"/>
                  </a:lnTo>
                  <a:lnTo>
                    <a:pt x="1771" y="2199"/>
                  </a:lnTo>
                  <a:lnTo>
                    <a:pt x="1813" y="2199"/>
                  </a:lnTo>
                  <a:lnTo>
                    <a:pt x="1855" y="2192"/>
                  </a:lnTo>
                  <a:lnTo>
                    <a:pt x="1896" y="2182"/>
                  </a:lnTo>
                  <a:lnTo>
                    <a:pt x="1937" y="2165"/>
                  </a:lnTo>
                  <a:lnTo>
                    <a:pt x="1977" y="2142"/>
                  </a:lnTo>
                  <a:lnTo>
                    <a:pt x="2016" y="2115"/>
                  </a:lnTo>
                  <a:lnTo>
                    <a:pt x="2053" y="2081"/>
                  </a:lnTo>
                  <a:lnTo>
                    <a:pt x="2263" y="1872"/>
                  </a:lnTo>
                  <a:lnTo>
                    <a:pt x="2289" y="1849"/>
                  </a:lnTo>
                  <a:lnTo>
                    <a:pt x="2316" y="1832"/>
                  </a:lnTo>
                  <a:lnTo>
                    <a:pt x="2343" y="1821"/>
                  </a:lnTo>
                  <a:lnTo>
                    <a:pt x="2372" y="1814"/>
                  </a:lnTo>
                  <a:lnTo>
                    <a:pt x="2400" y="1814"/>
                  </a:lnTo>
                  <a:lnTo>
                    <a:pt x="2428" y="1821"/>
                  </a:lnTo>
                  <a:lnTo>
                    <a:pt x="2457" y="1831"/>
                  </a:lnTo>
                  <a:lnTo>
                    <a:pt x="2484" y="1849"/>
                  </a:lnTo>
                  <a:lnTo>
                    <a:pt x="2510" y="1871"/>
                  </a:lnTo>
                  <a:lnTo>
                    <a:pt x="2941" y="2302"/>
                  </a:lnTo>
                  <a:lnTo>
                    <a:pt x="2963" y="2329"/>
                  </a:lnTo>
                  <a:lnTo>
                    <a:pt x="2979" y="2355"/>
                  </a:lnTo>
                  <a:lnTo>
                    <a:pt x="2991" y="2383"/>
                  </a:lnTo>
                  <a:lnTo>
                    <a:pt x="2997" y="2411"/>
                  </a:lnTo>
                  <a:lnTo>
                    <a:pt x="2997" y="2440"/>
                  </a:lnTo>
                  <a:lnTo>
                    <a:pt x="2991" y="2469"/>
                  </a:lnTo>
                  <a:lnTo>
                    <a:pt x="2979" y="2496"/>
                  </a:lnTo>
                  <a:lnTo>
                    <a:pt x="2963" y="2523"/>
                  </a:lnTo>
                  <a:lnTo>
                    <a:pt x="2941" y="2550"/>
                  </a:lnTo>
                  <a:lnTo>
                    <a:pt x="2626" y="2864"/>
                  </a:lnTo>
                  <a:lnTo>
                    <a:pt x="2590" y="2899"/>
                  </a:lnTo>
                  <a:lnTo>
                    <a:pt x="2550" y="2928"/>
                  </a:lnTo>
                  <a:lnTo>
                    <a:pt x="2510" y="2952"/>
                  </a:lnTo>
                  <a:lnTo>
                    <a:pt x="2469" y="2971"/>
                  </a:lnTo>
                  <a:lnTo>
                    <a:pt x="2428" y="2985"/>
                  </a:lnTo>
                  <a:lnTo>
                    <a:pt x="2387" y="2994"/>
                  </a:lnTo>
                  <a:lnTo>
                    <a:pt x="2347" y="2997"/>
                  </a:lnTo>
                  <a:lnTo>
                    <a:pt x="2342" y="2997"/>
                  </a:lnTo>
                  <a:lnTo>
                    <a:pt x="2287" y="2995"/>
                  </a:lnTo>
                  <a:lnTo>
                    <a:pt x="2235" y="2990"/>
                  </a:lnTo>
                  <a:lnTo>
                    <a:pt x="2185" y="2980"/>
                  </a:lnTo>
                  <a:lnTo>
                    <a:pt x="2138" y="2970"/>
                  </a:lnTo>
                  <a:lnTo>
                    <a:pt x="2094" y="2957"/>
                  </a:lnTo>
                  <a:lnTo>
                    <a:pt x="2051" y="2943"/>
                  </a:lnTo>
                  <a:lnTo>
                    <a:pt x="2010" y="2927"/>
                  </a:lnTo>
                  <a:lnTo>
                    <a:pt x="1969" y="2911"/>
                  </a:lnTo>
                  <a:lnTo>
                    <a:pt x="1846" y="2861"/>
                  </a:lnTo>
                  <a:lnTo>
                    <a:pt x="1725" y="2803"/>
                  </a:lnTo>
                  <a:lnTo>
                    <a:pt x="1605" y="2739"/>
                  </a:lnTo>
                  <a:lnTo>
                    <a:pt x="1488" y="2669"/>
                  </a:lnTo>
                  <a:lnTo>
                    <a:pt x="1371" y="2593"/>
                  </a:lnTo>
                  <a:lnTo>
                    <a:pt x="1256" y="2510"/>
                  </a:lnTo>
                  <a:lnTo>
                    <a:pt x="1142" y="2421"/>
                  </a:lnTo>
                  <a:lnTo>
                    <a:pt x="1029" y="2324"/>
                  </a:lnTo>
                  <a:lnTo>
                    <a:pt x="918" y="2222"/>
                  </a:lnTo>
                  <a:lnTo>
                    <a:pt x="807" y="2112"/>
                  </a:lnTo>
                  <a:lnTo>
                    <a:pt x="705" y="2005"/>
                  </a:lnTo>
                  <a:lnTo>
                    <a:pt x="611" y="1897"/>
                  </a:lnTo>
                  <a:lnTo>
                    <a:pt x="523" y="1787"/>
                  </a:lnTo>
                  <a:lnTo>
                    <a:pt x="440" y="1677"/>
                  </a:lnTo>
                  <a:lnTo>
                    <a:pt x="364" y="1566"/>
                  </a:lnTo>
                  <a:lnTo>
                    <a:pt x="293" y="1453"/>
                  </a:lnTo>
                  <a:lnTo>
                    <a:pt x="228" y="1339"/>
                  </a:lnTo>
                  <a:lnTo>
                    <a:pt x="170" y="1222"/>
                  </a:lnTo>
                  <a:lnTo>
                    <a:pt x="116" y="1104"/>
                  </a:lnTo>
                  <a:lnTo>
                    <a:pt x="92" y="1047"/>
                  </a:lnTo>
                  <a:lnTo>
                    <a:pt x="69" y="989"/>
                  </a:lnTo>
                  <a:lnTo>
                    <a:pt x="48" y="928"/>
                  </a:lnTo>
                  <a:lnTo>
                    <a:pt x="29" y="867"/>
                  </a:lnTo>
                  <a:lnTo>
                    <a:pt x="15" y="804"/>
                  </a:lnTo>
                  <a:lnTo>
                    <a:pt x="4" y="739"/>
                  </a:lnTo>
                  <a:lnTo>
                    <a:pt x="0" y="691"/>
                  </a:lnTo>
                  <a:lnTo>
                    <a:pt x="1" y="644"/>
                  </a:lnTo>
                  <a:lnTo>
                    <a:pt x="7" y="598"/>
                  </a:lnTo>
                  <a:lnTo>
                    <a:pt x="18" y="555"/>
                  </a:lnTo>
                  <a:lnTo>
                    <a:pt x="34" y="513"/>
                  </a:lnTo>
                  <a:lnTo>
                    <a:pt x="53" y="473"/>
                  </a:lnTo>
                  <a:lnTo>
                    <a:pt x="78" y="437"/>
                  </a:lnTo>
                  <a:lnTo>
                    <a:pt x="107" y="402"/>
                  </a:lnTo>
                  <a:lnTo>
                    <a:pt x="213" y="292"/>
                  </a:lnTo>
                  <a:lnTo>
                    <a:pt x="321" y="184"/>
                  </a:lnTo>
                  <a:lnTo>
                    <a:pt x="428" y="77"/>
                  </a:lnTo>
                  <a:lnTo>
                    <a:pt x="462" y="45"/>
                  </a:lnTo>
                  <a:lnTo>
                    <a:pt x="483" y="27"/>
                  </a:lnTo>
                  <a:lnTo>
                    <a:pt x="507" y="13"/>
                  </a:lnTo>
                  <a:lnTo>
                    <a:pt x="532" y="5"/>
                  </a:lnTo>
                  <a:lnTo>
                    <a:pt x="558" y="1"/>
                  </a:lnTo>
                  <a:lnTo>
                    <a:pt x="5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6" name="Freeform 354">
              <a:extLst>
                <a:ext uri="{FF2B5EF4-FFF2-40B4-BE49-F238E27FC236}">
                  <a16:creationId xmlns:a16="http://schemas.microsoft.com/office/drawing/2014/main" id="{29FB0168-70A1-164D-69CE-B78B952F9AE5}"/>
                </a:ext>
              </a:extLst>
            </p:cNvPr>
            <p:cNvSpPr>
              <a:spLocks/>
            </p:cNvSpPr>
            <p:nvPr/>
          </p:nvSpPr>
          <p:spPr bwMode="auto">
            <a:xfrm>
              <a:off x="3834" y="1584"/>
              <a:ext cx="112" cy="113"/>
            </a:xfrm>
            <a:custGeom>
              <a:avLst/>
              <a:gdLst>
                <a:gd name="T0" fmla="*/ 167 w 1799"/>
                <a:gd name="T1" fmla="*/ 2 h 1801"/>
                <a:gd name="T2" fmla="*/ 342 w 1799"/>
                <a:gd name="T3" fmla="*/ 20 h 1801"/>
                <a:gd name="T4" fmla="*/ 514 w 1799"/>
                <a:gd name="T5" fmla="*/ 59 h 1801"/>
                <a:gd name="T6" fmla="*/ 709 w 1799"/>
                <a:gd name="T7" fmla="*/ 127 h 1801"/>
                <a:gd name="T8" fmla="*/ 890 w 1799"/>
                <a:gd name="T9" fmla="*/ 210 h 1801"/>
                <a:gd name="T10" fmla="*/ 1055 w 1799"/>
                <a:gd name="T11" fmla="*/ 308 h 1801"/>
                <a:gd name="T12" fmla="*/ 1204 w 1799"/>
                <a:gd name="T13" fmla="*/ 420 h 1801"/>
                <a:gd name="T14" fmla="*/ 1337 w 1799"/>
                <a:gd name="T15" fmla="*/ 548 h 1801"/>
                <a:gd name="T16" fmla="*/ 1454 w 1799"/>
                <a:gd name="T17" fmla="*/ 689 h 1801"/>
                <a:gd name="T18" fmla="*/ 1557 w 1799"/>
                <a:gd name="T19" fmla="*/ 847 h 1801"/>
                <a:gd name="T20" fmla="*/ 1643 w 1799"/>
                <a:gd name="T21" fmla="*/ 1017 h 1801"/>
                <a:gd name="T22" fmla="*/ 1714 w 1799"/>
                <a:gd name="T23" fmla="*/ 1203 h 1801"/>
                <a:gd name="T24" fmla="*/ 1769 w 1799"/>
                <a:gd name="T25" fmla="*/ 1403 h 1801"/>
                <a:gd name="T26" fmla="*/ 1785 w 1799"/>
                <a:gd name="T27" fmla="*/ 1518 h 1801"/>
                <a:gd name="T28" fmla="*/ 1796 w 1799"/>
                <a:gd name="T29" fmla="*/ 1589 h 1801"/>
                <a:gd name="T30" fmla="*/ 1799 w 1799"/>
                <a:gd name="T31" fmla="*/ 1754 h 1801"/>
                <a:gd name="T32" fmla="*/ 1778 w 1799"/>
                <a:gd name="T33" fmla="*/ 1781 h 1801"/>
                <a:gd name="T34" fmla="*/ 1750 w 1799"/>
                <a:gd name="T35" fmla="*/ 1798 h 1801"/>
                <a:gd name="T36" fmla="*/ 1713 w 1799"/>
                <a:gd name="T37" fmla="*/ 1799 h 1801"/>
                <a:gd name="T38" fmla="*/ 1682 w 1799"/>
                <a:gd name="T39" fmla="*/ 1780 h 1801"/>
                <a:gd name="T40" fmla="*/ 1664 w 1799"/>
                <a:gd name="T41" fmla="*/ 1744 h 1801"/>
                <a:gd name="T42" fmla="*/ 1658 w 1799"/>
                <a:gd name="T43" fmla="*/ 1638 h 1801"/>
                <a:gd name="T44" fmla="*/ 1640 w 1799"/>
                <a:gd name="T45" fmla="*/ 1471 h 1801"/>
                <a:gd name="T46" fmla="*/ 1604 w 1799"/>
                <a:gd name="T47" fmla="*/ 1309 h 1801"/>
                <a:gd name="T48" fmla="*/ 1551 w 1799"/>
                <a:gd name="T49" fmla="*/ 1150 h 1801"/>
                <a:gd name="T50" fmla="*/ 1471 w 1799"/>
                <a:gd name="T51" fmla="*/ 984 h 1801"/>
                <a:gd name="T52" fmla="*/ 1369 w 1799"/>
                <a:gd name="T53" fmla="*/ 818 h 1801"/>
                <a:gd name="T54" fmla="*/ 1254 w 1799"/>
                <a:gd name="T55" fmla="*/ 670 h 1801"/>
                <a:gd name="T56" fmla="*/ 1124 w 1799"/>
                <a:gd name="T57" fmla="*/ 539 h 1801"/>
                <a:gd name="T58" fmla="*/ 981 w 1799"/>
                <a:gd name="T59" fmla="*/ 425 h 1801"/>
                <a:gd name="T60" fmla="*/ 824 w 1799"/>
                <a:gd name="T61" fmla="*/ 330 h 1801"/>
                <a:gd name="T62" fmla="*/ 653 w 1799"/>
                <a:gd name="T63" fmla="*/ 253 h 1801"/>
                <a:gd name="T64" fmla="*/ 467 w 1799"/>
                <a:gd name="T65" fmla="*/ 194 h 1801"/>
                <a:gd name="T66" fmla="*/ 299 w 1799"/>
                <a:gd name="T67" fmla="*/ 159 h 1801"/>
                <a:gd name="T68" fmla="*/ 157 w 1799"/>
                <a:gd name="T69" fmla="*/ 147 h 1801"/>
                <a:gd name="T70" fmla="*/ 61 w 1799"/>
                <a:gd name="T71" fmla="*/ 137 h 1801"/>
                <a:gd name="T72" fmla="*/ 23 w 1799"/>
                <a:gd name="T73" fmla="*/ 122 h 1801"/>
                <a:gd name="T74" fmla="*/ 3 w 1799"/>
                <a:gd name="T75" fmla="*/ 92 h 1801"/>
                <a:gd name="T76" fmla="*/ 2 w 1799"/>
                <a:gd name="T77" fmla="*/ 53 h 1801"/>
                <a:gd name="T78" fmla="*/ 21 w 1799"/>
                <a:gd name="T79" fmla="*/ 21 h 1801"/>
                <a:gd name="T80" fmla="*/ 57 w 1799"/>
                <a:gd name="T81" fmla="*/ 2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99" h="1801">
                  <a:moveTo>
                    <a:pt x="79" y="0"/>
                  </a:moveTo>
                  <a:lnTo>
                    <a:pt x="167" y="2"/>
                  </a:lnTo>
                  <a:lnTo>
                    <a:pt x="255" y="10"/>
                  </a:lnTo>
                  <a:lnTo>
                    <a:pt x="342" y="20"/>
                  </a:lnTo>
                  <a:lnTo>
                    <a:pt x="428" y="37"/>
                  </a:lnTo>
                  <a:lnTo>
                    <a:pt x="514" y="59"/>
                  </a:lnTo>
                  <a:lnTo>
                    <a:pt x="613" y="91"/>
                  </a:lnTo>
                  <a:lnTo>
                    <a:pt x="709" y="127"/>
                  </a:lnTo>
                  <a:lnTo>
                    <a:pt x="802" y="167"/>
                  </a:lnTo>
                  <a:lnTo>
                    <a:pt x="890" y="210"/>
                  </a:lnTo>
                  <a:lnTo>
                    <a:pt x="975" y="257"/>
                  </a:lnTo>
                  <a:lnTo>
                    <a:pt x="1055" y="308"/>
                  </a:lnTo>
                  <a:lnTo>
                    <a:pt x="1132" y="363"/>
                  </a:lnTo>
                  <a:lnTo>
                    <a:pt x="1204" y="420"/>
                  </a:lnTo>
                  <a:lnTo>
                    <a:pt x="1272" y="482"/>
                  </a:lnTo>
                  <a:lnTo>
                    <a:pt x="1337" y="548"/>
                  </a:lnTo>
                  <a:lnTo>
                    <a:pt x="1398" y="617"/>
                  </a:lnTo>
                  <a:lnTo>
                    <a:pt x="1454" y="689"/>
                  </a:lnTo>
                  <a:lnTo>
                    <a:pt x="1508" y="766"/>
                  </a:lnTo>
                  <a:lnTo>
                    <a:pt x="1557" y="847"/>
                  </a:lnTo>
                  <a:lnTo>
                    <a:pt x="1602" y="930"/>
                  </a:lnTo>
                  <a:lnTo>
                    <a:pt x="1643" y="1017"/>
                  </a:lnTo>
                  <a:lnTo>
                    <a:pt x="1681" y="1108"/>
                  </a:lnTo>
                  <a:lnTo>
                    <a:pt x="1714" y="1203"/>
                  </a:lnTo>
                  <a:lnTo>
                    <a:pt x="1743" y="1301"/>
                  </a:lnTo>
                  <a:lnTo>
                    <a:pt x="1769" y="1403"/>
                  </a:lnTo>
                  <a:lnTo>
                    <a:pt x="1779" y="1460"/>
                  </a:lnTo>
                  <a:lnTo>
                    <a:pt x="1785" y="1518"/>
                  </a:lnTo>
                  <a:lnTo>
                    <a:pt x="1793" y="1577"/>
                  </a:lnTo>
                  <a:lnTo>
                    <a:pt x="1796" y="1589"/>
                  </a:lnTo>
                  <a:lnTo>
                    <a:pt x="1799" y="1603"/>
                  </a:lnTo>
                  <a:lnTo>
                    <a:pt x="1799" y="1754"/>
                  </a:lnTo>
                  <a:lnTo>
                    <a:pt x="1788" y="1768"/>
                  </a:lnTo>
                  <a:lnTo>
                    <a:pt x="1778" y="1781"/>
                  </a:lnTo>
                  <a:lnTo>
                    <a:pt x="1764" y="1790"/>
                  </a:lnTo>
                  <a:lnTo>
                    <a:pt x="1750" y="1798"/>
                  </a:lnTo>
                  <a:lnTo>
                    <a:pt x="1732" y="1801"/>
                  </a:lnTo>
                  <a:lnTo>
                    <a:pt x="1713" y="1799"/>
                  </a:lnTo>
                  <a:lnTo>
                    <a:pt x="1696" y="1792"/>
                  </a:lnTo>
                  <a:lnTo>
                    <a:pt x="1682" y="1780"/>
                  </a:lnTo>
                  <a:lnTo>
                    <a:pt x="1671" y="1764"/>
                  </a:lnTo>
                  <a:lnTo>
                    <a:pt x="1664" y="1744"/>
                  </a:lnTo>
                  <a:lnTo>
                    <a:pt x="1662" y="1721"/>
                  </a:lnTo>
                  <a:lnTo>
                    <a:pt x="1658" y="1638"/>
                  </a:lnTo>
                  <a:lnTo>
                    <a:pt x="1650" y="1554"/>
                  </a:lnTo>
                  <a:lnTo>
                    <a:pt x="1640" y="1471"/>
                  </a:lnTo>
                  <a:lnTo>
                    <a:pt x="1624" y="1389"/>
                  </a:lnTo>
                  <a:lnTo>
                    <a:pt x="1604" y="1309"/>
                  </a:lnTo>
                  <a:lnTo>
                    <a:pt x="1580" y="1229"/>
                  </a:lnTo>
                  <a:lnTo>
                    <a:pt x="1551" y="1150"/>
                  </a:lnTo>
                  <a:lnTo>
                    <a:pt x="1517" y="1073"/>
                  </a:lnTo>
                  <a:lnTo>
                    <a:pt x="1471" y="984"/>
                  </a:lnTo>
                  <a:lnTo>
                    <a:pt x="1422" y="899"/>
                  </a:lnTo>
                  <a:lnTo>
                    <a:pt x="1369" y="818"/>
                  </a:lnTo>
                  <a:lnTo>
                    <a:pt x="1314" y="742"/>
                  </a:lnTo>
                  <a:lnTo>
                    <a:pt x="1254" y="670"/>
                  </a:lnTo>
                  <a:lnTo>
                    <a:pt x="1191" y="601"/>
                  </a:lnTo>
                  <a:lnTo>
                    <a:pt x="1124" y="539"/>
                  </a:lnTo>
                  <a:lnTo>
                    <a:pt x="1055" y="480"/>
                  </a:lnTo>
                  <a:lnTo>
                    <a:pt x="981" y="425"/>
                  </a:lnTo>
                  <a:lnTo>
                    <a:pt x="904" y="375"/>
                  </a:lnTo>
                  <a:lnTo>
                    <a:pt x="824" y="330"/>
                  </a:lnTo>
                  <a:lnTo>
                    <a:pt x="740" y="289"/>
                  </a:lnTo>
                  <a:lnTo>
                    <a:pt x="653" y="253"/>
                  </a:lnTo>
                  <a:lnTo>
                    <a:pt x="562" y="221"/>
                  </a:lnTo>
                  <a:lnTo>
                    <a:pt x="467" y="194"/>
                  </a:lnTo>
                  <a:lnTo>
                    <a:pt x="369" y="171"/>
                  </a:lnTo>
                  <a:lnTo>
                    <a:pt x="299" y="159"/>
                  </a:lnTo>
                  <a:lnTo>
                    <a:pt x="229" y="152"/>
                  </a:lnTo>
                  <a:lnTo>
                    <a:pt x="157" y="147"/>
                  </a:lnTo>
                  <a:lnTo>
                    <a:pt x="86" y="142"/>
                  </a:lnTo>
                  <a:lnTo>
                    <a:pt x="61" y="137"/>
                  </a:lnTo>
                  <a:lnTo>
                    <a:pt x="40" y="131"/>
                  </a:lnTo>
                  <a:lnTo>
                    <a:pt x="23" y="122"/>
                  </a:lnTo>
                  <a:lnTo>
                    <a:pt x="12" y="109"/>
                  </a:lnTo>
                  <a:lnTo>
                    <a:pt x="3" y="92"/>
                  </a:lnTo>
                  <a:lnTo>
                    <a:pt x="0" y="71"/>
                  </a:lnTo>
                  <a:lnTo>
                    <a:pt x="2" y="53"/>
                  </a:lnTo>
                  <a:lnTo>
                    <a:pt x="9" y="35"/>
                  </a:lnTo>
                  <a:lnTo>
                    <a:pt x="21" y="21"/>
                  </a:lnTo>
                  <a:lnTo>
                    <a:pt x="37" y="10"/>
                  </a:lnTo>
                  <a:lnTo>
                    <a:pt x="57" y="2"/>
                  </a:lnTo>
                  <a:lnTo>
                    <a:pt x="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7" name="Line 355">
              <a:extLst>
                <a:ext uri="{FF2B5EF4-FFF2-40B4-BE49-F238E27FC236}">
                  <a16:creationId xmlns:a16="http://schemas.microsoft.com/office/drawing/2014/main" id="{29723458-7810-6E6F-A834-6AD320279360}"/>
                </a:ext>
              </a:extLst>
            </p:cNvPr>
            <p:cNvSpPr>
              <a:spLocks noChangeShapeType="1"/>
            </p:cNvSpPr>
            <p:nvPr/>
          </p:nvSpPr>
          <p:spPr bwMode="auto">
            <a:xfrm flipH="1">
              <a:off x="3946" y="1694"/>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8" name="Line 356">
              <a:extLst>
                <a:ext uri="{FF2B5EF4-FFF2-40B4-BE49-F238E27FC236}">
                  <a16:creationId xmlns:a16="http://schemas.microsoft.com/office/drawing/2014/main" id="{AA429A54-9284-DC5B-2CE1-AEBBE06BCB4C}"/>
                </a:ext>
              </a:extLst>
            </p:cNvPr>
            <p:cNvSpPr>
              <a:spLocks noChangeShapeType="1"/>
            </p:cNvSpPr>
            <p:nvPr/>
          </p:nvSpPr>
          <p:spPr bwMode="auto">
            <a:xfrm flipH="1">
              <a:off x="3945" y="1695"/>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9" name="Line 357">
              <a:extLst>
                <a:ext uri="{FF2B5EF4-FFF2-40B4-BE49-F238E27FC236}">
                  <a16:creationId xmlns:a16="http://schemas.microsoft.com/office/drawing/2014/main" id="{DF61A9B2-8205-35EA-83F4-1276D3405BA0}"/>
                </a:ext>
              </a:extLst>
            </p:cNvPr>
            <p:cNvSpPr>
              <a:spLocks noChangeShapeType="1"/>
            </p:cNvSpPr>
            <p:nvPr/>
          </p:nvSpPr>
          <p:spPr bwMode="auto">
            <a:xfrm flipH="1">
              <a:off x="3944" y="1696"/>
              <a:ext cx="1"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0" name="Line 358">
              <a:extLst>
                <a:ext uri="{FF2B5EF4-FFF2-40B4-BE49-F238E27FC236}">
                  <a16:creationId xmlns:a16="http://schemas.microsoft.com/office/drawing/2014/main" id="{8E80032F-E8F6-F2F8-B3E8-D8F5140B7E46}"/>
                </a:ext>
              </a:extLst>
            </p:cNvPr>
            <p:cNvSpPr>
              <a:spLocks noChangeShapeType="1"/>
            </p:cNvSpPr>
            <p:nvPr/>
          </p:nvSpPr>
          <p:spPr bwMode="auto">
            <a:xfrm flipH="1">
              <a:off x="3943" y="1696"/>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1" name="Line 359">
              <a:extLst>
                <a:ext uri="{FF2B5EF4-FFF2-40B4-BE49-F238E27FC236}">
                  <a16:creationId xmlns:a16="http://schemas.microsoft.com/office/drawing/2014/main" id="{CBD5A171-7612-7DCF-4D30-F4CB720A03BC}"/>
                </a:ext>
              </a:extLst>
            </p:cNvPr>
            <p:cNvSpPr>
              <a:spLocks noChangeShapeType="1"/>
            </p:cNvSpPr>
            <p:nvPr/>
          </p:nvSpPr>
          <p:spPr bwMode="auto">
            <a:xfrm flipH="1">
              <a:off x="3942" y="1697"/>
              <a:ext cx="1"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2" name="Line 360">
              <a:extLst>
                <a:ext uri="{FF2B5EF4-FFF2-40B4-BE49-F238E27FC236}">
                  <a16:creationId xmlns:a16="http://schemas.microsoft.com/office/drawing/2014/main" id="{6C7055F3-FE13-9E42-C459-F9BA76E4B64E}"/>
                </a:ext>
              </a:extLst>
            </p:cNvPr>
            <p:cNvSpPr>
              <a:spLocks noChangeShapeType="1"/>
            </p:cNvSpPr>
            <p:nvPr/>
          </p:nvSpPr>
          <p:spPr bwMode="auto">
            <a:xfrm flipH="1" flipV="1">
              <a:off x="3941" y="1697"/>
              <a:ext cx="1"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3" name="Line 361">
              <a:extLst>
                <a:ext uri="{FF2B5EF4-FFF2-40B4-BE49-F238E27FC236}">
                  <a16:creationId xmlns:a16="http://schemas.microsoft.com/office/drawing/2014/main" id="{C1E621A1-930E-9EF3-3490-076F3D45A55E}"/>
                </a:ext>
              </a:extLst>
            </p:cNvPr>
            <p:cNvSpPr>
              <a:spLocks noChangeShapeType="1"/>
            </p:cNvSpPr>
            <p:nvPr/>
          </p:nvSpPr>
          <p:spPr bwMode="auto">
            <a:xfrm flipH="1" flipV="1">
              <a:off x="3940" y="1696"/>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4" name="Line 362">
              <a:extLst>
                <a:ext uri="{FF2B5EF4-FFF2-40B4-BE49-F238E27FC236}">
                  <a16:creationId xmlns:a16="http://schemas.microsoft.com/office/drawing/2014/main" id="{6C4CE57F-3737-CAA4-684E-DC52B18EEEFA}"/>
                </a:ext>
              </a:extLst>
            </p:cNvPr>
            <p:cNvSpPr>
              <a:spLocks noChangeShapeType="1"/>
            </p:cNvSpPr>
            <p:nvPr/>
          </p:nvSpPr>
          <p:spPr bwMode="auto">
            <a:xfrm flipH="1" flipV="1">
              <a:off x="3939" y="1696"/>
              <a:ext cx="1"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5" name="Line 363">
              <a:extLst>
                <a:ext uri="{FF2B5EF4-FFF2-40B4-BE49-F238E27FC236}">
                  <a16:creationId xmlns:a16="http://schemas.microsoft.com/office/drawing/2014/main" id="{725EFBD1-CAB1-5505-5150-2C2D2238ED87}"/>
                </a:ext>
              </a:extLst>
            </p:cNvPr>
            <p:cNvSpPr>
              <a:spLocks noChangeShapeType="1"/>
            </p:cNvSpPr>
            <p:nvPr/>
          </p:nvSpPr>
          <p:spPr bwMode="auto">
            <a:xfrm flipH="1" flipV="1">
              <a:off x="3938" y="1695"/>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6" name="Line 364">
              <a:extLst>
                <a:ext uri="{FF2B5EF4-FFF2-40B4-BE49-F238E27FC236}">
                  <a16:creationId xmlns:a16="http://schemas.microsoft.com/office/drawing/2014/main" id="{E18D7BA7-FDE4-64D9-7507-E58789D89A3E}"/>
                </a:ext>
              </a:extLst>
            </p:cNvPr>
            <p:cNvSpPr>
              <a:spLocks noChangeShapeType="1"/>
            </p:cNvSpPr>
            <p:nvPr/>
          </p:nvSpPr>
          <p:spPr bwMode="auto">
            <a:xfrm flipH="1" flipV="1">
              <a:off x="3938" y="1693"/>
              <a:ext cx="0"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7" name="Line 365">
              <a:extLst>
                <a:ext uri="{FF2B5EF4-FFF2-40B4-BE49-F238E27FC236}">
                  <a16:creationId xmlns:a16="http://schemas.microsoft.com/office/drawing/2014/main" id="{633C236A-68A2-0FA1-6ED3-FC8348DC13AA}"/>
                </a:ext>
              </a:extLst>
            </p:cNvPr>
            <p:cNvSpPr>
              <a:spLocks noChangeShapeType="1"/>
            </p:cNvSpPr>
            <p:nvPr/>
          </p:nvSpPr>
          <p:spPr bwMode="auto">
            <a:xfrm flipH="1" flipV="1">
              <a:off x="3938" y="1692"/>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8" name="Line 366">
              <a:extLst>
                <a:ext uri="{FF2B5EF4-FFF2-40B4-BE49-F238E27FC236}">
                  <a16:creationId xmlns:a16="http://schemas.microsoft.com/office/drawing/2014/main" id="{EBA16637-0F3C-E395-9F8C-02D26177203C}"/>
                </a:ext>
              </a:extLst>
            </p:cNvPr>
            <p:cNvSpPr>
              <a:spLocks noChangeShapeType="1"/>
            </p:cNvSpPr>
            <p:nvPr/>
          </p:nvSpPr>
          <p:spPr bwMode="auto">
            <a:xfrm flipH="1" flipV="1">
              <a:off x="3937" y="1687"/>
              <a:ext cx="1"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9" name="Line 367">
              <a:extLst>
                <a:ext uri="{FF2B5EF4-FFF2-40B4-BE49-F238E27FC236}">
                  <a16:creationId xmlns:a16="http://schemas.microsoft.com/office/drawing/2014/main" id="{AC7B2FFC-A6BE-1469-6BA0-6DB980CF692B}"/>
                </a:ext>
              </a:extLst>
            </p:cNvPr>
            <p:cNvSpPr>
              <a:spLocks noChangeShapeType="1"/>
            </p:cNvSpPr>
            <p:nvPr/>
          </p:nvSpPr>
          <p:spPr bwMode="auto">
            <a:xfrm flipH="1" flipV="1">
              <a:off x="3937" y="1682"/>
              <a:ext cx="0"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0" name="Line 368">
              <a:extLst>
                <a:ext uri="{FF2B5EF4-FFF2-40B4-BE49-F238E27FC236}">
                  <a16:creationId xmlns:a16="http://schemas.microsoft.com/office/drawing/2014/main" id="{7AB399DA-D7DF-23A0-985F-79FED3C409FD}"/>
                </a:ext>
              </a:extLst>
            </p:cNvPr>
            <p:cNvSpPr>
              <a:spLocks noChangeShapeType="1"/>
            </p:cNvSpPr>
            <p:nvPr/>
          </p:nvSpPr>
          <p:spPr bwMode="auto">
            <a:xfrm flipH="1" flipV="1">
              <a:off x="3936" y="1676"/>
              <a:ext cx="1" cy="6"/>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1" name="Line 369">
              <a:extLst>
                <a:ext uri="{FF2B5EF4-FFF2-40B4-BE49-F238E27FC236}">
                  <a16:creationId xmlns:a16="http://schemas.microsoft.com/office/drawing/2014/main" id="{9D7AF0D8-D96F-E2FA-6D04-7FEDCDA83218}"/>
                </a:ext>
              </a:extLst>
            </p:cNvPr>
            <p:cNvSpPr>
              <a:spLocks noChangeShapeType="1"/>
            </p:cNvSpPr>
            <p:nvPr/>
          </p:nvSpPr>
          <p:spPr bwMode="auto">
            <a:xfrm flipH="1" flipV="1">
              <a:off x="3935" y="1671"/>
              <a:ext cx="1"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2" name="Line 370">
              <a:extLst>
                <a:ext uri="{FF2B5EF4-FFF2-40B4-BE49-F238E27FC236}">
                  <a16:creationId xmlns:a16="http://schemas.microsoft.com/office/drawing/2014/main" id="{51AB0D6F-1742-1080-6DBF-38B3609E4B95}"/>
                </a:ext>
              </a:extLst>
            </p:cNvPr>
            <p:cNvSpPr>
              <a:spLocks noChangeShapeType="1"/>
            </p:cNvSpPr>
            <p:nvPr/>
          </p:nvSpPr>
          <p:spPr bwMode="auto">
            <a:xfrm flipH="1" flipV="1">
              <a:off x="3934" y="1666"/>
              <a:ext cx="1"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3" name="Line 371">
              <a:extLst>
                <a:ext uri="{FF2B5EF4-FFF2-40B4-BE49-F238E27FC236}">
                  <a16:creationId xmlns:a16="http://schemas.microsoft.com/office/drawing/2014/main" id="{0B3CB6B7-46F7-582B-56D4-13BFF2079B0C}"/>
                </a:ext>
              </a:extLst>
            </p:cNvPr>
            <p:cNvSpPr>
              <a:spLocks noChangeShapeType="1"/>
            </p:cNvSpPr>
            <p:nvPr/>
          </p:nvSpPr>
          <p:spPr bwMode="auto">
            <a:xfrm flipH="1" flipV="1">
              <a:off x="3933" y="1661"/>
              <a:ext cx="1"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4" name="Line 372">
              <a:extLst>
                <a:ext uri="{FF2B5EF4-FFF2-40B4-BE49-F238E27FC236}">
                  <a16:creationId xmlns:a16="http://schemas.microsoft.com/office/drawing/2014/main" id="{ECFC36CC-58FF-343C-5215-68447F976319}"/>
                </a:ext>
              </a:extLst>
            </p:cNvPr>
            <p:cNvSpPr>
              <a:spLocks noChangeShapeType="1"/>
            </p:cNvSpPr>
            <p:nvPr/>
          </p:nvSpPr>
          <p:spPr bwMode="auto">
            <a:xfrm flipH="1" flipV="1">
              <a:off x="3931" y="1656"/>
              <a:ext cx="2"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5" name="Line 373">
              <a:extLst>
                <a:ext uri="{FF2B5EF4-FFF2-40B4-BE49-F238E27FC236}">
                  <a16:creationId xmlns:a16="http://schemas.microsoft.com/office/drawing/2014/main" id="{0D5E10F1-ADFB-56C7-183E-7C9407842F24}"/>
                </a:ext>
              </a:extLst>
            </p:cNvPr>
            <p:cNvSpPr>
              <a:spLocks noChangeShapeType="1"/>
            </p:cNvSpPr>
            <p:nvPr/>
          </p:nvSpPr>
          <p:spPr bwMode="auto">
            <a:xfrm flipH="1" flipV="1">
              <a:off x="3929" y="1651"/>
              <a:ext cx="2"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6" name="Line 374">
              <a:extLst>
                <a:ext uri="{FF2B5EF4-FFF2-40B4-BE49-F238E27FC236}">
                  <a16:creationId xmlns:a16="http://schemas.microsoft.com/office/drawing/2014/main" id="{07D5FB5A-CDC7-5465-7B47-0BA89A1DDF4F}"/>
                </a:ext>
              </a:extLst>
            </p:cNvPr>
            <p:cNvSpPr>
              <a:spLocks noChangeShapeType="1"/>
            </p:cNvSpPr>
            <p:nvPr/>
          </p:nvSpPr>
          <p:spPr bwMode="auto">
            <a:xfrm flipH="1" flipV="1">
              <a:off x="3926" y="1646"/>
              <a:ext cx="3"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7" name="Line 375">
              <a:extLst>
                <a:ext uri="{FF2B5EF4-FFF2-40B4-BE49-F238E27FC236}">
                  <a16:creationId xmlns:a16="http://schemas.microsoft.com/office/drawing/2014/main" id="{C55C9138-F490-36E8-FADF-EE60301DE9C4}"/>
                </a:ext>
              </a:extLst>
            </p:cNvPr>
            <p:cNvSpPr>
              <a:spLocks noChangeShapeType="1"/>
            </p:cNvSpPr>
            <p:nvPr/>
          </p:nvSpPr>
          <p:spPr bwMode="auto">
            <a:xfrm flipH="1" flipV="1">
              <a:off x="3923" y="1641"/>
              <a:ext cx="3"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8" name="Line 376">
              <a:extLst>
                <a:ext uri="{FF2B5EF4-FFF2-40B4-BE49-F238E27FC236}">
                  <a16:creationId xmlns:a16="http://schemas.microsoft.com/office/drawing/2014/main" id="{8625C0EE-CA0A-8D92-508D-6BB669811860}"/>
                </a:ext>
              </a:extLst>
            </p:cNvPr>
            <p:cNvSpPr>
              <a:spLocks noChangeShapeType="1"/>
            </p:cNvSpPr>
            <p:nvPr/>
          </p:nvSpPr>
          <p:spPr bwMode="auto">
            <a:xfrm flipH="1" flipV="1">
              <a:off x="3919" y="1636"/>
              <a:ext cx="4"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9" name="Line 377">
              <a:extLst>
                <a:ext uri="{FF2B5EF4-FFF2-40B4-BE49-F238E27FC236}">
                  <a16:creationId xmlns:a16="http://schemas.microsoft.com/office/drawing/2014/main" id="{D5BD8889-6912-0349-842D-64664602DC07}"/>
                </a:ext>
              </a:extLst>
            </p:cNvPr>
            <p:cNvSpPr>
              <a:spLocks noChangeShapeType="1"/>
            </p:cNvSpPr>
            <p:nvPr/>
          </p:nvSpPr>
          <p:spPr bwMode="auto">
            <a:xfrm flipH="1" flipV="1">
              <a:off x="3916" y="1631"/>
              <a:ext cx="3"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0" name="Line 378">
              <a:extLst>
                <a:ext uri="{FF2B5EF4-FFF2-40B4-BE49-F238E27FC236}">
                  <a16:creationId xmlns:a16="http://schemas.microsoft.com/office/drawing/2014/main" id="{AAD2FA37-3B85-09AA-E154-ACCA2D2562B2}"/>
                </a:ext>
              </a:extLst>
            </p:cNvPr>
            <p:cNvSpPr>
              <a:spLocks noChangeShapeType="1"/>
            </p:cNvSpPr>
            <p:nvPr/>
          </p:nvSpPr>
          <p:spPr bwMode="auto">
            <a:xfrm flipH="1" flipV="1">
              <a:off x="3912" y="1626"/>
              <a:ext cx="4"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1" name="Line 379">
              <a:extLst>
                <a:ext uri="{FF2B5EF4-FFF2-40B4-BE49-F238E27FC236}">
                  <a16:creationId xmlns:a16="http://schemas.microsoft.com/office/drawing/2014/main" id="{A5C9D813-7140-9B73-5762-BE0C8998CBFE}"/>
                </a:ext>
              </a:extLst>
            </p:cNvPr>
            <p:cNvSpPr>
              <a:spLocks noChangeShapeType="1"/>
            </p:cNvSpPr>
            <p:nvPr/>
          </p:nvSpPr>
          <p:spPr bwMode="auto">
            <a:xfrm flipH="1" flipV="1">
              <a:off x="3908" y="1622"/>
              <a:ext cx="4"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2" name="Line 380">
              <a:extLst>
                <a:ext uri="{FF2B5EF4-FFF2-40B4-BE49-F238E27FC236}">
                  <a16:creationId xmlns:a16="http://schemas.microsoft.com/office/drawing/2014/main" id="{59CA017C-88AD-BB83-9AE7-81986528732C}"/>
                </a:ext>
              </a:extLst>
            </p:cNvPr>
            <p:cNvSpPr>
              <a:spLocks noChangeShapeType="1"/>
            </p:cNvSpPr>
            <p:nvPr/>
          </p:nvSpPr>
          <p:spPr bwMode="auto">
            <a:xfrm flipH="1" flipV="1">
              <a:off x="3904" y="1618"/>
              <a:ext cx="4"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3" name="Line 381">
              <a:extLst>
                <a:ext uri="{FF2B5EF4-FFF2-40B4-BE49-F238E27FC236}">
                  <a16:creationId xmlns:a16="http://schemas.microsoft.com/office/drawing/2014/main" id="{4AFC3F06-1682-984F-FB37-44515BE05D60}"/>
                </a:ext>
              </a:extLst>
            </p:cNvPr>
            <p:cNvSpPr>
              <a:spLocks noChangeShapeType="1"/>
            </p:cNvSpPr>
            <p:nvPr/>
          </p:nvSpPr>
          <p:spPr bwMode="auto">
            <a:xfrm flipH="1" flipV="1">
              <a:off x="3900" y="1614"/>
              <a:ext cx="4"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4" name="Line 382">
              <a:extLst>
                <a:ext uri="{FF2B5EF4-FFF2-40B4-BE49-F238E27FC236}">
                  <a16:creationId xmlns:a16="http://schemas.microsoft.com/office/drawing/2014/main" id="{D9A87D63-33F7-36E9-65D7-02DF3FD56704}"/>
                </a:ext>
              </a:extLst>
            </p:cNvPr>
            <p:cNvSpPr>
              <a:spLocks noChangeShapeType="1"/>
            </p:cNvSpPr>
            <p:nvPr/>
          </p:nvSpPr>
          <p:spPr bwMode="auto">
            <a:xfrm flipH="1" flipV="1">
              <a:off x="3895" y="1611"/>
              <a:ext cx="5"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5" name="Line 383">
              <a:extLst>
                <a:ext uri="{FF2B5EF4-FFF2-40B4-BE49-F238E27FC236}">
                  <a16:creationId xmlns:a16="http://schemas.microsoft.com/office/drawing/2014/main" id="{242E5280-6051-CAA2-7A14-AE11D74D13AA}"/>
                </a:ext>
              </a:extLst>
            </p:cNvPr>
            <p:cNvSpPr>
              <a:spLocks noChangeShapeType="1"/>
            </p:cNvSpPr>
            <p:nvPr/>
          </p:nvSpPr>
          <p:spPr bwMode="auto">
            <a:xfrm flipH="1" flipV="1">
              <a:off x="3890" y="1608"/>
              <a:ext cx="5"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6" name="Line 384">
              <a:extLst>
                <a:ext uri="{FF2B5EF4-FFF2-40B4-BE49-F238E27FC236}">
                  <a16:creationId xmlns:a16="http://schemas.microsoft.com/office/drawing/2014/main" id="{ACCE5E91-CA96-9FB2-0001-A75324F9AAF4}"/>
                </a:ext>
              </a:extLst>
            </p:cNvPr>
            <p:cNvSpPr>
              <a:spLocks noChangeShapeType="1"/>
            </p:cNvSpPr>
            <p:nvPr/>
          </p:nvSpPr>
          <p:spPr bwMode="auto">
            <a:xfrm flipH="1" flipV="1">
              <a:off x="3885" y="1605"/>
              <a:ext cx="5"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7" name="Line 385">
              <a:extLst>
                <a:ext uri="{FF2B5EF4-FFF2-40B4-BE49-F238E27FC236}">
                  <a16:creationId xmlns:a16="http://schemas.microsoft.com/office/drawing/2014/main" id="{50BABCFE-4942-D6ED-220A-F056A04E00A0}"/>
                </a:ext>
              </a:extLst>
            </p:cNvPr>
            <p:cNvSpPr>
              <a:spLocks noChangeShapeType="1"/>
            </p:cNvSpPr>
            <p:nvPr/>
          </p:nvSpPr>
          <p:spPr bwMode="auto">
            <a:xfrm flipH="1" flipV="1">
              <a:off x="3880" y="1603"/>
              <a:ext cx="5"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8" name="Line 386">
              <a:extLst>
                <a:ext uri="{FF2B5EF4-FFF2-40B4-BE49-F238E27FC236}">
                  <a16:creationId xmlns:a16="http://schemas.microsoft.com/office/drawing/2014/main" id="{638EB9D5-61A0-E1C5-4CF5-D33A2B97C9B6}"/>
                </a:ext>
              </a:extLst>
            </p:cNvPr>
            <p:cNvSpPr>
              <a:spLocks noChangeShapeType="1"/>
            </p:cNvSpPr>
            <p:nvPr/>
          </p:nvSpPr>
          <p:spPr bwMode="auto">
            <a:xfrm flipH="1" flipV="1">
              <a:off x="3875" y="1600"/>
              <a:ext cx="5"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9" name="Line 387">
              <a:extLst>
                <a:ext uri="{FF2B5EF4-FFF2-40B4-BE49-F238E27FC236}">
                  <a16:creationId xmlns:a16="http://schemas.microsoft.com/office/drawing/2014/main" id="{05688A05-BF44-D7C7-AC5F-FB92F7B8BB55}"/>
                </a:ext>
              </a:extLst>
            </p:cNvPr>
            <p:cNvSpPr>
              <a:spLocks noChangeShapeType="1"/>
            </p:cNvSpPr>
            <p:nvPr/>
          </p:nvSpPr>
          <p:spPr bwMode="auto">
            <a:xfrm flipH="1" flipV="1">
              <a:off x="3869" y="1598"/>
              <a:ext cx="6"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0" name="Line 388">
              <a:extLst>
                <a:ext uri="{FF2B5EF4-FFF2-40B4-BE49-F238E27FC236}">
                  <a16:creationId xmlns:a16="http://schemas.microsoft.com/office/drawing/2014/main" id="{392E53E5-9586-B500-466B-B329D2A6842F}"/>
                </a:ext>
              </a:extLst>
            </p:cNvPr>
            <p:cNvSpPr>
              <a:spLocks noChangeShapeType="1"/>
            </p:cNvSpPr>
            <p:nvPr/>
          </p:nvSpPr>
          <p:spPr bwMode="auto">
            <a:xfrm flipH="1" flipV="1">
              <a:off x="3863" y="1597"/>
              <a:ext cx="6"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1" name="Line 389">
              <a:extLst>
                <a:ext uri="{FF2B5EF4-FFF2-40B4-BE49-F238E27FC236}">
                  <a16:creationId xmlns:a16="http://schemas.microsoft.com/office/drawing/2014/main" id="{5E457081-1EC0-0085-09A3-E5E1DEAFCADE}"/>
                </a:ext>
              </a:extLst>
            </p:cNvPr>
            <p:cNvSpPr>
              <a:spLocks noChangeShapeType="1"/>
            </p:cNvSpPr>
            <p:nvPr/>
          </p:nvSpPr>
          <p:spPr bwMode="auto">
            <a:xfrm flipH="1" flipV="1">
              <a:off x="3857" y="1595"/>
              <a:ext cx="6"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2" name="Line 390">
              <a:extLst>
                <a:ext uri="{FF2B5EF4-FFF2-40B4-BE49-F238E27FC236}">
                  <a16:creationId xmlns:a16="http://schemas.microsoft.com/office/drawing/2014/main" id="{DF44C91A-2BF6-9892-FD35-47058320D187}"/>
                </a:ext>
              </a:extLst>
            </p:cNvPr>
            <p:cNvSpPr>
              <a:spLocks noChangeShapeType="1"/>
            </p:cNvSpPr>
            <p:nvPr/>
          </p:nvSpPr>
          <p:spPr bwMode="auto">
            <a:xfrm flipH="1" flipV="1">
              <a:off x="3852" y="1594"/>
              <a:ext cx="5"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3" name="Line 391">
              <a:extLst>
                <a:ext uri="{FF2B5EF4-FFF2-40B4-BE49-F238E27FC236}">
                  <a16:creationId xmlns:a16="http://schemas.microsoft.com/office/drawing/2014/main" id="{DA661169-436E-4446-C8F5-FF7D9DDCA293}"/>
                </a:ext>
              </a:extLst>
            </p:cNvPr>
            <p:cNvSpPr>
              <a:spLocks noChangeShapeType="1"/>
            </p:cNvSpPr>
            <p:nvPr/>
          </p:nvSpPr>
          <p:spPr bwMode="auto">
            <a:xfrm flipH="1" flipV="1">
              <a:off x="3848" y="1594"/>
              <a:ext cx="4"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4" name="Line 392">
              <a:extLst>
                <a:ext uri="{FF2B5EF4-FFF2-40B4-BE49-F238E27FC236}">
                  <a16:creationId xmlns:a16="http://schemas.microsoft.com/office/drawing/2014/main" id="{C4DBBE32-ED58-ADB2-5762-DB7C3B83B410}"/>
                </a:ext>
              </a:extLst>
            </p:cNvPr>
            <p:cNvSpPr>
              <a:spLocks noChangeShapeType="1"/>
            </p:cNvSpPr>
            <p:nvPr/>
          </p:nvSpPr>
          <p:spPr bwMode="auto">
            <a:xfrm flipH="1" flipV="1">
              <a:off x="3844" y="1594"/>
              <a:ext cx="4"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5" name="Line 393">
              <a:extLst>
                <a:ext uri="{FF2B5EF4-FFF2-40B4-BE49-F238E27FC236}">
                  <a16:creationId xmlns:a16="http://schemas.microsoft.com/office/drawing/2014/main" id="{AEF64370-C4DE-1A1A-4AC7-458EBCEACF18}"/>
                </a:ext>
              </a:extLst>
            </p:cNvPr>
            <p:cNvSpPr>
              <a:spLocks noChangeShapeType="1"/>
            </p:cNvSpPr>
            <p:nvPr/>
          </p:nvSpPr>
          <p:spPr bwMode="auto">
            <a:xfrm flipH="1" flipV="1">
              <a:off x="3839" y="1593"/>
              <a:ext cx="5"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6" name="Line 394">
              <a:extLst>
                <a:ext uri="{FF2B5EF4-FFF2-40B4-BE49-F238E27FC236}">
                  <a16:creationId xmlns:a16="http://schemas.microsoft.com/office/drawing/2014/main" id="{22956440-F2D5-2CFB-C572-5D73753DA1E7}"/>
                </a:ext>
              </a:extLst>
            </p:cNvPr>
            <p:cNvSpPr>
              <a:spLocks noChangeShapeType="1"/>
            </p:cNvSpPr>
            <p:nvPr/>
          </p:nvSpPr>
          <p:spPr bwMode="auto">
            <a:xfrm flipH="1" flipV="1">
              <a:off x="3838" y="1593"/>
              <a:ext cx="1"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7" name="Line 395">
              <a:extLst>
                <a:ext uri="{FF2B5EF4-FFF2-40B4-BE49-F238E27FC236}">
                  <a16:creationId xmlns:a16="http://schemas.microsoft.com/office/drawing/2014/main" id="{C41F0871-9244-12F2-0D9A-FD42F07477FF}"/>
                </a:ext>
              </a:extLst>
            </p:cNvPr>
            <p:cNvSpPr>
              <a:spLocks noChangeShapeType="1"/>
            </p:cNvSpPr>
            <p:nvPr/>
          </p:nvSpPr>
          <p:spPr bwMode="auto">
            <a:xfrm flipH="1" flipV="1">
              <a:off x="3836" y="1593"/>
              <a:ext cx="2"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8" name="Line 396">
              <a:extLst>
                <a:ext uri="{FF2B5EF4-FFF2-40B4-BE49-F238E27FC236}">
                  <a16:creationId xmlns:a16="http://schemas.microsoft.com/office/drawing/2014/main" id="{C773C11B-4842-4E3B-4AD3-584B1E7BF51A}"/>
                </a:ext>
              </a:extLst>
            </p:cNvPr>
            <p:cNvSpPr>
              <a:spLocks noChangeShapeType="1"/>
            </p:cNvSpPr>
            <p:nvPr/>
          </p:nvSpPr>
          <p:spPr bwMode="auto">
            <a:xfrm flipH="1" flipV="1">
              <a:off x="3835" y="1592"/>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9" name="Line 397">
              <a:extLst>
                <a:ext uri="{FF2B5EF4-FFF2-40B4-BE49-F238E27FC236}">
                  <a16:creationId xmlns:a16="http://schemas.microsoft.com/office/drawing/2014/main" id="{3AE594F5-5720-B02E-D566-813A73D06E66}"/>
                </a:ext>
              </a:extLst>
            </p:cNvPr>
            <p:cNvSpPr>
              <a:spLocks noChangeShapeType="1"/>
            </p:cNvSpPr>
            <p:nvPr/>
          </p:nvSpPr>
          <p:spPr bwMode="auto">
            <a:xfrm flipH="1" flipV="1">
              <a:off x="3834" y="1591"/>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0" name="Line 398">
              <a:extLst>
                <a:ext uri="{FF2B5EF4-FFF2-40B4-BE49-F238E27FC236}">
                  <a16:creationId xmlns:a16="http://schemas.microsoft.com/office/drawing/2014/main" id="{E553DAED-0E83-FB1A-FD39-8F8834B64B79}"/>
                </a:ext>
              </a:extLst>
            </p:cNvPr>
            <p:cNvSpPr>
              <a:spLocks noChangeShapeType="1"/>
            </p:cNvSpPr>
            <p:nvPr/>
          </p:nvSpPr>
          <p:spPr bwMode="auto">
            <a:xfrm flipH="1" flipV="1">
              <a:off x="3834" y="1590"/>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1" name="Line 399">
              <a:extLst>
                <a:ext uri="{FF2B5EF4-FFF2-40B4-BE49-F238E27FC236}">
                  <a16:creationId xmlns:a16="http://schemas.microsoft.com/office/drawing/2014/main" id="{EB3F4D8B-F776-0B7D-0B67-F93BC0C6691E}"/>
                </a:ext>
              </a:extLst>
            </p:cNvPr>
            <p:cNvSpPr>
              <a:spLocks noChangeShapeType="1"/>
            </p:cNvSpPr>
            <p:nvPr/>
          </p:nvSpPr>
          <p:spPr bwMode="auto">
            <a:xfrm flipH="1" flipV="1">
              <a:off x="3834" y="1589"/>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2" name="Line 400">
              <a:extLst>
                <a:ext uri="{FF2B5EF4-FFF2-40B4-BE49-F238E27FC236}">
                  <a16:creationId xmlns:a16="http://schemas.microsoft.com/office/drawing/2014/main" id="{AFF1EF85-92FE-CFA1-497A-7FCA88C0DDEC}"/>
                </a:ext>
              </a:extLst>
            </p:cNvPr>
            <p:cNvSpPr>
              <a:spLocks noChangeShapeType="1"/>
            </p:cNvSpPr>
            <p:nvPr/>
          </p:nvSpPr>
          <p:spPr bwMode="auto">
            <a:xfrm flipV="1">
              <a:off x="3834" y="1588"/>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3" name="Line 401">
              <a:extLst>
                <a:ext uri="{FF2B5EF4-FFF2-40B4-BE49-F238E27FC236}">
                  <a16:creationId xmlns:a16="http://schemas.microsoft.com/office/drawing/2014/main" id="{C299D230-9C38-5C36-F25D-C325F1C37205}"/>
                </a:ext>
              </a:extLst>
            </p:cNvPr>
            <p:cNvSpPr>
              <a:spLocks noChangeShapeType="1"/>
            </p:cNvSpPr>
            <p:nvPr/>
          </p:nvSpPr>
          <p:spPr bwMode="auto">
            <a:xfrm flipV="1">
              <a:off x="3834" y="1587"/>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4" name="Line 402">
              <a:extLst>
                <a:ext uri="{FF2B5EF4-FFF2-40B4-BE49-F238E27FC236}">
                  <a16:creationId xmlns:a16="http://schemas.microsoft.com/office/drawing/2014/main" id="{39EDB860-5BBE-9F5F-99C3-5708187C036C}"/>
                </a:ext>
              </a:extLst>
            </p:cNvPr>
            <p:cNvSpPr>
              <a:spLocks noChangeShapeType="1"/>
            </p:cNvSpPr>
            <p:nvPr/>
          </p:nvSpPr>
          <p:spPr bwMode="auto">
            <a:xfrm flipV="1">
              <a:off x="3834" y="1586"/>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5" name="Line 403">
              <a:extLst>
                <a:ext uri="{FF2B5EF4-FFF2-40B4-BE49-F238E27FC236}">
                  <a16:creationId xmlns:a16="http://schemas.microsoft.com/office/drawing/2014/main" id="{921F5925-1930-5C06-AADF-EA97E7138427}"/>
                </a:ext>
              </a:extLst>
            </p:cNvPr>
            <p:cNvSpPr>
              <a:spLocks noChangeShapeType="1"/>
            </p:cNvSpPr>
            <p:nvPr/>
          </p:nvSpPr>
          <p:spPr bwMode="auto">
            <a:xfrm flipV="1">
              <a:off x="3835" y="1585"/>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6" name="Line 404">
              <a:extLst>
                <a:ext uri="{FF2B5EF4-FFF2-40B4-BE49-F238E27FC236}">
                  <a16:creationId xmlns:a16="http://schemas.microsoft.com/office/drawing/2014/main" id="{66F59E54-CE0A-C4A0-EA8B-12318FB8A3C6}"/>
                </a:ext>
              </a:extLst>
            </p:cNvPr>
            <p:cNvSpPr>
              <a:spLocks noChangeShapeType="1"/>
            </p:cNvSpPr>
            <p:nvPr/>
          </p:nvSpPr>
          <p:spPr bwMode="auto">
            <a:xfrm flipV="1">
              <a:off x="3836" y="1585"/>
              <a:ext cx="1"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7" name="Line 405">
              <a:extLst>
                <a:ext uri="{FF2B5EF4-FFF2-40B4-BE49-F238E27FC236}">
                  <a16:creationId xmlns:a16="http://schemas.microsoft.com/office/drawing/2014/main" id="{414852D5-A0A6-C60B-04BE-7B96E6068790}"/>
                </a:ext>
              </a:extLst>
            </p:cNvPr>
            <p:cNvSpPr>
              <a:spLocks noChangeShapeType="1"/>
            </p:cNvSpPr>
            <p:nvPr/>
          </p:nvSpPr>
          <p:spPr bwMode="auto">
            <a:xfrm flipV="1">
              <a:off x="3837" y="1584"/>
              <a:ext cx="2"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8" name="Line 406">
              <a:extLst>
                <a:ext uri="{FF2B5EF4-FFF2-40B4-BE49-F238E27FC236}">
                  <a16:creationId xmlns:a16="http://schemas.microsoft.com/office/drawing/2014/main" id="{786283FB-28BF-4D01-9F61-F7F5F1F21779}"/>
                </a:ext>
              </a:extLst>
            </p:cNvPr>
            <p:cNvSpPr>
              <a:spLocks noChangeShapeType="1"/>
            </p:cNvSpPr>
            <p:nvPr/>
          </p:nvSpPr>
          <p:spPr bwMode="auto">
            <a:xfrm>
              <a:off x="3839" y="1584"/>
              <a:ext cx="5"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9" name="Line 407">
              <a:extLst>
                <a:ext uri="{FF2B5EF4-FFF2-40B4-BE49-F238E27FC236}">
                  <a16:creationId xmlns:a16="http://schemas.microsoft.com/office/drawing/2014/main" id="{A3809471-3A7D-3476-D61D-97FC14CACC51}"/>
                </a:ext>
              </a:extLst>
            </p:cNvPr>
            <p:cNvSpPr>
              <a:spLocks noChangeShapeType="1"/>
            </p:cNvSpPr>
            <p:nvPr/>
          </p:nvSpPr>
          <p:spPr bwMode="auto">
            <a:xfrm>
              <a:off x="3844" y="1585"/>
              <a:ext cx="6"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0" name="Line 408">
              <a:extLst>
                <a:ext uri="{FF2B5EF4-FFF2-40B4-BE49-F238E27FC236}">
                  <a16:creationId xmlns:a16="http://schemas.microsoft.com/office/drawing/2014/main" id="{2B027004-5910-C67D-37FC-AA5B6F973185}"/>
                </a:ext>
              </a:extLst>
            </p:cNvPr>
            <p:cNvSpPr>
              <a:spLocks noChangeShapeType="1"/>
            </p:cNvSpPr>
            <p:nvPr/>
          </p:nvSpPr>
          <p:spPr bwMode="auto">
            <a:xfrm>
              <a:off x="3850" y="1585"/>
              <a:ext cx="5"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1" name="Line 409">
              <a:extLst>
                <a:ext uri="{FF2B5EF4-FFF2-40B4-BE49-F238E27FC236}">
                  <a16:creationId xmlns:a16="http://schemas.microsoft.com/office/drawing/2014/main" id="{8A41F062-E002-B76E-6C41-D2292D741968}"/>
                </a:ext>
              </a:extLst>
            </p:cNvPr>
            <p:cNvSpPr>
              <a:spLocks noChangeShapeType="1"/>
            </p:cNvSpPr>
            <p:nvPr/>
          </p:nvSpPr>
          <p:spPr bwMode="auto">
            <a:xfrm>
              <a:off x="3855" y="1586"/>
              <a:ext cx="5"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2" name="Line 410">
              <a:extLst>
                <a:ext uri="{FF2B5EF4-FFF2-40B4-BE49-F238E27FC236}">
                  <a16:creationId xmlns:a16="http://schemas.microsoft.com/office/drawing/2014/main" id="{98EA6F44-62B7-3185-159E-84FF45E1C78E}"/>
                </a:ext>
              </a:extLst>
            </p:cNvPr>
            <p:cNvSpPr>
              <a:spLocks noChangeShapeType="1"/>
            </p:cNvSpPr>
            <p:nvPr/>
          </p:nvSpPr>
          <p:spPr bwMode="auto">
            <a:xfrm>
              <a:off x="3860" y="1587"/>
              <a:ext cx="6"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3" name="Line 411">
              <a:extLst>
                <a:ext uri="{FF2B5EF4-FFF2-40B4-BE49-F238E27FC236}">
                  <a16:creationId xmlns:a16="http://schemas.microsoft.com/office/drawing/2014/main" id="{5BD0B8DD-09A4-800C-D242-9F687E153007}"/>
                </a:ext>
              </a:extLst>
            </p:cNvPr>
            <p:cNvSpPr>
              <a:spLocks noChangeShapeType="1"/>
            </p:cNvSpPr>
            <p:nvPr/>
          </p:nvSpPr>
          <p:spPr bwMode="auto">
            <a:xfrm>
              <a:off x="3866" y="1588"/>
              <a:ext cx="6"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4" name="Line 412">
              <a:extLst>
                <a:ext uri="{FF2B5EF4-FFF2-40B4-BE49-F238E27FC236}">
                  <a16:creationId xmlns:a16="http://schemas.microsoft.com/office/drawing/2014/main" id="{7D703E1A-BFDC-2EB8-9393-FCF238A1CFEC}"/>
                </a:ext>
              </a:extLst>
            </p:cNvPr>
            <p:cNvSpPr>
              <a:spLocks noChangeShapeType="1"/>
            </p:cNvSpPr>
            <p:nvPr/>
          </p:nvSpPr>
          <p:spPr bwMode="auto">
            <a:xfrm>
              <a:off x="3872" y="1590"/>
              <a:ext cx="6"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5" name="Line 413">
              <a:extLst>
                <a:ext uri="{FF2B5EF4-FFF2-40B4-BE49-F238E27FC236}">
                  <a16:creationId xmlns:a16="http://schemas.microsoft.com/office/drawing/2014/main" id="{B8FF61F3-A814-17A5-8CD1-CFAAB57061D9}"/>
                </a:ext>
              </a:extLst>
            </p:cNvPr>
            <p:cNvSpPr>
              <a:spLocks noChangeShapeType="1"/>
            </p:cNvSpPr>
            <p:nvPr/>
          </p:nvSpPr>
          <p:spPr bwMode="auto">
            <a:xfrm>
              <a:off x="3878" y="1592"/>
              <a:ext cx="6"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6" name="Line 414">
              <a:extLst>
                <a:ext uri="{FF2B5EF4-FFF2-40B4-BE49-F238E27FC236}">
                  <a16:creationId xmlns:a16="http://schemas.microsoft.com/office/drawing/2014/main" id="{9A5ACAA1-0569-D8C6-0FC0-C3969772328C}"/>
                </a:ext>
              </a:extLst>
            </p:cNvPr>
            <p:cNvSpPr>
              <a:spLocks noChangeShapeType="1"/>
            </p:cNvSpPr>
            <p:nvPr/>
          </p:nvSpPr>
          <p:spPr bwMode="auto">
            <a:xfrm>
              <a:off x="3884" y="1595"/>
              <a:ext cx="5"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7" name="Line 415">
              <a:extLst>
                <a:ext uri="{FF2B5EF4-FFF2-40B4-BE49-F238E27FC236}">
                  <a16:creationId xmlns:a16="http://schemas.microsoft.com/office/drawing/2014/main" id="{12C1D567-34A9-D16A-A97D-166482A5543F}"/>
                </a:ext>
              </a:extLst>
            </p:cNvPr>
            <p:cNvSpPr>
              <a:spLocks noChangeShapeType="1"/>
            </p:cNvSpPr>
            <p:nvPr/>
          </p:nvSpPr>
          <p:spPr bwMode="auto">
            <a:xfrm>
              <a:off x="3889" y="1598"/>
              <a:ext cx="6"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8" name="Line 416">
              <a:extLst>
                <a:ext uri="{FF2B5EF4-FFF2-40B4-BE49-F238E27FC236}">
                  <a16:creationId xmlns:a16="http://schemas.microsoft.com/office/drawing/2014/main" id="{8E3074CE-4F2A-998B-2E2F-40CBC75C0B35}"/>
                </a:ext>
              </a:extLst>
            </p:cNvPr>
            <p:cNvSpPr>
              <a:spLocks noChangeShapeType="1"/>
            </p:cNvSpPr>
            <p:nvPr/>
          </p:nvSpPr>
          <p:spPr bwMode="auto">
            <a:xfrm>
              <a:off x="3895" y="1600"/>
              <a:ext cx="5"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9" name="Line 417">
              <a:extLst>
                <a:ext uri="{FF2B5EF4-FFF2-40B4-BE49-F238E27FC236}">
                  <a16:creationId xmlns:a16="http://schemas.microsoft.com/office/drawing/2014/main" id="{A8612431-E45B-9DFF-DC65-7AD1AE359338}"/>
                </a:ext>
              </a:extLst>
            </p:cNvPr>
            <p:cNvSpPr>
              <a:spLocks noChangeShapeType="1"/>
            </p:cNvSpPr>
            <p:nvPr/>
          </p:nvSpPr>
          <p:spPr bwMode="auto">
            <a:xfrm>
              <a:off x="3900" y="1604"/>
              <a:ext cx="4"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0" name="Line 418">
              <a:extLst>
                <a:ext uri="{FF2B5EF4-FFF2-40B4-BE49-F238E27FC236}">
                  <a16:creationId xmlns:a16="http://schemas.microsoft.com/office/drawing/2014/main" id="{5A129136-676B-624A-F252-8E3DA50A45E1}"/>
                </a:ext>
              </a:extLst>
            </p:cNvPr>
            <p:cNvSpPr>
              <a:spLocks noChangeShapeType="1"/>
            </p:cNvSpPr>
            <p:nvPr/>
          </p:nvSpPr>
          <p:spPr bwMode="auto">
            <a:xfrm>
              <a:off x="3904" y="1607"/>
              <a:ext cx="5"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1" name="Line 419">
              <a:extLst>
                <a:ext uri="{FF2B5EF4-FFF2-40B4-BE49-F238E27FC236}">
                  <a16:creationId xmlns:a16="http://schemas.microsoft.com/office/drawing/2014/main" id="{135A09CD-0929-1A65-394C-C89360D9B14F}"/>
                </a:ext>
              </a:extLst>
            </p:cNvPr>
            <p:cNvSpPr>
              <a:spLocks noChangeShapeType="1"/>
            </p:cNvSpPr>
            <p:nvPr/>
          </p:nvSpPr>
          <p:spPr bwMode="auto">
            <a:xfrm>
              <a:off x="3909" y="1611"/>
              <a:ext cx="4"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2" name="Line 420">
              <a:extLst>
                <a:ext uri="{FF2B5EF4-FFF2-40B4-BE49-F238E27FC236}">
                  <a16:creationId xmlns:a16="http://schemas.microsoft.com/office/drawing/2014/main" id="{1837B677-A8CC-5437-C787-392523A3714D}"/>
                </a:ext>
              </a:extLst>
            </p:cNvPr>
            <p:cNvSpPr>
              <a:spLocks noChangeShapeType="1"/>
            </p:cNvSpPr>
            <p:nvPr/>
          </p:nvSpPr>
          <p:spPr bwMode="auto">
            <a:xfrm>
              <a:off x="3913" y="1615"/>
              <a:ext cx="4"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3" name="Line 421">
              <a:extLst>
                <a:ext uri="{FF2B5EF4-FFF2-40B4-BE49-F238E27FC236}">
                  <a16:creationId xmlns:a16="http://schemas.microsoft.com/office/drawing/2014/main" id="{C0C34148-0518-1E3D-3B4B-6EFAA41DA93C}"/>
                </a:ext>
              </a:extLst>
            </p:cNvPr>
            <p:cNvSpPr>
              <a:spLocks noChangeShapeType="1"/>
            </p:cNvSpPr>
            <p:nvPr/>
          </p:nvSpPr>
          <p:spPr bwMode="auto">
            <a:xfrm>
              <a:off x="3917" y="1619"/>
              <a:ext cx="4"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4" name="Line 422">
              <a:extLst>
                <a:ext uri="{FF2B5EF4-FFF2-40B4-BE49-F238E27FC236}">
                  <a16:creationId xmlns:a16="http://schemas.microsoft.com/office/drawing/2014/main" id="{6D1A8CD7-08A6-280D-0FE8-EEB000A56179}"/>
                </a:ext>
              </a:extLst>
            </p:cNvPr>
            <p:cNvSpPr>
              <a:spLocks noChangeShapeType="1"/>
            </p:cNvSpPr>
            <p:nvPr/>
          </p:nvSpPr>
          <p:spPr bwMode="auto">
            <a:xfrm>
              <a:off x="3921" y="1623"/>
              <a:ext cx="4"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5" name="Line 423">
              <a:extLst>
                <a:ext uri="{FF2B5EF4-FFF2-40B4-BE49-F238E27FC236}">
                  <a16:creationId xmlns:a16="http://schemas.microsoft.com/office/drawing/2014/main" id="{7725B858-2FC2-B579-852D-659DCDAEBB2C}"/>
                </a:ext>
              </a:extLst>
            </p:cNvPr>
            <p:cNvSpPr>
              <a:spLocks noChangeShapeType="1"/>
            </p:cNvSpPr>
            <p:nvPr/>
          </p:nvSpPr>
          <p:spPr bwMode="auto">
            <a:xfrm>
              <a:off x="3925" y="1628"/>
              <a:ext cx="3"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6" name="Line 424">
              <a:extLst>
                <a:ext uri="{FF2B5EF4-FFF2-40B4-BE49-F238E27FC236}">
                  <a16:creationId xmlns:a16="http://schemas.microsoft.com/office/drawing/2014/main" id="{063DA23B-878D-E27F-6705-5250D32BDB22}"/>
                </a:ext>
              </a:extLst>
            </p:cNvPr>
            <p:cNvSpPr>
              <a:spLocks noChangeShapeType="1"/>
            </p:cNvSpPr>
            <p:nvPr/>
          </p:nvSpPr>
          <p:spPr bwMode="auto">
            <a:xfrm>
              <a:off x="3928" y="1632"/>
              <a:ext cx="3"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7" name="Line 425">
              <a:extLst>
                <a:ext uri="{FF2B5EF4-FFF2-40B4-BE49-F238E27FC236}">
                  <a16:creationId xmlns:a16="http://schemas.microsoft.com/office/drawing/2014/main" id="{5887B29F-E4C2-EB31-D16F-F2437512A821}"/>
                </a:ext>
              </a:extLst>
            </p:cNvPr>
            <p:cNvSpPr>
              <a:spLocks noChangeShapeType="1"/>
            </p:cNvSpPr>
            <p:nvPr/>
          </p:nvSpPr>
          <p:spPr bwMode="auto">
            <a:xfrm>
              <a:off x="3931" y="1637"/>
              <a:ext cx="3" cy="6"/>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8" name="Line 426">
              <a:extLst>
                <a:ext uri="{FF2B5EF4-FFF2-40B4-BE49-F238E27FC236}">
                  <a16:creationId xmlns:a16="http://schemas.microsoft.com/office/drawing/2014/main" id="{8F9A4463-6C87-79DA-1989-2C0178EDFCC3}"/>
                </a:ext>
              </a:extLst>
            </p:cNvPr>
            <p:cNvSpPr>
              <a:spLocks noChangeShapeType="1"/>
            </p:cNvSpPr>
            <p:nvPr/>
          </p:nvSpPr>
          <p:spPr bwMode="auto">
            <a:xfrm>
              <a:off x="3934" y="1643"/>
              <a:ext cx="2"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9" name="Line 427">
              <a:extLst>
                <a:ext uri="{FF2B5EF4-FFF2-40B4-BE49-F238E27FC236}">
                  <a16:creationId xmlns:a16="http://schemas.microsoft.com/office/drawing/2014/main" id="{D6FDC34A-D0D0-FAC5-BCCE-5BA2744460B8}"/>
                </a:ext>
              </a:extLst>
            </p:cNvPr>
            <p:cNvSpPr>
              <a:spLocks noChangeShapeType="1"/>
            </p:cNvSpPr>
            <p:nvPr/>
          </p:nvSpPr>
          <p:spPr bwMode="auto">
            <a:xfrm>
              <a:off x="3936" y="1648"/>
              <a:ext cx="3" cy="6"/>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0" name="Line 428">
              <a:extLst>
                <a:ext uri="{FF2B5EF4-FFF2-40B4-BE49-F238E27FC236}">
                  <a16:creationId xmlns:a16="http://schemas.microsoft.com/office/drawing/2014/main" id="{8D56FF41-2592-A663-B14E-48275FB971FC}"/>
                </a:ext>
              </a:extLst>
            </p:cNvPr>
            <p:cNvSpPr>
              <a:spLocks noChangeShapeType="1"/>
            </p:cNvSpPr>
            <p:nvPr/>
          </p:nvSpPr>
          <p:spPr bwMode="auto">
            <a:xfrm>
              <a:off x="3939" y="1654"/>
              <a:ext cx="2" cy="6"/>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1" name="Line 429">
              <a:extLst>
                <a:ext uri="{FF2B5EF4-FFF2-40B4-BE49-F238E27FC236}">
                  <a16:creationId xmlns:a16="http://schemas.microsoft.com/office/drawing/2014/main" id="{8FA218D7-C4EE-C415-FB8D-A69F4A71B176}"/>
                </a:ext>
              </a:extLst>
            </p:cNvPr>
            <p:cNvSpPr>
              <a:spLocks noChangeShapeType="1"/>
            </p:cNvSpPr>
            <p:nvPr/>
          </p:nvSpPr>
          <p:spPr bwMode="auto">
            <a:xfrm>
              <a:off x="3941" y="1660"/>
              <a:ext cx="2" cy="6"/>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2" name="Line 430">
              <a:extLst>
                <a:ext uri="{FF2B5EF4-FFF2-40B4-BE49-F238E27FC236}">
                  <a16:creationId xmlns:a16="http://schemas.microsoft.com/office/drawing/2014/main" id="{51AAA248-1888-4844-60A7-D6571FF6F158}"/>
                </a:ext>
              </a:extLst>
            </p:cNvPr>
            <p:cNvSpPr>
              <a:spLocks noChangeShapeType="1"/>
            </p:cNvSpPr>
            <p:nvPr/>
          </p:nvSpPr>
          <p:spPr bwMode="auto">
            <a:xfrm>
              <a:off x="3943" y="1666"/>
              <a:ext cx="1" cy="6"/>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3" name="Line 431">
              <a:extLst>
                <a:ext uri="{FF2B5EF4-FFF2-40B4-BE49-F238E27FC236}">
                  <a16:creationId xmlns:a16="http://schemas.microsoft.com/office/drawing/2014/main" id="{72F44A39-70CC-3BCC-0FCD-58FC9E583702}"/>
                </a:ext>
              </a:extLst>
            </p:cNvPr>
            <p:cNvSpPr>
              <a:spLocks noChangeShapeType="1"/>
            </p:cNvSpPr>
            <p:nvPr/>
          </p:nvSpPr>
          <p:spPr bwMode="auto">
            <a:xfrm>
              <a:off x="3944" y="1672"/>
              <a:ext cx="1"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4" name="Line 432">
              <a:extLst>
                <a:ext uri="{FF2B5EF4-FFF2-40B4-BE49-F238E27FC236}">
                  <a16:creationId xmlns:a16="http://schemas.microsoft.com/office/drawing/2014/main" id="{42932EF3-EF42-16B2-413D-3F6F3D0F6F08}"/>
                </a:ext>
              </a:extLst>
            </p:cNvPr>
            <p:cNvSpPr>
              <a:spLocks noChangeShapeType="1"/>
            </p:cNvSpPr>
            <p:nvPr/>
          </p:nvSpPr>
          <p:spPr bwMode="auto">
            <a:xfrm>
              <a:off x="3945" y="1676"/>
              <a:ext cx="0"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5" name="Line 433">
              <a:extLst>
                <a:ext uri="{FF2B5EF4-FFF2-40B4-BE49-F238E27FC236}">
                  <a16:creationId xmlns:a16="http://schemas.microsoft.com/office/drawing/2014/main" id="{F7A0BAAC-B145-79E7-2195-7BD318137C04}"/>
                </a:ext>
              </a:extLst>
            </p:cNvPr>
            <p:cNvSpPr>
              <a:spLocks noChangeShapeType="1"/>
            </p:cNvSpPr>
            <p:nvPr/>
          </p:nvSpPr>
          <p:spPr bwMode="auto">
            <a:xfrm>
              <a:off x="3945" y="1679"/>
              <a:ext cx="1"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6" name="Line 434">
              <a:extLst>
                <a:ext uri="{FF2B5EF4-FFF2-40B4-BE49-F238E27FC236}">
                  <a16:creationId xmlns:a16="http://schemas.microsoft.com/office/drawing/2014/main" id="{80DBFFEF-679B-6F91-C495-4BC099C56D24}"/>
                </a:ext>
              </a:extLst>
            </p:cNvPr>
            <p:cNvSpPr>
              <a:spLocks noChangeShapeType="1"/>
            </p:cNvSpPr>
            <p:nvPr/>
          </p:nvSpPr>
          <p:spPr bwMode="auto">
            <a:xfrm>
              <a:off x="3946" y="1683"/>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7" name="Line 435">
              <a:extLst>
                <a:ext uri="{FF2B5EF4-FFF2-40B4-BE49-F238E27FC236}">
                  <a16:creationId xmlns:a16="http://schemas.microsoft.com/office/drawing/2014/main" id="{C9AB947A-97F3-8896-6370-D15206F734F0}"/>
                </a:ext>
              </a:extLst>
            </p:cNvPr>
            <p:cNvSpPr>
              <a:spLocks noChangeShapeType="1"/>
            </p:cNvSpPr>
            <p:nvPr/>
          </p:nvSpPr>
          <p:spPr bwMode="auto">
            <a:xfrm>
              <a:off x="3946" y="1684"/>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8" name="Line 436">
              <a:extLst>
                <a:ext uri="{FF2B5EF4-FFF2-40B4-BE49-F238E27FC236}">
                  <a16:creationId xmlns:a16="http://schemas.microsoft.com/office/drawing/2014/main" id="{F29132BF-04C6-F11B-BA22-60255F5794F4}"/>
                </a:ext>
              </a:extLst>
            </p:cNvPr>
            <p:cNvSpPr>
              <a:spLocks noChangeShapeType="1"/>
            </p:cNvSpPr>
            <p:nvPr/>
          </p:nvSpPr>
          <p:spPr bwMode="auto">
            <a:xfrm>
              <a:off x="3946" y="1685"/>
              <a:ext cx="0" cy="9"/>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9" name="Freeform 437">
              <a:extLst>
                <a:ext uri="{FF2B5EF4-FFF2-40B4-BE49-F238E27FC236}">
                  <a16:creationId xmlns:a16="http://schemas.microsoft.com/office/drawing/2014/main" id="{25C48FF9-9E9A-D3FA-64E0-06A8A7198CF7}"/>
                </a:ext>
              </a:extLst>
            </p:cNvPr>
            <p:cNvSpPr>
              <a:spLocks/>
            </p:cNvSpPr>
            <p:nvPr/>
          </p:nvSpPr>
          <p:spPr bwMode="auto">
            <a:xfrm>
              <a:off x="3834" y="1626"/>
              <a:ext cx="71" cy="71"/>
            </a:xfrm>
            <a:custGeom>
              <a:avLst/>
              <a:gdLst>
                <a:gd name="T0" fmla="*/ 159 w 1136"/>
                <a:gd name="T1" fmla="*/ 4 h 1135"/>
                <a:gd name="T2" fmla="*/ 315 w 1136"/>
                <a:gd name="T3" fmla="*/ 28 h 1135"/>
                <a:gd name="T4" fmla="*/ 462 w 1136"/>
                <a:gd name="T5" fmla="*/ 74 h 1135"/>
                <a:gd name="T6" fmla="*/ 601 w 1136"/>
                <a:gd name="T7" fmla="*/ 141 h 1135"/>
                <a:gd name="T8" fmla="*/ 727 w 1136"/>
                <a:gd name="T9" fmla="*/ 227 h 1135"/>
                <a:gd name="T10" fmla="*/ 840 w 1136"/>
                <a:gd name="T11" fmla="*/ 329 h 1135"/>
                <a:gd name="T12" fmla="*/ 938 w 1136"/>
                <a:gd name="T13" fmla="*/ 448 h 1135"/>
                <a:gd name="T14" fmla="*/ 1018 w 1136"/>
                <a:gd name="T15" fmla="*/ 580 h 1135"/>
                <a:gd name="T16" fmla="*/ 1079 w 1136"/>
                <a:gd name="T17" fmla="*/ 724 h 1135"/>
                <a:gd name="T18" fmla="*/ 1118 w 1136"/>
                <a:gd name="T19" fmla="*/ 879 h 1135"/>
                <a:gd name="T20" fmla="*/ 1136 w 1136"/>
                <a:gd name="T21" fmla="*/ 1012 h 1135"/>
                <a:gd name="T22" fmla="*/ 1135 w 1136"/>
                <a:gd name="T23" fmla="*/ 1033 h 1135"/>
                <a:gd name="T24" fmla="*/ 1134 w 1136"/>
                <a:gd name="T25" fmla="*/ 1074 h 1135"/>
                <a:gd name="T26" fmla="*/ 1122 w 1136"/>
                <a:gd name="T27" fmla="*/ 1106 h 1135"/>
                <a:gd name="T28" fmla="*/ 1098 w 1136"/>
                <a:gd name="T29" fmla="*/ 1128 h 1135"/>
                <a:gd name="T30" fmla="*/ 1067 w 1136"/>
                <a:gd name="T31" fmla="*/ 1135 h 1135"/>
                <a:gd name="T32" fmla="*/ 1035 w 1136"/>
                <a:gd name="T33" fmla="*/ 1128 h 1135"/>
                <a:gd name="T34" fmla="*/ 1010 w 1136"/>
                <a:gd name="T35" fmla="*/ 1107 h 1135"/>
                <a:gd name="T36" fmla="*/ 998 w 1136"/>
                <a:gd name="T37" fmla="*/ 1074 h 1135"/>
                <a:gd name="T38" fmla="*/ 991 w 1136"/>
                <a:gd name="T39" fmla="*/ 992 h 1135"/>
                <a:gd name="T40" fmla="*/ 977 w 1136"/>
                <a:gd name="T41" fmla="*/ 878 h 1135"/>
                <a:gd name="T42" fmla="*/ 936 w 1136"/>
                <a:gd name="T43" fmla="*/ 738 h 1135"/>
                <a:gd name="T44" fmla="*/ 875 w 1136"/>
                <a:gd name="T45" fmla="*/ 607 h 1135"/>
                <a:gd name="T46" fmla="*/ 794 w 1136"/>
                <a:gd name="T47" fmla="*/ 488 h 1135"/>
                <a:gd name="T48" fmla="*/ 697 w 1136"/>
                <a:gd name="T49" fmla="*/ 383 h 1135"/>
                <a:gd name="T50" fmla="*/ 584 w 1136"/>
                <a:gd name="T51" fmla="*/ 294 h 1135"/>
                <a:gd name="T52" fmla="*/ 457 w 1136"/>
                <a:gd name="T53" fmla="*/ 224 h 1135"/>
                <a:gd name="T54" fmla="*/ 319 w 1136"/>
                <a:gd name="T55" fmla="*/ 174 h 1135"/>
                <a:gd name="T56" fmla="*/ 199 w 1136"/>
                <a:gd name="T57" fmla="*/ 152 h 1135"/>
                <a:gd name="T58" fmla="*/ 79 w 1136"/>
                <a:gd name="T59" fmla="*/ 139 h 1135"/>
                <a:gd name="T60" fmla="*/ 41 w 1136"/>
                <a:gd name="T61" fmla="*/ 129 h 1135"/>
                <a:gd name="T62" fmla="*/ 15 w 1136"/>
                <a:gd name="T63" fmla="*/ 111 h 1135"/>
                <a:gd name="T64" fmla="*/ 2 w 1136"/>
                <a:gd name="T65" fmla="*/ 83 h 1135"/>
                <a:gd name="T66" fmla="*/ 3 w 1136"/>
                <a:gd name="T67" fmla="*/ 47 h 1135"/>
                <a:gd name="T68" fmla="*/ 22 w 1136"/>
                <a:gd name="T69" fmla="*/ 17 h 1135"/>
                <a:gd name="T70" fmla="*/ 58 w 1136"/>
                <a:gd name="T71" fmla="*/ 3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6" h="1135">
                  <a:moveTo>
                    <a:pt x="80" y="0"/>
                  </a:moveTo>
                  <a:lnTo>
                    <a:pt x="159" y="4"/>
                  </a:lnTo>
                  <a:lnTo>
                    <a:pt x="238" y="13"/>
                  </a:lnTo>
                  <a:lnTo>
                    <a:pt x="315" y="28"/>
                  </a:lnTo>
                  <a:lnTo>
                    <a:pt x="390" y="49"/>
                  </a:lnTo>
                  <a:lnTo>
                    <a:pt x="462" y="74"/>
                  </a:lnTo>
                  <a:lnTo>
                    <a:pt x="532" y="105"/>
                  </a:lnTo>
                  <a:lnTo>
                    <a:pt x="601" y="141"/>
                  </a:lnTo>
                  <a:lnTo>
                    <a:pt x="665" y="182"/>
                  </a:lnTo>
                  <a:lnTo>
                    <a:pt x="727" y="227"/>
                  </a:lnTo>
                  <a:lnTo>
                    <a:pt x="786" y="276"/>
                  </a:lnTo>
                  <a:lnTo>
                    <a:pt x="840" y="329"/>
                  </a:lnTo>
                  <a:lnTo>
                    <a:pt x="891" y="387"/>
                  </a:lnTo>
                  <a:lnTo>
                    <a:pt x="938" y="448"/>
                  </a:lnTo>
                  <a:lnTo>
                    <a:pt x="980" y="513"/>
                  </a:lnTo>
                  <a:lnTo>
                    <a:pt x="1018" y="580"/>
                  </a:lnTo>
                  <a:lnTo>
                    <a:pt x="1051" y="651"/>
                  </a:lnTo>
                  <a:lnTo>
                    <a:pt x="1079" y="724"/>
                  </a:lnTo>
                  <a:lnTo>
                    <a:pt x="1101" y="801"/>
                  </a:lnTo>
                  <a:lnTo>
                    <a:pt x="1118" y="879"/>
                  </a:lnTo>
                  <a:lnTo>
                    <a:pt x="1127" y="945"/>
                  </a:lnTo>
                  <a:lnTo>
                    <a:pt x="1136" y="1012"/>
                  </a:lnTo>
                  <a:lnTo>
                    <a:pt x="1135" y="1012"/>
                  </a:lnTo>
                  <a:lnTo>
                    <a:pt x="1135" y="1033"/>
                  </a:lnTo>
                  <a:lnTo>
                    <a:pt x="1136" y="1053"/>
                  </a:lnTo>
                  <a:lnTo>
                    <a:pt x="1134" y="1074"/>
                  </a:lnTo>
                  <a:lnTo>
                    <a:pt x="1130" y="1091"/>
                  </a:lnTo>
                  <a:lnTo>
                    <a:pt x="1122" y="1106"/>
                  </a:lnTo>
                  <a:lnTo>
                    <a:pt x="1111" y="1118"/>
                  </a:lnTo>
                  <a:lnTo>
                    <a:pt x="1098" y="1128"/>
                  </a:lnTo>
                  <a:lnTo>
                    <a:pt x="1082" y="1133"/>
                  </a:lnTo>
                  <a:lnTo>
                    <a:pt x="1067" y="1135"/>
                  </a:lnTo>
                  <a:lnTo>
                    <a:pt x="1050" y="1133"/>
                  </a:lnTo>
                  <a:lnTo>
                    <a:pt x="1035" y="1128"/>
                  </a:lnTo>
                  <a:lnTo>
                    <a:pt x="1022" y="1118"/>
                  </a:lnTo>
                  <a:lnTo>
                    <a:pt x="1010" y="1107"/>
                  </a:lnTo>
                  <a:lnTo>
                    <a:pt x="1002" y="1092"/>
                  </a:lnTo>
                  <a:lnTo>
                    <a:pt x="998" y="1074"/>
                  </a:lnTo>
                  <a:lnTo>
                    <a:pt x="993" y="1033"/>
                  </a:lnTo>
                  <a:lnTo>
                    <a:pt x="991" y="992"/>
                  </a:lnTo>
                  <a:lnTo>
                    <a:pt x="988" y="952"/>
                  </a:lnTo>
                  <a:lnTo>
                    <a:pt x="977" y="878"/>
                  </a:lnTo>
                  <a:lnTo>
                    <a:pt x="959" y="807"/>
                  </a:lnTo>
                  <a:lnTo>
                    <a:pt x="936" y="738"/>
                  </a:lnTo>
                  <a:lnTo>
                    <a:pt x="907" y="671"/>
                  </a:lnTo>
                  <a:lnTo>
                    <a:pt x="875" y="607"/>
                  </a:lnTo>
                  <a:lnTo>
                    <a:pt x="837" y="546"/>
                  </a:lnTo>
                  <a:lnTo>
                    <a:pt x="794" y="488"/>
                  </a:lnTo>
                  <a:lnTo>
                    <a:pt x="748" y="433"/>
                  </a:lnTo>
                  <a:lnTo>
                    <a:pt x="697" y="383"/>
                  </a:lnTo>
                  <a:lnTo>
                    <a:pt x="642" y="337"/>
                  </a:lnTo>
                  <a:lnTo>
                    <a:pt x="584" y="294"/>
                  </a:lnTo>
                  <a:lnTo>
                    <a:pt x="522" y="256"/>
                  </a:lnTo>
                  <a:lnTo>
                    <a:pt x="457" y="224"/>
                  </a:lnTo>
                  <a:lnTo>
                    <a:pt x="390" y="196"/>
                  </a:lnTo>
                  <a:lnTo>
                    <a:pt x="319" y="174"/>
                  </a:lnTo>
                  <a:lnTo>
                    <a:pt x="260" y="161"/>
                  </a:lnTo>
                  <a:lnTo>
                    <a:pt x="199" y="152"/>
                  </a:lnTo>
                  <a:lnTo>
                    <a:pt x="139" y="145"/>
                  </a:lnTo>
                  <a:lnTo>
                    <a:pt x="79" y="139"/>
                  </a:lnTo>
                  <a:lnTo>
                    <a:pt x="59" y="136"/>
                  </a:lnTo>
                  <a:lnTo>
                    <a:pt x="41" y="129"/>
                  </a:lnTo>
                  <a:lnTo>
                    <a:pt x="27" y="122"/>
                  </a:lnTo>
                  <a:lnTo>
                    <a:pt x="15" y="111"/>
                  </a:lnTo>
                  <a:lnTo>
                    <a:pt x="7" y="99"/>
                  </a:lnTo>
                  <a:lnTo>
                    <a:pt x="2" y="83"/>
                  </a:lnTo>
                  <a:lnTo>
                    <a:pt x="0" y="66"/>
                  </a:lnTo>
                  <a:lnTo>
                    <a:pt x="3" y="47"/>
                  </a:lnTo>
                  <a:lnTo>
                    <a:pt x="11" y="31"/>
                  </a:lnTo>
                  <a:lnTo>
                    <a:pt x="22" y="17"/>
                  </a:lnTo>
                  <a:lnTo>
                    <a:pt x="38" y="8"/>
                  </a:lnTo>
                  <a:lnTo>
                    <a:pt x="58" y="3"/>
                  </a:lnTo>
                  <a:lnTo>
                    <a:pt x="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0" name="Line 438">
              <a:extLst>
                <a:ext uri="{FF2B5EF4-FFF2-40B4-BE49-F238E27FC236}">
                  <a16:creationId xmlns:a16="http://schemas.microsoft.com/office/drawing/2014/main" id="{D33D8255-B715-3D5C-5EAE-50F23262DAFB}"/>
                </a:ext>
              </a:extLst>
            </p:cNvPr>
            <p:cNvSpPr>
              <a:spLocks noChangeShapeType="1"/>
            </p:cNvSpPr>
            <p:nvPr/>
          </p:nvSpPr>
          <p:spPr bwMode="auto">
            <a:xfrm>
              <a:off x="3905" y="1689"/>
              <a:ext cx="0"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1" name="Line 439">
              <a:extLst>
                <a:ext uri="{FF2B5EF4-FFF2-40B4-BE49-F238E27FC236}">
                  <a16:creationId xmlns:a16="http://schemas.microsoft.com/office/drawing/2014/main" id="{6B50DB76-68E8-B831-7BB9-FAB09FEA3760}"/>
                </a:ext>
              </a:extLst>
            </p:cNvPr>
            <p:cNvSpPr>
              <a:spLocks noChangeShapeType="1"/>
            </p:cNvSpPr>
            <p:nvPr/>
          </p:nvSpPr>
          <p:spPr bwMode="auto">
            <a:xfrm>
              <a:off x="3905" y="1691"/>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2" name="Line 440">
              <a:extLst>
                <a:ext uri="{FF2B5EF4-FFF2-40B4-BE49-F238E27FC236}">
                  <a16:creationId xmlns:a16="http://schemas.microsoft.com/office/drawing/2014/main" id="{79BA6ADB-FAB9-ABD3-C083-6FC0582D30DE}"/>
                </a:ext>
              </a:extLst>
            </p:cNvPr>
            <p:cNvSpPr>
              <a:spLocks noChangeShapeType="1"/>
            </p:cNvSpPr>
            <p:nvPr/>
          </p:nvSpPr>
          <p:spPr bwMode="auto">
            <a:xfrm flipH="1">
              <a:off x="3905" y="1692"/>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3" name="Line 441">
              <a:extLst>
                <a:ext uri="{FF2B5EF4-FFF2-40B4-BE49-F238E27FC236}">
                  <a16:creationId xmlns:a16="http://schemas.microsoft.com/office/drawing/2014/main" id="{6927CB26-9DFC-ED31-950A-0655E1313C9D}"/>
                </a:ext>
              </a:extLst>
            </p:cNvPr>
            <p:cNvSpPr>
              <a:spLocks noChangeShapeType="1"/>
            </p:cNvSpPr>
            <p:nvPr/>
          </p:nvSpPr>
          <p:spPr bwMode="auto">
            <a:xfrm flipH="1">
              <a:off x="3904" y="1693"/>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4" name="Line 442">
              <a:extLst>
                <a:ext uri="{FF2B5EF4-FFF2-40B4-BE49-F238E27FC236}">
                  <a16:creationId xmlns:a16="http://schemas.microsoft.com/office/drawing/2014/main" id="{8379034A-0053-FD92-44B9-F07FCE972E8D}"/>
                </a:ext>
              </a:extLst>
            </p:cNvPr>
            <p:cNvSpPr>
              <a:spLocks noChangeShapeType="1"/>
            </p:cNvSpPr>
            <p:nvPr/>
          </p:nvSpPr>
          <p:spPr bwMode="auto">
            <a:xfrm flipH="1">
              <a:off x="3904" y="1694"/>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5" name="Line 443">
              <a:extLst>
                <a:ext uri="{FF2B5EF4-FFF2-40B4-BE49-F238E27FC236}">
                  <a16:creationId xmlns:a16="http://schemas.microsoft.com/office/drawing/2014/main" id="{9591A7D2-053F-A1E2-EF54-CF647D7F59CB}"/>
                </a:ext>
              </a:extLst>
            </p:cNvPr>
            <p:cNvSpPr>
              <a:spLocks noChangeShapeType="1"/>
            </p:cNvSpPr>
            <p:nvPr/>
          </p:nvSpPr>
          <p:spPr bwMode="auto">
            <a:xfrm flipH="1">
              <a:off x="3903" y="1695"/>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6" name="Line 444">
              <a:extLst>
                <a:ext uri="{FF2B5EF4-FFF2-40B4-BE49-F238E27FC236}">
                  <a16:creationId xmlns:a16="http://schemas.microsoft.com/office/drawing/2014/main" id="{4E151F25-70AB-DBC0-4B78-F9AD61712BE4}"/>
                </a:ext>
              </a:extLst>
            </p:cNvPr>
            <p:cNvSpPr>
              <a:spLocks noChangeShapeType="1"/>
            </p:cNvSpPr>
            <p:nvPr/>
          </p:nvSpPr>
          <p:spPr bwMode="auto">
            <a:xfrm flipH="1">
              <a:off x="3902" y="1696"/>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7" name="Line 445">
              <a:extLst>
                <a:ext uri="{FF2B5EF4-FFF2-40B4-BE49-F238E27FC236}">
                  <a16:creationId xmlns:a16="http://schemas.microsoft.com/office/drawing/2014/main" id="{EF15107C-E615-50E6-B34C-9AD96055B49A}"/>
                </a:ext>
              </a:extLst>
            </p:cNvPr>
            <p:cNvSpPr>
              <a:spLocks noChangeShapeType="1"/>
            </p:cNvSpPr>
            <p:nvPr/>
          </p:nvSpPr>
          <p:spPr bwMode="auto">
            <a:xfrm flipH="1">
              <a:off x="3901" y="1697"/>
              <a:ext cx="1"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8" name="Line 446">
              <a:extLst>
                <a:ext uri="{FF2B5EF4-FFF2-40B4-BE49-F238E27FC236}">
                  <a16:creationId xmlns:a16="http://schemas.microsoft.com/office/drawing/2014/main" id="{6A0C4836-1ED6-BB2F-1418-5C26C5823A55}"/>
                </a:ext>
              </a:extLst>
            </p:cNvPr>
            <p:cNvSpPr>
              <a:spLocks noChangeShapeType="1"/>
            </p:cNvSpPr>
            <p:nvPr/>
          </p:nvSpPr>
          <p:spPr bwMode="auto">
            <a:xfrm flipH="1">
              <a:off x="3900" y="1697"/>
              <a:ext cx="1"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9" name="Line 447">
              <a:extLst>
                <a:ext uri="{FF2B5EF4-FFF2-40B4-BE49-F238E27FC236}">
                  <a16:creationId xmlns:a16="http://schemas.microsoft.com/office/drawing/2014/main" id="{FA437F00-BFF8-FB5E-5DF6-5104F5C10C50}"/>
                </a:ext>
              </a:extLst>
            </p:cNvPr>
            <p:cNvSpPr>
              <a:spLocks noChangeShapeType="1"/>
            </p:cNvSpPr>
            <p:nvPr/>
          </p:nvSpPr>
          <p:spPr bwMode="auto">
            <a:xfrm flipH="1" flipV="1">
              <a:off x="3899" y="1697"/>
              <a:ext cx="1"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0" name="Line 448">
              <a:extLst>
                <a:ext uri="{FF2B5EF4-FFF2-40B4-BE49-F238E27FC236}">
                  <a16:creationId xmlns:a16="http://schemas.microsoft.com/office/drawing/2014/main" id="{223DD45D-15E0-DCBC-372B-0CB7A5F13C33}"/>
                </a:ext>
              </a:extLst>
            </p:cNvPr>
            <p:cNvSpPr>
              <a:spLocks noChangeShapeType="1"/>
            </p:cNvSpPr>
            <p:nvPr/>
          </p:nvSpPr>
          <p:spPr bwMode="auto">
            <a:xfrm flipH="1" flipV="1">
              <a:off x="3898" y="1697"/>
              <a:ext cx="1"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1" name="Line 449">
              <a:extLst>
                <a:ext uri="{FF2B5EF4-FFF2-40B4-BE49-F238E27FC236}">
                  <a16:creationId xmlns:a16="http://schemas.microsoft.com/office/drawing/2014/main" id="{61DB6BBC-1B2A-A549-997C-657A7A80A24B}"/>
                </a:ext>
              </a:extLst>
            </p:cNvPr>
            <p:cNvSpPr>
              <a:spLocks noChangeShapeType="1"/>
            </p:cNvSpPr>
            <p:nvPr/>
          </p:nvSpPr>
          <p:spPr bwMode="auto">
            <a:xfrm flipH="1" flipV="1">
              <a:off x="3898" y="1696"/>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2" name="Line 450">
              <a:extLst>
                <a:ext uri="{FF2B5EF4-FFF2-40B4-BE49-F238E27FC236}">
                  <a16:creationId xmlns:a16="http://schemas.microsoft.com/office/drawing/2014/main" id="{8BA356C9-B70F-42EF-E205-CDD08B14124B}"/>
                </a:ext>
              </a:extLst>
            </p:cNvPr>
            <p:cNvSpPr>
              <a:spLocks noChangeShapeType="1"/>
            </p:cNvSpPr>
            <p:nvPr/>
          </p:nvSpPr>
          <p:spPr bwMode="auto">
            <a:xfrm flipH="1" flipV="1">
              <a:off x="3897" y="1695"/>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3" name="Line 451">
              <a:extLst>
                <a:ext uri="{FF2B5EF4-FFF2-40B4-BE49-F238E27FC236}">
                  <a16:creationId xmlns:a16="http://schemas.microsoft.com/office/drawing/2014/main" id="{900118D5-215B-0796-03BC-A12D724D5011}"/>
                </a:ext>
              </a:extLst>
            </p:cNvPr>
            <p:cNvSpPr>
              <a:spLocks noChangeShapeType="1"/>
            </p:cNvSpPr>
            <p:nvPr/>
          </p:nvSpPr>
          <p:spPr bwMode="auto">
            <a:xfrm flipH="1" flipV="1">
              <a:off x="3896" y="1694"/>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4" name="Line 452">
              <a:extLst>
                <a:ext uri="{FF2B5EF4-FFF2-40B4-BE49-F238E27FC236}">
                  <a16:creationId xmlns:a16="http://schemas.microsoft.com/office/drawing/2014/main" id="{4551EB92-66E3-3203-A7C1-23992353EB09}"/>
                </a:ext>
              </a:extLst>
            </p:cNvPr>
            <p:cNvSpPr>
              <a:spLocks noChangeShapeType="1"/>
            </p:cNvSpPr>
            <p:nvPr/>
          </p:nvSpPr>
          <p:spPr bwMode="auto">
            <a:xfrm flipH="1" flipV="1">
              <a:off x="3896" y="1693"/>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5" name="Line 453">
              <a:extLst>
                <a:ext uri="{FF2B5EF4-FFF2-40B4-BE49-F238E27FC236}">
                  <a16:creationId xmlns:a16="http://schemas.microsoft.com/office/drawing/2014/main" id="{F4579199-39D7-56E2-D0AE-1C02DCA44836}"/>
                </a:ext>
              </a:extLst>
            </p:cNvPr>
            <p:cNvSpPr>
              <a:spLocks noChangeShapeType="1"/>
            </p:cNvSpPr>
            <p:nvPr/>
          </p:nvSpPr>
          <p:spPr bwMode="auto">
            <a:xfrm flipH="1" flipV="1">
              <a:off x="3896" y="1691"/>
              <a:ext cx="0"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6" name="Line 454">
              <a:extLst>
                <a:ext uri="{FF2B5EF4-FFF2-40B4-BE49-F238E27FC236}">
                  <a16:creationId xmlns:a16="http://schemas.microsoft.com/office/drawing/2014/main" id="{E2877005-900B-BC55-D20A-F89DDC34C1DE}"/>
                </a:ext>
              </a:extLst>
            </p:cNvPr>
            <p:cNvSpPr>
              <a:spLocks noChangeShapeType="1"/>
            </p:cNvSpPr>
            <p:nvPr/>
          </p:nvSpPr>
          <p:spPr bwMode="auto">
            <a:xfrm flipH="1" flipV="1">
              <a:off x="3896" y="1688"/>
              <a:ext cx="0"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7" name="Line 455">
              <a:extLst>
                <a:ext uri="{FF2B5EF4-FFF2-40B4-BE49-F238E27FC236}">
                  <a16:creationId xmlns:a16="http://schemas.microsoft.com/office/drawing/2014/main" id="{8ACEB1E4-F1EB-EB22-DDFD-9580F2C0FC59}"/>
                </a:ext>
              </a:extLst>
            </p:cNvPr>
            <p:cNvSpPr>
              <a:spLocks noChangeShapeType="1"/>
            </p:cNvSpPr>
            <p:nvPr/>
          </p:nvSpPr>
          <p:spPr bwMode="auto">
            <a:xfrm flipH="1" flipV="1">
              <a:off x="3896" y="1686"/>
              <a:ext cx="0"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8" name="Line 456">
              <a:extLst>
                <a:ext uri="{FF2B5EF4-FFF2-40B4-BE49-F238E27FC236}">
                  <a16:creationId xmlns:a16="http://schemas.microsoft.com/office/drawing/2014/main" id="{3551672B-A6BF-53AF-7153-54AAD5A03AB5}"/>
                </a:ext>
              </a:extLst>
            </p:cNvPr>
            <p:cNvSpPr>
              <a:spLocks noChangeShapeType="1"/>
            </p:cNvSpPr>
            <p:nvPr/>
          </p:nvSpPr>
          <p:spPr bwMode="auto">
            <a:xfrm flipH="1" flipV="1">
              <a:off x="3895" y="1681"/>
              <a:ext cx="1"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9" name="Line 457">
              <a:extLst>
                <a:ext uri="{FF2B5EF4-FFF2-40B4-BE49-F238E27FC236}">
                  <a16:creationId xmlns:a16="http://schemas.microsoft.com/office/drawing/2014/main" id="{53284077-8795-EA0D-7F64-CBDBAF4D73EC}"/>
                </a:ext>
              </a:extLst>
            </p:cNvPr>
            <p:cNvSpPr>
              <a:spLocks noChangeShapeType="1"/>
            </p:cNvSpPr>
            <p:nvPr/>
          </p:nvSpPr>
          <p:spPr bwMode="auto">
            <a:xfrm flipH="1" flipV="1">
              <a:off x="3894" y="1677"/>
              <a:ext cx="1"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0" name="Line 458">
              <a:extLst>
                <a:ext uri="{FF2B5EF4-FFF2-40B4-BE49-F238E27FC236}">
                  <a16:creationId xmlns:a16="http://schemas.microsoft.com/office/drawing/2014/main" id="{0F777921-C8DA-357C-A0BD-1C5CD7F31BF4}"/>
                </a:ext>
              </a:extLst>
            </p:cNvPr>
            <p:cNvSpPr>
              <a:spLocks noChangeShapeType="1"/>
            </p:cNvSpPr>
            <p:nvPr/>
          </p:nvSpPr>
          <p:spPr bwMode="auto">
            <a:xfrm flipH="1" flipV="1">
              <a:off x="3892" y="1672"/>
              <a:ext cx="2"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1" name="Line 459">
              <a:extLst>
                <a:ext uri="{FF2B5EF4-FFF2-40B4-BE49-F238E27FC236}">
                  <a16:creationId xmlns:a16="http://schemas.microsoft.com/office/drawing/2014/main" id="{9006EB6F-5E3E-D169-6698-F47DF1CFEE89}"/>
                </a:ext>
              </a:extLst>
            </p:cNvPr>
            <p:cNvSpPr>
              <a:spLocks noChangeShapeType="1"/>
            </p:cNvSpPr>
            <p:nvPr/>
          </p:nvSpPr>
          <p:spPr bwMode="auto">
            <a:xfrm flipH="1" flipV="1">
              <a:off x="3890" y="1668"/>
              <a:ext cx="2"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2" name="Line 460">
              <a:extLst>
                <a:ext uri="{FF2B5EF4-FFF2-40B4-BE49-F238E27FC236}">
                  <a16:creationId xmlns:a16="http://schemas.microsoft.com/office/drawing/2014/main" id="{1FE7BFFD-1439-6111-F2C5-922FE49E5AC0}"/>
                </a:ext>
              </a:extLst>
            </p:cNvPr>
            <p:cNvSpPr>
              <a:spLocks noChangeShapeType="1"/>
            </p:cNvSpPr>
            <p:nvPr/>
          </p:nvSpPr>
          <p:spPr bwMode="auto">
            <a:xfrm flipH="1" flipV="1">
              <a:off x="3888" y="1664"/>
              <a:ext cx="2"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3" name="Line 461">
              <a:extLst>
                <a:ext uri="{FF2B5EF4-FFF2-40B4-BE49-F238E27FC236}">
                  <a16:creationId xmlns:a16="http://schemas.microsoft.com/office/drawing/2014/main" id="{08185A4A-AF2C-D7A1-663C-AE5B4D3340EE}"/>
                </a:ext>
              </a:extLst>
            </p:cNvPr>
            <p:cNvSpPr>
              <a:spLocks noChangeShapeType="1"/>
            </p:cNvSpPr>
            <p:nvPr/>
          </p:nvSpPr>
          <p:spPr bwMode="auto">
            <a:xfrm flipH="1" flipV="1">
              <a:off x="3886" y="1660"/>
              <a:ext cx="2"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4" name="Line 462">
              <a:extLst>
                <a:ext uri="{FF2B5EF4-FFF2-40B4-BE49-F238E27FC236}">
                  <a16:creationId xmlns:a16="http://schemas.microsoft.com/office/drawing/2014/main" id="{A4C4E248-ACEB-8D02-446D-569D87C3EF1F}"/>
                </a:ext>
              </a:extLst>
            </p:cNvPr>
            <p:cNvSpPr>
              <a:spLocks noChangeShapeType="1"/>
            </p:cNvSpPr>
            <p:nvPr/>
          </p:nvSpPr>
          <p:spPr bwMode="auto">
            <a:xfrm flipH="1" flipV="1">
              <a:off x="3883" y="1657"/>
              <a:ext cx="3"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5" name="Line 463">
              <a:extLst>
                <a:ext uri="{FF2B5EF4-FFF2-40B4-BE49-F238E27FC236}">
                  <a16:creationId xmlns:a16="http://schemas.microsoft.com/office/drawing/2014/main" id="{7A4626D2-7B60-9BB2-8ED5-130609779359}"/>
                </a:ext>
              </a:extLst>
            </p:cNvPr>
            <p:cNvSpPr>
              <a:spLocks noChangeShapeType="1"/>
            </p:cNvSpPr>
            <p:nvPr/>
          </p:nvSpPr>
          <p:spPr bwMode="auto">
            <a:xfrm flipH="1" flipV="1">
              <a:off x="3881" y="1653"/>
              <a:ext cx="2"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6" name="Line 464">
              <a:extLst>
                <a:ext uri="{FF2B5EF4-FFF2-40B4-BE49-F238E27FC236}">
                  <a16:creationId xmlns:a16="http://schemas.microsoft.com/office/drawing/2014/main" id="{EFC3D897-6C6E-0008-4176-964815BC3779}"/>
                </a:ext>
              </a:extLst>
            </p:cNvPr>
            <p:cNvSpPr>
              <a:spLocks noChangeShapeType="1"/>
            </p:cNvSpPr>
            <p:nvPr/>
          </p:nvSpPr>
          <p:spPr bwMode="auto">
            <a:xfrm flipH="1" flipV="1">
              <a:off x="3877" y="1650"/>
              <a:ext cx="4"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7" name="Line 465">
              <a:extLst>
                <a:ext uri="{FF2B5EF4-FFF2-40B4-BE49-F238E27FC236}">
                  <a16:creationId xmlns:a16="http://schemas.microsoft.com/office/drawing/2014/main" id="{D65C1498-B1EC-5B45-9D81-0ECD7727CD57}"/>
                </a:ext>
              </a:extLst>
            </p:cNvPr>
            <p:cNvSpPr>
              <a:spLocks noChangeShapeType="1"/>
            </p:cNvSpPr>
            <p:nvPr/>
          </p:nvSpPr>
          <p:spPr bwMode="auto">
            <a:xfrm flipH="1" flipV="1">
              <a:off x="3874" y="1647"/>
              <a:ext cx="3"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8" name="Line 466">
              <a:extLst>
                <a:ext uri="{FF2B5EF4-FFF2-40B4-BE49-F238E27FC236}">
                  <a16:creationId xmlns:a16="http://schemas.microsoft.com/office/drawing/2014/main" id="{3E5AC15E-8D59-732B-00EF-518FA20C6B03}"/>
                </a:ext>
              </a:extLst>
            </p:cNvPr>
            <p:cNvSpPr>
              <a:spLocks noChangeShapeType="1"/>
            </p:cNvSpPr>
            <p:nvPr/>
          </p:nvSpPr>
          <p:spPr bwMode="auto">
            <a:xfrm flipH="1" flipV="1">
              <a:off x="3870" y="1644"/>
              <a:ext cx="4"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9" name="Line 467">
              <a:extLst>
                <a:ext uri="{FF2B5EF4-FFF2-40B4-BE49-F238E27FC236}">
                  <a16:creationId xmlns:a16="http://schemas.microsoft.com/office/drawing/2014/main" id="{F15BC026-9DC6-8A37-4855-C4B0895F8883}"/>
                </a:ext>
              </a:extLst>
            </p:cNvPr>
            <p:cNvSpPr>
              <a:spLocks noChangeShapeType="1"/>
            </p:cNvSpPr>
            <p:nvPr/>
          </p:nvSpPr>
          <p:spPr bwMode="auto">
            <a:xfrm flipH="1" flipV="1">
              <a:off x="3866" y="1642"/>
              <a:ext cx="4"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0" name="Line 468">
              <a:extLst>
                <a:ext uri="{FF2B5EF4-FFF2-40B4-BE49-F238E27FC236}">
                  <a16:creationId xmlns:a16="http://schemas.microsoft.com/office/drawing/2014/main" id="{EAF1182A-DDFF-2CA4-AFEF-7C0803AEE45E}"/>
                </a:ext>
              </a:extLst>
            </p:cNvPr>
            <p:cNvSpPr>
              <a:spLocks noChangeShapeType="1"/>
            </p:cNvSpPr>
            <p:nvPr/>
          </p:nvSpPr>
          <p:spPr bwMode="auto">
            <a:xfrm flipH="1" flipV="1">
              <a:off x="3862" y="1640"/>
              <a:ext cx="4"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1" name="Line 469">
              <a:extLst>
                <a:ext uri="{FF2B5EF4-FFF2-40B4-BE49-F238E27FC236}">
                  <a16:creationId xmlns:a16="http://schemas.microsoft.com/office/drawing/2014/main" id="{D22B24F2-F801-346A-0317-66BCF353D275}"/>
                </a:ext>
              </a:extLst>
            </p:cNvPr>
            <p:cNvSpPr>
              <a:spLocks noChangeShapeType="1"/>
            </p:cNvSpPr>
            <p:nvPr/>
          </p:nvSpPr>
          <p:spPr bwMode="auto">
            <a:xfrm flipH="1" flipV="1">
              <a:off x="3858" y="1638"/>
              <a:ext cx="4"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2" name="Line 470">
              <a:extLst>
                <a:ext uri="{FF2B5EF4-FFF2-40B4-BE49-F238E27FC236}">
                  <a16:creationId xmlns:a16="http://schemas.microsoft.com/office/drawing/2014/main" id="{256EAFD7-22CD-A541-47DD-5C38BC6A3C0B}"/>
                </a:ext>
              </a:extLst>
            </p:cNvPr>
            <p:cNvSpPr>
              <a:spLocks noChangeShapeType="1"/>
            </p:cNvSpPr>
            <p:nvPr/>
          </p:nvSpPr>
          <p:spPr bwMode="auto">
            <a:xfrm flipH="1" flipV="1">
              <a:off x="3854" y="1637"/>
              <a:ext cx="4"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3" name="Line 471">
              <a:extLst>
                <a:ext uri="{FF2B5EF4-FFF2-40B4-BE49-F238E27FC236}">
                  <a16:creationId xmlns:a16="http://schemas.microsoft.com/office/drawing/2014/main" id="{E11F658D-CC97-5D34-C8DE-90D31D87B16E}"/>
                </a:ext>
              </a:extLst>
            </p:cNvPr>
            <p:cNvSpPr>
              <a:spLocks noChangeShapeType="1"/>
            </p:cNvSpPr>
            <p:nvPr/>
          </p:nvSpPr>
          <p:spPr bwMode="auto">
            <a:xfrm flipH="1" flipV="1">
              <a:off x="3850" y="1636"/>
              <a:ext cx="4"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4" name="Line 472">
              <a:extLst>
                <a:ext uri="{FF2B5EF4-FFF2-40B4-BE49-F238E27FC236}">
                  <a16:creationId xmlns:a16="http://schemas.microsoft.com/office/drawing/2014/main" id="{525EF50E-39E4-2C30-7820-5E96922B08DD}"/>
                </a:ext>
              </a:extLst>
            </p:cNvPr>
            <p:cNvSpPr>
              <a:spLocks noChangeShapeType="1"/>
            </p:cNvSpPr>
            <p:nvPr/>
          </p:nvSpPr>
          <p:spPr bwMode="auto">
            <a:xfrm flipH="1" flipV="1">
              <a:off x="3846" y="1636"/>
              <a:ext cx="4"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5" name="Line 473">
              <a:extLst>
                <a:ext uri="{FF2B5EF4-FFF2-40B4-BE49-F238E27FC236}">
                  <a16:creationId xmlns:a16="http://schemas.microsoft.com/office/drawing/2014/main" id="{561659CF-BCF0-1CF7-D338-20B2BC285FAC}"/>
                </a:ext>
              </a:extLst>
            </p:cNvPr>
            <p:cNvSpPr>
              <a:spLocks noChangeShapeType="1"/>
            </p:cNvSpPr>
            <p:nvPr/>
          </p:nvSpPr>
          <p:spPr bwMode="auto">
            <a:xfrm flipH="1" flipV="1">
              <a:off x="3842" y="1635"/>
              <a:ext cx="4"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6" name="Line 474">
              <a:extLst>
                <a:ext uri="{FF2B5EF4-FFF2-40B4-BE49-F238E27FC236}">
                  <a16:creationId xmlns:a16="http://schemas.microsoft.com/office/drawing/2014/main" id="{B0E8DAE2-1923-8141-6A26-6B83135DB38E}"/>
                </a:ext>
              </a:extLst>
            </p:cNvPr>
            <p:cNvSpPr>
              <a:spLocks noChangeShapeType="1"/>
            </p:cNvSpPr>
            <p:nvPr/>
          </p:nvSpPr>
          <p:spPr bwMode="auto">
            <a:xfrm flipH="1" flipV="1">
              <a:off x="3839" y="1635"/>
              <a:ext cx="3"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7" name="Line 475">
              <a:extLst>
                <a:ext uri="{FF2B5EF4-FFF2-40B4-BE49-F238E27FC236}">
                  <a16:creationId xmlns:a16="http://schemas.microsoft.com/office/drawing/2014/main" id="{E5323EB5-F560-6DC3-D4E3-F9B169617891}"/>
                </a:ext>
              </a:extLst>
            </p:cNvPr>
            <p:cNvSpPr>
              <a:spLocks noChangeShapeType="1"/>
            </p:cNvSpPr>
            <p:nvPr/>
          </p:nvSpPr>
          <p:spPr bwMode="auto">
            <a:xfrm flipH="1" flipV="1">
              <a:off x="3837" y="1635"/>
              <a:ext cx="2"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8" name="Line 476">
              <a:extLst>
                <a:ext uri="{FF2B5EF4-FFF2-40B4-BE49-F238E27FC236}">
                  <a16:creationId xmlns:a16="http://schemas.microsoft.com/office/drawing/2014/main" id="{A9537DFB-A81D-560A-14BD-279C1047DF2D}"/>
                </a:ext>
              </a:extLst>
            </p:cNvPr>
            <p:cNvSpPr>
              <a:spLocks noChangeShapeType="1"/>
            </p:cNvSpPr>
            <p:nvPr/>
          </p:nvSpPr>
          <p:spPr bwMode="auto">
            <a:xfrm flipH="1" flipV="1">
              <a:off x="3836" y="1634"/>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9" name="Line 477">
              <a:extLst>
                <a:ext uri="{FF2B5EF4-FFF2-40B4-BE49-F238E27FC236}">
                  <a16:creationId xmlns:a16="http://schemas.microsoft.com/office/drawing/2014/main" id="{1AB8B422-2CFA-0E35-2FF9-54720202879A}"/>
                </a:ext>
              </a:extLst>
            </p:cNvPr>
            <p:cNvSpPr>
              <a:spLocks noChangeShapeType="1"/>
            </p:cNvSpPr>
            <p:nvPr/>
          </p:nvSpPr>
          <p:spPr bwMode="auto">
            <a:xfrm flipH="1" flipV="1">
              <a:off x="3835" y="1634"/>
              <a:ext cx="1"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0" name="Line 478">
              <a:extLst>
                <a:ext uri="{FF2B5EF4-FFF2-40B4-BE49-F238E27FC236}">
                  <a16:creationId xmlns:a16="http://schemas.microsoft.com/office/drawing/2014/main" id="{226E7085-068F-E585-6106-2CE8860BE77C}"/>
                </a:ext>
              </a:extLst>
            </p:cNvPr>
            <p:cNvSpPr>
              <a:spLocks noChangeShapeType="1"/>
            </p:cNvSpPr>
            <p:nvPr/>
          </p:nvSpPr>
          <p:spPr bwMode="auto">
            <a:xfrm flipH="1" flipV="1">
              <a:off x="3835" y="1633"/>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1" name="Line 479">
              <a:extLst>
                <a:ext uri="{FF2B5EF4-FFF2-40B4-BE49-F238E27FC236}">
                  <a16:creationId xmlns:a16="http://schemas.microsoft.com/office/drawing/2014/main" id="{40FEDEF1-2C4E-167F-0B4C-BD36B19A9BCD}"/>
                </a:ext>
              </a:extLst>
            </p:cNvPr>
            <p:cNvSpPr>
              <a:spLocks noChangeShapeType="1"/>
            </p:cNvSpPr>
            <p:nvPr/>
          </p:nvSpPr>
          <p:spPr bwMode="auto">
            <a:xfrm flipH="1" flipV="1">
              <a:off x="3834" y="1632"/>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2" name="Line 480">
              <a:extLst>
                <a:ext uri="{FF2B5EF4-FFF2-40B4-BE49-F238E27FC236}">
                  <a16:creationId xmlns:a16="http://schemas.microsoft.com/office/drawing/2014/main" id="{091F2434-245C-0D4F-87E2-FCA1CF9016A0}"/>
                </a:ext>
              </a:extLst>
            </p:cNvPr>
            <p:cNvSpPr>
              <a:spLocks noChangeShapeType="1"/>
            </p:cNvSpPr>
            <p:nvPr/>
          </p:nvSpPr>
          <p:spPr bwMode="auto">
            <a:xfrm flipH="1" flipV="1">
              <a:off x="3834" y="1631"/>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3" name="Line 481">
              <a:extLst>
                <a:ext uri="{FF2B5EF4-FFF2-40B4-BE49-F238E27FC236}">
                  <a16:creationId xmlns:a16="http://schemas.microsoft.com/office/drawing/2014/main" id="{DFFEC564-8F21-BA0A-FCE7-18359D18B08E}"/>
                </a:ext>
              </a:extLst>
            </p:cNvPr>
            <p:cNvSpPr>
              <a:spLocks noChangeShapeType="1"/>
            </p:cNvSpPr>
            <p:nvPr/>
          </p:nvSpPr>
          <p:spPr bwMode="auto">
            <a:xfrm flipH="1" flipV="1">
              <a:off x="3834" y="1630"/>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4" name="Line 482">
              <a:extLst>
                <a:ext uri="{FF2B5EF4-FFF2-40B4-BE49-F238E27FC236}">
                  <a16:creationId xmlns:a16="http://schemas.microsoft.com/office/drawing/2014/main" id="{C9396E68-4C79-2A56-48A9-9E8290E40804}"/>
                </a:ext>
              </a:extLst>
            </p:cNvPr>
            <p:cNvSpPr>
              <a:spLocks noChangeShapeType="1"/>
            </p:cNvSpPr>
            <p:nvPr/>
          </p:nvSpPr>
          <p:spPr bwMode="auto">
            <a:xfrm flipV="1">
              <a:off x="3834" y="1629"/>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5" name="Line 483">
              <a:extLst>
                <a:ext uri="{FF2B5EF4-FFF2-40B4-BE49-F238E27FC236}">
                  <a16:creationId xmlns:a16="http://schemas.microsoft.com/office/drawing/2014/main" id="{98306121-A80D-1A53-72EA-E96BC6C9D1DE}"/>
                </a:ext>
              </a:extLst>
            </p:cNvPr>
            <p:cNvSpPr>
              <a:spLocks noChangeShapeType="1"/>
            </p:cNvSpPr>
            <p:nvPr/>
          </p:nvSpPr>
          <p:spPr bwMode="auto">
            <a:xfrm flipV="1">
              <a:off x="3834" y="1628"/>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6" name="Line 484">
              <a:extLst>
                <a:ext uri="{FF2B5EF4-FFF2-40B4-BE49-F238E27FC236}">
                  <a16:creationId xmlns:a16="http://schemas.microsoft.com/office/drawing/2014/main" id="{2987983C-923B-2A65-94EE-CDC8544103CA}"/>
                </a:ext>
              </a:extLst>
            </p:cNvPr>
            <p:cNvSpPr>
              <a:spLocks noChangeShapeType="1"/>
            </p:cNvSpPr>
            <p:nvPr/>
          </p:nvSpPr>
          <p:spPr bwMode="auto">
            <a:xfrm flipV="1">
              <a:off x="3834" y="1627"/>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7" name="Line 485">
              <a:extLst>
                <a:ext uri="{FF2B5EF4-FFF2-40B4-BE49-F238E27FC236}">
                  <a16:creationId xmlns:a16="http://schemas.microsoft.com/office/drawing/2014/main" id="{0E3FF580-69B7-AA08-A0D9-065BDDCB5A8E}"/>
                </a:ext>
              </a:extLst>
            </p:cNvPr>
            <p:cNvSpPr>
              <a:spLocks noChangeShapeType="1"/>
            </p:cNvSpPr>
            <p:nvPr/>
          </p:nvSpPr>
          <p:spPr bwMode="auto">
            <a:xfrm flipV="1">
              <a:off x="3835" y="1627"/>
              <a:ext cx="1"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8" name="Line 486">
              <a:extLst>
                <a:ext uri="{FF2B5EF4-FFF2-40B4-BE49-F238E27FC236}">
                  <a16:creationId xmlns:a16="http://schemas.microsoft.com/office/drawing/2014/main" id="{0488D65F-4E47-F73E-F1BC-9BDBA51D7B33}"/>
                </a:ext>
              </a:extLst>
            </p:cNvPr>
            <p:cNvSpPr>
              <a:spLocks noChangeShapeType="1"/>
            </p:cNvSpPr>
            <p:nvPr/>
          </p:nvSpPr>
          <p:spPr bwMode="auto">
            <a:xfrm flipV="1">
              <a:off x="3836" y="1626"/>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9" name="Line 487">
              <a:extLst>
                <a:ext uri="{FF2B5EF4-FFF2-40B4-BE49-F238E27FC236}">
                  <a16:creationId xmlns:a16="http://schemas.microsoft.com/office/drawing/2014/main" id="{39DA0668-5F4A-57F4-A219-C8A94B4C59D4}"/>
                </a:ext>
              </a:extLst>
            </p:cNvPr>
            <p:cNvSpPr>
              <a:spLocks noChangeShapeType="1"/>
            </p:cNvSpPr>
            <p:nvPr/>
          </p:nvSpPr>
          <p:spPr bwMode="auto">
            <a:xfrm flipV="1">
              <a:off x="3837" y="1626"/>
              <a:ext cx="2"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30" name="Line 488">
              <a:extLst>
                <a:ext uri="{FF2B5EF4-FFF2-40B4-BE49-F238E27FC236}">
                  <a16:creationId xmlns:a16="http://schemas.microsoft.com/office/drawing/2014/main" id="{C8D2FE83-4023-DCB2-B196-86059EA59A88}"/>
                </a:ext>
              </a:extLst>
            </p:cNvPr>
            <p:cNvSpPr>
              <a:spLocks noChangeShapeType="1"/>
            </p:cNvSpPr>
            <p:nvPr/>
          </p:nvSpPr>
          <p:spPr bwMode="auto">
            <a:xfrm>
              <a:off x="3839" y="1626"/>
              <a:ext cx="5"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31" name="Line 489">
              <a:extLst>
                <a:ext uri="{FF2B5EF4-FFF2-40B4-BE49-F238E27FC236}">
                  <a16:creationId xmlns:a16="http://schemas.microsoft.com/office/drawing/2014/main" id="{B46BCFA1-F06A-D171-5C67-5E2657FA1885}"/>
                </a:ext>
              </a:extLst>
            </p:cNvPr>
            <p:cNvSpPr>
              <a:spLocks noChangeShapeType="1"/>
            </p:cNvSpPr>
            <p:nvPr/>
          </p:nvSpPr>
          <p:spPr bwMode="auto">
            <a:xfrm>
              <a:off x="3844" y="1626"/>
              <a:ext cx="5"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32" name="Line 490">
              <a:extLst>
                <a:ext uri="{FF2B5EF4-FFF2-40B4-BE49-F238E27FC236}">
                  <a16:creationId xmlns:a16="http://schemas.microsoft.com/office/drawing/2014/main" id="{64369F3A-C48F-8336-74B8-5149EEBE7BA0}"/>
                </a:ext>
              </a:extLst>
            </p:cNvPr>
            <p:cNvSpPr>
              <a:spLocks noChangeShapeType="1"/>
            </p:cNvSpPr>
            <p:nvPr/>
          </p:nvSpPr>
          <p:spPr bwMode="auto">
            <a:xfrm>
              <a:off x="3849" y="1627"/>
              <a:ext cx="4"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33" name="Line 491">
              <a:extLst>
                <a:ext uri="{FF2B5EF4-FFF2-40B4-BE49-F238E27FC236}">
                  <a16:creationId xmlns:a16="http://schemas.microsoft.com/office/drawing/2014/main" id="{468758FF-87E0-0BEE-6099-66320AC1B666}"/>
                </a:ext>
              </a:extLst>
            </p:cNvPr>
            <p:cNvSpPr>
              <a:spLocks noChangeShapeType="1"/>
            </p:cNvSpPr>
            <p:nvPr/>
          </p:nvSpPr>
          <p:spPr bwMode="auto">
            <a:xfrm>
              <a:off x="3853" y="1628"/>
              <a:ext cx="5"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34" name="Line 492">
              <a:extLst>
                <a:ext uri="{FF2B5EF4-FFF2-40B4-BE49-F238E27FC236}">
                  <a16:creationId xmlns:a16="http://schemas.microsoft.com/office/drawing/2014/main" id="{DFB74A74-74A9-A1CF-240B-2AFADD68725C}"/>
                </a:ext>
              </a:extLst>
            </p:cNvPr>
            <p:cNvSpPr>
              <a:spLocks noChangeShapeType="1"/>
            </p:cNvSpPr>
            <p:nvPr/>
          </p:nvSpPr>
          <p:spPr bwMode="auto">
            <a:xfrm>
              <a:off x="3858" y="1629"/>
              <a:ext cx="5"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35" name="Line 493">
              <a:extLst>
                <a:ext uri="{FF2B5EF4-FFF2-40B4-BE49-F238E27FC236}">
                  <a16:creationId xmlns:a16="http://schemas.microsoft.com/office/drawing/2014/main" id="{E335CCDC-6112-295C-8A40-EE670E4CD213}"/>
                </a:ext>
              </a:extLst>
            </p:cNvPr>
            <p:cNvSpPr>
              <a:spLocks noChangeShapeType="1"/>
            </p:cNvSpPr>
            <p:nvPr/>
          </p:nvSpPr>
          <p:spPr bwMode="auto">
            <a:xfrm>
              <a:off x="3863" y="1631"/>
              <a:ext cx="4"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36" name="Line 494">
              <a:extLst>
                <a:ext uri="{FF2B5EF4-FFF2-40B4-BE49-F238E27FC236}">
                  <a16:creationId xmlns:a16="http://schemas.microsoft.com/office/drawing/2014/main" id="{32B0557E-31A4-37E8-55D8-527F0971A5D1}"/>
                </a:ext>
              </a:extLst>
            </p:cNvPr>
            <p:cNvSpPr>
              <a:spLocks noChangeShapeType="1"/>
            </p:cNvSpPr>
            <p:nvPr/>
          </p:nvSpPr>
          <p:spPr bwMode="auto">
            <a:xfrm>
              <a:off x="3867" y="1633"/>
              <a:ext cx="4"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37" name="Line 495">
              <a:extLst>
                <a:ext uri="{FF2B5EF4-FFF2-40B4-BE49-F238E27FC236}">
                  <a16:creationId xmlns:a16="http://schemas.microsoft.com/office/drawing/2014/main" id="{57A2F6B1-A21C-DF48-3D33-8C07684634FA}"/>
                </a:ext>
              </a:extLst>
            </p:cNvPr>
            <p:cNvSpPr>
              <a:spLocks noChangeShapeType="1"/>
            </p:cNvSpPr>
            <p:nvPr/>
          </p:nvSpPr>
          <p:spPr bwMode="auto">
            <a:xfrm>
              <a:off x="3871" y="1635"/>
              <a:ext cx="4"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38" name="Line 496">
              <a:extLst>
                <a:ext uri="{FF2B5EF4-FFF2-40B4-BE49-F238E27FC236}">
                  <a16:creationId xmlns:a16="http://schemas.microsoft.com/office/drawing/2014/main" id="{1D10CD16-2FA5-50AB-797C-CB12FF3CDB5B}"/>
                </a:ext>
              </a:extLst>
            </p:cNvPr>
            <p:cNvSpPr>
              <a:spLocks noChangeShapeType="1"/>
            </p:cNvSpPr>
            <p:nvPr/>
          </p:nvSpPr>
          <p:spPr bwMode="auto">
            <a:xfrm>
              <a:off x="3875" y="1637"/>
              <a:ext cx="4"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39" name="Line 497">
              <a:extLst>
                <a:ext uri="{FF2B5EF4-FFF2-40B4-BE49-F238E27FC236}">
                  <a16:creationId xmlns:a16="http://schemas.microsoft.com/office/drawing/2014/main" id="{94C2761B-9327-442F-826A-589DB6FCD372}"/>
                </a:ext>
              </a:extLst>
            </p:cNvPr>
            <p:cNvSpPr>
              <a:spLocks noChangeShapeType="1"/>
            </p:cNvSpPr>
            <p:nvPr/>
          </p:nvSpPr>
          <p:spPr bwMode="auto">
            <a:xfrm>
              <a:off x="3879" y="1640"/>
              <a:ext cx="4"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40" name="Line 498">
              <a:extLst>
                <a:ext uri="{FF2B5EF4-FFF2-40B4-BE49-F238E27FC236}">
                  <a16:creationId xmlns:a16="http://schemas.microsoft.com/office/drawing/2014/main" id="{94A8C57B-BCE3-3042-8B09-07DF6FF5530E}"/>
                </a:ext>
              </a:extLst>
            </p:cNvPr>
            <p:cNvSpPr>
              <a:spLocks noChangeShapeType="1"/>
            </p:cNvSpPr>
            <p:nvPr/>
          </p:nvSpPr>
          <p:spPr bwMode="auto">
            <a:xfrm>
              <a:off x="3883" y="1643"/>
              <a:ext cx="3"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41" name="Line 499">
              <a:extLst>
                <a:ext uri="{FF2B5EF4-FFF2-40B4-BE49-F238E27FC236}">
                  <a16:creationId xmlns:a16="http://schemas.microsoft.com/office/drawing/2014/main" id="{485E2C27-8B86-9E28-5AF6-D3A30C53E9A2}"/>
                </a:ext>
              </a:extLst>
            </p:cNvPr>
            <p:cNvSpPr>
              <a:spLocks noChangeShapeType="1"/>
            </p:cNvSpPr>
            <p:nvPr/>
          </p:nvSpPr>
          <p:spPr bwMode="auto">
            <a:xfrm>
              <a:off x="3886" y="1647"/>
              <a:ext cx="3"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42" name="Line 500">
              <a:extLst>
                <a:ext uri="{FF2B5EF4-FFF2-40B4-BE49-F238E27FC236}">
                  <a16:creationId xmlns:a16="http://schemas.microsoft.com/office/drawing/2014/main" id="{9CBAF54C-2AE0-90FB-B46A-5FC751AD7353}"/>
                </a:ext>
              </a:extLst>
            </p:cNvPr>
            <p:cNvSpPr>
              <a:spLocks noChangeShapeType="1"/>
            </p:cNvSpPr>
            <p:nvPr/>
          </p:nvSpPr>
          <p:spPr bwMode="auto">
            <a:xfrm>
              <a:off x="3889" y="1650"/>
              <a:ext cx="3"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43" name="Line 501">
              <a:extLst>
                <a:ext uri="{FF2B5EF4-FFF2-40B4-BE49-F238E27FC236}">
                  <a16:creationId xmlns:a16="http://schemas.microsoft.com/office/drawing/2014/main" id="{DCE13440-D92C-6B9B-E84E-BB2F823B0C52}"/>
                </a:ext>
              </a:extLst>
            </p:cNvPr>
            <p:cNvSpPr>
              <a:spLocks noChangeShapeType="1"/>
            </p:cNvSpPr>
            <p:nvPr/>
          </p:nvSpPr>
          <p:spPr bwMode="auto">
            <a:xfrm>
              <a:off x="3892" y="1654"/>
              <a:ext cx="3"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44" name="Line 502">
              <a:extLst>
                <a:ext uri="{FF2B5EF4-FFF2-40B4-BE49-F238E27FC236}">
                  <a16:creationId xmlns:a16="http://schemas.microsoft.com/office/drawing/2014/main" id="{8E190A3E-80BA-703C-F379-0D18BC167917}"/>
                </a:ext>
              </a:extLst>
            </p:cNvPr>
            <p:cNvSpPr>
              <a:spLocks noChangeShapeType="1"/>
            </p:cNvSpPr>
            <p:nvPr/>
          </p:nvSpPr>
          <p:spPr bwMode="auto">
            <a:xfrm>
              <a:off x="3895" y="1658"/>
              <a:ext cx="2"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45" name="Line 503">
              <a:extLst>
                <a:ext uri="{FF2B5EF4-FFF2-40B4-BE49-F238E27FC236}">
                  <a16:creationId xmlns:a16="http://schemas.microsoft.com/office/drawing/2014/main" id="{F8D2232E-07A7-F49E-2845-F11DA7E8A4B1}"/>
                </a:ext>
              </a:extLst>
            </p:cNvPr>
            <p:cNvSpPr>
              <a:spLocks noChangeShapeType="1"/>
            </p:cNvSpPr>
            <p:nvPr/>
          </p:nvSpPr>
          <p:spPr bwMode="auto">
            <a:xfrm>
              <a:off x="3897" y="1662"/>
              <a:ext cx="2"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46" name="Line 504">
              <a:extLst>
                <a:ext uri="{FF2B5EF4-FFF2-40B4-BE49-F238E27FC236}">
                  <a16:creationId xmlns:a16="http://schemas.microsoft.com/office/drawing/2014/main" id="{062FC763-E5C1-9410-6D3B-708B93F5949D}"/>
                </a:ext>
              </a:extLst>
            </p:cNvPr>
            <p:cNvSpPr>
              <a:spLocks noChangeShapeType="1"/>
            </p:cNvSpPr>
            <p:nvPr/>
          </p:nvSpPr>
          <p:spPr bwMode="auto">
            <a:xfrm>
              <a:off x="3899" y="1667"/>
              <a:ext cx="2"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47" name="Line 505">
              <a:extLst>
                <a:ext uri="{FF2B5EF4-FFF2-40B4-BE49-F238E27FC236}">
                  <a16:creationId xmlns:a16="http://schemas.microsoft.com/office/drawing/2014/main" id="{21401466-DA3E-7331-AF94-74C123BD4C90}"/>
                </a:ext>
              </a:extLst>
            </p:cNvPr>
            <p:cNvSpPr>
              <a:spLocks noChangeShapeType="1"/>
            </p:cNvSpPr>
            <p:nvPr/>
          </p:nvSpPr>
          <p:spPr bwMode="auto">
            <a:xfrm>
              <a:off x="3901" y="1671"/>
              <a:ext cx="2"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48" name="Line 506">
              <a:extLst>
                <a:ext uri="{FF2B5EF4-FFF2-40B4-BE49-F238E27FC236}">
                  <a16:creationId xmlns:a16="http://schemas.microsoft.com/office/drawing/2014/main" id="{6376D330-5345-D9E1-041E-F946AC8E6FE1}"/>
                </a:ext>
              </a:extLst>
            </p:cNvPr>
            <p:cNvSpPr>
              <a:spLocks noChangeShapeType="1"/>
            </p:cNvSpPr>
            <p:nvPr/>
          </p:nvSpPr>
          <p:spPr bwMode="auto">
            <a:xfrm>
              <a:off x="3903" y="1676"/>
              <a:ext cx="1"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49" name="Line 507">
              <a:extLst>
                <a:ext uri="{FF2B5EF4-FFF2-40B4-BE49-F238E27FC236}">
                  <a16:creationId xmlns:a16="http://schemas.microsoft.com/office/drawing/2014/main" id="{C00C0667-0DA4-DA2F-E38A-8088682FD071}"/>
                </a:ext>
              </a:extLst>
            </p:cNvPr>
            <p:cNvSpPr>
              <a:spLocks noChangeShapeType="1"/>
            </p:cNvSpPr>
            <p:nvPr/>
          </p:nvSpPr>
          <p:spPr bwMode="auto">
            <a:xfrm>
              <a:off x="3904" y="1681"/>
              <a:ext cx="0"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50" name="Line 508">
              <a:extLst>
                <a:ext uri="{FF2B5EF4-FFF2-40B4-BE49-F238E27FC236}">
                  <a16:creationId xmlns:a16="http://schemas.microsoft.com/office/drawing/2014/main" id="{A53C852B-9B5D-CAE3-A6F1-812C921540EA}"/>
                </a:ext>
              </a:extLst>
            </p:cNvPr>
            <p:cNvSpPr>
              <a:spLocks noChangeShapeType="1"/>
            </p:cNvSpPr>
            <p:nvPr/>
          </p:nvSpPr>
          <p:spPr bwMode="auto">
            <a:xfrm>
              <a:off x="3904" y="1685"/>
              <a:ext cx="1"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51" name="Line 509">
              <a:extLst>
                <a:ext uri="{FF2B5EF4-FFF2-40B4-BE49-F238E27FC236}">
                  <a16:creationId xmlns:a16="http://schemas.microsoft.com/office/drawing/2014/main" id="{FC3E3CE4-A994-6524-91DA-3659BEA1A52C}"/>
                </a:ext>
              </a:extLst>
            </p:cNvPr>
            <p:cNvSpPr>
              <a:spLocks noChangeShapeType="1"/>
            </p:cNvSpPr>
            <p:nvPr/>
          </p:nvSpPr>
          <p:spPr bwMode="auto">
            <a:xfrm flipH="1">
              <a:off x="3905" y="1689"/>
              <a:ext cx="0"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252" name="Group 512">
            <a:extLst>
              <a:ext uri="{FF2B5EF4-FFF2-40B4-BE49-F238E27FC236}">
                <a16:creationId xmlns:a16="http://schemas.microsoft.com/office/drawing/2014/main" id="{470C2906-CED3-F8B9-D888-44521FA78056}"/>
              </a:ext>
            </a:extLst>
          </p:cNvPr>
          <p:cNvGrpSpPr>
            <a:grpSpLocks noChangeAspect="1"/>
          </p:cNvGrpSpPr>
          <p:nvPr/>
        </p:nvGrpSpPr>
        <p:grpSpPr bwMode="auto">
          <a:xfrm>
            <a:off x="8922172" y="5762569"/>
            <a:ext cx="349250" cy="346075"/>
            <a:chOff x="3509" y="1637"/>
            <a:chExt cx="220" cy="218"/>
          </a:xfrm>
          <a:solidFill>
            <a:schemeClr val="tx2"/>
          </a:solidFill>
        </p:grpSpPr>
        <p:sp>
          <p:nvSpPr>
            <p:cNvPr id="253" name="Freeform 514">
              <a:extLst>
                <a:ext uri="{FF2B5EF4-FFF2-40B4-BE49-F238E27FC236}">
                  <a16:creationId xmlns:a16="http://schemas.microsoft.com/office/drawing/2014/main" id="{630C4077-4853-BC6B-FF52-4A9FDB6ADD8A}"/>
                </a:ext>
              </a:extLst>
            </p:cNvPr>
            <p:cNvSpPr>
              <a:spLocks/>
            </p:cNvSpPr>
            <p:nvPr/>
          </p:nvSpPr>
          <p:spPr bwMode="auto">
            <a:xfrm>
              <a:off x="3616" y="1637"/>
              <a:ext cx="113" cy="113"/>
            </a:xfrm>
            <a:custGeom>
              <a:avLst/>
              <a:gdLst>
                <a:gd name="T0" fmla="*/ 88 w 1701"/>
                <a:gd name="T1" fmla="*/ 0 h 1703"/>
                <a:gd name="T2" fmla="*/ 237 w 1701"/>
                <a:gd name="T3" fmla="*/ 8 h 1703"/>
                <a:gd name="T4" fmla="*/ 372 w 1701"/>
                <a:gd name="T5" fmla="*/ 26 h 1703"/>
                <a:gd name="T6" fmla="*/ 496 w 1701"/>
                <a:gd name="T7" fmla="*/ 55 h 1703"/>
                <a:gd name="T8" fmla="*/ 688 w 1701"/>
                <a:gd name="T9" fmla="*/ 123 h 1703"/>
                <a:gd name="T10" fmla="*/ 864 w 1701"/>
                <a:gd name="T11" fmla="*/ 206 h 1703"/>
                <a:gd name="T12" fmla="*/ 1024 w 1701"/>
                <a:gd name="T13" fmla="*/ 305 h 1703"/>
                <a:gd name="T14" fmla="*/ 1169 w 1701"/>
                <a:gd name="T15" fmla="*/ 418 h 1703"/>
                <a:gd name="T16" fmla="*/ 1297 w 1701"/>
                <a:gd name="T17" fmla="*/ 548 h 1703"/>
                <a:gd name="T18" fmla="*/ 1409 w 1701"/>
                <a:gd name="T19" fmla="*/ 692 h 1703"/>
                <a:gd name="T20" fmla="*/ 1505 w 1701"/>
                <a:gd name="T21" fmla="*/ 851 h 1703"/>
                <a:gd name="T22" fmla="*/ 1585 w 1701"/>
                <a:gd name="T23" fmla="*/ 1026 h 1703"/>
                <a:gd name="T24" fmla="*/ 1647 w 1701"/>
                <a:gd name="T25" fmla="*/ 1216 h 1703"/>
                <a:gd name="T26" fmla="*/ 1682 w 1701"/>
                <a:gd name="T27" fmla="*/ 1370 h 1703"/>
                <a:gd name="T28" fmla="*/ 1695 w 1701"/>
                <a:gd name="T29" fmla="*/ 1478 h 1703"/>
                <a:gd name="T30" fmla="*/ 1698 w 1701"/>
                <a:gd name="T31" fmla="*/ 1492 h 1703"/>
                <a:gd name="T32" fmla="*/ 1701 w 1701"/>
                <a:gd name="T33" fmla="*/ 1650 h 1703"/>
                <a:gd name="T34" fmla="*/ 1690 w 1701"/>
                <a:gd name="T35" fmla="*/ 1666 h 1703"/>
                <a:gd name="T36" fmla="*/ 1668 w 1701"/>
                <a:gd name="T37" fmla="*/ 1687 h 1703"/>
                <a:gd name="T38" fmla="*/ 1641 w 1701"/>
                <a:gd name="T39" fmla="*/ 1701 h 1703"/>
                <a:gd name="T40" fmla="*/ 1621 w 1701"/>
                <a:gd name="T41" fmla="*/ 1703 h 1703"/>
                <a:gd name="T42" fmla="*/ 1586 w 1701"/>
                <a:gd name="T43" fmla="*/ 1694 h 1703"/>
                <a:gd name="T44" fmla="*/ 1559 w 1701"/>
                <a:gd name="T45" fmla="*/ 1670 h 1703"/>
                <a:gd name="T46" fmla="*/ 1545 w 1701"/>
                <a:gd name="T47" fmla="*/ 1636 h 1703"/>
                <a:gd name="T48" fmla="*/ 1539 w 1701"/>
                <a:gd name="T49" fmla="*/ 1533 h 1703"/>
                <a:gd name="T50" fmla="*/ 1522 w 1701"/>
                <a:gd name="T51" fmla="*/ 1375 h 1703"/>
                <a:gd name="T52" fmla="*/ 1489 w 1701"/>
                <a:gd name="T53" fmla="*/ 1227 h 1703"/>
                <a:gd name="T54" fmla="*/ 1440 w 1701"/>
                <a:gd name="T55" fmla="*/ 1087 h 1703"/>
                <a:gd name="T56" fmla="*/ 1369 w 1701"/>
                <a:gd name="T57" fmla="*/ 936 h 1703"/>
                <a:gd name="T58" fmla="*/ 1274 w 1701"/>
                <a:gd name="T59" fmla="*/ 783 h 1703"/>
                <a:gd name="T60" fmla="*/ 1167 w 1701"/>
                <a:gd name="T61" fmla="*/ 647 h 1703"/>
                <a:gd name="T62" fmla="*/ 1048 w 1701"/>
                <a:gd name="T63" fmla="*/ 525 h 1703"/>
                <a:gd name="T64" fmla="*/ 915 w 1701"/>
                <a:gd name="T65" fmla="*/ 421 h 1703"/>
                <a:gd name="T66" fmla="*/ 770 w 1701"/>
                <a:gd name="T67" fmla="*/ 335 h 1703"/>
                <a:gd name="T68" fmla="*/ 613 w 1701"/>
                <a:gd name="T69" fmla="*/ 263 h 1703"/>
                <a:gd name="T70" fmla="*/ 444 w 1701"/>
                <a:gd name="T71" fmla="*/ 209 h 1703"/>
                <a:gd name="T72" fmla="*/ 292 w 1701"/>
                <a:gd name="T73" fmla="*/ 178 h 1703"/>
                <a:gd name="T74" fmla="*/ 164 w 1701"/>
                <a:gd name="T75" fmla="*/ 167 h 1703"/>
                <a:gd name="T76" fmla="*/ 79 w 1701"/>
                <a:gd name="T77" fmla="*/ 160 h 1703"/>
                <a:gd name="T78" fmla="*/ 48 w 1701"/>
                <a:gd name="T79" fmla="*/ 152 h 1703"/>
                <a:gd name="T80" fmla="*/ 22 w 1701"/>
                <a:gd name="T81" fmla="*/ 136 h 1703"/>
                <a:gd name="T82" fmla="*/ 4 w 1701"/>
                <a:gd name="T83" fmla="*/ 105 h 1703"/>
                <a:gd name="T84" fmla="*/ 1 w 1701"/>
                <a:gd name="T85" fmla="*/ 67 h 1703"/>
                <a:gd name="T86" fmla="*/ 14 w 1701"/>
                <a:gd name="T87" fmla="*/ 34 h 1703"/>
                <a:gd name="T88" fmla="*/ 45 w 1701"/>
                <a:gd name="T89" fmla="*/ 10 h 1703"/>
                <a:gd name="T90" fmla="*/ 87 w 1701"/>
                <a:gd name="T91"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1" h="1703">
                  <a:moveTo>
                    <a:pt x="87" y="0"/>
                  </a:moveTo>
                  <a:lnTo>
                    <a:pt x="88" y="0"/>
                  </a:lnTo>
                  <a:lnTo>
                    <a:pt x="164" y="3"/>
                  </a:lnTo>
                  <a:lnTo>
                    <a:pt x="237" y="8"/>
                  </a:lnTo>
                  <a:lnTo>
                    <a:pt x="306" y="16"/>
                  </a:lnTo>
                  <a:lnTo>
                    <a:pt x="372" y="26"/>
                  </a:lnTo>
                  <a:lnTo>
                    <a:pt x="435" y="39"/>
                  </a:lnTo>
                  <a:lnTo>
                    <a:pt x="496" y="55"/>
                  </a:lnTo>
                  <a:lnTo>
                    <a:pt x="593" y="87"/>
                  </a:lnTo>
                  <a:lnTo>
                    <a:pt x="688" y="123"/>
                  </a:lnTo>
                  <a:lnTo>
                    <a:pt x="778" y="163"/>
                  </a:lnTo>
                  <a:lnTo>
                    <a:pt x="864" y="206"/>
                  </a:lnTo>
                  <a:lnTo>
                    <a:pt x="947" y="254"/>
                  </a:lnTo>
                  <a:lnTo>
                    <a:pt x="1024" y="305"/>
                  </a:lnTo>
                  <a:lnTo>
                    <a:pt x="1099" y="360"/>
                  </a:lnTo>
                  <a:lnTo>
                    <a:pt x="1169" y="418"/>
                  </a:lnTo>
                  <a:lnTo>
                    <a:pt x="1235" y="482"/>
                  </a:lnTo>
                  <a:lnTo>
                    <a:pt x="1297" y="548"/>
                  </a:lnTo>
                  <a:lnTo>
                    <a:pt x="1356" y="618"/>
                  </a:lnTo>
                  <a:lnTo>
                    <a:pt x="1409" y="692"/>
                  </a:lnTo>
                  <a:lnTo>
                    <a:pt x="1460" y="771"/>
                  </a:lnTo>
                  <a:lnTo>
                    <a:pt x="1505" y="851"/>
                  </a:lnTo>
                  <a:lnTo>
                    <a:pt x="1546" y="937"/>
                  </a:lnTo>
                  <a:lnTo>
                    <a:pt x="1585" y="1026"/>
                  </a:lnTo>
                  <a:lnTo>
                    <a:pt x="1618" y="1119"/>
                  </a:lnTo>
                  <a:lnTo>
                    <a:pt x="1647" y="1216"/>
                  </a:lnTo>
                  <a:lnTo>
                    <a:pt x="1673" y="1316"/>
                  </a:lnTo>
                  <a:lnTo>
                    <a:pt x="1682" y="1370"/>
                  </a:lnTo>
                  <a:lnTo>
                    <a:pt x="1689" y="1425"/>
                  </a:lnTo>
                  <a:lnTo>
                    <a:pt x="1695" y="1478"/>
                  </a:lnTo>
                  <a:lnTo>
                    <a:pt x="1696" y="1485"/>
                  </a:lnTo>
                  <a:lnTo>
                    <a:pt x="1698" y="1492"/>
                  </a:lnTo>
                  <a:lnTo>
                    <a:pt x="1701" y="1504"/>
                  </a:lnTo>
                  <a:lnTo>
                    <a:pt x="1701" y="1650"/>
                  </a:lnTo>
                  <a:lnTo>
                    <a:pt x="1699" y="1653"/>
                  </a:lnTo>
                  <a:lnTo>
                    <a:pt x="1690" y="1666"/>
                  </a:lnTo>
                  <a:lnTo>
                    <a:pt x="1680" y="1677"/>
                  </a:lnTo>
                  <a:lnTo>
                    <a:pt x="1668" y="1687"/>
                  </a:lnTo>
                  <a:lnTo>
                    <a:pt x="1655" y="1695"/>
                  </a:lnTo>
                  <a:lnTo>
                    <a:pt x="1641" y="1701"/>
                  </a:lnTo>
                  <a:lnTo>
                    <a:pt x="1624" y="1703"/>
                  </a:lnTo>
                  <a:lnTo>
                    <a:pt x="1621" y="1703"/>
                  </a:lnTo>
                  <a:lnTo>
                    <a:pt x="1603" y="1701"/>
                  </a:lnTo>
                  <a:lnTo>
                    <a:pt x="1586" y="1694"/>
                  </a:lnTo>
                  <a:lnTo>
                    <a:pt x="1571" y="1684"/>
                  </a:lnTo>
                  <a:lnTo>
                    <a:pt x="1559" y="1670"/>
                  </a:lnTo>
                  <a:lnTo>
                    <a:pt x="1550" y="1654"/>
                  </a:lnTo>
                  <a:lnTo>
                    <a:pt x="1545" y="1636"/>
                  </a:lnTo>
                  <a:lnTo>
                    <a:pt x="1543" y="1615"/>
                  </a:lnTo>
                  <a:lnTo>
                    <a:pt x="1539" y="1533"/>
                  </a:lnTo>
                  <a:lnTo>
                    <a:pt x="1532" y="1452"/>
                  </a:lnTo>
                  <a:lnTo>
                    <a:pt x="1522" y="1375"/>
                  </a:lnTo>
                  <a:lnTo>
                    <a:pt x="1507" y="1300"/>
                  </a:lnTo>
                  <a:lnTo>
                    <a:pt x="1489" y="1227"/>
                  </a:lnTo>
                  <a:lnTo>
                    <a:pt x="1467" y="1155"/>
                  </a:lnTo>
                  <a:lnTo>
                    <a:pt x="1440" y="1087"/>
                  </a:lnTo>
                  <a:lnTo>
                    <a:pt x="1410" y="1019"/>
                  </a:lnTo>
                  <a:lnTo>
                    <a:pt x="1369" y="936"/>
                  </a:lnTo>
                  <a:lnTo>
                    <a:pt x="1322" y="857"/>
                  </a:lnTo>
                  <a:lnTo>
                    <a:pt x="1274" y="783"/>
                  </a:lnTo>
                  <a:lnTo>
                    <a:pt x="1222" y="712"/>
                  </a:lnTo>
                  <a:lnTo>
                    <a:pt x="1167" y="647"/>
                  </a:lnTo>
                  <a:lnTo>
                    <a:pt x="1109" y="584"/>
                  </a:lnTo>
                  <a:lnTo>
                    <a:pt x="1048" y="525"/>
                  </a:lnTo>
                  <a:lnTo>
                    <a:pt x="983" y="472"/>
                  </a:lnTo>
                  <a:lnTo>
                    <a:pt x="915" y="421"/>
                  </a:lnTo>
                  <a:lnTo>
                    <a:pt x="844" y="376"/>
                  </a:lnTo>
                  <a:lnTo>
                    <a:pt x="770" y="335"/>
                  </a:lnTo>
                  <a:lnTo>
                    <a:pt x="693" y="296"/>
                  </a:lnTo>
                  <a:lnTo>
                    <a:pt x="613" y="263"/>
                  </a:lnTo>
                  <a:lnTo>
                    <a:pt x="530" y="234"/>
                  </a:lnTo>
                  <a:lnTo>
                    <a:pt x="444" y="209"/>
                  </a:lnTo>
                  <a:lnTo>
                    <a:pt x="354" y="188"/>
                  </a:lnTo>
                  <a:lnTo>
                    <a:pt x="292" y="178"/>
                  </a:lnTo>
                  <a:lnTo>
                    <a:pt x="228" y="171"/>
                  </a:lnTo>
                  <a:lnTo>
                    <a:pt x="164" y="167"/>
                  </a:lnTo>
                  <a:lnTo>
                    <a:pt x="93" y="161"/>
                  </a:lnTo>
                  <a:lnTo>
                    <a:pt x="79" y="160"/>
                  </a:lnTo>
                  <a:lnTo>
                    <a:pt x="64" y="157"/>
                  </a:lnTo>
                  <a:lnTo>
                    <a:pt x="48" y="152"/>
                  </a:lnTo>
                  <a:lnTo>
                    <a:pt x="34" y="145"/>
                  </a:lnTo>
                  <a:lnTo>
                    <a:pt x="22" y="136"/>
                  </a:lnTo>
                  <a:lnTo>
                    <a:pt x="11" y="123"/>
                  </a:lnTo>
                  <a:lnTo>
                    <a:pt x="4" y="105"/>
                  </a:lnTo>
                  <a:lnTo>
                    <a:pt x="0" y="86"/>
                  </a:lnTo>
                  <a:lnTo>
                    <a:pt x="1" y="67"/>
                  </a:lnTo>
                  <a:lnTo>
                    <a:pt x="5" y="50"/>
                  </a:lnTo>
                  <a:lnTo>
                    <a:pt x="14" y="34"/>
                  </a:lnTo>
                  <a:lnTo>
                    <a:pt x="28" y="20"/>
                  </a:lnTo>
                  <a:lnTo>
                    <a:pt x="45" y="10"/>
                  </a:lnTo>
                  <a:lnTo>
                    <a:pt x="66" y="3"/>
                  </a:lnTo>
                  <a:lnTo>
                    <a:pt x="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54" name="Freeform 515">
              <a:extLst>
                <a:ext uri="{FF2B5EF4-FFF2-40B4-BE49-F238E27FC236}">
                  <a16:creationId xmlns:a16="http://schemas.microsoft.com/office/drawing/2014/main" id="{BF8F24E3-58CB-FBD4-2AF5-0827AA3BB598}"/>
                </a:ext>
              </a:extLst>
            </p:cNvPr>
            <p:cNvSpPr>
              <a:spLocks noEditPoints="1"/>
            </p:cNvSpPr>
            <p:nvPr/>
          </p:nvSpPr>
          <p:spPr bwMode="auto">
            <a:xfrm>
              <a:off x="3509" y="1654"/>
              <a:ext cx="201" cy="201"/>
            </a:xfrm>
            <a:custGeom>
              <a:avLst/>
              <a:gdLst>
                <a:gd name="T0" fmla="*/ 590 w 3013"/>
                <a:gd name="T1" fmla="*/ 175 h 3014"/>
                <a:gd name="T2" fmla="*/ 344 w 3013"/>
                <a:gd name="T3" fmla="*/ 416 h 3014"/>
                <a:gd name="T4" fmla="*/ 180 w 3013"/>
                <a:gd name="T5" fmla="*/ 624 h 3014"/>
                <a:gd name="T6" fmla="*/ 163 w 3013"/>
                <a:gd name="T7" fmla="*/ 795 h 3014"/>
                <a:gd name="T8" fmla="*/ 221 w 3013"/>
                <a:gd name="T9" fmla="*/ 1017 h 3014"/>
                <a:gd name="T10" fmla="*/ 366 w 3013"/>
                <a:gd name="T11" fmla="*/ 1336 h 3014"/>
                <a:gd name="T12" fmla="*/ 635 w 3013"/>
                <a:gd name="T13" fmla="*/ 1747 h 3014"/>
                <a:gd name="T14" fmla="*/ 997 w 3013"/>
                <a:gd name="T15" fmla="*/ 2145 h 3014"/>
                <a:gd name="T16" fmla="*/ 1413 w 3013"/>
                <a:gd name="T17" fmla="*/ 2486 h 3014"/>
                <a:gd name="T18" fmla="*/ 1848 w 3013"/>
                <a:gd name="T19" fmla="*/ 2730 h 3014"/>
                <a:gd name="T20" fmla="*/ 2072 w 3013"/>
                <a:gd name="T21" fmla="*/ 2818 h 3014"/>
                <a:gd name="T22" fmla="*/ 2243 w 3013"/>
                <a:gd name="T23" fmla="*/ 2851 h 3014"/>
                <a:gd name="T24" fmla="*/ 2328 w 3013"/>
                <a:gd name="T25" fmla="*/ 2851 h 3014"/>
                <a:gd name="T26" fmla="*/ 2461 w 3013"/>
                <a:gd name="T27" fmla="*/ 2795 h 3014"/>
                <a:gd name="T28" fmla="*/ 2834 w 3013"/>
                <a:gd name="T29" fmla="*/ 2428 h 3014"/>
                <a:gd name="T30" fmla="*/ 2848 w 3013"/>
                <a:gd name="T31" fmla="*/ 2332 h 3014"/>
                <a:gd name="T32" fmla="*/ 2391 w 3013"/>
                <a:gd name="T33" fmla="*/ 1864 h 3014"/>
                <a:gd name="T34" fmla="*/ 2295 w 3013"/>
                <a:gd name="T35" fmla="*/ 1851 h 3014"/>
                <a:gd name="T36" fmla="*/ 2053 w 3013"/>
                <a:gd name="T37" fmla="*/ 2078 h 3014"/>
                <a:gd name="T38" fmla="*/ 1890 w 3013"/>
                <a:gd name="T39" fmla="*/ 2183 h 3014"/>
                <a:gd name="T40" fmla="*/ 1714 w 3013"/>
                <a:gd name="T41" fmla="*/ 2194 h 3014"/>
                <a:gd name="T42" fmla="*/ 1545 w 3013"/>
                <a:gd name="T43" fmla="*/ 2113 h 3014"/>
                <a:gd name="T44" fmla="*/ 872 w 3013"/>
                <a:gd name="T45" fmla="*/ 1428 h 3014"/>
                <a:gd name="T46" fmla="*/ 813 w 3013"/>
                <a:gd name="T47" fmla="*/ 1256 h 3014"/>
                <a:gd name="T48" fmla="*/ 847 w 3013"/>
                <a:gd name="T49" fmla="*/ 1081 h 3014"/>
                <a:gd name="T50" fmla="*/ 999 w 3013"/>
                <a:gd name="T51" fmla="*/ 896 h 3014"/>
                <a:gd name="T52" fmla="*/ 1168 w 3013"/>
                <a:gd name="T53" fmla="*/ 695 h 3014"/>
                <a:gd name="T54" fmla="*/ 1141 w 3013"/>
                <a:gd name="T55" fmla="*/ 612 h 3014"/>
                <a:gd name="T56" fmla="*/ 717 w 3013"/>
                <a:gd name="T57" fmla="*/ 187 h 3014"/>
                <a:gd name="T58" fmla="*/ 646 w 3013"/>
                <a:gd name="T59" fmla="*/ 158 h 3014"/>
                <a:gd name="T60" fmla="*/ 770 w 3013"/>
                <a:gd name="T61" fmla="*/ 30 h 3014"/>
                <a:gd name="T62" fmla="*/ 1114 w 3013"/>
                <a:gd name="T63" fmla="*/ 357 h 3014"/>
                <a:gd name="T64" fmla="*/ 1312 w 3013"/>
                <a:gd name="T65" fmla="*/ 592 h 3014"/>
                <a:gd name="T66" fmla="*/ 1322 w 3013"/>
                <a:gd name="T67" fmla="*/ 737 h 3014"/>
                <a:gd name="T68" fmla="*/ 1250 w 3013"/>
                <a:gd name="T69" fmla="*/ 870 h 3014"/>
                <a:gd name="T70" fmla="*/ 997 w 3013"/>
                <a:gd name="T71" fmla="*/ 1138 h 3014"/>
                <a:gd name="T72" fmla="*/ 974 w 3013"/>
                <a:gd name="T73" fmla="*/ 1265 h 3014"/>
                <a:gd name="T74" fmla="*/ 1042 w 3013"/>
                <a:gd name="T75" fmla="*/ 1388 h 3014"/>
                <a:gd name="T76" fmla="*/ 1717 w 3013"/>
                <a:gd name="T77" fmla="*/ 2031 h 3014"/>
                <a:gd name="T78" fmla="*/ 1844 w 3013"/>
                <a:gd name="T79" fmla="*/ 2031 h 3014"/>
                <a:gd name="T80" fmla="*/ 2034 w 3013"/>
                <a:gd name="T81" fmla="*/ 1872 h 3014"/>
                <a:gd name="T82" fmla="*/ 2238 w 3013"/>
                <a:gd name="T83" fmla="*/ 1703 h 3014"/>
                <a:gd name="T84" fmla="*/ 2388 w 3013"/>
                <a:gd name="T85" fmla="*/ 1692 h 3014"/>
                <a:gd name="T86" fmla="*/ 2529 w 3013"/>
                <a:gd name="T87" fmla="*/ 1772 h 3014"/>
                <a:gd name="T88" fmla="*/ 2997 w 3013"/>
                <a:gd name="T89" fmla="*/ 2275 h 3014"/>
                <a:gd name="T90" fmla="*/ 3008 w 3013"/>
                <a:gd name="T91" fmla="*/ 2422 h 3014"/>
                <a:gd name="T92" fmla="*/ 2929 w 3013"/>
                <a:gd name="T93" fmla="*/ 2562 h 3014"/>
                <a:gd name="T94" fmla="*/ 2592 w 3013"/>
                <a:gd name="T95" fmla="*/ 2895 h 3014"/>
                <a:gd name="T96" fmla="*/ 2418 w 3013"/>
                <a:gd name="T97" fmla="*/ 2991 h 3014"/>
                <a:gd name="T98" fmla="*/ 2266 w 3013"/>
                <a:gd name="T99" fmla="*/ 3014 h 3014"/>
                <a:gd name="T100" fmla="*/ 2052 w 3013"/>
                <a:gd name="T101" fmla="*/ 2979 h 3014"/>
                <a:gd name="T102" fmla="*/ 1793 w 3013"/>
                <a:gd name="T103" fmla="*/ 2880 h 3014"/>
                <a:gd name="T104" fmla="*/ 1355 w 3013"/>
                <a:gd name="T105" fmla="*/ 2639 h 3014"/>
                <a:gd name="T106" fmla="*/ 940 w 3013"/>
                <a:gd name="T107" fmla="*/ 2309 h 3014"/>
                <a:gd name="T108" fmla="*/ 560 w 3013"/>
                <a:gd name="T109" fmla="*/ 1908 h 3014"/>
                <a:gd name="T110" fmla="*/ 268 w 3013"/>
                <a:gd name="T111" fmla="*/ 1488 h 3014"/>
                <a:gd name="T112" fmla="*/ 100 w 3013"/>
                <a:gd name="T113" fmla="*/ 1146 h 3014"/>
                <a:gd name="T114" fmla="*/ 12 w 3013"/>
                <a:gd name="T115" fmla="*/ 866 h 3014"/>
                <a:gd name="T116" fmla="*/ 8 w 3013"/>
                <a:gd name="T117" fmla="*/ 654 h 3014"/>
                <a:gd name="T118" fmla="*/ 82 w 3013"/>
                <a:gd name="T119" fmla="*/ 469 h 3014"/>
                <a:gd name="T120" fmla="*/ 264 w 3013"/>
                <a:gd name="T121" fmla="*/ 269 h 3014"/>
                <a:gd name="T122" fmla="*/ 489 w 3013"/>
                <a:gd name="T123" fmla="*/ 51 h 3014"/>
                <a:gd name="T124" fmla="*/ 628 w 3013"/>
                <a:gd name="T125" fmla="*/ 0 h 3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13" h="3014">
                  <a:moveTo>
                    <a:pt x="646" y="158"/>
                  </a:moveTo>
                  <a:lnTo>
                    <a:pt x="627" y="160"/>
                  </a:lnTo>
                  <a:lnTo>
                    <a:pt x="608" y="165"/>
                  </a:lnTo>
                  <a:lnTo>
                    <a:pt x="590" y="175"/>
                  </a:lnTo>
                  <a:lnTo>
                    <a:pt x="574" y="188"/>
                  </a:lnTo>
                  <a:lnTo>
                    <a:pt x="544" y="218"/>
                  </a:lnTo>
                  <a:lnTo>
                    <a:pt x="444" y="316"/>
                  </a:lnTo>
                  <a:lnTo>
                    <a:pt x="344" y="416"/>
                  </a:lnTo>
                  <a:lnTo>
                    <a:pt x="246" y="518"/>
                  </a:lnTo>
                  <a:lnTo>
                    <a:pt x="219" y="551"/>
                  </a:lnTo>
                  <a:lnTo>
                    <a:pt x="197" y="585"/>
                  </a:lnTo>
                  <a:lnTo>
                    <a:pt x="180" y="624"/>
                  </a:lnTo>
                  <a:lnTo>
                    <a:pt x="168" y="663"/>
                  </a:lnTo>
                  <a:lnTo>
                    <a:pt x="160" y="706"/>
                  </a:lnTo>
                  <a:lnTo>
                    <a:pt x="159" y="749"/>
                  </a:lnTo>
                  <a:lnTo>
                    <a:pt x="163" y="795"/>
                  </a:lnTo>
                  <a:lnTo>
                    <a:pt x="172" y="853"/>
                  </a:lnTo>
                  <a:lnTo>
                    <a:pt x="186" y="908"/>
                  </a:lnTo>
                  <a:lnTo>
                    <a:pt x="202" y="964"/>
                  </a:lnTo>
                  <a:lnTo>
                    <a:pt x="221" y="1017"/>
                  </a:lnTo>
                  <a:lnTo>
                    <a:pt x="242" y="1071"/>
                  </a:lnTo>
                  <a:lnTo>
                    <a:pt x="263" y="1122"/>
                  </a:lnTo>
                  <a:lnTo>
                    <a:pt x="313" y="1230"/>
                  </a:lnTo>
                  <a:lnTo>
                    <a:pt x="366" y="1336"/>
                  </a:lnTo>
                  <a:lnTo>
                    <a:pt x="426" y="1441"/>
                  </a:lnTo>
                  <a:lnTo>
                    <a:pt x="490" y="1544"/>
                  </a:lnTo>
                  <a:lnTo>
                    <a:pt x="560" y="1646"/>
                  </a:lnTo>
                  <a:lnTo>
                    <a:pt x="635" y="1747"/>
                  </a:lnTo>
                  <a:lnTo>
                    <a:pt x="717" y="1847"/>
                  </a:lnTo>
                  <a:lnTo>
                    <a:pt x="803" y="1946"/>
                  </a:lnTo>
                  <a:lnTo>
                    <a:pt x="896" y="2045"/>
                  </a:lnTo>
                  <a:lnTo>
                    <a:pt x="997" y="2145"/>
                  </a:lnTo>
                  <a:lnTo>
                    <a:pt x="1100" y="2240"/>
                  </a:lnTo>
                  <a:lnTo>
                    <a:pt x="1203" y="2328"/>
                  </a:lnTo>
                  <a:lnTo>
                    <a:pt x="1307" y="2409"/>
                  </a:lnTo>
                  <a:lnTo>
                    <a:pt x="1413" y="2486"/>
                  </a:lnTo>
                  <a:lnTo>
                    <a:pt x="1519" y="2556"/>
                  </a:lnTo>
                  <a:lnTo>
                    <a:pt x="1627" y="2619"/>
                  </a:lnTo>
                  <a:lnTo>
                    <a:pt x="1737" y="2678"/>
                  </a:lnTo>
                  <a:lnTo>
                    <a:pt x="1848" y="2730"/>
                  </a:lnTo>
                  <a:lnTo>
                    <a:pt x="1960" y="2778"/>
                  </a:lnTo>
                  <a:lnTo>
                    <a:pt x="1997" y="2791"/>
                  </a:lnTo>
                  <a:lnTo>
                    <a:pt x="2034" y="2805"/>
                  </a:lnTo>
                  <a:lnTo>
                    <a:pt x="2072" y="2818"/>
                  </a:lnTo>
                  <a:lnTo>
                    <a:pt x="2112" y="2829"/>
                  </a:lnTo>
                  <a:lnTo>
                    <a:pt x="2153" y="2839"/>
                  </a:lnTo>
                  <a:lnTo>
                    <a:pt x="2196" y="2846"/>
                  </a:lnTo>
                  <a:lnTo>
                    <a:pt x="2243" y="2851"/>
                  </a:lnTo>
                  <a:lnTo>
                    <a:pt x="2291" y="2854"/>
                  </a:lnTo>
                  <a:lnTo>
                    <a:pt x="2292" y="2854"/>
                  </a:lnTo>
                  <a:lnTo>
                    <a:pt x="2295" y="2854"/>
                  </a:lnTo>
                  <a:lnTo>
                    <a:pt x="2328" y="2851"/>
                  </a:lnTo>
                  <a:lnTo>
                    <a:pt x="2361" y="2843"/>
                  </a:lnTo>
                  <a:lnTo>
                    <a:pt x="2394" y="2832"/>
                  </a:lnTo>
                  <a:lnTo>
                    <a:pt x="2428" y="2816"/>
                  </a:lnTo>
                  <a:lnTo>
                    <a:pt x="2461" y="2795"/>
                  </a:lnTo>
                  <a:lnTo>
                    <a:pt x="2493" y="2771"/>
                  </a:lnTo>
                  <a:lnTo>
                    <a:pt x="2523" y="2743"/>
                  </a:lnTo>
                  <a:lnTo>
                    <a:pt x="2815" y="2452"/>
                  </a:lnTo>
                  <a:lnTo>
                    <a:pt x="2834" y="2428"/>
                  </a:lnTo>
                  <a:lnTo>
                    <a:pt x="2848" y="2404"/>
                  </a:lnTo>
                  <a:lnTo>
                    <a:pt x="2855" y="2380"/>
                  </a:lnTo>
                  <a:lnTo>
                    <a:pt x="2855" y="2356"/>
                  </a:lnTo>
                  <a:lnTo>
                    <a:pt x="2848" y="2332"/>
                  </a:lnTo>
                  <a:lnTo>
                    <a:pt x="2834" y="2307"/>
                  </a:lnTo>
                  <a:lnTo>
                    <a:pt x="2815" y="2284"/>
                  </a:lnTo>
                  <a:lnTo>
                    <a:pt x="2414" y="1884"/>
                  </a:lnTo>
                  <a:lnTo>
                    <a:pt x="2391" y="1864"/>
                  </a:lnTo>
                  <a:lnTo>
                    <a:pt x="2368" y="1851"/>
                  </a:lnTo>
                  <a:lnTo>
                    <a:pt x="2344" y="1845"/>
                  </a:lnTo>
                  <a:lnTo>
                    <a:pt x="2320" y="1845"/>
                  </a:lnTo>
                  <a:lnTo>
                    <a:pt x="2295" y="1851"/>
                  </a:lnTo>
                  <a:lnTo>
                    <a:pt x="2271" y="1864"/>
                  </a:lnTo>
                  <a:lnTo>
                    <a:pt x="2248" y="1884"/>
                  </a:lnTo>
                  <a:lnTo>
                    <a:pt x="2125" y="2008"/>
                  </a:lnTo>
                  <a:lnTo>
                    <a:pt x="2053" y="2078"/>
                  </a:lnTo>
                  <a:lnTo>
                    <a:pt x="2015" y="2114"/>
                  </a:lnTo>
                  <a:lnTo>
                    <a:pt x="1974" y="2143"/>
                  </a:lnTo>
                  <a:lnTo>
                    <a:pt x="1933" y="2166"/>
                  </a:lnTo>
                  <a:lnTo>
                    <a:pt x="1890" y="2183"/>
                  </a:lnTo>
                  <a:lnTo>
                    <a:pt x="1846" y="2194"/>
                  </a:lnTo>
                  <a:lnTo>
                    <a:pt x="1803" y="2200"/>
                  </a:lnTo>
                  <a:lnTo>
                    <a:pt x="1758" y="2200"/>
                  </a:lnTo>
                  <a:lnTo>
                    <a:pt x="1714" y="2194"/>
                  </a:lnTo>
                  <a:lnTo>
                    <a:pt x="1671" y="2182"/>
                  </a:lnTo>
                  <a:lnTo>
                    <a:pt x="1627" y="2165"/>
                  </a:lnTo>
                  <a:lnTo>
                    <a:pt x="1586" y="2142"/>
                  </a:lnTo>
                  <a:lnTo>
                    <a:pt x="1545" y="2113"/>
                  </a:lnTo>
                  <a:lnTo>
                    <a:pt x="1507" y="2078"/>
                  </a:lnTo>
                  <a:lnTo>
                    <a:pt x="937" y="1508"/>
                  </a:lnTo>
                  <a:lnTo>
                    <a:pt x="901" y="1469"/>
                  </a:lnTo>
                  <a:lnTo>
                    <a:pt x="872" y="1428"/>
                  </a:lnTo>
                  <a:lnTo>
                    <a:pt x="848" y="1386"/>
                  </a:lnTo>
                  <a:lnTo>
                    <a:pt x="830" y="1343"/>
                  </a:lnTo>
                  <a:lnTo>
                    <a:pt x="818" y="1300"/>
                  </a:lnTo>
                  <a:lnTo>
                    <a:pt x="813" y="1256"/>
                  </a:lnTo>
                  <a:lnTo>
                    <a:pt x="812" y="1211"/>
                  </a:lnTo>
                  <a:lnTo>
                    <a:pt x="818" y="1168"/>
                  </a:lnTo>
                  <a:lnTo>
                    <a:pt x="830" y="1124"/>
                  </a:lnTo>
                  <a:lnTo>
                    <a:pt x="847" y="1081"/>
                  </a:lnTo>
                  <a:lnTo>
                    <a:pt x="871" y="1040"/>
                  </a:lnTo>
                  <a:lnTo>
                    <a:pt x="900" y="998"/>
                  </a:lnTo>
                  <a:lnTo>
                    <a:pt x="936" y="959"/>
                  </a:lnTo>
                  <a:lnTo>
                    <a:pt x="999" y="896"/>
                  </a:lnTo>
                  <a:lnTo>
                    <a:pt x="1135" y="760"/>
                  </a:lnTo>
                  <a:lnTo>
                    <a:pt x="1151" y="740"/>
                  </a:lnTo>
                  <a:lnTo>
                    <a:pt x="1162" y="718"/>
                  </a:lnTo>
                  <a:lnTo>
                    <a:pt x="1168" y="695"/>
                  </a:lnTo>
                  <a:lnTo>
                    <a:pt x="1169" y="673"/>
                  </a:lnTo>
                  <a:lnTo>
                    <a:pt x="1165" y="651"/>
                  </a:lnTo>
                  <a:lnTo>
                    <a:pt x="1156" y="630"/>
                  </a:lnTo>
                  <a:lnTo>
                    <a:pt x="1141" y="612"/>
                  </a:lnTo>
                  <a:lnTo>
                    <a:pt x="1039" y="508"/>
                  </a:lnTo>
                  <a:lnTo>
                    <a:pt x="933" y="402"/>
                  </a:lnTo>
                  <a:lnTo>
                    <a:pt x="826" y="295"/>
                  </a:lnTo>
                  <a:lnTo>
                    <a:pt x="717" y="187"/>
                  </a:lnTo>
                  <a:lnTo>
                    <a:pt x="701" y="175"/>
                  </a:lnTo>
                  <a:lnTo>
                    <a:pt x="683" y="165"/>
                  </a:lnTo>
                  <a:lnTo>
                    <a:pt x="665" y="160"/>
                  </a:lnTo>
                  <a:lnTo>
                    <a:pt x="646" y="158"/>
                  </a:lnTo>
                  <a:close/>
                  <a:moveTo>
                    <a:pt x="664" y="0"/>
                  </a:moveTo>
                  <a:lnTo>
                    <a:pt x="701" y="5"/>
                  </a:lnTo>
                  <a:lnTo>
                    <a:pt x="736" y="15"/>
                  </a:lnTo>
                  <a:lnTo>
                    <a:pt x="770" y="30"/>
                  </a:lnTo>
                  <a:lnTo>
                    <a:pt x="802" y="51"/>
                  </a:lnTo>
                  <a:lnTo>
                    <a:pt x="833" y="78"/>
                  </a:lnTo>
                  <a:lnTo>
                    <a:pt x="974" y="217"/>
                  </a:lnTo>
                  <a:lnTo>
                    <a:pt x="1114" y="357"/>
                  </a:lnTo>
                  <a:lnTo>
                    <a:pt x="1251" y="496"/>
                  </a:lnTo>
                  <a:lnTo>
                    <a:pt x="1277" y="526"/>
                  </a:lnTo>
                  <a:lnTo>
                    <a:pt x="1297" y="558"/>
                  </a:lnTo>
                  <a:lnTo>
                    <a:pt x="1312" y="592"/>
                  </a:lnTo>
                  <a:lnTo>
                    <a:pt x="1323" y="628"/>
                  </a:lnTo>
                  <a:lnTo>
                    <a:pt x="1328" y="663"/>
                  </a:lnTo>
                  <a:lnTo>
                    <a:pt x="1328" y="700"/>
                  </a:lnTo>
                  <a:lnTo>
                    <a:pt x="1322" y="737"/>
                  </a:lnTo>
                  <a:lnTo>
                    <a:pt x="1312" y="772"/>
                  </a:lnTo>
                  <a:lnTo>
                    <a:pt x="1296" y="806"/>
                  </a:lnTo>
                  <a:lnTo>
                    <a:pt x="1276" y="839"/>
                  </a:lnTo>
                  <a:lnTo>
                    <a:pt x="1250" y="870"/>
                  </a:lnTo>
                  <a:lnTo>
                    <a:pt x="1119" y="1000"/>
                  </a:lnTo>
                  <a:lnTo>
                    <a:pt x="1042" y="1078"/>
                  </a:lnTo>
                  <a:lnTo>
                    <a:pt x="1016" y="1107"/>
                  </a:lnTo>
                  <a:lnTo>
                    <a:pt x="997" y="1138"/>
                  </a:lnTo>
                  <a:lnTo>
                    <a:pt x="983" y="1169"/>
                  </a:lnTo>
                  <a:lnTo>
                    <a:pt x="974" y="1200"/>
                  </a:lnTo>
                  <a:lnTo>
                    <a:pt x="971" y="1232"/>
                  </a:lnTo>
                  <a:lnTo>
                    <a:pt x="974" y="1265"/>
                  </a:lnTo>
                  <a:lnTo>
                    <a:pt x="982" y="1297"/>
                  </a:lnTo>
                  <a:lnTo>
                    <a:pt x="996" y="1328"/>
                  </a:lnTo>
                  <a:lnTo>
                    <a:pt x="1016" y="1359"/>
                  </a:lnTo>
                  <a:lnTo>
                    <a:pt x="1042" y="1388"/>
                  </a:lnTo>
                  <a:lnTo>
                    <a:pt x="1627" y="1973"/>
                  </a:lnTo>
                  <a:lnTo>
                    <a:pt x="1655" y="1998"/>
                  </a:lnTo>
                  <a:lnTo>
                    <a:pt x="1686" y="2018"/>
                  </a:lnTo>
                  <a:lnTo>
                    <a:pt x="1717" y="2031"/>
                  </a:lnTo>
                  <a:lnTo>
                    <a:pt x="1748" y="2040"/>
                  </a:lnTo>
                  <a:lnTo>
                    <a:pt x="1781" y="2042"/>
                  </a:lnTo>
                  <a:lnTo>
                    <a:pt x="1813" y="2039"/>
                  </a:lnTo>
                  <a:lnTo>
                    <a:pt x="1844" y="2031"/>
                  </a:lnTo>
                  <a:lnTo>
                    <a:pt x="1875" y="2017"/>
                  </a:lnTo>
                  <a:lnTo>
                    <a:pt x="1906" y="1998"/>
                  </a:lnTo>
                  <a:lnTo>
                    <a:pt x="1935" y="1972"/>
                  </a:lnTo>
                  <a:lnTo>
                    <a:pt x="2034" y="1872"/>
                  </a:lnTo>
                  <a:lnTo>
                    <a:pt x="2134" y="1773"/>
                  </a:lnTo>
                  <a:lnTo>
                    <a:pt x="2167" y="1744"/>
                  </a:lnTo>
                  <a:lnTo>
                    <a:pt x="2201" y="1721"/>
                  </a:lnTo>
                  <a:lnTo>
                    <a:pt x="2238" y="1703"/>
                  </a:lnTo>
                  <a:lnTo>
                    <a:pt x="2275" y="1692"/>
                  </a:lnTo>
                  <a:lnTo>
                    <a:pt x="2313" y="1686"/>
                  </a:lnTo>
                  <a:lnTo>
                    <a:pt x="2350" y="1686"/>
                  </a:lnTo>
                  <a:lnTo>
                    <a:pt x="2388" y="1692"/>
                  </a:lnTo>
                  <a:lnTo>
                    <a:pt x="2425" y="1703"/>
                  </a:lnTo>
                  <a:lnTo>
                    <a:pt x="2461" y="1721"/>
                  </a:lnTo>
                  <a:lnTo>
                    <a:pt x="2495" y="1744"/>
                  </a:lnTo>
                  <a:lnTo>
                    <a:pt x="2529" y="1772"/>
                  </a:lnTo>
                  <a:lnTo>
                    <a:pt x="2929" y="2173"/>
                  </a:lnTo>
                  <a:lnTo>
                    <a:pt x="2958" y="2205"/>
                  </a:lnTo>
                  <a:lnTo>
                    <a:pt x="2980" y="2239"/>
                  </a:lnTo>
                  <a:lnTo>
                    <a:pt x="2997" y="2275"/>
                  </a:lnTo>
                  <a:lnTo>
                    <a:pt x="3008" y="2311"/>
                  </a:lnTo>
                  <a:lnTo>
                    <a:pt x="3013" y="2349"/>
                  </a:lnTo>
                  <a:lnTo>
                    <a:pt x="3013" y="2385"/>
                  </a:lnTo>
                  <a:lnTo>
                    <a:pt x="3008" y="2422"/>
                  </a:lnTo>
                  <a:lnTo>
                    <a:pt x="2997" y="2460"/>
                  </a:lnTo>
                  <a:lnTo>
                    <a:pt x="2980" y="2495"/>
                  </a:lnTo>
                  <a:lnTo>
                    <a:pt x="2958" y="2529"/>
                  </a:lnTo>
                  <a:lnTo>
                    <a:pt x="2929" y="2562"/>
                  </a:lnTo>
                  <a:lnTo>
                    <a:pt x="2813" y="2679"/>
                  </a:lnTo>
                  <a:lnTo>
                    <a:pt x="2696" y="2795"/>
                  </a:lnTo>
                  <a:lnTo>
                    <a:pt x="2631" y="2860"/>
                  </a:lnTo>
                  <a:lnTo>
                    <a:pt x="2592" y="2895"/>
                  </a:lnTo>
                  <a:lnTo>
                    <a:pt x="2552" y="2926"/>
                  </a:lnTo>
                  <a:lnTo>
                    <a:pt x="2508" y="2952"/>
                  </a:lnTo>
                  <a:lnTo>
                    <a:pt x="2464" y="2974"/>
                  </a:lnTo>
                  <a:lnTo>
                    <a:pt x="2418" y="2991"/>
                  </a:lnTo>
                  <a:lnTo>
                    <a:pt x="2369" y="3003"/>
                  </a:lnTo>
                  <a:lnTo>
                    <a:pt x="2319" y="3011"/>
                  </a:lnTo>
                  <a:lnTo>
                    <a:pt x="2266" y="3014"/>
                  </a:lnTo>
                  <a:lnTo>
                    <a:pt x="2266" y="3014"/>
                  </a:lnTo>
                  <a:lnTo>
                    <a:pt x="2211" y="3011"/>
                  </a:lnTo>
                  <a:lnTo>
                    <a:pt x="2156" y="3003"/>
                  </a:lnTo>
                  <a:lnTo>
                    <a:pt x="2104" y="2993"/>
                  </a:lnTo>
                  <a:lnTo>
                    <a:pt x="2052" y="2979"/>
                  </a:lnTo>
                  <a:lnTo>
                    <a:pt x="2003" y="2963"/>
                  </a:lnTo>
                  <a:lnTo>
                    <a:pt x="1953" y="2945"/>
                  </a:lnTo>
                  <a:lnTo>
                    <a:pt x="1906" y="2927"/>
                  </a:lnTo>
                  <a:lnTo>
                    <a:pt x="1793" y="2880"/>
                  </a:lnTo>
                  <a:lnTo>
                    <a:pt x="1681" y="2827"/>
                  </a:lnTo>
                  <a:lnTo>
                    <a:pt x="1571" y="2770"/>
                  </a:lnTo>
                  <a:lnTo>
                    <a:pt x="1462" y="2707"/>
                  </a:lnTo>
                  <a:lnTo>
                    <a:pt x="1355" y="2639"/>
                  </a:lnTo>
                  <a:lnTo>
                    <a:pt x="1249" y="2565"/>
                  </a:lnTo>
                  <a:lnTo>
                    <a:pt x="1145" y="2485"/>
                  </a:lnTo>
                  <a:lnTo>
                    <a:pt x="1042" y="2400"/>
                  </a:lnTo>
                  <a:lnTo>
                    <a:pt x="940" y="2309"/>
                  </a:lnTo>
                  <a:lnTo>
                    <a:pt x="839" y="2213"/>
                  </a:lnTo>
                  <a:lnTo>
                    <a:pt x="738" y="2111"/>
                  </a:lnTo>
                  <a:lnTo>
                    <a:pt x="646" y="2010"/>
                  </a:lnTo>
                  <a:lnTo>
                    <a:pt x="560" y="1908"/>
                  </a:lnTo>
                  <a:lnTo>
                    <a:pt x="479" y="1805"/>
                  </a:lnTo>
                  <a:lnTo>
                    <a:pt x="404" y="1701"/>
                  </a:lnTo>
                  <a:lnTo>
                    <a:pt x="334" y="1596"/>
                  </a:lnTo>
                  <a:lnTo>
                    <a:pt x="268" y="1488"/>
                  </a:lnTo>
                  <a:lnTo>
                    <a:pt x="209" y="1379"/>
                  </a:lnTo>
                  <a:lnTo>
                    <a:pt x="154" y="1268"/>
                  </a:lnTo>
                  <a:lnTo>
                    <a:pt x="127" y="1208"/>
                  </a:lnTo>
                  <a:lnTo>
                    <a:pt x="100" y="1146"/>
                  </a:lnTo>
                  <a:lnTo>
                    <a:pt x="75" y="1080"/>
                  </a:lnTo>
                  <a:lnTo>
                    <a:pt x="50" y="1011"/>
                  </a:lnTo>
                  <a:lnTo>
                    <a:pt x="29" y="940"/>
                  </a:lnTo>
                  <a:lnTo>
                    <a:pt x="12" y="866"/>
                  </a:lnTo>
                  <a:lnTo>
                    <a:pt x="4" y="810"/>
                  </a:lnTo>
                  <a:lnTo>
                    <a:pt x="0" y="757"/>
                  </a:lnTo>
                  <a:lnTo>
                    <a:pt x="1" y="705"/>
                  </a:lnTo>
                  <a:lnTo>
                    <a:pt x="8" y="654"/>
                  </a:lnTo>
                  <a:lnTo>
                    <a:pt x="19" y="606"/>
                  </a:lnTo>
                  <a:lnTo>
                    <a:pt x="35" y="559"/>
                  </a:lnTo>
                  <a:lnTo>
                    <a:pt x="57" y="514"/>
                  </a:lnTo>
                  <a:lnTo>
                    <a:pt x="82" y="469"/>
                  </a:lnTo>
                  <a:lnTo>
                    <a:pt x="113" y="428"/>
                  </a:lnTo>
                  <a:lnTo>
                    <a:pt x="148" y="388"/>
                  </a:lnTo>
                  <a:lnTo>
                    <a:pt x="206" y="330"/>
                  </a:lnTo>
                  <a:lnTo>
                    <a:pt x="264" y="269"/>
                  </a:lnTo>
                  <a:lnTo>
                    <a:pt x="327" y="208"/>
                  </a:lnTo>
                  <a:lnTo>
                    <a:pt x="391" y="144"/>
                  </a:lnTo>
                  <a:lnTo>
                    <a:pt x="458" y="78"/>
                  </a:lnTo>
                  <a:lnTo>
                    <a:pt x="489" y="51"/>
                  </a:lnTo>
                  <a:lnTo>
                    <a:pt x="522" y="31"/>
                  </a:lnTo>
                  <a:lnTo>
                    <a:pt x="556" y="15"/>
                  </a:lnTo>
                  <a:lnTo>
                    <a:pt x="592" y="5"/>
                  </a:lnTo>
                  <a:lnTo>
                    <a:pt x="628" y="0"/>
                  </a:lnTo>
                  <a:lnTo>
                    <a:pt x="6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55" name="Freeform 516">
              <a:extLst>
                <a:ext uri="{FF2B5EF4-FFF2-40B4-BE49-F238E27FC236}">
                  <a16:creationId xmlns:a16="http://schemas.microsoft.com/office/drawing/2014/main" id="{A0079923-924B-F37B-6AE3-115044C9BA87}"/>
                </a:ext>
              </a:extLst>
            </p:cNvPr>
            <p:cNvSpPr>
              <a:spLocks/>
            </p:cNvSpPr>
            <p:nvPr/>
          </p:nvSpPr>
          <p:spPr bwMode="auto">
            <a:xfrm>
              <a:off x="3616" y="1678"/>
              <a:ext cx="72" cy="72"/>
            </a:xfrm>
            <a:custGeom>
              <a:avLst/>
              <a:gdLst>
                <a:gd name="T0" fmla="*/ 89 w 1087"/>
                <a:gd name="T1" fmla="*/ 0 h 1084"/>
                <a:gd name="T2" fmla="*/ 239 w 1087"/>
                <a:gd name="T3" fmla="*/ 12 h 1084"/>
                <a:gd name="T4" fmla="*/ 382 w 1087"/>
                <a:gd name="T5" fmla="*/ 46 h 1084"/>
                <a:gd name="T6" fmla="*/ 517 w 1087"/>
                <a:gd name="T7" fmla="*/ 98 h 1084"/>
                <a:gd name="T8" fmla="*/ 642 w 1087"/>
                <a:gd name="T9" fmla="*/ 171 h 1084"/>
                <a:gd name="T10" fmla="*/ 755 w 1087"/>
                <a:gd name="T11" fmla="*/ 260 h 1084"/>
                <a:gd name="T12" fmla="*/ 855 w 1087"/>
                <a:gd name="T13" fmla="*/ 364 h 1084"/>
                <a:gd name="T14" fmla="*/ 939 w 1087"/>
                <a:gd name="T15" fmla="*/ 482 h 1084"/>
                <a:gd name="T16" fmla="*/ 1004 w 1087"/>
                <a:gd name="T17" fmla="*/ 613 h 1084"/>
                <a:gd name="T18" fmla="*/ 1052 w 1087"/>
                <a:gd name="T19" fmla="*/ 755 h 1084"/>
                <a:gd name="T20" fmla="*/ 1075 w 1087"/>
                <a:gd name="T21" fmla="*/ 871 h 1084"/>
                <a:gd name="T22" fmla="*/ 1085 w 1087"/>
                <a:gd name="T23" fmla="*/ 953 h 1084"/>
                <a:gd name="T24" fmla="*/ 1084 w 1087"/>
                <a:gd name="T25" fmla="*/ 968 h 1084"/>
                <a:gd name="T26" fmla="*/ 1084 w 1087"/>
                <a:gd name="T27" fmla="*/ 994 h 1084"/>
                <a:gd name="T28" fmla="*/ 1078 w 1087"/>
                <a:gd name="T29" fmla="*/ 1034 h 1084"/>
                <a:gd name="T30" fmla="*/ 1057 w 1087"/>
                <a:gd name="T31" fmla="*/ 1065 h 1084"/>
                <a:gd name="T32" fmla="*/ 1024 w 1087"/>
                <a:gd name="T33" fmla="*/ 1082 h 1084"/>
                <a:gd name="T34" fmla="*/ 1004 w 1087"/>
                <a:gd name="T35" fmla="*/ 1084 h 1084"/>
                <a:gd name="T36" fmla="*/ 968 w 1087"/>
                <a:gd name="T37" fmla="*/ 1075 h 1084"/>
                <a:gd name="T38" fmla="*/ 941 w 1087"/>
                <a:gd name="T39" fmla="*/ 1051 h 1084"/>
                <a:gd name="T40" fmla="*/ 927 w 1087"/>
                <a:gd name="T41" fmla="*/ 1016 h 1084"/>
                <a:gd name="T42" fmla="*/ 922 w 1087"/>
                <a:gd name="T43" fmla="*/ 954 h 1084"/>
                <a:gd name="T44" fmla="*/ 906 w 1087"/>
                <a:gd name="T45" fmla="*/ 834 h 1084"/>
                <a:gd name="T46" fmla="*/ 870 w 1087"/>
                <a:gd name="T47" fmla="*/ 706 h 1084"/>
                <a:gd name="T48" fmla="*/ 814 w 1087"/>
                <a:gd name="T49" fmla="*/ 587 h 1084"/>
                <a:gd name="T50" fmla="*/ 740 w 1087"/>
                <a:gd name="T51" fmla="*/ 478 h 1084"/>
                <a:gd name="T52" fmla="*/ 650 w 1087"/>
                <a:gd name="T53" fmla="*/ 382 h 1084"/>
                <a:gd name="T54" fmla="*/ 547 w 1087"/>
                <a:gd name="T55" fmla="*/ 300 h 1084"/>
                <a:gd name="T56" fmla="*/ 432 w 1087"/>
                <a:gd name="T57" fmla="*/ 236 h 1084"/>
                <a:gd name="T58" fmla="*/ 307 w 1087"/>
                <a:gd name="T59" fmla="*/ 191 h 1084"/>
                <a:gd name="T60" fmla="*/ 216 w 1087"/>
                <a:gd name="T61" fmla="*/ 173 h 1084"/>
                <a:gd name="T62" fmla="*/ 124 w 1087"/>
                <a:gd name="T63" fmla="*/ 163 h 1084"/>
                <a:gd name="T64" fmla="*/ 60 w 1087"/>
                <a:gd name="T65" fmla="*/ 154 h 1084"/>
                <a:gd name="T66" fmla="*/ 22 w 1087"/>
                <a:gd name="T67" fmla="*/ 132 h 1084"/>
                <a:gd name="T68" fmla="*/ 2 w 1087"/>
                <a:gd name="T69" fmla="*/ 98 h 1084"/>
                <a:gd name="T70" fmla="*/ 3 w 1087"/>
                <a:gd name="T71" fmla="*/ 57 h 1084"/>
                <a:gd name="T72" fmla="*/ 19 w 1087"/>
                <a:gd name="T73" fmla="*/ 27 h 1084"/>
                <a:gd name="T74" fmla="*/ 48 w 1087"/>
                <a:gd name="T75" fmla="*/ 7 h 1084"/>
                <a:gd name="T76" fmla="*/ 89 w 1087"/>
                <a:gd name="T77" fmla="*/ 0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7" h="1084">
                  <a:moveTo>
                    <a:pt x="89" y="0"/>
                  </a:moveTo>
                  <a:lnTo>
                    <a:pt x="89" y="0"/>
                  </a:lnTo>
                  <a:lnTo>
                    <a:pt x="164" y="3"/>
                  </a:lnTo>
                  <a:lnTo>
                    <a:pt x="239" y="12"/>
                  </a:lnTo>
                  <a:lnTo>
                    <a:pt x="312" y="25"/>
                  </a:lnTo>
                  <a:lnTo>
                    <a:pt x="382" y="46"/>
                  </a:lnTo>
                  <a:lnTo>
                    <a:pt x="451" y="70"/>
                  </a:lnTo>
                  <a:lnTo>
                    <a:pt x="517" y="98"/>
                  </a:lnTo>
                  <a:lnTo>
                    <a:pt x="581" y="132"/>
                  </a:lnTo>
                  <a:lnTo>
                    <a:pt x="642" y="171"/>
                  </a:lnTo>
                  <a:lnTo>
                    <a:pt x="700" y="213"/>
                  </a:lnTo>
                  <a:lnTo>
                    <a:pt x="755" y="260"/>
                  </a:lnTo>
                  <a:lnTo>
                    <a:pt x="806" y="310"/>
                  </a:lnTo>
                  <a:lnTo>
                    <a:pt x="855" y="364"/>
                  </a:lnTo>
                  <a:lnTo>
                    <a:pt x="898" y="421"/>
                  </a:lnTo>
                  <a:lnTo>
                    <a:pt x="939" y="482"/>
                  </a:lnTo>
                  <a:lnTo>
                    <a:pt x="974" y="546"/>
                  </a:lnTo>
                  <a:lnTo>
                    <a:pt x="1004" y="613"/>
                  </a:lnTo>
                  <a:lnTo>
                    <a:pt x="1031" y="683"/>
                  </a:lnTo>
                  <a:lnTo>
                    <a:pt x="1052" y="755"/>
                  </a:lnTo>
                  <a:lnTo>
                    <a:pt x="1068" y="830"/>
                  </a:lnTo>
                  <a:lnTo>
                    <a:pt x="1075" y="871"/>
                  </a:lnTo>
                  <a:lnTo>
                    <a:pt x="1080" y="915"/>
                  </a:lnTo>
                  <a:lnTo>
                    <a:pt x="1085" y="953"/>
                  </a:lnTo>
                  <a:lnTo>
                    <a:pt x="1087" y="968"/>
                  </a:lnTo>
                  <a:lnTo>
                    <a:pt x="1084" y="968"/>
                  </a:lnTo>
                  <a:lnTo>
                    <a:pt x="1084" y="973"/>
                  </a:lnTo>
                  <a:lnTo>
                    <a:pt x="1084" y="994"/>
                  </a:lnTo>
                  <a:lnTo>
                    <a:pt x="1083" y="1015"/>
                  </a:lnTo>
                  <a:lnTo>
                    <a:pt x="1078" y="1034"/>
                  </a:lnTo>
                  <a:lnTo>
                    <a:pt x="1069" y="1051"/>
                  </a:lnTo>
                  <a:lnTo>
                    <a:pt x="1057" y="1065"/>
                  </a:lnTo>
                  <a:lnTo>
                    <a:pt x="1042" y="1075"/>
                  </a:lnTo>
                  <a:lnTo>
                    <a:pt x="1024" y="1082"/>
                  </a:lnTo>
                  <a:lnTo>
                    <a:pt x="1005" y="1084"/>
                  </a:lnTo>
                  <a:lnTo>
                    <a:pt x="1004" y="1084"/>
                  </a:lnTo>
                  <a:lnTo>
                    <a:pt x="986" y="1082"/>
                  </a:lnTo>
                  <a:lnTo>
                    <a:pt x="968" y="1075"/>
                  </a:lnTo>
                  <a:lnTo>
                    <a:pt x="953" y="1065"/>
                  </a:lnTo>
                  <a:lnTo>
                    <a:pt x="941" y="1051"/>
                  </a:lnTo>
                  <a:lnTo>
                    <a:pt x="932" y="1034"/>
                  </a:lnTo>
                  <a:lnTo>
                    <a:pt x="927" y="1016"/>
                  </a:lnTo>
                  <a:lnTo>
                    <a:pt x="924" y="985"/>
                  </a:lnTo>
                  <a:lnTo>
                    <a:pt x="922" y="954"/>
                  </a:lnTo>
                  <a:lnTo>
                    <a:pt x="917" y="901"/>
                  </a:lnTo>
                  <a:lnTo>
                    <a:pt x="906" y="834"/>
                  </a:lnTo>
                  <a:lnTo>
                    <a:pt x="891" y="769"/>
                  </a:lnTo>
                  <a:lnTo>
                    <a:pt x="870" y="706"/>
                  </a:lnTo>
                  <a:lnTo>
                    <a:pt x="844" y="645"/>
                  </a:lnTo>
                  <a:lnTo>
                    <a:pt x="814" y="587"/>
                  </a:lnTo>
                  <a:lnTo>
                    <a:pt x="778" y="530"/>
                  </a:lnTo>
                  <a:lnTo>
                    <a:pt x="740" y="478"/>
                  </a:lnTo>
                  <a:lnTo>
                    <a:pt x="696" y="428"/>
                  </a:lnTo>
                  <a:lnTo>
                    <a:pt x="650" y="382"/>
                  </a:lnTo>
                  <a:lnTo>
                    <a:pt x="601" y="339"/>
                  </a:lnTo>
                  <a:lnTo>
                    <a:pt x="547" y="300"/>
                  </a:lnTo>
                  <a:lnTo>
                    <a:pt x="492" y="266"/>
                  </a:lnTo>
                  <a:lnTo>
                    <a:pt x="432" y="236"/>
                  </a:lnTo>
                  <a:lnTo>
                    <a:pt x="370" y="211"/>
                  </a:lnTo>
                  <a:lnTo>
                    <a:pt x="307" y="191"/>
                  </a:lnTo>
                  <a:lnTo>
                    <a:pt x="262" y="181"/>
                  </a:lnTo>
                  <a:lnTo>
                    <a:pt x="216" y="173"/>
                  </a:lnTo>
                  <a:lnTo>
                    <a:pt x="171" y="168"/>
                  </a:lnTo>
                  <a:lnTo>
                    <a:pt x="124" y="163"/>
                  </a:lnTo>
                  <a:lnTo>
                    <a:pt x="86" y="159"/>
                  </a:lnTo>
                  <a:lnTo>
                    <a:pt x="60" y="154"/>
                  </a:lnTo>
                  <a:lnTo>
                    <a:pt x="38" y="145"/>
                  </a:lnTo>
                  <a:lnTo>
                    <a:pt x="22" y="132"/>
                  </a:lnTo>
                  <a:lnTo>
                    <a:pt x="9" y="116"/>
                  </a:lnTo>
                  <a:lnTo>
                    <a:pt x="2" y="98"/>
                  </a:lnTo>
                  <a:lnTo>
                    <a:pt x="0" y="76"/>
                  </a:lnTo>
                  <a:lnTo>
                    <a:pt x="3" y="57"/>
                  </a:lnTo>
                  <a:lnTo>
                    <a:pt x="9" y="41"/>
                  </a:lnTo>
                  <a:lnTo>
                    <a:pt x="19" y="27"/>
                  </a:lnTo>
                  <a:lnTo>
                    <a:pt x="32" y="15"/>
                  </a:lnTo>
                  <a:lnTo>
                    <a:pt x="48" y="7"/>
                  </a:lnTo>
                  <a:lnTo>
                    <a:pt x="67" y="2"/>
                  </a:lnTo>
                  <a:lnTo>
                    <a:pt x="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275" name="Группа 274">
            <a:extLst>
              <a:ext uri="{FF2B5EF4-FFF2-40B4-BE49-F238E27FC236}">
                <a16:creationId xmlns:a16="http://schemas.microsoft.com/office/drawing/2014/main" id="{3424C3E5-F33C-A968-E956-730871B34FC0}"/>
              </a:ext>
            </a:extLst>
          </p:cNvPr>
          <p:cNvGrpSpPr/>
          <p:nvPr/>
        </p:nvGrpSpPr>
        <p:grpSpPr>
          <a:xfrm>
            <a:off x="8886528" y="2712175"/>
            <a:ext cx="384176" cy="274638"/>
            <a:chOff x="5900738" y="3292476"/>
            <a:chExt cx="384176" cy="274638"/>
          </a:xfrm>
          <a:solidFill>
            <a:schemeClr val="tx2"/>
          </a:solidFill>
        </p:grpSpPr>
        <p:sp>
          <p:nvSpPr>
            <p:cNvPr id="276" name="Freeform 253">
              <a:extLst>
                <a:ext uri="{FF2B5EF4-FFF2-40B4-BE49-F238E27FC236}">
                  <a16:creationId xmlns:a16="http://schemas.microsoft.com/office/drawing/2014/main" id="{15201AB4-C406-A498-DB10-783FEA851A62}"/>
                </a:ext>
              </a:extLst>
            </p:cNvPr>
            <p:cNvSpPr>
              <a:spLocks noEditPoints="1"/>
            </p:cNvSpPr>
            <p:nvPr/>
          </p:nvSpPr>
          <p:spPr bwMode="auto">
            <a:xfrm>
              <a:off x="5900738" y="3314701"/>
              <a:ext cx="114300" cy="252413"/>
            </a:xfrm>
            <a:custGeom>
              <a:avLst/>
              <a:gdLst>
                <a:gd name="T0" fmla="*/ 530 w 1014"/>
                <a:gd name="T1" fmla="*/ 149 h 2226"/>
                <a:gd name="T2" fmla="*/ 432 w 1014"/>
                <a:gd name="T3" fmla="*/ 202 h 2226"/>
                <a:gd name="T4" fmla="*/ 365 w 1014"/>
                <a:gd name="T5" fmla="*/ 291 h 2226"/>
                <a:gd name="T6" fmla="*/ 339 w 1014"/>
                <a:gd name="T7" fmla="*/ 404 h 2226"/>
                <a:gd name="T8" fmla="*/ 363 w 1014"/>
                <a:gd name="T9" fmla="*/ 517 h 2226"/>
                <a:gd name="T10" fmla="*/ 430 w 1014"/>
                <a:gd name="T11" fmla="*/ 607 h 2226"/>
                <a:gd name="T12" fmla="*/ 529 w 1014"/>
                <a:gd name="T13" fmla="*/ 662 h 2226"/>
                <a:gd name="T14" fmla="*/ 647 w 1014"/>
                <a:gd name="T15" fmla="*/ 670 h 2226"/>
                <a:gd name="T16" fmla="*/ 755 w 1014"/>
                <a:gd name="T17" fmla="*/ 631 h 2226"/>
                <a:gd name="T18" fmla="*/ 834 w 1014"/>
                <a:gd name="T19" fmla="*/ 552 h 2226"/>
                <a:gd name="T20" fmla="*/ 875 w 1014"/>
                <a:gd name="T21" fmla="*/ 446 h 2226"/>
                <a:gd name="T22" fmla="*/ 866 w 1014"/>
                <a:gd name="T23" fmla="*/ 328 h 2226"/>
                <a:gd name="T24" fmla="*/ 811 w 1014"/>
                <a:gd name="T25" fmla="*/ 229 h 2226"/>
                <a:gd name="T26" fmla="*/ 721 w 1014"/>
                <a:gd name="T27" fmla="*/ 161 h 2226"/>
                <a:gd name="T28" fmla="*/ 607 w 1014"/>
                <a:gd name="T29" fmla="*/ 138 h 2226"/>
                <a:gd name="T30" fmla="*/ 694 w 1014"/>
                <a:gd name="T31" fmla="*/ 10 h 2226"/>
                <a:gd name="T32" fmla="*/ 822 w 1014"/>
                <a:gd name="T33" fmla="*/ 62 h 2226"/>
                <a:gd name="T34" fmla="*/ 923 w 1014"/>
                <a:gd name="T35" fmla="*/ 148 h 2226"/>
                <a:gd name="T36" fmla="*/ 982 w 1014"/>
                <a:gd name="T37" fmla="*/ 247 h 2226"/>
                <a:gd name="T38" fmla="*/ 1011 w 1014"/>
                <a:gd name="T39" fmla="*/ 361 h 2226"/>
                <a:gd name="T40" fmla="*/ 1006 w 1014"/>
                <a:gd name="T41" fmla="*/ 483 h 2226"/>
                <a:gd name="T42" fmla="*/ 962 w 1014"/>
                <a:gd name="T43" fmla="*/ 604 h 2226"/>
                <a:gd name="T44" fmla="*/ 872 w 1014"/>
                <a:gd name="T45" fmla="*/ 716 h 2226"/>
                <a:gd name="T46" fmla="*/ 935 w 1014"/>
                <a:gd name="T47" fmla="*/ 759 h 2226"/>
                <a:gd name="T48" fmla="*/ 946 w 1014"/>
                <a:gd name="T49" fmla="*/ 809 h 2226"/>
                <a:gd name="T50" fmla="*/ 916 w 1014"/>
                <a:gd name="T51" fmla="*/ 852 h 2226"/>
                <a:gd name="T52" fmla="*/ 866 w 1014"/>
                <a:gd name="T53" fmla="*/ 862 h 2226"/>
                <a:gd name="T54" fmla="*/ 740 w 1014"/>
                <a:gd name="T55" fmla="*/ 819 h 2226"/>
                <a:gd name="T56" fmla="*/ 574 w 1014"/>
                <a:gd name="T57" fmla="*/ 808 h 2226"/>
                <a:gd name="T58" fmla="*/ 415 w 1014"/>
                <a:gd name="T59" fmla="*/ 836 h 2226"/>
                <a:gd name="T60" fmla="*/ 288 w 1014"/>
                <a:gd name="T61" fmla="*/ 908 h 2226"/>
                <a:gd name="T62" fmla="*/ 194 w 1014"/>
                <a:gd name="T63" fmla="*/ 1018 h 2226"/>
                <a:gd name="T64" fmla="*/ 144 w 1014"/>
                <a:gd name="T65" fmla="*/ 1154 h 2226"/>
                <a:gd name="T66" fmla="*/ 136 w 1014"/>
                <a:gd name="T67" fmla="*/ 1662 h 2226"/>
                <a:gd name="T68" fmla="*/ 148 w 1014"/>
                <a:gd name="T69" fmla="*/ 1958 h 2226"/>
                <a:gd name="T70" fmla="*/ 197 w 1014"/>
                <a:gd name="T71" fmla="*/ 2035 h 2226"/>
                <a:gd name="T72" fmla="*/ 279 w 1014"/>
                <a:gd name="T73" fmla="*/ 2079 h 2226"/>
                <a:gd name="T74" fmla="*/ 599 w 1014"/>
                <a:gd name="T75" fmla="*/ 2090 h 2226"/>
                <a:gd name="T76" fmla="*/ 891 w 1014"/>
                <a:gd name="T77" fmla="*/ 2092 h 2226"/>
                <a:gd name="T78" fmla="*/ 933 w 1014"/>
                <a:gd name="T79" fmla="*/ 2116 h 2226"/>
                <a:gd name="T80" fmla="*/ 946 w 1014"/>
                <a:gd name="T81" fmla="*/ 2161 h 2226"/>
                <a:gd name="T82" fmla="*/ 927 w 1014"/>
                <a:gd name="T83" fmla="*/ 2206 h 2226"/>
                <a:gd name="T84" fmla="*/ 883 w 1014"/>
                <a:gd name="T85" fmla="*/ 2224 h 2226"/>
                <a:gd name="T86" fmla="*/ 306 w 1014"/>
                <a:gd name="T87" fmla="*/ 2223 h 2226"/>
                <a:gd name="T88" fmla="*/ 185 w 1014"/>
                <a:gd name="T89" fmla="*/ 2192 h 2226"/>
                <a:gd name="T90" fmla="*/ 85 w 1014"/>
                <a:gd name="T91" fmla="*/ 2113 h 2226"/>
                <a:gd name="T92" fmla="*/ 19 w 1014"/>
                <a:gd name="T93" fmla="*/ 2000 h 2226"/>
                <a:gd name="T94" fmla="*/ 0 w 1014"/>
                <a:gd name="T95" fmla="*/ 1941 h 2226"/>
                <a:gd name="T96" fmla="*/ 20 w 1014"/>
                <a:gd name="T97" fmla="*/ 1091 h 2226"/>
                <a:gd name="T98" fmla="*/ 77 w 1014"/>
                <a:gd name="T99" fmla="*/ 950 h 2226"/>
                <a:gd name="T100" fmla="*/ 177 w 1014"/>
                <a:gd name="T101" fmla="*/ 824 h 2226"/>
                <a:gd name="T102" fmla="*/ 314 w 1014"/>
                <a:gd name="T103" fmla="*/ 732 h 2226"/>
                <a:gd name="T104" fmla="*/ 341 w 1014"/>
                <a:gd name="T105" fmla="*/ 717 h 2226"/>
                <a:gd name="T106" fmla="*/ 307 w 1014"/>
                <a:gd name="T107" fmla="*/ 677 h 2226"/>
                <a:gd name="T108" fmla="*/ 229 w 1014"/>
                <a:gd name="T109" fmla="*/ 553 h 2226"/>
                <a:gd name="T110" fmla="*/ 202 w 1014"/>
                <a:gd name="T111" fmla="*/ 409 h 2226"/>
                <a:gd name="T112" fmla="*/ 224 w 1014"/>
                <a:gd name="T113" fmla="*/ 271 h 2226"/>
                <a:gd name="T114" fmla="*/ 286 w 1014"/>
                <a:gd name="T115" fmla="*/ 158 h 2226"/>
                <a:gd name="T116" fmla="*/ 386 w 1014"/>
                <a:gd name="T117" fmla="*/ 66 h 2226"/>
                <a:gd name="T118" fmla="*/ 513 w 1014"/>
                <a:gd name="T119" fmla="*/ 12 h 2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4" h="2226">
                  <a:moveTo>
                    <a:pt x="607" y="138"/>
                  </a:moveTo>
                  <a:lnTo>
                    <a:pt x="568" y="140"/>
                  </a:lnTo>
                  <a:lnTo>
                    <a:pt x="530" y="149"/>
                  </a:lnTo>
                  <a:lnTo>
                    <a:pt x="495" y="161"/>
                  </a:lnTo>
                  <a:lnTo>
                    <a:pt x="461" y="180"/>
                  </a:lnTo>
                  <a:lnTo>
                    <a:pt x="432" y="202"/>
                  </a:lnTo>
                  <a:lnTo>
                    <a:pt x="406" y="228"/>
                  </a:lnTo>
                  <a:lnTo>
                    <a:pt x="383" y="258"/>
                  </a:lnTo>
                  <a:lnTo>
                    <a:pt x="365" y="291"/>
                  </a:lnTo>
                  <a:lnTo>
                    <a:pt x="352" y="326"/>
                  </a:lnTo>
                  <a:lnTo>
                    <a:pt x="342" y="363"/>
                  </a:lnTo>
                  <a:lnTo>
                    <a:pt x="339" y="404"/>
                  </a:lnTo>
                  <a:lnTo>
                    <a:pt x="342" y="443"/>
                  </a:lnTo>
                  <a:lnTo>
                    <a:pt x="350" y="481"/>
                  </a:lnTo>
                  <a:lnTo>
                    <a:pt x="363" y="517"/>
                  </a:lnTo>
                  <a:lnTo>
                    <a:pt x="381" y="550"/>
                  </a:lnTo>
                  <a:lnTo>
                    <a:pt x="404" y="580"/>
                  </a:lnTo>
                  <a:lnTo>
                    <a:pt x="430" y="607"/>
                  </a:lnTo>
                  <a:lnTo>
                    <a:pt x="460" y="630"/>
                  </a:lnTo>
                  <a:lnTo>
                    <a:pt x="494" y="647"/>
                  </a:lnTo>
                  <a:lnTo>
                    <a:pt x="529" y="662"/>
                  </a:lnTo>
                  <a:lnTo>
                    <a:pt x="567" y="670"/>
                  </a:lnTo>
                  <a:lnTo>
                    <a:pt x="607" y="673"/>
                  </a:lnTo>
                  <a:lnTo>
                    <a:pt x="647" y="670"/>
                  </a:lnTo>
                  <a:lnTo>
                    <a:pt x="686" y="662"/>
                  </a:lnTo>
                  <a:lnTo>
                    <a:pt x="721" y="648"/>
                  </a:lnTo>
                  <a:lnTo>
                    <a:pt x="755" y="631"/>
                  </a:lnTo>
                  <a:lnTo>
                    <a:pt x="785" y="608"/>
                  </a:lnTo>
                  <a:lnTo>
                    <a:pt x="811" y="582"/>
                  </a:lnTo>
                  <a:lnTo>
                    <a:pt x="834" y="552"/>
                  </a:lnTo>
                  <a:lnTo>
                    <a:pt x="852" y="519"/>
                  </a:lnTo>
                  <a:lnTo>
                    <a:pt x="865" y="483"/>
                  </a:lnTo>
                  <a:lnTo>
                    <a:pt x="875" y="446"/>
                  </a:lnTo>
                  <a:lnTo>
                    <a:pt x="877" y="405"/>
                  </a:lnTo>
                  <a:lnTo>
                    <a:pt x="875" y="365"/>
                  </a:lnTo>
                  <a:lnTo>
                    <a:pt x="866" y="328"/>
                  </a:lnTo>
                  <a:lnTo>
                    <a:pt x="853" y="292"/>
                  </a:lnTo>
                  <a:lnTo>
                    <a:pt x="834" y="258"/>
                  </a:lnTo>
                  <a:lnTo>
                    <a:pt x="811" y="229"/>
                  </a:lnTo>
                  <a:lnTo>
                    <a:pt x="785" y="202"/>
                  </a:lnTo>
                  <a:lnTo>
                    <a:pt x="755" y="180"/>
                  </a:lnTo>
                  <a:lnTo>
                    <a:pt x="721" y="161"/>
                  </a:lnTo>
                  <a:lnTo>
                    <a:pt x="686" y="148"/>
                  </a:lnTo>
                  <a:lnTo>
                    <a:pt x="648" y="140"/>
                  </a:lnTo>
                  <a:lnTo>
                    <a:pt x="607" y="138"/>
                  </a:lnTo>
                  <a:close/>
                  <a:moveTo>
                    <a:pt x="604" y="0"/>
                  </a:moveTo>
                  <a:lnTo>
                    <a:pt x="649" y="2"/>
                  </a:lnTo>
                  <a:lnTo>
                    <a:pt x="694" y="10"/>
                  </a:lnTo>
                  <a:lnTo>
                    <a:pt x="739" y="22"/>
                  </a:lnTo>
                  <a:lnTo>
                    <a:pt x="782" y="40"/>
                  </a:lnTo>
                  <a:lnTo>
                    <a:pt x="822" y="62"/>
                  </a:lnTo>
                  <a:lnTo>
                    <a:pt x="861" y="89"/>
                  </a:lnTo>
                  <a:lnTo>
                    <a:pt x="898" y="121"/>
                  </a:lnTo>
                  <a:lnTo>
                    <a:pt x="923" y="148"/>
                  </a:lnTo>
                  <a:lnTo>
                    <a:pt x="946" y="179"/>
                  </a:lnTo>
                  <a:lnTo>
                    <a:pt x="965" y="212"/>
                  </a:lnTo>
                  <a:lnTo>
                    <a:pt x="982" y="247"/>
                  </a:lnTo>
                  <a:lnTo>
                    <a:pt x="995" y="284"/>
                  </a:lnTo>
                  <a:lnTo>
                    <a:pt x="1005" y="322"/>
                  </a:lnTo>
                  <a:lnTo>
                    <a:pt x="1011" y="361"/>
                  </a:lnTo>
                  <a:lnTo>
                    <a:pt x="1014" y="402"/>
                  </a:lnTo>
                  <a:lnTo>
                    <a:pt x="1012" y="442"/>
                  </a:lnTo>
                  <a:lnTo>
                    <a:pt x="1006" y="483"/>
                  </a:lnTo>
                  <a:lnTo>
                    <a:pt x="997" y="524"/>
                  </a:lnTo>
                  <a:lnTo>
                    <a:pt x="982" y="564"/>
                  </a:lnTo>
                  <a:lnTo>
                    <a:pt x="962" y="604"/>
                  </a:lnTo>
                  <a:lnTo>
                    <a:pt x="937" y="643"/>
                  </a:lnTo>
                  <a:lnTo>
                    <a:pt x="908" y="681"/>
                  </a:lnTo>
                  <a:lnTo>
                    <a:pt x="872" y="716"/>
                  </a:lnTo>
                  <a:lnTo>
                    <a:pt x="906" y="733"/>
                  </a:lnTo>
                  <a:lnTo>
                    <a:pt x="923" y="745"/>
                  </a:lnTo>
                  <a:lnTo>
                    <a:pt x="935" y="759"/>
                  </a:lnTo>
                  <a:lnTo>
                    <a:pt x="943" y="774"/>
                  </a:lnTo>
                  <a:lnTo>
                    <a:pt x="947" y="791"/>
                  </a:lnTo>
                  <a:lnTo>
                    <a:pt x="946" y="809"/>
                  </a:lnTo>
                  <a:lnTo>
                    <a:pt x="939" y="826"/>
                  </a:lnTo>
                  <a:lnTo>
                    <a:pt x="929" y="841"/>
                  </a:lnTo>
                  <a:lnTo>
                    <a:pt x="916" y="852"/>
                  </a:lnTo>
                  <a:lnTo>
                    <a:pt x="901" y="860"/>
                  </a:lnTo>
                  <a:lnTo>
                    <a:pt x="884" y="863"/>
                  </a:lnTo>
                  <a:lnTo>
                    <a:pt x="866" y="862"/>
                  </a:lnTo>
                  <a:lnTo>
                    <a:pt x="847" y="856"/>
                  </a:lnTo>
                  <a:lnTo>
                    <a:pt x="794" y="834"/>
                  </a:lnTo>
                  <a:lnTo>
                    <a:pt x="740" y="819"/>
                  </a:lnTo>
                  <a:lnTo>
                    <a:pt x="685" y="810"/>
                  </a:lnTo>
                  <a:lnTo>
                    <a:pt x="630" y="807"/>
                  </a:lnTo>
                  <a:lnTo>
                    <a:pt x="574" y="808"/>
                  </a:lnTo>
                  <a:lnTo>
                    <a:pt x="519" y="814"/>
                  </a:lnTo>
                  <a:lnTo>
                    <a:pt x="463" y="823"/>
                  </a:lnTo>
                  <a:lnTo>
                    <a:pt x="415" y="836"/>
                  </a:lnTo>
                  <a:lnTo>
                    <a:pt x="370" y="855"/>
                  </a:lnTo>
                  <a:lnTo>
                    <a:pt x="328" y="878"/>
                  </a:lnTo>
                  <a:lnTo>
                    <a:pt x="288" y="908"/>
                  </a:lnTo>
                  <a:lnTo>
                    <a:pt x="253" y="940"/>
                  </a:lnTo>
                  <a:lnTo>
                    <a:pt x="221" y="977"/>
                  </a:lnTo>
                  <a:lnTo>
                    <a:pt x="194" y="1018"/>
                  </a:lnTo>
                  <a:lnTo>
                    <a:pt x="171" y="1061"/>
                  </a:lnTo>
                  <a:lnTo>
                    <a:pt x="154" y="1106"/>
                  </a:lnTo>
                  <a:lnTo>
                    <a:pt x="144" y="1154"/>
                  </a:lnTo>
                  <a:lnTo>
                    <a:pt x="140" y="1203"/>
                  </a:lnTo>
                  <a:lnTo>
                    <a:pt x="136" y="1433"/>
                  </a:lnTo>
                  <a:lnTo>
                    <a:pt x="136" y="1662"/>
                  </a:lnTo>
                  <a:lnTo>
                    <a:pt x="138" y="1891"/>
                  </a:lnTo>
                  <a:lnTo>
                    <a:pt x="141" y="1925"/>
                  </a:lnTo>
                  <a:lnTo>
                    <a:pt x="148" y="1958"/>
                  </a:lnTo>
                  <a:lnTo>
                    <a:pt x="161" y="1987"/>
                  </a:lnTo>
                  <a:lnTo>
                    <a:pt x="176" y="2012"/>
                  </a:lnTo>
                  <a:lnTo>
                    <a:pt x="197" y="2035"/>
                  </a:lnTo>
                  <a:lnTo>
                    <a:pt x="221" y="2053"/>
                  </a:lnTo>
                  <a:lnTo>
                    <a:pt x="248" y="2068"/>
                  </a:lnTo>
                  <a:lnTo>
                    <a:pt x="279" y="2079"/>
                  </a:lnTo>
                  <a:lnTo>
                    <a:pt x="312" y="2086"/>
                  </a:lnTo>
                  <a:lnTo>
                    <a:pt x="348" y="2089"/>
                  </a:lnTo>
                  <a:lnTo>
                    <a:pt x="599" y="2090"/>
                  </a:lnTo>
                  <a:lnTo>
                    <a:pt x="851" y="2089"/>
                  </a:lnTo>
                  <a:lnTo>
                    <a:pt x="871" y="2090"/>
                  </a:lnTo>
                  <a:lnTo>
                    <a:pt x="891" y="2092"/>
                  </a:lnTo>
                  <a:lnTo>
                    <a:pt x="908" y="2097"/>
                  </a:lnTo>
                  <a:lnTo>
                    <a:pt x="922" y="2104"/>
                  </a:lnTo>
                  <a:lnTo>
                    <a:pt x="933" y="2116"/>
                  </a:lnTo>
                  <a:lnTo>
                    <a:pt x="940" y="2129"/>
                  </a:lnTo>
                  <a:lnTo>
                    <a:pt x="944" y="2145"/>
                  </a:lnTo>
                  <a:lnTo>
                    <a:pt x="946" y="2161"/>
                  </a:lnTo>
                  <a:lnTo>
                    <a:pt x="942" y="2178"/>
                  </a:lnTo>
                  <a:lnTo>
                    <a:pt x="936" y="2194"/>
                  </a:lnTo>
                  <a:lnTo>
                    <a:pt x="927" y="2206"/>
                  </a:lnTo>
                  <a:lnTo>
                    <a:pt x="914" y="2216"/>
                  </a:lnTo>
                  <a:lnTo>
                    <a:pt x="900" y="2222"/>
                  </a:lnTo>
                  <a:lnTo>
                    <a:pt x="883" y="2224"/>
                  </a:lnTo>
                  <a:lnTo>
                    <a:pt x="691" y="2225"/>
                  </a:lnTo>
                  <a:lnTo>
                    <a:pt x="498" y="2226"/>
                  </a:lnTo>
                  <a:lnTo>
                    <a:pt x="306" y="2223"/>
                  </a:lnTo>
                  <a:lnTo>
                    <a:pt x="264" y="2219"/>
                  </a:lnTo>
                  <a:lnTo>
                    <a:pt x="223" y="2207"/>
                  </a:lnTo>
                  <a:lnTo>
                    <a:pt x="185" y="2192"/>
                  </a:lnTo>
                  <a:lnTo>
                    <a:pt x="148" y="2170"/>
                  </a:lnTo>
                  <a:lnTo>
                    <a:pt x="115" y="2143"/>
                  </a:lnTo>
                  <a:lnTo>
                    <a:pt x="85" y="2113"/>
                  </a:lnTo>
                  <a:lnTo>
                    <a:pt x="58" y="2078"/>
                  </a:lnTo>
                  <a:lnTo>
                    <a:pt x="37" y="2041"/>
                  </a:lnTo>
                  <a:lnTo>
                    <a:pt x="19" y="2000"/>
                  </a:lnTo>
                  <a:lnTo>
                    <a:pt x="6" y="1958"/>
                  </a:lnTo>
                  <a:lnTo>
                    <a:pt x="3" y="1949"/>
                  </a:lnTo>
                  <a:lnTo>
                    <a:pt x="0" y="1941"/>
                  </a:lnTo>
                  <a:lnTo>
                    <a:pt x="0" y="1170"/>
                  </a:lnTo>
                  <a:lnTo>
                    <a:pt x="9" y="1130"/>
                  </a:lnTo>
                  <a:lnTo>
                    <a:pt x="20" y="1091"/>
                  </a:lnTo>
                  <a:lnTo>
                    <a:pt x="31" y="1051"/>
                  </a:lnTo>
                  <a:lnTo>
                    <a:pt x="52" y="999"/>
                  </a:lnTo>
                  <a:lnTo>
                    <a:pt x="77" y="950"/>
                  </a:lnTo>
                  <a:lnTo>
                    <a:pt x="106" y="904"/>
                  </a:lnTo>
                  <a:lnTo>
                    <a:pt x="140" y="863"/>
                  </a:lnTo>
                  <a:lnTo>
                    <a:pt x="177" y="824"/>
                  </a:lnTo>
                  <a:lnTo>
                    <a:pt x="219" y="790"/>
                  </a:lnTo>
                  <a:lnTo>
                    <a:pt x="265" y="759"/>
                  </a:lnTo>
                  <a:lnTo>
                    <a:pt x="314" y="732"/>
                  </a:lnTo>
                  <a:lnTo>
                    <a:pt x="340" y="719"/>
                  </a:lnTo>
                  <a:lnTo>
                    <a:pt x="340" y="718"/>
                  </a:lnTo>
                  <a:lnTo>
                    <a:pt x="341" y="717"/>
                  </a:lnTo>
                  <a:lnTo>
                    <a:pt x="342" y="716"/>
                  </a:lnTo>
                  <a:lnTo>
                    <a:pt x="343" y="714"/>
                  </a:lnTo>
                  <a:lnTo>
                    <a:pt x="307" y="677"/>
                  </a:lnTo>
                  <a:lnTo>
                    <a:pt x="276" y="638"/>
                  </a:lnTo>
                  <a:lnTo>
                    <a:pt x="249" y="596"/>
                  </a:lnTo>
                  <a:lnTo>
                    <a:pt x="229" y="553"/>
                  </a:lnTo>
                  <a:lnTo>
                    <a:pt x="214" y="507"/>
                  </a:lnTo>
                  <a:lnTo>
                    <a:pt x="206" y="459"/>
                  </a:lnTo>
                  <a:lnTo>
                    <a:pt x="202" y="409"/>
                  </a:lnTo>
                  <a:lnTo>
                    <a:pt x="205" y="357"/>
                  </a:lnTo>
                  <a:lnTo>
                    <a:pt x="212" y="312"/>
                  </a:lnTo>
                  <a:lnTo>
                    <a:pt x="224" y="271"/>
                  </a:lnTo>
                  <a:lnTo>
                    <a:pt x="240" y="231"/>
                  </a:lnTo>
                  <a:lnTo>
                    <a:pt x="261" y="193"/>
                  </a:lnTo>
                  <a:lnTo>
                    <a:pt x="286" y="158"/>
                  </a:lnTo>
                  <a:lnTo>
                    <a:pt x="315" y="125"/>
                  </a:lnTo>
                  <a:lnTo>
                    <a:pt x="349" y="95"/>
                  </a:lnTo>
                  <a:lnTo>
                    <a:pt x="386" y="66"/>
                  </a:lnTo>
                  <a:lnTo>
                    <a:pt x="427" y="43"/>
                  </a:lnTo>
                  <a:lnTo>
                    <a:pt x="470" y="24"/>
                  </a:lnTo>
                  <a:lnTo>
                    <a:pt x="513" y="12"/>
                  </a:lnTo>
                  <a:lnTo>
                    <a:pt x="558" y="3"/>
                  </a:lnTo>
                  <a:lnTo>
                    <a:pt x="6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77" name="Freeform 254">
              <a:extLst>
                <a:ext uri="{FF2B5EF4-FFF2-40B4-BE49-F238E27FC236}">
                  <a16:creationId xmlns:a16="http://schemas.microsoft.com/office/drawing/2014/main" id="{C596CC1C-3342-8DB8-B15B-83C5C29D39D8}"/>
                </a:ext>
              </a:extLst>
            </p:cNvPr>
            <p:cNvSpPr>
              <a:spLocks noEditPoints="1"/>
            </p:cNvSpPr>
            <p:nvPr/>
          </p:nvSpPr>
          <p:spPr bwMode="auto">
            <a:xfrm>
              <a:off x="6024563" y="3292476"/>
              <a:ext cx="146050" cy="274638"/>
            </a:xfrm>
            <a:custGeom>
              <a:avLst/>
              <a:gdLst>
                <a:gd name="T0" fmla="*/ 511 w 1287"/>
                <a:gd name="T1" fmla="*/ 882 h 2427"/>
                <a:gd name="T2" fmla="*/ 327 w 1287"/>
                <a:gd name="T3" fmla="*/ 947 h 2427"/>
                <a:gd name="T4" fmla="*/ 199 w 1287"/>
                <a:gd name="T5" fmla="*/ 1079 h 2427"/>
                <a:gd name="T6" fmla="*/ 140 w 1287"/>
                <a:gd name="T7" fmla="*/ 1263 h 2427"/>
                <a:gd name="T8" fmla="*/ 147 w 1287"/>
                <a:gd name="T9" fmla="*/ 2146 h 2427"/>
                <a:gd name="T10" fmla="*/ 220 w 1287"/>
                <a:gd name="T11" fmla="*/ 2251 h 2427"/>
                <a:gd name="T12" fmla="*/ 354 w 1287"/>
                <a:gd name="T13" fmla="*/ 2290 h 2427"/>
                <a:gd name="T14" fmla="*/ 1039 w 1287"/>
                <a:gd name="T15" fmla="*/ 2268 h 2427"/>
                <a:gd name="T16" fmla="*/ 1129 w 1287"/>
                <a:gd name="T17" fmla="*/ 2177 h 2427"/>
                <a:gd name="T18" fmla="*/ 1151 w 1287"/>
                <a:gd name="T19" fmla="*/ 1687 h 2427"/>
                <a:gd name="T20" fmla="*/ 1140 w 1287"/>
                <a:gd name="T21" fmla="*/ 1207 h 2427"/>
                <a:gd name="T22" fmla="*/ 1062 w 1287"/>
                <a:gd name="T23" fmla="*/ 1043 h 2427"/>
                <a:gd name="T24" fmla="*/ 926 w 1287"/>
                <a:gd name="T25" fmla="*/ 926 h 2427"/>
                <a:gd name="T26" fmla="*/ 730 w 1287"/>
                <a:gd name="T27" fmla="*/ 874 h 2427"/>
                <a:gd name="T28" fmla="*/ 556 w 1287"/>
                <a:gd name="T29" fmla="*/ 149 h 2427"/>
                <a:gd name="T30" fmla="*/ 414 w 1287"/>
                <a:gd name="T31" fmla="*/ 241 h 2427"/>
                <a:gd name="T32" fmla="*/ 343 w 1287"/>
                <a:gd name="T33" fmla="*/ 395 h 2427"/>
                <a:gd name="T34" fmla="*/ 369 w 1287"/>
                <a:gd name="T35" fmla="*/ 566 h 2427"/>
                <a:gd name="T36" fmla="*/ 480 w 1287"/>
                <a:gd name="T37" fmla="*/ 691 h 2427"/>
                <a:gd name="T38" fmla="*/ 646 w 1287"/>
                <a:gd name="T39" fmla="*/ 739 h 2427"/>
                <a:gd name="T40" fmla="*/ 810 w 1287"/>
                <a:gd name="T41" fmla="*/ 690 h 2427"/>
                <a:gd name="T42" fmla="*/ 919 w 1287"/>
                <a:gd name="T43" fmla="*/ 564 h 2427"/>
                <a:gd name="T44" fmla="*/ 944 w 1287"/>
                <a:gd name="T45" fmla="*/ 394 h 2427"/>
                <a:gd name="T46" fmla="*/ 873 w 1287"/>
                <a:gd name="T47" fmla="*/ 240 h 2427"/>
                <a:gd name="T48" fmla="*/ 732 w 1287"/>
                <a:gd name="T49" fmla="*/ 149 h 2427"/>
                <a:gd name="T50" fmla="*/ 690 w 1287"/>
                <a:gd name="T51" fmla="*/ 2 h 2427"/>
                <a:gd name="T52" fmla="*/ 865 w 1287"/>
                <a:gd name="T53" fmla="*/ 59 h 2427"/>
                <a:gd name="T54" fmla="*/ 995 w 1287"/>
                <a:gd name="T55" fmla="*/ 173 h 2427"/>
                <a:gd name="T56" fmla="*/ 1067 w 1287"/>
                <a:gd name="T57" fmla="*/ 318 h 2427"/>
                <a:gd name="T58" fmla="*/ 1082 w 1287"/>
                <a:gd name="T59" fmla="*/ 485 h 2427"/>
                <a:gd name="T60" fmla="*/ 1028 w 1287"/>
                <a:gd name="T61" fmla="*/ 656 h 2427"/>
                <a:gd name="T62" fmla="*/ 969 w 1287"/>
                <a:gd name="T63" fmla="*/ 796 h 2427"/>
                <a:gd name="T64" fmla="*/ 1124 w 1287"/>
                <a:gd name="T65" fmla="*/ 908 h 2427"/>
                <a:gd name="T66" fmla="*/ 1247 w 1287"/>
                <a:gd name="T67" fmla="*/ 1092 h 2427"/>
                <a:gd name="T68" fmla="*/ 1287 w 1287"/>
                <a:gd name="T69" fmla="*/ 1316 h 2427"/>
                <a:gd name="T70" fmla="*/ 1275 w 1287"/>
                <a:gd name="T71" fmla="*/ 2169 h 2427"/>
                <a:gd name="T72" fmla="*/ 1195 w 1287"/>
                <a:gd name="T73" fmla="*/ 2321 h 2427"/>
                <a:gd name="T74" fmla="*/ 1046 w 1287"/>
                <a:gd name="T75" fmla="*/ 2410 h 2427"/>
                <a:gd name="T76" fmla="*/ 746 w 1287"/>
                <a:gd name="T77" fmla="*/ 2425 h 2427"/>
                <a:gd name="T78" fmla="*/ 281 w 1287"/>
                <a:gd name="T79" fmla="*/ 2421 h 2427"/>
                <a:gd name="T80" fmla="*/ 142 w 1287"/>
                <a:gd name="T81" fmla="*/ 2361 h 2427"/>
                <a:gd name="T82" fmla="*/ 41 w 1287"/>
                <a:gd name="T83" fmla="*/ 2248 h 2427"/>
                <a:gd name="T84" fmla="*/ 2 w 1287"/>
                <a:gd name="T85" fmla="*/ 2089 h 2427"/>
                <a:gd name="T86" fmla="*/ 5 w 1287"/>
                <a:gd name="T87" fmla="*/ 1265 h 2427"/>
                <a:gd name="T88" fmla="*/ 50 w 1287"/>
                <a:gd name="T89" fmla="*/ 1066 h 2427"/>
                <a:gd name="T90" fmla="*/ 161 w 1287"/>
                <a:gd name="T91" fmla="*/ 908 h 2427"/>
                <a:gd name="T92" fmla="*/ 331 w 1287"/>
                <a:gd name="T93" fmla="*/ 790 h 2427"/>
                <a:gd name="T94" fmla="*/ 357 w 1287"/>
                <a:gd name="T95" fmla="*/ 778 h 2427"/>
                <a:gd name="T96" fmla="*/ 262 w 1287"/>
                <a:gd name="T97" fmla="*/ 657 h 2427"/>
                <a:gd name="T98" fmla="*/ 207 w 1287"/>
                <a:gd name="T99" fmla="*/ 485 h 2427"/>
                <a:gd name="T100" fmla="*/ 222 w 1287"/>
                <a:gd name="T101" fmla="*/ 318 h 2427"/>
                <a:gd name="T102" fmla="*/ 293 w 1287"/>
                <a:gd name="T103" fmla="*/ 173 h 2427"/>
                <a:gd name="T104" fmla="*/ 423 w 1287"/>
                <a:gd name="T105" fmla="*/ 60 h 2427"/>
                <a:gd name="T106" fmla="*/ 598 w 1287"/>
                <a:gd name="T107" fmla="*/ 2 h 2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87" h="2427">
                  <a:moveTo>
                    <a:pt x="675" y="871"/>
                  </a:moveTo>
                  <a:lnTo>
                    <a:pt x="620" y="872"/>
                  </a:lnTo>
                  <a:lnTo>
                    <a:pt x="566" y="875"/>
                  </a:lnTo>
                  <a:lnTo>
                    <a:pt x="511" y="882"/>
                  </a:lnTo>
                  <a:lnTo>
                    <a:pt x="461" y="890"/>
                  </a:lnTo>
                  <a:lnTo>
                    <a:pt x="413" y="905"/>
                  </a:lnTo>
                  <a:lnTo>
                    <a:pt x="368" y="923"/>
                  </a:lnTo>
                  <a:lnTo>
                    <a:pt x="327" y="947"/>
                  </a:lnTo>
                  <a:lnTo>
                    <a:pt x="289" y="974"/>
                  </a:lnTo>
                  <a:lnTo>
                    <a:pt x="256" y="1006"/>
                  </a:lnTo>
                  <a:lnTo>
                    <a:pt x="225" y="1041"/>
                  </a:lnTo>
                  <a:lnTo>
                    <a:pt x="199" y="1079"/>
                  </a:lnTo>
                  <a:lnTo>
                    <a:pt x="177" y="1121"/>
                  </a:lnTo>
                  <a:lnTo>
                    <a:pt x="160" y="1166"/>
                  </a:lnTo>
                  <a:lnTo>
                    <a:pt x="147" y="1214"/>
                  </a:lnTo>
                  <a:lnTo>
                    <a:pt x="140" y="1263"/>
                  </a:lnTo>
                  <a:lnTo>
                    <a:pt x="137" y="1314"/>
                  </a:lnTo>
                  <a:lnTo>
                    <a:pt x="137" y="2072"/>
                  </a:lnTo>
                  <a:lnTo>
                    <a:pt x="140" y="2111"/>
                  </a:lnTo>
                  <a:lnTo>
                    <a:pt x="147" y="2146"/>
                  </a:lnTo>
                  <a:lnTo>
                    <a:pt x="159" y="2177"/>
                  </a:lnTo>
                  <a:lnTo>
                    <a:pt x="175" y="2206"/>
                  </a:lnTo>
                  <a:lnTo>
                    <a:pt x="195" y="2230"/>
                  </a:lnTo>
                  <a:lnTo>
                    <a:pt x="220" y="2251"/>
                  </a:lnTo>
                  <a:lnTo>
                    <a:pt x="248" y="2268"/>
                  </a:lnTo>
                  <a:lnTo>
                    <a:pt x="281" y="2279"/>
                  </a:lnTo>
                  <a:lnTo>
                    <a:pt x="315" y="2288"/>
                  </a:lnTo>
                  <a:lnTo>
                    <a:pt x="354" y="2290"/>
                  </a:lnTo>
                  <a:lnTo>
                    <a:pt x="934" y="2290"/>
                  </a:lnTo>
                  <a:lnTo>
                    <a:pt x="973" y="2288"/>
                  </a:lnTo>
                  <a:lnTo>
                    <a:pt x="1007" y="2279"/>
                  </a:lnTo>
                  <a:lnTo>
                    <a:pt x="1039" y="2268"/>
                  </a:lnTo>
                  <a:lnTo>
                    <a:pt x="1068" y="2251"/>
                  </a:lnTo>
                  <a:lnTo>
                    <a:pt x="1093" y="2230"/>
                  </a:lnTo>
                  <a:lnTo>
                    <a:pt x="1112" y="2206"/>
                  </a:lnTo>
                  <a:lnTo>
                    <a:pt x="1129" y="2177"/>
                  </a:lnTo>
                  <a:lnTo>
                    <a:pt x="1141" y="2146"/>
                  </a:lnTo>
                  <a:lnTo>
                    <a:pt x="1148" y="2111"/>
                  </a:lnTo>
                  <a:lnTo>
                    <a:pt x="1151" y="2072"/>
                  </a:lnTo>
                  <a:lnTo>
                    <a:pt x="1151" y="1687"/>
                  </a:lnTo>
                  <a:lnTo>
                    <a:pt x="1151" y="1495"/>
                  </a:lnTo>
                  <a:lnTo>
                    <a:pt x="1151" y="1302"/>
                  </a:lnTo>
                  <a:lnTo>
                    <a:pt x="1148" y="1254"/>
                  </a:lnTo>
                  <a:lnTo>
                    <a:pt x="1140" y="1207"/>
                  </a:lnTo>
                  <a:lnTo>
                    <a:pt x="1127" y="1163"/>
                  </a:lnTo>
                  <a:lnTo>
                    <a:pt x="1109" y="1121"/>
                  </a:lnTo>
                  <a:lnTo>
                    <a:pt x="1088" y="1080"/>
                  </a:lnTo>
                  <a:lnTo>
                    <a:pt x="1062" y="1043"/>
                  </a:lnTo>
                  <a:lnTo>
                    <a:pt x="1033" y="1009"/>
                  </a:lnTo>
                  <a:lnTo>
                    <a:pt x="1001" y="977"/>
                  </a:lnTo>
                  <a:lnTo>
                    <a:pt x="964" y="950"/>
                  </a:lnTo>
                  <a:lnTo>
                    <a:pt x="926" y="926"/>
                  </a:lnTo>
                  <a:lnTo>
                    <a:pt x="883" y="907"/>
                  </a:lnTo>
                  <a:lnTo>
                    <a:pt x="839" y="892"/>
                  </a:lnTo>
                  <a:lnTo>
                    <a:pt x="785" y="881"/>
                  </a:lnTo>
                  <a:lnTo>
                    <a:pt x="730" y="874"/>
                  </a:lnTo>
                  <a:lnTo>
                    <a:pt x="675" y="871"/>
                  </a:lnTo>
                  <a:close/>
                  <a:moveTo>
                    <a:pt x="644" y="136"/>
                  </a:moveTo>
                  <a:lnTo>
                    <a:pt x="599" y="140"/>
                  </a:lnTo>
                  <a:lnTo>
                    <a:pt x="556" y="149"/>
                  </a:lnTo>
                  <a:lnTo>
                    <a:pt x="516" y="165"/>
                  </a:lnTo>
                  <a:lnTo>
                    <a:pt x="478" y="186"/>
                  </a:lnTo>
                  <a:lnTo>
                    <a:pt x="443" y="211"/>
                  </a:lnTo>
                  <a:lnTo>
                    <a:pt x="414" y="241"/>
                  </a:lnTo>
                  <a:lnTo>
                    <a:pt x="388" y="275"/>
                  </a:lnTo>
                  <a:lnTo>
                    <a:pt x="367" y="311"/>
                  </a:lnTo>
                  <a:lnTo>
                    <a:pt x="353" y="352"/>
                  </a:lnTo>
                  <a:lnTo>
                    <a:pt x="343" y="395"/>
                  </a:lnTo>
                  <a:lnTo>
                    <a:pt x="340" y="438"/>
                  </a:lnTo>
                  <a:lnTo>
                    <a:pt x="343" y="483"/>
                  </a:lnTo>
                  <a:lnTo>
                    <a:pt x="354" y="526"/>
                  </a:lnTo>
                  <a:lnTo>
                    <a:pt x="369" y="566"/>
                  </a:lnTo>
                  <a:lnTo>
                    <a:pt x="390" y="603"/>
                  </a:lnTo>
                  <a:lnTo>
                    <a:pt x="415" y="636"/>
                  </a:lnTo>
                  <a:lnTo>
                    <a:pt x="446" y="666"/>
                  </a:lnTo>
                  <a:lnTo>
                    <a:pt x="480" y="691"/>
                  </a:lnTo>
                  <a:lnTo>
                    <a:pt x="518" y="712"/>
                  </a:lnTo>
                  <a:lnTo>
                    <a:pt x="558" y="727"/>
                  </a:lnTo>
                  <a:lnTo>
                    <a:pt x="601" y="736"/>
                  </a:lnTo>
                  <a:lnTo>
                    <a:pt x="646" y="739"/>
                  </a:lnTo>
                  <a:lnTo>
                    <a:pt x="690" y="736"/>
                  </a:lnTo>
                  <a:lnTo>
                    <a:pt x="733" y="727"/>
                  </a:lnTo>
                  <a:lnTo>
                    <a:pt x="772" y="711"/>
                  </a:lnTo>
                  <a:lnTo>
                    <a:pt x="810" y="690"/>
                  </a:lnTo>
                  <a:lnTo>
                    <a:pt x="843" y="665"/>
                  </a:lnTo>
                  <a:lnTo>
                    <a:pt x="873" y="635"/>
                  </a:lnTo>
                  <a:lnTo>
                    <a:pt x="899" y="602"/>
                  </a:lnTo>
                  <a:lnTo>
                    <a:pt x="919" y="564"/>
                  </a:lnTo>
                  <a:lnTo>
                    <a:pt x="935" y="525"/>
                  </a:lnTo>
                  <a:lnTo>
                    <a:pt x="944" y="482"/>
                  </a:lnTo>
                  <a:lnTo>
                    <a:pt x="948" y="438"/>
                  </a:lnTo>
                  <a:lnTo>
                    <a:pt x="944" y="394"/>
                  </a:lnTo>
                  <a:lnTo>
                    <a:pt x="935" y="351"/>
                  </a:lnTo>
                  <a:lnTo>
                    <a:pt x="919" y="310"/>
                  </a:lnTo>
                  <a:lnTo>
                    <a:pt x="899" y="274"/>
                  </a:lnTo>
                  <a:lnTo>
                    <a:pt x="873" y="240"/>
                  </a:lnTo>
                  <a:lnTo>
                    <a:pt x="843" y="210"/>
                  </a:lnTo>
                  <a:lnTo>
                    <a:pt x="809" y="185"/>
                  </a:lnTo>
                  <a:lnTo>
                    <a:pt x="772" y="164"/>
                  </a:lnTo>
                  <a:lnTo>
                    <a:pt x="732" y="149"/>
                  </a:lnTo>
                  <a:lnTo>
                    <a:pt x="689" y="139"/>
                  </a:lnTo>
                  <a:lnTo>
                    <a:pt x="644" y="136"/>
                  </a:lnTo>
                  <a:close/>
                  <a:moveTo>
                    <a:pt x="644" y="0"/>
                  </a:moveTo>
                  <a:lnTo>
                    <a:pt x="690" y="2"/>
                  </a:lnTo>
                  <a:lnTo>
                    <a:pt x="735" y="10"/>
                  </a:lnTo>
                  <a:lnTo>
                    <a:pt x="780" y="21"/>
                  </a:lnTo>
                  <a:lnTo>
                    <a:pt x="823" y="38"/>
                  </a:lnTo>
                  <a:lnTo>
                    <a:pt x="865" y="59"/>
                  </a:lnTo>
                  <a:lnTo>
                    <a:pt x="906" y="85"/>
                  </a:lnTo>
                  <a:lnTo>
                    <a:pt x="943" y="116"/>
                  </a:lnTo>
                  <a:lnTo>
                    <a:pt x="971" y="143"/>
                  </a:lnTo>
                  <a:lnTo>
                    <a:pt x="995" y="173"/>
                  </a:lnTo>
                  <a:lnTo>
                    <a:pt x="1017" y="205"/>
                  </a:lnTo>
                  <a:lnTo>
                    <a:pt x="1036" y="241"/>
                  </a:lnTo>
                  <a:lnTo>
                    <a:pt x="1053" y="278"/>
                  </a:lnTo>
                  <a:lnTo>
                    <a:pt x="1067" y="318"/>
                  </a:lnTo>
                  <a:lnTo>
                    <a:pt x="1076" y="358"/>
                  </a:lnTo>
                  <a:lnTo>
                    <a:pt x="1082" y="400"/>
                  </a:lnTo>
                  <a:lnTo>
                    <a:pt x="1084" y="443"/>
                  </a:lnTo>
                  <a:lnTo>
                    <a:pt x="1082" y="485"/>
                  </a:lnTo>
                  <a:lnTo>
                    <a:pt x="1075" y="529"/>
                  </a:lnTo>
                  <a:lnTo>
                    <a:pt x="1064" y="572"/>
                  </a:lnTo>
                  <a:lnTo>
                    <a:pt x="1049" y="614"/>
                  </a:lnTo>
                  <a:lnTo>
                    <a:pt x="1028" y="656"/>
                  </a:lnTo>
                  <a:lnTo>
                    <a:pt x="1002" y="697"/>
                  </a:lnTo>
                  <a:lnTo>
                    <a:pt x="971" y="736"/>
                  </a:lnTo>
                  <a:lnTo>
                    <a:pt x="933" y="774"/>
                  </a:lnTo>
                  <a:lnTo>
                    <a:pt x="969" y="796"/>
                  </a:lnTo>
                  <a:lnTo>
                    <a:pt x="1007" y="818"/>
                  </a:lnTo>
                  <a:lnTo>
                    <a:pt x="1045" y="842"/>
                  </a:lnTo>
                  <a:lnTo>
                    <a:pt x="1079" y="868"/>
                  </a:lnTo>
                  <a:lnTo>
                    <a:pt x="1124" y="908"/>
                  </a:lnTo>
                  <a:lnTo>
                    <a:pt x="1163" y="950"/>
                  </a:lnTo>
                  <a:lnTo>
                    <a:pt x="1196" y="995"/>
                  </a:lnTo>
                  <a:lnTo>
                    <a:pt x="1224" y="1042"/>
                  </a:lnTo>
                  <a:lnTo>
                    <a:pt x="1247" y="1092"/>
                  </a:lnTo>
                  <a:lnTo>
                    <a:pt x="1265" y="1145"/>
                  </a:lnTo>
                  <a:lnTo>
                    <a:pt x="1277" y="1199"/>
                  </a:lnTo>
                  <a:lnTo>
                    <a:pt x="1285" y="1256"/>
                  </a:lnTo>
                  <a:lnTo>
                    <a:pt x="1287" y="1316"/>
                  </a:lnTo>
                  <a:lnTo>
                    <a:pt x="1287" y="1694"/>
                  </a:lnTo>
                  <a:lnTo>
                    <a:pt x="1287" y="2073"/>
                  </a:lnTo>
                  <a:lnTo>
                    <a:pt x="1284" y="2122"/>
                  </a:lnTo>
                  <a:lnTo>
                    <a:pt x="1275" y="2169"/>
                  </a:lnTo>
                  <a:lnTo>
                    <a:pt x="1263" y="2212"/>
                  </a:lnTo>
                  <a:lnTo>
                    <a:pt x="1245" y="2251"/>
                  </a:lnTo>
                  <a:lnTo>
                    <a:pt x="1222" y="2288"/>
                  </a:lnTo>
                  <a:lnTo>
                    <a:pt x="1195" y="2321"/>
                  </a:lnTo>
                  <a:lnTo>
                    <a:pt x="1164" y="2349"/>
                  </a:lnTo>
                  <a:lnTo>
                    <a:pt x="1128" y="2374"/>
                  </a:lnTo>
                  <a:lnTo>
                    <a:pt x="1088" y="2395"/>
                  </a:lnTo>
                  <a:lnTo>
                    <a:pt x="1046" y="2410"/>
                  </a:lnTo>
                  <a:lnTo>
                    <a:pt x="999" y="2422"/>
                  </a:lnTo>
                  <a:lnTo>
                    <a:pt x="971" y="2425"/>
                  </a:lnTo>
                  <a:lnTo>
                    <a:pt x="941" y="2426"/>
                  </a:lnTo>
                  <a:lnTo>
                    <a:pt x="746" y="2425"/>
                  </a:lnTo>
                  <a:lnTo>
                    <a:pt x="551" y="2424"/>
                  </a:lnTo>
                  <a:lnTo>
                    <a:pt x="356" y="2427"/>
                  </a:lnTo>
                  <a:lnTo>
                    <a:pt x="318" y="2426"/>
                  </a:lnTo>
                  <a:lnTo>
                    <a:pt x="281" y="2421"/>
                  </a:lnTo>
                  <a:lnTo>
                    <a:pt x="243" y="2411"/>
                  </a:lnTo>
                  <a:lnTo>
                    <a:pt x="208" y="2398"/>
                  </a:lnTo>
                  <a:lnTo>
                    <a:pt x="174" y="2381"/>
                  </a:lnTo>
                  <a:lnTo>
                    <a:pt x="142" y="2361"/>
                  </a:lnTo>
                  <a:lnTo>
                    <a:pt x="113" y="2338"/>
                  </a:lnTo>
                  <a:lnTo>
                    <a:pt x="86" y="2310"/>
                  </a:lnTo>
                  <a:lnTo>
                    <a:pt x="62" y="2280"/>
                  </a:lnTo>
                  <a:lnTo>
                    <a:pt x="41" y="2248"/>
                  </a:lnTo>
                  <a:lnTo>
                    <a:pt x="25" y="2212"/>
                  </a:lnTo>
                  <a:lnTo>
                    <a:pt x="12" y="2173"/>
                  </a:lnTo>
                  <a:lnTo>
                    <a:pt x="4" y="2133"/>
                  </a:lnTo>
                  <a:lnTo>
                    <a:pt x="2" y="2089"/>
                  </a:lnTo>
                  <a:lnTo>
                    <a:pt x="0" y="1883"/>
                  </a:lnTo>
                  <a:lnTo>
                    <a:pt x="0" y="1677"/>
                  </a:lnTo>
                  <a:lnTo>
                    <a:pt x="1" y="1471"/>
                  </a:lnTo>
                  <a:lnTo>
                    <a:pt x="5" y="1265"/>
                  </a:lnTo>
                  <a:lnTo>
                    <a:pt x="9" y="1212"/>
                  </a:lnTo>
                  <a:lnTo>
                    <a:pt x="19" y="1161"/>
                  </a:lnTo>
                  <a:lnTo>
                    <a:pt x="32" y="1112"/>
                  </a:lnTo>
                  <a:lnTo>
                    <a:pt x="50" y="1066"/>
                  </a:lnTo>
                  <a:lnTo>
                    <a:pt x="72" y="1022"/>
                  </a:lnTo>
                  <a:lnTo>
                    <a:pt x="97" y="982"/>
                  </a:lnTo>
                  <a:lnTo>
                    <a:pt x="127" y="943"/>
                  </a:lnTo>
                  <a:lnTo>
                    <a:pt x="161" y="908"/>
                  </a:lnTo>
                  <a:lnTo>
                    <a:pt x="198" y="874"/>
                  </a:lnTo>
                  <a:lnTo>
                    <a:pt x="239" y="844"/>
                  </a:lnTo>
                  <a:lnTo>
                    <a:pt x="283" y="816"/>
                  </a:lnTo>
                  <a:lnTo>
                    <a:pt x="331" y="790"/>
                  </a:lnTo>
                  <a:lnTo>
                    <a:pt x="342" y="785"/>
                  </a:lnTo>
                  <a:lnTo>
                    <a:pt x="354" y="781"/>
                  </a:lnTo>
                  <a:lnTo>
                    <a:pt x="356" y="779"/>
                  </a:lnTo>
                  <a:lnTo>
                    <a:pt x="357" y="778"/>
                  </a:lnTo>
                  <a:lnTo>
                    <a:pt x="358" y="776"/>
                  </a:lnTo>
                  <a:lnTo>
                    <a:pt x="320" y="738"/>
                  </a:lnTo>
                  <a:lnTo>
                    <a:pt x="288" y="699"/>
                  </a:lnTo>
                  <a:lnTo>
                    <a:pt x="262" y="657"/>
                  </a:lnTo>
                  <a:lnTo>
                    <a:pt x="240" y="615"/>
                  </a:lnTo>
                  <a:lnTo>
                    <a:pt x="224" y="572"/>
                  </a:lnTo>
                  <a:lnTo>
                    <a:pt x="213" y="529"/>
                  </a:lnTo>
                  <a:lnTo>
                    <a:pt x="207" y="485"/>
                  </a:lnTo>
                  <a:lnTo>
                    <a:pt x="205" y="443"/>
                  </a:lnTo>
                  <a:lnTo>
                    <a:pt x="207" y="400"/>
                  </a:lnTo>
                  <a:lnTo>
                    <a:pt x="213" y="358"/>
                  </a:lnTo>
                  <a:lnTo>
                    <a:pt x="222" y="318"/>
                  </a:lnTo>
                  <a:lnTo>
                    <a:pt x="235" y="278"/>
                  </a:lnTo>
                  <a:lnTo>
                    <a:pt x="251" y="241"/>
                  </a:lnTo>
                  <a:lnTo>
                    <a:pt x="271" y="205"/>
                  </a:lnTo>
                  <a:lnTo>
                    <a:pt x="293" y="173"/>
                  </a:lnTo>
                  <a:lnTo>
                    <a:pt x="317" y="143"/>
                  </a:lnTo>
                  <a:lnTo>
                    <a:pt x="344" y="116"/>
                  </a:lnTo>
                  <a:lnTo>
                    <a:pt x="382" y="86"/>
                  </a:lnTo>
                  <a:lnTo>
                    <a:pt x="423" y="60"/>
                  </a:lnTo>
                  <a:lnTo>
                    <a:pt x="464" y="38"/>
                  </a:lnTo>
                  <a:lnTo>
                    <a:pt x="507" y="21"/>
                  </a:lnTo>
                  <a:lnTo>
                    <a:pt x="552" y="10"/>
                  </a:lnTo>
                  <a:lnTo>
                    <a:pt x="598" y="2"/>
                  </a:lnTo>
                  <a:lnTo>
                    <a:pt x="6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78" name="Freeform 255">
              <a:extLst>
                <a:ext uri="{FF2B5EF4-FFF2-40B4-BE49-F238E27FC236}">
                  <a16:creationId xmlns:a16="http://schemas.microsoft.com/office/drawing/2014/main" id="{239C273F-4695-8918-CD4A-34CEBDC1CC9C}"/>
                </a:ext>
              </a:extLst>
            </p:cNvPr>
            <p:cNvSpPr>
              <a:spLocks noEditPoints="1"/>
            </p:cNvSpPr>
            <p:nvPr/>
          </p:nvSpPr>
          <p:spPr bwMode="auto">
            <a:xfrm>
              <a:off x="6169026" y="3314701"/>
              <a:ext cx="115888" cy="252413"/>
            </a:xfrm>
            <a:custGeom>
              <a:avLst/>
              <a:gdLst>
                <a:gd name="T0" fmla="*/ 329 w 1014"/>
                <a:gd name="T1" fmla="*/ 148 h 2225"/>
                <a:gd name="T2" fmla="*/ 230 w 1014"/>
                <a:gd name="T3" fmla="*/ 202 h 2225"/>
                <a:gd name="T4" fmla="*/ 163 w 1014"/>
                <a:gd name="T5" fmla="*/ 292 h 2225"/>
                <a:gd name="T6" fmla="*/ 137 w 1014"/>
                <a:gd name="T7" fmla="*/ 405 h 2225"/>
                <a:gd name="T8" fmla="*/ 162 w 1014"/>
                <a:gd name="T9" fmla="*/ 518 h 2225"/>
                <a:gd name="T10" fmla="*/ 230 w 1014"/>
                <a:gd name="T11" fmla="*/ 608 h 2225"/>
                <a:gd name="T12" fmla="*/ 328 w 1014"/>
                <a:gd name="T13" fmla="*/ 662 h 2225"/>
                <a:gd name="T14" fmla="*/ 447 w 1014"/>
                <a:gd name="T15" fmla="*/ 670 h 2225"/>
                <a:gd name="T16" fmla="*/ 553 w 1014"/>
                <a:gd name="T17" fmla="*/ 630 h 2225"/>
                <a:gd name="T18" fmla="*/ 632 w 1014"/>
                <a:gd name="T19" fmla="*/ 551 h 2225"/>
                <a:gd name="T20" fmla="*/ 672 w 1014"/>
                <a:gd name="T21" fmla="*/ 443 h 2225"/>
                <a:gd name="T22" fmla="*/ 663 w 1014"/>
                <a:gd name="T23" fmla="*/ 327 h 2225"/>
                <a:gd name="T24" fmla="*/ 609 w 1014"/>
                <a:gd name="T25" fmla="*/ 229 h 2225"/>
                <a:gd name="T26" fmla="*/ 521 w 1014"/>
                <a:gd name="T27" fmla="*/ 163 h 2225"/>
                <a:gd name="T28" fmla="*/ 407 w 1014"/>
                <a:gd name="T29" fmla="*/ 138 h 2225"/>
                <a:gd name="T30" fmla="*/ 488 w 1014"/>
                <a:gd name="T31" fmla="*/ 10 h 2225"/>
                <a:gd name="T32" fmla="*/ 616 w 1014"/>
                <a:gd name="T33" fmla="*/ 58 h 2225"/>
                <a:gd name="T34" fmla="*/ 716 w 1014"/>
                <a:gd name="T35" fmla="*/ 143 h 2225"/>
                <a:gd name="T36" fmla="*/ 776 w 1014"/>
                <a:gd name="T37" fmla="*/ 241 h 2225"/>
                <a:gd name="T38" fmla="*/ 808 w 1014"/>
                <a:gd name="T39" fmla="*/ 355 h 2225"/>
                <a:gd name="T40" fmla="*/ 806 w 1014"/>
                <a:gd name="T41" fmla="*/ 478 h 2225"/>
                <a:gd name="T42" fmla="*/ 761 w 1014"/>
                <a:gd name="T43" fmla="*/ 602 h 2225"/>
                <a:gd name="T44" fmla="*/ 670 w 1014"/>
                <a:gd name="T45" fmla="*/ 717 h 2225"/>
                <a:gd name="T46" fmla="*/ 807 w 1014"/>
                <a:gd name="T47" fmla="*/ 799 h 2225"/>
                <a:gd name="T48" fmla="*/ 911 w 1014"/>
                <a:gd name="T49" fmla="*/ 909 h 2225"/>
                <a:gd name="T50" fmla="*/ 981 w 1014"/>
                <a:gd name="T51" fmla="*/ 1046 h 2225"/>
                <a:gd name="T52" fmla="*/ 1011 w 1014"/>
                <a:gd name="T53" fmla="*/ 1180 h 2225"/>
                <a:gd name="T54" fmla="*/ 1014 w 1014"/>
                <a:gd name="T55" fmla="*/ 1889 h 2225"/>
                <a:gd name="T56" fmla="*/ 987 w 1014"/>
                <a:gd name="T57" fmla="*/ 2020 h 2225"/>
                <a:gd name="T58" fmla="*/ 915 w 1014"/>
                <a:gd name="T59" fmla="*/ 2127 h 2225"/>
                <a:gd name="T60" fmla="*/ 808 w 1014"/>
                <a:gd name="T61" fmla="*/ 2198 h 2225"/>
                <a:gd name="T62" fmla="*/ 676 w 1014"/>
                <a:gd name="T63" fmla="*/ 2225 h 2225"/>
                <a:gd name="T64" fmla="*/ 104 w 1014"/>
                <a:gd name="T65" fmla="*/ 2217 h 2225"/>
                <a:gd name="T66" fmla="*/ 71 w 1014"/>
                <a:gd name="T67" fmla="*/ 2177 h 2225"/>
                <a:gd name="T68" fmla="*/ 77 w 1014"/>
                <a:gd name="T69" fmla="*/ 2122 h 2225"/>
                <a:gd name="T70" fmla="*/ 122 w 1014"/>
                <a:gd name="T71" fmla="*/ 2092 h 2225"/>
                <a:gd name="T72" fmla="*/ 694 w 1014"/>
                <a:gd name="T73" fmla="*/ 2088 h 2225"/>
                <a:gd name="T74" fmla="*/ 779 w 1014"/>
                <a:gd name="T75" fmla="*/ 2062 h 2225"/>
                <a:gd name="T76" fmla="*/ 842 w 1014"/>
                <a:gd name="T77" fmla="*/ 2001 h 2225"/>
                <a:gd name="T78" fmla="*/ 875 w 1014"/>
                <a:gd name="T79" fmla="*/ 1919 h 2225"/>
                <a:gd name="T80" fmla="*/ 878 w 1014"/>
                <a:gd name="T81" fmla="*/ 1426 h 2225"/>
                <a:gd name="T82" fmla="*/ 859 w 1014"/>
                <a:gd name="T83" fmla="*/ 1102 h 2225"/>
                <a:gd name="T84" fmla="*/ 793 w 1014"/>
                <a:gd name="T85" fmla="*/ 978 h 2225"/>
                <a:gd name="T86" fmla="*/ 690 w 1014"/>
                <a:gd name="T87" fmla="*/ 882 h 2225"/>
                <a:gd name="T88" fmla="*/ 561 w 1014"/>
                <a:gd name="T89" fmla="*/ 824 h 2225"/>
                <a:gd name="T90" fmla="*/ 413 w 1014"/>
                <a:gd name="T91" fmla="*/ 809 h 2225"/>
                <a:gd name="T92" fmla="*/ 261 w 1014"/>
                <a:gd name="T93" fmla="*/ 822 h 2225"/>
                <a:gd name="T94" fmla="*/ 146 w 1014"/>
                <a:gd name="T95" fmla="*/ 863 h 2225"/>
                <a:gd name="T96" fmla="*/ 97 w 1014"/>
                <a:gd name="T97" fmla="*/ 851 h 2225"/>
                <a:gd name="T98" fmla="*/ 69 w 1014"/>
                <a:gd name="T99" fmla="*/ 808 h 2225"/>
                <a:gd name="T100" fmla="*/ 79 w 1014"/>
                <a:gd name="T101" fmla="*/ 759 h 2225"/>
                <a:gd name="T102" fmla="*/ 118 w 1014"/>
                <a:gd name="T103" fmla="*/ 729 h 2225"/>
                <a:gd name="T104" fmla="*/ 106 w 1014"/>
                <a:gd name="T105" fmla="*/ 679 h 2225"/>
                <a:gd name="T106" fmla="*/ 27 w 1014"/>
                <a:gd name="T107" fmla="*/ 553 h 2225"/>
                <a:gd name="T108" fmla="*/ 0 w 1014"/>
                <a:gd name="T109" fmla="*/ 409 h 2225"/>
                <a:gd name="T110" fmla="*/ 22 w 1014"/>
                <a:gd name="T111" fmla="*/ 271 h 2225"/>
                <a:gd name="T112" fmla="*/ 83 w 1014"/>
                <a:gd name="T113" fmla="*/ 157 h 2225"/>
                <a:gd name="T114" fmla="*/ 184 w 1014"/>
                <a:gd name="T115" fmla="*/ 66 h 2225"/>
                <a:gd name="T116" fmla="*/ 310 w 1014"/>
                <a:gd name="T117" fmla="*/ 12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4" h="2225">
                  <a:moveTo>
                    <a:pt x="407" y="138"/>
                  </a:moveTo>
                  <a:lnTo>
                    <a:pt x="367" y="140"/>
                  </a:lnTo>
                  <a:lnTo>
                    <a:pt x="329" y="148"/>
                  </a:lnTo>
                  <a:lnTo>
                    <a:pt x="293" y="161"/>
                  </a:lnTo>
                  <a:lnTo>
                    <a:pt x="260" y="179"/>
                  </a:lnTo>
                  <a:lnTo>
                    <a:pt x="230" y="202"/>
                  </a:lnTo>
                  <a:lnTo>
                    <a:pt x="203" y="228"/>
                  </a:lnTo>
                  <a:lnTo>
                    <a:pt x="181" y="258"/>
                  </a:lnTo>
                  <a:lnTo>
                    <a:pt x="163" y="292"/>
                  </a:lnTo>
                  <a:lnTo>
                    <a:pt x="148" y="327"/>
                  </a:lnTo>
                  <a:lnTo>
                    <a:pt x="140" y="364"/>
                  </a:lnTo>
                  <a:lnTo>
                    <a:pt x="137" y="405"/>
                  </a:lnTo>
                  <a:lnTo>
                    <a:pt x="140" y="445"/>
                  </a:lnTo>
                  <a:lnTo>
                    <a:pt x="148" y="483"/>
                  </a:lnTo>
                  <a:lnTo>
                    <a:pt x="162" y="518"/>
                  </a:lnTo>
                  <a:lnTo>
                    <a:pt x="179" y="552"/>
                  </a:lnTo>
                  <a:lnTo>
                    <a:pt x="202" y="581"/>
                  </a:lnTo>
                  <a:lnTo>
                    <a:pt x="230" y="608"/>
                  </a:lnTo>
                  <a:lnTo>
                    <a:pt x="259" y="631"/>
                  </a:lnTo>
                  <a:lnTo>
                    <a:pt x="292" y="648"/>
                  </a:lnTo>
                  <a:lnTo>
                    <a:pt x="328" y="662"/>
                  </a:lnTo>
                  <a:lnTo>
                    <a:pt x="366" y="670"/>
                  </a:lnTo>
                  <a:lnTo>
                    <a:pt x="406" y="673"/>
                  </a:lnTo>
                  <a:lnTo>
                    <a:pt x="447" y="670"/>
                  </a:lnTo>
                  <a:lnTo>
                    <a:pt x="484" y="662"/>
                  </a:lnTo>
                  <a:lnTo>
                    <a:pt x="520" y="648"/>
                  </a:lnTo>
                  <a:lnTo>
                    <a:pt x="553" y="630"/>
                  </a:lnTo>
                  <a:lnTo>
                    <a:pt x="583" y="607"/>
                  </a:lnTo>
                  <a:lnTo>
                    <a:pt x="609" y="581"/>
                  </a:lnTo>
                  <a:lnTo>
                    <a:pt x="632" y="551"/>
                  </a:lnTo>
                  <a:lnTo>
                    <a:pt x="650" y="517"/>
                  </a:lnTo>
                  <a:lnTo>
                    <a:pt x="664" y="482"/>
                  </a:lnTo>
                  <a:lnTo>
                    <a:pt x="672" y="443"/>
                  </a:lnTo>
                  <a:lnTo>
                    <a:pt x="674" y="404"/>
                  </a:lnTo>
                  <a:lnTo>
                    <a:pt x="671" y="364"/>
                  </a:lnTo>
                  <a:lnTo>
                    <a:pt x="663" y="327"/>
                  </a:lnTo>
                  <a:lnTo>
                    <a:pt x="649" y="292"/>
                  </a:lnTo>
                  <a:lnTo>
                    <a:pt x="631" y="258"/>
                  </a:lnTo>
                  <a:lnTo>
                    <a:pt x="609" y="229"/>
                  </a:lnTo>
                  <a:lnTo>
                    <a:pt x="582" y="203"/>
                  </a:lnTo>
                  <a:lnTo>
                    <a:pt x="553" y="180"/>
                  </a:lnTo>
                  <a:lnTo>
                    <a:pt x="521" y="163"/>
                  </a:lnTo>
                  <a:lnTo>
                    <a:pt x="484" y="149"/>
                  </a:lnTo>
                  <a:lnTo>
                    <a:pt x="447" y="141"/>
                  </a:lnTo>
                  <a:lnTo>
                    <a:pt x="407" y="138"/>
                  </a:lnTo>
                  <a:close/>
                  <a:moveTo>
                    <a:pt x="399" y="0"/>
                  </a:moveTo>
                  <a:lnTo>
                    <a:pt x="444" y="2"/>
                  </a:lnTo>
                  <a:lnTo>
                    <a:pt x="488" y="10"/>
                  </a:lnTo>
                  <a:lnTo>
                    <a:pt x="532" y="21"/>
                  </a:lnTo>
                  <a:lnTo>
                    <a:pt x="575" y="38"/>
                  </a:lnTo>
                  <a:lnTo>
                    <a:pt x="616" y="58"/>
                  </a:lnTo>
                  <a:lnTo>
                    <a:pt x="654" y="86"/>
                  </a:lnTo>
                  <a:lnTo>
                    <a:pt x="691" y="116"/>
                  </a:lnTo>
                  <a:lnTo>
                    <a:pt x="716" y="143"/>
                  </a:lnTo>
                  <a:lnTo>
                    <a:pt x="739" y="173"/>
                  </a:lnTo>
                  <a:lnTo>
                    <a:pt x="759" y="205"/>
                  </a:lnTo>
                  <a:lnTo>
                    <a:pt x="776" y="241"/>
                  </a:lnTo>
                  <a:lnTo>
                    <a:pt x="790" y="277"/>
                  </a:lnTo>
                  <a:lnTo>
                    <a:pt x="801" y="315"/>
                  </a:lnTo>
                  <a:lnTo>
                    <a:pt x="808" y="355"/>
                  </a:lnTo>
                  <a:lnTo>
                    <a:pt x="811" y="395"/>
                  </a:lnTo>
                  <a:lnTo>
                    <a:pt x="811" y="436"/>
                  </a:lnTo>
                  <a:lnTo>
                    <a:pt x="806" y="478"/>
                  </a:lnTo>
                  <a:lnTo>
                    <a:pt x="795" y="519"/>
                  </a:lnTo>
                  <a:lnTo>
                    <a:pt x="781" y="560"/>
                  </a:lnTo>
                  <a:lnTo>
                    <a:pt x="761" y="602"/>
                  </a:lnTo>
                  <a:lnTo>
                    <a:pt x="737" y="641"/>
                  </a:lnTo>
                  <a:lnTo>
                    <a:pt x="707" y="680"/>
                  </a:lnTo>
                  <a:lnTo>
                    <a:pt x="670" y="717"/>
                  </a:lnTo>
                  <a:lnTo>
                    <a:pt x="719" y="741"/>
                  </a:lnTo>
                  <a:lnTo>
                    <a:pt x="765" y="769"/>
                  </a:lnTo>
                  <a:lnTo>
                    <a:pt x="807" y="799"/>
                  </a:lnTo>
                  <a:lnTo>
                    <a:pt x="845" y="834"/>
                  </a:lnTo>
                  <a:lnTo>
                    <a:pt x="880" y="870"/>
                  </a:lnTo>
                  <a:lnTo>
                    <a:pt x="911" y="909"/>
                  </a:lnTo>
                  <a:lnTo>
                    <a:pt x="938" y="951"/>
                  </a:lnTo>
                  <a:lnTo>
                    <a:pt x="961" y="997"/>
                  </a:lnTo>
                  <a:lnTo>
                    <a:pt x="981" y="1046"/>
                  </a:lnTo>
                  <a:lnTo>
                    <a:pt x="997" y="1098"/>
                  </a:lnTo>
                  <a:lnTo>
                    <a:pt x="1006" y="1139"/>
                  </a:lnTo>
                  <a:lnTo>
                    <a:pt x="1011" y="1180"/>
                  </a:lnTo>
                  <a:lnTo>
                    <a:pt x="1013" y="1222"/>
                  </a:lnTo>
                  <a:lnTo>
                    <a:pt x="1014" y="1556"/>
                  </a:lnTo>
                  <a:lnTo>
                    <a:pt x="1014" y="1889"/>
                  </a:lnTo>
                  <a:lnTo>
                    <a:pt x="1011" y="1935"/>
                  </a:lnTo>
                  <a:lnTo>
                    <a:pt x="1002" y="1978"/>
                  </a:lnTo>
                  <a:lnTo>
                    <a:pt x="987" y="2020"/>
                  </a:lnTo>
                  <a:lnTo>
                    <a:pt x="968" y="2058"/>
                  </a:lnTo>
                  <a:lnTo>
                    <a:pt x="943" y="2095"/>
                  </a:lnTo>
                  <a:lnTo>
                    <a:pt x="915" y="2127"/>
                  </a:lnTo>
                  <a:lnTo>
                    <a:pt x="883" y="2155"/>
                  </a:lnTo>
                  <a:lnTo>
                    <a:pt x="847" y="2179"/>
                  </a:lnTo>
                  <a:lnTo>
                    <a:pt x="808" y="2198"/>
                  </a:lnTo>
                  <a:lnTo>
                    <a:pt x="766" y="2212"/>
                  </a:lnTo>
                  <a:lnTo>
                    <a:pt x="722" y="2222"/>
                  </a:lnTo>
                  <a:lnTo>
                    <a:pt x="676" y="2225"/>
                  </a:lnTo>
                  <a:lnTo>
                    <a:pt x="147" y="2225"/>
                  </a:lnTo>
                  <a:lnTo>
                    <a:pt x="124" y="2223"/>
                  </a:lnTo>
                  <a:lnTo>
                    <a:pt x="104" y="2217"/>
                  </a:lnTo>
                  <a:lnTo>
                    <a:pt x="90" y="2207"/>
                  </a:lnTo>
                  <a:lnTo>
                    <a:pt x="77" y="2194"/>
                  </a:lnTo>
                  <a:lnTo>
                    <a:pt x="71" y="2177"/>
                  </a:lnTo>
                  <a:lnTo>
                    <a:pt x="68" y="2158"/>
                  </a:lnTo>
                  <a:lnTo>
                    <a:pt x="70" y="2139"/>
                  </a:lnTo>
                  <a:lnTo>
                    <a:pt x="77" y="2122"/>
                  </a:lnTo>
                  <a:lnTo>
                    <a:pt x="88" y="2108"/>
                  </a:lnTo>
                  <a:lnTo>
                    <a:pt x="103" y="2098"/>
                  </a:lnTo>
                  <a:lnTo>
                    <a:pt x="122" y="2092"/>
                  </a:lnTo>
                  <a:lnTo>
                    <a:pt x="145" y="2090"/>
                  </a:lnTo>
                  <a:lnTo>
                    <a:pt x="662" y="2089"/>
                  </a:lnTo>
                  <a:lnTo>
                    <a:pt x="694" y="2088"/>
                  </a:lnTo>
                  <a:lnTo>
                    <a:pt x="724" y="2082"/>
                  </a:lnTo>
                  <a:lnTo>
                    <a:pt x="752" y="2074"/>
                  </a:lnTo>
                  <a:lnTo>
                    <a:pt x="779" y="2062"/>
                  </a:lnTo>
                  <a:lnTo>
                    <a:pt x="803" y="2046"/>
                  </a:lnTo>
                  <a:lnTo>
                    <a:pt x="823" y="2025"/>
                  </a:lnTo>
                  <a:lnTo>
                    <a:pt x="842" y="2001"/>
                  </a:lnTo>
                  <a:lnTo>
                    <a:pt x="858" y="1973"/>
                  </a:lnTo>
                  <a:lnTo>
                    <a:pt x="868" y="1946"/>
                  </a:lnTo>
                  <a:lnTo>
                    <a:pt x="875" y="1919"/>
                  </a:lnTo>
                  <a:lnTo>
                    <a:pt x="877" y="1891"/>
                  </a:lnTo>
                  <a:lnTo>
                    <a:pt x="878" y="1658"/>
                  </a:lnTo>
                  <a:lnTo>
                    <a:pt x="878" y="1426"/>
                  </a:lnTo>
                  <a:lnTo>
                    <a:pt x="875" y="1193"/>
                  </a:lnTo>
                  <a:lnTo>
                    <a:pt x="869" y="1147"/>
                  </a:lnTo>
                  <a:lnTo>
                    <a:pt x="859" y="1102"/>
                  </a:lnTo>
                  <a:lnTo>
                    <a:pt x="842" y="1060"/>
                  </a:lnTo>
                  <a:lnTo>
                    <a:pt x="820" y="1018"/>
                  </a:lnTo>
                  <a:lnTo>
                    <a:pt x="793" y="978"/>
                  </a:lnTo>
                  <a:lnTo>
                    <a:pt x="763" y="943"/>
                  </a:lnTo>
                  <a:lnTo>
                    <a:pt x="727" y="911"/>
                  </a:lnTo>
                  <a:lnTo>
                    <a:pt x="690" y="882"/>
                  </a:lnTo>
                  <a:lnTo>
                    <a:pt x="649" y="858"/>
                  </a:lnTo>
                  <a:lnTo>
                    <a:pt x="606" y="838"/>
                  </a:lnTo>
                  <a:lnTo>
                    <a:pt x="561" y="824"/>
                  </a:lnTo>
                  <a:lnTo>
                    <a:pt x="516" y="816"/>
                  </a:lnTo>
                  <a:lnTo>
                    <a:pt x="464" y="811"/>
                  </a:lnTo>
                  <a:lnTo>
                    <a:pt x="413" y="809"/>
                  </a:lnTo>
                  <a:lnTo>
                    <a:pt x="362" y="809"/>
                  </a:lnTo>
                  <a:lnTo>
                    <a:pt x="311" y="813"/>
                  </a:lnTo>
                  <a:lnTo>
                    <a:pt x="261" y="822"/>
                  </a:lnTo>
                  <a:lnTo>
                    <a:pt x="212" y="837"/>
                  </a:lnTo>
                  <a:lnTo>
                    <a:pt x="163" y="858"/>
                  </a:lnTo>
                  <a:lnTo>
                    <a:pt x="146" y="863"/>
                  </a:lnTo>
                  <a:lnTo>
                    <a:pt x="128" y="864"/>
                  </a:lnTo>
                  <a:lnTo>
                    <a:pt x="112" y="860"/>
                  </a:lnTo>
                  <a:lnTo>
                    <a:pt x="97" y="851"/>
                  </a:lnTo>
                  <a:lnTo>
                    <a:pt x="85" y="840"/>
                  </a:lnTo>
                  <a:lnTo>
                    <a:pt x="75" y="825"/>
                  </a:lnTo>
                  <a:lnTo>
                    <a:pt x="69" y="808"/>
                  </a:lnTo>
                  <a:lnTo>
                    <a:pt x="68" y="791"/>
                  </a:lnTo>
                  <a:lnTo>
                    <a:pt x="71" y="774"/>
                  </a:lnTo>
                  <a:lnTo>
                    <a:pt x="79" y="759"/>
                  </a:lnTo>
                  <a:lnTo>
                    <a:pt x="91" y="745"/>
                  </a:lnTo>
                  <a:lnTo>
                    <a:pt x="106" y="734"/>
                  </a:lnTo>
                  <a:lnTo>
                    <a:pt x="118" y="729"/>
                  </a:lnTo>
                  <a:lnTo>
                    <a:pt x="129" y="722"/>
                  </a:lnTo>
                  <a:lnTo>
                    <a:pt x="144" y="716"/>
                  </a:lnTo>
                  <a:lnTo>
                    <a:pt x="106" y="679"/>
                  </a:lnTo>
                  <a:lnTo>
                    <a:pt x="74" y="638"/>
                  </a:lnTo>
                  <a:lnTo>
                    <a:pt x="48" y="596"/>
                  </a:lnTo>
                  <a:lnTo>
                    <a:pt x="27" y="553"/>
                  </a:lnTo>
                  <a:lnTo>
                    <a:pt x="11" y="507"/>
                  </a:lnTo>
                  <a:lnTo>
                    <a:pt x="3" y="459"/>
                  </a:lnTo>
                  <a:lnTo>
                    <a:pt x="0" y="409"/>
                  </a:lnTo>
                  <a:lnTo>
                    <a:pt x="2" y="356"/>
                  </a:lnTo>
                  <a:lnTo>
                    <a:pt x="9" y="312"/>
                  </a:lnTo>
                  <a:lnTo>
                    <a:pt x="22" y="271"/>
                  </a:lnTo>
                  <a:lnTo>
                    <a:pt x="39" y="230"/>
                  </a:lnTo>
                  <a:lnTo>
                    <a:pt x="58" y="193"/>
                  </a:lnTo>
                  <a:lnTo>
                    <a:pt x="83" y="157"/>
                  </a:lnTo>
                  <a:lnTo>
                    <a:pt x="113" y="125"/>
                  </a:lnTo>
                  <a:lnTo>
                    <a:pt x="146" y="94"/>
                  </a:lnTo>
                  <a:lnTo>
                    <a:pt x="184" y="66"/>
                  </a:lnTo>
                  <a:lnTo>
                    <a:pt x="224" y="43"/>
                  </a:lnTo>
                  <a:lnTo>
                    <a:pt x="266" y="24"/>
                  </a:lnTo>
                  <a:lnTo>
                    <a:pt x="310" y="12"/>
                  </a:lnTo>
                  <a:lnTo>
                    <a:pt x="354" y="3"/>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279" name="Группа 278">
            <a:extLst>
              <a:ext uri="{FF2B5EF4-FFF2-40B4-BE49-F238E27FC236}">
                <a16:creationId xmlns:a16="http://schemas.microsoft.com/office/drawing/2014/main" id="{917D25B3-3123-15CF-93FD-D70EDA70DE28}"/>
              </a:ext>
            </a:extLst>
          </p:cNvPr>
          <p:cNvGrpSpPr/>
          <p:nvPr/>
        </p:nvGrpSpPr>
        <p:grpSpPr>
          <a:xfrm>
            <a:off x="9434755" y="2712175"/>
            <a:ext cx="335482" cy="275005"/>
            <a:chOff x="4575473" y="2557463"/>
            <a:chExt cx="313731" cy="257175"/>
          </a:xfrm>
          <a:solidFill>
            <a:schemeClr val="tx2"/>
          </a:solidFill>
        </p:grpSpPr>
        <p:sp>
          <p:nvSpPr>
            <p:cNvPr id="280" name="Freeform 260">
              <a:extLst>
                <a:ext uri="{FF2B5EF4-FFF2-40B4-BE49-F238E27FC236}">
                  <a16:creationId xmlns:a16="http://schemas.microsoft.com/office/drawing/2014/main" id="{D6895E8C-0EB4-7C06-16A4-18BF041D4F66}"/>
                </a:ext>
              </a:extLst>
            </p:cNvPr>
            <p:cNvSpPr>
              <a:spLocks/>
            </p:cNvSpPr>
            <p:nvPr/>
          </p:nvSpPr>
          <p:spPr bwMode="auto">
            <a:xfrm>
              <a:off x="4694238" y="2557463"/>
              <a:ext cx="76200" cy="77788"/>
            </a:xfrm>
            <a:custGeom>
              <a:avLst/>
              <a:gdLst>
                <a:gd name="T0" fmla="*/ 429 w 860"/>
                <a:gd name="T1" fmla="*/ 0 h 819"/>
                <a:gd name="T2" fmla="*/ 430 w 860"/>
                <a:gd name="T3" fmla="*/ 0 h 819"/>
                <a:gd name="T4" fmla="*/ 479 w 860"/>
                <a:gd name="T5" fmla="*/ 3 h 819"/>
                <a:gd name="T6" fmla="*/ 527 w 860"/>
                <a:gd name="T7" fmla="*/ 10 h 819"/>
                <a:gd name="T8" fmla="*/ 573 w 860"/>
                <a:gd name="T9" fmla="*/ 23 h 819"/>
                <a:gd name="T10" fmla="*/ 617 w 860"/>
                <a:gd name="T11" fmla="*/ 40 h 819"/>
                <a:gd name="T12" fmla="*/ 659 w 860"/>
                <a:gd name="T13" fmla="*/ 63 h 819"/>
                <a:gd name="T14" fmla="*/ 698 w 860"/>
                <a:gd name="T15" fmla="*/ 89 h 819"/>
                <a:gd name="T16" fmla="*/ 734 w 860"/>
                <a:gd name="T17" fmla="*/ 120 h 819"/>
                <a:gd name="T18" fmla="*/ 766 w 860"/>
                <a:gd name="T19" fmla="*/ 155 h 819"/>
                <a:gd name="T20" fmla="*/ 795 w 860"/>
                <a:gd name="T21" fmla="*/ 192 h 819"/>
                <a:gd name="T22" fmla="*/ 818 w 860"/>
                <a:gd name="T23" fmla="*/ 232 h 819"/>
                <a:gd name="T24" fmla="*/ 837 w 860"/>
                <a:gd name="T25" fmla="*/ 274 h 819"/>
                <a:gd name="T26" fmla="*/ 849 w 860"/>
                <a:gd name="T27" fmla="*/ 318 h 819"/>
                <a:gd name="T28" fmla="*/ 857 w 860"/>
                <a:gd name="T29" fmla="*/ 364 h 819"/>
                <a:gd name="T30" fmla="*/ 860 w 860"/>
                <a:gd name="T31" fmla="*/ 410 h 819"/>
                <a:gd name="T32" fmla="*/ 856 w 860"/>
                <a:gd name="T33" fmla="*/ 461 h 819"/>
                <a:gd name="T34" fmla="*/ 847 w 860"/>
                <a:gd name="T35" fmla="*/ 511 h 819"/>
                <a:gd name="T36" fmla="*/ 831 w 860"/>
                <a:gd name="T37" fmla="*/ 557 h 819"/>
                <a:gd name="T38" fmla="*/ 809 w 860"/>
                <a:gd name="T39" fmla="*/ 602 h 819"/>
                <a:gd name="T40" fmla="*/ 783 w 860"/>
                <a:gd name="T41" fmla="*/ 643 h 819"/>
                <a:gd name="T42" fmla="*/ 752 w 860"/>
                <a:gd name="T43" fmla="*/ 681 h 819"/>
                <a:gd name="T44" fmla="*/ 716 w 860"/>
                <a:gd name="T45" fmla="*/ 715 h 819"/>
                <a:gd name="T46" fmla="*/ 676 w 860"/>
                <a:gd name="T47" fmla="*/ 745 h 819"/>
                <a:gd name="T48" fmla="*/ 633 w 860"/>
                <a:gd name="T49" fmla="*/ 770 h 819"/>
                <a:gd name="T50" fmla="*/ 587 w 860"/>
                <a:gd name="T51" fmla="*/ 791 h 819"/>
                <a:gd name="T52" fmla="*/ 538 w 860"/>
                <a:gd name="T53" fmla="*/ 806 h 819"/>
                <a:gd name="T54" fmla="*/ 486 w 860"/>
                <a:gd name="T55" fmla="*/ 815 h 819"/>
                <a:gd name="T56" fmla="*/ 432 w 860"/>
                <a:gd name="T57" fmla="*/ 819 h 819"/>
                <a:gd name="T58" fmla="*/ 431 w 860"/>
                <a:gd name="T59" fmla="*/ 819 h 819"/>
                <a:gd name="T60" fmla="*/ 381 w 860"/>
                <a:gd name="T61" fmla="*/ 816 h 819"/>
                <a:gd name="T62" fmla="*/ 333 w 860"/>
                <a:gd name="T63" fmla="*/ 808 h 819"/>
                <a:gd name="T64" fmla="*/ 287 w 860"/>
                <a:gd name="T65" fmla="*/ 795 h 819"/>
                <a:gd name="T66" fmla="*/ 243 w 860"/>
                <a:gd name="T67" fmla="*/ 777 h 819"/>
                <a:gd name="T68" fmla="*/ 201 w 860"/>
                <a:gd name="T69" fmla="*/ 755 h 819"/>
                <a:gd name="T70" fmla="*/ 162 w 860"/>
                <a:gd name="T71" fmla="*/ 729 h 819"/>
                <a:gd name="T72" fmla="*/ 128 w 860"/>
                <a:gd name="T73" fmla="*/ 699 h 819"/>
                <a:gd name="T74" fmla="*/ 96 w 860"/>
                <a:gd name="T75" fmla="*/ 666 h 819"/>
                <a:gd name="T76" fmla="*/ 68 w 860"/>
                <a:gd name="T77" fmla="*/ 630 h 819"/>
                <a:gd name="T78" fmla="*/ 45 w 860"/>
                <a:gd name="T79" fmla="*/ 591 h 819"/>
                <a:gd name="T80" fmla="*/ 26 w 860"/>
                <a:gd name="T81" fmla="*/ 549 h 819"/>
                <a:gd name="T82" fmla="*/ 11 w 860"/>
                <a:gd name="T83" fmla="*/ 505 h 819"/>
                <a:gd name="T84" fmla="*/ 3 w 860"/>
                <a:gd name="T85" fmla="*/ 459 h 819"/>
                <a:gd name="T86" fmla="*/ 0 w 860"/>
                <a:gd name="T87" fmla="*/ 412 h 819"/>
                <a:gd name="T88" fmla="*/ 2 w 860"/>
                <a:gd name="T89" fmla="*/ 366 h 819"/>
                <a:gd name="T90" fmla="*/ 10 w 860"/>
                <a:gd name="T91" fmla="*/ 320 h 819"/>
                <a:gd name="T92" fmla="*/ 23 w 860"/>
                <a:gd name="T93" fmla="*/ 276 h 819"/>
                <a:gd name="T94" fmla="*/ 41 w 860"/>
                <a:gd name="T95" fmla="*/ 234 h 819"/>
                <a:gd name="T96" fmla="*/ 64 w 860"/>
                <a:gd name="T97" fmla="*/ 194 h 819"/>
                <a:gd name="T98" fmla="*/ 92 w 860"/>
                <a:gd name="T99" fmla="*/ 157 h 819"/>
                <a:gd name="T100" fmla="*/ 124 w 860"/>
                <a:gd name="T101" fmla="*/ 122 h 819"/>
                <a:gd name="T102" fmla="*/ 160 w 860"/>
                <a:gd name="T103" fmla="*/ 91 h 819"/>
                <a:gd name="T104" fmla="*/ 200 w 860"/>
                <a:gd name="T105" fmla="*/ 64 h 819"/>
                <a:gd name="T106" fmla="*/ 242 w 860"/>
                <a:gd name="T107" fmla="*/ 41 h 819"/>
                <a:gd name="T108" fmla="*/ 287 w 860"/>
                <a:gd name="T109" fmla="*/ 23 h 819"/>
                <a:gd name="T110" fmla="*/ 333 w 860"/>
                <a:gd name="T111" fmla="*/ 11 h 819"/>
                <a:gd name="T112" fmla="*/ 380 w 860"/>
                <a:gd name="T113" fmla="*/ 3 h 819"/>
                <a:gd name="T114" fmla="*/ 429 w 860"/>
                <a:gd name="T115" fmla="*/ 0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0" h="819">
                  <a:moveTo>
                    <a:pt x="429" y="0"/>
                  </a:moveTo>
                  <a:lnTo>
                    <a:pt x="430" y="0"/>
                  </a:lnTo>
                  <a:lnTo>
                    <a:pt x="479" y="3"/>
                  </a:lnTo>
                  <a:lnTo>
                    <a:pt x="527" y="10"/>
                  </a:lnTo>
                  <a:lnTo>
                    <a:pt x="573" y="23"/>
                  </a:lnTo>
                  <a:lnTo>
                    <a:pt x="617" y="40"/>
                  </a:lnTo>
                  <a:lnTo>
                    <a:pt x="659" y="63"/>
                  </a:lnTo>
                  <a:lnTo>
                    <a:pt x="698" y="89"/>
                  </a:lnTo>
                  <a:lnTo>
                    <a:pt x="734" y="120"/>
                  </a:lnTo>
                  <a:lnTo>
                    <a:pt x="766" y="155"/>
                  </a:lnTo>
                  <a:lnTo>
                    <a:pt x="795" y="192"/>
                  </a:lnTo>
                  <a:lnTo>
                    <a:pt x="818" y="232"/>
                  </a:lnTo>
                  <a:lnTo>
                    <a:pt x="837" y="274"/>
                  </a:lnTo>
                  <a:lnTo>
                    <a:pt x="849" y="318"/>
                  </a:lnTo>
                  <a:lnTo>
                    <a:pt x="857" y="364"/>
                  </a:lnTo>
                  <a:lnTo>
                    <a:pt x="860" y="410"/>
                  </a:lnTo>
                  <a:lnTo>
                    <a:pt x="856" y="461"/>
                  </a:lnTo>
                  <a:lnTo>
                    <a:pt x="847" y="511"/>
                  </a:lnTo>
                  <a:lnTo>
                    <a:pt x="831" y="557"/>
                  </a:lnTo>
                  <a:lnTo>
                    <a:pt x="809" y="602"/>
                  </a:lnTo>
                  <a:lnTo>
                    <a:pt x="783" y="643"/>
                  </a:lnTo>
                  <a:lnTo>
                    <a:pt x="752" y="681"/>
                  </a:lnTo>
                  <a:lnTo>
                    <a:pt x="716" y="715"/>
                  </a:lnTo>
                  <a:lnTo>
                    <a:pt x="676" y="745"/>
                  </a:lnTo>
                  <a:lnTo>
                    <a:pt x="633" y="770"/>
                  </a:lnTo>
                  <a:lnTo>
                    <a:pt x="587" y="791"/>
                  </a:lnTo>
                  <a:lnTo>
                    <a:pt x="538" y="806"/>
                  </a:lnTo>
                  <a:lnTo>
                    <a:pt x="486" y="815"/>
                  </a:lnTo>
                  <a:lnTo>
                    <a:pt x="432" y="819"/>
                  </a:lnTo>
                  <a:lnTo>
                    <a:pt x="431" y="819"/>
                  </a:lnTo>
                  <a:lnTo>
                    <a:pt x="381" y="816"/>
                  </a:lnTo>
                  <a:lnTo>
                    <a:pt x="333" y="808"/>
                  </a:lnTo>
                  <a:lnTo>
                    <a:pt x="287" y="795"/>
                  </a:lnTo>
                  <a:lnTo>
                    <a:pt x="243" y="777"/>
                  </a:lnTo>
                  <a:lnTo>
                    <a:pt x="201" y="755"/>
                  </a:lnTo>
                  <a:lnTo>
                    <a:pt x="162" y="729"/>
                  </a:lnTo>
                  <a:lnTo>
                    <a:pt x="128" y="699"/>
                  </a:lnTo>
                  <a:lnTo>
                    <a:pt x="96" y="666"/>
                  </a:lnTo>
                  <a:lnTo>
                    <a:pt x="68" y="630"/>
                  </a:lnTo>
                  <a:lnTo>
                    <a:pt x="45" y="591"/>
                  </a:lnTo>
                  <a:lnTo>
                    <a:pt x="26" y="549"/>
                  </a:lnTo>
                  <a:lnTo>
                    <a:pt x="11" y="505"/>
                  </a:lnTo>
                  <a:lnTo>
                    <a:pt x="3" y="459"/>
                  </a:lnTo>
                  <a:lnTo>
                    <a:pt x="0" y="412"/>
                  </a:lnTo>
                  <a:lnTo>
                    <a:pt x="2" y="366"/>
                  </a:lnTo>
                  <a:lnTo>
                    <a:pt x="10" y="320"/>
                  </a:lnTo>
                  <a:lnTo>
                    <a:pt x="23" y="276"/>
                  </a:lnTo>
                  <a:lnTo>
                    <a:pt x="41" y="234"/>
                  </a:lnTo>
                  <a:lnTo>
                    <a:pt x="64" y="194"/>
                  </a:lnTo>
                  <a:lnTo>
                    <a:pt x="92" y="157"/>
                  </a:lnTo>
                  <a:lnTo>
                    <a:pt x="124" y="122"/>
                  </a:lnTo>
                  <a:lnTo>
                    <a:pt x="160" y="91"/>
                  </a:lnTo>
                  <a:lnTo>
                    <a:pt x="200" y="64"/>
                  </a:lnTo>
                  <a:lnTo>
                    <a:pt x="242" y="41"/>
                  </a:lnTo>
                  <a:lnTo>
                    <a:pt x="287" y="23"/>
                  </a:lnTo>
                  <a:lnTo>
                    <a:pt x="333" y="11"/>
                  </a:lnTo>
                  <a:lnTo>
                    <a:pt x="380" y="3"/>
                  </a:lnTo>
                  <a:lnTo>
                    <a:pt x="4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81" name="Freeform 261">
              <a:extLst>
                <a:ext uri="{FF2B5EF4-FFF2-40B4-BE49-F238E27FC236}">
                  <a16:creationId xmlns:a16="http://schemas.microsoft.com/office/drawing/2014/main" id="{EB9447B2-E255-7F52-526E-A02388857507}"/>
                </a:ext>
              </a:extLst>
            </p:cNvPr>
            <p:cNvSpPr>
              <a:spLocks/>
            </p:cNvSpPr>
            <p:nvPr/>
          </p:nvSpPr>
          <p:spPr bwMode="auto">
            <a:xfrm>
              <a:off x="4599286" y="2581276"/>
              <a:ext cx="66675" cy="68263"/>
            </a:xfrm>
            <a:custGeom>
              <a:avLst/>
              <a:gdLst>
                <a:gd name="T0" fmla="*/ 383 w 769"/>
                <a:gd name="T1" fmla="*/ 0 h 735"/>
                <a:gd name="T2" fmla="*/ 384 w 769"/>
                <a:gd name="T3" fmla="*/ 0 h 735"/>
                <a:gd name="T4" fmla="*/ 428 w 769"/>
                <a:gd name="T5" fmla="*/ 2 h 735"/>
                <a:gd name="T6" fmla="*/ 471 w 769"/>
                <a:gd name="T7" fmla="*/ 9 h 735"/>
                <a:gd name="T8" fmla="*/ 512 w 769"/>
                <a:gd name="T9" fmla="*/ 20 h 735"/>
                <a:gd name="T10" fmla="*/ 551 w 769"/>
                <a:gd name="T11" fmla="*/ 36 h 735"/>
                <a:gd name="T12" fmla="*/ 589 w 769"/>
                <a:gd name="T13" fmla="*/ 55 h 735"/>
                <a:gd name="T14" fmla="*/ 624 w 769"/>
                <a:gd name="T15" fmla="*/ 79 h 735"/>
                <a:gd name="T16" fmla="*/ 656 w 769"/>
                <a:gd name="T17" fmla="*/ 108 h 735"/>
                <a:gd name="T18" fmla="*/ 685 w 769"/>
                <a:gd name="T19" fmla="*/ 139 h 735"/>
                <a:gd name="T20" fmla="*/ 710 w 769"/>
                <a:gd name="T21" fmla="*/ 172 h 735"/>
                <a:gd name="T22" fmla="*/ 731 w 769"/>
                <a:gd name="T23" fmla="*/ 208 h 735"/>
                <a:gd name="T24" fmla="*/ 748 w 769"/>
                <a:gd name="T25" fmla="*/ 246 h 735"/>
                <a:gd name="T26" fmla="*/ 759 w 769"/>
                <a:gd name="T27" fmla="*/ 285 h 735"/>
                <a:gd name="T28" fmla="*/ 767 w 769"/>
                <a:gd name="T29" fmla="*/ 326 h 735"/>
                <a:gd name="T30" fmla="*/ 769 w 769"/>
                <a:gd name="T31" fmla="*/ 368 h 735"/>
                <a:gd name="T32" fmla="*/ 767 w 769"/>
                <a:gd name="T33" fmla="*/ 410 h 735"/>
                <a:gd name="T34" fmla="*/ 759 w 769"/>
                <a:gd name="T35" fmla="*/ 451 h 735"/>
                <a:gd name="T36" fmla="*/ 747 w 769"/>
                <a:gd name="T37" fmla="*/ 491 h 735"/>
                <a:gd name="T38" fmla="*/ 731 w 769"/>
                <a:gd name="T39" fmla="*/ 528 h 735"/>
                <a:gd name="T40" fmla="*/ 710 w 769"/>
                <a:gd name="T41" fmla="*/ 564 h 735"/>
                <a:gd name="T42" fmla="*/ 685 w 769"/>
                <a:gd name="T43" fmla="*/ 598 h 735"/>
                <a:gd name="T44" fmla="*/ 656 w 769"/>
                <a:gd name="T45" fmla="*/ 629 h 735"/>
                <a:gd name="T46" fmla="*/ 623 w 769"/>
                <a:gd name="T47" fmla="*/ 656 h 735"/>
                <a:gd name="T48" fmla="*/ 589 w 769"/>
                <a:gd name="T49" fmla="*/ 680 h 735"/>
                <a:gd name="T50" fmla="*/ 551 w 769"/>
                <a:gd name="T51" fmla="*/ 699 h 735"/>
                <a:gd name="T52" fmla="*/ 512 w 769"/>
                <a:gd name="T53" fmla="*/ 715 h 735"/>
                <a:gd name="T54" fmla="*/ 470 w 769"/>
                <a:gd name="T55" fmla="*/ 726 h 735"/>
                <a:gd name="T56" fmla="*/ 428 w 769"/>
                <a:gd name="T57" fmla="*/ 733 h 735"/>
                <a:gd name="T58" fmla="*/ 385 w 769"/>
                <a:gd name="T59" fmla="*/ 735 h 735"/>
                <a:gd name="T60" fmla="*/ 382 w 769"/>
                <a:gd name="T61" fmla="*/ 735 h 735"/>
                <a:gd name="T62" fmla="*/ 338 w 769"/>
                <a:gd name="T63" fmla="*/ 733 h 735"/>
                <a:gd name="T64" fmla="*/ 295 w 769"/>
                <a:gd name="T65" fmla="*/ 725 h 735"/>
                <a:gd name="T66" fmla="*/ 254 w 769"/>
                <a:gd name="T67" fmla="*/ 714 h 735"/>
                <a:gd name="T68" fmla="*/ 215 w 769"/>
                <a:gd name="T69" fmla="*/ 698 h 735"/>
                <a:gd name="T70" fmla="*/ 177 w 769"/>
                <a:gd name="T71" fmla="*/ 678 h 735"/>
                <a:gd name="T72" fmla="*/ 142 w 769"/>
                <a:gd name="T73" fmla="*/ 654 h 735"/>
                <a:gd name="T74" fmla="*/ 110 w 769"/>
                <a:gd name="T75" fmla="*/ 626 h 735"/>
                <a:gd name="T76" fmla="*/ 81 w 769"/>
                <a:gd name="T77" fmla="*/ 595 h 735"/>
                <a:gd name="T78" fmla="*/ 57 w 769"/>
                <a:gd name="T79" fmla="*/ 561 h 735"/>
                <a:gd name="T80" fmla="*/ 36 w 769"/>
                <a:gd name="T81" fmla="*/ 525 h 735"/>
                <a:gd name="T82" fmla="*/ 20 w 769"/>
                <a:gd name="T83" fmla="*/ 487 h 735"/>
                <a:gd name="T84" fmla="*/ 8 w 769"/>
                <a:gd name="T85" fmla="*/ 448 h 735"/>
                <a:gd name="T86" fmla="*/ 2 w 769"/>
                <a:gd name="T87" fmla="*/ 407 h 735"/>
                <a:gd name="T88" fmla="*/ 0 w 769"/>
                <a:gd name="T89" fmla="*/ 365 h 735"/>
                <a:gd name="T90" fmla="*/ 3 w 769"/>
                <a:gd name="T91" fmla="*/ 319 h 735"/>
                <a:gd name="T92" fmla="*/ 13 w 769"/>
                <a:gd name="T93" fmla="*/ 275 h 735"/>
                <a:gd name="T94" fmla="*/ 26 w 769"/>
                <a:gd name="T95" fmla="*/ 233 h 735"/>
                <a:gd name="T96" fmla="*/ 45 w 769"/>
                <a:gd name="T97" fmla="*/ 193 h 735"/>
                <a:gd name="T98" fmla="*/ 69 w 769"/>
                <a:gd name="T99" fmla="*/ 156 h 735"/>
                <a:gd name="T100" fmla="*/ 97 w 769"/>
                <a:gd name="T101" fmla="*/ 123 h 735"/>
                <a:gd name="T102" fmla="*/ 129 w 769"/>
                <a:gd name="T103" fmla="*/ 92 h 735"/>
                <a:gd name="T104" fmla="*/ 164 w 769"/>
                <a:gd name="T105" fmla="*/ 65 h 735"/>
                <a:gd name="T106" fmla="*/ 203 w 769"/>
                <a:gd name="T107" fmla="*/ 42 h 735"/>
                <a:gd name="T108" fmla="*/ 244 w 769"/>
                <a:gd name="T109" fmla="*/ 24 h 735"/>
                <a:gd name="T110" fmla="*/ 289 w 769"/>
                <a:gd name="T111" fmla="*/ 11 h 735"/>
                <a:gd name="T112" fmla="*/ 335 w 769"/>
                <a:gd name="T113" fmla="*/ 3 h 735"/>
                <a:gd name="T114" fmla="*/ 383 w 769"/>
                <a:gd name="T115"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9" h="735">
                  <a:moveTo>
                    <a:pt x="383" y="0"/>
                  </a:moveTo>
                  <a:lnTo>
                    <a:pt x="384" y="0"/>
                  </a:lnTo>
                  <a:lnTo>
                    <a:pt x="428" y="2"/>
                  </a:lnTo>
                  <a:lnTo>
                    <a:pt x="471" y="9"/>
                  </a:lnTo>
                  <a:lnTo>
                    <a:pt x="512" y="20"/>
                  </a:lnTo>
                  <a:lnTo>
                    <a:pt x="551" y="36"/>
                  </a:lnTo>
                  <a:lnTo>
                    <a:pt x="589" y="55"/>
                  </a:lnTo>
                  <a:lnTo>
                    <a:pt x="624" y="79"/>
                  </a:lnTo>
                  <a:lnTo>
                    <a:pt x="656" y="108"/>
                  </a:lnTo>
                  <a:lnTo>
                    <a:pt x="685" y="139"/>
                  </a:lnTo>
                  <a:lnTo>
                    <a:pt x="710" y="172"/>
                  </a:lnTo>
                  <a:lnTo>
                    <a:pt x="731" y="208"/>
                  </a:lnTo>
                  <a:lnTo>
                    <a:pt x="748" y="246"/>
                  </a:lnTo>
                  <a:lnTo>
                    <a:pt x="759" y="285"/>
                  </a:lnTo>
                  <a:lnTo>
                    <a:pt x="767" y="326"/>
                  </a:lnTo>
                  <a:lnTo>
                    <a:pt x="769" y="368"/>
                  </a:lnTo>
                  <a:lnTo>
                    <a:pt x="767" y="410"/>
                  </a:lnTo>
                  <a:lnTo>
                    <a:pt x="759" y="451"/>
                  </a:lnTo>
                  <a:lnTo>
                    <a:pt x="747" y="491"/>
                  </a:lnTo>
                  <a:lnTo>
                    <a:pt x="731" y="528"/>
                  </a:lnTo>
                  <a:lnTo>
                    <a:pt x="710" y="564"/>
                  </a:lnTo>
                  <a:lnTo>
                    <a:pt x="685" y="598"/>
                  </a:lnTo>
                  <a:lnTo>
                    <a:pt x="656" y="629"/>
                  </a:lnTo>
                  <a:lnTo>
                    <a:pt x="623" y="656"/>
                  </a:lnTo>
                  <a:lnTo>
                    <a:pt x="589" y="680"/>
                  </a:lnTo>
                  <a:lnTo>
                    <a:pt x="551" y="699"/>
                  </a:lnTo>
                  <a:lnTo>
                    <a:pt x="512" y="715"/>
                  </a:lnTo>
                  <a:lnTo>
                    <a:pt x="470" y="726"/>
                  </a:lnTo>
                  <a:lnTo>
                    <a:pt x="428" y="733"/>
                  </a:lnTo>
                  <a:lnTo>
                    <a:pt x="385" y="735"/>
                  </a:lnTo>
                  <a:lnTo>
                    <a:pt x="382" y="735"/>
                  </a:lnTo>
                  <a:lnTo>
                    <a:pt x="338" y="733"/>
                  </a:lnTo>
                  <a:lnTo>
                    <a:pt x="295" y="725"/>
                  </a:lnTo>
                  <a:lnTo>
                    <a:pt x="254" y="714"/>
                  </a:lnTo>
                  <a:lnTo>
                    <a:pt x="215" y="698"/>
                  </a:lnTo>
                  <a:lnTo>
                    <a:pt x="177" y="678"/>
                  </a:lnTo>
                  <a:lnTo>
                    <a:pt x="142" y="654"/>
                  </a:lnTo>
                  <a:lnTo>
                    <a:pt x="110" y="626"/>
                  </a:lnTo>
                  <a:lnTo>
                    <a:pt x="81" y="595"/>
                  </a:lnTo>
                  <a:lnTo>
                    <a:pt x="57" y="561"/>
                  </a:lnTo>
                  <a:lnTo>
                    <a:pt x="36" y="525"/>
                  </a:lnTo>
                  <a:lnTo>
                    <a:pt x="20" y="487"/>
                  </a:lnTo>
                  <a:lnTo>
                    <a:pt x="8" y="448"/>
                  </a:lnTo>
                  <a:lnTo>
                    <a:pt x="2" y="407"/>
                  </a:lnTo>
                  <a:lnTo>
                    <a:pt x="0" y="365"/>
                  </a:lnTo>
                  <a:lnTo>
                    <a:pt x="3" y="319"/>
                  </a:lnTo>
                  <a:lnTo>
                    <a:pt x="13" y="275"/>
                  </a:lnTo>
                  <a:lnTo>
                    <a:pt x="26" y="233"/>
                  </a:lnTo>
                  <a:lnTo>
                    <a:pt x="45" y="193"/>
                  </a:lnTo>
                  <a:lnTo>
                    <a:pt x="69" y="156"/>
                  </a:lnTo>
                  <a:lnTo>
                    <a:pt x="97" y="123"/>
                  </a:lnTo>
                  <a:lnTo>
                    <a:pt x="129" y="92"/>
                  </a:lnTo>
                  <a:lnTo>
                    <a:pt x="164" y="65"/>
                  </a:lnTo>
                  <a:lnTo>
                    <a:pt x="203" y="42"/>
                  </a:lnTo>
                  <a:lnTo>
                    <a:pt x="244" y="24"/>
                  </a:lnTo>
                  <a:lnTo>
                    <a:pt x="289" y="11"/>
                  </a:lnTo>
                  <a:lnTo>
                    <a:pt x="335" y="3"/>
                  </a:lnTo>
                  <a:lnTo>
                    <a:pt x="3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82" name="Freeform 262">
              <a:extLst>
                <a:ext uri="{FF2B5EF4-FFF2-40B4-BE49-F238E27FC236}">
                  <a16:creationId xmlns:a16="http://schemas.microsoft.com/office/drawing/2014/main" id="{9C4B685D-5EB0-7A05-D6A8-48C3414CCEAE}"/>
                </a:ext>
              </a:extLst>
            </p:cNvPr>
            <p:cNvSpPr>
              <a:spLocks/>
            </p:cNvSpPr>
            <p:nvPr/>
          </p:nvSpPr>
          <p:spPr bwMode="auto">
            <a:xfrm>
              <a:off x="4670426" y="2643188"/>
              <a:ext cx="122238" cy="171450"/>
            </a:xfrm>
            <a:custGeom>
              <a:avLst/>
              <a:gdLst>
                <a:gd name="T0" fmla="*/ 756 w 1386"/>
                <a:gd name="T1" fmla="*/ 0 h 1833"/>
                <a:gd name="T2" fmla="*/ 888 w 1386"/>
                <a:gd name="T3" fmla="*/ 13 h 1833"/>
                <a:gd name="T4" fmla="*/ 1007 w 1386"/>
                <a:gd name="T5" fmla="*/ 43 h 1833"/>
                <a:gd name="T6" fmla="*/ 1105 w 1386"/>
                <a:gd name="T7" fmla="*/ 89 h 1833"/>
                <a:gd name="T8" fmla="*/ 1191 w 1386"/>
                <a:gd name="T9" fmla="*/ 152 h 1833"/>
                <a:gd name="T10" fmla="*/ 1264 w 1386"/>
                <a:gd name="T11" fmla="*/ 227 h 1833"/>
                <a:gd name="T12" fmla="*/ 1321 w 1386"/>
                <a:gd name="T13" fmla="*/ 314 h 1833"/>
                <a:gd name="T14" fmla="*/ 1361 w 1386"/>
                <a:gd name="T15" fmla="*/ 411 h 1833"/>
                <a:gd name="T16" fmla="*/ 1382 w 1386"/>
                <a:gd name="T17" fmla="*/ 515 h 1833"/>
                <a:gd name="T18" fmla="*/ 1386 w 1386"/>
                <a:gd name="T19" fmla="*/ 735 h 1833"/>
                <a:gd name="T20" fmla="*/ 1385 w 1386"/>
                <a:gd name="T21" fmla="*/ 1048 h 1833"/>
                <a:gd name="T22" fmla="*/ 1385 w 1386"/>
                <a:gd name="T23" fmla="*/ 1528 h 1833"/>
                <a:gd name="T24" fmla="*/ 1376 w 1386"/>
                <a:gd name="T25" fmla="*/ 1614 h 1833"/>
                <a:gd name="T26" fmla="*/ 1347 w 1386"/>
                <a:gd name="T27" fmla="*/ 1688 h 1833"/>
                <a:gd name="T28" fmla="*/ 1300 w 1386"/>
                <a:gd name="T29" fmla="*/ 1749 h 1833"/>
                <a:gd name="T30" fmla="*/ 1237 w 1386"/>
                <a:gd name="T31" fmla="*/ 1794 h 1833"/>
                <a:gd name="T32" fmla="*/ 1159 w 1386"/>
                <a:gd name="T33" fmla="*/ 1822 h 1833"/>
                <a:gd name="T34" fmla="*/ 1068 w 1386"/>
                <a:gd name="T35" fmla="*/ 1832 h 1833"/>
                <a:gd name="T36" fmla="*/ 317 w 1386"/>
                <a:gd name="T37" fmla="*/ 1832 h 1833"/>
                <a:gd name="T38" fmla="*/ 227 w 1386"/>
                <a:gd name="T39" fmla="*/ 1822 h 1833"/>
                <a:gd name="T40" fmla="*/ 150 w 1386"/>
                <a:gd name="T41" fmla="*/ 1794 h 1833"/>
                <a:gd name="T42" fmla="*/ 87 w 1386"/>
                <a:gd name="T43" fmla="*/ 1749 h 1833"/>
                <a:gd name="T44" fmla="*/ 40 w 1386"/>
                <a:gd name="T45" fmla="*/ 1688 h 1833"/>
                <a:gd name="T46" fmla="*/ 10 w 1386"/>
                <a:gd name="T47" fmla="*/ 1614 h 1833"/>
                <a:gd name="T48" fmla="*/ 0 w 1386"/>
                <a:gd name="T49" fmla="*/ 1527 h 1833"/>
                <a:gd name="T50" fmla="*/ 3 w 1386"/>
                <a:gd name="T51" fmla="*/ 525 h 1833"/>
                <a:gd name="T52" fmla="*/ 25 w 1386"/>
                <a:gd name="T53" fmla="*/ 413 h 1833"/>
                <a:gd name="T54" fmla="*/ 67 w 1386"/>
                <a:gd name="T55" fmla="*/ 311 h 1833"/>
                <a:gd name="T56" fmla="*/ 127 w 1386"/>
                <a:gd name="T57" fmla="*/ 220 h 1833"/>
                <a:gd name="T58" fmla="*/ 204 w 1386"/>
                <a:gd name="T59" fmla="*/ 143 h 1833"/>
                <a:gd name="T60" fmla="*/ 295 w 1386"/>
                <a:gd name="T61" fmla="*/ 81 h 1833"/>
                <a:gd name="T62" fmla="*/ 400 w 1386"/>
                <a:gd name="T63" fmla="*/ 37 h 1833"/>
                <a:gd name="T64" fmla="*/ 517 w 1386"/>
                <a:gd name="T65" fmla="*/ 13 h 1833"/>
                <a:gd name="T66" fmla="*/ 630 w 1386"/>
                <a:gd name="T67" fmla="*/ 2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6" h="1833">
                  <a:moveTo>
                    <a:pt x="692" y="0"/>
                  </a:moveTo>
                  <a:lnTo>
                    <a:pt x="756" y="0"/>
                  </a:lnTo>
                  <a:lnTo>
                    <a:pt x="821" y="4"/>
                  </a:lnTo>
                  <a:lnTo>
                    <a:pt x="888" y="13"/>
                  </a:lnTo>
                  <a:lnTo>
                    <a:pt x="955" y="27"/>
                  </a:lnTo>
                  <a:lnTo>
                    <a:pt x="1007" y="43"/>
                  </a:lnTo>
                  <a:lnTo>
                    <a:pt x="1058" y="64"/>
                  </a:lnTo>
                  <a:lnTo>
                    <a:pt x="1105" y="89"/>
                  </a:lnTo>
                  <a:lnTo>
                    <a:pt x="1150" y="119"/>
                  </a:lnTo>
                  <a:lnTo>
                    <a:pt x="1191" y="152"/>
                  </a:lnTo>
                  <a:lnTo>
                    <a:pt x="1229" y="188"/>
                  </a:lnTo>
                  <a:lnTo>
                    <a:pt x="1264" y="227"/>
                  </a:lnTo>
                  <a:lnTo>
                    <a:pt x="1294" y="270"/>
                  </a:lnTo>
                  <a:lnTo>
                    <a:pt x="1321" y="314"/>
                  </a:lnTo>
                  <a:lnTo>
                    <a:pt x="1344" y="362"/>
                  </a:lnTo>
                  <a:lnTo>
                    <a:pt x="1361" y="411"/>
                  </a:lnTo>
                  <a:lnTo>
                    <a:pt x="1374" y="462"/>
                  </a:lnTo>
                  <a:lnTo>
                    <a:pt x="1382" y="515"/>
                  </a:lnTo>
                  <a:lnTo>
                    <a:pt x="1385" y="569"/>
                  </a:lnTo>
                  <a:lnTo>
                    <a:pt x="1386" y="735"/>
                  </a:lnTo>
                  <a:lnTo>
                    <a:pt x="1386" y="903"/>
                  </a:lnTo>
                  <a:lnTo>
                    <a:pt x="1385" y="1048"/>
                  </a:lnTo>
                  <a:lnTo>
                    <a:pt x="1386" y="1155"/>
                  </a:lnTo>
                  <a:lnTo>
                    <a:pt x="1385" y="1528"/>
                  </a:lnTo>
                  <a:lnTo>
                    <a:pt x="1383" y="1572"/>
                  </a:lnTo>
                  <a:lnTo>
                    <a:pt x="1376" y="1614"/>
                  </a:lnTo>
                  <a:lnTo>
                    <a:pt x="1363" y="1653"/>
                  </a:lnTo>
                  <a:lnTo>
                    <a:pt x="1347" y="1688"/>
                  </a:lnTo>
                  <a:lnTo>
                    <a:pt x="1325" y="1720"/>
                  </a:lnTo>
                  <a:lnTo>
                    <a:pt x="1300" y="1749"/>
                  </a:lnTo>
                  <a:lnTo>
                    <a:pt x="1269" y="1773"/>
                  </a:lnTo>
                  <a:lnTo>
                    <a:pt x="1237" y="1794"/>
                  </a:lnTo>
                  <a:lnTo>
                    <a:pt x="1199" y="1810"/>
                  </a:lnTo>
                  <a:lnTo>
                    <a:pt x="1159" y="1822"/>
                  </a:lnTo>
                  <a:lnTo>
                    <a:pt x="1115" y="1830"/>
                  </a:lnTo>
                  <a:lnTo>
                    <a:pt x="1068" y="1832"/>
                  </a:lnTo>
                  <a:lnTo>
                    <a:pt x="693" y="1833"/>
                  </a:lnTo>
                  <a:lnTo>
                    <a:pt x="317" y="1832"/>
                  </a:lnTo>
                  <a:lnTo>
                    <a:pt x="270" y="1830"/>
                  </a:lnTo>
                  <a:lnTo>
                    <a:pt x="227" y="1822"/>
                  </a:lnTo>
                  <a:lnTo>
                    <a:pt x="186" y="1810"/>
                  </a:lnTo>
                  <a:lnTo>
                    <a:pt x="150" y="1794"/>
                  </a:lnTo>
                  <a:lnTo>
                    <a:pt x="116" y="1773"/>
                  </a:lnTo>
                  <a:lnTo>
                    <a:pt x="87" y="1749"/>
                  </a:lnTo>
                  <a:lnTo>
                    <a:pt x="61" y="1720"/>
                  </a:lnTo>
                  <a:lnTo>
                    <a:pt x="40" y="1688"/>
                  </a:lnTo>
                  <a:lnTo>
                    <a:pt x="23" y="1653"/>
                  </a:lnTo>
                  <a:lnTo>
                    <a:pt x="10" y="1614"/>
                  </a:lnTo>
                  <a:lnTo>
                    <a:pt x="3" y="1572"/>
                  </a:lnTo>
                  <a:lnTo>
                    <a:pt x="0" y="1527"/>
                  </a:lnTo>
                  <a:lnTo>
                    <a:pt x="0" y="585"/>
                  </a:lnTo>
                  <a:lnTo>
                    <a:pt x="3" y="525"/>
                  </a:lnTo>
                  <a:lnTo>
                    <a:pt x="11" y="468"/>
                  </a:lnTo>
                  <a:lnTo>
                    <a:pt x="25" y="413"/>
                  </a:lnTo>
                  <a:lnTo>
                    <a:pt x="43" y="361"/>
                  </a:lnTo>
                  <a:lnTo>
                    <a:pt x="67" y="311"/>
                  </a:lnTo>
                  <a:lnTo>
                    <a:pt x="94" y="264"/>
                  </a:lnTo>
                  <a:lnTo>
                    <a:pt x="127" y="220"/>
                  </a:lnTo>
                  <a:lnTo>
                    <a:pt x="163" y="180"/>
                  </a:lnTo>
                  <a:lnTo>
                    <a:pt x="204" y="143"/>
                  </a:lnTo>
                  <a:lnTo>
                    <a:pt x="248" y="110"/>
                  </a:lnTo>
                  <a:lnTo>
                    <a:pt x="295" y="81"/>
                  </a:lnTo>
                  <a:lnTo>
                    <a:pt x="347" y="57"/>
                  </a:lnTo>
                  <a:lnTo>
                    <a:pt x="400" y="37"/>
                  </a:lnTo>
                  <a:lnTo>
                    <a:pt x="458" y="22"/>
                  </a:lnTo>
                  <a:lnTo>
                    <a:pt x="517" y="13"/>
                  </a:lnTo>
                  <a:lnTo>
                    <a:pt x="572" y="7"/>
                  </a:lnTo>
                  <a:lnTo>
                    <a:pt x="630" y="2"/>
                  </a:lnTo>
                  <a:lnTo>
                    <a:pt x="6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83" name="Freeform 263">
              <a:extLst>
                <a:ext uri="{FF2B5EF4-FFF2-40B4-BE49-F238E27FC236}">
                  <a16:creationId xmlns:a16="http://schemas.microsoft.com/office/drawing/2014/main" id="{748769E5-2C38-661E-F4AC-372DC4061013}"/>
                </a:ext>
              </a:extLst>
            </p:cNvPr>
            <p:cNvSpPr>
              <a:spLocks/>
            </p:cNvSpPr>
            <p:nvPr/>
          </p:nvSpPr>
          <p:spPr bwMode="auto">
            <a:xfrm>
              <a:off x="4575473" y="2659063"/>
              <a:ext cx="88900" cy="155575"/>
            </a:xfrm>
            <a:custGeom>
              <a:avLst/>
              <a:gdLst>
                <a:gd name="T0" fmla="*/ 651 w 1015"/>
                <a:gd name="T1" fmla="*/ 0 h 1662"/>
                <a:gd name="T2" fmla="*/ 713 w 1015"/>
                <a:gd name="T3" fmla="*/ 1 h 1662"/>
                <a:gd name="T4" fmla="*/ 773 w 1015"/>
                <a:gd name="T5" fmla="*/ 8 h 1662"/>
                <a:gd name="T6" fmla="*/ 832 w 1015"/>
                <a:gd name="T7" fmla="*/ 18 h 1662"/>
                <a:gd name="T8" fmla="*/ 888 w 1015"/>
                <a:gd name="T9" fmla="*/ 33 h 1662"/>
                <a:gd name="T10" fmla="*/ 943 w 1015"/>
                <a:gd name="T11" fmla="*/ 52 h 1662"/>
                <a:gd name="T12" fmla="*/ 978 w 1015"/>
                <a:gd name="T13" fmla="*/ 66 h 1662"/>
                <a:gd name="T14" fmla="*/ 961 w 1015"/>
                <a:gd name="T15" fmla="*/ 99 h 1662"/>
                <a:gd name="T16" fmla="*/ 939 w 1015"/>
                <a:gd name="T17" fmla="*/ 146 h 1662"/>
                <a:gd name="T18" fmla="*/ 923 w 1015"/>
                <a:gd name="T19" fmla="*/ 195 h 1662"/>
                <a:gd name="T20" fmla="*/ 909 w 1015"/>
                <a:gd name="T21" fmla="*/ 246 h 1662"/>
                <a:gd name="T22" fmla="*/ 901 w 1015"/>
                <a:gd name="T23" fmla="*/ 299 h 1662"/>
                <a:gd name="T24" fmla="*/ 896 w 1015"/>
                <a:gd name="T25" fmla="*/ 354 h 1662"/>
                <a:gd name="T26" fmla="*/ 891 w 1015"/>
                <a:gd name="T27" fmla="*/ 555 h 1662"/>
                <a:gd name="T28" fmla="*/ 889 w 1015"/>
                <a:gd name="T29" fmla="*/ 758 h 1662"/>
                <a:gd name="T30" fmla="*/ 889 w 1015"/>
                <a:gd name="T31" fmla="*/ 960 h 1662"/>
                <a:gd name="T32" fmla="*/ 890 w 1015"/>
                <a:gd name="T33" fmla="*/ 1159 h 1662"/>
                <a:gd name="T34" fmla="*/ 891 w 1015"/>
                <a:gd name="T35" fmla="*/ 1378 h 1662"/>
                <a:gd name="T36" fmla="*/ 893 w 1015"/>
                <a:gd name="T37" fmla="*/ 1419 h 1662"/>
                <a:gd name="T38" fmla="*/ 901 w 1015"/>
                <a:gd name="T39" fmla="*/ 1460 h 1662"/>
                <a:gd name="T40" fmla="*/ 912 w 1015"/>
                <a:gd name="T41" fmla="*/ 1499 h 1662"/>
                <a:gd name="T42" fmla="*/ 927 w 1015"/>
                <a:gd name="T43" fmla="*/ 1537 h 1662"/>
                <a:gd name="T44" fmla="*/ 947 w 1015"/>
                <a:gd name="T45" fmla="*/ 1573 h 1662"/>
                <a:gd name="T46" fmla="*/ 971 w 1015"/>
                <a:gd name="T47" fmla="*/ 1606 h 1662"/>
                <a:gd name="T48" fmla="*/ 1015 w 1015"/>
                <a:gd name="T49" fmla="*/ 1661 h 1662"/>
                <a:gd name="T50" fmla="*/ 750 w 1015"/>
                <a:gd name="T51" fmla="*/ 1662 h 1662"/>
                <a:gd name="T52" fmla="*/ 575 w 1015"/>
                <a:gd name="T53" fmla="*/ 1662 h 1662"/>
                <a:gd name="T54" fmla="*/ 310 w 1015"/>
                <a:gd name="T55" fmla="*/ 1661 h 1662"/>
                <a:gd name="T56" fmla="*/ 266 w 1015"/>
                <a:gd name="T57" fmla="*/ 1658 h 1662"/>
                <a:gd name="T58" fmla="*/ 225 w 1015"/>
                <a:gd name="T59" fmla="*/ 1651 h 1662"/>
                <a:gd name="T60" fmla="*/ 186 w 1015"/>
                <a:gd name="T61" fmla="*/ 1640 h 1662"/>
                <a:gd name="T62" fmla="*/ 151 w 1015"/>
                <a:gd name="T63" fmla="*/ 1625 h 1662"/>
                <a:gd name="T64" fmla="*/ 118 w 1015"/>
                <a:gd name="T65" fmla="*/ 1606 h 1662"/>
                <a:gd name="T66" fmla="*/ 89 w 1015"/>
                <a:gd name="T67" fmla="*/ 1583 h 1662"/>
                <a:gd name="T68" fmla="*/ 64 w 1015"/>
                <a:gd name="T69" fmla="*/ 1557 h 1662"/>
                <a:gd name="T70" fmla="*/ 43 w 1015"/>
                <a:gd name="T71" fmla="*/ 1528 h 1662"/>
                <a:gd name="T72" fmla="*/ 26 w 1015"/>
                <a:gd name="T73" fmla="*/ 1495 h 1662"/>
                <a:gd name="T74" fmla="*/ 14 w 1015"/>
                <a:gd name="T75" fmla="*/ 1460 h 1662"/>
                <a:gd name="T76" fmla="*/ 6 w 1015"/>
                <a:gd name="T77" fmla="*/ 1422 h 1662"/>
                <a:gd name="T78" fmla="*/ 3 w 1015"/>
                <a:gd name="T79" fmla="*/ 1382 h 1662"/>
                <a:gd name="T80" fmla="*/ 2 w 1015"/>
                <a:gd name="T81" fmla="*/ 1248 h 1662"/>
                <a:gd name="T82" fmla="*/ 1 w 1015"/>
                <a:gd name="T83" fmla="*/ 1120 h 1662"/>
                <a:gd name="T84" fmla="*/ 0 w 1015"/>
                <a:gd name="T85" fmla="*/ 996 h 1662"/>
                <a:gd name="T86" fmla="*/ 0 w 1015"/>
                <a:gd name="T87" fmla="*/ 875 h 1662"/>
                <a:gd name="T88" fmla="*/ 1 w 1015"/>
                <a:gd name="T89" fmla="*/ 758 h 1662"/>
                <a:gd name="T90" fmla="*/ 3 w 1015"/>
                <a:gd name="T91" fmla="*/ 641 h 1662"/>
                <a:gd name="T92" fmla="*/ 5 w 1015"/>
                <a:gd name="T93" fmla="*/ 525 h 1662"/>
                <a:gd name="T94" fmla="*/ 10 w 1015"/>
                <a:gd name="T95" fmla="*/ 470 h 1662"/>
                <a:gd name="T96" fmla="*/ 21 w 1015"/>
                <a:gd name="T97" fmla="*/ 416 h 1662"/>
                <a:gd name="T98" fmla="*/ 39 w 1015"/>
                <a:gd name="T99" fmla="*/ 364 h 1662"/>
                <a:gd name="T100" fmla="*/ 61 w 1015"/>
                <a:gd name="T101" fmla="*/ 314 h 1662"/>
                <a:gd name="T102" fmla="*/ 89 w 1015"/>
                <a:gd name="T103" fmla="*/ 266 h 1662"/>
                <a:gd name="T104" fmla="*/ 121 w 1015"/>
                <a:gd name="T105" fmla="*/ 222 h 1662"/>
                <a:gd name="T106" fmla="*/ 158 w 1015"/>
                <a:gd name="T107" fmla="*/ 180 h 1662"/>
                <a:gd name="T108" fmla="*/ 199 w 1015"/>
                <a:gd name="T109" fmla="*/ 142 h 1662"/>
                <a:gd name="T110" fmla="*/ 244 w 1015"/>
                <a:gd name="T111" fmla="*/ 108 h 1662"/>
                <a:gd name="T112" fmla="*/ 292 w 1015"/>
                <a:gd name="T113" fmla="*/ 78 h 1662"/>
                <a:gd name="T114" fmla="*/ 344 w 1015"/>
                <a:gd name="T115" fmla="*/ 54 h 1662"/>
                <a:gd name="T116" fmla="*/ 398 w 1015"/>
                <a:gd name="T117" fmla="*/ 34 h 1662"/>
                <a:gd name="T118" fmla="*/ 455 w 1015"/>
                <a:gd name="T119" fmla="*/ 20 h 1662"/>
                <a:gd name="T120" fmla="*/ 523 w 1015"/>
                <a:gd name="T121" fmla="*/ 9 h 1662"/>
                <a:gd name="T122" fmla="*/ 588 w 1015"/>
                <a:gd name="T123" fmla="*/ 2 h 1662"/>
                <a:gd name="T124" fmla="*/ 651 w 1015"/>
                <a:gd name="T125" fmla="*/ 0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5" h="1662">
                  <a:moveTo>
                    <a:pt x="651" y="0"/>
                  </a:moveTo>
                  <a:lnTo>
                    <a:pt x="713" y="1"/>
                  </a:lnTo>
                  <a:lnTo>
                    <a:pt x="773" y="8"/>
                  </a:lnTo>
                  <a:lnTo>
                    <a:pt x="832" y="18"/>
                  </a:lnTo>
                  <a:lnTo>
                    <a:pt x="888" y="33"/>
                  </a:lnTo>
                  <a:lnTo>
                    <a:pt x="943" y="52"/>
                  </a:lnTo>
                  <a:lnTo>
                    <a:pt x="978" y="66"/>
                  </a:lnTo>
                  <a:lnTo>
                    <a:pt x="961" y="99"/>
                  </a:lnTo>
                  <a:lnTo>
                    <a:pt x="939" y="146"/>
                  </a:lnTo>
                  <a:lnTo>
                    <a:pt x="923" y="195"/>
                  </a:lnTo>
                  <a:lnTo>
                    <a:pt x="909" y="246"/>
                  </a:lnTo>
                  <a:lnTo>
                    <a:pt x="901" y="299"/>
                  </a:lnTo>
                  <a:lnTo>
                    <a:pt x="896" y="354"/>
                  </a:lnTo>
                  <a:lnTo>
                    <a:pt x="891" y="555"/>
                  </a:lnTo>
                  <a:lnTo>
                    <a:pt x="889" y="758"/>
                  </a:lnTo>
                  <a:lnTo>
                    <a:pt x="889" y="960"/>
                  </a:lnTo>
                  <a:lnTo>
                    <a:pt x="890" y="1159"/>
                  </a:lnTo>
                  <a:lnTo>
                    <a:pt x="891" y="1378"/>
                  </a:lnTo>
                  <a:lnTo>
                    <a:pt x="893" y="1419"/>
                  </a:lnTo>
                  <a:lnTo>
                    <a:pt x="901" y="1460"/>
                  </a:lnTo>
                  <a:lnTo>
                    <a:pt x="912" y="1499"/>
                  </a:lnTo>
                  <a:lnTo>
                    <a:pt x="927" y="1537"/>
                  </a:lnTo>
                  <a:lnTo>
                    <a:pt x="947" y="1573"/>
                  </a:lnTo>
                  <a:lnTo>
                    <a:pt x="971" y="1606"/>
                  </a:lnTo>
                  <a:lnTo>
                    <a:pt x="1015" y="1661"/>
                  </a:lnTo>
                  <a:lnTo>
                    <a:pt x="750" y="1662"/>
                  </a:lnTo>
                  <a:lnTo>
                    <a:pt x="575" y="1662"/>
                  </a:lnTo>
                  <a:lnTo>
                    <a:pt x="310" y="1661"/>
                  </a:lnTo>
                  <a:lnTo>
                    <a:pt x="266" y="1658"/>
                  </a:lnTo>
                  <a:lnTo>
                    <a:pt x="225" y="1651"/>
                  </a:lnTo>
                  <a:lnTo>
                    <a:pt x="186" y="1640"/>
                  </a:lnTo>
                  <a:lnTo>
                    <a:pt x="151" y="1625"/>
                  </a:lnTo>
                  <a:lnTo>
                    <a:pt x="118" y="1606"/>
                  </a:lnTo>
                  <a:lnTo>
                    <a:pt x="89" y="1583"/>
                  </a:lnTo>
                  <a:lnTo>
                    <a:pt x="64" y="1557"/>
                  </a:lnTo>
                  <a:lnTo>
                    <a:pt x="43" y="1528"/>
                  </a:lnTo>
                  <a:lnTo>
                    <a:pt x="26" y="1495"/>
                  </a:lnTo>
                  <a:lnTo>
                    <a:pt x="14" y="1460"/>
                  </a:lnTo>
                  <a:lnTo>
                    <a:pt x="6" y="1422"/>
                  </a:lnTo>
                  <a:lnTo>
                    <a:pt x="3" y="1382"/>
                  </a:lnTo>
                  <a:lnTo>
                    <a:pt x="2" y="1248"/>
                  </a:lnTo>
                  <a:lnTo>
                    <a:pt x="1" y="1120"/>
                  </a:lnTo>
                  <a:lnTo>
                    <a:pt x="0" y="996"/>
                  </a:lnTo>
                  <a:lnTo>
                    <a:pt x="0" y="875"/>
                  </a:lnTo>
                  <a:lnTo>
                    <a:pt x="1" y="758"/>
                  </a:lnTo>
                  <a:lnTo>
                    <a:pt x="3" y="641"/>
                  </a:lnTo>
                  <a:lnTo>
                    <a:pt x="5" y="525"/>
                  </a:lnTo>
                  <a:lnTo>
                    <a:pt x="10" y="470"/>
                  </a:lnTo>
                  <a:lnTo>
                    <a:pt x="21" y="416"/>
                  </a:lnTo>
                  <a:lnTo>
                    <a:pt x="39" y="364"/>
                  </a:lnTo>
                  <a:lnTo>
                    <a:pt x="61" y="314"/>
                  </a:lnTo>
                  <a:lnTo>
                    <a:pt x="89" y="266"/>
                  </a:lnTo>
                  <a:lnTo>
                    <a:pt x="121" y="222"/>
                  </a:lnTo>
                  <a:lnTo>
                    <a:pt x="158" y="180"/>
                  </a:lnTo>
                  <a:lnTo>
                    <a:pt x="199" y="142"/>
                  </a:lnTo>
                  <a:lnTo>
                    <a:pt x="244" y="108"/>
                  </a:lnTo>
                  <a:lnTo>
                    <a:pt x="292" y="78"/>
                  </a:lnTo>
                  <a:lnTo>
                    <a:pt x="344" y="54"/>
                  </a:lnTo>
                  <a:lnTo>
                    <a:pt x="398" y="34"/>
                  </a:lnTo>
                  <a:lnTo>
                    <a:pt x="455" y="20"/>
                  </a:lnTo>
                  <a:lnTo>
                    <a:pt x="523" y="9"/>
                  </a:lnTo>
                  <a:lnTo>
                    <a:pt x="588" y="2"/>
                  </a:lnTo>
                  <a:lnTo>
                    <a:pt x="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84" name="Freeform 264">
              <a:extLst>
                <a:ext uri="{FF2B5EF4-FFF2-40B4-BE49-F238E27FC236}">
                  <a16:creationId xmlns:a16="http://schemas.microsoft.com/office/drawing/2014/main" id="{2B993643-C602-9AB0-1E87-F3A962ED0763}"/>
                </a:ext>
              </a:extLst>
            </p:cNvPr>
            <p:cNvSpPr>
              <a:spLocks/>
            </p:cNvSpPr>
            <p:nvPr/>
          </p:nvSpPr>
          <p:spPr bwMode="auto">
            <a:xfrm>
              <a:off x="4798716" y="2581276"/>
              <a:ext cx="66675" cy="68263"/>
            </a:xfrm>
            <a:custGeom>
              <a:avLst/>
              <a:gdLst>
                <a:gd name="T0" fmla="*/ 387 w 769"/>
                <a:gd name="T1" fmla="*/ 0 h 735"/>
                <a:gd name="T2" fmla="*/ 435 w 769"/>
                <a:gd name="T3" fmla="*/ 3 h 735"/>
                <a:gd name="T4" fmla="*/ 482 w 769"/>
                <a:gd name="T5" fmla="*/ 11 h 735"/>
                <a:gd name="T6" fmla="*/ 526 w 769"/>
                <a:gd name="T7" fmla="*/ 25 h 735"/>
                <a:gd name="T8" fmla="*/ 568 w 769"/>
                <a:gd name="T9" fmla="*/ 43 h 735"/>
                <a:gd name="T10" fmla="*/ 605 w 769"/>
                <a:gd name="T11" fmla="*/ 66 h 735"/>
                <a:gd name="T12" fmla="*/ 641 w 769"/>
                <a:gd name="T13" fmla="*/ 93 h 735"/>
                <a:gd name="T14" fmla="*/ 672 w 769"/>
                <a:gd name="T15" fmla="*/ 123 h 735"/>
                <a:gd name="T16" fmla="*/ 701 w 769"/>
                <a:gd name="T17" fmla="*/ 157 h 735"/>
                <a:gd name="T18" fmla="*/ 724 w 769"/>
                <a:gd name="T19" fmla="*/ 194 h 735"/>
                <a:gd name="T20" fmla="*/ 744 w 769"/>
                <a:gd name="T21" fmla="*/ 234 h 735"/>
                <a:gd name="T22" fmla="*/ 757 w 769"/>
                <a:gd name="T23" fmla="*/ 276 h 735"/>
                <a:gd name="T24" fmla="*/ 766 w 769"/>
                <a:gd name="T25" fmla="*/ 320 h 735"/>
                <a:gd name="T26" fmla="*/ 769 w 769"/>
                <a:gd name="T27" fmla="*/ 366 h 735"/>
                <a:gd name="T28" fmla="*/ 767 w 769"/>
                <a:gd name="T29" fmla="*/ 408 h 735"/>
                <a:gd name="T30" fmla="*/ 760 w 769"/>
                <a:gd name="T31" fmla="*/ 449 h 735"/>
                <a:gd name="T32" fmla="*/ 749 w 769"/>
                <a:gd name="T33" fmla="*/ 488 h 735"/>
                <a:gd name="T34" fmla="*/ 732 w 769"/>
                <a:gd name="T35" fmla="*/ 526 h 735"/>
                <a:gd name="T36" fmla="*/ 712 w 769"/>
                <a:gd name="T37" fmla="*/ 562 h 735"/>
                <a:gd name="T38" fmla="*/ 687 w 769"/>
                <a:gd name="T39" fmla="*/ 596 h 735"/>
                <a:gd name="T40" fmla="*/ 659 w 769"/>
                <a:gd name="T41" fmla="*/ 627 h 735"/>
                <a:gd name="T42" fmla="*/ 625 w 769"/>
                <a:gd name="T43" fmla="*/ 655 h 735"/>
                <a:gd name="T44" fmla="*/ 591 w 769"/>
                <a:gd name="T45" fmla="*/ 679 h 735"/>
                <a:gd name="T46" fmla="*/ 553 w 769"/>
                <a:gd name="T47" fmla="*/ 699 h 735"/>
                <a:gd name="T48" fmla="*/ 513 w 769"/>
                <a:gd name="T49" fmla="*/ 714 h 735"/>
                <a:gd name="T50" fmla="*/ 472 w 769"/>
                <a:gd name="T51" fmla="*/ 726 h 735"/>
                <a:gd name="T52" fmla="*/ 429 w 769"/>
                <a:gd name="T53" fmla="*/ 733 h 735"/>
                <a:gd name="T54" fmla="*/ 385 w 769"/>
                <a:gd name="T55" fmla="*/ 735 h 735"/>
                <a:gd name="T56" fmla="*/ 384 w 769"/>
                <a:gd name="T57" fmla="*/ 735 h 735"/>
                <a:gd name="T58" fmla="*/ 340 w 769"/>
                <a:gd name="T59" fmla="*/ 733 h 735"/>
                <a:gd name="T60" fmla="*/ 299 w 769"/>
                <a:gd name="T61" fmla="*/ 726 h 735"/>
                <a:gd name="T62" fmla="*/ 257 w 769"/>
                <a:gd name="T63" fmla="*/ 715 h 735"/>
                <a:gd name="T64" fmla="*/ 218 w 769"/>
                <a:gd name="T65" fmla="*/ 699 h 735"/>
                <a:gd name="T66" fmla="*/ 180 w 769"/>
                <a:gd name="T67" fmla="*/ 679 h 735"/>
                <a:gd name="T68" fmla="*/ 145 w 769"/>
                <a:gd name="T69" fmla="*/ 656 h 735"/>
                <a:gd name="T70" fmla="*/ 112 w 769"/>
                <a:gd name="T71" fmla="*/ 628 h 735"/>
                <a:gd name="T72" fmla="*/ 84 w 769"/>
                <a:gd name="T73" fmla="*/ 597 h 735"/>
                <a:gd name="T74" fmla="*/ 59 w 769"/>
                <a:gd name="T75" fmla="*/ 563 h 735"/>
                <a:gd name="T76" fmla="*/ 38 w 769"/>
                <a:gd name="T77" fmla="*/ 527 h 735"/>
                <a:gd name="T78" fmla="*/ 22 w 769"/>
                <a:gd name="T79" fmla="*/ 489 h 735"/>
                <a:gd name="T80" fmla="*/ 10 w 769"/>
                <a:gd name="T81" fmla="*/ 450 h 735"/>
                <a:gd name="T82" fmla="*/ 3 w 769"/>
                <a:gd name="T83" fmla="*/ 409 h 735"/>
                <a:gd name="T84" fmla="*/ 0 w 769"/>
                <a:gd name="T85" fmla="*/ 367 h 735"/>
                <a:gd name="T86" fmla="*/ 3 w 769"/>
                <a:gd name="T87" fmla="*/ 325 h 735"/>
                <a:gd name="T88" fmla="*/ 11 w 769"/>
                <a:gd name="T89" fmla="*/ 284 h 735"/>
                <a:gd name="T90" fmla="*/ 22 w 769"/>
                <a:gd name="T91" fmla="*/ 245 h 735"/>
                <a:gd name="T92" fmla="*/ 39 w 769"/>
                <a:gd name="T93" fmla="*/ 207 h 735"/>
                <a:gd name="T94" fmla="*/ 60 w 769"/>
                <a:gd name="T95" fmla="*/ 171 h 735"/>
                <a:gd name="T96" fmla="*/ 85 w 769"/>
                <a:gd name="T97" fmla="*/ 137 h 735"/>
                <a:gd name="T98" fmla="*/ 114 w 769"/>
                <a:gd name="T99" fmla="*/ 106 h 735"/>
                <a:gd name="T100" fmla="*/ 147 w 769"/>
                <a:gd name="T101" fmla="*/ 78 h 735"/>
                <a:gd name="T102" fmla="*/ 181 w 769"/>
                <a:gd name="T103" fmla="*/ 55 h 735"/>
                <a:gd name="T104" fmla="*/ 219 w 769"/>
                <a:gd name="T105" fmla="*/ 35 h 735"/>
                <a:gd name="T106" fmla="*/ 258 w 769"/>
                <a:gd name="T107" fmla="*/ 20 h 735"/>
                <a:gd name="T108" fmla="*/ 300 w 769"/>
                <a:gd name="T109" fmla="*/ 9 h 735"/>
                <a:gd name="T110" fmla="*/ 343 w 769"/>
                <a:gd name="T111" fmla="*/ 2 h 735"/>
                <a:gd name="T112" fmla="*/ 387 w 769"/>
                <a:gd name="T113"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9" h="735">
                  <a:moveTo>
                    <a:pt x="387" y="0"/>
                  </a:moveTo>
                  <a:lnTo>
                    <a:pt x="435" y="3"/>
                  </a:lnTo>
                  <a:lnTo>
                    <a:pt x="482" y="11"/>
                  </a:lnTo>
                  <a:lnTo>
                    <a:pt x="526" y="25"/>
                  </a:lnTo>
                  <a:lnTo>
                    <a:pt x="568" y="43"/>
                  </a:lnTo>
                  <a:lnTo>
                    <a:pt x="605" y="66"/>
                  </a:lnTo>
                  <a:lnTo>
                    <a:pt x="641" y="93"/>
                  </a:lnTo>
                  <a:lnTo>
                    <a:pt x="672" y="123"/>
                  </a:lnTo>
                  <a:lnTo>
                    <a:pt x="701" y="157"/>
                  </a:lnTo>
                  <a:lnTo>
                    <a:pt x="724" y="194"/>
                  </a:lnTo>
                  <a:lnTo>
                    <a:pt x="744" y="234"/>
                  </a:lnTo>
                  <a:lnTo>
                    <a:pt x="757" y="276"/>
                  </a:lnTo>
                  <a:lnTo>
                    <a:pt x="766" y="320"/>
                  </a:lnTo>
                  <a:lnTo>
                    <a:pt x="769" y="366"/>
                  </a:lnTo>
                  <a:lnTo>
                    <a:pt x="767" y="408"/>
                  </a:lnTo>
                  <a:lnTo>
                    <a:pt x="760" y="449"/>
                  </a:lnTo>
                  <a:lnTo>
                    <a:pt x="749" y="488"/>
                  </a:lnTo>
                  <a:lnTo>
                    <a:pt x="732" y="526"/>
                  </a:lnTo>
                  <a:lnTo>
                    <a:pt x="712" y="562"/>
                  </a:lnTo>
                  <a:lnTo>
                    <a:pt x="687" y="596"/>
                  </a:lnTo>
                  <a:lnTo>
                    <a:pt x="659" y="627"/>
                  </a:lnTo>
                  <a:lnTo>
                    <a:pt x="625" y="655"/>
                  </a:lnTo>
                  <a:lnTo>
                    <a:pt x="591" y="679"/>
                  </a:lnTo>
                  <a:lnTo>
                    <a:pt x="553" y="699"/>
                  </a:lnTo>
                  <a:lnTo>
                    <a:pt x="513" y="714"/>
                  </a:lnTo>
                  <a:lnTo>
                    <a:pt x="472" y="726"/>
                  </a:lnTo>
                  <a:lnTo>
                    <a:pt x="429" y="733"/>
                  </a:lnTo>
                  <a:lnTo>
                    <a:pt x="385" y="735"/>
                  </a:lnTo>
                  <a:lnTo>
                    <a:pt x="384" y="735"/>
                  </a:lnTo>
                  <a:lnTo>
                    <a:pt x="340" y="733"/>
                  </a:lnTo>
                  <a:lnTo>
                    <a:pt x="299" y="726"/>
                  </a:lnTo>
                  <a:lnTo>
                    <a:pt x="257" y="715"/>
                  </a:lnTo>
                  <a:lnTo>
                    <a:pt x="218" y="699"/>
                  </a:lnTo>
                  <a:lnTo>
                    <a:pt x="180" y="679"/>
                  </a:lnTo>
                  <a:lnTo>
                    <a:pt x="145" y="656"/>
                  </a:lnTo>
                  <a:lnTo>
                    <a:pt x="112" y="628"/>
                  </a:lnTo>
                  <a:lnTo>
                    <a:pt x="84" y="597"/>
                  </a:lnTo>
                  <a:lnTo>
                    <a:pt x="59" y="563"/>
                  </a:lnTo>
                  <a:lnTo>
                    <a:pt x="38" y="527"/>
                  </a:lnTo>
                  <a:lnTo>
                    <a:pt x="22" y="489"/>
                  </a:lnTo>
                  <a:lnTo>
                    <a:pt x="10" y="450"/>
                  </a:lnTo>
                  <a:lnTo>
                    <a:pt x="3" y="409"/>
                  </a:lnTo>
                  <a:lnTo>
                    <a:pt x="0" y="367"/>
                  </a:lnTo>
                  <a:lnTo>
                    <a:pt x="3" y="325"/>
                  </a:lnTo>
                  <a:lnTo>
                    <a:pt x="11" y="284"/>
                  </a:lnTo>
                  <a:lnTo>
                    <a:pt x="22" y="245"/>
                  </a:lnTo>
                  <a:lnTo>
                    <a:pt x="39" y="207"/>
                  </a:lnTo>
                  <a:lnTo>
                    <a:pt x="60" y="171"/>
                  </a:lnTo>
                  <a:lnTo>
                    <a:pt x="85" y="137"/>
                  </a:lnTo>
                  <a:lnTo>
                    <a:pt x="114" y="106"/>
                  </a:lnTo>
                  <a:lnTo>
                    <a:pt x="147" y="78"/>
                  </a:lnTo>
                  <a:lnTo>
                    <a:pt x="181" y="55"/>
                  </a:lnTo>
                  <a:lnTo>
                    <a:pt x="219" y="35"/>
                  </a:lnTo>
                  <a:lnTo>
                    <a:pt x="258" y="20"/>
                  </a:lnTo>
                  <a:lnTo>
                    <a:pt x="300" y="9"/>
                  </a:lnTo>
                  <a:lnTo>
                    <a:pt x="343" y="2"/>
                  </a:lnTo>
                  <a:lnTo>
                    <a:pt x="3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85" name="Freeform 265">
              <a:extLst>
                <a:ext uri="{FF2B5EF4-FFF2-40B4-BE49-F238E27FC236}">
                  <a16:creationId xmlns:a16="http://schemas.microsoft.com/office/drawing/2014/main" id="{53A31E0F-A03A-C7D7-BA58-D44CD0060BB1}"/>
                </a:ext>
              </a:extLst>
            </p:cNvPr>
            <p:cNvSpPr>
              <a:spLocks/>
            </p:cNvSpPr>
            <p:nvPr/>
          </p:nvSpPr>
          <p:spPr bwMode="auto">
            <a:xfrm>
              <a:off x="4798716" y="2659063"/>
              <a:ext cx="90488" cy="155575"/>
            </a:xfrm>
            <a:custGeom>
              <a:avLst/>
              <a:gdLst>
                <a:gd name="T0" fmla="*/ 358 w 1021"/>
                <a:gd name="T1" fmla="*/ 0 h 1661"/>
                <a:gd name="T2" fmla="*/ 413 w 1021"/>
                <a:gd name="T3" fmla="*/ 1 h 1661"/>
                <a:gd name="T4" fmla="*/ 468 w 1021"/>
                <a:gd name="T5" fmla="*/ 5 h 1661"/>
                <a:gd name="T6" fmla="*/ 519 w 1021"/>
                <a:gd name="T7" fmla="*/ 9 h 1661"/>
                <a:gd name="T8" fmla="*/ 576 w 1021"/>
                <a:gd name="T9" fmla="*/ 18 h 1661"/>
                <a:gd name="T10" fmla="*/ 629 w 1021"/>
                <a:gd name="T11" fmla="*/ 33 h 1661"/>
                <a:gd name="T12" fmla="*/ 681 w 1021"/>
                <a:gd name="T13" fmla="*/ 53 h 1661"/>
                <a:gd name="T14" fmla="*/ 732 w 1021"/>
                <a:gd name="T15" fmla="*/ 78 h 1661"/>
                <a:gd name="T16" fmla="*/ 779 w 1021"/>
                <a:gd name="T17" fmla="*/ 108 h 1661"/>
                <a:gd name="T18" fmla="*/ 823 w 1021"/>
                <a:gd name="T19" fmla="*/ 141 h 1661"/>
                <a:gd name="T20" fmla="*/ 864 w 1021"/>
                <a:gd name="T21" fmla="*/ 179 h 1661"/>
                <a:gd name="T22" fmla="*/ 900 w 1021"/>
                <a:gd name="T23" fmla="*/ 220 h 1661"/>
                <a:gd name="T24" fmla="*/ 933 w 1021"/>
                <a:gd name="T25" fmla="*/ 263 h 1661"/>
                <a:gd name="T26" fmla="*/ 960 w 1021"/>
                <a:gd name="T27" fmla="*/ 310 h 1661"/>
                <a:gd name="T28" fmla="*/ 983 w 1021"/>
                <a:gd name="T29" fmla="*/ 358 h 1661"/>
                <a:gd name="T30" fmla="*/ 1000 w 1021"/>
                <a:gd name="T31" fmla="*/ 408 h 1661"/>
                <a:gd name="T32" fmla="*/ 1011 w 1021"/>
                <a:gd name="T33" fmla="*/ 459 h 1661"/>
                <a:gd name="T34" fmla="*/ 1015 w 1021"/>
                <a:gd name="T35" fmla="*/ 511 h 1661"/>
                <a:gd name="T36" fmla="*/ 1020 w 1021"/>
                <a:gd name="T37" fmla="*/ 749 h 1661"/>
                <a:gd name="T38" fmla="*/ 1021 w 1021"/>
                <a:gd name="T39" fmla="*/ 986 h 1661"/>
                <a:gd name="T40" fmla="*/ 1020 w 1021"/>
                <a:gd name="T41" fmla="*/ 1221 h 1661"/>
                <a:gd name="T42" fmla="*/ 1019 w 1021"/>
                <a:gd name="T43" fmla="*/ 1380 h 1661"/>
                <a:gd name="T44" fmla="*/ 1018 w 1021"/>
                <a:gd name="T45" fmla="*/ 1410 h 1661"/>
                <a:gd name="T46" fmla="*/ 1012 w 1021"/>
                <a:gd name="T47" fmla="*/ 1439 h 1661"/>
                <a:gd name="T48" fmla="*/ 1003 w 1021"/>
                <a:gd name="T49" fmla="*/ 1468 h 1661"/>
                <a:gd name="T50" fmla="*/ 991 w 1021"/>
                <a:gd name="T51" fmla="*/ 1496 h 1661"/>
                <a:gd name="T52" fmla="*/ 973 w 1021"/>
                <a:gd name="T53" fmla="*/ 1531 h 1661"/>
                <a:gd name="T54" fmla="*/ 949 w 1021"/>
                <a:gd name="T55" fmla="*/ 1561 h 1661"/>
                <a:gd name="T56" fmla="*/ 923 w 1021"/>
                <a:gd name="T57" fmla="*/ 1587 h 1661"/>
                <a:gd name="T58" fmla="*/ 895 w 1021"/>
                <a:gd name="T59" fmla="*/ 1610 h 1661"/>
                <a:gd name="T60" fmla="*/ 863 w 1021"/>
                <a:gd name="T61" fmla="*/ 1628 h 1661"/>
                <a:gd name="T62" fmla="*/ 828 w 1021"/>
                <a:gd name="T63" fmla="*/ 1642 h 1661"/>
                <a:gd name="T64" fmla="*/ 790 w 1021"/>
                <a:gd name="T65" fmla="*/ 1652 h 1661"/>
                <a:gd name="T66" fmla="*/ 749 w 1021"/>
                <a:gd name="T67" fmla="*/ 1658 h 1661"/>
                <a:gd name="T68" fmla="*/ 705 w 1021"/>
                <a:gd name="T69" fmla="*/ 1661 h 1661"/>
                <a:gd name="T70" fmla="*/ 703 w 1021"/>
                <a:gd name="T71" fmla="*/ 1661 h 1661"/>
                <a:gd name="T72" fmla="*/ 72 w 1021"/>
                <a:gd name="T73" fmla="*/ 1661 h 1661"/>
                <a:gd name="T74" fmla="*/ 0 w 1021"/>
                <a:gd name="T75" fmla="*/ 1661 h 1661"/>
                <a:gd name="T76" fmla="*/ 43 w 1021"/>
                <a:gd name="T77" fmla="*/ 1606 h 1661"/>
                <a:gd name="T78" fmla="*/ 67 w 1021"/>
                <a:gd name="T79" fmla="*/ 1570 h 1661"/>
                <a:gd name="T80" fmla="*/ 87 w 1021"/>
                <a:gd name="T81" fmla="*/ 1532 h 1661"/>
                <a:gd name="T82" fmla="*/ 102 w 1021"/>
                <a:gd name="T83" fmla="*/ 1492 h 1661"/>
                <a:gd name="T84" fmla="*/ 114 w 1021"/>
                <a:gd name="T85" fmla="*/ 1449 h 1661"/>
                <a:gd name="T86" fmla="*/ 121 w 1021"/>
                <a:gd name="T87" fmla="*/ 1404 h 1661"/>
                <a:gd name="T88" fmla="*/ 123 w 1021"/>
                <a:gd name="T89" fmla="*/ 1357 h 1661"/>
                <a:gd name="T90" fmla="*/ 123 w 1021"/>
                <a:gd name="T91" fmla="*/ 633 h 1661"/>
                <a:gd name="T92" fmla="*/ 123 w 1021"/>
                <a:gd name="T93" fmla="*/ 414 h 1661"/>
                <a:gd name="T94" fmla="*/ 121 w 1021"/>
                <a:gd name="T95" fmla="*/ 358 h 1661"/>
                <a:gd name="T96" fmla="*/ 115 w 1021"/>
                <a:gd name="T97" fmla="*/ 303 h 1661"/>
                <a:gd name="T98" fmla="*/ 105 w 1021"/>
                <a:gd name="T99" fmla="*/ 250 h 1661"/>
                <a:gd name="T100" fmla="*/ 91 w 1021"/>
                <a:gd name="T101" fmla="*/ 199 h 1661"/>
                <a:gd name="T102" fmla="*/ 73 w 1021"/>
                <a:gd name="T103" fmla="*/ 149 h 1661"/>
                <a:gd name="T104" fmla="*/ 50 w 1021"/>
                <a:gd name="T105" fmla="*/ 102 h 1661"/>
                <a:gd name="T106" fmla="*/ 33 w 1021"/>
                <a:gd name="T107" fmla="*/ 69 h 1661"/>
                <a:gd name="T108" fmla="*/ 68 w 1021"/>
                <a:gd name="T109" fmla="*/ 55 h 1661"/>
                <a:gd name="T110" fmla="*/ 126 w 1021"/>
                <a:gd name="T111" fmla="*/ 34 h 1661"/>
                <a:gd name="T112" fmla="*/ 185 w 1021"/>
                <a:gd name="T113" fmla="*/ 18 h 1661"/>
                <a:gd name="T114" fmla="*/ 244 w 1021"/>
                <a:gd name="T115" fmla="*/ 8 h 1661"/>
                <a:gd name="T116" fmla="*/ 301 w 1021"/>
                <a:gd name="T117" fmla="*/ 2 h 1661"/>
                <a:gd name="T118" fmla="*/ 358 w 1021"/>
                <a:gd name="T119" fmla="*/ 0 h 1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1" h="1661">
                  <a:moveTo>
                    <a:pt x="358" y="0"/>
                  </a:moveTo>
                  <a:lnTo>
                    <a:pt x="413" y="1"/>
                  </a:lnTo>
                  <a:lnTo>
                    <a:pt x="468" y="5"/>
                  </a:lnTo>
                  <a:lnTo>
                    <a:pt x="519" y="9"/>
                  </a:lnTo>
                  <a:lnTo>
                    <a:pt x="576" y="18"/>
                  </a:lnTo>
                  <a:lnTo>
                    <a:pt x="629" y="33"/>
                  </a:lnTo>
                  <a:lnTo>
                    <a:pt x="681" y="53"/>
                  </a:lnTo>
                  <a:lnTo>
                    <a:pt x="732" y="78"/>
                  </a:lnTo>
                  <a:lnTo>
                    <a:pt x="779" y="108"/>
                  </a:lnTo>
                  <a:lnTo>
                    <a:pt x="823" y="141"/>
                  </a:lnTo>
                  <a:lnTo>
                    <a:pt x="864" y="179"/>
                  </a:lnTo>
                  <a:lnTo>
                    <a:pt x="900" y="220"/>
                  </a:lnTo>
                  <a:lnTo>
                    <a:pt x="933" y="263"/>
                  </a:lnTo>
                  <a:lnTo>
                    <a:pt x="960" y="310"/>
                  </a:lnTo>
                  <a:lnTo>
                    <a:pt x="983" y="358"/>
                  </a:lnTo>
                  <a:lnTo>
                    <a:pt x="1000" y="408"/>
                  </a:lnTo>
                  <a:lnTo>
                    <a:pt x="1011" y="459"/>
                  </a:lnTo>
                  <a:lnTo>
                    <a:pt x="1015" y="511"/>
                  </a:lnTo>
                  <a:lnTo>
                    <a:pt x="1020" y="749"/>
                  </a:lnTo>
                  <a:lnTo>
                    <a:pt x="1021" y="986"/>
                  </a:lnTo>
                  <a:lnTo>
                    <a:pt x="1020" y="1221"/>
                  </a:lnTo>
                  <a:lnTo>
                    <a:pt x="1019" y="1380"/>
                  </a:lnTo>
                  <a:lnTo>
                    <a:pt x="1018" y="1410"/>
                  </a:lnTo>
                  <a:lnTo>
                    <a:pt x="1012" y="1439"/>
                  </a:lnTo>
                  <a:lnTo>
                    <a:pt x="1003" y="1468"/>
                  </a:lnTo>
                  <a:lnTo>
                    <a:pt x="991" y="1496"/>
                  </a:lnTo>
                  <a:lnTo>
                    <a:pt x="973" y="1531"/>
                  </a:lnTo>
                  <a:lnTo>
                    <a:pt x="949" y="1561"/>
                  </a:lnTo>
                  <a:lnTo>
                    <a:pt x="923" y="1587"/>
                  </a:lnTo>
                  <a:lnTo>
                    <a:pt x="895" y="1610"/>
                  </a:lnTo>
                  <a:lnTo>
                    <a:pt x="863" y="1628"/>
                  </a:lnTo>
                  <a:lnTo>
                    <a:pt x="828" y="1642"/>
                  </a:lnTo>
                  <a:lnTo>
                    <a:pt x="790" y="1652"/>
                  </a:lnTo>
                  <a:lnTo>
                    <a:pt x="749" y="1658"/>
                  </a:lnTo>
                  <a:lnTo>
                    <a:pt x="705" y="1661"/>
                  </a:lnTo>
                  <a:lnTo>
                    <a:pt x="703" y="1661"/>
                  </a:lnTo>
                  <a:lnTo>
                    <a:pt x="72" y="1661"/>
                  </a:lnTo>
                  <a:lnTo>
                    <a:pt x="0" y="1661"/>
                  </a:lnTo>
                  <a:lnTo>
                    <a:pt x="43" y="1606"/>
                  </a:lnTo>
                  <a:lnTo>
                    <a:pt x="67" y="1570"/>
                  </a:lnTo>
                  <a:lnTo>
                    <a:pt x="87" y="1532"/>
                  </a:lnTo>
                  <a:lnTo>
                    <a:pt x="102" y="1492"/>
                  </a:lnTo>
                  <a:lnTo>
                    <a:pt x="114" y="1449"/>
                  </a:lnTo>
                  <a:lnTo>
                    <a:pt x="121" y="1404"/>
                  </a:lnTo>
                  <a:lnTo>
                    <a:pt x="123" y="1357"/>
                  </a:lnTo>
                  <a:lnTo>
                    <a:pt x="123" y="633"/>
                  </a:lnTo>
                  <a:lnTo>
                    <a:pt x="123" y="414"/>
                  </a:lnTo>
                  <a:lnTo>
                    <a:pt x="121" y="358"/>
                  </a:lnTo>
                  <a:lnTo>
                    <a:pt x="115" y="303"/>
                  </a:lnTo>
                  <a:lnTo>
                    <a:pt x="105" y="250"/>
                  </a:lnTo>
                  <a:lnTo>
                    <a:pt x="91" y="199"/>
                  </a:lnTo>
                  <a:lnTo>
                    <a:pt x="73" y="149"/>
                  </a:lnTo>
                  <a:lnTo>
                    <a:pt x="50" y="102"/>
                  </a:lnTo>
                  <a:lnTo>
                    <a:pt x="33" y="69"/>
                  </a:lnTo>
                  <a:lnTo>
                    <a:pt x="68" y="55"/>
                  </a:lnTo>
                  <a:lnTo>
                    <a:pt x="126" y="34"/>
                  </a:lnTo>
                  <a:lnTo>
                    <a:pt x="185" y="18"/>
                  </a:lnTo>
                  <a:lnTo>
                    <a:pt x="244" y="8"/>
                  </a:lnTo>
                  <a:lnTo>
                    <a:pt x="301" y="2"/>
                  </a:lnTo>
                  <a:lnTo>
                    <a:pt x="3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286" name="Группа 285">
            <a:extLst>
              <a:ext uri="{FF2B5EF4-FFF2-40B4-BE49-F238E27FC236}">
                <a16:creationId xmlns:a16="http://schemas.microsoft.com/office/drawing/2014/main" id="{FEAC2CE0-AE11-365A-48D2-E70D9A110170}"/>
              </a:ext>
            </a:extLst>
          </p:cNvPr>
          <p:cNvGrpSpPr/>
          <p:nvPr/>
        </p:nvGrpSpPr>
        <p:grpSpPr>
          <a:xfrm>
            <a:off x="8603414" y="2712969"/>
            <a:ext cx="119063" cy="273051"/>
            <a:chOff x="946092" y="1308393"/>
            <a:chExt cx="119063" cy="273051"/>
          </a:xfrm>
          <a:solidFill>
            <a:schemeClr val="tx2"/>
          </a:solidFill>
        </p:grpSpPr>
        <p:sp>
          <p:nvSpPr>
            <p:cNvPr id="287" name="Freeform 559">
              <a:extLst>
                <a:ext uri="{FF2B5EF4-FFF2-40B4-BE49-F238E27FC236}">
                  <a16:creationId xmlns:a16="http://schemas.microsoft.com/office/drawing/2014/main" id="{4C6742B8-7458-9F79-2F13-464864D95538}"/>
                </a:ext>
              </a:extLst>
            </p:cNvPr>
            <p:cNvSpPr>
              <a:spLocks/>
            </p:cNvSpPr>
            <p:nvPr/>
          </p:nvSpPr>
          <p:spPr bwMode="auto">
            <a:xfrm>
              <a:off x="968317" y="1308393"/>
              <a:ext cx="74613" cy="77788"/>
            </a:xfrm>
            <a:custGeom>
              <a:avLst/>
              <a:gdLst>
                <a:gd name="T0" fmla="*/ 514 w 1025"/>
                <a:gd name="T1" fmla="*/ 0 h 1012"/>
                <a:gd name="T2" fmla="*/ 614 w 1025"/>
                <a:gd name="T3" fmla="*/ 10 h 1012"/>
                <a:gd name="T4" fmla="*/ 709 w 1025"/>
                <a:gd name="T5" fmla="*/ 38 h 1012"/>
                <a:gd name="T6" fmla="*/ 798 w 1025"/>
                <a:gd name="T7" fmla="*/ 85 h 1012"/>
                <a:gd name="T8" fmla="*/ 876 w 1025"/>
                <a:gd name="T9" fmla="*/ 149 h 1012"/>
                <a:gd name="T10" fmla="*/ 940 w 1025"/>
                <a:gd name="T11" fmla="*/ 226 h 1012"/>
                <a:gd name="T12" fmla="*/ 987 w 1025"/>
                <a:gd name="T13" fmla="*/ 313 h 1012"/>
                <a:gd name="T14" fmla="*/ 1016 w 1025"/>
                <a:gd name="T15" fmla="*/ 407 h 1012"/>
                <a:gd name="T16" fmla="*/ 1025 w 1025"/>
                <a:gd name="T17" fmla="*/ 506 h 1012"/>
                <a:gd name="T18" fmla="*/ 1014 w 1025"/>
                <a:gd name="T19" fmla="*/ 615 h 1012"/>
                <a:gd name="T20" fmla="*/ 980 w 1025"/>
                <a:gd name="T21" fmla="*/ 715 h 1012"/>
                <a:gd name="T22" fmla="*/ 927 w 1025"/>
                <a:gd name="T23" fmla="*/ 804 h 1012"/>
                <a:gd name="T24" fmla="*/ 857 w 1025"/>
                <a:gd name="T25" fmla="*/ 881 h 1012"/>
                <a:gd name="T26" fmla="*/ 773 w 1025"/>
                <a:gd name="T27" fmla="*/ 941 h 1012"/>
                <a:gd name="T28" fmla="*/ 677 w 1025"/>
                <a:gd name="T29" fmla="*/ 986 h 1012"/>
                <a:gd name="T30" fmla="*/ 572 w 1025"/>
                <a:gd name="T31" fmla="*/ 1009 h 1012"/>
                <a:gd name="T32" fmla="*/ 515 w 1025"/>
                <a:gd name="T33" fmla="*/ 1012 h 1012"/>
                <a:gd name="T34" fmla="*/ 405 w 1025"/>
                <a:gd name="T35" fmla="*/ 1000 h 1012"/>
                <a:gd name="T36" fmla="*/ 304 w 1025"/>
                <a:gd name="T37" fmla="*/ 966 h 1012"/>
                <a:gd name="T38" fmla="*/ 212 w 1025"/>
                <a:gd name="T39" fmla="*/ 915 h 1012"/>
                <a:gd name="T40" fmla="*/ 134 w 1025"/>
                <a:gd name="T41" fmla="*/ 846 h 1012"/>
                <a:gd name="T42" fmla="*/ 72 w 1025"/>
                <a:gd name="T43" fmla="*/ 762 h 1012"/>
                <a:gd name="T44" fmla="*/ 27 w 1025"/>
                <a:gd name="T45" fmla="*/ 667 h 1012"/>
                <a:gd name="T46" fmla="*/ 4 w 1025"/>
                <a:gd name="T47" fmla="*/ 563 h 1012"/>
                <a:gd name="T48" fmla="*/ 3 w 1025"/>
                <a:gd name="T49" fmla="*/ 458 h 1012"/>
                <a:gd name="T50" fmla="*/ 22 w 1025"/>
                <a:gd name="T51" fmla="*/ 361 h 1012"/>
                <a:gd name="T52" fmla="*/ 59 w 1025"/>
                <a:gd name="T53" fmla="*/ 270 h 1012"/>
                <a:gd name="T54" fmla="*/ 114 w 1025"/>
                <a:gd name="T55" fmla="*/ 188 h 1012"/>
                <a:gd name="T56" fmla="*/ 186 w 1025"/>
                <a:gd name="T57" fmla="*/ 117 h 1012"/>
                <a:gd name="T58" fmla="*/ 270 w 1025"/>
                <a:gd name="T59" fmla="*/ 60 h 1012"/>
                <a:gd name="T60" fmla="*/ 362 w 1025"/>
                <a:gd name="T61" fmla="*/ 22 h 1012"/>
                <a:gd name="T62" fmla="*/ 461 w 1025"/>
                <a:gd name="T63" fmla="*/ 2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5" h="1012">
                  <a:moveTo>
                    <a:pt x="513" y="0"/>
                  </a:moveTo>
                  <a:lnTo>
                    <a:pt x="514" y="0"/>
                  </a:lnTo>
                  <a:lnTo>
                    <a:pt x="565" y="2"/>
                  </a:lnTo>
                  <a:lnTo>
                    <a:pt x="614" y="10"/>
                  </a:lnTo>
                  <a:lnTo>
                    <a:pt x="663" y="22"/>
                  </a:lnTo>
                  <a:lnTo>
                    <a:pt x="709" y="38"/>
                  </a:lnTo>
                  <a:lnTo>
                    <a:pt x="755" y="59"/>
                  </a:lnTo>
                  <a:lnTo>
                    <a:pt x="798" y="85"/>
                  </a:lnTo>
                  <a:lnTo>
                    <a:pt x="838" y="115"/>
                  </a:lnTo>
                  <a:lnTo>
                    <a:pt x="876" y="149"/>
                  </a:lnTo>
                  <a:lnTo>
                    <a:pt x="910" y="186"/>
                  </a:lnTo>
                  <a:lnTo>
                    <a:pt x="940" y="226"/>
                  </a:lnTo>
                  <a:lnTo>
                    <a:pt x="966" y="268"/>
                  </a:lnTo>
                  <a:lnTo>
                    <a:pt x="987" y="313"/>
                  </a:lnTo>
                  <a:lnTo>
                    <a:pt x="1004" y="359"/>
                  </a:lnTo>
                  <a:lnTo>
                    <a:pt x="1016" y="407"/>
                  </a:lnTo>
                  <a:lnTo>
                    <a:pt x="1023" y="456"/>
                  </a:lnTo>
                  <a:lnTo>
                    <a:pt x="1025" y="506"/>
                  </a:lnTo>
                  <a:lnTo>
                    <a:pt x="1022" y="561"/>
                  </a:lnTo>
                  <a:lnTo>
                    <a:pt x="1014" y="615"/>
                  </a:lnTo>
                  <a:lnTo>
                    <a:pt x="999" y="665"/>
                  </a:lnTo>
                  <a:lnTo>
                    <a:pt x="980" y="715"/>
                  </a:lnTo>
                  <a:lnTo>
                    <a:pt x="956" y="761"/>
                  </a:lnTo>
                  <a:lnTo>
                    <a:pt x="927" y="804"/>
                  </a:lnTo>
                  <a:lnTo>
                    <a:pt x="893" y="844"/>
                  </a:lnTo>
                  <a:lnTo>
                    <a:pt x="857" y="881"/>
                  </a:lnTo>
                  <a:lnTo>
                    <a:pt x="816" y="914"/>
                  </a:lnTo>
                  <a:lnTo>
                    <a:pt x="773" y="941"/>
                  </a:lnTo>
                  <a:lnTo>
                    <a:pt x="726" y="966"/>
                  </a:lnTo>
                  <a:lnTo>
                    <a:pt x="677" y="986"/>
                  </a:lnTo>
                  <a:lnTo>
                    <a:pt x="625" y="999"/>
                  </a:lnTo>
                  <a:lnTo>
                    <a:pt x="572" y="1009"/>
                  </a:lnTo>
                  <a:lnTo>
                    <a:pt x="516" y="1012"/>
                  </a:lnTo>
                  <a:lnTo>
                    <a:pt x="515" y="1012"/>
                  </a:lnTo>
                  <a:lnTo>
                    <a:pt x="459" y="1009"/>
                  </a:lnTo>
                  <a:lnTo>
                    <a:pt x="405" y="1000"/>
                  </a:lnTo>
                  <a:lnTo>
                    <a:pt x="353" y="986"/>
                  </a:lnTo>
                  <a:lnTo>
                    <a:pt x="304" y="966"/>
                  </a:lnTo>
                  <a:lnTo>
                    <a:pt x="257" y="943"/>
                  </a:lnTo>
                  <a:lnTo>
                    <a:pt x="212" y="915"/>
                  </a:lnTo>
                  <a:lnTo>
                    <a:pt x="172" y="882"/>
                  </a:lnTo>
                  <a:lnTo>
                    <a:pt x="134" y="846"/>
                  </a:lnTo>
                  <a:lnTo>
                    <a:pt x="101" y="805"/>
                  </a:lnTo>
                  <a:lnTo>
                    <a:pt x="72" y="762"/>
                  </a:lnTo>
                  <a:lnTo>
                    <a:pt x="47" y="716"/>
                  </a:lnTo>
                  <a:lnTo>
                    <a:pt x="27" y="667"/>
                  </a:lnTo>
                  <a:lnTo>
                    <a:pt x="13" y="616"/>
                  </a:lnTo>
                  <a:lnTo>
                    <a:pt x="4" y="563"/>
                  </a:lnTo>
                  <a:lnTo>
                    <a:pt x="0" y="507"/>
                  </a:lnTo>
                  <a:lnTo>
                    <a:pt x="3" y="458"/>
                  </a:lnTo>
                  <a:lnTo>
                    <a:pt x="9" y="409"/>
                  </a:lnTo>
                  <a:lnTo>
                    <a:pt x="22" y="361"/>
                  </a:lnTo>
                  <a:lnTo>
                    <a:pt x="39" y="315"/>
                  </a:lnTo>
                  <a:lnTo>
                    <a:pt x="59" y="270"/>
                  </a:lnTo>
                  <a:lnTo>
                    <a:pt x="84" y="228"/>
                  </a:lnTo>
                  <a:lnTo>
                    <a:pt x="114" y="188"/>
                  </a:lnTo>
                  <a:lnTo>
                    <a:pt x="149" y="151"/>
                  </a:lnTo>
                  <a:lnTo>
                    <a:pt x="186" y="117"/>
                  </a:lnTo>
                  <a:lnTo>
                    <a:pt x="227" y="86"/>
                  </a:lnTo>
                  <a:lnTo>
                    <a:pt x="270" y="60"/>
                  </a:lnTo>
                  <a:lnTo>
                    <a:pt x="315" y="39"/>
                  </a:lnTo>
                  <a:lnTo>
                    <a:pt x="362" y="22"/>
                  </a:lnTo>
                  <a:lnTo>
                    <a:pt x="411" y="10"/>
                  </a:lnTo>
                  <a:lnTo>
                    <a:pt x="461" y="2"/>
                  </a:lnTo>
                  <a:lnTo>
                    <a:pt x="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88" name="Freeform 560">
              <a:extLst>
                <a:ext uri="{FF2B5EF4-FFF2-40B4-BE49-F238E27FC236}">
                  <a16:creationId xmlns:a16="http://schemas.microsoft.com/office/drawing/2014/main" id="{E64B57D8-C6BF-A1E8-C73E-E27A0BAACDE2}"/>
                </a:ext>
              </a:extLst>
            </p:cNvPr>
            <p:cNvSpPr>
              <a:spLocks/>
            </p:cNvSpPr>
            <p:nvPr/>
          </p:nvSpPr>
          <p:spPr bwMode="auto">
            <a:xfrm>
              <a:off x="946092" y="1409993"/>
              <a:ext cx="119063" cy="171451"/>
            </a:xfrm>
            <a:custGeom>
              <a:avLst/>
              <a:gdLst>
                <a:gd name="T0" fmla="*/ 930 w 1653"/>
                <a:gd name="T1" fmla="*/ 2 h 2264"/>
                <a:gd name="T2" fmla="*/ 1068 w 1653"/>
                <a:gd name="T3" fmla="*/ 19 h 2264"/>
                <a:gd name="T4" fmla="*/ 1197 w 1653"/>
                <a:gd name="T5" fmla="*/ 53 h 2264"/>
                <a:gd name="T6" fmla="*/ 1306 w 1653"/>
                <a:gd name="T7" fmla="*/ 104 h 2264"/>
                <a:gd name="T8" fmla="*/ 1404 w 1653"/>
                <a:gd name="T9" fmla="*/ 173 h 2264"/>
                <a:gd name="T10" fmla="*/ 1487 w 1653"/>
                <a:gd name="T11" fmla="*/ 257 h 2264"/>
                <a:gd name="T12" fmla="*/ 1556 w 1653"/>
                <a:gd name="T13" fmla="*/ 355 h 2264"/>
                <a:gd name="T14" fmla="*/ 1607 w 1653"/>
                <a:gd name="T15" fmla="*/ 463 h 2264"/>
                <a:gd name="T16" fmla="*/ 1639 w 1653"/>
                <a:gd name="T17" fmla="*/ 579 h 2264"/>
                <a:gd name="T18" fmla="*/ 1652 w 1653"/>
                <a:gd name="T19" fmla="*/ 703 h 2264"/>
                <a:gd name="T20" fmla="*/ 1653 w 1653"/>
                <a:gd name="T21" fmla="*/ 1115 h 2264"/>
                <a:gd name="T22" fmla="*/ 1652 w 1653"/>
                <a:gd name="T23" fmla="*/ 1492 h 2264"/>
                <a:gd name="T24" fmla="*/ 1649 w 1653"/>
                <a:gd name="T25" fmla="*/ 1938 h 2264"/>
                <a:gd name="T26" fmla="*/ 1629 w 1653"/>
                <a:gd name="T27" fmla="*/ 2031 h 2264"/>
                <a:gd name="T28" fmla="*/ 1589 w 1653"/>
                <a:gd name="T29" fmla="*/ 2110 h 2264"/>
                <a:gd name="T30" fmla="*/ 1533 w 1653"/>
                <a:gd name="T31" fmla="*/ 2174 h 2264"/>
                <a:gd name="T32" fmla="*/ 1460 w 1653"/>
                <a:gd name="T33" fmla="*/ 2223 h 2264"/>
                <a:gd name="T34" fmla="*/ 1374 w 1653"/>
                <a:gd name="T35" fmla="*/ 2253 h 2264"/>
                <a:gd name="T36" fmla="*/ 1274 w 1653"/>
                <a:gd name="T37" fmla="*/ 2263 h 2264"/>
                <a:gd name="T38" fmla="*/ 379 w 1653"/>
                <a:gd name="T39" fmla="*/ 2263 h 2264"/>
                <a:gd name="T40" fmla="*/ 279 w 1653"/>
                <a:gd name="T41" fmla="*/ 2253 h 2264"/>
                <a:gd name="T42" fmla="*/ 191 w 1653"/>
                <a:gd name="T43" fmla="*/ 2223 h 2264"/>
                <a:gd name="T44" fmla="*/ 119 w 1653"/>
                <a:gd name="T45" fmla="*/ 2174 h 2264"/>
                <a:gd name="T46" fmla="*/ 62 w 1653"/>
                <a:gd name="T47" fmla="*/ 2110 h 2264"/>
                <a:gd name="T48" fmla="*/ 23 w 1653"/>
                <a:gd name="T49" fmla="*/ 2031 h 2264"/>
                <a:gd name="T50" fmla="*/ 3 w 1653"/>
                <a:gd name="T51" fmla="*/ 1937 h 2264"/>
                <a:gd name="T52" fmla="*/ 0 w 1653"/>
                <a:gd name="T53" fmla="*/ 722 h 2264"/>
                <a:gd name="T54" fmla="*/ 10 w 1653"/>
                <a:gd name="T55" fmla="*/ 595 h 2264"/>
                <a:gd name="T56" fmla="*/ 41 w 1653"/>
                <a:gd name="T57" fmla="*/ 475 h 2264"/>
                <a:gd name="T58" fmla="*/ 88 w 1653"/>
                <a:gd name="T59" fmla="*/ 366 h 2264"/>
                <a:gd name="T60" fmla="*/ 154 w 1653"/>
                <a:gd name="T61" fmla="*/ 268 h 2264"/>
                <a:gd name="T62" fmla="*/ 234 w 1653"/>
                <a:gd name="T63" fmla="*/ 184 h 2264"/>
                <a:gd name="T64" fmla="*/ 329 w 1653"/>
                <a:gd name="T65" fmla="*/ 115 h 2264"/>
                <a:gd name="T66" fmla="*/ 436 w 1653"/>
                <a:gd name="T67" fmla="*/ 61 h 2264"/>
                <a:gd name="T68" fmla="*/ 553 w 1653"/>
                <a:gd name="T69" fmla="*/ 26 h 2264"/>
                <a:gd name="T70" fmla="*/ 673 w 1653"/>
                <a:gd name="T71" fmla="*/ 9 h 2264"/>
                <a:gd name="T72" fmla="*/ 797 w 1653"/>
                <a:gd name="T73" fmla="*/ 1 h 2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3" h="2264">
                  <a:moveTo>
                    <a:pt x="862" y="0"/>
                  </a:moveTo>
                  <a:lnTo>
                    <a:pt x="930" y="2"/>
                  </a:lnTo>
                  <a:lnTo>
                    <a:pt x="998" y="7"/>
                  </a:lnTo>
                  <a:lnTo>
                    <a:pt x="1068" y="19"/>
                  </a:lnTo>
                  <a:lnTo>
                    <a:pt x="1138" y="34"/>
                  </a:lnTo>
                  <a:lnTo>
                    <a:pt x="1197" y="53"/>
                  </a:lnTo>
                  <a:lnTo>
                    <a:pt x="1253" y="75"/>
                  </a:lnTo>
                  <a:lnTo>
                    <a:pt x="1306" y="104"/>
                  </a:lnTo>
                  <a:lnTo>
                    <a:pt x="1356" y="136"/>
                  </a:lnTo>
                  <a:lnTo>
                    <a:pt x="1404" y="173"/>
                  </a:lnTo>
                  <a:lnTo>
                    <a:pt x="1448" y="214"/>
                  </a:lnTo>
                  <a:lnTo>
                    <a:pt x="1487" y="257"/>
                  </a:lnTo>
                  <a:lnTo>
                    <a:pt x="1524" y="304"/>
                  </a:lnTo>
                  <a:lnTo>
                    <a:pt x="1556" y="355"/>
                  </a:lnTo>
                  <a:lnTo>
                    <a:pt x="1584" y="407"/>
                  </a:lnTo>
                  <a:lnTo>
                    <a:pt x="1607" y="463"/>
                  </a:lnTo>
                  <a:lnTo>
                    <a:pt x="1626" y="520"/>
                  </a:lnTo>
                  <a:lnTo>
                    <a:pt x="1639" y="579"/>
                  </a:lnTo>
                  <a:lnTo>
                    <a:pt x="1648" y="640"/>
                  </a:lnTo>
                  <a:lnTo>
                    <a:pt x="1652" y="703"/>
                  </a:lnTo>
                  <a:lnTo>
                    <a:pt x="1653" y="908"/>
                  </a:lnTo>
                  <a:lnTo>
                    <a:pt x="1653" y="1115"/>
                  </a:lnTo>
                  <a:lnTo>
                    <a:pt x="1652" y="1295"/>
                  </a:lnTo>
                  <a:lnTo>
                    <a:pt x="1652" y="1492"/>
                  </a:lnTo>
                  <a:lnTo>
                    <a:pt x="1652" y="1887"/>
                  </a:lnTo>
                  <a:lnTo>
                    <a:pt x="1649" y="1938"/>
                  </a:lnTo>
                  <a:lnTo>
                    <a:pt x="1641" y="1986"/>
                  </a:lnTo>
                  <a:lnTo>
                    <a:pt x="1629" y="2031"/>
                  </a:lnTo>
                  <a:lnTo>
                    <a:pt x="1611" y="2072"/>
                  </a:lnTo>
                  <a:lnTo>
                    <a:pt x="1589" y="2110"/>
                  </a:lnTo>
                  <a:lnTo>
                    <a:pt x="1563" y="2144"/>
                  </a:lnTo>
                  <a:lnTo>
                    <a:pt x="1533" y="2174"/>
                  </a:lnTo>
                  <a:lnTo>
                    <a:pt x="1499" y="2201"/>
                  </a:lnTo>
                  <a:lnTo>
                    <a:pt x="1460" y="2223"/>
                  </a:lnTo>
                  <a:lnTo>
                    <a:pt x="1419" y="2240"/>
                  </a:lnTo>
                  <a:lnTo>
                    <a:pt x="1374" y="2253"/>
                  </a:lnTo>
                  <a:lnTo>
                    <a:pt x="1325" y="2261"/>
                  </a:lnTo>
                  <a:lnTo>
                    <a:pt x="1274" y="2263"/>
                  </a:lnTo>
                  <a:lnTo>
                    <a:pt x="834" y="2264"/>
                  </a:lnTo>
                  <a:lnTo>
                    <a:pt x="379" y="2263"/>
                  </a:lnTo>
                  <a:lnTo>
                    <a:pt x="327" y="2260"/>
                  </a:lnTo>
                  <a:lnTo>
                    <a:pt x="279" y="2253"/>
                  </a:lnTo>
                  <a:lnTo>
                    <a:pt x="233" y="2240"/>
                  </a:lnTo>
                  <a:lnTo>
                    <a:pt x="191" y="2223"/>
                  </a:lnTo>
                  <a:lnTo>
                    <a:pt x="153" y="2201"/>
                  </a:lnTo>
                  <a:lnTo>
                    <a:pt x="119" y="2174"/>
                  </a:lnTo>
                  <a:lnTo>
                    <a:pt x="88" y="2144"/>
                  </a:lnTo>
                  <a:lnTo>
                    <a:pt x="62" y="2110"/>
                  </a:lnTo>
                  <a:lnTo>
                    <a:pt x="41" y="2072"/>
                  </a:lnTo>
                  <a:lnTo>
                    <a:pt x="23" y="2031"/>
                  </a:lnTo>
                  <a:lnTo>
                    <a:pt x="10" y="1986"/>
                  </a:lnTo>
                  <a:lnTo>
                    <a:pt x="3" y="1937"/>
                  </a:lnTo>
                  <a:lnTo>
                    <a:pt x="0" y="1887"/>
                  </a:lnTo>
                  <a:lnTo>
                    <a:pt x="0" y="722"/>
                  </a:lnTo>
                  <a:lnTo>
                    <a:pt x="3" y="658"/>
                  </a:lnTo>
                  <a:lnTo>
                    <a:pt x="10" y="595"/>
                  </a:lnTo>
                  <a:lnTo>
                    <a:pt x="23" y="534"/>
                  </a:lnTo>
                  <a:lnTo>
                    <a:pt x="41" y="475"/>
                  </a:lnTo>
                  <a:lnTo>
                    <a:pt x="62" y="420"/>
                  </a:lnTo>
                  <a:lnTo>
                    <a:pt x="88" y="366"/>
                  </a:lnTo>
                  <a:lnTo>
                    <a:pt x="120" y="316"/>
                  </a:lnTo>
                  <a:lnTo>
                    <a:pt x="154" y="268"/>
                  </a:lnTo>
                  <a:lnTo>
                    <a:pt x="192" y="225"/>
                  </a:lnTo>
                  <a:lnTo>
                    <a:pt x="234" y="184"/>
                  </a:lnTo>
                  <a:lnTo>
                    <a:pt x="280" y="148"/>
                  </a:lnTo>
                  <a:lnTo>
                    <a:pt x="329" y="115"/>
                  </a:lnTo>
                  <a:lnTo>
                    <a:pt x="381" y="86"/>
                  </a:lnTo>
                  <a:lnTo>
                    <a:pt x="436" y="61"/>
                  </a:lnTo>
                  <a:lnTo>
                    <a:pt x="493" y="41"/>
                  </a:lnTo>
                  <a:lnTo>
                    <a:pt x="553" y="26"/>
                  </a:lnTo>
                  <a:lnTo>
                    <a:pt x="616" y="16"/>
                  </a:lnTo>
                  <a:lnTo>
                    <a:pt x="673" y="9"/>
                  </a:lnTo>
                  <a:lnTo>
                    <a:pt x="733" y="4"/>
                  </a:lnTo>
                  <a:lnTo>
                    <a:pt x="797" y="1"/>
                  </a:lnTo>
                  <a:lnTo>
                    <a:pt x="8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289" name="Freeform 645">
            <a:extLst>
              <a:ext uri="{FF2B5EF4-FFF2-40B4-BE49-F238E27FC236}">
                <a16:creationId xmlns:a16="http://schemas.microsoft.com/office/drawing/2014/main" id="{07B1D0F9-A5CC-7E64-8A40-329FB57F1C53}"/>
              </a:ext>
            </a:extLst>
          </p:cNvPr>
          <p:cNvSpPr>
            <a:spLocks noEditPoints="1"/>
          </p:cNvSpPr>
          <p:nvPr/>
        </p:nvSpPr>
        <p:spPr bwMode="auto">
          <a:xfrm>
            <a:off x="8291725" y="2712175"/>
            <a:ext cx="147638" cy="274638"/>
          </a:xfrm>
          <a:custGeom>
            <a:avLst/>
            <a:gdLst>
              <a:gd name="T0" fmla="*/ 643 w 1762"/>
              <a:gd name="T1" fmla="*/ 1205 h 3292"/>
              <a:gd name="T2" fmla="*/ 402 w 1762"/>
              <a:gd name="T3" fmla="*/ 1316 h 3292"/>
              <a:gd name="T4" fmla="*/ 245 w 1762"/>
              <a:gd name="T5" fmla="*/ 1518 h 3292"/>
              <a:gd name="T6" fmla="*/ 188 w 1762"/>
              <a:gd name="T7" fmla="*/ 1782 h 3292"/>
              <a:gd name="T8" fmla="*/ 225 w 1762"/>
              <a:gd name="T9" fmla="*/ 2967 h 3292"/>
              <a:gd name="T10" fmla="*/ 362 w 1762"/>
              <a:gd name="T11" fmla="*/ 3085 h 3292"/>
              <a:gd name="T12" fmla="*/ 1322 w 1762"/>
              <a:gd name="T13" fmla="*/ 3104 h 3292"/>
              <a:gd name="T14" fmla="*/ 1495 w 1762"/>
              <a:gd name="T15" fmla="*/ 3026 h 3292"/>
              <a:gd name="T16" fmla="*/ 1573 w 1762"/>
              <a:gd name="T17" fmla="*/ 2854 h 3292"/>
              <a:gd name="T18" fmla="*/ 1572 w 1762"/>
              <a:gd name="T19" fmla="*/ 1710 h 3292"/>
              <a:gd name="T20" fmla="*/ 1485 w 1762"/>
              <a:gd name="T21" fmla="*/ 1458 h 3292"/>
              <a:gd name="T22" fmla="*/ 1298 w 1762"/>
              <a:gd name="T23" fmla="*/ 1274 h 3292"/>
              <a:gd name="T24" fmla="*/ 1020 w 1762"/>
              <a:gd name="T25" fmla="*/ 1187 h 3292"/>
              <a:gd name="T26" fmla="*/ 785 w 1762"/>
              <a:gd name="T27" fmla="*/ 195 h 3292"/>
              <a:gd name="T28" fmla="*/ 587 w 1762"/>
              <a:gd name="T29" fmla="*/ 306 h 3292"/>
              <a:gd name="T30" fmla="*/ 476 w 1762"/>
              <a:gd name="T31" fmla="*/ 501 h 3292"/>
              <a:gd name="T32" fmla="*/ 490 w 1762"/>
              <a:gd name="T33" fmla="*/ 733 h 3292"/>
              <a:gd name="T34" fmla="*/ 623 w 1762"/>
              <a:gd name="T35" fmla="*/ 914 h 3292"/>
              <a:gd name="T36" fmla="*/ 836 w 1762"/>
              <a:gd name="T37" fmla="*/ 1000 h 3292"/>
              <a:gd name="T38" fmla="*/ 1078 w 1762"/>
              <a:gd name="T39" fmla="*/ 954 h 3292"/>
              <a:gd name="T40" fmla="*/ 1248 w 1762"/>
              <a:gd name="T41" fmla="*/ 785 h 3292"/>
              <a:gd name="T42" fmla="*/ 1295 w 1762"/>
              <a:gd name="T43" fmla="*/ 546 h 3292"/>
              <a:gd name="T44" fmla="*/ 1206 w 1762"/>
              <a:gd name="T45" fmla="*/ 338 h 3292"/>
              <a:gd name="T46" fmla="*/ 1021 w 1762"/>
              <a:gd name="T47" fmla="*/ 207 h 3292"/>
              <a:gd name="T48" fmla="*/ 936 w 1762"/>
              <a:gd name="T49" fmla="*/ 2 h 3292"/>
              <a:gd name="T50" fmla="*/ 1199 w 1762"/>
              <a:gd name="T51" fmla="*/ 88 h 3292"/>
              <a:gd name="T52" fmla="*/ 1379 w 1762"/>
              <a:gd name="T53" fmla="*/ 258 h 3292"/>
              <a:gd name="T54" fmla="*/ 1470 w 1762"/>
              <a:gd name="T55" fmla="*/ 474 h 3292"/>
              <a:gd name="T56" fmla="*/ 1471 w 1762"/>
              <a:gd name="T57" fmla="*/ 719 h 3292"/>
              <a:gd name="T58" fmla="*/ 1359 w 1762"/>
              <a:gd name="T59" fmla="*/ 961 h 3292"/>
              <a:gd name="T60" fmla="*/ 1399 w 1762"/>
              <a:gd name="T61" fmla="*/ 1122 h 3292"/>
              <a:gd name="T62" fmla="*/ 1613 w 1762"/>
              <a:gd name="T63" fmla="*/ 1315 h 3292"/>
              <a:gd name="T64" fmla="*/ 1741 w 1762"/>
              <a:gd name="T65" fmla="*/ 1593 h 3292"/>
              <a:gd name="T66" fmla="*/ 1761 w 1762"/>
              <a:gd name="T67" fmla="*/ 2812 h 3292"/>
              <a:gd name="T68" fmla="*/ 1705 w 1762"/>
              <a:gd name="T69" fmla="*/ 3051 h 3292"/>
              <a:gd name="T70" fmla="*/ 1551 w 1762"/>
              <a:gd name="T71" fmla="*/ 3216 h 3292"/>
              <a:gd name="T72" fmla="*/ 1341 w 1762"/>
              <a:gd name="T73" fmla="*/ 3289 h 3292"/>
              <a:gd name="T74" fmla="*/ 688 w 1762"/>
              <a:gd name="T75" fmla="*/ 3289 h 3292"/>
              <a:gd name="T76" fmla="*/ 309 w 1762"/>
              <a:gd name="T77" fmla="*/ 3263 h 3292"/>
              <a:gd name="T78" fmla="*/ 122 w 1762"/>
              <a:gd name="T79" fmla="*/ 3139 h 3292"/>
              <a:gd name="T80" fmla="*/ 14 w 1762"/>
              <a:gd name="T81" fmla="*/ 2934 h 3292"/>
              <a:gd name="T82" fmla="*/ 2 w 1762"/>
              <a:gd name="T83" fmla="*/ 1995 h 3292"/>
              <a:gd name="T84" fmla="*/ 54 w 1762"/>
              <a:gd name="T85" fmla="*/ 1481 h 3292"/>
              <a:gd name="T86" fmla="*/ 207 w 1762"/>
              <a:gd name="T87" fmla="*/ 1245 h 3292"/>
              <a:gd name="T88" fmla="*/ 453 w 1762"/>
              <a:gd name="T89" fmla="*/ 1072 h 3292"/>
              <a:gd name="T90" fmla="*/ 490 w 1762"/>
              <a:gd name="T91" fmla="*/ 1052 h 3292"/>
              <a:gd name="T92" fmla="*/ 323 w 1762"/>
              <a:gd name="T93" fmla="*/ 820 h 3292"/>
              <a:gd name="T94" fmla="*/ 282 w 1762"/>
              <a:gd name="T95" fmla="*/ 571 h 3292"/>
              <a:gd name="T96" fmla="*/ 338 w 1762"/>
              <a:gd name="T97" fmla="*/ 339 h 3292"/>
              <a:gd name="T98" fmla="*/ 472 w 1762"/>
              <a:gd name="T99" fmla="*/ 156 h 3292"/>
              <a:gd name="T100" fmla="*/ 718 w 1762"/>
              <a:gd name="T101" fmla="*/ 22 h 3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2" h="3292">
                <a:moveTo>
                  <a:pt x="892" y="1181"/>
                </a:moveTo>
                <a:lnTo>
                  <a:pt x="828" y="1184"/>
                </a:lnTo>
                <a:lnTo>
                  <a:pt x="764" y="1189"/>
                </a:lnTo>
                <a:lnTo>
                  <a:pt x="700" y="1195"/>
                </a:lnTo>
                <a:lnTo>
                  <a:pt x="643" y="1205"/>
                </a:lnTo>
                <a:lnTo>
                  <a:pt x="590" y="1219"/>
                </a:lnTo>
                <a:lnTo>
                  <a:pt x="538" y="1237"/>
                </a:lnTo>
                <a:lnTo>
                  <a:pt x="490" y="1259"/>
                </a:lnTo>
                <a:lnTo>
                  <a:pt x="445" y="1286"/>
                </a:lnTo>
                <a:lnTo>
                  <a:pt x="402" y="1316"/>
                </a:lnTo>
                <a:lnTo>
                  <a:pt x="364" y="1350"/>
                </a:lnTo>
                <a:lnTo>
                  <a:pt x="328" y="1388"/>
                </a:lnTo>
                <a:lnTo>
                  <a:pt x="297" y="1428"/>
                </a:lnTo>
                <a:lnTo>
                  <a:pt x="269" y="1472"/>
                </a:lnTo>
                <a:lnTo>
                  <a:pt x="245" y="1518"/>
                </a:lnTo>
                <a:lnTo>
                  <a:pt x="225" y="1566"/>
                </a:lnTo>
                <a:lnTo>
                  <a:pt x="209" y="1617"/>
                </a:lnTo>
                <a:lnTo>
                  <a:pt x="198" y="1670"/>
                </a:lnTo>
                <a:lnTo>
                  <a:pt x="191" y="1725"/>
                </a:lnTo>
                <a:lnTo>
                  <a:pt x="188" y="1782"/>
                </a:lnTo>
                <a:lnTo>
                  <a:pt x="188" y="2810"/>
                </a:lnTo>
                <a:lnTo>
                  <a:pt x="191" y="2854"/>
                </a:lnTo>
                <a:lnTo>
                  <a:pt x="198" y="2895"/>
                </a:lnTo>
                <a:lnTo>
                  <a:pt x="209" y="2932"/>
                </a:lnTo>
                <a:lnTo>
                  <a:pt x="225" y="2967"/>
                </a:lnTo>
                <a:lnTo>
                  <a:pt x="244" y="2998"/>
                </a:lnTo>
                <a:lnTo>
                  <a:pt x="269" y="3026"/>
                </a:lnTo>
                <a:lnTo>
                  <a:pt x="296" y="3050"/>
                </a:lnTo>
                <a:lnTo>
                  <a:pt x="327" y="3069"/>
                </a:lnTo>
                <a:lnTo>
                  <a:pt x="362" y="3085"/>
                </a:lnTo>
                <a:lnTo>
                  <a:pt x="399" y="3097"/>
                </a:lnTo>
                <a:lnTo>
                  <a:pt x="441" y="3104"/>
                </a:lnTo>
                <a:lnTo>
                  <a:pt x="485" y="3106"/>
                </a:lnTo>
                <a:lnTo>
                  <a:pt x="1278" y="3106"/>
                </a:lnTo>
                <a:lnTo>
                  <a:pt x="1322" y="3104"/>
                </a:lnTo>
                <a:lnTo>
                  <a:pt x="1364" y="3097"/>
                </a:lnTo>
                <a:lnTo>
                  <a:pt x="1401" y="3085"/>
                </a:lnTo>
                <a:lnTo>
                  <a:pt x="1436" y="3070"/>
                </a:lnTo>
                <a:lnTo>
                  <a:pt x="1467" y="3050"/>
                </a:lnTo>
                <a:lnTo>
                  <a:pt x="1495" y="3026"/>
                </a:lnTo>
                <a:lnTo>
                  <a:pt x="1519" y="2998"/>
                </a:lnTo>
                <a:lnTo>
                  <a:pt x="1538" y="2967"/>
                </a:lnTo>
                <a:lnTo>
                  <a:pt x="1554" y="2932"/>
                </a:lnTo>
                <a:lnTo>
                  <a:pt x="1566" y="2895"/>
                </a:lnTo>
                <a:lnTo>
                  <a:pt x="1573" y="2854"/>
                </a:lnTo>
                <a:lnTo>
                  <a:pt x="1575" y="2811"/>
                </a:lnTo>
                <a:lnTo>
                  <a:pt x="1575" y="2288"/>
                </a:lnTo>
                <a:lnTo>
                  <a:pt x="1576" y="2027"/>
                </a:lnTo>
                <a:lnTo>
                  <a:pt x="1575" y="1765"/>
                </a:lnTo>
                <a:lnTo>
                  <a:pt x="1572" y="1710"/>
                </a:lnTo>
                <a:lnTo>
                  <a:pt x="1564" y="1656"/>
                </a:lnTo>
                <a:lnTo>
                  <a:pt x="1550" y="1603"/>
                </a:lnTo>
                <a:lnTo>
                  <a:pt x="1533" y="1553"/>
                </a:lnTo>
                <a:lnTo>
                  <a:pt x="1511" y="1504"/>
                </a:lnTo>
                <a:lnTo>
                  <a:pt x="1485" y="1458"/>
                </a:lnTo>
                <a:lnTo>
                  <a:pt x="1455" y="1415"/>
                </a:lnTo>
                <a:lnTo>
                  <a:pt x="1421" y="1375"/>
                </a:lnTo>
                <a:lnTo>
                  <a:pt x="1383" y="1337"/>
                </a:lnTo>
                <a:lnTo>
                  <a:pt x="1342" y="1303"/>
                </a:lnTo>
                <a:lnTo>
                  <a:pt x="1298" y="1274"/>
                </a:lnTo>
                <a:lnTo>
                  <a:pt x="1250" y="1248"/>
                </a:lnTo>
                <a:lnTo>
                  <a:pt x="1201" y="1227"/>
                </a:lnTo>
                <a:lnTo>
                  <a:pt x="1148" y="1210"/>
                </a:lnTo>
                <a:lnTo>
                  <a:pt x="1084" y="1196"/>
                </a:lnTo>
                <a:lnTo>
                  <a:pt x="1020" y="1187"/>
                </a:lnTo>
                <a:lnTo>
                  <a:pt x="957" y="1182"/>
                </a:lnTo>
                <a:lnTo>
                  <a:pt x="892" y="1181"/>
                </a:lnTo>
                <a:close/>
                <a:moveTo>
                  <a:pt x="882" y="184"/>
                </a:moveTo>
                <a:lnTo>
                  <a:pt x="833" y="187"/>
                </a:lnTo>
                <a:lnTo>
                  <a:pt x="785" y="195"/>
                </a:lnTo>
                <a:lnTo>
                  <a:pt x="741" y="208"/>
                </a:lnTo>
                <a:lnTo>
                  <a:pt x="698" y="226"/>
                </a:lnTo>
                <a:lnTo>
                  <a:pt x="658" y="248"/>
                </a:lnTo>
                <a:lnTo>
                  <a:pt x="621" y="276"/>
                </a:lnTo>
                <a:lnTo>
                  <a:pt x="587" y="306"/>
                </a:lnTo>
                <a:lnTo>
                  <a:pt x="556" y="339"/>
                </a:lnTo>
                <a:lnTo>
                  <a:pt x="530" y="376"/>
                </a:lnTo>
                <a:lnTo>
                  <a:pt x="508" y="415"/>
                </a:lnTo>
                <a:lnTo>
                  <a:pt x="489" y="457"/>
                </a:lnTo>
                <a:lnTo>
                  <a:pt x="476" y="501"/>
                </a:lnTo>
                <a:lnTo>
                  <a:pt x="468" y="547"/>
                </a:lnTo>
                <a:lnTo>
                  <a:pt x="466" y="595"/>
                </a:lnTo>
                <a:lnTo>
                  <a:pt x="469" y="643"/>
                </a:lnTo>
                <a:lnTo>
                  <a:pt x="477" y="688"/>
                </a:lnTo>
                <a:lnTo>
                  <a:pt x="490" y="733"/>
                </a:lnTo>
                <a:lnTo>
                  <a:pt x="509" y="774"/>
                </a:lnTo>
                <a:lnTo>
                  <a:pt x="532" y="815"/>
                </a:lnTo>
                <a:lnTo>
                  <a:pt x="558" y="851"/>
                </a:lnTo>
                <a:lnTo>
                  <a:pt x="590" y="884"/>
                </a:lnTo>
                <a:lnTo>
                  <a:pt x="623" y="914"/>
                </a:lnTo>
                <a:lnTo>
                  <a:pt x="661" y="940"/>
                </a:lnTo>
                <a:lnTo>
                  <a:pt x="701" y="962"/>
                </a:lnTo>
                <a:lnTo>
                  <a:pt x="744" y="980"/>
                </a:lnTo>
                <a:lnTo>
                  <a:pt x="789" y="992"/>
                </a:lnTo>
                <a:lnTo>
                  <a:pt x="836" y="1000"/>
                </a:lnTo>
                <a:lnTo>
                  <a:pt x="885" y="1003"/>
                </a:lnTo>
                <a:lnTo>
                  <a:pt x="936" y="1000"/>
                </a:lnTo>
                <a:lnTo>
                  <a:pt x="986" y="990"/>
                </a:lnTo>
                <a:lnTo>
                  <a:pt x="1033" y="975"/>
                </a:lnTo>
                <a:lnTo>
                  <a:pt x="1078" y="954"/>
                </a:lnTo>
                <a:lnTo>
                  <a:pt x="1120" y="929"/>
                </a:lnTo>
                <a:lnTo>
                  <a:pt x="1158" y="899"/>
                </a:lnTo>
                <a:lnTo>
                  <a:pt x="1193" y="865"/>
                </a:lnTo>
                <a:lnTo>
                  <a:pt x="1223" y="827"/>
                </a:lnTo>
                <a:lnTo>
                  <a:pt x="1248" y="785"/>
                </a:lnTo>
                <a:lnTo>
                  <a:pt x="1270" y="740"/>
                </a:lnTo>
                <a:lnTo>
                  <a:pt x="1285" y="694"/>
                </a:lnTo>
                <a:lnTo>
                  <a:pt x="1294" y="645"/>
                </a:lnTo>
                <a:lnTo>
                  <a:pt x="1298" y="594"/>
                </a:lnTo>
                <a:lnTo>
                  <a:pt x="1295" y="546"/>
                </a:lnTo>
                <a:lnTo>
                  <a:pt x="1287" y="500"/>
                </a:lnTo>
                <a:lnTo>
                  <a:pt x="1274" y="456"/>
                </a:lnTo>
                <a:lnTo>
                  <a:pt x="1256" y="414"/>
                </a:lnTo>
                <a:lnTo>
                  <a:pt x="1233" y="375"/>
                </a:lnTo>
                <a:lnTo>
                  <a:pt x="1206" y="338"/>
                </a:lnTo>
                <a:lnTo>
                  <a:pt x="1175" y="304"/>
                </a:lnTo>
                <a:lnTo>
                  <a:pt x="1141" y="274"/>
                </a:lnTo>
                <a:lnTo>
                  <a:pt x="1105" y="247"/>
                </a:lnTo>
                <a:lnTo>
                  <a:pt x="1064" y="225"/>
                </a:lnTo>
                <a:lnTo>
                  <a:pt x="1021" y="207"/>
                </a:lnTo>
                <a:lnTo>
                  <a:pt x="977" y="194"/>
                </a:lnTo>
                <a:lnTo>
                  <a:pt x="929" y="186"/>
                </a:lnTo>
                <a:lnTo>
                  <a:pt x="882" y="184"/>
                </a:lnTo>
                <a:close/>
                <a:moveTo>
                  <a:pt x="882" y="0"/>
                </a:moveTo>
                <a:lnTo>
                  <a:pt x="936" y="2"/>
                </a:lnTo>
                <a:lnTo>
                  <a:pt x="991" y="10"/>
                </a:lnTo>
                <a:lnTo>
                  <a:pt x="1045" y="22"/>
                </a:lnTo>
                <a:lnTo>
                  <a:pt x="1097" y="39"/>
                </a:lnTo>
                <a:lnTo>
                  <a:pt x="1149" y="61"/>
                </a:lnTo>
                <a:lnTo>
                  <a:pt x="1199" y="88"/>
                </a:lnTo>
                <a:lnTo>
                  <a:pt x="1246" y="119"/>
                </a:lnTo>
                <a:lnTo>
                  <a:pt x="1291" y="156"/>
                </a:lnTo>
                <a:lnTo>
                  <a:pt x="1322" y="187"/>
                </a:lnTo>
                <a:lnTo>
                  <a:pt x="1352" y="221"/>
                </a:lnTo>
                <a:lnTo>
                  <a:pt x="1379" y="258"/>
                </a:lnTo>
                <a:lnTo>
                  <a:pt x="1403" y="298"/>
                </a:lnTo>
                <a:lnTo>
                  <a:pt x="1425" y="339"/>
                </a:lnTo>
                <a:lnTo>
                  <a:pt x="1443" y="383"/>
                </a:lnTo>
                <a:lnTo>
                  <a:pt x="1458" y="428"/>
                </a:lnTo>
                <a:lnTo>
                  <a:pt x="1470" y="474"/>
                </a:lnTo>
                <a:lnTo>
                  <a:pt x="1478" y="522"/>
                </a:lnTo>
                <a:lnTo>
                  <a:pt x="1483" y="571"/>
                </a:lnTo>
                <a:lnTo>
                  <a:pt x="1484" y="620"/>
                </a:lnTo>
                <a:lnTo>
                  <a:pt x="1479" y="670"/>
                </a:lnTo>
                <a:lnTo>
                  <a:pt x="1471" y="719"/>
                </a:lnTo>
                <a:lnTo>
                  <a:pt x="1458" y="769"/>
                </a:lnTo>
                <a:lnTo>
                  <a:pt x="1441" y="819"/>
                </a:lnTo>
                <a:lnTo>
                  <a:pt x="1419" y="867"/>
                </a:lnTo>
                <a:lnTo>
                  <a:pt x="1391" y="915"/>
                </a:lnTo>
                <a:lnTo>
                  <a:pt x="1359" y="961"/>
                </a:lnTo>
                <a:lnTo>
                  <a:pt x="1320" y="1006"/>
                </a:lnTo>
                <a:lnTo>
                  <a:pt x="1277" y="1048"/>
                </a:lnTo>
                <a:lnTo>
                  <a:pt x="1317" y="1073"/>
                </a:lnTo>
                <a:lnTo>
                  <a:pt x="1358" y="1098"/>
                </a:lnTo>
                <a:lnTo>
                  <a:pt x="1399" y="1122"/>
                </a:lnTo>
                <a:lnTo>
                  <a:pt x="1439" y="1149"/>
                </a:lnTo>
                <a:lnTo>
                  <a:pt x="1477" y="1177"/>
                </a:lnTo>
                <a:lnTo>
                  <a:pt x="1527" y="1221"/>
                </a:lnTo>
                <a:lnTo>
                  <a:pt x="1573" y="1267"/>
                </a:lnTo>
                <a:lnTo>
                  <a:pt x="1613" y="1315"/>
                </a:lnTo>
                <a:lnTo>
                  <a:pt x="1648" y="1367"/>
                </a:lnTo>
                <a:lnTo>
                  <a:pt x="1678" y="1420"/>
                </a:lnTo>
                <a:lnTo>
                  <a:pt x="1704" y="1475"/>
                </a:lnTo>
                <a:lnTo>
                  <a:pt x="1725" y="1533"/>
                </a:lnTo>
                <a:lnTo>
                  <a:pt x="1741" y="1593"/>
                </a:lnTo>
                <a:lnTo>
                  <a:pt x="1752" y="1654"/>
                </a:lnTo>
                <a:lnTo>
                  <a:pt x="1759" y="1718"/>
                </a:lnTo>
                <a:lnTo>
                  <a:pt x="1761" y="1784"/>
                </a:lnTo>
                <a:lnTo>
                  <a:pt x="1762" y="2298"/>
                </a:lnTo>
                <a:lnTo>
                  <a:pt x="1761" y="2812"/>
                </a:lnTo>
                <a:lnTo>
                  <a:pt x="1758" y="2865"/>
                </a:lnTo>
                <a:lnTo>
                  <a:pt x="1752" y="2915"/>
                </a:lnTo>
                <a:lnTo>
                  <a:pt x="1741" y="2962"/>
                </a:lnTo>
                <a:lnTo>
                  <a:pt x="1725" y="3007"/>
                </a:lnTo>
                <a:lnTo>
                  <a:pt x="1705" y="3051"/>
                </a:lnTo>
                <a:lnTo>
                  <a:pt x="1682" y="3090"/>
                </a:lnTo>
                <a:lnTo>
                  <a:pt x="1655" y="3126"/>
                </a:lnTo>
                <a:lnTo>
                  <a:pt x="1624" y="3160"/>
                </a:lnTo>
                <a:lnTo>
                  <a:pt x="1589" y="3190"/>
                </a:lnTo>
                <a:lnTo>
                  <a:pt x="1551" y="3216"/>
                </a:lnTo>
                <a:lnTo>
                  <a:pt x="1510" y="3239"/>
                </a:lnTo>
                <a:lnTo>
                  <a:pt x="1465" y="3258"/>
                </a:lnTo>
                <a:lnTo>
                  <a:pt x="1418" y="3274"/>
                </a:lnTo>
                <a:lnTo>
                  <a:pt x="1367" y="3285"/>
                </a:lnTo>
                <a:lnTo>
                  <a:pt x="1341" y="3289"/>
                </a:lnTo>
                <a:lnTo>
                  <a:pt x="1315" y="3290"/>
                </a:lnTo>
                <a:lnTo>
                  <a:pt x="1289" y="3290"/>
                </a:lnTo>
                <a:lnTo>
                  <a:pt x="1088" y="3289"/>
                </a:lnTo>
                <a:lnTo>
                  <a:pt x="888" y="3288"/>
                </a:lnTo>
                <a:lnTo>
                  <a:pt x="688" y="3289"/>
                </a:lnTo>
                <a:lnTo>
                  <a:pt x="487" y="3292"/>
                </a:lnTo>
                <a:lnTo>
                  <a:pt x="442" y="3291"/>
                </a:lnTo>
                <a:lnTo>
                  <a:pt x="397" y="3286"/>
                </a:lnTo>
                <a:lnTo>
                  <a:pt x="353" y="3276"/>
                </a:lnTo>
                <a:lnTo>
                  <a:pt x="309" y="3263"/>
                </a:lnTo>
                <a:lnTo>
                  <a:pt x="268" y="3245"/>
                </a:lnTo>
                <a:lnTo>
                  <a:pt x="227" y="3224"/>
                </a:lnTo>
                <a:lnTo>
                  <a:pt x="189" y="3199"/>
                </a:lnTo>
                <a:lnTo>
                  <a:pt x="154" y="3171"/>
                </a:lnTo>
                <a:lnTo>
                  <a:pt x="122" y="3139"/>
                </a:lnTo>
                <a:lnTo>
                  <a:pt x="92" y="3105"/>
                </a:lnTo>
                <a:lnTo>
                  <a:pt x="67" y="3067"/>
                </a:lnTo>
                <a:lnTo>
                  <a:pt x="45" y="3026"/>
                </a:lnTo>
                <a:lnTo>
                  <a:pt x="27" y="2981"/>
                </a:lnTo>
                <a:lnTo>
                  <a:pt x="14" y="2934"/>
                </a:lnTo>
                <a:lnTo>
                  <a:pt x="6" y="2885"/>
                </a:lnTo>
                <a:lnTo>
                  <a:pt x="3" y="2834"/>
                </a:lnTo>
                <a:lnTo>
                  <a:pt x="1" y="2555"/>
                </a:lnTo>
                <a:lnTo>
                  <a:pt x="0" y="2274"/>
                </a:lnTo>
                <a:lnTo>
                  <a:pt x="2" y="1995"/>
                </a:lnTo>
                <a:lnTo>
                  <a:pt x="8" y="1716"/>
                </a:lnTo>
                <a:lnTo>
                  <a:pt x="13" y="1653"/>
                </a:lnTo>
                <a:lnTo>
                  <a:pt x="22" y="1593"/>
                </a:lnTo>
                <a:lnTo>
                  <a:pt x="35" y="1536"/>
                </a:lnTo>
                <a:lnTo>
                  <a:pt x="54" y="1481"/>
                </a:lnTo>
                <a:lnTo>
                  <a:pt x="77" y="1429"/>
                </a:lnTo>
                <a:lnTo>
                  <a:pt x="103" y="1379"/>
                </a:lnTo>
                <a:lnTo>
                  <a:pt x="134" y="1331"/>
                </a:lnTo>
                <a:lnTo>
                  <a:pt x="168" y="1286"/>
                </a:lnTo>
                <a:lnTo>
                  <a:pt x="207" y="1245"/>
                </a:lnTo>
                <a:lnTo>
                  <a:pt x="249" y="1205"/>
                </a:lnTo>
                <a:lnTo>
                  <a:pt x="295" y="1168"/>
                </a:lnTo>
                <a:lnTo>
                  <a:pt x="345" y="1134"/>
                </a:lnTo>
                <a:lnTo>
                  <a:pt x="397" y="1102"/>
                </a:lnTo>
                <a:lnTo>
                  <a:pt x="453" y="1072"/>
                </a:lnTo>
                <a:lnTo>
                  <a:pt x="469" y="1065"/>
                </a:lnTo>
                <a:lnTo>
                  <a:pt x="485" y="1058"/>
                </a:lnTo>
                <a:lnTo>
                  <a:pt x="487" y="1057"/>
                </a:lnTo>
                <a:lnTo>
                  <a:pt x="488" y="1054"/>
                </a:lnTo>
                <a:lnTo>
                  <a:pt x="490" y="1052"/>
                </a:lnTo>
                <a:lnTo>
                  <a:pt x="446" y="1008"/>
                </a:lnTo>
                <a:lnTo>
                  <a:pt x="407" y="963"/>
                </a:lnTo>
                <a:lnTo>
                  <a:pt x="374" y="917"/>
                </a:lnTo>
                <a:lnTo>
                  <a:pt x="347" y="869"/>
                </a:lnTo>
                <a:lnTo>
                  <a:pt x="323" y="820"/>
                </a:lnTo>
                <a:lnTo>
                  <a:pt x="306" y="769"/>
                </a:lnTo>
                <a:lnTo>
                  <a:pt x="293" y="720"/>
                </a:lnTo>
                <a:lnTo>
                  <a:pt x="285" y="670"/>
                </a:lnTo>
                <a:lnTo>
                  <a:pt x="281" y="620"/>
                </a:lnTo>
                <a:lnTo>
                  <a:pt x="282" y="571"/>
                </a:lnTo>
                <a:lnTo>
                  <a:pt x="286" y="522"/>
                </a:lnTo>
                <a:lnTo>
                  <a:pt x="294" y="474"/>
                </a:lnTo>
                <a:lnTo>
                  <a:pt x="305" y="427"/>
                </a:lnTo>
                <a:lnTo>
                  <a:pt x="320" y="382"/>
                </a:lnTo>
                <a:lnTo>
                  <a:pt x="338" y="339"/>
                </a:lnTo>
                <a:lnTo>
                  <a:pt x="361" y="298"/>
                </a:lnTo>
                <a:lnTo>
                  <a:pt x="384" y="257"/>
                </a:lnTo>
                <a:lnTo>
                  <a:pt x="411" y="221"/>
                </a:lnTo>
                <a:lnTo>
                  <a:pt x="441" y="187"/>
                </a:lnTo>
                <a:lnTo>
                  <a:pt x="472" y="156"/>
                </a:lnTo>
                <a:lnTo>
                  <a:pt x="517" y="120"/>
                </a:lnTo>
                <a:lnTo>
                  <a:pt x="564" y="88"/>
                </a:lnTo>
                <a:lnTo>
                  <a:pt x="614" y="61"/>
                </a:lnTo>
                <a:lnTo>
                  <a:pt x="665" y="39"/>
                </a:lnTo>
                <a:lnTo>
                  <a:pt x="718" y="22"/>
                </a:lnTo>
                <a:lnTo>
                  <a:pt x="772" y="10"/>
                </a:lnTo>
                <a:lnTo>
                  <a:pt x="827" y="2"/>
                </a:lnTo>
                <a:lnTo>
                  <a:pt x="88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nvGrpSpPr>
          <p:cNvPr id="294" name="Group 549">
            <a:extLst>
              <a:ext uri="{FF2B5EF4-FFF2-40B4-BE49-F238E27FC236}">
                <a16:creationId xmlns:a16="http://schemas.microsoft.com/office/drawing/2014/main" id="{FED740DC-ED01-5FCE-AE33-0DD13149B3B0}"/>
              </a:ext>
            </a:extLst>
          </p:cNvPr>
          <p:cNvGrpSpPr>
            <a:grpSpLocks noChangeAspect="1"/>
          </p:cNvGrpSpPr>
          <p:nvPr/>
        </p:nvGrpSpPr>
        <p:grpSpPr bwMode="auto">
          <a:xfrm>
            <a:off x="10462287" y="4275174"/>
            <a:ext cx="276576" cy="293668"/>
            <a:chOff x="4683" y="2687"/>
            <a:chExt cx="178" cy="189"/>
          </a:xfrm>
          <a:solidFill>
            <a:schemeClr val="tx2"/>
          </a:solidFill>
        </p:grpSpPr>
        <p:sp>
          <p:nvSpPr>
            <p:cNvPr id="295" name="Rectangle 551">
              <a:extLst>
                <a:ext uri="{FF2B5EF4-FFF2-40B4-BE49-F238E27FC236}">
                  <a16:creationId xmlns:a16="http://schemas.microsoft.com/office/drawing/2014/main" id="{57AED960-72F1-BBB0-E502-2C73B43B2256}"/>
                </a:ext>
              </a:extLst>
            </p:cNvPr>
            <p:cNvSpPr>
              <a:spLocks noChangeArrowheads="1"/>
            </p:cNvSpPr>
            <p:nvPr/>
          </p:nvSpPr>
          <p:spPr bwMode="auto">
            <a:xfrm>
              <a:off x="4757" y="2790"/>
              <a:ext cx="37" cy="8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296" name="Rectangle 552">
              <a:extLst>
                <a:ext uri="{FF2B5EF4-FFF2-40B4-BE49-F238E27FC236}">
                  <a16:creationId xmlns:a16="http://schemas.microsoft.com/office/drawing/2014/main" id="{B3A3D956-2FC5-8563-1815-BFFA41DEF14D}"/>
                </a:ext>
              </a:extLst>
            </p:cNvPr>
            <p:cNvSpPr>
              <a:spLocks noChangeArrowheads="1"/>
            </p:cNvSpPr>
            <p:nvPr/>
          </p:nvSpPr>
          <p:spPr bwMode="auto">
            <a:xfrm>
              <a:off x="4690" y="2817"/>
              <a:ext cx="37" cy="5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297" name="Rectangle 553">
              <a:extLst>
                <a:ext uri="{FF2B5EF4-FFF2-40B4-BE49-F238E27FC236}">
                  <a16:creationId xmlns:a16="http://schemas.microsoft.com/office/drawing/2014/main" id="{836BDF91-9651-7561-467D-9B7A311FFB89}"/>
                </a:ext>
              </a:extLst>
            </p:cNvPr>
            <p:cNvSpPr>
              <a:spLocks noChangeArrowheads="1"/>
            </p:cNvSpPr>
            <p:nvPr/>
          </p:nvSpPr>
          <p:spPr bwMode="auto">
            <a:xfrm>
              <a:off x="4824" y="2764"/>
              <a:ext cx="37" cy="11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298" name="Freeform 554">
              <a:extLst>
                <a:ext uri="{FF2B5EF4-FFF2-40B4-BE49-F238E27FC236}">
                  <a16:creationId xmlns:a16="http://schemas.microsoft.com/office/drawing/2014/main" id="{657DA250-8EEB-4584-3B13-6D16081F7B19}"/>
                </a:ext>
              </a:extLst>
            </p:cNvPr>
            <p:cNvSpPr>
              <a:spLocks/>
            </p:cNvSpPr>
            <p:nvPr/>
          </p:nvSpPr>
          <p:spPr bwMode="auto">
            <a:xfrm>
              <a:off x="4683" y="2687"/>
              <a:ext cx="175" cy="77"/>
            </a:xfrm>
            <a:custGeom>
              <a:avLst/>
              <a:gdLst>
                <a:gd name="T0" fmla="*/ 3066 w 3143"/>
                <a:gd name="T1" fmla="*/ 3 h 1369"/>
                <a:gd name="T2" fmla="*/ 3108 w 3143"/>
                <a:gd name="T3" fmla="*/ 21 h 1369"/>
                <a:gd name="T4" fmla="*/ 3133 w 3143"/>
                <a:gd name="T5" fmla="*/ 54 h 1369"/>
                <a:gd name="T6" fmla="*/ 3143 w 3143"/>
                <a:gd name="T7" fmla="*/ 102 h 1369"/>
                <a:gd name="T8" fmla="*/ 3070 w 3143"/>
                <a:gd name="T9" fmla="*/ 618 h 1369"/>
                <a:gd name="T10" fmla="*/ 3052 w 3143"/>
                <a:gd name="T11" fmla="*/ 663 h 1369"/>
                <a:gd name="T12" fmla="*/ 3019 w 3143"/>
                <a:gd name="T13" fmla="*/ 694 h 1369"/>
                <a:gd name="T14" fmla="*/ 2976 w 3143"/>
                <a:gd name="T15" fmla="*/ 709 h 1369"/>
                <a:gd name="T16" fmla="*/ 2929 w 3143"/>
                <a:gd name="T17" fmla="*/ 702 h 1369"/>
                <a:gd name="T18" fmla="*/ 2892 w 3143"/>
                <a:gd name="T19" fmla="*/ 674 h 1369"/>
                <a:gd name="T20" fmla="*/ 2869 w 3143"/>
                <a:gd name="T21" fmla="*/ 634 h 1369"/>
                <a:gd name="T22" fmla="*/ 2866 w 3143"/>
                <a:gd name="T23" fmla="*/ 586 h 1369"/>
                <a:gd name="T24" fmla="*/ 2884 w 3143"/>
                <a:gd name="T25" fmla="*/ 461 h 1369"/>
                <a:gd name="T26" fmla="*/ 2883 w 3143"/>
                <a:gd name="T27" fmla="*/ 402 h 1369"/>
                <a:gd name="T28" fmla="*/ 2866 w 3143"/>
                <a:gd name="T29" fmla="*/ 415 h 1369"/>
                <a:gd name="T30" fmla="*/ 2606 w 3143"/>
                <a:gd name="T31" fmla="*/ 606 h 1369"/>
                <a:gd name="T32" fmla="*/ 2336 w 3143"/>
                <a:gd name="T33" fmla="*/ 777 h 1369"/>
                <a:gd name="T34" fmla="*/ 2055 w 3143"/>
                <a:gd name="T35" fmla="*/ 926 h 1369"/>
                <a:gd name="T36" fmla="*/ 1764 w 3143"/>
                <a:gd name="T37" fmla="*/ 1054 h 1369"/>
                <a:gd name="T38" fmla="*/ 1463 w 3143"/>
                <a:gd name="T39" fmla="*/ 1161 h 1369"/>
                <a:gd name="T40" fmla="*/ 1153 w 3143"/>
                <a:gd name="T41" fmla="*/ 1247 h 1369"/>
                <a:gd name="T42" fmla="*/ 820 w 3143"/>
                <a:gd name="T43" fmla="*/ 1314 h 1369"/>
                <a:gd name="T44" fmla="*/ 469 w 3143"/>
                <a:gd name="T45" fmla="*/ 1355 h 1369"/>
                <a:gd name="T46" fmla="*/ 114 w 3143"/>
                <a:gd name="T47" fmla="*/ 1369 h 1369"/>
                <a:gd name="T48" fmla="*/ 62 w 3143"/>
                <a:gd name="T49" fmla="*/ 1359 h 1369"/>
                <a:gd name="T50" fmla="*/ 24 w 3143"/>
                <a:gd name="T51" fmla="*/ 1334 h 1369"/>
                <a:gd name="T52" fmla="*/ 3 w 3143"/>
                <a:gd name="T53" fmla="*/ 1294 h 1369"/>
                <a:gd name="T54" fmla="*/ 2 w 3143"/>
                <a:gd name="T55" fmla="*/ 1245 h 1369"/>
                <a:gd name="T56" fmla="*/ 22 w 3143"/>
                <a:gd name="T57" fmla="*/ 1203 h 1369"/>
                <a:gd name="T58" fmla="*/ 60 w 3143"/>
                <a:gd name="T59" fmla="*/ 1176 h 1369"/>
                <a:gd name="T60" fmla="*/ 113 w 3143"/>
                <a:gd name="T61" fmla="*/ 1165 h 1369"/>
                <a:gd name="T62" fmla="*/ 447 w 3143"/>
                <a:gd name="T63" fmla="*/ 1153 h 1369"/>
                <a:gd name="T64" fmla="*/ 777 w 3143"/>
                <a:gd name="T65" fmla="*/ 1114 h 1369"/>
                <a:gd name="T66" fmla="*/ 1104 w 3143"/>
                <a:gd name="T67" fmla="*/ 1049 h 1369"/>
                <a:gd name="T68" fmla="*/ 1397 w 3143"/>
                <a:gd name="T69" fmla="*/ 970 h 1369"/>
                <a:gd name="T70" fmla="*/ 1678 w 3143"/>
                <a:gd name="T71" fmla="*/ 869 h 1369"/>
                <a:gd name="T72" fmla="*/ 1950 w 3143"/>
                <a:gd name="T73" fmla="*/ 750 h 1369"/>
                <a:gd name="T74" fmla="*/ 2214 w 3143"/>
                <a:gd name="T75" fmla="*/ 611 h 1369"/>
                <a:gd name="T76" fmla="*/ 2467 w 3143"/>
                <a:gd name="T77" fmla="*/ 453 h 1369"/>
                <a:gd name="T78" fmla="*/ 2712 w 3143"/>
                <a:gd name="T79" fmla="*/ 276 h 1369"/>
                <a:gd name="T80" fmla="*/ 2735 w 3143"/>
                <a:gd name="T81" fmla="*/ 246 h 1369"/>
                <a:gd name="T82" fmla="*/ 2554 w 3143"/>
                <a:gd name="T83" fmla="*/ 271 h 1369"/>
                <a:gd name="T84" fmla="*/ 2503 w 3143"/>
                <a:gd name="T85" fmla="*/ 269 h 1369"/>
                <a:gd name="T86" fmla="*/ 2462 w 3143"/>
                <a:gd name="T87" fmla="*/ 248 h 1369"/>
                <a:gd name="T88" fmla="*/ 2435 w 3143"/>
                <a:gd name="T89" fmla="*/ 211 h 1369"/>
                <a:gd name="T90" fmla="*/ 2428 w 3143"/>
                <a:gd name="T91" fmla="*/ 163 h 1369"/>
                <a:gd name="T92" fmla="*/ 2441 w 3143"/>
                <a:gd name="T93" fmla="*/ 119 h 1369"/>
                <a:gd name="T94" fmla="*/ 2473 w 3143"/>
                <a:gd name="T95" fmla="*/ 88 h 1369"/>
                <a:gd name="T96" fmla="*/ 2522 w 3143"/>
                <a:gd name="T97" fmla="*/ 70 h 1369"/>
                <a:gd name="T98" fmla="*/ 3040 w 3143"/>
                <a:gd name="T99" fmla="*/ 0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43" h="1369">
                  <a:moveTo>
                    <a:pt x="3040" y="0"/>
                  </a:moveTo>
                  <a:lnTo>
                    <a:pt x="3066" y="3"/>
                  </a:lnTo>
                  <a:lnTo>
                    <a:pt x="3089" y="9"/>
                  </a:lnTo>
                  <a:lnTo>
                    <a:pt x="3108" y="21"/>
                  </a:lnTo>
                  <a:lnTo>
                    <a:pt x="3122" y="35"/>
                  </a:lnTo>
                  <a:lnTo>
                    <a:pt x="3133" y="54"/>
                  </a:lnTo>
                  <a:lnTo>
                    <a:pt x="3140" y="76"/>
                  </a:lnTo>
                  <a:lnTo>
                    <a:pt x="3143" y="102"/>
                  </a:lnTo>
                  <a:lnTo>
                    <a:pt x="3140" y="131"/>
                  </a:lnTo>
                  <a:lnTo>
                    <a:pt x="3070" y="618"/>
                  </a:lnTo>
                  <a:lnTo>
                    <a:pt x="3063" y="642"/>
                  </a:lnTo>
                  <a:lnTo>
                    <a:pt x="3052" y="663"/>
                  </a:lnTo>
                  <a:lnTo>
                    <a:pt x="3037" y="681"/>
                  </a:lnTo>
                  <a:lnTo>
                    <a:pt x="3019" y="694"/>
                  </a:lnTo>
                  <a:lnTo>
                    <a:pt x="2999" y="704"/>
                  </a:lnTo>
                  <a:lnTo>
                    <a:pt x="2976" y="709"/>
                  </a:lnTo>
                  <a:lnTo>
                    <a:pt x="2953" y="708"/>
                  </a:lnTo>
                  <a:lnTo>
                    <a:pt x="2929" y="702"/>
                  </a:lnTo>
                  <a:lnTo>
                    <a:pt x="2909" y="690"/>
                  </a:lnTo>
                  <a:lnTo>
                    <a:pt x="2892" y="674"/>
                  </a:lnTo>
                  <a:lnTo>
                    <a:pt x="2878" y="656"/>
                  </a:lnTo>
                  <a:lnTo>
                    <a:pt x="2869" y="634"/>
                  </a:lnTo>
                  <a:lnTo>
                    <a:pt x="2865" y="611"/>
                  </a:lnTo>
                  <a:lnTo>
                    <a:pt x="2866" y="586"/>
                  </a:lnTo>
                  <a:lnTo>
                    <a:pt x="2876" y="523"/>
                  </a:lnTo>
                  <a:lnTo>
                    <a:pt x="2884" y="461"/>
                  </a:lnTo>
                  <a:lnTo>
                    <a:pt x="2895" y="395"/>
                  </a:lnTo>
                  <a:lnTo>
                    <a:pt x="2883" y="402"/>
                  </a:lnTo>
                  <a:lnTo>
                    <a:pt x="2874" y="408"/>
                  </a:lnTo>
                  <a:lnTo>
                    <a:pt x="2866" y="415"/>
                  </a:lnTo>
                  <a:lnTo>
                    <a:pt x="2737" y="513"/>
                  </a:lnTo>
                  <a:lnTo>
                    <a:pt x="2606" y="606"/>
                  </a:lnTo>
                  <a:lnTo>
                    <a:pt x="2472" y="694"/>
                  </a:lnTo>
                  <a:lnTo>
                    <a:pt x="2336" y="777"/>
                  </a:lnTo>
                  <a:lnTo>
                    <a:pt x="2196" y="854"/>
                  </a:lnTo>
                  <a:lnTo>
                    <a:pt x="2055" y="926"/>
                  </a:lnTo>
                  <a:lnTo>
                    <a:pt x="1911" y="993"/>
                  </a:lnTo>
                  <a:lnTo>
                    <a:pt x="1764" y="1054"/>
                  </a:lnTo>
                  <a:lnTo>
                    <a:pt x="1615" y="1111"/>
                  </a:lnTo>
                  <a:lnTo>
                    <a:pt x="1463" y="1161"/>
                  </a:lnTo>
                  <a:lnTo>
                    <a:pt x="1310" y="1207"/>
                  </a:lnTo>
                  <a:lnTo>
                    <a:pt x="1153" y="1247"/>
                  </a:lnTo>
                  <a:lnTo>
                    <a:pt x="994" y="1283"/>
                  </a:lnTo>
                  <a:lnTo>
                    <a:pt x="820" y="1314"/>
                  </a:lnTo>
                  <a:lnTo>
                    <a:pt x="645" y="1338"/>
                  </a:lnTo>
                  <a:lnTo>
                    <a:pt x="469" y="1355"/>
                  </a:lnTo>
                  <a:lnTo>
                    <a:pt x="292" y="1365"/>
                  </a:lnTo>
                  <a:lnTo>
                    <a:pt x="114" y="1369"/>
                  </a:lnTo>
                  <a:lnTo>
                    <a:pt x="87" y="1367"/>
                  </a:lnTo>
                  <a:lnTo>
                    <a:pt x="62" y="1359"/>
                  </a:lnTo>
                  <a:lnTo>
                    <a:pt x="41" y="1349"/>
                  </a:lnTo>
                  <a:lnTo>
                    <a:pt x="24" y="1334"/>
                  </a:lnTo>
                  <a:lnTo>
                    <a:pt x="12" y="1316"/>
                  </a:lnTo>
                  <a:lnTo>
                    <a:pt x="3" y="1294"/>
                  </a:lnTo>
                  <a:lnTo>
                    <a:pt x="0" y="1270"/>
                  </a:lnTo>
                  <a:lnTo>
                    <a:pt x="2" y="1245"/>
                  </a:lnTo>
                  <a:lnTo>
                    <a:pt x="10" y="1223"/>
                  </a:lnTo>
                  <a:lnTo>
                    <a:pt x="22" y="1203"/>
                  </a:lnTo>
                  <a:lnTo>
                    <a:pt x="39" y="1187"/>
                  </a:lnTo>
                  <a:lnTo>
                    <a:pt x="60" y="1176"/>
                  </a:lnTo>
                  <a:lnTo>
                    <a:pt x="85" y="1169"/>
                  </a:lnTo>
                  <a:lnTo>
                    <a:pt x="113" y="1165"/>
                  </a:lnTo>
                  <a:lnTo>
                    <a:pt x="281" y="1162"/>
                  </a:lnTo>
                  <a:lnTo>
                    <a:pt x="447" y="1153"/>
                  </a:lnTo>
                  <a:lnTo>
                    <a:pt x="612" y="1137"/>
                  </a:lnTo>
                  <a:lnTo>
                    <a:pt x="777" y="1114"/>
                  </a:lnTo>
                  <a:lnTo>
                    <a:pt x="941" y="1085"/>
                  </a:lnTo>
                  <a:lnTo>
                    <a:pt x="1104" y="1049"/>
                  </a:lnTo>
                  <a:lnTo>
                    <a:pt x="1252" y="1012"/>
                  </a:lnTo>
                  <a:lnTo>
                    <a:pt x="1397" y="970"/>
                  </a:lnTo>
                  <a:lnTo>
                    <a:pt x="1538" y="921"/>
                  </a:lnTo>
                  <a:lnTo>
                    <a:pt x="1678" y="869"/>
                  </a:lnTo>
                  <a:lnTo>
                    <a:pt x="1816" y="811"/>
                  </a:lnTo>
                  <a:lnTo>
                    <a:pt x="1950" y="750"/>
                  </a:lnTo>
                  <a:lnTo>
                    <a:pt x="2084" y="683"/>
                  </a:lnTo>
                  <a:lnTo>
                    <a:pt x="2214" y="611"/>
                  </a:lnTo>
                  <a:lnTo>
                    <a:pt x="2342" y="535"/>
                  </a:lnTo>
                  <a:lnTo>
                    <a:pt x="2467" y="453"/>
                  </a:lnTo>
                  <a:lnTo>
                    <a:pt x="2590" y="367"/>
                  </a:lnTo>
                  <a:lnTo>
                    <a:pt x="2712" y="276"/>
                  </a:lnTo>
                  <a:lnTo>
                    <a:pt x="2738" y="254"/>
                  </a:lnTo>
                  <a:lnTo>
                    <a:pt x="2735" y="246"/>
                  </a:lnTo>
                  <a:lnTo>
                    <a:pt x="2645" y="259"/>
                  </a:lnTo>
                  <a:lnTo>
                    <a:pt x="2554" y="271"/>
                  </a:lnTo>
                  <a:lnTo>
                    <a:pt x="2527" y="272"/>
                  </a:lnTo>
                  <a:lnTo>
                    <a:pt x="2503" y="269"/>
                  </a:lnTo>
                  <a:lnTo>
                    <a:pt x="2481" y="261"/>
                  </a:lnTo>
                  <a:lnTo>
                    <a:pt x="2462" y="248"/>
                  </a:lnTo>
                  <a:lnTo>
                    <a:pt x="2447" y="231"/>
                  </a:lnTo>
                  <a:lnTo>
                    <a:pt x="2435" y="211"/>
                  </a:lnTo>
                  <a:lnTo>
                    <a:pt x="2429" y="188"/>
                  </a:lnTo>
                  <a:lnTo>
                    <a:pt x="2428" y="163"/>
                  </a:lnTo>
                  <a:lnTo>
                    <a:pt x="2432" y="140"/>
                  </a:lnTo>
                  <a:lnTo>
                    <a:pt x="2441" y="119"/>
                  </a:lnTo>
                  <a:lnTo>
                    <a:pt x="2455" y="101"/>
                  </a:lnTo>
                  <a:lnTo>
                    <a:pt x="2473" y="88"/>
                  </a:lnTo>
                  <a:lnTo>
                    <a:pt x="2496" y="76"/>
                  </a:lnTo>
                  <a:lnTo>
                    <a:pt x="2522" y="70"/>
                  </a:lnTo>
                  <a:lnTo>
                    <a:pt x="3011" y="2"/>
                  </a:lnTo>
                  <a:lnTo>
                    <a:pt x="30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299" name="Group 736">
            <a:extLst>
              <a:ext uri="{FF2B5EF4-FFF2-40B4-BE49-F238E27FC236}">
                <a16:creationId xmlns:a16="http://schemas.microsoft.com/office/drawing/2014/main" id="{5DDCBAC6-D74D-F777-88F3-E44D81DDFBD3}"/>
              </a:ext>
            </a:extLst>
          </p:cNvPr>
          <p:cNvGrpSpPr>
            <a:grpSpLocks noChangeAspect="1"/>
          </p:cNvGrpSpPr>
          <p:nvPr/>
        </p:nvGrpSpPr>
        <p:grpSpPr bwMode="auto">
          <a:xfrm>
            <a:off x="9749871" y="4286277"/>
            <a:ext cx="292100" cy="271463"/>
            <a:chOff x="5077" y="2575"/>
            <a:chExt cx="184" cy="171"/>
          </a:xfrm>
          <a:solidFill>
            <a:schemeClr val="tx2"/>
          </a:solidFill>
        </p:grpSpPr>
        <p:sp>
          <p:nvSpPr>
            <p:cNvPr id="300" name="Freeform 738">
              <a:extLst>
                <a:ext uri="{FF2B5EF4-FFF2-40B4-BE49-F238E27FC236}">
                  <a16:creationId xmlns:a16="http://schemas.microsoft.com/office/drawing/2014/main" id="{791291DF-11CC-E9F9-2C16-64D1993FB6A4}"/>
                </a:ext>
              </a:extLst>
            </p:cNvPr>
            <p:cNvSpPr>
              <a:spLocks noEditPoints="1"/>
            </p:cNvSpPr>
            <p:nvPr/>
          </p:nvSpPr>
          <p:spPr bwMode="auto">
            <a:xfrm>
              <a:off x="5209" y="2628"/>
              <a:ext cx="52" cy="118"/>
            </a:xfrm>
            <a:custGeom>
              <a:avLst/>
              <a:gdLst>
                <a:gd name="T0" fmla="*/ 207 w 929"/>
                <a:gd name="T1" fmla="*/ 215 h 2243"/>
                <a:gd name="T2" fmla="*/ 207 w 929"/>
                <a:gd name="T3" fmla="*/ 2028 h 2243"/>
                <a:gd name="T4" fmla="*/ 721 w 929"/>
                <a:gd name="T5" fmla="*/ 2028 h 2243"/>
                <a:gd name="T6" fmla="*/ 721 w 929"/>
                <a:gd name="T7" fmla="*/ 215 h 2243"/>
                <a:gd name="T8" fmla="*/ 207 w 929"/>
                <a:gd name="T9" fmla="*/ 215 h 2243"/>
                <a:gd name="T10" fmla="*/ 785 w 929"/>
                <a:gd name="T11" fmla="*/ 0 h 2243"/>
                <a:gd name="T12" fmla="*/ 809 w 929"/>
                <a:gd name="T13" fmla="*/ 0 h 2243"/>
                <a:gd name="T14" fmla="*/ 831 w 929"/>
                <a:gd name="T15" fmla="*/ 3 h 2243"/>
                <a:gd name="T16" fmla="*/ 851 w 929"/>
                <a:gd name="T17" fmla="*/ 8 h 2243"/>
                <a:gd name="T18" fmla="*/ 871 w 929"/>
                <a:gd name="T19" fmla="*/ 15 h 2243"/>
                <a:gd name="T20" fmla="*/ 889 w 929"/>
                <a:gd name="T21" fmla="*/ 26 h 2243"/>
                <a:gd name="T22" fmla="*/ 904 w 929"/>
                <a:gd name="T23" fmla="*/ 40 h 2243"/>
                <a:gd name="T24" fmla="*/ 918 w 929"/>
                <a:gd name="T25" fmla="*/ 58 h 2243"/>
                <a:gd name="T26" fmla="*/ 929 w 929"/>
                <a:gd name="T27" fmla="*/ 80 h 2243"/>
                <a:gd name="T28" fmla="*/ 929 w 929"/>
                <a:gd name="T29" fmla="*/ 2161 h 2243"/>
                <a:gd name="T30" fmla="*/ 917 w 929"/>
                <a:gd name="T31" fmla="*/ 2186 h 2243"/>
                <a:gd name="T32" fmla="*/ 903 w 929"/>
                <a:gd name="T33" fmla="*/ 2205 h 2243"/>
                <a:gd name="T34" fmla="*/ 886 w 929"/>
                <a:gd name="T35" fmla="*/ 2221 h 2243"/>
                <a:gd name="T36" fmla="*/ 867 w 929"/>
                <a:gd name="T37" fmla="*/ 2231 h 2243"/>
                <a:gd name="T38" fmla="*/ 844 w 929"/>
                <a:gd name="T39" fmla="*/ 2239 h 2243"/>
                <a:gd name="T40" fmla="*/ 821 w 929"/>
                <a:gd name="T41" fmla="*/ 2242 h 2243"/>
                <a:gd name="T42" fmla="*/ 793 w 929"/>
                <a:gd name="T43" fmla="*/ 2243 h 2243"/>
                <a:gd name="T44" fmla="*/ 458 w 929"/>
                <a:gd name="T45" fmla="*/ 2242 h 2243"/>
                <a:gd name="T46" fmla="*/ 122 w 929"/>
                <a:gd name="T47" fmla="*/ 2242 h 2243"/>
                <a:gd name="T48" fmla="*/ 92 w 929"/>
                <a:gd name="T49" fmla="*/ 2240 h 2243"/>
                <a:gd name="T50" fmla="*/ 67 w 929"/>
                <a:gd name="T51" fmla="*/ 2235 h 2243"/>
                <a:gd name="T52" fmla="*/ 45 w 929"/>
                <a:gd name="T53" fmla="*/ 2225 h 2243"/>
                <a:gd name="T54" fmla="*/ 28 w 929"/>
                <a:gd name="T55" fmla="*/ 2212 h 2243"/>
                <a:gd name="T56" fmla="*/ 16 w 929"/>
                <a:gd name="T57" fmla="*/ 2195 h 2243"/>
                <a:gd name="T58" fmla="*/ 7 w 929"/>
                <a:gd name="T59" fmla="*/ 2173 h 2243"/>
                <a:gd name="T60" fmla="*/ 1 w 929"/>
                <a:gd name="T61" fmla="*/ 2147 h 2243"/>
                <a:gd name="T62" fmla="*/ 0 w 929"/>
                <a:gd name="T63" fmla="*/ 2116 h 2243"/>
                <a:gd name="T64" fmla="*/ 0 w 929"/>
                <a:gd name="T65" fmla="*/ 127 h 2243"/>
                <a:gd name="T66" fmla="*/ 1 w 929"/>
                <a:gd name="T67" fmla="*/ 98 h 2243"/>
                <a:gd name="T68" fmla="*/ 7 w 929"/>
                <a:gd name="T69" fmla="*/ 71 h 2243"/>
                <a:gd name="T70" fmla="*/ 16 w 929"/>
                <a:gd name="T71" fmla="*/ 49 h 2243"/>
                <a:gd name="T72" fmla="*/ 29 w 929"/>
                <a:gd name="T73" fmla="*/ 32 h 2243"/>
                <a:gd name="T74" fmla="*/ 47 w 929"/>
                <a:gd name="T75" fmla="*/ 18 h 2243"/>
                <a:gd name="T76" fmla="*/ 68 w 929"/>
                <a:gd name="T77" fmla="*/ 9 h 2243"/>
                <a:gd name="T78" fmla="*/ 93 w 929"/>
                <a:gd name="T79" fmla="*/ 3 h 2243"/>
                <a:gd name="T80" fmla="*/ 123 w 929"/>
                <a:gd name="T81" fmla="*/ 1 h 2243"/>
                <a:gd name="T82" fmla="*/ 453 w 929"/>
                <a:gd name="T83" fmla="*/ 1 h 2243"/>
                <a:gd name="T84" fmla="*/ 785 w 929"/>
                <a:gd name="T85" fmla="*/ 0 h 2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29" h="2243">
                  <a:moveTo>
                    <a:pt x="207" y="215"/>
                  </a:moveTo>
                  <a:lnTo>
                    <a:pt x="207" y="2028"/>
                  </a:lnTo>
                  <a:lnTo>
                    <a:pt x="721" y="2028"/>
                  </a:lnTo>
                  <a:lnTo>
                    <a:pt x="721" y="215"/>
                  </a:lnTo>
                  <a:lnTo>
                    <a:pt x="207" y="215"/>
                  </a:lnTo>
                  <a:close/>
                  <a:moveTo>
                    <a:pt x="785" y="0"/>
                  </a:moveTo>
                  <a:lnTo>
                    <a:pt x="809" y="0"/>
                  </a:lnTo>
                  <a:lnTo>
                    <a:pt x="831" y="3"/>
                  </a:lnTo>
                  <a:lnTo>
                    <a:pt x="851" y="8"/>
                  </a:lnTo>
                  <a:lnTo>
                    <a:pt x="871" y="15"/>
                  </a:lnTo>
                  <a:lnTo>
                    <a:pt x="889" y="26"/>
                  </a:lnTo>
                  <a:lnTo>
                    <a:pt x="904" y="40"/>
                  </a:lnTo>
                  <a:lnTo>
                    <a:pt x="918" y="58"/>
                  </a:lnTo>
                  <a:lnTo>
                    <a:pt x="929" y="80"/>
                  </a:lnTo>
                  <a:lnTo>
                    <a:pt x="929" y="2161"/>
                  </a:lnTo>
                  <a:lnTo>
                    <a:pt x="917" y="2186"/>
                  </a:lnTo>
                  <a:lnTo>
                    <a:pt x="903" y="2205"/>
                  </a:lnTo>
                  <a:lnTo>
                    <a:pt x="886" y="2221"/>
                  </a:lnTo>
                  <a:lnTo>
                    <a:pt x="867" y="2231"/>
                  </a:lnTo>
                  <a:lnTo>
                    <a:pt x="844" y="2239"/>
                  </a:lnTo>
                  <a:lnTo>
                    <a:pt x="821" y="2242"/>
                  </a:lnTo>
                  <a:lnTo>
                    <a:pt x="793" y="2243"/>
                  </a:lnTo>
                  <a:lnTo>
                    <a:pt x="458" y="2242"/>
                  </a:lnTo>
                  <a:lnTo>
                    <a:pt x="122" y="2242"/>
                  </a:lnTo>
                  <a:lnTo>
                    <a:pt x="92" y="2240"/>
                  </a:lnTo>
                  <a:lnTo>
                    <a:pt x="67" y="2235"/>
                  </a:lnTo>
                  <a:lnTo>
                    <a:pt x="45" y="2225"/>
                  </a:lnTo>
                  <a:lnTo>
                    <a:pt x="28" y="2212"/>
                  </a:lnTo>
                  <a:lnTo>
                    <a:pt x="16" y="2195"/>
                  </a:lnTo>
                  <a:lnTo>
                    <a:pt x="7" y="2173"/>
                  </a:lnTo>
                  <a:lnTo>
                    <a:pt x="1" y="2147"/>
                  </a:lnTo>
                  <a:lnTo>
                    <a:pt x="0" y="2116"/>
                  </a:lnTo>
                  <a:lnTo>
                    <a:pt x="0" y="127"/>
                  </a:lnTo>
                  <a:lnTo>
                    <a:pt x="1" y="98"/>
                  </a:lnTo>
                  <a:lnTo>
                    <a:pt x="7" y="71"/>
                  </a:lnTo>
                  <a:lnTo>
                    <a:pt x="16" y="49"/>
                  </a:lnTo>
                  <a:lnTo>
                    <a:pt x="29" y="32"/>
                  </a:lnTo>
                  <a:lnTo>
                    <a:pt x="47" y="18"/>
                  </a:lnTo>
                  <a:lnTo>
                    <a:pt x="68" y="9"/>
                  </a:lnTo>
                  <a:lnTo>
                    <a:pt x="93" y="3"/>
                  </a:lnTo>
                  <a:lnTo>
                    <a:pt x="123" y="1"/>
                  </a:lnTo>
                  <a:lnTo>
                    <a:pt x="453" y="1"/>
                  </a:lnTo>
                  <a:lnTo>
                    <a:pt x="7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01" name="Freeform 739">
              <a:extLst>
                <a:ext uri="{FF2B5EF4-FFF2-40B4-BE49-F238E27FC236}">
                  <a16:creationId xmlns:a16="http://schemas.microsoft.com/office/drawing/2014/main" id="{74DA65F2-D6B1-6C22-EE9B-96D814D1547A}"/>
                </a:ext>
              </a:extLst>
            </p:cNvPr>
            <p:cNvSpPr>
              <a:spLocks noEditPoints="1"/>
            </p:cNvSpPr>
            <p:nvPr/>
          </p:nvSpPr>
          <p:spPr bwMode="auto">
            <a:xfrm>
              <a:off x="5143" y="2651"/>
              <a:ext cx="52" cy="95"/>
            </a:xfrm>
            <a:custGeom>
              <a:avLst/>
              <a:gdLst>
                <a:gd name="T0" fmla="*/ 207 w 930"/>
                <a:gd name="T1" fmla="*/ 213 h 1813"/>
                <a:gd name="T2" fmla="*/ 207 w 930"/>
                <a:gd name="T3" fmla="*/ 1599 h 1813"/>
                <a:gd name="T4" fmla="*/ 723 w 930"/>
                <a:gd name="T5" fmla="*/ 1599 h 1813"/>
                <a:gd name="T6" fmla="*/ 723 w 930"/>
                <a:gd name="T7" fmla="*/ 213 h 1813"/>
                <a:gd name="T8" fmla="*/ 207 w 930"/>
                <a:gd name="T9" fmla="*/ 213 h 1813"/>
                <a:gd name="T10" fmla="*/ 121 w 930"/>
                <a:gd name="T11" fmla="*/ 0 h 1813"/>
                <a:gd name="T12" fmla="*/ 810 w 930"/>
                <a:gd name="T13" fmla="*/ 0 h 1813"/>
                <a:gd name="T14" fmla="*/ 839 w 930"/>
                <a:gd name="T15" fmla="*/ 1 h 1813"/>
                <a:gd name="T16" fmla="*/ 863 w 930"/>
                <a:gd name="T17" fmla="*/ 7 h 1813"/>
                <a:gd name="T18" fmla="*/ 883 w 930"/>
                <a:gd name="T19" fmla="*/ 16 h 1813"/>
                <a:gd name="T20" fmla="*/ 901 w 930"/>
                <a:gd name="T21" fmla="*/ 30 h 1813"/>
                <a:gd name="T22" fmla="*/ 914 w 930"/>
                <a:gd name="T23" fmla="*/ 48 h 1813"/>
                <a:gd name="T24" fmla="*/ 923 w 930"/>
                <a:gd name="T25" fmla="*/ 70 h 1813"/>
                <a:gd name="T26" fmla="*/ 928 w 930"/>
                <a:gd name="T27" fmla="*/ 95 h 1813"/>
                <a:gd name="T28" fmla="*/ 930 w 930"/>
                <a:gd name="T29" fmla="*/ 124 h 1813"/>
                <a:gd name="T30" fmla="*/ 930 w 930"/>
                <a:gd name="T31" fmla="*/ 1689 h 1813"/>
                <a:gd name="T32" fmla="*/ 928 w 930"/>
                <a:gd name="T33" fmla="*/ 1719 h 1813"/>
                <a:gd name="T34" fmla="*/ 923 w 930"/>
                <a:gd name="T35" fmla="*/ 1745 h 1813"/>
                <a:gd name="T36" fmla="*/ 914 w 930"/>
                <a:gd name="T37" fmla="*/ 1766 h 1813"/>
                <a:gd name="T38" fmla="*/ 901 w 930"/>
                <a:gd name="T39" fmla="*/ 1784 h 1813"/>
                <a:gd name="T40" fmla="*/ 884 w 930"/>
                <a:gd name="T41" fmla="*/ 1796 h 1813"/>
                <a:gd name="T42" fmla="*/ 863 w 930"/>
                <a:gd name="T43" fmla="*/ 1806 h 1813"/>
                <a:gd name="T44" fmla="*/ 839 w 930"/>
                <a:gd name="T45" fmla="*/ 1811 h 1813"/>
                <a:gd name="T46" fmla="*/ 809 w 930"/>
                <a:gd name="T47" fmla="*/ 1813 h 1813"/>
                <a:gd name="T48" fmla="*/ 121 w 930"/>
                <a:gd name="T49" fmla="*/ 1813 h 1813"/>
                <a:gd name="T50" fmla="*/ 92 w 930"/>
                <a:gd name="T51" fmla="*/ 1811 h 1813"/>
                <a:gd name="T52" fmla="*/ 67 w 930"/>
                <a:gd name="T53" fmla="*/ 1806 h 1813"/>
                <a:gd name="T54" fmla="*/ 47 w 930"/>
                <a:gd name="T55" fmla="*/ 1796 h 1813"/>
                <a:gd name="T56" fmla="*/ 30 w 930"/>
                <a:gd name="T57" fmla="*/ 1783 h 1813"/>
                <a:gd name="T58" fmla="*/ 17 w 930"/>
                <a:gd name="T59" fmla="*/ 1766 h 1813"/>
                <a:gd name="T60" fmla="*/ 8 w 930"/>
                <a:gd name="T61" fmla="*/ 1744 h 1813"/>
                <a:gd name="T62" fmla="*/ 2 w 930"/>
                <a:gd name="T63" fmla="*/ 1719 h 1813"/>
                <a:gd name="T64" fmla="*/ 0 w 930"/>
                <a:gd name="T65" fmla="*/ 1689 h 1813"/>
                <a:gd name="T66" fmla="*/ 0 w 930"/>
                <a:gd name="T67" fmla="*/ 905 h 1813"/>
                <a:gd name="T68" fmla="*/ 0 w 930"/>
                <a:gd name="T69" fmla="*/ 124 h 1813"/>
                <a:gd name="T70" fmla="*/ 2 w 930"/>
                <a:gd name="T71" fmla="*/ 95 h 1813"/>
                <a:gd name="T72" fmla="*/ 9 w 930"/>
                <a:gd name="T73" fmla="*/ 69 h 1813"/>
                <a:gd name="T74" fmla="*/ 18 w 930"/>
                <a:gd name="T75" fmla="*/ 48 h 1813"/>
                <a:gd name="T76" fmla="*/ 31 w 930"/>
                <a:gd name="T77" fmla="*/ 30 h 1813"/>
                <a:gd name="T78" fmla="*/ 47 w 930"/>
                <a:gd name="T79" fmla="*/ 16 h 1813"/>
                <a:gd name="T80" fmla="*/ 68 w 930"/>
                <a:gd name="T81" fmla="*/ 7 h 1813"/>
                <a:gd name="T82" fmla="*/ 93 w 930"/>
                <a:gd name="T83" fmla="*/ 1 h 1813"/>
                <a:gd name="T84" fmla="*/ 121 w 930"/>
                <a:gd name="T85" fmla="*/ 0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30" h="1813">
                  <a:moveTo>
                    <a:pt x="207" y="213"/>
                  </a:moveTo>
                  <a:lnTo>
                    <a:pt x="207" y="1599"/>
                  </a:lnTo>
                  <a:lnTo>
                    <a:pt x="723" y="1599"/>
                  </a:lnTo>
                  <a:lnTo>
                    <a:pt x="723" y="213"/>
                  </a:lnTo>
                  <a:lnTo>
                    <a:pt x="207" y="213"/>
                  </a:lnTo>
                  <a:close/>
                  <a:moveTo>
                    <a:pt x="121" y="0"/>
                  </a:moveTo>
                  <a:lnTo>
                    <a:pt x="810" y="0"/>
                  </a:lnTo>
                  <a:lnTo>
                    <a:pt x="839" y="1"/>
                  </a:lnTo>
                  <a:lnTo>
                    <a:pt x="863" y="7"/>
                  </a:lnTo>
                  <a:lnTo>
                    <a:pt x="883" y="16"/>
                  </a:lnTo>
                  <a:lnTo>
                    <a:pt x="901" y="30"/>
                  </a:lnTo>
                  <a:lnTo>
                    <a:pt x="914" y="48"/>
                  </a:lnTo>
                  <a:lnTo>
                    <a:pt x="923" y="70"/>
                  </a:lnTo>
                  <a:lnTo>
                    <a:pt x="928" y="95"/>
                  </a:lnTo>
                  <a:lnTo>
                    <a:pt x="930" y="124"/>
                  </a:lnTo>
                  <a:lnTo>
                    <a:pt x="930" y="1689"/>
                  </a:lnTo>
                  <a:lnTo>
                    <a:pt x="928" y="1719"/>
                  </a:lnTo>
                  <a:lnTo>
                    <a:pt x="923" y="1745"/>
                  </a:lnTo>
                  <a:lnTo>
                    <a:pt x="914" y="1766"/>
                  </a:lnTo>
                  <a:lnTo>
                    <a:pt x="901" y="1784"/>
                  </a:lnTo>
                  <a:lnTo>
                    <a:pt x="884" y="1796"/>
                  </a:lnTo>
                  <a:lnTo>
                    <a:pt x="863" y="1806"/>
                  </a:lnTo>
                  <a:lnTo>
                    <a:pt x="839" y="1811"/>
                  </a:lnTo>
                  <a:lnTo>
                    <a:pt x="809" y="1813"/>
                  </a:lnTo>
                  <a:lnTo>
                    <a:pt x="121" y="1813"/>
                  </a:lnTo>
                  <a:lnTo>
                    <a:pt x="92" y="1811"/>
                  </a:lnTo>
                  <a:lnTo>
                    <a:pt x="67" y="1806"/>
                  </a:lnTo>
                  <a:lnTo>
                    <a:pt x="47" y="1796"/>
                  </a:lnTo>
                  <a:lnTo>
                    <a:pt x="30" y="1783"/>
                  </a:lnTo>
                  <a:lnTo>
                    <a:pt x="17" y="1766"/>
                  </a:lnTo>
                  <a:lnTo>
                    <a:pt x="8" y="1744"/>
                  </a:lnTo>
                  <a:lnTo>
                    <a:pt x="2" y="1719"/>
                  </a:lnTo>
                  <a:lnTo>
                    <a:pt x="0" y="1689"/>
                  </a:lnTo>
                  <a:lnTo>
                    <a:pt x="0" y="905"/>
                  </a:lnTo>
                  <a:lnTo>
                    <a:pt x="0" y="124"/>
                  </a:lnTo>
                  <a:lnTo>
                    <a:pt x="2" y="95"/>
                  </a:lnTo>
                  <a:lnTo>
                    <a:pt x="9" y="69"/>
                  </a:lnTo>
                  <a:lnTo>
                    <a:pt x="18" y="48"/>
                  </a:lnTo>
                  <a:lnTo>
                    <a:pt x="31" y="30"/>
                  </a:lnTo>
                  <a:lnTo>
                    <a:pt x="47" y="16"/>
                  </a:lnTo>
                  <a:lnTo>
                    <a:pt x="68" y="7"/>
                  </a:lnTo>
                  <a:lnTo>
                    <a:pt x="93" y="1"/>
                  </a:lnTo>
                  <a:lnTo>
                    <a:pt x="1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02" name="Freeform 740">
              <a:extLst>
                <a:ext uri="{FF2B5EF4-FFF2-40B4-BE49-F238E27FC236}">
                  <a16:creationId xmlns:a16="http://schemas.microsoft.com/office/drawing/2014/main" id="{B46FB04C-5178-73D2-7AFA-AEE402D1CB95}"/>
                </a:ext>
              </a:extLst>
            </p:cNvPr>
            <p:cNvSpPr>
              <a:spLocks/>
            </p:cNvSpPr>
            <p:nvPr/>
          </p:nvSpPr>
          <p:spPr bwMode="auto">
            <a:xfrm>
              <a:off x="5077" y="2575"/>
              <a:ext cx="175" cy="75"/>
            </a:xfrm>
            <a:custGeom>
              <a:avLst/>
              <a:gdLst>
                <a:gd name="T0" fmla="*/ 3067 w 3143"/>
                <a:gd name="T1" fmla="*/ 3 h 1429"/>
                <a:gd name="T2" fmla="*/ 3108 w 3143"/>
                <a:gd name="T3" fmla="*/ 22 h 1429"/>
                <a:gd name="T4" fmla="*/ 3134 w 3143"/>
                <a:gd name="T5" fmla="*/ 57 h 1429"/>
                <a:gd name="T6" fmla="*/ 3143 w 3143"/>
                <a:gd name="T7" fmla="*/ 107 h 1429"/>
                <a:gd name="T8" fmla="*/ 3070 w 3143"/>
                <a:gd name="T9" fmla="*/ 645 h 1429"/>
                <a:gd name="T10" fmla="*/ 3053 w 3143"/>
                <a:gd name="T11" fmla="*/ 692 h 1429"/>
                <a:gd name="T12" fmla="*/ 3020 w 3143"/>
                <a:gd name="T13" fmla="*/ 725 h 1429"/>
                <a:gd name="T14" fmla="*/ 2978 w 3143"/>
                <a:gd name="T15" fmla="*/ 739 h 1429"/>
                <a:gd name="T16" fmla="*/ 2930 w 3143"/>
                <a:gd name="T17" fmla="*/ 732 h 1429"/>
                <a:gd name="T18" fmla="*/ 2892 w 3143"/>
                <a:gd name="T19" fmla="*/ 705 h 1429"/>
                <a:gd name="T20" fmla="*/ 2870 w 3143"/>
                <a:gd name="T21" fmla="*/ 663 h 1429"/>
                <a:gd name="T22" fmla="*/ 2867 w 3143"/>
                <a:gd name="T23" fmla="*/ 612 h 1429"/>
                <a:gd name="T24" fmla="*/ 2885 w 3143"/>
                <a:gd name="T25" fmla="*/ 481 h 1429"/>
                <a:gd name="T26" fmla="*/ 2884 w 3143"/>
                <a:gd name="T27" fmla="*/ 420 h 1429"/>
                <a:gd name="T28" fmla="*/ 2867 w 3143"/>
                <a:gd name="T29" fmla="*/ 432 h 1429"/>
                <a:gd name="T30" fmla="*/ 2606 w 3143"/>
                <a:gd name="T31" fmla="*/ 632 h 1429"/>
                <a:gd name="T32" fmla="*/ 2336 w 3143"/>
                <a:gd name="T33" fmla="*/ 811 h 1429"/>
                <a:gd name="T34" fmla="*/ 2055 w 3143"/>
                <a:gd name="T35" fmla="*/ 967 h 1429"/>
                <a:gd name="T36" fmla="*/ 1765 w 3143"/>
                <a:gd name="T37" fmla="*/ 1101 h 1429"/>
                <a:gd name="T38" fmla="*/ 1464 w 3143"/>
                <a:gd name="T39" fmla="*/ 1213 h 1429"/>
                <a:gd name="T40" fmla="*/ 1153 w 3143"/>
                <a:gd name="T41" fmla="*/ 1302 h 1429"/>
                <a:gd name="T42" fmla="*/ 820 w 3143"/>
                <a:gd name="T43" fmla="*/ 1371 h 1429"/>
                <a:gd name="T44" fmla="*/ 469 w 3143"/>
                <a:gd name="T45" fmla="*/ 1415 h 1429"/>
                <a:gd name="T46" fmla="*/ 115 w 3143"/>
                <a:gd name="T47" fmla="*/ 1429 h 1429"/>
                <a:gd name="T48" fmla="*/ 63 w 3143"/>
                <a:gd name="T49" fmla="*/ 1419 h 1429"/>
                <a:gd name="T50" fmla="*/ 24 w 3143"/>
                <a:gd name="T51" fmla="*/ 1393 h 1429"/>
                <a:gd name="T52" fmla="*/ 3 w 3143"/>
                <a:gd name="T53" fmla="*/ 1351 h 1429"/>
                <a:gd name="T54" fmla="*/ 2 w 3143"/>
                <a:gd name="T55" fmla="*/ 1303 h 1429"/>
                <a:gd name="T56" fmla="*/ 17 w 3143"/>
                <a:gd name="T57" fmla="*/ 1263 h 1429"/>
                <a:gd name="T58" fmla="*/ 47 w 3143"/>
                <a:gd name="T59" fmla="*/ 1235 h 1429"/>
                <a:gd name="T60" fmla="*/ 88 w 3143"/>
                <a:gd name="T61" fmla="*/ 1219 h 1429"/>
                <a:gd name="T62" fmla="*/ 280 w 3143"/>
                <a:gd name="T63" fmla="*/ 1214 h 1429"/>
                <a:gd name="T64" fmla="*/ 613 w 3143"/>
                <a:gd name="T65" fmla="*/ 1187 h 1429"/>
                <a:gd name="T66" fmla="*/ 942 w 3143"/>
                <a:gd name="T67" fmla="*/ 1133 h 1429"/>
                <a:gd name="T68" fmla="*/ 1252 w 3143"/>
                <a:gd name="T69" fmla="*/ 1057 h 1429"/>
                <a:gd name="T70" fmla="*/ 1539 w 3143"/>
                <a:gd name="T71" fmla="*/ 962 h 1429"/>
                <a:gd name="T72" fmla="*/ 1817 w 3143"/>
                <a:gd name="T73" fmla="*/ 847 h 1429"/>
                <a:gd name="T74" fmla="*/ 2085 w 3143"/>
                <a:gd name="T75" fmla="*/ 713 h 1429"/>
                <a:gd name="T76" fmla="*/ 2342 w 3143"/>
                <a:gd name="T77" fmla="*/ 558 h 1429"/>
                <a:gd name="T78" fmla="*/ 2591 w 3143"/>
                <a:gd name="T79" fmla="*/ 383 h 1429"/>
                <a:gd name="T80" fmla="*/ 2738 w 3143"/>
                <a:gd name="T81" fmla="*/ 265 h 1429"/>
                <a:gd name="T82" fmla="*/ 2645 w 3143"/>
                <a:gd name="T83" fmla="*/ 270 h 1429"/>
                <a:gd name="T84" fmla="*/ 2531 w 3143"/>
                <a:gd name="T85" fmla="*/ 285 h 1429"/>
                <a:gd name="T86" fmla="*/ 2489 w 3143"/>
                <a:gd name="T87" fmla="*/ 275 h 1429"/>
                <a:gd name="T88" fmla="*/ 2457 w 3143"/>
                <a:gd name="T89" fmla="*/ 253 h 1429"/>
                <a:gd name="T90" fmla="*/ 2436 w 3143"/>
                <a:gd name="T91" fmla="*/ 219 h 1429"/>
                <a:gd name="T92" fmla="*/ 2429 w 3143"/>
                <a:gd name="T93" fmla="*/ 174 h 1429"/>
                <a:gd name="T94" fmla="*/ 2438 w 3143"/>
                <a:gd name="T95" fmla="*/ 133 h 1429"/>
                <a:gd name="T96" fmla="*/ 2462 w 3143"/>
                <a:gd name="T97" fmla="*/ 100 h 1429"/>
                <a:gd name="T98" fmla="*/ 2500 w 3143"/>
                <a:gd name="T99" fmla="*/ 79 h 1429"/>
                <a:gd name="T100" fmla="*/ 3012 w 3143"/>
                <a:gd name="T101" fmla="*/ 2 h 1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43" h="1429">
                  <a:moveTo>
                    <a:pt x="3042" y="0"/>
                  </a:moveTo>
                  <a:lnTo>
                    <a:pt x="3067" y="3"/>
                  </a:lnTo>
                  <a:lnTo>
                    <a:pt x="3089" y="10"/>
                  </a:lnTo>
                  <a:lnTo>
                    <a:pt x="3108" y="22"/>
                  </a:lnTo>
                  <a:lnTo>
                    <a:pt x="3123" y="37"/>
                  </a:lnTo>
                  <a:lnTo>
                    <a:pt x="3134" y="57"/>
                  </a:lnTo>
                  <a:lnTo>
                    <a:pt x="3141" y="80"/>
                  </a:lnTo>
                  <a:lnTo>
                    <a:pt x="3143" y="107"/>
                  </a:lnTo>
                  <a:lnTo>
                    <a:pt x="3141" y="137"/>
                  </a:lnTo>
                  <a:lnTo>
                    <a:pt x="3070" y="645"/>
                  </a:lnTo>
                  <a:lnTo>
                    <a:pt x="3064" y="670"/>
                  </a:lnTo>
                  <a:lnTo>
                    <a:pt x="3053" y="692"/>
                  </a:lnTo>
                  <a:lnTo>
                    <a:pt x="3037" y="711"/>
                  </a:lnTo>
                  <a:lnTo>
                    <a:pt x="3020" y="725"/>
                  </a:lnTo>
                  <a:lnTo>
                    <a:pt x="3000" y="735"/>
                  </a:lnTo>
                  <a:lnTo>
                    <a:pt x="2978" y="739"/>
                  </a:lnTo>
                  <a:lnTo>
                    <a:pt x="2953" y="738"/>
                  </a:lnTo>
                  <a:lnTo>
                    <a:pt x="2930" y="732"/>
                  </a:lnTo>
                  <a:lnTo>
                    <a:pt x="2910" y="720"/>
                  </a:lnTo>
                  <a:lnTo>
                    <a:pt x="2892" y="705"/>
                  </a:lnTo>
                  <a:lnTo>
                    <a:pt x="2879" y="685"/>
                  </a:lnTo>
                  <a:lnTo>
                    <a:pt x="2870" y="663"/>
                  </a:lnTo>
                  <a:lnTo>
                    <a:pt x="2866" y="638"/>
                  </a:lnTo>
                  <a:lnTo>
                    <a:pt x="2867" y="612"/>
                  </a:lnTo>
                  <a:lnTo>
                    <a:pt x="2876" y="547"/>
                  </a:lnTo>
                  <a:lnTo>
                    <a:pt x="2885" y="481"/>
                  </a:lnTo>
                  <a:lnTo>
                    <a:pt x="2895" y="411"/>
                  </a:lnTo>
                  <a:lnTo>
                    <a:pt x="2884" y="420"/>
                  </a:lnTo>
                  <a:lnTo>
                    <a:pt x="2875" y="426"/>
                  </a:lnTo>
                  <a:lnTo>
                    <a:pt x="2867" y="432"/>
                  </a:lnTo>
                  <a:lnTo>
                    <a:pt x="2738" y="535"/>
                  </a:lnTo>
                  <a:lnTo>
                    <a:pt x="2606" y="632"/>
                  </a:lnTo>
                  <a:lnTo>
                    <a:pt x="2472" y="725"/>
                  </a:lnTo>
                  <a:lnTo>
                    <a:pt x="2336" y="811"/>
                  </a:lnTo>
                  <a:lnTo>
                    <a:pt x="2197" y="891"/>
                  </a:lnTo>
                  <a:lnTo>
                    <a:pt x="2055" y="967"/>
                  </a:lnTo>
                  <a:lnTo>
                    <a:pt x="1911" y="1037"/>
                  </a:lnTo>
                  <a:lnTo>
                    <a:pt x="1765" y="1101"/>
                  </a:lnTo>
                  <a:lnTo>
                    <a:pt x="1616" y="1159"/>
                  </a:lnTo>
                  <a:lnTo>
                    <a:pt x="1464" y="1213"/>
                  </a:lnTo>
                  <a:lnTo>
                    <a:pt x="1310" y="1260"/>
                  </a:lnTo>
                  <a:lnTo>
                    <a:pt x="1153" y="1302"/>
                  </a:lnTo>
                  <a:lnTo>
                    <a:pt x="995" y="1338"/>
                  </a:lnTo>
                  <a:lnTo>
                    <a:pt x="820" y="1371"/>
                  </a:lnTo>
                  <a:lnTo>
                    <a:pt x="644" y="1397"/>
                  </a:lnTo>
                  <a:lnTo>
                    <a:pt x="469" y="1415"/>
                  </a:lnTo>
                  <a:lnTo>
                    <a:pt x="292" y="1425"/>
                  </a:lnTo>
                  <a:lnTo>
                    <a:pt x="115" y="1429"/>
                  </a:lnTo>
                  <a:lnTo>
                    <a:pt x="87" y="1426"/>
                  </a:lnTo>
                  <a:lnTo>
                    <a:pt x="63" y="1419"/>
                  </a:lnTo>
                  <a:lnTo>
                    <a:pt x="42" y="1408"/>
                  </a:lnTo>
                  <a:lnTo>
                    <a:pt x="24" y="1393"/>
                  </a:lnTo>
                  <a:lnTo>
                    <a:pt x="11" y="1373"/>
                  </a:lnTo>
                  <a:lnTo>
                    <a:pt x="3" y="1351"/>
                  </a:lnTo>
                  <a:lnTo>
                    <a:pt x="0" y="1326"/>
                  </a:lnTo>
                  <a:lnTo>
                    <a:pt x="2" y="1303"/>
                  </a:lnTo>
                  <a:lnTo>
                    <a:pt x="8" y="1282"/>
                  </a:lnTo>
                  <a:lnTo>
                    <a:pt x="17" y="1263"/>
                  </a:lnTo>
                  <a:lnTo>
                    <a:pt x="30" y="1247"/>
                  </a:lnTo>
                  <a:lnTo>
                    <a:pt x="47" y="1235"/>
                  </a:lnTo>
                  <a:lnTo>
                    <a:pt x="67" y="1225"/>
                  </a:lnTo>
                  <a:lnTo>
                    <a:pt x="88" y="1219"/>
                  </a:lnTo>
                  <a:lnTo>
                    <a:pt x="114" y="1217"/>
                  </a:lnTo>
                  <a:lnTo>
                    <a:pt x="280" y="1214"/>
                  </a:lnTo>
                  <a:lnTo>
                    <a:pt x="448" y="1203"/>
                  </a:lnTo>
                  <a:lnTo>
                    <a:pt x="613" y="1187"/>
                  </a:lnTo>
                  <a:lnTo>
                    <a:pt x="777" y="1164"/>
                  </a:lnTo>
                  <a:lnTo>
                    <a:pt x="942" y="1133"/>
                  </a:lnTo>
                  <a:lnTo>
                    <a:pt x="1105" y="1095"/>
                  </a:lnTo>
                  <a:lnTo>
                    <a:pt x="1252" y="1057"/>
                  </a:lnTo>
                  <a:lnTo>
                    <a:pt x="1396" y="1012"/>
                  </a:lnTo>
                  <a:lnTo>
                    <a:pt x="1539" y="962"/>
                  </a:lnTo>
                  <a:lnTo>
                    <a:pt x="1679" y="907"/>
                  </a:lnTo>
                  <a:lnTo>
                    <a:pt x="1817" y="847"/>
                  </a:lnTo>
                  <a:lnTo>
                    <a:pt x="1952" y="783"/>
                  </a:lnTo>
                  <a:lnTo>
                    <a:pt x="2085" y="713"/>
                  </a:lnTo>
                  <a:lnTo>
                    <a:pt x="2214" y="638"/>
                  </a:lnTo>
                  <a:lnTo>
                    <a:pt x="2342" y="558"/>
                  </a:lnTo>
                  <a:lnTo>
                    <a:pt x="2468" y="473"/>
                  </a:lnTo>
                  <a:lnTo>
                    <a:pt x="2591" y="383"/>
                  </a:lnTo>
                  <a:lnTo>
                    <a:pt x="2712" y="289"/>
                  </a:lnTo>
                  <a:lnTo>
                    <a:pt x="2738" y="265"/>
                  </a:lnTo>
                  <a:lnTo>
                    <a:pt x="2736" y="257"/>
                  </a:lnTo>
                  <a:lnTo>
                    <a:pt x="2645" y="270"/>
                  </a:lnTo>
                  <a:lnTo>
                    <a:pt x="2554" y="283"/>
                  </a:lnTo>
                  <a:lnTo>
                    <a:pt x="2531" y="285"/>
                  </a:lnTo>
                  <a:lnTo>
                    <a:pt x="2510" y="282"/>
                  </a:lnTo>
                  <a:lnTo>
                    <a:pt x="2489" y="275"/>
                  </a:lnTo>
                  <a:lnTo>
                    <a:pt x="2472" y="266"/>
                  </a:lnTo>
                  <a:lnTo>
                    <a:pt x="2457" y="253"/>
                  </a:lnTo>
                  <a:lnTo>
                    <a:pt x="2445" y="236"/>
                  </a:lnTo>
                  <a:lnTo>
                    <a:pt x="2436" y="219"/>
                  </a:lnTo>
                  <a:lnTo>
                    <a:pt x="2430" y="197"/>
                  </a:lnTo>
                  <a:lnTo>
                    <a:pt x="2429" y="174"/>
                  </a:lnTo>
                  <a:lnTo>
                    <a:pt x="2431" y="153"/>
                  </a:lnTo>
                  <a:lnTo>
                    <a:pt x="2438" y="133"/>
                  </a:lnTo>
                  <a:lnTo>
                    <a:pt x="2448" y="115"/>
                  </a:lnTo>
                  <a:lnTo>
                    <a:pt x="2462" y="100"/>
                  </a:lnTo>
                  <a:lnTo>
                    <a:pt x="2479" y="88"/>
                  </a:lnTo>
                  <a:lnTo>
                    <a:pt x="2500" y="79"/>
                  </a:lnTo>
                  <a:lnTo>
                    <a:pt x="2523" y="73"/>
                  </a:lnTo>
                  <a:lnTo>
                    <a:pt x="3012" y="2"/>
                  </a:lnTo>
                  <a:lnTo>
                    <a:pt x="30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03" name="Freeform 741">
              <a:extLst>
                <a:ext uri="{FF2B5EF4-FFF2-40B4-BE49-F238E27FC236}">
                  <a16:creationId xmlns:a16="http://schemas.microsoft.com/office/drawing/2014/main" id="{F87856DE-473A-AA6B-7624-8C52DB9B690E}"/>
                </a:ext>
              </a:extLst>
            </p:cNvPr>
            <p:cNvSpPr>
              <a:spLocks noEditPoints="1"/>
            </p:cNvSpPr>
            <p:nvPr/>
          </p:nvSpPr>
          <p:spPr bwMode="auto">
            <a:xfrm>
              <a:off x="5077" y="2673"/>
              <a:ext cx="52" cy="73"/>
            </a:xfrm>
            <a:custGeom>
              <a:avLst/>
              <a:gdLst>
                <a:gd name="T0" fmla="*/ 207 w 930"/>
                <a:gd name="T1" fmla="*/ 215 h 1387"/>
                <a:gd name="T2" fmla="*/ 207 w 930"/>
                <a:gd name="T3" fmla="*/ 1172 h 1387"/>
                <a:gd name="T4" fmla="*/ 722 w 930"/>
                <a:gd name="T5" fmla="*/ 1172 h 1387"/>
                <a:gd name="T6" fmla="*/ 722 w 930"/>
                <a:gd name="T7" fmla="*/ 215 h 1387"/>
                <a:gd name="T8" fmla="*/ 207 w 930"/>
                <a:gd name="T9" fmla="*/ 215 h 1387"/>
                <a:gd name="T10" fmla="*/ 118 w 930"/>
                <a:gd name="T11" fmla="*/ 0 h 1387"/>
                <a:gd name="T12" fmla="*/ 812 w 930"/>
                <a:gd name="T13" fmla="*/ 0 h 1387"/>
                <a:gd name="T14" fmla="*/ 839 w 930"/>
                <a:gd name="T15" fmla="*/ 2 h 1387"/>
                <a:gd name="T16" fmla="*/ 863 w 930"/>
                <a:gd name="T17" fmla="*/ 8 h 1387"/>
                <a:gd name="T18" fmla="*/ 883 w 930"/>
                <a:gd name="T19" fmla="*/ 18 h 1387"/>
                <a:gd name="T20" fmla="*/ 899 w 930"/>
                <a:gd name="T21" fmla="*/ 31 h 1387"/>
                <a:gd name="T22" fmla="*/ 912 w 930"/>
                <a:gd name="T23" fmla="*/ 49 h 1387"/>
                <a:gd name="T24" fmla="*/ 921 w 930"/>
                <a:gd name="T25" fmla="*/ 70 h 1387"/>
                <a:gd name="T26" fmla="*/ 928 w 930"/>
                <a:gd name="T27" fmla="*/ 94 h 1387"/>
                <a:gd name="T28" fmla="*/ 930 w 930"/>
                <a:gd name="T29" fmla="*/ 123 h 1387"/>
                <a:gd name="T30" fmla="*/ 930 w 930"/>
                <a:gd name="T31" fmla="*/ 696 h 1387"/>
                <a:gd name="T32" fmla="*/ 930 w 930"/>
                <a:gd name="T33" fmla="*/ 1266 h 1387"/>
                <a:gd name="T34" fmla="*/ 928 w 930"/>
                <a:gd name="T35" fmla="*/ 1295 h 1387"/>
                <a:gd name="T36" fmla="*/ 923 w 930"/>
                <a:gd name="T37" fmla="*/ 1319 h 1387"/>
                <a:gd name="T38" fmla="*/ 913 w 930"/>
                <a:gd name="T39" fmla="*/ 1340 h 1387"/>
                <a:gd name="T40" fmla="*/ 900 w 930"/>
                <a:gd name="T41" fmla="*/ 1357 h 1387"/>
                <a:gd name="T42" fmla="*/ 884 w 930"/>
                <a:gd name="T43" fmla="*/ 1370 h 1387"/>
                <a:gd name="T44" fmla="*/ 864 w 930"/>
                <a:gd name="T45" fmla="*/ 1380 h 1387"/>
                <a:gd name="T46" fmla="*/ 839 w 930"/>
                <a:gd name="T47" fmla="*/ 1385 h 1387"/>
                <a:gd name="T48" fmla="*/ 812 w 930"/>
                <a:gd name="T49" fmla="*/ 1387 h 1387"/>
                <a:gd name="T50" fmla="*/ 118 w 930"/>
                <a:gd name="T51" fmla="*/ 1387 h 1387"/>
                <a:gd name="T52" fmla="*/ 89 w 930"/>
                <a:gd name="T53" fmla="*/ 1385 h 1387"/>
                <a:gd name="T54" fmla="*/ 66 w 930"/>
                <a:gd name="T55" fmla="*/ 1380 h 1387"/>
                <a:gd name="T56" fmla="*/ 46 w 930"/>
                <a:gd name="T57" fmla="*/ 1370 h 1387"/>
                <a:gd name="T58" fmla="*/ 29 w 930"/>
                <a:gd name="T59" fmla="*/ 1357 h 1387"/>
                <a:gd name="T60" fmla="*/ 16 w 930"/>
                <a:gd name="T61" fmla="*/ 1340 h 1387"/>
                <a:gd name="T62" fmla="*/ 7 w 930"/>
                <a:gd name="T63" fmla="*/ 1319 h 1387"/>
                <a:gd name="T64" fmla="*/ 2 w 930"/>
                <a:gd name="T65" fmla="*/ 1295 h 1387"/>
                <a:gd name="T66" fmla="*/ 0 w 930"/>
                <a:gd name="T67" fmla="*/ 1266 h 1387"/>
                <a:gd name="T68" fmla="*/ 0 w 930"/>
                <a:gd name="T69" fmla="*/ 123 h 1387"/>
                <a:gd name="T70" fmla="*/ 2 w 930"/>
                <a:gd name="T71" fmla="*/ 94 h 1387"/>
                <a:gd name="T72" fmla="*/ 7 w 930"/>
                <a:gd name="T73" fmla="*/ 70 h 1387"/>
                <a:gd name="T74" fmla="*/ 17 w 930"/>
                <a:gd name="T75" fmla="*/ 49 h 1387"/>
                <a:gd name="T76" fmla="*/ 29 w 930"/>
                <a:gd name="T77" fmla="*/ 31 h 1387"/>
                <a:gd name="T78" fmla="*/ 47 w 930"/>
                <a:gd name="T79" fmla="*/ 18 h 1387"/>
                <a:gd name="T80" fmla="*/ 67 w 930"/>
                <a:gd name="T81" fmla="*/ 8 h 1387"/>
                <a:gd name="T82" fmla="*/ 90 w 930"/>
                <a:gd name="T83" fmla="*/ 2 h 1387"/>
                <a:gd name="T84" fmla="*/ 118 w 930"/>
                <a:gd name="T85" fmla="*/ 0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30" h="1387">
                  <a:moveTo>
                    <a:pt x="207" y="215"/>
                  </a:moveTo>
                  <a:lnTo>
                    <a:pt x="207" y="1172"/>
                  </a:lnTo>
                  <a:lnTo>
                    <a:pt x="722" y="1172"/>
                  </a:lnTo>
                  <a:lnTo>
                    <a:pt x="722" y="215"/>
                  </a:lnTo>
                  <a:lnTo>
                    <a:pt x="207" y="215"/>
                  </a:lnTo>
                  <a:close/>
                  <a:moveTo>
                    <a:pt x="118" y="0"/>
                  </a:moveTo>
                  <a:lnTo>
                    <a:pt x="812" y="0"/>
                  </a:lnTo>
                  <a:lnTo>
                    <a:pt x="839" y="2"/>
                  </a:lnTo>
                  <a:lnTo>
                    <a:pt x="863" y="8"/>
                  </a:lnTo>
                  <a:lnTo>
                    <a:pt x="883" y="18"/>
                  </a:lnTo>
                  <a:lnTo>
                    <a:pt x="899" y="31"/>
                  </a:lnTo>
                  <a:lnTo>
                    <a:pt x="912" y="49"/>
                  </a:lnTo>
                  <a:lnTo>
                    <a:pt x="921" y="70"/>
                  </a:lnTo>
                  <a:lnTo>
                    <a:pt x="928" y="94"/>
                  </a:lnTo>
                  <a:lnTo>
                    <a:pt x="930" y="123"/>
                  </a:lnTo>
                  <a:lnTo>
                    <a:pt x="930" y="696"/>
                  </a:lnTo>
                  <a:lnTo>
                    <a:pt x="930" y="1266"/>
                  </a:lnTo>
                  <a:lnTo>
                    <a:pt x="928" y="1295"/>
                  </a:lnTo>
                  <a:lnTo>
                    <a:pt x="923" y="1319"/>
                  </a:lnTo>
                  <a:lnTo>
                    <a:pt x="913" y="1340"/>
                  </a:lnTo>
                  <a:lnTo>
                    <a:pt x="900" y="1357"/>
                  </a:lnTo>
                  <a:lnTo>
                    <a:pt x="884" y="1370"/>
                  </a:lnTo>
                  <a:lnTo>
                    <a:pt x="864" y="1380"/>
                  </a:lnTo>
                  <a:lnTo>
                    <a:pt x="839" y="1385"/>
                  </a:lnTo>
                  <a:lnTo>
                    <a:pt x="812" y="1387"/>
                  </a:lnTo>
                  <a:lnTo>
                    <a:pt x="118" y="1387"/>
                  </a:lnTo>
                  <a:lnTo>
                    <a:pt x="89" y="1385"/>
                  </a:lnTo>
                  <a:lnTo>
                    <a:pt x="66" y="1380"/>
                  </a:lnTo>
                  <a:lnTo>
                    <a:pt x="46" y="1370"/>
                  </a:lnTo>
                  <a:lnTo>
                    <a:pt x="29" y="1357"/>
                  </a:lnTo>
                  <a:lnTo>
                    <a:pt x="16" y="1340"/>
                  </a:lnTo>
                  <a:lnTo>
                    <a:pt x="7" y="1319"/>
                  </a:lnTo>
                  <a:lnTo>
                    <a:pt x="2" y="1295"/>
                  </a:lnTo>
                  <a:lnTo>
                    <a:pt x="0" y="1266"/>
                  </a:lnTo>
                  <a:lnTo>
                    <a:pt x="0" y="123"/>
                  </a:lnTo>
                  <a:lnTo>
                    <a:pt x="2" y="94"/>
                  </a:lnTo>
                  <a:lnTo>
                    <a:pt x="7" y="70"/>
                  </a:lnTo>
                  <a:lnTo>
                    <a:pt x="17" y="49"/>
                  </a:lnTo>
                  <a:lnTo>
                    <a:pt x="29" y="31"/>
                  </a:lnTo>
                  <a:lnTo>
                    <a:pt x="47" y="18"/>
                  </a:lnTo>
                  <a:lnTo>
                    <a:pt x="67" y="8"/>
                  </a:lnTo>
                  <a:lnTo>
                    <a:pt x="90" y="2"/>
                  </a:lnTo>
                  <a:lnTo>
                    <a:pt x="1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304" name="Freeform 534">
            <a:extLst>
              <a:ext uri="{FF2B5EF4-FFF2-40B4-BE49-F238E27FC236}">
                <a16:creationId xmlns:a16="http://schemas.microsoft.com/office/drawing/2014/main" id="{B545126B-F2C8-9B00-E0AD-ED07E2C892E3}"/>
              </a:ext>
            </a:extLst>
          </p:cNvPr>
          <p:cNvSpPr>
            <a:spLocks noEditPoints="1"/>
          </p:cNvSpPr>
          <p:nvPr/>
        </p:nvSpPr>
        <p:spPr bwMode="auto">
          <a:xfrm>
            <a:off x="9849781" y="5798257"/>
            <a:ext cx="285750" cy="285750"/>
          </a:xfrm>
          <a:custGeom>
            <a:avLst/>
            <a:gdLst>
              <a:gd name="T0" fmla="*/ 674 w 3248"/>
              <a:gd name="T1" fmla="*/ 2707 h 3247"/>
              <a:gd name="T2" fmla="*/ 1096 w 3248"/>
              <a:gd name="T3" fmla="*/ 2915 h 3247"/>
              <a:gd name="T4" fmla="*/ 830 w 3248"/>
              <a:gd name="T5" fmla="*/ 2281 h 3247"/>
              <a:gd name="T6" fmla="*/ 1112 w 3248"/>
              <a:gd name="T7" fmla="*/ 2555 h 3247"/>
              <a:gd name="T8" fmla="*/ 1349 w 3248"/>
              <a:gd name="T9" fmla="*/ 2934 h 3247"/>
              <a:gd name="T10" fmla="*/ 1617 w 3248"/>
              <a:gd name="T11" fmla="*/ 3065 h 3247"/>
              <a:gd name="T12" fmla="*/ 1869 w 3248"/>
              <a:gd name="T13" fmla="*/ 2963 h 3247"/>
              <a:gd name="T14" fmla="*/ 2109 w 3248"/>
              <a:gd name="T15" fmla="*/ 2619 h 3247"/>
              <a:gd name="T16" fmla="*/ 2411 w 3248"/>
              <a:gd name="T17" fmla="*/ 2280 h 3247"/>
              <a:gd name="T18" fmla="*/ 2199 w 3248"/>
              <a:gd name="T19" fmla="*/ 2836 h 3247"/>
              <a:gd name="T20" fmla="*/ 2322 w 3248"/>
              <a:gd name="T21" fmla="*/ 2888 h 3247"/>
              <a:gd name="T22" fmla="*/ 2648 w 3248"/>
              <a:gd name="T23" fmla="*/ 2637 h 3247"/>
              <a:gd name="T24" fmla="*/ 2875 w 3248"/>
              <a:gd name="T25" fmla="*/ 2351 h 3247"/>
              <a:gd name="T26" fmla="*/ 994 w 3248"/>
              <a:gd name="T27" fmla="*/ 1153 h 3247"/>
              <a:gd name="T28" fmla="*/ 950 w 3248"/>
              <a:gd name="T29" fmla="*/ 1544 h 3247"/>
              <a:gd name="T30" fmla="*/ 997 w 3248"/>
              <a:gd name="T31" fmla="*/ 2095 h 3247"/>
              <a:gd name="T32" fmla="*/ 2255 w 3248"/>
              <a:gd name="T33" fmla="*/ 2093 h 3247"/>
              <a:gd name="T34" fmla="*/ 2297 w 3248"/>
              <a:gd name="T35" fmla="*/ 1766 h 3247"/>
              <a:gd name="T36" fmla="*/ 2249 w 3248"/>
              <a:gd name="T37" fmla="*/ 1150 h 3247"/>
              <a:gd name="T38" fmla="*/ 264 w 3248"/>
              <a:gd name="T39" fmla="*/ 1154 h 3247"/>
              <a:gd name="T40" fmla="*/ 186 w 3248"/>
              <a:gd name="T41" fmla="*/ 1521 h 3247"/>
              <a:gd name="T42" fmla="*/ 256 w 3248"/>
              <a:gd name="T43" fmla="*/ 2080 h 3247"/>
              <a:gd name="T44" fmla="*/ 784 w 3248"/>
              <a:gd name="T45" fmla="*/ 2097 h 3247"/>
              <a:gd name="T46" fmla="*/ 802 w 3248"/>
              <a:gd name="T47" fmla="*/ 1152 h 3247"/>
              <a:gd name="T48" fmla="*/ 2455 w 3248"/>
              <a:gd name="T49" fmla="*/ 1149 h 3247"/>
              <a:gd name="T50" fmla="*/ 2462 w 3248"/>
              <a:gd name="T51" fmla="*/ 1977 h 3247"/>
              <a:gd name="T52" fmla="*/ 2967 w 3248"/>
              <a:gd name="T53" fmla="*/ 2097 h 3247"/>
              <a:gd name="T54" fmla="*/ 3039 w 3248"/>
              <a:gd name="T55" fmla="*/ 1883 h 3247"/>
              <a:gd name="T56" fmla="*/ 3022 w 3248"/>
              <a:gd name="T57" fmla="*/ 1268 h 3247"/>
              <a:gd name="T58" fmla="*/ 2158 w 3248"/>
              <a:gd name="T59" fmla="*/ 339 h 3247"/>
              <a:gd name="T60" fmla="*/ 2390 w 3248"/>
              <a:gd name="T61" fmla="*/ 885 h 3247"/>
              <a:gd name="T62" fmla="*/ 2639 w 3248"/>
              <a:gd name="T63" fmla="*/ 600 h 3247"/>
              <a:gd name="T64" fmla="*/ 2108 w 3248"/>
              <a:gd name="T65" fmla="*/ 268 h 3247"/>
              <a:gd name="T66" fmla="*/ 674 w 3248"/>
              <a:gd name="T67" fmla="*/ 540 h 3247"/>
              <a:gd name="T68" fmla="*/ 837 w 3248"/>
              <a:gd name="T69" fmla="*/ 969 h 3247"/>
              <a:gd name="T70" fmla="*/ 1046 w 3248"/>
              <a:gd name="T71" fmla="*/ 413 h 3247"/>
              <a:gd name="T72" fmla="*/ 1472 w 3248"/>
              <a:gd name="T73" fmla="*/ 221 h 3247"/>
              <a:gd name="T74" fmla="*/ 1247 w 3248"/>
              <a:gd name="T75" fmla="*/ 437 h 3247"/>
              <a:gd name="T76" fmla="*/ 1047 w 3248"/>
              <a:gd name="T77" fmla="*/ 882 h 3247"/>
              <a:gd name="T78" fmla="*/ 2198 w 3248"/>
              <a:gd name="T79" fmla="*/ 873 h 3247"/>
              <a:gd name="T80" fmla="*/ 1977 w 3248"/>
              <a:gd name="T81" fmla="*/ 403 h 3247"/>
              <a:gd name="T82" fmla="*/ 1714 w 3248"/>
              <a:gd name="T83" fmla="*/ 195 h 3247"/>
              <a:gd name="T84" fmla="*/ 2033 w 3248"/>
              <a:gd name="T85" fmla="*/ 51 h 3247"/>
              <a:gd name="T86" fmla="*/ 2602 w 3248"/>
              <a:gd name="T87" fmla="*/ 327 h 3247"/>
              <a:gd name="T88" fmla="*/ 3043 w 3248"/>
              <a:gd name="T89" fmla="*/ 830 h 3247"/>
              <a:gd name="T90" fmla="*/ 3248 w 3248"/>
              <a:gd name="T91" fmla="*/ 1503 h 3247"/>
              <a:gd name="T92" fmla="*/ 3134 w 3248"/>
              <a:gd name="T93" fmla="*/ 2228 h 3247"/>
              <a:gd name="T94" fmla="*/ 2810 w 3248"/>
              <a:gd name="T95" fmla="*/ 2731 h 3247"/>
              <a:gd name="T96" fmla="*/ 2258 w 3248"/>
              <a:gd name="T97" fmla="*/ 3123 h 3247"/>
              <a:gd name="T98" fmla="*/ 1619 w 3248"/>
              <a:gd name="T99" fmla="*/ 3247 h 3247"/>
              <a:gd name="T100" fmla="*/ 972 w 3248"/>
              <a:gd name="T101" fmla="*/ 3116 h 3247"/>
              <a:gd name="T102" fmla="*/ 465 w 3248"/>
              <a:gd name="T103" fmla="*/ 2761 h 3247"/>
              <a:gd name="T104" fmla="*/ 96 w 3248"/>
              <a:gd name="T105" fmla="*/ 2184 h 3247"/>
              <a:gd name="T106" fmla="*/ 4 w 3248"/>
              <a:gd name="T107" fmla="*/ 1520 h 3247"/>
              <a:gd name="T108" fmla="*/ 181 w 3248"/>
              <a:gd name="T109" fmla="*/ 872 h 3247"/>
              <a:gd name="T110" fmla="*/ 595 w 3248"/>
              <a:gd name="T111" fmla="*/ 368 h 3247"/>
              <a:gd name="T112" fmla="*/ 1183 w 3248"/>
              <a:gd name="T113" fmla="*/ 60 h 3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48" h="3247">
                <a:moveTo>
                  <a:pt x="339" y="2281"/>
                </a:moveTo>
                <a:lnTo>
                  <a:pt x="386" y="2362"/>
                </a:lnTo>
                <a:lnTo>
                  <a:pt x="436" y="2440"/>
                </a:lnTo>
                <a:lnTo>
                  <a:pt x="490" y="2513"/>
                </a:lnTo>
                <a:lnTo>
                  <a:pt x="548" y="2582"/>
                </a:lnTo>
                <a:lnTo>
                  <a:pt x="609" y="2647"/>
                </a:lnTo>
                <a:lnTo>
                  <a:pt x="674" y="2707"/>
                </a:lnTo>
                <a:lnTo>
                  <a:pt x="743" y="2764"/>
                </a:lnTo>
                <a:lnTo>
                  <a:pt x="815" y="2816"/>
                </a:lnTo>
                <a:lnTo>
                  <a:pt x="890" y="2862"/>
                </a:lnTo>
                <a:lnTo>
                  <a:pt x="970" y="2906"/>
                </a:lnTo>
                <a:lnTo>
                  <a:pt x="1053" y="2945"/>
                </a:lnTo>
                <a:lnTo>
                  <a:pt x="1141" y="2979"/>
                </a:lnTo>
                <a:lnTo>
                  <a:pt x="1096" y="2915"/>
                </a:lnTo>
                <a:lnTo>
                  <a:pt x="1054" y="2850"/>
                </a:lnTo>
                <a:lnTo>
                  <a:pt x="1017" y="2783"/>
                </a:lnTo>
                <a:lnTo>
                  <a:pt x="983" y="2714"/>
                </a:lnTo>
                <a:lnTo>
                  <a:pt x="954" y="2642"/>
                </a:lnTo>
                <a:lnTo>
                  <a:pt x="910" y="2522"/>
                </a:lnTo>
                <a:lnTo>
                  <a:pt x="870" y="2402"/>
                </a:lnTo>
                <a:lnTo>
                  <a:pt x="830" y="2281"/>
                </a:lnTo>
                <a:lnTo>
                  <a:pt x="339" y="2281"/>
                </a:lnTo>
                <a:close/>
                <a:moveTo>
                  <a:pt x="1027" y="2280"/>
                </a:moveTo>
                <a:lnTo>
                  <a:pt x="1028" y="2292"/>
                </a:lnTo>
                <a:lnTo>
                  <a:pt x="1030" y="2303"/>
                </a:lnTo>
                <a:lnTo>
                  <a:pt x="1053" y="2388"/>
                </a:lnTo>
                <a:lnTo>
                  <a:pt x="1081" y="2473"/>
                </a:lnTo>
                <a:lnTo>
                  <a:pt x="1112" y="2555"/>
                </a:lnTo>
                <a:lnTo>
                  <a:pt x="1148" y="2636"/>
                </a:lnTo>
                <a:lnTo>
                  <a:pt x="1188" y="2715"/>
                </a:lnTo>
                <a:lnTo>
                  <a:pt x="1216" y="2763"/>
                </a:lnTo>
                <a:lnTo>
                  <a:pt x="1245" y="2809"/>
                </a:lnTo>
                <a:lnTo>
                  <a:pt x="1277" y="2853"/>
                </a:lnTo>
                <a:lnTo>
                  <a:pt x="1311" y="2895"/>
                </a:lnTo>
                <a:lnTo>
                  <a:pt x="1349" y="2934"/>
                </a:lnTo>
                <a:lnTo>
                  <a:pt x="1390" y="2971"/>
                </a:lnTo>
                <a:lnTo>
                  <a:pt x="1435" y="3004"/>
                </a:lnTo>
                <a:lnTo>
                  <a:pt x="1470" y="3025"/>
                </a:lnTo>
                <a:lnTo>
                  <a:pt x="1505" y="3042"/>
                </a:lnTo>
                <a:lnTo>
                  <a:pt x="1542" y="3054"/>
                </a:lnTo>
                <a:lnTo>
                  <a:pt x="1579" y="3062"/>
                </a:lnTo>
                <a:lnTo>
                  <a:pt x="1617" y="3065"/>
                </a:lnTo>
                <a:lnTo>
                  <a:pt x="1656" y="3063"/>
                </a:lnTo>
                <a:lnTo>
                  <a:pt x="1697" y="3056"/>
                </a:lnTo>
                <a:lnTo>
                  <a:pt x="1735" y="3045"/>
                </a:lnTo>
                <a:lnTo>
                  <a:pt x="1772" y="3029"/>
                </a:lnTo>
                <a:lnTo>
                  <a:pt x="1806" y="3011"/>
                </a:lnTo>
                <a:lnTo>
                  <a:pt x="1839" y="2988"/>
                </a:lnTo>
                <a:lnTo>
                  <a:pt x="1869" y="2963"/>
                </a:lnTo>
                <a:lnTo>
                  <a:pt x="1898" y="2935"/>
                </a:lnTo>
                <a:lnTo>
                  <a:pt x="1926" y="2906"/>
                </a:lnTo>
                <a:lnTo>
                  <a:pt x="1970" y="2853"/>
                </a:lnTo>
                <a:lnTo>
                  <a:pt x="2010" y="2797"/>
                </a:lnTo>
                <a:lnTo>
                  <a:pt x="2047" y="2740"/>
                </a:lnTo>
                <a:lnTo>
                  <a:pt x="2079" y="2680"/>
                </a:lnTo>
                <a:lnTo>
                  <a:pt x="2109" y="2619"/>
                </a:lnTo>
                <a:lnTo>
                  <a:pt x="2135" y="2556"/>
                </a:lnTo>
                <a:lnTo>
                  <a:pt x="2160" y="2492"/>
                </a:lnTo>
                <a:lnTo>
                  <a:pt x="2182" y="2427"/>
                </a:lnTo>
                <a:lnTo>
                  <a:pt x="2204" y="2355"/>
                </a:lnTo>
                <a:lnTo>
                  <a:pt x="2226" y="2280"/>
                </a:lnTo>
                <a:lnTo>
                  <a:pt x="1027" y="2280"/>
                </a:lnTo>
                <a:close/>
                <a:moveTo>
                  <a:pt x="2411" y="2280"/>
                </a:moveTo>
                <a:lnTo>
                  <a:pt x="2390" y="2362"/>
                </a:lnTo>
                <a:lnTo>
                  <a:pt x="2367" y="2444"/>
                </a:lnTo>
                <a:lnTo>
                  <a:pt x="2340" y="2525"/>
                </a:lnTo>
                <a:lnTo>
                  <a:pt x="2311" y="2605"/>
                </a:lnTo>
                <a:lnTo>
                  <a:pt x="2277" y="2684"/>
                </a:lnTo>
                <a:lnTo>
                  <a:pt x="2241" y="2760"/>
                </a:lnTo>
                <a:lnTo>
                  <a:pt x="2199" y="2836"/>
                </a:lnTo>
                <a:lnTo>
                  <a:pt x="2154" y="2909"/>
                </a:lnTo>
                <a:lnTo>
                  <a:pt x="2102" y="2981"/>
                </a:lnTo>
                <a:lnTo>
                  <a:pt x="2142" y="2970"/>
                </a:lnTo>
                <a:lnTo>
                  <a:pt x="2185" y="2956"/>
                </a:lnTo>
                <a:lnTo>
                  <a:pt x="2229" y="2936"/>
                </a:lnTo>
                <a:lnTo>
                  <a:pt x="2274" y="2914"/>
                </a:lnTo>
                <a:lnTo>
                  <a:pt x="2322" y="2888"/>
                </a:lnTo>
                <a:lnTo>
                  <a:pt x="2369" y="2858"/>
                </a:lnTo>
                <a:lnTo>
                  <a:pt x="2417" y="2827"/>
                </a:lnTo>
                <a:lnTo>
                  <a:pt x="2465" y="2792"/>
                </a:lnTo>
                <a:lnTo>
                  <a:pt x="2512" y="2756"/>
                </a:lnTo>
                <a:lnTo>
                  <a:pt x="2558" y="2717"/>
                </a:lnTo>
                <a:lnTo>
                  <a:pt x="2604" y="2678"/>
                </a:lnTo>
                <a:lnTo>
                  <a:pt x="2648" y="2637"/>
                </a:lnTo>
                <a:lnTo>
                  <a:pt x="2689" y="2595"/>
                </a:lnTo>
                <a:lnTo>
                  <a:pt x="2729" y="2553"/>
                </a:lnTo>
                <a:lnTo>
                  <a:pt x="2765" y="2511"/>
                </a:lnTo>
                <a:lnTo>
                  <a:pt x="2798" y="2470"/>
                </a:lnTo>
                <a:lnTo>
                  <a:pt x="2828" y="2429"/>
                </a:lnTo>
                <a:lnTo>
                  <a:pt x="2854" y="2389"/>
                </a:lnTo>
                <a:lnTo>
                  <a:pt x="2875" y="2351"/>
                </a:lnTo>
                <a:lnTo>
                  <a:pt x="2891" y="2314"/>
                </a:lnTo>
                <a:lnTo>
                  <a:pt x="2903" y="2280"/>
                </a:lnTo>
                <a:lnTo>
                  <a:pt x="2411" y="2280"/>
                </a:lnTo>
                <a:close/>
                <a:moveTo>
                  <a:pt x="1020" y="1149"/>
                </a:moveTo>
                <a:lnTo>
                  <a:pt x="1010" y="1149"/>
                </a:lnTo>
                <a:lnTo>
                  <a:pt x="1001" y="1151"/>
                </a:lnTo>
                <a:lnTo>
                  <a:pt x="994" y="1153"/>
                </a:lnTo>
                <a:lnTo>
                  <a:pt x="987" y="1159"/>
                </a:lnTo>
                <a:lnTo>
                  <a:pt x="983" y="1168"/>
                </a:lnTo>
                <a:lnTo>
                  <a:pt x="981" y="1180"/>
                </a:lnTo>
                <a:lnTo>
                  <a:pt x="973" y="1258"/>
                </a:lnTo>
                <a:lnTo>
                  <a:pt x="964" y="1335"/>
                </a:lnTo>
                <a:lnTo>
                  <a:pt x="957" y="1412"/>
                </a:lnTo>
                <a:lnTo>
                  <a:pt x="950" y="1544"/>
                </a:lnTo>
                <a:lnTo>
                  <a:pt x="949" y="1675"/>
                </a:lnTo>
                <a:lnTo>
                  <a:pt x="954" y="1806"/>
                </a:lnTo>
                <a:lnTo>
                  <a:pt x="964" y="1936"/>
                </a:lnTo>
                <a:lnTo>
                  <a:pt x="981" y="2067"/>
                </a:lnTo>
                <a:lnTo>
                  <a:pt x="984" y="2080"/>
                </a:lnTo>
                <a:lnTo>
                  <a:pt x="989" y="2089"/>
                </a:lnTo>
                <a:lnTo>
                  <a:pt x="997" y="2095"/>
                </a:lnTo>
                <a:lnTo>
                  <a:pt x="1006" y="2098"/>
                </a:lnTo>
                <a:lnTo>
                  <a:pt x="1019" y="2098"/>
                </a:lnTo>
                <a:lnTo>
                  <a:pt x="1625" y="2098"/>
                </a:lnTo>
                <a:lnTo>
                  <a:pt x="2227" y="2098"/>
                </a:lnTo>
                <a:lnTo>
                  <a:pt x="2238" y="2098"/>
                </a:lnTo>
                <a:lnTo>
                  <a:pt x="2248" y="2097"/>
                </a:lnTo>
                <a:lnTo>
                  <a:pt x="2255" y="2093"/>
                </a:lnTo>
                <a:lnTo>
                  <a:pt x="2261" y="2088"/>
                </a:lnTo>
                <a:lnTo>
                  <a:pt x="2265" y="2079"/>
                </a:lnTo>
                <a:lnTo>
                  <a:pt x="2267" y="2066"/>
                </a:lnTo>
                <a:lnTo>
                  <a:pt x="2272" y="2016"/>
                </a:lnTo>
                <a:lnTo>
                  <a:pt x="2278" y="1965"/>
                </a:lnTo>
                <a:lnTo>
                  <a:pt x="2285" y="1916"/>
                </a:lnTo>
                <a:lnTo>
                  <a:pt x="2297" y="1766"/>
                </a:lnTo>
                <a:lnTo>
                  <a:pt x="2300" y="1618"/>
                </a:lnTo>
                <a:lnTo>
                  <a:pt x="2297" y="1470"/>
                </a:lnTo>
                <a:lnTo>
                  <a:pt x="2284" y="1322"/>
                </a:lnTo>
                <a:lnTo>
                  <a:pt x="2266" y="1174"/>
                </a:lnTo>
                <a:lnTo>
                  <a:pt x="2262" y="1161"/>
                </a:lnTo>
                <a:lnTo>
                  <a:pt x="2257" y="1153"/>
                </a:lnTo>
                <a:lnTo>
                  <a:pt x="2249" y="1150"/>
                </a:lnTo>
                <a:lnTo>
                  <a:pt x="2238" y="1149"/>
                </a:lnTo>
                <a:lnTo>
                  <a:pt x="2191" y="1150"/>
                </a:lnTo>
                <a:lnTo>
                  <a:pt x="2145" y="1149"/>
                </a:lnTo>
                <a:lnTo>
                  <a:pt x="1020" y="1149"/>
                </a:lnTo>
                <a:close/>
                <a:moveTo>
                  <a:pt x="284" y="1149"/>
                </a:moveTo>
                <a:lnTo>
                  <a:pt x="272" y="1150"/>
                </a:lnTo>
                <a:lnTo>
                  <a:pt x="264" y="1154"/>
                </a:lnTo>
                <a:lnTo>
                  <a:pt x="258" y="1162"/>
                </a:lnTo>
                <a:lnTo>
                  <a:pt x="254" y="1173"/>
                </a:lnTo>
                <a:lnTo>
                  <a:pt x="238" y="1237"/>
                </a:lnTo>
                <a:lnTo>
                  <a:pt x="223" y="1301"/>
                </a:lnTo>
                <a:lnTo>
                  <a:pt x="208" y="1364"/>
                </a:lnTo>
                <a:lnTo>
                  <a:pt x="197" y="1428"/>
                </a:lnTo>
                <a:lnTo>
                  <a:pt x="186" y="1521"/>
                </a:lnTo>
                <a:lnTo>
                  <a:pt x="182" y="1614"/>
                </a:lnTo>
                <a:lnTo>
                  <a:pt x="184" y="1705"/>
                </a:lnTo>
                <a:lnTo>
                  <a:pt x="192" y="1797"/>
                </a:lnTo>
                <a:lnTo>
                  <a:pt x="206" y="1888"/>
                </a:lnTo>
                <a:lnTo>
                  <a:pt x="226" y="1978"/>
                </a:lnTo>
                <a:lnTo>
                  <a:pt x="252" y="2069"/>
                </a:lnTo>
                <a:lnTo>
                  <a:pt x="256" y="2080"/>
                </a:lnTo>
                <a:lnTo>
                  <a:pt x="262" y="2089"/>
                </a:lnTo>
                <a:lnTo>
                  <a:pt x="269" y="2094"/>
                </a:lnTo>
                <a:lnTo>
                  <a:pt x="278" y="2097"/>
                </a:lnTo>
                <a:lnTo>
                  <a:pt x="290" y="2098"/>
                </a:lnTo>
                <a:lnTo>
                  <a:pt x="530" y="2098"/>
                </a:lnTo>
                <a:lnTo>
                  <a:pt x="769" y="2098"/>
                </a:lnTo>
                <a:lnTo>
                  <a:pt x="784" y="2097"/>
                </a:lnTo>
                <a:lnTo>
                  <a:pt x="802" y="2096"/>
                </a:lnTo>
                <a:lnTo>
                  <a:pt x="782" y="1939"/>
                </a:lnTo>
                <a:lnTo>
                  <a:pt x="771" y="1782"/>
                </a:lnTo>
                <a:lnTo>
                  <a:pt x="767" y="1624"/>
                </a:lnTo>
                <a:lnTo>
                  <a:pt x="771" y="1467"/>
                </a:lnTo>
                <a:lnTo>
                  <a:pt x="782" y="1310"/>
                </a:lnTo>
                <a:lnTo>
                  <a:pt x="802" y="1152"/>
                </a:lnTo>
                <a:lnTo>
                  <a:pt x="789" y="1150"/>
                </a:lnTo>
                <a:lnTo>
                  <a:pt x="779" y="1150"/>
                </a:lnTo>
                <a:lnTo>
                  <a:pt x="284" y="1149"/>
                </a:lnTo>
                <a:close/>
                <a:moveTo>
                  <a:pt x="2957" y="1149"/>
                </a:moveTo>
                <a:lnTo>
                  <a:pt x="2719" y="1150"/>
                </a:lnTo>
                <a:lnTo>
                  <a:pt x="2481" y="1149"/>
                </a:lnTo>
                <a:lnTo>
                  <a:pt x="2455" y="1149"/>
                </a:lnTo>
                <a:lnTo>
                  <a:pt x="2462" y="1269"/>
                </a:lnTo>
                <a:lnTo>
                  <a:pt x="2470" y="1388"/>
                </a:lnTo>
                <a:lnTo>
                  <a:pt x="2476" y="1506"/>
                </a:lnTo>
                <a:lnTo>
                  <a:pt x="2478" y="1623"/>
                </a:lnTo>
                <a:lnTo>
                  <a:pt x="2476" y="1741"/>
                </a:lnTo>
                <a:lnTo>
                  <a:pt x="2470" y="1859"/>
                </a:lnTo>
                <a:lnTo>
                  <a:pt x="2462" y="1977"/>
                </a:lnTo>
                <a:lnTo>
                  <a:pt x="2455" y="2096"/>
                </a:lnTo>
                <a:lnTo>
                  <a:pt x="2455" y="2096"/>
                </a:lnTo>
                <a:lnTo>
                  <a:pt x="2457" y="2097"/>
                </a:lnTo>
                <a:lnTo>
                  <a:pt x="2458" y="2097"/>
                </a:lnTo>
                <a:lnTo>
                  <a:pt x="2461" y="2097"/>
                </a:lnTo>
                <a:lnTo>
                  <a:pt x="2714" y="2098"/>
                </a:lnTo>
                <a:lnTo>
                  <a:pt x="2967" y="2097"/>
                </a:lnTo>
                <a:lnTo>
                  <a:pt x="2976" y="2094"/>
                </a:lnTo>
                <a:lnTo>
                  <a:pt x="2983" y="2089"/>
                </a:lnTo>
                <a:lnTo>
                  <a:pt x="2990" y="2082"/>
                </a:lnTo>
                <a:lnTo>
                  <a:pt x="2994" y="2074"/>
                </a:lnTo>
                <a:lnTo>
                  <a:pt x="3010" y="2010"/>
                </a:lnTo>
                <a:lnTo>
                  <a:pt x="3025" y="1947"/>
                </a:lnTo>
                <a:lnTo>
                  <a:pt x="3039" y="1883"/>
                </a:lnTo>
                <a:lnTo>
                  <a:pt x="3052" y="1819"/>
                </a:lnTo>
                <a:lnTo>
                  <a:pt x="3063" y="1726"/>
                </a:lnTo>
                <a:lnTo>
                  <a:pt x="3067" y="1633"/>
                </a:lnTo>
                <a:lnTo>
                  <a:pt x="3065" y="1541"/>
                </a:lnTo>
                <a:lnTo>
                  <a:pt x="3057" y="1450"/>
                </a:lnTo>
                <a:lnTo>
                  <a:pt x="3043" y="1358"/>
                </a:lnTo>
                <a:lnTo>
                  <a:pt x="3022" y="1268"/>
                </a:lnTo>
                <a:lnTo>
                  <a:pt x="2997" y="1178"/>
                </a:lnTo>
                <a:lnTo>
                  <a:pt x="2991" y="1165"/>
                </a:lnTo>
                <a:lnTo>
                  <a:pt x="2983" y="1155"/>
                </a:lnTo>
                <a:lnTo>
                  <a:pt x="2971" y="1150"/>
                </a:lnTo>
                <a:lnTo>
                  <a:pt x="2957" y="1149"/>
                </a:lnTo>
                <a:close/>
                <a:moveTo>
                  <a:pt x="2108" y="268"/>
                </a:moveTo>
                <a:lnTo>
                  <a:pt x="2158" y="339"/>
                </a:lnTo>
                <a:lnTo>
                  <a:pt x="2202" y="413"/>
                </a:lnTo>
                <a:lnTo>
                  <a:pt x="2243" y="488"/>
                </a:lnTo>
                <a:lnTo>
                  <a:pt x="2279" y="565"/>
                </a:lnTo>
                <a:lnTo>
                  <a:pt x="2312" y="643"/>
                </a:lnTo>
                <a:lnTo>
                  <a:pt x="2340" y="723"/>
                </a:lnTo>
                <a:lnTo>
                  <a:pt x="2367" y="804"/>
                </a:lnTo>
                <a:lnTo>
                  <a:pt x="2390" y="885"/>
                </a:lnTo>
                <a:lnTo>
                  <a:pt x="2411" y="969"/>
                </a:lnTo>
                <a:lnTo>
                  <a:pt x="2910" y="969"/>
                </a:lnTo>
                <a:lnTo>
                  <a:pt x="2863" y="886"/>
                </a:lnTo>
                <a:lnTo>
                  <a:pt x="2812" y="808"/>
                </a:lnTo>
                <a:lnTo>
                  <a:pt x="2758" y="734"/>
                </a:lnTo>
                <a:lnTo>
                  <a:pt x="2701" y="665"/>
                </a:lnTo>
                <a:lnTo>
                  <a:pt x="2639" y="600"/>
                </a:lnTo>
                <a:lnTo>
                  <a:pt x="2575" y="539"/>
                </a:lnTo>
                <a:lnTo>
                  <a:pt x="2506" y="484"/>
                </a:lnTo>
                <a:lnTo>
                  <a:pt x="2434" y="432"/>
                </a:lnTo>
                <a:lnTo>
                  <a:pt x="2358" y="384"/>
                </a:lnTo>
                <a:lnTo>
                  <a:pt x="2278" y="341"/>
                </a:lnTo>
                <a:lnTo>
                  <a:pt x="2195" y="303"/>
                </a:lnTo>
                <a:lnTo>
                  <a:pt x="2108" y="268"/>
                </a:lnTo>
                <a:close/>
                <a:moveTo>
                  <a:pt x="1141" y="268"/>
                </a:moveTo>
                <a:lnTo>
                  <a:pt x="1053" y="303"/>
                </a:lnTo>
                <a:lnTo>
                  <a:pt x="970" y="341"/>
                </a:lnTo>
                <a:lnTo>
                  <a:pt x="890" y="385"/>
                </a:lnTo>
                <a:lnTo>
                  <a:pt x="815" y="432"/>
                </a:lnTo>
                <a:lnTo>
                  <a:pt x="742" y="484"/>
                </a:lnTo>
                <a:lnTo>
                  <a:pt x="674" y="540"/>
                </a:lnTo>
                <a:lnTo>
                  <a:pt x="609" y="600"/>
                </a:lnTo>
                <a:lnTo>
                  <a:pt x="548" y="665"/>
                </a:lnTo>
                <a:lnTo>
                  <a:pt x="490" y="735"/>
                </a:lnTo>
                <a:lnTo>
                  <a:pt x="436" y="808"/>
                </a:lnTo>
                <a:lnTo>
                  <a:pt x="386" y="886"/>
                </a:lnTo>
                <a:lnTo>
                  <a:pt x="338" y="969"/>
                </a:lnTo>
                <a:lnTo>
                  <a:pt x="837" y="969"/>
                </a:lnTo>
                <a:lnTo>
                  <a:pt x="858" y="885"/>
                </a:lnTo>
                <a:lnTo>
                  <a:pt x="882" y="803"/>
                </a:lnTo>
                <a:lnTo>
                  <a:pt x="907" y="722"/>
                </a:lnTo>
                <a:lnTo>
                  <a:pt x="937" y="643"/>
                </a:lnTo>
                <a:lnTo>
                  <a:pt x="969" y="565"/>
                </a:lnTo>
                <a:lnTo>
                  <a:pt x="1006" y="488"/>
                </a:lnTo>
                <a:lnTo>
                  <a:pt x="1046" y="413"/>
                </a:lnTo>
                <a:lnTo>
                  <a:pt x="1091" y="339"/>
                </a:lnTo>
                <a:lnTo>
                  <a:pt x="1141" y="268"/>
                </a:lnTo>
                <a:close/>
                <a:moveTo>
                  <a:pt x="1633" y="182"/>
                </a:moveTo>
                <a:lnTo>
                  <a:pt x="1591" y="184"/>
                </a:lnTo>
                <a:lnTo>
                  <a:pt x="1549" y="191"/>
                </a:lnTo>
                <a:lnTo>
                  <a:pt x="1508" y="204"/>
                </a:lnTo>
                <a:lnTo>
                  <a:pt x="1472" y="221"/>
                </a:lnTo>
                <a:lnTo>
                  <a:pt x="1436" y="241"/>
                </a:lnTo>
                <a:lnTo>
                  <a:pt x="1404" y="264"/>
                </a:lnTo>
                <a:lnTo>
                  <a:pt x="1372" y="290"/>
                </a:lnTo>
                <a:lnTo>
                  <a:pt x="1344" y="318"/>
                </a:lnTo>
                <a:lnTo>
                  <a:pt x="1315" y="349"/>
                </a:lnTo>
                <a:lnTo>
                  <a:pt x="1290" y="380"/>
                </a:lnTo>
                <a:lnTo>
                  <a:pt x="1247" y="437"/>
                </a:lnTo>
                <a:lnTo>
                  <a:pt x="1209" y="497"/>
                </a:lnTo>
                <a:lnTo>
                  <a:pt x="1174" y="558"/>
                </a:lnTo>
                <a:lnTo>
                  <a:pt x="1144" y="620"/>
                </a:lnTo>
                <a:lnTo>
                  <a:pt x="1115" y="683"/>
                </a:lnTo>
                <a:lnTo>
                  <a:pt x="1091" y="748"/>
                </a:lnTo>
                <a:lnTo>
                  <a:pt x="1068" y="815"/>
                </a:lnTo>
                <a:lnTo>
                  <a:pt x="1047" y="882"/>
                </a:lnTo>
                <a:lnTo>
                  <a:pt x="1028" y="950"/>
                </a:lnTo>
                <a:lnTo>
                  <a:pt x="1028" y="960"/>
                </a:lnTo>
                <a:lnTo>
                  <a:pt x="1028" y="969"/>
                </a:lnTo>
                <a:lnTo>
                  <a:pt x="2222" y="969"/>
                </a:lnTo>
                <a:lnTo>
                  <a:pt x="2220" y="957"/>
                </a:lnTo>
                <a:lnTo>
                  <a:pt x="2219" y="949"/>
                </a:lnTo>
                <a:lnTo>
                  <a:pt x="2198" y="873"/>
                </a:lnTo>
                <a:lnTo>
                  <a:pt x="2175" y="798"/>
                </a:lnTo>
                <a:lnTo>
                  <a:pt x="2148" y="725"/>
                </a:lnTo>
                <a:lnTo>
                  <a:pt x="2119" y="652"/>
                </a:lnTo>
                <a:lnTo>
                  <a:pt x="2086" y="582"/>
                </a:lnTo>
                <a:lnTo>
                  <a:pt x="2049" y="513"/>
                </a:lnTo>
                <a:lnTo>
                  <a:pt x="2007" y="445"/>
                </a:lnTo>
                <a:lnTo>
                  <a:pt x="1977" y="403"/>
                </a:lnTo>
                <a:lnTo>
                  <a:pt x="1945" y="363"/>
                </a:lnTo>
                <a:lnTo>
                  <a:pt x="1912" y="325"/>
                </a:lnTo>
                <a:lnTo>
                  <a:pt x="1875" y="291"/>
                </a:lnTo>
                <a:lnTo>
                  <a:pt x="1835" y="258"/>
                </a:lnTo>
                <a:lnTo>
                  <a:pt x="1792" y="230"/>
                </a:lnTo>
                <a:lnTo>
                  <a:pt x="1754" y="210"/>
                </a:lnTo>
                <a:lnTo>
                  <a:pt x="1714" y="195"/>
                </a:lnTo>
                <a:lnTo>
                  <a:pt x="1673" y="185"/>
                </a:lnTo>
                <a:lnTo>
                  <a:pt x="1633" y="182"/>
                </a:lnTo>
                <a:close/>
                <a:moveTo>
                  <a:pt x="1504" y="0"/>
                </a:moveTo>
                <a:lnTo>
                  <a:pt x="1745" y="0"/>
                </a:lnTo>
                <a:lnTo>
                  <a:pt x="1850" y="15"/>
                </a:lnTo>
                <a:lnTo>
                  <a:pt x="1942" y="31"/>
                </a:lnTo>
                <a:lnTo>
                  <a:pt x="2033" y="51"/>
                </a:lnTo>
                <a:lnTo>
                  <a:pt x="2120" y="77"/>
                </a:lnTo>
                <a:lnTo>
                  <a:pt x="2206" y="106"/>
                </a:lnTo>
                <a:lnTo>
                  <a:pt x="2290" y="141"/>
                </a:lnTo>
                <a:lnTo>
                  <a:pt x="2371" y="180"/>
                </a:lnTo>
                <a:lnTo>
                  <a:pt x="2450" y="224"/>
                </a:lnTo>
                <a:lnTo>
                  <a:pt x="2527" y="272"/>
                </a:lnTo>
                <a:lnTo>
                  <a:pt x="2602" y="327"/>
                </a:lnTo>
                <a:lnTo>
                  <a:pt x="2674" y="385"/>
                </a:lnTo>
                <a:lnTo>
                  <a:pt x="2748" y="452"/>
                </a:lnTo>
                <a:lnTo>
                  <a:pt x="2817" y="522"/>
                </a:lnTo>
                <a:lnTo>
                  <a:pt x="2881" y="595"/>
                </a:lnTo>
                <a:lnTo>
                  <a:pt x="2940" y="670"/>
                </a:lnTo>
                <a:lnTo>
                  <a:pt x="2994" y="748"/>
                </a:lnTo>
                <a:lnTo>
                  <a:pt x="3043" y="830"/>
                </a:lnTo>
                <a:lnTo>
                  <a:pt x="3086" y="914"/>
                </a:lnTo>
                <a:lnTo>
                  <a:pt x="3125" y="1000"/>
                </a:lnTo>
                <a:lnTo>
                  <a:pt x="3158" y="1090"/>
                </a:lnTo>
                <a:lnTo>
                  <a:pt x="3188" y="1183"/>
                </a:lnTo>
                <a:lnTo>
                  <a:pt x="3211" y="1278"/>
                </a:lnTo>
                <a:lnTo>
                  <a:pt x="3228" y="1376"/>
                </a:lnTo>
                <a:lnTo>
                  <a:pt x="3248" y="1503"/>
                </a:lnTo>
                <a:lnTo>
                  <a:pt x="3248" y="1744"/>
                </a:lnTo>
                <a:lnTo>
                  <a:pt x="3237" y="1819"/>
                </a:lnTo>
                <a:lnTo>
                  <a:pt x="3226" y="1894"/>
                </a:lnTo>
                <a:lnTo>
                  <a:pt x="3209" y="1980"/>
                </a:lnTo>
                <a:lnTo>
                  <a:pt x="3188" y="2065"/>
                </a:lnTo>
                <a:lnTo>
                  <a:pt x="3163" y="2147"/>
                </a:lnTo>
                <a:lnTo>
                  <a:pt x="3134" y="2228"/>
                </a:lnTo>
                <a:lnTo>
                  <a:pt x="3100" y="2306"/>
                </a:lnTo>
                <a:lnTo>
                  <a:pt x="3063" y="2382"/>
                </a:lnTo>
                <a:lnTo>
                  <a:pt x="3021" y="2457"/>
                </a:lnTo>
                <a:lnTo>
                  <a:pt x="2975" y="2529"/>
                </a:lnTo>
                <a:lnTo>
                  <a:pt x="2925" y="2599"/>
                </a:lnTo>
                <a:lnTo>
                  <a:pt x="2870" y="2667"/>
                </a:lnTo>
                <a:lnTo>
                  <a:pt x="2810" y="2731"/>
                </a:lnTo>
                <a:lnTo>
                  <a:pt x="2737" y="2804"/>
                </a:lnTo>
                <a:lnTo>
                  <a:pt x="2662" y="2870"/>
                </a:lnTo>
                <a:lnTo>
                  <a:pt x="2585" y="2932"/>
                </a:lnTo>
                <a:lnTo>
                  <a:pt x="2506" y="2988"/>
                </a:lnTo>
                <a:lnTo>
                  <a:pt x="2425" y="3039"/>
                </a:lnTo>
                <a:lnTo>
                  <a:pt x="2342" y="3084"/>
                </a:lnTo>
                <a:lnTo>
                  <a:pt x="2258" y="3123"/>
                </a:lnTo>
                <a:lnTo>
                  <a:pt x="2172" y="3158"/>
                </a:lnTo>
                <a:lnTo>
                  <a:pt x="2085" y="3186"/>
                </a:lnTo>
                <a:lnTo>
                  <a:pt x="1994" y="3209"/>
                </a:lnTo>
                <a:lnTo>
                  <a:pt x="1903" y="3227"/>
                </a:lnTo>
                <a:lnTo>
                  <a:pt x="1809" y="3239"/>
                </a:lnTo>
                <a:lnTo>
                  <a:pt x="1715" y="3246"/>
                </a:lnTo>
                <a:lnTo>
                  <a:pt x="1619" y="3247"/>
                </a:lnTo>
                <a:lnTo>
                  <a:pt x="1520" y="3243"/>
                </a:lnTo>
                <a:lnTo>
                  <a:pt x="1420" y="3233"/>
                </a:lnTo>
                <a:lnTo>
                  <a:pt x="1318" y="3218"/>
                </a:lnTo>
                <a:lnTo>
                  <a:pt x="1228" y="3199"/>
                </a:lnTo>
                <a:lnTo>
                  <a:pt x="1141" y="3176"/>
                </a:lnTo>
                <a:lnTo>
                  <a:pt x="1055" y="3149"/>
                </a:lnTo>
                <a:lnTo>
                  <a:pt x="972" y="3116"/>
                </a:lnTo>
                <a:lnTo>
                  <a:pt x="892" y="3079"/>
                </a:lnTo>
                <a:lnTo>
                  <a:pt x="815" y="3037"/>
                </a:lnTo>
                <a:lnTo>
                  <a:pt x="740" y="2990"/>
                </a:lnTo>
                <a:lnTo>
                  <a:pt x="667" y="2939"/>
                </a:lnTo>
                <a:lnTo>
                  <a:pt x="597" y="2885"/>
                </a:lnTo>
                <a:lnTo>
                  <a:pt x="530" y="2825"/>
                </a:lnTo>
                <a:lnTo>
                  <a:pt x="465" y="2761"/>
                </a:lnTo>
                <a:lnTo>
                  <a:pt x="403" y="2693"/>
                </a:lnTo>
                <a:lnTo>
                  <a:pt x="337" y="2613"/>
                </a:lnTo>
                <a:lnTo>
                  <a:pt x="277" y="2531"/>
                </a:lnTo>
                <a:lnTo>
                  <a:pt x="223" y="2446"/>
                </a:lnTo>
                <a:lnTo>
                  <a:pt x="176" y="2361"/>
                </a:lnTo>
                <a:lnTo>
                  <a:pt x="133" y="2274"/>
                </a:lnTo>
                <a:lnTo>
                  <a:pt x="96" y="2184"/>
                </a:lnTo>
                <a:lnTo>
                  <a:pt x="66" y="2094"/>
                </a:lnTo>
                <a:lnTo>
                  <a:pt x="41" y="2003"/>
                </a:lnTo>
                <a:lnTo>
                  <a:pt x="22" y="1908"/>
                </a:lnTo>
                <a:lnTo>
                  <a:pt x="9" y="1814"/>
                </a:lnTo>
                <a:lnTo>
                  <a:pt x="2" y="1718"/>
                </a:lnTo>
                <a:lnTo>
                  <a:pt x="0" y="1619"/>
                </a:lnTo>
                <a:lnTo>
                  <a:pt x="4" y="1520"/>
                </a:lnTo>
                <a:lnTo>
                  <a:pt x="14" y="1418"/>
                </a:lnTo>
                <a:lnTo>
                  <a:pt x="30" y="1316"/>
                </a:lnTo>
                <a:lnTo>
                  <a:pt x="51" y="1221"/>
                </a:lnTo>
                <a:lnTo>
                  <a:pt x="75" y="1130"/>
                </a:lnTo>
                <a:lnTo>
                  <a:pt x="106" y="1041"/>
                </a:lnTo>
                <a:lnTo>
                  <a:pt x="141" y="955"/>
                </a:lnTo>
                <a:lnTo>
                  <a:pt x="181" y="872"/>
                </a:lnTo>
                <a:lnTo>
                  <a:pt x="226" y="791"/>
                </a:lnTo>
                <a:lnTo>
                  <a:pt x="276" y="714"/>
                </a:lnTo>
                <a:lnTo>
                  <a:pt x="331" y="639"/>
                </a:lnTo>
                <a:lnTo>
                  <a:pt x="390" y="567"/>
                </a:lnTo>
                <a:lnTo>
                  <a:pt x="454" y="498"/>
                </a:lnTo>
                <a:lnTo>
                  <a:pt x="522" y="432"/>
                </a:lnTo>
                <a:lnTo>
                  <a:pt x="595" y="368"/>
                </a:lnTo>
                <a:lnTo>
                  <a:pt x="672" y="308"/>
                </a:lnTo>
                <a:lnTo>
                  <a:pt x="751" y="253"/>
                </a:lnTo>
                <a:lnTo>
                  <a:pt x="832" y="204"/>
                </a:lnTo>
                <a:lnTo>
                  <a:pt x="916" y="161"/>
                </a:lnTo>
                <a:lnTo>
                  <a:pt x="1003" y="121"/>
                </a:lnTo>
                <a:lnTo>
                  <a:pt x="1092" y="88"/>
                </a:lnTo>
                <a:lnTo>
                  <a:pt x="1183" y="60"/>
                </a:lnTo>
                <a:lnTo>
                  <a:pt x="1277" y="37"/>
                </a:lnTo>
                <a:lnTo>
                  <a:pt x="1373" y="20"/>
                </a:lnTo>
                <a:lnTo>
                  <a:pt x="1504"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nvGrpSpPr>
          <p:cNvPr id="312" name="Group 282">
            <a:extLst>
              <a:ext uri="{FF2B5EF4-FFF2-40B4-BE49-F238E27FC236}">
                <a16:creationId xmlns:a16="http://schemas.microsoft.com/office/drawing/2014/main" id="{FEE1FE67-EA58-903B-39EB-7D0F41CC20E7}"/>
              </a:ext>
            </a:extLst>
          </p:cNvPr>
          <p:cNvGrpSpPr>
            <a:grpSpLocks noChangeAspect="1"/>
          </p:cNvGrpSpPr>
          <p:nvPr/>
        </p:nvGrpSpPr>
        <p:grpSpPr bwMode="auto">
          <a:xfrm>
            <a:off x="8967606" y="4267227"/>
            <a:ext cx="361950" cy="309563"/>
            <a:chOff x="4006" y="2347"/>
            <a:chExt cx="228" cy="195"/>
          </a:xfrm>
          <a:solidFill>
            <a:schemeClr val="tx2"/>
          </a:solidFill>
        </p:grpSpPr>
        <p:sp>
          <p:nvSpPr>
            <p:cNvPr id="313" name="Freeform 284">
              <a:extLst>
                <a:ext uri="{FF2B5EF4-FFF2-40B4-BE49-F238E27FC236}">
                  <a16:creationId xmlns:a16="http://schemas.microsoft.com/office/drawing/2014/main" id="{5290CE79-73E0-0DAF-5475-6A1838A6180C}"/>
                </a:ext>
              </a:extLst>
            </p:cNvPr>
            <p:cNvSpPr>
              <a:spLocks/>
            </p:cNvSpPr>
            <p:nvPr/>
          </p:nvSpPr>
          <p:spPr bwMode="auto">
            <a:xfrm>
              <a:off x="4006" y="2347"/>
              <a:ext cx="47" cy="51"/>
            </a:xfrm>
            <a:custGeom>
              <a:avLst/>
              <a:gdLst>
                <a:gd name="T0" fmla="*/ 583 w 699"/>
                <a:gd name="T1" fmla="*/ 0 h 765"/>
                <a:gd name="T2" fmla="*/ 604 w 699"/>
                <a:gd name="T3" fmla="*/ 0 h 765"/>
                <a:gd name="T4" fmla="*/ 625 w 699"/>
                <a:gd name="T5" fmla="*/ 4 h 765"/>
                <a:gd name="T6" fmla="*/ 644 w 699"/>
                <a:gd name="T7" fmla="*/ 11 h 765"/>
                <a:gd name="T8" fmla="*/ 661 w 699"/>
                <a:gd name="T9" fmla="*/ 22 h 765"/>
                <a:gd name="T10" fmla="*/ 674 w 699"/>
                <a:gd name="T11" fmla="*/ 35 h 765"/>
                <a:gd name="T12" fmla="*/ 686 w 699"/>
                <a:gd name="T13" fmla="*/ 52 h 765"/>
                <a:gd name="T14" fmla="*/ 696 w 699"/>
                <a:gd name="T15" fmla="*/ 75 h 765"/>
                <a:gd name="T16" fmla="*/ 699 w 699"/>
                <a:gd name="T17" fmla="*/ 100 h 765"/>
                <a:gd name="T18" fmla="*/ 697 w 699"/>
                <a:gd name="T19" fmla="*/ 125 h 765"/>
                <a:gd name="T20" fmla="*/ 687 w 699"/>
                <a:gd name="T21" fmla="*/ 150 h 765"/>
                <a:gd name="T22" fmla="*/ 668 w 699"/>
                <a:gd name="T23" fmla="*/ 186 h 765"/>
                <a:gd name="T24" fmla="*/ 648 w 699"/>
                <a:gd name="T25" fmla="*/ 220 h 765"/>
                <a:gd name="T26" fmla="*/ 368 w 699"/>
                <a:gd name="T27" fmla="*/ 695 h 765"/>
                <a:gd name="T28" fmla="*/ 351 w 699"/>
                <a:gd name="T29" fmla="*/ 719 h 765"/>
                <a:gd name="T30" fmla="*/ 332 w 699"/>
                <a:gd name="T31" fmla="*/ 739 h 765"/>
                <a:gd name="T32" fmla="*/ 312 w 699"/>
                <a:gd name="T33" fmla="*/ 754 h 765"/>
                <a:gd name="T34" fmla="*/ 289 w 699"/>
                <a:gd name="T35" fmla="*/ 762 h 765"/>
                <a:gd name="T36" fmla="*/ 266 w 699"/>
                <a:gd name="T37" fmla="*/ 765 h 765"/>
                <a:gd name="T38" fmla="*/ 266 w 699"/>
                <a:gd name="T39" fmla="*/ 765 h 765"/>
                <a:gd name="T40" fmla="*/ 243 w 699"/>
                <a:gd name="T41" fmla="*/ 762 h 765"/>
                <a:gd name="T42" fmla="*/ 221 w 699"/>
                <a:gd name="T43" fmla="*/ 754 h 765"/>
                <a:gd name="T44" fmla="*/ 200 w 699"/>
                <a:gd name="T45" fmla="*/ 739 h 765"/>
                <a:gd name="T46" fmla="*/ 181 w 699"/>
                <a:gd name="T47" fmla="*/ 720 h 765"/>
                <a:gd name="T48" fmla="*/ 164 w 699"/>
                <a:gd name="T49" fmla="*/ 695 h 765"/>
                <a:gd name="T50" fmla="*/ 0 w 699"/>
                <a:gd name="T51" fmla="*/ 421 h 765"/>
                <a:gd name="T52" fmla="*/ 0 w 699"/>
                <a:gd name="T53" fmla="*/ 359 h 765"/>
                <a:gd name="T54" fmla="*/ 4 w 699"/>
                <a:gd name="T55" fmla="*/ 352 h 765"/>
                <a:gd name="T56" fmla="*/ 21 w 699"/>
                <a:gd name="T57" fmla="*/ 328 h 765"/>
                <a:gd name="T58" fmla="*/ 40 w 699"/>
                <a:gd name="T59" fmla="*/ 309 h 765"/>
                <a:gd name="T60" fmla="*/ 61 w 699"/>
                <a:gd name="T61" fmla="*/ 294 h 765"/>
                <a:gd name="T62" fmla="*/ 83 w 699"/>
                <a:gd name="T63" fmla="*/ 286 h 765"/>
                <a:gd name="T64" fmla="*/ 105 w 699"/>
                <a:gd name="T65" fmla="*/ 283 h 765"/>
                <a:gd name="T66" fmla="*/ 105 w 699"/>
                <a:gd name="T67" fmla="*/ 283 h 765"/>
                <a:gd name="T68" fmla="*/ 129 w 699"/>
                <a:gd name="T69" fmla="*/ 286 h 765"/>
                <a:gd name="T70" fmla="*/ 151 w 699"/>
                <a:gd name="T71" fmla="*/ 294 h 765"/>
                <a:gd name="T72" fmla="*/ 171 w 699"/>
                <a:gd name="T73" fmla="*/ 309 h 765"/>
                <a:gd name="T74" fmla="*/ 190 w 699"/>
                <a:gd name="T75" fmla="*/ 330 h 765"/>
                <a:gd name="T76" fmla="*/ 208 w 699"/>
                <a:gd name="T77" fmla="*/ 355 h 765"/>
                <a:gd name="T78" fmla="*/ 266 w 699"/>
                <a:gd name="T79" fmla="*/ 452 h 765"/>
                <a:gd name="T80" fmla="*/ 314 w 699"/>
                <a:gd name="T81" fmla="*/ 372 h 765"/>
                <a:gd name="T82" fmla="*/ 495 w 699"/>
                <a:gd name="T83" fmla="*/ 64 h 765"/>
                <a:gd name="T84" fmla="*/ 508 w 699"/>
                <a:gd name="T85" fmla="*/ 42 h 765"/>
                <a:gd name="T86" fmla="*/ 524 w 699"/>
                <a:gd name="T87" fmla="*/ 25 h 765"/>
                <a:gd name="T88" fmla="*/ 542 w 699"/>
                <a:gd name="T89" fmla="*/ 12 h 765"/>
                <a:gd name="T90" fmla="*/ 562 w 699"/>
                <a:gd name="T91" fmla="*/ 4 h 765"/>
                <a:gd name="T92" fmla="*/ 583 w 699"/>
                <a:gd name="T93" fmla="*/ 0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9" h="765">
                  <a:moveTo>
                    <a:pt x="583" y="0"/>
                  </a:moveTo>
                  <a:lnTo>
                    <a:pt x="604" y="0"/>
                  </a:lnTo>
                  <a:lnTo>
                    <a:pt x="625" y="4"/>
                  </a:lnTo>
                  <a:lnTo>
                    <a:pt x="644" y="11"/>
                  </a:lnTo>
                  <a:lnTo>
                    <a:pt x="661" y="22"/>
                  </a:lnTo>
                  <a:lnTo>
                    <a:pt x="674" y="35"/>
                  </a:lnTo>
                  <a:lnTo>
                    <a:pt x="686" y="52"/>
                  </a:lnTo>
                  <a:lnTo>
                    <a:pt x="696" y="75"/>
                  </a:lnTo>
                  <a:lnTo>
                    <a:pt x="699" y="100"/>
                  </a:lnTo>
                  <a:lnTo>
                    <a:pt x="697" y="125"/>
                  </a:lnTo>
                  <a:lnTo>
                    <a:pt x="687" y="150"/>
                  </a:lnTo>
                  <a:lnTo>
                    <a:pt x="668" y="186"/>
                  </a:lnTo>
                  <a:lnTo>
                    <a:pt x="648" y="220"/>
                  </a:lnTo>
                  <a:lnTo>
                    <a:pt x="368" y="695"/>
                  </a:lnTo>
                  <a:lnTo>
                    <a:pt x="351" y="719"/>
                  </a:lnTo>
                  <a:lnTo>
                    <a:pt x="332" y="739"/>
                  </a:lnTo>
                  <a:lnTo>
                    <a:pt x="312" y="754"/>
                  </a:lnTo>
                  <a:lnTo>
                    <a:pt x="289" y="762"/>
                  </a:lnTo>
                  <a:lnTo>
                    <a:pt x="266" y="765"/>
                  </a:lnTo>
                  <a:lnTo>
                    <a:pt x="266" y="765"/>
                  </a:lnTo>
                  <a:lnTo>
                    <a:pt x="243" y="762"/>
                  </a:lnTo>
                  <a:lnTo>
                    <a:pt x="221" y="754"/>
                  </a:lnTo>
                  <a:lnTo>
                    <a:pt x="200" y="739"/>
                  </a:lnTo>
                  <a:lnTo>
                    <a:pt x="181" y="720"/>
                  </a:lnTo>
                  <a:lnTo>
                    <a:pt x="164" y="695"/>
                  </a:lnTo>
                  <a:lnTo>
                    <a:pt x="0" y="421"/>
                  </a:lnTo>
                  <a:lnTo>
                    <a:pt x="0" y="359"/>
                  </a:lnTo>
                  <a:lnTo>
                    <a:pt x="4" y="352"/>
                  </a:lnTo>
                  <a:lnTo>
                    <a:pt x="21" y="328"/>
                  </a:lnTo>
                  <a:lnTo>
                    <a:pt x="40" y="309"/>
                  </a:lnTo>
                  <a:lnTo>
                    <a:pt x="61" y="294"/>
                  </a:lnTo>
                  <a:lnTo>
                    <a:pt x="83" y="286"/>
                  </a:lnTo>
                  <a:lnTo>
                    <a:pt x="105" y="283"/>
                  </a:lnTo>
                  <a:lnTo>
                    <a:pt x="105" y="283"/>
                  </a:lnTo>
                  <a:lnTo>
                    <a:pt x="129" y="286"/>
                  </a:lnTo>
                  <a:lnTo>
                    <a:pt x="151" y="294"/>
                  </a:lnTo>
                  <a:lnTo>
                    <a:pt x="171" y="309"/>
                  </a:lnTo>
                  <a:lnTo>
                    <a:pt x="190" y="330"/>
                  </a:lnTo>
                  <a:lnTo>
                    <a:pt x="208" y="355"/>
                  </a:lnTo>
                  <a:lnTo>
                    <a:pt x="266" y="452"/>
                  </a:lnTo>
                  <a:lnTo>
                    <a:pt x="314" y="372"/>
                  </a:lnTo>
                  <a:lnTo>
                    <a:pt x="495" y="64"/>
                  </a:lnTo>
                  <a:lnTo>
                    <a:pt x="508" y="42"/>
                  </a:lnTo>
                  <a:lnTo>
                    <a:pt x="524" y="25"/>
                  </a:lnTo>
                  <a:lnTo>
                    <a:pt x="542" y="12"/>
                  </a:lnTo>
                  <a:lnTo>
                    <a:pt x="562" y="4"/>
                  </a:lnTo>
                  <a:lnTo>
                    <a:pt x="5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14" name="Freeform 285">
              <a:extLst>
                <a:ext uri="{FF2B5EF4-FFF2-40B4-BE49-F238E27FC236}">
                  <a16:creationId xmlns:a16="http://schemas.microsoft.com/office/drawing/2014/main" id="{39E329C1-7D87-22C4-791B-33E4AF98FA41}"/>
                </a:ext>
              </a:extLst>
            </p:cNvPr>
            <p:cNvSpPr>
              <a:spLocks/>
            </p:cNvSpPr>
            <p:nvPr/>
          </p:nvSpPr>
          <p:spPr bwMode="auto">
            <a:xfrm>
              <a:off x="4006" y="2491"/>
              <a:ext cx="47" cy="51"/>
            </a:xfrm>
            <a:custGeom>
              <a:avLst/>
              <a:gdLst>
                <a:gd name="T0" fmla="*/ 596 w 699"/>
                <a:gd name="T1" fmla="*/ 0 h 765"/>
                <a:gd name="T2" fmla="*/ 617 w 699"/>
                <a:gd name="T3" fmla="*/ 2 h 765"/>
                <a:gd name="T4" fmla="*/ 637 w 699"/>
                <a:gd name="T5" fmla="*/ 8 h 765"/>
                <a:gd name="T6" fmla="*/ 655 w 699"/>
                <a:gd name="T7" fmla="*/ 18 h 765"/>
                <a:gd name="T8" fmla="*/ 672 w 699"/>
                <a:gd name="T9" fmla="*/ 33 h 765"/>
                <a:gd name="T10" fmla="*/ 686 w 699"/>
                <a:gd name="T11" fmla="*/ 52 h 765"/>
                <a:gd name="T12" fmla="*/ 695 w 699"/>
                <a:gd name="T13" fmla="*/ 73 h 765"/>
                <a:gd name="T14" fmla="*/ 699 w 699"/>
                <a:gd name="T15" fmla="*/ 95 h 765"/>
                <a:gd name="T16" fmla="*/ 698 w 699"/>
                <a:gd name="T17" fmla="*/ 119 h 765"/>
                <a:gd name="T18" fmla="*/ 692 w 699"/>
                <a:gd name="T19" fmla="*/ 141 h 765"/>
                <a:gd name="T20" fmla="*/ 686 w 699"/>
                <a:gd name="T21" fmla="*/ 154 h 765"/>
                <a:gd name="T22" fmla="*/ 680 w 699"/>
                <a:gd name="T23" fmla="*/ 166 h 765"/>
                <a:gd name="T24" fmla="*/ 367 w 699"/>
                <a:gd name="T25" fmla="*/ 696 h 765"/>
                <a:gd name="T26" fmla="*/ 350 w 699"/>
                <a:gd name="T27" fmla="*/ 721 h 765"/>
                <a:gd name="T28" fmla="*/ 332 w 699"/>
                <a:gd name="T29" fmla="*/ 740 h 765"/>
                <a:gd name="T30" fmla="*/ 311 w 699"/>
                <a:gd name="T31" fmla="*/ 754 h 765"/>
                <a:gd name="T32" fmla="*/ 289 w 699"/>
                <a:gd name="T33" fmla="*/ 763 h 765"/>
                <a:gd name="T34" fmla="*/ 266 w 699"/>
                <a:gd name="T35" fmla="*/ 765 h 765"/>
                <a:gd name="T36" fmla="*/ 243 w 699"/>
                <a:gd name="T37" fmla="*/ 763 h 765"/>
                <a:gd name="T38" fmla="*/ 221 w 699"/>
                <a:gd name="T39" fmla="*/ 754 h 765"/>
                <a:gd name="T40" fmla="*/ 200 w 699"/>
                <a:gd name="T41" fmla="*/ 740 h 765"/>
                <a:gd name="T42" fmla="*/ 181 w 699"/>
                <a:gd name="T43" fmla="*/ 720 h 765"/>
                <a:gd name="T44" fmla="*/ 165 w 699"/>
                <a:gd name="T45" fmla="*/ 696 h 765"/>
                <a:gd name="T46" fmla="*/ 0 w 699"/>
                <a:gd name="T47" fmla="*/ 417 h 765"/>
                <a:gd name="T48" fmla="*/ 0 w 699"/>
                <a:gd name="T49" fmla="*/ 349 h 765"/>
                <a:gd name="T50" fmla="*/ 12 w 699"/>
                <a:gd name="T51" fmla="*/ 341 h 765"/>
                <a:gd name="T52" fmla="*/ 29 w 699"/>
                <a:gd name="T53" fmla="*/ 325 h 765"/>
                <a:gd name="T54" fmla="*/ 45 w 699"/>
                <a:gd name="T55" fmla="*/ 312 h 765"/>
                <a:gd name="T56" fmla="*/ 63 w 699"/>
                <a:gd name="T57" fmla="*/ 298 h 765"/>
                <a:gd name="T58" fmla="*/ 83 w 699"/>
                <a:gd name="T59" fmla="*/ 288 h 765"/>
                <a:gd name="T60" fmla="*/ 104 w 699"/>
                <a:gd name="T61" fmla="*/ 283 h 765"/>
                <a:gd name="T62" fmla="*/ 126 w 699"/>
                <a:gd name="T63" fmla="*/ 284 h 765"/>
                <a:gd name="T64" fmla="*/ 146 w 699"/>
                <a:gd name="T65" fmla="*/ 290 h 765"/>
                <a:gd name="T66" fmla="*/ 166 w 699"/>
                <a:gd name="T67" fmla="*/ 302 h 765"/>
                <a:gd name="T68" fmla="*/ 185 w 699"/>
                <a:gd name="T69" fmla="*/ 319 h 765"/>
                <a:gd name="T70" fmla="*/ 201 w 699"/>
                <a:gd name="T71" fmla="*/ 342 h 765"/>
                <a:gd name="T72" fmla="*/ 233 w 699"/>
                <a:gd name="T73" fmla="*/ 395 h 765"/>
                <a:gd name="T74" fmla="*/ 265 w 699"/>
                <a:gd name="T75" fmla="*/ 450 h 765"/>
                <a:gd name="T76" fmla="*/ 266 w 699"/>
                <a:gd name="T77" fmla="*/ 452 h 765"/>
                <a:gd name="T78" fmla="*/ 321 w 699"/>
                <a:gd name="T79" fmla="*/ 357 h 765"/>
                <a:gd name="T80" fmla="*/ 408 w 699"/>
                <a:gd name="T81" fmla="*/ 209 h 765"/>
                <a:gd name="T82" fmla="*/ 497 w 699"/>
                <a:gd name="T83" fmla="*/ 62 h 765"/>
                <a:gd name="T84" fmla="*/ 507 w 699"/>
                <a:gd name="T85" fmla="*/ 48 h 765"/>
                <a:gd name="T86" fmla="*/ 520 w 699"/>
                <a:gd name="T87" fmla="*/ 33 h 765"/>
                <a:gd name="T88" fmla="*/ 536 w 699"/>
                <a:gd name="T89" fmla="*/ 20 h 765"/>
                <a:gd name="T90" fmla="*/ 554 w 699"/>
                <a:gd name="T91" fmla="*/ 10 h 765"/>
                <a:gd name="T92" fmla="*/ 573 w 699"/>
                <a:gd name="T93" fmla="*/ 3 h 765"/>
                <a:gd name="T94" fmla="*/ 596 w 699"/>
                <a:gd name="T95" fmla="*/ 0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99" h="765">
                  <a:moveTo>
                    <a:pt x="596" y="0"/>
                  </a:moveTo>
                  <a:lnTo>
                    <a:pt x="617" y="2"/>
                  </a:lnTo>
                  <a:lnTo>
                    <a:pt x="637" y="8"/>
                  </a:lnTo>
                  <a:lnTo>
                    <a:pt x="655" y="18"/>
                  </a:lnTo>
                  <a:lnTo>
                    <a:pt x="672" y="33"/>
                  </a:lnTo>
                  <a:lnTo>
                    <a:pt x="686" y="52"/>
                  </a:lnTo>
                  <a:lnTo>
                    <a:pt x="695" y="73"/>
                  </a:lnTo>
                  <a:lnTo>
                    <a:pt x="699" y="95"/>
                  </a:lnTo>
                  <a:lnTo>
                    <a:pt x="698" y="119"/>
                  </a:lnTo>
                  <a:lnTo>
                    <a:pt x="692" y="141"/>
                  </a:lnTo>
                  <a:lnTo>
                    <a:pt x="686" y="154"/>
                  </a:lnTo>
                  <a:lnTo>
                    <a:pt x="680" y="166"/>
                  </a:lnTo>
                  <a:lnTo>
                    <a:pt x="367" y="696"/>
                  </a:lnTo>
                  <a:lnTo>
                    <a:pt x="350" y="721"/>
                  </a:lnTo>
                  <a:lnTo>
                    <a:pt x="332" y="740"/>
                  </a:lnTo>
                  <a:lnTo>
                    <a:pt x="311" y="754"/>
                  </a:lnTo>
                  <a:lnTo>
                    <a:pt x="289" y="763"/>
                  </a:lnTo>
                  <a:lnTo>
                    <a:pt x="266" y="765"/>
                  </a:lnTo>
                  <a:lnTo>
                    <a:pt x="243" y="763"/>
                  </a:lnTo>
                  <a:lnTo>
                    <a:pt x="221" y="754"/>
                  </a:lnTo>
                  <a:lnTo>
                    <a:pt x="200" y="740"/>
                  </a:lnTo>
                  <a:lnTo>
                    <a:pt x="181" y="720"/>
                  </a:lnTo>
                  <a:lnTo>
                    <a:pt x="165" y="696"/>
                  </a:lnTo>
                  <a:lnTo>
                    <a:pt x="0" y="417"/>
                  </a:lnTo>
                  <a:lnTo>
                    <a:pt x="0" y="349"/>
                  </a:lnTo>
                  <a:lnTo>
                    <a:pt x="12" y="341"/>
                  </a:lnTo>
                  <a:lnTo>
                    <a:pt x="29" y="325"/>
                  </a:lnTo>
                  <a:lnTo>
                    <a:pt x="45" y="312"/>
                  </a:lnTo>
                  <a:lnTo>
                    <a:pt x="63" y="298"/>
                  </a:lnTo>
                  <a:lnTo>
                    <a:pt x="83" y="288"/>
                  </a:lnTo>
                  <a:lnTo>
                    <a:pt x="104" y="283"/>
                  </a:lnTo>
                  <a:lnTo>
                    <a:pt x="126" y="284"/>
                  </a:lnTo>
                  <a:lnTo>
                    <a:pt x="146" y="290"/>
                  </a:lnTo>
                  <a:lnTo>
                    <a:pt x="166" y="302"/>
                  </a:lnTo>
                  <a:lnTo>
                    <a:pt x="185" y="319"/>
                  </a:lnTo>
                  <a:lnTo>
                    <a:pt x="201" y="342"/>
                  </a:lnTo>
                  <a:lnTo>
                    <a:pt x="233" y="395"/>
                  </a:lnTo>
                  <a:lnTo>
                    <a:pt x="265" y="450"/>
                  </a:lnTo>
                  <a:lnTo>
                    <a:pt x="266" y="452"/>
                  </a:lnTo>
                  <a:lnTo>
                    <a:pt x="321" y="357"/>
                  </a:lnTo>
                  <a:lnTo>
                    <a:pt x="408" y="209"/>
                  </a:lnTo>
                  <a:lnTo>
                    <a:pt x="497" y="62"/>
                  </a:lnTo>
                  <a:lnTo>
                    <a:pt x="507" y="48"/>
                  </a:lnTo>
                  <a:lnTo>
                    <a:pt x="520" y="33"/>
                  </a:lnTo>
                  <a:lnTo>
                    <a:pt x="536" y="20"/>
                  </a:lnTo>
                  <a:lnTo>
                    <a:pt x="554" y="10"/>
                  </a:lnTo>
                  <a:lnTo>
                    <a:pt x="573" y="3"/>
                  </a:lnTo>
                  <a:lnTo>
                    <a:pt x="5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15" name="Freeform 286">
              <a:extLst>
                <a:ext uri="{FF2B5EF4-FFF2-40B4-BE49-F238E27FC236}">
                  <a16:creationId xmlns:a16="http://schemas.microsoft.com/office/drawing/2014/main" id="{24E434F6-873C-6147-06E0-5E951D64B1DC}"/>
                </a:ext>
              </a:extLst>
            </p:cNvPr>
            <p:cNvSpPr>
              <a:spLocks/>
            </p:cNvSpPr>
            <p:nvPr/>
          </p:nvSpPr>
          <p:spPr bwMode="auto">
            <a:xfrm>
              <a:off x="4006" y="2419"/>
              <a:ext cx="47" cy="51"/>
            </a:xfrm>
            <a:custGeom>
              <a:avLst/>
              <a:gdLst>
                <a:gd name="T0" fmla="*/ 583 w 699"/>
                <a:gd name="T1" fmla="*/ 0 h 766"/>
                <a:gd name="T2" fmla="*/ 604 w 699"/>
                <a:gd name="T3" fmla="*/ 0 h 766"/>
                <a:gd name="T4" fmla="*/ 626 w 699"/>
                <a:gd name="T5" fmla="*/ 5 h 766"/>
                <a:gd name="T6" fmla="*/ 647 w 699"/>
                <a:gd name="T7" fmla="*/ 14 h 766"/>
                <a:gd name="T8" fmla="*/ 666 w 699"/>
                <a:gd name="T9" fmla="*/ 28 h 766"/>
                <a:gd name="T10" fmla="*/ 680 w 699"/>
                <a:gd name="T11" fmla="*/ 44 h 766"/>
                <a:gd name="T12" fmla="*/ 690 w 699"/>
                <a:gd name="T13" fmla="*/ 62 h 766"/>
                <a:gd name="T14" fmla="*/ 697 w 699"/>
                <a:gd name="T15" fmla="*/ 82 h 766"/>
                <a:gd name="T16" fmla="*/ 699 w 699"/>
                <a:gd name="T17" fmla="*/ 103 h 766"/>
                <a:gd name="T18" fmla="*/ 697 w 699"/>
                <a:gd name="T19" fmla="*/ 125 h 766"/>
                <a:gd name="T20" fmla="*/ 689 w 699"/>
                <a:gd name="T21" fmla="*/ 147 h 766"/>
                <a:gd name="T22" fmla="*/ 682 w 699"/>
                <a:gd name="T23" fmla="*/ 163 h 766"/>
                <a:gd name="T24" fmla="*/ 673 w 699"/>
                <a:gd name="T25" fmla="*/ 177 h 766"/>
                <a:gd name="T26" fmla="*/ 369 w 699"/>
                <a:gd name="T27" fmla="*/ 695 h 766"/>
                <a:gd name="T28" fmla="*/ 351 w 699"/>
                <a:gd name="T29" fmla="*/ 720 h 766"/>
                <a:gd name="T30" fmla="*/ 332 w 699"/>
                <a:gd name="T31" fmla="*/ 740 h 766"/>
                <a:gd name="T32" fmla="*/ 312 w 699"/>
                <a:gd name="T33" fmla="*/ 755 h 766"/>
                <a:gd name="T34" fmla="*/ 289 w 699"/>
                <a:gd name="T35" fmla="*/ 763 h 766"/>
                <a:gd name="T36" fmla="*/ 266 w 699"/>
                <a:gd name="T37" fmla="*/ 766 h 766"/>
                <a:gd name="T38" fmla="*/ 266 w 699"/>
                <a:gd name="T39" fmla="*/ 766 h 766"/>
                <a:gd name="T40" fmla="*/ 243 w 699"/>
                <a:gd name="T41" fmla="*/ 763 h 766"/>
                <a:gd name="T42" fmla="*/ 220 w 699"/>
                <a:gd name="T43" fmla="*/ 755 h 766"/>
                <a:gd name="T44" fmla="*/ 200 w 699"/>
                <a:gd name="T45" fmla="*/ 740 h 766"/>
                <a:gd name="T46" fmla="*/ 180 w 699"/>
                <a:gd name="T47" fmla="*/ 719 h 766"/>
                <a:gd name="T48" fmla="*/ 163 w 699"/>
                <a:gd name="T49" fmla="*/ 694 h 766"/>
                <a:gd name="T50" fmla="*/ 57 w 699"/>
                <a:gd name="T51" fmla="*/ 518 h 766"/>
                <a:gd name="T52" fmla="*/ 0 w 699"/>
                <a:gd name="T53" fmla="*/ 423 h 766"/>
                <a:gd name="T54" fmla="*/ 0 w 699"/>
                <a:gd name="T55" fmla="*/ 353 h 766"/>
                <a:gd name="T56" fmla="*/ 14 w 699"/>
                <a:gd name="T57" fmla="*/ 336 h 766"/>
                <a:gd name="T58" fmla="*/ 23 w 699"/>
                <a:gd name="T59" fmla="*/ 324 h 766"/>
                <a:gd name="T60" fmla="*/ 34 w 699"/>
                <a:gd name="T61" fmla="*/ 313 h 766"/>
                <a:gd name="T62" fmla="*/ 53 w 699"/>
                <a:gd name="T63" fmla="*/ 298 h 766"/>
                <a:gd name="T64" fmla="*/ 74 w 699"/>
                <a:gd name="T65" fmla="*/ 289 h 766"/>
                <a:gd name="T66" fmla="*/ 97 w 699"/>
                <a:gd name="T67" fmla="*/ 285 h 766"/>
                <a:gd name="T68" fmla="*/ 119 w 699"/>
                <a:gd name="T69" fmla="*/ 286 h 766"/>
                <a:gd name="T70" fmla="*/ 143 w 699"/>
                <a:gd name="T71" fmla="*/ 292 h 766"/>
                <a:gd name="T72" fmla="*/ 165 w 699"/>
                <a:gd name="T73" fmla="*/ 304 h 766"/>
                <a:gd name="T74" fmla="*/ 184 w 699"/>
                <a:gd name="T75" fmla="*/ 320 h 766"/>
                <a:gd name="T76" fmla="*/ 200 w 699"/>
                <a:gd name="T77" fmla="*/ 341 h 766"/>
                <a:gd name="T78" fmla="*/ 231 w 699"/>
                <a:gd name="T79" fmla="*/ 393 h 766"/>
                <a:gd name="T80" fmla="*/ 263 w 699"/>
                <a:gd name="T81" fmla="*/ 448 h 766"/>
                <a:gd name="T82" fmla="*/ 266 w 699"/>
                <a:gd name="T83" fmla="*/ 453 h 766"/>
                <a:gd name="T84" fmla="*/ 489 w 699"/>
                <a:gd name="T85" fmla="*/ 73 h 766"/>
                <a:gd name="T86" fmla="*/ 497 w 699"/>
                <a:gd name="T87" fmla="*/ 60 h 766"/>
                <a:gd name="T88" fmla="*/ 503 w 699"/>
                <a:gd name="T89" fmla="*/ 51 h 766"/>
                <a:gd name="T90" fmla="*/ 508 w 699"/>
                <a:gd name="T91" fmla="*/ 42 h 766"/>
                <a:gd name="T92" fmla="*/ 524 w 699"/>
                <a:gd name="T93" fmla="*/ 26 h 766"/>
                <a:gd name="T94" fmla="*/ 542 w 699"/>
                <a:gd name="T95" fmla="*/ 12 h 766"/>
                <a:gd name="T96" fmla="*/ 563 w 699"/>
                <a:gd name="T97" fmla="*/ 4 h 766"/>
                <a:gd name="T98" fmla="*/ 583 w 699"/>
                <a:gd name="T99" fmla="*/ 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9" h="766">
                  <a:moveTo>
                    <a:pt x="583" y="0"/>
                  </a:moveTo>
                  <a:lnTo>
                    <a:pt x="604" y="0"/>
                  </a:lnTo>
                  <a:lnTo>
                    <a:pt x="626" y="5"/>
                  </a:lnTo>
                  <a:lnTo>
                    <a:pt x="647" y="14"/>
                  </a:lnTo>
                  <a:lnTo>
                    <a:pt x="666" y="28"/>
                  </a:lnTo>
                  <a:lnTo>
                    <a:pt x="680" y="44"/>
                  </a:lnTo>
                  <a:lnTo>
                    <a:pt x="690" y="62"/>
                  </a:lnTo>
                  <a:lnTo>
                    <a:pt x="697" y="82"/>
                  </a:lnTo>
                  <a:lnTo>
                    <a:pt x="699" y="103"/>
                  </a:lnTo>
                  <a:lnTo>
                    <a:pt x="697" y="125"/>
                  </a:lnTo>
                  <a:lnTo>
                    <a:pt x="689" y="147"/>
                  </a:lnTo>
                  <a:lnTo>
                    <a:pt x="682" y="163"/>
                  </a:lnTo>
                  <a:lnTo>
                    <a:pt x="673" y="177"/>
                  </a:lnTo>
                  <a:lnTo>
                    <a:pt x="369" y="695"/>
                  </a:lnTo>
                  <a:lnTo>
                    <a:pt x="351" y="720"/>
                  </a:lnTo>
                  <a:lnTo>
                    <a:pt x="332" y="740"/>
                  </a:lnTo>
                  <a:lnTo>
                    <a:pt x="312" y="755"/>
                  </a:lnTo>
                  <a:lnTo>
                    <a:pt x="289" y="763"/>
                  </a:lnTo>
                  <a:lnTo>
                    <a:pt x="266" y="766"/>
                  </a:lnTo>
                  <a:lnTo>
                    <a:pt x="266" y="766"/>
                  </a:lnTo>
                  <a:lnTo>
                    <a:pt x="243" y="763"/>
                  </a:lnTo>
                  <a:lnTo>
                    <a:pt x="220" y="755"/>
                  </a:lnTo>
                  <a:lnTo>
                    <a:pt x="200" y="740"/>
                  </a:lnTo>
                  <a:lnTo>
                    <a:pt x="180" y="719"/>
                  </a:lnTo>
                  <a:lnTo>
                    <a:pt x="163" y="694"/>
                  </a:lnTo>
                  <a:lnTo>
                    <a:pt x="57" y="518"/>
                  </a:lnTo>
                  <a:lnTo>
                    <a:pt x="0" y="423"/>
                  </a:lnTo>
                  <a:lnTo>
                    <a:pt x="0" y="353"/>
                  </a:lnTo>
                  <a:lnTo>
                    <a:pt x="14" y="336"/>
                  </a:lnTo>
                  <a:lnTo>
                    <a:pt x="23" y="324"/>
                  </a:lnTo>
                  <a:lnTo>
                    <a:pt x="34" y="313"/>
                  </a:lnTo>
                  <a:lnTo>
                    <a:pt x="53" y="298"/>
                  </a:lnTo>
                  <a:lnTo>
                    <a:pt x="74" y="289"/>
                  </a:lnTo>
                  <a:lnTo>
                    <a:pt x="97" y="285"/>
                  </a:lnTo>
                  <a:lnTo>
                    <a:pt x="119" y="286"/>
                  </a:lnTo>
                  <a:lnTo>
                    <a:pt x="143" y="292"/>
                  </a:lnTo>
                  <a:lnTo>
                    <a:pt x="165" y="304"/>
                  </a:lnTo>
                  <a:lnTo>
                    <a:pt x="184" y="320"/>
                  </a:lnTo>
                  <a:lnTo>
                    <a:pt x="200" y="341"/>
                  </a:lnTo>
                  <a:lnTo>
                    <a:pt x="231" y="393"/>
                  </a:lnTo>
                  <a:lnTo>
                    <a:pt x="263" y="448"/>
                  </a:lnTo>
                  <a:lnTo>
                    <a:pt x="266" y="453"/>
                  </a:lnTo>
                  <a:lnTo>
                    <a:pt x="489" y="73"/>
                  </a:lnTo>
                  <a:lnTo>
                    <a:pt x="497" y="60"/>
                  </a:lnTo>
                  <a:lnTo>
                    <a:pt x="503" y="51"/>
                  </a:lnTo>
                  <a:lnTo>
                    <a:pt x="508" y="42"/>
                  </a:lnTo>
                  <a:lnTo>
                    <a:pt x="524" y="26"/>
                  </a:lnTo>
                  <a:lnTo>
                    <a:pt x="542" y="12"/>
                  </a:lnTo>
                  <a:lnTo>
                    <a:pt x="563" y="4"/>
                  </a:lnTo>
                  <a:lnTo>
                    <a:pt x="5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16" name="Freeform 287">
              <a:extLst>
                <a:ext uri="{FF2B5EF4-FFF2-40B4-BE49-F238E27FC236}">
                  <a16:creationId xmlns:a16="http://schemas.microsoft.com/office/drawing/2014/main" id="{7B74FFA1-267D-981F-1065-705A7412D444}"/>
                </a:ext>
              </a:extLst>
            </p:cNvPr>
            <p:cNvSpPr>
              <a:spLocks/>
            </p:cNvSpPr>
            <p:nvPr/>
          </p:nvSpPr>
          <p:spPr bwMode="auto">
            <a:xfrm>
              <a:off x="4066" y="2437"/>
              <a:ext cx="168" cy="14"/>
            </a:xfrm>
            <a:custGeom>
              <a:avLst/>
              <a:gdLst>
                <a:gd name="T0" fmla="*/ 130 w 2515"/>
                <a:gd name="T1" fmla="*/ 0 h 211"/>
                <a:gd name="T2" fmla="*/ 2387 w 2515"/>
                <a:gd name="T3" fmla="*/ 0 h 211"/>
                <a:gd name="T4" fmla="*/ 2418 w 2515"/>
                <a:gd name="T5" fmla="*/ 3 h 211"/>
                <a:gd name="T6" fmla="*/ 2444 w 2515"/>
                <a:gd name="T7" fmla="*/ 8 h 211"/>
                <a:gd name="T8" fmla="*/ 2464 w 2515"/>
                <a:gd name="T9" fmla="*/ 16 h 211"/>
                <a:gd name="T10" fmla="*/ 2482 w 2515"/>
                <a:gd name="T11" fmla="*/ 29 h 211"/>
                <a:gd name="T12" fmla="*/ 2496 w 2515"/>
                <a:gd name="T13" fmla="*/ 45 h 211"/>
                <a:gd name="T14" fmla="*/ 2507 w 2515"/>
                <a:gd name="T15" fmla="*/ 64 h 211"/>
                <a:gd name="T16" fmla="*/ 2513 w 2515"/>
                <a:gd name="T17" fmla="*/ 85 h 211"/>
                <a:gd name="T18" fmla="*/ 2515 w 2515"/>
                <a:gd name="T19" fmla="*/ 108 h 211"/>
                <a:gd name="T20" fmla="*/ 2512 w 2515"/>
                <a:gd name="T21" fmla="*/ 130 h 211"/>
                <a:gd name="T22" fmla="*/ 2506 w 2515"/>
                <a:gd name="T23" fmla="*/ 151 h 211"/>
                <a:gd name="T24" fmla="*/ 2494 w 2515"/>
                <a:gd name="T25" fmla="*/ 169 h 211"/>
                <a:gd name="T26" fmla="*/ 2480 w 2515"/>
                <a:gd name="T27" fmla="*/ 184 h 211"/>
                <a:gd name="T28" fmla="*/ 2462 w 2515"/>
                <a:gd name="T29" fmla="*/ 196 h 211"/>
                <a:gd name="T30" fmla="*/ 2443 w 2515"/>
                <a:gd name="T31" fmla="*/ 204 h 211"/>
                <a:gd name="T32" fmla="*/ 2424 w 2515"/>
                <a:gd name="T33" fmla="*/ 208 h 211"/>
                <a:gd name="T34" fmla="*/ 2404 w 2515"/>
                <a:gd name="T35" fmla="*/ 210 h 211"/>
                <a:gd name="T36" fmla="*/ 2379 w 2515"/>
                <a:gd name="T37" fmla="*/ 211 h 211"/>
                <a:gd name="T38" fmla="*/ 1579 w 2515"/>
                <a:gd name="T39" fmla="*/ 211 h 211"/>
                <a:gd name="T40" fmla="*/ 1099 w 2515"/>
                <a:gd name="T41" fmla="*/ 211 h 211"/>
                <a:gd name="T42" fmla="*/ 135 w 2515"/>
                <a:gd name="T43" fmla="*/ 211 h 211"/>
                <a:gd name="T44" fmla="*/ 118 w 2515"/>
                <a:gd name="T45" fmla="*/ 210 h 211"/>
                <a:gd name="T46" fmla="*/ 98 w 2515"/>
                <a:gd name="T47" fmla="*/ 209 h 211"/>
                <a:gd name="T48" fmla="*/ 77 w 2515"/>
                <a:gd name="T49" fmla="*/ 205 h 211"/>
                <a:gd name="T50" fmla="*/ 54 w 2515"/>
                <a:gd name="T51" fmla="*/ 197 h 211"/>
                <a:gd name="T52" fmla="*/ 35 w 2515"/>
                <a:gd name="T53" fmla="*/ 184 h 211"/>
                <a:gd name="T54" fmla="*/ 20 w 2515"/>
                <a:gd name="T55" fmla="*/ 168 h 211"/>
                <a:gd name="T56" fmla="*/ 10 w 2515"/>
                <a:gd name="T57" fmla="*/ 149 h 211"/>
                <a:gd name="T58" fmla="*/ 2 w 2515"/>
                <a:gd name="T59" fmla="*/ 127 h 211"/>
                <a:gd name="T60" fmla="*/ 0 w 2515"/>
                <a:gd name="T61" fmla="*/ 103 h 211"/>
                <a:gd name="T62" fmla="*/ 3 w 2515"/>
                <a:gd name="T63" fmla="*/ 81 h 211"/>
                <a:gd name="T64" fmla="*/ 11 w 2515"/>
                <a:gd name="T65" fmla="*/ 60 h 211"/>
                <a:gd name="T66" fmla="*/ 22 w 2515"/>
                <a:gd name="T67" fmla="*/ 41 h 211"/>
                <a:gd name="T68" fmla="*/ 37 w 2515"/>
                <a:gd name="T69" fmla="*/ 27 h 211"/>
                <a:gd name="T70" fmla="*/ 55 w 2515"/>
                <a:gd name="T71" fmla="*/ 14 h 211"/>
                <a:gd name="T72" fmla="*/ 77 w 2515"/>
                <a:gd name="T73" fmla="*/ 7 h 211"/>
                <a:gd name="T74" fmla="*/ 101 w 2515"/>
                <a:gd name="T75" fmla="*/ 2 h 211"/>
                <a:gd name="T76" fmla="*/ 130 w 2515"/>
                <a:gd name="T7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15" h="211">
                  <a:moveTo>
                    <a:pt x="130" y="0"/>
                  </a:moveTo>
                  <a:lnTo>
                    <a:pt x="2387" y="0"/>
                  </a:lnTo>
                  <a:lnTo>
                    <a:pt x="2418" y="3"/>
                  </a:lnTo>
                  <a:lnTo>
                    <a:pt x="2444" y="8"/>
                  </a:lnTo>
                  <a:lnTo>
                    <a:pt x="2464" y="16"/>
                  </a:lnTo>
                  <a:lnTo>
                    <a:pt x="2482" y="29"/>
                  </a:lnTo>
                  <a:lnTo>
                    <a:pt x="2496" y="45"/>
                  </a:lnTo>
                  <a:lnTo>
                    <a:pt x="2507" y="64"/>
                  </a:lnTo>
                  <a:lnTo>
                    <a:pt x="2513" y="85"/>
                  </a:lnTo>
                  <a:lnTo>
                    <a:pt x="2515" y="108"/>
                  </a:lnTo>
                  <a:lnTo>
                    <a:pt x="2512" y="130"/>
                  </a:lnTo>
                  <a:lnTo>
                    <a:pt x="2506" y="151"/>
                  </a:lnTo>
                  <a:lnTo>
                    <a:pt x="2494" y="169"/>
                  </a:lnTo>
                  <a:lnTo>
                    <a:pt x="2480" y="184"/>
                  </a:lnTo>
                  <a:lnTo>
                    <a:pt x="2462" y="196"/>
                  </a:lnTo>
                  <a:lnTo>
                    <a:pt x="2443" y="204"/>
                  </a:lnTo>
                  <a:lnTo>
                    <a:pt x="2424" y="208"/>
                  </a:lnTo>
                  <a:lnTo>
                    <a:pt x="2404" y="210"/>
                  </a:lnTo>
                  <a:lnTo>
                    <a:pt x="2379" y="211"/>
                  </a:lnTo>
                  <a:lnTo>
                    <a:pt x="1579" y="211"/>
                  </a:lnTo>
                  <a:lnTo>
                    <a:pt x="1099" y="211"/>
                  </a:lnTo>
                  <a:lnTo>
                    <a:pt x="135" y="211"/>
                  </a:lnTo>
                  <a:lnTo>
                    <a:pt x="118" y="210"/>
                  </a:lnTo>
                  <a:lnTo>
                    <a:pt x="98" y="209"/>
                  </a:lnTo>
                  <a:lnTo>
                    <a:pt x="77" y="205"/>
                  </a:lnTo>
                  <a:lnTo>
                    <a:pt x="54" y="197"/>
                  </a:lnTo>
                  <a:lnTo>
                    <a:pt x="35" y="184"/>
                  </a:lnTo>
                  <a:lnTo>
                    <a:pt x="20" y="168"/>
                  </a:lnTo>
                  <a:lnTo>
                    <a:pt x="10" y="149"/>
                  </a:lnTo>
                  <a:lnTo>
                    <a:pt x="2" y="127"/>
                  </a:lnTo>
                  <a:lnTo>
                    <a:pt x="0" y="103"/>
                  </a:lnTo>
                  <a:lnTo>
                    <a:pt x="3" y="81"/>
                  </a:lnTo>
                  <a:lnTo>
                    <a:pt x="11" y="60"/>
                  </a:lnTo>
                  <a:lnTo>
                    <a:pt x="22" y="41"/>
                  </a:lnTo>
                  <a:lnTo>
                    <a:pt x="37" y="27"/>
                  </a:lnTo>
                  <a:lnTo>
                    <a:pt x="55" y="14"/>
                  </a:lnTo>
                  <a:lnTo>
                    <a:pt x="77" y="7"/>
                  </a:lnTo>
                  <a:lnTo>
                    <a:pt x="101" y="2"/>
                  </a:lnTo>
                  <a:lnTo>
                    <a:pt x="1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17" name="Freeform 288">
              <a:extLst>
                <a:ext uri="{FF2B5EF4-FFF2-40B4-BE49-F238E27FC236}">
                  <a16:creationId xmlns:a16="http://schemas.microsoft.com/office/drawing/2014/main" id="{C739DC25-02B5-3575-272C-3E3BCF4C8C70}"/>
                </a:ext>
              </a:extLst>
            </p:cNvPr>
            <p:cNvSpPr>
              <a:spLocks/>
            </p:cNvSpPr>
            <p:nvPr/>
          </p:nvSpPr>
          <p:spPr bwMode="auto">
            <a:xfrm>
              <a:off x="4066" y="2366"/>
              <a:ext cx="168" cy="13"/>
            </a:xfrm>
            <a:custGeom>
              <a:avLst/>
              <a:gdLst>
                <a:gd name="T0" fmla="*/ 1257 w 2514"/>
                <a:gd name="T1" fmla="*/ 0 h 209"/>
                <a:gd name="T2" fmla="*/ 2375 w 2514"/>
                <a:gd name="T3" fmla="*/ 0 h 209"/>
                <a:gd name="T4" fmla="*/ 2397 w 2514"/>
                <a:gd name="T5" fmla="*/ 0 h 209"/>
                <a:gd name="T6" fmla="*/ 2418 w 2514"/>
                <a:gd name="T7" fmla="*/ 1 h 209"/>
                <a:gd name="T8" fmla="*/ 2440 w 2514"/>
                <a:gd name="T9" fmla="*/ 5 h 209"/>
                <a:gd name="T10" fmla="*/ 2461 w 2514"/>
                <a:gd name="T11" fmla="*/ 13 h 209"/>
                <a:gd name="T12" fmla="*/ 2478 w 2514"/>
                <a:gd name="T13" fmla="*/ 26 h 209"/>
                <a:gd name="T14" fmla="*/ 2493 w 2514"/>
                <a:gd name="T15" fmla="*/ 40 h 209"/>
                <a:gd name="T16" fmla="*/ 2505 w 2514"/>
                <a:gd name="T17" fmla="*/ 59 h 209"/>
                <a:gd name="T18" fmla="*/ 2511 w 2514"/>
                <a:gd name="T19" fmla="*/ 79 h 209"/>
                <a:gd name="T20" fmla="*/ 2514 w 2514"/>
                <a:gd name="T21" fmla="*/ 101 h 209"/>
                <a:gd name="T22" fmla="*/ 2512 w 2514"/>
                <a:gd name="T23" fmla="*/ 124 h 209"/>
                <a:gd name="T24" fmla="*/ 2506 w 2514"/>
                <a:gd name="T25" fmla="*/ 144 h 209"/>
                <a:gd name="T26" fmla="*/ 2496 w 2514"/>
                <a:gd name="T27" fmla="*/ 163 h 209"/>
                <a:gd name="T28" fmla="*/ 2483 w 2514"/>
                <a:gd name="T29" fmla="*/ 179 h 209"/>
                <a:gd name="T30" fmla="*/ 2466 w 2514"/>
                <a:gd name="T31" fmla="*/ 192 h 209"/>
                <a:gd name="T32" fmla="*/ 2445 w 2514"/>
                <a:gd name="T33" fmla="*/ 202 h 209"/>
                <a:gd name="T34" fmla="*/ 2423 w 2514"/>
                <a:gd name="T35" fmla="*/ 208 h 209"/>
                <a:gd name="T36" fmla="*/ 2401 w 2514"/>
                <a:gd name="T37" fmla="*/ 209 h 209"/>
                <a:gd name="T38" fmla="*/ 2395 w 2514"/>
                <a:gd name="T39" fmla="*/ 209 h 209"/>
                <a:gd name="T40" fmla="*/ 124 w 2514"/>
                <a:gd name="T41" fmla="*/ 209 h 209"/>
                <a:gd name="T42" fmla="*/ 100 w 2514"/>
                <a:gd name="T43" fmla="*/ 208 h 209"/>
                <a:gd name="T44" fmla="*/ 78 w 2514"/>
                <a:gd name="T45" fmla="*/ 203 h 209"/>
                <a:gd name="T46" fmla="*/ 57 w 2514"/>
                <a:gd name="T47" fmla="*/ 196 h 209"/>
                <a:gd name="T48" fmla="*/ 40 w 2514"/>
                <a:gd name="T49" fmla="*/ 186 h 209"/>
                <a:gd name="T50" fmla="*/ 26 w 2514"/>
                <a:gd name="T51" fmla="*/ 173 h 209"/>
                <a:gd name="T52" fmla="*/ 13 w 2514"/>
                <a:gd name="T53" fmla="*/ 156 h 209"/>
                <a:gd name="T54" fmla="*/ 4 w 2514"/>
                <a:gd name="T55" fmla="*/ 138 h 209"/>
                <a:gd name="T56" fmla="*/ 0 w 2514"/>
                <a:gd name="T57" fmla="*/ 118 h 209"/>
                <a:gd name="T58" fmla="*/ 0 w 2514"/>
                <a:gd name="T59" fmla="*/ 96 h 209"/>
                <a:gd name="T60" fmla="*/ 4 w 2514"/>
                <a:gd name="T61" fmla="*/ 72 h 209"/>
                <a:gd name="T62" fmla="*/ 14 w 2514"/>
                <a:gd name="T63" fmla="*/ 51 h 209"/>
                <a:gd name="T64" fmla="*/ 28 w 2514"/>
                <a:gd name="T65" fmla="*/ 32 h 209"/>
                <a:gd name="T66" fmla="*/ 46 w 2514"/>
                <a:gd name="T67" fmla="*/ 17 h 209"/>
                <a:gd name="T68" fmla="*/ 67 w 2514"/>
                <a:gd name="T69" fmla="*/ 7 h 209"/>
                <a:gd name="T70" fmla="*/ 90 w 2514"/>
                <a:gd name="T71" fmla="*/ 2 h 209"/>
                <a:gd name="T72" fmla="*/ 114 w 2514"/>
                <a:gd name="T73" fmla="*/ 1 h 209"/>
                <a:gd name="T74" fmla="*/ 138 w 2514"/>
                <a:gd name="T75" fmla="*/ 0 h 209"/>
                <a:gd name="T76" fmla="*/ 1257 w 2514"/>
                <a:gd name="T77"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14" h="209">
                  <a:moveTo>
                    <a:pt x="1257" y="0"/>
                  </a:moveTo>
                  <a:lnTo>
                    <a:pt x="2375" y="0"/>
                  </a:lnTo>
                  <a:lnTo>
                    <a:pt x="2397" y="0"/>
                  </a:lnTo>
                  <a:lnTo>
                    <a:pt x="2418" y="1"/>
                  </a:lnTo>
                  <a:lnTo>
                    <a:pt x="2440" y="5"/>
                  </a:lnTo>
                  <a:lnTo>
                    <a:pt x="2461" y="13"/>
                  </a:lnTo>
                  <a:lnTo>
                    <a:pt x="2478" y="26"/>
                  </a:lnTo>
                  <a:lnTo>
                    <a:pt x="2493" y="40"/>
                  </a:lnTo>
                  <a:lnTo>
                    <a:pt x="2505" y="59"/>
                  </a:lnTo>
                  <a:lnTo>
                    <a:pt x="2511" y="79"/>
                  </a:lnTo>
                  <a:lnTo>
                    <a:pt x="2514" y="101"/>
                  </a:lnTo>
                  <a:lnTo>
                    <a:pt x="2512" y="124"/>
                  </a:lnTo>
                  <a:lnTo>
                    <a:pt x="2506" y="144"/>
                  </a:lnTo>
                  <a:lnTo>
                    <a:pt x="2496" y="163"/>
                  </a:lnTo>
                  <a:lnTo>
                    <a:pt x="2483" y="179"/>
                  </a:lnTo>
                  <a:lnTo>
                    <a:pt x="2466" y="192"/>
                  </a:lnTo>
                  <a:lnTo>
                    <a:pt x="2445" y="202"/>
                  </a:lnTo>
                  <a:lnTo>
                    <a:pt x="2423" y="208"/>
                  </a:lnTo>
                  <a:lnTo>
                    <a:pt x="2401" y="209"/>
                  </a:lnTo>
                  <a:lnTo>
                    <a:pt x="2395" y="209"/>
                  </a:lnTo>
                  <a:lnTo>
                    <a:pt x="124" y="209"/>
                  </a:lnTo>
                  <a:lnTo>
                    <a:pt x="100" y="208"/>
                  </a:lnTo>
                  <a:lnTo>
                    <a:pt x="78" y="203"/>
                  </a:lnTo>
                  <a:lnTo>
                    <a:pt x="57" y="196"/>
                  </a:lnTo>
                  <a:lnTo>
                    <a:pt x="40" y="186"/>
                  </a:lnTo>
                  <a:lnTo>
                    <a:pt x="26" y="173"/>
                  </a:lnTo>
                  <a:lnTo>
                    <a:pt x="13" y="156"/>
                  </a:lnTo>
                  <a:lnTo>
                    <a:pt x="4" y="138"/>
                  </a:lnTo>
                  <a:lnTo>
                    <a:pt x="0" y="118"/>
                  </a:lnTo>
                  <a:lnTo>
                    <a:pt x="0" y="96"/>
                  </a:lnTo>
                  <a:lnTo>
                    <a:pt x="4" y="72"/>
                  </a:lnTo>
                  <a:lnTo>
                    <a:pt x="14" y="51"/>
                  </a:lnTo>
                  <a:lnTo>
                    <a:pt x="28" y="32"/>
                  </a:lnTo>
                  <a:lnTo>
                    <a:pt x="46" y="17"/>
                  </a:lnTo>
                  <a:lnTo>
                    <a:pt x="67" y="7"/>
                  </a:lnTo>
                  <a:lnTo>
                    <a:pt x="90" y="2"/>
                  </a:lnTo>
                  <a:lnTo>
                    <a:pt x="114" y="1"/>
                  </a:lnTo>
                  <a:lnTo>
                    <a:pt x="138" y="0"/>
                  </a:lnTo>
                  <a:lnTo>
                    <a:pt x="12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18" name="Freeform 289">
              <a:extLst>
                <a:ext uri="{FF2B5EF4-FFF2-40B4-BE49-F238E27FC236}">
                  <a16:creationId xmlns:a16="http://schemas.microsoft.com/office/drawing/2014/main" id="{943DFEB1-B3B0-077A-4FAB-0CB9A3F6BFDD}"/>
                </a:ext>
              </a:extLst>
            </p:cNvPr>
            <p:cNvSpPr>
              <a:spLocks/>
            </p:cNvSpPr>
            <p:nvPr/>
          </p:nvSpPr>
          <p:spPr bwMode="auto">
            <a:xfrm>
              <a:off x="4066" y="2509"/>
              <a:ext cx="168" cy="14"/>
            </a:xfrm>
            <a:custGeom>
              <a:avLst/>
              <a:gdLst>
                <a:gd name="T0" fmla="*/ 222 w 2515"/>
                <a:gd name="T1" fmla="*/ 0 h 210"/>
                <a:gd name="T2" fmla="*/ 2394 w 2515"/>
                <a:gd name="T3" fmla="*/ 1 h 210"/>
                <a:gd name="T4" fmla="*/ 2423 w 2515"/>
                <a:gd name="T5" fmla="*/ 3 h 210"/>
                <a:gd name="T6" fmla="*/ 2447 w 2515"/>
                <a:gd name="T7" fmla="*/ 10 h 210"/>
                <a:gd name="T8" fmla="*/ 2470 w 2515"/>
                <a:gd name="T9" fmla="*/ 20 h 210"/>
                <a:gd name="T10" fmla="*/ 2488 w 2515"/>
                <a:gd name="T11" fmla="*/ 35 h 210"/>
                <a:gd name="T12" fmla="*/ 2501 w 2515"/>
                <a:gd name="T13" fmla="*/ 50 h 210"/>
                <a:gd name="T14" fmla="*/ 2509 w 2515"/>
                <a:gd name="T15" fmla="*/ 68 h 210"/>
                <a:gd name="T16" fmla="*/ 2514 w 2515"/>
                <a:gd name="T17" fmla="*/ 88 h 210"/>
                <a:gd name="T18" fmla="*/ 2515 w 2515"/>
                <a:gd name="T19" fmla="*/ 110 h 210"/>
                <a:gd name="T20" fmla="*/ 2511 w 2515"/>
                <a:gd name="T21" fmla="*/ 134 h 210"/>
                <a:gd name="T22" fmla="*/ 2503 w 2515"/>
                <a:gd name="T23" fmla="*/ 156 h 210"/>
                <a:gd name="T24" fmla="*/ 2489 w 2515"/>
                <a:gd name="T25" fmla="*/ 176 h 210"/>
                <a:gd name="T26" fmla="*/ 2471 w 2515"/>
                <a:gd name="T27" fmla="*/ 190 h 210"/>
                <a:gd name="T28" fmla="*/ 2450 w 2515"/>
                <a:gd name="T29" fmla="*/ 202 h 210"/>
                <a:gd name="T30" fmla="*/ 2425 w 2515"/>
                <a:gd name="T31" fmla="*/ 208 h 210"/>
                <a:gd name="T32" fmla="*/ 2404 w 2515"/>
                <a:gd name="T33" fmla="*/ 209 h 210"/>
                <a:gd name="T34" fmla="*/ 2381 w 2515"/>
                <a:gd name="T35" fmla="*/ 210 h 210"/>
                <a:gd name="T36" fmla="*/ 133 w 2515"/>
                <a:gd name="T37" fmla="*/ 210 h 210"/>
                <a:gd name="T38" fmla="*/ 132 w 2515"/>
                <a:gd name="T39" fmla="*/ 210 h 210"/>
                <a:gd name="T40" fmla="*/ 116 w 2515"/>
                <a:gd name="T41" fmla="*/ 210 h 210"/>
                <a:gd name="T42" fmla="*/ 101 w 2515"/>
                <a:gd name="T43" fmla="*/ 209 h 210"/>
                <a:gd name="T44" fmla="*/ 77 w 2515"/>
                <a:gd name="T45" fmla="*/ 205 h 210"/>
                <a:gd name="T46" fmla="*/ 55 w 2515"/>
                <a:gd name="T47" fmla="*/ 196 h 210"/>
                <a:gd name="T48" fmla="*/ 36 w 2515"/>
                <a:gd name="T49" fmla="*/ 183 h 210"/>
                <a:gd name="T50" fmla="*/ 20 w 2515"/>
                <a:gd name="T51" fmla="*/ 167 h 210"/>
                <a:gd name="T52" fmla="*/ 10 w 2515"/>
                <a:gd name="T53" fmla="*/ 149 h 210"/>
                <a:gd name="T54" fmla="*/ 2 w 2515"/>
                <a:gd name="T55" fmla="*/ 127 h 210"/>
                <a:gd name="T56" fmla="*/ 0 w 2515"/>
                <a:gd name="T57" fmla="*/ 104 h 210"/>
                <a:gd name="T58" fmla="*/ 3 w 2515"/>
                <a:gd name="T59" fmla="*/ 80 h 210"/>
                <a:gd name="T60" fmla="*/ 12 w 2515"/>
                <a:gd name="T61" fmla="*/ 59 h 210"/>
                <a:gd name="T62" fmla="*/ 23 w 2515"/>
                <a:gd name="T63" fmla="*/ 40 h 210"/>
                <a:gd name="T64" fmla="*/ 39 w 2515"/>
                <a:gd name="T65" fmla="*/ 24 h 210"/>
                <a:gd name="T66" fmla="*/ 60 w 2515"/>
                <a:gd name="T67" fmla="*/ 12 h 210"/>
                <a:gd name="T68" fmla="*/ 81 w 2515"/>
                <a:gd name="T69" fmla="*/ 4 h 210"/>
                <a:gd name="T70" fmla="*/ 105 w 2515"/>
                <a:gd name="T71" fmla="*/ 1 h 210"/>
                <a:gd name="T72" fmla="*/ 222 w 2515"/>
                <a:gd name="T73"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15" h="210">
                  <a:moveTo>
                    <a:pt x="222" y="0"/>
                  </a:moveTo>
                  <a:lnTo>
                    <a:pt x="2394" y="1"/>
                  </a:lnTo>
                  <a:lnTo>
                    <a:pt x="2423" y="3"/>
                  </a:lnTo>
                  <a:lnTo>
                    <a:pt x="2447" y="10"/>
                  </a:lnTo>
                  <a:lnTo>
                    <a:pt x="2470" y="20"/>
                  </a:lnTo>
                  <a:lnTo>
                    <a:pt x="2488" y="35"/>
                  </a:lnTo>
                  <a:lnTo>
                    <a:pt x="2501" y="50"/>
                  </a:lnTo>
                  <a:lnTo>
                    <a:pt x="2509" y="68"/>
                  </a:lnTo>
                  <a:lnTo>
                    <a:pt x="2514" y="88"/>
                  </a:lnTo>
                  <a:lnTo>
                    <a:pt x="2515" y="110"/>
                  </a:lnTo>
                  <a:lnTo>
                    <a:pt x="2511" y="134"/>
                  </a:lnTo>
                  <a:lnTo>
                    <a:pt x="2503" y="156"/>
                  </a:lnTo>
                  <a:lnTo>
                    <a:pt x="2489" y="176"/>
                  </a:lnTo>
                  <a:lnTo>
                    <a:pt x="2471" y="190"/>
                  </a:lnTo>
                  <a:lnTo>
                    <a:pt x="2450" y="202"/>
                  </a:lnTo>
                  <a:lnTo>
                    <a:pt x="2425" y="208"/>
                  </a:lnTo>
                  <a:lnTo>
                    <a:pt x="2404" y="209"/>
                  </a:lnTo>
                  <a:lnTo>
                    <a:pt x="2381" y="210"/>
                  </a:lnTo>
                  <a:lnTo>
                    <a:pt x="133" y="210"/>
                  </a:lnTo>
                  <a:lnTo>
                    <a:pt x="132" y="210"/>
                  </a:lnTo>
                  <a:lnTo>
                    <a:pt x="116" y="210"/>
                  </a:lnTo>
                  <a:lnTo>
                    <a:pt x="101" y="209"/>
                  </a:lnTo>
                  <a:lnTo>
                    <a:pt x="77" y="205"/>
                  </a:lnTo>
                  <a:lnTo>
                    <a:pt x="55" y="196"/>
                  </a:lnTo>
                  <a:lnTo>
                    <a:pt x="36" y="183"/>
                  </a:lnTo>
                  <a:lnTo>
                    <a:pt x="20" y="167"/>
                  </a:lnTo>
                  <a:lnTo>
                    <a:pt x="10" y="149"/>
                  </a:lnTo>
                  <a:lnTo>
                    <a:pt x="2" y="127"/>
                  </a:lnTo>
                  <a:lnTo>
                    <a:pt x="0" y="104"/>
                  </a:lnTo>
                  <a:lnTo>
                    <a:pt x="3" y="80"/>
                  </a:lnTo>
                  <a:lnTo>
                    <a:pt x="12" y="59"/>
                  </a:lnTo>
                  <a:lnTo>
                    <a:pt x="23" y="40"/>
                  </a:lnTo>
                  <a:lnTo>
                    <a:pt x="39" y="24"/>
                  </a:lnTo>
                  <a:lnTo>
                    <a:pt x="60" y="12"/>
                  </a:lnTo>
                  <a:lnTo>
                    <a:pt x="81" y="4"/>
                  </a:lnTo>
                  <a:lnTo>
                    <a:pt x="105" y="1"/>
                  </a:lnTo>
                  <a:lnTo>
                    <a:pt x="2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335" name="Freeform 342">
            <a:extLst>
              <a:ext uri="{FF2B5EF4-FFF2-40B4-BE49-F238E27FC236}">
                <a16:creationId xmlns:a16="http://schemas.microsoft.com/office/drawing/2014/main" id="{85947F4B-F4F8-BC3C-E6A0-F0CC54AB7D66}"/>
              </a:ext>
            </a:extLst>
          </p:cNvPr>
          <p:cNvSpPr>
            <a:spLocks noEditPoints="1"/>
          </p:cNvSpPr>
          <p:nvPr/>
        </p:nvSpPr>
        <p:spPr bwMode="auto">
          <a:xfrm>
            <a:off x="6072423" y="4745392"/>
            <a:ext cx="238125" cy="330200"/>
          </a:xfrm>
          <a:custGeom>
            <a:avLst/>
            <a:gdLst>
              <a:gd name="T0" fmla="*/ 1137 w 2546"/>
              <a:gd name="T1" fmla="*/ 547 h 3334"/>
              <a:gd name="T2" fmla="*/ 951 w 2546"/>
              <a:gd name="T3" fmla="*/ 608 h 3334"/>
              <a:gd name="T4" fmla="*/ 791 w 2546"/>
              <a:gd name="T5" fmla="*/ 715 h 3334"/>
              <a:gd name="T6" fmla="*/ 666 w 2546"/>
              <a:gd name="T7" fmla="*/ 858 h 3334"/>
              <a:gd name="T8" fmla="*/ 586 w 2546"/>
              <a:gd name="T9" fmla="*/ 1030 h 3334"/>
              <a:gd name="T10" fmla="*/ 556 w 2546"/>
              <a:gd name="T11" fmla="*/ 1222 h 3334"/>
              <a:gd name="T12" fmla="*/ 581 w 2546"/>
              <a:gd name="T13" fmla="*/ 1401 h 3334"/>
              <a:gd name="T14" fmla="*/ 653 w 2546"/>
              <a:gd name="T15" fmla="*/ 1566 h 3334"/>
              <a:gd name="T16" fmla="*/ 768 w 2546"/>
              <a:gd name="T17" fmla="*/ 1710 h 3334"/>
              <a:gd name="T18" fmla="*/ 917 w 2546"/>
              <a:gd name="T19" fmla="*/ 1821 h 3334"/>
              <a:gd name="T20" fmla="*/ 1087 w 2546"/>
              <a:gd name="T21" fmla="*/ 1889 h 3334"/>
              <a:gd name="T22" fmla="*/ 1272 w 2546"/>
              <a:gd name="T23" fmla="*/ 1914 h 3334"/>
              <a:gd name="T24" fmla="*/ 1273 w 2546"/>
              <a:gd name="T25" fmla="*/ 1914 h 3334"/>
              <a:gd name="T26" fmla="*/ 1474 w 2546"/>
              <a:gd name="T27" fmla="*/ 1885 h 3334"/>
              <a:gd name="T28" fmla="*/ 1653 w 2546"/>
              <a:gd name="T29" fmla="*/ 1808 h 3334"/>
              <a:gd name="T30" fmla="*/ 1801 w 2546"/>
              <a:gd name="T31" fmla="*/ 1688 h 3334"/>
              <a:gd name="T32" fmla="*/ 1912 w 2546"/>
              <a:gd name="T33" fmla="*/ 1534 h 3334"/>
              <a:gd name="T34" fmla="*/ 1976 w 2546"/>
              <a:gd name="T35" fmla="*/ 1355 h 3334"/>
              <a:gd name="T36" fmla="*/ 1985 w 2546"/>
              <a:gd name="T37" fmla="*/ 1157 h 3334"/>
              <a:gd name="T38" fmla="*/ 1939 w 2546"/>
              <a:gd name="T39" fmla="*/ 971 h 3334"/>
              <a:gd name="T40" fmla="*/ 1842 w 2546"/>
              <a:gd name="T41" fmla="*/ 807 h 3334"/>
              <a:gd name="T42" fmla="*/ 1706 w 2546"/>
              <a:gd name="T43" fmla="*/ 676 h 3334"/>
              <a:gd name="T44" fmla="*/ 1536 w 2546"/>
              <a:gd name="T45" fmla="*/ 583 h 3334"/>
              <a:gd name="T46" fmla="*/ 1342 w 2546"/>
              <a:gd name="T47" fmla="*/ 538 h 3334"/>
              <a:gd name="T48" fmla="*/ 1327 w 2546"/>
              <a:gd name="T49" fmla="*/ 0 h 3334"/>
              <a:gd name="T50" fmla="*/ 1574 w 2546"/>
              <a:gd name="T51" fmla="*/ 34 h 3334"/>
              <a:gd name="T52" fmla="*/ 1810 w 2546"/>
              <a:gd name="T53" fmla="*/ 112 h 3334"/>
              <a:gd name="T54" fmla="*/ 2026 w 2546"/>
              <a:gd name="T55" fmla="*/ 237 h 3334"/>
              <a:gd name="T56" fmla="*/ 2213 w 2546"/>
              <a:gd name="T57" fmla="*/ 398 h 3334"/>
              <a:gd name="T58" fmla="*/ 2362 w 2546"/>
              <a:gd name="T59" fmla="*/ 590 h 3334"/>
              <a:gd name="T60" fmla="*/ 2470 w 2546"/>
              <a:gd name="T61" fmla="*/ 808 h 3334"/>
              <a:gd name="T62" fmla="*/ 2532 w 2546"/>
              <a:gd name="T63" fmla="*/ 1042 h 3334"/>
              <a:gd name="T64" fmla="*/ 2545 w 2546"/>
              <a:gd name="T65" fmla="*/ 1273 h 3334"/>
              <a:gd name="T66" fmla="*/ 2513 w 2546"/>
              <a:gd name="T67" fmla="*/ 1518 h 3334"/>
              <a:gd name="T68" fmla="*/ 2434 w 2546"/>
              <a:gd name="T69" fmla="*/ 1777 h 3334"/>
              <a:gd name="T70" fmla="*/ 2312 w 2546"/>
              <a:gd name="T71" fmla="*/ 2046 h 3334"/>
              <a:gd name="T72" fmla="*/ 2148 w 2546"/>
              <a:gd name="T73" fmla="*/ 2323 h 3334"/>
              <a:gd name="T74" fmla="*/ 1914 w 2546"/>
              <a:gd name="T75" fmla="*/ 2644 h 3334"/>
              <a:gd name="T76" fmla="*/ 1590 w 2546"/>
              <a:gd name="T77" fmla="*/ 3016 h 3334"/>
              <a:gd name="T78" fmla="*/ 1261 w 2546"/>
              <a:gd name="T79" fmla="*/ 3334 h 3334"/>
              <a:gd name="T80" fmla="*/ 1150 w 2546"/>
              <a:gd name="T81" fmla="*/ 3212 h 3334"/>
              <a:gd name="T82" fmla="*/ 921 w 2546"/>
              <a:gd name="T83" fmla="*/ 2979 h 3334"/>
              <a:gd name="T84" fmla="*/ 653 w 2546"/>
              <a:gd name="T85" fmla="*/ 2672 h 3334"/>
              <a:gd name="T86" fmla="*/ 428 w 2546"/>
              <a:gd name="T87" fmla="*/ 2369 h 3334"/>
              <a:gd name="T88" fmla="*/ 247 w 2546"/>
              <a:gd name="T89" fmla="*/ 2072 h 3334"/>
              <a:gd name="T90" fmla="*/ 123 w 2546"/>
              <a:gd name="T91" fmla="*/ 1806 h 3334"/>
              <a:gd name="T92" fmla="*/ 40 w 2546"/>
              <a:gd name="T93" fmla="*/ 1546 h 3334"/>
              <a:gd name="T94" fmla="*/ 2 w 2546"/>
              <a:gd name="T95" fmla="*/ 1297 h 3334"/>
              <a:gd name="T96" fmla="*/ 13 w 2546"/>
              <a:gd name="T97" fmla="*/ 1056 h 3334"/>
              <a:gd name="T98" fmla="*/ 70 w 2546"/>
              <a:gd name="T99" fmla="*/ 828 h 3334"/>
              <a:gd name="T100" fmla="*/ 168 w 2546"/>
              <a:gd name="T101" fmla="*/ 617 h 3334"/>
              <a:gd name="T102" fmla="*/ 305 w 2546"/>
              <a:gd name="T103" fmla="*/ 428 h 3334"/>
              <a:gd name="T104" fmla="*/ 476 w 2546"/>
              <a:gd name="T105" fmla="*/ 267 h 3334"/>
              <a:gd name="T106" fmla="*/ 679 w 2546"/>
              <a:gd name="T107" fmla="*/ 140 h 3334"/>
              <a:gd name="T108" fmla="*/ 908 w 2546"/>
              <a:gd name="T109" fmla="*/ 50 h 3334"/>
              <a:gd name="T110" fmla="*/ 1159 w 2546"/>
              <a:gd name="T111" fmla="*/ 5 h 3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46" h="3334">
                <a:moveTo>
                  <a:pt x="1273" y="535"/>
                </a:moveTo>
                <a:lnTo>
                  <a:pt x="1205" y="538"/>
                </a:lnTo>
                <a:lnTo>
                  <a:pt x="1137" y="547"/>
                </a:lnTo>
                <a:lnTo>
                  <a:pt x="1072" y="563"/>
                </a:lnTo>
                <a:lnTo>
                  <a:pt x="1010" y="583"/>
                </a:lnTo>
                <a:lnTo>
                  <a:pt x="951" y="608"/>
                </a:lnTo>
                <a:lnTo>
                  <a:pt x="894" y="640"/>
                </a:lnTo>
                <a:lnTo>
                  <a:pt x="841" y="676"/>
                </a:lnTo>
                <a:lnTo>
                  <a:pt x="791" y="715"/>
                </a:lnTo>
                <a:lnTo>
                  <a:pt x="745" y="759"/>
                </a:lnTo>
                <a:lnTo>
                  <a:pt x="703" y="807"/>
                </a:lnTo>
                <a:lnTo>
                  <a:pt x="666" y="858"/>
                </a:lnTo>
                <a:lnTo>
                  <a:pt x="635" y="913"/>
                </a:lnTo>
                <a:lnTo>
                  <a:pt x="607" y="970"/>
                </a:lnTo>
                <a:lnTo>
                  <a:pt x="586" y="1030"/>
                </a:lnTo>
                <a:lnTo>
                  <a:pt x="570" y="1092"/>
                </a:lnTo>
                <a:lnTo>
                  <a:pt x="560" y="1156"/>
                </a:lnTo>
                <a:lnTo>
                  <a:pt x="556" y="1222"/>
                </a:lnTo>
                <a:lnTo>
                  <a:pt x="559" y="1283"/>
                </a:lnTo>
                <a:lnTo>
                  <a:pt x="568" y="1343"/>
                </a:lnTo>
                <a:lnTo>
                  <a:pt x="581" y="1401"/>
                </a:lnTo>
                <a:lnTo>
                  <a:pt x="600" y="1459"/>
                </a:lnTo>
                <a:lnTo>
                  <a:pt x="624" y="1513"/>
                </a:lnTo>
                <a:lnTo>
                  <a:pt x="653" y="1566"/>
                </a:lnTo>
                <a:lnTo>
                  <a:pt x="686" y="1617"/>
                </a:lnTo>
                <a:lnTo>
                  <a:pt x="724" y="1665"/>
                </a:lnTo>
                <a:lnTo>
                  <a:pt x="768" y="1710"/>
                </a:lnTo>
                <a:lnTo>
                  <a:pt x="814" y="1752"/>
                </a:lnTo>
                <a:lnTo>
                  <a:pt x="864" y="1788"/>
                </a:lnTo>
                <a:lnTo>
                  <a:pt x="917" y="1821"/>
                </a:lnTo>
                <a:lnTo>
                  <a:pt x="972" y="1848"/>
                </a:lnTo>
                <a:lnTo>
                  <a:pt x="1029" y="1872"/>
                </a:lnTo>
                <a:lnTo>
                  <a:pt x="1087" y="1889"/>
                </a:lnTo>
                <a:lnTo>
                  <a:pt x="1147" y="1902"/>
                </a:lnTo>
                <a:lnTo>
                  <a:pt x="1210" y="1911"/>
                </a:lnTo>
                <a:lnTo>
                  <a:pt x="1272" y="1914"/>
                </a:lnTo>
                <a:lnTo>
                  <a:pt x="1273" y="1929"/>
                </a:lnTo>
                <a:lnTo>
                  <a:pt x="1273" y="1929"/>
                </a:lnTo>
                <a:lnTo>
                  <a:pt x="1273" y="1914"/>
                </a:lnTo>
                <a:lnTo>
                  <a:pt x="1342" y="1910"/>
                </a:lnTo>
                <a:lnTo>
                  <a:pt x="1410" y="1900"/>
                </a:lnTo>
                <a:lnTo>
                  <a:pt x="1474" y="1885"/>
                </a:lnTo>
                <a:lnTo>
                  <a:pt x="1537" y="1865"/>
                </a:lnTo>
                <a:lnTo>
                  <a:pt x="1596" y="1838"/>
                </a:lnTo>
                <a:lnTo>
                  <a:pt x="1653" y="1808"/>
                </a:lnTo>
                <a:lnTo>
                  <a:pt x="1706" y="1772"/>
                </a:lnTo>
                <a:lnTo>
                  <a:pt x="1756" y="1732"/>
                </a:lnTo>
                <a:lnTo>
                  <a:pt x="1801" y="1688"/>
                </a:lnTo>
                <a:lnTo>
                  <a:pt x="1842" y="1640"/>
                </a:lnTo>
                <a:lnTo>
                  <a:pt x="1879" y="1589"/>
                </a:lnTo>
                <a:lnTo>
                  <a:pt x="1912" y="1534"/>
                </a:lnTo>
                <a:lnTo>
                  <a:pt x="1939" y="1477"/>
                </a:lnTo>
                <a:lnTo>
                  <a:pt x="1960" y="1417"/>
                </a:lnTo>
                <a:lnTo>
                  <a:pt x="1976" y="1355"/>
                </a:lnTo>
                <a:lnTo>
                  <a:pt x="1985" y="1289"/>
                </a:lnTo>
                <a:lnTo>
                  <a:pt x="1988" y="1223"/>
                </a:lnTo>
                <a:lnTo>
                  <a:pt x="1985" y="1157"/>
                </a:lnTo>
                <a:lnTo>
                  <a:pt x="1976" y="1093"/>
                </a:lnTo>
                <a:lnTo>
                  <a:pt x="1960" y="1031"/>
                </a:lnTo>
                <a:lnTo>
                  <a:pt x="1939" y="971"/>
                </a:lnTo>
                <a:lnTo>
                  <a:pt x="1911" y="913"/>
                </a:lnTo>
                <a:lnTo>
                  <a:pt x="1879" y="859"/>
                </a:lnTo>
                <a:lnTo>
                  <a:pt x="1842" y="807"/>
                </a:lnTo>
                <a:lnTo>
                  <a:pt x="1801" y="759"/>
                </a:lnTo>
                <a:lnTo>
                  <a:pt x="1756" y="715"/>
                </a:lnTo>
                <a:lnTo>
                  <a:pt x="1706" y="676"/>
                </a:lnTo>
                <a:lnTo>
                  <a:pt x="1652" y="640"/>
                </a:lnTo>
                <a:lnTo>
                  <a:pt x="1596" y="609"/>
                </a:lnTo>
                <a:lnTo>
                  <a:pt x="1536" y="583"/>
                </a:lnTo>
                <a:lnTo>
                  <a:pt x="1473" y="563"/>
                </a:lnTo>
                <a:lnTo>
                  <a:pt x="1409" y="547"/>
                </a:lnTo>
                <a:lnTo>
                  <a:pt x="1342" y="538"/>
                </a:lnTo>
                <a:lnTo>
                  <a:pt x="1273" y="535"/>
                </a:lnTo>
                <a:close/>
                <a:moveTo>
                  <a:pt x="1244" y="0"/>
                </a:moveTo>
                <a:lnTo>
                  <a:pt x="1327" y="0"/>
                </a:lnTo>
                <a:lnTo>
                  <a:pt x="1411" y="7"/>
                </a:lnTo>
                <a:lnTo>
                  <a:pt x="1492" y="18"/>
                </a:lnTo>
                <a:lnTo>
                  <a:pt x="1574" y="34"/>
                </a:lnTo>
                <a:lnTo>
                  <a:pt x="1654" y="54"/>
                </a:lnTo>
                <a:lnTo>
                  <a:pt x="1732" y="81"/>
                </a:lnTo>
                <a:lnTo>
                  <a:pt x="1810" y="112"/>
                </a:lnTo>
                <a:lnTo>
                  <a:pt x="1884" y="149"/>
                </a:lnTo>
                <a:lnTo>
                  <a:pt x="1957" y="191"/>
                </a:lnTo>
                <a:lnTo>
                  <a:pt x="2026" y="237"/>
                </a:lnTo>
                <a:lnTo>
                  <a:pt x="2093" y="287"/>
                </a:lnTo>
                <a:lnTo>
                  <a:pt x="2154" y="340"/>
                </a:lnTo>
                <a:lnTo>
                  <a:pt x="2213" y="398"/>
                </a:lnTo>
                <a:lnTo>
                  <a:pt x="2266" y="459"/>
                </a:lnTo>
                <a:lnTo>
                  <a:pt x="2316" y="523"/>
                </a:lnTo>
                <a:lnTo>
                  <a:pt x="2362" y="590"/>
                </a:lnTo>
                <a:lnTo>
                  <a:pt x="2402" y="660"/>
                </a:lnTo>
                <a:lnTo>
                  <a:pt x="2438" y="733"/>
                </a:lnTo>
                <a:lnTo>
                  <a:pt x="2470" y="808"/>
                </a:lnTo>
                <a:lnTo>
                  <a:pt x="2496" y="886"/>
                </a:lnTo>
                <a:lnTo>
                  <a:pt x="2517" y="967"/>
                </a:lnTo>
                <a:lnTo>
                  <a:pt x="2532" y="1042"/>
                </a:lnTo>
                <a:lnTo>
                  <a:pt x="2541" y="1117"/>
                </a:lnTo>
                <a:lnTo>
                  <a:pt x="2546" y="1195"/>
                </a:lnTo>
                <a:lnTo>
                  <a:pt x="2545" y="1273"/>
                </a:lnTo>
                <a:lnTo>
                  <a:pt x="2539" y="1354"/>
                </a:lnTo>
                <a:lnTo>
                  <a:pt x="2529" y="1434"/>
                </a:lnTo>
                <a:lnTo>
                  <a:pt x="2513" y="1518"/>
                </a:lnTo>
                <a:lnTo>
                  <a:pt x="2492" y="1601"/>
                </a:lnTo>
                <a:lnTo>
                  <a:pt x="2465" y="1688"/>
                </a:lnTo>
                <a:lnTo>
                  <a:pt x="2434" y="1777"/>
                </a:lnTo>
                <a:lnTo>
                  <a:pt x="2398" y="1866"/>
                </a:lnTo>
                <a:lnTo>
                  <a:pt x="2357" y="1955"/>
                </a:lnTo>
                <a:lnTo>
                  <a:pt x="2312" y="2046"/>
                </a:lnTo>
                <a:lnTo>
                  <a:pt x="2262" y="2137"/>
                </a:lnTo>
                <a:lnTo>
                  <a:pt x="2207" y="2229"/>
                </a:lnTo>
                <a:lnTo>
                  <a:pt x="2148" y="2323"/>
                </a:lnTo>
                <a:lnTo>
                  <a:pt x="2082" y="2419"/>
                </a:lnTo>
                <a:lnTo>
                  <a:pt x="2012" y="2516"/>
                </a:lnTo>
                <a:lnTo>
                  <a:pt x="1914" y="2644"/>
                </a:lnTo>
                <a:lnTo>
                  <a:pt x="1812" y="2769"/>
                </a:lnTo>
                <a:lnTo>
                  <a:pt x="1704" y="2893"/>
                </a:lnTo>
                <a:lnTo>
                  <a:pt x="1590" y="3016"/>
                </a:lnTo>
                <a:lnTo>
                  <a:pt x="1469" y="3137"/>
                </a:lnTo>
                <a:lnTo>
                  <a:pt x="1343" y="3260"/>
                </a:lnTo>
                <a:lnTo>
                  <a:pt x="1261" y="3334"/>
                </a:lnTo>
                <a:lnTo>
                  <a:pt x="1197" y="3264"/>
                </a:lnTo>
                <a:lnTo>
                  <a:pt x="1173" y="3236"/>
                </a:lnTo>
                <a:lnTo>
                  <a:pt x="1150" y="3212"/>
                </a:lnTo>
                <a:lnTo>
                  <a:pt x="1127" y="3188"/>
                </a:lnTo>
                <a:lnTo>
                  <a:pt x="1022" y="3084"/>
                </a:lnTo>
                <a:lnTo>
                  <a:pt x="921" y="2979"/>
                </a:lnTo>
                <a:lnTo>
                  <a:pt x="826" y="2876"/>
                </a:lnTo>
                <a:lnTo>
                  <a:pt x="737" y="2774"/>
                </a:lnTo>
                <a:lnTo>
                  <a:pt x="653" y="2672"/>
                </a:lnTo>
                <a:lnTo>
                  <a:pt x="573" y="2571"/>
                </a:lnTo>
                <a:lnTo>
                  <a:pt x="498" y="2470"/>
                </a:lnTo>
                <a:lnTo>
                  <a:pt x="428" y="2369"/>
                </a:lnTo>
                <a:lnTo>
                  <a:pt x="362" y="2267"/>
                </a:lnTo>
                <a:lnTo>
                  <a:pt x="299" y="2164"/>
                </a:lnTo>
                <a:lnTo>
                  <a:pt x="247" y="2072"/>
                </a:lnTo>
                <a:lnTo>
                  <a:pt x="201" y="1982"/>
                </a:lnTo>
                <a:lnTo>
                  <a:pt x="160" y="1893"/>
                </a:lnTo>
                <a:lnTo>
                  <a:pt x="123" y="1806"/>
                </a:lnTo>
                <a:lnTo>
                  <a:pt x="90" y="1718"/>
                </a:lnTo>
                <a:lnTo>
                  <a:pt x="62" y="1632"/>
                </a:lnTo>
                <a:lnTo>
                  <a:pt x="40" y="1546"/>
                </a:lnTo>
                <a:lnTo>
                  <a:pt x="21" y="1461"/>
                </a:lnTo>
                <a:lnTo>
                  <a:pt x="9" y="1379"/>
                </a:lnTo>
                <a:lnTo>
                  <a:pt x="2" y="1297"/>
                </a:lnTo>
                <a:lnTo>
                  <a:pt x="0" y="1216"/>
                </a:lnTo>
                <a:lnTo>
                  <a:pt x="4" y="1136"/>
                </a:lnTo>
                <a:lnTo>
                  <a:pt x="13" y="1056"/>
                </a:lnTo>
                <a:lnTo>
                  <a:pt x="26" y="979"/>
                </a:lnTo>
                <a:lnTo>
                  <a:pt x="45" y="903"/>
                </a:lnTo>
                <a:lnTo>
                  <a:pt x="70" y="828"/>
                </a:lnTo>
                <a:lnTo>
                  <a:pt x="98" y="756"/>
                </a:lnTo>
                <a:lnTo>
                  <a:pt x="131" y="686"/>
                </a:lnTo>
                <a:lnTo>
                  <a:pt x="168" y="617"/>
                </a:lnTo>
                <a:lnTo>
                  <a:pt x="209" y="551"/>
                </a:lnTo>
                <a:lnTo>
                  <a:pt x="255" y="488"/>
                </a:lnTo>
                <a:lnTo>
                  <a:pt x="305" y="428"/>
                </a:lnTo>
                <a:lnTo>
                  <a:pt x="358" y="371"/>
                </a:lnTo>
                <a:lnTo>
                  <a:pt x="416" y="318"/>
                </a:lnTo>
                <a:lnTo>
                  <a:pt x="476" y="267"/>
                </a:lnTo>
                <a:lnTo>
                  <a:pt x="540" y="221"/>
                </a:lnTo>
                <a:lnTo>
                  <a:pt x="608" y="179"/>
                </a:lnTo>
                <a:lnTo>
                  <a:pt x="679" y="140"/>
                </a:lnTo>
                <a:lnTo>
                  <a:pt x="752" y="105"/>
                </a:lnTo>
                <a:lnTo>
                  <a:pt x="829" y="76"/>
                </a:lnTo>
                <a:lnTo>
                  <a:pt x="908" y="50"/>
                </a:lnTo>
                <a:lnTo>
                  <a:pt x="991" y="30"/>
                </a:lnTo>
                <a:lnTo>
                  <a:pt x="1075" y="15"/>
                </a:lnTo>
                <a:lnTo>
                  <a:pt x="1159" y="5"/>
                </a:lnTo>
                <a:lnTo>
                  <a:pt x="1244"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51" name="Текст 2">
            <a:extLst>
              <a:ext uri="{FF2B5EF4-FFF2-40B4-BE49-F238E27FC236}">
                <a16:creationId xmlns:a16="http://schemas.microsoft.com/office/drawing/2014/main" id="{5BD159E1-C296-A0ED-13D3-0630C5F415F9}"/>
              </a:ext>
            </a:extLst>
          </p:cNvPr>
          <p:cNvSpPr>
            <a:spLocks noGrp="1"/>
          </p:cNvSpPr>
          <p:nvPr>
            <p:ph type="body" sz="quarter" idx="10"/>
          </p:nvPr>
        </p:nvSpPr>
        <p:spPr>
          <a:xfrm>
            <a:off x="559571" y="1130277"/>
            <a:ext cx="5299691" cy="584775"/>
          </a:xfrm>
        </p:spPr>
        <p:txBody>
          <a:bodyPr/>
          <a:lstStyle/>
          <a:p>
            <a:r>
              <a:rPr lang="ru-RU" dirty="0"/>
              <a:t>Представленные иконки можно </a:t>
            </a:r>
            <a:br>
              <a:rPr lang="ru-RU" dirty="0"/>
            </a:br>
            <a:r>
              <a:rPr lang="ru-RU" dirty="0"/>
              <a:t>использовать для оформления инфографики</a:t>
            </a:r>
          </a:p>
        </p:txBody>
      </p:sp>
      <p:sp>
        <p:nvSpPr>
          <p:cNvPr id="352" name="Текст 3">
            <a:extLst>
              <a:ext uri="{FF2B5EF4-FFF2-40B4-BE49-F238E27FC236}">
                <a16:creationId xmlns:a16="http://schemas.microsoft.com/office/drawing/2014/main" id="{FA2D19F3-7B08-FBA3-7103-74555A9CDFF8}"/>
              </a:ext>
            </a:extLst>
          </p:cNvPr>
          <p:cNvSpPr>
            <a:spLocks noGrp="1"/>
          </p:cNvSpPr>
          <p:nvPr>
            <p:ph type="body" sz="quarter" idx="11"/>
          </p:nvPr>
        </p:nvSpPr>
        <p:spPr>
          <a:xfrm>
            <a:off x="559571" y="1721260"/>
            <a:ext cx="4404583" cy="5232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latin typeface="Montserrat" panose="00000500000000000000" pitchFamily="2" charset="-52"/>
                <a:ea typeface="+mn-ea"/>
                <a:cs typeface="+mn-cs"/>
              </a:rPr>
              <a:t>Выберете подходящую иконку и скопируйте на необходимый слайд</a:t>
            </a:r>
          </a:p>
        </p:txBody>
      </p:sp>
      <p:sp>
        <p:nvSpPr>
          <p:cNvPr id="353" name="Текст 3">
            <a:extLst>
              <a:ext uri="{FF2B5EF4-FFF2-40B4-BE49-F238E27FC236}">
                <a16:creationId xmlns:a16="http://schemas.microsoft.com/office/drawing/2014/main" id="{FA6914D2-00AF-B426-B549-AE2AAC4ACDD9}"/>
              </a:ext>
            </a:extLst>
          </p:cNvPr>
          <p:cNvSpPr txBox="1">
            <a:spLocks/>
          </p:cNvSpPr>
          <p:nvPr/>
        </p:nvSpPr>
        <p:spPr>
          <a:xfrm>
            <a:off x="6581972" y="1171758"/>
            <a:ext cx="5299691" cy="1169551"/>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buFontTx/>
              <a:buNone/>
              <a:defRPr/>
            </a:pPr>
            <a:r>
              <a:rPr lang="ru-RU" dirty="0">
                <a:solidFill>
                  <a:schemeClr val="accent5"/>
                </a:solidFill>
              </a:rPr>
              <a:t>Есть возможность менять цвет и размер</a:t>
            </a:r>
          </a:p>
          <a:p>
            <a:pPr>
              <a:spcAft>
                <a:spcPts val="0"/>
              </a:spcAft>
              <a:buFontTx/>
              <a:buNone/>
              <a:defRPr/>
            </a:pPr>
            <a:br>
              <a:rPr lang="ru-RU" dirty="0">
                <a:solidFill>
                  <a:schemeClr val="accent5"/>
                </a:solidFill>
              </a:rPr>
            </a:br>
            <a:r>
              <a:rPr lang="ru-RU" dirty="0">
                <a:solidFill>
                  <a:schemeClr val="accent5"/>
                </a:solidFill>
              </a:rPr>
              <a:t>Обратите внимание: если на слайде </a:t>
            </a:r>
            <a:br>
              <a:rPr lang="ru-RU" dirty="0">
                <a:solidFill>
                  <a:schemeClr val="accent5"/>
                </a:solidFill>
              </a:rPr>
            </a:br>
            <a:r>
              <a:rPr lang="ru-RU" dirty="0">
                <a:solidFill>
                  <a:schemeClr val="accent5"/>
                </a:solidFill>
              </a:rPr>
              <a:t>используется несколько иконок, </a:t>
            </a:r>
            <a:br>
              <a:rPr lang="ru-RU" dirty="0">
                <a:solidFill>
                  <a:schemeClr val="accent5"/>
                </a:solidFill>
              </a:rPr>
            </a:br>
            <a:r>
              <a:rPr lang="ru-RU" dirty="0">
                <a:solidFill>
                  <a:schemeClr val="accent5"/>
                </a:solidFill>
              </a:rPr>
              <a:t>они должны быть одного размера</a:t>
            </a:r>
          </a:p>
        </p:txBody>
      </p:sp>
      <p:grpSp>
        <p:nvGrpSpPr>
          <p:cNvPr id="354" name="Group 729">
            <a:extLst>
              <a:ext uri="{FF2B5EF4-FFF2-40B4-BE49-F238E27FC236}">
                <a16:creationId xmlns:a16="http://schemas.microsoft.com/office/drawing/2014/main" id="{63591806-F797-9E59-4DE5-496D36C9FBDF}"/>
              </a:ext>
            </a:extLst>
          </p:cNvPr>
          <p:cNvGrpSpPr>
            <a:grpSpLocks noChangeAspect="1"/>
          </p:cNvGrpSpPr>
          <p:nvPr/>
        </p:nvGrpSpPr>
        <p:grpSpPr bwMode="auto">
          <a:xfrm>
            <a:off x="6205444" y="1178139"/>
            <a:ext cx="303487" cy="303487"/>
            <a:chOff x="3756" y="2082"/>
            <a:chExt cx="162" cy="162"/>
          </a:xfrm>
        </p:grpSpPr>
        <p:sp>
          <p:nvSpPr>
            <p:cNvPr id="355" name="Freeform 731">
              <a:extLst>
                <a:ext uri="{FF2B5EF4-FFF2-40B4-BE49-F238E27FC236}">
                  <a16:creationId xmlns:a16="http://schemas.microsoft.com/office/drawing/2014/main" id="{0E3B76B1-7137-250F-C347-3E1A53EE4EFB}"/>
                </a:ext>
              </a:extLst>
            </p:cNvPr>
            <p:cNvSpPr>
              <a:spLocks/>
            </p:cNvSpPr>
            <p:nvPr/>
          </p:nvSpPr>
          <p:spPr bwMode="auto">
            <a:xfrm>
              <a:off x="3756" y="2082"/>
              <a:ext cx="162" cy="162"/>
            </a:xfrm>
            <a:custGeom>
              <a:avLst/>
              <a:gdLst>
                <a:gd name="T0" fmla="*/ 1717 w 3231"/>
                <a:gd name="T1" fmla="*/ 3 h 3231"/>
                <a:gd name="T2" fmla="*/ 1917 w 3231"/>
                <a:gd name="T3" fmla="*/ 29 h 3231"/>
                <a:gd name="T4" fmla="*/ 2107 w 3231"/>
                <a:gd name="T5" fmla="*/ 77 h 3231"/>
                <a:gd name="T6" fmla="*/ 2289 w 3231"/>
                <a:gd name="T7" fmla="*/ 147 h 3231"/>
                <a:gd name="T8" fmla="*/ 2458 w 3231"/>
                <a:gd name="T9" fmla="*/ 238 h 3231"/>
                <a:gd name="T10" fmla="*/ 2614 w 3231"/>
                <a:gd name="T11" fmla="*/ 347 h 3231"/>
                <a:gd name="T12" fmla="*/ 2757 w 3231"/>
                <a:gd name="T13" fmla="*/ 474 h 3231"/>
                <a:gd name="T14" fmla="*/ 2884 w 3231"/>
                <a:gd name="T15" fmla="*/ 617 h 3231"/>
                <a:gd name="T16" fmla="*/ 2993 w 3231"/>
                <a:gd name="T17" fmla="*/ 773 h 3231"/>
                <a:gd name="T18" fmla="*/ 3084 w 3231"/>
                <a:gd name="T19" fmla="*/ 942 h 3231"/>
                <a:gd name="T20" fmla="*/ 3154 w 3231"/>
                <a:gd name="T21" fmla="*/ 1124 h 3231"/>
                <a:gd name="T22" fmla="*/ 3202 w 3231"/>
                <a:gd name="T23" fmla="*/ 1314 h 3231"/>
                <a:gd name="T24" fmla="*/ 3228 w 3231"/>
                <a:gd name="T25" fmla="*/ 1514 h 3231"/>
                <a:gd name="T26" fmla="*/ 3228 w 3231"/>
                <a:gd name="T27" fmla="*/ 1718 h 3231"/>
                <a:gd name="T28" fmla="*/ 3202 w 3231"/>
                <a:gd name="T29" fmla="*/ 1917 h 3231"/>
                <a:gd name="T30" fmla="*/ 3154 w 3231"/>
                <a:gd name="T31" fmla="*/ 2108 h 3231"/>
                <a:gd name="T32" fmla="*/ 3084 w 3231"/>
                <a:gd name="T33" fmla="*/ 2289 h 3231"/>
                <a:gd name="T34" fmla="*/ 2993 w 3231"/>
                <a:gd name="T35" fmla="*/ 2459 h 3231"/>
                <a:gd name="T36" fmla="*/ 2884 w 3231"/>
                <a:gd name="T37" fmla="*/ 2616 h 3231"/>
                <a:gd name="T38" fmla="*/ 2757 w 3231"/>
                <a:gd name="T39" fmla="*/ 2758 h 3231"/>
                <a:gd name="T40" fmla="*/ 2614 w 3231"/>
                <a:gd name="T41" fmla="*/ 2885 h 3231"/>
                <a:gd name="T42" fmla="*/ 2458 w 3231"/>
                <a:gd name="T43" fmla="*/ 2994 h 3231"/>
                <a:gd name="T44" fmla="*/ 2289 w 3231"/>
                <a:gd name="T45" fmla="*/ 3084 h 3231"/>
                <a:gd name="T46" fmla="*/ 2107 w 3231"/>
                <a:gd name="T47" fmla="*/ 3155 h 3231"/>
                <a:gd name="T48" fmla="*/ 1917 w 3231"/>
                <a:gd name="T49" fmla="*/ 3202 h 3231"/>
                <a:gd name="T50" fmla="*/ 1717 w 3231"/>
                <a:gd name="T51" fmla="*/ 3228 h 3231"/>
                <a:gd name="T52" fmla="*/ 1513 w 3231"/>
                <a:gd name="T53" fmla="*/ 3228 h 3231"/>
                <a:gd name="T54" fmla="*/ 1314 w 3231"/>
                <a:gd name="T55" fmla="*/ 3202 h 3231"/>
                <a:gd name="T56" fmla="*/ 1123 w 3231"/>
                <a:gd name="T57" fmla="*/ 3155 h 3231"/>
                <a:gd name="T58" fmla="*/ 942 w 3231"/>
                <a:gd name="T59" fmla="*/ 3084 h 3231"/>
                <a:gd name="T60" fmla="*/ 772 w 3231"/>
                <a:gd name="T61" fmla="*/ 2994 h 3231"/>
                <a:gd name="T62" fmla="*/ 615 w 3231"/>
                <a:gd name="T63" fmla="*/ 2885 h 3231"/>
                <a:gd name="T64" fmla="*/ 473 w 3231"/>
                <a:gd name="T65" fmla="*/ 2758 h 3231"/>
                <a:gd name="T66" fmla="*/ 346 w 3231"/>
                <a:gd name="T67" fmla="*/ 2616 h 3231"/>
                <a:gd name="T68" fmla="*/ 237 w 3231"/>
                <a:gd name="T69" fmla="*/ 2459 h 3231"/>
                <a:gd name="T70" fmla="*/ 147 w 3231"/>
                <a:gd name="T71" fmla="*/ 2289 h 3231"/>
                <a:gd name="T72" fmla="*/ 76 w 3231"/>
                <a:gd name="T73" fmla="*/ 2108 h 3231"/>
                <a:gd name="T74" fmla="*/ 29 w 3231"/>
                <a:gd name="T75" fmla="*/ 1917 h 3231"/>
                <a:gd name="T76" fmla="*/ 3 w 3231"/>
                <a:gd name="T77" fmla="*/ 1718 h 3231"/>
                <a:gd name="T78" fmla="*/ 3 w 3231"/>
                <a:gd name="T79" fmla="*/ 1514 h 3231"/>
                <a:gd name="T80" fmla="*/ 29 w 3231"/>
                <a:gd name="T81" fmla="*/ 1314 h 3231"/>
                <a:gd name="T82" fmla="*/ 76 w 3231"/>
                <a:gd name="T83" fmla="*/ 1124 h 3231"/>
                <a:gd name="T84" fmla="*/ 147 w 3231"/>
                <a:gd name="T85" fmla="*/ 942 h 3231"/>
                <a:gd name="T86" fmla="*/ 237 w 3231"/>
                <a:gd name="T87" fmla="*/ 773 h 3231"/>
                <a:gd name="T88" fmla="*/ 346 w 3231"/>
                <a:gd name="T89" fmla="*/ 617 h 3231"/>
                <a:gd name="T90" fmla="*/ 473 w 3231"/>
                <a:gd name="T91" fmla="*/ 474 h 3231"/>
                <a:gd name="T92" fmla="*/ 615 w 3231"/>
                <a:gd name="T93" fmla="*/ 347 h 3231"/>
                <a:gd name="T94" fmla="*/ 772 w 3231"/>
                <a:gd name="T95" fmla="*/ 238 h 3231"/>
                <a:gd name="T96" fmla="*/ 942 w 3231"/>
                <a:gd name="T97" fmla="*/ 147 h 3231"/>
                <a:gd name="T98" fmla="*/ 1123 w 3231"/>
                <a:gd name="T99" fmla="*/ 77 h 3231"/>
                <a:gd name="T100" fmla="*/ 1314 w 3231"/>
                <a:gd name="T101" fmla="*/ 29 h 3231"/>
                <a:gd name="T102" fmla="*/ 1513 w 3231"/>
                <a:gd name="T103" fmla="*/ 3 h 3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31" h="3231">
                  <a:moveTo>
                    <a:pt x="1615" y="0"/>
                  </a:moveTo>
                  <a:lnTo>
                    <a:pt x="1717" y="3"/>
                  </a:lnTo>
                  <a:lnTo>
                    <a:pt x="1818" y="14"/>
                  </a:lnTo>
                  <a:lnTo>
                    <a:pt x="1917" y="29"/>
                  </a:lnTo>
                  <a:lnTo>
                    <a:pt x="2013" y="50"/>
                  </a:lnTo>
                  <a:lnTo>
                    <a:pt x="2107" y="77"/>
                  </a:lnTo>
                  <a:lnTo>
                    <a:pt x="2199" y="109"/>
                  </a:lnTo>
                  <a:lnTo>
                    <a:pt x="2289" y="147"/>
                  </a:lnTo>
                  <a:lnTo>
                    <a:pt x="2374" y="190"/>
                  </a:lnTo>
                  <a:lnTo>
                    <a:pt x="2458" y="238"/>
                  </a:lnTo>
                  <a:lnTo>
                    <a:pt x="2538" y="290"/>
                  </a:lnTo>
                  <a:lnTo>
                    <a:pt x="2614" y="347"/>
                  </a:lnTo>
                  <a:lnTo>
                    <a:pt x="2688" y="409"/>
                  </a:lnTo>
                  <a:lnTo>
                    <a:pt x="2757" y="474"/>
                  </a:lnTo>
                  <a:lnTo>
                    <a:pt x="2822" y="543"/>
                  </a:lnTo>
                  <a:lnTo>
                    <a:pt x="2884" y="617"/>
                  </a:lnTo>
                  <a:lnTo>
                    <a:pt x="2941" y="693"/>
                  </a:lnTo>
                  <a:lnTo>
                    <a:pt x="2993" y="773"/>
                  </a:lnTo>
                  <a:lnTo>
                    <a:pt x="3041" y="857"/>
                  </a:lnTo>
                  <a:lnTo>
                    <a:pt x="3084" y="942"/>
                  </a:lnTo>
                  <a:lnTo>
                    <a:pt x="3122" y="1032"/>
                  </a:lnTo>
                  <a:lnTo>
                    <a:pt x="3154" y="1124"/>
                  </a:lnTo>
                  <a:lnTo>
                    <a:pt x="3181" y="1218"/>
                  </a:lnTo>
                  <a:lnTo>
                    <a:pt x="3202" y="1314"/>
                  </a:lnTo>
                  <a:lnTo>
                    <a:pt x="3217" y="1413"/>
                  </a:lnTo>
                  <a:lnTo>
                    <a:pt x="3228" y="1514"/>
                  </a:lnTo>
                  <a:lnTo>
                    <a:pt x="3231" y="1616"/>
                  </a:lnTo>
                  <a:lnTo>
                    <a:pt x="3228" y="1718"/>
                  </a:lnTo>
                  <a:lnTo>
                    <a:pt x="3217" y="1818"/>
                  </a:lnTo>
                  <a:lnTo>
                    <a:pt x="3202" y="1917"/>
                  </a:lnTo>
                  <a:lnTo>
                    <a:pt x="3181" y="2014"/>
                  </a:lnTo>
                  <a:lnTo>
                    <a:pt x="3154" y="2108"/>
                  </a:lnTo>
                  <a:lnTo>
                    <a:pt x="3122" y="2199"/>
                  </a:lnTo>
                  <a:lnTo>
                    <a:pt x="3084" y="2289"/>
                  </a:lnTo>
                  <a:lnTo>
                    <a:pt x="3041" y="2375"/>
                  </a:lnTo>
                  <a:lnTo>
                    <a:pt x="2993" y="2459"/>
                  </a:lnTo>
                  <a:lnTo>
                    <a:pt x="2941" y="2538"/>
                  </a:lnTo>
                  <a:lnTo>
                    <a:pt x="2884" y="2616"/>
                  </a:lnTo>
                  <a:lnTo>
                    <a:pt x="2822" y="2688"/>
                  </a:lnTo>
                  <a:lnTo>
                    <a:pt x="2757" y="2758"/>
                  </a:lnTo>
                  <a:lnTo>
                    <a:pt x="2688" y="2824"/>
                  </a:lnTo>
                  <a:lnTo>
                    <a:pt x="2614" y="2885"/>
                  </a:lnTo>
                  <a:lnTo>
                    <a:pt x="2538" y="2942"/>
                  </a:lnTo>
                  <a:lnTo>
                    <a:pt x="2458" y="2994"/>
                  </a:lnTo>
                  <a:lnTo>
                    <a:pt x="2374" y="3042"/>
                  </a:lnTo>
                  <a:lnTo>
                    <a:pt x="2289" y="3084"/>
                  </a:lnTo>
                  <a:lnTo>
                    <a:pt x="2199" y="3122"/>
                  </a:lnTo>
                  <a:lnTo>
                    <a:pt x="2107" y="3155"/>
                  </a:lnTo>
                  <a:lnTo>
                    <a:pt x="2013" y="3182"/>
                  </a:lnTo>
                  <a:lnTo>
                    <a:pt x="1917" y="3202"/>
                  </a:lnTo>
                  <a:lnTo>
                    <a:pt x="1818" y="3219"/>
                  </a:lnTo>
                  <a:lnTo>
                    <a:pt x="1717" y="3228"/>
                  </a:lnTo>
                  <a:lnTo>
                    <a:pt x="1615" y="3231"/>
                  </a:lnTo>
                  <a:lnTo>
                    <a:pt x="1513" y="3228"/>
                  </a:lnTo>
                  <a:lnTo>
                    <a:pt x="1413" y="3219"/>
                  </a:lnTo>
                  <a:lnTo>
                    <a:pt x="1314" y="3202"/>
                  </a:lnTo>
                  <a:lnTo>
                    <a:pt x="1217" y="3182"/>
                  </a:lnTo>
                  <a:lnTo>
                    <a:pt x="1123" y="3155"/>
                  </a:lnTo>
                  <a:lnTo>
                    <a:pt x="1032" y="3122"/>
                  </a:lnTo>
                  <a:lnTo>
                    <a:pt x="942" y="3084"/>
                  </a:lnTo>
                  <a:lnTo>
                    <a:pt x="856" y="3042"/>
                  </a:lnTo>
                  <a:lnTo>
                    <a:pt x="772" y="2994"/>
                  </a:lnTo>
                  <a:lnTo>
                    <a:pt x="693" y="2942"/>
                  </a:lnTo>
                  <a:lnTo>
                    <a:pt x="615" y="2885"/>
                  </a:lnTo>
                  <a:lnTo>
                    <a:pt x="543" y="2824"/>
                  </a:lnTo>
                  <a:lnTo>
                    <a:pt x="473" y="2758"/>
                  </a:lnTo>
                  <a:lnTo>
                    <a:pt x="407" y="2688"/>
                  </a:lnTo>
                  <a:lnTo>
                    <a:pt x="346" y="2616"/>
                  </a:lnTo>
                  <a:lnTo>
                    <a:pt x="289" y="2538"/>
                  </a:lnTo>
                  <a:lnTo>
                    <a:pt x="237" y="2459"/>
                  </a:lnTo>
                  <a:lnTo>
                    <a:pt x="189" y="2375"/>
                  </a:lnTo>
                  <a:lnTo>
                    <a:pt x="147" y="2289"/>
                  </a:lnTo>
                  <a:lnTo>
                    <a:pt x="109" y="2199"/>
                  </a:lnTo>
                  <a:lnTo>
                    <a:pt x="76" y="2108"/>
                  </a:lnTo>
                  <a:lnTo>
                    <a:pt x="49" y="2014"/>
                  </a:lnTo>
                  <a:lnTo>
                    <a:pt x="29" y="1917"/>
                  </a:lnTo>
                  <a:lnTo>
                    <a:pt x="12" y="1818"/>
                  </a:lnTo>
                  <a:lnTo>
                    <a:pt x="3" y="1718"/>
                  </a:lnTo>
                  <a:lnTo>
                    <a:pt x="0" y="1616"/>
                  </a:lnTo>
                  <a:lnTo>
                    <a:pt x="3" y="1514"/>
                  </a:lnTo>
                  <a:lnTo>
                    <a:pt x="12" y="1413"/>
                  </a:lnTo>
                  <a:lnTo>
                    <a:pt x="29" y="1314"/>
                  </a:lnTo>
                  <a:lnTo>
                    <a:pt x="49" y="1218"/>
                  </a:lnTo>
                  <a:lnTo>
                    <a:pt x="76" y="1124"/>
                  </a:lnTo>
                  <a:lnTo>
                    <a:pt x="109" y="1032"/>
                  </a:lnTo>
                  <a:lnTo>
                    <a:pt x="147" y="942"/>
                  </a:lnTo>
                  <a:lnTo>
                    <a:pt x="189" y="857"/>
                  </a:lnTo>
                  <a:lnTo>
                    <a:pt x="237" y="773"/>
                  </a:lnTo>
                  <a:lnTo>
                    <a:pt x="289" y="693"/>
                  </a:lnTo>
                  <a:lnTo>
                    <a:pt x="346" y="617"/>
                  </a:lnTo>
                  <a:lnTo>
                    <a:pt x="407" y="543"/>
                  </a:lnTo>
                  <a:lnTo>
                    <a:pt x="473" y="474"/>
                  </a:lnTo>
                  <a:lnTo>
                    <a:pt x="543" y="409"/>
                  </a:lnTo>
                  <a:lnTo>
                    <a:pt x="615" y="347"/>
                  </a:lnTo>
                  <a:lnTo>
                    <a:pt x="693" y="290"/>
                  </a:lnTo>
                  <a:lnTo>
                    <a:pt x="772" y="238"/>
                  </a:lnTo>
                  <a:lnTo>
                    <a:pt x="856" y="190"/>
                  </a:lnTo>
                  <a:lnTo>
                    <a:pt x="942" y="147"/>
                  </a:lnTo>
                  <a:lnTo>
                    <a:pt x="1032" y="109"/>
                  </a:lnTo>
                  <a:lnTo>
                    <a:pt x="1123" y="77"/>
                  </a:lnTo>
                  <a:lnTo>
                    <a:pt x="1217" y="50"/>
                  </a:lnTo>
                  <a:lnTo>
                    <a:pt x="1314" y="29"/>
                  </a:lnTo>
                  <a:lnTo>
                    <a:pt x="1413" y="14"/>
                  </a:lnTo>
                  <a:lnTo>
                    <a:pt x="1513" y="3"/>
                  </a:lnTo>
                  <a:lnTo>
                    <a:pt x="161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56" name="Freeform 732">
              <a:extLst>
                <a:ext uri="{FF2B5EF4-FFF2-40B4-BE49-F238E27FC236}">
                  <a16:creationId xmlns:a16="http://schemas.microsoft.com/office/drawing/2014/main" id="{E4E7FAB0-85F6-191A-A99E-E575F33824A2}"/>
                </a:ext>
              </a:extLst>
            </p:cNvPr>
            <p:cNvSpPr>
              <a:spLocks/>
            </p:cNvSpPr>
            <p:nvPr/>
          </p:nvSpPr>
          <p:spPr bwMode="auto">
            <a:xfrm>
              <a:off x="3827" y="2142"/>
              <a:ext cx="20" cy="69"/>
            </a:xfrm>
            <a:custGeom>
              <a:avLst/>
              <a:gdLst>
                <a:gd name="T0" fmla="*/ 265 w 407"/>
                <a:gd name="T1" fmla="*/ 0 h 1375"/>
                <a:gd name="T2" fmla="*/ 294 w 407"/>
                <a:gd name="T3" fmla="*/ 3 h 1375"/>
                <a:gd name="T4" fmla="*/ 318 w 407"/>
                <a:gd name="T5" fmla="*/ 10 h 1375"/>
                <a:gd name="T6" fmla="*/ 341 w 407"/>
                <a:gd name="T7" fmla="*/ 21 h 1375"/>
                <a:gd name="T8" fmla="*/ 360 w 407"/>
                <a:gd name="T9" fmla="*/ 37 h 1375"/>
                <a:gd name="T10" fmla="*/ 376 w 407"/>
                <a:gd name="T11" fmla="*/ 56 h 1375"/>
                <a:gd name="T12" fmla="*/ 390 w 407"/>
                <a:gd name="T13" fmla="*/ 79 h 1375"/>
                <a:gd name="T14" fmla="*/ 399 w 407"/>
                <a:gd name="T15" fmla="*/ 104 h 1375"/>
                <a:gd name="T16" fmla="*/ 404 w 407"/>
                <a:gd name="T17" fmla="*/ 131 h 1375"/>
                <a:gd name="T18" fmla="*/ 407 w 407"/>
                <a:gd name="T19" fmla="*/ 163 h 1375"/>
                <a:gd name="T20" fmla="*/ 407 w 407"/>
                <a:gd name="T21" fmla="*/ 443 h 1375"/>
                <a:gd name="T22" fmla="*/ 407 w 407"/>
                <a:gd name="T23" fmla="*/ 1254 h 1375"/>
                <a:gd name="T24" fmla="*/ 405 w 407"/>
                <a:gd name="T25" fmla="*/ 1280 h 1375"/>
                <a:gd name="T26" fmla="*/ 400 w 407"/>
                <a:gd name="T27" fmla="*/ 1303 h 1375"/>
                <a:gd name="T28" fmla="*/ 392 w 407"/>
                <a:gd name="T29" fmla="*/ 1323 h 1375"/>
                <a:gd name="T30" fmla="*/ 381 w 407"/>
                <a:gd name="T31" fmla="*/ 1339 h 1375"/>
                <a:gd name="T32" fmla="*/ 367 w 407"/>
                <a:gd name="T33" fmla="*/ 1354 h 1375"/>
                <a:gd name="T34" fmla="*/ 350 w 407"/>
                <a:gd name="T35" fmla="*/ 1365 h 1375"/>
                <a:gd name="T36" fmla="*/ 331 w 407"/>
                <a:gd name="T37" fmla="*/ 1372 h 1375"/>
                <a:gd name="T38" fmla="*/ 307 w 407"/>
                <a:gd name="T39" fmla="*/ 1375 h 1375"/>
                <a:gd name="T40" fmla="*/ 284 w 407"/>
                <a:gd name="T41" fmla="*/ 1373 h 1375"/>
                <a:gd name="T42" fmla="*/ 262 w 407"/>
                <a:gd name="T43" fmla="*/ 1366 h 1375"/>
                <a:gd name="T44" fmla="*/ 244 w 407"/>
                <a:gd name="T45" fmla="*/ 1355 h 1375"/>
                <a:gd name="T46" fmla="*/ 228 w 407"/>
                <a:gd name="T47" fmla="*/ 1339 h 1375"/>
                <a:gd name="T48" fmla="*/ 216 w 407"/>
                <a:gd name="T49" fmla="*/ 1320 h 1375"/>
                <a:gd name="T50" fmla="*/ 206 w 407"/>
                <a:gd name="T51" fmla="*/ 1299 h 1375"/>
                <a:gd name="T52" fmla="*/ 203 w 407"/>
                <a:gd name="T53" fmla="*/ 1274 h 1375"/>
                <a:gd name="T54" fmla="*/ 202 w 407"/>
                <a:gd name="T55" fmla="*/ 1205 h 1375"/>
                <a:gd name="T56" fmla="*/ 203 w 407"/>
                <a:gd name="T57" fmla="*/ 1137 h 1375"/>
                <a:gd name="T58" fmla="*/ 203 w 407"/>
                <a:gd name="T59" fmla="*/ 212 h 1375"/>
                <a:gd name="T60" fmla="*/ 171 w 407"/>
                <a:gd name="T61" fmla="*/ 225 h 1375"/>
                <a:gd name="T62" fmla="*/ 142 w 407"/>
                <a:gd name="T63" fmla="*/ 237 h 1375"/>
                <a:gd name="T64" fmla="*/ 119 w 407"/>
                <a:gd name="T65" fmla="*/ 245 h 1375"/>
                <a:gd name="T66" fmla="*/ 96 w 407"/>
                <a:gd name="T67" fmla="*/ 247 h 1375"/>
                <a:gd name="T68" fmla="*/ 75 w 407"/>
                <a:gd name="T69" fmla="*/ 244 h 1375"/>
                <a:gd name="T70" fmla="*/ 56 w 407"/>
                <a:gd name="T71" fmla="*/ 236 h 1375"/>
                <a:gd name="T72" fmla="*/ 37 w 407"/>
                <a:gd name="T73" fmla="*/ 224 h 1375"/>
                <a:gd name="T74" fmla="*/ 22 w 407"/>
                <a:gd name="T75" fmla="*/ 209 h 1375"/>
                <a:gd name="T76" fmla="*/ 11 w 407"/>
                <a:gd name="T77" fmla="*/ 190 h 1375"/>
                <a:gd name="T78" fmla="*/ 4 w 407"/>
                <a:gd name="T79" fmla="*/ 170 h 1375"/>
                <a:gd name="T80" fmla="*/ 0 w 407"/>
                <a:gd name="T81" fmla="*/ 151 h 1375"/>
                <a:gd name="T82" fmla="*/ 0 w 407"/>
                <a:gd name="T83" fmla="*/ 131 h 1375"/>
                <a:gd name="T84" fmla="*/ 4 w 407"/>
                <a:gd name="T85" fmla="*/ 113 h 1375"/>
                <a:gd name="T86" fmla="*/ 11 w 407"/>
                <a:gd name="T87" fmla="*/ 96 h 1375"/>
                <a:gd name="T88" fmla="*/ 22 w 407"/>
                <a:gd name="T89" fmla="*/ 81 h 1375"/>
                <a:gd name="T90" fmla="*/ 37 w 407"/>
                <a:gd name="T91" fmla="*/ 67 h 1375"/>
                <a:gd name="T92" fmla="*/ 56 w 407"/>
                <a:gd name="T93" fmla="*/ 57 h 1375"/>
                <a:gd name="T94" fmla="*/ 98 w 407"/>
                <a:gd name="T95" fmla="*/ 39 h 1375"/>
                <a:gd name="T96" fmla="*/ 143 w 407"/>
                <a:gd name="T97" fmla="*/ 22 h 1375"/>
                <a:gd name="T98" fmla="*/ 189 w 407"/>
                <a:gd name="T99" fmla="*/ 9 h 1375"/>
                <a:gd name="T100" fmla="*/ 235 w 407"/>
                <a:gd name="T101" fmla="*/ 1 h 1375"/>
                <a:gd name="T102" fmla="*/ 265 w 407"/>
                <a:gd name="T103" fmla="*/ 0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7" h="1375">
                  <a:moveTo>
                    <a:pt x="265" y="0"/>
                  </a:moveTo>
                  <a:lnTo>
                    <a:pt x="294" y="3"/>
                  </a:lnTo>
                  <a:lnTo>
                    <a:pt x="318" y="10"/>
                  </a:lnTo>
                  <a:lnTo>
                    <a:pt x="341" y="21"/>
                  </a:lnTo>
                  <a:lnTo>
                    <a:pt x="360" y="37"/>
                  </a:lnTo>
                  <a:lnTo>
                    <a:pt x="376" y="56"/>
                  </a:lnTo>
                  <a:lnTo>
                    <a:pt x="390" y="79"/>
                  </a:lnTo>
                  <a:lnTo>
                    <a:pt x="399" y="104"/>
                  </a:lnTo>
                  <a:lnTo>
                    <a:pt x="404" y="131"/>
                  </a:lnTo>
                  <a:lnTo>
                    <a:pt x="407" y="163"/>
                  </a:lnTo>
                  <a:lnTo>
                    <a:pt x="407" y="443"/>
                  </a:lnTo>
                  <a:lnTo>
                    <a:pt x="407" y="1254"/>
                  </a:lnTo>
                  <a:lnTo>
                    <a:pt x="405" y="1280"/>
                  </a:lnTo>
                  <a:lnTo>
                    <a:pt x="400" y="1303"/>
                  </a:lnTo>
                  <a:lnTo>
                    <a:pt x="392" y="1323"/>
                  </a:lnTo>
                  <a:lnTo>
                    <a:pt x="381" y="1339"/>
                  </a:lnTo>
                  <a:lnTo>
                    <a:pt x="367" y="1354"/>
                  </a:lnTo>
                  <a:lnTo>
                    <a:pt x="350" y="1365"/>
                  </a:lnTo>
                  <a:lnTo>
                    <a:pt x="331" y="1372"/>
                  </a:lnTo>
                  <a:lnTo>
                    <a:pt x="307" y="1375"/>
                  </a:lnTo>
                  <a:lnTo>
                    <a:pt x="284" y="1373"/>
                  </a:lnTo>
                  <a:lnTo>
                    <a:pt x="262" y="1366"/>
                  </a:lnTo>
                  <a:lnTo>
                    <a:pt x="244" y="1355"/>
                  </a:lnTo>
                  <a:lnTo>
                    <a:pt x="228" y="1339"/>
                  </a:lnTo>
                  <a:lnTo>
                    <a:pt x="216" y="1320"/>
                  </a:lnTo>
                  <a:lnTo>
                    <a:pt x="206" y="1299"/>
                  </a:lnTo>
                  <a:lnTo>
                    <a:pt x="203" y="1274"/>
                  </a:lnTo>
                  <a:lnTo>
                    <a:pt x="202" y="1205"/>
                  </a:lnTo>
                  <a:lnTo>
                    <a:pt x="203" y="1137"/>
                  </a:lnTo>
                  <a:lnTo>
                    <a:pt x="203" y="212"/>
                  </a:lnTo>
                  <a:lnTo>
                    <a:pt x="171" y="225"/>
                  </a:lnTo>
                  <a:lnTo>
                    <a:pt x="142" y="237"/>
                  </a:lnTo>
                  <a:lnTo>
                    <a:pt x="119" y="245"/>
                  </a:lnTo>
                  <a:lnTo>
                    <a:pt x="96" y="247"/>
                  </a:lnTo>
                  <a:lnTo>
                    <a:pt x="75" y="244"/>
                  </a:lnTo>
                  <a:lnTo>
                    <a:pt x="56" y="236"/>
                  </a:lnTo>
                  <a:lnTo>
                    <a:pt x="37" y="224"/>
                  </a:lnTo>
                  <a:lnTo>
                    <a:pt x="22" y="209"/>
                  </a:lnTo>
                  <a:lnTo>
                    <a:pt x="11" y="190"/>
                  </a:lnTo>
                  <a:lnTo>
                    <a:pt x="4" y="170"/>
                  </a:lnTo>
                  <a:lnTo>
                    <a:pt x="0" y="151"/>
                  </a:lnTo>
                  <a:lnTo>
                    <a:pt x="0" y="131"/>
                  </a:lnTo>
                  <a:lnTo>
                    <a:pt x="4" y="113"/>
                  </a:lnTo>
                  <a:lnTo>
                    <a:pt x="11" y="96"/>
                  </a:lnTo>
                  <a:lnTo>
                    <a:pt x="22" y="81"/>
                  </a:lnTo>
                  <a:lnTo>
                    <a:pt x="37" y="67"/>
                  </a:lnTo>
                  <a:lnTo>
                    <a:pt x="56" y="57"/>
                  </a:lnTo>
                  <a:lnTo>
                    <a:pt x="98" y="39"/>
                  </a:lnTo>
                  <a:lnTo>
                    <a:pt x="143" y="22"/>
                  </a:lnTo>
                  <a:lnTo>
                    <a:pt x="189" y="9"/>
                  </a:lnTo>
                  <a:lnTo>
                    <a:pt x="235" y="1"/>
                  </a:lnTo>
                  <a:lnTo>
                    <a:pt x="2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57" name="Freeform 733">
              <a:extLst>
                <a:ext uri="{FF2B5EF4-FFF2-40B4-BE49-F238E27FC236}">
                  <a16:creationId xmlns:a16="http://schemas.microsoft.com/office/drawing/2014/main" id="{8D3D6EAE-878E-3078-0286-73A1591C8301}"/>
                </a:ext>
              </a:extLst>
            </p:cNvPr>
            <p:cNvSpPr>
              <a:spLocks/>
            </p:cNvSpPr>
            <p:nvPr/>
          </p:nvSpPr>
          <p:spPr bwMode="auto">
            <a:xfrm>
              <a:off x="3829" y="2115"/>
              <a:ext cx="16" cy="16"/>
            </a:xfrm>
            <a:custGeom>
              <a:avLst/>
              <a:gdLst>
                <a:gd name="T0" fmla="*/ 161 w 322"/>
                <a:gd name="T1" fmla="*/ 0 h 320"/>
                <a:gd name="T2" fmla="*/ 190 w 322"/>
                <a:gd name="T3" fmla="*/ 3 h 320"/>
                <a:gd name="T4" fmla="*/ 217 w 322"/>
                <a:gd name="T5" fmla="*/ 10 h 320"/>
                <a:gd name="T6" fmla="*/ 243 w 322"/>
                <a:gd name="T7" fmla="*/ 23 h 320"/>
                <a:gd name="T8" fmla="*/ 265 w 322"/>
                <a:gd name="T9" fmla="*/ 38 h 320"/>
                <a:gd name="T10" fmla="*/ 285 w 322"/>
                <a:gd name="T11" fmla="*/ 57 h 320"/>
                <a:gd name="T12" fmla="*/ 300 w 322"/>
                <a:gd name="T13" fmla="*/ 79 h 320"/>
                <a:gd name="T14" fmla="*/ 312 w 322"/>
                <a:gd name="T15" fmla="*/ 104 h 320"/>
                <a:gd name="T16" fmla="*/ 320 w 322"/>
                <a:gd name="T17" fmla="*/ 131 h 320"/>
                <a:gd name="T18" fmla="*/ 322 w 322"/>
                <a:gd name="T19" fmla="*/ 159 h 320"/>
                <a:gd name="T20" fmla="*/ 320 w 322"/>
                <a:gd name="T21" fmla="*/ 188 h 320"/>
                <a:gd name="T22" fmla="*/ 313 w 322"/>
                <a:gd name="T23" fmla="*/ 215 h 320"/>
                <a:gd name="T24" fmla="*/ 301 w 322"/>
                <a:gd name="T25" fmla="*/ 240 h 320"/>
                <a:gd name="T26" fmla="*/ 285 w 322"/>
                <a:gd name="T27" fmla="*/ 262 h 320"/>
                <a:gd name="T28" fmla="*/ 265 w 322"/>
                <a:gd name="T29" fmla="*/ 282 h 320"/>
                <a:gd name="T30" fmla="*/ 242 w 322"/>
                <a:gd name="T31" fmla="*/ 298 h 320"/>
                <a:gd name="T32" fmla="*/ 216 w 322"/>
                <a:gd name="T33" fmla="*/ 310 h 320"/>
                <a:gd name="T34" fmla="*/ 189 w 322"/>
                <a:gd name="T35" fmla="*/ 317 h 320"/>
                <a:gd name="T36" fmla="*/ 160 w 322"/>
                <a:gd name="T37" fmla="*/ 320 h 320"/>
                <a:gd name="T38" fmla="*/ 132 w 322"/>
                <a:gd name="T39" fmla="*/ 317 h 320"/>
                <a:gd name="T40" fmla="*/ 104 w 322"/>
                <a:gd name="T41" fmla="*/ 309 h 320"/>
                <a:gd name="T42" fmla="*/ 80 w 322"/>
                <a:gd name="T43" fmla="*/ 297 h 320"/>
                <a:gd name="T44" fmla="*/ 57 w 322"/>
                <a:gd name="T45" fmla="*/ 281 h 320"/>
                <a:gd name="T46" fmla="*/ 38 w 322"/>
                <a:gd name="T47" fmla="*/ 262 h 320"/>
                <a:gd name="T48" fmla="*/ 22 w 322"/>
                <a:gd name="T49" fmla="*/ 240 h 320"/>
                <a:gd name="T50" fmla="*/ 11 w 322"/>
                <a:gd name="T51" fmla="*/ 214 h 320"/>
                <a:gd name="T52" fmla="*/ 2 w 322"/>
                <a:gd name="T53" fmla="*/ 188 h 320"/>
                <a:gd name="T54" fmla="*/ 0 w 322"/>
                <a:gd name="T55" fmla="*/ 159 h 320"/>
                <a:gd name="T56" fmla="*/ 3 w 322"/>
                <a:gd name="T57" fmla="*/ 131 h 320"/>
                <a:gd name="T58" fmla="*/ 11 w 322"/>
                <a:gd name="T59" fmla="*/ 104 h 320"/>
                <a:gd name="T60" fmla="*/ 23 w 322"/>
                <a:gd name="T61" fmla="*/ 79 h 320"/>
                <a:gd name="T62" fmla="*/ 39 w 322"/>
                <a:gd name="T63" fmla="*/ 57 h 320"/>
                <a:gd name="T64" fmla="*/ 58 w 322"/>
                <a:gd name="T65" fmla="*/ 38 h 320"/>
                <a:gd name="T66" fmla="*/ 81 w 322"/>
                <a:gd name="T67" fmla="*/ 23 h 320"/>
                <a:gd name="T68" fmla="*/ 105 w 322"/>
                <a:gd name="T69" fmla="*/ 10 h 320"/>
                <a:gd name="T70" fmla="*/ 133 w 322"/>
                <a:gd name="T71" fmla="*/ 3 h 320"/>
                <a:gd name="T72" fmla="*/ 161 w 322"/>
                <a:gd name="T73"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320">
                  <a:moveTo>
                    <a:pt x="161" y="0"/>
                  </a:moveTo>
                  <a:lnTo>
                    <a:pt x="190" y="3"/>
                  </a:lnTo>
                  <a:lnTo>
                    <a:pt x="217" y="10"/>
                  </a:lnTo>
                  <a:lnTo>
                    <a:pt x="243" y="23"/>
                  </a:lnTo>
                  <a:lnTo>
                    <a:pt x="265" y="38"/>
                  </a:lnTo>
                  <a:lnTo>
                    <a:pt x="285" y="57"/>
                  </a:lnTo>
                  <a:lnTo>
                    <a:pt x="300" y="79"/>
                  </a:lnTo>
                  <a:lnTo>
                    <a:pt x="312" y="104"/>
                  </a:lnTo>
                  <a:lnTo>
                    <a:pt x="320" y="131"/>
                  </a:lnTo>
                  <a:lnTo>
                    <a:pt x="322" y="159"/>
                  </a:lnTo>
                  <a:lnTo>
                    <a:pt x="320" y="188"/>
                  </a:lnTo>
                  <a:lnTo>
                    <a:pt x="313" y="215"/>
                  </a:lnTo>
                  <a:lnTo>
                    <a:pt x="301" y="240"/>
                  </a:lnTo>
                  <a:lnTo>
                    <a:pt x="285" y="262"/>
                  </a:lnTo>
                  <a:lnTo>
                    <a:pt x="265" y="282"/>
                  </a:lnTo>
                  <a:lnTo>
                    <a:pt x="242" y="298"/>
                  </a:lnTo>
                  <a:lnTo>
                    <a:pt x="216" y="310"/>
                  </a:lnTo>
                  <a:lnTo>
                    <a:pt x="189" y="317"/>
                  </a:lnTo>
                  <a:lnTo>
                    <a:pt x="160" y="320"/>
                  </a:lnTo>
                  <a:lnTo>
                    <a:pt x="132" y="317"/>
                  </a:lnTo>
                  <a:lnTo>
                    <a:pt x="104" y="309"/>
                  </a:lnTo>
                  <a:lnTo>
                    <a:pt x="80" y="297"/>
                  </a:lnTo>
                  <a:lnTo>
                    <a:pt x="57" y="281"/>
                  </a:lnTo>
                  <a:lnTo>
                    <a:pt x="38" y="262"/>
                  </a:lnTo>
                  <a:lnTo>
                    <a:pt x="22" y="240"/>
                  </a:lnTo>
                  <a:lnTo>
                    <a:pt x="11" y="214"/>
                  </a:lnTo>
                  <a:lnTo>
                    <a:pt x="2" y="188"/>
                  </a:lnTo>
                  <a:lnTo>
                    <a:pt x="0" y="159"/>
                  </a:lnTo>
                  <a:lnTo>
                    <a:pt x="3" y="131"/>
                  </a:lnTo>
                  <a:lnTo>
                    <a:pt x="11" y="104"/>
                  </a:lnTo>
                  <a:lnTo>
                    <a:pt x="23" y="79"/>
                  </a:lnTo>
                  <a:lnTo>
                    <a:pt x="39" y="57"/>
                  </a:lnTo>
                  <a:lnTo>
                    <a:pt x="58" y="38"/>
                  </a:lnTo>
                  <a:lnTo>
                    <a:pt x="81" y="23"/>
                  </a:lnTo>
                  <a:lnTo>
                    <a:pt x="105" y="10"/>
                  </a:lnTo>
                  <a:lnTo>
                    <a:pt x="133" y="3"/>
                  </a:lnTo>
                  <a:lnTo>
                    <a:pt x="16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358" name="Group 729">
            <a:extLst>
              <a:ext uri="{FF2B5EF4-FFF2-40B4-BE49-F238E27FC236}">
                <a16:creationId xmlns:a16="http://schemas.microsoft.com/office/drawing/2014/main" id="{87DFB3EF-B262-15C8-5ED1-C5A5BE9C9F51}"/>
              </a:ext>
            </a:extLst>
          </p:cNvPr>
          <p:cNvGrpSpPr>
            <a:grpSpLocks noChangeAspect="1"/>
          </p:cNvGrpSpPr>
          <p:nvPr/>
        </p:nvGrpSpPr>
        <p:grpSpPr bwMode="auto">
          <a:xfrm>
            <a:off x="6205444" y="1634259"/>
            <a:ext cx="303487" cy="303487"/>
            <a:chOff x="3756" y="2082"/>
            <a:chExt cx="162" cy="162"/>
          </a:xfrm>
        </p:grpSpPr>
        <p:sp>
          <p:nvSpPr>
            <p:cNvPr id="359" name="Freeform 731">
              <a:extLst>
                <a:ext uri="{FF2B5EF4-FFF2-40B4-BE49-F238E27FC236}">
                  <a16:creationId xmlns:a16="http://schemas.microsoft.com/office/drawing/2014/main" id="{3886D671-C352-9FCC-4E5B-598E71EE3358}"/>
                </a:ext>
              </a:extLst>
            </p:cNvPr>
            <p:cNvSpPr>
              <a:spLocks/>
            </p:cNvSpPr>
            <p:nvPr/>
          </p:nvSpPr>
          <p:spPr bwMode="auto">
            <a:xfrm>
              <a:off x="3756" y="2082"/>
              <a:ext cx="162" cy="162"/>
            </a:xfrm>
            <a:custGeom>
              <a:avLst/>
              <a:gdLst>
                <a:gd name="T0" fmla="*/ 1717 w 3231"/>
                <a:gd name="T1" fmla="*/ 3 h 3231"/>
                <a:gd name="T2" fmla="*/ 1917 w 3231"/>
                <a:gd name="T3" fmla="*/ 29 h 3231"/>
                <a:gd name="T4" fmla="*/ 2107 w 3231"/>
                <a:gd name="T5" fmla="*/ 77 h 3231"/>
                <a:gd name="T6" fmla="*/ 2289 w 3231"/>
                <a:gd name="T7" fmla="*/ 147 h 3231"/>
                <a:gd name="T8" fmla="*/ 2458 w 3231"/>
                <a:gd name="T9" fmla="*/ 238 h 3231"/>
                <a:gd name="T10" fmla="*/ 2614 w 3231"/>
                <a:gd name="T11" fmla="*/ 347 h 3231"/>
                <a:gd name="T12" fmla="*/ 2757 w 3231"/>
                <a:gd name="T13" fmla="*/ 474 h 3231"/>
                <a:gd name="T14" fmla="*/ 2884 w 3231"/>
                <a:gd name="T15" fmla="*/ 617 h 3231"/>
                <a:gd name="T16" fmla="*/ 2993 w 3231"/>
                <a:gd name="T17" fmla="*/ 773 h 3231"/>
                <a:gd name="T18" fmla="*/ 3084 w 3231"/>
                <a:gd name="T19" fmla="*/ 942 h 3231"/>
                <a:gd name="T20" fmla="*/ 3154 w 3231"/>
                <a:gd name="T21" fmla="*/ 1124 h 3231"/>
                <a:gd name="T22" fmla="*/ 3202 w 3231"/>
                <a:gd name="T23" fmla="*/ 1314 h 3231"/>
                <a:gd name="T24" fmla="*/ 3228 w 3231"/>
                <a:gd name="T25" fmla="*/ 1514 h 3231"/>
                <a:gd name="T26" fmla="*/ 3228 w 3231"/>
                <a:gd name="T27" fmla="*/ 1718 h 3231"/>
                <a:gd name="T28" fmla="*/ 3202 w 3231"/>
                <a:gd name="T29" fmla="*/ 1917 h 3231"/>
                <a:gd name="T30" fmla="*/ 3154 w 3231"/>
                <a:gd name="T31" fmla="*/ 2108 h 3231"/>
                <a:gd name="T32" fmla="*/ 3084 w 3231"/>
                <a:gd name="T33" fmla="*/ 2289 h 3231"/>
                <a:gd name="T34" fmla="*/ 2993 w 3231"/>
                <a:gd name="T35" fmla="*/ 2459 h 3231"/>
                <a:gd name="T36" fmla="*/ 2884 w 3231"/>
                <a:gd name="T37" fmla="*/ 2616 h 3231"/>
                <a:gd name="T38" fmla="*/ 2757 w 3231"/>
                <a:gd name="T39" fmla="*/ 2758 h 3231"/>
                <a:gd name="T40" fmla="*/ 2614 w 3231"/>
                <a:gd name="T41" fmla="*/ 2885 h 3231"/>
                <a:gd name="T42" fmla="*/ 2458 w 3231"/>
                <a:gd name="T43" fmla="*/ 2994 h 3231"/>
                <a:gd name="T44" fmla="*/ 2289 w 3231"/>
                <a:gd name="T45" fmla="*/ 3084 h 3231"/>
                <a:gd name="T46" fmla="*/ 2107 w 3231"/>
                <a:gd name="T47" fmla="*/ 3155 h 3231"/>
                <a:gd name="T48" fmla="*/ 1917 w 3231"/>
                <a:gd name="T49" fmla="*/ 3202 h 3231"/>
                <a:gd name="T50" fmla="*/ 1717 w 3231"/>
                <a:gd name="T51" fmla="*/ 3228 h 3231"/>
                <a:gd name="T52" fmla="*/ 1513 w 3231"/>
                <a:gd name="T53" fmla="*/ 3228 h 3231"/>
                <a:gd name="T54" fmla="*/ 1314 w 3231"/>
                <a:gd name="T55" fmla="*/ 3202 h 3231"/>
                <a:gd name="T56" fmla="*/ 1123 w 3231"/>
                <a:gd name="T57" fmla="*/ 3155 h 3231"/>
                <a:gd name="T58" fmla="*/ 942 w 3231"/>
                <a:gd name="T59" fmla="*/ 3084 h 3231"/>
                <a:gd name="T60" fmla="*/ 772 w 3231"/>
                <a:gd name="T61" fmla="*/ 2994 h 3231"/>
                <a:gd name="T62" fmla="*/ 615 w 3231"/>
                <a:gd name="T63" fmla="*/ 2885 h 3231"/>
                <a:gd name="T64" fmla="*/ 473 w 3231"/>
                <a:gd name="T65" fmla="*/ 2758 h 3231"/>
                <a:gd name="T66" fmla="*/ 346 w 3231"/>
                <a:gd name="T67" fmla="*/ 2616 h 3231"/>
                <a:gd name="T68" fmla="*/ 237 w 3231"/>
                <a:gd name="T69" fmla="*/ 2459 h 3231"/>
                <a:gd name="T70" fmla="*/ 147 w 3231"/>
                <a:gd name="T71" fmla="*/ 2289 h 3231"/>
                <a:gd name="T72" fmla="*/ 76 w 3231"/>
                <a:gd name="T73" fmla="*/ 2108 h 3231"/>
                <a:gd name="T74" fmla="*/ 29 w 3231"/>
                <a:gd name="T75" fmla="*/ 1917 h 3231"/>
                <a:gd name="T76" fmla="*/ 3 w 3231"/>
                <a:gd name="T77" fmla="*/ 1718 h 3231"/>
                <a:gd name="T78" fmla="*/ 3 w 3231"/>
                <a:gd name="T79" fmla="*/ 1514 h 3231"/>
                <a:gd name="T80" fmla="*/ 29 w 3231"/>
                <a:gd name="T81" fmla="*/ 1314 h 3231"/>
                <a:gd name="T82" fmla="*/ 76 w 3231"/>
                <a:gd name="T83" fmla="*/ 1124 h 3231"/>
                <a:gd name="T84" fmla="*/ 147 w 3231"/>
                <a:gd name="T85" fmla="*/ 942 h 3231"/>
                <a:gd name="T86" fmla="*/ 237 w 3231"/>
                <a:gd name="T87" fmla="*/ 773 h 3231"/>
                <a:gd name="T88" fmla="*/ 346 w 3231"/>
                <a:gd name="T89" fmla="*/ 617 h 3231"/>
                <a:gd name="T90" fmla="*/ 473 w 3231"/>
                <a:gd name="T91" fmla="*/ 474 h 3231"/>
                <a:gd name="T92" fmla="*/ 615 w 3231"/>
                <a:gd name="T93" fmla="*/ 347 h 3231"/>
                <a:gd name="T94" fmla="*/ 772 w 3231"/>
                <a:gd name="T95" fmla="*/ 238 h 3231"/>
                <a:gd name="T96" fmla="*/ 942 w 3231"/>
                <a:gd name="T97" fmla="*/ 147 h 3231"/>
                <a:gd name="T98" fmla="*/ 1123 w 3231"/>
                <a:gd name="T99" fmla="*/ 77 h 3231"/>
                <a:gd name="T100" fmla="*/ 1314 w 3231"/>
                <a:gd name="T101" fmla="*/ 29 h 3231"/>
                <a:gd name="T102" fmla="*/ 1513 w 3231"/>
                <a:gd name="T103" fmla="*/ 3 h 3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31" h="3231">
                  <a:moveTo>
                    <a:pt x="1615" y="0"/>
                  </a:moveTo>
                  <a:lnTo>
                    <a:pt x="1717" y="3"/>
                  </a:lnTo>
                  <a:lnTo>
                    <a:pt x="1818" y="14"/>
                  </a:lnTo>
                  <a:lnTo>
                    <a:pt x="1917" y="29"/>
                  </a:lnTo>
                  <a:lnTo>
                    <a:pt x="2013" y="50"/>
                  </a:lnTo>
                  <a:lnTo>
                    <a:pt x="2107" y="77"/>
                  </a:lnTo>
                  <a:lnTo>
                    <a:pt x="2199" y="109"/>
                  </a:lnTo>
                  <a:lnTo>
                    <a:pt x="2289" y="147"/>
                  </a:lnTo>
                  <a:lnTo>
                    <a:pt x="2374" y="190"/>
                  </a:lnTo>
                  <a:lnTo>
                    <a:pt x="2458" y="238"/>
                  </a:lnTo>
                  <a:lnTo>
                    <a:pt x="2538" y="290"/>
                  </a:lnTo>
                  <a:lnTo>
                    <a:pt x="2614" y="347"/>
                  </a:lnTo>
                  <a:lnTo>
                    <a:pt x="2688" y="409"/>
                  </a:lnTo>
                  <a:lnTo>
                    <a:pt x="2757" y="474"/>
                  </a:lnTo>
                  <a:lnTo>
                    <a:pt x="2822" y="543"/>
                  </a:lnTo>
                  <a:lnTo>
                    <a:pt x="2884" y="617"/>
                  </a:lnTo>
                  <a:lnTo>
                    <a:pt x="2941" y="693"/>
                  </a:lnTo>
                  <a:lnTo>
                    <a:pt x="2993" y="773"/>
                  </a:lnTo>
                  <a:lnTo>
                    <a:pt x="3041" y="857"/>
                  </a:lnTo>
                  <a:lnTo>
                    <a:pt x="3084" y="942"/>
                  </a:lnTo>
                  <a:lnTo>
                    <a:pt x="3122" y="1032"/>
                  </a:lnTo>
                  <a:lnTo>
                    <a:pt x="3154" y="1124"/>
                  </a:lnTo>
                  <a:lnTo>
                    <a:pt x="3181" y="1218"/>
                  </a:lnTo>
                  <a:lnTo>
                    <a:pt x="3202" y="1314"/>
                  </a:lnTo>
                  <a:lnTo>
                    <a:pt x="3217" y="1413"/>
                  </a:lnTo>
                  <a:lnTo>
                    <a:pt x="3228" y="1514"/>
                  </a:lnTo>
                  <a:lnTo>
                    <a:pt x="3231" y="1616"/>
                  </a:lnTo>
                  <a:lnTo>
                    <a:pt x="3228" y="1718"/>
                  </a:lnTo>
                  <a:lnTo>
                    <a:pt x="3217" y="1818"/>
                  </a:lnTo>
                  <a:lnTo>
                    <a:pt x="3202" y="1917"/>
                  </a:lnTo>
                  <a:lnTo>
                    <a:pt x="3181" y="2014"/>
                  </a:lnTo>
                  <a:lnTo>
                    <a:pt x="3154" y="2108"/>
                  </a:lnTo>
                  <a:lnTo>
                    <a:pt x="3122" y="2199"/>
                  </a:lnTo>
                  <a:lnTo>
                    <a:pt x="3084" y="2289"/>
                  </a:lnTo>
                  <a:lnTo>
                    <a:pt x="3041" y="2375"/>
                  </a:lnTo>
                  <a:lnTo>
                    <a:pt x="2993" y="2459"/>
                  </a:lnTo>
                  <a:lnTo>
                    <a:pt x="2941" y="2538"/>
                  </a:lnTo>
                  <a:lnTo>
                    <a:pt x="2884" y="2616"/>
                  </a:lnTo>
                  <a:lnTo>
                    <a:pt x="2822" y="2688"/>
                  </a:lnTo>
                  <a:lnTo>
                    <a:pt x="2757" y="2758"/>
                  </a:lnTo>
                  <a:lnTo>
                    <a:pt x="2688" y="2824"/>
                  </a:lnTo>
                  <a:lnTo>
                    <a:pt x="2614" y="2885"/>
                  </a:lnTo>
                  <a:lnTo>
                    <a:pt x="2538" y="2942"/>
                  </a:lnTo>
                  <a:lnTo>
                    <a:pt x="2458" y="2994"/>
                  </a:lnTo>
                  <a:lnTo>
                    <a:pt x="2374" y="3042"/>
                  </a:lnTo>
                  <a:lnTo>
                    <a:pt x="2289" y="3084"/>
                  </a:lnTo>
                  <a:lnTo>
                    <a:pt x="2199" y="3122"/>
                  </a:lnTo>
                  <a:lnTo>
                    <a:pt x="2107" y="3155"/>
                  </a:lnTo>
                  <a:lnTo>
                    <a:pt x="2013" y="3182"/>
                  </a:lnTo>
                  <a:lnTo>
                    <a:pt x="1917" y="3202"/>
                  </a:lnTo>
                  <a:lnTo>
                    <a:pt x="1818" y="3219"/>
                  </a:lnTo>
                  <a:lnTo>
                    <a:pt x="1717" y="3228"/>
                  </a:lnTo>
                  <a:lnTo>
                    <a:pt x="1615" y="3231"/>
                  </a:lnTo>
                  <a:lnTo>
                    <a:pt x="1513" y="3228"/>
                  </a:lnTo>
                  <a:lnTo>
                    <a:pt x="1413" y="3219"/>
                  </a:lnTo>
                  <a:lnTo>
                    <a:pt x="1314" y="3202"/>
                  </a:lnTo>
                  <a:lnTo>
                    <a:pt x="1217" y="3182"/>
                  </a:lnTo>
                  <a:lnTo>
                    <a:pt x="1123" y="3155"/>
                  </a:lnTo>
                  <a:lnTo>
                    <a:pt x="1032" y="3122"/>
                  </a:lnTo>
                  <a:lnTo>
                    <a:pt x="942" y="3084"/>
                  </a:lnTo>
                  <a:lnTo>
                    <a:pt x="856" y="3042"/>
                  </a:lnTo>
                  <a:lnTo>
                    <a:pt x="772" y="2994"/>
                  </a:lnTo>
                  <a:lnTo>
                    <a:pt x="693" y="2942"/>
                  </a:lnTo>
                  <a:lnTo>
                    <a:pt x="615" y="2885"/>
                  </a:lnTo>
                  <a:lnTo>
                    <a:pt x="543" y="2824"/>
                  </a:lnTo>
                  <a:lnTo>
                    <a:pt x="473" y="2758"/>
                  </a:lnTo>
                  <a:lnTo>
                    <a:pt x="407" y="2688"/>
                  </a:lnTo>
                  <a:lnTo>
                    <a:pt x="346" y="2616"/>
                  </a:lnTo>
                  <a:lnTo>
                    <a:pt x="289" y="2538"/>
                  </a:lnTo>
                  <a:lnTo>
                    <a:pt x="237" y="2459"/>
                  </a:lnTo>
                  <a:lnTo>
                    <a:pt x="189" y="2375"/>
                  </a:lnTo>
                  <a:lnTo>
                    <a:pt x="147" y="2289"/>
                  </a:lnTo>
                  <a:lnTo>
                    <a:pt x="109" y="2199"/>
                  </a:lnTo>
                  <a:lnTo>
                    <a:pt x="76" y="2108"/>
                  </a:lnTo>
                  <a:lnTo>
                    <a:pt x="49" y="2014"/>
                  </a:lnTo>
                  <a:lnTo>
                    <a:pt x="29" y="1917"/>
                  </a:lnTo>
                  <a:lnTo>
                    <a:pt x="12" y="1818"/>
                  </a:lnTo>
                  <a:lnTo>
                    <a:pt x="3" y="1718"/>
                  </a:lnTo>
                  <a:lnTo>
                    <a:pt x="0" y="1616"/>
                  </a:lnTo>
                  <a:lnTo>
                    <a:pt x="3" y="1514"/>
                  </a:lnTo>
                  <a:lnTo>
                    <a:pt x="12" y="1413"/>
                  </a:lnTo>
                  <a:lnTo>
                    <a:pt x="29" y="1314"/>
                  </a:lnTo>
                  <a:lnTo>
                    <a:pt x="49" y="1218"/>
                  </a:lnTo>
                  <a:lnTo>
                    <a:pt x="76" y="1124"/>
                  </a:lnTo>
                  <a:lnTo>
                    <a:pt x="109" y="1032"/>
                  </a:lnTo>
                  <a:lnTo>
                    <a:pt x="147" y="942"/>
                  </a:lnTo>
                  <a:lnTo>
                    <a:pt x="189" y="857"/>
                  </a:lnTo>
                  <a:lnTo>
                    <a:pt x="237" y="773"/>
                  </a:lnTo>
                  <a:lnTo>
                    <a:pt x="289" y="693"/>
                  </a:lnTo>
                  <a:lnTo>
                    <a:pt x="346" y="617"/>
                  </a:lnTo>
                  <a:lnTo>
                    <a:pt x="407" y="543"/>
                  </a:lnTo>
                  <a:lnTo>
                    <a:pt x="473" y="474"/>
                  </a:lnTo>
                  <a:lnTo>
                    <a:pt x="543" y="409"/>
                  </a:lnTo>
                  <a:lnTo>
                    <a:pt x="615" y="347"/>
                  </a:lnTo>
                  <a:lnTo>
                    <a:pt x="693" y="290"/>
                  </a:lnTo>
                  <a:lnTo>
                    <a:pt x="772" y="238"/>
                  </a:lnTo>
                  <a:lnTo>
                    <a:pt x="856" y="190"/>
                  </a:lnTo>
                  <a:lnTo>
                    <a:pt x="942" y="147"/>
                  </a:lnTo>
                  <a:lnTo>
                    <a:pt x="1032" y="109"/>
                  </a:lnTo>
                  <a:lnTo>
                    <a:pt x="1123" y="77"/>
                  </a:lnTo>
                  <a:lnTo>
                    <a:pt x="1217" y="50"/>
                  </a:lnTo>
                  <a:lnTo>
                    <a:pt x="1314" y="29"/>
                  </a:lnTo>
                  <a:lnTo>
                    <a:pt x="1413" y="14"/>
                  </a:lnTo>
                  <a:lnTo>
                    <a:pt x="1513" y="3"/>
                  </a:lnTo>
                  <a:lnTo>
                    <a:pt x="161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60" name="Freeform 732">
              <a:extLst>
                <a:ext uri="{FF2B5EF4-FFF2-40B4-BE49-F238E27FC236}">
                  <a16:creationId xmlns:a16="http://schemas.microsoft.com/office/drawing/2014/main" id="{3789B252-CC99-30C3-67F2-6A8F2A4FA33C}"/>
                </a:ext>
              </a:extLst>
            </p:cNvPr>
            <p:cNvSpPr>
              <a:spLocks/>
            </p:cNvSpPr>
            <p:nvPr/>
          </p:nvSpPr>
          <p:spPr bwMode="auto">
            <a:xfrm>
              <a:off x="3827" y="2142"/>
              <a:ext cx="20" cy="69"/>
            </a:xfrm>
            <a:custGeom>
              <a:avLst/>
              <a:gdLst>
                <a:gd name="T0" fmla="*/ 265 w 407"/>
                <a:gd name="T1" fmla="*/ 0 h 1375"/>
                <a:gd name="T2" fmla="*/ 294 w 407"/>
                <a:gd name="T3" fmla="*/ 3 h 1375"/>
                <a:gd name="T4" fmla="*/ 318 w 407"/>
                <a:gd name="T5" fmla="*/ 10 h 1375"/>
                <a:gd name="T6" fmla="*/ 341 w 407"/>
                <a:gd name="T7" fmla="*/ 21 h 1375"/>
                <a:gd name="T8" fmla="*/ 360 w 407"/>
                <a:gd name="T9" fmla="*/ 37 h 1375"/>
                <a:gd name="T10" fmla="*/ 376 w 407"/>
                <a:gd name="T11" fmla="*/ 56 h 1375"/>
                <a:gd name="T12" fmla="*/ 390 w 407"/>
                <a:gd name="T13" fmla="*/ 79 h 1375"/>
                <a:gd name="T14" fmla="*/ 399 w 407"/>
                <a:gd name="T15" fmla="*/ 104 h 1375"/>
                <a:gd name="T16" fmla="*/ 404 w 407"/>
                <a:gd name="T17" fmla="*/ 131 h 1375"/>
                <a:gd name="T18" fmla="*/ 407 w 407"/>
                <a:gd name="T19" fmla="*/ 163 h 1375"/>
                <a:gd name="T20" fmla="*/ 407 w 407"/>
                <a:gd name="T21" fmla="*/ 443 h 1375"/>
                <a:gd name="T22" fmla="*/ 407 w 407"/>
                <a:gd name="T23" fmla="*/ 1254 h 1375"/>
                <a:gd name="T24" fmla="*/ 405 w 407"/>
                <a:gd name="T25" fmla="*/ 1280 h 1375"/>
                <a:gd name="T26" fmla="*/ 400 w 407"/>
                <a:gd name="T27" fmla="*/ 1303 h 1375"/>
                <a:gd name="T28" fmla="*/ 392 w 407"/>
                <a:gd name="T29" fmla="*/ 1323 h 1375"/>
                <a:gd name="T30" fmla="*/ 381 w 407"/>
                <a:gd name="T31" fmla="*/ 1339 h 1375"/>
                <a:gd name="T32" fmla="*/ 367 w 407"/>
                <a:gd name="T33" fmla="*/ 1354 h 1375"/>
                <a:gd name="T34" fmla="*/ 350 w 407"/>
                <a:gd name="T35" fmla="*/ 1365 h 1375"/>
                <a:gd name="T36" fmla="*/ 331 w 407"/>
                <a:gd name="T37" fmla="*/ 1372 h 1375"/>
                <a:gd name="T38" fmla="*/ 307 w 407"/>
                <a:gd name="T39" fmla="*/ 1375 h 1375"/>
                <a:gd name="T40" fmla="*/ 284 w 407"/>
                <a:gd name="T41" fmla="*/ 1373 h 1375"/>
                <a:gd name="T42" fmla="*/ 262 w 407"/>
                <a:gd name="T43" fmla="*/ 1366 h 1375"/>
                <a:gd name="T44" fmla="*/ 244 w 407"/>
                <a:gd name="T45" fmla="*/ 1355 h 1375"/>
                <a:gd name="T46" fmla="*/ 228 w 407"/>
                <a:gd name="T47" fmla="*/ 1339 h 1375"/>
                <a:gd name="T48" fmla="*/ 216 w 407"/>
                <a:gd name="T49" fmla="*/ 1320 h 1375"/>
                <a:gd name="T50" fmla="*/ 206 w 407"/>
                <a:gd name="T51" fmla="*/ 1299 h 1375"/>
                <a:gd name="T52" fmla="*/ 203 w 407"/>
                <a:gd name="T53" fmla="*/ 1274 h 1375"/>
                <a:gd name="T54" fmla="*/ 202 w 407"/>
                <a:gd name="T55" fmla="*/ 1205 h 1375"/>
                <a:gd name="T56" fmla="*/ 203 w 407"/>
                <a:gd name="T57" fmla="*/ 1137 h 1375"/>
                <a:gd name="T58" fmla="*/ 203 w 407"/>
                <a:gd name="T59" fmla="*/ 212 h 1375"/>
                <a:gd name="T60" fmla="*/ 171 w 407"/>
                <a:gd name="T61" fmla="*/ 225 h 1375"/>
                <a:gd name="T62" fmla="*/ 142 w 407"/>
                <a:gd name="T63" fmla="*/ 237 h 1375"/>
                <a:gd name="T64" fmla="*/ 119 w 407"/>
                <a:gd name="T65" fmla="*/ 245 h 1375"/>
                <a:gd name="T66" fmla="*/ 96 w 407"/>
                <a:gd name="T67" fmla="*/ 247 h 1375"/>
                <a:gd name="T68" fmla="*/ 75 w 407"/>
                <a:gd name="T69" fmla="*/ 244 h 1375"/>
                <a:gd name="T70" fmla="*/ 56 w 407"/>
                <a:gd name="T71" fmla="*/ 236 h 1375"/>
                <a:gd name="T72" fmla="*/ 37 w 407"/>
                <a:gd name="T73" fmla="*/ 224 h 1375"/>
                <a:gd name="T74" fmla="*/ 22 w 407"/>
                <a:gd name="T75" fmla="*/ 209 h 1375"/>
                <a:gd name="T76" fmla="*/ 11 w 407"/>
                <a:gd name="T77" fmla="*/ 190 h 1375"/>
                <a:gd name="T78" fmla="*/ 4 w 407"/>
                <a:gd name="T79" fmla="*/ 170 h 1375"/>
                <a:gd name="T80" fmla="*/ 0 w 407"/>
                <a:gd name="T81" fmla="*/ 151 h 1375"/>
                <a:gd name="T82" fmla="*/ 0 w 407"/>
                <a:gd name="T83" fmla="*/ 131 h 1375"/>
                <a:gd name="T84" fmla="*/ 4 w 407"/>
                <a:gd name="T85" fmla="*/ 113 h 1375"/>
                <a:gd name="T86" fmla="*/ 11 w 407"/>
                <a:gd name="T87" fmla="*/ 96 h 1375"/>
                <a:gd name="T88" fmla="*/ 22 w 407"/>
                <a:gd name="T89" fmla="*/ 81 h 1375"/>
                <a:gd name="T90" fmla="*/ 37 w 407"/>
                <a:gd name="T91" fmla="*/ 67 h 1375"/>
                <a:gd name="T92" fmla="*/ 56 w 407"/>
                <a:gd name="T93" fmla="*/ 57 h 1375"/>
                <a:gd name="T94" fmla="*/ 98 w 407"/>
                <a:gd name="T95" fmla="*/ 39 h 1375"/>
                <a:gd name="T96" fmla="*/ 143 w 407"/>
                <a:gd name="T97" fmla="*/ 22 h 1375"/>
                <a:gd name="T98" fmla="*/ 189 w 407"/>
                <a:gd name="T99" fmla="*/ 9 h 1375"/>
                <a:gd name="T100" fmla="*/ 235 w 407"/>
                <a:gd name="T101" fmla="*/ 1 h 1375"/>
                <a:gd name="T102" fmla="*/ 265 w 407"/>
                <a:gd name="T103" fmla="*/ 0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7" h="1375">
                  <a:moveTo>
                    <a:pt x="265" y="0"/>
                  </a:moveTo>
                  <a:lnTo>
                    <a:pt x="294" y="3"/>
                  </a:lnTo>
                  <a:lnTo>
                    <a:pt x="318" y="10"/>
                  </a:lnTo>
                  <a:lnTo>
                    <a:pt x="341" y="21"/>
                  </a:lnTo>
                  <a:lnTo>
                    <a:pt x="360" y="37"/>
                  </a:lnTo>
                  <a:lnTo>
                    <a:pt x="376" y="56"/>
                  </a:lnTo>
                  <a:lnTo>
                    <a:pt x="390" y="79"/>
                  </a:lnTo>
                  <a:lnTo>
                    <a:pt x="399" y="104"/>
                  </a:lnTo>
                  <a:lnTo>
                    <a:pt x="404" y="131"/>
                  </a:lnTo>
                  <a:lnTo>
                    <a:pt x="407" y="163"/>
                  </a:lnTo>
                  <a:lnTo>
                    <a:pt x="407" y="443"/>
                  </a:lnTo>
                  <a:lnTo>
                    <a:pt x="407" y="1254"/>
                  </a:lnTo>
                  <a:lnTo>
                    <a:pt x="405" y="1280"/>
                  </a:lnTo>
                  <a:lnTo>
                    <a:pt x="400" y="1303"/>
                  </a:lnTo>
                  <a:lnTo>
                    <a:pt x="392" y="1323"/>
                  </a:lnTo>
                  <a:lnTo>
                    <a:pt x="381" y="1339"/>
                  </a:lnTo>
                  <a:lnTo>
                    <a:pt x="367" y="1354"/>
                  </a:lnTo>
                  <a:lnTo>
                    <a:pt x="350" y="1365"/>
                  </a:lnTo>
                  <a:lnTo>
                    <a:pt x="331" y="1372"/>
                  </a:lnTo>
                  <a:lnTo>
                    <a:pt x="307" y="1375"/>
                  </a:lnTo>
                  <a:lnTo>
                    <a:pt x="284" y="1373"/>
                  </a:lnTo>
                  <a:lnTo>
                    <a:pt x="262" y="1366"/>
                  </a:lnTo>
                  <a:lnTo>
                    <a:pt x="244" y="1355"/>
                  </a:lnTo>
                  <a:lnTo>
                    <a:pt x="228" y="1339"/>
                  </a:lnTo>
                  <a:lnTo>
                    <a:pt x="216" y="1320"/>
                  </a:lnTo>
                  <a:lnTo>
                    <a:pt x="206" y="1299"/>
                  </a:lnTo>
                  <a:lnTo>
                    <a:pt x="203" y="1274"/>
                  </a:lnTo>
                  <a:lnTo>
                    <a:pt x="202" y="1205"/>
                  </a:lnTo>
                  <a:lnTo>
                    <a:pt x="203" y="1137"/>
                  </a:lnTo>
                  <a:lnTo>
                    <a:pt x="203" y="212"/>
                  </a:lnTo>
                  <a:lnTo>
                    <a:pt x="171" y="225"/>
                  </a:lnTo>
                  <a:lnTo>
                    <a:pt x="142" y="237"/>
                  </a:lnTo>
                  <a:lnTo>
                    <a:pt x="119" y="245"/>
                  </a:lnTo>
                  <a:lnTo>
                    <a:pt x="96" y="247"/>
                  </a:lnTo>
                  <a:lnTo>
                    <a:pt x="75" y="244"/>
                  </a:lnTo>
                  <a:lnTo>
                    <a:pt x="56" y="236"/>
                  </a:lnTo>
                  <a:lnTo>
                    <a:pt x="37" y="224"/>
                  </a:lnTo>
                  <a:lnTo>
                    <a:pt x="22" y="209"/>
                  </a:lnTo>
                  <a:lnTo>
                    <a:pt x="11" y="190"/>
                  </a:lnTo>
                  <a:lnTo>
                    <a:pt x="4" y="170"/>
                  </a:lnTo>
                  <a:lnTo>
                    <a:pt x="0" y="151"/>
                  </a:lnTo>
                  <a:lnTo>
                    <a:pt x="0" y="131"/>
                  </a:lnTo>
                  <a:lnTo>
                    <a:pt x="4" y="113"/>
                  </a:lnTo>
                  <a:lnTo>
                    <a:pt x="11" y="96"/>
                  </a:lnTo>
                  <a:lnTo>
                    <a:pt x="22" y="81"/>
                  </a:lnTo>
                  <a:lnTo>
                    <a:pt x="37" y="67"/>
                  </a:lnTo>
                  <a:lnTo>
                    <a:pt x="56" y="57"/>
                  </a:lnTo>
                  <a:lnTo>
                    <a:pt x="98" y="39"/>
                  </a:lnTo>
                  <a:lnTo>
                    <a:pt x="143" y="22"/>
                  </a:lnTo>
                  <a:lnTo>
                    <a:pt x="189" y="9"/>
                  </a:lnTo>
                  <a:lnTo>
                    <a:pt x="235" y="1"/>
                  </a:lnTo>
                  <a:lnTo>
                    <a:pt x="2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61" name="Freeform 733">
              <a:extLst>
                <a:ext uri="{FF2B5EF4-FFF2-40B4-BE49-F238E27FC236}">
                  <a16:creationId xmlns:a16="http://schemas.microsoft.com/office/drawing/2014/main" id="{88B2B8C3-D5A9-8E68-B019-0938129C6F54}"/>
                </a:ext>
              </a:extLst>
            </p:cNvPr>
            <p:cNvSpPr>
              <a:spLocks/>
            </p:cNvSpPr>
            <p:nvPr/>
          </p:nvSpPr>
          <p:spPr bwMode="auto">
            <a:xfrm>
              <a:off x="3829" y="2115"/>
              <a:ext cx="16" cy="16"/>
            </a:xfrm>
            <a:custGeom>
              <a:avLst/>
              <a:gdLst>
                <a:gd name="T0" fmla="*/ 161 w 322"/>
                <a:gd name="T1" fmla="*/ 0 h 320"/>
                <a:gd name="T2" fmla="*/ 190 w 322"/>
                <a:gd name="T3" fmla="*/ 3 h 320"/>
                <a:gd name="T4" fmla="*/ 217 w 322"/>
                <a:gd name="T5" fmla="*/ 10 h 320"/>
                <a:gd name="T6" fmla="*/ 243 w 322"/>
                <a:gd name="T7" fmla="*/ 23 h 320"/>
                <a:gd name="T8" fmla="*/ 265 w 322"/>
                <a:gd name="T9" fmla="*/ 38 h 320"/>
                <a:gd name="T10" fmla="*/ 285 w 322"/>
                <a:gd name="T11" fmla="*/ 57 h 320"/>
                <a:gd name="T12" fmla="*/ 300 w 322"/>
                <a:gd name="T13" fmla="*/ 79 h 320"/>
                <a:gd name="T14" fmla="*/ 312 w 322"/>
                <a:gd name="T15" fmla="*/ 104 h 320"/>
                <a:gd name="T16" fmla="*/ 320 w 322"/>
                <a:gd name="T17" fmla="*/ 131 h 320"/>
                <a:gd name="T18" fmla="*/ 322 w 322"/>
                <a:gd name="T19" fmla="*/ 159 h 320"/>
                <a:gd name="T20" fmla="*/ 320 w 322"/>
                <a:gd name="T21" fmla="*/ 188 h 320"/>
                <a:gd name="T22" fmla="*/ 313 w 322"/>
                <a:gd name="T23" fmla="*/ 215 h 320"/>
                <a:gd name="T24" fmla="*/ 301 w 322"/>
                <a:gd name="T25" fmla="*/ 240 h 320"/>
                <a:gd name="T26" fmla="*/ 285 w 322"/>
                <a:gd name="T27" fmla="*/ 262 h 320"/>
                <a:gd name="T28" fmla="*/ 265 w 322"/>
                <a:gd name="T29" fmla="*/ 282 h 320"/>
                <a:gd name="T30" fmla="*/ 242 w 322"/>
                <a:gd name="T31" fmla="*/ 298 h 320"/>
                <a:gd name="T32" fmla="*/ 216 w 322"/>
                <a:gd name="T33" fmla="*/ 310 h 320"/>
                <a:gd name="T34" fmla="*/ 189 w 322"/>
                <a:gd name="T35" fmla="*/ 317 h 320"/>
                <a:gd name="T36" fmla="*/ 160 w 322"/>
                <a:gd name="T37" fmla="*/ 320 h 320"/>
                <a:gd name="T38" fmla="*/ 132 w 322"/>
                <a:gd name="T39" fmla="*/ 317 h 320"/>
                <a:gd name="T40" fmla="*/ 104 w 322"/>
                <a:gd name="T41" fmla="*/ 309 h 320"/>
                <a:gd name="T42" fmla="*/ 80 w 322"/>
                <a:gd name="T43" fmla="*/ 297 h 320"/>
                <a:gd name="T44" fmla="*/ 57 w 322"/>
                <a:gd name="T45" fmla="*/ 281 h 320"/>
                <a:gd name="T46" fmla="*/ 38 w 322"/>
                <a:gd name="T47" fmla="*/ 262 h 320"/>
                <a:gd name="T48" fmla="*/ 22 w 322"/>
                <a:gd name="T49" fmla="*/ 240 h 320"/>
                <a:gd name="T50" fmla="*/ 11 w 322"/>
                <a:gd name="T51" fmla="*/ 214 h 320"/>
                <a:gd name="T52" fmla="*/ 2 w 322"/>
                <a:gd name="T53" fmla="*/ 188 h 320"/>
                <a:gd name="T54" fmla="*/ 0 w 322"/>
                <a:gd name="T55" fmla="*/ 159 h 320"/>
                <a:gd name="T56" fmla="*/ 3 w 322"/>
                <a:gd name="T57" fmla="*/ 131 h 320"/>
                <a:gd name="T58" fmla="*/ 11 w 322"/>
                <a:gd name="T59" fmla="*/ 104 h 320"/>
                <a:gd name="T60" fmla="*/ 23 w 322"/>
                <a:gd name="T61" fmla="*/ 79 h 320"/>
                <a:gd name="T62" fmla="*/ 39 w 322"/>
                <a:gd name="T63" fmla="*/ 57 h 320"/>
                <a:gd name="T64" fmla="*/ 58 w 322"/>
                <a:gd name="T65" fmla="*/ 38 h 320"/>
                <a:gd name="T66" fmla="*/ 81 w 322"/>
                <a:gd name="T67" fmla="*/ 23 h 320"/>
                <a:gd name="T68" fmla="*/ 105 w 322"/>
                <a:gd name="T69" fmla="*/ 10 h 320"/>
                <a:gd name="T70" fmla="*/ 133 w 322"/>
                <a:gd name="T71" fmla="*/ 3 h 320"/>
                <a:gd name="T72" fmla="*/ 161 w 322"/>
                <a:gd name="T73"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320">
                  <a:moveTo>
                    <a:pt x="161" y="0"/>
                  </a:moveTo>
                  <a:lnTo>
                    <a:pt x="190" y="3"/>
                  </a:lnTo>
                  <a:lnTo>
                    <a:pt x="217" y="10"/>
                  </a:lnTo>
                  <a:lnTo>
                    <a:pt x="243" y="23"/>
                  </a:lnTo>
                  <a:lnTo>
                    <a:pt x="265" y="38"/>
                  </a:lnTo>
                  <a:lnTo>
                    <a:pt x="285" y="57"/>
                  </a:lnTo>
                  <a:lnTo>
                    <a:pt x="300" y="79"/>
                  </a:lnTo>
                  <a:lnTo>
                    <a:pt x="312" y="104"/>
                  </a:lnTo>
                  <a:lnTo>
                    <a:pt x="320" y="131"/>
                  </a:lnTo>
                  <a:lnTo>
                    <a:pt x="322" y="159"/>
                  </a:lnTo>
                  <a:lnTo>
                    <a:pt x="320" y="188"/>
                  </a:lnTo>
                  <a:lnTo>
                    <a:pt x="313" y="215"/>
                  </a:lnTo>
                  <a:lnTo>
                    <a:pt x="301" y="240"/>
                  </a:lnTo>
                  <a:lnTo>
                    <a:pt x="285" y="262"/>
                  </a:lnTo>
                  <a:lnTo>
                    <a:pt x="265" y="282"/>
                  </a:lnTo>
                  <a:lnTo>
                    <a:pt x="242" y="298"/>
                  </a:lnTo>
                  <a:lnTo>
                    <a:pt x="216" y="310"/>
                  </a:lnTo>
                  <a:lnTo>
                    <a:pt x="189" y="317"/>
                  </a:lnTo>
                  <a:lnTo>
                    <a:pt x="160" y="320"/>
                  </a:lnTo>
                  <a:lnTo>
                    <a:pt x="132" y="317"/>
                  </a:lnTo>
                  <a:lnTo>
                    <a:pt x="104" y="309"/>
                  </a:lnTo>
                  <a:lnTo>
                    <a:pt x="80" y="297"/>
                  </a:lnTo>
                  <a:lnTo>
                    <a:pt x="57" y="281"/>
                  </a:lnTo>
                  <a:lnTo>
                    <a:pt x="38" y="262"/>
                  </a:lnTo>
                  <a:lnTo>
                    <a:pt x="22" y="240"/>
                  </a:lnTo>
                  <a:lnTo>
                    <a:pt x="11" y="214"/>
                  </a:lnTo>
                  <a:lnTo>
                    <a:pt x="2" y="188"/>
                  </a:lnTo>
                  <a:lnTo>
                    <a:pt x="0" y="159"/>
                  </a:lnTo>
                  <a:lnTo>
                    <a:pt x="3" y="131"/>
                  </a:lnTo>
                  <a:lnTo>
                    <a:pt x="11" y="104"/>
                  </a:lnTo>
                  <a:lnTo>
                    <a:pt x="23" y="79"/>
                  </a:lnTo>
                  <a:lnTo>
                    <a:pt x="39" y="57"/>
                  </a:lnTo>
                  <a:lnTo>
                    <a:pt x="58" y="38"/>
                  </a:lnTo>
                  <a:lnTo>
                    <a:pt x="81" y="23"/>
                  </a:lnTo>
                  <a:lnTo>
                    <a:pt x="105" y="10"/>
                  </a:lnTo>
                  <a:lnTo>
                    <a:pt x="133" y="3"/>
                  </a:lnTo>
                  <a:lnTo>
                    <a:pt x="16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363" name="Group 59">
            <a:extLst>
              <a:ext uri="{FF2B5EF4-FFF2-40B4-BE49-F238E27FC236}">
                <a16:creationId xmlns:a16="http://schemas.microsoft.com/office/drawing/2014/main" id="{FDCD9A86-F8E6-1546-29B6-19892ACACA77}"/>
              </a:ext>
            </a:extLst>
          </p:cNvPr>
          <p:cNvGrpSpPr>
            <a:grpSpLocks noChangeAspect="1"/>
          </p:cNvGrpSpPr>
          <p:nvPr/>
        </p:nvGrpSpPr>
        <p:grpSpPr bwMode="auto">
          <a:xfrm>
            <a:off x="5673403" y="4745392"/>
            <a:ext cx="248023" cy="330200"/>
            <a:chOff x="3637" y="2047"/>
            <a:chExt cx="166" cy="221"/>
          </a:xfrm>
          <a:solidFill>
            <a:schemeClr val="tx2"/>
          </a:solidFill>
        </p:grpSpPr>
        <p:sp>
          <p:nvSpPr>
            <p:cNvPr id="364" name="Freeform 61">
              <a:extLst>
                <a:ext uri="{FF2B5EF4-FFF2-40B4-BE49-F238E27FC236}">
                  <a16:creationId xmlns:a16="http://schemas.microsoft.com/office/drawing/2014/main" id="{42DC3F79-FBE6-688B-65F0-86645E12756F}"/>
                </a:ext>
              </a:extLst>
            </p:cNvPr>
            <p:cNvSpPr>
              <a:spLocks noEditPoints="1"/>
            </p:cNvSpPr>
            <p:nvPr/>
          </p:nvSpPr>
          <p:spPr bwMode="auto">
            <a:xfrm>
              <a:off x="3637" y="2047"/>
              <a:ext cx="166" cy="221"/>
            </a:xfrm>
            <a:custGeom>
              <a:avLst/>
              <a:gdLst>
                <a:gd name="T0" fmla="*/ 1088 w 2490"/>
                <a:gd name="T1" fmla="*/ 180 h 3314"/>
                <a:gd name="T2" fmla="*/ 858 w 2490"/>
                <a:gd name="T3" fmla="*/ 240 h 3314"/>
                <a:gd name="T4" fmla="*/ 656 w 2490"/>
                <a:gd name="T5" fmla="*/ 343 h 3314"/>
                <a:gd name="T6" fmla="*/ 484 w 2490"/>
                <a:gd name="T7" fmla="*/ 483 h 3314"/>
                <a:gd name="T8" fmla="*/ 345 w 2490"/>
                <a:gd name="T9" fmla="*/ 655 h 3314"/>
                <a:gd name="T10" fmla="*/ 243 w 2490"/>
                <a:gd name="T11" fmla="*/ 851 h 3314"/>
                <a:gd name="T12" fmla="*/ 183 w 2490"/>
                <a:gd name="T13" fmla="*/ 1068 h 3314"/>
                <a:gd name="T14" fmla="*/ 169 w 2490"/>
                <a:gd name="T15" fmla="*/ 1297 h 3314"/>
                <a:gd name="T16" fmla="*/ 205 w 2490"/>
                <a:gd name="T17" fmla="*/ 1543 h 3314"/>
                <a:gd name="T18" fmla="*/ 291 w 2490"/>
                <a:gd name="T19" fmla="*/ 1811 h 3314"/>
                <a:gd name="T20" fmla="*/ 428 w 2490"/>
                <a:gd name="T21" fmla="*/ 2089 h 3314"/>
                <a:gd name="T22" fmla="*/ 604 w 2490"/>
                <a:gd name="T23" fmla="*/ 2370 h 3314"/>
                <a:gd name="T24" fmla="*/ 814 w 2490"/>
                <a:gd name="T25" fmla="*/ 2648 h 3314"/>
                <a:gd name="T26" fmla="*/ 1065 w 2490"/>
                <a:gd name="T27" fmla="*/ 2932 h 3314"/>
                <a:gd name="T28" fmla="*/ 1221 w 2490"/>
                <a:gd name="T29" fmla="*/ 3098 h 3314"/>
                <a:gd name="T30" fmla="*/ 1258 w 2490"/>
                <a:gd name="T31" fmla="*/ 3102 h 3314"/>
                <a:gd name="T32" fmla="*/ 1485 w 2490"/>
                <a:gd name="T33" fmla="*/ 2870 h 3314"/>
                <a:gd name="T34" fmla="*/ 1772 w 2490"/>
                <a:gd name="T35" fmla="*/ 2529 h 3314"/>
                <a:gd name="T36" fmla="*/ 1977 w 2490"/>
                <a:gd name="T37" fmla="*/ 2235 h 3314"/>
                <a:gd name="T38" fmla="*/ 2122 w 2490"/>
                <a:gd name="T39" fmla="*/ 1983 h 3314"/>
                <a:gd name="T40" fmla="*/ 2228 w 2490"/>
                <a:gd name="T41" fmla="*/ 1739 h 3314"/>
                <a:gd name="T42" fmla="*/ 2300 w 2490"/>
                <a:gd name="T43" fmla="*/ 1488 h 3314"/>
                <a:gd name="T44" fmla="*/ 2324 w 2490"/>
                <a:gd name="T45" fmla="*/ 1247 h 3314"/>
                <a:gd name="T46" fmla="*/ 2300 w 2490"/>
                <a:gd name="T47" fmla="*/ 1019 h 3314"/>
                <a:gd name="T48" fmla="*/ 2226 w 2490"/>
                <a:gd name="T49" fmla="*/ 796 h 3314"/>
                <a:gd name="T50" fmla="*/ 2107 w 2490"/>
                <a:gd name="T51" fmla="*/ 598 h 3314"/>
                <a:gd name="T52" fmla="*/ 1951 w 2490"/>
                <a:gd name="T53" fmla="*/ 429 h 3314"/>
                <a:gd name="T54" fmla="*/ 1759 w 2490"/>
                <a:gd name="T55" fmla="*/ 297 h 3314"/>
                <a:gd name="T56" fmla="*/ 1548 w 2490"/>
                <a:gd name="T57" fmla="*/ 211 h 3314"/>
                <a:gd name="T58" fmla="*/ 1325 w 2490"/>
                <a:gd name="T59" fmla="*/ 171 h 3314"/>
                <a:gd name="T60" fmla="*/ 1345 w 2490"/>
                <a:gd name="T61" fmla="*/ 0 h 3314"/>
                <a:gd name="T62" fmla="*/ 1534 w 2490"/>
                <a:gd name="T63" fmla="*/ 33 h 3314"/>
                <a:gd name="T64" fmla="*/ 1774 w 2490"/>
                <a:gd name="T65" fmla="*/ 116 h 3314"/>
                <a:gd name="T66" fmla="*/ 1992 w 2490"/>
                <a:gd name="T67" fmla="*/ 247 h 3314"/>
                <a:gd name="T68" fmla="*/ 2179 w 2490"/>
                <a:gd name="T69" fmla="*/ 420 h 3314"/>
                <a:gd name="T70" fmla="*/ 2329 w 2490"/>
                <a:gd name="T71" fmla="*/ 627 h 3314"/>
                <a:gd name="T72" fmla="*/ 2432 w 2490"/>
                <a:gd name="T73" fmla="*/ 860 h 3314"/>
                <a:gd name="T74" fmla="*/ 2485 w 2490"/>
                <a:gd name="T75" fmla="*/ 1114 h 3314"/>
                <a:gd name="T76" fmla="*/ 2484 w 2490"/>
                <a:gd name="T77" fmla="*/ 1381 h 3314"/>
                <a:gd name="T78" fmla="*/ 2431 w 2490"/>
                <a:gd name="T79" fmla="*/ 1659 h 3314"/>
                <a:gd name="T80" fmla="*/ 2330 w 2490"/>
                <a:gd name="T81" fmla="*/ 1939 h 3314"/>
                <a:gd name="T82" fmla="*/ 2198 w 2490"/>
                <a:gd name="T83" fmla="*/ 2200 h 3314"/>
                <a:gd name="T84" fmla="*/ 2029 w 2490"/>
                <a:gd name="T85" fmla="*/ 2467 h 3314"/>
                <a:gd name="T86" fmla="*/ 1787 w 2490"/>
                <a:gd name="T87" fmla="*/ 2783 h 3314"/>
                <a:gd name="T88" fmla="*/ 1440 w 2490"/>
                <a:gd name="T89" fmla="*/ 3160 h 3314"/>
                <a:gd name="T90" fmla="*/ 1280 w 2490"/>
                <a:gd name="T91" fmla="*/ 3305 h 3314"/>
                <a:gd name="T92" fmla="*/ 1229 w 2490"/>
                <a:gd name="T93" fmla="*/ 3312 h 3314"/>
                <a:gd name="T94" fmla="*/ 1174 w 2490"/>
                <a:gd name="T95" fmla="*/ 3277 h 3314"/>
                <a:gd name="T96" fmla="*/ 827 w 2490"/>
                <a:gd name="T97" fmla="*/ 2924 h 3314"/>
                <a:gd name="T98" fmla="*/ 536 w 2490"/>
                <a:gd name="T99" fmla="*/ 2567 h 3314"/>
                <a:gd name="T100" fmla="*/ 298 w 2490"/>
                <a:gd name="T101" fmla="*/ 2204 h 3314"/>
                <a:gd name="T102" fmla="*/ 145 w 2490"/>
                <a:gd name="T103" fmla="*/ 1899 h 3314"/>
                <a:gd name="T104" fmla="*/ 53 w 2490"/>
                <a:gd name="T105" fmla="*/ 1632 h 3314"/>
                <a:gd name="T106" fmla="*/ 5 w 2490"/>
                <a:gd name="T107" fmla="*/ 1373 h 3314"/>
                <a:gd name="T108" fmla="*/ 6 w 2490"/>
                <a:gd name="T109" fmla="*/ 1129 h 3314"/>
                <a:gd name="T110" fmla="*/ 52 w 2490"/>
                <a:gd name="T111" fmla="*/ 895 h 3314"/>
                <a:gd name="T112" fmla="*/ 140 w 2490"/>
                <a:gd name="T113" fmla="*/ 676 h 3314"/>
                <a:gd name="T114" fmla="*/ 266 w 2490"/>
                <a:gd name="T115" fmla="*/ 479 h 3314"/>
                <a:gd name="T116" fmla="*/ 428 w 2490"/>
                <a:gd name="T117" fmla="*/ 307 h 3314"/>
                <a:gd name="T118" fmla="*/ 621 w 2490"/>
                <a:gd name="T119" fmla="*/ 169 h 3314"/>
                <a:gd name="T120" fmla="*/ 843 w 2490"/>
                <a:gd name="T121" fmla="*/ 67 h 3314"/>
                <a:gd name="T122" fmla="*/ 986 w 2490"/>
                <a:gd name="T123" fmla="*/ 31 h 3314"/>
                <a:gd name="T124" fmla="*/ 1139 w 2490"/>
                <a:gd name="T125" fmla="*/ 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90" h="3314">
                  <a:moveTo>
                    <a:pt x="1249" y="169"/>
                  </a:moveTo>
                  <a:lnTo>
                    <a:pt x="1168" y="172"/>
                  </a:lnTo>
                  <a:lnTo>
                    <a:pt x="1088" y="180"/>
                  </a:lnTo>
                  <a:lnTo>
                    <a:pt x="1007" y="195"/>
                  </a:lnTo>
                  <a:lnTo>
                    <a:pt x="931" y="215"/>
                  </a:lnTo>
                  <a:lnTo>
                    <a:pt x="858" y="240"/>
                  </a:lnTo>
                  <a:lnTo>
                    <a:pt x="787" y="270"/>
                  </a:lnTo>
                  <a:lnTo>
                    <a:pt x="720" y="304"/>
                  </a:lnTo>
                  <a:lnTo>
                    <a:pt x="656" y="343"/>
                  </a:lnTo>
                  <a:lnTo>
                    <a:pt x="596" y="386"/>
                  </a:lnTo>
                  <a:lnTo>
                    <a:pt x="538" y="433"/>
                  </a:lnTo>
                  <a:lnTo>
                    <a:pt x="484" y="483"/>
                  </a:lnTo>
                  <a:lnTo>
                    <a:pt x="434" y="537"/>
                  </a:lnTo>
                  <a:lnTo>
                    <a:pt x="388" y="595"/>
                  </a:lnTo>
                  <a:lnTo>
                    <a:pt x="345" y="655"/>
                  </a:lnTo>
                  <a:lnTo>
                    <a:pt x="308" y="718"/>
                  </a:lnTo>
                  <a:lnTo>
                    <a:pt x="273" y="783"/>
                  </a:lnTo>
                  <a:lnTo>
                    <a:pt x="243" y="851"/>
                  </a:lnTo>
                  <a:lnTo>
                    <a:pt x="219" y="922"/>
                  </a:lnTo>
                  <a:lnTo>
                    <a:pt x="199" y="994"/>
                  </a:lnTo>
                  <a:lnTo>
                    <a:pt x="183" y="1068"/>
                  </a:lnTo>
                  <a:lnTo>
                    <a:pt x="173" y="1144"/>
                  </a:lnTo>
                  <a:lnTo>
                    <a:pt x="169" y="1220"/>
                  </a:lnTo>
                  <a:lnTo>
                    <a:pt x="169" y="1297"/>
                  </a:lnTo>
                  <a:lnTo>
                    <a:pt x="175" y="1376"/>
                  </a:lnTo>
                  <a:lnTo>
                    <a:pt x="186" y="1455"/>
                  </a:lnTo>
                  <a:lnTo>
                    <a:pt x="205" y="1543"/>
                  </a:lnTo>
                  <a:lnTo>
                    <a:pt x="228" y="1631"/>
                  </a:lnTo>
                  <a:lnTo>
                    <a:pt x="258" y="1720"/>
                  </a:lnTo>
                  <a:lnTo>
                    <a:pt x="291" y="1811"/>
                  </a:lnTo>
                  <a:lnTo>
                    <a:pt x="331" y="1902"/>
                  </a:lnTo>
                  <a:lnTo>
                    <a:pt x="377" y="1995"/>
                  </a:lnTo>
                  <a:lnTo>
                    <a:pt x="428" y="2089"/>
                  </a:lnTo>
                  <a:lnTo>
                    <a:pt x="483" y="2183"/>
                  </a:lnTo>
                  <a:lnTo>
                    <a:pt x="542" y="2277"/>
                  </a:lnTo>
                  <a:lnTo>
                    <a:pt x="604" y="2370"/>
                  </a:lnTo>
                  <a:lnTo>
                    <a:pt x="669" y="2463"/>
                  </a:lnTo>
                  <a:lnTo>
                    <a:pt x="739" y="2555"/>
                  </a:lnTo>
                  <a:lnTo>
                    <a:pt x="814" y="2648"/>
                  </a:lnTo>
                  <a:lnTo>
                    <a:pt x="893" y="2742"/>
                  </a:lnTo>
                  <a:lnTo>
                    <a:pt x="977" y="2836"/>
                  </a:lnTo>
                  <a:lnTo>
                    <a:pt x="1065" y="2932"/>
                  </a:lnTo>
                  <a:lnTo>
                    <a:pt x="1159" y="3029"/>
                  </a:lnTo>
                  <a:lnTo>
                    <a:pt x="1191" y="3062"/>
                  </a:lnTo>
                  <a:lnTo>
                    <a:pt x="1221" y="3098"/>
                  </a:lnTo>
                  <a:lnTo>
                    <a:pt x="1240" y="3119"/>
                  </a:lnTo>
                  <a:lnTo>
                    <a:pt x="1247" y="3112"/>
                  </a:lnTo>
                  <a:lnTo>
                    <a:pt x="1258" y="3102"/>
                  </a:lnTo>
                  <a:lnTo>
                    <a:pt x="1267" y="3094"/>
                  </a:lnTo>
                  <a:lnTo>
                    <a:pt x="1379" y="2982"/>
                  </a:lnTo>
                  <a:lnTo>
                    <a:pt x="1485" y="2870"/>
                  </a:lnTo>
                  <a:lnTo>
                    <a:pt x="1586" y="2757"/>
                  </a:lnTo>
                  <a:lnTo>
                    <a:pt x="1682" y="2644"/>
                  </a:lnTo>
                  <a:lnTo>
                    <a:pt x="1772" y="2529"/>
                  </a:lnTo>
                  <a:lnTo>
                    <a:pt x="1858" y="2412"/>
                  </a:lnTo>
                  <a:lnTo>
                    <a:pt x="1920" y="2322"/>
                  </a:lnTo>
                  <a:lnTo>
                    <a:pt x="1977" y="2235"/>
                  </a:lnTo>
                  <a:lnTo>
                    <a:pt x="2030" y="2150"/>
                  </a:lnTo>
                  <a:lnTo>
                    <a:pt x="2078" y="2066"/>
                  </a:lnTo>
                  <a:lnTo>
                    <a:pt x="2122" y="1983"/>
                  </a:lnTo>
                  <a:lnTo>
                    <a:pt x="2160" y="1901"/>
                  </a:lnTo>
                  <a:lnTo>
                    <a:pt x="2196" y="1820"/>
                  </a:lnTo>
                  <a:lnTo>
                    <a:pt x="2228" y="1739"/>
                  </a:lnTo>
                  <a:lnTo>
                    <a:pt x="2255" y="1658"/>
                  </a:lnTo>
                  <a:lnTo>
                    <a:pt x="2281" y="1572"/>
                  </a:lnTo>
                  <a:lnTo>
                    <a:pt x="2300" y="1488"/>
                  </a:lnTo>
                  <a:lnTo>
                    <a:pt x="2313" y="1406"/>
                  </a:lnTo>
                  <a:lnTo>
                    <a:pt x="2322" y="1326"/>
                  </a:lnTo>
                  <a:lnTo>
                    <a:pt x="2324" y="1247"/>
                  </a:lnTo>
                  <a:lnTo>
                    <a:pt x="2322" y="1170"/>
                  </a:lnTo>
                  <a:lnTo>
                    <a:pt x="2314" y="1094"/>
                  </a:lnTo>
                  <a:lnTo>
                    <a:pt x="2300" y="1019"/>
                  </a:lnTo>
                  <a:lnTo>
                    <a:pt x="2281" y="943"/>
                  </a:lnTo>
                  <a:lnTo>
                    <a:pt x="2255" y="868"/>
                  </a:lnTo>
                  <a:lnTo>
                    <a:pt x="2226" y="796"/>
                  </a:lnTo>
                  <a:lnTo>
                    <a:pt x="2191" y="727"/>
                  </a:lnTo>
                  <a:lnTo>
                    <a:pt x="2151" y="661"/>
                  </a:lnTo>
                  <a:lnTo>
                    <a:pt x="2107" y="598"/>
                  </a:lnTo>
                  <a:lnTo>
                    <a:pt x="2060" y="538"/>
                  </a:lnTo>
                  <a:lnTo>
                    <a:pt x="2007" y="482"/>
                  </a:lnTo>
                  <a:lnTo>
                    <a:pt x="1951" y="429"/>
                  </a:lnTo>
                  <a:lnTo>
                    <a:pt x="1889" y="381"/>
                  </a:lnTo>
                  <a:lnTo>
                    <a:pt x="1825" y="336"/>
                  </a:lnTo>
                  <a:lnTo>
                    <a:pt x="1759" y="297"/>
                  </a:lnTo>
                  <a:lnTo>
                    <a:pt x="1691" y="264"/>
                  </a:lnTo>
                  <a:lnTo>
                    <a:pt x="1621" y="235"/>
                  </a:lnTo>
                  <a:lnTo>
                    <a:pt x="1548" y="211"/>
                  </a:lnTo>
                  <a:lnTo>
                    <a:pt x="1475" y="192"/>
                  </a:lnTo>
                  <a:lnTo>
                    <a:pt x="1401" y="179"/>
                  </a:lnTo>
                  <a:lnTo>
                    <a:pt x="1325" y="171"/>
                  </a:lnTo>
                  <a:lnTo>
                    <a:pt x="1249" y="169"/>
                  </a:lnTo>
                  <a:close/>
                  <a:moveTo>
                    <a:pt x="1344" y="0"/>
                  </a:moveTo>
                  <a:lnTo>
                    <a:pt x="1345" y="0"/>
                  </a:lnTo>
                  <a:lnTo>
                    <a:pt x="1404" y="10"/>
                  </a:lnTo>
                  <a:lnTo>
                    <a:pt x="1469" y="20"/>
                  </a:lnTo>
                  <a:lnTo>
                    <a:pt x="1534" y="33"/>
                  </a:lnTo>
                  <a:lnTo>
                    <a:pt x="1617" y="55"/>
                  </a:lnTo>
                  <a:lnTo>
                    <a:pt x="1697" y="82"/>
                  </a:lnTo>
                  <a:lnTo>
                    <a:pt x="1774" y="116"/>
                  </a:lnTo>
                  <a:lnTo>
                    <a:pt x="1850" y="155"/>
                  </a:lnTo>
                  <a:lnTo>
                    <a:pt x="1923" y="198"/>
                  </a:lnTo>
                  <a:lnTo>
                    <a:pt x="1992" y="247"/>
                  </a:lnTo>
                  <a:lnTo>
                    <a:pt x="2059" y="301"/>
                  </a:lnTo>
                  <a:lnTo>
                    <a:pt x="2121" y="358"/>
                  </a:lnTo>
                  <a:lnTo>
                    <a:pt x="2179" y="420"/>
                  </a:lnTo>
                  <a:lnTo>
                    <a:pt x="2234" y="487"/>
                  </a:lnTo>
                  <a:lnTo>
                    <a:pt x="2284" y="555"/>
                  </a:lnTo>
                  <a:lnTo>
                    <a:pt x="2329" y="627"/>
                  </a:lnTo>
                  <a:lnTo>
                    <a:pt x="2368" y="703"/>
                  </a:lnTo>
                  <a:lnTo>
                    <a:pt x="2403" y="781"/>
                  </a:lnTo>
                  <a:lnTo>
                    <a:pt x="2432" y="860"/>
                  </a:lnTo>
                  <a:lnTo>
                    <a:pt x="2456" y="943"/>
                  </a:lnTo>
                  <a:lnTo>
                    <a:pt x="2473" y="1027"/>
                  </a:lnTo>
                  <a:lnTo>
                    <a:pt x="2485" y="1114"/>
                  </a:lnTo>
                  <a:lnTo>
                    <a:pt x="2490" y="1203"/>
                  </a:lnTo>
                  <a:lnTo>
                    <a:pt x="2490" y="1291"/>
                  </a:lnTo>
                  <a:lnTo>
                    <a:pt x="2484" y="1381"/>
                  </a:lnTo>
                  <a:lnTo>
                    <a:pt x="2473" y="1473"/>
                  </a:lnTo>
                  <a:lnTo>
                    <a:pt x="2455" y="1565"/>
                  </a:lnTo>
                  <a:lnTo>
                    <a:pt x="2431" y="1659"/>
                  </a:lnTo>
                  <a:lnTo>
                    <a:pt x="2402" y="1755"/>
                  </a:lnTo>
                  <a:lnTo>
                    <a:pt x="2365" y="1851"/>
                  </a:lnTo>
                  <a:lnTo>
                    <a:pt x="2330" y="1939"/>
                  </a:lnTo>
                  <a:lnTo>
                    <a:pt x="2290" y="2026"/>
                  </a:lnTo>
                  <a:lnTo>
                    <a:pt x="2246" y="2112"/>
                  </a:lnTo>
                  <a:lnTo>
                    <a:pt x="2198" y="2200"/>
                  </a:lnTo>
                  <a:lnTo>
                    <a:pt x="2146" y="2287"/>
                  </a:lnTo>
                  <a:lnTo>
                    <a:pt x="2090" y="2376"/>
                  </a:lnTo>
                  <a:lnTo>
                    <a:pt x="2029" y="2467"/>
                  </a:lnTo>
                  <a:lnTo>
                    <a:pt x="1963" y="2557"/>
                  </a:lnTo>
                  <a:lnTo>
                    <a:pt x="1893" y="2651"/>
                  </a:lnTo>
                  <a:lnTo>
                    <a:pt x="1787" y="2783"/>
                  </a:lnTo>
                  <a:lnTo>
                    <a:pt x="1676" y="2913"/>
                  </a:lnTo>
                  <a:lnTo>
                    <a:pt x="1560" y="3038"/>
                  </a:lnTo>
                  <a:lnTo>
                    <a:pt x="1440" y="3160"/>
                  </a:lnTo>
                  <a:lnTo>
                    <a:pt x="1317" y="3277"/>
                  </a:lnTo>
                  <a:lnTo>
                    <a:pt x="1298" y="3294"/>
                  </a:lnTo>
                  <a:lnTo>
                    <a:pt x="1280" y="3305"/>
                  </a:lnTo>
                  <a:lnTo>
                    <a:pt x="1263" y="3312"/>
                  </a:lnTo>
                  <a:lnTo>
                    <a:pt x="1246" y="3314"/>
                  </a:lnTo>
                  <a:lnTo>
                    <a:pt x="1229" y="3312"/>
                  </a:lnTo>
                  <a:lnTo>
                    <a:pt x="1212" y="3305"/>
                  </a:lnTo>
                  <a:lnTo>
                    <a:pt x="1194" y="3294"/>
                  </a:lnTo>
                  <a:lnTo>
                    <a:pt x="1174" y="3277"/>
                  </a:lnTo>
                  <a:lnTo>
                    <a:pt x="1052" y="3160"/>
                  </a:lnTo>
                  <a:lnTo>
                    <a:pt x="936" y="3042"/>
                  </a:lnTo>
                  <a:lnTo>
                    <a:pt x="827" y="2924"/>
                  </a:lnTo>
                  <a:lnTo>
                    <a:pt x="723" y="2806"/>
                  </a:lnTo>
                  <a:lnTo>
                    <a:pt x="626" y="2687"/>
                  </a:lnTo>
                  <a:lnTo>
                    <a:pt x="536" y="2567"/>
                  </a:lnTo>
                  <a:lnTo>
                    <a:pt x="450" y="2447"/>
                  </a:lnTo>
                  <a:lnTo>
                    <a:pt x="372" y="2326"/>
                  </a:lnTo>
                  <a:lnTo>
                    <a:pt x="298" y="2204"/>
                  </a:lnTo>
                  <a:lnTo>
                    <a:pt x="230" y="2080"/>
                  </a:lnTo>
                  <a:lnTo>
                    <a:pt x="185" y="1989"/>
                  </a:lnTo>
                  <a:lnTo>
                    <a:pt x="145" y="1899"/>
                  </a:lnTo>
                  <a:lnTo>
                    <a:pt x="109" y="1810"/>
                  </a:lnTo>
                  <a:lnTo>
                    <a:pt x="78" y="1721"/>
                  </a:lnTo>
                  <a:lnTo>
                    <a:pt x="53" y="1632"/>
                  </a:lnTo>
                  <a:lnTo>
                    <a:pt x="32" y="1544"/>
                  </a:lnTo>
                  <a:lnTo>
                    <a:pt x="15" y="1456"/>
                  </a:lnTo>
                  <a:lnTo>
                    <a:pt x="5" y="1373"/>
                  </a:lnTo>
                  <a:lnTo>
                    <a:pt x="0" y="1291"/>
                  </a:lnTo>
                  <a:lnTo>
                    <a:pt x="0" y="1210"/>
                  </a:lnTo>
                  <a:lnTo>
                    <a:pt x="6" y="1129"/>
                  </a:lnTo>
                  <a:lnTo>
                    <a:pt x="16" y="1050"/>
                  </a:lnTo>
                  <a:lnTo>
                    <a:pt x="32" y="971"/>
                  </a:lnTo>
                  <a:lnTo>
                    <a:pt x="52" y="895"/>
                  </a:lnTo>
                  <a:lnTo>
                    <a:pt x="76" y="821"/>
                  </a:lnTo>
                  <a:lnTo>
                    <a:pt x="106" y="747"/>
                  </a:lnTo>
                  <a:lnTo>
                    <a:pt x="140" y="676"/>
                  </a:lnTo>
                  <a:lnTo>
                    <a:pt x="177" y="608"/>
                  </a:lnTo>
                  <a:lnTo>
                    <a:pt x="219" y="542"/>
                  </a:lnTo>
                  <a:lnTo>
                    <a:pt x="266" y="479"/>
                  </a:lnTo>
                  <a:lnTo>
                    <a:pt x="316" y="418"/>
                  </a:lnTo>
                  <a:lnTo>
                    <a:pt x="370" y="361"/>
                  </a:lnTo>
                  <a:lnTo>
                    <a:pt x="428" y="307"/>
                  </a:lnTo>
                  <a:lnTo>
                    <a:pt x="489" y="258"/>
                  </a:lnTo>
                  <a:lnTo>
                    <a:pt x="553" y="212"/>
                  </a:lnTo>
                  <a:lnTo>
                    <a:pt x="621" y="169"/>
                  </a:lnTo>
                  <a:lnTo>
                    <a:pt x="693" y="130"/>
                  </a:lnTo>
                  <a:lnTo>
                    <a:pt x="766" y="97"/>
                  </a:lnTo>
                  <a:lnTo>
                    <a:pt x="843" y="67"/>
                  </a:lnTo>
                  <a:lnTo>
                    <a:pt x="890" y="53"/>
                  </a:lnTo>
                  <a:lnTo>
                    <a:pt x="938" y="42"/>
                  </a:lnTo>
                  <a:lnTo>
                    <a:pt x="986" y="31"/>
                  </a:lnTo>
                  <a:lnTo>
                    <a:pt x="1034" y="23"/>
                  </a:lnTo>
                  <a:lnTo>
                    <a:pt x="1122" y="6"/>
                  </a:lnTo>
                  <a:lnTo>
                    <a:pt x="1139" y="2"/>
                  </a:lnTo>
                  <a:lnTo>
                    <a:pt x="1146" y="0"/>
                  </a:lnTo>
                  <a:lnTo>
                    <a:pt x="13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65" name="Freeform 62">
              <a:extLst>
                <a:ext uri="{FF2B5EF4-FFF2-40B4-BE49-F238E27FC236}">
                  <a16:creationId xmlns:a16="http://schemas.microsoft.com/office/drawing/2014/main" id="{CC2D03DB-E966-05E3-D441-BEBAB8D540CD}"/>
                </a:ext>
              </a:extLst>
            </p:cNvPr>
            <p:cNvSpPr>
              <a:spLocks/>
            </p:cNvSpPr>
            <p:nvPr/>
          </p:nvSpPr>
          <p:spPr bwMode="auto">
            <a:xfrm>
              <a:off x="3677" y="2088"/>
              <a:ext cx="86" cy="87"/>
            </a:xfrm>
            <a:custGeom>
              <a:avLst/>
              <a:gdLst>
                <a:gd name="T0" fmla="*/ 711 w 1298"/>
                <a:gd name="T1" fmla="*/ 3 h 1298"/>
                <a:gd name="T2" fmla="*/ 831 w 1298"/>
                <a:gd name="T3" fmla="*/ 25 h 1298"/>
                <a:gd name="T4" fmla="*/ 941 w 1298"/>
                <a:gd name="T5" fmla="*/ 69 h 1298"/>
                <a:gd name="T6" fmla="*/ 1041 w 1298"/>
                <a:gd name="T7" fmla="*/ 132 h 1298"/>
                <a:gd name="T8" fmla="*/ 1127 w 1298"/>
                <a:gd name="T9" fmla="*/ 211 h 1298"/>
                <a:gd name="T10" fmla="*/ 1199 w 1298"/>
                <a:gd name="T11" fmla="*/ 305 h 1298"/>
                <a:gd name="T12" fmla="*/ 1252 w 1298"/>
                <a:gd name="T13" fmla="*/ 410 h 1298"/>
                <a:gd name="T14" fmla="*/ 1285 w 1298"/>
                <a:gd name="T15" fmla="*/ 526 h 1298"/>
                <a:gd name="T16" fmla="*/ 1298 w 1298"/>
                <a:gd name="T17" fmla="*/ 649 h 1298"/>
                <a:gd name="T18" fmla="*/ 1285 w 1298"/>
                <a:gd name="T19" fmla="*/ 772 h 1298"/>
                <a:gd name="T20" fmla="*/ 1252 w 1298"/>
                <a:gd name="T21" fmla="*/ 888 h 1298"/>
                <a:gd name="T22" fmla="*/ 1199 w 1298"/>
                <a:gd name="T23" fmla="*/ 993 h 1298"/>
                <a:gd name="T24" fmla="*/ 1127 w 1298"/>
                <a:gd name="T25" fmla="*/ 1087 h 1298"/>
                <a:gd name="T26" fmla="*/ 1041 w 1298"/>
                <a:gd name="T27" fmla="*/ 1165 h 1298"/>
                <a:gd name="T28" fmla="*/ 941 w 1298"/>
                <a:gd name="T29" fmla="*/ 1228 h 1298"/>
                <a:gd name="T30" fmla="*/ 831 w 1298"/>
                <a:gd name="T31" fmla="*/ 1272 h 1298"/>
                <a:gd name="T32" fmla="*/ 711 w 1298"/>
                <a:gd name="T33" fmla="*/ 1294 h 1298"/>
                <a:gd name="T34" fmla="*/ 586 w 1298"/>
                <a:gd name="T35" fmla="*/ 1294 h 1298"/>
                <a:gd name="T36" fmla="*/ 466 w 1298"/>
                <a:gd name="T37" fmla="*/ 1272 h 1298"/>
                <a:gd name="T38" fmla="*/ 355 w 1298"/>
                <a:gd name="T39" fmla="*/ 1228 h 1298"/>
                <a:gd name="T40" fmla="*/ 256 w 1298"/>
                <a:gd name="T41" fmla="*/ 1165 h 1298"/>
                <a:gd name="T42" fmla="*/ 169 w 1298"/>
                <a:gd name="T43" fmla="*/ 1087 h 1298"/>
                <a:gd name="T44" fmla="*/ 99 w 1298"/>
                <a:gd name="T45" fmla="*/ 993 h 1298"/>
                <a:gd name="T46" fmla="*/ 45 w 1298"/>
                <a:gd name="T47" fmla="*/ 888 h 1298"/>
                <a:gd name="T48" fmla="*/ 11 w 1298"/>
                <a:gd name="T49" fmla="*/ 772 h 1298"/>
                <a:gd name="T50" fmla="*/ 0 w 1298"/>
                <a:gd name="T51" fmla="*/ 649 h 1298"/>
                <a:gd name="T52" fmla="*/ 11 w 1298"/>
                <a:gd name="T53" fmla="*/ 526 h 1298"/>
                <a:gd name="T54" fmla="*/ 45 w 1298"/>
                <a:gd name="T55" fmla="*/ 410 h 1298"/>
                <a:gd name="T56" fmla="*/ 99 w 1298"/>
                <a:gd name="T57" fmla="*/ 305 h 1298"/>
                <a:gd name="T58" fmla="*/ 169 w 1298"/>
                <a:gd name="T59" fmla="*/ 211 h 1298"/>
                <a:gd name="T60" fmla="*/ 256 w 1298"/>
                <a:gd name="T61" fmla="*/ 132 h 1298"/>
                <a:gd name="T62" fmla="*/ 355 w 1298"/>
                <a:gd name="T63" fmla="*/ 69 h 1298"/>
                <a:gd name="T64" fmla="*/ 466 w 1298"/>
                <a:gd name="T65" fmla="*/ 25 h 1298"/>
                <a:gd name="T66" fmla="*/ 586 w 1298"/>
                <a:gd name="T67" fmla="*/ 3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98" h="1298">
                  <a:moveTo>
                    <a:pt x="649" y="0"/>
                  </a:moveTo>
                  <a:lnTo>
                    <a:pt x="711" y="3"/>
                  </a:lnTo>
                  <a:lnTo>
                    <a:pt x="772" y="11"/>
                  </a:lnTo>
                  <a:lnTo>
                    <a:pt x="831" y="25"/>
                  </a:lnTo>
                  <a:lnTo>
                    <a:pt x="887" y="45"/>
                  </a:lnTo>
                  <a:lnTo>
                    <a:pt x="941" y="69"/>
                  </a:lnTo>
                  <a:lnTo>
                    <a:pt x="993" y="99"/>
                  </a:lnTo>
                  <a:lnTo>
                    <a:pt x="1041" y="132"/>
                  </a:lnTo>
                  <a:lnTo>
                    <a:pt x="1086" y="170"/>
                  </a:lnTo>
                  <a:lnTo>
                    <a:pt x="1127" y="211"/>
                  </a:lnTo>
                  <a:lnTo>
                    <a:pt x="1165" y="257"/>
                  </a:lnTo>
                  <a:lnTo>
                    <a:pt x="1199" y="305"/>
                  </a:lnTo>
                  <a:lnTo>
                    <a:pt x="1227" y="355"/>
                  </a:lnTo>
                  <a:lnTo>
                    <a:pt x="1252" y="410"/>
                  </a:lnTo>
                  <a:lnTo>
                    <a:pt x="1271" y="466"/>
                  </a:lnTo>
                  <a:lnTo>
                    <a:pt x="1285" y="526"/>
                  </a:lnTo>
                  <a:lnTo>
                    <a:pt x="1295" y="587"/>
                  </a:lnTo>
                  <a:lnTo>
                    <a:pt x="1298" y="649"/>
                  </a:lnTo>
                  <a:lnTo>
                    <a:pt x="1295" y="711"/>
                  </a:lnTo>
                  <a:lnTo>
                    <a:pt x="1285" y="772"/>
                  </a:lnTo>
                  <a:lnTo>
                    <a:pt x="1271" y="831"/>
                  </a:lnTo>
                  <a:lnTo>
                    <a:pt x="1252" y="888"/>
                  </a:lnTo>
                  <a:lnTo>
                    <a:pt x="1227" y="942"/>
                  </a:lnTo>
                  <a:lnTo>
                    <a:pt x="1199" y="993"/>
                  </a:lnTo>
                  <a:lnTo>
                    <a:pt x="1165" y="1042"/>
                  </a:lnTo>
                  <a:lnTo>
                    <a:pt x="1127" y="1087"/>
                  </a:lnTo>
                  <a:lnTo>
                    <a:pt x="1086" y="1127"/>
                  </a:lnTo>
                  <a:lnTo>
                    <a:pt x="1041" y="1165"/>
                  </a:lnTo>
                  <a:lnTo>
                    <a:pt x="993" y="1199"/>
                  </a:lnTo>
                  <a:lnTo>
                    <a:pt x="941" y="1228"/>
                  </a:lnTo>
                  <a:lnTo>
                    <a:pt x="887" y="1253"/>
                  </a:lnTo>
                  <a:lnTo>
                    <a:pt x="831" y="1272"/>
                  </a:lnTo>
                  <a:lnTo>
                    <a:pt x="772" y="1286"/>
                  </a:lnTo>
                  <a:lnTo>
                    <a:pt x="711" y="1294"/>
                  </a:lnTo>
                  <a:lnTo>
                    <a:pt x="649" y="1298"/>
                  </a:lnTo>
                  <a:lnTo>
                    <a:pt x="586" y="1294"/>
                  </a:lnTo>
                  <a:lnTo>
                    <a:pt x="525" y="1286"/>
                  </a:lnTo>
                  <a:lnTo>
                    <a:pt x="466" y="1272"/>
                  </a:lnTo>
                  <a:lnTo>
                    <a:pt x="409" y="1253"/>
                  </a:lnTo>
                  <a:lnTo>
                    <a:pt x="355" y="1228"/>
                  </a:lnTo>
                  <a:lnTo>
                    <a:pt x="304" y="1199"/>
                  </a:lnTo>
                  <a:lnTo>
                    <a:pt x="256" y="1165"/>
                  </a:lnTo>
                  <a:lnTo>
                    <a:pt x="211" y="1127"/>
                  </a:lnTo>
                  <a:lnTo>
                    <a:pt x="169" y="1087"/>
                  </a:lnTo>
                  <a:lnTo>
                    <a:pt x="131" y="1042"/>
                  </a:lnTo>
                  <a:lnTo>
                    <a:pt x="99" y="993"/>
                  </a:lnTo>
                  <a:lnTo>
                    <a:pt x="69" y="942"/>
                  </a:lnTo>
                  <a:lnTo>
                    <a:pt x="45" y="888"/>
                  </a:lnTo>
                  <a:lnTo>
                    <a:pt x="25" y="831"/>
                  </a:lnTo>
                  <a:lnTo>
                    <a:pt x="11" y="772"/>
                  </a:lnTo>
                  <a:lnTo>
                    <a:pt x="3" y="711"/>
                  </a:lnTo>
                  <a:lnTo>
                    <a:pt x="0" y="649"/>
                  </a:lnTo>
                  <a:lnTo>
                    <a:pt x="3" y="587"/>
                  </a:lnTo>
                  <a:lnTo>
                    <a:pt x="11" y="526"/>
                  </a:lnTo>
                  <a:lnTo>
                    <a:pt x="25" y="466"/>
                  </a:lnTo>
                  <a:lnTo>
                    <a:pt x="45" y="410"/>
                  </a:lnTo>
                  <a:lnTo>
                    <a:pt x="69" y="355"/>
                  </a:lnTo>
                  <a:lnTo>
                    <a:pt x="99" y="305"/>
                  </a:lnTo>
                  <a:lnTo>
                    <a:pt x="131" y="257"/>
                  </a:lnTo>
                  <a:lnTo>
                    <a:pt x="169" y="211"/>
                  </a:lnTo>
                  <a:lnTo>
                    <a:pt x="211" y="170"/>
                  </a:lnTo>
                  <a:lnTo>
                    <a:pt x="256" y="132"/>
                  </a:lnTo>
                  <a:lnTo>
                    <a:pt x="304" y="99"/>
                  </a:lnTo>
                  <a:lnTo>
                    <a:pt x="355" y="69"/>
                  </a:lnTo>
                  <a:lnTo>
                    <a:pt x="409" y="45"/>
                  </a:lnTo>
                  <a:lnTo>
                    <a:pt x="466" y="25"/>
                  </a:lnTo>
                  <a:lnTo>
                    <a:pt x="525" y="11"/>
                  </a:lnTo>
                  <a:lnTo>
                    <a:pt x="586" y="3"/>
                  </a:lnTo>
                  <a:lnTo>
                    <a:pt x="6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366" name="Freeform 120">
            <a:extLst>
              <a:ext uri="{FF2B5EF4-FFF2-40B4-BE49-F238E27FC236}">
                <a16:creationId xmlns:a16="http://schemas.microsoft.com/office/drawing/2014/main" id="{3B68E5BE-3859-030C-9483-61CD1ABD0C63}"/>
              </a:ext>
            </a:extLst>
          </p:cNvPr>
          <p:cNvSpPr>
            <a:spLocks noEditPoints="1"/>
          </p:cNvSpPr>
          <p:nvPr/>
        </p:nvSpPr>
        <p:spPr bwMode="auto">
          <a:xfrm>
            <a:off x="6029033" y="3591839"/>
            <a:ext cx="296194" cy="296194"/>
          </a:xfrm>
          <a:custGeom>
            <a:avLst/>
            <a:gdLst>
              <a:gd name="T0" fmla="*/ 1555 w 3231"/>
              <a:gd name="T1" fmla="*/ 1220 h 3231"/>
              <a:gd name="T2" fmla="*/ 1434 w 3231"/>
              <a:gd name="T3" fmla="*/ 1279 h 3231"/>
              <a:gd name="T4" fmla="*/ 1412 w 3231"/>
              <a:gd name="T5" fmla="*/ 1349 h 3231"/>
              <a:gd name="T6" fmla="*/ 1449 w 3231"/>
              <a:gd name="T7" fmla="*/ 1422 h 3231"/>
              <a:gd name="T8" fmla="*/ 1531 w 3231"/>
              <a:gd name="T9" fmla="*/ 1443 h 3231"/>
              <a:gd name="T10" fmla="*/ 1615 w 3231"/>
              <a:gd name="T11" fmla="*/ 2335 h 3231"/>
              <a:gd name="T12" fmla="*/ 1628 w 3231"/>
              <a:gd name="T13" fmla="*/ 2518 h 3231"/>
              <a:gd name="T14" fmla="*/ 1696 w 3231"/>
              <a:gd name="T15" fmla="*/ 2571 h 3231"/>
              <a:gd name="T16" fmla="*/ 1779 w 3231"/>
              <a:gd name="T17" fmla="*/ 2552 h 3231"/>
              <a:gd name="T18" fmla="*/ 1817 w 3231"/>
              <a:gd name="T19" fmla="*/ 2478 h 3231"/>
              <a:gd name="T20" fmla="*/ 1816 w 3231"/>
              <a:gd name="T21" fmla="*/ 1329 h 3231"/>
              <a:gd name="T22" fmla="*/ 1772 w 3231"/>
              <a:gd name="T23" fmla="*/ 1235 h 3231"/>
              <a:gd name="T24" fmla="*/ 1677 w 3231"/>
              <a:gd name="T25" fmla="*/ 1198 h 3231"/>
              <a:gd name="T26" fmla="*/ 1534 w 3231"/>
              <a:gd name="T27" fmla="*/ 681 h 3231"/>
              <a:gd name="T28" fmla="*/ 1464 w 3231"/>
              <a:gd name="T29" fmla="*/ 762 h 3231"/>
              <a:gd name="T30" fmla="*/ 1464 w 3231"/>
              <a:gd name="T31" fmla="*/ 872 h 3231"/>
              <a:gd name="T32" fmla="*/ 1533 w 3231"/>
              <a:gd name="T33" fmla="*/ 955 h 3231"/>
              <a:gd name="T34" fmla="*/ 1642 w 3231"/>
              <a:gd name="T35" fmla="*/ 975 h 3231"/>
              <a:gd name="T36" fmla="*/ 1738 w 3231"/>
              <a:gd name="T37" fmla="*/ 920 h 3231"/>
              <a:gd name="T38" fmla="*/ 1775 w 3231"/>
              <a:gd name="T39" fmla="*/ 817 h 3231"/>
              <a:gd name="T40" fmla="*/ 1738 w 3231"/>
              <a:gd name="T41" fmla="*/ 715 h 3231"/>
              <a:gd name="T42" fmla="*/ 1643 w 3231"/>
              <a:gd name="T43" fmla="*/ 661 h 3231"/>
              <a:gd name="T44" fmla="*/ 1818 w 3231"/>
              <a:gd name="T45" fmla="*/ 14 h 3231"/>
              <a:gd name="T46" fmla="*/ 2199 w 3231"/>
              <a:gd name="T47" fmla="*/ 109 h 3231"/>
              <a:gd name="T48" fmla="*/ 2538 w 3231"/>
              <a:gd name="T49" fmla="*/ 290 h 3231"/>
              <a:gd name="T50" fmla="*/ 2822 w 3231"/>
              <a:gd name="T51" fmla="*/ 543 h 3231"/>
              <a:gd name="T52" fmla="*/ 3041 w 3231"/>
              <a:gd name="T53" fmla="*/ 857 h 3231"/>
              <a:gd name="T54" fmla="*/ 3181 w 3231"/>
              <a:gd name="T55" fmla="*/ 1218 h 3231"/>
              <a:gd name="T56" fmla="*/ 3231 w 3231"/>
              <a:gd name="T57" fmla="*/ 1616 h 3231"/>
              <a:gd name="T58" fmla="*/ 3181 w 3231"/>
              <a:gd name="T59" fmla="*/ 2014 h 3231"/>
              <a:gd name="T60" fmla="*/ 3041 w 3231"/>
              <a:gd name="T61" fmla="*/ 2375 h 3231"/>
              <a:gd name="T62" fmla="*/ 2822 w 3231"/>
              <a:gd name="T63" fmla="*/ 2688 h 3231"/>
              <a:gd name="T64" fmla="*/ 2538 w 3231"/>
              <a:gd name="T65" fmla="*/ 2942 h 3231"/>
              <a:gd name="T66" fmla="*/ 2199 w 3231"/>
              <a:gd name="T67" fmla="*/ 3122 h 3231"/>
              <a:gd name="T68" fmla="*/ 1818 w 3231"/>
              <a:gd name="T69" fmla="*/ 3219 h 3231"/>
              <a:gd name="T70" fmla="*/ 1413 w 3231"/>
              <a:gd name="T71" fmla="*/ 3219 h 3231"/>
              <a:gd name="T72" fmla="*/ 1032 w 3231"/>
              <a:gd name="T73" fmla="*/ 3122 h 3231"/>
              <a:gd name="T74" fmla="*/ 693 w 3231"/>
              <a:gd name="T75" fmla="*/ 2942 h 3231"/>
              <a:gd name="T76" fmla="*/ 407 w 3231"/>
              <a:gd name="T77" fmla="*/ 2688 h 3231"/>
              <a:gd name="T78" fmla="*/ 189 w 3231"/>
              <a:gd name="T79" fmla="*/ 2375 h 3231"/>
              <a:gd name="T80" fmla="*/ 49 w 3231"/>
              <a:gd name="T81" fmla="*/ 2014 h 3231"/>
              <a:gd name="T82" fmla="*/ 0 w 3231"/>
              <a:gd name="T83" fmla="*/ 1616 h 3231"/>
              <a:gd name="T84" fmla="*/ 49 w 3231"/>
              <a:gd name="T85" fmla="*/ 1218 h 3231"/>
              <a:gd name="T86" fmla="*/ 189 w 3231"/>
              <a:gd name="T87" fmla="*/ 857 h 3231"/>
              <a:gd name="T88" fmla="*/ 407 w 3231"/>
              <a:gd name="T89" fmla="*/ 543 h 3231"/>
              <a:gd name="T90" fmla="*/ 693 w 3231"/>
              <a:gd name="T91" fmla="*/ 290 h 3231"/>
              <a:gd name="T92" fmla="*/ 1032 w 3231"/>
              <a:gd name="T93" fmla="*/ 109 h 3231"/>
              <a:gd name="T94" fmla="*/ 1413 w 3231"/>
              <a:gd name="T95" fmla="*/ 14 h 3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31" h="3231">
                <a:moveTo>
                  <a:pt x="1677" y="1198"/>
                </a:moveTo>
                <a:lnTo>
                  <a:pt x="1647" y="1199"/>
                </a:lnTo>
                <a:lnTo>
                  <a:pt x="1601" y="1207"/>
                </a:lnTo>
                <a:lnTo>
                  <a:pt x="1555" y="1220"/>
                </a:lnTo>
                <a:lnTo>
                  <a:pt x="1510" y="1237"/>
                </a:lnTo>
                <a:lnTo>
                  <a:pt x="1468" y="1255"/>
                </a:lnTo>
                <a:lnTo>
                  <a:pt x="1449" y="1265"/>
                </a:lnTo>
                <a:lnTo>
                  <a:pt x="1434" y="1279"/>
                </a:lnTo>
                <a:lnTo>
                  <a:pt x="1423" y="1294"/>
                </a:lnTo>
                <a:lnTo>
                  <a:pt x="1416" y="1311"/>
                </a:lnTo>
                <a:lnTo>
                  <a:pt x="1412" y="1329"/>
                </a:lnTo>
                <a:lnTo>
                  <a:pt x="1412" y="1349"/>
                </a:lnTo>
                <a:lnTo>
                  <a:pt x="1416" y="1368"/>
                </a:lnTo>
                <a:lnTo>
                  <a:pt x="1423" y="1388"/>
                </a:lnTo>
                <a:lnTo>
                  <a:pt x="1434" y="1407"/>
                </a:lnTo>
                <a:lnTo>
                  <a:pt x="1449" y="1422"/>
                </a:lnTo>
                <a:lnTo>
                  <a:pt x="1468" y="1434"/>
                </a:lnTo>
                <a:lnTo>
                  <a:pt x="1487" y="1442"/>
                </a:lnTo>
                <a:lnTo>
                  <a:pt x="1508" y="1445"/>
                </a:lnTo>
                <a:lnTo>
                  <a:pt x="1531" y="1443"/>
                </a:lnTo>
                <a:lnTo>
                  <a:pt x="1554" y="1435"/>
                </a:lnTo>
                <a:lnTo>
                  <a:pt x="1583" y="1423"/>
                </a:lnTo>
                <a:lnTo>
                  <a:pt x="1615" y="1410"/>
                </a:lnTo>
                <a:lnTo>
                  <a:pt x="1615" y="2335"/>
                </a:lnTo>
                <a:lnTo>
                  <a:pt x="1614" y="2403"/>
                </a:lnTo>
                <a:lnTo>
                  <a:pt x="1615" y="2472"/>
                </a:lnTo>
                <a:lnTo>
                  <a:pt x="1618" y="2497"/>
                </a:lnTo>
                <a:lnTo>
                  <a:pt x="1628" y="2518"/>
                </a:lnTo>
                <a:lnTo>
                  <a:pt x="1640" y="2537"/>
                </a:lnTo>
                <a:lnTo>
                  <a:pt x="1656" y="2553"/>
                </a:lnTo>
                <a:lnTo>
                  <a:pt x="1674" y="2564"/>
                </a:lnTo>
                <a:lnTo>
                  <a:pt x="1696" y="2571"/>
                </a:lnTo>
                <a:lnTo>
                  <a:pt x="1719" y="2573"/>
                </a:lnTo>
                <a:lnTo>
                  <a:pt x="1743" y="2570"/>
                </a:lnTo>
                <a:lnTo>
                  <a:pt x="1762" y="2563"/>
                </a:lnTo>
                <a:lnTo>
                  <a:pt x="1779" y="2552"/>
                </a:lnTo>
                <a:lnTo>
                  <a:pt x="1793" y="2537"/>
                </a:lnTo>
                <a:lnTo>
                  <a:pt x="1804" y="2521"/>
                </a:lnTo>
                <a:lnTo>
                  <a:pt x="1812" y="2501"/>
                </a:lnTo>
                <a:lnTo>
                  <a:pt x="1817" y="2478"/>
                </a:lnTo>
                <a:lnTo>
                  <a:pt x="1819" y="2452"/>
                </a:lnTo>
                <a:lnTo>
                  <a:pt x="1819" y="1641"/>
                </a:lnTo>
                <a:lnTo>
                  <a:pt x="1819" y="1361"/>
                </a:lnTo>
                <a:lnTo>
                  <a:pt x="1816" y="1329"/>
                </a:lnTo>
                <a:lnTo>
                  <a:pt x="1811" y="1302"/>
                </a:lnTo>
                <a:lnTo>
                  <a:pt x="1802" y="1277"/>
                </a:lnTo>
                <a:lnTo>
                  <a:pt x="1788" y="1254"/>
                </a:lnTo>
                <a:lnTo>
                  <a:pt x="1772" y="1235"/>
                </a:lnTo>
                <a:lnTo>
                  <a:pt x="1753" y="1219"/>
                </a:lnTo>
                <a:lnTo>
                  <a:pt x="1730" y="1208"/>
                </a:lnTo>
                <a:lnTo>
                  <a:pt x="1706" y="1201"/>
                </a:lnTo>
                <a:lnTo>
                  <a:pt x="1677" y="1198"/>
                </a:lnTo>
                <a:close/>
                <a:moveTo>
                  <a:pt x="1614" y="658"/>
                </a:moveTo>
                <a:lnTo>
                  <a:pt x="1586" y="661"/>
                </a:lnTo>
                <a:lnTo>
                  <a:pt x="1558" y="668"/>
                </a:lnTo>
                <a:lnTo>
                  <a:pt x="1534" y="681"/>
                </a:lnTo>
                <a:lnTo>
                  <a:pt x="1511" y="696"/>
                </a:lnTo>
                <a:lnTo>
                  <a:pt x="1492" y="715"/>
                </a:lnTo>
                <a:lnTo>
                  <a:pt x="1476" y="737"/>
                </a:lnTo>
                <a:lnTo>
                  <a:pt x="1464" y="762"/>
                </a:lnTo>
                <a:lnTo>
                  <a:pt x="1456" y="789"/>
                </a:lnTo>
                <a:lnTo>
                  <a:pt x="1453" y="817"/>
                </a:lnTo>
                <a:lnTo>
                  <a:pt x="1455" y="846"/>
                </a:lnTo>
                <a:lnTo>
                  <a:pt x="1464" y="872"/>
                </a:lnTo>
                <a:lnTo>
                  <a:pt x="1475" y="898"/>
                </a:lnTo>
                <a:lnTo>
                  <a:pt x="1491" y="920"/>
                </a:lnTo>
                <a:lnTo>
                  <a:pt x="1510" y="939"/>
                </a:lnTo>
                <a:lnTo>
                  <a:pt x="1533" y="955"/>
                </a:lnTo>
                <a:lnTo>
                  <a:pt x="1557" y="967"/>
                </a:lnTo>
                <a:lnTo>
                  <a:pt x="1585" y="975"/>
                </a:lnTo>
                <a:lnTo>
                  <a:pt x="1613" y="978"/>
                </a:lnTo>
                <a:lnTo>
                  <a:pt x="1642" y="975"/>
                </a:lnTo>
                <a:lnTo>
                  <a:pt x="1669" y="968"/>
                </a:lnTo>
                <a:lnTo>
                  <a:pt x="1695" y="956"/>
                </a:lnTo>
                <a:lnTo>
                  <a:pt x="1718" y="940"/>
                </a:lnTo>
                <a:lnTo>
                  <a:pt x="1738" y="920"/>
                </a:lnTo>
                <a:lnTo>
                  <a:pt x="1754" y="898"/>
                </a:lnTo>
                <a:lnTo>
                  <a:pt x="1766" y="873"/>
                </a:lnTo>
                <a:lnTo>
                  <a:pt x="1773" y="846"/>
                </a:lnTo>
                <a:lnTo>
                  <a:pt x="1775" y="817"/>
                </a:lnTo>
                <a:lnTo>
                  <a:pt x="1773" y="789"/>
                </a:lnTo>
                <a:lnTo>
                  <a:pt x="1765" y="762"/>
                </a:lnTo>
                <a:lnTo>
                  <a:pt x="1753" y="737"/>
                </a:lnTo>
                <a:lnTo>
                  <a:pt x="1738" y="715"/>
                </a:lnTo>
                <a:lnTo>
                  <a:pt x="1718" y="696"/>
                </a:lnTo>
                <a:lnTo>
                  <a:pt x="1696" y="681"/>
                </a:lnTo>
                <a:lnTo>
                  <a:pt x="1670" y="668"/>
                </a:lnTo>
                <a:lnTo>
                  <a:pt x="1643" y="661"/>
                </a:lnTo>
                <a:lnTo>
                  <a:pt x="1614" y="658"/>
                </a:lnTo>
                <a:close/>
                <a:moveTo>
                  <a:pt x="1615" y="0"/>
                </a:moveTo>
                <a:lnTo>
                  <a:pt x="1717" y="3"/>
                </a:lnTo>
                <a:lnTo>
                  <a:pt x="1818" y="14"/>
                </a:lnTo>
                <a:lnTo>
                  <a:pt x="1917" y="29"/>
                </a:lnTo>
                <a:lnTo>
                  <a:pt x="2013" y="50"/>
                </a:lnTo>
                <a:lnTo>
                  <a:pt x="2107" y="77"/>
                </a:lnTo>
                <a:lnTo>
                  <a:pt x="2199" y="109"/>
                </a:lnTo>
                <a:lnTo>
                  <a:pt x="2289" y="147"/>
                </a:lnTo>
                <a:lnTo>
                  <a:pt x="2374" y="190"/>
                </a:lnTo>
                <a:lnTo>
                  <a:pt x="2458" y="238"/>
                </a:lnTo>
                <a:lnTo>
                  <a:pt x="2538" y="290"/>
                </a:lnTo>
                <a:lnTo>
                  <a:pt x="2614" y="347"/>
                </a:lnTo>
                <a:lnTo>
                  <a:pt x="2688" y="409"/>
                </a:lnTo>
                <a:lnTo>
                  <a:pt x="2757" y="474"/>
                </a:lnTo>
                <a:lnTo>
                  <a:pt x="2822" y="543"/>
                </a:lnTo>
                <a:lnTo>
                  <a:pt x="2884" y="617"/>
                </a:lnTo>
                <a:lnTo>
                  <a:pt x="2941" y="693"/>
                </a:lnTo>
                <a:lnTo>
                  <a:pt x="2993" y="773"/>
                </a:lnTo>
                <a:lnTo>
                  <a:pt x="3041" y="857"/>
                </a:lnTo>
                <a:lnTo>
                  <a:pt x="3084" y="942"/>
                </a:lnTo>
                <a:lnTo>
                  <a:pt x="3122" y="1032"/>
                </a:lnTo>
                <a:lnTo>
                  <a:pt x="3154" y="1124"/>
                </a:lnTo>
                <a:lnTo>
                  <a:pt x="3181" y="1218"/>
                </a:lnTo>
                <a:lnTo>
                  <a:pt x="3202" y="1314"/>
                </a:lnTo>
                <a:lnTo>
                  <a:pt x="3217" y="1413"/>
                </a:lnTo>
                <a:lnTo>
                  <a:pt x="3228" y="1514"/>
                </a:lnTo>
                <a:lnTo>
                  <a:pt x="3231" y="1616"/>
                </a:lnTo>
                <a:lnTo>
                  <a:pt x="3228" y="1718"/>
                </a:lnTo>
                <a:lnTo>
                  <a:pt x="3217" y="1818"/>
                </a:lnTo>
                <a:lnTo>
                  <a:pt x="3202" y="1917"/>
                </a:lnTo>
                <a:lnTo>
                  <a:pt x="3181" y="2014"/>
                </a:lnTo>
                <a:lnTo>
                  <a:pt x="3154" y="2108"/>
                </a:lnTo>
                <a:lnTo>
                  <a:pt x="3122" y="2199"/>
                </a:lnTo>
                <a:lnTo>
                  <a:pt x="3084" y="2289"/>
                </a:lnTo>
                <a:lnTo>
                  <a:pt x="3041" y="2375"/>
                </a:lnTo>
                <a:lnTo>
                  <a:pt x="2993" y="2459"/>
                </a:lnTo>
                <a:lnTo>
                  <a:pt x="2941" y="2538"/>
                </a:lnTo>
                <a:lnTo>
                  <a:pt x="2884" y="2616"/>
                </a:lnTo>
                <a:lnTo>
                  <a:pt x="2822" y="2688"/>
                </a:lnTo>
                <a:lnTo>
                  <a:pt x="2757" y="2758"/>
                </a:lnTo>
                <a:lnTo>
                  <a:pt x="2688" y="2824"/>
                </a:lnTo>
                <a:lnTo>
                  <a:pt x="2614" y="2885"/>
                </a:lnTo>
                <a:lnTo>
                  <a:pt x="2538" y="2942"/>
                </a:lnTo>
                <a:lnTo>
                  <a:pt x="2458" y="2994"/>
                </a:lnTo>
                <a:lnTo>
                  <a:pt x="2374" y="3042"/>
                </a:lnTo>
                <a:lnTo>
                  <a:pt x="2289" y="3084"/>
                </a:lnTo>
                <a:lnTo>
                  <a:pt x="2199" y="3122"/>
                </a:lnTo>
                <a:lnTo>
                  <a:pt x="2107" y="3155"/>
                </a:lnTo>
                <a:lnTo>
                  <a:pt x="2013" y="3182"/>
                </a:lnTo>
                <a:lnTo>
                  <a:pt x="1917" y="3202"/>
                </a:lnTo>
                <a:lnTo>
                  <a:pt x="1818" y="3219"/>
                </a:lnTo>
                <a:lnTo>
                  <a:pt x="1717" y="3228"/>
                </a:lnTo>
                <a:lnTo>
                  <a:pt x="1615" y="3231"/>
                </a:lnTo>
                <a:lnTo>
                  <a:pt x="1513" y="3228"/>
                </a:lnTo>
                <a:lnTo>
                  <a:pt x="1413" y="3219"/>
                </a:lnTo>
                <a:lnTo>
                  <a:pt x="1314" y="3202"/>
                </a:lnTo>
                <a:lnTo>
                  <a:pt x="1217" y="3182"/>
                </a:lnTo>
                <a:lnTo>
                  <a:pt x="1123" y="3155"/>
                </a:lnTo>
                <a:lnTo>
                  <a:pt x="1032" y="3122"/>
                </a:lnTo>
                <a:lnTo>
                  <a:pt x="942" y="3084"/>
                </a:lnTo>
                <a:lnTo>
                  <a:pt x="856" y="3042"/>
                </a:lnTo>
                <a:lnTo>
                  <a:pt x="772" y="2994"/>
                </a:lnTo>
                <a:lnTo>
                  <a:pt x="693" y="2942"/>
                </a:lnTo>
                <a:lnTo>
                  <a:pt x="615" y="2885"/>
                </a:lnTo>
                <a:lnTo>
                  <a:pt x="543" y="2824"/>
                </a:lnTo>
                <a:lnTo>
                  <a:pt x="473" y="2758"/>
                </a:lnTo>
                <a:lnTo>
                  <a:pt x="407" y="2688"/>
                </a:lnTo>
                <a:lnTo>
                  <a:pt x="346" y="2616"/>
                </a:lnTo>
                <a:lnTo>
                  <a:pt x="289" y="2538"/>
                </a:lnTo>
                <a:lnTo>
                  <a:pt x="237" y="2459"/>
                </a:lnTo>
                <a:lnTo>
                  <a:pt x="189" y="2375"/>
                </a:lnTo>
                <a:lnTo>
                  <a:pt x="147" y="2289"/>
                </a:lnTo>
                <a:lnTo>
                  <a:pt x="109" y="2199"/>
                </a:lnTo>
                <a:lnTo>
                  <a:pt x="76" y="2108"/>
                </a:lnTo>
                <a:lnTo>
                  <a:pt x="49" y="2014"/>
                </a:lnTo>
                <a:lnTo>
                  <a:pt x="29" y="1917"/>
                </a:lnTo>
                <a:lnTo>
                  <a:pt x="12" y="1818"/>
                </a:lnTo>
                <a:lnTo>
                  <a:pt x="3" y="1718"/>
                </a:lnTo>
                <a:lnTo>
                  <a:pt x="0" y="1616"/>
                </a:lnTo>
                <a:lnTo>
                  <a:pt x="3" y="1514"/>
                </a:lnTo>
                <a:lnTo>
                  <a:pt x="12" y="1413"/>
                </a:lnTo>
                <a:lnTo>
                  <a:pt x="29" y="1314"/>
                </a:lnTo>
                <a:lnTo>
                  <a:pt x="49" y="1218"/>
                </a:lnTo>
                <a:lnTo>
                  <a:pt x="76" y="1124"/>
                </a:lnTo>
                <a:lnTo>
                  <a:pt x="109" y="1032"/>
                </a:lnTo>
                <a:lnTo>
                  <a:pt x="147" y="942"/>
                </a:lnTo>
                <a:lnTo>
                  <a:pt x="189" y="857"/>
                </a:lnTo>
                <a:lnTo>
                  <a:pt x="237" y="773"/>
                </a:lnTo>
                <a:lnTo>
                  <a:pt x="289" y="693"/>
                </a:lnTo>
                <a:lnTo>
                  <a:pt x="346" y="617"/>
                </a:lnTo>
                <a:lnTo>
                  <a:pt x="407" y="543"/>
                </a:lnTo>
                <a:lnTo>
                  <a:pt x="473" y="474"/>
                </a:lnTo>
                <a:lnTo>
                  <a:pt x="543" y="409"/>
                </a:lnTo>
                <a:lnTo>
                  <a:pt x="615" y="347"/>
                </a:lnTo>
                <a:lnTo>
                  <a:pt x="693" y="290"/>
                </a:lnTo>
                <a:lnTo>
                  <a:pt x="772" y="238"/>
                </a:lnTo>
                <a:lnTo>
                  <a:pt x="856" y="190"/>
                </a:lnTo>
                <a:lnTo>
                  <a:pt x="942" y="147"/>
                </a:lnTo>
                <a:lnTo>
                  <a:pt x="1032" y="109"/>
                </a:lnTo>
                <a:lnTo>
                  <a:pt x="1123" y="77"/>
                </a:lnTo>
                <a:lnTo>
                  <a:pt x="1217" y="50"/>
                </a:lnTo>
                <a:lnTo>
                  <a:pt x="1314" y="29"/>
                </a:lnTo>
                <a:lnTo>
                  <a:pt x="1413" y="14"/>
                </a:lnTo>
                <a:lnTo>
                  <a:pt x="1513" y="3"/>
                </a:lnTo>
                <a:lnTo>
                  <a:pt x="1615"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nvGrpSpPr>
          <p:cNvPr id="367" name="Group 32">
            <a:extLst>
              <a:ext uri="{FF2B5EF4-FFF2-40B4-BE49-F238E27FC236}">
                <a16:creationId xmlns:a16="http://schemas.microsoft.com/office/drawing/2014/main" id="{491A1651-7EC1-66A3-90B4-1A917CD3D289}"/>
              </a:ext>
            </a:extLst>
          </p:cNvPr>
          <p:cNvGrpSpPr>
            <a:grpSpLocks noChangeAspect="1"/>
          </p:cNvGrpSpPr>
          <p:nvPr/>
        </p:nvGrpSpPr>
        <p:grpSpPr bwMode="auto">
          <a:xfrm>
            <a:off x="5308969" y="4024383"/>
            <a:ext cx="319088" cy="311150"/>
            <a:chOff x="3272" y="1772"/>
            <a:chExt cx="201" cy="196"/>
          </a:xfrm>
          <a:solidFill>
            <a:schemeClr val="tx2"/>
          </a:solidFill>
        </p:grpSpPr>
        <p:sp>
          <p:nvSpPr>
            <p:cNvPr id="368" name="Freeform 34">
              <a:extLst>
                <a:ext uri="{FF2B5EF4-FFF2-40B4-BE49-F238E27FC236}">
                  <a16:creationId xmlns:a16="http://schemas.microsoft.com/office/drawing/2014/main" id="{3D0029AD-1FF2-BB82-1A97-5BC7A6C2841F}"/>
                </a:ext>
              </a:extLst>
            </p:cNvPr>
            <p:cNvSpPr>
              <a:spLocks/>
            </p:cNvSpPr>
            <p:nvPr/>
          </p:nvSpPr>
          <p:spPr bwMode="auto">
            <a:xfrm>
              <a:off x="3290" y="1794"/>
              <a:ext cx="165" cy="174"/>
            </a:xfrm>
            <a:custGeom>
              <a:avLst/>
              <a:gdLst>
                <a:gd name="T0" fmla="*/ 1381 w 2629"/>
                <a:gd name="T1" fmla="*/ 2 h 2790"/>
                <a:gd name="T2" fmla="*/ 1534 w 2629"/>
                <a:gd name="T3" fmla="*/ 21 h 2790"/>
                <a:gd name="T4" fmla="*/ 1681 w 2629"/>
                <a:gd name="T5" fmla="*/ 58 h 2790"/>
                <a:gd name="T6" fmla="*/ 1820 w 2629"/>
                <a:gd name="T7" fmla="*/ 114 h 2790"/>
                <a:gd name="T8" fmla="*/ 1949 w 2629"/>
                <a:gd name="T9" fmla="*/ 188 h 2790"/>
                <a:gd name="T10" fmla="*/ 2068 w 2629"/>
                <a:gd name="T11" fmla="*/ 278 h 2790"/>
                <a:gd name="T12" fmla="*/ 2174 w 2629"/>
                <a:gd name="T13" fmla="*/ 383 h 2790"/>
                <a:gd name="T14" fmla="*/ 2266 w 2629"/>
                <a:gd name="T15" fmla="*/ 503 h 2790"/>
                <a:gd name="T16" fmla="*/ 2341 w 2629"/>
                <a:gd name="T17" fmla="*/ 635 h 2790"/>
                <a:gd name="T18" fmla="*/ 2400 w 2629"/>
                <a:gd name="T19" fmla="*/ 779 h 2790"/>
                <a:gd name="T20" fmla="*/ 2438 w 2629"/>
                <a:gd name="T21" fmla="*/ 930 h 2790"/>
                <a:gd name="T22" fmla="*/ 2457 w 2629"/>
                <a:gd name="T23" fmla="*/ 1084 h 2790"/>
                <a:gd name="T24" fmla="*/ 2462 w 2629"/>
                <a:gd name="T25" fmla="*/ 1573 h 2790"/>
                <a:gd name="T26" fmla="*/ 2462 w 2629"/>
                <a:gd name="T27" fmla="*/ 2399 h 2790"/>
                <a:gd name="T28" fmla="*/ 2471 w 2629"/>
                <a:gd name="T29" fmla="*/ 2455 h 2790"/>
                <a:gd name="T30" fmla="*/ 2546 w 2629"/>
                <a:gd name="T31" fmla="*/ 2617 h 2790"/>
                <a:gd name="T32" fmla="*/ 2621 w 2629"/>
                <a:gd name="T33" fmla="*/ 2770 h 2790"/>
                <a:gd name="T34" fmla="*/ 0 w 2629"/>
                <a:gd name="T35" fmla="*/ 2790 h 2790"/>
                <a:gd name="T36" fmla="*/ 19 w 2629"/>
                <a:gd name="T37" fmla="*/ 2750 h 2790"/>
                <a:gd name="T38" fmla="*/ 159 w 2629"/>
                <a:gd name="T39" fmla="*/ 2474 h 2790"/>
                <a:gd name="T40" fmla="*/ 174 w 2629"/>
                <a:gd name="T41" fmla="*/ 2430 h 2790"/>
                <a:gd name="T42" fmla="*/ 176 w 2629"/>
                <a:gd name="T43" fmla="*/ 1782 h 2790"/>
                <a:gd name="T44" fmla="*/ 179 w 2629"/>
                <a:gd name="T45" fmla="*/ 1079 h 2790"/>
                <a:gd name="T46" fmla="*/ 197 w 2629"/>
                <a:gd name="T47" fmla="*/ 924 h 2790"/>
                <a:gd name="T48" fmla="*/ 235 w 2629"/>
                <a:gd name="T49" fmla="*/ 777 h 2790"/>
                <a:gd name="T50" fmla="*/ 293 w 2629"/>
                <a:gd name="T51" fmla="*/ 637 h 2790"/>
                <a:gd name="T52" fmla="*/ 372 w 2629"/>
                <a:gd name="T53" fmla="*/ 504 h 2790"/>
                <a:gd name="T54" fmla="*/ 471 w 2629"/>
                <a:gd name="T55" fmla="*/ 378 h 2790"/>
                <a:gd name="T56" fmla="*/ 584 w 2629"/>
                <a:gd name="T57" fmla="*/ 267 h 2790"/>
                <a:gd name="T58" fmla="*/ 708 w 2629"/>
                <a:gd name="T59" fmla="*/ 174 h 2790"/>
                <a:gd name="T60" fmla="*/ 843 w 2629"/>
                <a:gd name="T61" fmla="*/ 101 h 2790"/>
                <a:gd name="T62" fmla="*/ 987 w 2629"/>
                <a:gd name="T63" fmla="*/ 48 h 2790"/>
                <a:gd name="T64" fmla="*/ 1142 w 2629"/>
                <a:gd name="T65" fmla="*/ 14 h 2790"/>
                <a:gd name="T66" fmla="*/ 1303 w 2629"/>
                <a:gd name="T67" fmla="*/ 0 h 2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9" h="2790">
                  <a:moveTo>
                    <a:pt x="1303" y="0"/>
                  </a:moveTo>
                  <a:lnTo>
                    <a:pt x="1381" y="2"/>
                  </a:lnTo>
                  <a:lnTo>
                    <a:pt x="1459" y="9"/>
                  </a:lnTo>
                  <a:lnTo>
                    <a:pt x="1534" y="21"/>
                  </a:lnTo>
                  <a:lnTo>
                    <a:pt x="1609" y="37"/>
                  </a:lnTo>
                  <a:lnTo>
                    <a:pt x="1681" y="58"/>
                  </a:lnTo>
                  <a:lnTo>
                    <a:pt x="1751" y="84"/>
                  </a:lnTo>
                  <a:lnTo>
                    <a:pt x="1820" y="114"/>
                  </a:lnTo>
                  <a:lnTo>
                    <a:pt x="1886" y="149"/>
                  </a:lnTo>
                  <a:lnTo>
                    <a:pt x="1949" y="188"/>
                  </a:lnTo>
                  <a:lnTo>
                    <a:pt x="2010" y="230"/>
                  </a:lnTo>
                  <a:lnTo>
                    <a:pt x="2068" y="278"/>
                  </a:lnTo>
                  <a:lnTo>
                    <a:pt x="2122" y="328"/>
                  </a:lnTo>
                  <a:lnTo>
                    <a:pt x="2174" y="383"/>
                  </a:lnTo>
                  <a:lnTo>
                    <a:pt x="2221" y="441"/>
                  </a:lnTo>
                  <a:lnTo>
                    <a:pt x="2266" y="503"/>
                  </a:lnTo>
                  <a:lnTo>
                    <a:pt x="2305" y="567"/>
                  </a:lnTo>
                  <a:lnTo>
                    <a:pt x="2341" y="635"/>
                  </a:lnTo>
                  <a:lnTo>
                    <a:pt x="2372" y="705"/>
                  </a:lnTo>
                  <a:lnTo>
                    <a:pt x="2400" y="779"/>
                  </a:lnTo>
                  <a:lnTo>
                    <a:pt x="2422" y="856"/>
                  </a:lnTo>
                  <a:lnTo>
                    <a:pt x="2438" y="930"/>
                  </a:lnTo>
                  <a:lnTo>
                    <a:pt x="2450" y="1007"/>
                  </a:lnTo>
                  <a:lnTo>
                    <a:pt x="2457" y="1084"/>
                  </a:lnTo>
                  <a:lnTo>
                    <a:pt x="2460" y="1160"/>
                  </a:lnTo>
                  <a:lnTo>
                    <a:pt x="2462" y="1573"/>
                  </a:lnTo>
                  <a:lnTo>
                    <a:pt x="2462" y="1986"/>
                  </a:lnTo>
                  <a:lnTo>
                    <a:pt x="2462" y="2399"/>
                  </a:lnTo>
                  <a:lnTo>
                    <a:pt x="2464" y="2427"/>
                  </a:lnTo>
                  <a:lnTo>
                    <a:pt x="2471" y="2455"/>
                  </a:lnTo>
                  <a:lnTo>
                    <a:pt x="2481" y="2481"/>
                  </a:lnTo>
                  <a:lnTo>
                    <a:pt x="2546" y="2617"/>
                  </a:lnTo>
                  <a:lnTo>
                    <a:pt x="2612" y="2752"/>
                  </a:lnTo>
                  <a:lnTo>
                    <a:pt x="2621" y="2770"/>
                  </a:lnTo>
                  <a:lnTo>
                    <a:pt x="2629" y="2790"/>
                  </a:lnTo>
                  <a:lnTo>
                    <a:pt x="0" y="2790"/>
                  </a:lnTo>
                  <a:lnTo>
                    <a:pt x="10" y="2769"/>
                  </a:lnTo>
                  <a:lnTo>
                    <a:pt x="19" y="2750"/>
                  </a:lnTo>
                  <a:lnTo>
                    <a:pt x="89" y="2613"/>
                  </a:lnTo>
                  <a:lnTo>
                    <a:pt x="159" y="2474"/>
                  </a:lnTo>
                  <a:lnTo>
                    <a:pt x="168" y="2453"/>
                  </a:lnTo>
                  <a:lnTo>
                    <a:pt x="174" y="2430"/>
                  </a:lnTo>
                  <a:lnTo>
                    <a:pt x="176" y="2407"/>
                  </a:lnTo>
                  <a:lnTo>
                    <a:pt x="176" y="1782"/>
                  </a:lnTo>
                  <a:lnTo>
                    <a:pt x="176" y="1157"/>
                  </a:lnTo>
                  <a:lnTo>
                    <a:pt x="179" y="1079"/>
                  </a:lnTo>
                  <a:lnTo>
                    <a:pt x="186" y="1001"/>
                  </a:lnTo>
                  <a:lnTo>
                    <a:pt x="197" y="924"/>
                  </a:lnTo>
                  <a:lnTo>
                    <a:pt x="214" y="851"/>
                  </a:lnTo>
                  <a:lnTo>
                    <a:pt x="235" y="777"/>
                  </a:lnTo>
                  <a:lnTo>
                    <a:pt x="262" y="706"/>
                  </a:lnTo>
                  <a:lnTo>
                    <a:pt x="293" y="637"/>
                  </a:lnTo>
                  <a:lnTo>
                    <a:pt x="330" y="569"/>
                  </a:lnTo>
                  <a:lnTo>
                    <a:pt x="372" y="504"/>
                  </a:lnTo>
                  <a:lnTo>
                    <a:pt x="419" y="440"/>
                  </a:lnTo>
                  <a:lnTo>
                    <a:pt x="471" y="378"/>
                  </a:lnTo>
                  <a:lnTo>
                    <a:pt x="527" y="319"/>
                  </a:lnTo>
                  <a:lnTo>
                    <a:pt x="584" y="267"/>
                  </a:lnTo>
                  <a:lnTo>
                    <a:pt x="645" y="218"/>
                  </a:lnTo>
                  <a:lnTo>
                    <a:pt x="708" y="174"/>
                  </a:lnTo>
                  <a:lnTo>
                    <a:pt x="774" y="136"/>
                  </a:lnTo>
                  <a:lnTo>
                    <a:pt x="843" y="101"/>
                  </a:lnTo>
                  <a:lnTo>
                    <a:pt x="913" y="72"/>
                  </a:lnTo>
                  <a:lnTo>
                    <a:pt x="987" y="48"/>
                  </a:lnTo>
                  <a:lnTo>
                    <a:pt x="1063" y="29"/>
                  </a:lnTo>
                  <a:lnTo>
                    <a:pt x="1142" y="14"/>
                  </a:lnTo>
                  <a:lnTo>
                    <a:pt x="1224" y="4"/>
                  </a:lnTo>
                  <a:lnTo>
                    <a:pt x="13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69" name="Rectangle 35">
              <a:extLst>
                <a:ext uri="{FF2B5EF4-FFF2-40B4-BE49-F238E27FC236}">
                  <a16:creationId xmlns:a16="http://schemas.microsoft.com/office/drawing/2014/main" id="{0999649F-BD9C-00C4-7955-144B2A1A252B}"/>
                </a:ext>
              </a:extLst>
            </p:cNvPr>
            <p:cNvSpPr>
              <a:spLocks noChangeArrowheads="1"/>
            </p:cNvSpPr>
            <p:nvPr/>
          </p:nvSpPr>
          <p:spPr bwMode="auto">
            <a:xfrm>
              <a:off x="3362" y="1772"/>
              <a:ext cx="22" cy="24"/>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370" name="Freeform 36">
              <a:extLst>
                <a:ext uri="{FF2B5EF4-FFF2-40B4-BE49-F238E27FC236}">
                  <a16:creationId xmlns:a16="http://schemas.microsoft.com/office/drawing/2014/main" id="{37BD7C44-F11B-D33C-205A-402AA35CFA5E}"/>
                </a:ext>
              </a:extLst>
            </p:cNvPr>
            <p:cNvSpPr>
              <a:spLocks/>
            </p:cNvSpPr>
            <p:nvPr/>
          </p:nvSpPr>
          <p:spPr bwMode="auto">
            <a:xfrm>
              <a:off x="3420" y="1780"/>
              <a:ext cx="53" cy="70"/>
            </a:xfrm>
            <a:custGeom>
              <a:avLst/>
              <a:gdLst>
                <a:gd name="T0" fmla="*/ 74 w 845"/>
                <a:gd name="T1" fmla="*/ 0 h 1115"/>
                <a:gd name="T2" fmla="*/ 146 w 845"/>
                <a:gd name="T3" fmla="*/ 28 h 1115"/>
                <a:gd name="T4" fmla="*/ 216 w 845"/>
                <a:gd name="T5" fmla="*/ 62 h 1115"/>
                <a:gd name="T6" fmla="*/ 283 w 845"/>
                <a:gd name="T7" fmla="*/ 99 h 1115"/>
                <a:gd name="T8" fmla="*/ 347 w 845"/>
                <a:gd name="T9" fmla="*/ 143 h 1115"/>
                <a:gd name="T10" fmla="*/ 407 w 845"/>
                <a:gd name="T11" fmla="*/ 189 h 1115"/>
                <a:gd name="T12" fmla="*/ 465 w 845"/>
                <a:gd name="T13" fmla="*/ 240 h 1115"/>
                <a:gd name="T14" fmla="*/ 518 w 845"/>
                <a:gd name="T15" fmla="*/ 293 h 1115"/>
                <a:gd name="T16" fmla="*/ 569 w 845"/>
                <a:gd name="T17" fmla="*/ 351 h 1115"/>
                <a:gd name="T18" fmla="*/ 615 w 845"/>
                <a:gd name="T19" fmla="*/ 411 h 1115"/>
                <a:gd name="T20" fmla="*/ 657 w 845"/>
                <a:gd name="T21" fmla="*/ 474 h 1115"/>
                <a:gd name="T22" fmla="*/ 697 w 845"/>
                <a:gd name="T23" fmla="*/ 539 h 1115"/>
                <a:gd name="T24" fmla="*/ 731 w 845"/>
                <a:gd name="T25" fmla="*/ 606 h 1115"/>
                <a:gd name="T26" fmla="*/ 761 w 845"/>
                <a:gd name="T27" fmla="*/ 675 h 1115"/>
                <a:gd name="T28" fmla="*/ 788 w 845"/>
                <a:gd name="T29" fmla="*/ 746 h 1115"/>
                <a:gd name="T30" fmla="*/ 809 w 845"/>
                <a:gd name="T31" fmla="*/ 819 h 1115"/>
                <a:gd name="T32" fmla="*/ 825 w 845"/>
                <a:gd name="T33" fmla="*/ 891 h 1115"/>
                <a:gd name="T34" fmla="*/ 837 w 845"/>
                <a:gd name="T35" fmla="*/ 966 h 1115"/>
                <a:gd name="T36" fmla="*/ 843 w 845"/>
                <a:gd name="T37" fmla="*/ 1040 h 1115"/>
                <a:gd name="T38" fmla="*/ 845 w 845"/>
                <a:gd name="T39" fmla="*/ 1115 h 1115"/>
                <a:gd name="T40" fmla="*/ 631 w 845"/>
                <a:gd name="T41" fmla="*/ 1115 h 1115"/>
                <a:gd name="T42" fmla="*/ 625 w 845"/>
                <a:gd name="T43" fmla="*/ 1035 h 1115"/>
                <a:gd name="T44" fmla="*/ 614 w 845"/>
                <a:gd name="T45" fmla="*/ 959 h 1115"/>
                <a:gd name="T46" fmla="*/ 599 w 845"/>
                <a:gd name="T47" fmla="*/ 885 h 1115"/>
                <a:gd name="T48" fmla="*/ 579 w 845"/>
                <a:gd name="T49" fmla="*/ 813 h 1115"/>
                <a:gd name="T50" fmla="*/ 556 w 845"/>
                <a:gd name="T51" fmla="*/ 746 h 1115"/>
                <a:gd name="T52" fmla="*/ 527 w 845"/>
                <a:gd name="T53" fmla="*/ 681 h 1115"/>
                <a:gd name="T54" fmla="*/ 494 w 845"/>
                <a:gd name="T55" fmla="*/ 620 h 1115"/>
                <a:gd name="T56" fmla="*/ 457 w 845"/>
                <a:gd name="T57" fmla="*/ 561 h 1115"/>
                <a:gd name="T58" fmla="*/ 415 w 845"/>
                <a:gd name="T59" fmla="*/ 505 h 1115"/>
                <a:gd name="T60" fmla="*/ 369 w 845"/>
                <a:gd name="T61" fmla="*/ 452 h 1115"/>
                <a:gd name="T62" fmla="*/ 319 w 845"/>
                <a:gd name="T63" fmla="*/ 403 h 1115"/>
                <a:gd name="T64" fmla="*/ 264 w 845"/>
                <a:gd name="T65" fmla="*/ 356 h 1115"/>
                <a:gd name="T66" fmla="*/ 205 w 845"/>
                <a:gd name="T67" fmla="*/ 312 h 1115"/>
                <a:gd name="T68" fmla="*/ 140 w 845"/>
                <a:gd name="T69" fmla="*/ 272 h 1115"/>
                <a:gd name="T70" fmla="*/ 73 w 845"/>
                <a:gd name="T71" fmla="*/ 234 h 1115"/>
                <a:gd name="T72" fmla="*/ 0 w 845"/>
                <a:gd name="T73" fmla="*/ 199 h 1115"/>
                <a:gd name="T74" fmla="*/ 17 w 845"/>
                <a:gd name="T75" fmla="*/ 150 h 1115"/>
                <a:gd name="T76" fmla="*/ 36 w 845"/>
                <a:gd name="T77" fmla="*/ 99 h 1115"/>
                <a:gd name="T78" fmla="*/ 74 w 845"/>
                <a:gd name="T79" fmla="*/ 0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5" h="1115">
                  <a:moveTo>
                    <a:pt x="74" y="0"/>
                  </a:moveTo>
                  <a:lnTo>
                    <a:pt x="146" y="28"/>
                  </a:lnTo>
                  <a:lnTo>
                    <a:pt x="216" y="62"/>
                  </a:lnTo>
                  <a:lnTo>
                    <a:pt x="283" y="99"/>
                  </a:lnTo>
                  <a:lnTo>
                    <a:pt x="347" y="143"/>
                  </a:lnTo>
                  <a:lnTo>
                    <a:pt x="407" y="189"/>
                  </a:lnTo>
                  <a:lnTo>
                    <a:pt x="465" y="240"/>
                  </a:lnTo>
                  <a:lnTo>
                    <a:pt x="518" y="293"/>
                  </a:lnTo>
                  <a:lnTo>
                    <a:pt x="569" y="351"/>
                  </a:lnTo>
                  <a:lnTo>
                    <a:pt x="615" y="411"/>
                  </a:lnTo>
                  <a:lnTo>
                    <a:pt x="657" y="474"/>
                  </a:lnTo>
                  <a:lnTo>
                    <a:pt x="697" y="539"/>
                  </a:lnTo>
                  <a:lnTo>
                    <a:pt x="731" y="606"/>
                  </a:lnTo>
                  <a:lnTo>
                    <a:pt x="761" y="675"/>
                  </a:lnTo>
                  <a:lnTo>
                    <a:pt x="788" y="746"/>
                  </a:lnTo>
                  <a:lnTo>
                    <a:pt x="809" y="819"/>
                  </a:lnTo>
                  <a:lnTo>
                    <a:pt x="825" y="891"/>
                  </a:lnTo>
                  <a:lnTo>
                    <a:pt x="837" y="966"/>
                  </a:lnTo>
                  <a:lnTo>
                    <a:pt x="843" y="1040"/>
                  </a:lnTo>
                  <a:lnTo>
                    <a:pt x="845" y="1115"/>
                  </a:lnTo>
                  <a:lnTo>
                    <a:pt x="631" y="1115"/>
                  </a:lnTo>
                  <a:lnTo>
                    <a:pt x="625" y="1035"/>
                  </a:lnTo>
                  <a:lnTo>
                    <a:pt x="614" y="959"/>
                  </a:lnTo>
                  <a:lnTo>
                    <a:pt x="599" y="885"/>
                  </a:lnTo>
                  <a:lnTo>
                    <a:pt x="579" y="813"/>
                  </a:lnTo>
                  <a:lnTo>
                    <a:pt x="556" y="746"/>
                  </a:lnTo>
                  <a:lnTo>
                    <a:pt x="527" y="681"/>
                  </a:lnTo>
                  <a:lnTo>
                    <a:pt x="494" y="620"/>
                  </a:lnTo>
                  <a:lnTo>
                    <a:pt x="457" y="561"/>
                  </a:lnTo>
                  <a:lnTo>
                    <a:pt x="415" y="505"/>
                  </a:lnTo>
                  <a:lnTo>
                    <a:pt x="369" y="452"/>
                  </a:lnTo>
                  <a:lnTo>
                    <a:pt x="319" y="403"/>
                  </a:lnTo>
                  <a:lnTo>
                    <a:pt x="264" y="356"/>
                  </a:lnTo>
                  <a:lnTo>
                    <a:pt x="205" y="312"/>
                  </a:lnTo>
                  <a:lnTo>
                    <a:pt x="140" y="272"/>
                  </a:lnTo>
                  <a:lnTo>
                    <a:pt x="73" y="234"/>
                  </a:lnTo>
                  <a:lnTo>
                    <a:pt x="0" y="199"/>
                  </a:lnTo>
                  <a:lnTo>
                    <a:pt x="17" y="150"/>
                  </a:lnTo>
                  <a:lnTo>
                    <a:pt x="36" y="99"/>
                  </a:lnTo>
                  <a:lnTo>
                    <a:pt x="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71" name="Freeform 37">
              <a:extLst>
                <a:ext uri="{FF2B5EF4-FFF2-40B4-BE49-F238E27FC236}">
                  <a16:creationId xmlns:a16="http://schemas.microsoft.com/office/drawing/2014/main" id="{D96827B3-524C-CEA3-CAF7-E398188BDDD0}"/>
                </a:ext>
              </a:extLst>
            </p:cNvPr>
            <p:cNvSpPr>
              <a:spLocks/>
            </p:cNvSpPr>
            <p:nvPr/>
          </p:nvSpPr>
          <p:spPr bwMode="auto">
            <a:xfrm>
              <a:off x="3272" y="1780"/>
              <a:ext cx="53" cy="70"/>
            </a:xfrm>
            <a:custGeom>
              <a:avLst/>
              <a:gdLst>
                <a:gd name="T0" fmla="*/ 771 w 846"/>
                <a:gd name="T1" fmla="*/ 0 h 1115"/>
                <a:gd name="T2" fmla="*/ 809 w 846"/>
                <a:gd name="T3" fmla="*/ 99 h 1115"/>
                <a:gd name="T4" fmla="*/ 846 w 846"/>
                <a:gd name="T5" fmla="*/ 200 h 1115"/>
                <a:gd name="T6" fmla="*/ 774 w 846"/>
                <a:gd name="T7" fmla="*/ 235 h 1115"/>
                <a:gd name="T8" fmla="*/ 706 w 846"/>
                <a:gd name="T9" fmla="*/ 272 h 1115"/>
                <a:gd name="T10" fmla="*/ 642 w 846"/>
                <a:gd name="T11" fmla="*/ 312 h 1115"/>
                <a:gd name="T12" fmla="*/ 583 w 846"/>
                <a:gd name="T13" fmla="*/ 356 h 1115"/>
                <a:gd name="T14" fmla="*/ 528 w 846"/>
                <a:gd name="T15" fmla="*/ 402 h 1115"/>
                <a:gd name="T16" fmla="*/ 478 w 846"/>
                <a:gd name="T17" fmla="*/ 451 h 1115"/>
                <a:gd name="T18" fmla="*/ 432 w 846"/>
                <a:gd name="T19" fmla="*/ 504 h 1115"/>
                <a:gd name="T20" fmla="*/ 389 w 846"/>
                <a:gd name="T21" fmla="*/ 560 h 1115"/>
                <a:gd name="T22" fmla="*/ 352 w 846"/>
                <a:gd name="T23" fmla="*/ 619 h 1115"/>
                <a:gd name="T24" fmla="*/ 320 w 846"/>
                <a:gd name="T25" fmla="*/ 680 h 1115"/>
                <a:gd name="T26" fmla="*/ 290 w 846"/>
                <a:gd name="T27" fmla="*/ 745 h 1115"/>
                <a:gd name="T28" fmla="*/ 266 w 846"/>
                <a:gd name="T29" fmla="*/ 813 h 1115"/>
                <a:gd name="T30" fmla="*/ 247 w 846"/>
                <a:gd name="T31" fmla="*/ 884 h 1115"/>
                <a:gd name="T32" fmla="*/ 232 w 846"/>
                <a:gd name="T33" fmla="*/ 958 h 1115"/>
                <a:gd name="T34" fmla="*/ 221 w 846"/>
                <a:gd name="T35" fmla="*/ 1035 h 1115"/>
                <a:gd name="T36" fmla="*/ 214 w 846"/>
                <a:gd name="T37" fmla="*/ 1115 h 1115"/>
                <a:gd name="T38" fmla="*/ 0 w 846"/>
                <a:gd name="T39" fmla="*/ 1115 h 1115"/>
                <a:gd name="T40" fmla="*/ 2 w 846"/>
                <a:gd name="T41" fmla="*/ 1041 h 1115"/>
                <a:gd name="T42" fmla="*/ 8 w 846"/>
                <a:gd name="T43" fmla="*/ 968 h 1115"/>
                <a:gd name="T44" fmla="*/ 20 w 846"/>
                <a:gd name="T45" fmla="*/ 894 h 1115"/>
                <a:gd name="T46" fmla="*/ 36 w 846"/>
                <a:gd name="T47" fmla="*/ 822 h 1115"/>
                <a:gd name="T48" fmla="*/ 57 w 846"/>
                <a:gd name="T49" fmla="*/ 750 h 1115"/>
                <a:gd name="T50" fmla="*/ 83 w 846"/>
                <a:gd name="T51" fmla="*/ 679 h 1115"/>
                <a:gd name="T52" fmla="*/ 112 w 846"/>
                <a:gd name="T53" fmla="*/ 611 h 1115"/>
                <a:gd name="T54" fmla="*/ 146 w 846"/>
                <a:gd name="T55" fmla="*/ 543 h 1115"/>
                <a:gd name="T56" fmla="*/ 185 w 846"/>
                <a:gd name="T57" fmla="*/ 479 h 1115"/>
                <a:gd name="T58" fmla="*/ 227 w 846"/>
                <a:gd name="T59" fmla="*/ 415 h 1115"/>
                <a:gd name="T60" fmla="*/ 273 w 846"/>
                <a:gd name="T61" fmla="*/ 355 h 1115"/>
                <a:gd name="T62" fmla="*/ 324 w 846"/>
                <a:gd name="T63" fmla="*/ 298 h 1115"/>
                <a:gd name="T64" fmla="*/ 378 w 846"/>
                <a:gd name="T65" fmla="*/ 244 h 1115"/>
                <a:gd name="T66" fmla="*/ 436 w 846"/>
                <a:gd name="T67" fmla="*/ 192 h 1115"/>
                <a:gd name="T68" fmla="*/ 496 w 846"/>
                <a:gd name="T69" fmla="*/ 146 h 1115"/>
                <a:gd name="T70" fmla="*/ 561 w 846"/>
                <a:gd name="T71" fmla="*/ 102 h 1115"/>
                <a:gd name="T72" fmla="*/ 627 w 846"/>
                <a:gd name="T73" fmla="*/ 64 h 1115"/>
                <a:gd name="T74" fmla="*/ 698 w 846"/>
                <a:gd name="T75" fmla="*/ 30 h 1115"/>
                <a:gd name="T76" fmla="*/ 771 w 846"/>
                <a:gd name="T77" fmla="*/ 0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46" h="1115">
                  <a:moveTo>
                    <a:pt x="771" y="0"/>
                  </a:moveTo>
                  <a:lnTo>
                    <a:pt x="809" y="99"/>
                  </a:lnTo>
                  <a:lnTo>
                    <a:pt x="846" y="200"/>
                  </a:lnTo>
                  <a:lnTo>
                    <a:pt x="774" y="235"/>
                  </a:lnTo>
                  <a:lnTo>
                    <a:pt x="706" y="272"/>
                  </a:lnTo>
                  <a:lnTo>
                    <a:pt x="642" y="312"/>
                  </a:lnTo>
                  <a:lnTo>
                    <a:pt x="583" y="356"/>
                  </a:lnTo>
                  <a:lnTo>
                    <a:pt x="528" y="402"/>
                  </a:lnTo>
                  <a:lnTo>
                    <a:pt x="478" y="451"/>
                  </a:lnTo>
                  <a:lnTo>
                    <a:pt x="432" y="504"/>
                  </a:lnTo>
                  <a:lnTo>
                    <a:pt x="389" y="560"/>
                  </a:lnTo>
                  <a:lnTo>
                    <a:pt x="352" y="619"/>
                  </a:lnTo>
                  <a:lnTo>
                    <a:pt x="320" y="680"/>
                  </a:lnTo>
                  <a:lnTo>
                    <a:pt x="290" y="745"/>
                  </a:lnTo>
                  <a:lnTo>
                    <a:pt x="266" y="813"/>
                  </a:lnTo>
                  <a:lnTo>
                    <a:pt x="247" y="884"/>
                  </a:lnTo>
                  <a:lnTo>
                    <a:pt x="232" y="958"/>
                  </a:lnTo>
                  <a:lnTo>
                    <a:pt x="221" y="1035"/>
                  </a:lnTo>
                  <a:lnTo>
                    <a:pt x="214" y="1115"/>
                  </a:lnTo>
                  <a:lnTo>
                    <a:pt x="0" y="1115"/>
                  </a:lnTo>
                  <a:lnTo>
                    <a:pt x="2" y="1041"/>
                  </a:lnTo>
                  <a:lnTo>
                    <a:pt x="8" y="968"/>
                  </a:lnTo>
                  <a:lnTo>
                    <a:pt x="20" y="894"/>
                  </a:lnTo>
                  <a:lnTo>
                    <a:pt x="36" y="822"/>
                  </a:lnTo>
                  <a:lnTo>
                    <a:pt x="57" y="750"/>
                  </a:lnTo>
                  <a:lnTo>
                    <a:pt x="83" y="679"/>
                  </a:lnTo>
                  <a:lnTo>
                    <a:pt x="112" y="611"/>
                  </a:lnTo>
                  <a:lnTo>
                    <a:pt x="146" y="543"/>
                  </a:lnTo>
                  <a:lnTo>
                    <a:pt x="185" y="479"/>
                  </a:lnTo>
                  <a:lnTo>
                    <a:pt x="227" y="415"/>
                  </a:lnTo>
                  <a:lnTo>
                    <a:pt x="273" y="355"/>
                  </a:lnTo>
                  <a:lnTo>
                    <a:pt x="324" y="298"/>
                  </a:lnTo>
                  <a:lnTo>
                    <a:pt x="378" y="244"/>
                  </a:lnTo>
                  <a:lnTo>
                    <a:pt x="436" y="192"/>
                  </a:lnTo>
                  <a:lnTo>
                    <a:pt x="496" y="146"/>
                  </a:lnTo>
                  <a:lnTo>
                    <a:pt x="561" y="102"/>
                  </a:lnTo>
                  <a:lnTo>
                    <a:pt x="627" y="64"/>
                  </a:lnTo>
                  <a:lnTo>
                    <a:pt x="698" y="30"/>
                  </a:lnTo>
                  <a:lnTo>
                    <a:pt x="7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372" name="Group 40">
            <a:extLst>
              <a:ext uri="{FF2B5EF4-FFF2-40B4-BE49-F238E27FC236}">
                <a16:creationId xmlns:a16="http://schemas.microsoft.com/office/drawing/2014/main" id="{8E00A1ED-D199-CB88-3B60-7401339A80EF}"/>
              </a:ext>
            </a:extLst>
          </p:cNvPr>
          <p:cNvGrpSpPr>
            <a:grpSpLocks noChangeAspect="1"/>
          </p:cNvGrpSpPr>
          <p:nvPr/>
        </p:nvGrpSpPr>
        <p:grpSpPr bwMode="auto">
          <a:xfrm>
            <a:off x="4733567" y="4022797"/>
            <a:ext cx="311225" cy="314322"/>
            <a:chOff x="3272" y="1497"/>
            <a:chExt cx="201" cy="203"/>
          </a:xfrm>
          <a:solidFill>
            <a:schemeClr val="tx2"/>
          </a:solidFill>
        </p:grpSpPr>
        <p:sp>
          <p:nvSpPr>
            <p:cNvPr id="373" name="Freeform 42">
              <a:extLst>
                <a:ext uri="{FF2B5EF4-FFF2-40B4-BE49-F238E27FC236}">
                  <a16:creationId xmlns:a16="http://schemas.microsoft.com/office/drawing/2014/main" id="{15C10F43-E379-5DFD-35B5-967143DED0E7}"/>
                </a:ext>
              </a:extLst>
            </p:cNvPr>
            <p:cNvSpPr>
              <a:spLocks noEditPoints="1"/>
            </p:cNvSpPr>
            <p:nvPr/>
          </p:nvSpPr>
          <p:spPr bwMode="auto">
            <a:xfrm>
              <a:off x="3280" y="1497"/>
              <a:ext cx="185" cy="203"/>
            </a:xfrm>
            <a:custGeom>
              <a:avLst/>
              <a:gdLst>
                <a:gd name="T0" fmla="*/ 1323 w 2955"/>
                <a:gd name="T1" fmla="*/ 664 h 3254"/>
                <a:gd name="T2" fmla="*/ 1111 w 2955"/>
                <a:gd name="T3" fmla="*/ 721 h 3254"/>
                <a:gd name="T4" fmla="*/ 924 w 2955"/>
                <a:gd name="T5" fmla="*/ 824 h 3254"/>
                <a:gd name="T6" fmla="*/ 759 w 2955"/>
                <a:gd name="T7" fmla="*/ 969 h 3254"/>
                <a:gd name="T8" fmla="*/ 627 w 2955"/>
                <a:gd name="T9" fmla="*/ 1150 h 3254"/>
                <a:gd name="T10" fmla="*/ 543 w 2955"/>
                <a:gd name="T11" fmla="*/ 1350 h 3254"/>
                <a:gd name="T12" fmla="*/ 505 w 2955"/>
                <a:gd name="T13" fmla="*/ 1566 h 3254"/>
                <a:gd name="T14" fmla="*/ 502 w 2955"/>
                <a:gd name="T15" fmla="*/ 2710 h 3254"/>
                <a:gd name="T16" fmla="*/ 488 w 2955"/>
                <a:gd name="T17" fmla="*/ 2768 h 3254"/>
                <a:gd name="T18" fmla="*/ 360 w 2955"/>
                <a:gd name="T19" fmla="*/ 3019 h 3254"/>
                <a:gd name="T20" fmla="*/ 2594 w 2955"/>
                <a:gd name="T21" fmla="*/ 3020 h 3254"/>
                <a:gd name="T22" fmla="*/ 2475 w 2955"/>
                <a:gd name="T23" fmla="*/ 2773 h 3254"/>
                <a:gd name="T24" fmla="*/ 2459 w 2955"/>
                <a:gd name="T25" fmla="*/ 2702 h 3254"/>
                <a:gd name="T26" fmla="*/ 2457 w 2955"/>
                <a:gd name="T27" fmla="*/ 1643 h 3254"/>
                <a:gd name="T28" fmla="*/ 2439 w 2955"/>
                <a:gd name="T29" fmla="*/ 1447 h 3254"/>
                <a:gd name="T30" fmla="*/ 2377 w 2955"/>
                <a:gd name="T31" fmla="*/ 1241 h 3254"/>
                <a:gd name="T32" fmla="*/ 2271 w 2955"/>
                <a:gd name="T33" fmla="*/ 1052 h 3254"/>
                <a:gd name="T34" fmla="*/ 2129 w 2955"/>
                <a:gd name="T35" fmla="*/ 895 h 3254"/>
                <a:gd name="T36" fmla="*/ 1957 w 2955"/>
                <a:gd name="T37" fmla="*/ 773 h 3254"/>
                <a:gd name="T38" fmla="*/ 1761 w 2955"/>
                <a:gd name="T39" fmla="*/ 691 h 3254"/>
                <a:gd name="T40" fmla="*/ 1548 w 2955"/>
                <a:gd name="T41" fmla="*/ 653 h 3254"/>
                <a:gd name="T42" fmla="*/ 1374 w 2955"/>
                <a:gd name="T43" fmla="*/ 429 h 3254"/>
                <a:gd name="T44" fmla="*/ 1374 w 2955"/>
                <a:gd name="T45" fmla="*/ 216 h 3254"/>
                <a:gd name="T46" fmla="*/ 1805 w 2955"/>
                <a:gd name="T47" fmla="*/ 472 h 3254"/>
                <a:gd name="T48" fmla="*/ 1959 w 2955"/>
                <a:gd name="T49" fmla="*/ 533 h 3254"/>
                <a:gd name="T50" fmla="*/ 2153 w 2955"/>
                <a:gd name="T51" fmla="*/ 641 h 3254"/>
                <a:gd name="T52" fmla="*/ 2339 w 2955"/>
                <a:gd name="T53" fmla="*/ 795 h 3254"/>
                <a:gd name="T54" fmla="*/ 2485 w 2955"/>
                <a:gd name="T55" fmla="*/ 978 h 3254"/>
                <a:gd name="T56" fmla="*/ 2592 w 2955"/>
                <a:gd name="T57" fmla="*/ 1191 h 3254"/>
                <a:gd name="T58" fmla="*/ 2659 w 2955"/>
                <a:gd name="T59" fmla="*/ 1432 h 3254"/>
                <a:gd name="T60" fmla="*/ 2675 w 2955"/>
                <a:gd name="T61" fmla="*/ 1624 h 3254"/>
                <a:gd name="T62" fmla="*/ 2678 w 2955"/>
                <a:gd name="T63" fmla="*/ 2674 h 3254"/>
                <a:gd name="T64" fmla="*/ 2814 w 2955"/>
                <a:gd name="T65" fmla="*/ 2967 h 3254"/>
                <a:gd name="T66" fmla="*/ 2955 w 2955"/>
                <a:gd name="T67" fmla="*/ 3254 h 3254"/>
                <a:gd name="T68" fmla="*/ 15 w 2955"/>
                <a:gd name="T69" fmla="*/ 3220 h 3254"/>
                <a:gd name="T70" fmla="*/ 279 w 2955"/>
                <a:gd name="T71" fmla="*/ 2693 h 3254"/>
                <a:gd name="T72" fmla="*/ 286 w 2955"/>
                <a:gd name="T73" fmla="*/ 1632 h 3254"/>
                <a:gd name="T74" fmla="*/ 311 w 2955"/>
                <a:gd name="T75" fmla="*/ 1387 h 3254"/>
                <a:gd name="T76" fmla="*/ 381 w 2955"/>
                <a:gd name="T77" fmla="*/ 1159 h 3254"/>
                <a:gd name="T78" fmla="*/ 494 w 2955"/>
                <a:gd name="T79" fmla="*/ 953 h 3254"/>
                <a:gd name="T80" fmla="*/ 645 w 2955"/>
                <a:gd name="T81" fmla="*/ 772 h 3254"/>
                <a:gd name="T82" fmla="*/ 832 w 2955"/>
                <a:gd name="T83" fmla="*/ 625 h 3254"/>
                <a:gd name="T84" fmla="*/ 1050 w 2955"/>
                <a:gd name="T85" fmla="*/ 514 h 3254"/>
                <a:gd name="T86" fmla="*/ 1155 w 2955"/>
                <a:gd name="T87" fmla="*/ 477 h 3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55" h="3254">
                  <a:moveTo>
                    <a:pt x="1474" y="651"/>
                  </a:moveTo>
                  <a:lnTo>
                    <a:pt x="1399" y="655"/>
                  </a:lnTo>
                  <a:lnTo>
                    <a:pt x="1323" y="664"/>
                  </a:lnTo>
                  <a:lnTo>
                    <a:pt x="1250" y="677"/>
                  </a:lnTo>
                  <a:lnTo>
                    <a:pt x="1179" y="696"/>
                  </a:lnTo>
                  <a:lnTo>
                    <a:pt x="1111" y="721"/>
                  </a:lnTo>
                  <a:lnTo>
                    <a:pt x="1046" y="750"/>
                  </a:lnTo>
                  <a:lnTo>
                    <a:pt x="983" y="784"/>
                  </a:lnTo>
                  <a:lnTo>
                    <a:pt x="924" y="824"/>
                  </a:lnTo>
                  <a:lnTo>
                    <a:pt x="866" y="867"/>
                  </a:lnTo>
                  <a:lnTo>
                    <a:pt x="812" y="915"/>
                  </a:lnTo>
                  <a:lnTo>
                    <a:pt x="759" y="969"/>
                  </a:lnTo>
                  <a:lnTo>
                    <a:pt x="711" y="1027"/>
                  </a:lnTo>
                  <a:lnTo>
                    <a:pt x="666" y="1088"/>
                  </a:lnTo>
                  <a:lnTo>
                    <a:pt x="627" y="1150"/>
                  </a:lnTo>
                  <a:lnTo>
                    <a:pt x="594" y="1215"/>
                  </a:lnTo>
                  <a:lnTo>
                    <a:pt x="566" y="1281"/>
                  </a:lnTo>
                  <a:lnTo>
                    <a:pt x="543" y="1350"/>
                  </a:lnTo>
                  <a:lnTo>
                    <a:pt x="525" y="1421"/>
                  </a:lnTo>
                  <a:lnTo>
                    <a:pt x="513" y="1492"/>
                  </a:lnTo>
                  <a:lnTo>
                    <a:pt x="505" y="1566"/>
                  </a:lnTo>
                  <a:lnTo>
                    <a:pt x="503" y="1640"/>
                  </a:lnTo>
                  <a:lnTo>
                    <a:pt x="503" y="2176"/>
                  </a:lnTo>
                  <a:lnTo>
                    <a:pt x="502" y="2710"/>
                  </a:lnTo>
                  <a:lnTo>
                    <a:pt x="501" y="2730"/>
                  </a:lnTo>
                  <a:lnTo>
                    <a:pt x="496" y="2749"/>
                  </a:lnTo>
                  <a:lnTo>
                    <a:pt x="488" y="2768"/>
                  </a:lnTo>
                  <a:lnTo>
                    <a:pt x="429" y="2885"/>
                  </a:lnTo>
                  <a:lnTo>
                    <a:pt x="368" y="3003"/>
                  </a:lnTo>
                  <a:lnTo>
                    <a:pt x="360" y="3019"/>
                  </a:lnTo>
                  <a:lnTo>
                    <a:pt x="353" y="3037"/>
                  </a:lnTo>
                  <a:lnTo>
                    <a:pt x="2601" y="3037"/>
                  </a:lnTo>
                  <a:lnTo>
                    <a:pt x="2594" y="3020"/>
                  </a:lnTo>
                  <a:lnTo>
                    <a:pt x="2587" y="3005"/>
                  </a:lnTo>
                  <a:lnTo>
                    <a:pt x="2530" y="2889"/>
                  </a:lnTo>
                  <a:lnTo>
                    <a:pt x="2475" y="2773"/>
                  </a:lnTo>
                  <a:lnTo>
                    <a:pt x="2466" y="2751"/>
                  </a:lnTo>
                  <a:lnTo>
                    <a:pt x="2461" y="2727"/>
                  </a:lnTo>
                  <a:lnTo>
                    <a:pt x="2459" y="2702"/>
                  </a:lnTo>
                  <a:lnTo>
                    <a:pt x="2459" y="2349"/>
                  </a:lnTo>
                  <a:lnTo>
                    <a:pt x="2459" y="1996"/>
                  </a:lnTo>
                  <a:lnTo>
                    <a:pt x="2457" y="1643"/>
                  </a:lnTo>
                  <a:lnTo>
                    <a:pt x="2455" y="1578"/>
                  </a:lnTo>
                  <a:lnTo>
                    <a:pt x="2449" y="1512"/>
                  </a:lnTo>
                  <a:lnTo>
                    <a:pt x="2439" y="1447"/>
                  </a:lnTo>
                  <a:lnTo>
                    <a:pt x="2424" y="1382"/>
                  </a:lnTo>
                  <a:lnTo>
                    <a:pt x="2403" y="1311"/>
                  </a:lnTo>
                  <a:lnTo>
                    <a:pt x="2377" y="1241"/>
                  </a:lnTo>
                  <a:lnTo>
                    <a:pt x="2346" y="1176"/>
                  </a:lnTo>
                  <a:lnTo>
                    <a:pt x="2310" y="1112"/>
                  </a:lnTo>
                  <a:lnTo>
                    <a:pt x="2271" y="1052"/>
                  </a:lnTo>
                  <a:lnTo>
                    <a:pt x="2227" y="996"/>
                  </a:lnTo>
                  <a:lnTo>
                    <a:pt x="2179" y="944"/>
                  </a:lnTo>
                  <a:lnTo>
                    <a:pt x="2129" y="895"/>
                  </a:lnTo>
                  <a:lnTo>
                    <a:pt x="2075" y="850"/>
                  </a:lnTo>
                  <a:lnTo>
                    <a:pt x="2017" y="809"/>
                  </a:lnTo>
                  <a:lnTo>
                    <a:pt x="1957" y="773"/>
                  </a:lnTo>
                  <a:lnTo>
                    <a:pt x="1894" y="741"/>
                  </a:lnTo>
                  <a:lnTo>
                    <a:pt x="1828" y="714"/>
                  </a:lnTo>
                  <a:lnTo>
                    <a:pt x="1761" y="691"/>
                  </a:lnTo>
                  <a:lnTo>
                    <a:pt x="1692" y="673"/>
                  </a:lnTo>
                  <a:lnTo>
                    <a:pt x="1621" y="661"/>
                  </a:lnTo>
                  <a:lnTo>
                    <a:pt x="1548" y="653"/>
                  </a:lnTo>
                  <a:lnTo>
                    <a:pt x="1474" y="651"/>
                  </a:lnTo>
                  <a:close/>
                  <a:moveTo>
                    <a:pt x="1374" y="216"/>
                  </a:moveTo>
                  <a:lnTo>
                    <a:pt x="1374" y="429"/>
                  </a:lnTo>
                  <a:lnTo>
                    <a:pt x="1587" y="429"/>
                  </a:lnTo>
                  <a:lnTo>
                    <a:pt x="1587" y="216"/>
                  </a:lnTo>
                  <a:lnTo>
                    <a:pt x="1374" y="216"/>
                  </a:lnTo>
                  <a:close/>
                  <a:moveTo>
                    <a:pt x="1155" y="0"/>
                  </a:moveTo>
                  <a:lnTo>
                    <a:pt x="1805" y="0"/>
                  </a:lnTo>
                  <a:lnTo>
                    <a:pt x="1805" y="472"/>
                  </a:lnTo>
                  <a:lnTo>
                    <a:pt x="1858" y="493"/>
                  </a:lnTo>
                  <a:lnTo>
                    <a:pt x="1909" y="512"/>
                  </a:lnTo>
                  <a:lnTo>
                    <a:pt x="1959" y="533"/>
                  </a:lnTo>
                  <a:lnTo>
                    <a:pt x="2007" y="555"/>
                  </a:lnTo>
                  <a:lnTo>
                    <a:pt x="2083" y="597"/>
                  </a:lnTo>
                  <a:lnTo>
                    <a:pt x="2153" y="641"/>
                  </a:lnTo>
                  <a:lnTo>
                    <a:pt x="2220" y="689"/>
                  </a:lnTo>
                  <a:lnTo>
                    <a:pt x="2281" y="741"/>
                  </a:lnTo>
                  <a:lnTo>
                    <a:pt x="2339" y="795"/>
                  </a:lnTo>
                  <a:lnTo>
                    <a:pt x="2392" y="853"/>
                  </a:lnTo>
                  <a:lnTo>
                    <a:pt x="2441" y="914"/>
                  </a:lnTo>
                  <a:lnTo>
                    <a:pt x="2485" y="978"/>
                  </a:lnTo>
                  <a:lnTo>
                    <a:pt x="2525" y="1045"/>
                  </a:lnTo>
                  <a:lnTo>
                    <a:pt x="2561" y="1117"/>
                  </a:lnTo>
                  <a:lnTo>
                    <a:pt x="2592" y="1191"/>
                  </a:lnTo>
                  <a:lnTo>
                    <a:pt x="2619" y="1268"/>
                  </a:lnTo>
                  <a:lnTo>
                    <a:pt x="2641" y="1349"/>
                  </a:lnTo>
                  <a:lnTo>
                    <a:pt x="2659" y="1432"/>
                  </a:lnTo>
                  <a:lnTo>
                    <a:pt x="2669" y="1495"/>
                  </a:lnTo>
                  <a:lnTo>
                    <a:pt x="2674" y="1560"/>
                  </a:lnTo>
                  <a:lnTo>
                    <a:pt x="2675" y="1624"/>
                  </a:lnTo>
                  <a:lnTo>
                    <a:pt x="2676" y="2139"/>
                  </a:lnTo>
                  <a:lnTo>
                    <a:pt x="2676" y="2653"/>
                  </a:lnTo>
                  <a:lnTo>
                    <a:pt x="2678" y="2674"/>
                  </a:lnTo>
                  <a:lnTo>
                    <a:pt x="2683" y="2694"/>
                  </a:lnTo>
                  <a:lnTo>
                    <a:pt x="2690" y="2713"/>
                  </a:lnTo>
                  <a:lnTo>
                    <a:pt x="2814" y="2967"/>
                  </a:lnTo>
                  <a:lnTo>
                    <a:pt x="2938" y="3219"/>
                  </a:lnTo>
                  <a:lnTo>
                    <a:pt x="2946" y="3235"/>
                  </a:lnTo>
                  <a:lnTo>
                    <a:pt x="2955" y="3254"/>
                  </a:lnTo>
                  <a:lnTo>
                    <a:pt x="0" y="3254"/>
                  </a:lnTo>
                  <a:lnTo>
                    <a:pt x="8" y="3236"/>
                  </a:lnTo>
                  <a:lnTo>
                    <a:pt x="15" y="3220"/>
                  </a:lnTo>
                  <a:lnTo>
                    <a:pt x="143" y="2967"/>
                  </a:lnTo>
                  <a:lnTo>
                    <a:pt x="271" y="2712"/>
                  </a:lnTo>
                  <a:lnTo>
                    <a:pt x="279" y="2693"/>
                  </a:lnTo>
                  <a:lnTo>
                    <a:pt x="283" y="2674"/>
                  </a:lnTo>
                  <a:lnTo>
                    <a:pt x="285" y="2654"/>
                  </a:lnTo>
                  <a:lnTo>
                    <a:pt x="286" y="1632"/>
                  </a:lnTo>
                  <a:lnTo>
                    <a:pt x="288" y="1550"/>
                  </a:lnTo>
                  <a:lnTo>
                    <a:pt x="297" y="1468"/>
                  </a:lnTo>
                  <a:lnTo>
                    <a:pt x="311" y="1387"/>
                  </a:lnTo>
                  <a:lnTo>
                    <a:pt x="329" y="1310"/>
                  </a:lnTo>
                  <a:lnTo>
                    <a:pt x="353" y="1233"/>
                  </a:lnTo>
                  <a:lnTo>
                    <a:pt x="381" y="1159"/>
                  </a:lnTo>
                  <a:lnTo>
                    <a:pt x="415" y="1088"/>
                  </a:lnTo>
                  <a:lnTo>
                    <a:pt x="452" y="1018"/>
                  </a:lnTo>
                  <a:lnTo>
                    <a:pt x="494" y="953"/>
                  </a:lnTo>
                  <a:lnTo>
                    <a:pt x="541" y="889"/>
                  </a:lnTo>
                  <a:lnTo>
                    <a:pt x="591" y="829"/>
                  </a:lnTo>
                  <a:lnTo>
                    <a:pt x="645" y="772"/>
                  </a:lnTo>
                  <a:lnTo>
                    <a:pt x="704" y="720"/>
                  </a:lnTo>
                  <a:lnTo>
                    <a:pt x="767" y="670"/>
                  </a:lnTo>
                  <a:lnTo>
                    <a:pt x="832" y="625"/>
                  </a:lnTo>
                  <a:lnTo>
                    <a:pt x="902" y="584"/>
                  </a:lnTo>
                  <a:lnTo>
                    <a:pt x="974" y="546"/>
                  </a:lnTo>
                  <a:lnTo>
                    <a:pt x="1050" y="514"/>
                  </a:lnTo>
                  <a:lnTo>
                    <a:pt x="1129" y="486"/>
                  </a:lnTo>
                  <a:lnTo>
                    <a:pt x="1141" y="482"/>
                  </a:lnTo>
                  <a:lnTo>
                    <a:pt x="1155" y="477"/>
                  </a:lnTo>
                  <a:lnTo>
                    <a:pt x="11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74" name="Freeform 43">
              <a:extLst>
                <a:ext uri="{FF2B5EF4-FFF2-40B4-BE49-F238E27FC236}">
                  <a16:creationId xmlns:a16="http://schemas.microsoft.com/office/drawing/2014/main" id="{35E63C63-6367-B324-9227-9E09C274EF1A}"/>
                </a:ext>
              </a:extLst>
            </p:cNvPr>
            <p:cNvSpPr>
              <a:spLocks/>
            </p:cNvSpPr>
            <p:nvPr/>
          </p:nvSpPr>
          <p:spPr bwMode="auto">
            <a:xfrm>
              <a:off x="3420" y="1511"/>
              <a:ext cx="53" cy="69"/>
            </a:xfrm>
            <a:custGeom>
              <a:avLst/>
              <a:gdLst>
                <a:gd name="T0" fmla="*/ 74 w 845"/>
                <a:gd name="T1" fmla="*/ 0 h 1117"/>
                <a:gd name="T2" fmla="*/ 146 w 845"/>
                <a:gd name="T3" fmla="*/ 30 h 1117"/>
                <a:gd name="T4" fmla="*/ 216 w 845"/>
                <a:gd name="T5" fmla="*/ 64 h 1117"/>
                <a:gd name="T6" fmla="*/ 283 w 845"/>
                <a:gd name="T7" fmla="*/ 101 h 1117"/>
                <a:gd name="T8" fmla="*/ 347 w 845"/>
                <a:gd name="T9" fmla="*/ 145 h 1117"/>
                <a:gd name="T10" fmla="*/ 407 w 845"/>
                <a:gd name="T11" fmla="*/ 191 h 1117"/>
                <a:gd name="T12" fmla="*/ 465 w 845"/>
                <a:gd name="T13" fmla="*/ 242 h 1117"/>
                <a:gd name="T14" fmla="*/ 518 w 845"/>
                <a:gd name="T15" fmla="*/ 295 h 1117"/>
                <a:gd name="T16" fmla="*/ 569 w 845"/>
                <a:gd name="T17" fmla="*/ 352 h 1117"/>
                <a:gd name="T18" fmla="*/ 615 w 845"/>
                <a:gd name="T19" fmla="*/ 413 h 1117"/>
                <a:gd name="T20" fmla="*/ 657 w 845"/>
                <a:gd name="T21" fmla="*/ 475 h 1117"/>
                <a:gd name="T22" fmla="*/ 697 w 845"/>
                <a:gd name="T23" fmla="*/ 541 h 1117"/>
                <a:gd name="T24" fmla="*/ 731 w 845"/>
                <a:gd name="T25" fmla="*/ 608 h 1117"/>
                <a:gd name="T26" fmla="*/ 761 w 845"/>
                <a:gd name="T27" fmla="*/ 677 h 1117"/>
                <a:gd name="T28" fmla="*/ 788 w 845"/>
                <a:gd name="T29" fmla="*/ 748 h 1117"/>
                <a:gd name="T30" fmla="*/ 809 w 845"/>
                <a:gd name="T31" fmla="*/ 820 h 1117"/>
                <a:gd name="T32" fmla="*/ 825 w 845"/>
                <a:gd name="T33" fmla="*/ 893 h 1117"/>
                <a:gd name="T34" fmla="*/ 837 w 845"/>
                <a:gd name="T35" fmla="*/ 968 h 1117"/>
                <a:gd name="T36" fmla="*/ 843 w 845"/>
                <a:gd name="T37" fmla="*/ 1042 h 1117"/>
                <a:gd name="T38" fmla="*/ 845 w 845"/>
                <a:gd name="T39" fmla="*/ 1117 h 1117"/>
                <a:gd name="T40" fmla="*/ 631 w 845"/>
                <a:gd name="T41" fmla="*/ 1117 h 1117"/>
                <a:gd name="T42" fmla="*/ 625 w 845"/>
                <a:gd name="T43" fmla="*/ 1037 h 1117"/>
                <a:gd name="T44" fmla="*/ 614 w 845"/>
                <a:gd name="T45" fmla="*/ 961 h 1117"/>
                <a:gd name="T46" fmla="*/ 599 w 845"/>
                <a:gd name="T47" fmla="*/ 886 h 1117"/>
                <a:gd name="T48" fmla="*/ 579 w 845"/>
                <a:gd name="T49" fmla="*/ 815 h 1117"/>
                <a:gd name="T50" fmla="*/ 556 w 845"/>
                <a:gd name="T51" fmla="*/ 748 h 1117"/>
                <a:gd name="T52" fmla="*/ 527 w 845"/>
                <a:gd name="T53" fmla="*/ 683 h 1117"/>
                <a:gd name="T54" fmla="*/ 494 w 845"/>
                <a:gd name="T55" fmla="*/ 622 h 1117"/>
                <a:gd name="T56" fmla="*/ 457 w 845"/>
                <a:gd name="T57" fmla="*/ 563 h 1117"/>
                <a:gd name="T58" fmla="*/ 415 w 845"/>
                <a:gd name="T59" fmla="*/ 507 h 1117"/>
                <a:gd name="T60" fmla="*/ 369 w 845"/>
                <a:gd name="T61" fmla="*/ 454 h 1117"/>
                <a:gd name="T62" fmla="*/ 319 w 845"/>
                <a:gd name="T63" fmla="*/ 405 h 1117"/>
                <a:gd name="T64" fmla="*/ 264 w 845"/>
                <a:gd name="T65" fmla="*/ 357 h 1117"/>
                <a:gd name="T66" fmla="*/ 205 w 845"/>
                <a:gd name="T67" fmla="*/ 314 h 1117"/>
                <a:gd name="T68" fmla="*/ 140 w 845"/>
                <a:gd name="T69" fmla="*/ 274 h 1117"/>
                <a:gd name="T70" fmla="*/ 73 w 845"/>
                <a:gd name="T71" fmla="*/ 235 h 1117"/>
                <a:gd name="T72" fmla="*/ 0 w 845"/>
                <a:gd name="T73" fmla="*/ 201 h 1117"/>
                <a:gd name="T74" fmla="*/ 17 w 845"/>
                <a:gd name="T75" fmla="*/ 152 h 1117"/>
                <a:gd name="T76" fmla="*/ 36 w 845"/>
                <a:gd name="T77" fmla="*/ 101 h 1117"/>
                <a:gd name="T78" fmla="*/ 74 w 845"/>
                <a:gd name="T79" fmla="*/ 0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5" h="1117">
                  <a:moveTo>
                    <a:pt x="74" y="0"/>
                  </a:moveTo>
                  <a:lnTo>
                    <a:pt x="146" y="30"/>
                  </a:lnTo>
                  <a:lnTo>
                    <a:pt x="216" y="64"/>
                  </a:lnTo>
                  <a:lnTo>
                    <a:pt x="283" y="101"/>
                  </a:lnTo>
                  <a:lnTo>
                    <a:pt x="347" y="145"/>
                  </a:lnTo>
                  <a:lnTo>
                    <a:pt x="407" y="191"/>
                  </a:lnTo>
                  <a:lnTo>
                    <a:pt x="465" y="242"/>
                  </a:lnTo>
                  <a:lnTo>
                    <a:pt x="518" y="295"/>
                  </a:lnTo>
                  <a:lnTo>
                    <a:pt x="569" y="352"/>
                  </a:lnTo>
                  <a:lnTo>
                    <a:pt x="615" y="413"/>
                  </a:lnTo>
                  <a:lnTo>
                    <a:pt x="657" y="475"/>
                  </a:lnTo>
                  <a:lnTo>
                    <a:pt x="697" y="541"/>
                  </a:lnTo>
                  <a:lnTo>
                    <a:pt x="731" y="608"/>
                  </a:lnTo>
                  <a:lnTo>
                    <a:pt x="761" y="677"/>
                  </a:lnTo>
                  <a:lnTo>
                    <a:pt x="788" y="748"/>
                  </a:lnTo>
                  <a:lnTo>
                    <a:pt x="809" y="820"/>
                  </a:lnTo>
                  <a:lnTo>
                    <a:pt x="825" y="893"/>
                  </a:lnTo>
                  <a:lnTo>
                    <a:pt x="837" y="968"/>
                  </a:lnTo>
                  <a:lnTo>
                    <a:pt x="843" y="1042"/>
                  </a:lnTo>
                  <a:lnTo>
                    <a:pt x="845" y="1117"/>
                  </a:lnTo>
                  <a:lnTo>
                    <a:pt x="631" y="1117"/>
                  </a:lnTo>
                  <a:lnTo>
                    <a:pt x="625" y="1037"/>
                  </a:lnTo>
                  <a:lnTo>
                    <a:pt x="614" y="961"/>
                  </a:lnTo>
                  <a:lnTo>
                    <a:pt x="599" y="886"/>
                  </a:lnTo>
                  <a:lnTo>
                    <a:pt x="579" y="815"/>
                  </a:lnTo>
                  <a:lnTo>
                    <a:pt x="556" y="748"/>
                  </a:lnTo>
                  <a:lnTo>
                    <a:pt x="527" y="683"/>
                  </a:lnTo>
                  <a:lnTo>
                    <a:pt x="494" y="622"/>
                  </a:lnTo>
                  <a:lnTo>
                    <a:pt x="457" y="563"/>
                  </a:lnTo>
                  <a:lnTo>
                    <a:pt x="415" y="507"/>
                  </a:lnTo>
                  <a:lnTo>
                    <a:pt x="369" y="454"/>
                  </a:lnTo>
                  <a:lnTo>
                    <a:pt x="319" y="405"/>
                  </a:lnTo>
                  <a:lnTo>
                    <a:pt x="264" y="357"/>
                  </a:lnTo>
                  <a:lnTo>
                    <a:pt x="205" y="314"/>
                  </a:lnTo>
                  <a:lnTo>
                    <a:pt x="140" y="274"/>
                  </a:lnTo>
                  <a:lnTo>
                    <a:pt x="73" y="235"/>
                  </a:lnTo>
                  <a:lnTo>
                    <a:pt x="0" y="201"/>
                  </a:lnTo>
                  <a:lnTo>
                    <a:pt x="17" y="152"/>
                  </a:lnTo>
                  <a:lnTo>
                    <a:pt x="36" y="101"/>
                  </a:lnTo>
                  <a:lnTo>
                    <a:pt x="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75" name="Freeform 44">
              <a:extLst>
                <a:ext uri="{FF2B5EF4-FFF2-40B4-BE49-F238E27FC236}">
                  <a16:creationId xmlns:a16="http://schemas.microsoft.com/office/drawing/2014/main" id="{02925CFD-0F1E-72AB-CA55-26D0B973762C}"/>
                </a:ext>
              </a:extLst>
            </p:cNvPr>
            <p:cNvSpPr>
              <a:spLocks/>
            </p:cNvSpPr>
            <p:nvPr/>
          </p:nvSpPr>
          <p:spPr bwMode="auto">
            <a:xfrm>
              <a:off x="3272" y="1511"/>
              <a:ext cx="53" cy="69"/>
            </a:xfrm>
            <a:custGeom>
              <a:avLst/>
              <a:gdLst>
                <a:gd name="T0" fmla="*/ 771 w 846"/>
                <a:gd name="T1" fmla="*/ 0 h 1116"/>
                <a:gd name="T2" fmla="*/ 809 w 846"/>
                <a:gd name="T3" fmla="*/ 100 h 1116"/>
                <a:gd name="T4" fmla="*/ 846 w 846"/>
                <a:gd name="T5" fmla="*/ 200 h 1116"/>
                <a:gd name="T6" fmla="*/ 774 w 846"/>
                <a:gd name="T7" fmla="*/ 235 h 1116"/>
                <a:gd name="T8" fmla="*/ 706 w 846"/>
                <a:gd name="T9" fmla="*/ 273 h 1116"/>
                <a:gd name="T10" fmla="*/ 642 w 846"/>
                <a:gd name="T11" fmla="*/ 313 h 1116"/>
                <a:gd name="T12" fmla="*/ 583 w 846"/>
                <a:gd name="T13" fmla="*/ 356 h 1116"/>
                <a:gd name="T14" fmla="*/ 528 w 846"/>
                <a:gd name="T15" fmla="*/ 403 h 1116"/>
                <a:gd name="T16" fmla="*/ 478 w 846"/>
                <a:gd name="T17" fmla="*/ 452 h 1116"/>
                <a:gd name="T18" fmla="*/ 432 w 846"/>
                <a:gd name="T19" fmla="*/ 505 h 1116"/>
                <a:gd name="T20" fmla="*/ 389 w 846"/>
                <a:gd name="T21" fmla="*/ 561 h 1116"/>
                <a:gd name="T22" fmla="*/ 352 w 846"/>
                <a:gd name="T23" fmla="*/ 620 h 1116"/>
                <a:gd name="T24" fmla="*/ 320 w 846"/>
                <a:gd name="T25" fmla="*/ 681 h 1116"/>
                <a:gd name="T26" fmla="*/ 290 w 846"/>
                <a:gd name="T27" fmla="*/ 746 h 1116"/>
                <a:gd name="T28" fmla="*/ 266 w 846"/>
                <a:gd name="T29" fmla="*/ 814 h 1116"/>
                <a:gd name="T30" fmla="*/ 247 w 846"/>
                <a:gd name="T31" fmla="*/ 885 h 1116"/>
                <a:gd name="T32" fmla="*/ 232 w 846"/>
                <a:gd name="T33" fmla="*/ 959 h 1116"/>
                <a:gd name="T34" fmla="*/ 221 w 846"/>
                <a:gd name="T35" fmla="*/ 1036 h 1116"/>
                <a:gd name="T36" fmla="*/ 214 w 846"/>
                <a:gd name="T37" fmla="*/ 1116 h 1116"/>
                <a:gd name="T38" fmla="*/ 0 w 846"/>
                <a:gd name="T39" fmla="*/ 1116 h 1116"/>
                <a:gd name="T40" fmla="*/ 2 w 846"/>
                <a:gd name="T41" fmla="*/ 1042 h 1116"/>
                <a:gd name="T42" fmla="*/ 8 w 846"/>
                <a:gd name="T43" fmla="*/ 969 h 1116"/>
                <a:gd name="T44" fmla="*/ 20 w 846"/>
                <a:gd name="T45" fmla="*/ 895 h 1116"/>
                <a:gd name="T46" fmla="*/ 36 w 846"/>
                <a:gd name="T47" fmla="*/ 822 h 1116"/>
                <a:gd name="T48" fmla="*/ 57 w 846"/>
                <a:gd name="T49" fmla="*/ 751 h 1116"/>
                <a:gd name="T50" fmla="*/ 83 w 846"/>
                <a:gd name="T51" fmla="*/ 680 h 1116"/>
                <a:gd name="T52" fmla="*/ 112 w 846"/>
                <a:gd name="T53" fmla="*/ 612 h 1116"/>
                <a:gd name="T54" fmla="*/ 146 w 846"/>
                <a:gd name="T55" fmla="*/ 544 h 1116"/>
                <a:gd name="T56" fmla="*/ 185 w 846"/>
                <a:gd name="T57" fmla="*/ 480 h 1116"/>
                <a:gd name="T58" fmla="*/ 227 w 846"/>
                <a:gd name="T59" fmla="*/ 416 h 1116"/>
                <a:gd name="T60" fmla="*/ 273 w 846"/>
                <a:gd name="T61" fmla="*/ 355 h 1116"/>
                <a:gd name="T62" fmla="*/ 324 w 846"/>
                <a:gd name="T63" fmla="*/ 299 h 1116"/>
                <a:gd name="T64" fmla="*/ 378 w 846"/>
                <a:gd name="T65" fmla="*/ 245 h 1116"/>
                <a:gd name="T66" fmla="*/ 436 w 846"/>
                <a:gd name="T67" fmla="*/ 193 h 1116"/>
                <a:gd name="T68" fmla="*/ 496 w 846"/>
                <a:gd name="T69" fmla="*/ 147 h 1116"/>
                <a:gd name="T70" fmla="*/ 561 w 846"/>
                <a:gd name="T71" fmla="*/ 103 h 1116"/>
                <a:gd name="T72" fmla="*/ 627 w 846"/>
                <a:gd name="T73" fmla="*/ 65 h 1116"/>
                <a:gd name="T74" fmla="*/ 698 w 846"/>
                <a:gd name="T75" fmla="*/ 31 h 1116"/>
                <a:gd name="T76" fmla="*/ 771 w 846"/>
                <a:gd name="T77"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46" h="1116">
                  <a:moveTo>
                    <a:pt x="771" y="0"/>
                  </a:moveTo>
                  <a:lnTo>
                    <a:pt x="809" y="100"/>
                  </a:lnTo>
                  <a:lnTo>
                    <a:pt x="846" y="200"/>
                  </a:lnTo>
                  <a:lnTo>
                    <a:pt x="774" y="235"/>
                  </a:lnTo>
                  <a:lnTo>
                    <a:pt x="706" y="273"/>
                  </a:lnTo>
                  <a:lnTo>
                    <a:pt x="642" y="313"/>
                  </a:lnTo>
                  <a:lnTo>
                    <a:pt x="583" y="356"/>
                  </a:lnTo>
                  <a:lnTo>
                    <a:pt x="528" y="403"/>
                  </a:lnTo>
                  <a:lnTo>
                    <a:pt x="478" y="452"/>
                  </a:lnTo>
                  <a:lnTo>
                    <a:pt x="432" y="505"/>
                  </a:lnTo>
                  <a:lnTo>
                    <a:pt x="389" y="561"/>
                  </a:lnTo>
                  <a:lnTo>
                    <a:pt x="352" y="620"/>
                  </a:lnTo>
                  <a:lnTo>
                    <a:pt x="320" y="681"/>
                  </a:lnTo>
                  <a:lnTo>
                    <a:pt x="290" y="746"/>
                  </a:lnTo>
                  <a:lnTo>
                    <a:pt x="266" y="814"/>
                  </a:lnTo>
                  <a:lnTo>
                    <a:pt x="247" y="885"/>
                  </a:lnTo>
                  <a:lnTo>
                    <a:pt x="232" y="959"/>
                  </a:lnTo>
                  <a:lnTo>
                    <a:pt x="221" y="1036"/>
                  </a:lnTo>
                  <a:lnTo>
                    <a:pt x="214" y="1116"/>
                  </a:lnTo>
                  <a:lnTo>
                    <a:pt x="0" y="1116"/>
                  </a:lnTo>
                  <a:lnTo>
                    <a:pt x="2" y="1042"/>
                  </a:lnTo>
                  <a:lnTo>
                    <a:pt x="8" y="969"/>
                  </a:lnTo>
                  <a:lnTo>
                    <a:pt x="20" y="895"/>
                  </a:lnTo>
                  <a:lnTo>
                    <a:pt x="36" y="822"/>
                  </a:lnTo>
                  <a:lnTo>
                    <a:pt x="57" y="751"/>
                  </a:lnTo>
                  <a:lnTo>
                    <a:pt x="83" y="680"/>
                  </a:lnTo>
                  <a:lnTo>
                    <a:pt x="112" y="612"/>
                  </a:lnTo>
                  <a:lnTo>
                    <a:pt x="146" y="544"/>
                  </a:lnTo>
                  <a:lnTo>
                    <a:pt x="185" y="480"/>
                  </a:lnTo>
                  <a:lnTo>
                    <a:pt x="227" y="416"/>
                  </a:lnTo>
                  <a:lnTo>
                    <a:pt x="273" y="355"/>
                  </a:lnTo>
                  <a:lnTo>
                    <a:pt x="324" y="299"/>
                  </a:lnTo>
                  <a:lnTo>
                    <a:pt x="378" y="245"/>
                  </a:lnTo>
                  <a:lnTo>
                    <a:pt x="436" y="193"/>
                  </a:lnTo>
                  <a:lnTo>
                    <a:pt x="496" y="147"/>
                  </a:lnTo>
                  <a:lnTo>
                    <a:pt x="561" y="103"/>
                  </a:lnTo>
                  <a:lnTo>
                    <a:pt x="627" y="65"/>
                  </a:lnTo>
                  <a:lnTo>
                    <a:pt x="698" y="31"/>
                  </a:lnTo>
                  <a:lnTo>
                    <a:pt x="7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376" name="Freeform 67">
            <a:extLst>
              <a:ext uri="{FF2B5EF4-FFF2-40B4-BE49-F238E27FC236}">
                <a16:creationId xmlns:a16="http://schemas.microsoft.com/office/drawing/2014/main" id="{5472BA93-D9AE-F788-2E39-1F484AD4179F}"/>
              </a:ext>
            </a:extLst>
          </p:cNvPr>
          <p:cNvSpPr>
            <a:spLocks noEditPoints="1"/>
          </p:cNvSpPr>
          <p:nvPr/>
        </p:nvSpPr>
        <p:spPr bwMode="auto">
          <a:xfrm>
            <a:off x="6943563" y="3134040"/>
            <a:ext cx="279960" cy="329441"/>
          </a:xfrm>
          <a:custGeom>
            <a:avLst/>
            <a:gdLst>
              <a:gd name="T0" fmla="*/ 1290 w 2789"/>
              <a:gd name="T1" fmla="*/ 411 h 3284"/>
              <a:gd name="T2" fmla="*/ 1110 w 2789"/>
              <a:gd name="T3" fmla="*/ 516 h 3284"/>
              <a:gd name="T4" fmla="*/ 835 w 2789"/>
              <a:gd name="T5" fmla="*/ 618 h 3284"/>
              <a:gd name="T6" fmla="*/ 548 w 2789"/>
              <a:gd name="T7" fmla="*/ 670 h 3284"/>
              <a:gd name="T8" fmla="*/ 329 w 2789"/>
              <a:gd name="T9" fmla="*/ 679 h 3284"/>
              <a:gd name="T10" fmla="*/ 297 w 2789"/>
              <a:gd name="T11" fmla="*/ 700 h 3284"/>
              <a:gd name="T12" fmla="*/ 291 w 2789"/>
              <a:gd name="T13" fmla="*/ 1832 h 3284"/>
              <a:gd name="T14" fmla="*/ 311 w 2789"/>
              <a:gd name="T15" fmla="*/ 1980 h 3284"/>
              <a:gd name="T16" fmla="*/ 372 w 2789"/>
              <a:gd name="T17" fmla="*/ 2135 h 3284"/>
              <a:gd name="T18" fmla="*/ 468 w 2789"/>
              <a:gd name="T19" fmla="*/ 2280 h 3284"/>
              <a:gd name="T20" fmla="*/ 585 w 2789"/>
              <a:gd name="T21" fmla="*/ 2409 h 3284"/>
              <a:gd name="T22" fmla="*/ 827 w 2789"/>
              <a:gd name="T23" fmla="*/ 2613 h 3284"/>
              <a:gd name="T24" fmla="*/ 1090 w 2789"/>
              <a:gd name="T25" fmla="*/ 2786 h 3284"/>
              <a:gd name="T26" fmla="*/ 1372 w 2789"/>
              <a:gd name="T27" fmla="*/ 2932 h 3284"/>
              <a:gd name="T28" fmla="*/ 1411 w 2789"/>
              <a:gd name="T29" fmla="*/ 2933 h 3284"/>
              <a:gd name="T30" fmla="*/ 1649 w 2789"/>
              <a:gd name="T31" fmla="*/ 2814 h 3284"/>
              <a:gd name="T32" fmla="*/ 1969 w 2789"/>
              <a:gd name="T33" fmla="*/ 2607 h 3284"/>
              <a:gd name="T34" fmla="*/ 2153 w 2789"/>
              <a:gd name="T35" fmla="*/ 2457 h 3284"/>
              <a:gd name="T36" fmla="*/ 2316 w 2789"/>
              <a:gd name="T37" fmla="*/ 2285 h 3284"/>
              <a:gd name="T38" fmla="*/ 2423 w 2789"/>
              <a:gd name="T39" fmla="*/ 2121 h 3284"/>
              <a:gd name="T40" fmla="*/ 2480 w 2789"/>
              <a:gd name="T41" fmla="*/ 1963 h 3284"/>
              <a:gd name="T42" fmla="*/ 2498 w 2789"/>
              <a:gd name="T43" fmla="*/ 1791 h 3284"/>
              <a:gd name="T44" fmla="*/ 2497 w 2789"/>
              <a:gd name="T45" fmla="*/ 735 h 3284"/>
              <a:gd name="T46" fmla="*/ 2485 w 2789"/>
              <a:gd name="T47" fmla="*/ 689 h 3284"/>
              <a:gd name="T48" fmla="*/ 2440 w 2789"/>
              <a:gd name="T49" fmla="*/ 678 h 3284"/>
              <a:gd name="T50" fmla="*/ 2170 w 2789"/>
              <a:gd name="T51" fmla="*/ 662 h 3284"/>
              <a:gd name="T52" fmla="*/ 1913 w 2789"/>
              <a:gd name="T53" fmla="*/ 605 h 3284"/>
              <a:gd name="T54" fmla="*/ 1685 w 2789"/>
              <a:gd name="T55" fmla="*/ 520 h 3284"/>
              <a:gd name="T56" fmla="*/ 1476 w 2789"/>
              <a:gd name="T57" fmla="*/ 399 h 3284"/>
              <a:gd name="T58" fmla="*/ 1394 w 2789"/>
              <a:gd name="T59" fmla="*/ 0 h 3284"/>
              <a:gd name="T60" fmla="*/ 1689 w 2789"/>
              <a:gd name="T61" fmla="*/ 181 h 3284"/>
              <a:gd name="T62" fmla="*/ 2001 w 2789"/>
              <a:gd name="T63" fmla="*/ 310 h 3284"/>
              <a:gd name="T64" fmla="*/ 2328 w 2789"/>
              <a:gd name="T65" fmla="*/ 392 h 3284"/>
              <a:gd name="T66" fmla="*/ 2671 w 2789"/>
              <a:gd name="T67" fmla="*/ 431 h 3284"/>
              <a:gd name="T68" fmla="*/ 2787 w 2789"/>
              <a:gd name="T69" fmla="*/ 935 h 3284"/>
              <a:gd name="T70" fmla="*/ 2788 w 2789"/>
              <a:gd name="T71" fmla="*/ 1918 h 3284"/>
              <a:gd name="T72" fmla="*/ 2757 w 2789"/>
              <a:gd name="T73" fmla="*/ 2096 h 3284"/>
              <a:gd name="T74" fmla="*/ 2688 w 2789"/>
              <a:gd name="T75" fmla="*/ 2261 h 3284"/>
              <a:gd name="T76" fmla="*/ 2573 w 2789"/>
              <a:gd name="T77" fmla="*/ 2434 h 3284"/>
              <a:gd name="T78" fmla="*/ 2405 w 2789"/>
              <a:gd name="T79" fmla="*/ 2620 h 3284"/>
              <a:gd name="T80" fmla="*/ 2215 w 2789"/>
              <a:gd name="T81" fmla="*/ 2786 h 3284"/>
              <a:gd name="T82" fmla="*/ 1975 w 2789"/>
              <a:gd name="T83" fmla="*/ 2960 h 3284"/>
              <a:gd name="T84" fmla="*/ 1649 w 2789"/>
              <a:gd name="T85" fmla="*/ 3160 h 3284"/>
              <a:gd name="T86" fmla="*/ 1411 w 2789"/>
              <a:gd name="T87" fmla="*/ 3281 h 3284"/>
              <a:gd name="T88" fmla="*/ 1373 w 2789"/>
              <a:gd name="T89" fmla="*/ 3280 h 3284"/>
              <a:gd name="T90" fmla="*/ 1039 w 2789"/>
              <a:gd name="T91" fmla="*/ 3102 h 3284"/>
              <a:gd name="T92" fmla="*/ 721 w 2789"/>
              <a:gd name="T93" fmla="*/ 2898 h 3284"/>
              <a:gd name="T94" fmla="*/ 426 w 2789"/>
              <a:gd name="T95" fmla="*/ 2660 h 3284"/>
              <a:gd name="T96" fmla="*/ 274 w 2789"/>
              <a:gd name="T97" fmla="*/ 2507 h 3284"/>
              <a:gd name="T98" fmla="*/ 145 w 2789"/>
              <a:gd name="T99" fmla="*/ 2338 h 3284"/>
              <a:gd name="T100" fmla="*/ 47 w 2789"/>
              <a:gd name="T101" fmla="*/ 2149 h 3284"/>
              <a:gd name="T102" fmla="*/ 3 w 2789"/>
              <a:gd name="T103" fmla="*/ 1953 h 3284"/>
              <a:gd name="T104" fmla="*/ 0 w 2789"/>
              <a:gd name="T105" fmla="*/ 474 h 3284"/>
              <a:gd name="T106" fmla="*/ 233 w 2789"/>
              <a:gd name="T107" fmla="*/ 422 h 3284"/>
              <a:gd name="T108" fmla="*/ 570 w 2789"/>
              <a:gd name="T109" fmla="*/ 369 h 3284"/>
              <a:gd name="T110" fmla="*/ 892 w 2789"/>
              <a:gd name="T111" fmla="*/ 272 h 3284"/>
              <a:gd name="T112" fmla="*/ 1198 w 2789"/>
              <a:gd name="T113" fmla="*/ 126 h 3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3284">
                <a:moveTo>
                  <a:pt x="1379" y="349"/>
                </a:moveTo>
                <a:lnTo>
                  <a:pt x="1334" y="380"/>
                </a:lnTo>
                <a:lnTo>
                  <a:pt x="1290" y="411"/>
                </a:lnTo>
                <a:lnTo>
                  <a:pt x="1246" y="441"/>
                </a:lnTo>
                <a:lnTo>
                  <a:pt x="1199" y="469"/>
                </a:lnTo>
                <a:lnTo>
                  <a:pt x="1110" y="516"/>
                </a:lnTo>
                <a:lnTo>
                  <a:pt x="1020" y="555"/>
                </a:lnTo>
                <a:lnTo>
                  <a:pt x="928" y="589"/>
                </a:lnTo>
                <a:lnTo>
                  <a:pt x="835" y="618"/>
                </a:lnTo>
                <a:lnTo>
                  <a:pt x="740" y="641"/>
                </a:lnTo>
                <a:lnTo>
                  <a:pt x="645" y="658"/>
                </a:lnTo>
                <a:lnTo>
                  <a:pt x="548" y="670"/>
                </a:lnTo>
                <a:lnTo>
                  <a:pt x="449" y="677"/>
                </a:lnTo>
                <a:lnTo>
                  <a:pt x="349" y="678"/>
                </a:lnTo>
                <a:lnTo>
                  <a:pt x="329" y="679"/>
                </a:lnTo>
                <a:lnTo>
                  <a:pt x="314" y="683"/>
                </a:lnTo>
                <a:lnTo>
                  <a:pt x="304" y="689"/>
                </a:lnTo>
                <a:lnTo>
                  <a:pt x="297" y="700"/>
                </a:lnTo>
                <a:lnTo>
                  <a:pt x="293" y="715"/>
                </a:lnTo>
                <a:lnTo>
                  <a:pt x="291" y="735"/>
                </a:lnTo>
                <a:lnTo>
                  <a:pt x="291" y="1832"/>
                </a:lnTo>
                <a:lnTo>
                  <a:pt x="294" y="1882"/>
                </a:lnTo>
                <a:lnTo>
                  <a:pt x="300" y="1932"/>
                </a:lnTo>
                <a:lnTo>
                  <a:pt x="311" y="1980"/>
                </a:lnTo>
                <a:lnTo>
                  <a:pt x="325" y="2027"/>
                </a:lnTo>
                <a:lnTo>
                  <a:pt x="347" y="2083"/>
                </a:lnTo>
                <a:lnTo>
                  <a:pt x="372" y="2135"/>
                </a:lnTo>
                <a:lnTo>
                  <a:pt x="401" y="2185"/>
                </a:lnTo>
                <a:lnTo>
                  <a:pt x="433" y="2233"/>
                </a:lnTo>
                <a:lnTo>
                  <a:pt x="468" y="2280"/>
                </a:lnTo>
                <a:lnTo>
                  <a:pt x="504" y="2324"/>
                </a:lnTo>
                <a:lnTo>
                  <a:pt x="544" y="2366"/>
                </a:lnTo>
                <a:lnTo>
                  <a:pt x="585" y="2409"/>
                </a:lnTo>
                <a:lnTo>
                  <a:pt x="663" y="2480"/>
                </a:lnTo>
                <a:lnTo>
                  <a:pt x="743" y="2549"/>
                </a:lnTo>
                <a:lnTo>
                  <a:pt x="827" y="2613"/>
                </a:lnTo>
                <a:lnTo>
                  <a:pt x="913" y="2674"/>
                </a:lnTo>
                <a:lnTo>
                  <a:pt x="1001" y="2731"/>
                </a:lnTo>
                <a:lnTo>
                  <a:pt x="1090" y="2786"/>
                </a:lnTo>
                <a:lnTo>
                  <a:pt x="1183" y="2837"/>
                </a:lnTo>
                <a:lnTo>
                  <a:pt x="1277" y="2886"/>
                </a:lnTo>
                <a:lnTo>
                  <a:pt x="1372" y="2932"/>
                </a:lnTo>
                <a:lnTo>
                  <a:pt x="1384" y="2935"/>
                </a:lnTo>
                <a:lnTo>
                  <a:pt x="1397" y="2936"/>
                </a:lnTo>
                <a:lnTo>
                  <a:pt x="1411" y="2933"/>
                </a:lnTo>
                <a:lnTo>
                  <a:pt x="1424" y="2929"/>
                </a:lnTo>
                <a:lnTo>
                  <a:pt x="1538" y="2874"/>
                </a:lnTo>
                <a:lnTo>
                  <a:pt x="1649" y="2814"/>
                </a:lnTo>
                <a:lnTo>
                  <a:pt x="1758" y="2750"/>
                </a:lnTo>
                <a:lnTo>
                  <a:pt x="1865" y="2681"/>
                </a:lnTo>
                <a:lnTo>
                  <a:pt x="1969" y="2607"/>
                </a:lnTo>
                <a:lnTo>
                  <a:pt x="2032" y="2560"/>
                </a:lnTo>
                <a:lnTo>
                  <a:pt x="2094" y="2509"/>
                </a:lnTo>
                <a:lnTo>
                  <a:pt x="2153" y="2457"/>
                </a:lnTo>
                <a:lnTo>
                  <a:pt x="2211" y="2403"/>
                </a:lnTo>
                <a:lnTo>
                  <a:pt x="2264" y="2345"/>
                </a:lnTo>
                <a:lnTo>
                  <a:pt x="2316" y="2285"/>
                </a:lnTo>
                <a:lnTo>
                  <a:pt x="2363" y="2220"/>
                </a:lnTo>
                <a:lnTo>
                  <a:pt x="2395" y="2171"/>
                </a:lnTo>
                <a:lnTo>
                  <a:pt x="2423" y="2121"/>
                </a:lnTo>
                <a:lnTo>
                  <a:pt x="2446" y="2070"/>
                </a:lnTo>
                <a:lnTo>
                  <a:pt x="2465" y="2017"/>
                </a:lnTo>
                <a:lnTo>
                  <a:pt x="2480" y="1963"/>
                </a:lnTo>
                <a:lnTo>
                  <a:pt x="2490" y="1907"/>
                </a:lnTo>
                <a:lnTo>
                  <a:pt x="2496" y="1851"/>
                </a:lnTo>
                <a:lnTo>
                  <a:pt x="2498" y="1791"/>
                </a:lnTo>
                <a:lnTo>
                  <a:pt x="2496" y="1439"/>
                </a:lnTo>
                <a:lnTo>
                  <a:pt x="2496" y="1088"/>
                </a:lnTo>
                <a:lnTo>
                  <a:pt x="2497" y="735"/>
                </a:lnTo>
                <a:lnTo>
                  <a:pt x="2496" y="715"/>
                </a:lnTo>
                <a:lnTo>
                  <a:pt x="2492" y="700"/>
                </a:lnTo>
                <a:lnTo>
                  <a:pt x="2485" y="689"/>
                </a:lnTo>
                <a:lnTo>
                  <a:pt x="2474" y="683"/>
                </a:lnTo>
                <a:lnTo>
                  <a:pt x="2459" y="679"/>
                </a:lnTo>
                <a:lnTo>
                  <a:pt x="2440" y="678"/>
                </a:lnTo>
                <a:lnTo>
                  <a:pt x="2349" y="677"/>
                </a:lnTo>
                <a:lnTo>
                  <a:pt x="2259" y="672"/>
                </a:lnTo>
                <a:lnTo>
                  <a:pt x="2170" y="662"/>
                </a:lnTo>
                <a:lnTo>
                  <a:pt x="2081" y="647"/>
                </a:lnTo>
                <a:lnTo>
                  <a:pt x="1992" y="627"/>
                </a:lnTo>
                <a:lnTo>
                  <a:pt x="1913" y="605"/>
                </a:lnTo>
                <a:lnTo>
                  <a:pt x="1836" y="580"/>
                </a:lnTo>
                <a:lnTo>
                  <a:pt x="1760" y="552"/>
                </a:lnTo>
                <a:lnTo>
                  <a:pt x="1685" y="520"/>
                </a:lnTo>
                <a:lnTo>
                  <a:pt x="1614" y="483"/>
                </a:lnTo>
                <a:lnTo>
                  <a:pt x="1543" y="443"/>
                </a:lnTo>
                <a:lnTo>
                  <a:pt x="1476" y="399"/>
                </a:lnTo>
                <a:lnTo>
                  <a:pt x="1409" y="349"/>
                </a:lnTo>
                <a:lnTo>
                  <a:pt x="1379" y="349"/>
                </a:lnTo>
                <a:close/>
                <a:moveTo>
                  <a:pt x="1394" y="0"/>
                </a:moveTo>
                <a:lnTo>
                  <a:pt x="1491" y="67"/>
                </a:lnTo>
                <a:lnTo>
                  <a:pt x="1589" y="126"/>
                </a:lnTo>
                <a:lnTo>
                  <a:pt x="1689" y="181"/>
                </a:lnTo>
                <a:lnTo>
                  <a:pt x="1791" y="229"/>
                </a:lnTo>
                <a:lnTo>
                  <a:pt x="1895" y="272"/>
                </a:lnTo>
                <a:lnTo>
                  <a:pt x="2001" y="310"/>
                </a:lnTo>
                <a:lnTo>
                  <a:pt x="2108" y="342"/>
                </a:lnTo>
                <a:lnTo>
                  <a:pt x="2218" y="369"/>
                </a:lnTo>
                <a:lnTo>
                  <a:pt x="2328" y="392"/>
                </a:lnTo>
                <a:lnTo>
                  <a:pt x="2441" y="410"/>
                </a:lnTo>
                <a:lnTo>
                  <a:pt x="2555" y="423"/>
                </a:lnTo>
                <a:lnTo>
                  <a:pt x="2671" y="431"/>
                </a:lnTo>
                <a:lnTo>
                  <a:pt x="2788" y="435"/>
                </a:lnTo>
                <a:lnTo>
                  <a:pt x="2788" y="475"/>
                </a:lnTo>
                <a:lnTo>
                  <a:pt x="2787" y="935"/>
                </a:lnTo>
                <a:lnTo>
                  <a:pt x="2787" y="1395"/>
                </a:lnTo>
                <a:lnTo>
                  <a:pt x="2789" y="1855"/>
                </a:lnTo>
                <a:lnTo>
                  <a:pt x="2788" y="1918"/>
                </a:lnTo>
                <a:lnTo>
                  <a:pt x="2782" y="1978"/>
                </a:lnTo>
                <a:lnTo>
                  <a:pt x="2771" y="2038"/>
                </a:lnTo>
                <a:lnTo>
                  <a:pt x="2757" y="2096"/>
                </a:lnTo>
                <a:lnTo>
                  <a:pt x="2737" y="2152"/>
                </a:lnTo>
                <a:lnTo>
                  <a:pt x="2715" y="2207"/>
                </a:lnTo>
                <a:lnTo>
                  <a:pt x="2688" y="2261"/>
                </a:lnTo>
                <a:lnTo>
                  <a:pt x="2658" y="2314"/>
                </a:lnTo>
                <a:lnTo>
                  <a:pt x="2624" y="2365"/>
                </a:lnTo>
                <a:lnTo>
                  <a:pt x="2573" y="2434"/>
                </a:lnTo>
                <a:lnTo>
                  <a:pt x="2520" y="2499"/>
                </a:lnTo>
                <a:lnTo>
                  <a:pt x="2463" y="2561"/>
                </a:lnTo>
                <a:lnTo>
                  <a:pt x="2405" y="2620"/>
                </a:lnTo>
                <a:lnTo>
                  <a:pt x="2343" y="2678"/>
                </a:lnTo>
                <a:lnTo>
                  <a:pt x="2279" y="2733"/>
                </a:lnTo>
                <a:lnTo>
                  <a:pt x="2215" y="2786"/>
                </a:lnTo>
                <a:lnTo>
                  <a:pt x="2147" y="2837"/>
                </a:lnTo>
                <a:lnTo>
                  <a:pt x="2080" y="2888"/>
                </a:lnTo>
                <a:lnTo>
                  <a:pt x="1975" y="2960"/>
                </a:lnTo>
                <a:lnTo>
                  <a:pt x="1868" y="3030"/>
                </a:lnTo>
                <a:lnTo>
                  <a:pt x="1760" y="3096"/>
                </a:lnTo>
                <a:lnTo>
                  <a:pt x="1649" y="3160"/>
                </a:lnTo>
                <a:lnTo>
                  <a:pt x="1537" y="3219"/>
                </a:lnTo>
                <a:lnTo>
                  <a:pt x="1423" y="3277"/>
                </a:lnTo>
                <a:lnTo>
                  <a:pt x="1411" y="3281"/>
                </a:lnTo>
                <a:lnTo>
                  <a:pt x="1398" y="3284"/>
                </a:lnTo>
                <a:lnTo>
                  <a:pt x="1385" y="3284"/>
                </a:lnTo>
                <a:lnTo>
                  <a:pt x="1373" y="3280"/>
                </a:lnTo>
                <a:lnTo>
                  <a:pt x="1260" y="3223"/>
                </a:lnTo>
                <a:lnTo>
                  <a:pt x="1149" y="3164"/>
                </a:lnTo>
                <a:lnTo>
                  <a:pt x="1039" y="3102"/>
                </a:lnTo>
                <a:lnTo>
                  <a:pt x="931" y="3037"/>
                </a:lnTo>
                <a:lnTo>
                  <a:pt x="825" y="2969"/>
                </a:lnTo>
                <a:lnTo>
                  <a:pt x="721" y="2898"/>
                </a:lnTo>
                <a:lnTo>
                  <a:pt x="620" y="2822"/>
                </a:lnTo>
                <a:lnTo>
                  <a:pt x="521" y="2743"/>
                </a:lnTo>
                <a:lnTo>
                  <a:pt x="426" y="2660"/>
                </a:lnTo>
                <a:lnTo>
                  <a:pt x="374" y="2610"/>
                </a:lnTo>
                <a:lnTo>
                  <a:pt x="323" y="2560"/>
                </a:lnTo>
                <a:lnTo>
                  <a:pt x="274" y="2507"/>
                </a:lnTo>
                <a:lnTo>
                  <a:pt x="229" y="2453"/>
                </a:lnTo>
                <a:lnTo>
                  <a:pt x="186" y="2398"/>
                </a:lnTo>
                <a:lnTo>
                  <a:pt x="145" y="2338"/>
                </a:lnTo>
                <a:lnTo>
                  <a:pt x="108" y="2277"/>
                </a:lnTo>
                <a:lnTo>
                  <a:pt x="75" y="2213"/>
                </a:lnTo>
                <a:lnTo>
                  <a:pt x="47" y="2149"/>
                </a:lnTo>
                <a:lnTo>
                  <a:pt x="27" y="2086"/>
                </a:lnTo>
                <a:lnTo>
                  <a:pt x="12" y="2020"/>
                </a:lnTo>
                <a:lnTo>
                  <a:pt x="3" y="1953"/>
                </a:lnTo>
                <a:lnTo>
                  <a:pt x="0" y="1884"/>
                </a:lnTo>
                <a:lnTo>
                  <a:pt x="1" y="1179"/>
                </a:lnTo>
                <a:lnTo>
                  <a:pt x="0" y="474"/>
                </a:lnTo>
                <a:lnTo>
                  <a:pt x="0" y="435"/>
                </a:lnTo>
                <a:lnTo>
                  <a:pt x="117" y="431"/>
                </a:lnTo>
                <a:lnTo>
                  <a:pt x="233" y="422"/>
                </a:lnTo>
                <a:lnTo>
                  <a:pt x="347" y="410"/>
                </a:lnTo>
                <a:lnTo>
                  <a:pt x="459" y="392"/>
                </a:lnTo>
                <a:lnTo>
                  <a:pt x="570" y="369"/>
                </a:lnTo>
                <a:lnTo>
                  <a:pt x="679" y="342"/>
                </a:lnTo>
                <a:lnTo>
                  <a:pt x="786" y="310"/>
                </a:lnTo>
                <a:lnTo>
                  <a:pt x="892" y="272"/>
                </a:lnTo>
                <a:lnTo>
                  <a:pt x="996" y="229"/>
                </a:lnTo>
                <a:lnTo>
                  <a:pt x="1097" y="181"/>
                </a:lnTo>
                <a:lnTo>
                  <a:pt x="1198" y="126"/>
                </a:lnTo>
                <a:lnTo>
                  <a:pt x="1297" y="67"/>
                </a:lnTo>
                <a:lnTo>
                  <a:pt x="1394"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nvGrpSpPr>
          <p:cNvPr id="377" name="Group 47">
            <a:extLst>
              <a:ext uri="{FF2B5EF4-FFF2-40B4-BE49-F238E27FC236}">
                <a16:creationId xmlns:a16="http://schemas.microsoft.com/office/drawing/2014/main" id="{C94D49F3-D51A-E9EE-2348-342D058022C4}"/>
              </a:ext>
            </a:extLst>
          </p:cNvPr>
          <p:cNvGrpSpPr>
            <a:grpSpLocks noChangeAspect="1"/>
          </p:cNvGrpSpPr>
          <p:nvPr/>
        </p:nvGrpSpPr>
        <p:grpSpPr bwMode="auto">
          <a:xfrm rot="5400000">
            <a:off x="5172293" y="3588330"/>
            <a:ext cx="303213" cy="303213"/>
            <a:chOff x="4013" y="1597"/>
            <a:chExt cx="191" cy="191"/>
          </a:xfrm>
          <a:solidFill>
            <a:schemeClr val="tx2"/>
          </a:solidFill>
        </p:grpSpPr>
        <p:sp>
          <p:nvSpPr>
            <p:cNvPr id="378" name="Freeform 49">
              <a:extLst>
                <a:ext uri="{FF2B5EF4-FFF2-40B4-BE49-F238E27FC236}">
                  <a16:creationId xmlns:a16="http://schemas.microsoft.com/office/drawing/2014/main" id="{252AD069-8D97-5E79-AE18-E322B4A3F2BA}"/>
                </a:ext>
              </a:extLst>
            </p:cNvPr>
            <p:cNvSpPr>
              <a:spLocks noEditPoints="1"/>
            </p:cNvSpPr>
            <p:nvPr/>
          </p:nvSpPr>
          <p:spPr bwMode="auto">
            <a:xfrm>
              <a:off x="4013" y="1597"/>
              <a:ext cx="191" cy="191"/>
            </a:xfrm>
            <a:custGeom>
              <a:avLst/>
              <a:gdLst>
                <a:gd name="T0" fmla="*/ 1225 w 3447"/>
                <a:gd name="T1" fmla="*/ 257 h 3445"/>
                <a:gd name="T2" fmla="*/ 904 w 3447"/>
                <a:gd name="T3" fmla="*/ 374 h 3445"/>
                <a:gd name="T4" fmla="*/ 629 w 3447"/>
                <a:gd name="T5" fmla="*/ 570 h 3445"/>
                <a:gd name="T6" fmla="*/ 416 w 3447"/>
                <a:gd name="T7" fmla="*/ 831 h 3445"/>
                <a:gd name="T8" fmla="*/ 276 w 3447"/>
                <a:gd name="T9" fmla="*/ 1142 h 3445"/>
                <a:gd name="T10" fmla="*/ 226 w 3447"/>
                <a:gd name="T11" fmla="*/ 1491 h 3445"/>
                <a:gd name="T12" fmla="*/ 275 w 3447"/>
                <a:gd name="T13" fmla="*/ 1839 h 3445"/>
                <a:gd name="T14" fmla="*/ 412 w 3447"/>
                <a:gd name="T15" fmla="*/ 2151 h 3445"/>
                <a:gd name="T16" fmla="*/ 620 w 3447"/>
                <a:gd name="T17" fmla="*/ 2410 h 3445"/>
                <a:gd name="T18" fmla="*/ 891 w 3447"/>
                <a:gd name="T19" fmla="*/ 2606 h 3445"/>
                <a:gd name="T20" fmla="*/ 1212 w 3447"/>
                <a:gd name="T21" fmla="*/ 2724 h 3445"/>
                <a:gd name="T22" fmla="*/ 1568 w 3447"/>
                <a:gd name="T23" fmla="*/ 2753 h 3445"/>
                <a:gd name="T24" fmla="*/ 1911 w 3447"/>
                <a:gd name="T25" fmla="*/ 2684 h 3445"/>
                <a:gd name="T26" fmla="*/ 2214 w 3447"/>
                <a:gd name="T27" fmla="*/ 2526 h 3445"/>
                <a:gd name="T28" fmla="*/ 2462 w 3447"/>
                <a:gd name="T29" fmla="*/ 2297 h 3445"/>
                <a:gd name="T30" fmla="*/ 2642 w 3447"/>
                <a:gd name="T31" fmla="*/ 2009 h 3445"/>
                <a:gd name="T32" fmla="*/ 2739 w 3447"/>
                <a:gd name="T33" fmla="*/ 1676 h 3445"/>
                <a:gd name="T34" fmla="*/ 2740 w 3447"/>
                <a:gd name="T35" fmla="*/ 1318 h 3445"/>
                <a:gd name="T36" fmla="*/ 2645 w 3447"/>
                <a:gd name="T37" fmla="*/ 986 h 3445"/>
                <a:gd name="T38" fmla="*/ 2468 w 3447"/>
                <a:gd name="T39" fmla="*/ 697 h 3445"/>
                <a:gd name="T40" fmla="*/ 2222 w 3447"/>
                <a:gd name="T41" fmla="*/ 467 h 3445"/>
                <a:gd name="T42" fmla="*/ 1922 w 3447"/>
                <a:gd name="T43" fmla="*/ 307 h 3445"/>
                <a:gd name="T44" fmla="*/ 1579 w 3447"/>
                <a:gd name="T45" fmla="*/ 234 h 3445"/>
                <a:gd name="T46" fmla="*/ 1705 w 3447"/>
                <a:gd name="T47" fmla="*/ 14 h 3445"/>
                <a:gd name="T48" fmla="*/ 2040 w 3447"/>
                <a:gd name="T49" fmla="*/ 103 h 3445"/>
                <a:gd name="T50" fmla="*/ 2351 w 3447"/>
                <a:gd name="T51" fmla="*/ 271 h 3445"/>
                <a:gd name="T52" fmla="*/ 2619 w 3447"/>
                <a:gd name="T53" fmla="*/ 512 h 3445"/>
                <a:gd name="T54" fmla="*/ 2815 w 3447"/>
                <a:gd name="T55" fmla="*/ 797 h 3445"/>
                <a:gd name="T56" fmla="*/ 2939 w 3447"/>
                <a:gd name="T57" fmla="*/ 1118 h 3445"/>
                <a:gd name="T58" fmla="*/ 2986 w 3447"/>
                <a:gd name="T59" fmla="*/ 1456 h 3445"/>
                <a:gd name="T60" fmla="*/ 2954 w 3447"/>
                <a:gd name="T61" fmla="*/ 1801 h 3445"/>
                <a:gd name="T62" fmla="*/ 2841 w 3447"/>
                <a:gd name="T63" fmla="*/ 2135 h 3445"/>
                <a:gd name="T64" fmla="*/ 2643 w 3447"/>
                <a:gd name="T65" fmla="*/ 2446 h 3445"/>
                <a:gd name="T66" fmla="*/ 3130 w 3447"/>
                <a:gd name="T67" fmla="*/ 3000 h 3445"/>
                <a:gd name="T68" fmla="*/ 3442 w 3447"/>
                <a:gd name="T69" fmla="*/ 3298 h 3445"/>
                <a:gd name="T70" fmla="*/ 3436 w 3447"/>
                <a:gd name="T71" fmla="*/ 3383 h 3445"/>
                <a:gd name="T72" fmla="*/ 3367 w 3447"/>
                <a:gd name="T73" fmla="*/ 3440 h 3445"/>
                <a:gd name="T74" fmla="*/ 3264 w 3447"/>
                <a:gd name="T75" fmla="*/ 3427 h 3445"/>
                <a:gd name="T76" fmla="*/ 2409 w 3447"/>
                <a:gd name="T77" fmla="*/ 2675 h 3445"/>
                <a:gd name="T78" fmla="*/ 2066 w 3447"/>
                <a:gd name="T79" fmla="*/ 2873 h 3445"/>
                <a:gd name="T80" fmla="*/ 1704 w 3447"/>
                <a:gd name="T81" fmla="*/ 2974 h 3445"/>
                <a:gd name="T82" fmla="*/ 1323 w 3447"/>
                <a:gd name="T83" fmla="*/ 2976 h 3445"/>
                <a:gd name="T84" fmla="*/ 947 w 3447"/>
                <a:gd name="T85" fmla="*/ 2884 h 3445"/>
                <a:gd name="T86" fmla="*/ 629 w 3447"/>
                <a:gd name="T87" fmla="*/ 2715 h 3445"/>
                <a:gd name="T88" fmla="*/ 365 w 3447"/>
                <a:gd name="T89" fmla="*/ 2471 h 3445"/>
                <a:gd name="T90" fmla="*/ 160 w 3447"/>
                <a:gd name="T91" fmla="*/ 2165 h 3445"/>
                <a:gd name="T92" fmla="*/ 39 w 3447"/>
                <a:gd name="T93" fmla="*/ 1833 h 3445"/>
                <a:gd name="T94" fmla="*/ 0 w 3447"/>
                <a:gd name="T95" fmla="*/ 1488 h 3445"/>
                <a:gd name="T96" fmla="*/ 41 w 3447"/>
                <a:gd name="T97" fmla="*/ 1146 h 3445"/>
                <a:gd name="T98" fmla="*/ 160 w 3447"/>
                <a:gd name="T99" fmla="*/ 820 h 3445"/>
                <a:gd name="T100" fmla="*/ 355 w 3447"/>
                <a:gd name="T101" fmla="*/ 527 h 3445"/>
                <a:gd name="T102" fmla="*/ 622 w 3447"/>
                <a:gd name="T103" fmla="*/ 281 h 3445"/>
                <a:gd name="T104" fmla="*/ 937 w 3447"/>
                <a:gd name="T105" fmla="*/ 107 h 3445"/>
                <a:gd name="T106" fmla="*/ 1275 w 3447"/>
                <a:gd name="T107" fmla="*/ 16 h 3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47" h="3445">
                  <a:moveTo>
                    <a:pt x="1488" y="230"/>
                  </a:moveTo>
                  <a:lnTo>
                    <a:pt x="1399" y="233"/>
                  </a:lnTo>
                  <a:lnTo>
                    <a:pt x="1311" y="242"/>
                  </a:lnTo>
                  <a:lnTo>
                    <a:pt x="1225" y="257"/>
                  </a:lnTo>
                  <a:lnTo>
                    <a:pt x="1142" y="278"/>
                  </a:lnTo>
                  <a:lnTo>
                    <a:pt x="1060" y="305"/>
                  </a:lnTo>
                  <a:lnTo>
                    <a:pt x="980" y="337"/>
                  </a:lnTo>
                  <a:lnTo>
                    <a:pt x="904" y="374"/>
                  </a:lnTo>
                  <a:lnTo>
                    <a:pt x="830" y="416"/>
                  </a:lnTo>
                  <a:lnTo>
                    <a:pt x="760" y="463"/>
                  </a:lnTo>
                  <a:lnTo>
                    <a:pt x="693" y="515"/>
                  </a:lnTo>
                  <a:lnTo>
                    <a:pt x="629" y="570"/>
                  </a:lnTo>
                  <a:lnTo>
                    <a:pt x="570" y="630"/>
                  </a:lnTo>
                  <a:lnTo>
                    <a:pt x="514" y="693"/>
                  </a:lnTo>
                  <a:lnTo>
                    <a:pt x="463" y="760"/>
                  </a:lnTo>
                  <a:lnTo>
                    <a:pt x="416" y="831"/>
                  </a:lnTo>
                  <a:lnTo>
                    <a:pt x="373" y="904"/>
                  </a:lnTo>
                  <a:lnTo>
                    <a:pt x="336" y="981"/>
                  </a:lnTo>
                  <a:lnTo>
                    <a:pt x="304" y="1060"/>
                  </a:lnTo>
                  <a:lnTo>
                    <a:pt x="276" y="1142"/>
                  </a:lnTo>
                  <a:lnTo>
                    <a:pt x="254" y="1227"/>
                  </a:lnTo>
                  <a:lnTo>
                    <a:pt x="239" y="1313"/>
                  </a:lnTo>
                  <a:lnTo>
                    <a:pt x="229" y="1401"/>
                  </a:lnTo>
                  <a:lnTo>
                    <a:pt x="226" y="1491"/>
                  </a:lnTo>
                  <a:lnTo>
                    <a:pt x="229" y="1581"/>
                  </a:lnTo>
                  <a:lnTo>
                    <a:pt x="239" y="1669"/>
                  </a:lnTo>
                  <a:lnTo>
                    <a:pt x="254" y="1756"/>
                  </a:lnTo>
                  <a:lnTo>
                    <a:pt x="275" y="1839"/>
                  </a:lnTo>
                  <a:lnTo>
                    <a:pt x="302" y="1921"/>
                  </a:lnTo>
                  <a:lnTo>
                    <a:pt x="333" y="2001"/>
                  </a:lnTo>
                  <a:lnTo>
                    <a:pt x="370" y="2077"/>
                  </a:lnTo>
                  <a:lnTo>
                    <a:pt x="412" y="2151"/>
                  </a:lnTo>
                  <a:lnTo>
                    <a:pt x="457" y="2221"/>
                  </a:lnTo>
                  <a:lnTo>
                    <a:pt x="507" y="2288"/>
                  </a:lnTo>
                  <a:lnTo>
                    <a:pt x="562" y="2351"/>
                  </a:lnTo>
                  <a:lnTo>
                    <a:pt x="620" y="2410"/>
                  </a:lnTo>
                  <a:lnTo>
                    <a:pt x="683" y="2466"/>
                  </a:lnTo>
                  <a:lnTo>
                    <a:pt x="749" y="2517"/>
                  </a:lnTo>
                  <a:lnTo>
                    <a:pt x="819" y="2564"/>
                  </a:lnTo>
                  <a:lnTo>
                    <a:pt x="891" y="2606"/>
                  </a:lnTo>
                  <a:lnTo>
                    <a:pt x="968" y="2644"/>
                  </a:lnTo>
                  <a:lnTo>
                    <a:pt x="1046" y="2675"/>
                  </a:lnTo>
                  <a:lnTo>
                    <a:pt x="1128" y="2702"/>
                  </a:lnTo>
                  <a:lnTo>
                    <a:pt x="1212" y="2724"/>
                  </a:lnTo>
                  <a:lnTo>
                    <a:pt x="1299" y="2741"/>
                  </a:lnTo>
                  <a:lnTo>
                    <a:pt x="1387" y="2751"/>
                  </a:lnTo>
                  <a:lnTo>
                    <a:pt x="1477" y="2755"/>
                  </a:lnTo>
                  <a:lnTo>
                    <a:pt x="1568" y="2753"/>
                  </a:lnTo>
                  <a:lnTo>
                    <a:pt x="1657" y="2744"/>
                  </a:lnTo>
                  <a:lnTo>
                    <a:pt x="1744" y="2730"/>
                  </a:lnTo>
                  <a:lnTo>
                    <a:pt x="1829" y="2710"/>
                  </a:lnTo>
                  <a:lnTo>
                    <a:pt x="1911" y="2684"/>
                  </a:lnTo>
                  <a:lnTo>
                    <a:pt x="1991" y="2652"/>
                  </a:lnTo>
                  <a:lnTo>
                    <a:pt x="2068" y="2616"/>
                  </a:lnTo>
                  <a:lnTo>
                    <a:pt x="2143" y="2574"/>
                  </a:lnTo>
                  <a:lnTo>
                    <a:pt x="2214" y="2526"/>
                  </a:lnTo>
                  <a:lnTo>
                    <a:pt x="2282" y="2475"/>
                  </a:lnTo>
                  <a:lnTo>
                    <a:pt x="2346" y="2421"/>
                  </a:lnTo>
                  <a:lnTo>
                    <a:pt x="2407" y="2361"/>
                  </a:lnTo>
                  <a:lnTo>
                    <a:pt x="2462" y="2297"/>
                  </a:lnTo>
                  <a:lnTo>
                    <a:pt x="2515" y="2230"/>
                  </a:lnTo>
                  <a:lnTo>
                    <a:pt x="2562" y="2160"/>
                  </a:lnTo>
                  <a:lnTo>
                    <a:pt x="2605" y="2086"/>
                  </a:lnTo>
                  <a:lnTo>
                    <a:pt x="2642" y="2009"/>
                  </a:lnTo>
                  <a:lnTo>
                    <a:pt x="2675" y="1930"/>
                  </a:lnTo>
                  <a:lnTo>
                    <a:pt x="2702" y="1847"/>
                  </a:lnTo>
                  <a:lnTo>
                    <a:pt x="2723" y="1763"/>
                  </a:lnTo>
                  <a:lnTo>
                    <a:pt x="2739" y="1676"/>
                  </a:lnTo>
                  <a:lnTo>
                    <a:pt x="2748" y="1587"/>
                  </a:lnTo>
                  <a:lnTo>
                    <a:pt x="2752" y="1497"/>
                  </a:lnTo>
                  <a:lnTo>
                    <a:pt x="2749" y="1407"/>
                  </a:lnTo>
                  <a:lnTo>
                    <a:pt x="2740" y="1318"/>
                  </a:lnTo>
                  <a:lnTo>
                    <a:pt x="2725" y="1232"/>
                  </a:lnTo>
                  <a:lnTo>
                    <a:pt x="2704" y="1147"/>
                  </a:lnTo>
                  <a:lnTo>
                    <a:pt x="2677" y="1066"/>
                  </a:lnTo>
                  <a:lnTo>
                    <a:pt x="2645" y="986"/>
                  </a:lnTo>
                  <a:lnTo>
                    <a:pt x="2608" y="908"/>
                  </a:lnTo>
                  <a:lnTo>
                    <a:pt x="2566" y="835"/>
                  </a:lnTo>
                  <a:lnTo>
                    <a:pt x="2520" y="764"/>
                  </a:lnTo>
                  <a:lnTo>
                    <a:pt x="2468" y="697"/>
                  </a:lnTo>
                  <a:lnTo>
                    <a:pt x="2413" y="633"/>
                  </a:lnTo>
                  <a:lnTo>
                    <a:pt x="2353" y="573"/>
                  </a:lnTo>
                  <a:lnTo>
                    <a:pt x="2289" y="518"/>
                  </a:lnTo>
                  <a:lnTo>
                    <a:pt x="2222" y="467"/>
                  </a:lnTo>
                  <a:lnTo>
                    <a:pt x="2151" y="419"/>
                  </a:lnTo>
                  <a:lnTo>
                    <a:pt x="2078" y="377"/>
                  </a:lnTo>
                  <a:lnTo>
                    <a:pt x="2001" y="340"/>
                  </a:lnTo>
                  <a:lnTo>
                    <a:pt x="1922" y="307"/>
                  </a:lnTo>
                  <a:lnTo>
                    <a:pt x="1839" y="280"/>
                  </a:lnTo>
                  <a:lnTo>
                    <a:pt x="1754" y="259"/>
                  </a:lnTo>
                  <a:lnTo>
                    <a:pt x="1667" y="243"/>
                  </a:lnTo>
                  <a:lnTo>
                    <a:pt x="1579" y="234"/>
                  </a:lnTo>
                  <a:lnTo>
                    <a:pt x="1488" y="230"/>
                  </a:lnTo>
                  <a:close/>
                  <a:moveTo>
                    <a:pt x="1533" y="0"/>
                  </a:moveTo>
                  <a:lnTo>
                    <a:pt x="1619" y="5"/>
                  </a:lnTo>
                  <a:lnTo>
                    <a:pt x="1705" y="14"/>
                  </a:lnTo>
                  <a:lnTo>
                    <a:pt x="1791" y="30"/>
                  </a:lnTo>
                  <a:lnTo>
                    <a:pt x="1875" y="49"/>
                  </a:lnTo>
                  <a:lnTo>
                    <a:pt x="1958" y="74"/>
                  </a:lnTo>
                  <a:lnTo>
                    <a:pt x="2040" y="103"/>
                  </a:lnTo>
                  <a:lnTo>
                    <a:pt x="2121" y="138"/>
                  </a:lnTo>
                  <a:lnTo>
                    <a:pt x="2199" y="176"/>
                  </a:lnTo>
                  <a:lnTo>
                    <a:pt x="2277" y="221"/>
                  </a:lnTo>
                  <a:lnTo>
                    <a:pt x="2351" y="271"/>
                  </a:lnTo>
                  <a:lnTo>
                    <a:pt x="2423" y="324"/>
                  </a:lnTo>
                  <a:lnTo>
                    <a:pt x="2493" y="383"/>
                  </a:lnTo>
                  <a:lnTo>
                    <a:pt x="2560" y="447"/>
                  </a:lnTo>
                  <a:lnTo>
                    <a:pt x="2619" y="512"/>
                  </a:lnTo>
                  <a:lnTo>
                    <a:pt x="2675" y="579"/>
                  </a:lnTo>
                  <a:lnTo>
                    <a:pt x="2726" y="650"/>
                  </a:lnTo>
                  <a:lnTo>
                    <a:pt x="2773" y="722"/>
                  </a:lnTo>
                  <a:lnTo>
                    <a:pt x="2815" y="797"/>
                  </a:lnTo>
                  <a:lnTo>
                    <a:pt x="2853" y="875"/>
                  </a:lnTo>
                  <a:lnTo>
                    <a:pt x="2886" y="955"/>
                  </a:lnTo>
                  <a:lnTo>
                    <a:pt x="2915" y="1035"/>
                  </a:lnTo>
                  <a:lnTo>
                    <a:pt x="2939" y="1118"/>
                  </a:lnTo>
                  <a:lnTo>
                    <a:pt x="2957" y="1201"/>
                  </a:lnTo>
                  <a:lnTo>
                    <a:pt x="2972" y="1285"/>
                  </a:lnTo>
                  <a:lnTo>
                    <a:pt x="2982" y="1371"/>
                  </a:lnTo>
                  <a:lnTo>
                    <a:pt x="2986" y="1456"/>
                  </a:lnTo>
                  <a:lnTo>
                    <a:pt x="2986" y="1543"/>
                  </a:lnTo>
                  <a:lnTo>
                    <a:pt x="2981" y="1629"/>
                  </a:lnTo>
                  <a:lnTo>
                    <a:pt x="2970" y="1715"/>
                  </a:lnTo>
                  <a:lnTo>
                    <a:pt x="2954" y="1801"/>
                  </a:lnTo>
                  <a:lnTo>
                    <a:pt x="2934" y="1886"/>
                  </a:lnTo>
                  <a:lnTo>
                    <a:pt x="2908" y="1970"/>
                  </a:lnTo>
                  <a:lnTo>
                    <a:pt x="2878" y="2053"/>
                  </a:lnTo>
                  <a:lnTo>
                    <a:pt x="2841" y="2135"/>
                  </a:lnTo>
                  <a:lnTo>
                    <a:pt x="2800" y="2215"/>
                  </a:lnTo>
                  <a:lnTo>
                    <a:pt x="2753" y="2295"/>
                  </a:lnTo>
                  <a:lnTo>
                    <a:pt x="2701" y="2371"/>
                  </a:lnTo>
                  <a:lnTo>
                    <a:pt x="2643" y="2446"/>
                  </a:lnTo>
                  <a:lnTo>
                    <a:pt x="2580" y="2519"/>
                  </a:lnTo>
                  <a:lnTo>
                    <a:pt x="2720" y="2641"/>
                  </a:lnTo>
                  <a:lnTo>
                    <a:pt x="2857" y="2761"/>
                  </a:lnTo>
                  <a:lnTo>
                    <a:pt x="3130" y="3000"/>
                  </a:lnTo>
                  <a:lnTo>
                    <a:pt x="3402" y="3239"/>
                  </a:lnTo>
                  <a:lnTo>
                    <a:pt x="3419" y="3257"/>
                  </a:lnTo>
                  <a:lnTo>
                    <a:pt x="3433" y="3277"/>
                  </a:lnTo>
                  <a:lnTo>
                    <a:pt x="3442" y="3298"/>
                  </a:lnTo>
                  <a:lnTo>
                    <a:pt x="3447" y="3320"/>
                  </a:lnTo>
                  <a:lnTo>
                    <a:pt x="3447" y="3342"/>
                  </a:lnTo>
                  <a:lnTo>
                    <a:pt x="3443" y="3363"/>
                  </a:lnTo>
                  <a:lnTo>
                    <a:pt x="3436" y="3383"/>
                  </a:lnTo>
                  <a:lnTo>
                    <a:pt x="3425" y="3401"/>
                  </a:lnTo>
                  <a:lnTo>
                    <a:pt x="3409" y="3417"/>
                  </a:lnTo>
                  <a:lnTo>
                    <a:pt x="3390" y="3429"/>
                  </a:lnTo>
                  <a:lnTo>
                    <a:pt x="3367" y="3440"/>
                  </a:lnTo>
                  <a:lnTo>
                    <a:pt x="3340" y="3445"/>
                  </a:lnTo>
                  <a:lnTo>
                    <a:pt x="3314" y="3445"/>
                  </a:lnTo>
                  <a:lnTo>
                    <a:pt x="3288" y="3439"/>
                  </a:lnTo>
                  <a:lnTo>
                    <a:pt x="3264" y="3427"/>
                  </a:lnTo>
                  <a:lnTo>
                    <a:pt x="3241" y="3409"/>
                  </a:lnTo>
                  <a:lnTo>
                    <a:pt x="2784" y="3006"/>
                  </a:lnTo>
                  <a:lnTo>
                    <a:pt x="2597" y="2842"/>
                  </a:lnTo>
                  <a:lnTo>
                    <a:pt x="2409" y="2675"/>
                  </a:lnTo>
                  <a:lnTo>
                    <a:pt x="2325" y="2734"/>
                  </a:lnTo>
                  <a:lnTo>
                    <a:pt x="2240" y="2786"/>
                  </a:lnTo>
                  <a:lnTo>
                    <a:pt x="2153" y="2832"/>
                  </a:lnTo>
                  <a:lnTo>
                    <a:pt x="2066" y="2873"/>
                  </a:lnTo>
                  <a:lnTo>
                    <a:pt x="1977" y="2908"/>
                  </a:lnTo>
                  <a:lnTo>
                    <a:pt x="1887" y="2936"/>
                  </a:lnTo>
                  <a:lnTo>
                    <a:pt x="1796" y="2958"/>
                  </a:lnTo>
                  <a:lnTo>
                    <a:pt x="1704" y="2974"/>
                  </a:lnTo>
                  <a:lnTo>
                    <a:pt x="1610" y="2984"/>
                  </a:lnTo>
                  <a:lnTo>
                    <a:pt x="1515" y="2987"/>
                  </a:lnTo>
                  <a:lnTo>
                    <a:pt x="1419" y="2985"/>
                  </a:lnTo>
                  <a:lnTo>
                    <a:pt x="1323" y="2976"/>
                  </a:lnTo>
                  <a:lnTo>
                    <a:pt x="1224" y="2961"/>
                  </a:lnTo>
                  <a:lnTo>
                    <a:pt x="1125" y="2939"/>
                  </a:lnTo>
                  <a:lnTo>
                    <a:pt x="1034" y="2914"/>
                  </a:lnTo>
                  <a:lnTo>
                    <a:pt x="947" y="2884"/>
                  </a:lnTo>
                  <a:lnTo>
                    <a:pt x="863" y="2848"/>
                  </a:lnTo>
                  <a:lnTo>
                    <a:pt x="781" y="2808"/>
                  </a:lnTo>
                  <a:lnTo>
                    <a:pt x="704" y="2764"/>
                  </a:lnTo>
                  <a:lnTo>
                    <a:pt x="629" y="2715"/>
                  </a:lnTo>
                  <a:lnTo>
                    <a:pt x="558" y="2661"/>
                  </a:lnTo>
                  <a:lnTo>
                    <a:pt x="491" y="2602"/>
                  </a:lnTo>
                  <a:lnTo>
                    <a:pt x="426" y="2539"/>
                  </a:lnTo>
                  <a:lnTo>
                    <a:pt x="365" y="2471"/>
                  </a:lnTo>
                  <a:lnTo>
                    <a:pt x="307" y="2399"/>
                  </a:lnTo>
                  <a:lnTo>
                    <a:pt x="252" y="2322"/>
                  </a:lnTo>
                  <a:lnTo>
                    <a:pt x="204" y="2245"/>
                  </a:lnTo>
                  <a:lnTo>
                    <a:pt x="160" y="2165"/>
                  </a:lnTo>
                  <a:lnTo>
                    <a:pt x="123" y="2083"/>
                  </a:lnTo>
                  <a:lnTo>
                    <a:pt x="89" y="2002"/>
                  </a:lnTo>
                  <a:lnTo>
                    <a:pt x="62" y="1918"/>
                  </a:lnTo>
                  <a:lnTo>
                    <a:pt x="39" y="1833"/>
                  </a:lnTo>
                  <a:lnTo>
                    <a:pt x="22" y="1747"/>
                  </a:lnTo>
                  <a:lnTo>
                    <a:pt x="9" y="1661"/>
                  </a:lnTo>
                  <a:lnTo>
                    <a:pt x="2" y="1575"/>
                  </a:lnTo>
                  <a:lnTo>
                    <a:pt x="0" y="1488"/>
                  </a:lnTo>
                  <a:lnTo>
                    <a:pt x="3" y="1402"/>
                  </a:lnTo>
                  <a:lnTo>
                    <a:pt x="10" y="1316"/>
                  </a:lnTo>
                  <a:lnTo>
                    <a:pt x="23" y="1230"/>
                  </a:lnTo>
                  <a:lnTo>
                    <a:pt x="41" y="1146"/>
                  </a:lnTo>
                  <a:lnTo>
                    <a:pt x="64" y="1062"/>
                  </a:lnTo>
                  <a:lnTo>
                    <a:pt x="91" y="980"/>
                  </a:lnTo>
                  <a:lnTo>
                    <a:pt x="123" y="899"/>
                  </a:lnTo>
                  <a:lnTo>
                    <a:pt x="160" y="820"/>
                  </a:lnTo>
                  <a:lnTo>
                    <a:pt x="201" y="744"/>
                  </a:lnTo>
                  <a:lnTo>
                    <a:pt x="248" y="669"/>
                  </a:lnTo>
                  <a:lnTo>
                    <a:pt x="298" y="597"/>
                  </a:lnTo>
                  <a:lnTo>
                    <a:pt x="355" y="527"/>
                  </a:lnTo>
                  <a:lnTo>
                    <a:pt x="415" y="460"/>
                  </a:lnTo>
                  <a:lnTo>
                    <a:pt x="480" y="397"/>
                  </a:lnTo>
                  <a:lnTo>
                    <a:pt x="549" y="337"/>
                  </a:lnTo>
                  <a:lnTo>
                    <a:pt x="622" y="281"/>
                  </a:lnTo>
                  <a:lnTo>
                    <a:pt x="699" y="230"/>
                  </a:lnTo>
                  <a:lnTo>
                    <a:pt x="776" y="184"/>
                  </a:lnTo>
                  <a:lnTo>
                    <a:pt x="856" y="143"/>
                  </a:lnTo>
                  <a:lnTo>
                    <a:pt x="937" y="107"/>
                  </a:lnTo>
                  <a:lnTo>
                    <a:pt x="1020" y="77"/>
                  </a:lnTo>
                  <a:lnTo>
                    <a:pt x="1104" y="52"/>
                  </a:lnTo>
                  <a:lnTo>
                    <a:pt x="1189" y="31"/>
                  </a:lnTo>
                  <a:lnTo>
                    <a:pt x="1275" y="16"/>
                  </a:lnTo>
                  <a:lnTo>
                    <a:pt x="1360" y="6"/>
                  </a:lnTo>
                  <a:lnTo>
                    <a:pt x="1447" y="0"/>
                  </a:lnTo>
                  <a:lnTo>
                    <a:pt x="1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79" name="Freeform 50">
              <a:extLst>
                <a:ext uri="{FF2B5EF4-FFF2-40B4-BE49-F238E27FC236}">
                  <a16:creationId xmlns:a16="http://schemas.microsoft.com/office/drawing/2014/main" id="{AAE60170-9783-F6FF-4B40-F37BD1E51C4B}"/>
                </a:ext>
              </a:extLst>
            </p:cNvPr>
            <p:cNvSpPr>
              <a:spLocks noEditPoints="1"/>
            </p:cNvSpPr>
            <p:nvPr/>
          </p:nvSpPr>
          <p:spPr bwMode="auto">
            <a:xfrm>
              <a:off x="4024" y="1608"/>
              <a:ext cx="144" cy="143"/>
            </a:xfrm>
            <a:custGeom>
              <a:avLst/>
              <a:gdLst>
                <a:gd name="T0" fmla="*/ 553 w 2578"/>
                <a:gd name="T1" fmla="*/ 1269 h 2577"/>
                <a:gd name="T2" fmla="*/ 492 w 2578"/>
                <a:gd name="T3" fmla="*/ 1318 h 2577"/>
                <a:gd name="T4" fmla="*/ 469 w 2578"/>
                <a:gd name="T5" fmla="*/ 1396 h 2577"/>
                <a:gd name="T6" fmla="*/ 489 w 2578"/>
                <a:gd name="T7" fmla="*/ 1575 h 2577"/>
                <a:gd name="T8" fmla="*/ 555 w 2578"/>
                <a:gd name="T9" fmla="*/ 1745 h 2577"/>
                <a:gd name="T10" fmla="*/ 665 w 2578"/>
                <a:gd name="T11" fmla="*/ 1891 h 2577"/>
                <a:gd name="T12" fmla="*/ 808 w 2578"/>
                <a:gd name="T13" fmla="*/ 2007 h 2577"/>
                <a:gd name="T14" fmla="*/ 973 w 2578"/>
                <a:gd name="T15" fmla="*/ 2082 h 2577"/>
                <a:gd name="T16" fmla="*/ 1154 w 2578"/>
                <a:gd name="T17" fmla="*/ 2109 h 2577"/>
                <a:gd name="T18" fmla="*/ 1230 w 2578"/>
                <a:gd name="T19" fmla="*/ 2099 h 2577"/>
                <a:gd name="T20" fmla="*/ 1295 w 2578"/>
                <a:gd name="T21" fmla="*/ 2051 h 2577"/>
                <a:gd name="T22" fmla="*/ 1320 w 2578"/>
                <a:gd name="T23" fmla="*/ 1972 h 2577"/>
                <a:gd name="T24" fmla="*/ 1298 w 2578"/>
                <a:gd name="T25" fmla="*/ 1890 h 2577"/>
                <a:gd name="T26" fmla="*/ 1236 w 2578"/>
                <a:gd name="T27" fmla="*/ 1839 h 2577"/>
                <a:gd name="T28" fmla="*/ 1122 w 2578"/>
                <a:gd name="T29" fmla="*/ 1820 h 2577"/>
                <a:gd name="T30" fmla="*/ 975 w 2578"/>
                <a:gd name="T31" fmla="*/ 1773 h 2577"/>
                <a:gd name="T32" fmla="*/ 861 w 2578"/>
                <a:gd name="T33" fmla="*/ 1682 h 2577"/>
                <a:gd name="T34" fmla="*/ 785 w 2578"/>
                <a:gd name="T35" fmla="*/ 1555 h 2577"/>
                <a:gd name="T36" fmla="*/ 752 w 2578"/>
                <a:gd name="T37" fmla="*/ 1398 h 2577"/>
                <a:gd name="T38" fmla="*/ 726 w 2578"/>
                <a:gd name="T39" fmla="*/ 1317 h 2577"/>
                <a:gd name="T40" fmla="*/ 663 w 2578"/>
                <a:gd name="T41" fmla="*/ 1268 h 2577"/>
                <a:gd name="T42" fmla="*/ 1288 w 2578"/>
                <a:gd name="T43" fmla="*/ 0 h 2577"/>
                <a:gd name="T44" fmla="*/ 1560 w 2578"/>
                <a:gd name="T45" fmla="*/ 29 h 2577"/>
                <a:gd name="T46" fmla="*/ 1811 w 2578"/>
                <a:gd name="T47" fmla="*/ 112 h 2577"/>
                <a:gd name="T48" fmla="*/ 2037 w 2578"/>
                <a:gd name="T49" fmla="*/ 241 h 2577"/>
                <a:gd name="T50" fmla="*/ 2231 w 2578"/>
                <a:gd name="T51" fmla="*/ 412 h 2577"/>
                <a:gd name="T52" fmla="*/ 2388 w 2578"/>
                <a:gd name="T53" fmla="*/ 618 h 2577"/>
                <a:gd name="T54" fmla="*/ 2501 w 2578"/>
                <a:gd name="T55" fmla="*/ 852 h 2577"/>
                <a:gd name="T56" fmla="*/ 2565 w 2578"/>
                <a:gd name="T57" fmla="*/ 1111 h 2577"/>
                <a:gd name="T58" fmla="*/ 2574 w 2578"/>
                <a:gd name="T59" fmla="*/ 1386 h 2577"/>
                <a:gd name="T60" fmla="*/ 2526 w 2578"/>
                <a:gd name="T61" fmla="*/ 1650 h 2577"/>
                <a:gd name="T62" fmla="*/ 2427 w 2578"/>
                <a:gd name="T63" fmla="*/ 1894 h 2577"/>
                <a:gd name="T64" fmla="*/ 2282 w 2578"/>
                <a:gd name="T65" fmla="*/ 2110 h 2577"/>
                <a:gd name="T66" fmla="*/ 2098 w 2578"/>
                <a:gd name="T67" fmla="*/ 2292 h 2577"/>
                <a:gd name="T68" fmla="*/ 1880 w 2578"/>
                <a:gd name="T69" fmla="*/ 2435 h 2577"/>
                <a:gd name="T70" fmla="*/ 1635 w 2578"/>
                <a:gd name="T71" fmla="*/ 2531 h 2577"/>
                <a:gd name="T72" fmla="*/ 1369 w 2578"/>
                <a:gd name="T73" fmla="*/ 2575 h 2577"/>
                <a:gd name="T74" fmla="*/ 1094 w 2578"/>
                <a:gd name="T75" fmla="*/ 2563 h 2577"/>
                <a:gd name="T76" fmla="*/ 837 w 2578"/>
                <a:gd name="T77" fmla="*/ 2497 h 2577"/>
                <a:gd name="T78" fmla="*/ 604 w 2578"/>
                <a:gd name="T79" fmla="*/ 2381 h 2577"/>
                <a:gd name="T80" fmla="*/ 402 w 2578"/>
                <a:gd name="T81" fmla="*/ 2225 h 2577"/>
                <a:gd name="T82" fmla="*/ 236 w 2578"/>
                <a:gd name="T83" fmla="*/ 2032 h 2577"/>
                <a:gd name="T84" fmla="*/ 109 w 2578"/>
                <a:gd name="T85" fmla="*/ 1808 h 2577"/>
                <a:gd name="T86" fmla="*/ 28 w 2578"/>
                <a:gd name="T87" fmla="*/ 1557 h 2577"/>
                <a:gd name="T88" fmla="*/ 0 w 2578"/>
                <a:gd name="T89" fmla="*/ 1287 h 2577"/>
                <a:gd name="T90" fmla="*/ 30 w 2578"/>
                <a:gd name="T91" fmla="*/ 1017 h 2577"/>
                <a:gd name="T92" fmla="*/ 111 w 2578"/>
                <a:gd name="T93" fmla="*/ 767 h 2577"/>
                <a:gd name="T94" fmla="*/ 241 w 2578"/>
                <a:gd name="T95" fmla="*/ 541 h 2577"/>
                <a:gd name="T96" fmla="*/ 411 w 2578"/>
                <a:gd name="T97" fmla="*/ 347 h 2577"/>
                <a:gd name="T98" fmla="*/ 616 w 2578"/>
                <a:gd name="T99" fmla="*/ 190 h 2577"/>
                <a:gd name="T100" fmla="*/ 851 w 2578"/>
                <a:gd name="T101" fmla="*/ 76 h 2577"/>
                <a:gd name="T102" fmla="*/ 1107 w 2578"/>
                <a:gd name="T103" fmla="*/ 13 h 2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78" h="2577">
                  <a:moveTo>
                    <a:pt x="607" y="1258"/>
                  </a:moveTo>
                  <a:lnTo>
                    <a:pt x="579" y="1261"/>
                  </a:lnTo>
                  <a:lnTo>
                    <a:pt x="553" y="1269"/>
                  </a:lnTo>
                  <a:lnTo>
                    <a:pt x="530" y="1282"/>
                  </a:lnTo>
                  <a:lnTo>
                    <a:pt x="509" y="1299"/>
                  </a:lnTo>
                  <a:lnTo>
                    <a:pt x="492" y="1318"/>
                  </a:lnTo>
                  <a:lnTo>
                    <a:pt x="480" y="1342"/>
                  </a:lnTo>
                  <a:lnTo>
                    <a:pt x="471" y="1368"/>
                  </a:lnTo>
                  <a:lnTo>
                    <a:pt x="469" y="1396"/>
                  </a:lnTo>
                  <a:lnTo>
                    <a:pt x="471" y="1456"/>
                  </a:lnTo>
                  <a:lnTo>
                    <a:pt x="478" y="1514"/>
                  </a:lnTo>
                  <a:lnTo>
                    <a:pt x="489" y="1575"/>
                  </a:lnTo>
                  <a:lnTo>
                    <a:pt x="506" y="1634"/>
                  </a:lnTo>
                  <a:lnTo>
                    <a:pt x="528" y="1690"/>
                  </a:lnTo>
                  <a:lnTo>
                    <a:pt x="555" y="1745"/>
                  </a:lnTo>
                  <a:lnTo>
                    <a:pt x="588" y="1796"/>
                  </a:lnTo>
                  <a:lnTo>
                    <a:pt x="624" y="1845"/>
                  </a:lnTo>
                  <a:lnTo>
                    <a:pt x="665" y="1891"/>
                  </a:lnTo>
                  <a:lnTo>
                    <a:pt x="709" y="1933"/>
                  </a:lnTo>
                  <a:lnTo>
                    <a:pt x="756" y="1972"/>
                  </a:lnTo>
                  <a:lnTo>
                    <a:pt x="808" y="2007"/>
                  </a:lnTo>
                  <a:lnTo>
                    <a:pt x="861" y="2036"/>
                  </a:lnTo>
                  <a:lnTo>
                    <a:pt x="916" y="2061"/>
                  </a:lnTo>
                  <a:lnTo>
                    <a:pt x="973" y="2082"/>
                  </a:lnTo>
                  <a:lnTo>
                    <a:pt x="1033" y="2097"/>
                  </a:lnTo>
                  <a:lnTo>
                    <a:pt x="1093" y="2106"/>
                  </a:lnTo>
                  <a:lnTo>
                    <a:pt x="1154" y="2109"/>
                  </a:lnTo>
                  <a:lnTo>
                    <a:pt x="1172" y="2109"/>
                  </a:lnTo>
                  <a:lnTo>
                    <a:pt x="1202" y="2107"/>
                  </a:lnTo>
                  <a:lnTo>
                    <a:pt x="1230" y="2099"/>
                  </a:lnTo>
                  <a:lnTo>
                    <a:pt x="1255" y="2087"/>
                  </a:lnTo>
                  <a:lnTo>
                    <a:pt x="1277" y="2070"/>
                  </a:lnTo>
                  <a:lnTo>
                    <a:pt x="1295" y="2051"/>
                  </a:lnTo>
                  <a:lnTo>
                    <a:pt x="1308" y="2027"/>
                  </a:lnTo>
                  <a:lnTo>
                    <a:pt x="1317" y="2001"/>
                  </a:lnTo>
                  <a:lnTo>
                    <a:pt x="1320" y="1972"/>
                  </a:lnTo>
                  <a:lnTo>
                    <a:pt x="1318" y="1943"/>
                  </a:lnTo>
                  <a:lnTo>
                    <a:pt x="1310" y="1915"/>
                  </a:lnTo>
                  <a:lnTo>
                    <a:pt x="1298" y="1890"/>
                  </a:lnTo>
                  <a:lnTo>
                    <a:pt x="1281" y="1869"/>
                  </a:lnTo>
                  <a:lnTo>
                    <a:pt x="1260" y="1852"/>
                  </a:lnTo>
                  <a:lnTo>
                    <a:pt x="1236" y="1839"/>
                  </a:lnTo>
                  <a:lnTo>
                    <a:pt x="1208" y="1830"/>
                  </a:lnTo>
                  <a:lnTo>
                    <a:pt x="1177" y="1825"/>
                  </a:lnTo>
                  <a:lnTo>
                    <a:pt x="1122" y="1820"/>
                  </a:lnTo>
                  <a:lnTo>
                    <a:pt x="1069" y="1810"/>
                  </a:lnTo>
                  <a:lnTo>
                    <a:pt x="1021" y="1794"/>
                  </a:lnTo>
                  <a:lnTo>
                    <a:pt x="975" y="1773"/>
                  </a:lnTo>
                  <a:lnTo>
                    <a:pt x="933" y="1747"/>
                  </a:lnTo>
                  <a:lnTo>
                    <a:pt x="895" y="1716"/>
                  </a:lnTo>
                  <a:lnTo>
                    <a:pt x="861" y="1682"/>
                  </a:lnTo>
                  <a:lnTo>
                    <a:pt x="831" y="1643"/>
                  </a:lnTo>
                  <a:lnTo>
                    <a:pt x="805" y="1601"/>
                  </a:lnTo>
                  <a:lnTo>
                    <a:pt x="785" y="1555"/>
                  </a:lnTo>
                  <a:lnTo>
                    <a:pt x="768" y="1506"/>
                  </a:lnTo>
                  <a:lnTo>
                    <a:pt x="757" y="1454"/>
                  </a:lnTo>
                  <a:lnTo>
                    <a:pt x="752" y="1398"/>
                  </a:lnTo>
                  <a:lnTo>
                    <a:pt x="748" y="1368"/>
                  </a:lnTo>
                  <a:lnTo>
                    <a:pt x="740" y="1340"/>
                  </a:lnTo>
                  <a:lnTo>
                    <a:pt x="726" y="1317"/>
                  </a:lnTo>
                  <a:lnTo>
                    <a:pt x="708" y="1296"/>
                  </a:lnTo>
                  <a:lnTo>
                    <a:pt x="687" y="1280"/>
                  </a:lnTo>
                  <a:lnTo>
                    <a:pt x="663" y="1268"/>
                  </a:lnTo>
                  <a:lnTo>
                    <a:pt x="636" y="1260"/>
                  </a:lnTo>
                  <a:lnTo>
                    <a:pt x="607" y="1258"/>
                  </a:lnTo>
                  <a:close/>
                  <a:moveTo>
                    <a:pt x="1288" y="0"/>
                  </a:moveTo>
                  <a:lnTo>
                    <a:pt x="1381" y="4"/>
                  </a:lnTo>
                  <a:lnTo>
                    <a:pt x="1472" y="14"/>
                  </a:lnTo>
                  <a:lnTo>
                    <a:pt x="1560" y="29"/>
                  </a:lnTo>
                  <a:lnTo>
                    <a:pt x="1647" y="51"/>
                  </a:lnTo>
                  <a:lnTo>
                    <a:pt x="1730" y="80"/>
                  </a:lnTo>
                  <a:lnTo>
                    <a:pt x="1811" y="112"/>
                  </a:lnTo>
                  <a:lnTo>
                    <a:pt x="1889" y="150"/>
                  </a:lnTo>
                  <a:lnTo>
                    <a:pt x="1965" y="194"/>
                  </a:lnTo>
                  <a:lnTo>
                    <a:pt x="2037" y="241"/>
                  </a:lnTo>
                  <a:lnTo>
                    <a:pt x="2105" y="294"/>
                  </a:lnTo>
                  <a:lnTo>
                    <a:pt x="2170" y="351"/>
                  </a:lnTo>
                  <a:lnTo>
                    <a:pt x="2231" y="412"/>
                  </a:lnTo>
                  <a:lnTo>
                    <a:pt x="2289" y="476"/>
                  </a:lnTo>
                  <a:lnTo>
                    <a:pt x="2340" y="546"/>
                  </a:lnTo>
                  <a:lnTo>
                    <a:pt x="2388" y="618"/>
                  </a:lnTo>
                  <a:lnTo>
                    <a:pt x="2431" y="693"/>
                  </a:lnTo>
                  <a:lnTo>
                    <a:pt x="2469" y="772"/>
                  </a:lnTo>
                  <a:lnTo>
                    <a:pt x="2501" y="852"/>
                  </a:lnTo>
                  <a:lnTo>
                    <a:pt x="2528" y="936"/>
                  </a:lnTo>
                  <a:lnTo>
                    <a:pt x="2550" y="1022"/>
                  </a:lnTo>
                  <a:lnTo>
                    <a:pt x="2565" y="1111"/>
                  </a:lnTo>
                  <a:lnTo>
                    <a:pt x="2574" y="1201"/>
                  </a:lnTo>
                  <a:lnTo>
                    <a:pt x="2578" y="1293"/>
                  </a:lnTo>
                  <a:lnTo>
                    <a:pt x="2574" y="1386"/>
                  </a:lnTo>
                  <a:lnTo>
                    <a:pt x="2564" y="1476"/>
                  </a:lnTo>
                  <a:lnTo>
                    <a:pt x="2548" y="1565"/>
                  </a:lnTo>
                  <a:lnTo>
                    <a:pt x="2526" y="1650"/>
                  </a:lnTo>
                  <a:lnTo>
                    <a:pt x="2499" y="1734"/>
                  </a:lnTo>
                  <a:lnTo>
                    <a:pt x="2465" y="1816"/>
                  </a:lnTo>
                  <a:lnTo>
                    <a:pt x="2427" y="1894"/>
                  </a:lnTo>
                  <a:lnTo>
                    <a:pt x="2384" y="1970"/>
                  </a:lnTo>
                  <a:lnTo>
                    <a:pt x="2336" y="2041"/>
                  </a:lnTo>
                  <a:lnTo>
                    <a:pt x="2282" y="2110"/>
                  </a:lnTo>
                  <a:lnTo>
                    <a:pt x="2225" y="2175"/>
                  </a:lnTo>
                  <a:lnTo>
                    <a:pt x="2164" y="2236"/>
                  </a:lnTo>
                  <a:lnTo>
                    <a:pt x="2098" y="2292"/>
                  </a:lnTo>
                  <a:lnTo>
                    <a:pt x="2029" y="2344"/>
                  </a:lnTo>
                  <a:lnTo>
                    <a:pt x="1957" y="2392"/>
                  </a:lnTo>
                  <a:lnTo>
                    <a:pt x="1880" y="2435"/>
                  </a:lnTo>
                  <a:lnTo>
                    <a:pt x="1802" y="2472"/>
                  </a:lnTo>
                  <a:lnTo>
                    <a:pt x="1720" y="2504"/>
                  </a:lnTo>
                  <a:lnTo>
                    <a:pt x="1635" y="2531"/>
                  </a:lnTo>
                  <a:lnTo>
                    <a:pt x="1549" y="2552"/>
                  </a:lnTo>
                  <a:lnTo>
                    <a:pt x="1460" y="2567"/>
                  </a:lnTo>
                  <a:lnTo>
                    <a:pt x="1369" y="2575"/>
                  </a:lnTo>
                  <a:lnTo>
                    <a:pt x="1277" y="2577"/>
                  </a:lnTo>
                  <a:lnTo>
                    <a:pt x="1185" y="2573"/>
                  </a:lnTo>
                  <a:lnTo>
                    <a:pt x="1094" y="2563"/>
                  </a:lnTo>
                  <a:lnTo>
                    <a:pt x="1006" y="2546"/>
                  </a:lnTo>
                  <a:lnTo>
                    <a:pt x="920" y="2524"/>
                  </a:lnTo>
                  <a:lnTo>
                    <a:pt x="837" y="2497"/>
                  </a:lnTo>
                  <a:lnTo>
                    <a:pt x="756" y="2463"/>
                  </a:lnTo>
                  <a:lnTo>
                    <a:pt x="679" y="2425"/>
                  </a:lnTo>
                  <a:lnTo>
                    <a:pt x="604" y="2381"/>
                  </a:lnTo>
                  <a:lnTo>
                    <a:pt x="533" y="2334"/>
                  </a:lnTo>
                  <a:lnTo>
                    <a:pt x="466" y="2282"/>
                  </a:lnTo>
                  <a:lnTo>
                    <a:pt x="402" y="2225"/>
                  </a:lnTo>
                  <a:lnTo>
                    <a:pt x="343" y="2165"/>
                  </a:lnTo>
                  <a:lnTo>
                    <a:pt x="287" y="2100"/>
                  </a:lnTo>
                  <a:lnTo>
                    <a:pt x="236" y="2032"/>
                  </a:lnTo>
                  <a:lnTo>
                    <a:pt x="189" y="1960"/>
                  </a:lnTo>
                  <a:lnTo>
                    <a:pt x="147" y="1885"/>
                  </a:lnTo>
                  <a:lnTo>
                    <a:pt x="109" y="1808"/>
                  </a:lnTo>
                  <a:lnTo>
                    <a:pt x="77" y="1726"/>
                  </a:lnTo>
                  <a:lnTo>
                    <a:pt x="50" y="1643"/>
                  </a:lnTo>
                  <a:lnTo>
                    <a:pt x="28" y="1557"/>
                  </a:lnTo>
                  <a:lnTo>
                    <a:pt x="13" y="1469"/>
                  </a:lnTo>
                  <a:lnTo>
                    <a:pt x="3" y="1379"/>
                  </a:lnTo>
                  <a:lnTo>
                    <a:pt x="0" y="1287"/>
                  </a:lnTo>
                  <a:lnTo>
                    <a:pt x="3" y="1195"/>
                  </a:lnTo>
                  <a:lnTo>
                    <a:pt x="13" y="1105"/>
                  </a:lnTo>
                  <a:lnTo>
                    <a:pt x="30" y="1017"/>
                  </a:lnTo>
                  <a:lnTo>
                    <a:pt x="52" y="931"/>
                  </a:lnTo>
                  <a:lnTo>
                    <a:pt x="79" y="847"/>
                  </a:lnTo>
                  <a:lnTo>
                    <a:pt x="111" y="767"/>
                  </a:lnTo>
                  <a:lnTo>
                    <a:pt x="150" y="688"/>
                  </a:lnTo>
                  <a:lnTo>
                    <a:pt x="193" y="613"/>
                  </a:lnTo>
                  <a:lnTo>
                    <a:pt x="241" y="541"/>
                  </a:lnTo>
                  <a:lnTo>
                    <a:pt x="293" y="472"/>
                  </a:lnTo>
                  <a:lnTo>
                    <a:pt x="350" y="407"/>
                  </a:lnTo>
                  <a:lnTo>
                    <a:pt x="411" y="347"/>
                  </a:lnTo>
                  <a:lnTo>
                    <a:pt x="476" y="290"/>
                  </a:lnTo>
                  <a:lnTo>
                    <a:pt x="545" y="238"/>
                  </a:lnTo>
                  <a:lnTo>
                    <a:pt x="616" y="190"/>
                  </a:lnTo>
                  <a:lnTo>
                    <a:pt x="691" y="148"/>
                  </a:lnTo>
                  <a:lnTo>
                    <a:pt x="770" y="109"/>
                  </a:lnTo>
                  <a:lnTo>
                    <a:pt x="851" y="76"/>
                  </a:lnTo>
                  <a:lnTo>
                    <a:pt x="934" y="49"/>
                  </a:lnTo>
                  <a:lnTo>
                    <a:pt x="1019" y="28"/>
                  </a:lnTo>
                  <a:lnTo>
                    <a:pt x="1107" y="13"/>
                  </a:lnTo>
                  <a:lnTo>
                    <a:pt x="1197" y="3"/>
                  </a:lnTo>
                  <a:lnTo>
                    <a:pt x="12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380" name="Group 53">
            <a:extLst>
              <a:ext uri="{FF2B5EF4-FFF2-40B4-BE49-F238E27FC236}">
                <a16:creationId xmlns:a16="http://schemas.microsoft.com/office/drawing/2014/main" id="{88926732-E7FC-823C-3D54-F9F705438D6F}"/>
              </a:ext>
            </a:extLst>
          </p:cNvPr>
          <p:cNvGrpSpPr>
            <a:grpSpLocks noChangeAspect="1"/>
          </p:cNvGrpSpPr>
          <p:nvPr/>
        </p:nvGrpSpPr>
        <p:grpSpPr bwMode="auto">
          <a:xfrm rot="5400000">
            <a:off x="4737573" y="3588330"/>
            <a:ext cx="303213" cy="303213"/>
            <a:chOff x="4013" y="1936"/>
            <a:chExt cx="191" cy="191"/>
          </a:xfrm>
          <a:solidFill>
            <a:schemeClr val="tx2"/>
          </a:solidFill>
        </p:grpSpPr>
        <p:sp>
          <p:nvSpPr>
            <p:cNvPr id="381" name="Freeform 55">
              <a:extLst>
                <a:ext uri="{FF2B5EF4-FFF2-40B4-BE49-F238E27FC236}">
                  <a16:creationId xmlns:a16="http://schemas.microsoft.com/office/drawing/2014/main" id="{C9B9D55F-F527-A9B4-9FD9-9A96F9B733FD}"/>
                </a:ext>
              </a:extLst>
            </p:cNvPr>
            <p:cNvSpPr>
              <a:spLocks noEditPoints="1"/>
            </p:cNvSpPr>
            <p:nvPr/>
          </p:nvSpPr>
          <p:spPr bwMode="auto">
            <a:xfrm>
              <a:off x="4013" y="1936"/>
              <a:ext cx="191" cy="191"/>
            </a:xfrm>
            <a:custGeom>
              <a:avLst/>
              <a:gdLst>
                <a:gd name="T0" fmla="*/ 1225 w 3447"/>
                <a:gd name="T1" fmla="*/ 257 h 3445"/>
                <a:gd name="T2" fmla="*/ 904 w 3447"/>
                <a:gd name="T3" fmla="*/ 374 h 3445"/>
                <a:gd name="T4" fmla="*/ 629 w 3447"/>
                <a:gd name="T5" fmla="*/ 570 h 3445"/>
                <a:gd name="T6" fmla="*/ 416 w 3447"/>
                <a:gd name="T7" fmla="*/ 831 h 3445"/>
                <a:gd name="T8" fmla="*/ 276 w 3447"/>
                <a:gd name="T9" fmla="*/ 1142 h 3445"/>
                <a:gd name="T10" fmla="*/ 226 w 3447"/>
                <a:gd name="T11" fmla="*/ 1491 h 3445"/>
                <a:gd name="T12" fmla="*/ 275 w 3447"/>
                <a:gd name="T13" fmla="*/ 1839 h 3445"/>
                <a:gd name="T14" fmla="*/ 412 w 3447"/>
                <a:gd name="T15" fmla="*/ 2151 h 3445"/>
                <a:gd name="T16" fmla="*/ 620 w 3447"/>
                <a:gd name="T17" fmla="*/ 2410 h 3445"/>
                <a:gd name="T18" fmla="*/ 891 w 3447"/>
                <a:gd name="T19" fmla="*/ 2606 h 3445"/>
                <a:gd name="T20" fmla="*/ 1212 w 3447"/>
                <a:gd name="T21" fmla="*/ 2724 h 3445"/>
                <a:gd name="T22" fmla="*/ 1568 w 3447"/>
                <a:gd name="T23" fmla="*/ 2753 h 3445"/>
                <a:gd name="T24" fmla="*/ 1911 w 3447"/>
                <a:gd name="T25" fmla="*/ 2684 h 3445"/>
                <a:gd name="T26" fmla="*/ 2214 w 3447"/>
                <a:gd name="T27" fmla="*/ 2526 h 3445"/>
                <a:gd name="T28" fmla="*/ 2462 w 3447"/>
                <a:gd name="T29" fmla="*/ 2297 h 3445"/>
                <a:gd name="T30" fmla="*/ 2642 w 3447"/>
                <a:gd name="T31" fmla="*/ 2009 h 3445"/>
                <a:gd name="T32" fmla="*/ 2739 w 3447"/>
                <a:gd name="T33" fmla="*/ 1676 h 3445"/>
                <a:gd name="T34" fmla="*/ 2740 w 3447"/>
                <a:gd name="T35" fmla="*/ 1318 h 3445"/>
                <a:gd name="T36" fmla="*/ 2645 w 3447"/>
                <a:gd name="T37" fmla="*/ 986 h 3445"/>
                <a:gd name="T38" fmla="*/ 2468 w 3447"/>
                <a:gd name="T39" fmla="*/ 697 h 3445"/>
                <a:gd name="T40" fmla="*/ 2222 w 3447"/>
                <a:gd name="T41" fmla="*/ 467 h 3445"/>
                <a:gd name="T42" fmla="*/ 1922 w 3447"/>
                <a:gd name="T43" fmla="*/ 307 h 3445"/>
                <a:gd name="T44" fmla="*/ 1579 w 3447"/>
                <a:gd name="T45" fmla="*/ 234 h 3445"/>
                <a:gd name="T46" fmla="*/ 1705 w 3447"/>
                <a:gd name="T47" fmla="*/ 14 h 3445"/>
                <a:gd name="T48" fmla="*/ 2040 w 3447"/>
                <a:gd name="T49" fmla="*/ 103 h 3445"/>
                <a:gd name="T50" fmla="*/ 2351 w 3447"/>
                <a:gd name="T51" fmla="*/ 271 h 3445"/>
                <a:gd name="T52" fmla="*/ 2619 w 3447"/>
                <a:gd name="T53" fmla="*/ 512 h 3445"/>
                <a:gd name="T54" fmla="*/ 2815 w 3447"/>
                <a:gd name="T55" fmla="*/ 797 h 3445"/>
                <a:gd name="T56" fmla="*/ 2939 w 3447"/>
                <a:gd name="T57" fmla="*/ 1118 h 3445"/>
                <a:gd name="T58" fmla="*/ 2986 w 3447"/>
                <a:gd name="T59" fmla="*/ 1456 h 3445"/>
                <a:gd name="T60" fmla="*/ 2954 w 3447"/>
                <a:gd name="T61" fmla="*/ 1801 h 3445"/>
                <a:gd name="T62" fmla="*/ 2841 w 3447"/>
                <a:gd name="T63" fmla="*/ 2135 h 3445"/>
                <a:gd name="T64" fmla="*/ 2643 w 3447"/>
                <a:gd name="T65" fmla="*/ 2446 h 3445"/>
                <a:gd name="T66" fmla="*/ 3130 w 3447"/>
                <a:gd name="T67" fmla="*/ 3000 h 3445"/>
                <a:gd name="T68" fmla="*/ 3442 w 3447"/>
                <a:gd name="T69" fmla="*/ 3298 h 3445"/>
                <a:gd name="T70" fmla="*/ 3436 w 3447"/>
                <a:gd name="T71" fmla="*/ 3383 h 3445"/>
                <a:gd name="T72" fmla="*/ 3367 w 3447"/>
                <a:gd name="T73" fmla="*/ 3440 h 3445"/>
                <a:gd name="T74" fmla="*/ 3264 w 3447"/>
                <a:gd name="T75" fmla="*/ 3427 h 3445"/>
                <a:gd name="T76" fmla="*/ 2409 w 3447"/>
                <a:gd name="T77" fmla="*/ 2675 h 3445"/>
                <a:gd name="T78" fmla="*/ 2066 w 3447"/>
                <a:gd name="T79" fmla="*/ 2873 h 3445"/>
                <a:gd name="T80" fmla="*/ 1704 w 3447"/>
                <a:gd name="T81" fmla="*/ 2974 h 3445"/>
                <a:gd name="T82" fmla="*/ 1323 w 3447"/>
                <a:gd name="T83" fmla="*/ 2976 h 3445"/>
                <a:gd name="T84" fmla="*/ 947 w 3447"/>
                <a:gd name="T85" fmla="*/ 2884 h 3445"/>
                <a:gd name="T86" fmla="*/ 629 w 3447"/>
                <a:gd name="T87" fmla="*/ 2715 h 3445"/>
                <a:gd name="T88" fmla="*/ 365 w 3447"/>
                <a:gd name="T89" fmla="*/ 2471 h 3445"/>
                <a:gd name="T90" fmla="*/ 160 w 3447"/>
                <a:gd name="T91" fmla="*/ 2165 h 3445"/>
                <a:gd name="T92" fmla="*/ 39 w 3447"/>
                <a:gd name="T93" fmla="*/ 1833 h 3445"/>
                <a:gd name="T94" fmla="*/ 0 w 3447"/>
                <a:gd name="T95" fmla="*/ 1488 h 3445"/>
                <a:gd name="T96" fmla="*/ 41 w 3447"/>
                <a:gd name="T97" fmla="*/ 1146 h 3445"/>
                <a:gd name="T98" fmla="*/ 160 w 3447"/>
                <a:gd name="T99" fmla="*/ 820 h 3445"/>
                <a:gd name="T100" fmla="*/ 355 w 3447"/>
                <a:gd name="T101" fmla="*/ 527 h 3445"/>
                <a:gd name="T102" fmla="*/ 622 w 3447"/>
                <a:gd name="T103" fmla="*/ 281 h 3445"/>
                <a:gd name="T104" fmla="*/ 937 w 3447"/>
                <a:gd name="T105" fmla="*/ 107 h 3445"/>
                <a:gd name="T106" fmla="*/ 1275 w 3447"/>
                <a:gd name="T107" fmla="*/ 16 h 3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47" h="3445">
                  <a:moveTo>
                    <a:pt x="1488" y="230"/>
                  </a:moveTo>
                  <a:lnTo>
                    <a:pt x="1399" y="233"/>
                  </a:lnTo>
                  <a:lnTo>
                    <a:pt x="1311" y="242"/>
                  </a:lnTo>
                  <a:lnTo>
                    <a:pt x="1225" y="257"/>
                  </a:lnTo>
                  <a:lnTo>
                    <a:pt x="1142" y="278"/>
                  </a:lnTo>
                  <a:lnTo>
                    <a:pt x="1060" y="305"/>
                  </a:lnTo>
                  <a:lnTo>
                    <a:pt x="980" y="337"/>
                  </a:lnTo>
                  <a:lnTo>
                    <a:pt x="904" y="374"/>
                  </a:lnTo>
                  <a:lnTo>
                    <a:pt x="830" y="416"/>
                  </a:lnTo>
                  <a:lnTo>
                    <a:pt x="760" y="463"/>
                  </a:lnTo>
                  <a:lnTo>
                    <a:pt x="693" y="515"/>
                  </a:lnTo>
                  <a:lnTo>
                    <a:pt x="629" y="570"/>
                  </a:lnTo>
                  <a:lnTo>
                    <a:pt x="570" y="630"/>
                  </a:lnTo>
                  <a:lnTo>
                    <a:pt x="514" y="693"/>
                  </a:lnTo>
                  <a:lnTo>
                    <a:pt x="463" y="760"/>
                  </a:lnTo>
                  <a:lnTo>
                    <a:pt x="416" y="831"/>
                  </a:lnTo>
                  <a:lnTo>
                    <a:pt x="373" y="904"/>
                  </a:lnTo>
                  <a:lnTo>
                    <a:pt x="336" y="981"/>
                  </a:lnTo>
                  <a:lnTo>
                    <a:pt x="304" y="1060"/>
                  </a:lnTo>
                  <a:lnTo>
                    <a:pt x="276" y="1142"/>
                  </a:lnTo>
                  <a:lnTo>
                    <a:pt x="254" y="1227"/>
                  </a:lnTo>
                  <a:lnTo>
                    <a:pt x="239" y="1313"/>
                  </a:lnTo>
                  <a:lnTo>
                    <a:pt x="229" y="1401"/>
                  </a:lnTo>
                  <a:lnTo>
                    <a:pt x="226" y="1491"/>
                  </a:lnTo>
                  <a:lnTo>
                    <a:pt x="229" y="1581"/>
                  </a:lnTo>
                  <a:lnTo>
                    <a:pt x="239" y="1669"/>
                  </a:lnTo>
                  <a:lnTo>
                    <a:pt x="254" y="1756"/>
                  </a:lnTo>
                  <a:lnTo>
                    <a:pt x="275" y="1839"/>
                  </a:lnTo>
                  <a:lnTo>
                    <a:pt x="302" y="1921"/>
                  </a:lnTo>
                  <a:lnTo>
                    <a:pt x="333" y="2001"/>
                  </a:lnTo>
                  <a:lnTo>
                    <a:pt x="370" y="2077"/>
                  </a:lnTo>
                  <a:lnTo>
                    <a:pt x="412" y="2151"/>
                  </a:lnTo>
                  <a:lnTo>
                    <a:pt x="457" y="2221"/>
                  </a:lnTo>
                  <a:lnTo>
                    <a:pt x="507" y="2288"/>
                  </a:lnTo>
                  <a:lnTo>
                    <a:pt x="562" y="2351"/>
                  </a:lnTo>
                  <a:lnTo>
                    <a:pt x="620" y="2410"/>
                  </a:lnTo>
                  <a:lnTo>
                    <a:pt x="683" y="2466"/>
                  </a:lnTo>
                  <a:lnTo>
                    <a:pt x="749" y="2517"/>
                  </a:lnTo>
                  <a:lnTo>
                    <a:pt x="819" y="2564"/>
                  </a:lnTo>
                  <a:lnTo>
                    <a:pt x="891" y="2606"/>
                  </a:lnTo>
                  <a:lnTo>
                    <a:pt x="968" y="2644"/>
                  </a:lnTo>
                  <a:lnTo>
                    <a:pt x="1046" y="2675"/>
                  </a:lnTo>
                  <a:lnTo>
                    <a:pt x="1128" y="2702"/>
                  </a:lnTo>
                  <a:lnTo>
                    <a:pt x="1212" y="2724"/>
                  </a:lnTo>
                  <a:lnTo>
                    <a:pt x="1299" y="2741"/>
                  </a:lnTo>
                  <a:lnTo>
                    <a:pt x="1387" y="2751"/>
                  </a:lnTo>
                  <a:lnTo>
                    <a:pt x="1477" y="2755"/>
                  </a:lnTo>
                  <a:lnTo>
                    <a:pt x="1568" y="2753"/>
                  </a:lnTo>
                  <a:lnTo>
                    <a:pt x="1657" y="2744"/>
                  </a:lnTo>
                  <a:lnTo>
                    <a:pt x="1744" y="2730"/>
                  </a:lnTo>
                  <a:lnTo>
                    <a:pt x="1829" y="2710"/>
                  </a:lnTo>
                  <a:lnTo>
                    <a:pt x="1911" y="2684"/>
                  </a:lnTo>
                  <a:lnTo>
                    <a:pt x="1991" y="2652"/>
                  </a:lnTo>
                  <a:lnTo>
                    <a:pt x="2068" y="2616"/>
                  </a:lnTo>
                  <a:lnTo>
                    <a:pt x="2143" y="2574"/>
                  </a:lnTo>
                  <a:lnTo>
                    <a:pt x="2214" y="2526"/>
                  </a:lnTo>
                  <a:lnTo>
                    <a:pt x="2282" y="2475"/>
                  </a:lnTo>
                  <a:lnTo>
                    <a:pt x="2346" y="2421"/>
                  </a:lnTo>
                  <a:lnTo>
                    <a:pt x="2407" y="2361"/>
                  </a:lnTo>
                  <a:lnTo>
                    <a:pt x="2462" y="2297"/>
                  </a:lnTo>
                  <a:lnTo>
                    <a:pt x="2515" y="2230"/>
                  </a:lnTo>
                  <a:lnTo>
                    <a:pt x="2562" y="2160"/>
                  </a:lnTo>
                  <a:lnTo>
                    <a:pt x="2605" y="2086"/>
                  </a:lnTo>
                  <a:lnTo>
                    <a:pt x="2642" y="2009"/>
                  </a:lnTo>
                  <a:lnTo>
                    <a:pt x="2675" y="1930"/>
                  </a:lnTo>
                  <a:lnTo>
                    <a:pt x="2702" y="1847"/>
                  </a:lnTo>
                  <a:lnTo>
                    <a:pt x="2723" y="1763"/>
                  </a:lnTo>
                  <a:lnTo>
                    <a:pt x="2739" y="1676"/>
                  </a:lnTo>
                  <a:lnTo>
                    <a:pt x="2748" y="1587"/>
                  </a:lnTo>
                  <a:lnTo>
                    <a:pt x="2752" y="1497"/>
                  </a:lnTo>
                  <a:lnTo>
                    <a:pt x="2749" y="1407"/>
                  </a:lnTo>
                  <a:lnTo>
                    <a:pt x="2740" y="1318"/>
                  </a:lnTo>
                  <a:lnTo>
                    <a:pt x="2725" y="1232"/>
                  </a:lnTo>
                  <a:lnTo>
                    <a:pt x="2704" y="1147"/>
                  </a:lnTo>
                  <a:lnTo>
                    <a:pt x="2677" y="1066"/>
                  </a:lnTo>
                  <a:lnTo>
                    <a:pt x="2645" y="986"/>
                  </a:lnTo>
                  <a:lnTo>
                    <a:pt x="2608" y="908"/>
                  </a:lnTo>
                  <a:lnTo>
                    <a:pt x="2566" y="835"/>
                  </a:lnTo>
                  <a:lnTo>
                    <a:pt x="2520" y="764"/>
                  </a:lnTo>
                  <a:lnTo>
                    <a:pt x="2468" y="697"/>
                  </a:lnTo>
                  <a:lnTo>
                    <a:pt x="2413" y="633"/>
                  </a:lnTo>
                  <a:lnTo>
                    <a:pt x="2353" y="573"/>
                  </a:lnTo>
                  <a:lnTo>
                    <a:pt x="2289" y="518"/>
                  </a:lnTo>
                  <a:lnTo>
                    <a:pt x="2222" y="467"/>
                  </a:lnTo>
                  <a:lnTo>
                    <a:pt x="2151" y="419"/>
                  </a:lnTo>
                  <a:lnTo>
                    <a:pt x="2078" y="377"/>
                  </a:lnTo>
                  <a:lnTo>
                    <a:pt x="2001" y="340"/>
                  </a:lnTo>
                  <a:lnTo>
                    <a:pt x="1922" y="307"/>
                  </a:lnTo>
                  <a:lnTo>
                    <a:pt x="1839" y="280"/>
                  </a:lnTo>
                  <a:lnTo>
                    <a:pt x="1754" y="259"/>
                  </a:lnTo>
                  <a:lnTo>
                    <a:pt x="1667" y="243"/>
                  </a:lnTo>
                  <a:lnTo>
                    <a:pt x="1579" y="234"/>
                  </a:lnTo>
                  <a:lnTo>
                    <a:pt x="1488" y="230"/>
                  </a:lnTo>
                  <a:close/>
                  <a:moveTo>
                    <a:pt x="1533" y="0"/>
                  </a:moveTo>
                  <a:lnTo>
                    <a:pt x="1619" y="5"/>
                  </a:lnTo>
                  <a:lnTo>
                    <a:pt x="1705" y="14"/>
                  </a:lnTo>
                  <a:lnTo>
                    <a:pt x="1791" y="30"/>
                  </a:lnTo>
                  <a:lnTo>
                    <a:pt x="1875" y="49"/>
                  </a:lnTo>
                  <a:lnTo>
                    <a:pt x="1958" y="74"/>
                  </a:lnTo>
                  <a:lnTo>
                    <a:pt x="2040" y="103"/>
                  </a:lnTo>
                  <a:lnTo>
                    <a:pt x="2121" y="138"/>
                  </a:lnTo>
                  <a:lnTo>
                    <a:pt x="2199" y="176"/>
                  </a:lnTo>
                  <a:lnTo>
                    <a:pt x="2277" y="221"/>
                  </a:lnTo>
                  <a:lnTo>
                    <a:pt x="2351" y="271"/>
                  </a:lnTo>
                  <a:lnTo>
                    <a:pt x="2423" y="324"/>
                  </a:lnTo>
                  <a:lnTo>
                    <a:pt x="2493" y="383"/>
                  </a:lnTo>
                  <a:lnTo>
                    <a:pt x="2560" y="447"/>
                  </a:lnTo>
                  <a:lnTo>
                    <a:pt x="2619" y="512"/>
                  </a:lnTo>
                  <a:lnTo>
                    <a:pt x="2675" y="579"/>
                  </a:lnTo>
                  <a:lnTo>
                    <a:pt x="2726" y="650"/>
                  </a:lnTo>
                  <a:lnTo>
                    <a:pt x="2773" y="722"/>
                  </a:lnTo>
                  <a:lnTo>
                    <a:pt x="2815" y="797"/>
                  </a:lnTo>
                  <a:lnTo>
                    <a:pt x="2853" y="875"/>
                  </a:lnTo>
                  <a:lnTo>
                    <a:pt x="2886" y="955"/>
                  </a:lnTo>
                  <a:lnTo>
                    <a:pt x="2915" y="1035"/>
                  </a:lnTo>
                  <a:lnTo>
                    <a:pt x="2939" y="1118"/>
                  </a:lnTo>
                  <a:lnTo>
                    <a:pt x="2957" y="1201"/>
                  </a:lnTo>
                  <a:lnTo>
                    <a:pt x="2972" y="1285"/>
                  </a:lnTo>
                  <a:lnTo>
                    <a:pt x="2982" y="1371"/>
                  </a:lnTo>
                  <a:lnTo>
                    <a:pt x="2986" y="1456"/>
                  </a:lnTo>
                  <a:lnTo>
                    <a:pt x="2986" y="1543"/>
                  </a:lnTo>
                  <a:lnTo>
                    <a:pt x="2981" y="1629"/>
                  </a:lnTo>
                  <a:lnTo>
                    <a:pt x="2970" y="1715"/>
                  </a:lnTo>
                  <a:lnTo>
                    <a:pt x="2954" y="1801"/>
                  </a:lnTo>
                  <a:lnTo>
                    <a:pt x="2934" y="1886"/>
                  </a:lnTo>
                  <a:lnTo>
                    <a:pt x="2908" y="1970"/>
                  </a:lnTo>
                  <a:lnTo>
                    <a:pt x="2878" y="2053"/>
                  </a:lnTo>
                  <a:lnTo>
                    <a:pt x="2841" y="2135"/>
                  </a:lnTo>
                  <a:lnTo>
                    <a:pt x="2800" y="2215"/>
                  </a:lnTo>
                  <a:lnTo>
                    <a:pt x="2753" y="2295"/>
                  </a:lnTo>
                  <a:lnTo>
                    <a:pt x="2701" y="2371"/>
                  </a:lnTo>
                  <a:lnTo>
                    <a:pt x="2643" y="2446"/>
                  </a:lnTo>
                  <a:lnTo>
                    <a:pt x="2580" y="2519"/>
                  </a:lnTo>
                  <a:lnTo>
                    <a:pt x="2720" y="2641"/>
                  </a:lnTo>
                  <a:lnTo>
                    <a:pt x="2857" y="2761"/>
                  </a:lnTo>
                  <a:lnTo>
                    <a:pt x="3130" y="3000"/>
                  </a:lnTo>
                  <a:lnTo>
                    <a:pt x="3402" y="3239"/>
                  </a:lnTo>
                  <a:lnTo>
                    <a:pt x="3419" y="3257"/>
                  </a:lnTo>
                  <a:lnTo>
                    <a:pt x="3433" y="3277"/>
                  </a:lnTo>
                  <a:lnTo>
                    <a:pt x="3442" y="3298"/>
                  </a:lnTo>
                  <a:lnTo>
                    <a:pt x="3447" y="3320"/>
                  </a:lnTo>
                  <a:lnTo>
                    <a:pt x="3447" y="3342"/>
                  </a:lnTo>
                  <a:lnTo>
                    <a:pt x="3443" y="3363"/>
                  </a:lnTo>
                  <a:lnTo>
                    <a:pt x="3436" y="3383"/>
                  </a:lnTo>
                  <a:lnTo>
                    <a:pt x="3425" y="3401"/>
                  </a:lnTo>
                  <a:lnTo>
                    <a:pt x="3409" y="3417"/>
                  </a:lnTo>
                  <a:lnTo>
                    <a:pt x="3390" y="3429"/>
                  </a:lnTo>
                  <a:lnTo>
                    <a:pt x="3367" y="3440"/>
                  </a:lnTo>
                  <a:lnTo>
                    <a:pt x="3340" y="3445"/>
                  </a:lnTo>
                  <a:lnTo>
                    <a:pt x="3314" y="3445"/>
                  </a:lnTo>
                  <a:lnTo>
                    <a:pt x="3288" y="3439"/>
                  </a:lnTo>
                  <a:lnTo>
                    <a:pt x="3264" y="3427"/>
                  </a:lnTo>
                  <a:lnTo>
                    <a:pt x="3241" y="3409"/>
                  </a:lnTo>
                  <a:lnTo>
                    <a:pt x="2784" y="3006"/>
                  </a:lnTo>
                  <a:lnTo>
                    <a:pt x="2597" y="2842"/>
                  </a:lnTo>
                  <a:lnTo>
                    <a:pt x="2409" y="2675"/>
                  </a:lnTo>
                  <a:lnTo>
                    <a:pt x="2325" y="2734"/>
                  </a:lnTo>
                  <a:lnTo>
                    <a:pt x="2240" y="2786"/>
                  </a:lnTo>
                  <a:lnTo>
                    <a:pt x="2153" y="2832"/>
                  </a:lnTo>
                  <a:lnTo>
                    <a:pt x="2066" y="2873"/>
                  </a:lnTo>
                  <a:lnTo>
                    <a:pt x="1977" y="2908"/>
                  </a:lnTo>
                  <a:lnTo>
                    <a:pt x="1887" y="2936"/>
                  </a:lnTo>
                  <a:lnTo>
                    <a:pt x="1796" y="2958"/>
                  </a:lnTo>
                  <a:lnTo>
                    <a:pt x="1704" y="2974"/>
                  </a:lnTo>
                  <a:lnTo>
                    <a:pt x="1610" y="2984"/>
                  </a:lnTo>
                  <a:lnTo>
                    <a:pt x="1515" y="2987"/>
                  </a:lnTo>
                  <a:lnTo>
                    <a:pt x="1419" y="2985"/>
                  </a:lnTo>
                  <a:lnTo>
                    <a:pt x="1323" y="2976"/>
                  </a:lnTo>
                  <a:lnTo>
                    <a:pt x="1224" y="2961"/>
                  </a:lnTo>
                  <a:lnTo>
                    <a:pt x="1125" y="2939"/>
                  </a:lnTo>
                  <a:lnTo>
                    <a:pt x="1034" y="2914"/>
                  </a:lnTo>
                  <a:lnTo>
                    <a:pt x="947" y="2884"/>
                  </a:lnTo>
                  <a:lnTo>
                    <a:pt x="863" y="2848"/>
                  </a:lnTo>
                  <a:lnTo>
                    <a:pt x="781" y="2808"/>
                  </a:lnTo>
                  <a:lnTo>
                    <a:pt x="704" y="2764"/>
                  </a:lnTo>
                  <a:lnTo>
                    <a:pt x="629" y="2715"/>
                  </a:lnTo>
                  <a:lnTo>
                    <a:pt x="558" y="2661"/>
                  </a:lnTo>
                  <a:lnTo>
                    <a:pt x="491" y="2602"/>
                  </a:lnTo>
                  <a:lnTo>
                    <a:pt x="426" y="2539"/>
                  </a:lnTo>
                  <a:lnTo>
                    <a:pt x="365" y="2471"/>
                  </a:lnTo>
                  <a:lnTo>
                    <a:pt x="307" y="2399"/>
                  </a:lnTo>
                  <a:lnTo>
                    <a:pt x="252" y="2322"/>
                  </a:lnTo>
                  <a:lnTo>
                    <a:pt x="204" y="2245"/>
                  </a:lnTo>
                  <a:lnTo>
                    <a:pt x="160" y="2165"/>
                  </a:lnTo>
                  <a:lnTo>
                    <a:pt x="123" y="2083"/>
                  </a:lnTo>
                  <a:lnTo>
                    <a:pt x="89" y="2002"/>
                  </a:lnTo>
                  <a:lnTo>
                    <a:pt x="62" y="1918"/>
                  </a:lnTo>
                  <a:lnTo>
                    <a:pt x="39" y="1833"/>
                  </a:lnTo>
                  <a:lnTo>
                    <a:pt x="22" y="1747"/>
                  </a:lnTo>
                  <a:lnTo>
                    <a:pt x="9" y="1661"/>
                  </a:lnTo>
                  <a:lnTo>
                    <a:pt x="2" y="1575"/>
                  </a:lnTo>
                  <a:lnTo>
                    <a:pt x="0" y="1488"/>
                  </a:lnTo>
                  <a:lnTo>
                    <a:pt x="3" y="1402"/>
                  </a:lnTo>
                  <a:lnTo>
                    <a:pt x="10" y="1316"/>
                  </a:lnTo>
                  <a:lnTo>
                    <a:pt x="23" y="1230"/>
                  </a:lnTo>
                  <a:lnTo>
                    <a:pt x="41" y="1146"/>
                  </a:lnTo>
                  <a:lnTo>
                    <a:pt x="64" y="1062"/>
                  </a:lnTo>
                  <a:lnTo>
                    <a:pt x="91" y="980"/>
                  </a:lnTo>
                  <a:lnTo>
                    <a:pt x="123" y="899"/>
                  </a:lnTo>
                  <a:lnTo>
                    <a:pt x="160" y="820"/>
                  </a:lnTo>
                  <a:lnTo>
                    <a:pt x="201" y="744"/>
                  </a:lnTo>
                  <a:lnTo>
                    <a:pt x="248" y="669"/>
                  </a:lnTo>
                  <a:lnTo>
                    <a:pt x="298" y="597"/>
                  </a:lnTo>
                  <a:lnTo>
                    <a:pt x="355" y="527"/>
                  </a:lnTo>
                  <a:lnTo>
                    <a:pt x="415" y="460"/>
                  </a:lnTo>
                  <a:lnTo>
                    <a:pt x="480" y="397"/>
                  </a:lnTo>
                  <a:lnTo>
                    <a:pt x="549" y="337"/>
                  </a:lnTo>
                  <a:lnTo>
                    <a:pt x="622" y="281"/>
                  </a:lnTo>
                  <a:lnTo>
                    <a:pt x="699" y="230"/>
                  </a:lnTo>
                  <a:lnTo>
                    <a:pt x="776" y="184"/>
                  </a:lnTo>
                  <a:lnTo>
                    <a:pt x="856" y="143"/>
                  </a:lnTo>
                  <a:lnTo>
                    <a:pt x="937" y="107"/>
                  </a:lnTo>
                  <a:lnTo>
                    <a:pt x="1020" y="77"/>
                  </a:lnTo>
                  <a:lnTo>
                    <a:pt x="1104" y="52"/>
                  </a:lnTo>
                  <a:lnTo>
                    <a:pt x="1189" y="31"/>
                  </a:lnTo>
                  <a:lnTo>
                    <a:pt x="1275" y="16"/>
                  </a:lnTo>
                  <a:lnTo>
                    <a:pt x="1360" y="6"/>
                  </a:lnTo>
                  <a:lnTo>
                    <a:pt x="1447" y="0"/>
                  </a:lnTo>
                  <a:lnTo>
                    <a:pt x="1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dirty="0"/>
            </a:p>
          </p:txBody>
        </p:sp>
        <p:sp>
          <p:nvSpPr>
            <p:cNvPr id="382" name="Freeform 56">
              <a:extLst>
                <a:ext uri="{FF2B5EF4-FFF2-40B4-BE49-F238E27FC236}">
                  <a16:creationId xmlns:a16="http://schemas.microsoft.com/office/drawing/2014/main" id="{21D9EF7C-5B09-2DF3-55E6-A922C44C4856}"/>
                </a:ext>
              </a:extLst>
            </p:cNvPr>
            <p:cNvSpPr>
              <a:spLocks/>
            </p:cNvSpPr>
            <p:nvPr/>
          </p:nvSpPr>
          <p:spPr bwMode="auto">
            <a:xfrm>
              <a:off x="4051" y="2017"/>
              <a:ext cx="46" cy="46"/>
            </a:xfrm>
            <a:custGeom>
              <a:avLst/>
              <a:gdLst>
                <a:gd name="T0" fmla="*/ 163 w 834"/>
                <a:gd name="T1" fmla="*/ 3 h 835"/>
                <a:gd name="T2" fmla="*/ 214 w 834"/>
                <a:gd name="T3" fmla="*/ 22 h 835"/>
                <a:gd name="T4" fmla="*/ 251 w 834"/>
                <a:gd name="T5" fmla="*/ 58 h 835"/>
                <a:gd name="T6" fmla="*/ 273 w 834"/>
                <a:gd name="T7" fmla="*/ 108 h 835"/>
                <a:gd name="T8" fmla="*/ 283 w 834"/>
                <a:gd name="T9" fmla="*/ 192 h 835"/>
                <a:gd name="T10" fmla="*/ 309 w 834"/>
                <a:gd name="T11" fmla="*/ 292 h 835"/>
                <a:gd name="T12" fmla="*/ 354 w 834"/>
                <a:gd name="T13" fmla="*/ 379 h 835"/>
                <a:gd name="T14" fmla="*/ 417 w 834"/>
                <a:gd name="T15" fmla="*/ 450 h 835"/>
                <a:gd name="T16" fmla="*/ 496 w 834"/>
                <a:gd name="T17" fmla="*/ 505 h 835"/>
                <a:gd name="T18" fmla="*/ 589 w 834"/>
                <a:gd name="T19" fmla="*/ 541 h 835"/>
                <a:gd name="T20" fmla="*/ 693 w 834"/>
                <a:gd name="T21" fmla="*/ 557 h 835"/>
                <a:gd name="T22" fmla="*/ 751 w 834"/>
                <a:gd name="T23" fmla="*/ 569 h 835"/>
                <a:gd name="T24" fmla="*/ 796 w 834"/>
                <a:gd name="T25" fmla="*/ 600 h 835"/>
                <a:gd name="T26" fmla="*/ 824 w 834"/>
                <a:gd name="T27" fmla="*/ 645 h 835"/>
                <a:gd name="T28" fmla="*/ 834 w 834"/>
                <a:gd name="T29" fmla="*/ 700 h 835"/>
                <a:gd name="T30" fmla="*/ 822 w 834"/>
                <a:gd name="T31" fmla="*/ 753 h 835"/>
                <a:gd name="T32" fmla="*/ 792 w 834"/>
                <a:gd name="T33" fmla="*/ 796 h 835"/>
                <a:gd name="T34" fmla="*/ 746 w 834"/>
                <a:gd name="T35" fmla="*/ 825 h 835"/>
                <a:gd name="T36" fmla="*/ 688 w 834"/>
                <a:gd name="T37" fmla="*/ 835 h 835"/>
                <a:gd name="T38" fmla="*/ 607 w 834"/>
                <a:gd name="T39" fmla="*/ 831 h 835"/>
                <a:gd name="T40" fmla="*/ 483 w 834"/>
                <a:gd name="T41" fmla="*/ 804 h 835"/>
                <a:gd name="T42" fmla="*/ 365 w 834"/>
                <a:gd name="T43" fmla="*/ 753 h 835"/>
                <a:gd name="T44" fmla="*/ 260 w 834"/>
                <a:gd name="T45" fmla="*/ 682 h 835"/>
                <a:gd name="T46" fmla="*/ 168 w 834"/>
                <a:gd name="T47" fmla="*/ 594 h 835"/>
                <a:gd name="T48" fmla="*/ 93 w 834"/>
                <a:gd name="T49" fmla="*/ 491 h 835"/>
                <a:gd name="T50" fmla="*/ 39 w 834"/>
                <a:gd name="T51" fmla="*/ 376 h 835"/>
                <a:gd name="T52" fmla="*/ 8 w 834"/>
                <a:gd name="T53" fmla="*/ 252 h 835"/>
                <a:gd name="T54" fmla="*/ 0 w 834"/>
                <a:gd name="T55" fmla="*/ 136 h 835"/>
                <a:gd name="T56" fmla="*/ 10 w 834"/>
                <a:gd name="T57" fmla="*/ 83 h 835"/>
                <a:gd name="T58" fmla="*/ 40 w 834"/>
                <a:gd name="T59" fmla="*/ 40 h 835"/>
                <a:gd name="T60" fmla="*/ 83 w 834"/>
                <a:gd name="T61" fmla="*/ 11 h 835"/>
                <a:gd name="T62" fmla="*/ 135 w 834"/>
                <a:gd name="T6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4" h="835">
                  <a:moveTo>
                    <a:pt x="135" y="0"/>
                  </a:moveTo>
                  <a:lnTo>
                    <a:pt x="163" y="3"/>
                  </a:lnTo>
                  <a:lnTo>
                    <a:pt x="191" y="10"/>
                  </a:lnTo>
                  <a:lnTo>
                    <a:pt x="214" y="22"/>
                  </a:lnTo>
                  <a:lnTo>
                    <a:pt x="235" y="38"/>
                  </a:lnTo>
                  <a:lnTo>
                    <a:pt x="251" y="58"/>
                  </a:lnTo>
                  <a:lnTo>
                    <a:pt x="265" y="82"/>
                  </a:lnTo>
                  <a:lnTo>
                    <a:pt x="273" y="108"/>
                  </a:lnTo>
                  <a:lnTo>
                    <a:pt x="277" y="138"/>
                  </a:lnTo>
                  <a:lnTo>
                    <a:pt x="283" y="192"/>
                  </a:lnTo>
                  <a:lnTo>
                    <a:pt x="293" y="243"/>
                  </a:lnTo>
                  <a:lnTo>
                    <a:pt x="309" y="292"/>
                  </a:lnTo>
                  <a:lnTo>
                    <a:pt x="329" y="337"/>
                  </a:lnTo>
                  <a:lnTo>
                    <a:pt x="354" y="379"/>
                  </a:lnTo>
                  <a:lnTo>
                    <a:pt x="383" y="416"/>
                  </a:lnTo>
                  <a:lnTo>
                    <a:pt x="417" y="450"/>
                  </a:lnTo>
                  <a:lnTo>
                    <a:pt x="454" y="479"/>
                  </a:lnTo>
                  <a:lnTo>
                    <a:pt x="496" y="505"/>
                  </a:lnTo>
                  <a:lnTo>
                    <a:pt x="540" y="525"/>
                  </a:lnTo>
                  <a:lnTo>
                    <a:pt x="589" y="541"/>
                  </a:lnTo>
                  <a:lnTo>
                    <a:pt x="640" y="551"/>
                  </a:lnTo>
                  <a:lnTo>
                    <a:pt x="693" y="557"/>
                  </a:lnTo>
                  <a:lnTo>
                    <a:pt x="724" y="561"/>
                  </a:lnTo>
                  <a:lnTo>
                    <a:pt x="751" y="569"/>
                  </a:lnTo>
                  <a:lnTo>
                    <a:pt x="775" y="583"/>
                  </a:lnTo>
                  <a:lnTo>
                    <a:pt x="796" y="600"/>
                  </a:lnTo>
                  <a:lnTo>
                    <a:pt x="813" y="620"/>
                  </a:lnTo>
                  <a:lnTo>
                    <a:pt x="824" y="645"/>
                  </a:lnTo>
                  <a:lnTo>
                    <a:pt x="831" y="671"/>
                  </a:lnTo>
                  <a:lnTo>
                    <a:pt x="834" y="700"/>
                  </a:lnTo>
                  <a:lnTo>
                    <a:pt x="830" y="728"/>
                  </a:lnTo>
                  <a:lnTo>
                    <a:pt x="822" y="753"/>
                  </a:lnTo>
                  <a:lnTo>
                    <a:pt x="808" y="776"/>
                  </a:lnTo>
                  <a:lnTo>
                    <a:pt x="792" y="796"/>
                  </a:lnTo>
                  <a:lnTo>
                    <a:pt x="770" y="812"/>
                  </a:lnTo>
                  <a:lnTo>
                    <a:pt x="746" y="825"/>
                  </a:lnTo>
                  <a:lnTo>
                    <a:pt x="718" y="832"/>
                  </a:lnTo>
                  <a:lnTo>
                    <a:pt x="688" y="835"/>
                  </a:lnTo>
                  <a:lnTo>
                    <a:pt x="671" y="835"/>
                  </a:lnTo>
                  <a:lnTo>
                    <a:pt x="607" y="831"/>
                  </a:lnTo>
                  <a:lnTo>
                    <a:pt x="545" y="820"/>
                  </a:lnTo>
                  <a:lnTo>
                    <a:pt x="483" y="804"/>
                  </a:lnTo>
                  <a:lnTo>
                    <a:pt x="423" y="782"/>
                  </a:lnTo>
                  <a:lnTo>
                    <a:pt x="365" y="753"/>
                  </a:lnTo>
                  <a:lnTo>
                    <a:pt x="311" y="720"/>
                  </a:lnTo>
                  <a:lnTo>
                    <a:pt x="260" y="682"/>
                  </a:lnTo>
                  <a:lnTo>
                    <a:pt x="212" y="640"/>
                  </a:lnTo>
                  <a:lnTo>
                    <a:pt x="168" y="594"/>
                  </a:lnTo>
                  <a:lnTo>
                    <a:pt x="128" y="544"/>
                  </a:lnTo>
                  <a:lnTo>
                    <a:pt x="93" y="491"/>
                  </a:lnTo>
                  <a:lnTo>
                    <a:pt x="63" y="435"/>
                  </a:lnTo>
                  <a:lnTo>
                    <a:pt x="39" y="376"/>
                  </a:lnTo>
                  <a:lnTo>
                    <a:pt x="20" y="315"/>
                  </a:lnTo>
                  <a:lnTo>
                    <a:pt x="8" y="252"/>
                  </a:lnTo>
                  <a:lnTo>
                    <a:pt x="2" y="194"/>
                  </a:lnTo>
                  <a:lnTo>
                    <a:pt x="0" y="136"/>
                  </a:lnTo>
                  <a:lnTo>
                    <a:pt x="2" y="108"/>
                  </a:lnTo>
                  <a:lnTo>
                    <a:pt x="10" y="83"/>
                  </a:lnTo>
                  <a:lnTo>
                    <a:pt x="23" y="60"/>
                  </a:lnTo>
                  <a:lnTo>
                    <a:pt x="40" y="40"/>
                  </a:lnTo>
                  <a:lnTo>
                    <a:pt x="60" y="24"/>
                  </a:lnTo>
                  <a:lnTo>
                    <a:pt x="83" y="11"/>
                  </a:lnTo>
                  <a:lnTo>
                    <a:pt x="108" y="4"/>
                  </a:lnTo>
                  <a:lnTo>
                    <a:pt x="1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383" name="Group 81">
            <a:extLst>
              <a:ext uri="{FF2B5EF4-FFF2-40B4-BE49-F238E27FC236}">
                <a16:creationId xmlns:a16="http://schemas.microsoft.com/office/drawing/2014/main" id="{635312F6-7027-B80C-1863-93EEB1226194}"/>
              </a:ext>
            </a:extLst>
          </p:cNvPr>
          <p:cNvGrpSpPr>
            <a:grpSpLocks noChangeAspect="1"/>
          </p:cNvGrpSpPr>
          <p:nvPr/>
        </p:nvGrpSpPr>
        <p:grpSpPr bwMode="auto">
          <a:xfrm>
            <a:off x="6142568" y="3128634"/>
            <a:ext cx="238177" cy="340252"/>
            <a:chOff x="5319" y="1459"/>
            <a:chExt cx="161" cy="230"/>
          </a:xfrm>
          <a:solidFill>
            <a:schemeClr val="tx2"/>
          </a:solidFill>
        </p:grpSpPr>
        <p:sp>
          <p:nvSpPr>
            <p:cNvPr id="384" name="Freeform 83">
              <a:extLst>
                <a:ext uri="{FF2B5EF4-FFF2-40B4-BE49-F238E27FC236}">
                  <a16:creationId xmlns:a16="http://schemas.microsoft.com/office/drawing/2014/main" id="{EB31A09F-4C66-A850-41B9-42809155D1A0}"/>
                </a:ext>
              </a:extLst>
            </p:cNvPr>
            <p:cNvSpPr>
              <a:spLocks noEditPoints="1"/>
            </p:cNvSpPr>
            <p:nvPr/>
          </p:nvSpPr>
          <p:spPr bwMode="auto">
            <a:xfrm>
              <a:off x="5319" y="1459"/>
              <a:ext cx="161" cy="190"/>
            </a:xfrm>
            <a:custGeom>
              <a:avLst/>
              <a:gdLst>
                <a:gd name="T0" fmla="*/ 1036 w 2420"/>
                <a:gd name="T1" fmla="*/ 152 h 2849"/>
                <a:gd name="T2" fmla="*/ 833 w 2420"/>
                <a:gd name="T3" fmla="*/ 208 h 2849"/>
                <a:gd name="T4" fmla="*/ 624 w 2420"/>
                <a:gd name="T5" fmla="*/ 319 h 2849"/>
                <a:gd name="T6" fmla="*/ 443 w 2420"/>
                <a:gd name="T7" fmla="*/ 465 h 2849"/>
                <a:gd name="T8" fmla="*/ 302 w 2420"/>
                <a:gd name="T9" fmla="*/ 642 h 2849"/>
                <a:gd name="T10" fmla="*/ 204 w 2420"/>
                <a:gd name="T11" fmla="*/ 849 h 2849"/>
                <a:gd name="T12" fmla="*/ 148 w 2420"/>
                <a:gd name="T13" fmla="*/ 1088 h 2849"/>
                <a:gd name="T14" fmla="*/ 144 w 2420"/>
                <a:gd name="T15" fmla="*/ 1319 h 2849"/>
                <a:gd name="T16" fmla="*/ 192 w 2420"/>
                <a:gd name="T17" fmla="*/ 1542 h 2849"/>
                <a:gd name="T18" fmla="*/ 269 w 2420"/>
                <a:gd name="T19" fmla="*/ 1717 h 2849"/>
                <a:gd name="T20" fmla="*/ 360 w 2420"/>
                <a:gd name="T21" fmla="*/ 1862 h 2849"/>
                <a:gd name="T22" fmla="*/ 482 w 2420"/>
                <a:gd name="T23" fmla="*/ 2067 h 2849"/>
                <a:gd name="T24" fmla="*/ 592 w 2420"/>
                <a:gd name="T25" fmla="*/ 2317 h 2849"/>
                <a:gd name="T26" fmla="*/ 666 w 2420"/>
                <a:gd name="T27" fmla="*/ 2601 h 2849"/>
                <a:gd name="T28" fmla="*/ 1745 w 2420"/>
                <a:gd name="T29" fmla="*/ 2629 h 2849"/>
                <a:gd name="T30" fmla="*/ 1796 w 2420"/>
                <a:gd name="T31" fmla="*/ 2385 h 2849"/>
                <a:gd name="T32" fmla="*/ 1889 w 2420"/>
                <a:gd name="T33" fmla="*/ 2141 h 2849"/>
                <a:gd name="T34" fmla="*/ 2019 w 2420"/>
                <a:gd name="T35" fmla="*/ 1913 h 2849"/>
                <a:gd name="T36" fmla="*/ 2156 w 2420"/>
                <a:gd name="T37" fmla="*/ 1707 h 2849"/>
                <a:gd name="T38" fmla="*/ 2241 w 2420"/>
                <a:gd name="T39" fmla="*/ 1495 h 2849"/>
                <a:gd name="T40" fmla="*/ 2277 w 2420"/>
                <a:gd name="T41" fmla="*/ 1269 h 2849"/>
                <a:gd name="T42" fmla="*/ 2264 w 2420"/>
                <a:gd name="T43" fmla="*/ 1033 h 2849"/>
                <a:gd name="T44" fmla="*/ 2208 w 2420"/>
                <a:gd name="T45" fmla="*/ 824 h 2849"/>
                <a:gd name="T46" fmla="*/ 2114 w 2420"/>
                <a:gd name="T47" fmla="*/ 636 h 2849"/>
                <a:gd name="T48" fmla="*/ 1981 w 2420"/>
                <a:gd name="T49" fmla="*/ 470 h 2849"/>
                <a:gd name="T50" fmla="*/ 1809 w 2420"/>
                <a:gd name="T51" fmla="*/ 323 h 2849"/>
                <a:gd name="T52" fmla="*/ 1612 w 2420"/>
                <a:gd name="T53" fmla="*/ 218 h 2849"/>
                <a:gd name="T54" fmla="*/ 1395 w 2420"/>
                <a:gd name="T55" fmla="*/ 156 h 2849"/>
                <a:gd name="T56" fmla="*/ 1176 w 2420"/>
                <a:gd name="T57" fmla="*/ 141 h 2849"/>
                <a:gd name="T58" fmla="*/ 1359 w 2420"/>
                <a:gd name="T59" fmla="*/ 10 h 2849"/>
                <a:gd name="T60" fmla="*/ 1561 w 2420"/>
                <a:gd name="T61" fmla="*/ 52 h 2849"/>
                <a:gd name="T62" fmla="*/ 1784 w 2420"/>
                <a:gd name="T63" fmla="*/ 144 h 2849"/>
                <a:gd name="T64" fmla="*/ 1983 w 2420"/>
                <a:gd name="T65" fmla="*/ 281 h 2849"/>
                <a:gd name="T66" fmla="*/ 2156 w 2420"/>
                <a:gd name="T67" fmla="*/ 456 h 2849"/>
                <a:gd name="T68" fmla="*/ 2288 w 2420"/>
                <a:gd name="T69" fmla="*/ 656 h 2849"/>
                <a:gd name="T70" fmla="*/ 2374 w 2420"/>
                <a:gd name="T71" fmla="*/ 882 h 2849"/>
                <a:gd name="T72" fmla="*/ 2418 w 2420"/>
                <a:gd name="T73" fmla="*/ 1144 h 2849"/>
                <a:gd name="T74" fmla="*/ 2405 w 2420"/>
                <a:gd name="T75" fmla="*/ 1405 h 2849"/>
                <a:gd name="T76" fmla="*/ 2334 w 2420"/>
                <a:gd name="T77" fmla="*/ 1655 h 2849"/>
                <a:gd name="T78" fmla="*/ 2205 w 2420"/>
                <a:gd name="T79" fmla="*/ 1893 h 2849"/>
                <a:gd name="T80" fmla="*/ 2074 w 2420"/>
                <a:gd name="T81" fmla="*/ 2093 h 2849"/>
                <a:gd name="T82" fmla="*/ 1969 w 2420"/>
                <a:gd name="T83" fmla="*/ 2308 h 2849"/>
                <a:gd name="T84" fmla="*/ 1895 w 2420"/>
                <a:gd name="T85" fmla="*/ 2578 h 2849"/>
                <a:gd name="T86" fmla="*/ 1866 w 2420"/>
                <a:gd name="T87" fmla="*/ 2804 h 2849"/>
                <a:gd name="T88" fmla="*/ 546 w 2420"/>
                <a:gd name="T89" fmla="*/ 2763 h 2849"/>
                <a:gd name="T90" fmla="*/ 503 w 2420"/>
                <a:gd name="T91" fmla="*/ 2507 h 2849"/>
                <a:gd name="T92" fmla="*/ 417 w 2420"/>
                <a:gd name="T93" fmla="*/ 2251 h 2849"/>
                <a:gd name="T94" fmla="*/ 289 w 2420"/>
                <a:gd name="T95" fmla="*/ 2014 h 2849"/>
                <a:gd name="T96" fmla="*/ 148 w 2420"/>
                <a:gd name="T97" fmla="*/ 1786 h 2849"/>
                <a:gd name="T98" fmla="*/ 54 w 2420"/>
                <a:gd name="T99" fmla="*/ 1572 h 2849"/>
                <a:gd name="T100" fmla="*/ 7 w 2420"/>
                <a:gd name="T101" fmla="*/ 1346 h 2849"/>
                <a:gd name="T102" fmla="*/ 4 w 2420"/>
                <a:gd name="T103" fmla="*/ 1107 h 2849"/>
                <a:gd name="T104" fmla="*/ 48 w 2420"/>
                <a:gd name="T105" fmla="*/ 867 h 2849"/>
                <a:gd name="T106" fmla="*/ 142 w 2420"/>
                <a:gd name="T107" fmla="*/ 644 h 2849"/>
                <a:gd name="T108" fmla="*/ 285 w 2420"/>
                <a:gd name="T109" fmla="*/ 435 h 2849"/>
                <a:gd name="T110" fmla="*/ 459 w 2420"/>
                <a:gd name="T111" fmla="*/ 264 h 2849"/>
                <a:gd name="T112" fmla="*/ 663 w 2420"/>
                <a:gd name="T113" fmla="*/ 132 h 2849"/>
                <a:gd name="T114" fmla="*/ 898 w 2420"/>
                <a:gd name="T115" fmla="*/ 42 h 2849"/>
                <a:gd name="T116" fmla="*/ 1043 w 2420"/>
                <a:gd name="T117" fmla="*/ 14 h 2849"/>
                <a:gd name="T118" fmla="*/ 1115 w 2420"/>
                <a:gd name="T119" fmla="*/ 0 h 2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20" h="2849">
                  <a:moveTo>
                    <a:pt x="1176" y="141"/>
                  </a:moveTo>
                  <a:lnTo>
                    <a:pt x="1105" y="144"/>
                  </a:lnTo>
                  <a:lnTo>
                    <a:pt x="1036" y="152"/>
                  </a:lnTo>
                  <a:lnTo>
                    <a:pt x="967" y="166"/>
                  </a:lnTo>
                  <a:lnTo>
                    <a:pt x="900" y="185"/>
                  </a:lnTo>
                  <a:lnTo>
                    <a:pt x="833" y="208"/>
                  </a:lnTo>
                  <a:lnTo>
                    <a:pt x="768" y="238"/>
                  </a:lnTo>
                  <a:lnTo>
                    <a:pt x="694" y="277"/>
                  </a:lnTo>
                  <a:lnTo>
                    <a:pt x="624" y="319"/>
                  </a:lnTo>
                  <a:lnTo>
                    <a:pt x="559" y="364"/>
                  </a:lnTo>
                  <a:lnTo>
                    <a:pt x="499" y="413"/>
                  </a:lnTo>
                  <a:lnTo>
                    <a:pt x="443" y="465"/>
                  </a:lnTo>
                  <a:lnTo>
                    <a:pt x="391" y="520"/>
                  </a:lnTo>
                  <a:lnTo>
                    <a:pt x="344" y="579"/>
                  </a:lnTo>
                  <a:lnTo>
                    <a:pt x="302" y="642"/>
                  </a:lnTo>
                  <a:lnTo>
                    <a:pt x="265" y="708"/>
                  </a:lnTo>
                  <a:lnTo>
                    <a:pt x="231" y="777"/>
                  </a:lnTo>
                  <a:lnTo>
                    <a:pt x="204" y="849"/>
                  </a:lnTo>
                  <a:lnTo>
                    <a:pt x="180" y="925"/>
                  </a:lnTo>
                  <a:lnTo>
                    <a:pt x="161" y="1005"/>
                  </a:lnTo>
                  <a:lnTo>
                    <a:pt x="148" y="1088"/>
                  </a:lnTo>
                  <a:lnTo>
                    <a:pt x="140" y="1166"/>
                  </a:lnTo>
                  <a:lnTo>
                    <a:pt x="139" y="1243"/>
                  </a:lnTo>
                  <a:lnTo>
                    <a:pt x="144" y="1319"/>
                  </a:lnTo>
                  <a:lnTo>
                    <a:pt x="154" y="1393"/>
                  </a:lnTo>
                  <a:lnTo>
                    <a:pt x="171" y="1468"/>
                  </a:lnTo>
                  <a:lnTo>
                    <a:pt x="192" y="1542"/>
                  </a:lnTo>
                  <a:lnTo>
                    <a:pt x="219" y="1616"/>
                  </a:lnTo>
                  <a:lnTo>
                    <a:pt x="243" y="1668"/>
                  </a:lnTo>
                  <a:lnTo>
                    <a:pt x="269" y="1717"/>
                  </a:lnTo>
                  <a:lnTo>
                    <a:pt x="297" y="1767"/>
                  </a:lnTo>
                  <a:lnTo>
                    <a:pt x="328" y="1814"/>
                  </a:lnTo>
                  <a:lnTo>
                    <a:pt x="360" y="1862"/>
                  </a:lnTo>
                  <a:lnTo>
                    <a:pt x="390" y="1909"/>
                  </a:lnTo>
                  <a:lnTo>
                    <a:pt x="439" y="1987"/>
                  </a:lnTo>
                  <a:lnTo>
                    <a:pt x="482" y="2067"/>
                  </a:lnTo>
                  <a:lnTo>
                    <a:pt x="523" y="2149"/>
                  </a:lnTo>
                  <a:lnTo>
                    <a:pt x="559" y="2232"/>
                  </a:lnTo>
                  <a:lnTo>
                    <a:pt x="592" y="2317"/>
                  </a:lnTo>
                  <a:lnTo>
                    <a:pt x="619" y="2404"/>
                  </a:lnTo>
                  <a:lnTo>
                    <a:pt x="642" y="2492"/>
                  </a:lnTo>
                  <a:lnTo>
                    <a:pt x="666" y="2601"/>
                  </a:lnTo>
                  <a:lnTo>
                    <a:pt x="687" y="2710"/>
                  </a:lnTo>
                  <a:lnTo>
                    <a:pt x="1730" y="2710"/>
                  </a:lnTo>
                  <a:lnTo>
                    <a:pt x="1745" y="2629"/>
                  </a:lnTo>
                  <a:lnTo>
                    <a:pt x="1758" y="2549"/>
                  </a:lnTo>
                  <a:lnTo>
                    <a:pt x="1775" y="2470"/>
                  </a:lnTo>
                  <a:lnTo>
                    <a:pt x="1796" y="2385"/>
                  </a:lnTo>
                  <a:lnTo>
                    <a:pt x="1824" y="2301"/>
                  </a:lnTo>
                  <a:lnTo>
                    <a:pt x="1854" y="2220"/>
                  </a:lnTo>
                  <a:lnTo>
                    <a:pt x="1889" y="2141"/>
                  </a:lnTo>
                  <a:lnTo>
                    <a:pt x="1928" y="2063"/>
                  </a:lnTo>
                  <a:lnTo>
                    <a:pt x="1972" y="1988"/>
                  </a:lnTo>
                  <a:lnTo>
                    <a:pt x="2019" y="1913"/>
                  </a:lnTo>
                  <a:lnTo>
                    <a:pt x="2070" y="1842"/>
                  </a:lnTo>
                  <a:lnTo>
                    <a:pt x="2116" y="1775"/>
                  </a:lnTo>
                  <a:lnTo>
                    <a:pt x="2156" y="1707"/>
                  </a:lnTo>
                  <a:lnTo>
                    <a:pt x="2190" y="1637"/>
                  </a:lnTo>
                  <a:lnTo>
                    <a:pt x="2218" y="1566"/>
                  </a:lnTo>
                  <a:lnTo>
                    <a:pt x="2241" y="1495"/>
                  </a:lnTo>
                  <a:lnTo>
                    <a:pt x="2259" y="1421"/>
                  </a:lnTo>
                  <a:lnTo>
                    <a:pt x="2271" y="1346"/>
                  </a:lnTo>
                  <a:lnTo>
                    <a:pt x="2277" y="1269"/>
                  </a:lnTo>
                  <a:lnTo>
                    <a:pt x="2278" y="1192"/>
                  </a:lnTo>
                  <a:lnTo>
                    <a:pt x="2273" y="1113"/>
                  </a:lnTo>
                  <a:lnTo>
                    <a:pt x="2264" y="1033"/>
                  </a:lnTo>
                  <a:lnTo>
                    <a:pt x="2249" y="961"/>
                  </a:lnTo>
                  <a:lnTo>
                    <a:pt x="2231" y="892"/>
                  </a:lnTo>
                  <a:lnTo>
                    <a:pt x="2208" y="824"/>
                  </a:lnTo>
                  <a:lnTo>
                    <a:pt x="2181" y="759"/>
                  </a:lnTo>
                  <a:lnTo>
                    <a:pt x="2150" y="696"/>
                  </a:lnTo>
                  <a:lnTo>
                    <a:pt x="2114" y="636"/>
                  </a:lnTo>
                  <a:lnTo>
                    <a:pt x="2074" y="578"/>
                  </a:lnTo>
                  <a:lnTo>
                    <a:pt x="2029" y="522"/>
                  </a:lnTo>
                  <a:lnTo>
                    <a:pt x="1981" y="470"/>
                  </a:lnTo>
                  <a:lnTo>
                    <a:pt x="1928" y="419"/>
                  </a:lnTo>
                  <a:lnTo>
                    <a:pt x="1870" y="368"/>
                  </a:lnTo>
                  <a:lnTo>
                    <a:pt x="1809" y="323"/>
                  </a:lnTo>
                  <a:lnTo>
                    <a:pt x="1746" y="283"/>
                  </a:lnTo>
                  <a:lnTo>
                    <a:pt x="1680" y="248"/>
                  </a:lnTo>
                  <a:lnTo>
                    <a:pt x="1612" y="218"/>
                  </a:lnTo>
                  <a:lnTo>
                    <a:pt x="1542" y="192"/>
                  </a:lnTo>
                  <a:lnTo>
                    <a:pt x="1470" y="172"/>
                  </a:lnTo>
                  <a:lnTo>
                    <a:pt x="1395" y="156"/>
                  </a:lnTo>
                  <a:lnTo>
                    <a:pt x="1318" y="146"/>
                  </a:lnTo>
                  <a:lnTo>
                    <a:pt x="1247" y="141"/>
                  </a:lnTo>
                  <a:lnTo>
                    <a:pt x="1176" y="141"/>
                  </a:lnTo>
                  <a:close/>
                  <a:moveTo>
                    <a:pt x="1115" y="0"/>
                  </a:moveTo>
                  <a:lnTo>
                    <a:pt x="1296" y="0"/>
                  </a:lnTo>
                  <a:lnTo>
                    <a:pt x="1359" y="10"/>
                  </a:lnTo>
                  <a:lnTo>
                    <a:pt x="1421" y="20"/>
                  </a:lnTo>
                  <a:lnTo>
                    <a:pt x="1482" y="32"/>
                  </a:lnTo>
                  <a:lnTo>
                    <a:pt x="1561" y="52"/>
                  </a:lnTo>
                  <a:lnTo>
                    <a:pt x="1637" y="77"/>
                  </a:lnTo>
                  <a:lnTo>
                    <a:pt x="1712" y="108"/>
                  </a:lnTo>
                  <a:lnTo>
                    <a:pt x="1784" y="144"/>
                  </a:lnTo>
                  <a:lnTo>
                    <a:pt x="1852" y="185"/>
                  </a:lnTo>
                  <a:lnTo>
                    <a:pt x="1919" y="230"/>
                  </a:lnTo>
                  <a:lnTo>
                    <a:pt x="1983" y="281"/>
                  </a:lnTo>
                  <a:lnTo>
                    <a:pt x="2045" y="336"/>
                  </a:lnTo>
                  <a:lnTo>
                    <a:pt x="2103" y="395"/>
                  </a:lnTo>
                  <a:lnTo>
                    <a:pt x="2156" y="456"/>
                  </a:lnTo>
                  <a:lnTo>
                    <a:pt x="2205" y="519"/>
                  </a:lnTo>
                  <a:lnTo>
                    <a:pt x="2249" y="587"/>
                  </a:lnTo>
                  <a:lnTo>
                    <a:pt x="2288" y="656"/>
                  </a:lnTo>
                  <a:lnTo>
                    <a:pt x="2322" y="728"/>
                  </a:lnTo>
                  <a:lnTo>
                    <a:pt x="2350" y="804"/>
                  </a:lnTo>
                  <a:lnTo>
                    <a:pt x="2374" y="882"/>
                  </a:lnTo>
                  <a:lnTo>
                    <a:pt x="2393" y="963"/>
                  </a:lnTo>
                  <a:lnTo>
                    <a:pt x="2408" y="1054"/>
                  </a:lnTo>
                  <a:lnTo>
                    <a:pt x="2418" y="1144"/>
                  </a:lnTo>
                  <a:lnTo>
                    <a:pt x="2420" y="1231"/>
                  </a:lnTo>
                  <a:lnTo>
                    <a:pt x="2416" y="1319"/>
                  </a:lnTo>
                  <a:lnTo>
                    <a:pt x="2405" y="1405"/>
                  </a:lnTo>
                  <a:lnTo>
                    <a:pt x="2388" y="1489"/>
                  </a:lnTo>
                  <a:lnTo>
                    <a:pt x="2365" y="1573"/>
                  </a:lnTo>
                  <a:lnTo>
                    <a:pt x="2334" y="1655"/>
                  </a:lnTo>
                  <a:lnTo>
                    <a:pt x="2298" y="1736"/>
                  </a:lnTo>
                  <a:lnTo>
                    <a:pt x="2255" y="1815"/>
                  </a:lnTo>
                  <a:lnTo>
                    <a:pt x="2205" y="1893"/>
                  </a:lnTo>
                  <a:lnTo>
                    <a:pt x="2159" y="1959"/>
                  </a:lnTo>
                  <a:lnTo>
                    <a:pt x="2116" y="2025"/>
                  </a:lnTo>
                  <a:lnTo>
                    <a:pt x="2074" y="2093"/>
                  </a:lnTo>
                  <a:lnTo>
                    <a:pt x="2036" y="2162"/>
                  </a:lnTo>
                  <a:lnTo>
                    <a:pt x="2000" y="2233"/>
                  </a:lnTo>
                  <a:lnTo>
                    <a:pt x="1969" y="2308"/>
                  </a:lnTo>
                  <a:lnTo>
                    <a:pt x="1940" y="2396"/>
                  </a:lnTo>
                  <a:lnTo>
                    <a:pt x="1914" y="2486"/>
                  </a:lnTo>
                  <a:lnTo>
                    <a:pt x="1895" y="2578"/>
                  </a:lnTo>
                  <a:lnTo>
                    <a:pt x="1880" y="2669"/>
                  </a:lnTo>
                  <a:lnTo>
                    <a:pt x="1870" y="2762"/>
                  </a:lnTo>
                  <a:lnTo>
                    <a:pt x="1866" y="2804"/>
                  </a:lnTo>
                  <a:lnTo>
                    <a:pt x="1863" y="2849"/>
                  </a:lnTo>
                  <a:lnTo>
                    <a:pt x="559" y="2849"/>
                  </a:lnTo>
                  <a:lnTo>
                    <a:pt x="546" y="2763"/>
                  </a:lnTo>
                  <a:lnTo>
                    <a:pt x="535" y="2679"/>
                  </a:lnTo>
                  <a:lnTo>
                    <a:pt x="522" y="2596"/>
                  </a:lnTo>
                  <a:lnTo>
                    <a:pt x="503" y="2507"/>
                  </a:lnTo>
                  <a:lnTo>
                    <a:pt x="479" y="2420"/>
                  </a:lnTo>
                  <a:lnTo>
                    <a:pt x="450" y="2334"/>
                  </a:lnTo>
                  <a:lnTo>
                    <a:pt x="417" y="2251"/>
                  </a:lnTo>
                  <a:lnTo>
                    <a:pt x="378" y="2170"/>
                  </a:lnTo>
                  <a:lnTo>
                    <a:pt x="334" y="2089"/>
                  </a:lnTo>
                  <a:lnTo>
                    <a:pt x="289" y="2014"/>
                  </a:lnTo>
                  <a:lnTo>
                    <a:pt x="242" y="1938"/>
                  </a:lnTo>
                  <a:lnTo>
                    <a:pt x="193" y="1863"/>
                  </a:lnTo>
                  <a:lnTo>
                    <a:pt x="148" y="1786"/>
                  </a:lnTo>
                  <a:lnTo>
                    <a:pt x="111" y="1716"/>
                  </a:lnTo>
                  <a:lnTo>
                    <a:pt x="80" y="1644"/>
                  </a:lnTo>
                  <a:lnTo>
                    <a:pt x="54" y="1572"/>
                  </a:lnTo>
                  <a:lnTo>
                    <a:pt x="34" y="1498"/>
                  </a:lnTo>
                  <a:lnTo>
                    <a:pt x="18" y="1423"/>
                  </a:lnTo>
                  <a:lnTo>
                    <a:pt x="7" y="1346"/>
                  </a:lnTo>
                  <a:lnTo>
                    <a:pt x="1" y="1268"/>
                  </a:lnTo>
                  <a:lnTo>
                    <a:pt x="0" y="1189"/>
                  </a:lnTo>
                  <a:lnTo>
                    <a:pt x="4" y="1107"/>
                  </a:lnTo>
                  <a:lnTo>
                    <a:pt x="14" y="1024"/>
                  </a:lnTo>
                  <a:lnTo>
                    <a:pt x="28" y="945"/>
                  </a:lnTo>
                  <a:lnTo>
                    <a:pt x="48" y="867"/>
                  </a:lnTo>
                  <a:lnTo>
                    <a:pt x="75" y="791"/>
                  </a:lnTo>
                  <a:lnTo>
                    <a:pt x="106" y="716"/>
                  </a:lnTo>
                  <a:lnTo>
                    <a:pt x="142" y="644"/>
                  </a:lnTo>
                  <a:lnTo>
                    <a:pt x="185" y="572"/>
                  </a:lnTo>
                  <a:lnTo>
                    <a:pt x="233" y="501"/>
                  </a:lnTo>
                  <a:lnTo>
                    <a:pt x="285" y="435"/>
                  </a:lnTo>
                  <a:lnTo>
                    <a:pt x="339" y="374"/>
                  </a:lnTo>
                  <a:lnTo>
                    <a:pt x="398" y="317"/>
                  </a:lnTo>
                  <a:lnTo>
                    <a:pt x="459" y="264"/>
                  </a:lnTo>
                  <a:lnTo>
                    <a:pt x="523" y="216"/>
                  </a:lnTo>
                  <a:lnTo>
                    <a:pt x="592" y="171"/>
                  </a:lnTo>
                  <a:lnTo>
                    <a:pt x="663" y="132"/>
                  </a:lnTo>
                  <a:lnTo>
                    <a:pt x="738" y="97"/>
                  </a:lnTo>
                  <a:lnTo>
                    <a:pt x="816" y="68"/>
                  </a:lnTo>
                  <a:lnTo>
                    <a:pt x="898" y="42"/>
                  </a:lnTo>
                  <a:lnTo>
                    <a:pt x="946" y="31"/>
                  </a:lnTo>
                  <a:lnTo>
                    <a:pt x="995" y="23"/>
                  </a:lnTo>
                  <a:lnTo>
                    <a:pt x="1043" y="14"/>
                  </a:lnTo>
                  <a:lnTo>
                    <a:pt x="1093" y="7"/>
                  </a:lnTo>
                  <a:lnTo>
                    <a:pt x="1103" y="4"/>
                  </a:lnTo>
                  <a:lnTo>
                    <a:pt x="11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5" name="Rectangle 84">
              <a:extLst>
                <a:ext uri="{FF2B5EF4-FFF2-40B4-BE49-F238E27FC236}">
                  <a16:creationId xmlns:a16="http://schemas.microsoft.com/office/drawing/2014/main" id="{F7F01B04-0F73-8012-D244-82E0877DAEF6}"/>
                </a:ext>
              </a:extLst>
            </p:cNvPr>
            <p:cNvSpPr>
              <a:spLocks noChangeArrowheads="1"/>
            </p:cNvSpPr>
            <p:nvPr/>
          </p:nvSpPr>
          <p:spPr bwMode="auto">
            <a:xfrm>
              <a:off x="5356" y="1661"/>
              <a:ext cx="87" cy="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386" name="Rectangle 85">
              <a:extLst>
                <a:ext uri="{FF2B5EF4-FFF2-40B4-BE49-F238E27FC236}">
                  <a16:creationId xmlns:a16="http://schemas.microsoft.com/office/drawing/2014/main" id="{ABB34FFC-D2FA-8F0B-43B8-49B6B41A0212}"/>
                </a:ext>
              </a:extLst>
            </p:cNvPr>
            <p:cNvSpPr>
              <a:spLocks noChangeArrowheads="1"/>
            </p:cNvSpPr>
            <p:nvPr/>
          </p:nvSpPr>
          <p:spPr bwMode="auto">
            <a:xfrm>
              <a:off x="5367" y="1680"/>
              <a:ext cx="65" cy="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387" name="Group 88">
            <a:extLst>
              <a:ext uri="{FF2B5EF4-FFF2-40B4-BE49-F238E27FC236}">
                <a16:creationId xmlns:a16="http://schemas.microsoft.com/office/drawing/2014/main" id="{FB5B0E8B-43D7-D62C-FD3B-FCBC312FB0C9}"/>
              </a:ext>
            </a:extLst>
          </p:cNvPr>
          <p:cNvGrpSpPr>
            <a:grpSpLocks noChangeAspect="1"/>
          </p:cNvGrpSpPr>
          <p:nvPr/>
        </p:nvGrpSpPr>
        <p:grpSpPr bwMode="auto">
          <a:xfrm>
            <a:off x="6543065" y="3124655"/>
            <a:ext cx="238177" cy="348211"/>
            <a:chOff x="5311" y="1718"/>
            <a:chExt cx="171" cy="250"/>
          </a:xfrm>
          <a:solidFill>
            <a:schemeClr val="tx2"/>
          </a:solidFill>
        </p:grpSpPr>
        <p:sp>
          <p:nvSpPr>
            <p:cNvPr id="388" name="Rectangle 90">
              <a:extLst>
                <a:ext uri="{FF2B5EF4-FFF2-40B4-BE49-F238E27FC236}">
                  <a16:creationId xmlns:a16="http://schemas.microsoft.com/office/drawing/2014/main" id="{FA502913-3672-9C4F-5D55-45FCA9871521}"/>
                </a:ext>
              </a:extLst>
            </p:cNvPr>
            <p:cNvSpPr>
              <a:spLocks noChangeArrowheads="1"/>
            </p:cNvSpPr>
            <p:nvPr/>
          </p:nvSpPr>
          <p:spPr bwMode="auto">
            <a:xfrm>
              <a:off x="5353" y="1940"/>
              <a:ext cx="87" cy="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389" name="Rectangle 91">
              <a:extLst>
                <a:ext uri="{FF2B5EF4-FFF2-40B4-BE49-F238E27FC236}">
                  <a16:creationId xmlns:a16="http://schemas.microsoft.com/office/drawing/2014/main" id="{8429AB1B-A343-C3D7-A123-16525C9FA365}"/>
                </a:ext>
              </a:extLst>
            </p:cNvPr>
            <p:cNvSpPr>
              <a:spLocks noChangeArrowheads="1"/>
            </p:cNvSpPr>
            <p:nvPr/>
          </p:nvSpPr>
          <p:spPr bwMode="auto">
            <a:xfrm>
              <a:off x="5364" y="1959"/>
              <a:ext cx="65" cy="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390" name="Freeform 92">
              <a:extLst>
                <a:ext uri="{FF2B5EF4-FFF2-40B4-BE49-F238E27FC236}">
                  <a16:creationId xmlns:a16="http://schemas.microsoft.com/office/drawing/2014/main" id="{AA191C8A-18E0-2B8A-6668-594463F5E03C}"/>
                </a:ext>
              </a:extLst>
            </p:cNvPr>
            <p:cNvSpPr>
              <a:spLocks/>
            </p:cNvSpPr>
            <p:nvPr/>
          </p:nvSpPr>
          <p:spPr bwMode="auto">
            <a:xfrm>
              <a:off x="5311" y="1718"/>
              <a:ext cx="171" cy="205"/>
            </a:xfrm>
            <a:custGeom>
              <a:avLst/>
              <a:gdLst>
                <a:gd name="T0" fmla="*/ 1149 w 2218"/>
                <a:gd name="T1" fmla="*/ 1 h 2666"/>
                <a:gd name="T2" fmla="*/ 1303 w 2218"/>
                <a:gd name="T3" fmla="*/ 17 h 2666"/>
                <a:gd name="T4" fmla="*/ 1456 w 2218"/>
                <a:gd name="T5" fmla="*/ 54 h 2666"/>
                <a:gd name="T6" fmla="*/ 1598 w 2218"/>
                <a:gd name="T7" fmla="*/ 112 h 2666"/>
                <a:gd name="T8" fmla="*/ 1732 w 2218"/>
                <a:gd name="T9" fmla="*/ 190 h 2666"/>
                <a:gd name="T10" fmla="*/ 1856 w 2218"/>
                <a:gd name="T11" fmla="*/ 289 h 2666"/>
                <a:gd name="T12" fmla="*/ 1961 w 2218"/>
                <a:gd name="T13" fmla="*/ 397 h 2666"/>
                <a:gd name="T14" fmla="*/ 2048 w 2218"/>
                <a:gd name="T15" fmla="*/ 514 h 2666"/>
                <a:gd name="T16" fmla="*/ 2119 w 2218"/>
                <a:gd name="T17" fmla="*/ 642 h 2666"/>
                <a:gd name="T18" fmla="*/ 2170 w 2218"/>
                <a:gd name="T19" fmla="*/ 779 h 2666"/>
                <a:gd name="T20" fmla="*/ 2203 w 2218"/>
                <a:gd name="T21" fmla="*/ 926 h 2666"/>
                <a:gd name="T22" fmla="*/ 2218 w 2218"/>
                <a:gd name="T23" fmla="*/ 1091 h 2666"/>
                <a:gd name="T24" fmla="*/ 2211 w 2218"/>
                <a:gd name="T25" fmla="*/ 1250 h 2666"/>
                <a:gd name="T26" fmla="*/ 2181 w 2218"/>
                <a:gd name="T27" fmla="*/ 1404 h 2666"/>
                <a:gd name="T28" fmla="*/ 2128 w 2218"/>
                <a:gd name="T29" fmla="*/ 1554 h 2666"/>
                <a:gd name="T30" fmla="*/ 2051 w 2218"/>
                <a:gd name="T31" fmla="*/ 1696 h 2666"/>
                <a:gd name="T32" fmla="*/ 1950 w 2218"/>
                <a:gd name="T33" fmla="*/ 1840 h 2666"/>
                <a:gd name="T34" fmla="*/ 1856 w 2218"/>
                <a:gd name="T35" fmla="*/ 1995 h 2666"/>
                <a:gd name="T36" fmla="*/ 1780 w 2218"/>
                <a:gd name="T37" fmla="*/ 2158 h 2666"/>
                <a:gd name="T38" fmla="*/ 1720 w 2218"/>
                <a:gd name="T39" fmla="*/ 2329 h 2666"/>
                <a:gd name="T40" fmla="*/ 1680 w 2218"/>
                <a:gd name="T41" fmla="*/ 2500 h 2666"/>
                <a:gd name="T42" fmla="*/ 1650 w 2218"/>
                <a:gd name="T43" fmla="*/ 2666 h 2666"/>
                <a:gd name="T44" fmla="*/ 553 w 2218"/>
                <a:gd name="T45" fmla="*/ 2590 h 2666"/>
                <a:gd name="T46" fmla="*/ 523 w 2218"/>
                <a:gd name="T47" fmla="*/ 2440 h 2666"/>
                <a:gd name="T48" fmla="*/ 469 w 2218"/>
                <a:gd name="T49" fmla="*/ 2259 h 2666"/>
                <a:gd name="T50" fmla="*/ 397 w 2218"/>
                <a:gd name="T51" fmla="*/ 2083 h 2666"/>
                <a:gd name="T52" fmla="*/ 310 w 2218"/>
                <a:gd name="T53" fmla="*/ 1916 h 2666"/>
                <a:gd name="T54" fmla="*/ 228 w 2218"/>
                <a:gd name="T55" fmla="*/ 1786 h 2666"/>
                <a:gd name="T56" fmla="*/ 164 w 2218"/>
                <a:gd name="T57" fmla="*/ 1687 h 2666"/>
                <a:gd name="T58" fmla="*/ 107 w 2218"/>
                <a:gd name="T59" fmla="*/ 1585 h 2666"/>
                <a:gd name="T60" fmla="*/ 54 w 2218"/>
                <a:gd name="T61" fmla="*/ 1455 h 2666"/>
                <a:gd name="T62" fmla="*/ 15 w 2218"/>
                <a:gd name="T63" fmla="*/ 1301 h 2666"/>
                <a:gd name="T64" fmla="*/ 0 w 2218"/>
                <a:gd name="T65" fmla="*/ 1143 h 2666"/>
                <a:gd name="T66" fmla="*/ 9 w 2218"/>
                <a:gd name="T67" fmla="*/ 983 h 2666"/>
                <a:gd name="T68" fmla="*/ 39 w 2218"/>
                <a:gd name="T69" fmla="*/ 826 h 2666"/>
                <a:gd name="T70" fmla="*/ 87 w 2218"/>
                <a:gd name="T71" fmla="*/ 680 h 2666"/>
                <a:gd name="T72" fmla="*/ 152 w 2218"/>
                <a:gd name="T73" fmla="*/ 547 h 2666"/>
                <a:gd name="T74" fmla="*/ 235 w 2218"/>
                <a:gd name="T75" fmla="*/ 427 h 2666"/>
                <a:gd name="T76" fmla="*/ 334 w 2218"/>
                <a:gd name="T77" fmla="*/ 318 h 2666"/>
                <a:gd name="T78" fmla="*/ 449 w 2218"/>
                <a:gd name="T79" fmla="*/ 223 h 2666"/>
                <a:gd name="T80" fmla="*/ 580 w 2218"/>
                <a:gd name="T81" fmla="*/ 138 h 2666"/>
                <a:gd name="T82" fmla="*/ 720 w 2218"/>
                <a:gd name="T83" fmla="*/ 70 h 2666"/>
                <a:gd name="T84" fmla="*/ 860 w 2218"/>
                <a:gd name="T85" fmla="*/ 27 h 2666"/>
                <a:gd name="T86" fmla="*/ 1003 w 2218"/>
                <a:gd name="T87" fmla="*/ 4 h 2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18" h="2666">
                  <a:moveTo>
                    <a:pt x="1075" y="0"/>
                  </a:moveTo>
                  <a:lnTo>
                    <a:pt x="1149" y="1"/>
                  </a:lnTo>
                  <a:lnTo>
                    <a:pt x="1224" y="6"/>
                  </a:lnTo>
                  <a:lnTo>
                    <a:pt x="1303" y="17"/>
                  </a:lnTo>
                  <a:lnTo>
                    <a:pt x="1380" y="33"/>
                  </a:lnTo>
                  <a:lnTo>
                    <a:pt x="1456" y="54"/>
                  </a:lnTo>
                  <a:lnTo>
                    <a:pt x="1528" y="80"/>
                  </a:lnTo>
                  <a:lnTo>
                    <a:pt x="1598" y="112"/>
                  </a:lnTo>
                  <a:lnTo>
                    <a:pt x="1667" y="148"/>
                  </a:lnTo>
                  <a:lnTo>
                    <a:pt x="1732" y="190"/>
                  </a:lnTo>
                  <a:lnTo>
                    <a:pt x="1796" y="237"/>
                  </a:lnTo>
                  <a:lnTo>
                    <a:pt x="1856" y="289"/>
                  </a:lnTo>
                  <a:lnTo>
                    <a:pt x="1911" y="342"/>
                  </a:lnTo>
                  <a:lnTo>
                    <a:pt x="1961" y="397"/>
                  </a:lnTo>
                  <a:lnTo>
                    <a:pt x="2007" y="454"/>
                  </a:lnTo>
                  <a:lnTo>
                    <a:pt x="2048" y="514"/>
                  </a:lnTo>
                  <a:lnTo>
                    <a:pt x="2085" y="576"/>
                  </a:lnTo>
                  <a:lnTo>
                    <a:pt x="2119" y="642"/>
                  </a:lnTo>
                  <a:lnTo>
                    <a:pt x="2147" y="710"/>
                  </a:lnTo>
                  <a:lnTo>
                    <a:pt x="2170" y="779"/>
                  </a:lnTo>
                  <a:lnTo>
                    <a:pt x="2189" y="851"/>
                  </a:lnTo>
                  <a:lnTo>
                    <a:pt x="2203" y="926"/>
                  </a:lnTo>
                  <a:lnTo>
                    <a:pt x="2214" y="1009"/>
                  </a:lnTo>
                  <a:lnTo>
                    <a:pt x="2218" y="1091"/>
                  </a:lnTo>
                  <a:lnTo>
                    <a:pt x="2218" y="1172"/>
                  </a:lnTo>
                  <a:lnTo>
                    <a:pt x="2211" y="1250"/>
                  </a:lnTo>
                  <a:lnTo>
                    <a:pt x="2199" y="1329"/>
                  </a:lnTo>
                  <a:lnTo>
                    <a:pt x="2181" y="1404"/>
                  </a:lnTo>
                  <a:lnTo>
                    <a:pt x="2157" y="1480"/>
                  </a:lnTo>
                  <a:lnTo>
                    <a:pt x="2128" y="1554"/>
                  </a:lnTo>
                  <a:lnTo>
                    <a:pt x="2092" y="1625"/>
                  </a:lnTo>
                  <a:lnTo>
                    <a:pt x="2051" y="1696"/>
                  </a:lnTo>
                  <a:lnTo>
                    <a:pt x="2004" y="1766"/>
                  </a:lnTo>
                  <a:lnTo>
                    <a:pt x="1950" y="1840"/>
                  </a:lnTo>
                  <a:lnTo>
                    <a:pt x="1902" y="1917"/>
                  </a:lnTo>
                  <a:lnTo>
                    <a:pt x="1856" y="1995"/>
                  </a:lnTo>
                  <a:lnTo>
                    <a:pt x="1816" y="2075"/>
                  </a:lnTo>
                  <a:lnTo>
                    <a:pt x="1780" y="2158"/>
                  </a:lnTo>
                  <a:lnTo>
                    <a:pt x="1747" y="2243"/>
                  </a:lnTo>
                  <a:lnTo>
                    <a:pt x="1720" y="2329"/>
                  </a:lnTo>
                  <a:lnTo>
                    <a:pt x="1697" y="2417"/>
                  </a:lnTo>
                  <a:lnTo>
                    <a:pt x="1680" y="2500"/>
                  </a:lnTo>
                  <a:lnTo>
                    <a:pt x="1666" y="2582"/>
                  </a:lnTo>
                  <a:lnTo>
                    <a:pt x="1650" y="2666"/>
                  </a:lnTo>
                  <a:lnTo>
                    <a:pt x="568" y="2666"/>
                  </a:lnTo>
                  <a:lnTo>
                    <a:pt x="553" y="2590"/>
                  </a:lnTo>
                  <a:lnTo>
                    <a:pt x="539" y="2515"/>
                  </a:lnTo>
                  <a:lnTo>
                    <a:pt x="523" y="2440"/>
                  </a:lnTo>
                  <a:lnTo>
                    <a:pt x="498" y="2348"/>
                  </a:lnTo>
                  <a:lnTo>
                    <a:pt x="469" y="2259"/>
                  </a:lnTo>
                  <a:lnTo>
                    <a:pt x="436" y="2170"/>
                  </a:lnTo>
                  <a:lnTo>
                    <a:pt x="397" y="2083"/>
                  </a:lnTo>
                  <a:lnTo>
                    <a:pt x="356" y="1998"/>
                  </a:lnTo>
                  <a:lnTo>
                    <a:pt x="310" y="1916"/>
                  </a:lnTo>
                  <a:lnTo>
                    <a:pt x="260" y="1835"/>
                  </a:lnTo>
                  <a:lnTo>
                    <a:pt x="228" y="1786"/>
                  </a:lnTo>
                  <a:lnTo>
                    <a:pt x="196" y="1736"/>
                  </a:lnTo>
                  <a:lnTo>
                    <a:pt x="164" y="1687"/>
                  </a:lnTo>
                  <a:lnTo>
                    <a:pt x="134" y="1636"/>
                  </a:lnTo>
                  <a:lnTo>
                    <a:pt x="107" y="1585"/>
                  </a:lnTo>
                  <a:lnTo>
                    <a:pt x="83" y="1531"/>
                  </a:lnTo>
                  <a:lnTo>
                    <a:pt x="54" y="1455"/>
                  </a:lnTo>
                  <a:lnTo>
                    <a:pt x="32" y="1378"/>
                  </a:lnTo>
                  <a:lnTo>
                    <a:pt x="15" y="1301"/>
                  </a:lnTo>
                  <a:lnTo>
                    <a:pt x="5" y="1222"/>
                  </a:lnTo>
                  <a:lnTo>
                    <a:pt x="0" y="1143"/>
                  </a:lnTo>
                  <a:lnTo>
                    <a:pt x="1" y="1064"/>
                  </a:lnTo>
                  <a:lnTo>
                    <a:pt x="9" y="983"/>
                  </a:lnTo>
                  <a:lnTo>
                    <a:pt x="22" y="903"/>
                  </a:lnTo>
                  <a:lnTo>
                    <a:pt x="39" y="826"/>
                  </a:lnTo>
                  <a:lnTo>
                    <a:pt x="61" y="751"/>
                  </a:lnTo>
                  <a:lnTo>
                    <a:pt x="87" y="680"/>
                  </a:lnTo>
                  <a:lnTo>
                    <a:pt x="118" y="612"/>
                  </a:lnTo>
                  <a:lnTo>
                    <a:pt x="152" y="547"/>
                  </a:lnTo>
                  <a:lnTo>
                    <a:pt x="192" y="486"/>
                  </a:lnTo>
                  <a:lnTo>
                    <a:pt x="235" y="427"/>
                  </a:lnTo>
                  <a:lnTo>
                    <a:pt x="282" y="371"/>
                  </a:lnTo>
                  <a:lnTo>
                    <a:pt x="334" y="318"/>
                  </a:lnTo>
                  <a:lnTo>
                    <a:pt x="389" y="269"/>
                  </a:lnTo>
                  <a:lnTo>
                    <a:pt x="449" y="223"/>
                  </a:lnTo>
                  <a:lnTo>
                    <a:pt x="512" y="179"/>
                  </a:lnTo>
                  <a:lnTo>
                    <a:pt x="580" y="138"/>
                  </a:lnTo>
                  <a:lnTo>
                    <a:pt x="652" y="100"/>
                  </a:lnTo>
                  <a:lnTo>
                    <a:pt x="720" y="70"/>
                  </a:lnTo>
                  <a:lnTo>
                    <a:pt x="789" y="46"/>
                  </a:lnTo>
                  <a:lnTo>
                    <a:pt x="860" y="27"/>
                  </a:lnTo>
                  <a:lnTo>
                    <a:pt x="930" y="13"/>
                  </a:lnTo>
                  <a:lnTo>
                    <a:pt x="1003" y="4"/>
                  </a:lnTo>
                  <a:lnTo>
                    <a:pt x="10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391" name="Group 20">
            <a:extLst>
              <a:ext uri="{FF2B5EF4-FFF2-40B4-BE49-F238E27FC236}">
                <a16:creationId xmlns:a16="http://schemas.microsoft.com/office/drawing/2014/main" id="{FAA03475-E2AE-D779-FA5A-312BDE665B66}"/>
              </a:ext>
            </a:extLst>
          </p:cNvPr>
          <p:cNvGrpSpPr>
            <a:grpSpLocks noChangeAspect="1"/>
          </p:cNvGrpSpPr>
          <p:nvPr/>
        </p:nvGrpSpPr>
        <p:grpSpPr bwMode="auto">
          <a:xfrm>
            <a:off x="5892234" y="4021476"/>
            <a:ext cx="260406" cy="316964"/>
            <a:chOff x="2864" y="1944"/>
            <a:chExt cx="187" cy="208"/>
          </a:xfrm>
          <a:solidFill>
            <a:schemeClr val="tx2"/>
          </a:solidFill>
        </p:grpSpPr>
        <p:sp>
          <p:nvSpPr>
            <p:cNvPr id="392" name="Freeform 22">
              <a:extLst>
                <a:ext uri="{FF2B5EF4-FFF2-40B4-BE49-F238E27FC236}">
                  <a16:creationId xmlns:a16="http://schemas.microsoft.com/office/drawing/2014/main" id="{E41F2DDA-5CBD-6EF3-27F0-38FDB7E9C306}"/>
                </a:ext>
              </a:extLst>
            </p:cNvPr>
            <p:cNvSpPr>
              <a:spLocks noEditPoints="1"/>
            </p:cNvSpPr>
            <p:nvPr/>
          </p:nvSpPr>
          <p:spPr bwMode="auto">
            <a:xfrm>
              <a:off x="2864" y="1944"/>
              <a:ext cx="187" cy="208"/>
            </a:xfrm>
            <a:custGeom>
              <a:avLst/>
              <a:gdLst>
                <a:gd name="T0" fmla="*/ 2831 w 2986"/>
                <a:gd name="T1" fmla="*/ 1311 h 3331"/>
                <a:gd name="T2" fmla="*/ 1373 w 2986"/>
                <a:gd name="T3" fmla="*/ 509 h 3331"/>
                <a:gd name="T4" fmla="*/ 1156 w 2986"/>
                <a:gd name="T5" fmla="*/ 598 h 3331"/>
                <a:gd name="T6" fmla="*/ 990 w 2986"/>
                <a:gd name="T7" fmla="*/ 760 h 3331"/>
                <a:gd name="T8" fmla="*/ 893 w 2986"/>
                <a:gd name="T9" fmla="*/ 973 h 3331"/>
                <a:gd name="T10" fmla="*/ 2105 w 2986"/>
                <a:gd name="T11" fmla="*/ 1153 h 3331"/>
                <a:gd name="T12" fmla="*/ 2079 w 2986"/>
                <a:gd name="T13" fmla="*/ 931 h 3331"/>
                <a:gd name="T14" fmla="*/ 1981 w 2986"/>
                <a:gd name="T15" fmla="*/ 738 h 3331"/>
                <a:gd name="T16" fmla="*/ 1821 w 2986"/>
                <a:gd name="T17" fmla="*/ 592 h 3331"/>
                <a:gd name="T18" fmla="*/ 1613 w 2986"/>
                <a:gd name="T19" fmla="*/ 509 h 3331"/>
                <a:gd name="T20" fmla="*/ 1408 w 2986"/>
                <a:gd name="T21" fmla="*/ 155 h 3331"/>
                <a:gd name="T22" fmla="*/ 1139 w 2986"/>
                <a:gd name="T23" fmla="*/ 219 h 3331"/>
                <a:gd name="T24" fmla="*/ 893 w 2986"/>
                <a:gd name="T25" fmla="*/ 363 h 3331"/>
                <a:gd name="T26" fmla="*/ 702 w 2986"/>
                <a:gd name="T27" fmla="*/ 565 h 3331"/>
                <a:gd name="T28" fmla="*/ 582 w 2986"/>
                <a:gd name="T29" fmla="*/ 804 h 3331"/>
                <a:gd name="T30" fmla="*/ 533 w 2986"/>
                <a:gd name="T31" fmla="*/ 1080 h 3331"/>
                <a:gd name="T32" fmla="*/ 732 w 2986"/>
                <a:gd name="T33" fmla="*/ 1027 h 3331"/>
                <a:gd name="T34" fmla="*/ 795 w 2986"/>
                <a:gd name="T35" fmla="*/ 794 h 3331"/>
                <a:gd name="T36" fmla="*/ 934 w 2986"/>
                <a:gd name="T37" fmla="*/ 588 h 3331"/>
                <a:gd name="T38" fmla="*/ 1155 w 2986"/>
                <a:gd name="T39" fmla="*/ 423 h 3331"/>
                <a:gd name="T40" fmla="*/ 1416 w 2986"/>
                <a:gd name="T41" fmla="*/ 350 h 3331"/>
                <a:gd name="T42" fmla="*/ 1687 w 2986"/>
                <a:gd name="T43" fmla="*/ 369 h 3331"/>
                <a:gd name="T44" fmla="*/ 1926 w 2986"/>
                <a:gd name="T45" fmla="*/ 479 h 3331"/>
                <a:gd name="T46" fmla="*/ 2117 w 2986"/>
                <a:gd name="T47" fmla="*/ 667 h 3331"/>
                <a:gd name="T48" fmla="*/ 2227 w 2986"/>
                <a:gd name="T49" fmla="*/ 893 h 3331"/>
                <a:gd name="T50" fmla="*/ 2260 w 2986"/>
                <a:gd name="T51" fmla="*/ 1154 h 3331"/>
                <a:gd name="T52" fmla="*/ 2447 w 2986"/>
                <a:gd name="T53" fmla="*/ 1003 h 3331"/>
                <a:gd name="T54" fmla="*/ 2396 w 2986"/>
                <a:gd name="T55" fmla="*/ 788 h 3331"/>
                <a:gd name="T56" fmla="*/ 2289 w 2986"/>
                <a:gd name="T57" fmla="*/ 575 h 3331"/>
                <a:gd name="T58" fmla="*/ 2117 w 2986"/>
                <a:gd name="T59" fmla="*/ 382 h 3331"/>
                <a:gd name="T60" fmla="*/ 1881 w 2986"/>
                <a:gd name="T61" fmla="*/ 232 h 3331"/>
                <a:gd name="T62" fmla="*/ 1614 w 2986"/>
                <a:gd name="T63" fmla="*/ 159 h 3331"/>
                <a:gd name="T64" fmla="*/ 1594 w 2986"/>
                <a:gd name="T65" fmla="*/ 4 h 3331"/>
                <a:gd name="T66" fmla="*/ 1906 w 2986"/>
                <a:gd name="T67" fmla="*/ 78 h 3331"/>
                <a:gd name="T68" fmla="*/ 2178 w 2986"/>
                <a:gd name="T69" fmla="*/ 235 h 3331"/>
                <a:gd name="T70" fmla="*/ 2395 w 2986"/>
                <a:gd name="T71" fmla="*/ 461 h 3331"/>
                <a:gd name="T72" fmla="*/ 2542 w 2986"/>
                <a:gd name="T73" fmla="*/ 743 h 3331"/>
                <a:gd name="T74" fmla="*/ 2606 w 2986"/>
                <a:gd name="T75" fmla="*/ 1069 h 3331"/>
                <a:gd name="T76" fmla="*/ 2917 w 2986"/>
                <a:gd name="T77" fmla="*/ 1158 h 3331"/>
                <a:gd name="T78" fmla="*/ 2979 w 2986"/>
                <a:gd name="T79" fmla="*/ 1203 h 3331"/>
                <a:gd name="T80" fmla="*/ 2984 w 2986"/>
                <a:gd name="T81" fmla="*/ 3262 h 3331"/>
                <a:gd name="T82" fmla="*/ 2939 w 2986"/>
                <a:gd name="T83" fmla="*/ 3324 h 3331"/>
                <a:gd name="T84" fmla="*/ 68 w 2986"/>
                <a:gd name="T85" fmla="*/ 3329 h 3331"/>
                <a:gd name="T86" fmla="*/ 7 w 2986"/>
                <a:gd name="T87" fmla="*/ 3284 h 3331"/>
                <a:gd name="T88" fmla="*/ 1 w 2986"/>
                <a:gd name="T89" fmla="*/ 1224 h 3331"/>
                <a:gd name="T90" fmla="*/ 47 w 2986"/>
                <a:gd name="T91" fmla="*/ 1165 h 3331"/>
                <a:gd name="T92" fmla="*/ 379 w 2986"/>
                <a:gd name="T93" fmla="*/ 1156 h 3331"/>
                <a:gd name="T94" fmla="*/ 415 w 2986"/>
                <a:gd name="T95" fmla="*/ 838 h 3331"/>
                <a:gd name="T96" fmla="*/ 528 w 2986"/>
                <a:gd name="T97" fmla="*/ 556 h 3331"/>
                <a:gd name="T98" fmla="*/ 722 w 2986"/>
                <a:gd name="T99" fmla="*/ 312 h 3331"/>
                <a:gd name="T100" fmla="*/ 981 w 2986"/>
                <a:gd name="T101" fmla="*/ 122 h 3331"/>
                <a:gd name="T102" fmla="*/ 1274 w 2986"/>
                <a:gd name="T103" fmla="*/ 20 h 3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86" h="3331">
                  <a:moveTo>
                    <a:pt x="154" y="1311"/>
                  </a:moveTo>
                  <a:lnTo>
                    <a:pt x="154" y="3177"/>
                  </a:lnTo>
                  <a:lnTo>
                    <a:pt x="2831" y="3177"/>
                  </a:lnTo>
                  <a:lnTo>
                    <a:pt x="2831" y="1311"/>
                  </a:lnTo>
                  <a:lnTo>
                    <a:pt x="154" y="1311"/>
                  </a:lnTo>
                  <a:close/>
                  <a:moveTo>
                    <a:pt x="1495" y="497"/>
                  </a:moveTo>
                  <a:lnTo>
                    <a:pt x="1433" y="499"/>
                  </a:lnTo>
                  <a:lnTo>
                    <a:pt x="1373" y="509"/>
                  </a:lnTo>
                  <a:lnTo>
                    <a:pt x="1316" y="522"/>
                  </a:lnTo>
                  <a:lnTo>
                    <a:pt x="1260" y="543"/>
                  </a:lnTo>
                  <a:lnTo>
                    <a:pt x="1207" y="569"/>
                  </a:lnTo>
                  <a:lnTo>
                    <a:pt x="1156" y="598"/>
                  </a:lnTo>
                  <a:lnTo>
                    <a:pt x="1109" y="632"/>
                  </a:lnTo>
                  <a:lnTo>
                    <a:pt x="1065" y="671"/>
                  </a:lnTo>
                  <a:lnTo>
                    <a:pt x="1025" y="714"/>
                  </a:lnTo>
                  <a:lnTo>
                    <a:pt x="990" y="760"/>
                  </a:lnTo>
                  <a:lnTo>
                    <a:pt x="958" y="809"/>
                  </a:lnTo>
                  <a:lnTo>
                    <a:pt x="931" y="861"/>
                  </a:lnTo>
                  <a:lnTo>
                    <a:pt x="910" y="915"/>
                  </a:lnTo>
                  <a:lnTo>
                    <a:pt x="893" y="973"/>
                  </a:lnTo>
                  <a:lnTo>
                    <a:pt x="883" y="1032"/>
                  </a:lnTo>
                  <a:lnTo>
                    <a:pt x="879" y="1091"/>
                  </a:lnTo>
                  <a:lnTo>
                    <a:pt x="880" y="1153"/>
                  </a:lnTo>
                  <a:lnTo>
                    <a:pt x="2105" y="1153"/>
                  </a:lnTo>
                  <a:lnTo>
                    <a:pt x="2106" y="1096"/>
                  </a:lnTo>
                  <a:lnTo>
                    <a:pt x="2102" y="1040"/>
                  </a:lnTo>
                  <a:lnTo>
                    <a:pt x="2094" y="984"/>
                  </a:lnTo>
                  <a:lnTo>
                    <a:pt x="2079" y="931"/>
                  </a:lnTo>
                  <a:lnTo>
                    <a:pt x="2061" y="880"/>
                  </a:lnTo>
                  <a:lnTo>
                    <a:pt x="2038" y="830"/>
                  </a:lnTo>
                  <a:lnTo>
                    <a:pt x="2012" y="783"/>
                  </a:lnTo>
                  <a:lnTo>
                    <a:pt x="1981" y="738"/>
                  </a:lnTo>
                  <a:lnTo>
                    <a:pt x="1946" y="697"/>
                  </a:lnTo>
                  <a:lnTo>
                    <a:pt x="1908" y="659"/>
                  </a:lnTo>
                  <a:lnTo>
                    <a:pt x="1866" y="623"/>
                  </a:lnTo>
                  <a:lnTo>
                    <a:pt x="1821" y="592"/>
                  </a:lnTo>
                  <a:lnTo>
                    <a:pt x="1773" y="564"/>
                  </a:lnTo>
                  <a:lnTo>
                    <a:pt x="1723" y="541"/>
                  </a:lnTo>
                  <a:lnTo>
                    <a:pt x="1670" y="523"/>
                  </a:lnTo>
                  <a:lnTo>
                    <a:pt x="1613" y="509"/>
                  </a:lnTo>
                  <a:lnTo>
                    <a:pt x="1555" y="500"/>
                  </a:lnTo>
                  <a:lnTo>
                    <a:pt x="1495" y="497"/>
                  </a:lnTo>
                  <a:close/>
                  <a:moveTo>
                    <a:pt x="1477" y="151"/>
                  </a:moveTo>
                  <a:lnTo>
                    <a:pt x="1408" y="155"/>
                  </a:lnTo>
                  <a:lnTo>
                    <a:pt x="1339" y="163"/>
                  </a:lnTo>
                  <a:lnTo>
                    <a:pt x="1272" y="177"/>
                  </a:lnTo>
                  <a:lnTo>
                    <a:pt x="1205" y="195"/>
                  </a:lnTo>
                  <a:lnTo>
                    <a:pt x="1139" y="219"/>
                  </a:lnTo>
                  <a:lnTo>
                    <a:pt x="1075" y="247"/>
                  </a:lnTo>
                  <a:lnTo>
                    <a:pt x="1013" y="280"/>
                  </a:lnTo>
                  <a:lnTo>
                    <a:pt x="953" y="319"/>
                  </a:lnTo>
                  <a:lnTo>
                    <a:pt x="893" y="363"/>
                  </a:lnTo>
                  <a:lnTo>
                    <a:pt x="838" y="410"/>
                  </a:lnTo>
                  <a:lnTo>
                    <a:pt x="788" y="460"/>
                  </a:lnTo>
                  <a:lnTo>
                    <a:pt x="743" y="511"/>
                  </a:lnTo>
                  <a:lnTo>
                    <a:pt x="702" y="565"/>
                  </a:lnTo>
                  <a:lnTo>
                    <a:pt x="665" y="622"/>
                  </a:lnTo>
                  <a:lnTo>
                    <a:pt x="634" y="681"/>
                  </a:lnTo>
                  <a:lnTo>
                    <a:pt x="605" y="741"/>
                  </a:lnTo>
                  <a:lnTo>
                    <a:pt x="582" y="804"/>
                  </a:lnTo>
                  <a:lnTo>
                    <a:pt x="563" y="870"/>
                  </a:lnTo>
                  <a:lnTo>
                    <a:pt x="550" y="938"/>
                  </a:lnTo>
                  <a:lnTo>
                    <a:pt x="539" y="1007"/>
                  </a:lnTo>
                  <a:lnTo>
                    <a:pt x="533" y="1080"/>
                  </a:lnTo>
                  <a:lnTo>
                    <a:pt x="532" y="1154"/>
                  </a:lnTo>
                  <a:lnTo>
                    <a:pt x="726" y="1154"/>
                  </a:lnTo>
                  <a:lnTo>
                    <a:pt x="727" y="1090"/>
                  </a:lnTo>
                  <a:lnTo>
                    <a:pt x="732" y="1027"/>
                  </a:lnTo>
                  <a:lnTo>
                    <a:pt x="741" y="967"/>
                  </a:lnTo>
                  <a:lnTo>
                    <a:pt x="754" y="907"/>
                  </a:lnTo>
                  <a:lnTo>
                    <a:pt x="773" y="849"/>
                  </a:lnTo>
                  <a:lnTo>
                    <a:pt x="795" y="794"/>
                  </a:lnTo>
                  <a:lnTo>
                    <a:pt x="822" y="739"/>
                  </a:lnTo>
                  <a:lnTo>
                    <a:pt x="855" y="687"/>
                  </a:lnTo>
                  <a:lnTo>
                    <a:pt x="892" y="637"/>
                  </a:lnTo>
                  <a:lnTo>
                    <a:pt x="934" y="588"/>
                  </a:lnTo>
                  <a:lnTo>
                    <a:pt x="986" y="538"/>
                  </a:lnTo>
                  <a:lnTo>
                    <a:pt x="1039" y="494"/>
                  </a:lnTo>
                  <a:lnTo>
                    <a:pt x="1096" y="455"/>
                  </a:lnTo>
                  <a:lnTo>
                    <a:pt x="1155" y="423"/>
                  </a:lnTo>
                  <a:lnTo>
                    <a:pt x="1216" y="396"/>
                  </a:lnTo>
                  <a:lnTo>
                    <a:pt x="1281" y="375"/>
                  </a:lnTo>
                  <a:lnTo>
                    <a:pt x="1347" y="359"/>
                  </a:lnTo>
                  <a:lnTo>
                    <a:pt x="1416" y="350"/>
                  </a:lnTo>
                  <a:lnTo>
                    <a:pt x="1488" y="346"/>
                  </a:lnTo>
                  <a:lnTo>
                    <a:pt x="1556" y="349"/>
                  </a:lnTo>
                  <a:lnTo>
                    <a:pt x="1623" y="356"/>
                  </a:lnTo>
                  <a:lnTo>
                    <a:pt x="1687" y="369"/>
                  </a:lnTo>
                  <a:lnTo>
                    <a:pt x="1750" y="388"/>
                  </a:lnTo>
                  <a:lnTo>
                    <a:pt x="1811" y="413"/>
                  </a:lnTo>
                  <a:lnTo>
                    <a:pt x="1870" y="444"/>
                  </a:lnTo>
                  <a:lnTo>
                    <a:pt x="1926" y="479"/>
                  </a:lnTo>
                  <a:lnTo>
                    <a:pt x="1981" y="521"/>
                  </a:lnTo>
                  <a:lnTo>
                    <a:pt x="2031" y="567"/>
                  </a:lnTo>
                  <a:lnTo>
                    <a:pt x="2077" y="616"/>
                  </a:lnTo>
                  <a:lnTo>
                    <a:pt x="2117" y="667"/>
                  </a:lnTo>
                  <a:lnTo>
                    <a:pt x="2152" y="719"/>
                  </a:lnTo>
                  <a:lnTo>
                    <a:pt x="2182" y="775"/>
                  </a:lnTo>
                  <a:lnTo>
                    <a:pt x="2207" y="834"/>
                  </a:lnTo>
                  <a:lnTo>
                    <a:pt x="2227" y="893"/>
                  </a:lnTo>
                  <a:lnTo>
                    <a:pt x="2242" y="955"/>
                  </a:lnTo>
                  <a:lnTo>
                    <a:pt x="2253" y="1020"/>
                  </a:lnTo>
                  <a:lnTo>
                    <a:pt x="2259" y="1086"/>
                  </a:lnTo>
                  <a:lnTo>
                    <a:pt x="2260" y="1154"/>
                  </a:lnTo>
                  <a:lnTo>
                    <a:pt x="2449" y="1154"/>
                  </a:lnTo>
                  <a:lnTo>
                    <a:pt x="2452" y="1106"/>
                  </a:lnTo>
                  <a:lnTo>
                    <a:pt x="2451" y="1056"/>
                  </a:lnTo>
                  <a:lnTo>
                    <a:pt x="2447" y="1003"/>
                  </a:lnTo>
                  <a:lnTo>
                    <a:pt x="2439" y="951"/>
                  </a:lnTo>
                  <a:lnTo>
                    <a:pt x="2429" y="897"/>
                  </a:lnTo>
                  <a:lnTo>
                    <a:pt x="2414" y="843"/>
                  </a:lnTo>
                  <a:lnTo>
                    <a:pt x="2396" y="788"/>
                  </a:lnTo>
                  <a:lnTo>
                    <a:pt x="2375" y="734"/>
                  </a:lnTo>
                  <a:lnTo>
                    <a:pt x="2350" y="680"/>
                  </a:lnTo>
                  <a:lnTo>
                    <a:pt x="2321" y="626"/>
                  </a:lnTo>
                  <a:lnTo>
                    <a:pt x="2289" y="575"/>
                  </a:lnTo>
                  <a:lnTo>
                    <a:pt x="2252" y="523"/>
                  </a:lnTo>
                  <a:lnTo>
                    <a:pt x="2211" y="474"/>
                  </a:lnTo>
                  <a:lnTo>
                    <a:pt x="2166" y="427"/>
                  </a:lnTo>
                  <a:lnTo>
                    <a:pt x="2117" y="382"/>
                  </a:lnTo>
                  <a:lnTo>
                    <a:pt x="2063" y="339"/>
                  </a:lnTo>
                  <a:lnTo>
                    <a:pt x="2006" y="299"/>
                  </a:lnTo>
                  <a:lnTo>
                    <a:pt x="1944" y="264"/>
                  </a:lnTo>
                  <a:lnTo>
                    <a:pt x="1881" y="232"/>
                  </a:lnTo>
                  <a:lnTo>
                    <a:pt x="1816" y="207"/>
                  </a:lnTo>
                  <a:lnTo>
                    <a:pt x="1750" y="186"/>
                  </a:lnTo>
                  <a:lnTo>
                    <a:pt x="1682" y="169"/>
                  </a:lnTo>
                  <a:lnTo>
                    <a:pt x="1614" y="159"/>
                  </a:lnTo>
                  <a:lnTo>
                    <a:pt x="1546" y="153"/>
                  </a:lnTo>
                  <a:lnTo>
                    <a:pt x="1477" y="151"/>
                  </a:lnTo>
                  <a:close/>
                  <a:moveTo>
                    <a:pt x="1512" y="0"/>
                  </a:moveTo>
                  <a:lnTo>
                    <a:pt x="1594" y="4"/>
                  </a:lnTo>
                  <a:lnTo>
                    <a:pt x="1676" y="14"/>
                  </a:lnTo>
                  <a:lnTo>
                    <a:pt x="1754" y="30"/>
                  </a:lnTo>
                  <a:lnTo>
                    <a:pt x="1832" y="52"/>
                  </a:lnTo>
                  <a:lnTo>
                    <a:pt x="1906" y="78"/>
                  </a:lnTo>
                  <a:lnTo>
                    <a:pt x="1979" y="111"/>
                  </a:lnTo>
                  <a:lnTo>
                    <a:pt x="2048" y="147"/>
                  </a:lnTo>
                  <a:lnTo>
                    <a:pt x="2115" y="189"/>
                  </a:lnTo>
                  <a:lnTo>
                    <a:pt x="2178" y="235"/>
                  </a:lnTo>
                  <a:lnTo>
                    <a:pt x="2238" y="286"/>
                  </a:lnTo>
                  <a:lnTo>
                    <a:pt x="2294" y="340"/>
                  </a:lnTo>
                  <a:lnTo>
                    <a:pt x="2346" y="399"/>
                  </a:lnTo>
                  <a:lnTo>
                    <a:pt x="2395" y="461"/>
                  </a:lnTo>
                  <a:lnTo>
                    <a:pt x="2439" y="527"/>
                  </a:lnTo>
                  <a:lnTo>
                    <a:pt x="2478" y="596"/>
                  </a:lnTo>
                  <a:lnTo>
                    <a:pt x="2513" y="668"/>
                  </a:lnTo>
                  <a:lnTo>
                    <a:pt x="2542" y="743"/>
                  </a:lnTo>
                  <a:lnTo>
                    <a:pt x="2567" y="821"/>
                  </a:lnTo>
                  <a:lnTo>
                    <a:pt x="2586" y="902"/>
                  </a:lnTo>
                  <a:lnTo>
                    <a:pt x="2599" y="984"/>
                  </a:lnTo>
                  <a:lnTo>
                    <a:pt x="2606" y="1069"/>
                  </a:lnTo>
                  <a:lnTo>
                    <a:pt x="2607" y="1156"/>
                  </a:lnTo>
                  <a:lnTo>
                    <a:pt x="2646" y="1156"/>
                  </a:lnTo>
                  <a:lnTo>
                    <a:pt x="2891" y="1156"/>
                  </a:lnTo>
                  <a:lnTo>
                    <a:pt x="2917" y="1158"/>
                  </a:lnTo>
                  <a:lnTo>
                    <a:pt x="2938" y="1165"/>
                  </a:lnTo>
                  <a:lnTo>
                    <a:pt x="2956" y="1173"/>
                  </a:lnTo>
                  <a:lnTo>
                    <a:pt x="2969" y="1187"/>
                  </a:lnTo>
                  <a:lnTo>
                    <a:pt x="2979" y="1203"/>
                  </a:lnTo>
                  <a:lnTo>
                    <a:pt x="2984" y="1225"/>
                  </a:lnTo>
                  <a:lnTo>
                    <a:pt x="2986" y="1250"/>
                  </a:lnTo>
                  <a:lnTo>
                    <a:pt x="2986" y="3237"/>
                  </a:lnTo>
                  <a:lnTo>
                    <a:pt x="2984" y="3262"/>
                  </a:lnTo>
                  <a:lnTo>
                    <a:pt x="2979" y="3284"/>
                  </a:lnTo>
                  <a:lnTo>
                    <a:pt x="2969" y="3301"/>
                  </a:lnTo>
                  <a:lnTo>
                    <a:pt x="2956" y="3314"/>
                  </a:lnTo>
                  <a:lnTo>
                    <a:pt x="2939" y="3324"/>
                  </a:lnTo>
                  <a:lnTo>
                    <a:pt x="2917" y="3329"/>
                  </a:lnTo>
                  <a:lnTo>
                    <a:pt x="2892" y="3331"/>
                  </a:lnTo>
                  <a:lnTo>
                    <a:pt x="92" y="3331"/>
                  </a:lnTo>
                  <a:lnTo>
                    <a:pt x="68" y="3329"/>
                  </a:lnTo>
                  <a:lnTo>
                    <a:pt x="47" y="3324"/>
                  </a:lnTo>
                  <a:lnTo>
                    <a:pt x="29" y="3314"/>
                  </a:lnTo>
                  <a:lnTo>
                    <a:pt x="17" y="3301"/>
                  </a:lnTo>
                  <a:lnTo>
                    <a:pt x="7" y="3284"/>
                  </a:lnTo>
                  <a:lnTo>
                    <a:pt x="1" y="3263"/>
                  </a:lnTo>
                  <a:lnTo>
                    <a:pt x="0" y="3239"/>
                  </a:lnTo>
                  <a:lnTo>
                    <a:pt x="0" y="1248"/>
                  </a:lnTo>
                  <a:lnTo>
                    <a:pt x="1" y="1224"/>
                  </a:lnTo>
                  <a:lnTo>
                    <a:pt x="7" y="1203"/>
                  </a:lnTo>
                  <a:lnTo>
                    <a:pt x="17" y="1187"/>
                  </a:lnTo>
                  <a:lnTo>
                    <a:pt x="29" y="1174"/>
                  </a:lnTo>
                  <a:lnTo>
                    <a:pt x="47" y="1165"/>
                  </a:lnTo>
                  <a:lnTo>
                    <a:pt x="68" y="1158"/>
                  </a:lnTo>
                  <a:lnTo>
                    <a:pt x="92" y="1156"/>
                  </a:lnTo>
                  <a:lnTo>
                    <a:pt x="234" y="1156"/>
                  </a:lnTo>
                  <a:lnTo>
                    <a:pt x="379" y="1156"/>
                  </a:lnTo>
                  <a:lnTo>
                    <a:pt x="381" y="1073"/>
                  </a:lnTo>
                  <a:lnTo>
                    <a:pt x="388" y="993"/>
                  </a:lnTo>
                  <a:lnTo>
                    <a:pt x="399" y="914"/>
                  </a:lnTo>
                  <a:lnTo>
                    <a:pt x="415" y="838"/>
                  </a:lnTo>
                  <a:lnTo>
                    <a:pt x="436" y="764"/>
                  </a:lnTo>
                  <a:lnTo>
                    <a:pt x="462" y="692"/>
                  </a:lnTo>
                  <a:lnTo>
                    <a:pt x="492" y="623"/>
                  </a:lnTo>
                  <a:lnTo>
                    <a:pt x="528" y="556"/>
                  </a:lnTo>
                  <a:lnTo>
                    <a:pt x="569" y="491"/>
                  </a:lnTo>
                  <a:lnTo>
                    <a:pt x="615" y="429"/>
                  </a:lnTo>
                  <a:lnTo>
                    <a:pt x="665" y="369"/>
                  </a:lnTo>
                  <a:lnTo>
                    <a:pt x="722" y="312"/>
                  </a:lnTo>
                  <a:lnTo>
                    <a:pt x="782" y="256"/>
                  </a:lnTo>
                  <a:lnTo>
                    <a:pt x="847" y="206"/>
                  </a:lnTo>
                  <a:lnTo>
                    <a:pt x="913" y="162"/>
                  </a:lnTo>
                  <a:lnTo>
                    <a:pt x="981" y="122"/>
                  </a:lnTo>
                  <a:lnTo>
                    <a:pt x="1052" y="89"/>
                  </a:lnTo>
                  <a:lnTo>
                    <a:pt x="1124" y="60"/>
                  </a:lnTo>
                  <a:lnTo>
                    <a:pt x="1197" y="37"/>
                  </a:lnTo>
                  <a:lnTo>
                    <a:pt x="1274" y="20"/>
                  </a:lnTo>
                  <a:lnTo>
                    <a:pt x="1351" y="7"/>
                  </a:lnTo>
                  <a:lnTo>
                    <a:pt x="1431" y="1"/>
                  </a:lnTo>
                  <a:lnTo>
                    <a:pt x="15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3" name="Freeform 23">
              <a:extLst>
                <a:ext uri="{FF2B5EF4-FFF2-40B4-BE49-F238E27FC236}">
                  <a16:creationId xmlns:a16="http://schemas.microsoft.com/office/drawing/2014/main" id="{F229E097-7046-6C0B-1BC6-44FD39C0B55F}"/>
                </a:ext>
              </a:extLst>
            </p:cNvPr>
            <p:cNvSpPr>
              <a:spLocks/>
            </p:cNvSpPr>
            <p:nvPr/>
          </p:nvSpPr>
          <p:spPr bwMode="auto">
            <a:xfrm>
              <a:off x="2939" y="2041"/>
              <a:ext cx="36" cy="81"/>
            </a:xfrm>
            <a:custGeom>
              <a:avLst/>
              <a:gdLst>
                <a:gd name="T0" fmla="*/ 279 w 580"/>
                <a:gd name="T1" fmla="*/ 0 h 1306"/>
                <a:gd name="T2" fmla="*/ 323 w 580"/>
                <a:gd name="T3" fmla="*/ 0 h 1306"/>
                <a:gd name="T4" fmla="*/ 360 w 580"/>
                <a:gd name="T5" fmla="*/ 7 h 1306"/>
                <a:gd name="T6" fmla="*/ 395 w 580"/>
                <a:gd name="T7" fmla="*/ 17 h 1306"/>
                <a:gd name="T8" fmla="*/ 429 w 580"/>
                <a:gd name="T9" fmla="*/ 33 h 1306"/>
                <a:gd name="T10" fmla="*/ 460 w 580"/>
                <a:gd name="T11" fmla="*/ 53 h 1306"/>
                <a:gd name="T12" fmla="*/ 490 w 580"/>
                <a:gd name="T13" fmla="*/ 78 h 1306"/>
                <a:gd name="T14" fmla="*/ 515 w 580"/>
                <a:gd name="T15" fmla="*/ 106 h 1306"/>
                <a:gd name="T16" fmla="*/ 537 w 580"/>
                <a:gd name="T17" fmla="*/ 137 h 1306"/>
                <a:gd name="T18" fmla="*/ 555 w 580"/>
                <a:gd name="T19" fmla="*/ 172 h 1306"/>
                <a:gd name="T20" fmla="*/ 568 w 580"/>
                <a:gd name="T21" fmla="*/ 210 h 1306"/>
                <a:gd name="T22" fmla="*/ 577 w 580"/>
                <a:gd name="T23" fmla="*/ 251 h 1306"/>
                <a:gd name="T24" fmla="*/ 580 w 580"/>
                <a:gd name="T25" fmla="*/ 291 h 1306"/>
                <a:gd name="T26" fmla="*/ 578 w 580"/>
                <a:gd name="T27" fmla="*/ 330 h 1306"/>
                <a:gd name="T28" fmla="*/ 569 w 580"/>
                <a:gd name="T29" fmla="*/ 367 h 1306"/>
                <a:gd name="T30" fmla="*/ 557 w 580"/>
                <a:gd name="T31" fmla="*/ 403 h 1306"/>
                <a:gd name="T32" fmla="*/ 539 w 580"/>
                <a:gd name="T33" fmla="*/ 437 h 1306"/>
                <a:gd name="T34" fmla="*/ 515 w 580"/>
                <a:gd name="T35" fmla="*/ 470 h 1306"/>
                <a:gd name="T36" fmla="*/ 486 w 580"/>
                <a:gd name="T37" fmla="*/ 501 h 1306"/>
                <a:gd name="T38" fmla="*/ 469 w 580"/>
                <a:gd name="T39" fmla="*/ 519 h 1306"/>
                <a:gd name="T40" fmla="*/ 456 w 580"/>
                <a:gd name="T41" fmla="*/ 539 h 1306"/>
                <a:gd name="T42" fmla="*/ 447 w 580"/>
                <a:gd name="T43" fmla="*/ 559 h 1306"/>
                <a:gd name="T44" fmla="*/ 442 w 580"/>
                <a:gd name="T45" fmla="*/ 581 h 1306"/>
                <a:gd name="T46" fmla="*/ 441 w 580"/>
                <a:gd name="T47" fmla="*/ 604 h 1306"/>
                <a:gd name="T48" fmla="*/ 445 w 580"/>
                <a:gd name="T49" fmla="*/ 630 h 1306"/>
                <a:gd name="T50" fmla="*/ 500 w 580"/>
                <a:gd name="T51" fmla="*/ 945 h 1306"/>
                <a:gd name="T52" fmla="*/ 553 w 580"/>
                <a:gd name="T53" fmla="*/ 1262 h 1306"/>
                <a:gd name="T54" fmla="*/ 556 w 580"/>
                <a:gd name="T55" fmla="*/ 1282 h 1306"/>
                <a:gd name="T56" fmla="*/ 558 w 580"/>
                <a:gd name="T57" fmla="*/ 1306 h 1306"/>
                <a:gd name="T58" fmla="*/ 21 w 580"/>
                <a:gd name="T59" fmla="*/ 1306 h 1306"/>
                <a:gd name="T60" fmla="*/ 69 w 580"/>
                <a:gd name="T61" fmla="*/ 1030 h 1306"/>
                <a:gd name="T62" fmla="*/ 114 w 580"/>
                <a:gd name="T63" fmla="*/ 757 h 1306"/>
                <a:gd name="T64" fmla="*/ 137 w 580"/>
                <a:gd name="T65" fmla="*/ 624 h 1306"/>
                <a:gd name="T66" fmla="*/ 140 w 580"/>
                <a:gd name="T67" fmla="*/ 597 h 1306"/>
                <a:gd name="T68" fmla="*/ 137 w 580"/>
                <a:gd name="T69" fmla="*/ 573 h 1306"/>
                <a:gd name="T70" fmla="*/ 129 w 580"/>
                <a:gd name="T71" fmla="*/ 551 h 1306"/>
                <a:gd name="T72" fmla="*/ 119 w 580"/>
                <a:gd name="T73" fmla="*/ 531 h 1306"/>
                <a:gd name="T74" fmla="*/ 103 w 580"/>
                <a:gd name="T75" fmla="*/ 511 h 1306"/>
                <a:gd name="T76" fmla="*/ 85 w 580"/>
                <a:gd name="T77" fmla="*/ 493 h 1306"/>
                <a:gd name="T78" fmla="*/ 58 w 580"/>
                <a:gd name="T79" fmla="*/ 462 h 1306"/>
                <a:gd name="T80" fmla="*/ 37 w 580"/>
                <a:gd name="T81" fmla="*/ 430 h 1306"/>
                <a:gd name="T82" fmla="*/ 20 w 580"/>
                <a:gd name="T83" fmla="*/ 394 h 1306"/>
                <a:gd name="T84" fmla="*/ 8 w 580"/>
                <a:gd name="T85" fmla="*/ 357 h 1306"/>
                <a:gd name="T86" fmla="*/ 2 w 580"/>
                <a:gd name="T87" fmla="*/ 320 h 1306"/>
                <a:gd name="T88" fmla="*/ 0 w 580"/>
                <a:gd name="T89" fmla="*/ 281 h 1306"/>
                <a:gd name="T90" fmla="*/ 4 w 580"/>
                <a:gd name="T91" fmla="*/ 242 h 1306"/>
                <a:gd name="T92" fmla="*/ 13 w 580"/>
                <a:gd name="T93" fmla="*/ 205 h 1306"/>
                <a:gd name="T94" fmla="*/ 28 w 580"/>
                <a:gd name="T95" fmla="*/ 167 h 1306"/>
                <a:gd name="T96" fmla="*/ 47 w 580"/>
                <a:gd name="T97" fmla="*/ 131 h 1306"/>
                <a:gd name="T98" fmla="*/ 71 w 580"/>
                <a:gd name="T99" fmla="*/ 100 h 1306"/>
                <a:gd name="T100" fmla="*/ 98 w 580"/>
                <a:gd name="T101" fmla="*/ 71 h 1306"/>
                <a:gd name="T102" fmla="*/ 128 w 580"/>
                <a:gd name="T103" fmla="*/ 48 h 1306"/>
                <a:gd name="T104" fmla="*/ 163 w 580"/>
                <a:gd name="T105" fmla="*/ 29 h 1306"/>
                <a:gd name="T106" fmla="*/ 199 w 580"/>
                <a:gd name="T107" fmla="*/ 15 h 1306"/>
                <a:gd name="T108" fmla="*/ 238 w 580"/>
                <a:gd name="T109" fmla="*/ 4 h 1306"/>
                <a:gd name="T110" fmla="*/ 279 w 580"/>
                <a:gd name="T111"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0" h="1306">
                  <a:moveTo>
                    <a:pt x="279" y="0"/>
                  </a:moveTo>
                  <a:lnTo>
                    <a:pt x="323" y="0"/>
                  </a:lnTo>
                  <a:lnTo>
                    <a:pt x="360" y="7"/>
                  </a:lnTo>
                  <a:lnTo>
                    <a:pt x="395" y="17"/>
                  </a:lnTo>
                  <a:lnTo>
                    <a:pt x="429" y="33"/>
                  </a:lnTo>
                  <a:lnTo>
                    <a:pt x="460" y="53"/>
                  </a:lnTo>
                  <a:lnTo>
                    <a:pt x="490" y="78"/>
                  </a:lnTo>
                  <a:lnTo>
                    <a:pt x="515" y="106"/>
                  </a:lnTo>
                  <a:lnTo>
                    <a:pt x="537" y="137"/>
                  </a:lnTo>
                  <a:lnTo>
                    <a:pt x="555" y="172"/>
                  </a:lnTo>
                  <a:lnTo>
                    <a:pt x="568" y="210"/>
                  </a:lnTo>
                  <a:lnTo>
                    <a:pt x="577" y="251"/>
                  </a:lnTo>
                  <a:lnTo>
                    <a:pt x="580" y="291"/>
                  </a:lnTo>
                  <a:lnTo>
                    <a:pt x="578" y="330"/>
                  </a:lnTo>
                  <a:lnTo>
                    <a:pt x="569" y="367"/>
                  </a:lnTo>
                  <a:lnTo>
                    <a:pt x="557" y="403"/>
                  </a:lnTo>
                  <a:lnTo>
                    <a:pt x="539" y="437"/>
                  </a:lnTo>
                  <a:lnTo>
                    <a:pt x="515" y="470"/>
                  </a:lnTo>
                  <a:lnTo>
                    <a:pt x="486" y="501"/>
                  </a:lnTo>
                  <a:lnTo>
                    <a:pt x="469" y="519"/>
                  </a:lnTo>
                  <a:lnTo>
                    <a:pt x="456" y="539"/>
                  </a:lnTo>
                  <a:lnTo>
                    <a:pt x="447" y="559"/>
                  </a:lnTo>
                  <a:lnTo>
                    <a:pt x="442" y="581"/>
                  </a:lnTo>
                  <a:lnTo>
                    <a:pt x="441" y="604"/>
                  </a:lnTo>
                  <a:lnTo>
                    <a:pt x="445" y="630"/>
                  </a:lnTo>
                  <a:lnTo>
                    <a:pt x="500" y="945"/>
                  </a:lnTo>
                  <a:lnTo>
                    <a:pt x="553" y="1262"/>
                  </a:lnTo>
                  <a:lnTo>
                    <a:pt x="556" y="1282"/>
                  </a:lnTo>
                  <a:lnTo>
                    <a:pt x="558" y="1306"/>
                  </a:lnTo>
                  <a:lnTo>
                    <a:pt x="21" y="1306"/>
                  </a:lnTo>
                  <a:lnTo>
                    <a:pt x="69" y="1030"/>
                  </a:lnTo>
                  <a:lnTo>
                    <a:pt x="114" y="757"/>
                  </a:lnTo>
                  <a:lnTo>
                    <a:pt x="137" y="624"/>
                  </a:lnTo>
                  <a:lnTo>
                    <a:pt x="140" y="597"/>
                  </a:lnTo>
                  <a:lnTo>
                    <a:pt x="137" y="573"/>
                  </a:lnTo>
                  <a:lnTo>
                    <a:pt x="129" y="551"/>
                  </a:lnTo>
                  <a:lnTo>
                    <a:pt x="119" y="531"/>
                  </a:lnTo>
                  <a:lnTo>
                    <a:pt x="103" y="511"/>
                  </a:lnTo>
                  <a:lnTo>
                    <a:pt x="85" y="493"/>
                  </a:lnTo>
                  <a:lnTo>
                    <a:pt x="58" y="462"/>
                  </a:lnTo>
                  <a:lnTo>
                    <a:pt x="37" y="430"/>
                  </a:lnTo>
                  <a:lnTo>
                    <a:pt x="20" y="394"/>
                  </a:lnTo>
                  <a:lnTo>
                    <a:pt x="8" y="357"/>
                  </a:lnTo>
                  <a:lnTo>
                    <a:pt x="2" y="320"/>
                  </a:lnTo>
                  <a:lnTo>
                    <a:pt x="0" y="281"/>
                  </a:lnTo>
                  <a:lnTo>
                    <a:pt x="4" y="242"/>
                  </a:lnTo>
                  <a:lnTo>
                    <a:pt x="13" y="205"/>
                  </a:lnTo>
                  <a:lnTo>
                    <a:pt x="28" y="167"/>
                  </a:lnTo>
                  <a:lnTo>
                    <a:pt x="47" y="131"/>
                  </a:lnTo>
                  <a:lnTo>
                    <a:pt x="71" y="100"/>
                  </a:lnTo>
                  <a:lnTo>
                    <a:pt x="98" y="71"/>
                  </a:lnTo>
                  <a:lnTo>
                    <a:pt x="128" y="48"/>
                  </a:lnTo>
                  <a:lnTo>
                    <a:pt x="163" y="29"/>
                  </a:lnTo>
                  <a:lnTo>
                    <a:pt x="199" y="15"/>
                  </a:lnTo>
                  <a:lnTo>
                    <a:pt x="238" y="4"/>
                  </a:lnTo>
                  <a:lnTo>
                    <a:pt x="2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394" name="Group 26">
            <a:extLst>
              <a:ext uri="{FF2B5EF4-FFF2-40B4-BE49-F238E27FC236}">
                <a16:creationId xmlns:a16="http://schemas.microsoft.com/office/drawing/2014/main" id="{41F0120E-9B96-7C74-AAF4-BB00E987B952}"/>
              </a:ext>
            </a:extLst>
          </p:cNvPr>
          <p:cNvGrpSpPr>
            <a:grpSpLocks noChangeAspect="1"/>
          </p:cNvGrpSpPr>
          <p:nvPr/>
        </p:nvGrpSpPr>
        <p:grpSpPr bwMode="auto">
          <a:xfrm>
            <a:off x="6416817" y="4018033"/>
            <a:ext cx="246037" cy="323850"/>
            <a:chOff x="2864" y="2299"/>
            <a:chExt cx="191" cy="204"/>
          </a:xfrm>
          <a:solidFill>
            <a:schemeClr val="tx2"/>
          </a:solidFill>
        </p:grpSpPr>
        <p:sp>
          <p:nvSpPr>
            <p:cNvPr id="395" name="Freeform 28">
              <a:extLst>
                <a:ext uri="{FF2B5EF4-FFF2-40B4-BE49-F238E27FC236}">
                  <a16:creationId xmlns:a16="http://schemas.microsoft.com/office/drawing/2014/main" id="{673AD1F3-FC1C-BE93-1E90-EAA4325CD17E}"/>
                </a:ext>
              </a:extLst>
            </p:cNvPr>
            <p:cNvSpPr>
              <a:spLocks/>
            </p:cNvSpPr>
            <p:nvPr/>
          </p:nvSpPr>
          <p:spPr bwMode="auto">
            <a:xfrm>
              <a:off x="2891" y="2299"/>
              <a:ext cx="137" cy="72"/>
            </a:xfrm>
            <a:custGeom>
              <a:avLst/>
              <a:gdLst>
                <a:gd name="T0" fmla="*/ 1189 w 2191"/>
                <a:gd name="T1" fmla="*/ 3 h 1144"/>
                <a:gd name="T2" fmla="*/ 1336 w 2191"/>
                <a:gd name="T3" fmla="*/ 26 h 1144"/>
                <a:gd name="T4" fmla="*/ 1479 w 2191"/>
                <a:gd name="T5" fmla="*/ 68 h 1144"/>
                <a:gd name="T6" fmla="*/ 1616 w 2191"/>
                <a:gd name="T7" fmla="*/ 130 h 1144"/>
                <a:gd name="T8" fmla="*/ 1744 w 2191"/>
                <a:gd name="T9" fmla="*/ 211 h 1144"/>
                <a:gd name="T10" fmla="*/ 1856 w 2191"/>
                <a:gd name="T11" fmla="*/ 305 h 1144"/>
                <a:gd name="T12" fmla="*/ 1950 w 2191"/>
                <a:gd name="T13" fmla="*/ 408 h 1144"/>
                <a:gd name="T14" fmla="*/ 2028 w 2191"/>
                <a:gd name="T15" fmla="*/ 519 h 1144"/>
                <a:gd name="T16" fmla="*/ 2090 w 2191"/>
                <a:gd name="T17" fmla="*/ 634 h 1144"/>
                <a:gd name="T18" fmla="*/ 2137 w 2191"/>
                <a:gd name="T19" fmla="*/ 751 h 1144"/>
                <a:gd name="T20" fmla="*/ 2169 w 2191"/>
                <a:gd name="T21" fmla="*/ 868 h 1144"/>
                <a:gd name="T22" fmla="*/ 2186 w 2191"/>
                <a:gd name="T23" fmla="*/ 982 h 1144"/>
                <a:gd name="T24" fmla="*/ 2191 w 2191"/>
                <a:gd name="T25" fmla="*/ 1092 h 1144"/>
                <a:gd name="T26" fmla="*/ 1972 w 2191"/>
                <a:gd name="T27" fmla="*/ 1144 h 1144"/>
                <a:gd name="T28" fmla="*/ 1966 w 2191"/>
                <a:gd name="T29" fmla="*/ 1003 h 1144"/>
                <a:gd name="T30" fmla="*/ 1941 w 2191"/>
                <a:gd name="T31" fmla="*/ 870 h 1144"/>
                <a:gd name="T32" fmla="*/ 1899 w 2191"/>
                <a:gd name="T33" fmla="*/ 744 h 1144"/>
                <a:gd name="T34" fmla="*/ 1836 w 2191"/>
                <a:gd name="T35" fmla="*/ 628 h 1144"/>
                <a:gd name="T36" fmla="*/ 1755 w 2191"/>
                <a:gd name="T37" fmla="*/ 520 h 1144"/>
                <a:gd name="T38" fmla="*/ 1653 w 2191"/>
                <a:gd name="T39" fmla="*/ 422 h 1144"/>
                <a:gd name="T40" fmla="*/ 1542 w 2191"/>
                <a:gd name="T41" fmla="*/ 341 h 1144"/>
                <a:gd name="T42" fmla="*/ 1422 w 2191"/>
                <a:gd name="T43" fmla="*/ 282 h 1144"/>
                <a:gd name="T44" fmla="*/ 1295 w 2191"/>
                <a:gd name="T45" fmla="*/ 243 h 1144"/>
                <a:gd name="T46" fmla="*/ 1160 w 2191"/>
                <a:gd name="T47" fmla="*/ 223 h 1144"/>
                <a:gd name="T48" fmla="*/ 1017 w 2191"/>
                <a:gd name="T49" fmla="*/ 225 h 1144"/>
                <a:gd name="T50" fmla="*/ 877 w 2191"/>
                <a:gd name="T51" fmla="*/ 249 h 1144"/>
                <a:gd name="T52" fmla="*/ 746 w 2191"/>
                <a:gd name="T53" fmla="*/ 293 h 1144"/>
                <a:gd name="T54" fmla="*/ 624 w 2191"/>
                <a:gd name="T55" fmla="*/ 360 h 1144"/>
                <a:gd name="T56" fmla="*/ 511 w 2191"/>
                <a:gd name="T57" fmla="*/ 446 h 1144"/>
                <a:gd name="T58" fmla="*/ 415 w 2191"/>
                <a:gd name="T59" fmla="*/ 548 h 1144"/>
                <a:gd name="T60" fmla="*/ 341 w 2191"/>
                <a:gd name="T61" fmla="*/ 654 h 1144"/>
                <a:gd name="T62" fmla="*/ 285 w 2191"/>
                <a:gd name="T63" fmla="*/ 767 h 1144"/>
                <a:gd name="T64" fmla="*/ 248 w 2191"/>
                <a:gd name="T65" fmla="*/ 886 h 1144"/>
                <a:gd name="T66" fmla="*/ 227 w 2191"/>
                <a:gd name="T67" fmla="*/ 1012 h 1144"/>
                <a:gd name="T68" fmla="*/ 222 w 2191"/>
                <a:gd name="T69" fmla="*/ 1144 h 1144"/>
                <a:gd name="T70" fmla="*/ 1 w 2191"/>
                <a:gd name="T71" fmla="*/ 1065 h 1144"/>
                <a:gd name="T72" fmla="*/ 17 w 2191"/>
                <a:gd name="T73" fmla="*/ 913 h 1144"/>
                <a:gd name="T74" fmla="*/ 50 w 2191"/>
                <a:gd name="T75" fmla="*/ 770 h 1144"/>
                <a:gd name="T76" fmla="*/ 101 w 2191"/>
                <a:gd name="T77" fmla="*/ 635 h 1144"/>
                <a:gd name="T78" fmla="*/ 168 w 2191"/>
                <a:gd name="T79" fmla="*/ 510 h 1144"/>
                <a:gd name="T80" fmla="*/ 254 w 2191"/>
                <a:gd name="T81" fmla="*/ 394 h 1144"/>
                <a:gd name="T82" fmla="*/ 358 w 2191"/>
                <a:gd name="T83" fmla="*/ 288 h 1144"/>
                <a:gd name="T84" fmla="*/ 480 w 2191"/>
                <a:gd name="T85" fmla="*/ 190 h 1144"/>
                <a:gd name="T86" fmla="*/ 611 w 2191"/>
                <a:gd name="T87" fmla="*/ 113 h 1144"/>
                <a:gd name="T88" fmla="*/ 749 w 2191"/>
                <a:gd name="T89" fmla="*/ 55 h 1144"/>
                <a:gd name="T90" fmla="*/ 893 w 2191"/>
                <a:gd name="T91" fmla="*/ 18 h 1144"/>
                <a:gd name="T92" fmla="*/ 1040 w 2191"/>
                <a:gd name="T93" fmla="*/ 1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91" h="1144">
                  <a:moveTo>
                    <a:pt x="1115" y="0"/>
                  </a:moveTo>
                  <a:lnTo>
                    <a:pt x="1189" y="3"/>
                  </a:lnTo>
                  <a:lnTo>
                    <a:pt x="1263" y="12"/>
                  </a:lnTo>
                  <a:lnTo>
                    <a:pt x="1336" y="26"/>
                  </a:lnTo>
                  <a:lnTo>
                    <a:pt x="1409" y="44"/>
                  </a:lnTo>
                  <a:lnTo>
                    <a:pt x="1479" y="68"/>
                  </a:lnTo>
                  <a:lnTo>
                    <a:pt x="1549" y="96"/>
                  </a:lnTo>
                  <a:lnTo>
                    <a:pt x="1616" y="130"/>
                  </a:lnTo>
                  <a:lnTo>
                    <a:pt x="1682" y="168"/>
                  </a:lnTo>
                  <a:lnTo>
                    <a:pt x="1744" y="211"/>
                  </a:lnTo>
                  <a:lnTo>
                    <a:pt x="1802" y="257"/>
                  </a:lnTo>
                  <a:lnTo>
                    <a:pt x="1856" y="305"/>
                  </a:lnTo>
                  <a:lnTo>
                    <a:pt x="1905" y="356"/>
                  </a:lnTo>
                  <a:lnTo>
                    <a:pt x="1950" y="408"/>
                  </a:lnTo>
                  <a:lnTo>
                    <a:pt x="1992" y="462"/>
                  </a:lnTo>
                  <a:lnTo>
                    <a:pt x="2028" y="519"/>
                  </a:lnTo>
                  <a:lnTo>
                    <a:pt x="2061" y="575"/>
                  </a:lnTo>
                  <a:lnTo>
                    <a:pt x="2090" y="634"/>
                  </a:lnTo>
                  <a:lnTo>
                    <a:pt x="2116" y="692"/>
                  </a:lnTo>
                  <a:lnTo>
                    <a:pt x="2137" y="751"/>
                  </a:lnTo>
                  <a:lnTo>
                    <a:pt x="2155" y="809"/>
                  </a:lnTo>
                  <a:lnTo>
                    <a:pt x="2169" y="868"/>
                  </a:lnTo>
                  <a:lnTo>
                    <a:pt x="2179" y="925"/>
                  </a:lnTo>
                  <a:lnTo>
                    <a:pt x="2186" y="982"/>
                  </a:lnTo>
                  <a:lnTo>
                    <a:pt x="2190" y="1038"/>
                  </a:lnTo>
                  <a:lnTo>
                    <a:pt x="2191" y="1092"/>
                  </a:lnTo>
                  <a:lnTo>
                    <a:pt x="2188" y="1144"/>
                  </a:lnTo>
                  <a:lnTo>
                    <a:pt x="1972" y="1144"/>
                  </a:lnTo>
                  <a:lnTo>
                    <a:pt x="1971" y="1073"/>
                  </a:lnTo>
                  <a:lnTo>
                    <a:pt x="1966" y="1003"/>
                  </a:lnTo>
                  <a:lnTo>
                    <a:pt x="1956" y="935"/>
                  </a:lnTo>
                  <a:lnTo>
                    <a:pt x="1941" y="870"/>
                  </a:lnTo>
                  <a:lnTo>
                    <a:pt x="1922" y="805"/>
                  </a:lnTo>
                  <a:lnTo>
                    <a:pt x="1899" y="744"/>
                  </a:lnTo>
                  <a:lnTo>
                    <a:pt x="1869" y="685"/>
                  </a:lnTo>
                  <a:lnTo>
                    <a:pt x="1836" y="628"/>
                  </a:lnTo>
                  <a:lnTo>
                    <a:pt x="1798" y="572"/>
                  </a:lnTo>
                  <a:lnTo>
                    <a:pt x="1755" y="520"/>
                  </a:lnTo>
                  <a:lnTo>
                    <a:pt x="1706" y="470"/>
                  </a:lnTo>
                  <a:lnTo>
                    <a:pt x="1653" y="422"/>
                  </a:lnTo>
                  <a:lnTo>
                    <a:pt x="1598" y="379"/>
                  </a:lnTo>
                  <a:lnTo>
                    <a:pt x="1542" y="341"/>
                  </a:lnTo>
                  <a:lnTo>
                    <a:pt x="1482" y="309"/>
                  </a:lnTo>
                  <a:lnTo>
                    <a:pt x="1422" y="282"/>
                  </a:lnTo>
                  <a:lnTo>
                    <a:pt x="1359" y="260"/>
                  </a:lnTo>
                  <a:lnTo>
                    <a:pt x="1295" y="243"/>
                  </a:lnTo>
                  <a:lnTo>
                    <a:pt x="1228" y="231"/>
                  </a:lnTo>
                  <a:lnTo>
                    <a:pt x="1160" y="223"/>
                  </a:lnTo>
                  <a:lnTo>
                    <a:pt x="1091" y="221"/>
                  </a:lnTo>
                  <a:lnTo>
                    <a:pt x="1017" y="225"/>
                  </a:lnTo>
                  <a:lnTo>
                    <a:pt x="946" y="235"/>
                  </a:lnTo>
                  <a:lnTo>
                    <a:pt x="877" y="249"/>
                  </a:lnTo>
                  <a:lnTo>
                    <a:pt x="811" y="268"/>
                  </a:lnTo>
                  <a:lnTo>
                    <a:pt x="746" y="293"/>
                  </a:lnTo>
                  <a:lnTo>
                    <a:pt x="683" y="323"/>
                  </a:lnTo>
                  <a:lnTo>
                    <a:pt x="624" y="360"/>
                  </a:lnTo>
                  <a:lnTo>
                    <a:pt x="566" y="400"/>
                  </a:lnTo>
                  <a:lnTo>
                    <a:pt x="511" y="446"/>
                  </a:lnTo>
                  <a:lnTo>
                    <a:pt x="459" y="499"/>
                  </a:lnTo>
                  <a:lnTo>
                    <a:pt x="415" y="548"/>
                  </a:lnTo>
                  <a:lnTo>
                    <a:pt x="376" y="601"/>
                  </a:lnTo>
                  <a:lnTo>
                    <a:pt x="341" y="654"/>
                  </a:lnTo>
                  <a:lnTo>
                    <a:pt x="311" y="710"/>
                  </a:lnTo>
                  <a:lnTo>
                    <a:pt x="285" y="767"/>
                  </a:lnTo>
                  <a:lnTo>
                    <a:pt x="265" y="826"/>
                  </a:lnTo>
                  <a:lnTo>
                    <a:pt x="248" y="886"/>
                  </a:lnTo>
                  <a:lnTo>
                    <a:pt x="235" y="949"/>
                  </a:lnTo>
                  <a:lnTo>
                    <a:pt x="227" y="1012"/>
                  </a:lnTo>
                  <a:lnTo>
                    <a:pt x="222" y="1078"/>
                  </a:lnTo>
                  <a:lnTo>
                    <a:pt x="222" y="1144"/>
                  </a:lnTo>
                  <a:lnTo>
                    <a:pt x="0" y="1144"/>
                  </a:lnTo>
                  <a:lnTo>
                    <a:pt x="1" y="1065"/>
                  </a:lnTo>
                  <a:lnTo>
                    <a:pt x="7" y="988"/>
                  </a:lnTo>
                  <a:lnTo>
                    <a:pt x="17" y="913"/>
                  </a:lnTo>
                  <a:lnTo>
                    <a:pt x="32" y="841"/>
                  </a:lnTo>
                  <a:lnTo>
                    <a:pt x="50" y="770"/>
                  </a:lnTo>
                  <a:lnTo>
                    <a:pt x="73" y="701"/>
                  </a:lnTo>
                  <a:lnTo>
                    <a:pt x="101" y="635"/>
                  </a:lnTo>
                  <a:lnTo>
                    <a:pt x="132" y="571"/>
                  </a:lnTo>
                  <a:lnTo>
                    <a:pt x="168" y="510"/>
                  </a:lnTo>
                  <a:lnTo>
                    <a:pt x="208" y="451"/>
                  </a:lnTo>
                  <a:lnTo>
                    <a:pt x="254" y="394"/>
                  </a:lnTo>
                  <a:lnTo>
                    <a:pt x="303" y="339"/>
                  </a:lnTo>
                  <a:lnTo>
                    <a:pt x="358" y="288"/>
                  </a:lnTo>
                  <a:lnTo>
                    <a:pt x="416" y="238"/>
                  </a:lnTo>
                  <a:lnTo>
                    <a:pt x="480" y="190"/>
                  </a:lnTo>
                  <a:lnTo>
                    <a:pt x="544" y="149"/>
                  </a:lnTo>
                  <a:lnTo>
                    <a:pt x="611" y="113"/>
                  </a:lnTo>
                  <a:lnTo>
                    <a:pt x="679" y="81"/>
                  </a:lnTo>
                  <a:lnTo>
                    <a:pt x="749" y="55"/>
                  </a:lnTo>
                  <a:lnTo>
                    <a:pt x="821" y="34"/>
                  </a:lnTo>
                  <a:lnTo>
                    <a:pt x="893" y="18"/>
                  </a:lnTo>
                  <a:lnTo>
                    <a:pt x="967" y="7"/>
                  </a:lnTo>
                  <a:lnTo>
                    <a:pt x="1040" y="1"/>
                  </a:lnTo>
                  <a:lnTo>
                    <a:pt x="11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6" name="Freeform 29">
              <a:extLst>
                <a:ext uri="{FF2B5EF4-FFF2-40B4-BE49-F238E27FC236}">
                  <a16:creationId xmlns:a16="http://schemas.microsoft.com/office/drawing/2014/main" id="{C9FCE10F-44F4-14AA-449D-A7168B4256A4}"/>
                </a:ext>
              </a:extLst>
            </p:cNvPr>
            <p:cNvSpPr>
              <a:spLocks noEditPoints="1"/>
            </p:cNvSpPr>
            <p:nvPr/>
          </p:nvSpPr>
          <p:spPr bwMode="auto">
            <a:xfrm>
              <a:off x="2864" y="2370"/>
              <a:ext cx="191" cy="133"/>
            </a:xfrm>
            <a:custGeom>
              <a:avLst/>
              <a:gdLst>
                <a:gd name="T0" fmla="*/ 1486 w 3057"/>
                <a:gd name="T1" fmla="*/ 504 h 2128"/>
                <a:gd name="T2" fmla="*/ 1408 w 3057"/>
                <a:gd name="T3" fmla="*/ 528 h 2128"/>
                <a:gd name="T4" fmla="*/ 1343 w 3057"/>
                <a:gd name="T5" fmla="*/ 566 h 2128"/>
                <a:gd name="T6" fmla="*/ 1292 w 3057"/>
                <a:gd name="T7" fmla="*/ 616 h 2128"/>
                <a:gd name="T8" fmla="*/ 1256 w 3057"/>
                <a:gd name="T9" fmla="*/ 676 h 2128"/>
                <a:gd name="T10" fmla="*/ 1234 w 3057"/>
                <a:gd name="T11" fmla="*/ 742 h 2128"/>
                <a:gd name="T12" fmla="*/ 1229 w 3057"/>
                <a:gd name="T13" fmla="*/ 814 h 2128"/>
                <a:gd name="T14" fmla="*/ 1244 w 3057"/>
                <a:gd name="T15" fmla="*/ 886 h 2128"/>
                <a:gd name="T16" fmla="*/ 1275 w 3057"/>
                <a:gd name="T17" fmla="*/ 956 h 2128"/>
                <a:gd name="T18" fmla="*/ 1304 w 3057"/>
                <a:gd name="T19" fmla="*/ 998 h 2128"/>
                <a:gd name="T20" fmla="*/ 1306 w 3057"/>
                <a:gd name="T21" fmla="*/ 1021 h 2128"/>
                <a:gd name="T22" fmla="*/ 1232 w 3057"/>
                <a:gd name="T23" fmla="*/ 1478 h 2128"/>
                <a:gd name="T24" fmla="*/ 1242 w 3057"/>
                <a:gd name="T25" fmla="*/ 1512 h 2128"/>
                <a:gd name="T26" fmla="*/ 1266 w 3057"/>
                <a:gd name="T27" fmla="*/ 1532 h 2128"/>
                <a:gd name="T28" fmla="*/ 1306 w 3057"/>
                <a:gd name="T29" fmla="*/ 1539 h 2128"/>
                <a:gd name="T30" fmla="*/ 1746 w 3057"/>
                <a:gd name="T31" fmla="*/ 1539 h 2128"/>
                <a:gd name="T32" fmla="*/ 1788 w 3057"/>
                <a:gd name="T33" fmla="*/ 1532 h 2128"/>
                <a:gd name="T34" fmla="*/ 1813 w 3057"/>
                <a:gd name="T35" fmla="*/ 1511 h 2128"/>
                <a:gd name="T36" fmla="*/ 1822 w 3057"/>
                <a:gd name="T37" fmla="*/ 1475 h 2128"/>
                <a:gd name="T38" fmla="*/ 1784 w 3057"/>
                <a:gd name="T39" fmla="*/ 1239 h 2128"/>
                <a:gd name="T40" fmla="*/ 1748 w 3057"/>
                <a:gd name="T41" fmla="*/ 1013 h 2128"/>
                <a:gd name="T42" fmla="*/ 1757 w 3057"/>
                <a:gd name="T43" fmla="*/ 988 h 2128"/>
                <a:gd name="T44" fmla="*/ 1796 w 3057"/>
                <a:gd name="T45" fmla="*/ 925 h 2128"/>
                <a:gd name="T46" fmla="*/ 1818 w 3057"/>
                <a:gd name="T47" fmla="*/ 854 h 2128"/>
                <a:gd name="T48" fmla="*/ 1824 w 3057"/>
                <a:gd name="T49" fmla="*/ 776 h 2128"/>
                <a:gd name="T50" fmla="*/ 1807 w 3057"/>
                <a:gd name="T51" fmla="*/ 696 h 2128"/>
                <a:gd name="T52" fmla="*/ 1768 w 3057"/>
                <a:gd name="T53" fmla="*/ 625 h 2128"/>
                <a:gd name="T54" fmla="*/ 1712 w 3057"/>
                <a:gd name="T55" fmla="*/ 567 h 2128"/>
                <a:gd name="T56" fmla="*/ 1644 w 3057"/>
                <a:gd name="T57" fmla="*/ 525 h 2128"/>
                <a:gd name="T58" fmla="*/ 1567 w 3057"/>
                <a:gd name="T59" fmla="*/ 502 h 2128"/>
                <a:gd name="T60" fmla="*/ 0 w 3057"/>
                <a:gd name="T61" fmla="*/ 0 h 2128"/>
                <a:gd name="T62" fmla="*/ 3057 w 3057"/>
                <a:gd name="T63" fmla="*/ 2128 h 2128"/>
                <a:gd name="T64" fmla="*/ 0 w 3057"/>
                <a:gd name="T65" fmla="*/ 0 h 2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57" h="2128">
                  <a:moveTo>
                    <a:pt x="1526" y="500"/>
                  </a:moveTo>
                  <a:lnTo>
                    <a:pt x="1486" y="504"/>
                  </a:lnTo>
                  <a:lnTo>
                    <a:pt x="1445" y="513"/>
                  </a:lnTo>
                  <a:lnTo>
                    <a:pt x="1408" y="528"/>
                  </a:lnTo>
                  <a:lnTo>
                    <a:pt x="1375" y="545"/>
                  </a:lnTo>
                  <a:lnTo>
                    <a:pt x="1343" y="566"/>
                  </a:lnTo>
                  <a:lnTo>
                    <a:pt x="1316" y="589"/>
                  </a:lnTo>
                  <a:lnTo>
                    <a:pt x="1292" y="616"/>
                  </a:lnTo>
                  <a:lnTo>
                    <a:pt x="1272" y="645"/>
                  </a:lnTo>
                  <a:lnTo>
                    <a:pt x="1256" y="676"/>
                  </a:lnTo>
                  <a:lnTo>
                    <a:pt x="1243" y="709"/>
                  </a:lnTo>
                  <a:lnTo>
                    <a:pt x="1234" y="742"/>
                  </a:lnTo>
                  <a:lnTo>
                    <a:pt x="1230" y="778"/>
                  </a:lnTo>
                  <a:lnTo>
                    <a:pt x="1229" y="814"/>
                  </a:lnTo>
                  <a:lnTo>
                    <a:pt x="1234" y="849"/>
                  </a:lnTo>
                  <a:lnTo>
                    <a:pt x="1244" y="886"/>
                  </a:lnTo>
                  <a:lnTo>
                    <a:pt x="1257" y="921"/>
                  </a:lnTo>
                  <a:lnTo>
                    <a:pt x="1275" y="956"/>
                  </a:lnTo>
                  <a:lnTo>
                    <a:pt x="1298" y="989"/>
                  </a:lnTo>
                  <a:lnTo>
                    <a:pt x="1304" y="998"/>
                  </a:lnTo>
                  <a:lnTo>
                    <a:pt x="1306" y="1010"/>
                  </a:lnTo>
                  <a:lnTo>
                    <a:pt x="1306" y="1021"/>
                  </a:lnTo>
                  <a:lnTo>
                    <a:pt x="1234" y="1456"/>
                  </a:lnTo>
                  <a:lnTo>
                    <a:pt x="1232" y="1478"/>
                  </a:lnTo>
                  <a:lnTo>
                    <a:pt x="1234" y="1496"/>
                  </a:lnTo>
                  <a:lnTo>
                    <a:pt x="1242" y="1512"/>
                  </a:lnTo>
                  <a:lnTo>
                    <a:pt x="1252" y="1523"/>
                  </a:lnTo>
                  <a:lnTo>
                    <a:pt x="1266" y="1532"/>
                  </a:lnTo>
                  <a:lnTo>
                    <a:pt x="1284" y="1537"/>
                  </a:lnTo>
                  <a:lnTo>
                    <a:pt x="1306" y="1539"/>
                  </a:lnTo>
                  <a:lnTo>
                    <a:pt x="1526" y="1539"/>
                  </a:lnTo>
                  <a:lnTo>
                    <a:pt x="1746" y="1539"/>
                  </a:lnTo>
                  <a:lnTo>
                    <a:pt x="1769" y="1537"/>
                  </a:lnTo>
                  <a:lnTo>
                    <a:pt x="1788" y="1532"/>
                  </a:lnTo>
                  <a:lnTo>
                    <a:pt x="1803" y="1523"/>
                  </a:lnTo>
                  <a:lnTo>
                    <a:pt x="1813" y="1511"/>
                  </a:lnTo>
                  <a:lnTo>
                    <a:pt x="1820" y="1495"/>
                  </a:lnTo>
                  <a:lnTo>
                    <a:pt x="1822" y="1475"/>
                  </a:lnTo>
                  <a:lnTo>
                    <a:pt x="1820" y="1451"/>
                  </a:lnTo>
                  <a:lnTo>
                    <a:pt x="1784" y="1239"/>
                  </a:lnTo>
                  <a:lnTo>
                    <a:pt x="1748" y="1025"/>
                  </a:lnTo>
                  <a:lnTo>
                    <a:pt x="1748" y="1013"/>
                  </a:lnTo>
                  <a:lnTo>
                    <a:pt x="1751" y="1000"/>
                  </a:lnTo>
                  <a:lnTo>
                    <a:pt x="1757" y="988"/>
                  </a:lnTo>
                  <a:lnTo>
                    <a:pt x="1779" y="957"/>
                  </a:lnTo>
                  <a:lnTo>
                    <a:pt x="1796" y="925"/>
                  </a:lnTo>
                  <a:lnTo>
                    <a:pt x="1809" y="891"/>
                  </a:lnTo>
                  <a:lnTo>
                    <a:pt x="1818" y="854"/>
                  </a:lnTo>
                  <a:lnTo>
                    <a:pt x="1824" y="817"/>
                  </a:lnTo>
                  <a:lnTo>
                    <a:pt x="1824" y="776"/>
                  </a:lnTo>
                  <a:lnTo>
                    <a:pt x="1818" y="735"/>
                  </a:lnTo>
                  <a:lnTo>
                    <a:pt x="1807" y="696"/>
                  </a:lnTo>
                  <a:lnTo>
                    <a:pt x="1790" y="660"/>
                  </a:lnTo>
                  <a:lnTo>
                    <a:pt x="1768" y="625"/>
                  </a:lnTo>
                  <a:lnTo>
                    <a:pt x="1743" y="595"/>
                  </a:lnTo>
                  <a:lnTo>
                    <a:pt x="1712" y="567"/>
                  </a:lnTo>
                  <a:lnTo>
                    <a:pt x="1679" y="544"/>
                  </a:lnTo>
                  <a:lnTo>
                    <a:pt x="1644" y="525"/>
                  </a:lnTo>
                  <a:lnTo>
                    <a:pt x="1607" y="511"/>
                  </a:lnTo>
                  <a:lnTo>
                    <a:pt x="1567" y="502"/>
                  </a:lnTo>
                  <a:lnTo>
                    <a:pt x="1526" y="500"/>
                  </a:lnTo>
                  <a:close/>
                  <a:moveTo>
                    <a:pt x="0" y="0"/>
                  </a:moveTo>
                  <a:lnTo>
                    <a:pt x="3057" y="0"/>
                  </a:lnTo>
                  <a:lnTo>
                    <a:pt x="3057" y="2128"/>
                  </a:lnTo>
                  <a:lnTo>
                    <a:pt x="0" y="212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397" name="Freeform 78">
            <a:extLst>
              <a:ext uri="{FF2B5EF4-FFF2-40B4-BE49-F238E27FC236}">
                <a16:creationId xmlns:a16="http://schemas.microsoft.com/office/drawing/2014/main" id="{14CAFF11-589D-C65E-AF5A-73DEE0BB7BF1}"/>
              </a:ext>
            </a:extLst>
          </p:cNvPr>
          <p:cNvSpPr>
            <a:spLocks noEditPoints="1"/>
          </p:cNvSpPr>
          <p:nvPr/>
        </p:nvSpPr>
        <p:spPr bwMode="auto">
          <a:xfrm>
            <a:off x="2535160" y="5410645"/>
            <a:ext cx="317184" cy="317184"/>
          </a:xfrm>
          <a:custGeom>
            <a:avLst/>
            <a:gdLst>
              <a:gd name="T0" fmla="*/ 524 w 3306"/>
              <a:gd name="T1" fmla="*/ 1144 h 3306"/>
              <a:gd name="T2" fmla="*/ 432 w 3306"/>
              <a:gd name="T3" fmla="*/ 1435 h 3306"/>
              <a:gd name="T4" fmla="*/ 416 w 3306"/>
              <a:gd name="T5" fmla="*/ 1742 h 3306"/>
              <a:gd name="T6" fmla="*/ 478 w 3306"/>
              <a:gd name="T7" fmla="*/ 2047 h 3306"/>
              <a:gd name="T8" fmla="*/ 618 w 3306"/>
              <a:gd name="T9" fmla="*/ 2334 h 3306"/>
              <a:gd name="T10" fmla="*/ 837 w 3306"/>
              <a:gd name="T11" fmla="*/ 2585 h 3306"/>
              <a:gd name="T12" fmla="*/ 1099 w 3306"/>
              <a:gd name="T13" fmla="*/ 2762 h 3306"/>
              <a:gd name="T14" fmla="*/ 1384 w 3306"/>
              <a:gd name="T15" fmla="*/ 2864 h 3306"/>
              <a:gd name="T16" fmla="*/ 1678 w 3306"/>
              <a:gd name="T17" fmla="*/ 2894 h 3306"/>
              <a:gd name="T18" fmla="*/ 1968 w 3306"/>
              <a:gd name="T19" fmla="*/ 2853 h 3306"/>
              <a:gd name="T20" fmla="*/ 2239 w 3306"/>
              <a:gd name="T21" fmla="*/ 2745 h 3306"/>
              <a:gd name="T22" fmla="*/ 640 w 3306"/>
              <a:gd name="T23" fmla="*/ 944 h 3306"/>
              <a:gd name="T24" fmla="*/ 1470 w 3306"/>
              <a:gd name="T25" fmla="*/ 427 h 3306"/>
              <a:gd name="T26" fmla="*/ 1192 w 3306"/>
              <a:gd name="T27" fmla="*/ 503 h 3306"/>
              <a:gd name="T28" fmla="*/ 943 w 3306"/>
              <a:gd name="T29" fmla="*/ 642 h 3306"/>
              <a:gd name="T30" fmla="*/ 2774 w 3306"/>
              <a:gd name="T31" fmla="*/ 2181 h 3306"/>
              <a:gd name="T32" fmla="*/ 2867 w 3306"/>
              <a:gd name="T33" fmla="*/ 1909 h 3306"/>
              <a:gd name="T34" fmla="*/ 2893 w 3306"/>
              <a:gd name="T35" fmla="*/ 1617 h 3306"/>
              <a:gd name="T36" fmla="*/ 2849 w 3306"/>
              <a:gd name="T37" fmla="*/ 1322 h 3306"/>
              <a:gd name="T38" fmla="*/ 2729 w 3306"/>
              <a:gd name="T39" fmla="*/ 1037 h 3306"/>
              <a:gd name="T40" fmla="*/ 2530 w 3306"/>
              <a:gd name="T41" fmla="*/ 778 h 3306"/>
              <a:gd name="T42" fmla="*/ 2271 w 3306"/>
              <a:gd name="T43" fmla="*/ 578 h 3306"/>
              <a:gd name="T44" fmla="*/ 1986 w 3306"/>
              <a:gd name="T45" fmla="*/ 458 h 3306"/>
              <a:gd name="T46" fmla="*/ 1690 w 3306"/>
              <a:gd name="T47" fmla="*/ 413 h 3306"/>
              <a:gd name="T48" fmla="*/ 1925 w 3306"/>
              <a:gd name="T49" fmla="*/ 21 h 3306"/>
              <a:gd name="T50" fmla="*/ 2278 w 3306"/>
              <a:gd name="T51" fmla="*/ 121 h 3306"/>
              <a:gd name="T52" fmla="*/ 2593 w 3306"/>
              <a:gd name="T53" fmla="*/ 291 h 3306"/>
              <a:gd name="T54" fmla="*/ 2868 w 3306"/>
              <a:gd name="T55" fmla="*/ 533 h 3306"/>
              <a:gd name="T56" fmla="*/ 3108 w 3306"/>
              <a:gd name="T57" fmla="*/ 866 h 3306"/>
              <a:gd name="T58" fmla="*/ 3254 w 3306"/>
              <a:gd name="T59" fmla="*/ 1227 h 3306"/>
              <a:gd name="T60" fmla="*/ 3306 w 3306"/>
              <a:gd name="T61" fmla="*/ 1616 h 3306"/>
              <a:gd name="T62" fmla="*/ 3266 w 3306"/>
              <a:gd name="T63" fmla="*/ 2018 h 3306"/>
              <a:gd name="T64" fmla="*/ 3152 w 3306"/>
              <a:gd name="T65" fmla="*/ 2361 h 3306"/>
              <a:gd name="T66" fmla="*/ 2964 w 3306"/>
              <a:gd name="T67" fmla="*/ 2664 h 3306"/>
              <a:gd name="T68" fmla="*/ 2697 w 3306"/>
              <a:gd name="T69" fmla="*/ 2933 h 3306"/>
              <a:gd name="T70" fmla="*/ 2369 w 3306"/>
              <a:gd name="T71" fmla="*/ 3146 h 3306"/>
              <a:gd name="T72" fmla="*/ 2012 w 3306"/>
              <a:gd name="T73" fmla="*/ 3270 h 3306"/>
              <a:gd name="T74" fmla="*/ 1627 w 3306"/>
              <a:gd name="T75" fmla="*/ 3306 h 3306"/>
              <a:gd name="T76" fmla="*/ 1246 w 3306"/>
              <a:gd name="T77" fmla="*/ 3257 h 3306"/>
              <a:gd name="T78" fmla="*/ 913 w 3306"/>
              <a:gd name="T79" fmla="*/ 3134 h 3306"/>
              <a:gd name="T80" fmla="*/ 611 w 3306"/>
              <a:gd name="T81" fmla="*/ 2936 h 3306"/>
              <a:gd name="T82" fmla="*/ 336 w 3306"/>
              <a:gd name="T83" fmla="*/ 2653 h 3306"/>
              <a:gd name="T84" fmla="*/ 141 w 3306"/>
              <a:gd name="T85" fmla="*/ 2322 h 3306"/>
              <a:gd name="T86" fmla="*/ 25 w 3306"/>
              <a:gd name="T87" fmla="*/ 1944 h 3306"/>
              <a:gd name="T88" fmla="*/ 14 w 3306"/>
              <a:gd name="T89" fmla="*/ 1426 h 3306"/>
              <a:gd name="T90" fmla="*/ 109 w 3306"/>
              <a:gd name="T91" fmla="*/ 1058 h 3306"/>
              <a:gd name="T92" fmla="*/ 283 w 3306"/>
              <a:gd name="T93" fmla="*/ 727 h 3306"/>
              <a:gd name="T94" fmla="*/ 534 w 3306"/>
              <a:gd name="T95" fmla="*/ 437 h 3306"/>
              <a:gd name="T96" fmla="*/ 834 w 3306"/>
              <a:gd name="T97" fmla="*/ 215 h 3306"/>
              <a:gd name="T98" fmla="*/ 1177 w 3306"/>
              <a:gd name="T99" fmla="*/ 69 h 3306"/>
              <a:gd name="T100" fmla="*/ 1537 w 3306"/>
              <a:gd name="T101" fmla="*/ 0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06" h="3306">
                <a:moveTo>
                  <a:pt x="640" y="944"/>
                </a:moveTo>
                <a:lnTo>
                  <a:pt x="597" y="1008"/>
                </a:lnTo>
                <a:lnTo>
                  <a:pt x="558" y="1076"/>
                </a:lnTo>
                <a:lnTo>
                  <a:pt x="524" y="1144"/>
                </a:lnTo>
                <a:lnTo>
                  <a:pt x="494" y="1214"/>
                </a:lnTo>
                <a:lnTo>
                  <a:pt x="469" y="1286"/>
                </a:lnTo>
                <a:lnTo>
                  <a:pt x="448" y="1361"/>
                </a:lnTo>
                <a:lnTo>
                  <a:pt x="432" y="1435"/>
                </a:lnTo>
                <a:lnTo>
                  <a:pt x="421" y="1511"/>
                </a:lnTo>
                <a:lnTo>
                  <a:pt x="415" y="1588"/>
                </a:lnTo>
                <a:lnTo>
                  <a:pt x="412" y="1665"/>
                </a:lnTo>
                <a:lnTo>
                  <a:pt x="416" y="1742"/>
                </a:lnTo>
                <a:lnTo>
                  <a:pt x="424" y="1819"/>
                </a:lnTo>
                <a:lnTo>
                  <a:pt x="437" y="1895"/>
                </a:lnTo>
                <a:lnTo>
                  <a:pt x="454" y="1972"/>
                </a:lnTo>
                <a:lnTo>
                  <a:pt x="478" y="2047"/>
                </a:lnTo>
                <a:lnTo>
                  <a:pt x="505" y="2121"/>
                </a:lnTo>
                <a:lnTo>
                  <a:pt x="538" y="2194"/>
                </a:lnTo>
                <a:lnTo>
                  <a:pt x="575" y="2265"/>
                </a:lnTo>
                <a:lnTo>
                  <a:pt x="618" y="2334"/>
                </a:lnTo>
                <a:lnTo>
                  <a:pt x="666" y="2402"/>
                </a:lnTo>
                <a:lnTo>
                  <a:pt x="719" y="2467"/>
                </a:lnTo>
                <a:lnTo>
                  <a:pt x="777" y="2529"/>
                </a:lnTo>
                <a:lnTo>
                  <a:pt x="837" y="2585"/>
                </a:lnTo>
                <a:lnTo>
                  <a:pt x="900" y="2637"/>
                </a:lnTo>
                <a:lnTo>
                  <a:pt x="965" y="2684"/>
                </a:lnTo>
                <a:lnTo>
                  <a:pt x="1031" y="2725"/>
                </a:lnTo>
                <a:lnTo>
                  <a:pt x="1099" y="2762"/>
                </a:lnTo>
                <a:lnTo>
                  <a:pt x="1169" y="2795"/>
                </a:lnTo>
                <a:lnTo>
                  <a:pt x="1240" y="2822"/>
                </a:lnTo>
                <a:lnTo>
                  <a:pt x="1312" y="2846"/>
                </a:lnTo>
                <a:lnTo>
                  <a:pt x="1384" y="2864"/>
                </a:lnTo>
                <a:lnTo>
                  <a:pt x="1457" y="2878"/>
                </a:lnTo>
                <a:lnTo>
                  <a:pt x="1531" y="2887"/>
                </a:lnTo>
                <a:lnTo>
                  <a:pt x="1605" y="2892"/>
                </a:lnTo>
                <a:lnTo>
                  <a:pt x="1678" y="2894"/>
                </a:lnTo>
                <a:lnTo>
                  <a:pt x="1752" y="2889"/>
                </a:lnTo>
                <a:lnTo>
                  <a:pt x="1825" y="2881"/>
                </a:lnTo>
                <a:lnTo>
                  <a:pt x="1897" y="2869"/>
                </a:lnTo>
                <a:lnTo>
                  <a:pt x="1968" y="2853"/>
                </a:lnTo>
                <a:lnTo>
                  <a:pt x="2038" y="2832"/>
                </a:lnTo>
                <a:lnTo>
                  <a:pt x="2106" y="2807"/>
                </a:lnTo>
                <a:lnTo>
                  <a:pt x="2173" y="2778"/>
                </a:lnTo>
                <a:lnTo>
                  <a:pt x="2239" y="2745"/>
                </a:lnTo>
                <a:lnTo>
                  <a:pt x="2301" y="2708"/>
                </a:lnTo>
                <a:lnTo>
                  <a:pt x="2362" y="2666"/>
                </a:lnTo>
                <a:lnTo>
                  <a:pt x="1500" y="1805"/>
                </a:lnTo>
                <a:lnTo>
                  <a:pt x="640" y="944"/>
                </a:lnTo>
                <a:close/>
                <a:moveTo>
                  <a:pt x="1690" y="413"/>
                </a:moveTo>
                <a:lnTo>
                  <a:pt x="1616" y="413"/>
                </a:lnTo>
                <a:lnTo>
                  <a:pt x="1543" y="418"/>
                </a:lnTo>
                <a:lnTo>
                  <a:pt x="1470" y="427"/>
                </a:lnTo>
                <a:lnTo>
                  <a:pt x="1398" y="440"/>
                </a:lnTo>
                <a:lnTo>
                  <a:pt x="1328" y="456"/>
                </a:lnTo>
                <a:lnTo>
                  <a:pt x="1259" y="478"/>
                </a:lnTo>
                <a:lnTo>
                  <a:pt x="1192" y="503"/>
                </a:lnTo>
                <a:lnTo>
                  <a:pt x="1126" y="532"/>
                </a:lnTo>
                <a:lnTo>
                  <a:pt x="1062" y="564"/>
                </a:lnTo>
                <a:lnTo>
                  <a:pt x="1002" y="601"/>
                </a:lnTo>
                <a:lnTo>
                  <a:pt x="943" y="642"/>
                </a:lnTo>
                <a:lnTo>
                  <a:pt x="2664" y="2363"/>
                </a:lnTo>
                <a:lnTo>
                  <a:pt x="2705" y="2305"/>
                </a:lnTo>
                <a:lnTo>
                  <a:pt x="2742" y="2244"/>
                </a:lnTo>
                <a:lnTo>
                  <a:pt x="2774" y="2181"/>
                </a:lnTo>
                <a:lnTo>
                  <a:pt x="2804" y="2114"/>
                </a:lnTo>
                <a:lnTo>
                  <a:pt x="2828" y="2047"/>
                </a:lnTo>
                <a:lnTo>
                  <a:pt x="2850" y="1979"/>
                </a:lnTo>
                <a:lnTo>
                  <a:pt x="2867" y="1909"/>
                </a:lnTo>
                <a:lnTo>
                  <a:pt x="2879" y="1836"/>
                </a:lnTo>
                <a:lnTo>
                  <a:pt x="2888" y="1764"/>
                </a:lnTo>
                <a:lnTo>
                  <a:pt x="2893" y="1691"/>
                </a:lnTo>
                <a:lnTo>
                  <a:pt x="2893" y="1617"/>
                </a:lnTo>
                <a:lnTo>
                  <a:pt x="2888" y="1543"/>
                </a:lnTo>
                <a:lnTo>
                  <a:pt x="2879" y="1469"/>
                </a:lnTo>
                <a:lnTo>
                  <a:pt x="2866" y="1395"/>
                </a:lnTo>
                <a:lnTo>
                  <a:pt x="2849" y="1322"/>
                </a:lnTo>
                <a:lnTo>
                  <a:pt x="2825" y="1249"/>
                </a:lnTo>
                <a:lnTo>
                  <a:pt x="2798" y="1177"/>
                </a:lnTo>
                <a:lnTo>
                  <a:pt x="2766" y="1106"/>
                </a:lnTo>
                <a:lnTo>
                  <a:pt x="2729" y="1037"/>
                </a:lnTo>
                <a:lnTo>
                  <a:pt x="2687" y="970"/>
                </a:lnTo>
                <a:lnTo>
                  <a:pt x="2640" y="903"/>
                </a:lnTo>
                <a:lnTo>
                  <a:pt x="2587" y="840"/>
                </a:lnTo>
                <a:lnTo>
                  <a:pt x="2530" y="778"/>
                </a:lnTo>
                <a:lnTo>
                  <a:pt x="2469" y="721"/>
                </a:lnTo>
                <a:lnTo>
                  <a:pt x="2405" y="668"/>
                </a:lnTo>
                <a:lnTo>
                  <a:pt x="2338" y="621"/>
                </a:lnTo>
                <a:lnTo>
                  <a:pt x="2271" y="578"/>
                </a:lnTo>
                <a:lnTo>
                  <a:pt x="2202" y="541"/>
                </a:lnTo>
                <a:lnTo>
                  <a:pt x="2131" y="508"/>
                </a:lnTo>
                <a:lnTo>
                  <a:pt x="2059" y="481"/>
                </a:lnTo>
                <a:lnTo>
                  <a:pt x="1986" y="458"/>
                </a:lnTo>
                <a:lnTo>
                  <a:pt x="1913" y="440"/>
                </a:lnTo>
                <a:lnTo>
                  <a:pt x="1838" y="427"/>
                </a:lnTo>
                <a:lnTo>
                  <a:pt x="1764" y="418"/>
                </a:lnTo>
                <a:lnTo>
                  <a:pt x="1690" y="413"/>
                </a:lnTo>
                <a:close/>
                <a:moveTo>
                  <a:pt x="1537" y="0"/>
                </a:moveTo>
                <a:lnTo>
                  <a:pt x="1769" y="0"/>
                </a:lnTo>
                <a:lnTo>
                  <a:pt x="1848" y="10"/>
                </a:lnTo>
                <a:lnTo>
                  <a:pt x="1925" y="21"/>
                </a:lnTo>
                <a:lnTo>
                  <a:pt x="2017" y="40"/>
                </a:lnTo>
                <a:lnTo>
                  <a:pt x="2106" y="62"/>
                </a:lnTo>
                <a:lnTo>
                  <a:pt x="2194" y="90"/>
                </a:lnTo>
                <a:lnTo>
                  <a:pt x="2278" y="121"/>
                </a:lnTo>
                <a:lnTo>
                  <a:pt x="2361" y="157"/>
                </a:lnTo>
                <a:lnTo>
                  <a:pt x="2440" y="197"/>
                </a:lnTo>
                <a:lnTo>
                  <a:pt x="2518" y="241"/>
                </a:lnTo>
                <a:lnTo>
                  <a:pt x="2593" y="291"/>
                </a:lnTo>
                <a:lnTo>
                  <a:pt x="2665" y="344"/>
                </a:lnTo>
                <a:lnTo>
                  <a:pt x="2736" y="402"/>
                </a:lnTo>
                <a:lnTo>
                  <a:pt x="2803" y="465"/>
                </a:lnTo>
                <a:lnTo>
                  <a:pt x="2868" y="533"/>
                </a:lnTo>
                <a:lnTo>
                  <a:pt x="2936" y="613"/>
                </a:lnTo>
                <a:lnTo>
                  <a:pt x="2999" y="696"/>
                </a:lnTo>
                <a:lnTo>
                  <a:pt x="3058" y="779"/>
                </a:lnTo>
                <a:lnTo>
                  <a:pt x="3108" y="866"/>
                </a:lnTo>
                <a:lnTo>
                  <a:pt x="3153" y="953"/>
                </a:lnTo>
                <a:lnTo>
                  <a:pt x="3193" y="1043"/>
                </a:lnTo>
                <a:lnTo>
                  <a:pt x="3227" y="1134"/>
                </a:lnTo>
                <a:lnTo>
                  <a:pt x="3254" y="1227"/>
                </a:lnTo>
                <a:lnTo>
                  <a:pt x="3276" y="1322"/>
                </a:lnTo>
                <a:lnTo>
                  <a:pt x="3292" y="1418"/>
                </a:lnTo>
                <a:lnTo>
                  <a:pt x="3302" y="1517"/>
                </a:lnTo>
                <a:lnTo>
                  <a:pt x="3306" y="1616"/>
                </a:lnTo>
                <a:lnTo>
                  <a:pt x="3305" y="1717"/>
                </a:lnTo>
                <a:lnTo>
                  <a:pt x="3297" y="1821"/>
                </a:lnTo>
                <a:lnTo>
                  <a:pt x="3284" y="1926"/>
                </a:lnTo>
                <a:lnTo>
                  <a:pt x="3266" y="2018"/>
                </a:lnTo>
                <a:lnTo>
                  <a:pt x="3245" y="2106"/>
                </a:lnTo>
                <a:lnTo>
                  <a:pt x="3218" y="2194"/>
                </a:lnTo>
                <a:lnTo>
                  <a:pt x="3188" y="2278"/>
                </a:lnTo>
                <a:lnTo>
                  <a:pt x="3152" y="2361"/>
                </a:lnTo>
                <a:lnTo>
                  <a:pt x="3111" y="2440"/>
                </a:lnTo>
                <a:lnTo>
                  <a:pt x="3067" y="2518"/>
                </a:lnTo>
                <a:lnTo>
                  <a:pt x="3017" y="2592"/>
                </a:lnTo>
                <a:lnTo>
                  <a:pt x="2964" y="2664"/>
                </a:lnTo>
                <a:lnTo>
                  <a:pt x="2905" y="2735"/>
                </a:lnTo>
                <a:lnTo>
                  <a:pt x="2843" y="2802"/>
                </a:lnTo>
                <a:lnTo>
                  <a:pt x="2775" y="2866"/>
                </a:lnTo>
                <a:lnTo>
                  <a:pt x="2697" y="2933"/>
                </a:lnTo>
                <a:lnTo>
                  <a:pt x="2618" y="2995"/>
                </a:lnTo>
                <a:lnTo>
                  <a:pt x="2537" y="3051"/>
                </a:lnTo>
                <a:lnTo>
                  <a:pt x="2454" y="3101"/>
                </a:lnTo>
                <a:lnTo>
                  <a:pt x="2369" y="3146"/>
                </a:lnTo>
                <a:lnTo>
                  <a:pt x="2282" y="3186"/>
                </a:lnTo>
                <a:lnTo>
                  <a:pt x="2194" y="3219"/>
                </a:lnTo>
                <a:lnTo>
                  <a:pt x="2103" y="3247"/>
                </a:lnTo>
                <a:lnTo>
                  <a:pt x="2012" y="3270"/>
                </a:lnTo>
                <a:lnTo>
                  <a:pt x="1918" y="3288"/>
                </a:lnTo>
                <a:lnTo>
                  <a:pt x="1822" y="3299"/>
                </a:lnTo>
                <a:lnTo>
                  <a:pt x="1725" y="3305"/>
                </a:lnTo>
                <a:lnTo>
                  <a:pt x="1627" y="3306"/>
                </a:lnTo>
                <a:lnTo>
                  <a:pt x="1527" y="3301"/>
                </a:lnTo>
                <a:lnTo>
                  <a:pt x="1425" y="3291"/>
                </a:lnTo>
                <a:lnTo>
                  <a:pt x="1334" y="3276"/>
                </a:lnTo>
                <a:lnTo>
                  <a:pt x="1246" y="3257"/>
                </a:lnTo>
                <a:lnTo>
                  <a:pt x="1159" y="3234"/>
                </a:lnTo>
                <a:lnTo>
                  <a:pt x="1076" y="3205"/>
                </a:lnTo>
                <a:lnTo>
                  <a:pt x="993" y="3172"/>
                </a:lnTo>
                <a:lnTo>
                  <a:pt x="913" y="3134"/>
                </a:lnTo>
                <a:lnTo>
                  <a:pt x="834" y="3091"/>
                </a:lnTo>
                <a:lnTo>
                  <a:pt x="758" y="3044"/>
                </a:lnTo>
                <a:lnTo>
                  <a:pt x="683" y="2992"/>
                </a:lnTo>
                <a:lnTo>
                  <a:pt x="611" y="2936"/>
                </a:lnTo>
                <a:lnTo>
                  <a:pt x="535" y="2869"/>
                </a:lnTo>
                <a:lnTo>
                  <a:pt x="463" y="2800"/>
                </a:lnTo>
                <a:lnTo>
                  <a:pt x="397" y="2729"/>
                </a:lnTo>
                <a:lnTo>
                  <a:pt x="336" y="2653"/>
                </a:lnTo>
                <a:lnTo>
                  <a:pt x="279" y="2575"/>
                </a:lnTo>
                <a:lnTo>
                  <a:pt x="228" y="2493"/>
                </a:lnTo>
                <a:lnTo>
                  <a:pt x="181" y="2410"/>
                </a:lnTo>
                <a:lnTo>
                  <a:pt x="141" y="2322"/>
                </a:lnTo>
                <a:lnTo>
                  <a:pt x="104" y="2233"/>
                </a:lnTo>
                <a:lnTo>
                  <a:pt x="73" y="2139"/>
                </a:lnTo>
                <a:lnTo>
                  <a:pt x="47" y="2043"/>
                </a:lnTo>
                <a:lnTo>
                  <a:pt x="25" y="1944"/>
                </a:lnTo>
                <a:lnTo>
                  <a:pt x="12" y="1857"/>
                </a:lnTo>
                <a:lnTo>
                  <a:pt x="0" y="1769"/>
                </a:lnTo>
                <a:lnTo>
                  <a:pt x="0" y="1537"/>
                </a:lnTo>
                <a:lnTo>
                  <a:pt x="14" y="1426"/>
                </a:lnTo>
                <a:lnTo>
                  <a:pt x="31" y="1331"/>
                </a:lnTo>
                <a:lnTo>
                  <a:pt x="52" y="1237"/>
                </a:lnTo>
                <a:lnTo>
                  <a:pt x="78" y="1147"/>
                </a:lnTo>
                <a:lnTo>
                  <a:pt x="109" y="1058"/>
                </a:lnTo>
                <a:lnTo>
                  <a:pt x="146" y="973"/>
                </a:lnTo>
                <a:lnTo>
                  <a:pt x="186" y="888"/>
                </a:lnTo>
                <a:lnTo>
                  <a:pt x="232" y="807"/>
                </a:lnTo>
                <a:lnTo>
                  <a:pt x="283" y="727"/>
                </a:lnTo>
                <a:lnTo>
                  <a:pt x="339" y="650"/>
                </a:lnTo>
                <a:lnTo>
                  <a:pt x="400" y="575"/>
                </a:lnTo>
                <a:lnTo>
                  <a:pt x="465" y="504"/>
                </a:lnTo>
                <a:lnTo>
                  <a:pt x="534" y="437"/>
                </a:lnTo>
                <a:lnTo>
                  <a:pt x="605" y="375"/>
                </a:lnTo>
                <a:lnTo>
                  <a:pt x="678" y="317"/>
                </a:lnTo>
                <a:lnTo>
                  <a:pt x="755" y="264"/>
                </a:lnTo>
                <a:lnTo>
                  <a:pt x="834" y="215"/>
                </a:lnTo>
                <a:lnTo>
                  <a:pt x="916" y="172"/>
                </a:lnTo>
                <a:lnTo>
                  <a:pt x="1000" y="133"/>
                </a:lnTo>
                <a:lnTo>
                  <a:pt x="1088" y="99"/>
                </a:lnTo>
                <a:lnTo>
                  <a:pt x="1177" y="69"/>
                </a:lnTo>
                <a:lnTo>
                  <a:pt x="1270" y="45"/>
                </a:lnTo>
                <a:lnTo>
                  <a:pt x="1366" y="25"/>
                </a:lnTo>
                <a:lnTo>
                  <a:pt x="1451" y="12"/>
                </a:lnTo>
                <a:lnTo>
                  <a:pt x="1537"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nvGrpSpPr>
          <p:cNvPr id="398" name="Group 95">
            <a:extLst>
              <a:ext uri="{FF2B5EF4-FFF2-40B4-BE49-F238E27FC236}">
                <a16:creationId xmlns:a16="http://schemas.microsoft.com/office/drawing/2014/main" id="{236842EA-5194-7DC4-530D-FCD6D09F3F87}"/>
              </a:ext>
            </a:extLst>
          </p:cNvPr>
          <p:cNvGrpSpPr>
            <a:grpSpLocks noChangeAspect="1"/>
          </p:cNvGrpSpPr>
          <p:nvPr/>
        </p:nvGrpSpPr>
        <p:grpSpPr bwMode="auto">
          <a:xfrm>
            <a:off x="8221240" y="5346087"/>
            <a:ext cx="317185" cy="317185"/>
            <a:chOff x="4854" y="2476"/>
            <a:chExt cx="231" cy="231"/>
          </a:xfrm>
          <a:solidFill>
            <a:schemeClr val="tx2"/>
          </a:solidFill>
        </p:grpSpPr>
        <p:sp>
          <p:nvSpPr>
            <p:cNvPr id="399" name="Freeform 97">
              <a:extLst>
                <a:ext uri="{FF2B5EF4-FFF2-40B4-BE49-F238E27FC236}">
                  <a16:creationId xmlns:a16="http://schemas.microsoft.com/office/drawing/2014/main" id="{7D665635-A08C-C552-5827-C2517A9B5FAF}"/>
                </a:ext>
              </a:extLst>
            </p:cNvPr>
            <p:cNvSpPr>
              <a:spLocks noEditPoints="1"/>
            </p:cNvSpPr>
            <p:nvPr/>
          </p:nvSpPr>
          <p:spPr bwMode="auto">
            <a:xfrm>
              <a:off x="4854" y="2476"/>
              <a:ext cx="231" cy="231"/>
            </a:xfrm>
            <a:custGeom>
              <a:avLst/>
              <a:gdLst>
                <a:gd name="T0" fmla="*/ 1522 w 3467"/>
                <a:gd name="T1" fmla="*/ 228 h 3471"/>
                <a:gd name="T2" fmla="*/ 1173 w 3467"/>
                <a:gd name="T3" fmla="*/ 337 h 3471"/>
                <a:gd name="T4" fmla="*/ 876 w 3467"/>
                <a:gd name="T5" fmla="*/ 514 h 3471"/>
                <a:gd name="T6" fmla="*/ 632 w 3467"/>
                <a:gd name="T7" fmla="*/ 759 h 3471"/>
                <a:gd name="T8" fmla="*/ 440 w 3467"/>
                <a:gd name="T9" fmla="*/ 1068 h 3471"/>
                <a:gd name="T10" fmla="*/ 330 w 3467"/>
                <a:gd name="T11" fmla="*/ 1411 h 3471"/>
                <a:gd name="T12" fmla="*/ 310 w 3467"/>
                <a:gd name="T13" fmla="*/ 1772 h 3471"/>
                <a:gd name="T14" fmla="*/ 371 w 3467"/>
                <a:gd name="T15" fmla="*/ 2118 h 3471"/>
                <a:gd name="T16" fmla="*/ 485 w 3467"/>
                <a:gd name="T17" fmla="*/ 2392 h 3471"/>
                <a:gd name="T18" fmla="*/ 480 w 3467"/>
                <a:gd name="T19" fmla="*/ 2530 h 3471"/>
                <a:gd name="T20" fmla="*/ 265 w 3467"/>
                <a:gd name="T21" fmla="*/ 3145 h 3471"/>
                <a:gd name="T22" fmla="*/ 267 w 3467"/>
                <a:gd name="T23" fmla="*/ 3224 h 3471"/>
                <a:gd name="T24" fmla="*/ 959 w 3467"/>
                <a:gd name="T25" fmla="*/ 2983 h 3471"/>
                <a:gd name="T26" fmla="*/ 1093 w 3467"/>
                <a:gd name="T27" fmla="*/ 2991 h 3471"/>
                <a:gd name="T28" fmla="*/ 1413 w 3467"/>
                <a:gd name="T29" fmla="*/ 3115 h 3471"/>
                <a:gd name="T30" fmla="*/ 1804 w 3467"/>
                <a:gd name="T31" fmla="*/ 3163 h 3471"/>
                <a:gd name="T32" fmla="*/ 2204 w 3467"/>
                <a:gd name="T33" fmla="*/ 3101 h 3471"/>
                <a:gd name="T34" fmla="*/ 2539 w 3467"/>
                <a:gd name="T35" fmla="*/ 2957 h 3471"/>
                <a:gd name="T36" fmla="*/ 2820 w 3467"/>
                <a:gd name="T37" fmla="*/ 2742 h 3471"/>
                <a:gd name="T38" fmla="*/ 3037 w 3467"/>
                <a:gd name="T39" fmla="*/ 2470 h 3471"/>
                <a:gd name="T40" fmla="*/ 3186 w 3467"/>
                <a:gd name="T41" fmla="*/ 2155 h 3471"/>
                <a:gd name="T42" fmla="*/ 3257 w 3467"/>
                <a:gd name="T43" fmla="*/ 1808 h 3471"/>
                <a:gd name="T44" fmla="*/ 3243 w 3467"/>
                <a:gd name="T45" fmla="*/ 1444 h 3471"/>
                <a:gd name="T46" fmla="*/ 3138 w 3467"/>
                <a:gd name="T47" fmla="*/ 1087 h 3471"/>
                <a:gd name="T48" fmla="*/ 2954 w 3467"/>
                <a:gd name="T49" fmla="*/ 778 h 3471"/>
                <a:gd name="T50" fmla="*/ 2704 w 3467"/>
                <a:gd name="T51" fmla="*/ 526 h 3471"/>
                <a:gd name="T52" fmla="*/ 2402 w 3467"/>
                <a:gd name="T53" fmla="*/ 340 h 3471"/>
                <a:gd name="T54" fmla="*/ 2065 w 3467"/>
                <a:gd name="T55" fmla="*/ 231 h 3471"/>
                <a:gd name="T56" fmla="*/ 1792 w 3467"/>
                <a:gd name="T57" fmla="*/ 0 h 3471"/>
                <a:gd name="T58" fmla="*/ 2206 w 3467"/>
                <a:gd name="T59" fmla="*/ 53 h 3471"/>
                <a:gd name="T60" fmla="*/ 2565 w 3467"/>
                <a:gd name="T61" fmla="*/ 190 h 3471"/>
                <a:gd name="T62" fmla="*/ 2877 w 3467"/>
                <a:gd name="T63" fmla="*/ 401 h 3471"/>
                <a:gd name="T64" fmla="*/ 3140 w 3467"/>
                <a:gd name="T65" fmla="*/ 685 h 3471"/>
                <a:gd name="T66" fmla="*/ 3331 w 3467"/>
                <a:gd name="T67" fmla="*/ 1015 h 3471"/>
                <a:gd name="T68" fmla="*/ 3441 w 3467"/>
                <a:gd name="T69" fmla="*/ 1383 h 3471"/>
                <a:gd name="T70" fmla="*/ 3464 w 3467"/>
                <a:gd name="T71" fmla="*/ 1816 h 3471"/>
                <a:gd name="T72" fmla="*/ 3438 w 3467"/>
                <a:gd name="T73" fmla="*/ 2006 h 3471"/>
                <a:gd name="T74" fmla="*/ 3324 w 3467"/>
                <a:gd name="T75" fmla="*/ 2370 h 3471"/>
                <a:gd name="T76" fmla="*/ 3138 w 3467"/>
                <a:gd name="T77" fmla="*/ 2689 h 3471"/>
                <a:gd name="T78" fmla="*/ 2880 w 3467"/>
                <a:gd name="T79" fmla="*/ 2962 h 3471"/>
                <a:gd name="T80" fmla="*/ 2545 w 3467"/>
                <a:gd name="T81" fmla="*/ 3187 h 3471"/>
                <a:gd name="T82" fmla="*/ 2174 w 3467"/>
                <a:gd name="T83" fmla="*/ 3323 h 3471"/>
                <a:gd name="T84" fmla="*/ 1780 w 3467"/>
                <a:gd name="T85" fmla="*/ 3367 h 3471"/>
                <a:gd name="T86" fmla="*/ 1389 w 3467"/>
                <a:gd name="T87" fmla="*/ 3321 h 3471"/>
                <a:gd name="T88" fmla="*/ 1040 w 3467"/>
                <a:gd name="T89" fmla="*/ 3193 h 3471"/>
                <a:gd name="T90" fmla="*/ 796 w 3467"/>
                <a:gd name="T91" fmla="*/ 3256 h 3471"/>
                <a:gd name="T92" fmla="*/ 90 w 3467"/>
                <a:gd name="T93" fmla="*/ 3457 h 3471"/>
                <a:gd name="T94" fmla="*/ 15 w 3467"/>
                <a:gd name="T95" fmla="*/ 3382 h 3471"/>
                <a:gd name="T96" fmla="*/ 2 w 3467"/>
                <a:gd name="T97" fmla="*/ 3283 h 3471"/>
                <a:gd name="T98" fmla="*/ 192 w 3467"/>
                <a:gd name="T99" fmla="*/ 2733 h 3471"/>
                <a:gd name="T100" fmla="*/ 279 w 3467"/>
                <a:gd name="T101" fmla="*/ 2443 h 3471"/>
                <a:gd name="T102" fmla="*/ 161 w 3467"/>
                <a:gd name="T103" fmla="*/ 2130 h 3471"/>
                <a:gd name="T104" fmla="*/ 102 w 3467"/>
                <a:gd name="T105" fmla="*/ 1711 h 3471"/>
                <a:gd name="T106" fmla="*/ 146 w 3467"/>
                <a:gd name="T107" fmla="*/ 1301 h 3471"/>
                <a:gd name="T108" fmla="*/ 273 w 3467"/>
                <a:gd name="T109" fmla="*/ 939 h 3471"/>
                <a:gd name="T110" fmla="*/ 485 w 3467"/>
                <a:gd name="T111" fmla="*/ 614 h 3471"/>
                <a:gd name="T112" fmla="*/ 772 w 3467"/>
                <a:gd name="T113" fmla="*/ 338 h 3471"/>
                <a:gd name="T114" fmla="*/ 1104 w 3467"/>
                <a:gd name="T115" fmla="*/ 143 h 3471"/>
                <a:gd name="T116" fmla="*/ 1481 w 3467"/>
                <a:gd name="T117" fmla="*/ 29 h 3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67" h="3471">
                  <a:moveTo>
                    <a:pt x="1796" y="204"/>
                  </a:moveTo>
                  <a:lnTo>
                    <a:pt x="1705" y="206"/>
                  </a:lnTo>
                  <a:lnTo>
                    <a:pt x="1613" y="215"/>
                  </a:lnTo>
                  <a:lnTo>
                    <a:pt x="1522" y="228"/>
                  </a:lnTo>
                  <a:lnTo>
                    <a:pt x="1429" y="249"/>
                  </a:lnTo>
                  <a:lnTo>
                    <a:pt x="1340" y="274"/>
                  </a:lnTo>
                  <a:lnTo>
                    <a:pt x="1255" y="303"/>
                  </a:lnTo>
                  <a:lnTo>
                    <a:pt x="1173" y="337"/>
                  </a:lnTo>
                  <a:lnTo>
                    <a:pt x="1094" y="375"/>
                  </a:lnTo>
                  <a:lnTo>
                    <a:pt x="1018" y="417"/>
                  </a:lnTo>
                  <a:lnTo>
                    <a:pt x="946" y="463"/>
                  </a:lnTo>
                  <a:lnTo>
                    <a:pt x="876" y="514"/>
                  </a:lnTo>
                  <a:lnTo>
                    <a:pt x="810" y="569"/>
                  </a:lnTo>
                  <a:lnTo>
                    <a:pt x="748" y="628"/>
                  </a:lnTo>
                  <a:lnTo>
                    <a:pt x="688" y="691"/>
                  </a:lnTo>
                  <a:lnTo>
                    <a:pt x="632" y="759"/>
                  </a:lnTo>
                  <a:lnTo>
                    <a:pt x="579" y="829"/>
                  </a:lnTo>
                  <a:lnTo>
                    <a:pt x="529" y="905"/>
                  </a:lnTo>
                  <a:lnTo>
                    <a:pt x="482" y="984"/>
                  </a:lnTo>
                  <a:lnTo>
                    <a:pt x="440" y="1068"/>
                  </a:lnTo>
                  <a:lnTo>
                    <a:pt x="404" y="1151"/>
                  </a:lnTo>
                  <a:lnTo>
                    <a:pt x="373" y="1236"/>
                  </a:lnTo>
                  <a:lnTo>
                    <a:pt x="349" y="1323"/>
                  </a:lnTo>
                  <a:lnTo>
                    <a:pt x="330" y="1411"/>
                  </a:lnTo>
                  <a:lnTo>
                    <a:pt x="316" y="1500"/>
                  </a:lnTo>
                  <a:lnTo>
                    <a:pt x="309" y="1590"/>
                  </a:lnTo>
                  <a:lnTo>
                    <a:pt x="307" y="1680"/>
                  </a:lnTo>
                  <a:lnTo>
                    <a:pt x="310" y="1772"/>
                  </a:lnTo>
                  <a:lnTo>
                    <a:pt x="317" y="1864"/>
                  </a:lnTo>
                  <a:lnTo>
                    <a:pt x="330" y="1950"/>
                  </a:lnTo>
                  <a:lnTo>
                    <a:pt x="348" y="2035"/>
                  </a:lnTo>
                  <a:lnTo>
                    <a:pt x="371" y="2118"/>
                  </a:lnTo>
                  <a:lnTo>
                    <a:pt x="399" y="2200"/>
                  </a:lnTo>
                  <a:lnTo>
                    <a:pt x="432" y="2280"/>
                  </a:lnTo>
                  <a:lnTo>
                    <a:pt x="470" y="2358"/>
                  </a:lnTo>
                  <a:lnTo>
                    <a:pt x="485" y="2392"/>
                  </a:lnTo>
                  <a:lnTo>
                    <a:pt x="494" y="2426"/>
                  </a:lnTo>
                  <a:lnTo>
                    <a:pt x="495" y="2460"/>
                  </a:lnTo>
                  <a:lnTo>
                    <a:pt x="490" y="2494"/>
                  </a:lnTo>
                  <a:lnTo>
                    <a:pt x="480" y="2530"/>
                  </a:lnTo>
                  <a:lnTo>
                    <a:pt x="402" y="2750"/>
                  </a:lnTo>
                  <a:lnTo>
                    <a:pt x="326" y="2970"/>
                  </a:lnTo>
                  <a:lnTo>
                    <a:pt x="295" y="3057"/>
                  </a:lnTo>
                  <a:lnTo>
                    <a:pt x="265" y="3145"/>
                  </a:lnTo>
                  <a:lnTo>
                    <a:pt x="233" y="3235"/>
                  </a:lnTo>
                  <a:lnTo>
                    <a:pt x="247" y="3231"/>
                  </a:lnTo>
                  <a:lnTo>
                    <a:pt x="257" y="3227"/>
                  </a:lnTo>
                  <a:lnTo>
                    <a:pt x="267" y="3224"/>
                  </a:lnTo>
                  <a:lnTo>
                    <a:pt x="485" y="3148"/>
                  </a:lnTo>
                  <a:lnTo>
                    <a:pt x="704" y="3071"/>
                  </a:lnTo>
                  <a:lnTo>
                    <a:pt x="923" y="2993"/>
                  </a:lnTo>
                  <a:lnTo>
                    <a:pt x="959" y="2983"/>
                  </a:lnTo>
                  <a:lnTo>
                    <a:pt x="992" y="2977"/>
                  </a:lnTo>
                  <a:lnTo>
                    <a:pt x="1026" y="2976"/>
                  </a:lnTo>
                  <a:lnTo>
                    <a:pt x="1059" y="2982"/>
                  </a:lnTo>
                  <a:lnTo>
                    <a:pt x="1093" y="2991"/>
                  </a:lnTo>
                  <a:lnTo>
                    <a:pt x="1126" y="3006"/>
                  </a:lnTo>
                  <a:lnTo>
                    <a:pt x="1221" y="3049"/>
                  </a:lnTo>
                  <a:lnTo>
                    <a:pt x="1316" y="3085"/>
                  </a:lnTo>
                  <a:lnTo>
                    <a:pt x="1413" y="3115"/>
                  </a:lnTo>
                  <a:lnTo>
                    <a:pt x="1510" y="3137"/>
                  </a:lnTo>
                  <a:lnTo>
                    <a:pt x="1607" y="3153"/>
                  </a:lnTo>
                  <a:lnTo>
                    <a:pt x="1705" y="3161"/>
                  </a:lnTo>
                  <a:lnTo>
                    <a:pt x="1804" y="3163"/>
                  </a:lnTo>
                  <a:lnTo>
                    <a:pt x="1903" y="3158"/>
                  </a:lnTo>
                  <a:lnTo>
                    <a:pt x="2004" y="3146"/>
                  </a:lnTo>
                  <a:lnTo>
                    <a:pt x="2104" y="3127"/>
                  </a:lnTo>
                  <a:lnTo>
                    <a:pt x="2204" y="3101"/>
                  </a:lnTo>
                  <a:lnTo>
                    <a:pt x="2293" y="3072"/>
                  </a:lnTo>
                  <a:lnTo>
                    <a:pt x="2378" y="3039"/>
                  </a:lnTo>
                  <a:lnTo>
                    <a:pt x="2460" y="3001"/>
                  </a:lnTo>
                  <a:lnTo>
                    <a:pt x="2539" y="2957"/>
                  </a:lnTo>
                  <a:lnTo>
                    <a:pt x="2614" y="2910"/>
                  </a:lnTo>
                  <a:lnTo>
                    <a:pt x="2687" y="2857"/>
                  </a:lnTo>
                  <a:lnTo>
                    <a:pt x="2754" y="2802"/>
                  </a:lnTo>
                  <a:lnTo>
                    <a:pt x="2820" y="2742"/>
                  </a:lnTo>
                  <a:lnTo>
                    <a:pt x="2880" y="2679"/>
                  </a:lnTo>
                  <a:lnTo>
                    <a:pt x="2937" y="2613"/>
                  </a:lnTo>
                  <a:lnTo>
                    <a:pt x="2990" y="2543"/>
                  </a:lnTo>
                  <a:lnTo>
                    <a:pt x="3037" y="2470"/>
                  </a:lnTo>
                  <a:lnTo>
                    <a:pt x="3081" y="2395"/>
                  </a:lnTo>
                  <a:lnTo>
                    <a:pt x="3121" y="2317"/>
                  </a:lnTo>
                  <a:lnTo>
                    <a:pt x="3156" y="2237"/>
                  </a:lnTo>
                  <a:lnTo>
                    <a:pt x="3186" y="2155"/>
                  </a:lnTo>
                  <a:lnTo>
                    <a:pt x="3211" y="2071"/>
                  </a:lnTo>
                  <a:lnTo>
                    <a:pt x="3232" y="1984"/>
                  </a:lnTo>
                  <a:lnTo>
                    <a:pt x="3247" y="1897"/>
                  </a:lnTo>
                  <a:lnTo>
                    <a:pt x="3257" y="1808"/>
                  </a:lnTo>
                  <a:lnTo>
                    <a:pt x="3262" y="1718"/>
                  </a:lnTo>
                  <a:lnTo>
                    <a:pt x="3261" y="1628"/>
                  </a:lnTo>
                  <a:lnTo>
                    <a:pt x="3254" y="1536"/>
                  </a:lnTo>
                  <a:lnTo>
                    <a:pt x="3243" y="1444"/>
                  </a:lnTo>
                  <a:lnTo>
                    <a:pt x="3225" y="1351"/>
                  </a:lnTo>
                  <a:lnTo>
                    <a:pt x="3202" y="1261"/>
                  </a:lnTo>
                  <a:lnTo>
                    <a:pt x="3172" y="1172"/>
                  </a:lnTo>
                  <a:lnTo>
                    <a:pt x="3138" y="1087"/>
                  </a:lnTo>
                  <a:lnTo>
                    <a:pt x="3099" y="1004"/>
                  </a:lnTo>
                  <a:lnTo>
                    <a:pt x="3055" y="925"/>
                  </a:lnTo>
                  <a:lnTo>
                    <a:pt x="3007" y="849"/>
                  </a:lnTo>
                  <a:lnTo>
                    <a:pt x="2954" y="778"/>
                  </a:lnTo>
                  <a:lnTo>
                    <a:pt x="2897" y="709"/>
                  </a:lnTo>
                  <a:lnTo>
                    <a:pt x="2836" y="644"/>
                  </a:lnTo>
                  <a:lnTo>
                    <a:pt x="2771" y="583"/>
                  </a:lnTo>
                  <a:lnTo>
                    <a:pt x="2704" y="526"/>
                  </a:lnTo>
                  <a:lnTo>
                    <a:pt x="2632" y="473"/>
                  </a:lnTo>
                  <a:lnTo>
                    <a:pt x="2558" y="424"/>
                  </a:lnTo>
                  <a:lnTo>
                    <a:pt x="2481" y="380"/>
                  </a:lnTo>
                  <a:lnTo>
                    <a:pt x="2402" y="340"/>
                  </a:lnTo>
                  <a:lnTo>
                    <a:pt x="2321" y="305"/>
                  </a:lnTo>
                  <a:lnTo>
                    <a:pt x="2237" y="276"/>
                  </a:lnTo>
                  <a:lnTo>
                    <a:pt x="2151" y="250"/>
                  </a:lnTo>
                  <a:lnTo>
                    <a:pt x="2065" y="231"/>
                  </a:lnTo>
                  <a:lnTo>
                    <a:pt x="1976" y="217"/>
                  </a:lnTo>
                  <a:lnTo>
                    <a:pt x="1887" y="207"/>
                  </a:lnTo>
                  <a:lnTo>
                    <a:pt x="1796" y="204"/>
                  </a:lnTo>
                  <a:close/>
                  <a:moveTo>
                    <a:pt x="1792" y="0"/>
                  </a:moveTo>
                  <a:lnTo>
                    <a:pt x="1896" y="4"/>
                  </a:lnTo>
                  <a:lnTo>
                    <a:pt x="1999" y="13"/>
                  </a:lnTo>
                  <a:lnTo>
                    <a:pt x="2103" y="30"/>
                  </a:lnTo>
                  <a:lnTo>
                    <a:pt x="2206" y="53"/>
                  </a:lnTo>
                  <a:lnTo>
                    <a:pt x="2300" y="81"/>
                  </a:lnTo>
                  <a:lnTo>
                    <a:pt x="2392" y="112"/>
                  </a:lnTo>
                  <a:lnTo>
                    <a:pt x="2479" y="149"/>
                  </a:lnTo>
                  <a:lnTo>
                    <a:pt x="2565" y="190"/>
                  </a:lnTo>
                  <a:lnTo>
                    <a:pt x="2647" y="237"/>
                  </a:lnTo>
                  <a:lnTo>
                    <a:pt x="2727" y="286"/>
                  </a:lnTo>
                  <a:lnTo>
                    <a:pt x="2803" y="342"/>
                  </a:lnTo>
                  <a:lnTo>
                    <a:pt x="2877" y="401"/>
                  </a:lnTo>
                  <a:lnTo>
                    <a:pt x="2947" y="466"/>
                  </a:lnTo>
                  <a:lnTo>
                    <a:pt x="3015" y="535"/>
                  </a:lnTo>
                  <a:lnTo>
                    <a:pt x="3079" y="608"/>
                  </a:lnTo>
                  <a:lnTo>
                    <a:pt x="3140" y="685"/>
                  </a:lnTo>
                  <a:lnTo>
                    <a:pt x="3195" y="763"/>
                  </a:lnTo>
                  <a:lnTo>
                    <a:pt x="3246" y="844"/>
                  </a:lnTo>
                  <a:lnTo>
                    <a:pt x="3291" y="928"/>
                  </a:lnTo>
                  <a:lnTo>
                    <a:pt x="3331" y="1015"/>
                  </a:lnTo>
                  <a:lnTo>
                    <a:pt x="3366" y="1104"/>
                  </a:lnTo>
                  <a:lnTo>
                    <a:pt x="3397" y="1194"/>
                  </a:lnTo>
                  <a:lnTo>
                    <a:pt x="3421" y="1287"/>
                  </a:lnTo>
                  <a:lnTo>
                    <a:pt x="3441" y="1383"/>
                  </a:lnTo>
                  <a:lnTo>
                    <a:pt x="3455" y="1475"/>
                  </a:lnTo>
                  <a:lnTo>
                    <a:pt x="3467" y="1566"/>
                  </a:lnTo>
                  <a:lnTo>
                    <a:pt x="3467" y="1804"/>
                  </a:lnTo>
                  <a:lnTo>
                    <a:pt x="3464" y="1816"/>
                  </a:lnTo>
                  <a:lnTo>
                    <a:pt x="3461" y="1829"/>
                  </a:lnTo>
                  <a:lnTo>
                    <a:pt x="3455" y="1888"/>
                  </a:lnTo>
                  <a:lnTo>
                    <a:pt x="3447" y="1948"/>
                  </a:lnTo>
                  <a:lnTo>
                    <a:pt x="3438" y="2006"/>
                  </a:lnTo>
                  <a:lnTo>
                    <a:pt x="3416" y="2101"/>
                  </a:lnTo>
                  <a:lnTo>
                    <a:pt x="3389" y="2194"/>
                  </a:lnTo>
                  <a:lnTo>
                    <a:pt x="3359" y="2284"/>
                  </a:lnTo>
                  <a:lnTo>
                    <a:pt x="3324" y="2370"/>
                  </a:lnTo>
                  <a:lnTo>
                    <a:pt x="3284" y="2453"/>
                  </a:lnTo>
                  <a:lnTo>
                    <a:pt x="3240" y="2535"/>
                  </a:lnTo>
                  <a:lnTo>
                    <a:pt x="3191" y="2613"/>
                  </a:lnTo>
                  <a:lnTo>
                    <a:pt x="3138" y="2689"/>
                  </a:lnTo>
                  <a:lnTo>
                    <a:pt x="3080" y="2761"/>
                  </a:lnTo>
                  <a:lnTo>
                    <a:pt x="3018" y="2831"/>
                  </a:lnTo>
                  <a:lnTo>
                    <a:pt x="2952" y="2897"/>
                  </a:lnTo>
                  <a:lnTo>
                    <a:pt x="2880" y="2962"/>
                  </a:lnTo>
                  <a:lnTo>
                    <a:pt x="2804" y="3023"/>
                  </a:lnTo>
                  <a:lnTo>
                    <a:pt x="2720" y="3083"/>
                  </a:lnTo>
                  <a:lnTo>
                    <a:pt x="2633" y="3139"/>
                  </a:lnTo>
                  <a:lnTo>
                    <a:pt x="2545" y="3187"/>
                  </a:lnTo>
                  <a:lnTo>
                    <a:pt x="2455" y="3231"/>
                  </a:lnTo>
                  <a:lnTo>
                    <a:pt x="2363" y="3267"/>
                  </a:lnTo>
                  <a:lnTo>
                    <a:pt x="2269" y="3298"/>
                  </a:lnTo>
                  <a:lnTo>
                    <a:pt x="2174" y="3323"/>
                  </a:lnTo>
                  <a:lnTo>
                    <a:pt x="2079" y="3343"/>
                  </a:lnTo>
                  <a:lnTo>
                    <a:pt x="1980" y="3357"/>
                  </a:lnTo>
                  <a:lnTo>
                    <a:pt x="1881" y="3364"/>
                  </a:lnTo>
                  <a:lnTo>
                    <a:pt x="1780" y="3367"/>
                  </a:lnTo>
                  <a:lnTo>
                    <a:pt x="1677" y="3363"/>
                  </a:lnTo>
                  <a:lnTo>
                    <a:pt x="1573" y="3354"/>
                  </a:lnTo>
                  <a:lnTo>
                    <a:pt x="1481" y="3340"/>
                  </a:lnTo>
                  <a:lnTo>
                    <a:pt x="1389" y="3321"/>
                  </a:lnTo>
                  <a:lnTo>
                    <a:pt x="1299" y="3297"/>
                  </a:lnTo>
                  <a:lnTo>
                    <a:pt x="1212" y="3267"/>
                  </a:lnTo>
                  <a:lnTo>
                    <a:pt x="1124" y="3233"/>
                  </a:lnTo>
                  <a:lnTo>
                    <a:pt x="1040" y="3193"/>
                  </a:lnTo>
                  <a:lnTo>
                    <a:pt x="1022" y="3186"/>
                  </a:lnTo>
                  <a:lnTo>
                    <a:pt x="1004" y="3185"/>
                  </a:lnTo>
                  <a:lnTo>
                    <a:pt x="986" y="3189"/>
                  </a:lnTo>
                  <a:lnTo>
                    <a:pt x="796" y="3256"/>
                  </a:lnTo>
                  <a:lnTo>
                    <a:pt x="606" y="3322"/>
                  </a:lnTo>
                  <a:lnTo>
                    <a:pt x="188" y="3471"/>
                  </a:lnTo>
                  <a:lnTo>
                    <a:pt x="119" y="3471"/>
                  </a:lnTo>
                  <a:lnTo>
                    <a:pt x="90" y="3457"/>
                  </a:lnTo>
                  <a:lnTo>
                    <a:pt x="64" y="3441"/>
                  </a:lnTo>
                  <a:lnTo>
                    <a:pt x="43" y="3425"/>
                  </a:lnTo>
                  <a:lnTo>
                    <a:pt x="26" y="3405"/>
                  </a:lnTo>
                  <a:lnTo>
                    <a:pt x="15" y="3382"/>
                  </a:lnTo>
                  <a:lnTo>
                    <a:pt x="6" y="3359"/>
                  </a:lnTo>
                  <a:lnTo>
                    <a:pt x="1" y="3335"/>
                  </a:lnTo>
                  <a:lnTo>
                    <a:pt x="0" y="3310"/>
                  </a:lnTo>
                  <a:lnTo>
                    <a:pt x="2" y="3283"/>
                  </a:lnTo>
                  <a:lnTo>
                    <a:pt x="8" y="3257"/>
                  </a:lnTo>
                  <a:lnTo>
                    <a:pt x="17" y="3230"/>
                  </a:lnTo>
                  <a:lnTo>
                    <a:pt x="105" y="2982"/>
                  </a:lnTo>
                  <a:lnTo>
                    <a:pt x="192" y="2733"/>
                  </a:lnTo>
                  <a:lnTo>
                    <a:pt x="277" y="2484"/>
                  </a:lnTo>
                  <a:lnTo>
                    <a:pt x="281" y="2471"/>
                  </a:lnTo>
                  <a:lnTo>
                    <a:pt x="282" y="2457"/>
                  </a:lnTo>
                  <a:lnTo>
                    <a:pt x="279" y="2443"/>
                  </a:lnTo>
                  <a:lnTo>
                    <a:pt x="275" y="2431"/>
                  </a:lnTo>
                  <a:lnTo>
                    <a:pt x="231" y="2331"/>
                  </a:lnTo>
                  <a:lnTo>
                    <a:pt x="193" y="2231"/>
                  </a:lnTo>
                  <a:lnTo>
                    <a:pt x="161" y="2130"/>
                  </a:lnTo>
                  <a:lnTo>
                    <a:pt x="137" y="2026"/>
                  </a:lnTo>
                  <a:lnTo>
                    <a:pt x="118" y="1922"/>
                  </a:lnTo>
                  <a:lnTo>
                    <a:pt x="107" y="1817"/>
                  </a:lnTo>
                  <a:lnTo>
                    <a:pt x="102" y="1711"/>
                  </a:lnTo>
                  <a:lnTo>
                    <a:pt x="104" y="1603"/>
                  </a:lnTo>
                  <a:lnTo>
                    <a:pt x="113" y="1495"/>
                  </a:lnTo>
                  <a:lnTo>
                    <a:pt x="127" y="1397"/>
                  </a:lnTo>
                  <a:lnTo>
                    <a:pt x="146" y="1301"/>
                  </a:lnTo>
                  <a:lnTo>
                    <a:pt x="169" y="1207"/>
                  </a:lnTo>
                  <a:lnTo>
                    <a:pt x="198" y="1115"/>
                  </a:lnTo>
                  <a:lnTo>
                    <a:pt x="233" y="1027"/>
                  </a:lnTo>
                  <a:lnTo>
                    <a:pt x="273" y="939"/>
                  </a:lnTo>
                  <a:lnTo>
                    <a:pt x="318" y="855"/>
                  </a:lnTo>
                  <a:lnTo>
                    <a:pt x="369" y="772"/>
                  </a:lnTo>
                  <a:lnTo>
                    <a:pt x="425" y="692"/>
                  </a:lnTo>
                  <a:lnTo>
                    <a:pt x="485" y="614"/>
                  </a:lnTo>
                  <a:lnTo>
                    <a:pt x="553" y="537"/>
                  </a:lnTo>
                  <a:lnTo>
                    <a:pt x="623" y="467"/>
                  </a:lnTo>
                  <a:lnTo>
                    <a:pt x="696" y="399"/>
                  </a:lnTo>
                  <a:lnTo>
                    <a:pt x="772" y="338"/>
                  </a:lnTo>
                  <a:lnTo>
                    <a:pt x="851" y="282"/>
                  </a:lnTo>
                  <a:lnTo>
                    <a:pt x="932" y="230"/>
                  </a:lnTo>
                  <a:lnTo>
                    <a:pt x="1017" y="184"/>
                  </a:lnTo>
                  <a:lnTo>
                    <a:pt x="1104" y="143"/>
                  </a:lnTo>
                  <a:lnTo>
                    <a:pt x="1194" y="107"/>
                  </a:lnTo>
                  <a:lnTo>
                    <a:pt x="1287" y="75"/>
                  </a:lnTo>
                  <a:lnTo>
                    <a:pt x="1383" y="50"/>
                  </a:lnTo>
                  <a:lnTo>
                    <a:pt x="1481" y="29"/>
                  </a:lnTo>
                  <a:lnTo>
                    <a:pt x="1582" y="13"/>
                  </a:lnTo>
                  <a:lnTo>
                    <a:pt x="1687" y="4"/>
                  </a:lnTo>
                  <a:lnTo>
                    <a:pt x="17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00" name="Freeform 98">
              <a:extLst>
                <a:ext uri="{FF2B5EF4-FFF2-40B4-BE49-F238E27FC236}">
                  <a16:creationId xmlns:a16="http://schemas.microsoft.com/office/drawing/2014/main" id="{BE013CAA-E517-4C09-08F8-32F5A3D9BB61}"/>
                </a:ext>
              </a:extLst>
            </p:cNvPr>
            <p:cNvSpPr>
              <a:spLocks noEditPoints="1"/>
            </p:cNvSpPr>
            <p:nvPr/>
          </p:nvSpPr>
          <p:spPr bwMode="auto">
            <a:xfrm>
              <a:off x="4911" y="2527"/>
              <a:ext cx="123" cy="122"/>
            </a:xfrm>
            <a:custGeom>
              <a:avLst/>
              <a:gdLst>
                <a:gd name="T0" fmla="*/ 253 w 1838"/>
                <a:gd name="T1" fmla="*/ 360 h 1838"/>
                <a:gd name="T2" fmla="*/ 205 w 1838"/>
                <a:gd name="T3" fmla="*/ 458 h 1838"/>
                <a:gd name="T4" fmla="*/ 236 w 1838"/>
                <a:gd name="T5" fmla="*/ 620 h 1838"/>
                <a:gd name="T6" fmla="*/ 345 w 1838"/>
                <a:gd name="T7" fmla="*/ 836 h 1838"/>
                <a:gd name="T8" fmla="*/ 596 w 1838"/>
                <a:gd name="T9" fmla="*/ 1160 h 1838"/>
                <a:gd name="T10" fmla="*/ 907 w 1838"/>
                <a:gd name="T11" fmla="*/ 1429 h 1838"/>
                <a:gd name="T12" fmla="*/ 1146 w 1838"/>
                <a:gd name="T13" fmla="*/ 1573 h 1838"/>
                <a:gd name="T14" fmla="*/ 1330 w 1838"/>
                <a:gd name="T15" fmla="*/ 1631 h 1838"/>
                <a:gd name="T16" fmla="*/ 1407 w 1838"/>
                <a:gd name="T17" fmla="*/ 1633 h 1838"/>
                <a:gd name="T18" fmla="*/ 1535 w 1838"/>
                <a:gd name="T19" fmla="*/ 1525 h 1838"/>
                <a:gd name="T20" fmla="*/ 1477 w 1838"/>
                <a:gd name="T21" fmla="*/ 1289 h 1838"/>
                <a:gd name="T22" fmla="*/ 1289 w 1838"/>
                <a:gd name="T23" fmla="*/ 1329 h 1838"/>
                <a:gd name="T24" fmla="*/ 1188 w 1838"/>
                <a:gd name="T25" fmla="*/ 1364 h 1838"/>
                <a:gd name="T26" fmla="*/ 1026 w 1838"/>
                <a:gd name="T27" fmla="*/ 1292 h 1838"/>
                <a:gd name="T28" fmla="*/ 757 w 1838"/>
                <a:gd name="T29" fmla="*/ 1081 h 1838"/>
                <a:gd name="T30" fmla="*/ 545 w 1838"/>
                <a:gd name="T31" fmla="*/ 811 h 1838"/>
                <a:gd name="T32" fmla="*/ 474 w 1838"/>
                <a:gd name="T33" fmla="*/ 650 h 1838"/>
                <a:gd name="T34" fmla="*/ 509 w 1838"/>
                <a:gd name="T35" fmla="*/ 549 h 1838"/>
                <a:gd name="T36" fmla="*/ 549 w 1838"/>
                <a:gd name="T37" fmla="*/ 359 h 1838"/>
                <a:gd name="T38" fmla="*/ 436 w 1838"/>
                <a:gd name="T39" fmla="*/ 3 h 1838"/>
                <a:gd name="T40" fmla="*/ 556 w 1838"/>
                <a:gd name="T41" fmla="*/ 70 h 1838"/>
                <a:gd name="T42" fmla="*/ 802 w 1838"/>
                <a:gd name="T43" fmla="*/ 324 h 1838"/>
                <a:gd name="T44" fmla="*/ 832 w 1838"/>
                <a:gd name="T45" fmla="*/ 431 h 1838"/>
                <a:gd name="T46" fmla="*/ 802 w 1838"/>
                <a:gd name="T47" fmla="*/ 533 h 1838"/>
                <a:gd name="T48" fmla="*/ 726 w 1838"/>
                <a:gd name="T49" fmla="*/ 617 h 1838"/>
                <a:gd name="T50" fmla="*/ 700 w 1838"/>
                <a:gd name="T51" fmla="*/ 665 h 1838"/>
                <a:gd name="T52" fmla="*/ 845 w 1838"/>
                <a:gd name="T53" fmla="*/ 877 h 1838"/>
                <a:gd name="T54" fmla="*/ 1093 w 1838"/>
                <a:gd name="T55" fmla="*/ 1092 h 1838"/>
                <a:gd name="T56" fmla="*/ 1191 w 1838"/>
                <a:gd name="T57" fmla="*/ 1135 h 1838"/>
                <a:gd name="T58" fmla="*/ 1287 w 1838"/>
                <a:gd name="T59" fmla="*/ 1049 h 1838"/>
                <a:gd name="T60" fmla="*/ 1396 w 1838"/>
                <a:gd name="T61" fmla="*/ 1005 h 1838"/>
                <a:gd name="T62" fmla="*/ 1508 w 1838"/>
                <a:gd name="T63" fmla="*/ 1031 h 1838"/>
                <a:gd name="T64" fmla="*/ 1792 w 1838"/>
                <a:gd name="T65" fmla="*/ 1310 h 1838"/>
                <a:gd name="T66" fmla="*/ 1838 w 1838"/>
                <a:gd name="T67" fmla="*/ 1416 h 1838"/>
                <a:gd name="T68" fmla="*/ 1812 w 1838"/>
                <a:gd name="T69" fmla="*/ 1526 h 1838"/>
                <a:gd name="T70" fmla="*/ 1557 w 1838"/>
                <a:gd name="T71" fmla="*/ 1785 h 1838"/>
                <a:gd name="T72" fmla="*/ 1442 w 1838"/>
                <a:gd name="T73" fmla="*/ 1835 h 1838"/>
                <a:gd name="T74" fmla="*/ 1279 w 1838"/>
                <a:gd name="T75" fmla="*/ 1829 h 1838"/>
                <a:gd name="T76" fmla="*/ 1032 w 1838"/>
                <a:gd name="T77" fmla="*/ 1747 h 1838"/>
                <a:gd name="T78" fmla="*/ 777 w 1838"/>
                <a:gd name="T79" fmla="*/ 1588 h 1838"/>
                <a:gd name="T80" fmla="*/ 466 w 1838"/>
                <a:gd name="T81" fmla="*/ 1320 h 1838"/>
                <a:gd name="T82" fmla="*/ 207 w 1838"/>
                <a:gd name="T83" fmla="*/ 1000 h 1838"/>
                <a:gd name="T84" fmla="*/ 67 w 1838"/>
                <a:gd name="T85" fmla="*/ 750 h 1838"/>
                <a:gd name="T86" fmla="*/ 3 w 1838"/>
                <a:gd name="T87" fmla="*/ 516 h 1838"/>
                <a:gd name="T88" fmla="*/ 17 w 1838"/>
                <a:gd name="T89" fmla="*/ 351 h 1838"/>
                <a:gd name="T90" fmla="*/ 109 w 1838"/>
                <a:gd name="T91" fmla="*/ 213 h 1838"/>
                <a:gd name="T92" fmla="*/ 282 w 1838"/>
                <a:gd name="T93" fmla="*/ 46 h 1838"/>
                <a:gd name="T94" fmla="*/ 404 w 1838"/>
                <a:gd name="T95" fmla="*/ 0 h 1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8" h="1838">
                  <a:moveTo>
                    <a:pt x="401" y="212"/>
                  </a:moveTo>
                  <a:lnTo>
                    <a:pt x="352" y="262"/>
                  </a:lnTo>
                  <a:lnTo>
                    <a:pt x="303" y="311"/>
                  </a:lnTo>
                  <a:lnTo>
                    <a:pt x="253" y="360"/>
                  </a:lnTo>
                  <a:lnTo>
                    <a:pt x="232" y="382"/>
                  </a:lnTo>
                  <a:lnTo>
                    <a:pt x="218" y="405"/>
                  </a:lnTo>
                  <a:lnTo>
                    <a:pt x="208" y="431"/>
                  </a:lnTo>
                  <a:lnTo>
                    <a:pt x="205" y="458"/>
                  </a:lnTo>
                  <a:lnTo>
                    <a:pt x="205" y="488"/>
                  </a:lnTo>
                  <a:lnTo>
                    <a:pt x="211" y="533"/>
                  </a:lnTo>
                  <a:lnTo>
                    <a:pt x="222" y="577"/>
                  </a:lnTo>
                  <a:lnTo>
                    <a:pt x="236" y="620"/>
                  </a:lnTo>
                  <a:lnTo>
                    <a:pt x="253" y="663"/>
                  </a:lnTo>
                  <a:lnTo>
                    <a:pt x="272" y="705"/>
                  </a:lnTo>
                  <a:lnTo>
                    <a:pt x="293" y="745"/>
                  </a:lnTo>
                  <a:lnTo>
                    <a:pt x="345" y="836"/>
                  </a:lnTo>
                  <a:lnTo>
                    <a:pt x="402" y="922"/>
                  </a:lnTo>
                  <a:lnTo>
                    <a:pt x="464" y="1005"/>
                  </a:lnTo>
                  <a:lnTo>
                    <a:pt x="528" y="1084"/>
                  </a:lnTo>
                  <a:lnTo>
                    <a:pt x="596" y="1160"/>
                  </a:lnTo>
                  <a:lnTo>
                    <a:pt x="669" y="1233"/>
                  </a:lnTo>
                  <a:lnTo>
                    <a:pt x="745" y="1302"/>
                  </a:lnTo>
                  <a:lnTo>
                    <a:pt x="824" y="1367"/>
                  </a:lnTo>
                  <a:lnTo>
                    <a:pt x="907" y="1429"/>
                  </a:lnTo>
                  <a:lnTo>
                    <a:pt x="994" y="1488"/>
                  </a:lnTo>
                  <a:lnTo>
                    <a:pt x="1044" y="1519"/>
                  </a:lnTo>
                  <a:lnTo>
                    <a:pt x="1094" y="1547"/>
                  </a:lnTo>
                  <a:lnTo>
                    <a:pt x="1146" y="1573"/>
                  </a:lnTo>
                  <a:lnTo>
                    <a:pt x="1199" y="1595"/>
                  </a:lnTo>
                  <a:lnTo>
                    <a:pt x="1254" y="1613"/>
                  </a:lnTo>
                  <a:lnTo>
                    <a:pt x="1311" y="1626"/>
                  </a:lnTo>
                  <a:lnTo>
                    <a:pt x="1330" y="1631"/>
                  </a:lnTo>
                  <a:lnTo>
                    <a:pt x="1349" y="1634"/>
                  </a:lnTo>
                  <a:lnTo>
                    <a:pt x="1369" y="1636"/>
                  </a:lnTo>
                  <a:lnTo>
                    <a:pt x="1389" y="1636"/>
                  </a:lnTo>
                  <a:lnTo>
                    <a:pt x="1407" y="1633"/>
                  </a:lnTo>
                  <a:lnTo>
                    <a:pt x="1425" y="1626"/>
                  </a:lnTo>
                  <a:lnTo>
                    <a:pt x="1442" y="1615"/>
                  </a:lnTo>
                  <a:lnTo>
                    <a:pt x="1489" y="1571"/>
                  </a:lnTo>
                  <a:lnTo>
                    <a:pt x="1535" y="1525"/>
                  </a:lnTo>
                  <a:lnTo>
                    <a:pt x="1579" y="1479"/>
                  </a:lnTo>
                  <a:lnTo>
                    <a:pt x="1622" y="1433"/>
                  </a:lnTo>
                  <a:lnTo>
                    <a:pt x="1551" y="1362"/>
                  </a:lnTo>
                  <a:lnTo>
                    <a:pt x="1477" y="1289"/>
                  </a:lnTo>
                  <a:lnTo>
                    <a:pt x="1401" y="1213"/>
                  </a:lnTo>
                  <a:lnTo>
                    <a:pt x="1359" y="1259"/>
                  </a:lnTo>
                  <a:lnTo>
                    <a:pt x="1313" y="1307"/>
                  </a:lnTo>
                  <a:lnTo>
                    <a:pt x="1289" y="1329"/>
                  </a:lnTo>
                  <a:lnTo>
                    <a:pt x="1264" y="1346"/>
                  </a:lnTo>
                  <a:lnTo>
                    <a:pt x="1240" y="1358"/>
                  </a:lnTo>
                  <a:lnTo>
                    <a:pt x="1214" y="1363"/>
                  </a:lnTo>
                  <a:lnTo>
                    <a:pt x="1188" y="1364"/>
                  </a:lnTo>
                  <a:lnTo>
                    <a:pt x="1161" y="1360"/>
                  </a:lnTo>
                  <a:lnTo>
                    <a:pt x="1132" y="1350"/>
                  </a:lnTo>
                  <a:lnTo>
                    <a:pt x="1103" y="1336"/>
                  </a:lnTo>
                  <a:lnTo>
                    <a:pt x="1026" y="1292"/>
                  </a:lnTo>
                  <a:lnTo>
                    <a:pt x="953" y="1245"/>
                  </a:lnTo>
                  <a:lnTo>
                    <a:pt x="883" y="1194"/>
                  </a:lnTo>
                  <a:lnTo>
                    <a:pt x="818" y="1139"/>
                  </a:lnTo>
                  <a:lnTo>
                    <a:pt x="757" y="1081"/>
                  </a:lnTo>
                  <a:lnTo>
                    <a:pt x="698" y="1019"/>
                  </a:lnTo>
                  <a:lnTo>
                    <a:pt x="643" y="954"/>
                  </a:lnTo>
                  <a:lnTo>
                    <a:pt x="592" y="884"/>
                  </a:lnTo>
                  <a:lnTo>
                    <a:pt x="545" y="811"/>
                  </a:lnTo>
                  <a:lnTo>
                    <a:pt x="501" y="735"/>
                  </a:lnTo>
                  <a:lnTo>
                    <a:pt x="487" y="705"/>
                  </a:lnTo>
                  <a:lnTo>
                    <a:pt x="478" y="676"/>
                  </a:lnTo>
                  <a:lnTo>
                    <a:pt x="474" y="650"/>
                  </a:lnTo>
                  <a:lnTo>
                    <a:pt x="475" y="624"/>
                  </a:lnTo>
                  <a:lnTo>
                    <a:pt x="480" y="598"/>
                  </a:lnTo>
                  <a:lnTo>
                    <a:pt x="492" y="573"/>
                  </a:lnTo>
                  <a:lnTo>
                    <a:pt x="509" y="549"/>
                  </a:lnTo>
                  <a:lnTo>
                    <a:pt x="531" y="523"/>
                  </a:lnTo>
                  <a:lnTo>
                    <a:pt x="577" y="477"/>
                  </a:lnTo>
                  <a:lnTo>
                    <a:pt x="623" y="433"/>
                  </a:lnTo>
                  <a:lnTo>
                    <a:pt x="549" y="359"/>
                  </a:lnTo>
                  <a:lnTo>
                    <a:pt x="475" y="286"/>
                  </a:lnTo>
                  <a:lnTo>
                    <a:pt x="401" y="212"/>
                  </a:lnTo>
                  <a:close/>
                  <a:moveTo>
                    <a:pt x="404" y="0"/>
                  </a:moveTo>
                  <a:lnTo>
                    <a:pt x="436" y="3"/>
                  </a:lnTo>
                  <a:lnTo>
                    <a:pt x="467" y="12"/>
                  </a:lnTo>
                  <a:lnTo>
                    <a:pt x="497" y="26"/>
                  </a:lnTo>
                  <a:lnTo>
                    <a:pt x="528" y="45"/>
                  </a:lnTo>
                  <a:lnTo>
                    <a:pt x="556" y="70"/>
                  </a:lnTo>
                  <a:lnTo>
                    <a:pt x="662" y="175"/>
                  </a:lnTo>
                  <a:lnTo>
                    <a:pt x="767" y="281"/>
                  </a:lnTo>
                  <a:lnTo>
                    <a:pt x="786" y="302"/>
                  </a:lnTo>
                  <a:lnTo>
                    <a:pt x="802" y="324"/>
                  </a:lnTo>
                  <a:lnTo>
                    <a:pt x="815" y="348"/>
                  </a:lnTo>
                  <a:lnTo>
                    <a:pt x="824" y="374"/>
                  </a:lnTo>
                  <a:lnTo>
                    <a:pt x="829" y="401"/>
                  </a:lnTo>
                  <a:lnTo>
                    <a:pt x="832" y="431"/>
                  </a:lnTo>
                  <a:lnTo>
                    <a:pt x="829" y="458"/>
                  </a:lnTo>
                  <a:lnTo>
                    <a:pt x="824" y="484"/>
                  </a:lnTo>
                  <a:lnTo>
                    <a:pt x="815" y="509"/>
                  </a:lnTo>
                  <a:lnTo>
                    <a:pt x="802" y="533"/>
                  </a:lnTo>
                  <a:lnTo>
                    <a:pt x="786" y="555"/>
                  </a:lnTo>
                  <a:lnTo>
                    <a:pt x="768" y="576"/>
                  </a:lnTo>
                  <a:lnTo>
                    <a:pt x="747" y="597"/>
                  </a:lnTo>
                  <a:lnTo>
                    <a:pt x="726" y="617"/>
                  </a:lnTo>
                  <a:lnTo>
                    <a:pt x="706" y="639"/>
                  </a:lnTo>
                  <a:lnTo>
                    <a:pt x="703" y="647"/>
                  </a:lnTo>
                  <a:lnTo>
                    <a:pt x="700" y="655"/>
                  </a:lnTo>
                  <a:lnTo>
                    <a:pt x="700" y="665"/>
                  </a:lnTo>
                  <a:lnTo>
                    <a:pt x="702" y="672"/>
                  </a:lnTo>
                  <a:lnTo>
                    <a:pt x="746" y="745"/>
                  </a:lnTo>
                  <a:lnTo>
                    <a:pt x="794" y="812"/>
                  </a:lnTo>
                  <a:lnTo>
                    <a:pt x="845" y="877"/>
                  </a:lnTo>
                  <a:lnTo>
                    <a:pt x="901" y="936"/>
                  </a:lnTo>
                  <a:lnTo>
                    <a:pt x="961" y="992"/>
                  </a:lnTo>
                  <a:lnTo>
                    <a:pt x="1026" y="1044"/>
                  </a:lnTo>
                  <a:lnTo>
                    <a:pt x="1093" y="1092"/>
                  </a:lnTo>
                  <a:lnTo>
                    <a:pt x="1165" y="1135"/>
                  </a:lnTo>
                  <a:lnTo>
                    <a:pt x="1172" y="1137"/>
                  </a:lnTo>
                  <a:lnTo>
                    <a:pt x="1182" y="1137"/>
                  </a:lnTo>
                  <a:lnTo>
                    <a:pt x="1191" y="1135"/>
                  </a:lnTo>
                  <a:lnTo>
                    <a:pt x="1199" y="1132"/>
                  </a:lnTo>
                  <a:lnTo>
                    <a:pt x="1228" y="1103"/>
                  </a:lnTo>
                  <a:lnTo>
                    <a:pt x="1258" y="1076"/>
                  </a:lnTo>
                  <a:lnTo>
                    <a:pt x="1287" y="1049"/>
                  </a:lnTo>
                  <a:lnTo>
                    <a:pt x="1312" y="1032"/>
                  </a:lnTo>
                  <a:lnTo>
                    <a:pt x="1339" y="1018"/>
                  </a:lnTo>
                  <a:lnTo>
                    <a:pt x="1367" y="1010"/>
                  </a:lnTo>
                  <a:lnTo>
                    <a:pt x="1396" y="1005"/>
                  </a:lnTo>
                  <a:lnTo>
                    <a:pt x="1425" y="1004"/>
                  </a:lnTo>
                  <a:lnTo>
                    <a:pt x="1454" y="1008"/>
                  </a:lnTo>
                  <a:lnTo>
                    <a:pt x="1481" y="1018"/>
                  </a:lnTo>
                  <a:lnTo>
                    <a:pt x="1508" y="1031"/>
                  </a:lnTo>
                  <a:lnTo>
                    <a:pt x="1531" y="1050"/>
                  </a:lnTo>
                  <a:lnTo>
                    <a:pt x="1620" y="1134"/>
                  </a:lnTo>
                  <a:lnTo>
                    <a:pt x="1707" y="1220"/>
                  </a:lnTo>
                  <a:lnTo>
                    <a:pt x="1792" y="1310"/>
                  </a:lnTo>
                  <a:lnTo>
                    <a:pt x="1809" y="1333"/>
                  </a:lnTo>
                  <a:lnTo>
                    <a:pt x="1823" y="1359"/>
                  </a:lnTo>
                  <a:lnTo>
                    <a:pt x="1832" y="1386"/>
                  </a:lnTo>
                  <a:lnTo>
                    <a:pt x="1838" y="1416"/>
                  </a:lnTo>
                  <a:lnTo>
                    <a:pt x="1838" y="1444"/>
                  </a:lnTo>
                  <a:lnTo>
                    <a:pt x="1834" y="1474"/>
                  </a:lnTo>
                  <a:lnTo>
                    <a:pt x="1826" y="1501"/>
                  </a:lnTo>
                  <a:lnTo>
                    <a:pt x="1812" y="1526"/>
                  </a:lnTo>
                  <a:lnTo>
                    <a:pt x="1795" y="1549"/>
                  </a:lnTo>
                  <a:lnTo>
                    <a:pt x="1718" y="1632"/>
                  </a:lnTo>
                  <a:lnTo>
                    <a:pt x="1639" y="1710"/>
                  </a:lnTo>
                  <a:lnTo>
                    <a:pt x="1557" y="1785"/>
                  </a:lnTo>
                  <a:lnTo>
                    <a:pt x="1531" y="1804"/>
                  </a:lnTo>
                  <a:lnTo>
                    <a:pt x="1502" y="1818"/>
                  </a:lnTo>
                  <a:lnTo>
                    <a:pt x="1473" y="1828"/>
                  </a:lnTo>
                  <a:lnTo>
                    <a:pt x="1442" y="1835"/>
                  </a:lnTo>
                  <a:lnTo>
                    <a:pt x="1410" y="1838"/>
                  </a:lnTo>
                  <a:lnTo>
                    <a:pt x="1378" y="1838"/>
                  </a:lnTo>
                  <a:lnTo>
                    <a:pt x="1345" y="1837"/>
                  </a:lnTo>
                  <a:lnTo>
                    <a:pt x="1279" y="1829"/>
                  </a:lnTo>
                  <a:lnTo>
                    <a:pt x="1214" y="1815"/>
                  </a:lnTo>
                  <a:lnTo>
                    <a:pt x="1152" y="1796"/>
                  </a:lnTo>
                  <a:lnTo>
                    <a:pt x="1092" y="1774"/>
                  </a:lnTo>
                  <a:lnTo>
                    <a:pt x="1032" y="1747"/>
                  </a:lnTo>
                  <a:lnTo>
                    <a:pt x="975" y="1716"/>
                  </a:lnTo>
                  <a:lnTo>
                    <a:pt x="918" y="1683"/>
                  </a:lnTo>
                  <a:lnTo>
                    <a:pt x="863" y="1648"/>
                  </a:lnTo>
                  <a:lnTo>
                    <a:pt x="777" y="1588"/>
                  </a:lnTo>
                  <a:lnTo>
                    <a:pt x="694" y="1526"/>
                  </a:lnTo>
                  <a:lnTo>
                    <a:pt x="614" y="1461"/>
                  </a:lnTo>
                  <a:lnTo>
                    <a:pt x="538" y="1391"/>
                  </a:lnTo>
                  <a:lnTo>
                    <a:pt x="466" y="1320"/>
                  </a:lnTo>
                  <a:lnTo>
                    <a:pt x="396" y="1245"/>
                  </a:lnTo>
                  <a:lnTo>
                    <a:pt x="330" y="1167"/>
                  </a:lnTo>
                  <a:lnTo>
                    <a:pt x="266" y="1084"/>
                  </a:lnTo>
                  <a:lnTo>
                    <a:pt x="207" y="1000"/>
                  </a:lnTo>
                  <a:lnTo>
                    <a:pt x="150" y="911"/>
                  </a:lnTo>
                  <a:lnTo>
                    <a:pt x="120" y="859"/>
                  </a:lnTo>
                  <a:lnTo>
                    <a:pt x="92" y="805"/>
                  </a:lnTo>
                  <a:lnTo>
                    <a:pt x="67" y="750"/>
                  </a:lnTo>
                  <a:lnTo>
                    <a:pt x="45" y="694"/>
                  </a:lnTo>
                  <a:lnTo>
                    <a:pt x="26" y="636"/>
                  </a:lnTo>
                  <a:lnTo>
                    <a:pt x="12" y="577"/>
                  </a:lnTo>
                  <a:lnTo>
                    <a:pt x="3" y="516"/>
                  </a:lnTo>
                  <a:lnTo>
                    <a:pt x="0" y="473"/>
                  </a:lnTo>
                  <a:lnTo>
                    <a:pt x="1" y="431"/>
                  </a:lnTo>
                  <a:lnTo>
                    <a:pt x="7" y="390"/>
                  </a:lnTo>
                  <a:lnTo>
                    <a:pt x="17" y="351"/>
                  </a:lnTo>
                  <a:lnTo>
                    <a:pt x="32" y="315"/>
                  </a:lnTo>
                  <a:lnTo>
                    <a:pt x="52" y="279"/>
                  </a:lnTo>
                  <a:lnTo>
                    <a:pt x="79" y="245"/>
                  </a:lnTo>
                  <a:lnTo>
                    <a:pt x="109" y="213"/>
                  </a:lnTo>
                  <a:lnTo>
                    <a:pt x="158" y="167"/>
                  </a:lnTo>
                  <a:lnTo>
                    <a:pt x="205" y="118"/>
                  </a:lnTo>
                  <a:lnTo>
                    <a:pt x="254" y="70"/>
                  </a:lnTo>
                  <a:lnTo>
                    <a:pt x="282" y="46"/>
                  </a:lnTo>
                  <a:lnTo>
                    <a:pt x="312" y="26"/>
                  </a:lnTo>
                  <a:lnTo>
                    <a:pt x="342" y="12"/>
                  </a:lnTo>
                  <a:lnTo>
                    <a:pt x="374" y="3"/>
                  </a:lnTo>
                  <a:lnTo>
                    <a:pt x="4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401" name="Freeform 103">
            <a:extLst>
              <a:ext uri="{FF2B5EF4-FFF2-40B4-BE49-F238E27FC236}">
                <a16:creationId xmlns:a16="http://schemas.microsoft.com/office/drawing/2014/main" id="{9270C41C-6E0B-FF71-5A43-76DE0461D1E2}"/>
              </a:ext>
            </a:extLst>
          </p:cNvPr>
          <p:cNvSpPr>
            <a:spLocks noEditPoints="1"/>
          </p:cNvSpPr>
          <p:nvPr/>
        </p:nvSpPr>
        <p:spPr bwMode="auto">
          <a:xfrm>
            <a:off x="8657315" y="5346087"/>
            <a:ext cx="317185" cy="317185"/>
          </a:xfrm>
          <a:custGeom>
            <a:avLst/>
            <a:gdLst>
              <a:gd name="T0" fmla="*/ 1121 w 3304"/>
              <a:gd name="T1" fmla="*/ 816 h 3306"/>
              <a:gd name="T2" fmla="*/ 971 w 3304"/>
              <a:gd name="T3" fmla="*/ 950 h 3306"/>
              <a:gd name="T4" fmla="*/ 854 w 3304"/>
              <a:gd name="T5" fmla="*/ 1088 h 3306"/>
              <a:gd name="T6" fmla="*/ 824 w 3304"/>
              <a:gd name="T7" fmla="*/ 1236 h 3306"/>
              <a:gd name="T8" fmla="*/ 865 w 3304"/>
              <a:gd name="T9" fmla="*/ 1442 h 3306"/>
              <a:gd name="T10" fmla="*/ 965 w 3304"/>
              <a:gd name="T11" fmla="*/ 1645 h 3306"/>
              <a:gd name="T12" fmla="*/ 1222 w 3304"/>
              <a:gd name="T13" fmla="*/ 1987 h 3306"/>
              <a:gd name="T14" fmla="*/ 1541 w 3304"/>
              <a:gd name="T15" fmla="*/ 2271 h 3306"/>
              <a:gd name="T16" fmla="*/ 1788 w 3304"/>
              <a:gd name="T17" fmla="*/ 2424 h 3306"/>
              <a:gd name="T18" fmla="*/ 2018 w 3304"/>
              <a:gd name="T19" fmla="*/ 2502 h 3306"/>
              <a:gd name="T20" fmla="*/ 2170 w 3304"/>
              <a:gd name="T21" fmla="*/ 2507 h 3306"/>
              <a:gd name="T22" fmla="*/ 2278 w 3304"/>
              <a:gd name="T23" fmla="*/ 2460 h 3306"/>
              <a:gd name="T24" fmla="*/ 2516 w 3304"/>
              <a:gd name="T25" fmla="*/ 2220 h 3306"/>
              <a:gd name="T26" fmla="*/ 2539 w 3304"/>
              <a:gd name="T27" fmla="*/ 2116 h 3306"/>
              <a:gd name="T28" fmla="*/ 2497 w 3304"/>
              <a:gd name="T29" fmla="*/ 2017 h 3306"/>
              <a:gd name="T30" fmla="*/ 2231 w 3304"/>
              <a:gd name="T31" fmla="*/ 1757 h 3306"/>
              <a:gd name="T32" fmla="*/ 2127 w 3304"/>
              <a:gd name="T33" fmla="*/ 1733 h 3306"/>
              <a:gd name="T34" fmla="*/ 2026 w 3304"/>
              <a:gd name="T35" fmla="*/ 1773 h 3306"/>
              <a:gd name="T36" fmla="*/ 1937 w 3304"/>
              <a:gd name="T37" fmla="*/ 1854 h 3306"/>
              <a:gd name="T38" fmla="*/ 1845 w 3304"/>
              <a:gd name="T39" fmla="*/ 1813 h 3306"/>
              <a:gd name="T40" fmla="*/ 1614 w 3304"/>
              <a:gd name="T41" fmla="*/ 1613 h 3306"/>
              <a:gd name="T42" fmla="*/ 1477 w 3304"/>
              <a:gd name="T43" fmla="*/ 1415 h 3306"/>
              <a:gd name="T44" fmla="*/ 1502 w 3304"/>
              <a:gd name="T45" fmla="*/ 1370 h 3306"/>
              <a:gd name="T46" fmla="*/ 1578 w 3304"/>
              <a:gd name="T47" fmla="*/ 1283 h 3306"/>
              <a:gd name="T48" fmla="*/ 1599 w 3304"/>
              <a:gd name="T49" fmla="*/ 1169 h 3306"/>
              <a:gd name="T50" fmla="*/ 1558 w 3304"/>
              <a:gd name="T51" fmla="*/ 1076 h 3306"/>
              <a:gd name="T52" fmla="*/ 1313 w 3304"/>
              <a:gd name="T53" fmla="*/ 834 h 3306"/>
              <a:gd name="T54" fmla="*/ 1676 w 3304"/>
              <a:gd name="T55" fmla="*/ 0 h 3306"/>
              <a:gd name="T56" fmla="*/ 2038 w 3304"/>
              <a:gd name="T57" fmla="*/ 38 h 3306"/>
              <a:gd name="T58" fmla="*/ 2378 w 3304"/>
              <a:gd name="T59" fmla="*/ 155 h 3306"/>
              <a:gd name="T60" fmla="*/ 2684 w 3304"/>
              <a:gd name="T61" fmla="*/ 342 h 3306"/>
              <a:gd name="T62" fmla="*/ 2942 w 3304"/>
              <a:gd name="T63" fmla="*/ 593 h 3306"/>
              <a:gd name="T64" fmla="*/ 3139 w 3304"/>
              <a:gd name="T65" fmla="*/ 899 h 3306"/>
              <a:gd name="T66" fmla="*/ 3263 w 3304"/>
              <a:gd name="T67" fmla="*/ 1252 h 3306"/>
              <a:gd name="T68" fmla="*/ 3304 w 3304"/>
              <a:gd name="T69" fmla="*/ 1622 h 3306"/>
              <a:gd name="T70" fmla="*/ 3262 w 3304"/>
              <a:gd name="T71" fmla="*/ 1980 h 3306"/>
              <a:gd name="T72" fmla="*/ 3145 w 3304"/>
              <a:gd name="T73" fmla="*/ 2314 h 3306"/>
              <a:gd name="T74" fmla="*/ 2960 w 3304"/>
              <a:gd name="T75" fmla="*/ 2614 h 3306"/>
              <a:gd name="T76" fmla="*/ 2712 w 3304"/>
              <a:gd name="T77" fmla="*/ 2866 h 3306"/>
              <a:gd name="T78" fmla="*/ 2409 w 3304"/>
              <a:gd name="T79" fmla="*/ 3060 h 3306"/>
              <a:gd name="T80" fmla="*/ 2049 w 3304"/>
              <a:gd name="T81" fmla="*/ 3186 h 3306"/>
              <a:gd name="T82" fmla="*/ 1650 w 3304"/>
              <a:gd name="T83" fmla="*/ 3228 h 3306"/>
              <a:gd name="T84" fmla="*/ 1261 w 3304"/>
              <a:gd name="T85" fmla="*/ 3168 h 3306"/>
              <a:gd name="T86" fmla="*/ 937 w 3304"/>
              <a:gd name="T87" fmla="*/ 3040 h 3306"/>
              <a:gd name="T88" fmla="*/ 791 w 3304"/>
              <a:gd name="T89" fmla="*/ 3031 h 3306"/>
              <a:gd name="T90" fmla="*/ 37 w 3304"/>
              <a:gd name="T91" fmla="*/ 3294 h 3306"/>
              <a:gd name="T92" fmla="*/ 35 w 3304"/>
              <a:gd name="T93" fmla="*/ 3207 h 3306"/>
              <a:gd name="T94" fmla="*/ 212 w 3304"/>
              <a:gd name="T95" fmla="*/ 2697 h 3306"/>
              <a:gd name="T96" fmla="*/ 283 w 3304"/>
              <a:gd name="T97" fmla="*/ 2423 h 3306"/>
              <a:gd name="T98" fmla="*/ 180 w 3304"/>
              <a:gd name="T99" fmla="*/ 2177 h 3306"/>
              <a:gd name="T100" fmla="*/ 92 w 3304"/>
              <a:gd name="T101" fmla="*/ 1811 h 3306"/>
              <a:gd name="T102" fmla="*/ 91 w 3304"/>
              <a:gd name="T103" fmla="*/ 1413 h 3306"/>
              <a:gd name="T104" fmla="*/ 186 w 3304"/>
              <a:gd name="T105" fmla="*/ 1033 h 3306"/>
              <a:gd name="T106" fmla="*/ 370 w 3304"/>
              <a:gd name="T107" fmla="*/ 693 h 3306"/>
              <a:gd name="T108" fmla="*/ 602 w 3304"/>
              <a:gd name="T109" fmla="*/ 424 h 3306"/>
              <a:gd name="T110" fmla="*/ 883 w 3304"/>
              <a:gd name="T111" fmla="*/ 217 h 3306"/>
              <a:gd name="T112" fmla="*/ 1214 w 3304"/>
              <a:gd name="T113" fmla="*/ 74 h 3306"/>
              <a:gd name="T114" fmla="*/ 1583 w 3304"/>
              <a:gd name="T115" fmla="*/ 4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04" h="3306">
                <a:moveTo>
                  <a:pt x="1219" y="796"/>
                </a:moveTo>
                <a:lnTo>
                  <a:pt x="1186" y="796"/>
                </a:lnTo>
                <a:lnTo>
                  <a:pt x="1154" y="802"/>
                </a:lnTo>
                <a:lnTo>
                  <a:pt x="1121" y="816"/>
                </a:lnTo>
                <a:lnTo>
                  <a:pt x="1090" y="835"/>
                </a:lnTo>
                <a:lnTo>
                  <a:pt x="1061" y="860"/>
                </a:lnTo>
                <a:lnTo>
                  <a:pt x="1016" y="905"/>
                </a:lnTo>
                <a:lnTo>
                  <a:pt x="971" y="950"/>
                </a:lnTo>
                <a:lnTo>
                  <a:pt x="927" y="994"/>
                </a:lnTo>
                <a:lnTo>
                  <a:pt x="897" y="1023"/>
                </a:lnTo>
                <a:lnTo>
                  <a:pt x="874" y="1055"/>
                </a:lnTo>
                <a:lnTo>
                  <a:pt x="854" y="1088"/>
                </a:lnTo>
                <a:lnTo>
                  <a:pt x="840" y="1123"/>
                </a:lnTo>
                <a:lnTo>
                  <a:pt x="831" y="1159"/>
                </a:lnTo>
                <a:lnTo>
                  <a:pt x="825" y="1196"/>
                </a:lnTo>
                <a:lnTo>
                  <a:pt x="824" y="1236"/>
                </a:lnTo>
                <a:lnTo>
                  <a:pt x="827" y="1277"/>
                </a:lnTo>
                <a:lnTo>
                  <a:pt x="836" y="1333"/>
                </a:lnTo>
                <a:lnTo>
                  <a:pt x="849" y="1389"/>
                </a:lnTo>
                <a:lnTo>
                  <a:pt x="865" y="1442"/>
                </a:lnTo>
                <a:lnTo>
                  <a:pt x="887" y="1495"/>
                </a:lnTo>
                <a:lnTo>
                  <a:pt x="910" y="1546"/>
                </a:lnTo>
                <a:lnTo>
                  <a:pt x="937" y="1596"/>
                </a:lnTo>
                <a:lnTo>
                  <a:pt x="965" y="1645"/>
                </a:lnTo>
                <a:lnTo>
                  <a:pt x="1023" y="1737"/>
                </a:lnTo>
                <a:lnTo>
                  <a:pt x="1085" y="1825"/>
                </a:lnTo>
                <a:lnTo>
                  <a:pt x="1152" y="1908"/>
                </a:lnTo>
                <a:lnTo>
                  <a:pt x="1222" y="1987"/>
                </a:lnTo>
                <a:lnTo>
                  <a:pt x="1296" y="2064"/>
                </a:lnTo>
                <a:lnTo>
                  <a:pt x="1374" y="2136"/>
                </a:lnTo>
                <a:lnTo>
                  <a:pt x="1456" y="2205"/>
                </a:lnTo>
                <a:lnTo>
                  <a:pt x="1541" y="2271"/>
                </a:lnTo>
                <a:lnTo>
                  <a:pt x="1629" y="2333"/>
                </a:lnTo>
                <a:lnTo>
                  <a:pt x="1681" y="2365"/>
                </a:lnTo>
                <a:lnTo>
                  <a:pt x="1734" y="2397"/>
                </a:lnTo>
                <a:lnTo>
                  <a:pt x="1788" y="2424"/>
                </a:lnTo>
                <a:lnTo>
                  <a:pt x="1843" y="2450"/>
                </a:lnTo>
                <a:lnTo>
                  <a:pt x="1900" y="2471"/>
                </a:lnTo>
                <a:lnTo>
                  <a:pt x="1958" y="2488"/>
                </a:lnTo>
                <a:lnTo>
                  <a:pt x="2018" y="2502"/>
                </a:lnTo>
                <a:lnTo>
                  <a:pt x="2080" y="2509"/>
                </a:lnTo>
                <a:lnTo>
                  <a:pt x="2110" y="2511"/>
                </a:lnTo>
                <a:lnTo>
                  <a:pt x="2140" y="2510"/>
                </a:lnTo>
                <a:lnTo>
                  <a:pt x="2170" y="2507"/>
                </a:lnTo>
                <a:lnTo>
                  <a:pt x="2199" y="2501"/>
                </a:lnTo>
                <a:lnTo>
                  <a:pt x="2227" y="2491"/>
                </a:lnTo>
                <a:lnTo>
                  <a:pt x="2253" y="2478"/>
                </a:lnTo>
                <a:lnTo>
                  <a:pt x="2278" y="2460"/>
                </a:lnTo>
                <a:lnTo>
                  <a:pt x="2354" y="2391"/>
                </a:lnTo>
                <a:lnTo>
                  <a:pt x="2428" y="2317"/>
                </a:lnTo>
                <a:lnTo>
                  <a:pt x="2500" y="2241"/>
                </a:lnTo>
                <a:lnTo>
                  <a:pt x="2516" y="2220"/>
                </a:lnTo>
                <a:lnTo>
                  <a:pt x="2528" y="2195"/>
                </a:lnTo>
                <a:lnTo>
                  <a:pt x="2536" y="2170"/>
                </a:lnTo>
                <a:lnTo>
                  <a:pt x="2539" y="2142"/>
                </a:lnTo>
                <a:lnTo>
                  <a:pt x="2539" y="2116"/>
                </a:lnTo>
                <a:lnTo>
                  <a:pt x="2534" y="2088"/>
                </a:lnTo>
                <a:lnTo>
                  <a:pt x="2526" y="2063"/>
                </a:lnTo>
                <a:lnTo>
                  <a:pt x="2513" y="2038"/>
                </a:lnTo>
                <a:lnTo>
                  <a:pt x="2497" y="2017"/>
                </a:lnTo>
                <a:lnTo>
                  <a:pt x="2417" y="1933"/>
                </a:lnTo>
                <a:lnTo>
                  <a:pt x="2337" y="1853"/>
                </a:lnTo>
                <a:lnTo>
                  <a:pt x="2253" y="1774"/>
                </a:lnTo>
                <a:lnTo>
                  <a:pt x="2231" y="1757"/>
                </a:lnTo>
                <a:lnTo>
                  <a:pt x="2206" y="1744"/>
                </a:lnTo>
                <a:lnTo>
                  <a:pt x="2181" y="1736"/>
                </a:lnTo>
                <a:lnTo>
                  <a:pt x="2154" y="1732"/>
                </a:lnTo>
                <a:lnTo>
                  <a:pt x="2127" y="1733"/>
                </a:lnTo>
                <a:lnTo>
                  <a:pt x="2099" y="1737"/>
                </a:lnTo>
                <a:lnTo>
                  <a:pt x="2074" y="1745"/>
                </a:lnTo>
                <a:lnTo>
                  <a:pt x="2049" y="1757"/>
                </a:lnTo>
                <a:lnTo>
                  <a:pt x="2026" y="1773"/>
                </a:lnTo>
                <a:lnTo>
                  <a:pt x="1998" y="1798"/>
                </a:lnTo>
                <a:lnTo>
                  <a:pt x="1970" y="1825"/>
                </a:lnTo>
                <a:lnTo>
                  <a:pt x="1943" y="1850"/>
                </a:lnTo>
                <a:lnTo>
                  <a:pt x="1937" y="1854"/>
                </a:lnTo>
                <a:lnTo>
                  <a:pt x="1927" y="1856"/>
                </a:lnTo>
                <a:lnTo>
                  <a:pt x="1918" y="1856"/>
                </a:lnTo>
                <a:lnTo>
                  <a:pt x="1912" y="1854"/>
                </a:lnTo>
                <a:lnTo>
                  <a:pt x="1845" y="1813"/>
                </a:lnTo>
                <a:lnTo>
                  <a:pt x="1781" y="1769"/>
                </a:lnTo>
                <a:lnTo>
                  <a:pt x="1722" y="1721"/>
                </a:lnTo>
                <a:lnTo>
                  <a:pt x="1666" y="1669"/>
                </a:lnTo>
                <a:lnTo>
                  <a:pt x="1614" y="1613"/>
                </a:lnTo>
                <a:lnTo>
                  <a:pt x="1565" y="1553"/>
                </a:lnTo>
                <a:lnTo>
                  <a:pt x="1520" y="1490"/>
                </a:lnTo>
                <a:lnTo>
                  <a:pt x="1479" y="1422"/>
                </a:lnTo>
                <a:lnTo>
                  <a:pt x="1477" y="1415"/>
                </a:lnTo>
                <a:lnTo>
                  <a:pt x="1477" y="1406"/>
                </a:lnTo>
                <a:lnTo>
                  <a:pt x="1479" y="1398"/>
                </a:lnTo>
                <a:lnTo>
                  <a:pt x="1483" y="1391"/>
                </a:lnTo>
                <a:lnTo>
                  <a:pt x="1502" y="1370"/>
                </a:lnTo>
                <a:lnTo>
                  <a:pt x="1521" y="1351"/>
                </a:lnTo>
                <a:lnTo>
                  <a:pt x="1541" y="1332"/>
                </a:lnTo>
                <a:lnTo>
                  <a:pt x="1562" y="1308"/>
                </a:lnTo>
                <a:lnTo>
                  <a:pt x="1578" y="1283"/>
                </a:lnTo>
                <a:lnTo>
                  <a:pt x="1590" y="1256"/>
                </a:lnTo>
                <a:lnTo>
                  <a:pt x="1599" y="1227"/>
                </a:lnTo>
                <a:lnTo>
                  <a:pt x="1600" y="1196"/>
                </a:lnTo>
                <a:lnTo>
                  <a:pt x="1599" y="1169"/>
                </a:lnTo>
                <a:lnTo>
                  <a:pt x="1593" y="1143"/>
                </a:lnTo>
                <a:lnTo>
                  <a:pt x="1584" y="1119"/>
                </a:lnTo>
                <a:lnTo>
                  <a:pt x="1573" y="1097"/>
                </a:lnTo>
                <a:lnTo>
                  <a:pt x="1558" y="1076"/>
                </a:lnTo>
                <a:lnTo>
                  <a:pt x="1539" y="1057"/>
                </a:lnTo>
                <a:lnTo>
                  <a:pt x="1442" y="958"/>
                </a:lnTo>
                <a:lnTo>
                  <a:pt x="1343" y="859"/>
                </a:lnTo>
                <a:lnTo>
                  <a:pt x="1313" y="834"/>
                </a:lnTo>
                <a:lnTo>
                  <a:pt x="1283" y="816"/>
                </a:lnTo>
                <a:lnTo>
                  <a:pt x="1250" y="802"/>
                </a:lnTo>
                <a:lnTo>
                  <a:pt x="1219" y="796"/>
                </a:lnTo>
                <a:close/>
                <a:moveTo>
                  <a:pt x="1676" y="0"/>
                </a:moveTo>
                <a:lnTo>
                  <a:pt x="1768" y="2"/>
                </a:lnTo>
                <a:lnTo>
                  <a:pt x="1859" y="9"/>
                </a:lnTo>
                <a:lnTo>
                  <a:pt x="1950" y="21"/>
                </a:lnTo>
                <a:lnTo>
                  <a:pt x="2038" y="38"/>
                </a:lnTo>
                <a:lnTo>
                  <a:pt x="2126" y="60"/>
                </a:lnTo>
                <a:lnTo>
                  <a:pt x="2211" y="88"/>
                </a:lnTo>
                <a:lnTo>
                  <a:pt x="2296" y="119"/>
                </a:lnTo>
                <a:lnTo>
                  <a:pt x="2378" y="155"/>
                </a:lnTo>
                <a:lnTo>
                  <a:pt x="2458" y="195"/>
                </a:lnTo>
                <a:lnTo>
                  <a:pt x="2536" y="240"/>
                </a:lnTo>
                <a:lnTo>
                  <a:pt x="2611" y="289"/>
                </a:lnTo>
                <a:lnTo>
                  <a:pt x="2684" y="342"/>
                </a:lnTo>
                <a:lnTo>
                  <a:pt x="2753" y="399"/>
                </a:lnTo>
                <a:lnTo>
                  <a:pt x="2819" y="460"/>
                </a:lnTo>
                <a:lnTo>
                  <a:pt x="2881" y="524"/>
                </a:lnTo>
                <a:lnTo>
                  <a:pt x="2942" y="593"/>
                </a:lnTo>
                <a:lnTo>
                  <a:pt x="2997" y="665"/>
                </a:lnTo>
                <a:lnTo>
                  <a:pt x="3048" y="739"/>
                </a:lnTo>
                <a:lnTo>
                  <a:pt x="3095" y="818"/>
                </a:lnTo>
                <a:lnTo>
                  <a:pt x="3139" y="899"/>
                </a:lnTo>
                <a:lnTo>
                  <a:pt x="3177" y="983"/>
                </a:lnTo>
                <a:lnTo>
                  <a:pt x="3211" y="1070"/>
                </a:lnTo>
                <a:lnTo>
                  <a:pt x="3240" y="1160"/>
                </a:lnTo>
                <a:lnTo>
                  <a:pt x="3263" y="1252"/>
                </a:lnTo>
                <a:lnTo>
                  <a:pt x="3282" y="1345"/>
                </a:lnTo>
                <a:lnTo>
                  <a:pt x="3294" y="1438"/>
                </a:lnTo>
                <a:lnTo>
                  <a:pt x="3302" y="1530"/>
                </a:lnTo>
                <a:lnTo>
                  <a:pt x="3304" y="1622"/>
                </a:lnTo>
                <a:lnTo>
                  <a:pt x="3301" y="1714"/>
                </a:lnTo>
                <a:lnTo>
                  <a:pt x="3293" y="1803"/>
                </a:lnTo>
                <a:lnTo>
                  <a:pt x="3280" y="1893"/>
                </a:lnTo>
                <a:lnTo>
                  <a:pt x="3262" y="1980"/>
                </a:lnTo>
                <a:lnTo>
                  <a:pt x="3240" y="2067"/>
                </a:lnTo>
                <a:lnTo>
                  <a:pt x="3212" y="2151"/>
                </a:lnTo>
                <a:lnTo>
                  <a:pt x="3181" y="2234"/>
                </a:lnTo>
                <a:lnTo>
                  <a:pt x="3145" y="2314"/>
                </a:lnTo>
                <a:lnTo>
                  <a:pt x="3105" y="2393"/>
                </a:lnTo>
                <a:lnTo>
                  <a:pt x="3061" y="2469"/>
                </a:lnTo>
                <a:lnTo>
                  <a:pt x="3012" y="2542"/>
                </a:lnTo>
                <a:lnTo>
                  <a:pt x="2960" y="2614"/>
                </a:lnTo>
                <a:lnTo>
                  <a:pt x="2904" y="2682"/>
                </a:lnTo>
                <a:lnTo>
                  <a:pt x="2844" y="2746"/>
                </a:lnTo>
                <a:lnTo>
                  <a:pt x="2780" y="2808"/>
                </a:lnTo>
                <a:lnTo>
                  <a:pt x="2712" y="2866"/>
                </a:lnTo>
                <a:lnTo>
                  <a:pt x="2641" y="2920"/>
                </a:lnTo>
                <a:lnTo>
                  <a:pt x="2567" y="2971"/>
                </a:lnTo>
                <a:lnTo>
                  <a:pt x="2489" y="3018"/>
                </a:lnTo>
                <a:lnTo>
                  <a:pt x="2409" y="3060"/>
                </a:lnTo>
                <a:lnTo>
                  <a:pt x="2326" y="3098"/>
                </a:lnTo>
                <a:lnTo>
                  <a:pt x="2239" y="3131"/>
                </a:lnTo>
                <a:lnTo>
                  <a:pt x="2150" y="3160"/>
                </a:lnTo>
                <a:lnTo>
                  <a:pt x="2049" y="3186"/>
                </a:lnTo>
                <a:lnTo>
                  <a:pt x="1949" y="3206"/>
                </a:lnTo>
                <a:lnTo>
                  <a:pt x="1849" y="3219"/>
                </a:lnTo>
                <a:lnTo>
                  <a:pt x="1749" y="3227"/>
                </a:lnTo>
                <a:lnTo>
                  <a:pt x="1650" y="3228"/>
                </a:lnTo>
                <a:lnTo>
                  <a:pt x="1552" y="3221"/>
                </a:lnTo>
                <a:lnTo>
                  <a:pt x="1454" y="3210"/>
                </a:lnTo>
                <a:lnTo>
                  <a:pt x="1357" y="3192"/>
                </a:lnTo>
                <a:lnTo>
                  <a:pt x="1261" y="3168"/>
                </a:lnTo>
                <a:lnTo>
                  <a:pt x="1164" y="3136"/>
                </a:lnTo>
                <a:lnTo>
                  <a:pt x="1069" y="3099"/>
                </a:lnTo>
                <a:lnTo>
                  <a:pt x="973" y="3056"/>
                </a:lnTo>
                <a:lnTo>
                  <a:pt x="937" y="3040"/>
                </a:lnTo>
                <a:lnTo>
                  <a:pt x="901" y="3029"/>
                </a:lnTo>
                <a:lnTo>
                  <a:pt x="864" y="3025"/>
                </a:lnTo>
                <a:lnTo>
                  <a:pt x="828" y="3025"/>
                </a:lnTo>
                <a:lnTo>
                  <a:pt x="791" y="3031"/>
                </a:lnTo>
                <a:lnTo>
                  <a:pt x="752" y="3042"/>
                </a:lnTo>
                <a:lnTo>
                  <a:pt x="514" y="3128"/>
                </a:lnTo>
                <a:lnTo>
                  <a:pt x="275" y="3211"/>
                </a:lnTo>
                <a:lnTo>
                  <a:pt x="37" y="3294"/>
                </a:lnTo>
                <a:lnTo>
                  <a:pt x="25" y="3298"/>
                </a:lnTo>
                <a:lnTo>
                  <a:pt x="14" y="3301"/>
                </a:lnTo>
                <a:lnTo>
                  <a:pt x="0" y="3306"/>
                </a:lnTo>
                <a:lnTo>
                  <a:pt x="35" y="3207"/>
                </a:lnTo>
                <a:lnTo>
                  <a:pt x="67" y="3112"/>
                </a:lnTo>
                <a:lnTo>
                  <a:pt x="101" y="3017"/>
                </a:lnTo>
                <a:lnTo>
                  <a:pt x="156" y="2857"/>
                </a:lnTo>
                <a:lnTo>
                  <a:pt x="212" y="2697"/>
                </a:lnTo>
                <a:lnTo>
                  <a:pt x="269" y="2537"/>
                </a:lnTo>
                <a:lnTo>
                  <a:pt x="281" y="2499"/>
                </a:lnTo>
                <a:lnTo>
                  <a:pt x="285" y="2461"/>
                </a:lnTo>
                <a:lnTo>
                  <a:pt x="283" y="2423"/>
                </a:lnTo>
                <a:lnTo>
                  <a:pt x="275" y="2387"/>
                </a:lnTo>
                <a:lnTo>
                  <a:pt x="259" y="2350"/>
                </a:lnTo>
                <a:lnTo>
                  <a:pt x="217" y="2264"/>
                </a:lnTo>
                <a:lnTo>
                  <a:pt x="180" y="2177"/>
                </a:lnTo>
                <a:lnTo>
                  <a:pt x="150" y="2088"/>
                </a:lnTo>
                <a:lnTo>
                  <a:pt x="125" y="1998"/>
                </a:lnTo>
                <a:lnTo>
                  <a:pt x="106" y="1905"/>
                </a:lnTo>
                <a:lnTo>
                  <a:pt x="92" y="1811"/>
                </a:lnTo>
                <a:lnTo>
                  <a:pt x="83" y="1711"/>
                </a:lnTo>
                <a:lnTo>
                  <a:pt x="79" y="1610"/>
                </a:lnTo>
                <a:lnTo>
                  <a:pt x="82" y="1511"/>
                </a:lnTo>
                <a:lnTo>
                  <a:pt x="91" y="1413"/>
                </a:lnTo>
                <a:lnTo>
                  <a:pt x="106" y="1316"/>
                </a:lnTo>
                <a:lnTo>
                  <a:pt x="126" y="1221"/>
                </a:lnTo>
                <a:lnTo>
                  <a:pt x="153" y="1126"/>
                </a:lnTo>
                <a:lnTo>
                  <a:pt x="186" y="1033"/>
                </a:lnTo>
                <a:lnTo>
                  <a:pt x="226" y="942"/>
                </a:lnTo>
                <a:lnTo>
                  <a:pt x="272" y="851"/>
                </a:lnTo>
                <a:lnTo>
                  <a:pt x="319" y="771"/>
                </a:lnTo>
                <a:lnTo>
                  <a:pt x="370" y="693"/>
                </a:lnTo>
                <a:lnTo>
                  <a:pt x="423" y="620"/>
                </a:lnTo>
                <a:lnTo>
                  <a:pt x="480" y="551"/>
                </a:lnTo>
                <a:lnTo>
                  <a:pt x="539" y="485"/>
                </a:lnTo>
                <a:lnTo>
                  <a:pt x="602" y="424"/>
                </a:lnTo>
                <a:lnTo>
                  <a:pt x="667" y="365"/>
                </a:lnTo>
                <a:lnTo>
                  <a:pt x="736" y="313"/>
                </a:lnTo>
                <a:lnTo>
                  <a:pt x="808" y="263"/>
                </a:lnTo>
                <a:lnTo>
                  <a:pt x="883" y="217"/>
                </a:lnTo>
                <a:lnTo>
                  <a:pt x="961" y="175"/>
                </a:lnTo>
                <a:lnTo>
                  <a:pt x="1043" y="137"/>
                </a:lnTo>
                <a:lnTo>
                  <a:pt x="1127" y="104"/>
                </a:lnTo>
                <a:lnTo>
                  <a:pt x="1214" y="74"/>
                </a:lnTo>
                <a:lnTo>
                  <a:pt x="1304" y="49"/>
                </a:lnTo>
                <a:lnTo>
                  <a:pt x="1398" y="28"/>
                </a:lnTo>
                <a:lnTo>
                  <a:pt x="1491" y="13"/>
                </a:lnTo>
                <a:lnTo>
                  <a:pt x="1583" y="4"/>
                </a:lnTo>
                <a:lnTo>
                  <a:pt x="1676"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nvGrpSpPr>
          <p:cNvPr id="402" name="Group 106">
            <a:extLst>
              <a:ext uri="{FF2B5EF4-FFF2-40B4-BE49-F238E27FC236}">
                <a16:creationId xmlns:a16="http://schemas.microsoft.com/office/drawing/2014/main" id="{8FC948A0-DE3A-6A7E-F15B-948B7523C950}"/>
              </a:ext>
            </a:extLst>
          </p:cNvPr>
          <p:cNvGrpSpPr>
            <a:grpSpLocks noChangeAspect="1"/>
          </p:cNvGrpSpPr>
          <p:nvPr/>
        </p:nvGrpSpPr>
        <p:grpSpPr bwMode="auto">
          <a:xfrm>
            <a:off x="9093390" y="5331790"/>
            <a:ext cx="345778" cy="345778"/>
            <a:chOff x="5375" y="2479"/>
            <a:chExt cx="228" cy="228"/>
          </a:xfrm>
          <a:solidFill>
            <a:schemeClr val="tx2"/>
          </a:solidFill>
        </p:grpSpPr>
        <p:sp>
          <p:nvSpPr>
            <p:cNvPr id="403" name="Freeform 108">
              <a:extLst>
                <a:ext uri="{FF2B5EF4-FFF2-40B4-BE49-F238E27FC236}">
                  <a16:creationId xmlns:a16="http://schemas.microsoft.com/office/drawing/2014/main" id="{8BE3F9A5-6248-89A4-272B-0B54FC4A66E1}"/>
                </a:ext>
              </a:extLst>
            </p:cNvPr>
            <p:cNvSpPr>
              <a:spLocks noEditPoints="1"/>
            </p:cNvSpPr>
            <p:nvPr/>
          </p:nvSpPr>
          <p:spPr bwMode="auto">
            <a:xfrm>
              <a:off x="5375" y="2479"/>
              <a:ext cx="228" cy="228"/>
            </a:xfrm>
            <a:custGeom>
              <a:avLst/>
              <a:gdLst>
                <a:gd name="T0" fmla="*/ 1000 w 3423"/>
                <a:gd name="T1" fmla="*/ 124 h 3422"/>
                <a:gd name="T2" fmla="*/ 624 w 3423"/>
                <a:gd name="T3" fmla="*/ 173 h 3422"/>
                <a:gd name="T4" fmla="*/ 423 w 3423"/>
                <a:gd name="T5" fmla="*/ 255 h 3422"/>
                <a:gd name="T6" fmla="*/ 275 w 3423"/>
                <a:gd name="T7" fmla="*/ 393 h 3422"/>
                <a:gd name="T8" fmla="*/ 182 w 3423"/>
                <a:gd name="T9" fmla="*/ 591 h 3422"/>
                <a:gd name="T10" fmla="*/ 127 w 3423"/>
                <a:gd name="T11" fmla="*/ 949 h 3422"/>
                <a:gd name="T12" fmla="*/ 121 w 3423"/>
                <a:gd name="T13" fmla="*/ 2288 h 3422"/>
                <a:gd name="T14" fmla="*/ 153 w 3423"/>
                <a:gd name="T15" fmla="*/ 2699 h 3422"/>
                <a:gd name="T16" fmla="*/ 228 w 3423"/>
                <a:gd name="T17" fmla="*/ 2947 h 3422"/>
                <a:gd name="T18" fmla="*/ 343 w 3423"/>
                <a:gd name="T19" fmla="*/ 3105 h 3422"/>
                <a:gd name="T20" fmla="*/ 514 w 3423"/>
                <a:gd name="T21" fmla="*/ 3212 h 3422"/>
                <a:gd name="T22" fmla="*/ 793 w 3423"/>
                <a:gd name="T23" fmla="*/ 3281 h 3422"/>
                <a:gd name="T24" fmla="*/ 1457 w 3423"/>
                <a:gd name="T25" fmla="*/ 3293 h 3422"/>
                <a:gd name="T26" fmla="*/ 2333 w 3423"/>
                <a:gd name="T27" fmla="*/ 3300 h 3422"/>
                <a:gd name="T28" fmla="*/ 2766 w 3423"/>
                <a:gd name="T29" fmla="*/ 3255 h 3422"/>
                <a:gd name="T30" fmla="*/ 2979 w 3423"/>
                <a:gd name="T31" fmla="*/ 3177 h 3422"/>
                <a:gd name="T32" fmla="*/ 3136 w 3423"/>
                <a:gd name="T33" fmla="*/ 3042 h 3422"/>
                <a:gd name="T34" fmla="*/ 3235 w 3423"/>
                <a:gd name="T35" fmla="*/ 2846 h 3422"/>
                <a:gd name="T36" fmla="*/ 3293 w 3423"/>
                <a:gd name="T37" fmla="*/ 2489 h 3422"/>
                <a:gd name="T38" fmla="*/ 3301 w 3423"/>
                <a:gd name="T39" fmla="*/ 1134 h 3422"/>
                <a:gd name="T40" fmla="*/ 3273 w 3423"/>
                <a:gd name="T41" fmla="*/ 751 h 3422"/>
                <a:gd name="T42" fmla="*/ 3201 w 3423"/>
                <a:gd name="T43" fmla="*/ 484 h 3422"/>
                <a:gd name="T44" fmla="*/ 3072 w 3423"/>
                <a:gd name="T45" fmla="*/ 310 h 3422"/>
                <a:gd name="T46" fmla="*/ 2882 w 3423"/>
                <a:gd name="T47" fmla="*/ 198 h 3422"/>
                <a:gd name="T48" fmla="*/ 2573 w 3423"/>
                <a:gd name="T49" fmla="*/ 135 h 3422"/>
                <a:gd name="T50" fmla="*/ 1738 w 3423"/>
                <a:gd name="T51" fmla="*/ 119 h 3422"/>
                <a:gd name="T52" fmla="*/ 2596 w 3423"/>
                <a:gd name="T53" fmla="*/ 17 h 3422"/>
                <a:gd name="T54" fmla="*/ 2931 w 3423"/>
                <a:gd name="T55" fmla="*/ 88 h 3422"/>
                <a:gd name="T56" fmla="*/ 3143 w 3423"/>
                <a:gd name="T57" fmla="*/ 210 h 3422"/>
                <a:gd name="T58" fmla="*/ 3290 w 3423"/>
                <a:gd name="T59" fmla="*/ 395 h 3422"/>
                <a:gd name="T60" fmla="*/ 3377 w 3423"/>
                <a:gd name="T61" fmla="*/ 641 h 3422"/>
                <a:gd name="T62" fmla="*/ 3422 w 3423"/>
                <a:gd name="T63" fmla="*/ 1123 h 3422"/>
                <a:gd name="T64" fmla="*/ 3420 w 3423"/>
                <a:gd name="T65" fmla="*/ 2403 h 3422"/>
                <a:gd name="T66" fmla="*/ 3364 w 3423"/>
                <a:gd name="T67" fmla="*/ 2829 h 3422"/>
                <a:gd name="T68" fmla="*/ 3265 w 3423"/>
                <a:gd name="T69" fmla="*/ 3070 h 3422"/>
                <a:gd name="T70" fmla="*/ 3101 w 3423"/>
                <a:gd name="T71" fmla="*/ 3243 h 3422"/>
                <a:gd name="T72" fmla="*/ 2876 w 3423"/>
                <a:gd name="T73" fmla="*/ 3351 h 3422"/>
                <a:gd name="T74" fmla="*/ 2495 w 3423"/>
                <a:gd name="T75" fmla="*/ 3414 h 3422"/>
                <a:gd name="T76" fmla="*/ 1709 w 3423"/>
                <a:gd name="T77" fmla="*/ 3422 h 3422"/>
                <a:gd name="T78" fmla="*/ 919 w 3423"/>
                <a:gd name="T79" fmla="*/ 3413 h 3422"/>
                <a:gd name="T80" fmla="*/ 525 w 3423"/>
                <a:gd name="T81" fmla="*/ 3344 h 3422"/>
                <a:gd name="T82" fmla="*/ 304 w 3423"/>
                <a:gd name="T83" fmla="*/ 3229 h 3422"/>
                <a:gd name="T84" fmla="*/ 147 w 3423"/>
                <a:gd name="T85" fmla="*/ 3051 h 3422"/>
                <a:gd name="T86" fmla="*/ 54 w 3423"/>
                <a:gd name="T87" fmla="*/ 2811 h 3422"/>
                <a:gd name="T88" fmla="*/ 2 w 3423"/>
                <a:gd name="T89" fmla="*/ 2364 h 3422"/>
                <a:gd name="T90" fmla="*/ 16 w 3423"/>
                <a:gd name="T91" fmla="*/ 831 h 3422"/>
                <a:gd name="T92" fmla="*/ 95 w 3423"/>
                <a:gd name="T93" fmla="*/ 476 h 3422"/>
                <a:gd name="T94" fmla="*/ 226 w 3423"/>
                <a:gd name="T95" fmla="*/ 263 h 3422"/>
                <a:gd name="T96" fmla="*/ 423 w 3423"/>
                <a:gd name="T97" fmla="*/ 117 h 3422"/>
                <a:gd name="T98" fmla="*/ 718 w 3423"/>
                <a:gd name="T99" fmla="*/ 32 h 3422"/>
                <a:gd name="T100" fmla="*/ 1135 w 3423"/>
                <a:gd name="T101" fmla="*/ 0 h 3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23" h="3422">
                  <a:moveTo>
                    <a:pt x="1738" y="119"/>
                  </a:moveTo>
                  <a:lnTo>
                    <a:pt x="1190" y="120"/>
                  </a:lnTo>
                  <a:lnTo>
                    <a:pt x="1095" y="121"/>
                  </a:lnTo>
                  <a:lnTo>
                    <a:pt x="1000" y="124"/>
                  </a:lnTo>
                  <a:lnTo>
                    <a:pt x="906" y="130"/>
                  </a:lnTo>
                  <a:lnTo>
                    <a:pt x="811" y="139"/>
                  </a:lnTo>
                  <a:lnTo>
                    <a:pt x="717" y="153"/>
                  </a:lnTo>
                  <a:lnTo>
                    <a:pt x="624" y="173"/>
                  </a:lnTo>
                  <a:lnTo>
                    <a:pt x="569" y="189"/>
                  </a:lnTo>
                  <a:lnTo>
                    <a:pt x="518" y="207"/>
                  </a:lnTo>
                  <a:lnTo>
                    <a:pt x="468" y="229"/>
                  </a:lnTo>
                  <a:lnTo>
                    <a:pt x="423" y="255"/>
                  </a:lnTo>
                  <a:lnTo>
                    <a:pt x="381" y="284"/>
                  </a:lnTo>
                  <a:lnTo>
                    <a:pt x="343" y="316"/>
                  </a:lnTo>
                  <a:lnTo>
                    <a:pt x="307" y="353"/>
                  </a:lnTo>
                  <a:lnTo>
                    <a:pt x="275" y="393"/>
                  </a:lnTo>
                  <a:lnTo>
                    <a:pt x="247" y="437"/>
                  </a:lnTo>
                  <a:lnTo>
                    <a:pt x="221" y="484"/>
                  </a:lnTo>
                  <a:lnTo>
                    <a:pt x="200" y="535"/>
                  </a:lnTo>
                  <a:lnTo>
                    <a:pt x="182" y="591"/>
                  </a:lnTo>
                  <a:lnTo>
                    <a:pt x="161" y="679"/>
                  </a:lnTo>
                  <a:lnTo>
                    <a:pt x="146" y="769"/>
                  </a:lnTo>
                  <a:lnTo>
                    <a:pt x="134" y="858"/>
                  </a:lnTo>
                  <a:lnTo>
                    <a:pt x="127" y="949"/>
                  </a:lnTo>
                  <a:lnTo>
                    <a:pt x="123" y="1040"/>
                  </a:lnTo>
                  <a:lnTo>
                    <a:pt x="122" y="1130"/>
                  </a:lnTo>
                  <a:lnTo>
                    <a:pt x="120" y="1709"/>
                  </a:lnTo>
                  <a:lnTo>
                    <a:pt x="121" y="2288"/>
                  </a:lnTo>
                  <a:lnTo>
                    <a:pt x="123" y="2392"/>
                  </a:lnTo>
                  <a:lnTo>
                    <a:pt x="129" y="2494"/>
                  </a:lnTo>
                  <a:lnTo>
                    <a:pt x="138" y="2596"/>
                  </a:lnTo>
                  <a:lnTo>
                    <a:pt x="153" y="2699"/>
                  </a:lnTo>
                  <a:lnTo>
                    <a:pt x="174" y="2800"/>
                  </a:lnTo>
                  <a:lnTo>
                    <a:pt x="189" y="2851"/>
                  </a:lnTo>
                  <a:lnTo>
                    <a:pt x="207" y="2901"/>
                  </a:lnTo>
                  <a:lnTo>
                    <a:pt x="228" y="2947"/>
                  </a:lnTo>
                  <a:lnTo>
                    <a:pt x="252" y="2992"/>
                  </a:lnTo>
                  <a:lnTo>
                    <a:pt x="278" y="3032"/>
                  </a:lnTo>
                  <a:lnTo>
                    <a:pt x="309" y="3070"/>
                  </a:lnTo>
                  <a:lnTo>
                    <a:pt x="343" y="3105"/>
                  </a:lnTo>
                  <a:lnTo>
                    <a:pt x="380" y="3136"/>
                  </a:lnTo>
                  <a:lnTo>
                    <a:pt x="421" y="3165"/>
                  </a:lnTo>
                  <a:lnTo>
                    <a:pt x="465" y="3190"/>
                  </a:lnTo>
                  <a:lnTo>
                    <a:pt x="514" y="3212"/>
                  </a:lnTo>
                  <a:lnTo>
                    <a:pt x="564" y="3230"/>
                  </a:lnTo>
                  <a:lnTo>
                    <a:pt x="640" y="3252"/>
                  </a:lnTo>
                  <a:lnTo>
                    <a:pt x="716" y="3269"/>
                  </a:lnTo>
                  <a:lnTo>
                    <a:pt x="793" y="3281"/>
                  </a:lnTo>
                  <a:lnTo>
                    <a:pt x="870" y="3289"/>
                  </a:lnTo>
                  <a:lnTo>
                    <a:pt x="948" y="3292"/>
                  </a:lnTo>
                  <a:lnTo>
                    <a:pt x="1202" y="3294"/>
                  </a:lnTo>
                  <a:lnTo>
                    <a:pt x="1457" y="3293"/>
                  </a:lnTo>
                  <a:lnTo>
                    <a:pt x="1712" y="3293"/>
                  </a:lnTo>
                  <a:lnTo>
                    <a:pt x="1712" y="3301"/>
                  </a:lnTo>
                  <a:lnTo>
                    <a:pt x="2224" y="3301"/>
                  </a:lnTo>
                  <a:lnTo>
                    <a:pt x="2333" y="3300"/>
                  </a:lnTo>
                  <a:lnTo>
                    <a:pt x="2441" y="3295"/>
                  </a:lnTo>
                  <a:lnTo>
                    <a:pt x="2551" y="3287"/>
                  </a:lnTo>
                  <a:lnTo>
                    <a:pt x="2659" y="3274"/>
                  </a:lnTo>
                  <a:lnTo>
                    <a:pt x="2766" y="3255"/>
                  </a:lnTo>
                  <a:lnTo>
                    <a:pt x="2825" y="3242"/>
                  </a:lnTo>
                  <a:lnTo>
                    <a:pt x="2880" y="3224"/>
                  </a:lnTo>
                  <a:lnTo>
                    <a:pt x="2932" y="3203"/>
                  </a:lnTo>
                  <a:lnTo>
                    <a:pt x="2979" y="3177"/>
                  </a:lnTo>
                  <a:lnTo>
                    <a:pt x="3023" y="3149"/>
                  </a:lnTo>
                  <a:lnTo>
                    <a:pt x="3065" y="3117"/>
                  </a:lnTo>
                  <a:lnTo>
                    <a:pt x="3101" y="3081"/>
                  </a:lnTo>
                  <a:lnTo>
                    <a:pt x="3136" y="3042"/>
                  </a:lnTo>
                  <a:lnTo>
                    <a:pt x="3166" y="2999"/>
                  </a:lnTo>
                  <a:lnTo>
                    <a:pt x="3193" y="2952"/>
                  </a:lnTo>
                  <a:lnTo>
                    <a:pt x="3215" y="2901"/>
                  </a:lnTo>
                  <a:lnTo>
                    <a:pt x="3235" y="2846"/>
                  </a:lnTo>
                  <a:lnTo>
                    <a:pt x="3251" y="2788"/>
                  </a:lnTo>
                  <a:lnTo>
                    <a:pt x="3270" y="2689"/>
                  </a:lnTo>
                  <a:lnTo>
                    <a:pt x="3285" y="2589"/>
                  </a:lnTo>
                  <a:lnTo>
                    <a:pt x="3293" y="2489"/>
                  </a:lnTo>
                  <a:lnTo>
                    <a:pt x="3299" y="2389"/>
                  </a:lnTo>
                  <a:lnTo>
                    <a:pt x="3301" y="2287"/>
                  </a:lnTo>
                  <a:lnTo>
                    <a:pt x="3302" y="1710"/>
                  </a:lnTo>
                  <a:lnTo>
                    <a:pt x="3301" y="1134"/>
                  </a:lnTo>
                  <a:lnTo>
                    <a:pt x="3299" y="1038"/>
                  </a:lnTo>
                  <a:lnTo>
                    <a:pt x="3294" y="942"/>
                  </a:lnTo>
                  <a:lnTo>
                    <a:pt x="3286" y="846"/>
                  </a:lnTo>
                  <a:lnTo>
                    <a:pt x="3273" y="751"/>
                  </a:lnTo>
                  <a:lnTo>
                    <a:pt x="3256" y="656"/>
                  </a:lnTo>
                  <a:lnTo>
                    <a:pt x="3242" y="595"/>
                  </a:lnTo>
                  <a:lnTo>
                    <a:pt x="3223" y="538"/>
                  </a:lnTo>
                  <a:lnTo>
                    <a:pt x="3201" y="484"/>
                  </a:lnTo>
                  <a:lnTo>
                    <a:pt x="3174" y="436"/>
                  </a:lnTo>
                  <a:lnTo>
                    <a:pt x="3144" y="390"/>
                  </a:lnTo>
                  <a:lnTo>
                    <a:pt x="3110" y="348"/>
                  </a:lnTo>
                  <a:lnTo>
                    <a:pt x="3072" y="310"/>
                  </a:lnTo>
                  <a:lnTo>
                    <a:pt x="3031" y="276"/>
                  </a:lnTo>
                  <a:lnTo>
                    <a:pt x="2985" y="247"/>
                  </a:lnTo>
                  <a:lnTo>
                    <a:pt x="2936" y="220"/>
                  </a:lnTo>
                  <a:lnTo>
                    <a:pt x="2882" y="198"/>
                  </a:lnTo>
                  <a:lnTo>
                    <a:pt x="2825" y="179"/>
                  </a:lnTo>
                  <a:lnTo>
                    <a:pt x="2764" y="165"/>
                  </a:lnTo>
                  <a:lnTo>
                    <a:pt x="2669" y="148"/>
                  </a:lnTo>
                  <a:lnTo>
                    <a:pt x="2573" y="135"/>
                  </a:lnTo>
                  <a:lnTo>
                    <a:pt x="2478" y="128"/>
                  </a:lnTo>
                  <a:lnTo>
                    <a:pt x="2382" y="122"/>
                  </a:lnTo>
                  <a:lnTo>
                    <a:pt x="2286" y="121"/>
                  </a:lnTo>
                  <a:lnTo>
                    <a:pt x="1738" y="119"/>
                  </a:lnTo>
                  <a:close/>
                  <a:moveTo>
                    <a:pt x="2288" y="0"/>
                  </a:moveTo>
                  <a:lnTo>
                    <a:pt x="2392" y="1"/>
                  </a:lnTo>
                  <a:lnTo>
                    <a:pt x="2494" y="7"/>
                  </a:lnTo>
                  <a:lnTo>
                    <a:pt x="2596" y="17"/>
                  </a:lnTo>
                  <a:lnTo>
                    <a:pt x="2699" y="31"/>
                  </a:lnTo>
                  <a:lnTo>
                    <a:pt x="2800" y="50"/>
                  </a:lnTo>
                  <a:lnTo>
                    <a:pt x="2867" y="66"/>
                  </a:lnTo>
                  <a:lnTo>
                    <a:pt x="2931" y="88"/>
                  </a:lnTo>
                  <a:lnTo>
                    <a:pt x="2990" y="113"/>
                  </a:lnTo>
                  <a:lnTo>
                    <a:pt x="3044" y="141"/>
                  </a:lnTo>
                  <a:lnTo>
                    <a:pt x="3095" y="174"/>
                  </a:lnTo>
                  <a:lnTo>
                    <a:pt x="3143" y="210"/>
                  </a:lnTo>
                  <a:lnTo>
                    <a:pt x="3186" y="251"/>
                  </a:lnTo>
                  <a:lnTo>
                    <a:pt x="3224" y="295"/>
                  </a:lnTo>
                  <a:lnTo>
                    <a:pt x="3260" y="344"/>
                  </a:lnTo>
                  <a:lnTo>
                    <a:pt x="3290" y="395"/>
                  </a:lnTo>
                  <a:lnTo>
                    <a:pt x="3318" y="451"/>
                  </a:lnTo>
                  <a:lnTo>
                    <a:pt x="3341" y="510"/>
                  </a:lnTo>
                  <a:lnTo>
                    <a:pt x="3361" y="574"/>
                  </a:lnTo>
                  <a:lnTo>
                    <a:pt x="3377" y="641"/>
                  </a:lnTo>
                  <a:lnTo>
                    <a:pt x="3397" y="760"/>
                  </a:lnTo>
                  <a:lnTo>
                    <a:pt x="3411" y="881"/>
                  </a:lnTo>
                  <a:lnTo>
                    <a:pt x="3419" y="1002"/>
                  </a:lnTo>
                  <a:lnTo>
                    <a:pt x="3422" y="1123"/>
                  </a:lnTo>
                  <a:lnTo>
                    <a:pt x="3423" y="1708"/>
                  </a:lnTo>
                  <a:lnTo>
                    <a:pt x="3423" y="1710"/>
                  </a:lnTo>
                  <a:lnTo>
                    <a:pt x="3422" y="2296"/>
                  </a:lnTo>
                  <a:lnTo>
                    <a:pt x="3420" y="2403"/>
                  </a:lnTo>
                  <a:lnTo>
                    <a:pt x="3414" y="2511"/>
                  </a:lnTo>
                  <a:lnTo>
                    <a:pt x="3403" y="2617"/>
                  </a:lnTo>
                  <a:lnTo>
                    <a:pt x="3386" y="2724"/>
                  </a:lnTo>
                  <a:lnTo>
                    <a:pt x="3364" y="2829"/>
                  </a:lnTo>
                  <a:lnTo>
                    <a:pt x="3345" y="2896"/>
                  </a:lnTo>
                  <a:lnTo>
                    <a:pt x="3323" y="2958"/>
                  </a:lnTo>
                  <a:lnTo>
                    <a:pt x="3295" y="3016"/>
                  </a:lnTo>
                  <a:lnTo>
                    <a:pt x="3265" y="3070"/>
                  </a:lnTo>
                  <a:lnTo>
                    <a:pt x="3230" y="3118"/>
                  </a:lnTo>
                  <a:lnTo>
                    <a:pt x="3191" y="3164"/>
                  </a:lnTo>
                  <a:lnTo>
                    <a:pt x="3148" y="3206"/>
                  </a:lnTo>
                  <a:lnTo>
                    <a:pt x="3101" y="3243"/>
                  </a:lnTo>
                  <a:lnTo>
                    <a:pt x="3051" y="3275"/>
                  </a:lnTo>
                  <a:lnTo>
                    <a:pt x="2996" y="3305"/>
                  </a:lnTo>
                  <a:lnTo>
                    <a:pt x="2938" y="3330"/>
                  </a:lnTo>
                  <a:lnTo>
                    <a:pt x="2876" y="3351"/>
                  </a:lnTo>
                  <a:lnTo>
                    <a:pt x="2809" y="3368"/>
                  </a:lnTo>
                  <a:lnTo>
                    <a:pt x="2705" y="3389"/>
                  </a:lnTo>
                  <a:lnTo>
                    <a:pt x="2601" y="3404"/>
                  </a:lnTo>
                  <a:lnTo>
                    <a:pt x="2495" y="3414"/>
                  </a:lnTo>
                  <a:lnTo>
                    <a:pt x="2389" y="3419"/>
                  </a:lnTo>
                  <a:lnTo>
                    <a:pt x="2282" y="3421"/>
                  </a:lnTo>
                  <a:lnTo>
                    <a:pt x="1996" y="3422"/>
                  </a:lnTo>
                  <a:lnTo>
                    <a:pt x="1709" y="3422"/>
                  </a:lnTo>
                  <a:lnTo>
                    <a:pt x="1425" y="3422"/>
                  </a:lnTo>
                  <a:lnTo>
                    <a:pt x="1140" y="3421"/>
                  </a:lnTo>
                  <a:lnTo>
                    <a:pt x="1029" y="3419"/>
                  </a:lnTo>
                  <a:lnTo>
                    <a:pt x="919" y="3413"/>
                  </a:lnTo>
                  <a:lnTo>
                    <a:pt x="809" y="3402"/>
                  </a:lnTo>
                  <a:lnTo>
                    <a:pt x="700" y="3385"/>
                  </a:lnTo>
                  <a:lnTo>
                    <a:pt x="591" y="3363"/>
                  </a:lnTo>
                  <a:lnTo>
                    <a:pt x="525" y="3344"/>
                  </a:lnTo>
                  <a:lnTo>
                    <a:pt x="463" y="3321"/>
                  </a:lnTo>
                  <a:lnTo>
                    <a:pt x="406" y="3294"/>
                  </a:lnTo>
                  <a:lnTo>
                    <a:pt x="352" y="3264"/>
                  </a:lnTo>
                  <a:lnTo>
                    <a:pt x="304" y="3229"/>
                  </a:lnTo>
                  <a:lnTo>
                    <a:pt x="258" y="3191"/>
                  </a:lnTo>
                  <a:lnTo>
                    <a:pt x="217" y="3148"/>
                  </a:lnTo>
                  <a:lnTo>
                    <a:pt x="180" y="3101"/>
                  </a:lnTo>
                  <a:lnTo>
                    <a:pt x="147" y="3051"/>
                  </a:lnTo>
                  <a:lnTo>
                    <a:pt x="118" y="2997"/>
                  </a:lnTo>
                  <a:lnTo>
                    <a:pt x="93" y="2939"/>
                  </a:lnTo>
                  <a:lnTo>
                    <a:pt x="71" y="2877"/>
                  </a:lnTo>
                  <a:lnTo>
                    <a:pt x="54" y="2811"/>
                  </a:lnTo>
                  <a:lnTo>
                    <a:pt x="32" y="2701"/>
                  </a:lnTo>
                  <a:lnTo>
                    <a:pt x="16" y="2589"/>
                  </a:lnTo>
                  <a:lnTo>
                    <a:pt x="5" y="2477"/>
                  </a:lnTo>
                  <a:lnTo>
                    <a:pt x="2" y="2364"/>
                  </a:lnTo>
                  <a:lnTo>
                    <a:pt x="0" y="1712"/>
                  </a:lnTo>
                  <a:lnTo>
                    <a:pt x="2" y="1058"/>
                  </a:lnTo>
                  <a:lnTo>
                    <a:pt x="5" y="945"/>
                  </a:lnTo>
                  <a:lnTo>
                    <a:pt x="16" y="831"/>
                  </a:lnTo>
                  <a:lnTo>
                    <a:pt x="32" y="719"/>
                  </a:lnTo>
                  <a:lnTo>
                    <a:pt x="54" y="607"/>
                  </a:lnTo>
                  <a:lnTo>
                    <a:pt x="72" y="540"/>
                  </a:lnTo>
                  <a:lnTo>
                    <a:pt x="95" y="476"/>
                  </a:lnTo>
                  <a:lnTo>
                    <a:pt x="121" y="417"/>
                  </a:lnTo>
                  <a:lnTo>
                    <a:pt x="152" y="361"/>
                  </a:lnTo>
                  <a:lnTo>
                    <a:pt x="187" y="310"/>
                  </a:lnTo>
                  <a:lnTo>
                    <a:pt x="226" y="263"/>
                  </a:lnTo>
                  <a:lnTo>
                    <a:pt x="269" y="220"/>
                  </a:lnTo>
                  <a:lnTo>
                    <a:pt x="316" y="181"/>
                  </a:lnTo>
                  <a:lnTo>
                    <a:pt x="367" y="148"/>
                  </a:lnTo>
                  <a:lnTo>
                    <a:pt x="423" y="117"/>
                  </a:lnTo>
                  <a:lnTo>
                    <a:pt x="483" y="92"/>
                  </a:lnTo>
                  <a:lnTo>
                    <a:pt x="547" y="70"/>
                  </a:lnTo>
                  <a:lnTo>
                    <a:pt x="615" y="52"/>
                  </a:lnTo>
                  <a:lnTo>
                    <a:pt x="718" y="32"/>
                  </a:lnTo>
                  <a:lnTo>
                    <a:pt x="821" y="17"/>
                  </a:lnTo>
                  <a:lnTo>
                    <a:pt x="925" y="7"/>
                  </a:lnTo>
                  <a:lnTo>
                    <a:pt x="1029" y="1"/>
                  </a:lnTo>
                  <a:lnTo>
                    <a:pt x="1135" y="0"/>
                  </a:lnTo>
                  <a:lnTo>
                    <a:pt x="22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04" name="Freeform 109">
              <a:extLst>
                <a:ext uri="{FF2B5EF4-FFF2-40B4-BE49-F238E27FC236}">
                  <a16:creationId xmlns:a16="http://schemas.microsoft.com/office/drawing/2014/main" id="{EB23B0AA-EA30-ADA0-4F56-490790389322}"/>
                </a:ext>
              </a:extLst>
            </p:cNvPr>
            <p:cNvSpPr>
              <a:spLocks noEditPoints="1"/>
            </p:cNvSpPr>
            <p:nvPr/>
          </p:nvSpPr>
          <p:spPr bwMode="auto">
            <a:xfrm>
              <a:off x="5404" y="2544"/>
              <a:ext cx="171" cy="105"/>
            </a:xfrm>
            <a:custGeom>
              <a:avLst/>
              <a:gdLst>
                <a:gd name="T0" fmla="*/ 2049 w 2566"/>
                <a:gd name="T1" fmla="*/ 155 h 1574"/>
                <a:gd name="T2" fmla="*/ 1868 w 2566"/>
                <a:gd name="T3" fmla="*/ 500 h 1574"/>
                <a:gd name="T4" fmla="*/ 1622 w 2566"/>
                <a:gd name="T5" fmla="*/ 791 h 1574"/>
                <a:gd name="T6" fmla="*/ 1483 w 2566"/>
                <a:gd name="T7" fmla="*/ 812 h 1574"/>
                <a:gd name="T8" fmla="*/ 1430 w 2566"/>
                <a:gd name="T9" fmla="*/ 666 h 1574"/>
                <a:gd name="T10" fmla="*/ 1008 w 2566"/>
                <a:gd name="T11" fmla="*/ 150 h 1574"/>
                <a:gd name="T12" fmla="*/ 1078 w 2566"/>
                <a:gd name="T13" fmla="*/ 290 h 1574"/>
                <a:gd name="T14" fmla="*/ 1075 w 2566"/>
                <a:gd name="T15" fmla="*/ 892 h 1574"/>
                <a:gd name="T16" fmla="*/ 971 w 2566"/>
                <a:gd name="T17" fmla="*/ 939 h 1574"/>
                <a:gd name="T18" fmla="*/ 816 w 2566"/>
                <a:gd name="T19" fmla="*/ 821 h 1574"/>
                <a:gd name="T20" fmla="*/ 555 w 2566"/>
                <a:gd name="T21" fmla="*/ 362 h 1574"/>
                <a:gd name="T22" fmla="*/ 465 w 2566"/>
                <a:gd name="T23" fmla="*/ 142 h 1574"/>
                <a:gd name="T24" fmla="*/ 137 w 2566"/>
                <a:gd name="T25" fmla="*/ 123 h 1574"/>
                <a:gd name="T26" fmla="*/ 144 w 2566"/>
                <a:gd name="T27" fmla="*/ 229 h 1574"/>
                <a:gd name="T28" fmla="*/ 377 w 2566"/>
                <a:gd name="T29" fmla="*/ 748 h 1574"/>
                <a:gd name="T30" fmla="*/ 694 w 2566"/>
                <a:gd name="T31" fmla="*/ 1178 h 1574"/>
                <a:gd name="T32" fmla="*/ 1034 w 2566"/>
                <a:gd name="T33" fmla="*/ 1400 h 1574"/>
                <a:gd name="T34" fmla="*/ 1383 w 2566"/>
                <a:gd name="T35" fmla="*/ 1447 h 1574"/>
                <a:gd name="T36" fmla="*/ 1429 w 2566"/>
                <a:gd name="T37" fmla="*/ 1307 h 1574"/>
                <a:gd name="T38" fmla="*/ 1473 w 2566"/>
                <a:gd name="T39" fmla="*/ 1041 h 1574"/>
                <a:gd name="T40" fmla="*/ 1626 w 2566"/>
                <a:gd name="T41" fmla="*/ 1030 h 1574"/>
                <a:gd name="T42" fmla="*/ 1817 w 2566"/>
                <a:gd name="T43" fmla="*/ 1160 h 1574"/>
                <a:gd name="T44" fmla="*/ 2097 w 2566"/>
                <a:gd name="T45" fmla="*/ 1437 h 1574"/>
                <a:gd name="T46" fmla="*/ 2432 w 2566"/>
                <a:gd name="T47" fmla="*/ 1451 h 1574"/>
                <a:gd name="T48" fmla="*/ 2432 w 2566"/>
                <a:gd name="T49" fmla="*/ 1394 h 1574"/>
                <a:gd name="T50" fmla="*/ 2123 w 2566"/>
                <a:gd name="T51" fmla="*/ 1013 h 1574"/>
                <a:gd name="T52" fmla="*/ 2005 w 2566"/>
                <a:gd name="T53" fmla="*/ 845 h 1574"/>
                <a:gd name="T54" fmla="*/ 2091 w 2566"/>
                <a:gd name="T55" fmla="*/ 668 h 1574"/>
                <a:gd name="T56" fmla="*/ 2391 w 2566"/>
                <a:gd name="T57" fmla="*/ 145 h 1574"/>
                <a:gd name="T58" fmla="*/ 443 w 2566"/>
                <a:gd name="T59" fmla="*/ 2 h 1574"/>
                <a:gd name="T60" fmla="*/ 573 w 2566"/>
                <a:gd name="T61" fmla="*/ 85 h 1574"/>
                <a:gd name="T62" fmla="*/ 729 w 2566"/>
                <a:gd name="T63" fmla="*/ 456 h 1574"/>
                <a:gd name="T64" fmla="*/ 927 w 2566"/>
                <a:gd name="T65" fmla="*/ 767 h 1574"/>
                <a:gd name="T66" fmla="*/ 971 w 2566"/>
                <a:gd name="T67" fmla="*/ 399 h 1574"/>
                <a:gd name="T68" fmla="*/ 895 w 2566"/>
                <a:gd name="T69" fmla="*/ 202 h 1574"/>
                <a:gd name="T70" fmla="*/ 883 w 2566"/>
                <a:gd name="T71" fmla="*/ 60 h 1574"/>
                <a:gd name="T72" fmla="*/ 1206 w 2566"/>
                <a:gd name="T73" fmla="*/ 0 h 1574"/>
                <a:gd name="T74" fmla="*/ 1531 w 2566"/>
                <a:gd name="T75" fmla="*/ 60 h 1574"/>
                <a:gd name="T76" fmla="*/ 1553 w 2566"/>
                <a:gd name="T77" fmla="*/ 685 h 1574"/>
                <a:gd name="T78" fmla="*/ 1728 w 2566"/>
                <a:gd name="T79" fmla="*/ 491 h 1574"/>
                <a:gd name="T80" fmla="*/ 1940 w 2566"/>
                <a:gd name="T81" fmla="*/ 94 h 1574"/>
                <a:gd name="T82" fmla="*/ 2084 w 2566"/>
                <a:gd name="T83" fmla="*/ 1 h 1574"/>
                <a:gd name="T84" fmla="*/ 2411 w 2566"/>
                <a:gd name="T85" fmla="*/ 3 h 1574"/>
                <a:gd name="T86" fmla="*/ 2514 w 2566"/>
                <a:gd name="T87" fmla="*/ 89 h 1574"/>
                <a:gd name="T88" fmla="*/ 2438 w 2566"/>
                <a:gd name="T89" fmla="*/ 338 h 1574"/>
                <a:gd name="T90" fmla="*/ 2144 w 2566"/>
                <a:gd name="T91" fmla="*/ 804 h 1574"/>
                <a:gd name="T92" fmla="*/ 2149 w 2566"/>
                <a:gd name="T93" fmla="*/ 867 h 1574"/>
                <a:gd name="T94" fmla="*/ 2493 w 2566"/>
                <a:gd name="T95" fmla="*/ 1260 h 1574"/>
                <a:gd name="T96" fmla="*/ 2566 w 2566"/>
                <a:gd name="T97" fmla="*/ 1441 h 1574"/>
                <a:gd name="T98" fmla="*/ 2488 w 2566"/>
                <a:gd name="T99" fmla="*/ 1561 h 1574"/>
                <a:gd name="T100" fmla="*/ 2065 w 2566"/>
                <a:gd name="T101" fmla="*/ 1561 h 1574"/>
                <a:gd name="T102" fmla="*/ 1860 w 2566"/>
                <a:gd name="T103" fmla="*/ 1373 h 1574"/>
                <a:gd name="T104" fmla="*/ 1598 w 2566"/>
                <a:gd name="T105" fmla="*/ 1151 h 1574"/>
                <a:gd name="T106" fmla="*/ 1553 w 2566"/>
                <a:gd name="T107" fmla="*/ 1302 h 1574"/>
                <a:gd name="T108" fmla="*/ 1514 w 2566"/>
                <a:gd name="T109" fmla="*/ 1523 h 1574"/>
                <a:gd name="T110" fmla="*/ 1278 w 2566"/>
                <a:gd name="T111" fmla="*/ 1571 h 1574"/>
                <a:gd name="T112" fmla="*/ 891 w 2566"/>
                <a:gd name="T113" fmla="*/ 1473 h 1574"/>
                <a:gd name="T114" fmla="*/ 570 w 2566"/>
                <a:gd name="T115" fmla="*/ 1225 h 1574"/>
                <a:gd name="T116" fmla="*/ 185 w 2566"/>
                <a:gd name="T117" fmla="*/ 658 h 1574"/>
                <a:gd name="T118" fmla="*/ 3 w 2566"/>
                <a:gd name="T119" fmla="*/ 157 h 1574"/>
                <a:gd name="T120" fmla="*/ 55 w 2566"/>
                <a:gd name="T121" fmla="*/ 24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66" h="1574">
                  <a:moveTo>
                    <a:pt x="2139" y="120"/>
                  </a:moveTo>
                  <a:lnTo>
                    <a:pt x="2115" y="121"/>
                  </a:lnTo>
                  <a:lnTo>
                    <a:pt x="2095" y="124"/>
                  </a:lnTo>
                  <a:lnTo>
                    <a:pt x="2078" y="130"/>
                  </a:lnTo>
                  <a:lnTo>
                    <a:pt x="2062" y="141"/>
                  </a:lnTo>
                  <a:lnTo>
                    <a:pt x="2049" y="155"/>
                  </a:lnTo>
                  <a:lnTo>
                    <a:pt x="2038" y="171"/>
                  </a:lnTo>
                  <a:lnTo>
                    <a:pt x="2027" y="192"/>
                  </a:lnTo>
                  <a:lnTo>
                    <a:pt x="1991" y="272"/>
                  </a:lnTo>
                  <a:lnTo>
                    <a:pt x="1953" y="350"/>
                  </a:lnTo>
                  <a:lnTo>
                    <a:pt x="1912" y="426"/>
                  </a:lnTo>
                  <a:lnTo>
                    <a:pt x="1868" y="500"/>
                  </a:lnTo>
                  <a:lnTo>
                    <a:pt x="1820" y="572"/>
                  </a:lnTo>
                  <a:lnTo>
                    <a:pt x="1769" y="643"/>
                  </a:lnTo>
                  <a:lnTo>
                    <a:pt x="1714" y="709"/>
                  </a:lnTo>
                  <a:lnTo>
                    <a:pt x="1685" y="739"/>
                  </a:lnTo>
                  <a:lnTo>
                    <a:pt x="1655" y="766"/>
                  </a:lnTo>
                  <a:lnTo>
                    <a:pt x="1622" y="791"/>
                  </a:lnTo>
                  <a:lnTo>
                    <a:pt x="1587" y="813"/>
                  </a:lnTo>
                  <a:lnTo>
                    <a:pt x="1565" y="822"/>
                  </a:lnTo>
                  <a:lnTo>
                    <a:pt x="1543" y="826"/>
                  </a:lnTo>
                  <a:lnTo>
                    <a:pt x="1521" y="826"/>
                  </a:lnTo>
                  <a:lnTo>
                    <a:pt x="1501" y="821"/>
                  </a:lnTo>
                  <a:lnTo>
                    <a:pt x="1483" y="812"/>
                  </a:lnTo>
                  <a:lnTo>
                    <a:pt x="1466" y="797"/>
                  </a:lnTo>
                  <a:lnTo>
                    <a:pt x="1453" y="780"/>
                  </a:lnTo>
                  <a:lnTo>
                    <a:pt x="1443" y="759"/>
                  </a:lnTo>
                  <a:lnTo>
                    <a:pt x="1435" y="735"/>
                  </a:lnTo>
                  <a:lnTo>
                    <a:pt x="1431" y="701"/>
                  </a:lnTo>
                  <a:lnTo>
                    <a:pt x="1430" y="666"/>
                  </a:lnTo>
                  <a:lnTo>
                    <a:pt x="1429" y="181"/>
                  </a:lnTo>
                  <a:lnTo>
                    <a:pt x="1428" y="152"/>
                  </a:lnTo>
                  <a:lnTo>
                    <a:pt x="1426" y="123"/>
                  </a:lnTo>
                  <a:lnTo>
                    <a:pt x="989" y="123"/>
                  </a:lnTo>
                  <a:lnTo>
                    <a:pt x="1000" y="138"/>
                  </a:lnTo>
                  <a:lnTo>
                    <a:pt x="1008" y="150"/>
                  </a:lnTo>
                  <a:lnTo>
                    <a:pt x="1015" y="161"/>
                  </a:lnTo>
                  <a:lnTo>
                    <a:pt x="1028" y="186"/>
                  </a:lnTo>
                  <a:lnTo>
                    <a:pt x="1042" y="211"/>
                  </a:lnTo>
                  <a:lnTo>
                    <a:pt x="1057" y="238"/>
                  </a:lnTo>
                  <a:lnTo>
                    <a:pt x="1069" y="263"/>
                  </a:lnTo>
                  <a:lnTo>
                    <a:pt x="1078" y="290"/>
                  </a:lnTo>
                  <a:lnTo>
                    <a:pt x="1082" y="316"/>
                  </a:lnTo>
                  <a:lnTo>
                    <a:pt x="1089" y="493"/>
                  </a:lnTo>
                  <a:lnTo>
                    <a:pt x="1090" y="671"/>
                  </a:lnTo>
                  <a:lnTo>
                    <a:pt x="1085" y="849"/>
                  </a:lnTo>
                  <a:lnTo>
                    <a:pt x="1082" y="872"/>
                  </a:lnTo>
                  <a:lnTo>
                    <a:pt x="1075" y="892"/>
                  </a:lnTo>
                  <a:lnTo>
                    <a:pt x="1064" y="909"/>
                  </a:lnTo>
                  <a:lnTo>
                    <a:pt x="1050" y="922"/>
                  </a:lnTo>
                  <a:lnTo>
                    <a:pt x="1033" y="933"/>
                  </a:lnTo>
                  <a:lnTo>
                    <a:pt x="1014" y="938"/>
                  </a:lnTo>
                  <a:lnTo>
                    <a:pt x="993" y="941"/>
                  </a:lnTo>
                  <a:lnTo>
                    <a:pt x="971" y="939"/>
                  </a:lnTo>
                  <a:lnTo>
                    <a:pt x="950" y="933"/>
                  </a:lnTo>
                  <a:lnTo>
                    <a:pt x="929" y="922"/>
                  </a:lnTo>
                  <a:lnTo>
                    <a:pt x="898" y="901"/>
                  </a:lnTo>
                  <a:lnTo>
                    <a:pt x="867" y="877"/>
                  </a:lnTo>
                  <a:lnTo>
                    <a:pt x="840" y="851"/>
                  </a:lnTo>
                  <a:lnTo>
                    <a:pt x="816" y="821"/>
                  </a:lnTo>
                  <a:lnTo>
                    <a:pt x="763" y="740"/>
                  </a:lnTo>
                  <a:lnTo>
                    <a:pt x="709" y="656"/>
                  </a:lnTo>
                  <a:lnTo>
                    <a:pt x="659" y="573"/>
                  </a:lnTo>
                  <a:lnTo>
                    <a:pt x="612" y="487"/>
                  </a:lnTo>
                  <a:lnTo>
                    <a:pt x="582" y="426"/>
                  </a:lnTo>
                  <a:lnTo>
                    <a:pt x="555" y="362"/>
                  </a:lnTo>
                  <a:lnTo>
                    <a:pt x="530" y="299"/>
                  </a:lnTo>
                  <a:lnTo>
                    <a:pt x="504" y="235"/>
                  </a:lnTo>
                  <a:lnTo>
                    <a:pt x="478" y="171"/>
                  </a:lnTo>
                  <a:lnTo>
                    <a:pt x="475" y="161"/>
                  </a:lnTo>
                  <a:lnTo>
                    <a:pt x="470" y="151"/>
                  </a:lnTo>
                  <a:lnTo>
                    <a:pt x="465" y="142"/>
                  </a:lnTo>
                  <a:lnTo>
                    <a:pt x="459" y="133"/>
                  </a:lnTo>
                  <a:lnTo>
                    <a:pt x="451" y="127"/>
                  </a:lnTo>
                  <a:lnTo>
                    <a:pt x="441" y="123"/>
                  </a:lnTo>
                  <a:lnTo>
                    <a:pt x="428" y="122"/>
                  </a:lnTo>
                  <a:lnTo>
                    <a:pt x="149" y="121"/>
                  </a:lnTo>
                  <a:lnTo>
                    <a:pt x="137" y="123"/>
                  </a:lnTo>
                  <a:lnTo>
                    <a:pt x="129" y="126"/>
                  </a:lnTo>
                  <a:lnTo>
                    <a:pt x="125" y="133"/>
                  </a:lnTo>
                  <a:lnTo>
                    <a:pt x="124" y="142"/>
                  </a:lnTo>
                  <a:lnTo>
                    <a:pt x="126" y="152"/>
                  </a:lnTo>
                  <a:lnTo>
                    <a:pt x="135" y="191"/>
                  </a:lnTo>
                  <a:lnTo>
                    <a:pt x="144" y="229"/>
                  </a:lnTo>
                  <a:lnTo>
                    <a:pt x="154" y="267"/>
                  </a:lnTo>
                  <a:lnTo>
                    <a:pt x="190" y="369"/>
                  </a:lnTo>
                  <a:lnTo>
                    <a:pt x="230" y="467"/>
                  </a:lnTo>
                  <a:lnTo>
                    <a:pt x="275" y="563"/>
                  </a:lnTo>
                  <a:lnTo>
                    <a:pt x="324" y="656"/>
                  </a:lnTo>
                  <a:lnTo>
                    <a:pt x="377" y="748"/>
                  </a:lnTo>
                  <a:lnTo>
                    <a:pt x="433" y="839"/>
                  </a:lnTo>
                  <a:lnTo>
                    <a:pt x="492" y="928"/>
                  </a:lnTo>
                  <a:lnTo>
                    <a:pt x="553" y="1015"/>
                  </a:lnTo>
                  <a:lnTo>
                    <a:pt x="597" y="1072"/>
                  </a:lnTo>
                  <a:lnTo>
                    <a:pt x="645" y="1127"/>
                  </a:lnTo>
                  <a:lnTo>
                    <a:pt x="694" y="1178"/>
                  </a:lnTo>
                  <a:lnTo>
                    <a:pt x="747" y="1227"/>
                  </a:lnTo>
                  <a:lnTo>
                    <a:pt x="803" y="1271"/>
                  </a:lnTo>
                  <a:lnTo>
                    <a:pt x="862" y="1312"/>
                  </a:lnTo>
                  <a:lnTo>
                    <a:pt x="925" y="1349"/>
                  </a:lnTo>
                  <a:lnTo>
                    <a:pt x="979" y="1377"/>
                  </a:lnTo>
                  <a:lnTo>
                    <a:pt x="1034" y="1400"/>
                  </a:lnTo>
                  <a:lnTo>
                    <a:pt x="1090" y="1420"/>
                  </a:lnTo>
                  <a:lnTo>
                    <a:pt x="1145" y="1435"/>
                  </a:lnTo>
                  <a:lnTo>
                    <a:pt x="1203" y="1445"/>
                  </a:lnTo>
                  <a:lnTo>
                    <a:pt x="1263" y="1452"/>
                  </a:lnTo>
                  <a:lnTo>
                    <a:pt x="1323" y="1452"/>
                  </a:lnTo>
                  <a:lnTo>
                    <a:pt x="1383" y="1447"/>
                  </a:lnTo>
                  <a:lnTo>
                    <a:pt x="1402" y="1443"/>
                  </a:lnTo>
                  <a:lnTo>
                    <a:pt x="1414" y="1437"/>
                  </a:lnTo>
                  <a:lnTo>
                    <a:pt x="1424" y="1426"/>
                  </a:lnTo>
                  <a:lnTo>
                    <a:pt x="1429" y="1412"/>
                  </a:lnTo>
                  <a:lnTo>
                    <a:pt x="1430" y="1393"/>
                  </a:lnTo>
                  <a:lnTo>
                    <a:pt x="1429" y="1307"/>
                  </a:lnTo>
                  <a:lnTo>
                    <a:pt x="1429" y="1222"/>
                  </a:lnTo>
                  <a:lnTo>
                    <a:pt x="1433" y="1137"/>
                  </a:lnTo>
                  <a:lnTo>
                    <a:pt x="1438" y="1107"/>
                  </a:lnTo>
                  <a:lnTo>
                    <a:pt x="1446" y="1081"/>
                  </a:lnTo>
                  <a:lnTo>
                    <a:pt x="1458" y="1059"/>
                  </a:lnTo>
                  <a:lnTo>
                    <a:pt x="1473" y="1041"/>
                  </a:lnTo>
                  <a:lnTo>
                    <a:pt x="1492" y="1029"/>
                  </a:lnTo>
                  <a:lnTo>
                    <a:pt x="1515" y="1019"/>
                  </a:lnTo>
                  <a:lnTo>
                    <a:pt x="1539" y="1015"/>
                  </a:lnTo>
                  <a:lnTo>
                    <a:pt x="1567" y="1016"/>
                  </a:lnTo>
                  <a:lnTo>
                    <a:pt x="1597" y="1021"/>
                  </a:lnTo>
                  <a:lnTo>
                    <a:pt x="1626" y="1030"/>
                  </a:lnTo>
                  <a:lnTo>
                    <a:pt x="1655" y="1041"/>
                  </a:lnTo>
                  <a:lnTo>
                    <a:pt x="1681" y="1056"/>
                  </a:lnTo>
                  <a:lnTo>
                    <a:pt x="1717" y="1080"/>
                  </a:lnTo>
                  <a:lnTo>
                    <a:pt x="1752" y="1105"/>
                  </a:lnTo>
                  <a:lnTo>
                    <a:pt x="1786" y="1131"/>
                  </a:lnTo>
                  <a:lnTo>
                    <a:pt x="1817" y="1160"/>
                  </a:lnTo>
                  <a:lnTo>
                    <a:pt x="1895" y="1239"/>
                  </a:lnTo>
                  <a:lnTo>
                    <a:pt x="1972" y="1318"/>
                  </a:lnTo>
                  <a:lnTo>
                    <a:pt x="2049" y="1397"/>
                  </a:lnTo>
                  <a:lnTo>
                    <a:pt x="2064" y="1412"/>
                  </a:lnTo>
                  <a:lnTo>
                    <a:pt x="2080" y="1425"/>
                  </a:lnTo>
                  <a:lnTo>
                    <a:pt x="2097" y="1437"/>
                  </a:lnTo>
                  <a:lnTo>
                    <a:pt x="2114" y="1445"/>
                  </a:lnTo>
                  <a:lnTo>
                    <a:pt x="2130" y="1450"/>
                  </a:lnTo>
                  <a:lnTo>
                    <a:pt x="2226" y="1453"/>
                  </a:lnTo>
                  <a:lnTo>
                    <a:pt x="2323" y="1453"/>
                  </a:lnTo>
                  <a:lnTo>
                    <a:pt x="2420" y="1452"/>
                  </a:lnTo>
                  <a:lnTo>
                    <a:pt x="2432" y="1451"/>
                  </a:lnTo>
                  <a:lnTo>
                    <a:pt x="2439" y="1446"/>
                  </a:lnTo>
                  <a:lnTo>
                    <a:pt x="2444" y="1440"/>
                  </a:lnTo>
                  <a:lnTo>
                    <a:pt x="2446" y="1433"/>
                  </a:lnTo>
                  <a:lnTo>
                    <a:pt x="2445" y="1424"/>
                  </a:lnTo>
                  <a:lnTo>
                    <a:pt x="2442" y="1415"/>
                  </a:lnTo>
                  <a:lnTo>
                    <a:pt x="2432" y="1394"/>
                  </a:lnTo>
                  <a:lnTo>
                    <a:pt x="2421" y="1371"/>
                  </a:lnTo>
                  <a:lnTo>
                    <a:pt x="2410" y="1351"/>
                  </a:lnTo>
                  <a:lnTo>
                    <a:pt x="2396" y="1331"/>
                  </a:lnTo>
                  <a:lnTo>
                    <a:pt x="2279" y="1191"/>
                  </a:lnTo>
                  <a:lnTo>
                    <a:pt x="2160" y="1052"/>
                  </a:lnTo>
                  <a:lnTo>
                    <a:pt x="2123" y="1013"/>
                  </a:lnTo>
                  <a:lnTo>
                    <a:pt x="2085" y="975"/>
                  </a:lnTo>
                  <a:lnTo>
                    <a:pt x="2048" y="936"/>
                  </a:lnTo>
                  <a:lnTo>
                    <a:pt x="2030" y="913"/>
                  </a:lnTo>
                  <a:lnTo>
                    <a:pt x="2017" y="890"/>
                  </a:lnTo>
                  <a:lnTo>
                    <a:pt x="2008" y="867"/>
                  </a:lnTo>
                  <a:lnTo>
                    <a:pt x="2005" y="845"/>
                  </a:lnTo>
                  <a:lnTo>
                    <a:pt x="2006" y="822"/>
                  </a:lnTo>
                  <a:lnTo>
                    <a:pt x="2011" y="799"/>
                  </a:lnTo>
                  <a:lnTo>
                    <a:pt x="2022" y="775"/>
                  </a:lnTo>
                  <a:lnTo>
                    <a:pt x="2037" y="748"/>
                  </a:lnTo>
                  <a:lnTo>
                    <a:pt x="2063" y="708"/>
                  </a:lnTo>
                  <a:lnTo>
                    <a:pt x="2091" y="668"/>
                  </a:lnTo>
                  <a:lnTo>
                    <a:pt x="2118" y="628"/>
                  </a:lnTo>
                  <a:lnTo>
                    <a:pt x="2243" y="419"/>
                  </a:lnTo>
                  <a:lnTo>
                    <a:pt x="2368" y="209"/>
                  </a:lnTo>
                  <a:lnTo>
                    <a:pt x="2377" y="189"/>
                  </a:lnTo>
                  <a:lnTo>
                    <a:pt x="2385" y="168"/>
                  </a:lnTo>
                  <a:lnTo>
                    <a:pt x="2391" y="145"/>
                  </a:lnTo>
                  <a:lnTo>
                    <a:pt x="2399" y="121"/>
                  </a:lnTo>
                  <a:lnTo>
                    <a:pt x="2309" y="122"/>
                  </a:lnTo>
                  <a:lnTo>
                    <a:pt x="2222" y="123"/>
                  </a:lnTo>
                  <a:lnTo>
                    <a:pt x="2139" y="120"/>
                  </a:lnTo>
                  <a:close/>
                  <a:moveTo>
                    <a:pt x="286" y="0"/>
                  </a:moveTo>
                  <a:lnTo>
                    <a:pt x="443" y="2"/>
                  </a:lnTo>
                  <a:lnTo>
                    <a:pt x="472" y="5"/>
                  </a:lnTo>
                  <a:lnTo>
                    <a:pt x="498" y="12"/>
                  </a:lnTo>
                  <a:lnTo>
                    <a:pt x="520" y="25"/>
                  </a:lnTo>
                  <a:lnTo>
                    <a:pt x="540" y="42"/>
                  </a:lnTo>
                  <a:lnTo>
                    <a:pt x="558" y="62"/>
                  </a:lnTo>
                  <a:lnTo>
                    <a:pt x="573" y="85"/>
                  </a:lnTo>
                  <a:lnTo>
                    <a:pt x="584" y="111"/>
                  </a:lnTo>
                  <a:lnTo>
                    <a:pt x="611" y="178"/>
                  </a:lnTo>
                  <a:lnTo>
                    <a:pt x="635" y="244"/>
                  </a:lnTo>
                  <a:lnTo>
                    <a:pt x="663" y="310"/>
                  </a:lnTo>
                  <a:lnTo>
                    <a:pt x="694" y="383"/>
                  </a:lnTo>
                  <a:lnTo>
                    <a:pt x="729" y="456"/>
                  </a:lnTo>
                  <a:lnTo>
                    <a:pt x="766" y="527"/>
                  </a:lnTo>
                  <a:lnTo>
                    <a:pt x="806" y="596"/>
                  </a:lnTo>
                  <a:lnTo>
                    <a:pt x="848" y="664"/>
                  </a:lnTo>
                  <a:lnTo>
                    <a:pt x="896" y="729"/>
                  </a:lnTo>
                  <a:lnTo>
                    <a:pt x="910" y="748"/>
                  </a:lnTo>
                  <a:lnTo>
                    <a:pt x="927" y="767"/>
                  </a:lnTo>
                  <a:lnTo>
                    <a:pt x="946" y="788"/>
                  </a:lnTo>
                  <a:lnTo>
                    <a:pt x="967" y="812"/>
                  </a:lnTo>
                  <a:lnTo>
                    <a:pt x="968" y="793"/>
                  </a:lnTo>
                  <a:lnTo>
                    <a:pt x="970" y="778"/>
                  </a:lnTo>
                  <a:lnTo>
                    <a:pt x="970" y="766"/>
                  </a:lnTo>
                  <a:lnTo>
                    <a:pt x="971" y="399"/>
                  </a:lnTo>
                  <a:lnTo>
                    <a:pt x="969" y="360"/>
                  </a:lnTo>
                  <a:lnTo>
                    <a:pt x="962" y="323"/>
                  </a:lnTo>
                  <a:lnTo>
                    <a:pt x="950" y="288"/>
                  </a:lnTo>
                  <a:lnTo>
                    <a:pt x="934" y="255"/>
                  </a:lnTo>
                  <a:lnTo>
                    <a:pt x="910" y="223"/>
                  </a:lnTo>
                  <a:lnTo>
                    <a:pt x="895" y="202"/>
                  </a:lnTo>
                  <a:lnTo>
                    <a:pt x="881" y="179"/>
                  </a:lnTo>
                  <a:lnTo>
                    <a:pt x="871" y="155"/>
                  </a:lnTo>
                  <a:lnTo>
                    <a:pt x="866" y="129"/>
                  </a:lnTo>
                  <a:lnTo>
                    <a:pt x="867" y="105"/>
                  </a:lnTo>
                  <a:lnTo>
                    <a:pt x="872" y="82"/>
                  </a:lnTo>
                  <a:lnTo>
                    <a:pt x="883" y="60"/>
                  </a:lnTo>
                  <a:lnTo>
                    <a:pt x="897" y="41"/>
                  </a:lnTo>
                  <a:lnTo>
                    <a:pt x="913" y="25"/>
                  </a:lnTo>
                  <a:lnTo>
                    <a:pt x="935" y="12"/>
                  </a:lnTo>
                  <a:lnTo>
                    <a:pt x="958" y="5"/>
                  </a:lnTo>
                  <a:lnTo>
                    <a:pt x="982" y="2"/>
                  </a:lnTo>
                  <a:lnTo>
                    <a:pt x="1206" y="0"/>
                  </a:lnTo>
                  <a:lnTo>
                    <a:pt x="1429" y="1"/>
                  </a:lnTo>
                  <a:lnTo>
                    <a:pt x="1456" y="4"/>
                  </a:lnTo>
                  <a:lnTo>
                    <a:pt x="1480" y="11"/>
                  </a:lnTo>
                  <a:lnTo>
                    <a:pt x="1500" y="24"/>
                  </a:lnTo>
                  <a:lnTo>
                    <a:pt x="1517" y="40"/>
                  </a:lnTo>
                  <a:lnTo>
                    <a:pt x="1531" y="60"/>
                  </a:lnTo>
                  <a:lnTo>
                    <a:pt x="1541" y="83"/>
                  </a:lnTo>
                  <a:lnTo>
                    <a:pt x="1547" y="109"/>
                  </a:lnTo>
                  <a:lnTo>
                    <a:pt x="1551" y="147"/>
                  </a:lnTo>
                  <a:lnTo>
                    <a:pt x="1553" y="186"/>
                  </a:lnTo>
                  <a:lnTo>
                    <a:pt x="1553" y="644"/>
                  </a:lnTo>
                  <a:lnTo>
                    <a:pt x="1553" y="685"/>
                  </a:lnTo>
                  <a:lnTo>
                    <a:pt x="1561" y="690"/>
                  </a:lnTo>
                  <a:lnTo>
                    <a:pt x="1583" y="668"/>
                  </a:lnTo>
                  <a:lnTo>
                    <a:pt x="1606" y="647"/>
                  </a:lnTo>
                  <a:lnTo>
                    <a:pt x="1626" y="625"/>
                  </a:lnTo>
                  <a:lnTo>
                    <a:pt x="1679" y="559"/>
                  </a:lnTo>
                  <a:lnTo>
                    <a:pt x="1728" y="491"/>
                  </a:lnTo>
                  <a:lnTo>
                    <a:pt x="1773" y="421"/>
                  </a:lnTo>
                  <a:lnTo>
                    <a:pt x="1814" y="350"/>
                  </a:lnTo>
                  <a:lnTo>
                    <a:pt x="1853" y="276"/>
                  </a:lnTo>
                  <a:lnTo>
                    <a:pt x="1890" y="201"/>
                  </a:lnTo>
                  <a:lnTo>
                    <a:pt x="1924" y="125"/>
                  </a:lnTo>
                  <a:lnTo>
                    <a:pt x="1940" y="94"/>
                  </a:lnTo>
                  <a:lnTo>
                    <a:pt x="1957" y="68"/>
                  </a:lnTo>
                  <a:lnTo>
                    <a:pt x="1978" y="46"/>
                  </a:lnTo>
                  <a:lnTo>
                    <a:pt x="2000" y="28"/>
                  </a:lnTo>
                  <a:lnTo>
                    <a:pt x="2025" y="15"/>
                  </a:lnTo>
                  <a:lnTo>
                    <a:pt x="2053" y="6"/>
                  </a:lnTo>
                  <a:lnTo>
                    <a:pt x="2084" y="1"/>
                  </a:lnTo>
                  <a:lnTo>
                    <a:pt x="2118" y="0"/>
                  </a:lnTo>
                  <a:lnTo>
                    <a:pt x="2148" y="1"/>
                  </a:lnTo>
                  <a:lnTo>
                    <a:pt x="2179" y="0"/>
                  </a:lnTo>
                  <a:lnTo>
                    <a:pt x="2280" y="0"/>
                  </a:lnTo>
                  <a:lnTo>
                    <a:pt x="2381" y="1"/>
                  </a:lnTo>
                  <a:lnTo>
                    <a:pt x="2411" y="3"/>
                  </a:lnTo>
                  <a:lnTo>
                    <a:pt x="2437" y="9"/>
                  </a:lnTo>
                  <a:lnTo>
                    <a:pt x="2459" y="20"/>
                  </a:lnTo>
                  <a:lnTo>
                    <a:pt x="2479" y="32"/>
                  </a:lnTo>
                  <a:lnTo>
                    <a:pt x="2495" y="48"/>
                  </a:lnTo>
                  <a:lnTo>
                    <a:pt x="2507" y="67"/>
                  </a:lnTo>
                  <a:lnTo>
                    <a:pt x="2514" y="89"/>
                  </a:lnTo>
                  <a:lnTo>
                    <a:pt x="2517" y="113"/>
                  </a:lnTo>
                  <a:lnTo>
                    <a:pt x="2516" y="140"/>
                  </a:lnTo>
                  <a:lnTo>
                    <a:pt x="2510" y="167"/>
                  </a:lnTo>
                  <a:lnTo>
                    <a:pt x="2489" y="225"/>
                  </a:lnTo>
                  <a:lnTo>
                    <a:pt x="2466" y="283"/>
                  </a:lnTo>
                  <a:lnTo>
                    <a:pt x="2438" y="338"/>
                  </a:lnTo>
                  <a:lnTo>
                    <a:pt x="2409" y="393"/>
                  </a:lnTo>
                  <a:lnTo>
                    <a:pt x="2348" y="492"/>
                  </a:lnTo>
                  <a:lnTo>
                    <a:pt x="2284" y="591"/>
                  </a:lnTo>
                  <a:lnTo>
                    <a:pt x="2220" y="689"/>
                  </a:lnTo>
                  <a:lnTo>
                    <a:pt x="2156" y="787"/>
                  </a:lnTo>
                  <a:lnTo>
                    <a:pt x="2144" y="804"/>
                  </a:lnTo>
                  <a:lnTo>
                    <a:pt x="2137" y="818"/>
                  </a:lnTo>
                  <a:lnTo>
                    <a:pt x="2133" y="828"/>
                  </a:lnTo>
                  <a:lnTo>
                    <a:pt x="2131" y="837"/>
                  </a:lnTo>
                  <a:lnTo>
                    <a:pt x="2134" y="846"/>
                  </a:lnTo>
                  <a:lnTo>
                    <a:pt x="2140" y="856"/>
                  </a:lnTo>
                  <a:lnTo>
                    <a:pt x="2149" y="867"/>
                  </a:lnTo>
                  <a:lnTo>
                    <a:pt x="2163" y="883"/>
                  </a:lnTo>
                  <a:lnTo>
                    <a:pt x="2256" y="984"/>
                  </a:lnTo>
                  <a:lnTo>
                    <a:pt x="2349" y="1086"/>
                  </a:lnTo>
                  <a:lnTo>
                    <a:pt x="2440" y="1188"/>
                  </a:lnTo>
                  <a:lnTo>
                    <a:pt x="2468" y="1223"/>
                  </a:lnTo>
                  <a:lnTo>
                    <a:pt x="2493" y="1260"/>
                  </a:lnTo>
                  <a:lnTo>
                    <a:pt x="2516" y="1299"/>
                  </a:lnTo>
                  <a:lnTo>
                    <a:pt x="2540" y="1337"/>
                  </a:lnTo>
                  <a:lnTo>
                    <a:pt x="2551" y="1361"/>
                  </a:lnTo>
                  <a:lnTo>
                    <a:pt x="2560" y="1386"/>
                  </a:lnTo>
                  <a:lnTo>
                    <a:pt x="2565" y="1413"/>
                  </a:lnTo>
                  <a:lnTo>
                    <a:pt x="2566" y="1441"/>
                  </a:lnTo>
                  <a:lnTo>
                    <a:pt x="2563" y="1468"/>
                  </a:lnTo>
                  <a:lnTo>
                    <a:pt x="2556" y="1494"/>
                  </a:lnTo>
                  <a:lnTo>
                    <a:pt x="2545" y="1515"/>
                  </a:lnTo>
                  <a:lnTo>
                    <a:pt x="2530" y="1534"/>
                  </a:lnTo>
                  <a:lnTo>
                    <a:pt x="2511" y="1550"/>
                  </a:lnTo>
                  <a:lnTo>
                    <a:pt x="2488" y="1561"/>
                  </a:lnTo>
                  <a:lnTo>
                    <a:pt x="2463" y="1569"/>
                  </a:lnTo>
                  <a:lnTo>
                    <a:pt x="2433" y="1572"/>
                  </a:lnTo>
                  <a:lnTo>
                    <a:pt x="2275" y="1574"/>
                  </a:lnTo>
                  <a:lnTo>
                    <a:pt x="2117" y="1572"/>
                  </a:lnTo>
                  <a:lnTo>
                    <a:pt x="2090" y="1569"/>
                  </a:lnTo>
                  <a:lnTo>
                    <a:pt x="2065" y="1561"/>
                  </a:lnTo>
                  <a:lnTo>
                    <a:pt x="2042" y="1551"/>
                  </a:lnTo>
                  <a:lnTo>
                    <a:pt x="2020" y="1536"/>
                  </a:lnTo>
                  <a:lnTo>
                    <a:pt x="2000" y="1520"/>
                  </a:lnTo>
                  <a:lnTo>
                    <a:pt x="1981" y="1501"/>
                  </a:lnTo>
                  <a:lnTo>
                    <a:pt x="1921" y="1437"/>
                  </a:lnTo>
                  <a:lnTo>
                    <a:pt x="1860" y="1373"/>
                  </a:lnTo>
                  <a:lnTo>
                    <a:pt x="1799" y="1310"/>
                  </a:lnTo>
                  <a:lnTo>
                    <a:pt x="1746" y="1262"/>
                  </a:lnTo>
                  <a:lnTo>
                    <a:pt x="1690" y="1215"/>
                  </a:lnTo>
                  <a:lnTo>
                    <a:pt x="1633" y="1170"/>
                  </a:lnTo>
                  <a:lnTo>
                    <a:pt x="1617" y="1160"/>
                  </a:lnTo>
                  <a:lnTo>
                    <a:pt x="1598" y="1151"/>
                  </a:lnTo>
                  <a:lnTo>
                    <a:pt x="1577" y="1142"/>
                  </a:lnTo>
                  <a:lnTo>
                    <a:pt x="1553" y="1131"/>
                  </a:lnTo>
                  <a:lnTo>
                    <a:pt x="1553" y="1170"/>
                  </a:lnTo>
                  <a:lnTo>
                    <a:pt x="1553" y="1205"/>
                  </a:lnTo>
                  <a:lnTo>
                    <a:pt x="1553" y="1236"/>
                  </a:lnTo>
                  <a:lnTo>
                    <a:pt x="1553" y="1302"/>
                  </a:lnTo>
                  <a:lnTo>
                    <a:pt x="1551" y="1366"/>
                  </a:lnTo>
                  <a:lnTo>
                    <a:pt x="1549" y="1432"/>
                  </a:lnTo>
                  <a:lnTo>
                    <a:pt x="1546" y="1459"/>
                  </a:lnTo>
                  <a:lnTo>
                    <a:pt x="1539" y="1483"/>
                  </a:lnTo>
                  <a:lnTo>
                    <a:pt x="1528" y="1505"/>
                  </a:lnTo>
                  <a:lnTo>
                    <a:pt x="1514" y="1523"/>
                  </a:lnTo>
                  <a:lnTo>
                    <a:pt x="1495" y="1538"/>
                  </a:lnTo>
                  <a:lnTo>
                    <a:pt x="1472" y="1549"/>
                  </a:lnTo>
                  <a:lnTo>
                    <a:pt x="1446" y="1556"/>
                  </a:lnTo>
                  <a:lnTo>
                    <a:pt x="1390" y="1563"/>
                  </a:lnTo>
                  <a:lnTo>
                    <a:pt x="1334" y="1570"/>
                  </a:lnTo>
                  <a:lnTo>
                    <a:pt x="1278" y="1571"/>
                  </a:lnTo>
                  <a:lnTo>
                    <a:pt x="1222" y="1569"/>
                  </a:lnTo>
                  <a:lnTo>
                    <a:pt x="1152" y="1558"/>
                  </a:lnTo>
                  <a:lnTo>
                    <a:pt x="1083" y="1543"/>
                  </a:lnTo>
                  <a:lnTo>
                    <a:pt x="1017" y="1524"/>
                  </a:lnTo>
                  <a:lnTo>
                    <a:pt x="953" y="1501"/>
                  </a:lnTo>
                  <a:lnTo>
                    <a:pt x="891" y="1473"/>
                  </a:lnTo>
                  <a:lnTo>
                    <a:pt x="832" y="1441"/>
                  </a:lnTo>
                  <a:lnTo>
                    <a:pt x="775" y="1405"/>
                  </a:lnTo>
                  <a:lnTo>
                    <a:pt x="722" y="1365"/>
                  </a:lnTo>
                  <a:lnTo>
                    <a:pt x="669" y="1322"/>
                  </a:lnTo>
                  <a:lnTo>
                    <a:pt x="618" y="1274"/>
                  </a:lnTo>
                  <a:lnTo>
                    <a:pt x="570" y="1225"/>
                  </a:lnTo>
                  <a:lnTo>
                    <a:pt x="524" y="1171"/>
                  </a:lnTo>
                  <a:lnTo>
                    <a:pt x="446" y="1074"/>
                  </a:lnTo>
                  <a:lnTo>
                    <a:pt x="375" y="974"/>
                  </a:lnTo>
                  <a:lnTo>
                    <a:pt x="306" y="872"/>
                  </a:lnTo>
                  <a:lnTo>
                    <a:pt x="244" y="766"/>
                  </a:lnTo>
                  <a:lnTo>
                    <a:pt x="185" y="658"/>
                  </a:lnTo>
                  <a:lnTo>
                    <a:pt x="132" y="546"/>
                  </a:lnTo>
                  <a:lnTo>
                    <a:pt x="84" y="432"/>
                  </a:lnTo>
                  <a:lnTo>
                    <a:pt x="41" y="316"/>
                  </a:lnTo>
                  <a:lnTo>
                    <a:pt x="26" y="263"/>
                  </a:lnTo>
                  <a:lnTo>
                    <a:pt x="13" y="210"/>
                  </a:lnTo>
                  <a:lnTo>
                    <a:pt x="3" y="157"/>
                  </a:lnTo>
                  <a:lnTo>
                    <a:pt x="0" y="128"/>
                  </a:lnTo>
                  <a:lnTo>
                    <a:pt x="3" y="102"/>
                  </a:lnTo>
                  <a:lnTo>
                    <a:pt x="10" y="79"/>
                  </a:lnTo>
                  <a:lnTo>
                    <a:pt x="21" y="56"/>
                  </a:lnTo>
                  <a:lnTo>
                    <a:pt x="36" y="39"/>
                  </a:lnTo>
                  <a:lnTo>
                    <a:pt x="55" y="24"/>
                  </a:lnTo>
                  <a:lnTo>
                    <a:pt x="76" y="12"/>
                  </a:lnTo>
                  <a:lnTo>
                    <a:pt x="101" y="5"/>
                  </a:lnTo>
                  <a:lnTo>
                    <a:pt x="130" y="2"/>
                  </a:lnTo>
                  <a:lnTo>
                    <a:pt x="2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405" name="Freeform 114">
            <a:extLst>
              <a:ext uri="{FF2B5EF4-FFF2-40B4-BE49-F238E27FC236}">
                <a16:creationId xmlns:a16="http://schemas.microsoft.com/office/drawing/2014/main" id="{1B019550-956A-FB65-7A35-A2459BCDCC40}"/>
              </a:ext>
            </a:extLst>
          </p:cNvPr>
          <p:cNvSpPr>
            <a:spLocks noEditPoints="1"/>
          </p:cNvSpPr>
          <p:nvPr/>
        </p:nvSpPr>
        <p:spPr bwMode="auto">
          <a:xfrm>
            <a:off x="9558058" y="5331452"/>
            <a:ext cx="346455" cy="346455"/>
          </a:xfrm>
          <a:custGeom>
            <a:avLst/>
            <a:gdLst>
              <a:gd name="T0" fmla="*/ 485 w 3424"/>
              <a:gd name="T1" fmla="*/ 948 h 3423"/>
              <a:gd name="T2" fmla="*/ 431 w 3424"/>
              <a:gd name="T3" fmla="*/ 1052 h 3423"/>
              <a:gd name="T4" fmla="*/ 515 w 3424"/>
              <a:gd name="T5" fmla="*/ 1357 h 3423"/>
              <a:gd name="T6" fmla="*/ 805 w 3424"/>
              <a:gd name="T7" fmla="*/ 1899 h 3423"/>
              <a:gd name="T8" fmla="*/ 1100 w 3424"/>
              <a:gd name="T9" fmla="*/ 2246 h 3423"/>
              <a:gd name="T10" fmla="*/ 1384 w 3424"/>
              <a:gd name="T11" fmla="*/ 2425 h 3423"/>
              <a:gd name="T12" fmla="*/ 1708 w 3424"/>
              <a:gd name="T13" fmla="*/ 2496 h 3423"/>
              <a:gd name="T14" fmla="*/ 1926 w 3424"/>
              <a:gd name="T15" fmla="*/ 2462 h 3423"/>
              <a:gd name="T16" fmla="*/ 1980 w 3424"/>
              <a:gd name="T17" fmla="*/ 2356 h 3423"/>
              <a:gd name="T18" fmla="*/ 1983 w 3424"/>
              <a:gd name="T19" fmla="*/ 2095 h 3423"/>
              <a:gd name="T20" fmla="*/ 2064 w 3424"/>
              <a:gd name="T21" fmla="*/ 2095 h 3423"/>
              <a:gd name="T22" fmla="*/ 2352 w 3424"/>
              <a:gd name="T23" fmla="*/ 2362 h 3423"/>
              <a:gd name="T24" fmla="*/ 2496 w 3424"/>
              <a:gd name="T25" fmla="*/ 2487 h 3423"/>
              <a:gd name="T26" fmla="*/ 2893 w 3424"/>
              <a:gd name="T27" fmla="*/ 2493 h 3423"/>
              <a:gd name="T28" fmla="*/ 2986 w 3424"/>
              <a:gd name="T29" fmla="*/ 2418 h 3423"/>
              <a:gd name="T30" fmla="*/ 2982 w 3424"/>
              <a:gd name="T31" fmla="*/ 2285 h 3423"/>
              <a:gd name="T32" fmla="*/ 2870 w 3424"/>
              <a:gd name="T33" fmla="*/ 2113 h 3423"/>
              <a:gd name="T34" fmla="*/ 2570 w 3424"/>
              <a:gd name="T35" fmla="*/ 1780 h 3423"/>
              <a:gd name="T36" fmla="*/ 2575 w 3424"/>
              <a:gd name="T37" fmla="*/ 1728 h 3423"/>
              <a:gd name="T38" fmla="*/ 2840 w 3424"/>
              <a:gd name="T39" fmla="*/ 1317 h 3423"/>
              <a:gd name="T40" fmla="*/ 2946 w 3424"/>
              <a:gd name="T41" fmla="*/ 1064 h 3423"/>
              <a:gd name="T42" fmla="*/ 2911 w 3424"/>
              <a:gd name="T43" fmla="*/ 956 h 3423"/>
              <a:gd name="T44" fmla="*/ 2710 w 3424"/>
              <a:gd name="T45" fmla="*/ 925 h 3423"/>
              <a:gd name="T46" fmla="*/ 2483 w 3424"/>
              <a:gd name="T47" fmla="*/ 930 h 3423"/>
              <a:gd name="T48" fmla="*/ 2370 w 3424"/>
              <a:gd name="T49" fmla="*/ 1019 h 3423"/>
              <a:gd name="T50" fmla="*/ 2203 w 3424"/>
              <a:gd name="T51" fmla="*/ 1346 h 3423"/>
              <a:gd name="T52" fmla="*/ 2014 w 3424"/>
              <a:gd name="T53" fmla="*/ 1593 h 3423"/>
              <a:gd name="T54" fmla="*/ 1981 w 3424"/>
              <a:gd name="T55" fmla="*/ 1072 h 3423"/>
              <a:gd name="T56" fmla="*/ 1931 w 3424"/>
              <a:gd name="T57" fmla="*/ 948 h 3423"/>
              <a:gd name="T58" fmla="*/ 1413 w 3424"/>
              <a:gd name="T59" fmla="*/ 926 h 3423"/>
              <a:gd name="T60" fmla="*/ 1314 w 3424"/>
              <a:gd name="T61" fmla="*/ 985 h 3423"/>
              <a:gd name="T62" fmla="*/ 1311 w 3424"/>
              <a:gd name="T63" fmla="*/ 1103 h 3423"/>
              <a:gd name="T64" fmla="*/ 1393 w 3424"/>
              <a:gd name="T65" fmla="*/ 1247 h 3423"/>
              <a:gd name="T66" fmla="*/ 1399 w 3424"/>
              <a:gd name="T67" fmla="*/ 1717 h 3423"/>
              <a:gd name="T68" fmla="*/ 1326 w 3424"/>
              <a:gd name="T69" fmla="*/ 1653 h 3423"/>
              <a:gd name="T70" fmla="*/ 1125 w 3424"/>
              <a:gd name="T71" fmla="*/ 1308 h 3423"/>
              <a:gd name="T72" fmla="*/ 1003 w 3424"/>
              <a:gd name="T73" fmla="*/ 1009 h 3423"/>
              <a:gd name="T74" fmla="*/ 903 w 3424"/>
              <a:gd name="T75" fmla="*/ 929 h 3423"/>
              <a:gd name="T76" fmla="*/ 2434 w 3424"/>
              <a:gd name="T77" fmla="*/ 3 h 3423"/>
              <a:gd name="T78" fmla="*/ 2911 w 3424"/>
              <a:gd name="T79" fmla="*/ 64 h 3423"/>
              <a:gd name="T80" fmla="*/ 3176 w 3424"/>
              <a:gd name="T81" fmla="*/ 205 h 3423"/>
              <a:gd name="T82" fmla="*/ 3339 w 3424"/>
              <a:gd name="T83" fmla="*/ 449 h 3423"/>
              <a:gd name="T84" fmla="*/ 3416 w 3424"/>
              <a:gd name="T85" fmla="*/ 885 h 3423"/>
              <a:gd name="T86" fmla="*/ 3420 w 3424"/>
              <a:gd name="T87" fmla="*/ 2441 h 3423"/>
              <a:gd name="T88" fmla="*/ 3351 w 3424"/>
              <a:gd name="T89" fmla="*/ 2934 h 3423"/>
              <a:gd name="T90" fmla="*/ 3208 w 3424"/>
              <a:gd name="T91" fmla="*/ 3187 h 3423"/>
              <a:gd name="T92" fmla="*/ 2970 w 3424"/>
              <a:gd name="T93" fmla="*/ 3340 h 3423"/>
              <a:gd name="T94" fmla="*/ 2556 w 3424"/>
              <a:gd name="T95" fmla="*/ 3414 h 3423"/>
              <a:gd name="T96" fmla="*/ 1713 w 3424"/>
              <a:gd name="T97" fmla="*/ 3423 h 3423"/>
              <a:gd name="T98" fmla="*/ 807 w 3424"/>
              <a:gd name="T99" fmla="*/ 3410 h 3423"/>
              <a:gd name="T100" fmla="*/ 423 w 3424"/>
              <a:gd name="T101" fmla="*/ 3327 h 3423"/>
              <a:gd name="T102" fmla="*/ 204 w 3424"/>
              <a:gd name="T103" fmla="*/ 3174 h 3423"/>
              <a:gd name="T104" fmla="*/ 74 w 3424"/>
              <a:gd name="T105" fmla="*/ 2940 h 3423"/>
              <a:gd name="T106" fmla="*/ 6 w 3424"/>
              <a:gd name="T107" fmla="*/ 2518 h 3423"/>
              <a:gd name="T108" fmla="*/ 3 w 3424"/>
              <a:gd name="T109" fmla="*/ 990 h 3423"/>
              <a:gd name="T110" fmla="*/ 67 w 3424"/>
              <a:gd name="T111" fmla="*/ 506 h 3423"/>
              <a:gd name="T112" fmla="*/ 201 w 3424"/>
              <a:gd name="T113" fmla="*/ 251 h 3423"/>
              <a:gd name="T114" fmla="*/ 427 w 3424"/>
              <a:gd name="T115" fmla="*/ 94 h 3423"/>
              <a:gd name="T116" fmla="*/ 845 w 3424"/>
              <a:gd name="T117" fmla="*/ 10 h 3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24" h="3423">
                <a:moveTo>
                  <a:pt x="717" y="924"/>
                </a:moveTo>
                <a:lnTo>
                  <a:pt x="560" y="926"/>
                </a:lnTo>
                <a:lnTo>
                  <a:pt x="533" y="929"/>
                </a:lnTo>
                <a:lnTo>
                  <a:pt x="507" y="936"/>
                </a:lnTo>
                <a:lnTo>
                  <a:pt x="485" y="948"/>
                </a:lnTo>
                <a:lnTo>
                  <a:pt x="467" y="963"/>
                </a:lnTo>
                <a:lnTo>
                  <a:pt x="451" y="982"/>
                </a:lnTo>
                <a:lnTo>
                  <a:pt x="441" y="1003"/>
                </a:lnTo>
                <a:lnTo>
                  <a:pt x="433" y="1027"/>
                </a:lnTo>
                <a:lnTo>
                  <a:pt x="431" y="1052"/>
                </a:lnTo>
                <a:lnTo>
                  <a:pt x="433" y="1081"/>
                </a:lnTo>
                <a:lnTo>
                  <a:pt x="443" y="1135"/>
                </a:lnTo>
                <a:lnTo>
                  <a:pt x="456" y="1187"/>
                </a:lnTo>
                <a:lnTo>
                  <a:pt x="471" y="1240"/>
                </a:lnTo>
                <a:lnTo>
                  <a:pt x="515" y="1357"/>
                </a:lnTo>
                <a:lnTo>
                  <a:pt x="563" y="1471"/>
                </a:lnTo>
                <a:lnTo>
                  <a:pt x="616" y="1582"/>
                </a:lnTo>
                <a:lnTo>
                  <a:pt x="674" y="1690"/>
                </a:lnTo>
                <a:lnTo>
                  <a:pt x="737" y="1796"/>
                </a:lnTo>
                <a:lnTo>
                  <a:pt x="805" y="1899"/>
                </a:lnTo>
                <a:lnTo>
                  <a:pt x="877" y="1999"/>
                </a:lnTo>
                <a:lnTo>
                  <a:pt x="954" y="2096"/>
                </a:lnTo>
                <a:lnTo>
                  <a:pt x="1001" y="2149"/>
                </a:lnTo>
                <a:lnTo>
                  <a:pt x="1049" y="2200"/>
                </a:lnTo>
                <a:lnTo>
                  <a:pt x="1100" y="2246"/>
                </a:lnTo>
                <a:lnTo>
                  <a:pt x="1152" y="2289"/>
                </a:lnTo>
                <a:lnTo>
                  <a:pt x="1206" y="2329"/>
                </a:lnTo>
                <a:lnTo>
                  <a:pt x="1263" y="2365"/>
                </a:lnTo>
                <a:lnTo>
                  <a:pt x="1322" y="2397"/>
                </a:lnTo>
                <a:lnTo>
                  <a:pt x="1384" y="2425"/>
                </a:lnTo>
                <a:lnTo>
                  <a:pt x="1447" y="2449"/>
                </a:lnTo>
                <a:lnTo>
                  <a:pt x="1513" y="2469"/>
                </a:lnTo>
                <a:lnTo>
                  <a:pt x="1582" y="2483"/>
                </a:lnTo>
                <a:lnTo>
                  <a:pt x="1654" y="2493"/>
                </a:lnTo>
                <a:lnTo>
                  <a:pt x="1708" y="2496"/>
                </a:lnTo>
                <a:lnTo>
                  <a:pt x="1765" y="2494"/>
                </a:lnTo>
                <a:lnTo>
                  <a:pt x="1821" y="2489"/>
                </a:lnTo>
                <a:lnTo>
                  <a:pt x="1876" y="2480"/>
                </a:lnTo>
                <a:lnTo>
                  <a:pt x="1903" y="2474"/>
                </a:lnTo>
                <a:lnTo>
                  <a:pt x="1926" y="2462"/>
                </a:lnTo>
                <a:lnTo>
                  <a:pt x="1944" y="2448"/>
                </a:lnTo>
                <a:lnTo>
                  <a:pt x="1958" y="2430"/>
                </a:lnTo>
                <a:lnTo>
                  <a:pt x="1970" y="2409"/>
                </a:lnTo>
                <a:lnTo>
                  <a:pt x="1976" y="2383"/>
                </a:lnTo>
                <a:lnTo>
                  <a:pt x="1980" y="2356"/>
                </a:lnTo>
                <a:lnTo>
                  <a:pt x="1983" y="2291"/>
                </a:lnTo>
                <a:lnTo>
                  <a:pt x="1983" y="2226"/>
                </a:lnTo>
                <a:lnTo>
                  <a:pt x="1983" y="2162"/>
                </a:lnTo>
                <a:lnTo>
                  <a:pt x="1983" y="2129"/>
                </a:lnTo>
                <a:lnTo>
                  <a:pt x="1983" y="2095"/>
                </a:lnTo>
                <a:lnTo>
                  <a:pt x="1983" y="2055"/>
                </a:lnTo>
                <a:lnTo>
                  <a:pt x="2007" y="2066"/>
                </a:lnTo>
                <a:lnTo>
                  <a:pt x="2029" y="2075"/>
                </a:lnTo>
                <a:lnTo>
                  <a:pt x="2047" y="2085"/>
                </a:lnTo>
                <a:lnTo>
                  <a:pt x="2064" y="2095"/>
                </a:lnTo>
                <a:lnTo>
                  <a:pt x="2121" y="2140"/>
                </a:lnTo>
                <a:lnTo>
                  <a:pt x="2177" y="2186"/>
                </a:lnTo>
                <a:lnTo>
                  <a:pt x="2230" y="2235"/>
                </a:lnTo>
                <a:lnTo>
                  <a:pt x="2292" y="2298"/>
                </a:lnTo>
                <a:lnTo>
                  <a:pt x="2352" y="2362"/>
                </a:lnTo>
                <a:lnTo>
                  <a:pt x="2412" y="2425"/>
                </a:lnTo>
                <a:lnTo>
                  <a:pt x="2431" y="2444"/>
                </a:lnTo>
                <a:lnTo>
                  <a:pt x="2451" y="2461"/>
                </a:lnTo>
                <a:lnTo>
                  <a:pt x="2473" y="2475"/>
                </a:lnTo>
                <a:lnTo>
                  <a:pt x="2496" y="2487"/>
                </a:lnTo>
                <a:lnTo>
                  <a:pt x="2520" y="2494"/>
                </a:lnTo>
                <a:lnTo>
                  <a:pt x="2547" y="2497"/>
                </a:lnTo>
                <a:lnTo>
                  <a:pt x="2706" y="2499"/>
                </a:lnTo>
                <a:lnTo>
                  <a:pt x="2864" y="2496"/>
                </a:lnTo>
                <a:lnTo>
                  <a:pt x="2893" y="2493"/>
                </a:lnTo>
                <a:lnTo>
                  <a:pt x="2919" y="2486"/>
                </a:lnTo>
                <a:lnTo>
                  <a:pt x="2941" y="2474"/>
                </a:lnTo>
                <a:lnTo>
                  <a:pt x="2960" y="2458"/>
                </a:lnTo>
                <a:lnTo>
                  <a:pt x="2976" y="2440"/>
                </a:lnTo>
                <a:lnTo>
                  <a:pt x="2986" y="2418"/>
                </a:lnTo>
                <a:lnTo>
                  <a:pt x="2994" y="2393"/>
                </a:lnTo>
                <a:lnTo>
                  <a:pt x="2997" y="2366"/>
                </a:lnTo>
                <a:lnTo>
                  <a:pt x="2995" y="2337"/>
                </a:lnTo>
                <a:lnTo>
                  <a:pt x="2990" y="2310"/>
                </a:lnTo>
                <a:lnTo>
                  <a:pt x="2982" y="2285"/>
                </a:lnTo>
                <a:lnTo>
                  <a:pt x="2971" y="2261"/>
                </a:lnTo>
                <a:lnTo>
                  <a:pt x="2947" y="2223"/>
                </a:lnTo>
                <a:lnTo>
                  <a:pt x="2924" y="2185"/>
                </a:lnTo>
                <a:lnTo>
                  <a:pt x="2899" y="2148"/>
                </a:lnTo>
                <a:lnTo>
                  <a:pt x="2870" y="2113"/>
                </a:lnTo>
                <a:lnTo>
                  <a:pt x="2780" y="2010"/>
                </a:lnTo>
                <a:lnTo>
                  <a:pt x="2687" y="1909"/>
                </a:lnTo>
                <a:lnTo>
                  <a:pt x="2594" y="1807"/>
                </a:lnTo>
                <a:lnTo>
                  <a:pt x="2580" y="1793"/>
                </a:lnTo>
                <a:lnTo>
                  <a:pt x="2570" y="1780"/>
                </a:lnTo>
                <a:lnTo>
                  <a:pt x="2565" y="1771"/>
                </a:lnTo>
                <a:lnTo>
                  <a:pt x="2561" y="1762"/>
                </a:lnTo>
                <a:lnTo>
                  <a:pt x="2563" y="1753"/>
                </a:lnTo>
                <a:lnTo>
                  <a:pt x="2568" y="1742"/>
                </a:lnTo>
                <a:lnTo>
                  <a:pt x="2575" y="1728"/>
                </a:lnTo>
                <a:lnTo>
                  <a:pt x="2586" y="1711"/>
                </a:lnTo>
                <a:lnTo>
                  <a:pt x="2650" y="1613"/>
                </a:lnTo>
                <a:lnTo>
                  <a:pt x="2714" y="1515"/>
                </a:lnTo>
                <a:lnTo>
                  <a:pt x="2778" y="1417"/>
                </a:lnTo>
                <a:lnTo>
                  <a:pt x="2840" y="1317"/>
                </a:lnTo>
                <a:lnTo>
                  <a:pt x="2869" y="1263"/>
                </a:lnTo>
                <a:lnTo>
                  <a:pt x="2896" y="1207"/>
                </a:lnTo>
                <a:lnTo>
                  <a:pt x="2920" y="1150"/>
                </a:lnTo>
                <a:lnTo>
                  <a:pt x="2940" y="1091"/>
                </a:lnTo>
                <a:lnTo>
                  <a:pt x="2946" y="1064"/>
                </a:lnTo>
                <a:lnTo>
                  <a:pt x="2949" y="1038"/>
                </a:lnTo>
                <a:lnTo>
                  <a:pt x="2945" y="1013"/>
                </a:lnTo>
                <a:lnTo>
                  <a:pt x="2938" y="992"/>
                </a:lnTo>
                <a:lnTo>
                  <a:pt x="2926" y="973"/>
                </a:lnTo>
                <a:lnTo>
                  <a:pt x="2911" y="956"/>
                </a:lnTo>
                <a:lnTo>
                  <a:pt x="2891" y="944"/>
                </a:lnTo>
                <a:lnTo>
                  <a:pt x="2867" y="934"/>
                </a:lnTo>
                <a:lnTo>
                  <a:pt x="2841" y="928"/>
                </a:lnTo>
                <a:lnTo>
                  <a:pt x="2811" y="925"/>
                </a:lnTo>
                <a:lnTo>
                  <a:pt x="2710" y="925"/>
                </a:lnTo>
                <a:lnTo>
                  <a:pt x="2609" y="925"/>
                </a:lnTo>
                <a:lnTo>
                  <a:pt x="2578" y="925"/>
                </a:lnTo>
                <a:lnTo>
                  <a:pt x="2548" y="925"/>
                </a:lnTo>
                <a:lnTo>
                  <a:pt x="2514" y="925"/>
                </a:lnTo>
                <a:lnTo>
                  <a:pt x="2483" y="930"/>
                </a:lnTo>
                <a:lnTo>
                  <a:pt x="2456" y="940"/>
                </a:lnTo>
                <a:lnTo>
                  <a:pt x="2431" y="953"/>
                </a:lnTo>
                <a:lnTo>
                  <a:pt x="2408" y="971"/>
                </a:lnTo>
                <a:lnTo>
                  <a:pt x="2387" y="993"/>
                </a:lnTo>
                <a:lnTo>
                  <a:pt x="2370" y="1019"/>
                </a:lnTo>
                <a:lnTo>
                  <a:pt x="2355" y="1049"/>
                </a:lnTo>
                <a:lnTo>
                  <a:pt x="2320" y="1125"/>
                </a:lnTo>
                <a:lnTo>
                  <a:pt x="2284" y="1200"/>
                </a:lnTo>
                <a:lnTo>
                  <a:pt x="2245" y="1274"/>
                </a:lnTo>
                <a:lnTo>
                  <a:pt x="2203" y="1346"/>
                </a:lnTo>
                <a:lnTo>
                  <a:pt x="2159" y="1416"/>
                </a:lnTo>
                <a:lnTo>
                  <a:pt x="2110" y="1484"/>
                </a:lnTo>
                <a:lnTo>
                  <a:pt x="2057" y="1549"/>
                </a:lnTo>
                <a:lnTo>
                  <a:pt x="2036" y="1572"/>
                </a:lnTo>
                <a:lnTo>
                  <a:pt x="2014" y="1593"/>
                </a:lnTo>
                <a:lnTo>
                  <a:pt x="1992" y="1614"/>
                </a:lnTo>
                <a:lnTo>
                  <a:pt x="1983" y="1609"/>
                </a:lnTo>
                <a:lnTo>
                  <a:pt x="1983" y="1569"/>
                </a:lnTo>
                <a:lnTo>
                  <a:pt x="1983" y="1110"/>
                </a:lnTo>
                <a:lnTo>
                  <a:pt x="1981" y="1072"/>
                </a:lnTo>
                <a:lnTo>
                  <a:pt x="1978" y="1034"/>
                </a:lnTo>
                <a:lnTo>
                  <a:pt x="1972" y="1008"/>
                </a:lnTo>
                <a:lnTo>
                  <a:pt x="1961" y="984"/>
                </a:lnTo>
                <a:lnTo>
                  <a:pt x="1948" y="964"/>
                </a:lnTo>
                <a:lnTo>
                  <a:pt x="1931" y="948"/>
                </a:lnTo>
                <a:lnTo>
                  <a:pt x="1910" y="936"/>
                </a:lnTo>
                <a:lnTo>
                  <a:pt x="1887" y="928"/>
                </a:lnTo>
                <a:lnTo>
                  <a:pt x="1860" y="926"/>
                </a:lnTo>
                <a:lnTo>
                  <a:pt x="1637" y="924"/>
                </a:lnTo>
                <a:lnTo>
                  <a:pt x="1413" y="926"/>
                </a:lnTo>
                <a:lnTo>
                  <a:pt x="1388" y="929"/>
                </a:lnTo>
                <a:lnTo>
                  <a:pt x="1365" y="937"/>
                </a:lnTo>
                <a:lnTo>
                  <a:pt x="1345" y="949"/>
                </a:lnTo>
                <a:lnTo>
                  <a:pt x="1328" y="966"/>
                </a:lnTo>
                <a:lnTo>
                  <a:pt x="1314" y="985"/>
                </a:lnTo>
                <a:lnTo>
                  <a:pt x="1303" y="1006"/>
                </a:lnTo>
                <a:lnTo>
                  <a:pt x="1298" y="1029"/>
                </a:lnTo>
                <a:lnTo>
                  <a:pt x="1297" y="1053"/>
                </a:lnTo>
                <a:lnTo>
                  <a:pt x="1301" y="1079"/>
                </a:lnTo>
                <a:lnTo>
                  <a:pt x="1311" y="1103"/>
                </a:lnTo>
                <a:lnTo>
                  <a:pt x="1325" y="1126"/>
                </a:lnTo>
                <a:lnTo>
                  <a:pt x="1341" y="1147"/>
                </a:lnTo>
                <a:lnTo>
                  <a:pt x="1364" y="1179"/>
                </a:lnTo>
                <a:lnTo>
                  <a:pt x="1381" y="1213"/>
                </a:lnTo>
                <a:lnTo>
                  <a:pt x="1393" y="1247"/>
                </a:lnTo>
                <a:lnTo>
                  <a:pt x="1399" y="1284"/>
                </a:lnTo>
                <a:lnTo>
                  <a:pt x="1401" y="1323"/>
                </a:lnTo>
                <a:lnTo>
                  <a:pt x="1401" y="1690"/>
                </a:lnTo>
                <a:lnTo>
                  <a:pt x="1400" y="1702"/>
                </a:lnTo>
                <a:lnTo>
                  <a:pt x="1399" y="1717"/>
                </a:lnTo>
                <a:lnTo>
                  <a:pt x="1397" y="1737"/>
                </a:lnTo>
                <a:lnTo>
                  <a:pt x="1377" y="1714"/>
                </a:lnTo>
                <a:lnTo>
                  <a:pt x="1358" y="1692"/>
                </a:lnTo>
                <a:lnTo>
                  <a:pt x="1341" y="1672"/>
                </a:lnTo>
                <a:lnTo>
                  <a:pt x="1326" y="1653"/>
                </a:lnTo>
                <a:lnTo>
                  <a:pt x="1279" y="1588"/>
                </a:lnTo>
                <a:lnTo>
                  <a:pt x="1236" y="1521"/>
                </a:lnTo>
                <a:lnTo>
                  <a:pt x="1196" y="1451"/>
                </a:lnTo>
                <a:lnTo>
                  <a:pt x="1159" y="1380"/>
                </a:lnTo>
                <a:lnTo>
                  <a:pt x="1125" y="1308"/>
                </a:lnTo>
                <a:lnTo>
                  <a:pt x="1093" y="1235"/>
                </a:lnTo>
                <a:lnTo>
                  <a:pt x="1066" y="1168"/>
                </a:lnTo>
                <a:lnTo>
                  <a:pt x="1041" y="1102"/>
                </a:lnTo>
                <a:lnTo>
                  <a:pt x="1016" y="1036"/>
                </a:lnTo>
                <a:lnTo>
                  <a:pt x="1003" y="1009"/>
                </a:lnTo>
                <a:lnTo>
                  <a:pt x="989" y="986"/>
                </a:lnTo>
                <a:lnTo>
                  <a:pt x="971" y="966"/>
                </a:lnTo>
                <a:lnTo>
                  <a:pt x="951" y="950"/>
                </a:lnTo>
                <a:lnTo>
                  <a:pt x="928" y="937"/>
                </a:lnTo>
                <a:lnTo>
                  <a:pt x="903" y="929"/>
                </a:lnTo>
                <a:lnTo>
                  <a:pt x="873" y="926"/>
                </a:lnTo>
                <a:lnTo>
                  <a:pt x="717" y="924"/>
                </a:lnTo>
                <a:close/>
                <a:moveTo>
                  <a:pt x="1740" y="0"/>
                </a:moveTo>
                <a:lnTo>
                  <a:pt x="2331" y="1"/>
                </a:lnTo>
                <a:lnTo>
                  <a:pt x="2434" y="3"/>
                </a:lnTo>
                <a:lnTo>
                  <a:pt x="2537" y="8"/>
                </a:lnTo>
                <a:lnTo>
                  <a:pt x="2640" y="17"/>
                </a:lnTo>
                <a:lnTo>
                  <a:pt x="2743" y="29"/>
                </a:lnTo>
                <a:lnTo>
                  <a:pt x="2845" y="48"/>
                </a:lnTo>
                <a:lnTo>
                  <a:pt x="2911" y="64"/>
                </a:lnTo>
                <a:lnTo>
                  <a:pt x="2972" y="84"/>
                </a:lnTo>
                <a:lnTo>
                  <a:pt x="3030" y="108"/>
                </a:lnTo>
                <a:lnTo>
                  <a:pt x="3082" y="136"/>
                </a:lnTo>
                <a:lnTo>
                  <a:pt x="3131" y="169"/>
                </a:lnTo>
                <a:lnTo>
                  <a:pt x="3176" y="205"/>
                </a:lnTo>
                <a:lnTo>
                  <a:pt x="3217" y="246"/>
                </a:lnTo>
                <a:lnTo>
                  <a:pt x="3253" y="290"/>
                </a:lnTo>
                <a:lnTo>
                  <a:pt x="3286" y="340"/>
                </a:lnTo>
                <a:lnTo>
                  <a:pt x="3314" y="392"/>
                </a:lnTo>
                <a:lnTo>
                  <a:pt x="3339" y="449"/>
                </a:lnTo>
                <a:lnTo>
                  <a:pt x="3359" y="511"/>
                </a:lnTo>
                <a:lnTo>
                  <a:pt x="3375" y="577"/>
                </a:lnTo>
                <a:lnTo>
                  <a:pt x="3394" y="679"/>
                </a:lnTo>
                <a:lnTo>
                  <a:pt x="3406" y="781"/>
                </a:lnTo>
                <a:lnTo>
                  <a:pt x="3416" y="885"/>
                </a:lnTo>
                <a:lnTo>
                  <a:pt x="3420" y="988"/>
                </a:lnTo>
                <a:lnTo>
                  <a:pt x="3422" y="1091"/>
                </a:lnTo>
                <a:lnTo>
                  <a:pt x="3424" y="1711"/>
                </a:lnTo>
                <a:lnTo>
                  <a:pt x="3422" y="2333"/>
                </a:lnTo>
                <a:lnTo>
                  <a:pt x="3420" y="2441"/>
                </a:lnTo>
                <a:lnTo>
                  <a:pt x="3415" y="2549"/>
                </a:lnTo>
                <a:lnTo>
                  <a:pt x="3405" y="2657"/>
                </a:lnTo>
                <a:lnTo>
                  <a:pt x="3389" y="2764"/>
                </a:lnTo>
                <a:lnTo>
                  <a:pt x="3368" y="2871"/>
                </a:lnTo>
                <a:lnTo>
                  <a:pt x="3351" y="2934"/>
                </a:lnTo>
                <a:lnTo>
                  <a:pt x="3330" y="2993"/>
                </a:lnTo>
                <a:lnTo>
                  <a:pt x="3306" y="3048"/>
                </a:lnTo>
                <a:lnTo>
                  <a:pt x="3278" y="3098"/>
                </a:lnTo>
                <a:lnTo>
                  <a:pt x="3245" y="3145"/>
                </a:lnTo>
                <a:lnTo>
                  <a:pt x="3208" y="3187"/>
                </a:lnTo>
                <a:lnTo>
                  <a:pt x="3168" y="3225"/>
                </a:lnTo>
                <a:lnTo>
                  <a:pt x="3124" y="3260"/>
                </a:lnTo>
                <a:lnTo>
                  <a:pt x="3076" y="3290"/>
                </a:lnTo>
                <a:lnTo>
                  <a:pt x="3024" y="3316"/>
                </a:lnTo>
                <a:lnTo>
                  <a:pt x="2970" y="3340"/>
                </a:lnTo>
                <a:lnTo>
                  <a:pt x="2911" y="3359"/>
                </a:lnTo>
                <a:lnTo>
                  <a:pt x="2847" y="3374"/>
                </a:lnTo>
                <a:lnTo>
                  <a:pt x="2751" y="3391"/>
                </a:lnTo>
                <a:lnTo>
                  <a:pt x="2654" y="3404"/>
                </a:lnTo>
                <a:lnTo>
                  <a:pt x="2556" y="3414"/>
                </a:lnTo>
                <a:lnTo>
                  <a:pt x="2459" y="3419"/>
                </a:lnTo>
                <a:lnTo>
                  <a:pt x="2361" y="3422"/>
                </a:lnTo>
                <a:lnTo>
                  <a:pt x="2263" y="3423"/>
                </a:lnTo>
                <a:lnTo>
                  <a:pt x="1988" y="3423"/>
                </a:lnTo>
                <a:lnTo>
                  <a:pt x="1713" y="3423"/>
                </a:lnTo>
                <a:lnTo>
                  <a:pt x="1713" y="3415"/>
                </a:lnTo>
                <a:lnTo>
                  <a:pt x="1438" y="3416"/>
                </a:lnTo>
                <a:lnTo>
                  <a:pt x="1164" y="3416"/>
                </a:lnTo>
                <a:lnTo>
                  <a:pt x="890" y="3414"/>
                </a:lnTo>
                <a:lnTo>
                  <a:pt x="807" y="3410"/>
                </a:lnTo>
                <a:lnTo>
                  <a:pt x="723" y="3402"/>
                </a:lnTo>
                <a:lnTo>
                  <a:pt x="641" y="3388"/>
                </a:lnTo>
                <a:lnTo>
                  <a:pt x="559" y="3370"/>
                </a:lnTo>
                <a:lnTo>
                  <a:pt x="478" y="3347"/>
                </a:lnTo>
                <a:lnTo>
                  <a:pt x="423" y="3327"/>
                </a:lnTo>
                <a:lnTo>
                  <a:pt x="371" y="3304"/>
                </a:lnTo>
                <a:lnTo>
                  <a:pt x="324" y="3276"/>
                </a:lnTo>
                <a:lnTo>
                  <a:pt x="279" y="3246"/>
                </a:lnTo>
                <a:lnTo>
                  <a:pt x="239" y="3212"/>
                </a:lnTo>
                <a:lnTo>
                  <a:pt x="204" y="3174"/>
                </a:lnTo>
                <a:lnTo>
                  <a:pt x="171" y="3134"/>
                </a:lnTo>
                <a:lnTo>
                  <a:pt x="141" y="3090"/>
                </a:lnTo>
                <a:lnTo>
                  <a:pt x="116" y="3043"/>
                </a:lnTo>
                <a:lnTo>
                  <a:pt x="93" y="2993"/>
                </a:lnTo>
                <a:lnTo>
                  <a:pt x="74" y="2940"/>
                </a:lnTo>
                <a:lnTo>
                  <a:pt x="58" y="2884"/>
                </a:lnTo>
                <a:lnTo>
                  <a:pt x="38" y="2793"/>
                </a:lnTo>
                <a:lnTo>
                  <a:pt x="24" y="2702"/>
                </a:lnTo>
                <a:lnTo>
                  <a:pt x="14" y="2610"/>
                </a:lnTo>
                <a:lnTo>
                  <a:pt x="6" y="2518"/>
                </a:lnTo>
                <a:lnTo>
                  <a:pt x="3" y="2426"/>
                </a:lnTo>
                <a:lnTo>
                  <a:pt x="1" y="2334"/>
                </a:lnTo>
                <a:lnTo>
                  <a:pt x="0" y="1710"/>
                </a:lnTo>
                <a:lnTo>
                  <a:pt x="2" y="1088"/>
                </a:lnTo>
                <a:lnTo>
                  <a:pt x="3" y="990"/>
                </a:lnTo>
                <a:lnTo>
                  <a:pt x="7" y="892"/>
                </a:lnTo>
                <a:lnTo>
                  <a:pt x="15" y="795"/>
                </a:lnTo>
                <a:lnTo>
                  <a:pt x="26" y="698"/>
                </a:lnTo>
                <a:lnTo>
                  <a:pt x="44" y="602"/>
                </a:lnTo>
                <a:lnTo>
                  <a:pt x="67" y="506"/>
                </a:lnTo>
                <a:lnTo>
                  <a:pt x="86" y="447"/>
                </a:lnTo>
                <a:lnTo>
                  <a:pt x="110" y="392"/>
                </a:lnTo>
                <a:lnTo>
                  <a:pt x="136" y="341"/>
                </a:lnTo>
                <a:lnTo>
                  <a:pt x="167" y="294"/>
                </a:lnTo>
                <a:lnTo>
                  <a:pt x="201" y="251"/>
                </a:lnTo>
                <a:lnTo>
                  <a:pt x="239" y="212"/>
                </a:lnTo>
                <a:lnTo>
                  <a:pt x="281" y="177"/>
                </a:lnTo>
                <a:lnTo>
                  <a:pt x="326" y="145"/>
                </a:lnTo>
                <a:lnTo>
                  <a:pt x="374" y="118"/>
                </a:lnTo>
                <a:lnTo>
                  <a:pt x="427" y="94"/>
                </a:lnTo>
                <a:lnTo>
                  <a:pt x="483" y="74"/>
                </a:lnTo>
                <a:lnTo>
                  <a:pt x="542" y="57"/>
                </a:lnTo>
                <a:lnTo>
                  <a:pt x="642" y="36"/>
                </a:lnTo>
                <a:lnTo>
                  <a:pt x="743" y="21"/>
                </a:lnTo>
                <a:lnTo>
                  <a:pt x="845" y="10"/>
                </a:lnTo>
                <a:lnTo>
                  <a:pt x="946" y="4"/>
                </a:lnTo>
                <a:lnTo>
                  <a:pt x="1048" y="1"/>
                </a:lnTo>
                <a:lnTo>
                  <a:pt x="1151" y="0"/>
                </a:lnTo>
                <a:lnTo>
                  <a:pt x="174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06" name="Полилиния 405">
            <a:extLst>
              <a:ext uri="{FF2B5EF4-FFF2-40B4-BE49-F238E27FC236}">
                <a16:creationId xmlns:a16="http://schemas.microsoft.com/office/drawing/2014/main" id="{85659AB8-D4C2-A6D3-C10C-8C10B60C4AB2}"/>
              </a:ext>
            </a:extLst>
          </p:cNvPr>
          <p:cNvSpPr/>
          <p:nvPr/>
        </p:nvSpPr>
        <p:spPr>
          <a:xfrm>
            <a:off x="1651268" y="3179275"/>
            <a:ext cx="361198" cy="274766"/>
          </a:xfrm>
          <a:custGeom>
            <a:avLst/>
            <a:gdLst>
              <a:gd name="connsiteX0" fmla="*/ 461932 w 480075"/>
              <a:gd name="connsiteY0" fmla="*/ 84075 h 365196"/>
              <a:gd name="connsiteX1" fmla="*/ 230546 w 480075"/>
              <a:gd name="connsiteY1" fmla="*/ 84299 h 365196"/>
              <a:gd name="connsiteX2" fmla="*/ 224946 w 480075"/>
              <a:gd name="connsiteY2" fmla="*/ 84299 h 365196"/>
              <a:gd name="connsiteX3" fmla="*/ 224946 w 480075"/>
              <a:gd name="connsiteY3" fmla="*/ 16223 h 365196"/>
              <a:gd name="connsiteX4" fmla="*/ 224050 w 480075"/>
              <a:gd name="connsiteY4" fmla="*/ 9281 h 365196"/>
              <a:gd name="connsiteX5" fmla="*/ 199634 w 480075"/>
              <a:gd name="connsiteY5" fmla="*/ 5027 h 365196"/>
              <a:gd name="connsiteX6" fmla="*/ 7223 w 480075"/>
              <a:gd name="connsiteY6" fmla="*/ 169842 h 365196"/>
              <a:gd name="connsiteX7" fmla="*/ 7223 w 480075"/>
              <a:gd name="connsiteY7" fmla="*/ 195371 h 365196"/>
              <a:gd name="connsiteX8" fmla="*/ 69942 w 480075"/>
              <a:gd name="connsiteY8" fmla="*/ 248891 h 365196"/>
              <a:gd name="connsiteX9" fmla="*/ 200531 w 480075"/>
              <a:gd name="connsiteY9" fmla="*/ 360635 h 365196"/>
              <a:gd name="connsiteX10" fmla="*/ 216882 w 480075"/>
              <a:gd name="connsiteY10" fmla="*/ 363770 h 365196"/>
              <a:gd name="connsiteX11" fmla="*/ 225170 w 480075"/>
              <a:gd name="connsiteY11" fmla="*/ 349438 h 365196"/>
              <a:gd name="connsiteX12" fmla="*/ 225170 w 480075"/>
              <a:gd name="connsiteY12" fmla="*/ 286288 h 365196"/>
              <a:gd name="connsiteX13" fmla="*/ 225170 w 480075"/>
              <a:gd name="connsiteY13" fmla="*/ 280914 h 365196"/>
              <a:gd name="connsiteX14" fmla="*/ 231218 w 480075"/>
              <a:gd name="connsiteY14" fmla="*/ 280914 h 365196"/>
              <a:gd name="connsiteX15" fmla="*/ 462156 w 480075"/>
              <a:gd name="connsiteY15" fmla="*/ 281138 h 365196"/>
              <a:gd name="connsiteX16" fmla="*/ 480075 w 480075"/>
              <a:gd name="connsiteY16" fmla="*/ 270613 h 365196"/>
              <a:gd name="connsiteX17" fmla="*/ 480075 w 480075"/>
              <a:gd name="connsiteY17" fmla="*/ 94376 h 365196"/>
              <a:gd name="connsiteX18" fmla="*/ 461932 w 480075"/>
              <a:gd name="connsiteY18" fmla="*/ 84075 h 36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075" h="365196">
                <a:moveTo>
                  <a:pt x="461932" y="84075"/>
                </a:moveTo>
                <a:cubicBezTo>
                  <a:pt x="384878" y="84299"/>
                  <a:pt x="307600" y="84299"/>
                  <a:pt x="230546" y="84299"/>
                </a:cubicBezTo>
                <a:cubicBezTo>
                  <a:pt x="228753" y="84299"/>
                  <a:pt x="226962" y="84299"/>
                  <a:pt x="224946" y="84299"/>
                </a:cubicBezTo>
                <a:cubicBezTo>
                  <a:pt x="224946" y="61010"/>
                  <a:pt x="224946" y="38617"/>
                  <a:pt x="224946" y="16223"/>
                </a:cubicBezTo>
                <a:cubicBezTo>
                  <a:pt x="224946" y="13984"/>
                  <a:pt x="224946" y="11520"/>
                  <a:pt x="224050" y="9281"/>
                </a:cubicBezTo>
                <a:cubicBezTo>
                  <a:pt x="220242" y="-1244"/>
                  <a:pt x="209042" y="-3035"/>
                  <a:pt x="199634" y="5027"/>
                </a:cubicBezTo>
                <a:cubicBezTo>
                  <a:pt x="135573" y="59891"/>
                  <a:pt x="71286" y="114978"/>
                  <a:pt x="7223" y="169842"/>
                </a:cubicBezTo>
                <a:cubicBezTo>
                  <a:pt x="-2408" y="178128"/>
                  <a:pt x="-2408" y="187085"/>
                  <a:pt x="7223" y="195371"/>
                </a:cubicBezTo>
                <a:cubicBezTo>
                  <a:pt x="28056" y="213286"/>
                  <a:pt x="48887" y="231201"/>
                  <a:pt x="69942" y="248891"/>
                </a:cubicBezTo>
                <a:cubicBezTo>
                  <a:pt x="113396" y="286288"/>
                  <a:pt x="157075" y="323462"/>
                  <a:pt x="200531" y="360635"/>
                </a:cubicBezTo>
                <a:cubicBezTo>
                  <a:pt x="205458" y="364889"/>
                  <a:pt x="210834" y="366681"/>
                  <a:pt x="216882" y="363770"/>
                </a:cubicBezTo>
                <a:cubicBezTo>
                  <a:pt x="222930" y="361083"/>
                  <a:pt x="225170" y="355932"/>
                  <a:pt x="225170" y="349438"/>
                </a:cubicBezTo>
                <a:cubicBezTo>
                  <a:pt x="224946" y="328388"/>
                  <a:pt x="225170" y="307338"/>
                  <a:pt x="225170" y="286288"/>
                </a:cubicBezTo>
                <a:cubicBezTo>
                  <a:pt x="225170" y="284721"/>
                  <a:pt x="225170" y="282929"/>
                  <a:pt x="225170" y="280914"/>
                </a:cubicBezTo>
                <a:cubicBezTo>
                  <a:pt x="227410" y="280914"/>
                  <a:pt x="229426" y="280914"/>
                  <a:pt x="231218" y="280914"/>
                </a:cubicBezTo>
                <a:cubicBezTo>
                  <a:pt x="308271" y="280914"/>
                  <a:pt x="385102" y="280914"/>
                  <a:pt x="462156" y="281138"/>
                </a:cubicBezTo>
                <a:cubicBezTo>
                  <a:pt x="470667" y="281138"/>
                  <a:pt x="476715" y="278451"/>
                  <a:pt x="480075" y="270613"/>
                </a:cubicBezTo>
                <a:cubicBezTo>
                  <a:pt x="480075" y="211942"/>
                  <a:pt x="480075" y="153271"/>
                  <a:pt x="480075" y="94376"/>
                </a:cubicBezTo>
                <a:cubicBezTo>
                  <a:pt x="476267" y="86763"/>
                  <a:pt x="470220" y="84075"/>
                  <a:pt x="461932" y="84075"/>
                </a:cubicBezTo>
                <a:close/>
              </a:path>
            </a:pathLst>
          </a:custGeom>
          <a:solidFill>
            <a:schemeClr val="tx2"/>
          </a:solidFill>
          <a:ln w="2240" cap="flat">
            <a:noFill/>
            <a:prstDash val="solid"/>
            <a:miter/>
          </a:ln>
        </p:spPr>
        <p:txBody>
          <a:bodyPr rtlCol="0" anchor="ctr"/>
          <a:lstStyle/>
          <a:p>
            <a:endParaRPr lang="ru-RU"/>
          </a:p>
        </p:txBody>
      </p:sp>
      <p:sp>
        <p:nvSpPr>
          <p:cNvPr id="407" name="Полилиния 406">
            <a:extLst>
              <a:ext uri="{FF2B5EF4-FFF2-40B4-BE49-F238E27FC236}">
                <a16:creationId xmlns:a16="http://schemas.microsoft.com/office/drawing/2014/main" id="{E55780EF-80C4-D13B-9471-4958659F31BA}"/>
              </a:ext>
            </a:extLst>
          </p:cNvPr>
          <p:cNvSpPr/>
          <p:nvPr/>
        </p:nvSpPr>
        <p:spPr>
          <a:xfrm>
            <a:off x="1213658" y="3174122"/>
            <a:ext cx="368354" cy="280095"/>
          </a:xfrm>
          <a:custGeom>
            <a:avLst/>
            <a:gdLst>
              <a:gd name="connsiteX0" fmla="*/ 480075 w 480075"/>
              <a:gd name="connsiteY0" fmla="*/ 270613 h 365047"/>
              <a:gd name="connsiteX1" fmla="*/ 462156 w 480075"/>
              <a:gd name="connsiteY1" fmla="*/ 281138 h 365047"/>
              <a:gd name="connsiteX2" fmla="*/ 231218 w 480075"/>
              <a:gd name="connsiteY2" fmla="*/ 280914 h 365047"/>
              <a:gd name="connsiteX3" fmla="*/ 225170 w 480075"/>
              <a:gd name="connsiteY3" fmla="*/ 280914 h 365047"/>
              <a:gd name="connsiteX4" fmla="*/ 225170 w 480075"/>
              <a:gd name="connsiteY4" fmla="*/ 286288 h 365047"/>
              <a:gd name="connsiteX5" fmla="*/ 225170 w 480075"/>
              <a:gd name="connsiteY5" fmla="*/ 349438 h 365047"/>
              <a:gd name="connsiteX6" fmla="*/ 216882 w 480075"/>
              <a:gd name="connsiteY6" fmla="*/ 363770 h 365047"/>
              <a:gd name="connsiteX7" fmla="*/ 200531 w 480075"/>
              <a:gd name="connsiteY7" fmla="*/ 360635 h 365047"/>
              <a:gd name="connsiteX8" fmla="*/ 69942 w 480075"/>
              <a:gd name="connsiteY8" fmla="*/ 248891 h 365047"/>
              <a:gd name="connsiteX9" fmla="*/ 7223 w 480075"/>
              <a:gd name="connsiteY9" fmla="*/ 195371 h 365047"/>
              <a:gd name="connsiteX10" fmla="*/ 7223 w 480075"/>
              <a:gd name="connsiteY10" fmla="*/ 169842 h 365047"/>
              <a:gd name="connsiteX11" fmla="*/ 199635 w 480075"/>
              <a:gd name="connsiteY11" fmla="*/ 5027 h 365047"/>
              <a:gd name="connsiteX12" fmla="*/ 224050 w 480075"/>
              <a:gd name="connsiteY12" fmla="*/ 9281 h 365047"/>
              <a:gd name="connsiteX13" fmla="*/ 224946 w 480075"/>
              <a:gd name="connsiteY13" fmla="*/ 16223 h 365047"/>
              <a:gd name="connsiteX14" fmla="*/ 224946 w 480075"/>
              <a:gd name="connsiteY14" fmla="*/ 84299 h 365047"/>
              <a:gd name="connsiteX15" fmla="*/ 230546 w 480075"/>
              <a:gd name="connsiteY15" fmla="*/ 84299 h 365047"/>
              <a:gd name="connsiteX16" fmla="*/ 461932 w 480075"/>
              <a:gd name="connsiteY16" fmla="*/ 84075 h 365047"/>
              <a:gd name="connsiteX17" fmla="*/ 479851 w 480075"/>
              <a:gd name="connsiteY17" fmla="*/ 94600 h 365047"/>
              <a:gd name="connsiteX18" fmla="*/ 480075 w 480075"/>
              <a:gd name="connsiteY18" fmla="*/ 270613 h 365047"/>
              <a:gd name="connsiteX19" fmla="*/ 197171 w 480075"/>
              <a:gd name="connsiteY19" fmla="*/ 44663 h 365047"/>
              <a:gd name="connsiteX20" fmla="*/ 36120 w 480075"/>
              <a:gd name="connsiteY20" fmla="*/ 182607 h 365047"/>
              <a:gd name="connsiteX21" fmla="*/ 197171 w 480075"/>
              <a:gd name="connsiteY21" fmla="*/ 320550 h 365047"/>
              <a:gd name="connsiteX22" fmla="*/ 197171 w 480075"/>
              <a:gd name="connsiteY22" fmla="*/ 269717 h 365047"/>
              <a:gd name="connsiteX23" fmla="*/ 213971 w 480075"/>
              <a:gd name="connsiteY23" fmla="*/ 252922 h 365047"/>
              <a:gd name="connsiteX24" fmla="*/ 446252 w 480075"/>
              <a:gd name="connsiteY24" fmla="*/ 252922 h 365047"/>
              <a:gd name="connsiteX25" fmla="*/ 451852 w 480075"/>
              <a:gd name="connsiteY25" fmla="*/ 252922 h 365047"/>
              <a:gd name="connsiteX26" fmla="*/ 451852 w 480075"/>
              <a:gd name="connsiteY26" fmla="*/ 112291 h 365047"/>
              <a:gd name="connsiteX27" fmla="*/ 446029 w 480075"/>
              <a:gd name="connsiteY27" fmla="*/ 112291 h 365047"/>
              <a:gd name="connsiteX28" fmla="*/ 215538 w 480075"/>
              <a:gd name="connsiteY28" fmla="*/ 112515 h 365047"/>
              <a:gd name="connsiteX29" fmla="*/ 197171 w 480075"/>
              <a:gd name="connsiteY29" fmla="*/ 93928 h 365047"/>
              <a:gd name="connsiteX30" fmla="*/ 197395 w 480075"/>
              <a:gd name="connsiteY30" fmla="*/ 50485 h 365047"/>
              <a:gd name="connsiteX31" fmla="*/ 197171 w 480075"/>
              <a:gd name="connsiteY31" fmla="*/ 44663 h 36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0075" h="365047">
                <a:moveTo>
                  <a:pt x="480075" y="270613"/>
                </a:moveTo>
                <a:cubicBezTo>
                  <a:pt x="476715" y="278451"/>
                  <a:pt x="470668" y="281138"/>
                  <a:pt x="462156" y="281138"/>
                </a:cubicBezTo>
                <a:cubicBezTo>
                  <a:pt x="385102" y="280914"/>
                  <a:pt x="308272" y="280914"/>
                  <a:pt x="231218" y="280914"/>
                </a:cubicBezTo>
                <a:cubicBezTo>
                  <a:pt x="229426" y="280914"/>
                  <a:pt x="227635" y="280914"/>
                  <a:pt x="225170" y="280914"/>
                </a:cubicBezTo>
                <a:cubicBezTo>
                  <a:pt x="225170" y="282929"/>
                  <a:pt x="225170" y="284721"/>
                  <a:pt x="225170" y="286288"/>
                </a:cubicBezTo>
                <a:cubicBezTo>
                  <a:pt x="225170" y="307338"/>
                  <a:pt x="225170" y="328388"/>
                  <a:pt x="225170" y="349438"/>
                </a:cubicBezTo>
                <a:cubicBezTo>
                  <a:pt x="225170" y="355932"/>
                  <a:pt x="222930" y="361083"/>
                  <a:pt x="216882" y="363770"/>
                </a:cubicBezTo>
                <a:cubicBezTo>
                  <a:pt x="210835" y="366457"/>
                  <a:pt x="205458" y="364666"/>
                  <a:pt x="200531" y="360635"/>
                </a:cubicBezTo>
                <a:cubicBezTo>
                  <a:pt x="157076" y="323238"/>
                  <a:pt x="113621" y="286065"/>
                  <a:pt x="69942" y="248891"/>
                </a:cubicBezTo>
                <a:cubicBezTo>
                  <a:pt x="49111" y="230976"/>
                  <a:pt x="28280" y="213062"/>
                  <a:pt x="7223" y="195371"/>
                </a:cubicBezTo>
                <a:cubicBezTo>
                  <a:pt x="-2408" y="187085"/>
                  <a:pt x="-2408" y="178128"/>
                  <a:pt x="7223" y="169842"/>
                </a:cubicBezTo>
                <a:cubicBezTo>
                  <a:pt x="71286" y="114978"/>
                  <a:pt x="135573" y="59891"/>
                  <a:pt x="199635" y="5027"/>
                </a:cubicBezTo>
                <a:cubicBezTo>
                  <a:pt x="209042" y="-3035"/>
                  <a:pt x="220242" y="-1244"/>
                  <a:pt x="224050" y="9281"/>
                </a:cubicBezTo>
                <a:cubicBezTo>
                  <a:pt x="224946" y="11297"/>
                  <a:pt x="224946" y="13760"/>
                  <a:pt x="224946" y="16223"/>
                </a:cubicBezTo>
                <a:cubicBezTo>
                  <a:pt x="224946" y="38617"/>
                  <a:pt x="224946" y="61234"/>
                  <a:pt x="224946" y="84299"/>
                </a:cubicBezTo>
                <a:cubicBezTo>
                  <a:pt x="226962" y="84299"/>
                  <a:pt x="228755" y="84299"/>
                  <a:pt x="230546" y="84299"/>
                </a:cubicBezTo>
                <a:cubicBezTo>
                  <a:pt x="307600" y="84299"/>
                  <a:pt x="384878" y="84299"/>
                  <a:pt x="461932" y="84075"/>
                </a:cubicBezTo>
                <a:cubicBezTo>
                  <a:pt x="470444" y="84075"/>
                  <a:pt x="476491" y="86763"/>
                  <a:pt x="479851" y="94600"/>
                </a:cubicBezTo>
                <a:cubicBezTo>
                  <a:pt x="480075" y="153271"/>
                  <a:pt x="480075" y="211942"/>
                  <a:pt x="480075" y="270613"/>
                </a:cubicBezTo>
                <a:close/>
                <a:moveTo>
                  <a:pt x="197171" y="44663"/>
                </a:moveTo>
                <a:cubicBezTo>
                  <a:pt x="142964" y="91241"/>
                  <a:pt x="89654" y="136700"/>
                  <a:pt x="36120" y="182607"/>
                </a:cubicBezTo>
                <a:cubicBezTo>
                  <a:pt x="89878" y="228737"/>
                  <a:pt x="143188" y="274196"/>
                  <a:pt x="197171" y="320550"/>
                </a:cubicBezTo>
                <a:cubicBezTo>
                  <a:pt x="197171" y="302860"/>
                  <a:pt x="197171" y="286288"/>
                  <a:pt x="197171" y="269717"/>
                </a:cubicBezTo>
                <a:cubicBezTo>
                  <a:pt x="197171" y="258073"/>
                  <a:pt x="202323" y="252922"/>
                  <a:pt x="213971" y="252922"/>
                </a:cubicBezTo>
                <a:cubicBezTo>
                  <a:pt x="291473" y="252922"/>
                  <a:pt x="368751" y="252922"/>
                  <a:pt x="446252" y="252922"/>
                </a:cubicBezTo>
                <a:cubicBezTo>
                  <a:pt x="448045" y="252922"/>
                  <a:pt x="449836" y="252922"/>
                  <a:pt x="451852" y="252922"/>
                </a:cubicBezTo>
                <a:cubicBezTo>
                  <a:pt x="451852" y="205896"/>
                  <a:pt x="451852" y="159317"/>
                  <a:pt x="451852" y="112291"/>
                </a:cubicBezTo>
                <a:cubicBezTo>
                  <a:pt x="449612" y="112291"/>
                  <a:pt x="447820" y="112291"/>
                  <a:pt x="446029" y="112291"/>
                </a:cubicBezTo>
                <a:cubicBezTo>
                  <a:pt x="369198" y="112291"/>
                  <a:pt x="292369" y="112067"/>
                  <a:pt x="215538" y="112515"/>
                </a:cubicBezTo>
                <a:cubicBezTo>
                  <a:pt x="203667" y="112515"/>
                  <a:pt x="196499" y="106917"/>
                  <a:pt x="197171" y="93928"/>
                </a:cubicBezTo>
                <a:cubicBezTo>
                  <a:pt x="197843" y="79373"/>
                  <a:pt x="197395" y="64817"/>
                  <a:pt x="197395" y="50485"/>
                </a:cubicBezTo>
                <a:cubicBezTo>
                  <a:pt x="197171" y="48694"/>
                  <a:pt x="197171" y="47126"/>
                  <a:pt x="197171" y="44663"/>
                </a:cubicBezTo>
                <a:close/>
              </a:path>
            </a:pathLst>
          </a:custGeom>
          <a:solidFill>
            <a:schemeClr val="tx2"/>
          </a:solidFill>
          <a:ln w="2240" cap="flat">
            <a:noFill/>
            <a:prstDash val="solid"/>
            <a:miter/>
          </a:ln>
        </p:spPr>
        <p:txBody>
          <a:bodyPr rtlCol="0" anchor="ctr"/>
          <a:lstStyle/>
          <a:p>
            <a:endParaRPr lang="ru-RU"/>
          </a:p>
        </p:txBody>
      </p:sp>
      <p:sp>
        <p:nvSpPr>
          <p:cNvPr id="408" name="Полилиния 407">
            <a:extLst>
              <a:ext uri="{FF2B5EF4-FFF2-40B4-BE49-F238E27FC236}">
                <a16:creationId xmlns:a16="http://schemas.microsoft.com/office/drawing/2014/main" id="{0621E045-C508-22EF-C1E8-410697831A3A}"/>
              </a:ext>
            </a:extLst>
          </p:cNvPr>
          <p:cNvSpPr/>
          <p:nvPr/>
        </p:nvSpPr>
        <p:spPr>
          <a:xfrm rot="10800000">
            <a:off x="3426196" y="3184994"/>
            <a:ext cx="361198" cy="274766"/>
          </a:xfrm>
          <a:custGeom>
            <a:avLst/>
            <a:gdLst>
              <a:gd name="connsiteX0" fmla="*/ 461932 w 480075"/>
              <a:gd name="connsiteY0" fmla="*/ 84075 h 365196"/>
              <a:gd name="connsiteX1" fmla="*/ 230546 w 480075"/>
              <a:gd name="connsiteY1" fmla="*/ 84299 h 365196"/>
              <a:gd name="connsiteX2" fmla="*/ 224946 w 480075"/>
              <a:gd name="connsiteY2" fmla="*/ 84299 h 365196"/>
              <a:gd name="connsiteX3" fmla="*/ 224946 w 480075"/>
              <a:gd name="connsiteY3" fmla="*/ 16223 h 365196"/>
              <a:gd name="connsiteX4" fmla="*/ 224050 w 480075"/>
              <a:gd name="connsiteY4" fmla="*/ 9281 h 365196"/>
              <a:gd name="connsiteX5" fmla="*/ 199634 w 480075"/>
              <a:gd name="connsiteY5" fmla="*/ 5027 h 365196"/>
              <a:gd name="connsiteX6" fmla="*/ 7223 w 480075"/>
              <a:gd name="connsiteY6" fmla="*/ 169842 h 365196"/>
              <a:gd name="connsiteX7" fmla="*/ 7223 w 480075"/>
              <a:gd name="connsiteY7" fmla="*/ 195371 h 365196"/>
              <a:gd name="connsiteX8" fmla="*/ 69942 w 480075"/>
              <a:gd name="connsiteY8" fmla="*/ 248891 h 365196"/>
              <a:gd name="connsiteX9" fmla="*/ 200531 w 480075"/>
              <a:gd name="connsiteY9" fmla="*/ 360635 h 365196"/>
              <a:gd name="connsiteX10" fmla="*/ 216882 w 480075"/>
              <a:gd name="connsiteY10" fmla="*/ 363770 h 365196"/>
              <a:gd name="connsiteX11" fmla="*/ 225170 w 480075"/>
              <a:gd name="connsiteY11" fmla="*/ 349438 h 365196"/>
              <a:gd name="connsiteX12" fmla="*/ 225170 w 480075"/>
              <a:gd name="connsiteY12" fmla="*/ 286288 h 365196"/>
              <a:gd name="connsiteX13" fmla="*/ 225170 w 480075"/>
              <a:gd name="connsiteY13" fmla="*/ 280914 h 365196"/>
              <a:gd name="connsiteX14" fmla="*/ 231218 w 480075"/>
              <a:gd name="connsiteY14" fmla="*/ 280914 h 365196"/>
              <a:gd name="connsiteX15" fmla="*/ 462156 w 480075"/>
              <a:gd name="connsiteY15" fmla="*/ 281138 h 365196"/>
              <a:gd name="connsiteX16" fmla="*/ 480075 w 480075"/>
              <a:gd name="connsiteY16" fmla="*/ 270613 h 365196"/>
              <a:gd name="connsiteX17" fmla="*/ 480075 w 480075"/>
              <a:gd name="connsiteY17" fmla="*/ 94376 h 365196"/>
              <a:gd name="connsiteX18" fmla="*/ 461932 w 480075"/>
              <a:gd name="connsiteY18" fmla="*/ 84075 h 36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075" h="365196">
                <a:moveTo>
                  <a:pt x="461932" y="84075"/>
                </a:moveTo>
                <a:cubicBezTo>
                  <a:pt x="384878" y="84299"/>
                  <a:pt x="307600" y="84299"/>
                  <a:pt x="230546" y="84299"/>
                </a:cubicBezTo>
                <a:cubicBezTo>
                  <a:pt x="228753" y="84299"/>
                  <a:pt x="226962" y="84299"/>
                  <a:pt x="224946" y="84299"/>
                </a:cubicBezTo>
                <a:cubicBezTo>
                  <a:pt x="224946" y="61010"/>
                  <a:pt x="224946" y="38617"/>
                  <a:pt x="224946" y="16223"/>
                </a:cubicBezTo>
                <a:cubicBezTo>
                  <a:pt x="224946" y="13984"/>
                  <a:pt x="224946" y="11520"/>
                  <a:pt x="224050" y="9281"/>
                </a:cubicBezTo>
                <a:cubicBezTo>
                  <a:pt x="220242" y="-1244"/>
                  <a:pt x="209042" y="-3035"/>
                  <a:pt x="199634" y="5027"/>
                </a:cubicBezTo>
                <a:cubicBezTo>
                  <a:pt x="135573" y="59891"/>
                  <a:pt x="71286" y="114978"/>
                  <a:pt x="7223" y="169842"/>
                </a:cubicBezTo>
                <a:cubicBezTo>
                  <a:pt x="-2408" y="178128"/>
                  <a:pt x="-2408" y="187085"/>
                  <a:pt x="7223" y="195371"/>
                </a:cubicBezTo>
                <a:cubicBezTo>
                  <a:pt x="28056" y="213286"/>
                  <a:pt x="48887" y="231201"/>
                  <a:pt x="69942" y="248891"/>
                </a:cubicBezTo>
                <a:cubicBezTo>
                  <a:pt x="113396" y="286288"/>
                  <a:pt x="157075" y="323462"/>
                  <a:pt x="200531" y="360635"/>
                </a:cubicBezTo>
                <a:cubicBezTo>
                  <a:pt x="205458" y="364889"/>
                  <a:pt x="210834" y="366681"/>
                  <a:pt x="216882" y="363770"/>
                </a:cubicBezTo>
                <a:cubicBezTo>
                  <a:pt x="222930" y="361083"/>
                  <a:pt x="225170" y="355932"/>
                  <a:pt x="225170" y="349438"/>
                </a:cubicBezTo>
                <a:cubicBezTo>
                  <a:pt x="224946" y="328388"/>
                  <a:pt x="225170" y="307338"/>
                  <a:pt x="225170" y="286288"/>
                </a:cubicBezTo>
                <a:cubicBezTo>
                  <a:pt x="225170" y="284721"/>
                  <a:pt x="225170" y="282929"/>
                  <a:pt x="225170" y="280914"/>
                </a:cubicBezTo>
                <a:cubicBezTo>
                  <a:pt x="227410" y="280914"/>
                  <a:pt x="229426" y="280914"/>
                  <a:pt x="231218" y="280914"/>
                </a:cubicBezTo>
                <a:cubicBezTo>
                  <a:pt x="308271" y="280914"/>
                  <a:pt x="385102" y="280914"/>
                  <a:pt x="462156" y="281138"/>
                </a:cubicBezTo>
                <a:cubicBezTo>
                  <a:pt x="470667" y="281138"/>
                  <a:pt x="476715" y="278451"/>
                  <a:pt x="480075" y="270613"/>
                </a:cubicBezTo>
                <a:cubicBezTo>
                  <a:pt x="480075" y="211942"/>
                  <a:pt x="480075" y="153271"/>
                  <a:pt x="480075" y="94376"/>
                </a:cubicBezTo>
                <a:cubicBezTo>
                  <a:pt x="476267" y="86763"/>
                  <a:pt x="470220" y="84075"/>
                  <a:pt x="461932" y="84075"/>
                </a:cubicBezTo>
                <a:close/>
              </a:path>
            </a:pathLst>
          </a:custGeom>
          <a:solidFill>
            <a:schemeClr val="tx2"/>
          </a:solidFill>
          <a:ln w="2240" cap="flat">
            <a:noFill/>
            <a:prstDash val="solid"/>
            <a:miter/>
          </a:ln>
        </p:spPr>
        <p:txBody>
          <a:bodyPr rtlCol="0" anchor="ctr"/>
          <a:lstStyle/>
          <a:p>
            <a:endParaRPr lang="ru-RU"/>
          </a:p>
        </p:txBody>
      </p:sp>
      <p:sp>
        <p:nvSpPr>
          <p:cNvPr id="409" name="Полилиния 408">
            <a:extLst>
              <a:ext uri="{FF2B5EF4-FFF2-40B4-BE49-F238E27FC236}">
                <a16:creationId xmlns:a16="http://schemas.microsoft.com/office/drawing/2014/main" id="{FCC6125B-8B41-1295-3B32-5F48B7E029D8}"/>
              </a:ext>
            </a:extLst>
          </p:cNvPr>
          <p:cNvSpPr/>
          <p:nvPr/>
        </p:nvSpPr>
        <p:spPr>
          <a:xfrm rot="10800000">
            <a:off x="2988584" y="3175564"/>
            <a:ext cx="368354" cy="280095"/>
          </a:xfrm>
          <a:custGeom>
            <a:avLst/>
            <a:gdLst>
              <a:gd name="connsiteX0" fmla="*/ 480075 w 480075"/>
              <a:gd name="connsiteY0" fmla="*/ 270613 h 365047"/>
              <a:gd name="connsiteX1" fmla="*/ 462156 w 480075"/>
              <a:gd name="connsiteY1" fmla="*/ 281138 h 365047"/>
              <a:gd name="connsiteX2" fmla="*/ 231218 w 480075"/>
              <a:gd name="connsiteY2" fmla="*/ 280914 h 365047"/>
              <a:gd name="connsiteX3" fmla="*/ 225170 w 480075"/>
              <a:gd name="connsiteY3" fmla="*/ 280914 h 365047"/>
              <a:gd name="connsiteX4" fmla="*/ 225170 w 480075"/>
              <a:gd name="connsiteY4" fmla="*/ 286288 h 365047"/>
              <a:gd name="connsiteX5" fmla="*/ 225170 w 480075"/>
              <a:gd name="connsiteY5" fmla="*/ 349438 h 365047"/>
              <a:gd name="connsiteX6" fmla="*/ 216882 w 480075"/>
              <a:gd name="connsiteY6" fmla="*/ 363770 h 365047"/>
              <a:gd name="connsiteX7" fmla="*/ 200531 w 480075"/>
              <a:gd name="connsiteY7" fmla="*/ 360635 h 365047"/>
              <a:gd name="connsiteX8" fmla="*/ 69942 w 480075"/>
              <a:gd name="connsiteY8" fmla="*/ 248891 h 365047"/>
              <a:gd name="connsiteX9" fmla="*/ 7223 w 480075"/>
              <a:gd name="connsiteY9" fmla="*/ 195371 h 365047"/>
              <a:gd name="connsiteX10" fmla="*/ 7223 w 480075"/>
              <a:gd name="connsiteY10" fmla="*/ 169842 h 365047"/>
              <a:gd name="connsiteX11" fmla="*/ 199635 w 480075"/>
              <a:gd name="connsiteY11" fmla="*/ 5027 h 365047"/>
              <a:gd name="connsiteX12" fmla="*/ 224050 w 480075"/>
              <a:gd name="connsiteY12" fmla="*/ 9281 h 365047"/>
              <a:gd name="connsiteX13" fmla="*/ 224946 w 480075"/>
              <a:gd name="connsiteY13" fmla="*/ 16223 h 365047"/>
              <a:gd name="connsiteX14" fmla="*/ 224946 w 480075"/>
              <a:gd name="connsiteY14" fmla="*/ 84299 h 365047"/>
              <a:gd name="connsiteX15" fmla="*/ 230546 w 480075"/>
              <a:gd name="connsiteY15" fmla="*/ 84299 h 365047"/>
              <a:gd name="connsiteX16" fmla="*/ 461932 w 480075"/>
              <a:gd name="connsiteY16" fmla="*/ 84075 h 365047"/>
              <a:gd name="connsiteX17" fmla="*/ 479851 w 480075"/>
              <a:gd name="connsiteY17" fmla="*/ 94600 h 365047"/>
              <a:gd name="connsiteX18" fmla="*/ 480075 w 480075"/>
              <a:gd name="connsiteY18" fmla="*/ 270613 h 365047"/>
              <a:gd name="connsiteX19" fmla="*/ 197171 w 480075"/>
              <a:gd name="connsiteY19" fmla="*/ 44663 h 365047"/>
              <a:gd name="connsiteX20" fmla="*/ 36120 w 480075"/>
              <a:gd name="connsiteY20" fmla="*/ 182607 h 365047"/>
              <a:gd name="connsiteX21" fmla="*/ 197171 w 480075"/>
              <a:gd name="connsiteY21" fmla="*/ 320550 h 365047"/>
              <a:gd name="connsiteX22" fmla="*/ 197171 w 480075"/>
              <a:gd name="connsiteY22" fmla="*/ 269717 h 365047"/>
              <a:gd name="connsiteX23" fmla="*/ 213971 w 480075"/>
              <a:gd name="connsiteY23" fmla="*/ 252922 h 365047"/>
              <a:gd name="connsiteX24" fmla="*/ 446252 w 480075"/>
              <a:gd name="connsiteY24" fmla="*/ 252922 h 365047"/>
              <a:gd name="connsiteX25" fmla="*/ 451852 w 480075"/>
              <a:gd name="connsiteY25" fmla="*/ 252922 h 365047"/>
              <a:gd name="connsiteX26" fmla="*/ 451852 w 480075"/>
              <a:gd name="connsiteY26" fmla="*/ 112291 h 365047"/>
              <a:gd name="connsiteX27" fmla="*/ 446029 w 480075"/>
              <a:gd name="connsiteY27" fmla="*/ 112291 h 365047"/>
              <a:gd name="connsiteX28" fmla="*/ 215538 w 480075"/>
              <a:gd name="connsiteY28" fmla="*/ 112515 h 365047"/>
              <a:gd name="connsiteX29" fmla="*/ 197171 w 480075"/>
              <a:gd name="connsiteY29" fmla="*/ 93928 h 365047"/>
              <a:gd name="connsiteX30" fmla="*/ 197395 w 480075"/>
              <a:gd name="connsiteY30" fmla="*/ 50485 h 365047"/>
              <a:gd name="connsiteX31" fmla="*/ 197171 w 480075"/>
              <a:gd name="connsiteY31" fmla="*/ 44663 h 36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0075" h="365047">
                <a:moveTo>
                  <a:pt x="480075" y="270613"/>
                </a:moveTo>
                <a:cubicBezTo>
                  <a:pt x="476715" y="278451"/>
                  <a:pt x="470668" y="281138"/>
                  <a:pt x="462156" y="281138"/>
                </a:cubicBezTo>
                <a:cubicBezTo>
                  <a:pt x="385102" y="280914"/>
                  <a:pt x="308272" y="280914"/>
                  <a:pt x="231218" y="280914"/>
                </a:cubicBezTo>
                <a:cubicBezTo>
                  <a:pt x="229426" y="280914"/>
                  <a:pt x="227635" y="280914"/>
                  <a:pt x="225170" y="280914"/>
                </a:cubicBezTo>
                <a:cubicBezTo>
                  <a:pt x="225170" y="282929"/>
                  <a:pt x="225170" y="284721"/>
                  <a:pt x="225170" y="286288"/>
                </a:cubicBezTo>
                <a:cubicBezTo>
                  <a:pt x="225170" y="307338"/>
                  <a:pt x="225170" y="328388"/>
                  <a:pt x="225170" y="349438"/>
                </a:cubicBezTo>
                <a:cubicBezTo>
                  <a:pt x="225170" y="355932"/>
                  <a:pt x="222930" y="361083"/>
                  <a:pt x="216882" y="363770"/>
                </a:cubicBezTo>
                <a:cubicBezTo>
                  <a:pt x="210835" y="366457"/>
                  <a:pt x="205458" y="364666"/>
                  <a:pt x="200531" y="360635"/>
                </a:cubicBezTo>
                <a:cubicBezTo>
                  <a:pt x="157076" y="323238"/>
                  <a:pt x="113621" y="286065"/>
                  <a:pt x="69942" y="248891"/>
                </a:cubicBezTo>
                <a:cubicBezTo>
                  <a:pt x="49111" y="230976"/>
                  <a:pt x="28280" y="213062"/>
                  <a:pt x="7223" y="195371"/>
                </a:cubicBezTo>
                <a:cubicBezTo>
                  <a:pt x="-2408" y="187085"/>
                  <a:pt x="-2408" y="178128"/>
                  <a:pt x="7223" y="169842"/>
                </a:cubicBezTo>
                <a:cubicBezTo>
                  <a:pt x="71286" y="114978"/>
                  <a:pt x="135573" y="59891"/>
                  <a:pt x="199635" y="5027"/>
                </a:cubicBezTo>
                <a:cubicBezTo>
                  <a:pt x="209042" y="-3035"/>
                  <a:pt x="220242" y="-1244"/>
                  <a:pt x="224050" y="9281"/>
                </a:cubicBezTo>
                <a:cubicBezTo>
                  <a:pt x="224946" y="11297"/>
                  <a:pt x="224946" y="13760"/>
                  <a:pt x="224946" y="16223"/>
                </a:cubicBezTo>
                <a:cubicBezTo>
                  <a:pt x="224946" y="38617"/>
                  <a:pt x="224946" y="61234"/>
                  <a:pt x="224946" y="84299"/>
                </a:cubicBezTo>
                <a:cubicBezTo>
                  <a:pt x="226962" y="84299"/>
                  <a:pt x="228755" y="84299"/>
                  <a:pt x="230546" y="84299"/>
                </a:cubicBezTo>
                <a:cubicBezTo>
                  <a:pt x="307600" y="84299"/>
                  <a:pt x="384878" y="84299"/>
                  <a:pt x="461932" y="84075"/>
                </a:cubicBezTo>
                <a:cubicBezTo>
                  <a:pt x="470444" y="84075"/>
                  <a:pt x="476491" y="86763"/>
                  <a:pt x="479851" y="94600"/>
                </a:cubicBezTo>
                <a:cubicBezTo>
                  <a:pt x="480075" y="153271"/>
                  <a:pt x="480075" y="211942"/>
                  <a:pt x="480075" y="270613"/>
                </a:cubicBezTo>
                <a:close/>
                <a:moveTo>
                  <a:pt x="197171" y="44663"/>
                </a:moveTo>
                <a:cubicBezTo>
                  <a:pt x="142964" y="91241"/>
                  <a:pt x="89654" y="136700"/>
                  <a:pt x="36120" y="182607"/>
                </a:cubicBezTo>
                <a:cubicBezTo>
                  <a:pt x="89878" y="228737"/>
                  <a:pt x="143188" y="274196"/>
                  <a:pt x="197171" y="320550"/>
                </a:cubicBezTo>
                <a:cubicBezTo>
                  <a:pt x="197171" y="302860"/>
                  <a:pt x="197171" y="286288"/>
                  <a:pt x="197171" y="269717"/>
                </a:cubicBezTo>
                <a:cubicBezTo>
                  <a:pt x="197171" y="258073"/>
                  <a:pt x="202323" y="252922"/>
                  <a:pt x="213971" y="252922"/>
                </a:cubicBezTo>
                <a:cubicBezTo>
                  <a:pt x="291473" y="252922"/>
                  <a:pt x="368751" y="252922"/>
                  <a:pt x="446252" y="252922"/>
                </a:cubicBezTo>
                <a:cubicBezTo>
                  <a:pt x="448045" y="252922"/>
                  <a:pt x="449836" y="252922"/>
                  <a:pt x="451852" y="252922"/>
                </a:cubicBezTo>
                <a:cubicBezTo>
                  <a:pt x="451852" y="205896"/>
                  <a:pt x="451852" y="159317"/>
                  <a:pt x="451852" y="112291"/>
                </a:cubicBezTo>
                <a:cubicBezTo>
                  <a:pt x="449612" y="112291"/>
                  <a:pt x="447820" y="112291"/>
                  <a:pt x="446029" y="112291"/>
                </a:cubicBezTo>
                <a:cubicBezTo>
                  <a:pt x="369198" y="112291"/>
                  <a:pt x="292369" y="112067"/>
                  <a:pt x="215538" y="112515"/>
                </a:cubicBezTo>
                <a:cubicBezTo>
                  <a:pt x="203667" y="112515"/>
                  <a:pt x="196499" y="106917"/>
                  <a:pt x="197171" y="93928"/>
                </a:cubicBezTo>
                <a:cubicBezTo>
                  <a:pt x="197843" y="79373"/>
                  <a:pt x="197395" y="64817"/>
                  <a:pt x="197395" y="50485"/>
                </a:cubicBezTo>
                <a:cubicBezTo>
                  <a:pt x="197171" y="48694"/>
                  <a:pt x="197171" y="47126"/>
                  <a:pt x="197171" y="44663"/>
                </a:cubicBezTo>
                <a:close/>
              </a:path>
            </a:pathLst>
          </a:custGeom>
          <a:solidFill>
            <a:schemeClr val="tx2"/>
          </a:solidFill>
          <a:ln w="2240" cap="flat">
            <a:noFill/>
            <a:prstDash val="solid"/>
            <a:miter/>
          </a:ln>
        </p:spPr>
        <p:txBody>
          <a:bodyPr rtlCol="0" anchor="ctr"/>
          <a:lstStyle/>
          <a:p>
            <a:endParaRPr lang="ru-RU"/>
          </a:p>
        </p:txBody>
      </p:sp>
      <p:sp>
        <p:nvSpPr>
          <p:cNvPr id="410" name="Полилиния 409">
            <a:extLst>
              <a:ext uri="{FF2B5EF4-FFF2-40B4-BE49-F238E27FC236}">
                <a16:creationId xmlns:a16="http://schemas.microsoft.com/office/drawing/2014/main" id="{0C18B5F1-4762-1CC1-244C-59CCF75F1FC2}"/>
              </a:ext>
            </a:extLst>
          </p:cNvPr>
          <p:cNvSpPr/>
          <p:nvPr/>
        </p:nvSpPr>
        <p:spPr>
          <a:xfrm rot="5400000">
            <a:off x="1213658" y="4012178"/>
            <a:ext cx="368354" cy="280095"/>
          </a:xfrm>
          <a:custGeom>
            <a:avLst/>
            <a:gdLst>
              <a:gd name="connsiteX0" fmla="*/ 480075 w 480075"/>
              <a:gd name="connsiteY0" fmla="*/ 270613 h 365047"/>
              <a:gd name="connsiteX1" fmla="*/ 462156 w 480075"/>
              <a:gd name="connsiteY1" fmla="*/ 281138 h 365047"/>
              <a:gd name="connsiteX2" fmla="*/ 231218 w 480075"/>
              <a:gd name="connsiteY2" fmla="*/ 280914 h 365047"/>
              <a:gd name="connsiteX3" fmla="*/ 225170 w 480075"/>
              <a:gd name="connsiteY3" fmla="*/ 280914 h 365047"/>
              <a:gd name="connsiteX4" fmla="*/ 225170 w 480075"/>
              <a:gd name="connsiteY4" fmla="*/ 286288 h 365047"/>
              <a:gd name="connsiteX5" fmla="*/ 225170 w 480075"/>
              <a:gd name="connsiteY5" fmla="*/ 349438 h 365047"/>
              <a:gd name="connsiteX6" fmla="*/ 216882 w 480075"/>
              <a:gd name="connsiteY6" fmla="*/ 363770 h 365047"/>
              <a:gd name="connsiteX7" fmla="*/ 200531 w 480075"/>
              <a:gd name="connsiteY7" fmla="*/ 360635 h 365047"/>
              <a:gd name="connsiteX8" fmla="*/ 69942 w 480075"/>
              <a:gd name="connsiteY8" fmla="*/ 248891 h 365047"/>
              <a:gd name="connsiteX9" fmla="*/ 7223 w 480075"/>
              <a:gd name="connsiteY9" fmla="*/ 195371 h 365047"/>
              <a:gd name="connsiteX10" fmla="*/ 7223 w 480075"/>
              <a:gd name="connsiteY10" fmla="*/ 169842 h 365047"/>
              <a:gd name="connsiteX11" fmla="*/ 199635 w 480075"/>
              <a:gd name="connsiteY11" fmla="*/ 5027 h 365047"/>
              <a:gd name="connsiteX12" fmla="*/ 224050 w 480075"/>
              <a:gd name="connsiteY12" fmla="*/ 9281 h 365047"/>
              <a:gd name="connsiteX13" fmla="*/ 224946 w 480075"/>
              <a:gd name="connsiteY13" fmla="*/ 16223 h 365047"/>
              <a:gd name="connsiteX14" fmla="*/ 224946 w 480075"/>
              <a:gd name="connsiteY14" fmla="*/ 84299 h 365047"/>
              <a:gd name="connsiteX15" fmla="*/ 230546 w 480075"/>
              <a:gd name="connsiteY15" fmla="*/ 84299 h 365047"/>
              <a:gd name="connsiteX16" fmla="*/ 461932 w 480075"/>
              <a:gd name="connsiteY16" fmla="*/ 84075 h 365047"/>
              <a:gd name="connsiteX17" fmla="*/ 479851 w 480075"/>
              <a:gd name="connsiteY17" fmla="*/ 94600 h 365047"/>
              <a:gd name="connsiteX18" fmla="*/ 480075 w 480075"/>
              <a:gd name="connsiteY18" fmla="*/ 270613 h 365047"/>
              <a:gd name="connsiteX19" fmla="*/ 197171 w 480075"/>
              <a:gd name="connsiteY19" fmla="*/ 44663 h 365047"/>
              <a:gd name="connsiteX20" fmla="*/ 36120 w 480075"/>
              <a:gd name="connsiteY20" fmla="*/ 182607 h 365047"/>
              <a:gd name="connsiteX21" fmla="*/ 197171 w 480075"/>
              <a:gd name="connsiteY21" fmla="*/ 320550 h 365047"/>
              <a:gd name="connsiteX22" fmla="*/ 197171 w 480075"/>
              <a:gd name="connsiteY22" fmla="*/ 269717 h 365047"/>
              <a:gd name="connsiteX23" fmla="*/ 213971 w 480075"/>
              <a:gd name="connsiteY23" fmla="*/ 252922 h 365047"/>
              <a:gd name="connsiteX24" fmla="*/ 446252 w 480075"/>
              <a:gd name="connsiteY24" fmla="*/ 252922 h 365047"/>
              <a:gd name="connsiteX25" fmla="*/ 451852 w 480075"/>
              <a:gd name="connsiteY25" fmla="*/ 252922 h 365047"/>
              <a:gd name="connsiteX26" fmla="*/ 451852 w 480075"/>
              <a:gd name="connsiteY26" fmla="*/ 112291 h 365047"/>
              <a:gd name="connsiteX27" fmla="*/ 446029 w 480075"/>
              <a:gd name="connsiteY27" fmla="*/ 112291 h 365047"/>
              <a:gd name="connsiteX28" fmla="*/ 215538 w 480075"/>
              <a:gd name="connsiteY28" fmla="*/ 112515 h 365047"/>
              <a:gd name="connsiteX29" fmla="*/ 197171 w 480075"/>
              <a:gd name="connsiteY29" fmla="*/ 93928 h 365047"/>
              <a:gd name="connsiteX30" fmla="*/ 197395 w 480075"/>
              <a:gd name="connsiteY30" fmla="*/ 50485 h 365047"/>
              <a:gd name="connsiteX31" fmla="*/ 197171 w 480075"/>
              <a:gd name="connsiteY31" fmla="*/ 44663 h 36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0075" h="365047">
                <a:moveTo>
                  <a:pt x="480075" y="270613"/>
                </a:moveTo>
                <a:cubicBezTo>
                  <a:pt x="476715" y="278451"/>
                  <a:pt x="470668" y="281138"/>
                  <a:pt x="462156" y="281138"/>
                </a:cubicBezTo>
                <a:cubicBezTo>
                  <a:pt x="385102" y="280914"/>
                  <a:pt x="308272" y="280914"/>
                  <a:pt x="231218" y="280914"/>
                </a:cubicBezTo>
                <a:cubicBezTo>
                  <a:pt x="229426" y="280914"/>
                  <a:pt x="227635" y="280914"/>
                  <a:pt x="225170" y="280914"/>
                </a:cubicBezTo>
                <a:cubicBezTo>
                  <a:pt x="225170" y="282929"/>
                  <a:pt x="225170" y="284721"/>
                  <a:pt x="225170" y="286288"/>
                </a:cubicBezTo>
                <a:cubicBezTo>
                  <a:pt x="225170" y="307338"/>
                  <a:pt x="225170" y="328388"/>
                  <a:pt x="225170" y="349438"/>
                </a:cubicBezTo>
                <a:cubicBezTo>
                  <a:pt x="225170" y="355932"/>
                  <a:pt x="222930" y="361083"/>
                  <a:pt x="216882" y="363770"/>
                </a:cubicBezTo>
                <a:cubicBezTo>
                  <a:pt x="210835" y="366457"/>
                  <a:pt x="205458" y="364666"/>
                  <a:pt x="200531" y="360635"/>
                </a:cubicBezTo>
                <a:cubicBezTo>
                  <a:pt x="157076" y="323238"/>
                  <a:pt x="113621" y="286065"/>
                  <a:pt x="69942" y="248891"/>
                </a:cubicBezTo>
                <a:cubicBezTo>
                  <a:pt x="49111" y="230976"/>
                  <a:pt x="28280" y="213062"/>
                  <a:pt x="7223" y="195371"/>
                </a:cubicBezTo>
                <a:cubicBezTo>
                  <a:pt x="-2408" y="187085"/>
                  <a:pt x="-2408" y="178128"/>
                  <a:pt x="7223" y="169842"/>
                </a:cubicBezTo>
                <a:cubicBezTo>
                  <a:pt x="71286" y="114978"/>
                  <a:pt x="135573" y="59891"/>
                  <a:pt x="199635" y="5027"/>
                </a:cubicBezTo>
                <a:cubicBezTo>
                  <a:pt x="209042" y="-3035"/>
                  <a:pt x="220242" y="-1244"/>
                  <a:pt x="224050" y="9281"/>
                </a:cubicBezTo>
                <a:cubicBezTo>
                  <a:pt x="224946" y="11297"/>
                  <a:pt x="224946" y="13760"/>
                  <a:pt x="224946" y="16223"/>
                </a:cubicBezTo>
                <a:cubicBezTo>
                  <a:pt x="224946" y="38617"/>
                  <a:pt x="224946" y="61234"/>
                  <a:pt x="224946" y="84299"/>
                </a:cubicBezTo>
                <a:cubicBezTo>
                  <a:pt x="226962" y="84299"/>
                  <a:pt x="228755" y="84299"/>
                  <a:pt x="230546" y="84299"/>
                </a:cubicBezTo>
                <a:cubicBezTo>
                  <a:pt x="307600" y="84299"/>
                  <a:pt x="384878" y="84299"/>
                  <a:pt x="461932" y="84075"/>
                </a:cubicBezTo>
                <a:cubicBezTo>
                  <a:pt x="470444" y="84075"/>
                  <a:pt x="476491" y="86763"/>
                  <a:pt x="479851" y="94600"/>
                </a:cubicBezTo>
                <a:cubicBezTo>
                  <a:pt x="480075" y="153271"/>
                  <a:pt x="480075" y="211942"/>
                  <a:pt x="480075" y="270613"/>
                </a:cubicBezTo>
                <a:close/>
                <a:moveTo>
                  <a:pt x="197171" y="44663"/>
                </a:moveTo>
                <a:cubicBezTo>
                  <a:pt x="142964" y="91241"/>
                  <a:pt x="89654" y="136700"/>
                  <a:pt x="36120" y="182607"/>
                </a:cubicBezTo>
                <a:cubicBezTo>
                  <a:pt x="89878" y="228737"/>
                  <a:pt x="143188" y="274196"/>
                  <a:pt x="197171" y="320550"/>
                </a:cubicBezTo>
                <a:cubicBezTo>
                  <a:pt x="197171" y="302860"/>
                  <a:pt x="197171" y="286288"/>
                  <a:pt x="197171" y="269717"/>
                </a:cubicBezTo>
                <a:cubicBezTo>
                  <a:pt x="197171" y="258073"/>
                  <a:pt x="202323" y="252922"/>
                  <a:pt x="213971" y="252922"/>
                </a:cubicBezTo>
                <a:cubicBezTo>
                  <a:pt x="291473" y="252922"/>
                  <a:pt x="368751" y="252922"/>
                  <a:pt x="446252" y="252922"/>
                </a:cubicBezTo>
                <a:cubicBezTo>
                  <a:pt x="448045" y="252922"/>
                  <a:pt x="449836" y="252922"/>
                  <a:pt x="451852" y="252922"/>
                </a:cubicBezTo>
                <a:cubicBezTo>
                  <a:pt x="451852" y="205896"/>
                  <a:pt x="451852" y="159317"/>
                  <a:pt x="451852" y="112291"/>
                </a:cubicBezTo>
                <a:cubicBezTo>
                  <a:pt x="449612" y="112291"/>
                  <a:pt x="447820" y="112291"/>
                  <a:pt x="446029" y="112291"/>
                </a:cubicBezTo>
                <a:cubicBezTo>
                  <a:pt x="369198" y="112291"/>
                  <a:pt x="292369" y="112067"/>
                  <a:pt x="215538" y="112515"/>
                </a:cubicBezTo>
                <a:cubicBezTo>
                  <a:pt x="203667" y="112515"/>
                  <a:pt x="196499" y="106917"/>
                  <a:pt x="197171" y="93928"/>
                </a:cubicBezTo>
                <a:cubicBezTo>
                  <a:pt x="197843" y="79373"/>
                  <a:pt x="197395" y="64817"/>
                  <a:pt x="197395" y="50485"/>
                </a:cubicBezTo>
                <a:cubicBezTo>
                  <a:pt x="197171" y="48694"/>
                  <a:pt x="197171" y="47126"/>
                  <a:pt x="197171" y="44663"/>
                </a:cubicBezTo>
                <a:close/>
              </a:path>
            </a:pathLst>
          </a:custGeom>
          <a:solidFill>
            <a:schemeClr val="tx2"/>
          </a:solidFill>
          <a:ln w="2240" cap="flat">
            <a:noFill/>
            <a:prstDash val="solid"/>
            <a:miter/>
          </a:ln>
        </p:spPr>
        <p:txBody>
          <a:bodyPr rtlCol="0" anchor="ctr"/>
          <a:lstStyle/>
          <a:p>
            <a:endParaRPr lang="ru-RU"/>
          </a:p>
        </p:txBody>
      </p:sp>
      <p:sp>
        <p:nvSpPr>
          <p:cNvPr id="411" name="Полилиния 410">
            <a:extLst>
              <a:ext uri="{FF2B5EF4-FFF2-40B4-BE49-F238E27FC236}">
                <a16:creationId xmlns:a16="http://schemas.microsoft.com/office/drawing/2014/main" id="{894B454B-8335-DECE-C89B-630A7E1933C0}"/>
              </a:ext>
            </a:extLst>
          </p:cNvPr>
          <p:cNvSpPr/>
          <p:nvPr/>
        </p:nvSpPr>
        <p:spPr>
          <a:xfrm rot="16200000">
            <a:off x="2930177" y="4027316"/>
            <a:ext cx="368354" cy="280095"/>
          </a:xfrm>
          <a:custGeom>
            <a:avLst/>
            <a:gdLst>
              <a:gd name="connsiteX0" fmla="*/ 480075 w 480075"/>
              <a:gd name="connsiteY0" fmla="*/ 270613 h 365047"/>
              <a:gd name="connsiteX1" fmla="*/ 462156 w 480075"/>
              <a:gd name="connsiteY1" fmla="*/ 281138 h 365047"/>
              <a:gd name="connsiteX2" fmla="*/ 231218 w 480075"/>
              <a:gd name="connsiteY2" fmla="*/ 280914 h 365047"/>
              <a:gd name="connsiteX3" fmla="*/ 225170 w 480075"/>
              <a:gd name="connsiteY3" fmla="*/ 280914 h 365047"/>
              <a:gd name="connsiteX4" fmla="*/ 225170 w 480075"/>
              <a:gd name="connsiteY4" fmla="*/ 286288 h 365047"/>
              <a:gd name="connsiteX5" fmla="*/ 225170 w 480075"/>
              <a:gd name="connsiteY5" fmla="*/ 349438 h 365047"/>
              <a:gd name="connsiteX6" fmla="*/ 216882 w 480075"/>
              <a:gd name="connsiteY6" fmla="*/ 363770 h 365047"/>
              <a:gd name="connsiteX7" fmla="*/ 200531 w 480075"/>
              <a:gd name="connsiteY7" fmla="*/ 360635 h 365047"/>
              <a:gd name="connsiteX8" fmla="*/ 69942 w 480075"/>
              <a:gd name="connsiteY8" fmla="*/ 248891 h 365047"/>
              <a:gd name="connsiteX9" fmla="*/ 7223 w 480075"/>
              <a:gd name="connsiteY9" fmla="*/ 195371 h 365047"/>
              <a:gd name="connsiteX10" fmla="*/ 7223 w 480075"/>
              <a:gd name="connsiteY10" fmla="*/ 169842 h 365047"/>
              <a:gd name="connsiteX11" fmla="*/ 199635 w 480075"/>
              <a:gd name="connsiteY11" fmla="*/ 5027 h 365047"/>
              <a:gd name="connsiteX12" fmla="*/ 224050 w 480075"/>
              <a:gd name="connsiteY12" fmla="*/ 9281 h 365047"/>
              <a:gd name="connsiteX13" fmla="*/ 224946 w 480075"/>
              <a:gd name="connsiteY13" fmla="*/ 16223 h 365047"/>
              <a:gd name="connsiteX14" fmla="*/ 224946 w 480075"/>
              <a:gd name="connsiteY14" fmla="*/ 84299 h 365047"/>
              <a:gd name="connsiteX15" fmla="*/ 230546 w 480075"/>
              <a:gd name="connsiteY15" fmla="*/ 84299 h 365047"/>
              <a:gd name="connsiteX16" fmla="*/ 461932 w 480075"/>
              <a:gd name="connsiteY16" fmla="*/ 84075 h 365047"/>
              <a:gd name="connsiteX17" fmla="*/ 479851 w 480075"/>
              <a:gd name="connsiteY17" fmla="*/ 94600 h 365047"/>
              <a:gd name="connsiteX18" fmla="*/ 480075 w 480075"/>
              <a:gd name="connsiteY18" fmla="*/ 270613 h 365047"/>
              <a:gd name="connsiteX19" fmla="*/ 197171 w 480075"/>
              <a:gd name="connsiteY19" fmla="*/ 44663 h 365047"/>
              <a:gd name="connsiteX20" fmla="*/ 36120 w 480075"/>
              <a:gd name="connsiteY20" fmla="*/ 182607 h 365047"/>
              <a:gd name="connsiteX21" fmla="*/ 197171 w 480075"/>
              <a:gd name="connsiteY21" fmla="*/ 320550 h 365047"/>
              <a:gd name="connsiteX22" fmla="*/ 197171 w 480075"/>
              <a:gd name="connsiteY22" fmla="*/ 269717 h 365047"/>
              <a:gd name="connsiteX23" fmla="*/ 213971 w 480075"/>
              <a:gd name="connsiteY23" fmla="*/ 252922 h 365047"/>
              <a:gd name="connsiteX24" fmla="*/ 446252 w 480075"/>
              <a:gd name="connsiteY24" fmla="*/ 252922 h 365047"/>
              <a:gd name="connsiteX25" fmla="*/ 451852 w 480075"/>
              <a:gd name="connsiteY25" fmla="*/ 252922 h 365047"/>
              <a:gd name="connsiteX26" fmla="*/ 451852 w 480075"/>
              <a:gd name="connsiteY26" fmla="*/ 112291 h 365047"/>
              <a:gd name="connsiteX27" fmla="*/ 446029 w 480075"/>
              <a:gd name="connsiteY27" fmla="*/ 112291 h 365047"/>
              <a:gd name="connsiteX28" fmla="*/ 215538 w 480075"/>
              <a:gd name="connsiteY28" fmla="*/ 112515 h 365047"/>
              <a:gd name="connsiteX29" fmla="*/ 197171 w 480075"/>
              <a:gd name="connsiteY29" fmla="*/ 93928 h 365047"/>
              <a:gd name="connsiteX30" fmla="*/ 197395 w 480075"/>
              <a:gd name="connsiteY30" fmla="*/ 50485 h 365047"/>
              <a:gd name="connsiteX31" fmla="*/ 197171 w 480075"/>
              <a:gd name="connsiteY31" fmla="*/ 44663 h 36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0075" h="365047">
                <a:moveTo>
                  <a:pt x="480075" y="270613"/>
                </a:moveTo>
                <a:cubicBezTo>
                  <a:pt x="476715" y="278451"/>
                  <a:pt x="470668" y="281138"/>
                  <a:pt x="462156" y="281138"/>
                </a:cubicBezTo>
                <a:cubicBezTo>
                  <a:pt x="385102" y="280914"/>
                  <a:pt x="308272" y="280914"/>
                  <a:pt x="231218" y="280914"/>
                </a:cubicBezTo>
                <a:cubicBezTo>
                  <a:pt x="229426" y="280914"/>
                  <a:pt x="227635" y="280914"/>
                  <a:pt x="225170" y="280914"/>
                </a:cubicBezTo>
                <a:cubicBezTo>
                  <a:pt x="225170" y="282929"/>
                  <a:pt x="225170" y="284721"/>
                  <a:pt x="225170" y="286288"/>
                </a:cubicBezTo>
                <a:cubicBezTo>
                  <a:pt x="225170" y="307338"/>
                  <a:pt x="225170" y="328388"/>
                  <a:pt x="225170" y="349438"/>
                </a:cubicBezTo>
                <a:cubicBezTo>
                  <a:pt x="225170" y="355932"/>
                  <a:pt x="222930" y="361083"/>
                  <a:pt x="216882" y="363770"/>
                </a:cubicBezTo>
                <a:cubicBezTo>
                  <a:pt x="210835" y="366457"/>
                  <a:pt x="205458" y="364666"/>
                  <a:pt x="200531" y="360635"/>
                </a:cubicBezTo>
                <a:cubicBezTo>
                  <a:pt x="157076" y="323238"/>
                  <a:pt x="113621" y="286065"/>
                  <a:pt x="69942" y="248891"/>
                </a:cubicBezTo>
                <a:cubicBezTo>
                  <a:pt x="49111" y="230976"/>
                  <a:pt x="28280" y="213062"/>
                  <a:pt x="7223" y="195371"/>
                </a:cubicBezTo>
                <a:cubicBezTo>
                  <a:pt x="-2408" y="187085"/>
                  <a:pt x="-2408" y="178128"/>
                  <a:pt x="7223" y="169842"/>
                </a:cubicBezTo>
                <a:cubicBezTo>
                  <a:pt x="71286" y="114978"/>
                  <a:pt x="135573" y="59891"/>
                  <a:pt x="199635" y="5027"/>
                </a:cubicBezTo>
                <a:cubicBezTo>
                  <a:pt x="209042" y="-3035"/>
                  <a:pt x="220242" y="-1244"/>
                  <a:pt x="224050" y="9281"/>
                </a:cubicBezTo>
                <a:cubicBezTo>
                  <a:pt x="224946" y="11297"/>
                  <a:pt x="224946" y="13760"/>
                  <a:pt x="224946" y="16223"/>
                </a:cubicBezTo>
                <a:cubicBezTo>
                  <a:pt x="224946" y="38617"/>
                  <a:pt x="224946" y="61234"/>
                  <a:pt x="224946" y="84299"/>
                </a:cubicBezTo>
                <a:cubicBezTo>
                  <a:pt x="226962" y="84299"/>
                  <a:pt x="228755" y="84299"/>
                  <a:pt x="230546" y="84299"/>
                </a:cubicBezTo>
                <a:cubicBezTo>
                  <a:pt x="307600" y="84299"/>
                  <a:pt x="384878" y="84299"/>
                  <a:pt x="461932" y="84075"/>
                </a:cubicBezTo>
                <a:cubicBezTo>
                  <a:pt x="470444" y="84075"/>
                  <a:pt x="476491" y="86763"/>
                  <a:pt x="479851" y="94600"/>
                </a:cubicBezTo>
                <a:cubicBezTo>
                  <a:pt x="480075" y="153271"/>
                  <a:pt x="480075" y="211942"/>
                  <a:pt x="480075" y="270613"/>
                </a:cubicBezTo>
                <a:close/>
                <a:moveTo>
                  <a:pt x="197171" y="44663"/>
                </a:moveTo>
                <a:cubicBezTo>
                  <a:pt x="142964" y="91241"/>
                  <a:pt x="89654" y="136700"/>
                  <a:pt x="36120" y="182607"/>
                </a:cubicBezTo>
                <a:cubicBezTo>
                  <a:pt x="89878" y="228737"/>
                  <a:pt x="143188" y="274196"/>
                  <a:pt x="197171" y="320550"/>
                </a:cubicBezTo>
                <a:cubicBezTo>
                  <a:pt x="197171" y="302860"/>
                  <a:pt x="197171" y="286288"/>
                  <a:pt x="197171" y="269717"/>
                </a:cubicBezTo>
                <a:cubicBezTo>
                  <a:pt x="197171" y="258073"/>
                  <a:pt x="202323" y="252922"/>
                  <a:pt x="213971" y="252922"/>
                </a:cubicBezTo>
                <a:cubicBezTo>
                  <a:pt x="291473" y="252922"/>
                  <a:pt x="368751" y="252922"/>
                  <a:pt x="446252" y="252922"/>
                </a:cubicBezTo>
                <a:cubicBezTo>
                  <a:pt x="448045" y="252922"/>
                  <a:pt x="449836" y="252922"/>
                  <a:pt x="451852" y="252922"/>
                </a:cubicBezTo>
                <a:cubicBezTo>
                  <a:pt x="451852" y="205896"/>
                  <a:pt x="451852" y="159317"/>
                  <a:pt x="451852" y="112291"/>
                </a:cubicBezTo>
                <a:cubicBezTo>
                  <a:pt x="449612" y="112291"/>
                  <a:pt x="447820" y="112291"/>
                  <a:pt x="446029" y="112291"/>
                </a:cubicBezTo>
                <a:cubicBezTo>
                  <a:pt x="369198" y="112291"/>
                  <a:pt x="292369" y="112067"/>
                  <a:pt x="215538" y="112515"/>
                </a:cubicBezTo>
                <a:cubicBezTo>
                  <a:pt x="203667" y="112515"/>
                  <a:pt x="196499" y="106917"/>
                  <a:pt x="197171" y="93928"/>
                </a:cubicBezTo>
                <a:cubicBezTo>
                  <a:pt x="197843" y="79373"/>
                  <a:pt x="197395" y="64817"/>
                  <a:pt x="197395" y="50485"/>
                </a:cubicBezTo>
                <a:cubicBezTo>
                  <a:pt x="197171" y="48694"/>
                  <a:pt x="197171" y="47126"/>
                  <a:pt x="197171" y="44663"/>
                </a:cubicBezTo>
                <a:close/>
              </a:path>
            </a:pathLst>
          </a:custGeom>
          <a:solidFill>
            <a:schemeClr val="tx2"/>
          </a:solidFill>
          <a:ln w="2240" cap="flat">
            <a:noFill/>
            <a:prstDash val="solid"/>
            <a:miter/>
          </a:ln>
        </p:spPr>
        <p:txBody>
          <a:bodyPr rtlCol="0" anchor="ctr"/>
          <a:lstStyle/>
          <a:p>
            <a:endParaRPr lang="ru-RU"/>
          </a:p>
        </p:txBody>
      </p:sp>
      <p:sp>
        <p:nvSpPr>
          <p:cNvPr id="412" name="Полилиния 411">
            <a:extLst>
              <a:ext uri="{FF2B5EF4-FFF2-40B4-BE49-F238E27FC236}">
                <a16:creationId xmlns:a16="http://schemas.microsoft.com/office/drawing/2014/main" id="{34E2204D-FA9E-1837-4EFE-1F7213C211B5}"/>
              </a:ext>
            </a:extLst>
          </p:cNvPr>
          <p:cNvSpPr/>
          <p:nvPr/>
        </p:nvSpPr>
        <p:spPr>
          <a:xfrm rot="5400000">
            <a:off x="1709674" y="4014553"/>
            <a:ext cx="361198" cy="274766"/>
          </a:xfrm>
          <a:custGeom>
            <a:avLst/>
            <a:gdLst>
              <a:gd name="connsiteX0" fmla="*/ 461932 w 480075"/>
              <a:gd name="connsiteY0" fmla="*/ 84075 h 365196"/>
              <a:gd name="connsiteX1" fmla="*/ 230546 w 480075"/>
              <a:gd name="connsiteY1" fmla="*/ 84299 h 365196"/>
              <a:gd name="connsiteX2" fmla="*/ 224946 w 480075"/>
              <a:gd name="connsiteY2" fmla="*/ 84299 h 365196"/>
              <a:gd name="connsiteX3" fmla="*/ 224946 w 480075"/>
              <a:gd name="connsiteY3" fmla="*/ 16223 h 365196"/>
              <a:gd name="connsiteX4" fmla="*/ 224050 w 480075"/>
              <a:gd name="connsiteY4" fmla="*/ 9281 h 365196"/>
              <a:gd name="connsiteX5" fmla="*/ 199634 w 480075"/>
              <a:gd name="connsiteY5" fmla="*/ 5027 h 365196"/>
              <a:gd name="connsiteX6" fmla="*/ 7223 w 480075"/>
              <a:gd name="connsiteY6" fmla="*/ 169842 h 365196"/>
              <a:gd name="connsiteX7" fmla="*/ 7223 w 480075"/>
              <a:gd name="connsiteY7" fmla="*/ 195371 h 365196"/>
              <a:gd name="connsiteX8" fmla="*/ 69942 w 480075"/>
              <a:gd name="connsiteY8" fmla="*/ 248891 h 365196"/>
              <a:gd name="connsiteX9" fmla="*/ 200531 w 480075"/>
              <a:gd name="connsiteY9" fmla="*/ 360635 h 365196"/>
              <a:gd name="connsiteX10" fmla="*/ 216882 w 480075"/>
              <a:gd name="connsiteY10" fmla="*/ 363770 h 365196"/>
              <a:gd name="connsiteX11" fmla="*/ 225170 w 480075"/>
              <a:gd name="connsiteY11" fmla="*/ 349438 h 365196"/>
              <a:gd name="connsiteX12" fmla="*/ 225170 w 480075"/>
              <a:gd name="connsiteY12" fmla="*/ 286288 h 365196"/>
              <a:gd name="connsiteX13" fmla="*/ 225170 w 480075"/>
              <a:gd name="connsiteY13" fmla="*/ 280914 h 365196"/>
              <a:gd name="connsiteX14" fmla="*/ 231218 w 480075"/>
              <a:gd name="connsiteY14" fmla="*/ 280914 h 365196"/>
              <a:gd name="connsiteX15" fmla="*/ 462156 w 480075"/>
              <a:gd name="connsiteY15" fmla="*/ 281138 h 365196"/>
              <a:gd name="connsiteX16" fmla="*/ 480075 w 480075"/>
              <a:gd name="connsiteY16" fmla="*/ 270613 h 365196"/>
              <a:gd name="connsiteX17" fmla="*/ 480075 w 480075"/>
              <a:gd name="connsiteY17" fmla="*/ 94376 h 365196"/>
              <a:gd name="connsiteX18" fmla="*/ 461932 w 480075"/>
              <a:gd name="connsiteY18" fmla="*/ 84075 h 36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075" h="365196">
                <a:moveTo>
                  <a:pt x="461932" y="84075"/>
                </a:moveTo>
                <a:cubicBezTo>
                  <a:pt x="384878" y="84299"/>
                  <a:pt x="307600" y="84299"/>
                  <a:pt x="230546" y="84299"/>
                </a:cubicBezTo>
                <a:cubicBezTo>
                  <a:pt x="228753" y="84299"/>
                  <a:pt x="226962" y="84299"/>
                  <a:pt x="224946" y="84299"/>
                </a:cubicBezTo>
                <a:cubicBezTo>
                  <a:pt x="224946" y="61010"/>
                  <a:pt x="224946" y="38617"/>
                  <a:pt x="224946" y="16223"/>
                </a:cubicBezTo>
                <a:cubicBezTo>
                  <a:pt x="224946" y="13984"/>
                  <a:pt x="224946" y="11520"/>
                  <a:pt x="224050" y="9281"/>
                </a:cubicBezTo>
                <a:cubicBezTo>
                  <a:pt x="220242" y="-1244"/>
                  <a:pt x="209042" y="-3035"/>
                  <a:pt x="199634" y="5027"/>
                </a:cubicBezTo>
                <a:cubicBezTo>
                  <a:pt x="135573" y="59891"/>
                  <a:pt x="71286" y="114978"/>
                  <a:pt x="7223" y="169842"/>
                </a:cubicBezTo>
                <a:cubicBezTo>
                  <a:pt x="-2408" y="178128"/>
                  <a:pt x="-2408" y="187085"/>
                  <a:pt x="7223" y="195371"/>
                </a:cubicBezTo>
                <a:cubicBezTo>
                  <a:pt x="28056" y="213286"/>
                  <a:pt x="48887" y="231201"/>
                  <a:pt x="69942" y="248891"/>
                </a:cubicBezTo>
                <a:cubicBezTo>
                  <a:pt x="113396" y="286288"/>
                  <a:pt x="157075" y="323462"/>
                  <a:pt x="200531" y="360635"/>
                </a:cubicBezTo>
                <a:cubicBezTo>
                  <a:pt x="205458" y="364889"/>
                  <a:pt x="210834" y="366681"/>
                  <a:pt x="216882" y="363770"/>
                </a:cubicBezTo>
                <a:cubicBezTo>
                  <a:pt x="222930" y="361083"/>
                  <a:pt x="225170" y="355932"/>
                  <a:pt x="225170" y="349438"/>
                </a:cubicBezTo>
                <a:cubicBezTo>
                  <a:pt x="224946" y="328388"/>
                  <a:pt x="225170" y="307338"/>
                  <a:pt x="225170" y="286288"/>
                </a:cubicBezTo>
                <a:cubicBezTo>
                  <a:pt x="225170" y="284721"/>
                  <a:pt x="225170" y="282929"/>
                  <a:pt x="225170" y="280914"/>
                </a:cubicBezTo>
                <a:cubicBezTo>
                  <a:pt x="227410" y="280914"/>
                  <a:pt x="229426" y="280914"/>
                  <a:pt x="231218" y="280914"/>
                </a:cubicBezTo>
                <a:cubicBezTo>
                  <a:pt x="308271" y="280914"/>
                  <a:pt x="385102" y="280914"/>
                  <a:pt x="462156" y="281138"/>
                </a:cubicBezTo>
                <a:cubicBezTo>
                  <a:pt x="470667" y="281138"/>
                  <a:pt x="476715" y="278451"/>
                  <a:pt x="480075" y="270613"/>
                </a:cubicBezTo>
                <a:cubicBezTo>
                  <a:pt x="480075" y="211942"/>
                  <a:pt x="480075" y="153271"/>
                  <a:pt x="480075" y="94376"/>
                </a:cubicBezTo>
                <a:cubicBezTo>
                  <a:pt x="476267" y="86763"/>
                  <a:pt x="470220" y="84075"/>
                  <a:pt x="461932" y="84075"/>
                </a:cubicBezTo>
                <a:close/>
              </a:path>
            </a:pathLst>
          </a:custGeom>
          <a:solidFill>
            <a:schemeClr val="tx2"/>
          </a:solidFill>
          <a:ln w="2240" cap="flat">
            <a:noFill/>
            <a:prstDash val="solid"/>
            <a:miter/>
          </a:ln>
        </p:spPr>
        <p:txBody>
          <a:bodyPr rtlCol="0" anchor="ctr"/>
          <a:lstStyle/>
          <a:p>
            <a:endParaRPr lang="ru-RU"/>
          </a:p>
        </p:txBody>
      </p:sp>
      <p:sp>
        <p:nvSpPr>
          <p:cNvPr id="413" name="Полилиния 412">
            <a:extLst>
              <a:ext uri="{FF2B5EF4-FFF2-40B4-BE49-F238E27FC236}">
                <a16:creationId xmlns:a16="http://schemas.microsoft.com/office/drawing/2014/main" id="{8E1C6CF3-038E-6749-F335-FF379CB24B10}"/>
              </a:ext>
            </a:extLst>
          </p:cNvPr>
          <p:cNvSpPr/>
          <p:nvPr/>
        </p:nvSpPr>
        <p:spPr>
          <a:xfrm rot="16200000">
            <a:off x="3426195" y="4028616"/>
            <a:ext cx="361198" cy="274766"/>
          </a:xfrm>
          <a:custGeom>
            <a:avLst/>
            <a:gdLst>
              <a:gd name="connsiteX0" fmla="*/ 461932 w 480075"/>
              <a:gd name="connsiteY0" fmla="*/ 84075 h 365196"/>
              <a:gd name="connsiteX1" fmla="*/ 230546 w 480075"/>
              <a:gd name="connsiteY1" fmla="*/ 84299 h 365196"/>
              <a:gd name="connsiteX2" fmla="*/ 224946 w 480075"/>
              <a:gd name="connsiteY2" fmla="*/ 84299 h 365196"/>
              <a:gd name="connsiteX3" fmla="*/ 224946 w 480075"/>
              <a:gd name="connsiteY3" fmla="*/ 16223 h 365196"/>
              <a:gd name="connsiteX4" fmla="*/ 224050 w 480075"/>
              <a:gd name="connsiteY4" fmla="*/ 9281 h 365196"/>
              <a:gd name="connsiteX5" fmla="*/ 199634 w 480075"/>
              <a:gd name="connsiteY5" fmla="*/ 5027 h 365196"/>
              <a:gd name="connsiteX6" fmla="*/ 7223 w 480075"/>
              <a:gd name="connsiteY6" fmla="*/ 169842 h 365196"/>
              <a:gd name="connsiteX7" fmla="*/ 7223 w 480075"/>
              <a:gd name="connsiteY7" fmla="*/ 195371 h 365196"/>
              <a:gd name="connsiteX8" fmla="*/ 69942 w 480075"/>
              <a:gd name="connsiteY8" fmla="*/ 248891 h 365196"/>
              <a:gd name="connsiteX9" fmla="*/ 200531 w 480075"/>
              <a:gd name="connsiteY9" fmla="*/ 360635 h 365196"/>
              <a:gd name="connsiteX10" fmla="*/ 216882 w 480075"/>
              <a:gd name="connsiteY10" fmla="*/ 363770 h 365196"/>
              <a:gd name="connsiteX11" fmla="*/ 225170 w 480075"/>
              <a:gd name="connsiteY11" fmla="*/ 349438 h 365196"/>
              <a:gd name="connsiteX12" fmla="*/ 225170 w 480075"/>
              <a:gd name="connsiteY12" fmla="*/ 286288 h 365196"/>
              <a:gd name="connsiteX13" fmla="*/ 225170 w 480075"/>
              <a:gd name="connsiteY13" fmla="*/ 280914 h 365196"/>
              <a:gd name="connsiteX14" fmla="*/ 231218 w 480075"/>
              <a:gd name="connsiteY14" fmla="*/ 280914 h 365196"/>
              <a:gd name="connsiteX15" fmla="*/ 462156 w 480075"/>
              <a:gd name="connsiteY15" fmla="*/ 281138 h 365196"/>
              <a:gd name="connsiteX16" fmla="*/ 480075 w 480075"/>
              <a:gd name="connsiteY16" fmla="*/ 270613 h 365196"/>
              <a:gd name="connsiteX17" fmla="*/ 480075 w 480075"/>
              <a:gd name="connsiteY17" fmla="*/ 94376 h 365196"/>
              <a:gd name="connsiteX18" fmla="*/ 461932 w 480075"/>
              <a:gd name="connsiteY18" fmla="*/ 84075 h 36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075" h="365196">
                <a:moveTo>
                  <a:pt x="461932" y="84075"/>
                </a:moveTo>
                <a:cubicBezTo>
                  <a:pt x="384878" y="84299"/>
                  <a:pt x="307600" y="84299"/>
                  <a:pt x="230546" y="84299"/>
                </a:cubicBezTo>
                <a:cubicBezTo>
                  <a:pt x="228753" y="84299"/>
                  <a:pt x="226962" y="84299"/>
                  <a:pt x="224946" y="84299"/>
                </a:cubicBezTo>
                <a:cubicBezTo>
                  <a:pt x="224946" y="61010"/>
                  <a:pt x="224946" y="38617"/>
                  <a:pt x="224946" y="16223"/>
                </a:cubicBezTo>
                <a:cubicBezTo>
                  <a:pt x="224946" y="13984"/>
                  <a:pt x="224946" y="11520"/>
                  <a:pt x="224050" y="9281"/>
                </a:cubicBezTo>
                <a:cubicBezTo>
                  <a:pt x="220242" y="-1244"/>
                  <a:pt x="209042" y="-3035"/>
                  <a:pt x="199634" y="5027"/>
                </a:cubicBezTo>
                <a:cubicBezTo>
                  <a:pt x="135573" y="59891"/>
                  <a:pt x="71286" y="114978"/>
                  <a:pt x="7223" y="169842"/>
                </a:cubicBezTo>
                <a:cubicBezTo>
                  <a:pt x="-2408" y="178128"/>
                  <a:pt x="-2408" y="187085"/>
                  <a:pt x="7223" y="195371"/>
                </a:cubicBezTo>
                <a:cubicBezTo>
                  <a:pt x="28056" y="213286"/>
                  <a:pt x="48887" y="231201"/>
                  <a:pt x="69942" y="248891"/>
                </a:cubicBezTo>
                <a:cubicBezTo>
                  <a:pt x="113396" y="286288"/>
                  <a:pt x="157075" y="323462"/>
                  <a:pt x="200531" y="360635"/>
                </a:cubicBezTo>
                <a:cubicBezTo>
                  <a:pt x="205458" y="364889"/>
                  <a:pt x="210834" y="366681"/>
                  <a:pt x="216882" y="363770"/>
                </a:cubicBezTo>
                <a:cubicBezTo>
                  <a:pt x="222930" y="361083"/>
                  <a:pt x="225170" y="355932"/>
                  <a:pt x="225170" y="349438"/>
                </a:cubicBezTo>
                <a:cubicBezTo>
                  <a:pt x="224946" y="328388"/>
                  <a:pt x="225170" y="307338"/>
                  <a:pt x="225170" y="286288"/>
                </a:cubicBezTo>
                <a:cubicBezTo>
                  <a:pt x="225170" y="284721"/>
                  <a:pt x="225170" y="282929"/>
                  <a:pt x="225170" y="280914"/>
                </a:cubicBezTo>
                <a:cubicBezTo>
                  <a:pt x="227410" y="280914"/>
                  <a:pt x="229426" y="280914"/>
                  <a:pt x="231218" y="280914"/>
                </a:cubicBezTo>
                <a:cubicBezTo>
                  <a:pt x="308271" y="280914"/>
                  <a:pt x="385102" y="280914"/>
                  <a:pt x="462156" y="281138"/>
                </a:cubicBezTo>
                <a:cubicBezTo>
                  <a:pt x="470667" y="281138"/>
                  <a:pt x="476715" y="278451"/>
                  <a:pt x="480075" y="270613"/>
                </a:cubicBezTo>
                <a:cubicBezTo>
                  <a:pt x="480075" y="211942"/>
                  <a:pt x="480075" y="153271"/>
                  <a:pt x="480075" y="94376"/>
                </a:cubicBezTo>
                <a:cubicBezTo>
                  <a:pt x="476267" y="86763"/>
                  <a:pt x="470220" y="84075"/>
                  <a:pt x="461932" y="84075"/>
                </a:cubicBezTo>
                <a:close/>
              </a:path>
            </a:pathLst>
          </a:custGeom>
          <a:solidFill>
            <a:schemeClr val="tx2"/>
          </a:solidFill>
          <a:ln w="2240" cap="flat">
            <a:noFill/>
            <a:prstDash val="solid"/>
            <a:miter/>
          </a:ln>
        </p:spPr>
        <p:txBody>
          <a:bodyPr rtlCol="0" anchor="ctr"/>
          <a:lstStyle/>
          <a:p>
            <a:endParaRPr lang="ru-RU"/>
          </a:p>
        </p:txBody>
      </p:sp>
      <p:grpSp>
        <p:nvGrpSpPr>
          <p:cNvPr id="438" name="Рисунок 2">
            <a:extLst>
              <a:ext uri="{FF2B5EF4-FFF2-40B4-BE49-F238E27FC236}">
                <a16:creationId xmlns:a16="http://schemas.microsoft.com/office/drawing/2014/main" id="{6E223F1E-A256-2660-CD16-1AC1116FA54C}"/>
              </a:ext>
            </a:extLst>
          </p:cNvPr>
          <p:cNvGrpSpPr/>
          <p:nvPr/>
        </p:nvGrpSpPr>
        <p:grpSpPr>
          <a:xfrm>
            <a:off x="1235983" y="4996460"/>
            <a:ext cx="323704" cy="324068"/>
            <a:chOff x="10444397" y="2084888"/>
            <a:chExt cx="413868" cy="414334"/>
          </a:xfrm>
          <a:solidFill>
            <a:schemeClr val="tx2"/>
          </a:solidFill>
        </p:grpSpPr>
        <p:sp>
          <p:nvSpPr>
            <p:cNvPr id="439" name="Полилиния 438">
              <a:extLst>
                <a:ext uri="{FF2B5EF4-FFF2-40B4-BE49-F238E27FC236}">
                  <a16:creationId xmlns:a16="http://schemas.microsoft.com/office/drawing/2014/main" id="{7334144C-0F36-6CFB-3F53-845BF03380E9}"/>
                </a:ext>
              </a:extLst>
            </p:cNvPr>
            <p:cNvSpPr/>
            <p:nvPr/>
          </p:nvSpPr>
          <p:spPr>
            <a:xfrm>
              <a:off x="10444397" y="2084888"/>
              <a:ext cx="413868" cy="414334"/>
            </a:xfrm>
            <a:custGeom>
              <a:avLst/>
              <a:gdLst>
                <a:gd name="connsiteX0" fmla="*/ 0 w 413868"/>
                <a:gd name="connsiteY0" fmla="*/ 222422 h 414334"/>
                <a:gd name="connsiteX1" fmla="*/ 0 w 413868"/>
                <a:gd name="connsiteY1" fmla="*/ 191744 h 414334"/>
                <a:gd name="connsiteX2" fmla="*/ 2688 w 413868"/>
                <a:gd name="connsiteY2" fmla="*/ 172709 h 414334"/>
                <a:gd name="connsiteX3" fmla="*/ 65855 w 413868"/>
                <a:gd name="connsiteY3" fmla="*/ 55591 h 414334"/>
                <a:gd name="connsiteX4" fmla="*/ 241466 w 413868"/>
                <a:gd name="connsiteY4" fmla="*/ 2966 h 414334"/>
                <a:gd name="connsiteX5" fmla="*/ 370487 w 413868"/>
                <a:gd name="connsiteY5" fmla="*/ 80224 h 414334"/>
                <a:gd name="connsiteX6" fmla="*/ 411029 w 413868"/>
                <a:gd name="connsiteY6" fmla="*/ 241457 h 414334"/>
                <a:gd name="connsiteX7" fmla="*/ 368247 w 413868"/>
                <a:gd name="connsiteY7" fmla="*/ 336853 h 414334"/>
                <a:gd name="connsiteX8" fmla="*/ 243706 w 413868"/>
                <a:gd name="connsiteY8" fmla="*/ 410976 h 414334"/>
                <a:gd name="connsiteX9" fmla="*/ 221307 w 413868"/>
                <a:gd name="connsiteY9" fmla="*/ 414335 h 414334"/>
                <a:gd name="connsiteX10" fmla="*/ 192188 w 413868"/>
                <a:gd name="connsiteY10" fmla="*/ 414335 h 414334"/>
                <a:gd name="connsiteX11" fmla="*/ 177852 w 413868"/>
                <a:gd name="connsiteY11" fmla="*/ 412543 h 414334"/>
                <a:gd name="connsiteX12" fmla="*/ 76382 w 413868"/>
                <a:gd name="connsiteY12" fmla="*/ 368204 h 414334"/>
                <a:gd name="connsiteX13" fmla="*/ 2240 w 413868"/>
                <a:gd name="connsiteY13" fmla="*/ 238994 h 414334"/>
                <a:gd name="connsiteX14" fmla="*/ 0 w 413868"/>
                <a:gd name="connsiteY14" fmla="*/ 222422 h 414334"/>
                <a:gd name="connsiteX15" fmla="*/ 24192 w 413868"/>
                <a:gd name="connsiteY15" fmla="*/ 206971 h 414334"/>
                <a:gd name="connsiteX16" fmla="*/ 206747 w 413868"/>
                <a:gd name="connsiteY16" fmla="*/ 389702 h 414334"/>
                <a:gd name="connsiteX17" fmla="*/ 389527 w 413868"/>
                <a:gd name="connsiteY17" fmla="*/ 207195 h 414334"/>
                <a:gd name="connsiteX18" fmla="*/ 207419 w 413868"/>
                <a:gd name="connsiteY18" fmla="*/ 24464 h 414334"/>
                <a:gd name="connsiteX19" fmla="*/ 24192 w 413868"/>
                <a:gd name="connsiteY19" fmla="*/ 206971 h 41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3868" h="414334">
                  <a:moveTo>
                    <a:pt x="0" y="222422"/>
                  </a:moveTo>
                  <a:cubicBezTo>
                    <a:pt x="0" y="212122"/>
                    <a:pt x="0" y="201821"/>
                    <a:pt x="0" y="191744"/>
                  </a:cubicBezTo>
                  <a:cubicBezTo>
                    <a:pt x="897" y="185473"/>
                    <a:pt x="1568" y="178979"/>
                    <a:pt x="2688" y="172709"/>
                  </a:cubicBezTo>
                  <a:cubicBezTo>
                    <a:pt x="10752" y="126578"/>
                    <a:pt x="31583" y="87166"/>
                    <a:pt x="65855" y="55591"/>
                  </a:cubicBezTo>
                  <a:cubicBezTo>
                    <a:pt x="115805" y="9909"/>
                    <a:pt x="174940" y="-7558"/>
                    <a:pt x="241466" y="2966"/>
                  </a:cubicBezTo>
                  <a:cubicBezTo>
                    <a:pt x="294552" y="11476"/>
                    <a:pt x="337784" y="37900"/>
                    <a:pt x="370487" y="80224"/>
                  </a:cubicBezTo>
                  <a:cubicBezTo>
                    <a:pt x="407222" y="127922"/>
                    <a:pt x="420213" y="182114"/>
                    <a:pt x="411029" y="241457"/>
                  </a:cubicBezTo>
                  <a:cubicBezTo>
                    <a:pt x="405429" y="277063"/>
                    <a:pt x="390870" y="308861"/>
                    <a:pt x="368247" y="336853"/>
                  </a:cubicBezTo>
                  <a:cubicBezTo>
                    <a:pt x="335768" y="376714"/>
                    <a:pt x="294329" y="401570"/>
                    <a:pt x="243706" y="410976"/>
                  </a:cubicBezTo>
                  <a:cubicBezTo>
                    <a:pt x="236314" y="412319"/>
                    <a:pt x="228922" y="413215"/>
                    <a:pt x="221307" y="414335"/>
                  </a:cubicBezTo>
                  <a:cubicBezTo>
                    <a:pt x="211674" y="414335"/>
                    <a:pt x="201819" y="414335"/>
                    <a:pt x="192188" y="414335"/>
                  </a:cubicBezTo>
                  <a:cubicBezTo>
                    <a:pt x="187484" y="413663"/>
                    <a:pt x="182555" y="413215"/>
                    <a:pt x="177852" y="412543"/>
                  </a:cubicBezTo>
                  <a:cubicBezTo>
                    <a:pt x="139996" y="406945"/>
                    <a:pt x="105950" y="392613"/>
                    <a:pt x="76382" y="368204"/>
                  </a:cubicBezTo>
                  <a:cubicBezTo>
                    <a:pt x="35392" y="334614"/>
                    <a:pt x="10528" y="291394"/>
                    <a:pt x="2240" y="238994"/>
                  </a:cubicBezTo>
                  <a:cubicBezTo>
                    <a:pt x="1568" y="233395"/>
                    <a:pt x="673" y="228021"/>
                    <a:pt x="0" y="222422"/>
                  </a:cubicBezTo>
                  <a:close/>
                  <a:moveTo>
                    <a:pt x="24192" y="206971"/>
                  </a:moveTo>
                  <a:cubicBezTo>
                    <a:pt x="23968" y="307518"/>
                    <a:pt x="105950" y="389702"/>
                    <a:pt x="206747" y="389702"/>
                  </a:cubicBezTo>
                  <a:cubicBezTo>
                    <a:pt x="307545" y="389926"/>
                    <a:pt x="389302" y="307966"/>
                    <a:pt x="389527" y="207195"/>
                  </a:cubicBezTo>
                  <a:cubicBezTo>
                    <a:pt x="389750" y="106648"/>
                    <a:pt x="307769" y="24688"/>
                    <a:pt x="207419" y="24464"/>
                  </a:cubicBezTo>
                  <a:cubicBezTo>
                    <a:pt x="106621" y="24240"/>
                    <a:pt x="24639" y="105976"/>
                    <a:pt x="24192" y="206971"/>
                  </a:cubicBezTo>
                  <a:close/>
                </a:path>
              </a:pathLst>
            </a:custGeom>
            <a:grpFill/>
            <a:ln w="2240" cap="flat">
              <a:noFill/>
              <a:prstDash val="solid"/>
              <a:miter/>
            </a:ln>
          </p:spPr>
          <p:txBody>
            <a:bodyPr rtlCol="0" anchor="ctr"/>
            <a:lstStyle/>
            <a:p>
              <a:endParaRPr lang="ru-RU"/>
            </a:p>
          </p:txBody>
        </p:sp>
        <p:sp>
          <p:nvSpPr>
            <p:cNvPr id="440" name="Полилиния 439">
              <a:extLst>
                <a:ext uri="{FF2B5EF4-FFF2-40B4-BE49-F238E27FC236}">
                  <a16:creationId xmlns:a16="http://schemas.microsoft.com/office/drawing/2014/main" id="{980A6EBB-4FEA-87E5-3F93-BE4DA989F3AB}"/>
                </a:ext>
              </a:extLst>
            </p:cNvPr>
            <p:cNvSpPr/>
            <p:nvPr/>
          </p:nvSpPr>
          <p:spPr>
            <a:xfrm>
              <a:off x="10515839" y="2188040"/>
              <a:ext cx="271068" cy="208229"/>
            </a:xfrm>
            <a:custGeom>
              <a:avLst/>
              <a:gdLst>
                <a:gd name="connsiteX0" fmla="*/ 112906 w 271068"/>
                <a:gd name="connsiteY0" fmla="*/ 91727 h 208229"/>
                <a:gd name="connsiteX1" fmla="*/ 115818 w 271068"/>
                <a:gd name="connsiteY1" fmla="*/ 87696 h 208229"/>
                <a:gd name="connsiteX2" fmla="*/ 187496 w 271068"/>
                <a:gd name="connsiteY2" fmla="*/ 14917 h 208229"/>
                <a:gd name="connsiteX3" fmla="*/ 261190 w 271068"/>
                <a:gd name="connsiteY3" fmla="*/ 19172 h 208229"/>
                <a:gd name="connsiteX4" fmla="*/ 256710 w 271068"/>
                <a:gd name="connsiteY4" fmla="*/ 82993 h 208229"/>
                <a:gd name="connsiteX5" fmla="*/ 199144 w 271068"/>
                <a:gd name="connsiteY5" fmla="*/ 141888 h 208229"/>
                <a:gd name="connsiteX6" fmla="*/ 150537 w 271068"/>
                <a:gd name="connsiteY6" fmla="*/ 191154 h 208229"/>
                <a:gd name="connsiteX7" fmla="*/ 75499 w 271068"/>
                <a:gd name="connsiteY7" fmla="*/ 191378 h 208229"/>
                <a:gd name="connsiteX8" fmla="*/ 13900 w 271068"/>
                <a:gd name="connsiteY8" fmla="*/ 129572 h 208229"/>
                <a:gd name="connsiteX9" fmla="*/ 20620 w 271068"/>
                <a:gd name="connsiteY9" fmla="*/ 55673 h 208229"/>
                <a:gd name="connsiteX10" fmla="*/ 82443 w 271068"/>
                <a:gd name="connsiteY10" fmla="*/ 60824 h 208229"/>
                <a:gd name="connsiteX11" fmla="*/ 112906 w 271068"/>
                <a:gd name="connsiteY11" fmla="*/ 91727 h 208229"/>
                <a:gd name="connsiteX12" fmla="*/ 246630 w 271068"/>
                <a:gd name="connsiteY12" fmla="*/ 49179 h 208229"/>
                <a:gd name="connsiteX13" fmla="*/ 238567 w 271068"/>
                <a:gd name="connsiteY13" fmla="*/ 30145 h 208229"/>
                <a:gd name="connsiteX14" fmla="*/ 204744 w 271068"/>
                <a:gd name="connsiteY14" fmla="*/ 32160 h 208229"/>
                <a:gd name="connsiteX15" fmla="*/ 122986 w 271068"/>
                <a:gd name="connsiteY15" fmla="*/ 115016 h 208229"/>
                <a:gd name="connsiteX16" fmla="*/ 102378 w 271068"/>
                <a:gd name="connsiteY16" fmla="*/ 115016 h 208229"/>
                <a:gd name="connsiteX17" fmla="*/ 66315 w 271068"/>
                <a:gd name="connsiteY17" fmla="*/ 78962 h 208229"/>
                <a:gd name="connsiteX18" fmla="*/ 31596 w 271068"/>
                <a:gd name="connsiteY18" fmla="*/ 78291 h 208229"/>
                <a:gd name="connsiteX19" fmla="*/ 32268 w 271068"/>
                <a:gd name="connsiteY19" fmla="*/ 113448 h 208229"/>
                <a:gd name="connsiteX20" fmla="*/ 94091 w 271068"/>
                <a:gd name="connsiteY20" fmla="*/ 175254 h 208229"/>
                <a:gd name="connsiteX21" fmla="*/ 132170 w 271068"/>
                <a:gd name="connsiteY21" fmla="*/ 175254 h 208229"/>
                <a:gd name="connsiteX22" fmla="*/ 152777 w 271068"/>
                <a:gd name="connsiteY22" fmla="*/ 154204 h 208229"/>
                <a:gd name="connsiteX23" fmla="*/ 238343 w 271068"/>
                <a:gd name="connsiteY23" fmla="*/ 67094 h 208229"/>
                <a:gd name="connsiteX24" fmla="*/ 246630 w 271068"/>
                <a:gd name="connsiteY24" fmla="*/ 49179 h 20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1068" h="208229">
                  <a:moveTo>
                    <a:pt x="112906" y="91727"/>
                  </a:moveTo>
                  <a:cubicBezTo>
                    <a:pt x="114026" y="90159"/>
                    <a:pt x="114698" y="88816"/>
                    <a:pt x="115818" y="87696"/>
                  </a:cubicBezTo>
                  <a:cubicBezTo>
                    <a:pt x="139786" y="63287"/>
                    <a:pt x="163529" y="39102"/>
                    <a:pt x="187496" y="14917"/>
                  </a:cubicBezTo>
                  <a:cubicBezTo>
                    <a:pt x="208775" y="-6581"/>
                    <a:pt x="243047" y="-4565"/>
                    <a:pt x="261190" y="19172"/>
                  </a:cubicBezTo>
                  <a:cubicBezTo>
                    <a:pt x="275749" y="38430"/>
                    <a:pt x="274182" y="64854"/>
                    <a:pt x="256710" y="82993"/>
                  </a:cubicBezTo>
                  <a:cubicBezTo>
                    <a:pt x="237670" y="102699"/>
                    <a:pt x="218408" y="122406"/>
                    <a:pt x="199144" y="141888"/>
                  </a:cubicBezTo>
                  <a:cubicBezTo>
                    <a:pt x="183016" y="158235"/>
                    <a:pt x="166889" y="174806"/>
                    <a:pt x="150537" y="191154"/>
                  </a:cubicBezTo>
                  <a:cubicBezTo>
                    <a:pt x="128137" y="213771"/>
                    <a:pt x="97898" y="213995"/>
                    <a:pt x="75499" y="191378"/>
                  </a:cubicBezTo>
                  <a:cubicBezTo>
                    <a:pt x="54892" y="170776"/>
                    <a:pt x="34284" y="150398"/>
                    <a:pt x="13900" y="129572"/>
                  </a:cubicBezTo>
                  <a:cubicBezTo>
                    <a:pt x="-7155" y="108074"/>
                    <a:pt x="-3795" y="72692"/>
                    <a:pt x="20620" y="55673"/>
                  </a:cubicBezTo>
                  <a:cubicBezTo>
                    <a:pt x="39884" y="42237"/>
                    <a:pt x="65643" y="44476"/>
                    <a:pt x="82443" y="60824"/>
                  </a:cubicBezTo>
                  <a:cubicBezTo>
                    <a:pt x="92523" y="70901"/>
                    <a:pt x="102154" y="80978"/>
                    <a:pt x="112906" y="91727"/>
                  </a:cubicBezTo>
                  <a:close/>
                  <a:moveTo>
                    <a:pt x="246630" y="49179"/>
                  </a:moveTo>
                  <a:cubicBezTo>
                    <a:pt x="246630" y="41117"/>
                    <a:pt x="243943" y="35071"/>
                    <a:pt x="238567" y="30145"/>
                  </a:cubicBezTo>
                  <a:cubicBezTo>
                    <a:pt x="228935" y="21635"/>
                    <a:pt x="214375" y="22307"/>
                    <a:pt x="204744" y="32160"/>
                  </a:cubicBezTo>
                  <a:cubicBezTo>
                    <a:pt x="177416" y="59704"/>
                    <a:pt x="150313" y="87472"/>
                    <a:pt x="122986" y="115016"/>
                  </a:cubicBezTo>
                  <a:cubicBezTo>
                    <a:pt x="116042" y="122182"/>
                    <a:pt x="109546" y="122182"/>
                    <a:pt x="102378" y="115016"/>
                  </a:cubicBezTo>
                  <a:cubicBezTo>
                    <a:pt x="90283" y="102923"/>
                    <a:pt x="78411" y="90831"/>
                    <a:pt x="66315" y="78962"/>
                  </a:cubicBezTo>
                  <a:cubicBezTo>
                    <a:pt x="56012" y="68885"/>
                    <a:pt x="41228" y="68661"/>
                    <a:pt x="31596" y="78291"/>
                  </a:cubicBezTo>
                  <a:cubicBezTo>
                    <a:pt x="21964" y="87920"/>
                    <a:pt x="22189" y="103147"/>
                    <a:pt x="32268" y="113448"/>
                  </a:cubicBezTo>
                  <a:cubicBezTo>
                    <a:pt x="52875" y="134050"/>
                    <a:pt x="73483" y="154652"/>
                    <a:pt x="94091" y="175254"/>
                  </a:cubicBezTo>
                  <a:cubicBezTo>
                    <a:pt x="105514" y="186675"/>
                    <a:pt x="120970" y="186451"/>
                    <a:pt x="132170" y="175254"/>
                  </a:cubicBezTo>
                  <a:cubicBezTo>
                    <a:pt x="139113" y="168312"/>
                    <a:pt x="145833" y="161147"/>
                    <a:pt x="152777" y="154204"/>
                  </a:cubicBezTo>
                  <a:cubicBezTo>
                    <a:pt x="181224" y="125093"/>
                    <a:pt x="209895" y="96205"/>
                    <a:pt x="238343" y="67094"/>
                  </a:cubicBezTo>
                  <a:cubicBezTo>
                    <a:pt x="243494" y="61943"/>
                    <a:pt x="246854" y="55897"/>
                    <a:pt x="246630" y="49179"/>
                  </a:cubicBezTo>
                  <a:close/>
                </a:path>
              </a:pathLst>
            </a:custGeom>
            <a:grpFill/>
            <a:ln w="2240" cap="flat">
              <a:noFill/>
              <a:prstDash val="solid"/>
              <a:miter/>
            </a:ln>
          </p:spPr>
          <p:txBody>
            <a:bodyPr rtlCol="0" anchor="ctr"/>
            <a:lstStyle/>
            <a:p>
              <a:endParaRPr lang="ru-RU"/>
            </a:p>
          </p:txBody>
        </p:sp>
      </p:grpSp>
      <p:grpSp>
        <p:nvGrpSpPr>
          <p:cNvPr id="441" name="Рисунок 2">
            <a:extLst>
              <a:ext uri="{FF2B5EF4-FFF2-40B4-BE49-F238E27FC236}">
                <a16:creationId xmlns:a16="http://schemas.microsoft.com/office/drawing/2014/main" id="{69C04E42-1556-6D2F-BE7A-9F77FC9E6938}"/>
              </a:ext>
            </a:extLst>
          </p:cNvPr>
          <p:cNvGrpSpPr/>
          <p:nvPr/>
        </p:nvGrpSpPr>
        <p:grpSpPr>
          <a:xfrm>
            <a:off x="2977723" y="4996548"/>
            <a:ext cx="323704" cy="323893"/>
            <a:chOff x="10899105" y="2068989"/>
            <a:chExt cx="413868" cy="414110"/>
          </a:xfrm>
          <a:solidFill>
            <a:schemeClr val="tx2"/>
          </a:solidFill>
        </p:grpSpPr>
        <p:sp>
          <p:nvSpPr>
            <p:cNvPr id="442" name="Полилиния 441">
              <a:extLst>
                <a:ext uri="{FF2B5EF4-FFF2-40B4-BE49-F238E27FC236}">
                  <a16:creationId xmlns:a16="http://schemas.microsoft.com/office/drawing/2014/main" id="{555B9C91-AF05-970A-EDED-59802B0F28AA}"/>
                </a:ext>
              </a:extLst>
            </p:cNvPr>
            <p:cNvSpPr/>
            <p:nvPr/>
          </p:nvSpPr>
          <p:spPr>
            <a:xfrm>
              <a:off x="10899105" y="2068989"/>
              <a:ext cx="413868" cy="414110"/>
            </a:xfrm>
            <a:custGeom>
              <a:avLst/>
              <a:gdLst>
                <a:gd name="connsiteX0" fmla="*/ 0 w 413868"/>
                <a:gd name="connsiteY0" fmla="*/ 222423 h 414110"/>
                <a:gd name="connsiteX1" fmla="*/ 0 w 413868"/>
                <a:gd name="connsiteY1" fmla="*/ 191743 h 414110"/>
                <a:gd name="connsiteX2" fmla="*/ 2688 w 413868"/>
                <a:gd name="connsiteY2" fmla="*/ 172709 h 414110"/>
                <a:gd name="connsiteX3" fmla="*/ 65855 w 413868"/>
                <a:gd name="connsiteY3" fmla="*/ 55591 h 414110"/>
                <a:gd name="connsiteX4" fmla="*/ 241466 w 413868"/>
                <a:gd name="connsiteY4" fmla="*/ 2967 h 414110"/>
                <a:gd name="connsiteX5" fmla="*/ 370487 w 413868"/>
                <a:gd name="connsiteY5" fmla="*/ 80224 h 414110"/>
                <a:gd name="connsiteX6" fmla="*/ 411029 w 413868"/>
                <a:gd name="connsiteY6" fmla="*/ 241457 h 414110"/>
                <a:gd name="connsiteX7" fmla="*/ 368470 w 413868"/>
                <a:gd name="connsiteY7" fmla="*/ 336405 h 414110"/>
                <a:gd name="connsiteX8" fmla="*/ 243706 w 413868"/>
                <a:gd name="connsiteY8" fmla="*/ 410752 h 414110"/>
                <a:gd name="connsiteX9" fmla="*/ 221307 w 413868"/>
                <a:gd name="connsiteY9" fmla="*/ 414111 h 414110"/>
                <a:gd name="connsiteX10" fmla="*/ 192188 w 413868"/>
                <a:gd name="connsiteY10" fmla="*/ 414111 h 414110"/>
                <a:gd name="connsiteX11" fmla="*/ 177852 w 413868"/>
                <a:gd name="connsiteY11" fmla="*/ 412319 h 414110"/>
                <a:gd name="connsiteX12" fmla="*/ 76382 w 413868"/>
                <a:gd name="connsiteY12" fmla="*/ 367980 h 414110"/>
                <a:gd name="connsiteX13" fmla="*/ 2240 w 413868"/>
                <a:gd name="connsiteY13" fmla="*/ 238770 h 414110"/>
                <a:gd name="connsiteX14" fmla="*/ 0 w 413868"/>
                <a:gd name="connsiteY14" fmla="*/ 222423 h 414110"/>
                <a:gd name="connsiteX15" fmla="*/ 206971 w 413868"/>
                <a:gd name="connsiteY15" fmla="*/ 24464 h 414110"/>
                <a:gd name="connsiteX16" fmla="*/ 24416 w 413868"/>
                <a:gd name="connsiteY16" fmla="*/ 207195 h 414110"/>
                <a:gd name="connsiteX17" fmla="*/ 207195 w 413868"/>
                <a:gd name="connsiteY17" fmla="*/ 389702 h 414110"/>
                <a:gd name="connsiteX18" fmla="*/ 389750 w 413868"/>
                <a:gd name="connsiteY18" fmla="*/ 206971 h 414110"/>
                <a:gd name="connsiteX19" fmla="*/ 206971 w 413868"/>
                <a:gd name="connsiteY19" fmla="*/ 24464 h 41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3868" h="414110">
                  <a:moveTo>
                    <a:pt x="0" y="222423"/>
                  </a:moveTo>
                  <a:cubicBezTo>
                    <a:pt x="0" y="212122"/>
                    <a:pt x="0" y="201821"/>
                    <a:pt x="0" y="191743"/>
                  </a:cubicBezTo>
                  <a:cubicBezTo>
                    <a:pt x="897" y="185473"/>
                    <a:pt x="1568" y="178979"/>
                    <a:pt x="2688" y="172709"/>
                  </a:cubicBezTo>
                  <a:cubicBezTo>
                    <a:pt x="10752" y="126579"/>
                    <a:pt x="31583" y="87166"/>
                    <a:pt x="65855" y="55591"/>
                  </a:cubicBezTo>
                  <a:cubicBezTo>
                    <a:pt x="115805" y="9908"/>
                    <a:pt x="174940" y="-7558"/>
                    <a:pt x="241466" y="2967"/>
                  </a:cubicBezTo>
                  <a:cubicBezTo>
                    <a:pt x="294552" y="11476"/>
                    <a:pt x="337784" y="37900"/>
                    <a:pt x="370487" y="80224"/>
                  </a:cubicBezTo>
                  <a:cubicBezTo>
                    <a:pt x="407222" y="127922"/>
                    <a:pt x="420213" y="182114"/>
                    <a:pt x="411029" y="241457"/>
                  </a:cubicBezTo>
                  <a:cubicBezTo>
                    <a:pt x="405429" y="276839"/>
                    <a:pt x="391094" y="308637"/>
                    <a:pt x="368470" y="336405"/>
                  </a:cubicBezTo>
                  <a:cubicBezTo>
                    <a:pt x="335991" y="376490"/>
                    <a:pt x="294329" y="401346"/>
                    <a:pt x="243706" y="410752"/>
                  </a:cubicBezTo>
                  <a:cubicBezTo>
                    <a:pt x="236314" y="412095"/>
                    <a:pt x="228922" y="412991"/>
                    <a:pt x="221307" y="414111"/>
                  </a:cubicBezTo>
                  <a:cubicBezTo>
                    <a:pt x="211674" y="414111"/>
                    <a:pt x="201819" y="414111"/>
                    <a:pt x="192188" y="414111"/>
                  </a:cubicBezTo>
                  <a:cubicBezTo>
                    <a:pt x="187484" y="413439"/>
                    <a:pt x="182555" y="412991"/>
                    <a:pt x="177852" y="412319"/>
                  </a:cubicBezTo>
                  <a:cubicBezTo>
                    <a:pt x="139996" y="406721"/>
                    <a:pt x="105950" y="392389"/>
                    <a:pt x="76382" y="367980"/>
                  </a:cubicBezTo>
                  <a:cubicBezTo>
                    <a:pt x="35392" y="334390"/>
                    <a:pt x="10528" y="291170"/>
                    <a:pt x="2240" y="238770"/>
                  </a:cubicBezTo>
                  <a:cubicBezTo>
                    <a:pt x="1568" y="233395"/>
                    <a:pt x="897" y="227797"/>
                    <a:pt x="0" y="222423"/>
                  </a:cubicBezTo>
                  <a:close/>
                  <a:moveTo>
                    <a:pt x="206971" y="24464"/>
                  </a:moveTo>
                  <a:cubicBezTo>
                    <a:pt x="106174" y="24688"/>
                    <a:pt x="24192" y="106424"/>
                    <a:pt x="24416" y="207195"/>
                  </a:cubicBezTo>
                  <a:cubicBezTo>
                    <a:pt x="24639" y="307965"/>
                    <a:pt x="106397" y="389926"/>
                    <a:pt x="207195" y="389702"/>
                  </a:cubicBezTo>
                  <a:cubicBezTo>
                    <a:pt x="307992" y="389478"/>
                    <a:pt x="389974" y="307742"/>
                    <a:pt x="389750" y="206971"/>
                  </a:cubicBezTo>
                  <a:cubicBezTo>
                    <a:pt x="389527" y="106200"/>
                    <a:pt x="307769" y="24240"/>
                    <a:pt x="206971" y="24464"/>
                  </a:cubicBezTo>
                  <a:close/>
                </a:path>
              </a:pathLst>
            </a:custGeom>
            <a:grpFill/>
            <a:ln w="2240" cap="flat">
              <a:noFill/>
              <a:prstDash val="solid"/>
              <a:miter/>
            </a:ln>
          </p:spPr>
          <p:txBody>
            <a:bodyPr rtlCol="0" anchor="ctr"/>
            <a:lstStyle/>
            <a:p>
              <a:endParaRPr lang="ru-RU"/>
            </a:p>
          </p:txBody>
        </p:sp>
        <p:sp>
          <p:nvSpPr>
            <p:cNvPr id="443" name="Полилиния 442">
              <a:extLst>
                <a:ext uri="{FF2B5EF4-FFF2-40B4-BE49-F238E27FC236}">
                  <a16:creationId xmlns:a16="http://schemas.microsoft.com/office/drawing/2014/main" id="{C2D87CD0-ADF9-21BD-66DB-3C4AEE7AB58D}"/>
                </a:ext>
              </a:extLst>
            </p:cNvPr>
            <p:cNvSpPr/>
            <p:nvPr/>
          </p:nvSpPr>
          <p:spPr>
            <a:xfrm>
              <a:off x="10990887" y="2160930"/>
              <a:ext cx="230148" cy="230115"/>
            </a:xfrm>
            <a:custGeom>
              <a:avLst/>
              <a:gdLst>
                <a:gd name="connsiteX0" fmla="*/ 115637 w 230148"/>
                <a:gd name="connsiteY0" fmla="*/ 183553 h 230115"/>
                <a:gd name="connsiteX1" fmla="*/ 85173 w 230148"/>
                <a:gd name="connsiteY1" fmla="*/ 213785 h 230115"/>
                <a:gd name="connsiteX2" fmla="*/ 73302 w 230148"/>
                <a:gd name="connsiteY2" fmla="*/ 223414 h 230115"/>
                <a:gd name="connsiteX3" fmla="*/ 11032 w 230148"/>
                <a:gd name="connsiteY3" fmla="*/ 211993 h 230115"/>
                <a:gd name="connsiteX4" fmla="*/ 12599 w 230148"/>
                <a:gd name="connsiteY4" fmla="*/ 149515 h 230115"/>
                <a:gd name="connsiteX5" fmla="*/ 42839 w 230148"/>
                <a:gd name="connsiteY5" fmla="*/ 119060 h 230115"/>
                <a:gd name="connsiteX6" fmla="*/ 47094 w 230148"/>
                <a:gd name="connsiteY6" fmla="*/ 116149 h 230115"/>
                <a:gd name="connsiteX7" fmla="*/ 43287 w 230148"/>
                <a:gd name="connsiteY7" fmla="*/ 112118 h 230115"/>
                <a:gd name="connsiteX8" fmla="*/ 12599 w 230148"/>
                <a:gd name="connsiteY8" fmla="*/ 80992 h 230115"/>
                <a:gd name="connsiteX9" fmla="*/ 4535 w 230148"/>
                <a:gd name="connsiteY9" fmla="*/ 29487 h 230115"/>
                <a:gd name="connsiteX10" fmla="*/ 48438 w 230148"/>
                <a:gd name="connsiteY10" fmla="*/ 599 h 230115"/>
                <a:gd name="connsiteX11" fmla="*/ 84502 w 230148"/>
                <a:gd name="connsiteY11" fmla="*/ 15826 h 230115"/>
                <a:gd name="connsiteX12" fmla="*/ 114965 w 230148"/>
                <a:gd name="connsiteY12" fmla="*/ 46506 h 230115"/>
                <a:gd name="connsiteX13" fmla="*/ 118325 w 230148"/>
                <a:gd name="connsiteY13" fmla="*/ 43370 h 230115"/>
                <a:gd name="connsiteX14" fmla="*/ 148789 w 230148"/>
                <a:gd name="connsiteY14" fmla="*/ 13139 h 230115"/>
                <a:gd name="connsiteX15" fmla="*/ 197843 w 230148"/>
                <a:gd name="connsiteY15" fmla="*/ 3062 h 230115"/>
                <a:gd name="connsiteX16" fmla="*/ 229650 w 230148"/>
                <a:gd name="connsiteY16" fmla="*/ 42699 h 230115"/>
                <a:gd name="connsiteX17" fmla="*/ 215090 w 230148"/>
                <a:gd name="connsiteY17" fmla="*/ 83679 h 230115"/>
                <a:gd name="connsiteX18" fmla="*/ 187315 w 230148"/>
                <a:gd name="connsiteY18" fmla="*/ 111447 h 230115"/>
                <a:gd name="connsiteX19" fmla="*/ 183955 w 230148"/>
                <a:gd name="connsiteY19" fmla="*/ 114806 h 230115"/>
                <a:gd name="connsiteX20" fmla="*/ 187091 w 230148"/>
                <a:gd name="connsiteY20" fmla="*/ 118165 h 230115"/>
                <a:gd name="connsiteX21" fmla="*/ 215314 w 230148"/>
                <a:gd name="connsiteY21" fmla="*/ 146604 h 230115"/>
                <a:gd name="connsiteX22" fmla="*/ 192915 w 230148"/>
                <a:gd name="connsiteY22" fmla="*/ 228340 h 230115"/>
                <a:gd name="connsiteX23" fmla="*/ 149236 w 230148"/>
                <a:gd name="connsiteY23" fmla="*/ 217592 h 230115"/>
                <a:gd name="connsiteX24" fmla="*/ 118549 w 230148"/>
                <a:gd name="connsiteY24" fmla="*/ 187137 h 230115"/>
                <a:gd name="connsiteX25" fmla="*/ 115637 w 230148"/>
                <a:gd name="connsiteY25" fmla="*/ 183553 h 230115"/>
                <a:gd name="connsiteX26" fmla="*/ 182611 w 230148"/>
                <a:gd name="connsiteY26" fmla="*/ 205723 h 230115"/>
                <a:gd name="connsiteX27" fmla="*/ 189107 w 230148"/>
                <a:gd name="connsiteY27" fmla="*/ 204379 h 230115"/>
                <a:gd name="connsiteX28" fmla="*/ 198290 w 230148"/>
                <a:gd name="connsiteY28" fmla="*/ 163847 h 230115"/>
                <a:gd name="connsiteX29" fmla="*/ 159764 w 230148"/>
                <a:gd name="connsiteY29" fmla="*/ 125331 h 230115"/>
                <a:gd name="connsiteX30" fmla="*/ 159764 w 230148"/>
                <a:gd name="connsiteY30" fmla="*/ 105176 h 230115"/>
                <a:gd name="connsiteX31" fmla="*/ 198290 w 230148"/>
                <a:gd name="connsiteY31" fmla="*/ 66660 h 230115"/>
                <a:gd name="connsiteX32" fmla="*/ 204563 w 230148"/>
                <a:gd name="connsiteY32" fmla="*/ 41579 h 230115"/>
                <a:gd name="connsiteX33" fmla="*/ 164244 w 230148"/>
                <a:gd name="connsiteY33" fmla="*/ 32398 h 230115"/>
                <a:gd name="connsiteX34" fmla="*/ 126165 w 230148"/>
                <a:gd name="connsiteY34" fmla="*/ 70467 h 230115"/>
                <a:gd name="connsiteX35" fmla="*/ 104437 w 230148"/>
                <a:gd name="connsiteY35" fmla="*/ 70467 h 230115"/>
                <a:gd name="connsiteX36" fmla="*/ 66582 w 230148"/>
                <a:gd name="connsiteY36" fmla="*/ 32846 h 230115"/>
                <a:gd name="connsiteX37" fmla="*/ 34999 w 230148"/>
                <a:gd name="connsiteY37" fmla="*/ 29487 h 230115"/>
                <a:gd name="connsiteX38" fmla="*/ 32535 w 230148"/>
                <a:gd name="connsiteY38" fmla="*/ 67108 h 230115"/>
                <a:gd name="connsiteX39" fmla="*/ 71062 w 230148"/>
                <a:gd name="connsiteY39" fmla="*/ 105848 h 230115"/>
                <a:gd name="connsiteX40" fmla="*/ 75542 w 230148"/>
                <a:gd name="connsiteY40" fmla="*/ 112790 h 230115"/>
                <a:gd name="connsiteX41" fmla="*/ 71511 w 230148"/>
                <a:gd name="connsiteY41" fmla="*/ 125107 h 230115"/>
                <a:gd name="connsiteX42" fmla="*/ 32535 w 230148"/>
                <a:gd name="connsiteY42" fmla="*/ 164071 h 230115"/>
                <a:gd name="connsiteX43" fmla="*/ 27383 w 230148"/>
                <a:gd name="connsiteY43" fmla="*/ 193183 h 230115"/>
                <a:gd name="connsiteX44" fmla="*/ 66358 w 230148"/>
                <a:gd name="connsiteY44" fmla="*/ 198333 h 230115"/>
                <a:gd name="connsiteX45" fmla="*/ 104661 w 230148"/>
                <a:gd name="connsiteY45" fmla="*/ 160040 h 230115"/>
                <a:gd name="connsiteX46" fmla="*/ 125269 w 230148"/>
                <a:gd name="connsiteY46" fmla="*/ 159816 h 230115"/>
                <a:gd name="connsiteX47" fmla="*/ 163348 w 230148"/>
                <a:gd name="connsiteY47" fmla="*/ 197885 h 230115"/>
                <a:gd name="connsiteX48" fmla="*/ 182611 w 230148"/>
                <a:gd name="connsiteY48" fmla="*/ 205723 h 2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30148" h="230115">
                  <a:moveTo>
                    <a:pt x="115637" y="183553"/>
                  </a:moveTo>
                  <a:cubicBezTo>
                    <a:pt x="105110" y="194079"/>
                    <a:pt x="95253" y="204156"/>
                    <a:pt x="85173" y="213785"/>
                  </a:cubicBezTo>
                  <a:cubicBezTo>
                    <a:pt x="81590" y="217368"/>
                    <a:pt x="77558" y="220727"/>
                    <a:pt x="73302" y="223414"/>
                  </a:cubicBezTo>
                  <a:cubicBezTo>
                    <a:pt x="52918" y="235730"/>
                    <a:pt x="26263" y="230580"/>
                    <a:pt x="11032" y="211993"/>
                  </a:cubicBezTo>
                  <a:cubicBezTo>
                    <a:pt x="-3752" y="193631"/>
                    <a:pt x="-3304" y="166758"/>
                    <a:pt x="12599" y="149515"/>
                  </a:cubicBezTo>
                  <a:cubicBezTo>
                    <a:pt x="22232" y="138991"/>
                    <a:pt x="32759" y="129137"/>
                    <a:pt x="42839" y="119060"/>
                  </a:cubicBezTo>
                  <a:cubicBezTo>
                    <a:pt x="43959" y="117941"/>
                    <a:pt x="45527" y="117269"/>
                    <a:pt x="47094" y="116149"/>
                  </a:cubicBezTo>
                  <a:cubicBezTo>
                    <a:pt x="45303" y="114134"/>
                    <a:pt x="44407" y="113014"/>
                    <a:pt x="43287" y="112118"/>
                  </a:cubicBezTo>
                  <a:cubicBezTo>
                    <a:pt x="32983" y="101817"/>
                    <a:pt x="22232" y="91964"/>
                    <a:pt x="12599" y="80992"/>
                  </a:cubicBezTo>
                  <a:cubicBezTo>
                    <a:pt x="-840" y="65764"/>
                    <a:pt x="-3527" y="48073"/>
                    <a:pt x="4535" y="29487"/>
                  </a:cubicBezTo>
                  <a:cubicBezTo>
                    <a:pt x="12824" y="10900"/>
                    <a:pt x="27832" y="1047"/>
                    <a:pt x="48438" y="599"/>
                  </a:cubicBezTo>
                  <a:cubicBezTo>
                    <a:pt x="62774" y="151"/>
                    <a:pt x="74646" y="5749"/>
                    <a:pt x="84502" y="15826"/>
                  </a:cubicBezTo>
                  <a:cubicBezTo>
                    <a:pt x="94582" y="25904"/>
                    <a:pt x="104661" y="35981"/>
                    <a:pt x="114965" y="46506"/>
                  </a:cubicBezTo>
                  <a:cubicBezTo>
                    <a:pt x="116085" y="45386"/>
                    <a:pt x="117205" y="44490"/>
                    <a:pt x="118325" y="43370"/>
                  </a:cubicBezTo>
                  <a:cubicBezTo>
                    <a:pt x="128405" y="33293"/>
                    <a:pt x="138260" y="22992"/>
                    <a:pt x="148789" y="13139"/>
                  </a:cubicBezTo>
                  <a:cubicBezTo>
                    <a:pt x="162900" y="151"/>
                    <a:pt x="179923" y="-3208"/>
                    <a:pt x="197843" y="3062"/>
                  </a:cubicBezTo>
                  <a:cubicBezTo>
                    <a:pt x="216210" y="9556"/>
                    <a:pt x="226962" y="23440"/>
                    <a:pt x="229650" y="42699"/>
                  </a:cubicBezTo>
                  <a:cubicBezTo>
                    <a:pt x="231889" y="58598"/>
                    <a:pt x="226514" y="72482"/>
                    <a:pt x="215090" y="83679"/>
                  </a:cubicBezTo>
                  <a:cubicBezTo>
                    <a:pt x="205907" y="92860"/>
                    <a:pt x="196723" y="102041"/>
                    <a:pt x="187315" y="111447"/>
                  </a:cubicBezTo>
                  <a:cubicBezTo>
                    <a:pt x="186195" y="112566"/>
                    <a:pt x="185299" y="113462"/>
                    <a:pt x="183955" y="114806"/>
                  </a:cubicBezTo>
                  <a:cubicBezTo>
                    <a:pt x="185075" y="115925"/>
                    <a:pt x="185971" y="117045"/>
                    <a:pt x="187091" y="118165"/>
                  </a:cubicBezTo>
                  <a:cubicBezTo>
                    <a:pt x="196499" y="127570"/>
                    <a:pt x="206130" y="136975"/>
                    <a:pt x="215314" y="146604"/>
                  </a:cubicBezTo>
                  <a:cubicBezTo>
                    <a:pt x="242193" y="174372"/>
                    <a:pt x="230098" y="219159"/>
                    <a:pt x="192915" y="228340"/>
                  </a:cubicBezTo>
                  <a:cubicBezTo>
                    <a:pt x="176788" y="232371"/>
                    <a:pt x="161780" y="228788"/>
                    <a:pt x="149236" y="217592"/>
                  </a:cubicBezTo>
                  <a:cubicBezTo>
                    <a:pt x="138485" y="207962"/>
                    <a:pt x="128629" y="197438"/>
                    <a:pt x="118549" y="187137"/>
                  </a:cubicBezTo>
                  <a:cubicBezTo>
                    <a:pt x="117877" y="186465"/>
                    <a:pt x="116981" y="185121"/>
                    <a:pt x="115637" y="183553"/>
                  </a:cubicBezTo>
                  <a:close/>
                  <a:moveTo>
                    <a:pt x="182611" y="205723"/>
                  </a:moveTo>
                  <a:cubicBezTo>
                    <a:pt x="183955" y="205499"/>
                    <a:pt x="186643" y="205051"/>
                    <a:pt x="189107" y="204379"/>
                  </a:cubicBezTo>
                  <a:cubicBezTo>
                    <a:pt x="206579" y="198781"/>
                    <a:pt x="211507" y="177283"/>
                    <a:pt x="198290" y="163847"/>
                  </a:cubicBezTo>
                  <a:cubicBezTo>
                    <a:pt x="185523" y="150859"/>
                    <a:pt x="172531" y="138095"/>
                    <a:pt x="159764" y="125331"/>
                  </a:cubicBezTo>
                  <a:cubicBezTo>
                    <a:pt x="152820" y="118389"/>
                    <a:pt x="152820" y="111894"/>
                    <a:pt x="159764" y="105176"/>
                  </a:cubicBezTo>
                  <a:cubicBezTo>
                    <a:pt x="172531" y="92188"/>
                    <a:pt x="185523" y="79424"/>
                    <a:pt x="198290" y="66660"/>
                  </a:cubicBezTo>
                  <a:cubicBezTo>
                    <a:pt x="205234" y="59494"/>
                    <a:pt x="207699" y="51208"/>
                    <a:pt x="204563" y="41579"/>
                  </a:cubicBezTo>
                  <a:cubicBezTo>
                    <a:pt x="198963" y="24336"/>
                    <a:pt x="177684" y="19409"/>
                    <a:pt x="164244" y="32398"/>
                  </a:cubicBezTo>
                  <a:cubicBezTo>
                    <a:pt x="151476" y="44938"/>
                    <a:pt x="138932" y="57702"/>
                    <a:pt x="126165" y="70467"/>
                  </a:cubicBezTo>
                  <a:cubicBezTo>
                    <a:pt x="118325" y="78304"/>
                    <a:pt x="112277" y="78304"/>
                    <a:pt x="104437" y="70467"/>
                  </a:cubicBezTo>
                  <a:cubicBezTo>
                    <a:pt x="91893" y="57926"/>
                    <a:pt x="79350" y="45386"/>
                    <a:pt x="66582" y="32846"/>
                  </a:cubicBezTo>
                  <a:cubicBezTo>
                    <a:pt x="57398" y="23664"/>
                    <a:pt x="44854" y="22545"/>
                    <a:pt x="34999" y="29487"/>
                  </a:cubicBezTo>
                  <a:cubicBezTo>
                    <a:pt x="22232" y="38444"/>
                    <a:pt x="21112" y="55463"/>
                    <a:pt x="32535" y="67108"/>
                  </a:cubicBezTo>
                  <a:cubicBezTo>
                    <a:pt x="45303" y="80096"/>
                    <a:pt x="58294" y="92860"/>
                    <a:pt x="71062" y="105848"/>
                  </a:cubicBezTo>
                  <a:cubicBezTo>
                    <a:pt x="73078" y="107864"/>
                    <a:pt x="74646" y="110327"/>
                    <a:pt x="75542" y="112790"/>
                  </a:cubicBezTo>
                  <a:cubicBezTo>
                    <a:pt x="76886" y="117493"/>
                    <a:pt x="75094" y="121748"/>
                    <a:pt x="71511" y="125107"/>
                  </a:cubicBezTo>
                  <a:cubicBezTo>
                    <a:pt x="58518" y="138095"/>
                    <a:pt x="45527" y="150859"/>
                    <a:pt x="32535" y="164071"/>
                  </a:cubicBezTo>
                  <a:cubicBezTo>
                    <a:pt x="24023" y="172581"/>
                    <a:pt x="22232" y="183553"/>
                    <a:pt x="27383" y="193183"/>
                  </a:cubicBezTo>
                  <a:cubicBezTo>
                    <a:pt x="35223" y="207962"/>
                    <a:pt x="54038" y="210426"/>
                    <a:pt x="66358" y="198333"/>
                  </a:cubicBezTo>
                  <a:cubicBezTo>
                    <a:pt x="79350" y="185569"/>
                    <a:pt x="91893" y="172805"/>
                    <a:pt x="104661" y="160040"/>
                  </a:cubicBezTo>
                  <a:cubicBezTo>
                    <a:pt x="111829" y="152875"/>
                    <a:pt x="118101" y="152875"/>
                    <a:pt x="125269" y="159816"/>
                  </a:cubicBezTo>
                  <a:cubicBezTo>
                    <a:pt x="138036" y="172581"/>
                    <a:pt x="150580" y="185121"/>
                    <a:pt x="163348" y="197885"/>
                  </a:cubicBezTo>
                  <a:cubicBezTo>
                    <a:pt x="168500" y="202588"/>
                    <a:pt x="174324" y="205499"/>
                    <a:pt x="182611" y="205723"/>
                  </a:cubicBezTo>
                  <a:close/>
                </a:path>
              </a:pathLst>
            </a:custGeom>
            <a:grpFill/>
            <a:ln w="2240" cap="flat">
              <a:noFill/>
              <a:prstDash val="solid"/>
              <a:miter/>
            </a:ln>
          </p:spPr>
          <p:txBody>
            <a:bodyPr rtlCol="0" anchor="ctr"/>
            <a:lstStyle/>
            <a:p>
              <a:endParaRPr lang="ru-RU"/>
            </a:p>
          </p:txBody>
        </p:sp>
      </p:grpSp>
      <p:grpSp>
        <p:nvGrpSpPr>
          <p:cNvPr id="444" name="Рисунок 2">
            <a:extLst>
              <a:ext uri="{FF2B5EF4-FFF2-40B4-BE49-F238E27FC236}">
                <a16:creationId xmlns:a16="http://schemas.microsoft.com/office/drawing/2014/main" id="{1B2E7F85-4820-BC39-5DF3-42EB406353D5}"/>
              </a:ext>
            </a:extLst>
          </p:cNvPr>
          <p:cNvGrpSpPr/>
          <p:nvPr/>
        </p:nvGrpSpPr>
        <p:grpSpPr>
          <a:xfrm>
            <a:off x="2986617" y="5407312"/>
            <a:ext cx="323937" cy="323850"/>
            <a:chOff x="9942650" y="2093677"/>
            <a:chExt cx="414166" cy="414055"/>
          </a:xfrm>
          <a:solidFill>
            <a:schemeClr val="tx2"/>
          </a:solidFill>
        </p:grpSpPr>
        <p:sp>
          <p:nvSpPr>
            <p:cNvPr id="445" name="Полилиния 444">
              <a:extLst>
                <a:ext uri="{FF2B5EF4-FFF2-40B4-BE49-F238E27FC236}">
                  <a16:creationId xmlns:a16="http://schemas.microsoft.com/office/drawing/2014/main" id="{52640885-618B-3072-C3BE-5B6FEA8A2B2A}"/>
                </a:ext>
              </a:extLst>
            </p:cNvPr>
            <p:cNvSpPr/>
            <p:nvPr/>
          </p:nvSpPr>
          <p:spPr>
            <a:xfrm>
              <a:off x="9942650" y="2093677"/>
              <a:ext cx="414166" cy="414055"/>
            </a:xfrm>
            <a:custGeom>
              <a:avLst/>
              <a:gdLst>
                <a:gd name="connsiteX0" fmla="*/ 414166 w 414166"/>
                <a:gd name="connsiteY0" fmla="*/ 168847 h 414055"/>
                <a:gd name="connsiteX1" fmla="*/ 414166 w 414166"/>
                <a:gd name="connsiteY1" fmla="*/ 244984 h 414055"/>
                <a:gd name="connsiteX2" fmla="*/ 401174 w 414166"/>
                <a:gd name="connsiteY2" fmla="*/ 255062 h 414055"/>
                <a:gd name="connsiteX3" fmla="*/ 375863 w 414166"/>
                <a:gd name="connsiteY3" fmla="*/ 260436 h 414055"/>
                <a:gd name="connsiteX4" fmla="*/ 371383 w 414166"/>
                <a:gd name="connsiteY4" fmla="*/ 264243 h 414055"/>
                <a:gd name="connsiteX5" fmla="*/ 363767 w 414166"/>
                <a:gd name="connsiteY5" fmla="*/ 282829 h 414055"/>
                <a:gd name="connsiteX6" fmla="*/ 364215 w 414166"/>
                <a:gd name="connsiteY6" fmla="*/ 288652 h 414055"/>
                <a:gd name="connsiteX7" fmla="*/ 378774 w 414166"/>
                <a:gd name="connsiteY7" fmla="*/ 311493 h 414055"/>
                <a:gd name="connsiteX8" fmla="*/ 376759 w 414166"/>
                <a:gd name="connsiteY8" fmla="*/ 330304 h 414055"/>
                <a:gd name="connsiteX9" fmla="*/ 330391 w 414166"/>
                <a:gd name="connsiteY9" fmla="*/ 376658 h 414055"/>
                <a:gd name="connsiteX10" fmla="*/ 311352 w 414166"/>
                <a:gd name="connsiteY10" fmla="*/ 378897 h 414055"/>
                <a:gd name="connsiteX11" fmla="*/ 288281 w 414166"/>
                <a:gd name="connsiteY11" fmla="*/ 364118 h 414055"/>
                <a:gd name="connsiteX12" fmla="*/ 283577 w 414166"/>
                <a:gd name="connsiteY12" fmla="*/ 363670 h 414055"/>
                <a:gd name="connsiteX13" fmla="*/ 263866 w 414166"/>
                <a:gd name="connsiteY13" fmla="*/ 371956 h 414055"/>
                <a:gd name="connsiteX14" fmla="*/ 260506 w 414166"/>
                <a:gd name="connsiteY14" fmla="*/ 375762 h 414055"/>
                <a:gd name="connsiteX15" fmla="*/ 254682 w 414166"/>
                <a:gd name="connsiteY15" fmla="*/ 402411 h 414055"/>
                <a:gd name="connsiteX16" fmla="*/ 240122 w 414166"/>
                <a:gd name="connsiteY16" fmla="*/ 414055 h 414055"/>
                <a:gd name="connsiteX17" fmla="*/ 173820 w 414166"/>
                <a:gd name="connsiteY17" fmla="*/ 414055 h 414055"/>
                <a:gd name="connsiteX18" fmla="*/ 159260 w 414166"/>
                <a:gd name="connsiteY18" fmla="*/ 402187 h 414055"/>
                <a:gd name="connsiteX19" fmla="*/ 153436 w 414166"/>
                <a:gd name="connsiteY19" fmla="*/ 375762 h 414055"/>
                <a:gd name="connsiteX20" fmla="*/ 149853 w 414166"/>
                <a:gd name="connsiteY20" fmla="*/ 371731 h 414055"/>
                <a:gd name="connsiteX21" fmla="*/ 130589 w 414166"/>
                <a:gd name="connsiteY21" fmla="*/ 363670 h 414055"/>
                <a:gd name="connsiteX22" fmla="*/ 125885 w 414166"/>
                <a:gd name="connsiteY22" fmla="*/ 364118 h 414055"/>
                <a:gd name="connsiteX23" fmla="*/ 102814 w 414166"/>
                <a:gd name="connsiteY23" fmla="*/ 378897 h 414055"/>
                <a:gd name="connsiteX24" fmla="*/ 83775 w 414166"/>
                <a:gd name="connsiteY24" fmla="*/ 376882 h 414055"/>
                <a:gd name="connsiteX25" fmla="*/ 37407 w 414166"/>
                <a:gd name="connsiteY25" fmla="*/ 330528 h 414055"/>
                <a:gd name="connsiteX26" fmla="*/ 35392 w 414166"/>
                <a:gd name="connsiteY26" fmla="*/ 311269 h 414055"/>
                <a:gd name="connsiteX27" fmla="*/ 50176 w 414166"/>
                <a:gd name="connsiteY27" fmla="*/ 288204 h 414055"/>
                <a:gd name="connsiteX28" fmla="*/ 50623 w 414166"/>
                <a:gd name="connsiteY28" fmla="*/ 283501 h 414055"/>
                <a:gd name="connsiteX29" fmla="*/ 42559 w 414166"/>
                <a:gd name="connsiteY29" fmla="*/ 264243 h 414055"/>
                <a:gd name="connsiteX30" fmla="*/ 38303 w 414166"/>
                <a:gd name="connsiteY30" fmla="*/ 260660 h 414055"/>
                <a:gd name="connsiteX31" fmla="*/ 11872 w 414166"/>
                <a:gd name="connsiteY31" fmla="*/ 254838 h 414055"/>
                <a:gd name="connsiteX32" fmla="*/ 0 w 414166"/>
                <a:gd name="connsiteY32" fmla="*/ 240282 h 414055"/>
                <a:gd name="connsiteX33" fmla="*/ 0 w 414166"/>
                <a:gd name="connsiteY33" fmla="*/ 173997 h 414055"/>
                <a:gd name="connsiteX34" fmla="*/ 11648 w 414166"/>
                <a:gd name="connsiteY34" fmla="*/ 159442 h 414055"/>
                <a:gd name="connsiteX35" fmla="*/ 38527 w 414166"/>
                <a:gd name="connsiteY35" fmla="*/ 153619 h 414055"/>
                <a:gd name="connsiteX36" fmla="*/ 42559 w 414166"/>
                <a:gd name="connsiteY36" fmla="*/ 150036 h 414055"/>
                <a:gd name="connsiteX37" fmla="*/ 50399 w 414166"/>
                <a:gd name="connsiteY37" fmla="*/ 131450 h 414055"/>
                <a:gd name="connsiteX38" fmla="*/ 49951 w 414166"/>
                <a:gd name="connsiteY38" fmla="*/ 125627 h 414055"/>
                <a:gd name="connsiteX39" fmla="*/ 35392 w 414166"/>
                <a:gd name="connsiteY39" fmla="*/ 103234 h 414055"/>
                <a:gd name="connsiteX40" fmla="*/ 37407 w 414166"/>
                <a:gd name="connsiteY40" fmla="*/ 83751 h 414055"/>
                <a:gd name="connsiteX41" fmla="*/ 83775 w 414166"/>
                <a:gd name="connsiteY41" fmla="*/ 37397 h 414055"/>
                <a:gd name="connsiteX42" fmla="*/ 102590 w 414166"/>
                <a:gd name="connsiteY42" fmla="*/ 35382 h 414055"/>
                <a:gd name="connsiteX43" fmla="*/ 125437 w 414166"/>
                <a:gd name="connsiteY43" fmla="*/ 49937 h 414055"/>
                <a:gd name="connsiteX44" fmla="*/ 131261 w 414166"/>
                <a:gd name="connsiteY44" fmla="*/ 50385 h 414055"/>
                <a:gd name="connsiteX45" fmla="*/ 149853 w 414166"/>
                <a:gd name="connsiteY45" fmla="*/ 42771 h 414055"/>
                <a:gd name="connsiteX46" fmla="*/ 153660 w 414166"/>
                <a:gd name="connsiteY46" fmla="*/ 38293 h 414055"/>
                <a:gd name="connsiteX47" fmla="*/ 159036 w 414166"/>
                <a:gd name="connsiteY47" fmla="*/ 12988 h 414055"/>
                <a:gd name="connsiteX48" fmla="*/ 169116 w 414166"/>
                <a:gd name="connsiteY48" fmla="*/ 0 h 414055"/>
                <a:gd name="connsiteX49" fmla="*/ 245274 w 414166"/>
                <a:gd name="connsiteY49" fmla="*/ 0 h 414055"/>
                <a:gd name="connsiteX50" fmla="*/ 255353 w 414166"/>
                <a:gd name="connsiteY50" fmla="*/ 12988 h 414055"/>
                <a:gd name="connsiteX51" fmla="*/ 260730 w 414166"/>
                <a:gd name="connsiteY51" fmla="*/ 38293 h 414055"/>
                <a:gd name="connsiteX52" fmla="*/ 264537 w 414166"/>
                <a:gd name="connsiteY52" fmla="*/ 42771 h 414055"/>
                <a:gd name="connsiteX53" fmla="*/ 283577 w 414166"/>
                <a:gd name="connsiteY53" fmla="*/ 50385 h 414055"/>
                <a:gd name="connsiteX54" fmla="*/ 288505 w 414166"/>
                <a:gd name="connsiteY54" fmla="*/ 49937 h 414055"/>
                <a:gd name="connsiteX55" fmla="*/ 311576 w 414166"/>
                <a:gd name="connsiteY55" fmla="*/ 35158 h 414055"/>
                <a:gd name="connsiteX56" fmla="*/ 330391 w 414166"/>
                <a:gd name="connsiteY56" fmla="*/ 37173 h 414055"/>
                <a:gd name="connsiteX57" fmla="*/ 376983 w 414166"/>
                <a:gd name="connsiteY57" fmla="*/ 83751 h 414055"/>
                <a:gd name="connsiteX58" fmla="*/ 378999 w 414166"/>
                <a:gd name="connsiteY58" fmla="*/ 102562 h 414055"/>
                <a:gd name="connsiteX59" fmla="*/ 364439 w 414166"/>
                <a:gd name="connsiteY59" fmla="*/ 125403 h 414055"/>
                <a:gd name="connsiteX60" fmla="*/ 363990 w 414166"/>
                <a:gd name="connsiteY60" fmla="*/ 131226 h 414055"/>
                <a:gd name="connsiteX61" fmla="*/ 371607 w 414166"/>
                <a:gd name="connsiteY61" fmla="*/ 149812 h 414055"/>
                <a:gd name="connsiteX62" fmla="*/ 376087 w 414166"/>
                <a:gd name="connsiteY62" fmla="*/ 153619 h 414055"/>
                <a:gd name="connsiteX63" fmla="*/ 401398 w 414166"/>
                <a:gd name="connsiteY63" fmla="*/ 158994 h 414055"/>
                <a:gd name="connsiteX64" fmla="*/ 414166 w 414166"/>
                <a:gd name="connsiteY64" fmla="*/ 168847 h 414055"/>
                <a:gd name="connsiteX65" fmla="*/ 232058 w 414166"/>
                <a:gd name="connsiteY65" fmla="*/ 388751 h 414055"/>
                <a:gd name="connsiteX66" fmla="*/ 237882 w 414166"/>
                <a:gd name="connsiteY66" fmla="*/ 362326 h 414055"/>
                <a:gd name="connsiteX67" fmla="*/ 248633 w 414166"/>
                <a:gd name="connsiteY67" fmla="*/ 350010 h 414055"/>
                <a:gd name="connsiteX68" fmla="*/ 278873 w 414166"/>
                <a:gd name="connsiteY68" fmla="*/ 337470 h 414055"/>
                <a:gd name="connsiteX69" fmla="*/ 295225 w 414166"/>
                <a:gd name="connsiteY69" fmla="*/ 338141 h 414055"/>
                <a:gd name="connsiteX70" fmla="*/ 318072 w 414166"/>
                <a:gd name="connsiteY70" fmla="*/ 352921 h 414055"/>
                <a:gd name="connsiteX71" fmla="*/ 353688 w 414166"/>
                <a:gd name="connsiteY71" fmla="*/ 317539 h 414055"/>
                <a:gd name="connsiteX72" fmla="*/ 338455 w 414166"/>
                <a:gd name="connsiteY72" fmla="*/ 294026 h 414055"/>
                <a:gd name="connsiteX73" fmla="*/ 337560 w 414166"/>
                <a:gd name="connsiteY73" fmla="*/ 279247 h 414055"/>
                <a:gd name="connsiteX74" fmla="*/ 350551 w 414166"/>
                <a:gd name="connsiteY74" fmla="*/ 247672 h 414055"/>
                <a:gd name="connsiteX75" fmla="*/ 361303 w 414166"/>
                <a:gd name="connsiteY75" fmla="*/ 237819 h 414055"/>
                <a:gd name="connsiteX76" fmla="*/ 366903 w 414166"/>
                <a:gd name="connsiteY76" fmla="*/ 236699 h 414055"/>
                <a:gd name="connsiteX77" fmla="*/ 389078 w 414166"/>
                <a:gd name="connsiteY77" fmla="*/ 231772 h 414055"/>
                <a:gd name="connsiteX78" fmla="*/ 389078 w 414166"/>
                <a:gd name="connsiteY78" fmla="*/ 181835 h 414055"/>
                <a:gd name="connsiteX79" fmla="*/ 362647 w 414166"/>
                <a:gd name="connsiteY79" fmla="*/ 176237 h 414055"/>
                <a:gd name="connsiteX80" fmla="*/ 350328 w 414166"/>
                <a:gd name="connsiteY80" fmla="*/ 165488 h 414055"/>
                <a:gd name="connsiteX81" fmla="*/ 338008 w 414166"/>
                <a:gd name="connsiteY81" fmla="*/ 135256 h 414055"/>
                <a:gd name="connsiteX82" fmla="*/ 338904 w 414166"/>
                <a:gd name="connsiteY82" fmla="*/ 118909 h 414055"/>
                <a:gd name="connsiteX83" fmla="*/ 353688 w 414166"/>
                <a:gd name="connsiteY83" fmla="*/ 96068 h 414055"/>
                <a:gd name="connsiteX84" fmla="*/ 318296 w 414166"/>
                <a:gd name="connsiteY84" fmla="*/ 60686 h 414055"/>
                <a:gd name="connsiteX85" fmla="*/ 294776 w 414166"/>
                <a:gd name="connsiteY85" fmla="*/ 75914 h 414055"/>
                <a:gd name="connsiteX86" fmla="*/ 279993 w 414166"/>
                <a:gd name="connsiteY86" fmla="*/ 76810 h 414055"/>
                <a:gd name="connsiteX87" fmla="*/ 248410 w 414166"/>
                <a:gd name="connsiteY87" fmla="*/ 63821 h 414055"/>
                <a:gd name="connsiteX88" fmla="*/ 238554 w 414166"/>
                <a:gd name="connsiteY88" fmla="*/ 52625 h 414055"/>
                <a:gd name="connsiteX89" fmla="*/ 237658 w 414166"/>
                <a:gd name="connsiteY89" fmla="*/ 47922 h 414055"/>
                <a:gd name="connsiteX90" fmla="*/ 232731 w 414166"/>
                <a:gd name="connsiteY90" fmla="*/ 25305 h 414055"/>
                <a:gd name="connsiteX91" fmla="*/ 182555 w 414166"/>
                <a:gd name="connsiteY91" fmla="*/ 25305 h 414055"/>
                <a:gd name="connsiteX92" fmla="*/ 176955 w 414166"/>
                <a:gd name="connsiteY92" fmla="*/ 51729 h 414055"/>
                <a:gd name="connsiteX93" fmla="*/ 166204 w 414166"/>
                <a:gd name="connsiteY93" fmla="*/ 64045 h 414055"/>
                <a:gd name="connsiteX94" fmla="*/ 135965 w 414166"/>
                <a:gd name="connsiteY94" fmla="*/ 76362 h 414055"/>
                <a:gd name="connsiteX95" fmla="*/ 119614 w 414166"/>
                <a:gd name="connsiteY95" fmla="*/ 75466 h 414055"/>
                <a:gd name="connsiteX96" fmla="*/ 96766 w 414166"/>
                <a:gd name="connsiteY96" fmla="*/ 60686 h 414055"/>
                <a:gd name="connsiteX97" fmla="*/ 61151 w 414166"/>
                <a:gd name="connsiteY97" fmla="*/ 96068 h 414055"/>
                <a:gd name="connsiteX98" fmla="*/ 76382 w 414166"/>
                <a:gd name="connsiteY98" fmla="*/ 119581 h 414055"/>
                <a:gd name="connsiteX99" fmla="*/ 77726 w 414166"/>
                <a:gd name="connsiteY99" fmla="*/ 133017 h 414055"/>
                <a:gd name="connsiteX100" fmla="*/ 63391 w 414166"/>
                <a:gd name="connsiteY100" fmla="*/ 167503 h 414055"/>
                <a:gd name="connsiteX101" fmla="*/ 54655 w 414166"/>
                <a:gd name="connsiteY101" fmla="*/ 175341 h 414055"/>
                <a:gd name="connsiteX102" fmla="*/ 47936 w 414166"/>
                <a:gd name="connsiteY102" fmla="*/ 176908 h 414055"/>
                <a:gd name="connsiteX103" fmla="*/ 25312 w 414166"/>
                <a:gd name="connsiteY103" fmla="*/ 181835 h 414055"/>
                <a:gd name="connsiteX104" fmla="*/ 25312 w 414166"/>
                <a:gd name="connsiteY104" fmla="*/ 231772 h 414055"/>
                <a:gd name="connsiteX105" fmla="*/ 51743 w 414166"/>
                <a:gd name="connsiteY105" fmla="*/ 237595 h 414055"/>
                <a:gd name="connsiteX106" fmla="*/ 64063 w 414166"/>
                <a:gd name="connsiteY106" fmla="*/ 248791 h 414055"/>
                <a:gd name="connsiteX107" fmla="*/ 76382 w 414166"/>
                <a:gd name="connsiteY107" fmla="*/ 278575 h 414055"/>
                <a:gd name="connsiteX108" fmla="*/ 75486 w 414166"/>
                <a:gd name="connsiteY108" fmla="*/ 294922 h 414055"/>
                <a:gd name="connsiteX109" fmla="*/ 60703 w 414166"/>
                <a:gd name="connsiteY109" fmla="*/ 317763 h 414055"/>
                <a:gd name="connsiteX110" fmla="*/ 96094 w 414166"/>
                <a:gd name="connsiteY110" fmla="*/ 353369 h 414055"/>
                <a:gd name="connsiteX111" fmla="*/ 119614 w 414166"/>
                <a:gd name="connsiteY111" fmla="*/ 338365 h 414055"/>
                <a:gd name="connsiteX112" fmla="*/ 133053 w 414166"/>
                <a:gd name="connsiteY112" fmla="*/ 337022 h 414055"/>
                <a:gd name="connsiteX113" fmla="*/ 167324 w 414166"/>
                <a:gd name="connsiteY113" fmla="*/ 351130 h 414055"/>
                <a:gd name="connsiteX114" fmla="*/ 175612 w 414166"/>
                <a:gd name="connsiteY114" fmla="*/ 360311 h 414055"/>
                <a:gd name="connsiteX115" fmla="*/ 176955 w 414166"/>
                <a:gd name="connsiteY115" fmla="*/ 366581 h 414055"/>
                <a:gd name="connsiteX116" fmla="*/ 181884 w 414166"/>
                <a:gd name="connsiteY116" fmla="*/ 389198 h 414055"/>
                <a:gd name="connsiteX117" fmla="*/ 232058 w 414166"/>
                <a:gd name="connsiteY117" fmla="*/ 388751 h 41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14166" h="414055">
                  <a:moveTo>
                    <a:pt x="414166" y="168847"/>
                  </a:moveTo>
                  <a:cubicBezTo>
                    <a:pt x="414166" y="194151"/>
                    <a:pt x="414166" y="219456"/>
                    <a:pt x="414166" y="244984"/>
                  </a:cubicBezTo>
                  <a:cubicBezTo>
                    <a:pt x="411702" y="250807"/>
                    <a:pt x="407446" y="253942"/>
                    <a:pt x="401174" y="255062"/>
                  </a:cubicBezTo>
                  <a:cubicBezTo>
                    <a:pt x="392662" y="256629"/>
                    <a:pt x="384374" y="258644"/>
                    <a:pt x="375863" y="260436"/>
                  </a:cubicBezTo>
                  <a:cubicBezTo>
                    <a:pt x="373623" y="260884"/>
                    <a:pt x="372279" y="262003"/>
                    <a:pt x="371383" y="264243"/>
                  </a:cubicBezTo>
                  <a:cubicBezTo>
                    <a:pt x="369143" y="270513"/>
                    <a:pt x="366455" y="276783"/>
                    <a:pt x="363767" y="282829"/>
                  </a:cubicBezTo>
                  <a:cubicBezTo>
                    <a:pt x="362647" y="285069"/>
                    <a:pt x="363095" y="286636"/>
                    <a:pt x="364215" y="288652"/>
                  </a:cubicBezTo>
                  <a:cubicBezTo>
                    <a:pt x="369143" y="296266"/>
                    <a:pt x="374070" y="303879"/>
                    <a:pt x="378774" y="311493"/>
                  </a:cubicBezTo>
                  <a:cubicBezTo>
                    <a:pt x="383254" y="318659"/>
                    <a:pt x="382807" y="324257"/>
                    <a:pt x="376759" y="330304"/>
                  </a:cubicBezTo>
                  <a:cubicBezTo>
                    <a:pt x="361303" y="345755"/>
                    <a:pt x="345848" y="361207"/>
                    <a:pt x="330391" y="376658"/>
                  </a:cubicBezTo>
                  <a:cubicBezTo>
                    <a:pt x="324120" y="382928"/>
                    <a:pt x="318744" y="383600"/>
                    <a:pt x="311352" y="378897"/>
                  </a:cubicBezTo>
                  <a:cubicBezTo>
                    <a:pt x="303512" y="373971"/>
                    <a:pt x="295896" y="368820"/>
                    <a:pt x="288281" y="364118"/>
                  </a:cubicBezTo>
                  <a:cubicBezTo>
                    <a:pt x="287161" y="363446"/>
                    <a:pt x="284921" y="363222"/>
                    <a:pt x="283577" y="363670"/>
                  </a:cubicBezTo>
                  <a:cubicBezTo>
                    <a:pt x="276857" y="366133"/>
                    <a:pt x="270361" y="368820"/>
                    <a:pt x="263866" y="371956"/>
                  </a:cubicBezTo>
                  <a:cubicBezTo>
                    <a:pt x="262522" y="372627"/>
                    <a:pt x="260953" y="374419"/>
                    <a:pt x="260506" y="375762"/>
                  </a:cubicBezTo>
                  <a:cubicBezTo>
                    <a:pt x="258266" y="384720"/>
                    <a:pt x="256473" y="393677"/>
                    <a:pt x="254682" y="402411"/>
                  </a:cubicBezTo>
                  <a:cubicBezTo>
                    <a:pt x="252890" y="410472"/>
                    <a:pt x="248410" y="414055"/>
                    <a:pt x="240122" y="414055"/>
                  </a:cubicBezTo>
                  <a:cubicBezTo>
                    <a:pt x="217947" y="414055"/>
                    <a:pt x="195995" y="414055"/>
                    <a:pt x="173820" y="414055"/>
                  </a:cubicBezTo>
                  <a:cubicBezTo>
                    <a:pt x="165308" y="414055"/>
                    <a:pt x="161053" y="410472"/>
                    <a:pt x="159260" y="402187"/>
                  </a:cubicBezTo>
                  <a:cubicBezTo>
                    <a:pt x="157469" y="393453"/>
                    <a:pt x="155676" y="384496"/>
                    <a:pt x="153436" y="375762"/>
                  </a:cubicBezTo>
                  <a:cubicBezTo>
                    <a:pt x="152989" y="374195"/>
                    <a:pt x="151420" y="372403"/>
                    <a:pt x="149853" y="371731"/>
                  </a:cubicBezTo>
                  <a:cubicBezTo>
                    <a:pt x="143580" y="368820"/>
                    <a:pt x="137085" y="366133"/>
                    <a:pt x="130589" y="363670"/>
                  </a:cubicBezTo>
                  <a:cubicBezTo>
                    <a:pt x="129245" y="363222"/>
                    <a:pt x="127229" y="363222"/>
                    <a:pt x="125885" y="364118"/>
                  </a:cubicBezTo>
                  <a:cubicBezTo>
                    <a:pt x="118045" y="368820"/>
                    <a:pt x="110430" y="373971"/>
                    <a:pt x="102814" y="378897"/>
                  </a:cubicBezTo>
                  <a:cubicBezTo>
                    <a:pt x="95422" y="383600"/>
                    <a:pt x="89822" y="383152"/>
                    <a:pt x="83775" y="376882"/>
                  </a:cubicBezTo>
                  <a:cubicBezTo>
                    <a:pt x="68318" y="361430"/>
                    <a:pt x="52863" y="345979"/>
                    <a:pt x="37407" y="330528"/>
                  </a:cubicBezTo>
                  <a:cubicBezTo>
                    <a:pt x="31136" y="324257"/>
                    <a:pt x="30688" y="318883"/>
                    <a:pt x="35392" y="311269"/>
                  </a:cubicBezTo>
                  <a:cubicBezTo>
                    <a:pt x="40319" y="303655"/>
                    <a:pt x="45471" y="295818"/>
                    <a:pt x="50176" y="288204"/>
                  </a:cubicBezTo>
                  <a:cubicBezTo>
                    <a:pt x="50847" y="287084"/>
                    <a:pt x="51071" y="284845"/>
                    <a:pt x="50623" y="283501"/>
                  </a:cubicBezTo>
                  <a:cubicBezTo>
                    <a:pt x="48159" y="277007"/>
                    <a:pt x="45471" y="270513"/>
                    <a:pt x="42559" y="264243"/>
                  </a:cubicBezTo>
                  <a:cubicBezTo>
                    <a:pt x="41887" y="262675"/>
                    <a:pt x="40096" y="261108"/>
                    <a:pt x="38303" y="260660"/>
                  </a:cubicBezTo>
                  <a:cubicBezTo>
                    <a:pt x="29568" y="258421"/>
                    <a:pt x="20832" y="256629"/>
                    <a:pt x="11872" y="254838"/>
                  </a:cubicBezTo>
                  <a:cubicBezTo>
                    <a:pt x="3360" y="253046"/>
                    <a:pt x="0" y="248791"/>
                    <a:pt x="0" y="240282"/>
                  </a:cubicBezTo>
                  <a:cubicBezTo>
                    <a:pt x="0" y="218112"/>
                    <a:pt x="0" y="196167"/>
                    <a:pt x="0" y="173997"/>
                  </a:cubicBezTo>
                  <a:cubicBezTo>
                    <a:pt x="0" y="165712"/>
                    <a:pt x="3584" y="161233"/>
                    <a:pt x="11648" y="159442"/>
                  </a:cubicBezTo>
                  <a:cubicBezTo>
                    <a:pt x="20608" y="157426"/>
                    <a:pt x="29568" y="155635"/>
                    <a:pt x="38527" y="153619"/>
                  </a:cubicBezTo>
                  <a:cubicBezTo>
                    <a:pt x="40096" y="153171"/>
                    <a:pt x="41887" y="151604"/>
                    <a:pt x="42559" y="150036"/>
                  </a:cubicBezTo>
                  <a:cubicBezTo>
                    <a:pt x="45247" y="143990"/>
                    <a:pt x="47711" y="137720"/>
                    <a:pt x="50399" y="131450"/>
                  </a:cubicBezTo>
                  <a:cubicBezTo>
                    <a:pt x="51519" y="129210"/>
                    <a:pt x="51519" y="127643"/>
                    <a:pt x="49951" y="125627"/>
                  </a:cubicBezTo>
                  <a:cubicBezTo>
                    <a:pt x="45023" y="118237"/>
                    <a:pt x="40319" y="110624"/>
                    <a:pt x="35392" y="103234"/>
                  </a:cubicBezTo>
                  <a:cubicBezTo>
                    <a:pt x="30463" y="95396"/>
                    <a:pt x="30912" y="90246"/>
                    <a:pt x="37407" y="83751"/>
                  </a:cubicBezTo>
                  <a:cubicBezTo>
                    <a:pt x="52863" y="68300"/>
                    <a:pt x="68318" y="52849"/>
                    <a:pt x="83775" y="37397"/>
                  </a:cubicBezTo>
                  <a:cubicBezTo>
                    <a:pt x="89822" y="31351"/>
                    <a:pt x="95422" y="30679"/>
                    <a:pt x="102590" y="35382"/>
                  </a:cubicBezTo>
                  <a:cubicBezTo>
                    <a:pt x="110206" y="40308"/>
                    <a:pt x="117821" y="45011"/>
                    <a:pt x="125437" y="49937"/>
                  </a:cubicBezTo>
                  <a:cubicBezTo>
                    <a:pt x="127454" y="51281"/>
                    <a:pt x="129021" y="51505"/>
                    <a:pt x="131261" y="50385"/>
                  </a:cubicBezTo>
                  <a:cubicBezTo>
                    <a:pt x="137309" y="47698"/>
                    <a:pt x="143580" y="45011"/>
                    <a:pt x="149853" y="42771"/>
                  </a:cubicBezTo>
                  <a:cubicBezTo>
                    <a:pt x="152093" y="41876"/>
                    <a:pt x="153213" y="40532"/>
                    <a:pt x="153660" y="38293"/>
                  </a:cubicBezTo>
                  <a:cubicBezTo>
                    <a:pt x="155453" y="29783"/>
                    <a:pt x="157469" y="21498"/>
                    <a:pt x="159036" y="12988"/>
                  </a:cubicBezTo>
                  <a:cubicBezTo>
                    <a:pt x="160156" y="6718"/>
                    <a:pt x="163068" y="2463"/>
                    <a:pt x="169116" y="0"/>
                  </a:cubicBezTo>
                  <a:cubicBezTo>
                    <a:pt x="194428" y="0"/>
                    <a:pt x="219738" y="0"/>
                    <a:pt x="245274" y="0"/>
                  </a:cubicBezTo>
                  <a:cubicBezTo>
                    <a:pt x="251098" y="2463"/>
                    <a:pt x="254233" y="6718"/>
                    <a:pt x="255353" y="12988"/>
                  </a:cubicBezTo>
                  <a:cubicBezTo>
                    <a:pt x="256922" y="21498"/>
                    <a:pt x="258937" y="29783"/>
                    <a:pt x="260730" y="38293"/>
                  </a:cubicBezTo>
                  <a:cubicBezTo>
                    <a:pt x="261177" y="40532"/>
                    <a:pt x="262297" y="41876"/>
                    <a:pt x="264537" y="42771"/>
                  </a:cubicBezTo>
                  <a:cubicBezTo>
                    <a:pt x="271033" y="45235"/>
                    <a:pt x="277081" y="48146"/>
                    <a:pt x="283577" y="50385"/>
                  </a:cubicBezTo>
                  <a:cubicBezTo>
                    <a:pt x="284921" y="50833"/>
                    <a:pt x="287161" y="50833"/>
                    <a:pt x="288505" y="49937"/>
                  </a:cubicBezTo>
                  <a:cubicBezTo>
                    <a:pt x="296345" y="45235"/>
                    <a:pt x="303960" y="40084"/>
                    <a:pt x="311576" y="35158"/>
                  </a:cubicBezTo>
                  <a:cubicBezTo>
                    <a:pt x="318744" y="30679"/>
                    <a:pt x="324344" y="31127"/>
                    <a:pt x="330391" y="37173"/>
                  </a:cubicBezTo>
                  <a:cubicBezTo>
                    <a:pt x="346071" y="52625"/>
                    <a:pt x="361527" y="68076"/>
                    <a:pt x="376983" y="83751"/>
                  </a:cubicBezTo>
                  <a:cubicBezTo>
                    <a:pt x="383030" y="89798"/>
                    <a:pt x="383703" y="95396"/>
                    <a:pt x="378999" y="102562"/>
                  </a:cubicBezTo>
                  <a:cubicBezTo>
                    <a:pt x="374070" y="110176"/>
                    <a:pt x="369367" y="117790"/>
                    <a:pt x="364439" y="125403"/>
                  </a:cubicBezTo>
                  <a:cubicBezTo>
                    <a:pt x="363095" y="127419"/>
                    <a:pt x="362870" y="128986"/>
                    <a:pt x="363990" y="131226"/>
                  </a:cubicBezTo>
                  <a:cubicBezTo>
                    <a:pt x="366679" y="137272"/>
                    <a:pt x="369367" y="143542"/>
                    <a:pt x="371607" y="149812"/>
                  </a:cubicBezTo>
                  <a:cubicBezTo>
                    <a:pt x="372503" y="152052"/>
                    <a:pt x="373847" y="153171"/>
                    <a:pt x="376087" y="153619"/>
                  </a:cubicBezTo>
                  <a:cubicBezTo>
                    <a:pt x="384598" y="155411"/>
                    <a:pt x="392887" y="157426"/>
                    <a:pt x="401398" y="158994"/>
                  </a:cubicBezTo>
                  <a:cubicBezTo>
                    <a:pt x="407446" y="159889"/>
                    <a:pt x="411702" y="163024"/>
                    <a:pt x="414166" y="168847"/>
                  </a:cubicBezTo>
                  <a:close/>
                  <a:moveTo>
                    <a:pt x="232058" y="388751"/>
                  </a:moveTo>
                  <a:cubicBezTo>
                    <a:pt x="234074" y="379793"/>
                    <a:pt x="236091" y="371060"/>
                    <a:pt x="237882" y="362326"/>
                  </a:cubicBezTo>
                  <a:cubicBezTo>
                    <a:pt x="239226" y="356056"/>
                    <a:pt x="242586" y="352249"/>
                    <a:pt x="248633" y="350010"/>
                  </a:cubicBezTo>
                  <a:cubicBezTo>
                    <a:pt x="258713" y="346203"/>
                    <a:pt x="268793" y="342172"/>
                    <a:pt x="278873" y="337470"/>
                  </a:cubicBezTo>
                  <a:cubicBezTo>
                    <a:pt x="284697" y="334782"/>
                    <a:pt x="289849" y="334558"/>
                    <a:pt x="295225" y="338141"/>
                  </a:cubicBezTo>
                  <a:cubicBezTo>
                    <a:pt x="302841" y="343292"/>
                    <a:pt x="310680" y="347994"/>
                    <a:pt x="318072" y="352921"/>
                  </a:cubicBezTo>
                  <a:cubicBezTo>
                    <a:pt x="329944" y="341052"/>
                    <a:pt x="341591" y="329408"/>
                    <a:pt x="353688" y="317539"/>
                  </a:cubicBezTo>
                  <a:cubicBezTo>
                    <a:pt x="348759" y="309926"/>
                    <a:pt x="343608" y="301864"/>
                    <a:pt x="338455" y="294026"/>
                  </a:cubicBezTo>
                  <a:cubicBezTo>
                    <a:pt x="335320" y="289100"/>
                    <a:pt x="335320" y="284397"/>
                    <a:pt x="337560" y="279247"/>
                  </a:cubicBezTo>
                  <a:cubicBezTo>
                    <a:pt x="342039" y="268721"/>
                    <a:pt x="346519" y="258197"/>
                    <a:pt x="350551" y="247672"/>
                  </a:cubicBezTo>
                  <a:cubicBezTo>
                    <a:pt x="352568" y="242521"/>
                    <a:pt x="355928" y="239162"/>
                    <a:pt x="361303" y="237819"/>
                  </a:cubicBezTo>
                  <a:cubicBezTo>
                    <a:pt x="363095" y="237371"/>
                    <a:pt x="364887" y="237147"/>
                    <a:pt x="366903" y="236699"/>
                  </a:cubicBezTo>
                  <a:cubicBezTo>
                    <a:pt x="374294" y="235131"/>
                    <a:pt x="381687" y="233340"/>
                    <a:pt x="389078" y="231772"/>
                  </a:cubicBezTo>
                  <a:cubicBezTo>
                    <a:pt x="389078" y="214753"/>
                    <a:pt x="389078" y="198406"/>
                    <a:pt x="389078" y="181835"/>
                  </a:cubicBezTo>
                  <a:cubicBezTo>
                    <a:pt x="380118" y="179820"/>
                    <a:pt x="371383" y="177804"/>
                    <a:pt x="362647" y="176237"/>
                  </a:cubicBezTo>
                  <a:cubicBezTo>
                    <a:pt x="356375" y="174893"/>
                    <a:pt x="352568" y="171534"/>
                    <a:pt x="350328" y="165488"/>
                  </a:cubicBezTo>
                  <a:cubicBezTo>
                    <a:pt x="346519" y="155411"/>
                    <a:pt x="342488" y="145334"/>
                    <a:pt x="338008" y="135256"/>
                  </a:cubicBezTo>
                  <a:cubicBezTo>
                    <a:pt x="335320" y="129434"/>
                    <a:pt x="335095" y="124284"/>
                    <a:pt x="338904" y="118909"/>
                  </a:cubicBezTo>
                  <a:cubicBezTo>
                    <a:pt x="344055" y="111296"/>
                    <a:pt x="348759" y="103458"/>
                    <a:pt x="353688" y="96068"/>
                  </a:cubicBezTo>
                  <a:cubicBezTo>
                    <a:pt x="341815" y="84199"/>
                    <a:pt x="330168" y="72555"/>
                    <a:pt x="318296" y="60686"/>
                  </a:cubicBezTo>
                  <a:cubicBezTo>
                    <a:pt x="310680" y="65613"/>
                    <a:pt x="302616" y="70763"/>
                    <a:pt x="294776" y="75914"/>
                  </a:cubicBezTo>
                  <a:cubicBezTo>
                    <a:pt x="289849" y="79049"/>
                    <a:pt x="285145" y="79049"/>
                    <a:pt x="279993" y="76810"/>
                  </a:cubicBezTo>
                  <a:cubicBezTo>
                    <a:pt x="269690" y="72107"/>
                    <a:pt x="258937" y="67852"/>
                    <a:pt x="248410" y="63821"/>
                  </a:cubicBezTo>
                  <a:cubicBezTo>
                    <a:pt x="243034" y="61806"/>
                    <a:pt x="239674" y="58223"/>
                    <a:pt x="238554" y="52625"/>
                  </a:cubicBezTo>
                  <a:cubicBezTo>
                    <a:pt x="238331" y="51057"/>
                    <a:pt x="237882" y="49490"/>
                    <a:pt x="237658" y="47922"/>
                  </a:cubicBezTo>
                  <a:cubicBezTo>
                    <a:pt x="236091" y="40308"/>
                    <a:pt x="234298" y="32694"/>
                    <a:pt x="232731" y="25305"/>
                  </a:cubicBezTo>
                  <a:cubicBezTo>
                    <a:pt x="215707" y="25305"/>
                    <a:pt x="199355" y="25305"/>
                    <a:pt x="182555" y="25305"/>
                  </a:cubicBezTo>
                  <a:cubicBezTo>
                    <a:pt x="180539" y="34262"/>
                    <a:pt x="178524" y="42995"/>
                    <a:pt x="176955" y="51729"/>
                  </a:cubicBezTo>
                  <a:cubicBezTo>
                    <a:pt x="175835" y="57999"/>
                    <a:pt x="172252" y="61806"/>
                    <a:pt x="166204" y="64045"/>
                  </a:cubicBezTo>
                  <a:cubicBezTo>
                    <a:pt x="156124" y="67852"/>
                    <a:pt x="146045" y="71883"/>
                    <a:pt x="135965" y="76362"/>
                  </a:cubicBezTo>
                  <a:cubicBezTo>
                    <a:pt x="130141" y="79049"/>
                    <a:pt x="124989" y="79273"/>
                    <a:pt x="119614" y="75466"/>
                  </a:cubicBezTo>
                  <a:cubicBezTo>
                    <a:pt x="111997" y="70315"/>
                    <a:pt x="104157" y="65613"/>
                    <a:pt x="96766" y="60686"/>
                  </a:cubicBezTo>
                  <a:cubicBezTo>
                    <a:pt x="84895" y="72555"/>
                    <a:pt x="73247" y="84199"/>
                    <a:pt x="61151" y="96068"/>
                  </a:cubicBezTo>
                  <a:cubicBezTo>
                    <a:pt x="66078" y="103682"/>
                    <a:pt x="71231" y="111743"/>
                    <a:pt x="76382" y="119581"/>
                  </a:cubicBezTo>
                  <a:cubicBezTo>
                    <a:pt x="79071" y="123836"/>
                    <a:pt x="79742" y="128091"/>
                    <a:pt x="77726" y="133017"/>
                  </a:cubicBezTo>
                  <a:cubicBezTo>
                    <a:pt x="73022" y="144438"/>
                    <a:pt x="68095" y="156082"/>
                    <a:pt x="63391" y="167503"/>
                  </a:cubicBezTo>
                  <a:cubicBezTo>
                    <a:pt x="61823" y="171534"/>
                    <a:pt x="58911" y="174221"/>
                    <a:pt x="54655" y="175341"/>
                  </a:cubicBezTo>
                  <a:cubicBezTo>
                    <a:pt x="52416" y="176013"/>
                    <a:pt x="50176" y="176460"/>
                    <a:pt x="47936" y="176908"/>
                  </a:cubicBezTo>
                  <a:cubicBezTo>
                    <a:pt x="40319" y="178700"/>
                    <a:pt x="32703" y="180267"/>
                    <a:pt x="25312" y="181835"/>
                  </a:cubicBezTo>
                  <a:cubicBezTo>
                    <a:pt x="25312" y="198854"/>
                    <a:pt x="25312" y="215201"/>
                    <a:pt x="25312" y="231772"/>
                  </a:cubicBezTo>
                  <a:cubicBezTo>
                    <a:pt x="34272" y="233788"/>
                    <a:pt x="43007" y="235803"/>
                    <a:pt x="51743" y="237595"/>
                  </a:cubicBezTo>
                  <a:cubicBezTo>
                    <a:pt x="58238" y="238938"/>
                    <a:pt x="61823" y="242521"/>
                    <a:pt x="64063" y="248791"/>
                  </a:cubicBezTo>
                  <a:cubicBezTo>
                    <a:pt x="67647" y="258869"/>
                    <a:pt x="71902" y="268721"/>
                    <a:pt x="76382" y="278575"/>
                  </a:cubicBezTo>
                  <a:cubicBezTo>
                    <a:pt x="79071" y="284397"/>
                    <a:pt x="79295" y="289548"/>
                    <a:pt x="75486" y="294922"/>
                  </a:cubicBezTo>
                  <a:cubicBezTo>
                    <a:pt x="70335" y="302536"/>
                    <a:pt x="65631" y="310374"/>
                    <a:pt x="60703" y="317763"/>
                  </a:cubicBezTo>
                  <a:cubicBezTo>
                    <a:pt x="72575" y="329632"/>
                    <a:pt x="84222" y="341276"/>
                    <a:pt x="96094" y="353369"/>
                  </a:cubicBezTo>
                  <a:cubicBezTo>
                    <a:pt x="103710" y="348442"/>
                    <a:pt x="111774" y="343516"/>
                    <a:pt x="119614" y="338365"/>
                  </a:cubicBezTo>
                  <a:cubicBezTo>
                    <a:pt x="123869" y="335678"/>
                    <a:pt x="128125" y="335006"/>
                    <a:pt x="133053" y="337022"/>
                  </a:cubicBezTo>
                  <a:cubicBezTo>
                    <a:pt x="144476" y="341724"/>
                    <a:pt x="155900" y="346651"/>
                    <a:pt x="167324" y="351130"/>
                  </a:cubicBezTo>
                  <a:cubicBezTo>
                    <a:pt x="171580" y="352921"/>
                    <a:pt x="174492" y="355832"/>
                    <a:pt x="175612" y="360311"/>
                  </a:cubicBezTo>
                  <a:cubicBezTo>
                    <a:pt x="176060" y="362326"/>
                    <a:pt x="176508" y="364566"/>
                    <a:pt x="176955" y="366581"/>
                  </a:cubicBezTo>
                  <a:cubicBezTo>
                    <a:pt x="178524" y="374195"/>
                    <a:pt x="180315" y="381585"/>
                    <a:pt x="181884" y="389198"/>
                  </a:cubicBezTo>
                  <a:cubicBezTo>
                    <a:pt x="198907" y="388751"/>
                    <a:pt x="215259" y="388751"/>
                    <a:pt x="232058" y="388751"/>
                  </a:cubicBezTo>
                  <a:close/>
                </a:path>
              </a:pathLst>
            </a:custGeom>
            <a:grpFill/>
            <a:ln w="2240" cap="flat">
              <a:noFill/>
              <a:prstDash val="solid"/>
              <a:miter/>
            </a:ln>
          </p:spPr>
          <p:txBody>
            <a:bodyPr rtlCol="0" anchor="ctr"/>
            <a:lstStyle/>
            <a:p>
              <a:endParaRPr lang="ru-RU"/>
            </a:p>
          </p:txBody>
        </p:sp>
        <p:sp>
          <p:nvSpPr>
            <p:cNvPr id="446" name="Полилиния 445">
              <a:extLst>
                <a:ext uri="{FF2B5EF4-FFF2-40B4-BE49-F238E27FC236}">
                  <a16:creationId xmlns:a16="http://schemas.microsoft.com/office/drawing/2014/main" id="{90355573-21AD-F6FA-B011-036D3E9F892E}"/>
                </a:ext>
              </a:extLst>
            </p:cNvPr>
            <p:cNvSpPr/>
            <p:nvPr/>
          </p:nvSpPr>
          <p:spPr>
            <a:xfrm>
              <a:off x="10050615" y="2201613"/>
              <a:ext cx="198236" cy="197960"/>
            </a:xfrm>
            <a:custGeom>
              <a:avLst/>
              <a:gdLst>
                <a:gd name="connsiteX0" fmla="*/ 198236 w 198236"/>
                <a:gd name="connsiteY0" fmla="*/ 98980 h 197960"/>
                <a:gd name="connsiteX1" fmla="*/ 98782 w 198236"/>
                <a:gd name="connsiteY1" fmla="*/ 197959 h 197960"/>
                <a:gd name="connsiteX2" fmla="*/ 1 w 198236"/>
                <a:gd name="connsiteY2" fmla="*/ 98980 h 197960"/>
                <a:gd name="connsiteX3" fmla="*/ 99454 w 198236"/>
                <a:gd name="connsiteY3" fmla="*/ 1 h 197960"/>
                <a:gd name="connsiteX4" fmla="*/ 198236 w 198236"/>
                <a:gd name="connsiteY4" fmla="*/ 98980 h 197960"/>
                <a:gd name="connsiteX5" fmla="*/ 24864 w 198236"/>
                <a:gd name="connsiteY5" fmla="*/ 98756 h 197960"/>
                <a:gd name="connsiteX6" fmla="*/ 98782 w 198236"/>
                <a:gd name="connsiteY6" fmla="*/ 172878 h 197960"/>
                <a:gd name="connsiteX7" fmla="*/ 173148 w 198236"/>
                <a:gd name="connsiteY7" fmla="*/ 98756 h 197960"/>
                <a:gd name="connsiteX8" fmla="*/ 99230 w 198236"/>
                <a:gd name="connsiteY8" fmla="*/ 24634 h 197960"/>
                <a:gd name="connsiteX9" fmla="*/ 24864 w 198236"/>
                <a:gd name="connsiteY9" fmla="*/ 98756 h 19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236" h="197960">
                  <a:moveTo>
                    <a:pt x="198236" y="98980"/>
                  </a:moveTo>
                  <a:cubicBezTo>
                    <a:pt x="197787" y="154740"/>
                    <a:pt x="153213" y="198183"/>
                    <a:pt x="98782" y="197959"/>
                  </a:cubicBezTo>
                  <a:cubicBezTo>
                    <a:pt x="43680" y="197511"/>
                    <a:pt x="-223" y="153172"/>
                    <a:pt x="1" y="98980"/>
                  </a:cubicBezTo>
                  <a:cubicBezTo>
                    <a:pt x="225" y="43220"/>
                    <a:pt x="45024" y="-223"/>
                    <a:pt x="99454" y="1"/>
                  </a:cubicBezTo>
                  <a:cubicBezTo>
                    <a:pt x="154333" y="225"/>
                    <a:pt x="198460" y="44788"/>
                    <a:pt x="198236" y="98980"/>
                  </a:cubicBezTo>
                  <a:close/>
                  <a:moveTo>
                    <a:pt x="24864" y="98756"/>
                  </a:moveTo>
                  <a:cubicBezTo>
                    <a:pt x="24864" y="139512"/>
                    <a:pt x="57791" y="172431"/>
                    <a:pt x="98782" y="172878"/>
                  </a:cubicBezTo>
                  <a:cubicBezTo>
                    <a:pt x="139101" y="173326"/>
                    <a:pt x="173148" y="139512"/>
                    <a:pt x="173148" y="98756"/>
                  </a:cubicBezTo>
                  <a:cubicBezTo>
                    <a:pt x="173148" y="58000"/>
                    <a:pt x="140221" y="25081"/>
                    <a:pt x="99230" y="24634"/>
                  </a:cubicBezTo>
                  <a:cubicBezTo>
                    <a:pt x="58911" y="24186"/>
                    <a:pt x="24864" y="58000"/>
                    <a:pt x="24864" y="98756"/>
                  </a:cubicBezTo>
                  <a:close/>
                </a:path>
              </a:pathLst>
            </a:custGeom>
            <a:grpFill/>
            <a:ln w="2240" cap="flat">
              <a:noFill/>
              <a:prstDash val="solid"/>
              <a:miter/>
            </a:ln>
          </p:spPr>
          <p:txBody>
            <a:bodyPr rtlCol="0" anchor="ctr"/>
            <a:lstStyle/>
            <a:p>
              <a:endParaRPr lang="ru-RU"/>
            </a:p>
          </p:txBody>
        </p:sp>
      </p:grpSp>
      <p:grpSp>
        <p:nvGrpSpPr>
          <p:cNvPr id="447" name="Рисунок 2">
            <a:extLst>
              <a:ext uri="{FF2B5EF4-FFF2-40B4-BE49-F238E27FC236}">
                <a16:creationId xmlns:a16="http://schemas.microsoft.com/office/drawing/2014/main" id="{571320EB-0F2D-535E-8C33-664F1339FF22}"/>
              </a:ext>
            </a:extLst>
          </p:cNvPr>
          <p:cNvGrpSpPr/>
          <p:nvPr/>
        </p:nvGrpSpPr>
        <p:grpSpPr>
          <a:xfrm>
            <a:off x="1235923" y="5407299"/>
            <a:ext cx="323825" cy="323877"/>
            <a:chOff x="11392789" y="2069009"/>
            <a:chExt cx="414023" cy="414090"/>
          </a:xfrm>
          <a:solidFill>
            <a:schemeClr val="tx2"/>
          </a:solidFill>
        </p:grpSpPr>
        <p:sp>
          <p:nvSpPr>
            <p:cNvPr id="448" name="Полилиния 447">
              <a:extLst>
                <a:ext uri="{FF2B5EF4-FFF2-40B4-BE49-F238E27FC236}">
                  <a16:creationId xmlns:a16="http://schemas.microsoft.com/office/drawing/2014/main" id="{60054F3D-D1FB-A25F-2368-1511EEEC3ACD}"/>
                </a:ext>
              </a:extLst>
            </p:cNvPr>
            <p:cNvSpPr/>
            <p:nvPr/>
          </p:nvSpPr>
          <p:spPr>
            <a:xfrm>
              <a:off x="11392789" y="2069009"/>
              <a:ext cx="414023" cy="414090"/>
            </a:xfrm>
            <a:custGeom>
              <a:avLst/>
              <a:gdLst>
                <a:gd name="connsiteX0" fmla="*/ 0 w 414023"/>
                <a:gd name="connsiteY0" fmla="*/ 224866 h 414090"/>
                <a:gd name="connsiteX1" fmla="*/ 0 w 414023"/>
                <a:gd name="connsiteY1" fmla="*/ 192619 h 414090"/>
                <a:gd name="connsiteX2" fmla="*/ 896 w 414023"/>
                <a:gd name="connsiteY2" fmla="*/ 188364 h 414090"/>
                <a:gd name="connsiteX3" fmla="*/ 26207 w 414023"/>
                <a:gd name="connsiteY3" fmla="*/ 105733 h 414090"/>
                <a:gd name="connsiteX4" fmla="*/ 135292 w 414023"/>
                <a:gd name="connsiteY4" fmla="*/ 13695 h 414090"/>
                <a:gd name="connsiteX5" fmla="*/ 243257 w 414023"/>
                <a:gd name="connsiteY5" fmla="*/ 2947 h 414090"/>
                <a:gd name="connsiteX6" fmla="*/ 345623 w 414023"/>
                <a:gd name="connsiteY6" fmla="*/ 53332 h 414090"/>
                <a:gd name="connsiteX7" fmla="*/ 411701 w 414023"/>
                <a:gd name="connsiteY7" fmla="*/ 235839 h 414090"/>
                <a:gd name="connsiteX8" fmla="*/ 359958 w 414023"/>
                <a:gd name="connsiteY8" fmla="*/ 346686 h 414090"/>
                <a:gd name="connsiteX9" fmla="*/ 244154 w 414023"/>
                <a:gd name="connsiteY9" fmla="*/ 410955 h 414090"/>
                <a:gd name="connsiteX10" fmla="*/ 221754 w 414023"/>
                <a:gd name="connsiteY10" fmla="*/ 414091 h 414090"/>
                <a:gd name="connsiteX11" fmla="*/ 189498 w 414023"/>
                <a:gd name="connsiteY11" fmla="*/ 414091 h 414090"/>
                <a:gd name="connsiteX12" fmla="*/ 186362 w 414023"/>
                <a:gd name="connsiteY12" fmla="*/ 413419 h 414090"/>
                <a:gd name="connsiteX13" fmla="*/ 162172 w 414023"/>
                <a:gd name="connsiteY13" fmla="*/ 409612 h 414090"/>
                <a:gd name="connsiteX14" fmla="*/ 48830 w 414023"/>
                <a:gd name="connsiteY14" fmla="*/ 339744 h 414090"/>
                <a:gd name="connsiteX15" fmla="*/ 3583 w 414023"/>
                <a:gd name="connsiteY15" fmla="*/ 245244 h 414090"/>
                <a:gd name="connsiteX16" fmla="*/ 0 w 414023"/>
                <a:gd name="connsiteY16" fmla="*/ 224866 h 414090"/>
                <a:gd name="connsiteX17" fmla="*/ 208986 w 414023"/>
                <a:gd name="connsiteY17" fmla="*/ 389682 h 414090"/>
                <a:gd name="connsiteX18" fmla="*/ 389750 w 414023"/>
                <a:gd name="connsiteY18" fmla="*/ 208967 h 414090"/>
                <a:gd name="connsiteX19" fmla="*/ 207195 w 414023"/>
                <a:gd name="connsiteY19" fmla="*/ 24220 h 414090"/>
                <a:gd name="connsiteX20" fmla="*/ 24191 w 414023"/>
                <a:gd name="connsiteY20" fmla="*/ 203144 h 414090"/>
                <a:gd name="connsiteX21" fmla="*/ 208986 w 414023"/>
                <a:gd name="connsiteY21" fmla="*/ 389682 h 41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4023" h="414090">
                  <a:moveTo>
                    <a:pt x="0" y="224866"/>
                  </a:moveTo>
                  <a:cubicBezTo>
                    <a:pt x="0" y="214117"/>
                    <a:pt x="0" y="203368"/>
                    <a:pt x="0" y="192619"/>
                  </a:cubicBezTo>
                  <a:cubicBezTo>
                    <a:pt x="223" y="191276"/>
                    <a:pt x="672" y="189708"/>
                    <a:pt x="896" y="188364"/>
                  </a:cubicBezTo>
                  <a:cubicBezTo>
                    <a:pt x="3136" y="159029"/>
                    <a:pt x="11423" y="131261"/>
                    <a:pt x="26207" y="105733"/>
                  </a:cubicBezTo>
                  <a:cubicBezTo>
                    <a:pt x="51294" y="61841"/>
                    <a:pt x="88253" y="31610"/>
                    <a:pt x="135292" y="13695"/>
                  </a:cubicBezTo>
                  <a:cubicBezTo>
                    <a:pt x="170236" y="483"/>
                    <a:pt x="206298" y="-3324"/>
                    <a:pt x="243257" y="2947"/>
                  </a:cubicBezTo>
                  <a:cubicBezTo>
                    <a:pt x="282233" y="9441"/>
                    <a:pt x="316727" y="26460"/>
                    <a:pt x="345623" y="53332"/>
                  </a:cubicBezTo>
                  <a:cubicBezTo>
                    <a:pt x="398933" y="102821"/>
                    <a:pt x="421781" y="163508"/>
                    <a:pt x="411701" y="235839"/>
                  </a:cubicBezTo>
                  <a:cubicBezTo>
                    <a:pt x="405877" y="277938"/>
                    <a:pt x="388181" y="314888"/>
                    <a:pt x="359958" y="346686"/>
                  </a:cubicBezTo>
                  <a:cubicBezTo>
                    <a:pt x="328823" y="381396"/>
                    <a:pt x="290296" y="403118"/>
                    <a:pt x="244154" y="410955"/>
                  </a:cubicBezTo>
                  <a:cubicBezTo>
                    <a:pt x="236761" y="412299"/>
                    <a:pt x="229370" y="412971"/>
                    <a:pt x="221754" y="414091"/>
                  </a:cubicBezTo>
                  <a:cubicBezTo>
                    <a:pt x="211002" y="414091"/>
                    <a:pt x="200251" y="414091"/>
                    <a:pt x="189498" y="414091"/>
                  </a:cubicBezTo>
                  <a:cubicBezTo>
                    <a:pt x="188378" y="413867"/>
                    <a:pt x="187482" y="413419"/>
                    <a:pt x="186362" y="413419"/>
                  </a:cubicBezTo>
                  <a:cubicBezTo>
                    <a:pt x="178298" y="412075"/>
                    <a:pt x="170011" y="411404"/>
                    <a:pt x="162172" y="409612"/>
                  </a:cubicBezTo>
                  <a:cubicBezTo>
                    <a:pt x="116477" y="399087"/>
                    <a:pt x="79069" y="375350"/>
                    <a:pt x="48830" y="339744"/>
                  </a:cubicBezTo>
                  <a:cubicBezTo>
                    <a:pt x="25535" y="312200"/>
                    <a:pt x="10080" y="280849"/>
                    <a:pt x="3583" y="245244"/>
                  </a:cubicBezTo>
                  <a:cubicBezTo>
                    <a:pt x="2016" y="238302"/>
                    <a:pt x="1120" y="231584"/>
                    <a:pt x="0" y="224866"/>
                  </a:cubicBezTo>
                  <a:close/>
                  <a:moveTo>
                    <a:pt x="208986" y="389682"/>
                  </a:moveTo>
                  <a:cubicBezTo>
                    <a:pt x="307544" y="389906"/>
                    <a:pt x="389973" y="307722"/>
                    <a:pt x="389750" y="208967"/>
                  </a:cubicBezTo>
                  <a:cubicBezTo>
                    <a:pt x="389526" y="112898"/>
                    <a:pt x="315608" y="25340"/>
                    <a:pt x="207195" y="24220"/>
                  </a:cubicBezTo>
                  <a:cubicBezTo>
                    <a:pt x="109757" y="23325"/>
                    <a:pt x="25311" y="106404"/>
                    <a:pt x="24191" y="203144"/>
                  </a:cubicBezTo>
                  <a:cubicBezTo>
                    <a:pt x="23071" y="315783"/>
                    <a:pt x="113564" y="389010"/>
                    <a:pt x="208986" y="389682"/>
                  </a:cubicBezTo>
                  <a:close/>
                </a:path>
              </a:pathLst>
            </a:custGeom>
            <a:grpFill/>
            <a:ln w="2240" cap="flat">
              <a:noFill/>
              <a:prstDash val="solid"/>
              <a:miter/>
            </a:ln>
          </p:spPr>
          <p:txBody>
            <a:bodyPr rtlCol="0" anchor="ctr"/>
            <a:lstStyle/>
            <a:p>
              <a:endParaRPr lang="ru-RU"/>
            </a:p>
          </p:txBody>
        </p:sp>
        <p:sp>
          <p:nvSpPr>
            <p:cNvPr id="449" name="Полилиния 448">
              <a:extLst>
                <a:ext uri="{FF2B5EF4-FFF2-40B4-BE49-F238E27FC236}">
                  <a16:creationId xmlns:a16="http://schemas.microsoft.com/office/drawing/2014/main" id="{D9729CEA-9000-E1D1-D49F-EF113B935074}"/>
                </a:ext>
              </a:extLst>
            </p:cNvPr>
            <p:cNvSpPr/>
            <p:nvPr/>
          </p:nvSpPr>
          <p:spPr>
            <a:xfrm>
              <a:off x="11468050" y="2144734"/>
              <a:ext cx="263417" cy="263347"/>
            </a:xfrm>
            <a:custGeom>
              <a:avLst/>
              <a:gdLst>
                <a:gd name="connsiteX0" fmla="*/ 91614 w 263417"/>
                <a:gd name="connsiteY0" fmla="*/ 171534 h 263347"/>
                <a:gd name="connsiteX1" fmla="*/ 86238 w 263417"/>
                <a:gd name="connsiteY1" fmla="*/ 171534 h 263347"/>
                <a:gd name="connsiteX2" fmla="*/ 15456 w 263417"/>
                <a:gd name="connsiteY2" fmla="*/ 171534 h 263347"/>
                <a:gd name="connsiteX3" fmla="*/ 0 w 263417"/>
                <a:gd name="connsiteY3" fmla="*/ 156307 h 263347"/>
                <a:gd name="connsiteX4" fmla="*/ 0 w 263417"/>
                <a:gd name="connsiteY4" fmla="*/ 105473 h 263347"/>
                <a:gd name="connsiteX5" fmla="*/ 14336 w 263417"/>
                <a:gd name="connsiteY5" fmla="*/ 91365 h 263347"/>
                <a:gd name="connsiteX6" fmla="*/ 86238 w 263417"/>
                <a:gd name="connsiteY6" fmla="*/ 91365 h 263347"/>
                <a:gd name="connsiteX7" fmla="*/ 91614 w 263417"/>
                <a:gd name="connsiteY7" fmla="*/ 91365 h 263347"/>
                <a:gd name="connsiteX8" fmla="*/ 91614 w 263417"/>
                <a:gd name="connsiteY8" fmla="*/ 86439 h 263347"/>
                <a:gd name="connsiteX9" fmla="*/ 91614 w 263417"/>
                <a:gd name="connsiteY9" fmla="*/ 15004 h 263347"/>
                <a:gd name="connsiteX10" fmla="*/ 106621 w 263417"/>
                <a:gd name="connsiteY10" fmla="*/ 0 h 263347"/>
                <a:gd name="connsiteX11" fmla="*/ 157916 w 263417"/>
                <a:gd name="connsiteY11" fmla="*/ 0 h 263347"/>
                <a:gd name="connsiteX12" fmla="*/ 172028 w 263417"/>
                <a:gd name="connsiteY12" fmla="*/ 14332 h 263347"/>
                <a:gd name="connsiteX13" fmla="*/ 172028 w 263417"/>
                <a:gd name="connsiteY13" fmla="*/ 86215 h 263347"/>
                <a:gd name="connsiteX14" fmla="*/ 172028 w 263417"/>
                <a:gd name="connsiteY14" fmla="*/ 91589 h 263347"/>
                <a:gd name="connsiteX15" fmla="*/ 176955 w 263417"/>
                <a:gd name="connsiteY15" fmla="*/ 91589 h 263347"/>
                <a:gd name="connsiteX16" fmla="*/ 248410 w 263417"/>
                <a:gd name="connsiteY16" fmla="*/ 91589 h 263347"/>
                <a:gd name="connsiteX17" fmla="*/ 263417 w 263417"/>
                <a:gd name="connsiteY17" fmla="*/ 106593 h 263347"/>
                <a:gd name="connsiteX18" fmla="*/ 263417 w 263417"/>
                <a:gd name="connsiteY18" fmla="*/ 157426 h 263347"/>
                <a:gd name="connsiteX19" fmla="*/ 249082 w 263417"/>
                <a:gd name="connsiteY19" fmla="*/ 171982 h 263347"/>
                <a:gd name="connsiteX20" fmla="*/ 177180 w 263417"/>
                <a:gd name="connsiteY20" fmla="*/ 171982 h 263347"/>
                <a:gd name="connsiteX21" fmla="*/ 172028 w 263417"/>
                <a:gd name="connsiteY21" fmla="*/ 171982 h 263347"/>
                <a:gd name="connsiteX22" fmla="*/ 172028 w 263417"/>
                <a:gd name="connsiteY22" fmla="*/ 177132 h 263347"/>
                <a:gd name="connsiteX23" fmla="*/ 172028 w 263417"/>
                <a:gd name="connsiteY23" fmla="*/ 248567 h 263347"/>
                <a:gd name="connsiteX24" fmla="*/ 157244 w 263417"/>
                <a:gd name="connsiteY24" fmla="*/ 263347 h 263347"/>
                <a:gd name="connsiteX25" fmla="*/ 106397 w 263417"/>
                <a:gd name="connsiteY25" fmla="*/ 263347 h 263347"/>
                <a:gd name="connsiteX26" fmla="*/ 91614 w 263417"/>
                <a:gd name="connsiteY26" fmla="*/ 248344 h 263347"/>
                <a:gd name="connsiteX27" fmla="*/ 91614 w 263417"/>
                <a:gd name="connsiteY27" fmla="*/ 177132 h 263347"/>
                <a:gd name="connsiteX28" fmla="*/ 91614 w 263417"/>
                <a:gd name="connsiteY28" fmla="*/ 171534 h 263347"/>
                <a:gd name="connsiteX29" fmla="*/ 239002 w 263417"/>
                <a:gd name="connsiteY29" fmla="*/ 115774 h 263347"/>
                <a:gd name="connsiteX30" fmla="*/ 233627 w 263417"/>
                <a:gd name="connsiteY30" fmla="*/ 115774 h 263347"/>
                <a:gd name="connsiteX31" fmla="*/ 162844 w 263417"/>
                <a:gd name="connsiteY31" fmla="*/ 115774 h 263347"/>
                <a:gd name="connsiteX32" fmla="*/ 147389 w 263417"/>
                <a:gd name="connsiteY32" fmla="*/ 100323 h 263347"/>
                <a:gd name="connsiteX33" fmla="*/ 147389 w 263417"/>
                <a:gd name="connsiteY33" fmla="*/ 28664 h 263347"/>
                <a:gd name="connsiteX34" fmla="*/ 147165 w 263417"/>
                <a:gd name="connsiteY34" fmla="*/ 24185 h 263347"/>
                <a:gd name="connsiteX35" fmla="*/ 116254 w 263417"/>
                <a:gd name="connsiteY35" fmla="*/ 24185 h 263347"/>
                <a:gd name="connsiteX36" fmla="*/ 116254 w 263417"/>
                <a:gd name="connsiteY36" fmla="*/ 29335 h 263347"/>
                <a:gd name="connsiteX37" fmla="*/ 116254 w 263417"/>
                <a:gd name="connsiteY37" fmla="*/ 100547 h 263347"/>
                <a:gd name="connsiteX38" fmla="*/ 101022 w 263417"/>
                <a:gd name="connsiteY38" fmla="*/ 115774 h 263347"/>
                <a:gd name="connsiteX39" fmla="*/ 29792 w 263417"/>
                <a:gd name="connsiteY39" fmla="*/ 115774 h 263347"/>
                <a:gd name="connsiteX40" fmla="*/ 24864 w 263417"/>
                <a:gd name="connsiteY40" fmla="*/ 115774 h 263347"/>
                <a:gd name="connsiteX41" fmla="*/ 24864 w 263417"/>
                <a:gd name="connsiteY41" fmla="*/ 146901 h 263347"/>
                <a:gd name="connsiteX42" fmla="*/ 30016 w 263417"/>
                <a:gd name="connsiteY42" fmla="*/ 146901 h 263347"/>
                <a:gd name="connsiteX43" fmla="*/ 101246 w 263417"/>
                <a:gd name="connsiteY43" fmla="*/ 146901 h 263347"/>
                <a:gd name="connsiteX44" fmla="*/ 116477 w 263417"/>
                <a:gd name="connsiteY44" fmla="*/ 162353 h 263347"/>
                <a:gd name="connsiteX45" fmla="*/ 116477 w 263417"/>
                <a:gd name="connsiteY45" fmla="*/ 233564 h 263347"/>
                <a:gd name="connsiteX46" fmla="*/ 116477 w 263417"/>
                <a:gd name="connsiteY46" fmla="*/ 238490 h 263347"/>
                <a:gd name="connsiteX47" fmla="*/ 147613 w 263417"/>
                <a:gd name="connsiteY47" fmla="*/ 238490 h 263347"/>
                <a:gd name="connsiteX48" fmla="*/ 147613 w 263417"/>
                <a:gd name="connsiteY48" fmla="*/ 233340 h 263347"/>
                <a:gd name="connsiteX49" fmla="*/ 147613 w 263417"/>
                <a:gd name="connsiteY49" fmla="*/ 162129 h 263347"/>
                <a:gd name="connsiteX50" fmla="*/ 162620 w 263417"/>
                <a:gd name="connsiteY50" fmla="*/ 147125 h 263347"/>
                <a:gd name="connsiteX51" fmla="*/ 234298 w 263417"/>
                <a:gd name="connsiteY51" fmla="*/ 147125 h 263347"/>
                <a:gd name="connsiteX52" fmla="*/ 239226 w 263417"/>
                <a:gd name="connsiteY52" fmla="*/ 147125 h 263347"/>
                <a:gd name="connsiteX53" fmla="*/ 239002 w 263417"/>
                <a:gd name="connsiteY53" fmla="*/ 115774 h 26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63417" h="263347">
                  <a:moveTo>
                    <a:pt x="91614" y="171534"/>
                  </a:moveTo>
                  <a:cubicBezTo>
                    <a:pt x="89598" y="171534"/>
                    <a:pt x="88030" y="171534"/>
                    <a:pt x="86238" y="171534"/>
                  </a:cubicBezTo>
                  <a:cubicBezTo>
                    <a:pt x="62718" y="171534"/>
                    <a:pt x="39199" y="171534"/>
                    <a:pt x="15456" y="171534"/>
                  </a:cubicBezTo>
                  <a:cubicBezTo>
                    <a:pt x="4480" y="171534"/>
                    <a:pt x="0" y="167055"/>
                    <a:pt x="0" y="156307"/>
                  </a:cubicBezTo>
                  <a:cubicBezTo>
                    <a:pt x="0" y="139287"/>
                    <a:pt x="0" y="122268"/>
                    <a:pt x="0" y="105473"/>
                  </a:cubicBezTo>
                  <a:cubicBezTo>
                    <a:pt x="0" y="96292"/>
                    <a:pt x="4928" y="91365"/>
                    <a:pt x="14336" y="91365"/>
                  </a:cubicBezTo>
                  <a:cubicBezTo>
                    <a:pt x="38303" y="91365"/>
                    <a:pt x="62271" y="91365"/>
                    <a:pt x="86238" y="91365"/>
                  </a:cubicBezTo>
                  <a:cubicBezTo>
                    <a:pt x="87806" y="91365"/>
                    <a:pt x="89375" y="91365"/>
                    <a:pt x="91614" y="91365"/>
                  </a:cubicBezTo>
                  <a:cubicBezTo>
                    <a:pt x="91614" y="89574"/>
                    <a:pt x="91614" y="88006"/>
                    <a:pt x="91614" y="86439"/>
                  </a:cubicBezTo>
                  <a:cubicBezTo>
                    <a:pt x="91614" y="62702"/>
                    <a:pt x="91614" y="38741"/>
                    <a:pt x="91614" y="15004"/>
                  </a:cubicBezTo>
                  <a:cubicBezTo>
                    <a:pt x="91614" y="4479"/>
                    <a:pt x="96094" y="0"/>
                    <a:pt x="106621" y="0"/>
                  </a:cubicBezTo>
                  <a:cubicBezTo>
                    <a:pt x="123645" y="0"/>
                    <a:pt x="140893" y="0"/>
                    <a:pt x="157916" y="0"/>
                  </a:cubicBezTo>
                  <a:cubicBezTo>
                    <a:pt x="167100" y="0"/>
                    <a:pt x="172028" y="4927"/>
                    <a:pt x="172028" y="14332"/>
                  </a:cubicBezTo>
                  <a:cubicBezTo>
                    <a:pt x="172028" y="38293"/>
                    <a:pt x="172028" y="62254"/>
                    <a:pt x="172028" y="86215"/>
                  </a:cubicBezTo>
                  <a:cubicBezTo>
                    <a:pt x="172028" y="87782"/>
                    <a:pt x="172028" y="89350"/>
                    <a:pt x="172028" y="91589"/>
                  </a:cubicBezTo>
                  <a:cubicBezTo>
                    <a:pt x="174044" y="91589"/>
                    <a:pt x="175388" y="91589"/>
                    <a:pt x="176955" y="91589"/>
                  </a:cubicBezTo>
                  <a:cubicBezTo>
                    <a:pt x="200699" y="91589"/>
                    <a:pt x="224667" y="91589"/>
                    <a:pt x="248410" y="91589"/>
                  </a:cubicBezTo>
                  <a:cubicBezTo>
                    <a:pt x="258713" y="91589"/>
                    <a:pt x="263417" y="96292"/>
                    <a:pt x="263417" y="106593"/>
                  </a:cubicBezTo>
                  <a:cubicBezTo>
                    <a:pt x="263417" y="123612"/>
                    <a:pt x="263417" y="140631"/>
                    <a:pt x="263417" y="157426"/>
                  </a:cubicBezTo>
                  <a:cubicBezTo>
                    <a:pt x="263417" y="167055"/>
                    <a:pt x="258713" y="171758"/>
                    <a:pt x="249082" y="171982"/>
                  </a:cubicBezTo>
                  <a:cubicBezTo>
                    <a:pt x="225114" y="171982"/>
                    <a:pt x="201147" y="171982"/>
                    <a:pt x="177180" y="171982"/>
                  </a:cubicBezTo>
                  <a:cubicBezTo>
                    <a:pt x="175612" y="171982"/>
                    <a:pt x="174044" y="171982"/>
                    <a:pt x="172028" y="171982"/>
                  </a:cubicBezTo>
                  <a:cubicBezTo>
                    <a:pt x="172028" y="173997"/>
                    <a:pt x="172028" y="175565"/>
                    <a:pt x="172028" y="177132"/>
                  </a:cubicBezTo>
                  <a:cubicBezTo>
                    <a:pt x="172028" y="200869"/>
                    <a:pt x="172028" y="224830"/>
                    <a:pt x="172028" y="248567"/>
                  </a:cubicBezTo>
                  <a:cubicBezTo>
                    <a:pt x="172028" y="258645"/>
                    <a:pt x="167324" y="263347"/>
                    <a:pt x="157244" y="263347"/>
                  </a:cubicBezTo>
                  <a:cubicBezTo>
                    <a:pt x="140221" y="263347"/>
                    <a:pt x="123197" y="263347"/>
                    <a:pt x="106397" y="263347"/>
                  </a:cubicBezTo>
                  <a:cubicBezTo>
                    <a:pt x="96317" y="263347"/>
                    <a:pt x="91614" y="258645"/>
                    <a:pt x="91614" y="248344"/>
                  </a:cubicBezTo>
                  <a:cubicBezTo>
                    <a:pt x="91614" y="224607"/>
                    <a:pt x="91614" y="200869"/>
                    <a:pt x="91614" y="177132"/>
                  </a:cubicBezTo>
                  <a:cubicBezTo>
                    <a:pt x="91614" y="175565"/>
                    <a:pt x="91614" y="173773"/>
                    <a:pt x="91614" y="171534"/>
                  </a:cubicBezTo>
                  <a:close/>
                  <a:moveTo>
                    <a:pt x="239002" y="115774"/>
                  </a:moveTo>
                  <a:cubicBezTo>
                    <a:pt x="236986" y="115774"/>
                    <a:pt x="235418" y="115774"/>
                    <a:pt x="233627" y="115774"/>
                  </a:cubicBezTo>
                  <a:cubicBezTo>
                    <a:pt x="210107" y="115774"/>
                    <a:pt x="186364" y="115774"/>
                    <a:pt x="162844" y="115774"/>
                  </a:cubicBezTo>
                  <a:cubicBezTo>
                    <a:pt x="151869" y="115774"/>
                    <a:pt x="147389" y="111296"/>
                    <a:pt x="147389" y="100323"/>
                  </a:cubicBezTo>
                  <a:cubicBezTo>
                    <a:pt x="147389" y="76362"/>
                    <a:pt x="147389" y="52625"/>
                    <a:pt x="147389" y="28664"/>
                  </a:cubicBezTo>
                  <a:cubicBezTo>
                    <a:pt x="147389" y="27096"/>
                    <a:pt x="147165" y="25529"/>
                    <a:pt x="147165" y="24185"/>
                  </a:cubicBezTo>
                  <a:cubicBezTo>
                    <a:pt x="136636" y="24185"/>
                    <a:pt x="126557" y="24185"/>
                    <a:pt x="116254" y="24185"/>
                  </a:cubicBezTo>
                  <a:cubicBezTo>
                    <a:pt x="116254" y="25976"/>
                    <a:pt x="116254" y="27768"/>
                    <a:pt x="116254" y="29335"/>
                  </a:cubicBezTo>
                  <a:cubicBezTo>
                    <a:pt x="116254" y="53073"/>
                    <a:pt x="116254" y="76810"/>
                    <a:pt x="116254" y="100547"/>
                  </a:cubicBezTo>
                  <a:cubicBezTo>
                    <a:pt x="116254" y="111072"/>
                    <a:pt x="111550" y="115774"/>
                    <a:pt x="101022" y="115774"/>
                  </a:cubicBezTo>
                  <a:cubicBezTo>
                    <a:pt x="77278" y="115774"/>
                    <a:pt x="53535" y="115774"/>
                    <a:pt x="29792" y="115774"/>
                  </a:cubicBezTo>
                  <a:cubicBezTo>
                    <a:pt x="28223" y="115774"/>
                    <a:pt x="26656" y="115774"/>
                    <a:pt x="24864" y="115774"/>
                  </a:cubicBezTo>
                  <a:cubicBezTo>
                    <a:pt x="24864" y="126299"/>
                    <a:pt x="24864" y="136376"/>
                    <a:pt x="24864" y="146901"/>
                  </a:cubicBezTo>
                  <a:cubicBezTo>
                    <a:pt x="26879" y="146901"/>
                    <a:pt x="28448" y="146901"/>
                    <a:pt x="30016" y="146901"/>
                  </a:cubicBezTo>
                  <a:cubicBezTo>
                    <a:pt x="53759" y="146901"/>
                    <a:pt x="77502" y="146901"/>
                    <a:pt x="101246" y="146901"/>
                  </a:cubicBezTo>
                  <a:cubicBezTo>
                    <a:pt x="111774" y="146901"/>
                    <a:pt x="116477" y="151604"/>
                    <a:pt x="116477" y="162353"/>
                  </a:cubicBezTo>
                  <a:cubicBezTo>
                    <a:pt x="116477" y="186090"/>
                    <a:pt x="116477" y="209827"/>
                    <a:pt x="116477" y="233564"/>
                  </a:cubicBezTo>
                  <a:cubicBezTo>
                    <a:pt x="116477" y="235131"/>
                    <a:pt x="116477" y="236699"/>
                    <a:pt x="116477" y="238490"/>
                  </a:cubicBezTo>
                  <a:cubicBezTo>
                    <a:pt x="127005" y="238490"/>
                    <a:pt x="137085" y="238490"/>
                    <a:pt x="147613" y="238490"/>
                  </a:cubicBezTo>
                  <a:cubicBezTo>
                    <a:pt x="147613" y="236475"/>
                    <a:pt x="147613" y="234908"/>
                    <a:pt x="147613" y="233340"/>
                  </a:cubicBezTo>
                  <a:cubicBezTo>
                    <a:pt x="147613" y="209603"/>
                    <a:pt x="147613" y="185866"/>
                    <a:pt x="147613" y="162129"/>
                  </a:cubicBezTo>
                  <a:cubicBezTo>
                    <a:pt x="147613" y="151828"/>
                    <a:pt x="152316" y="147125"/>
                    <a:pt x="162620" y="147125"/>
                  </a:cubicBezTo>
                  <a:cubicBezTo>
                    <a:pt x="186364" y="147125"/>
                    <a:pt x="210331" y="147125"/>
                    <a:pt x="234298" y="147125"/>
                  </a:cubicBezTo>
                  <a:cubicBezTo>
                    <a:pt x="235866" y="147125"/>
                    <a:pt x="237434" y="147125"/>
                    <a:pt x="239226" y="147125"/>
                  </a:cubicBezTo>
                  <a:cubicBezTo>
                    <a:pt x="239002" y="136376"/>
                    <a:pt x="239002" y="126299"/>
                    <a:pt x="239002" y="115774"/>
                  </a:cubicBezTo>
                  <a:close/>
                </a:path>
              </a:pathLst>
            </a:custGeom>
            <a:grpFill/>
            <a:ln w="2240" cap="flat">
              <a:noFill/>
              <a:prstDash val="solid"/>
              <a:miter/>
            </a:ln>
          </p:spPr>
          <p:txBody>
            <a:bodyPr rtlCol="0" anchor="ctr"/>
            <a:lstStyle/>
            <a:p>
              <a:endParaRPr lang="ru-RU"/>
            </a:p>
          </p:txBody>
        </p:sp>
      </p:grpSp>
      <p:grpSp>
        <p:nvGrpSpPr>
          <p:cNvPr id="450" name="Рисунок 2">
            <a:extLst>
              <a:ext uri="{FF2B5EF4-FFF2-40B4-BE49-F238E27FC236}">
                <a16:creationId xmlns:a16="http://schemas.microsoft.com/office/drawing/2014/main" id="{FCAF4786-C56B-500E-1684-EDEFE462A240}"/>
              </a:ext>
            </a:extLst>
          </p:cNvPr>
          <p:cNvGrpSpPr/>
          <p:nvPr/>
        </p:nvGrpSpPr>
        <p:grpSpPr>
          <a:xfrm>
            <a:off x="1703073" y="4996515"/>
            <a:ext cx="323792" cy="323958"/>
            <a:chOff x="10444621" y="2546782"/>
            <a:chExt cx="413981" cy="414193"/>
          </a:xfrm>
          <a:solidFill>
            <a:schemeClr val="tx2"/>
          </a:solidFill>
        </p:grpSpPr>
        <p:sp>
          <p:nvSpPr>
            <p:cNvPr id="451" name="Полилиния 450">
              <a:extLst>
                <a:ext uri="{FF2B5EF4-FFF2-40B4-BE49-F238E27FC236}">
                  <a16:creationId xmlns:a16="http://schemas.microsoft.com/office/drawing/2014/main" id="{8305F7A1-9B7D-33DC-0DCA-D229719AE0B0}"/>
                </a:ext>
              </a:extLst>
            </p:cNvPr>
            <p:cNvSpPr/>
            <p:nvPr/>
          </p:nvSpPr>
          <p:spPr>
            <a:xfrm>
              <a:off x="10548495" y="2680324"/>
              <a:ext cx="205473" cy="147466"/>
            </a:xfrm>
            <a:custGeom>
              <a:avLst/>
              <a:gdLst>
                <a:gd name="connsiteX0" fmla="*/ 166712 w 205473"/>
                <a:gd name="connsiteY0" fmla="*/ 7228 h 147466"/>
                <a:gd name="connsiteX1" fmla="*/ 91001 w 205473"/>
                <a:gd name="connsiteY1" fmla="*/ 84037 h 147466"/>
                <a:gd name="connsiteX2" fmla="*/ 71962 w 205473"/>
                <a:gd name="connsiteY2" fmla="*/ 84037 h 147466"/>
                <a:gd name="connsiteX3" fmla="*/ 38587 w 205473"/>
                <a:gd name="connsiteY3" fmla="*/ 50671 h 147466"/>
                <a:gd name="connsiteX4" fmla="*/ 6556 w 205473"/>
                <a:gd name="connsiteY4" fmla="*/ 49999 h 147466"/>
                <a:gd name="connsiteX5" fmla="*/ 7228 w 205473"/>
                <a:gd name="connsiteY5" fmla="*/ 82470 h 147466"/>
                <a:gd name="connsiteX6" fmla="*/ 64346 w 205473"/>
                <a:gd name="connsiteY6" fmla="*/ 139573 h 147466"/>
                <a:gd name="connsiteX7" fmla="*/ 99514 w 205473"/>
                <a:gd name="connsiteY7" fmla="*/ 139573 h 147466"/>
                <a:gd name="connsiteX8" fmla="*/ 118553 w 205473"/>
                <a:gd name="connsiteY8" fmla="*/ 120091 h 147466"/>
                <a:gd name="connsiteX9" fmla="*/ 197847 w 205473"/>
                <a:gd name="connsiteY9" fmla="*/ 39474 h 147466"/>
                <a:gd name="connsiteX10" fmla="*/ 205463 w 205473"/>
                <a:gd name="connsiteY10" fmla="*/ 22903 h 147466"/>
                <a:gd name="connsiteX11" fmla="*/ 197847 w 205473"/>
                <a:gd name="connsiteY11" fmla="*/ 5436 h 147466"/>
                <a:gd name="connsiteX12" fmla="*/ 166712 w 205473"/>
                <a:gd name="connsiteY12" fmla="*/ 7228 h 14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473" h="147466">
                  <a:moveTo>
                    <a:pt x="166712" y="7228"/>
                  </a:moveTo>
                  <a:cubicBezTo>
                    <a:pt x="141400" y="32756"/>
                    <a:pt x="116313" y="58285"/>
                    <a:pt x="91001" y="84037"/>
                  </a:cubicBezTo>
                  <a:cubicBezTo>
                    <a:pt x="84506" y="90531"/>
                    <a:pt x="78458" y="90531"/>
                    <a:pt x="71962" y="84037"/>
                  </a:cubicBezTo>
                  <a:cubicBezTo>
                    <a:pt x="60762" y="72841"/>
                    <a:pt x="49787" y="61868"/>
                    <a:pt x="38587" y="50671"/>
                  </a:cubicBezTo>
                  <a:cubicBezTo>
                    <a:pt x="29179" y="41266"/>
                    <a:pt x="15292" y="41042"/>
                    <a:pt x="6556" y="49999"/>
                  </a:cubicBezTo>
                  <a:cubicBezTo>
                    <a:pt x="-2403" y="58957"/>
                    <a:pt x="-2180" y="73065"/>
                    <a:pt x="7228" y="82470"/>
                  </a:cubicBezTo>
                  <a:cubicBezTo>
                    <a:pt x="26267" y="101504"/>
                    <a:pt x="45307" y="120539"/>
                    <a:pt x="64346" y="139573"/>
                  </a:cubicBezTo>
                  <a:cubicBezTo>
                    <a:pt x="74875" y="150098"/>
                    <a:pt x="89210" y="150098"/>
                    <a:pt x="99514" y="139573"/>
                  </a:cubicBezTo>
                  <a:cubicBezTo>
                    <a:pt x="106009" y="133079"/>
                    <a:pt x="112281" y="126585"/>
                    <a:pt x="118553" y="120091"/>
                  </a:cubicBezTo>
                  <a:cubicBezTo>
                    <a:pt x="144984" y="93219"/>
                    <a:pt x="171415" y="66347"/>
                    <a:pt x="197847" y="39474"/>
                  </a:cubicBezTo>
                  <a:cubicBezTo>
                    <a:pt x="202551" y="34548"/>
                    <a:pt x="205687" y="29173"/>
                    <a:pt x="205463" y="22903"/>
                  </a:cubicBezTo>
                  <a:cubicBezTo>
                    <a:pt x="205463" y="15513"/>
                    <a:pt x="202998" y="9915"/>
                    <a:pt x="197847" y="5436"/>
                  </a:cubicBezTo>
                  <a:cubicBezTo>
                    <a:pt x="189112" y="-2401"/>
                    <a:pt x="175672" y="-1730"/>
                    <a:pt x="166712" y="7228"/>
                  </a:cubicBezTo>
                  <a:close/>
                </a:path>
              </a:pathLst>
            </a:custGeom>
            <a:grpFill/>
            <a:ln w="2240" cap="flat">
              <a:noFill/>
              <a:prstDash val="solid"/>
              <a:miter/>
            </a:ln>
          </p:spPr>
          <p:txBody>
            <a:bodyPr rtlCol="0" anchor="ctr"/>
            <a:lstStyle/>
            <a:p>
              <a:endParaRPr lang="ru-RU"/>
            </a:p>
          </p:txBody>
        </p:sp>
        <p:sp>
          <p:nvSpPr>
            <p:cNvPr id="452" name="Полилиния 451">
              <a:extLst>
                <a:ext uri="{FF2B5EF4-FFF2-40B4-BE49-F238E27FC236}">
                  <a16:creationId xmlns:a16="http://schemas.microsoft.com/office/drawing/2014/main" id="{3EF22158-0DE6-F1E8-1BD9-FEEBCAB4610D}"/>
                </a:ext>
              </a:extLst>
            </p:cNvPr>
            <p:cNvSpPr/>
            <p:nvPr/>
          </p:nvSpPr>
          <p:spPr>
            <a:xfrm>
              <a:off x="10444621" y="2546782"/>
              <a:ext cx="413981" cy="414193"/>
            </a:xfrm>
            <a:custGeom>
              <a:avLst/>
              <a:gdLst>
                <a:gd name="connsiteX0" fmla="*/ 370486 w 413981"/>
                <a:gd name="connsiteY0" fmla="*/ 80531 h 414193"/>
                <a:gd name="connsiteX1" fmla="*/ 241466 w 413981"/>
                <a:gd name="connsiteY1" fmla="*/ 3050 h 414193"/>
                <a:gd name="connsiteX2" fmla="*/ 65854 w 413981"/>
                <a:gd name="connsiteY2" fmla="*/ 55675 h 414193"/>
                <a:gd name="connsiteX3" fmla="*/ 2688 w 413981"/>
                <a:gd name="connsiteY3" fmla="*/ 172792 h 414193"/>
                <a:gd name="connsiteX4" fmla="*/ 0 w 413981"/>
                <a:gd name="connsiteY4" fmla="*/ 191827 h 414193"/>
                <a:gd name="connsiteX5" fmla="*/ 0 w 413981"/>
                <a:gd name="connsiteY5" fmla="*/ 222506 h 414193"/>
                <a:gd name="connsiteX6" fmla="*/ 2464 w 413981"/>
                <a:gd name="connsiteY6" fmla="*/ 238853 h 414193"/>
                <a:gd name="connsiteX7" fmla="*/ 76606 w 413981"/>
                <a:gd name="connsiteY7" fmla="*/ 368064 h 414193"/>
                <a:gd name="connsiteX8" fmla="*/ 178075 w 413981"/>
                <a:gd name="connsiteY8" fmla="*/ 412402 h 414193"/>
                <a:gd name="connsiteX9" fmla="*/ 192411 w 413981"/>
                <a:gd name="connsiteY9" fmla="*/ 414194 h 414193"/>
                <a:gd name="connsiteX10" fmla="*/ 221530 w 413981"/>
                <a:gd name="connsiteY10" fmla="*/ 414194 h 414193"/>
                <a:gd name="connsiteX11" fmla="*/ 243929 w 413981"/>
                <a:gd name="connsiteY11" fmla="*/ 410835 h 414193"/>
                <a:gd name="connsiteX12" fmla="*/ 368470 w 413981"/>
                <a:gd name="connsiteY12" fmla="*/ 336713 h 414193"/>
                <a:gd name="connsiteX13" fmla="*/ 411253 w 413981"/>
                <a:gd name="connsiteY13" fmla="*/ 241317 h 414193"/>
                <a:gd name="connsiteX14" fmla="*/ 370486 w 413981"/>
                <a:gd name="connsiteY14" fmla="*/ 80531 h 414193"/>
                <a:gd name="connsiteX15" fmla="*/ 270361 w 413981"/>
                <a:gd name="connsiteY15" fmla="*/ 245123 h 414193"/>
                <a:gd name="connsiteX16" fmla="*/ 221754 w 413981"/>
                <a:gd name="connsiteY16" fmla="*/ 294389 h 414193"/>
                <a:gd name="connsiteX17" fmla="*/ 146716 w 413981"/>
                <a:gd name="connsiteY17" fmla="*/ 294613 h 414193"/>
                <a:gd name="connsiteX18" fmla="*/ 85118 w 413981"/>
                <a:gd name="connsiteY18" fmla="*/ 232807 h 414193"/>
                <a:gd name="connsiteX19" fmla="*/ 91838 w 413981"/>
                <a:gd name="connsiteY19" fmla="*/ 158908 h 414193"/>
                <a:gd name="connsiteX20" fmla="*/ 153660 w 413981"/>
                <a:gd name="connsiteY20" fmla="*/ 164059 h 414193"/>
                <a:gd name="connsiteX21" fmla="*/ 184124 w 413981"/>
                <a:gd name="connsiteY21" fmla="*/ 194738 h 414193"/>
                <a:gd name="connsiteX22" fmla="*/ 187035 w 413981"/>
                <a:gd name="connsiteY22" fmla="*/ 190707 h 414193"/>
                <a:gd name="connsiteX23" fmla="*/ 258713 w 413981"/>
                <a:gd name="connsiteY23" fmla="*/ 117928 h 414193"/>
                <a:gd name="connsiteX24" fmla="*/ 332407 w 413981"/>
                <a:gd name="connsiteY24" fmla="*/ 122183 h 414193"/>
                <a:gd name="connsiteX25" fmla="*/ 327927 w 413981"/>
                <a:gd name="connsiteY25" fmla="*/ 186005 h 414193"/>
                <a:gd name="connsiteX26" fmla="*/ 270361 w 413981"/>
                <a:gd name="connsiteY26" fmla="*/ 245123 h 41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981" h="414193">
                  <a:moveTo>
                    <a:pt x="370486" y="80531"/>
                  </a:moveTo>
                  <a:cubicBezTo>
                    <a:pt x="337784" y="37984"/>
                    <a:pt x="294328" y="11559"/>
                    <a:pt x="241466" y="3050"/>
                  </a:cubicBezTo>
                  <a:cubicBezTo>
                    <a:pt x="174715" y="-7699"/>
                    <a:pt x="115805" y="9992"/>
                    <a:pt x="65854" y="55675"/>
                  </a:cubicBezTo>
                  <a:cubicBezTo>
                    <a:pt x="31359" y="87249"/>
                    <a:pt x="10752" y="126662"/>
                    <a:pt x="2688" y="172792"/>
                  </a:cubicBezTo>
                  <a:cubicBezTo>
                    <a:pt x="1568" y="179063"/>
                    <a:pt x="896" y="185557"/>
                    <a:pt x="0" y="191827"/>
                  </a:cubicBezTo>
                  <a:cubicBezTo>
                    <a:pt x="0" y="202128"/>
                    <a:pt x="0" y="212429"/>
                    <a:pt x="0" y="222506"/>
                  </a:cubicBezTo>
                  <a:cubicBezTo>
                    <a:pt x="896" y="227880"/>
                    <a:pt x="1568" y="233255"/>
                    <a:pt x="2464" y="238853"/>
                  </a:cubicBezTo>
                  <a:cubicBezTo>
                    <a:pt x="10752" y="291254"/>
                    <a:pt x="35839" y="334473"/>
                    <a:pt x="76606" y="368064"/>
                  </a:cubicBezTo>
                  <a:cubicBezTo>
                    <a:pt x="106173" y="392472"/>
                    <a:pt x="140221" y="406804"/>
                    <a:pt x="178075" y="412402"/>
                  </a:cubicBezTo>
                  <a:cubicBezTo>
                    <a:pt x="182779" y="413074"/>
                    <a:pt x="187708" y="413746"/>
                    <a:pt x="192411" y="414194"/>
                  </a:cubicBezTo>
                  <a:cubicBezTo>
                    <a:pt x="202043" y="414194"/>
                    <a:pt x="211899" y="414194"/>
                    <a:pt x="221530" y="414194"/>
                  </a:cubicBezTo>
                  <a:cubicBezTo>
                    <a:pt x="228922" y="413074"/>
                    <a:pt x="236538" y="412402"/>
                    <a:pt x="243929" y="410835"/>
                  </a:cubicBezTo>
                  <a:cubicBezTo>
                    <a:pt x="294552" y="401430"/>
                    <a:pt x="335991" y="376573"/>
                    <a:pt x="368470" y="336713"/>
                  </a:cubicBezTo>
                  <a:cubicBezTo>
                    <a:pt x="391094" y="308721"/>
                    <a:pt x="405654" y="276922"/>
                    <a:pt x="411253" y="241317"/>
                  </a:cubicBezTo>
                  <a:cubicBezTo>
                    <a:pt x="420213" y="182422"/>
                    <a:pt x="407222" y="128230"/>
                    <a:pt x="370486" y="80531"/>
                  </a:cubicBezTo>
                  <a:close/>
                  <a:moveTo>
                    <a:pt x="270361" y="245123"/>
                  </a:moveTo>
                  <a:cubicBezTo>
                    <a:pt x="254233" y="261471"/>
                    <a:pt x="238106" y="278042"/>
                    <a:pt x="221754" y="294389"/>
                  </a:cubicBezTo>
                  <a:cubicBezTo>
                    <a:pt x="199355" y="317006"/>
                    <a:pt x="169116" y="317230"/>
                    <a:pt x="146716" y="294613"/>
                  </a:cubicBezTo>
                  <a:cubicBezTo>
                    <a:pt x="126109" y="274011"/>
                    <a:pt x="105501" y="253633"/>
                    <a:pt x="85118" y="232807"/>
                  </a:cubicBezTo>
                  <a:cubicBezTo>
                    <a:pt x="64063" y="211309"/>
                    <a:pt x="67422" y="175927"/>
                    <a:pt x="91838" y="158908"/>
                  </a:cubicBezTo>
                  <a:cubicBezTo>
                    <a:pt x="111101" y="145472"/>
                    <a:pt x="136861" y="147488"/>
                    <a:pt x="153660" y="164059"/>
                  </a:cubicBezTo>
                  <a:cubicBezTo>
                    <a:pt x="163740" y="173912"/>
                    <a:pt x="173371" y="183989"/>
                    <a:pt x="184124" y="194738"/>
                  </a:cubicBezTo>
                  <a:cubicBezTo>
                    <a:pt x="185244" y="193171"/>
                    <a:pt x="185915" y="191827"/>
                    <a:pt x="187035" y="190707"/>
                  </a:cubicBezTo>
                  <a:cubicBezTo>
                    <a:pt x="211003" y="166298"/>
                    <a:pt x="234747" y="142113"/>
                    <a:pt x="258713" y="117928"/>
                  </a:cubicBezTo>
                  <a:cubicBezTo>
                    <a:pt x="279993" y="96431"/>
                    <a:pt x="314264" y="98446"/>
                    <a:pt x="332407" y="122183"/>
                  </a:cubicBezTo>
                  <a:cubicBezTo>
                    <a:pt x="346967" y="141441"/>
                    <a:pt x="345399" y="167866"/>
                    <a:pt x="327927" y="186005"/>
                  </a:cubicBezTo>
                  <a:cubicBezTo>
                    <a:pt x="308888" y="205935"/>
                    <a:pt x="289625" y="225417"/>
                    <a:pt x="270361" y="245123"/>
                  </a:cubicBezTo>
                  <a:close/>
                </a:path>
              </a:pathLst>
            </a:custGeom>
            <a:grpFill/>
            <a:ln w="2240" cap="flat">
              <a:noFill/>
              <a:prstDash val="solid"/>
              <a:miter/>
            </a:ln>
          </p:spPr>
          <p:txBody>
            <a:bodyPr rtlCol="0" anchor="ctr"/>
            <a:lstStyle/>
            <a:p>
              <a:endParaRPr lang="ru-RU"/>
            </a:p>
          </p:txBody>
        </p:sp>
      </p:grpSp>
      <p:grpSp>
        <p:nvGrpSpPr>
          <p:cNvPr id="453" name="Рисунок 2">
            <a:extLst>
              <a:ext uri="{FF2B5EF4-FFF2-40B4-BE49-F238E27FC236}">
                <a16:creationId xmlns:a16="http://schemas.microsoft.com/office/drawing/2014/main" id="{AFC90330-E20B-0B4F-9C41-80B93BDE4D22}"/>
              </a:ext>
            </a:extLst>
          </p:cNvPr>
          <p:cNvGrpSpPr/>
          <p:nvPr/>
        </p:nvGrpSpPr>
        <p:grpSpPr>
          <a:xfrm>
            <a:off x="3444812" y="4996515"/>
            <a:ext cx="323965" cy="323958"/>
            <a:chOff x="10899105" y="2546782"/>
            <a:chExt cx="414202" cy="414193"/>
          </a:xfrm>
          <a:solidFill>
            <a:schemeClr val="tx2"/>
          </a:solidFill>
        </p:grpSpPr>
        <p:sp>
          <p:nvSpPr>
            <p:cNvPr id="454" name="Полилиния 453">
              <a:extLst>
                <a:ext uri="{FF2B5EF4-FFF2-40B4-BE49-F238E27FC236}">
                  <a16:creationId xmlns:a16="http://schemas.microsoft.com/office/drawing/2014/main" id="{556B47AA-B5BA-D9EF-AD9C-CD1BDAD2C316}"/>
                </a:ext>
              </a:extLst>
            </p:cNvPr>
            <p:cNvSpPr/>
            <p:nvPr/>
          </p:nvSpPr>
          <p:spPr>
            <a:xfrm>
              <a:off x="11023971" y="2671452"/>
              <a:ext cx="164855" cy="165016"/>
            </a:xfrm>
            <a:custGeom>
              <a:avLst/>
              <a:gdLst>
                <a:gd name="connsiteX0" fmla="*/ 126232 w 164855"/>
                <a:gd name="connsiteY0" fmla="*/ 157627 h 165016"/>
                <a:gd name="connsiteX1" fmla="*/ 143480 w 164855"/>
                <a:gd name="connsiteY1" fmla="*/ 165017 h 165016"/>
                <a:gd name="connsiteX2" fmla="*/ 149304 w 164855"/>
                <a:gd name="connsiteY2" fmla="*/ 163673 h 165016"/>
                <a:gd name="connsiteX3" fmla="*/ 157815 w 164855"/>
                <a:gd name="connsiteY3" fmla="*/ 126948 h 165016"/>
                <a:gd name="connsiteX4" fmla="*/ 122648 w 164855"/>
                <a:gd name="connsiteY4" fmla="*/ 91790 h 165016"/>
                <a:gd name="connsiteX5" fmla="*/ 122648 w 164855"/>
                <a:gd name="connsiteY5" fmla="*/ 73427 h 165016"/>
                <a:gd name="connsiteX6" fmla="*/ 157815 w 164855"/>
                <a:gd name="connsiteY6" fmla="*/ 38270 h 165016"/>
                <a:gd name="connsiteX7" fmla="*/ 163639 w 164855"/>
                <a:gd name="connsiteY7" fmla="*/ 15428 h 165016"/>
                <a:gd name="connsiteX8" fmla="*/ 127128 w 164855"/>
                <a:gd name="connsiteY8" fmla="*/ 6919 h 165016"/>
                <a:gd name="connsiteX9" fmla="*/ 92409 w 164855"/>
                <a:gd name="connsiteY9" fmla="*/ 41404 h 165016"/>
                <a:gd name="connsiteX10" fmla="*/ 72698 w 164855"/>
                <a:gd name="connsiteY10" fmla="*/ 41404 h 165016"/>
                <a:gd name="connsiteX11" fmla="*/ 38427 w 164855"/>
                <a:gd name="connsiteY11" fmla="*/ 7143 h 165016"/>
                <a:gd name="connsiteX12" fmla="*/ 9531 w 164855"/>
                <a:gd name="connsiteY12" fmla="*/ 4007 h 165016"/>
                <a:gd name="connsiteX13" fmla="*/ 7291 w 164855"/>
                <a:gd name="connsiteY13" fmla="*/ 38270 h 165016"/>
                <a:gd name="connsiteX14" fmla="*/ 42234 w 164855"/>
                <a:gd name="connsiteY14" fmla="*/ 73427 h 165016"/>
                <a:gd name="connsiteX15" fmla="*/ 46267 w 164855"/>
                <a:gd name="connsiteY15" fmla="*/ 79697 h 165016"/>
                <a:gd name="connsiteX16" fmla="*/ 42683 w 164855"/>
                <a:gd name="connsiteY16" fmla="*/ 90894 h 165016"/>
                <a:gd name="connsiteX17" fmla="*/ 7291 w 164855"/>
                <a:gd name="connsiteY17" fmla="*/ 126276 h 165016"/>
                <a:gd name="connsiteX18" fmla="*/ 2588 w 164855"/>
                <a:gd name="connsiteY18" fmla="*/ 152924 h 165016"/>
                <a:gd name="connsiteX19" fmla="*/ 38203 w 164855"/>
                <a:gd name="connsiteY19" fmla="*/ 157627 h 165016"/>
                <a:gd name="connsiteX20" fmla="*/ 73146 w 164855"/>
                <a:gd name="connsiteY20" fmla="*/ 122693 h 165016"/>
                <a:gd name="connsiteX21" fmla="*/ 91961 w 164855"/>
                <a:gd name="connsiteY21" fmla="*/ 122469 h 165016"/>
                <a:gd name="connsiteX22" fmla="*/ 126232 w 164855"/>
                <a:gd name="connsiteY22" fmla="*/ 157627 h 16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4855" h="165016">
                  <a:moveTo>
                    <a:pt x="126232" y="157627"/>
                  </a:moveTo>
                  <a:cubicBezTo>
                    <a:pt x="130712" y="162105"/>
                    <a:pt x="136087" y="164793"/>
                    <a:pt x="143480" y="165017"/>
                  </a:cubicBezTo>
                  <a:cubicBezTo>
                    <a:pt x="144824" y="164793"/>
                    <a:pt x="147064" y="164569"/>
                    <a:pt x="149304" y="163673"/>
                  </a:cubicBezTo>
                  <a:cubicBezTo>
                    <a:pt x="165207" y="158522"/>
                    <a:pt x="169687" y="139040"/>
                    <a:pt x="157815" y="126948"/>
                  </a:cubicBezTo>
                  <a:cubicBezTo>
                    <a:pt x="146167" y="115079"/>
                    <a:pt x="134520" y="103434"/>
                    <a:pt x="122648" y="91790"/>
                  </a:cubicBezTo>
                  <a:cubicBezTo>
                    <a:pt x="116376" y="85520"/>
                    <a:pt x="116376" y="79697"/>
                    <a:pt x="122648" y="73427"/>
                  </a:cubicBezTo>
                  <a:cubicBezTo>
                    <a:pt x="134296" y="61783"/>
                    <a:pt x="146167" y="50138"/>
                    <a:pt x="157815" y="38270"/>
                  </a:cubicBezTo>
                  <a:cubicBezTo>
                    <a:pt x="164087" y="31775"/>
                    <a:pt x="166551" y="24162"/>
                    <a:pt x="163639" y="15428"/>
                  </a:cubicBezTo>
                  <a:cubicBezTo>
                    <a:pt x="158487" y="-247"/>
                    <a:pt x="139224" y="-4726"/>
                    <a:pt x="127128" y="6919"/>
                  </a:cubicBezTo>
                  <a:cubicBezTo>
                    <a:pt x="115481" y="18339"/>
                    <a:pt x="104057" y="29984"/>
                    <a:pt x="92409" y="41404"/>
                  </a:cubicBezTo>
                  <a:cubicBezTo>
                    <a:pt x="85241" y="48571"/>
                    <a:pt x="79866" y="48571"/>
                    <a:pt x="72698" y="41404"/>
                  </a:cubicBezTo>
                  <a:cubicBezTo>
                    <a:pt x="61274" y="29984"/>
                    <a:pt x="49850" y="18563"/>
                    <a:pt x="38427" y="7143"/>
                  </a:cubicBezTo>
                  <a:cubicBezTo>
                    <a:pt x="30139" y="-1143"/>
                    <a:pt x="18715" y="-2263"/>
                    <a:pt x="9531" y="4007"/>
                  </a:cubicBezTo>
                  <a:cubicBezTo>
                    <a:pt x="-1892" y="12069"/>
                    <a:pt x="-3012" y="27744"/>
                    <a:pt x="7291" y="38270"/>
                  </a:cubicBezTo>
                  <a:cubicBezTo>
                    <a:pt x="18939" y="50138"/>
                    <a:pt x="30810" y="61559"/>
                    <a:pt x="42234" y="73427"/>
                  </a:cubicBezTo>
                  <a:cubicBezTo>
                    <a:pt x="44027" y="75219"/>
                    <a:pt x="45594" y="77458"/>
                    <a:pt x="46267" y="79697"/>
                  </a:cubicBezTo>
                  <a:cubicBezTo>
                    <a:pt x="47610" y="83952"/>
                    <a:pt x="46042" y="87759"/>
                    <a:pt x="42683" y="90894"/>
                  </a:cubicBezTo>
                  <a:cubicBezTo>
                    <a:pt x="30810" y="102539"/>
                    <a:pt x="19163" y="114407"/>
                    <a:pt x="7291" y="126276"/>
                  </a:cubicBezTo>
                  <a:cubicBezTo>
                    <a:pt x="-325" y="134113"/>
                    <a:pt x="-2116" y="143967"/>
                    <a:pt x="2588" y="152924"/>
                  </a:cubicBezTo>
                  <a:cubicBezTo>
                    <a:pt x="9531" y="166360"/>
                    <a:pt x="27003" y="168599"/>
                    <a:pt x="38203" y="157627"/>
                  </a:cubicBezTo>
                  <a:cubicBezTo>
                    <a:pt x="49850" y="146206"/>
                    <a:pt x="61498" y="134337"/>
                    <a:pt x="73146" y="122693"/>
                  </a:cubicBezTo>
                  <a:cubicBezTo>
                    <a:pt x="79642" y="116199"/>
                    <a:pt x="85466" y="116199"/>
                    <a:pt x="91961" y="122469"/>
                  </a:cubicBezTo>
                  <a:cubicBezTo>
                    <a:pt x="103161" y="134561"/>
                    <a:pt x="114585" y="145982"/>
                    <a:pt x="126232" y="157627"/>
                  </a:cubicBezTo>
                  <a:close/>
                </a:path>
              </a:pathLst>
            </a:custGeom>
            <a:grpFill/>
            <a:ln w="2240" cap="flat">
              <a:noFill/>
              <a:prstDash val="solid"/>
              <a:miter/>
            </a:ln>
          </p:spPr>
          <p:txBody>
            <a:bodyPr rtlCol="0" anchor="ctr"/>
            <a:lstStyle/>
            <a:p>
              <a:endParaRPr lang="ru-RU"/>
            </a:p>
          </p:txBody>
        </p:sp>
        <p:sp>
          <p:nvSpPr>
            <p:cNvPr id="455" name="Полилиния 454">
              <a:extLst>
                <a:ext uri="{FF2B5EF4-FFF2-40B4-BE49-F238E27FC236}">
                  <a16:creationId xmlns:a16="http://schemas.microsoft.com/office/drawing/2014/main" id="{6C6332F4-FEB4-12E5-4181-030677971CDC}"/>
                </a:ext>
              </a:extLst>
            </p:cNvPr>
            <p:cNvSpPr/>
            <p:nvPr/>
          </p:nvSpPr>
          <p:spPr>
            <a:xfrm>
              <a:off x="10899105" y="2546782"/>
              <a:ext cx="414202" cy="414193"/>
            </a:xfrm>
            <a:custGeom>
              <a:avLst/>
              <a:gdLst>
                <a:gd name="connsiteX0" fmla="*/ 370710 w 414202"/>
                <a:gd name="connsiteY0" fmla="*/ 80531 h 414193"/>
                <a:gd name="connsiteX1" fmla="*/ 241691 w 414202"/>
                <a:gd name="connsiteY1" fmla="*/ 3050 h 414193"/>
                <a:gd name="connsiteX2" fmla="*/ 66078 w 414202"/>
                <a:gd name="connsiteY2" fmla="*/ 55675 h 414193"/>
                <a:gd name="connsiteX3" fmla="*/ 2688 w 414202"/>
                <a:gd name="connsiteY3" fmla="*/ 172792 h 414193"/>
                <a:gd name="connsiteX4" fmla="*/ 0 w 414202"/>
                <a:gd name="connsiteY4" fmla="*/ 191827 h 414193"/>
                <a:gd name="connsiteX5" fmla="*/ 0 w 414202"/>
                <a:gd name="connsiteY5" fmla="*/ 222506 h 414193"/>
                <a:gd name="connsiteX6" fmla="*/ 2464 w 414202"/>
                <a:gd name="connsiteY6" fmla="*/ 238853 h 414193"/>
                <a:gd name="connsiteX7" fmla="*/ 76606 w 414202"/>
                <a:gd name="connsiteY7" fmla="*/ 368064 h 414193"/>
                <a:gd name="connsiteX8" fmla="*/ 178075 w 414202"/>
                <a:gd name="connsiteY8" fmla="*/ 412402 h 414193"/>
                <a:gd name="connsiteX9" fmla="*/ 192412 w 414202"/>
                <a:gd name="connsiteY9" fmla="*/ 414194 h 414193"/>
                <a:gd name="connsiteX10" fmla="*/ 221531 w 414202"/>
                <a:gd name="connsiteY10" fmla="*/ 414194 h 414193"/>
                <a:gd name="connsiteX11" fmla="*/ 243930 w 414202"/>
                <a:gd name="connsiteY11" fmla="*/ 410835 h 414193"/>
                <a:gd name="connsiteX12" fmla="*/ 368695 w 414202"/>
                <a:gd name="connsiteY12" fmla="*/ 336489 h 414193"/>
                <a:gd name="connsiteX13" fmla="*/ 411253 w 414202"/>
                <a:gd name="connsiteY13" fmla="*/ 241540 h 414193"/>
                <a:gd name="connsiteX14" fmla="*/ 370710 w 414202"/>
                <a:gd name="connsiteY14" fmla="*/ 80531 h 414193"/>
                <a:gd name="connsiteX15" fmla="*/ 176955 w 414202"/>
                <a:gd name="connsiteY15" fmla="*/ 306033 h 414193"/>
                <a:gd name="connsiteX16" fmla="*/ 165084 w 414202"/>
                <a:gd name="connsiteY16" fmla="*/ 315663 h 414193"/>
                <a:gd name="connsiteX17" fmla="*/ 102814 w 414202"/>
                <a:gd name="connsiteY17" fmla="*/ 304242 h 414193"/>
                <a:gd name="connsiteX18" fmla="*/ 104381 w 414202"/>
                <a:gd name="connsiteY18" fmla="*/ 241764 h 414193"/>
                <a:gd name="connsiteX19" fmla="*/ 134621 w 414202"/>
                <a:gd name="connsiteY19" fmla="*/ 211309 h 414193"/>
                <a:gd name="connsiteX20" fmla="*/ 138876 w 414202"/>
                <a:gd name="connsiteY20" fmla="*/ 208398 h 414193"/>
                <a:gd name="connsiteX21" fmla="*/ 135069 w 414202"/>
                <a:gd name="connsiteY21" fmla="*/ 204367 h 414193"/>
                <a:gd name="connsiteX22" fmla="*/ 104381 w 414202"/>
                <a:gd name="connsiteY22" fmla="*/ 173240 h 414193"/>
                <a:gd name="connsiteX23" fmla="*/ 96317 w 414202"/>
                <a:gd name="connsiteY23" fmla="*/ 121735 h 414193"/>
                <a:gd name="connsiteX24" fmla="*/ 140221 w 414202"/>
                <a:gd name="connsiteY24" fmla="*/ 92848 h 414193"/>
                <a:gd name="connsiteX25" fmla="*/ 176284 w 414202"/>
                <a:gd name="connsiteY25" fmla="*/ 108075 h 414193"/>
                <a:gd name="connsiteX26" fmla="*/ 206747 w 414202"/>
                <a:gd name="connsiteY26" fmla="*/ 138754 h 414193"/>
                <a:gd name="connsiteX27" fmla="*/ 210107 w 414202"/>
                <a:gd name="connsiteY27" fmla="*/ 135619 h 414193"/>
                <a:gd name="connsiteX28" fmla="*/ 240571 w 414202"/>
                <a:gd name="connsiteY28" fmla="*/ 105612 h 414193"/>
                <a:gd name="connsiteX29" fmla="*/ 289625 w 414202"/>
                <a:gd name="connsiteY29" fmla="*/ 95759 h 414193"/>
                <a:gd name="connsiteX30" fmla="*/ 321432 w 414202"/>
                <a:gd name="connsiteY30" fmla="*/ 135395 h 414193"/>
                <a:gd name="connsiteX31" fmla="*/ 306872 w 414202"/>
                <a:gd name="connsiteY31" fmla="*/ 176375 h 414193"/>
                <a:gd name="connsiteX32" fmla="*/ 279097 w 414202"/>
                <a:gd name="connsiteY32" fmla="*/ 204143 h 414193"/>
                <a:gd name="connsiteX33" fmla="*/ 275737 w 414202"/>
                <a:gd name="connsiteY33" fmla="*/ 207502 h 414193"/>
                <a:gd name="connsiteX34" fmla="*/ 278873 w 414202"/>
                <a:gd name="connsiteY34" fmla="*/ 210861 h 414193"/>
                <a:gd name="connsiteX35" fmla="*/ 307096 w 414202"/>
                <a:gd name="connsiteY35" fmla="*/ 239301 h 414193"/>
                <a:gd name="connsiteX36" fmla="*/ 284697 w 414202"/>
                <a:gd name="connsiteY36" fmla="*/ 321037 h 414193"/>
                <a:gd name="connsiteX37" fmla="*/ 241018 w 414202"/>
                <a:gd name="connsiteY37" fmla="*/ 310288 h 414193"/>
                <a:gd name="connsiteX38" fmla="*/ 210331 w 414202"/>
                <a:gd name="connsiteY38" fmla="*/ 279833 h 414193"/>
                <a:gd name="connsiteX39" fmla="*/ 207195 w 414202"/>
                <a:gd name="connsiteY39" fmla="*/ 276026 h 414193"/>
                <a:gd name="connsiteX40" fmla="*/ 176955 w 414202"/>
                <a:gd name="connsiteY40" fmla="*/ 306033 h 41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14202" h="414193">
                  <a:moveTo>
                    <a:pt x="370710" y="80531"/>
                  </a:moveTo>
                  <a:cubicBezTo>
                    <a:pt x="338008" y="37984"/>
                    <a:pt x="294552" y="11559"/>
                    <a:pt x="241691" y="3050"/>
                  </a:cubicBezTo>
                  <a:cubicBezTo>
                    <a:pt x="174940" y="-7699"/>
                    <a:pt x="116030" y="9992"/>
                    <a:pt x="66078" y="55675"/>
                  </a:cubicBezTo>
                  <a:cubicBezTo>
                    <a:pt x="31583" y="87249"/>
                    <a:pt x="10977" y="126662"/>
                    <a:pt x="2688" y="172792"/>
                  </a:cubicBezTo>
                  <a:cubicBezTo>
                    <a:pt x="1568" y="179063"/>
                    <a:pt x="897" y="185557"/>
                    <a:pt x="0" y="191827"/>
                  </a:cubicBezTo>
                  <a:cubicBezTo>
                    <a:pt x="0" y="202128"/>
                    <a:pt x="0" y="212429"/>
                    <a:pt x="0" y="222506"/>
                  </a:cubicBezTo>
                  <a:cubicBezTo>
                    <a:pt x="897" y="227880"/>
                    <a:pt x="1568" y="233255"/>
                    <a:pt x="2464" y="238853"/>
                  </a:cubicBezTo>
                  <a:cubicBezTo>
                    <a:pt x="10752" y="291254"/>
                    <a:pt x="35839" y="334473"/>
                    <a:pt x="76606" y="368064"/>
                  </a:cubicBezTo>
                  <a:cubicBezTo>
                    <a:pt x="106174" y="392472"/>
                    <a:pt x="140221" y="406804"/>
                    <a:pt x="178075" y="412402"/>
                  </a:cubicBezTo>
                  <a:cubicBezTo>
                    <a:pt x="182779" y="413074"/>
                    <a:pt x="187708" y="413746"/>
                    <a:pt x="192412" y="414194"/>
                  </a:cubicBezTo>
                  <a:cubicBezTo>
                    <a:pt x="202043" y="414194"/>
                    <a:pt x="211899" y="414194"/>
                    <a:pt x="221531" y="414194"/>
                  </a:cubicBezTo>
                  <a:cubicBezTo>
                    <a:pt x="228922" y="413074"/>
                    <a:pt x="236538" y="412402"/>
                    <a:pt x="243930" y="410835"/>
                  </a:cubicBezTo>
                  <a:cubicBezTo>
                    <a:pt x="294776" y="401430"/>
                    <a:pt x="336215" y="376573"/>
                    <a:pt x="368695" y="336489"/>
                  </a:cubicBezTo>
                  <a:cubicBezTo>
                    <a:pt x="391318" y="308721"/>
                    <a:pt x="405654" y="276922"/>
                    <a:pt x="411253" y="241540"/>
                  </a:cubicBezTo>
                  <a:cubicBezTo>
                    <a:pt x="420662" y="182422"/>
                    <a:pt x="407669" y="128230"/>
                    <a:pt x="370710" y="80531"/>
                  </a:cubicBezTo>
                  <a:close/>
                  <a:moveTo>
                    <a:pt x="176955" y="306033"/>
                  </a:moveTo>
                  <a:cubicBezTo>
                    <a:pt x="173372" y="309617"/>
                    <a:pt x="169340" y="312976"/>
                    <a:pt x="165084" y="315663"/>
                  </a:cubicBezTo>
                  <a:cubicBezTo>
                    <a:pt x="144700" y="327979"/>
                    <a:pt x="118045" y="322829"/>
                    <a:pt x="102814" y="304242"/>
                  </a:cubicBezTo>
                  <a:cubicBezTo>
                    <a:pt x="88030" y="285879"/>
                    <a:pt x="88478" y="259007"/>
                    <a:pt x="104381" y="241764"/>
                  </a:cubicBezTo>
                  <a:cubicBezTo>
                    <a:pt x="114014" y="231239"/>
                    <a:pt x="124541" y="221386"/>
                    <a:pt x="134621" y="211309"/>
                  </a:cubicBezTo>
                  <a:cubicBezTo>
                    <a:pt x="135741" y="210190"/>
                    <a:pt x="137309" y="209518"/>
                    <a:pt x="138876" y="208398"/>
                  </a:cubicBezTo>
                  <a:cubicBezTo>
                    <a:pt x="137085" y="206383"/>
                    <a:pt x="136189" y="205263"/>
                    <a:pt x="135069" y="204367"/>
                  </a:cubicBezTo>
                  <a:cubicBezTo>
                    <a:pt x="124765" y="194066"/>
                    <a:pt x="114014" y="184213"/>
                    <a:pt x="104381" y="173240"/>
                  </a:cubicBezTo>
                  <a:cubicBezTo>
                    <a:pt x="90942" y="158013"/>
                    <a:pt x="88255" y="140322"/>
                    <a:pt x="96317" y="121735"/>
                  </a:cubicBezTo>
                  <a:cubicBezTo>
                    <a:pt x="104606" y="103149"/>
                    <a:pt x="119614" y="93296"/>
                    <a:pt x="140221" y="92848"/>
                  </a:cubicBezTo>
                  <a:cubicBezTo>
                    <a:pt x="154556" y="92400"/>
                    <a:pt x="166428" y="97998"/>
                    <a:pt x="176284" y="108075"/>
                  </a:cubicBezTo>
                  <a:cubicBezTo>
                    <a:pt x="186364" y="118152"/>
                    <a:pt x="196443" y="128230"/>
                    <a:pt x="206747" y="138754"/>
                  </a:cubicBezTo>
                  <a:cubicBezTo>
                    <a:pt x="207867" y="137635"/>
                    <a:pt x="208987" y="136739"/>
                    <a:pt x="210107" y="135619"/>
                  </a:cubicBezTo>
                  <a:cubicBezTo>
                    <a:pt x="220187" y="125542"/>
                    <a:pt x="230042" y="115241"/>
                    <a:pt x="240571" y="105612"/>
                  </a:cubicBezTo>
                  <a:cubicBezTo>
                    <a:pt x="254682" y="92624"/>
                    <a:pt x="271706" y="89265"/>
                    <a:pt x="289625" y="95759"/>
                  </a:cubicBezTo>
                  <a:cubicBezTo>
                    <a:pt x="307992" y="102253"/>
                    <a:pt x="318744" y="116137"/>
                    <a:pt x="321432" y="135395"/>
                  </a:cubicBezTo>
                  <a:cubicBezTo>
                    <a:pt x="323672" y="151295"/>
                    <a:pt x="318296" y="165179"/>
                    <a:pt x="306872" y="176375"/>
                  </a:cubicBezTo>
                  <a:cubicBezTo>
                    <a:pt x="297689" y="185557"/>
                    <a:pt x="288505" y="194738"/>
                    <a:pt x="279097" y="204143"/>
                  </a:cubicBezTo>
                  <a:cubicBezTo>
                    <a:pt x="277977" y="205263"/>
                    <a:pt x="277081" y="206159"/>
                    <a:pt x="275737" y="207502"/>
                  </a:cubicBezTo>
                  <a:cubicBezTo>
                    <a:pt x="276857" y="208622"/>
                    <a:pt x="277753" y="209742"/>
                    <a:pt x="278873" y="210861"/>
                  </a:cubicBezTo>
                  <a:cubicBezTo>
                    <a:pt x="288281" y="220267"/>
                    <a:pt x="297912" y="229672"/>
                    <a:pt x="307096" y="239301"/>
                  </a:cubicBezTo>
                  <a:cubicBezTo>
                    <a:pt x="333975" y="267069"/>
                    <a:pt x="321880" y="311856"/>
                    <a:pt x="284697" y="321037"/>
                  </a:cubicBezTo>
                  <a:cubicBezTo>
                    <a:pt x="268570" y="325068"/>
                    <a:pt x="253562" y="321485"/>
                    <a:pt x="241018" y="310288"/>
                  </a:cubicBezTo>
                  <a:cubicBezTo>
                    <a:pt x="230267" y="300659"/>
                    <a:pt x="220411" y="290134"/>
                    <a:pt x="210331" y="279833"/>
                  </a:cubicBezTo>
                  <a:cubicBezTo>
                    <a:pt x="209211" y="278714"/>
                    <a:pt x="208539" y="277594"/>
                    <a:pt x="207195" y="276026"/>
                  </a:cubicBezTo>
                  <a:cubicBezTo>
                    <a:pt x="196892" y="286103"/>
                    <a:pt x="187035" y="296181"/>
                    <a:pt x="176955" y="306033"/>
                  </a:cubicBezTo>
                  <a:close/>
                </a:path>
              </a:pathLst>
            </a:custGeom>
            <a:grpFill/>
            <a:ln w="2240" cap="flat">
              <a:noFill/>
              <a:prstDash val="solid"/>
              <a:miter/>
            </a:ln>
          </p:spPr>
          <p:txBody>
            <a:bodyPr rtlCol="0" anchor="ctr"/>
            <a:lstStyle/>
            <a:p>
              <a:endParaRPr lang="ru-RU"/>
            </a:p>
          </p:txBody>
        </p:sp>
      </p:grpSp>
      <p:grpSp>
        <p:nvGrpSpPr>
          <p:cNvPr id="456" name="Рисунок 2">
            <a:extLst>
              <a:ext uri="{FF2B5EF4-FFF2-40B4-BE49-F238E27FC236}">
                <a16:creationId xmlns:a16="http://schemas.microsoft.com/office/drawing/2014/main" id="{A83164E4-BDA7-95AA-881F-F40A3B821E7A}"/>
              </a:ext>
            </a:extLst>
          </p:cNvPr>
          <p:cNvGrpSpPr/>
          <p:nvPr/>
        </p:nvGrpSpPr>
        <p:grpSpPr>
          <a:xfrm>
            <a:off x="1694021" y="5407386"/>
            <a:ext cx="323615" cy="323702"/>
            <a:chOff x="11392565" y="2546885"/>
            <a:chExt cx="413755" cy="413866"/>
          </a:xfrm>
          <a:solidFill>
            <a:schemeClr val="tx2"/>
          </a:solidFill>
        </p:grpSpPr>
        <p:sp>
          <p:nvSpPr>
            <p:cNvPr id="457" name="Полилиния 456">
              <a:extLst>
                <a:ext uri="{FF2B5EF4-FFF2-40B4-BE49-F238E27FC236}">
                  <a16:creationId xmlns:a16="http://schemas.microsoft.com/office/drawing/2014/main" id="{C4DA1623-723F-18BD-75B7-2EEBEC3517E8}"/>
                </a:ext>
              </a:extLst>
            </p:cNvPr>
            <p:cNvSpPr/>
            <p:nvPr/>
          </p:nvSpPr>
          <p:spPr>
            <a:xfrm>
              <a:off x="11501426" y="2655753"/>
              <a:ext cx="196890" cy="196838"/>
            </a:xfrm>
            <a:custGeom>
              <a:avLst/>
              <a:gdLst>
                <a:gd name="connsiteX0" fmla="*/ 127004 w 196890"/>
                <a:gd name="connsiteY0" fmla="*/ 83976 h 196838"/>
                <a:gd name="connsiteX1" fmla="*/ 112669 w 196890"/>
                <a:gd name="connsiteY1" fmla="*/ 69868 h 196838"/>
                <a:gd name="connsiteX2" fmla="*/ 112669 w 196890"/>
                <a:gd name="connsiteY2" fmla="*/ 4255 h 196838"/>
                <a:gd name="connsiteX3" fmla="*/ 112444 w 196890"/>
                <a:gd name="connsiteY3" fmla="*/ 0 h 196838"/>
                <a:gd name="connsiteX4" fmla="*/ 83998 w 196890"/>
                <a:gd name="connsiteY4" fmla="*/ 0 h 196838"/>
                <a:gd name="connsiteX5" fmla="*/ 83998 w 196890"/>
                <a:gd name="connsiteY5" fmla="*/ 4703 h 196838"/>
                <a:gd name="connsiteX6" fmla="*/ 83998 w 196890"/>
                <a:gd name="connsiteY6" fmla="*/ 70092 h 196838"/>
                <a:gd name="connsiteX7" fmla="*/ 69886 w 196890"/>
                <a:gd name="connsiteY7" fmla="*/ 84200 h 196838"/>
                <a:gd name="connsiteX8" fmla="*/ 4480 w 196890"/>
                <a:gd name="connsiteY8" fmla="*/ 84200 h 196838"/>
                <a:gd name="connsiteX9" fmla="*/ 0 w 196890"/>
                <a:gd name="connsiteY9" fmla="*/ 84200 h 196838"/>
                <a:gd name="connsiteX10" fmla="*/ 0 w 196890"/>
                <a:gd name="connsiteY10" fmla="*/ 112863 h 196838"/>
                <a:gd name="connsiteX11" fmla="*/ 4703 w 196890"/>
                <a:gd name="connsiteY11" fmla="*/ 112863 h 196838"/>
                <a:gd name="connsiteX12" fmla="*/ 70110 w 196890"/>
                <a:gd name="connsiteY12" fmla="*/ 112863 h 196838"/>
                <a:gd name="connsiteX13" fmla="*/ 83998 w 196890"/>
                <a:gd name="connsiteY13" fmla="*/ 126971 h 196838"/>
                <a:gd name="connsiteX14" fmla="*/ 83998 w 196890"/>
                <a:gd name="connsiteY14" fmla="*/ 192360 h 196838"/>
                <a:gd name="connsiteX15" fmla="*/ 83998 w 196890"/>
                <a:gd name="connsiteY15" fmla="*/ 196839 h 196838"/>
                <a:gd name="connsiteX16" fmla="*/ 112669 w 196890"/>
                <a:gd name="connsiteY16" fmla="*/ 196839 h 196838"/>
                <a:gd name="connsiteX17" fmla="*/ 112669 w 196890"/>
                <a:gd name="connsiteY17" fmla="*/ 192136 h 196838"/>
                <a:gd name="connsiteX18" fmla="*/ 112669 w 196890"/>
                <a:gd name="connsiteY18" fmla="*/ 126747 h 196838"/>
                <a:gd name="connsiteX19" fmla="*/ 126557 w 196890"/>
                <a:gd name="connsiteY19" fmla="*/ 112863 h 196838"/>
                <a:gd name="connsiteX20" fmla="*/ 192411 w 196890"/>
                <a:gd name="connsiteY20" fmla="*/ 112863 h 196838"/>
                <a:gd name="connsiteX21" fmla="*/ 196891 w 196890"/>
                <a:gd name="connsiteY21" fmla="*/ 112863 h 196838"/>
                <a:gd name="connsiteX22" fmla="*/ 196891 w 196890"/>
                <a:gd name="connsiteY22" fmla="*/ 84200 h 196838"/>
                <a:gd name="connsiteX23" fmla="*/ 191962 w 196890"/>
                <a:gd name="connsiteY23" fmla="*/ 84200 h 196838"/>
                <a:gd name="connsiteX24" fmla="*/ 127004 w 196890"/>
                <a:gd name="connsiteY24" fmla="*/ 83976 h 19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6890" h="196838">
                  <a:moveTo>
                    <a:pt x="127004" y="83976"/>
                  </a:moveTo>
                  <a:cubicBezTo>
                    <a:pt x="116924" y="83976"/>
                    <a:pt x="112669" y="79721"/>
                    <a:pt x="112669" y="69868"/>
                  </a:cubicBezTo>
                  <a:cubicBezTo>
                    <a:pt x="112669" y="47922"/>
                    <a:pt x="112669" y="25977"/>
                    <a:pt x="112669" y="4255"/>
                  </a:cubicBezTo>
                  <a:cubicBezTo>
                    <a:pt x="112669" y="2911"/>
                    <a:pt x="112444" y="1344"/>
                    <a:pt x="112444" y="0"/>
                  </a:cubicBezTo>
                  <a:cubicBezTo>
                    <a:pt x="102813" y="0"/>
                    <a:pt x="93629" y="0"/>
                    <a:pt x="83998" y="0"/>
                  </a:cubicBezTo>
                  <a:cubicBezTo>
                    <a:pt x="83998" y="1792"/>
                    <a:pt x="83998" y="3135"/>
                    <a:pt x="83998" y="4703"/>
                  </a:cubicBezTo>
                  <a:cubicBezTo>
                    <a:pt x="83998" y="26424"/>
                    <a:pt x="83998" y="48146"/>
                    <a:pt x="83998" y="70092"/>
                  </a:cubicBezTo>
                  <a:cubicBezTo>
                    <a:pt x="83998" y="79721"/>
                    <a:pt x="79741" y="84200"/>
                    <a:pt x="69886" y="84200"/>
                  </a:cubicBezTo>
                  <a:cubicBezTo>
                    <a:pt x="48159" y="84200"/>
                    <a:pt x="26207" y="84200"/>
                    <a:pt x="4480" y="84200"/>
                  </a:cubicBezTo>
                  <a:cubicBezTo>
                    <a:pt x="3136" y="84200"/>
                    <a:pt x="1567" y="84200"/>
                    <a:pt x="0" y="84200"/>
                  </a:cubicBezTo>
                  <a:cubicBezTo>
                    <a:pt x="0" y="93829"/>
                    <a:pt x="0" y="103234"/>
                    <a:pt x="0" y="112863"/>
                  </a:cubicBezTo>
                  <a:cubicBezTo>
                    <a:pt x="1792" y="112863"/>
                    <a:pt x="3136" y="112863"/>
                    <a:pt x="4703" y="112863"/>
                  </a:cubicBezTo>
                  <a:cubicBezTo>
                    <a:pt x="26431" y="112863"/>
                    <a:pt x="48382" y="112863"/>
                    <a:pt x="70110" y="112863"/>
                  </a:cubicBezTo>
                  <a:cubicBezTo>
                    <a:pt x="79741" y="112863"/>
                    <a:pt x="83998" y="117118"/>
                    <a:pt x="83998" y="126971"/>
                  </a:cubicBezTo>
                  <a:cubicBezTo>
                    <a:pt x="83998" y="148693"/>
                    <a:pt x="83998" y="170415"/>
                    <a:pt x="83998" y="192360"/>
                  </a:cubicBezTo>
                  <a:cubicBezTo>
                    <a:pt x="83998" y="193928"/>
                    <a:pt x="83998" y="195271"/>
                    <a:pt x="83998" y="196839"/>
                  </a:cubicBezTo>
                  <a:cubicBezTo>
                    <a:pt x="93629" y="196839"/>
                    <a:pt x="103037" y="196839"/>
                    <a:pt x="112669" y="196839"/>
                  </a:cubicBezTo>
                  <a:cubicBezTo>
                    <a:pt x="112669" y="195047"/>
                    <a:pt x="112669" y="193480"/>
                    <a:pt x="112669" y="192136"/>
                  </a:cubicBezTo>
                  <a:cubicBezTo>
                    <a:pt x="112669" y="170415"/>
                    <a:pt x="112669" y="148693"/>
                    <a:pt x="112669" y="126747"/>
                  </a:cubicBezTo>
                  <a:cubicBezTo>
                    <a:pt x="112669" y="117342"/>
                    <a:pt x="117148" y="112863"/>
                    <a:pt x="126557" y="112863"/>
                  </a:cubicBezTo>
                  <a:cubicBezTo>
                    <a:pt x="148508" y="112863"/>
                    <a:pt x="170459" y="112863"/>
                    <a:pt x="192411" y="112863"/>
                  </a:cubicBezTo>
                  <a:cubicBezTo>
                    <a:pt x="193755" y="112863"/>
                    <a:pt x="195322" y="112863"/>
                    <a:pt x="196891" y="112863"/>
                  </a:cubicBezTo>
                  <a:cubicBezTo>
                    <a:pt x="196891" y="103234"/>
                    <a:pt x="196891" y="94053"/>
                    <a:pt x="196891" y="84200"/>
                  </a:cubicBezTo>
                  <a:cubicBezTo>
                    <a:pt x="194875" y="84200"/>
                    <a:pt x="193531" y="84200"/>
                    <a:pt x="191962" y="84200"/>
                  </a:cubicBezTo>
                  <a:cubicBezTo>
                    <a:pt x="170236" y="83976"/>
                    <a:pt x="148732" y="83976"/>
                    <a:pt x="127004" y="83976"/>
                  </a:cubicBezTo>
                  <a:close/>
                </a:path>
              </a:pathLst>
            </a:custGeom>
            <a:grpFill/>
            <a:ln w="2240" cap="flat">
              <a:noFill/>
              <a:prstDash val="solid"/>
              <a:miter/>
            </a:ln>
          </p:spPr>
          <p:txBody>
            <a:bodyPr rtlCol="0" anchor="ctr"/>
            <a:lstStyle/>
            <a:p>
              <a:endParaRPr lang="ru-RU"/>
            </a:p>
          </p:txBody>
        </p:sp>
        <p:sp>
          <p:nvSpPr>
            <p:cNvPr id="458" name="Полилиния 457">
              <a:extLst>
                <a:ext uri="{FF2B5EF4-FFF2-40B4-BE49-F238E27FC236}">
                  <a16:creationId xmlns:a16="http://schemas.microsoft.com/office/drawing/2014/main" id="{EF0C6406-C6AA-3058-0C3A-2942944C1E53}"/>
                </a:ext>
              </a:extLst>
            </p:cNvPr>
            <p:cNvSpPr/>
            <p:nvPr/>
          </p:nvSpPr>
          <p:spPr>
            <a:xfrm>
              <a:off x="11392565" y="2546885"/>
              <a:ext cx="413755" cy="413866"/>
            </a:xfrm>
            <a:custGeom>
              <a:avLst/>
              <a:gdLst>
                <a:gd name="connsiteX0" fmla="*/ 345623 w 413755"/>
                <a:gd name="connsiteY0" fmla="*/ 53332 h 413866"/>
                <a:gd name="connsiteX1" fmla="*/ 243258 w 413755"/>
                <a:gd name="connsiteY1" fmla="*/ 2947 h 413866"/>
                <a:gd name="connsiteX2" fmla="*/ 135292 w 413755"/>
                <a:gd name="connsiteY2" fmla="*/ 13695 h 413866"/>
                <a:gd name="connsiteX3" fmla="*/ 26207 w 413755"/>
                <a:gd name="connsiteY3" fmla="*/ 105733 h 413866"/>
                <a:gd name="connsiteX4" fmla="*/ 896 w 413755"/>
                <a:gd name="connsiteY4" fmla="*/ 188364 h 413866"/>
                <a:gd name="connsiteX5" fmla="*/ 0 w 413755"/>
                <a:gd name="connsiteY5" fmla="*/ 192619 h 413866"/>
                <a:gd name="connsiteX6" fmla="*/ 0 w 413755"/>
                <a:gd name="connsiteY6" fmla="*/ 224866 h 413866"/>
                <a:gd name="connsiteX7" fmla="*/ 3136 w 413755"/>
                <a:gd name="connsiteY7" fmla="*/ 245020 h 413866"/>
                <a:gd name="connsiteX8" fmla="*/ 48383 w 413755"/>
                <a:gd name="connsiteY8" fmla="*/ 339520 h 413866"/>
                <a:gd name="connsiteX9" fmla="*/ 161723 w 413755"/>
                <a:gd name="connsiteY9" fmla="*/ 409388 h 413866"/>
                <a:gd name="connsiteX10" fmla="*/ 185915 w 413755"/>
                <a:gd name="connsiteY10" fmla="*/ 413195 h 413866"/>
                <a:gd name="connsiteX11" fmla="*/ 189051 w 413755"/>
                <a:gd name="connsiteY11" fmla="*/ 413867 h 413866"/>
                <a:gd name="connsiteX12" fmla="*/ 221306 w 413755"/>
                <a:gd name="connsiteY12" fmla="*/ 413867 h 413866"/>
                <a:gd name="connsiteX13" fmla="*/ 243705 w 413755"/>
                <a:gd name="connsiteY13" fmla="*/ 410732 h 413866"/>
                <a:gd name="connsiteX14" fmla="*/ 359511 w 413755"/>
                <a:gd name="connsiteY14" fmla="*/ 346463 h 413866"/>
                <a:gd name="connsiteX15" fmla="*/ 411253 w 413755"/>
                <a:gd name="connsiteY15" fmla="*/ 235615 h 413866"/>
                <a:gd name="connsiteX16" fmla="*/ 345623 w 413755"/>
                <a:gd name="connsiteY16" fmla="*/ 53332 h 413866"/>
                <a:gd name="connsiteX17" fmla="*/ 324567 w 413755"/>
                <a:gd name="connsiteY17" fmla="*/ 247259 h 413866"/>
                <a:gd name="connsiteX18" fmla="*/ 252665 w 413755"/>
                <a:gd name="connsiteY18" fmla="*/ 247259 h 413866"/>
                <a:gd name="connsiteX19" fmla="*/ 247514 w 413755"/>
                <a:gd name="connsiteY19" fmla="*/ 247259 h 413866"/>
                <a:gd name="connsiteX20" fmla="*/ 247514 w 413755"/>
                <a:gd name="connsiteY20" fmla="*/ 252410 h 413866"/>
                <a:gd name="connsiteX21" fmla="*/ 247514 w 413755"/>
                <a:gd name="connsiteY21" fmla="*/ 323845 h 413866"/>
                <a:gd name="connsiteX22" fmla="*/ 232730 w 413755"/>
                <a:gd name="connsiteY22" fmla="*/ 338625 h 413866"/>
                <a:gd name="connsiteX23" fmla="*/ 181883 w 413755"/>
                <a:gd name="connsiteY23" fmla="*/ 338625 h 413866"/>
                <a:gd name="connsiteX24" fmla="*/ 167100 w 413755"/>
                <a:gd name="connsiteY24" fmla="*/ 323621 h 413866"/>
                <a:gd name="connsiteX25" fmla="*/ 167100 w 413755"/>
                <a:gd name="connsiteY25" fmla="*/ 252410 h 413866"/>
                <a:gd name="connsiteX26" fmla="*/ 167100 w 413755"/>
                <a:gd name="connsiteY26" fmla="*/ 247035 h 413866"/>
                <a:gd name="connsiteX27" fmla="*/ 161723 w 413755"/>
                <a:gd name="connsiteY27" fmla="*/ 247035 h 413866"/>
                <a:gd name="connsiteX28" fmla="*/ 90942 w 413755"/>
                <a:gd name="connsiteY28" fmla="*/ 247035 h 413866"/>
                <a:gd name="connsiteX29" fmla="*/ 75485 w 413755"/>
                <a:gd name="connsiteY29" fmla="*/ 231808 h 413866"/>
                <a:gd name="connsiteX30" fmla="*/ 75485 w 413755"/>
                <a:gd name="connsiteY30" fmla="*/ 180975 h 413866"/>
                <a:gd name="connsiteX31" fmla="*/ 89822 w 413755"/>
                <a:gd name="connsiteY31" fmla="*/ 166867 h 413866"/>
                <a:gd name="connsiteX32" fmla="*/ 161723 w 413755"/>
                <a:gd name="connsiteY32" fmla="*/ 166867 h 413866"/>
                <a:gd name="connsiteX33" fmla="*/ 167100 w 413755"/>
                <a:gd name="connsiteY33" fmla="*/ 166867 h 413866"/>
                <a:gd name="connsiteX34" fmla="*/ 167100 w 413755"/>
                <a:gd name="connsiteY34" fmla="*/ 161940 h 413866"/>
                <a:gd name="connsiteX35" fmla="*/ 167100 w 413755"/>
                <a:gd name="connsiteY35" fmla="*/ 90505 h 413866"/>
                <a:gd name="connsiteX36" fmla="*/ 182107 w 413755"/>
                <a:gd name="connsiteY36" fmla="*/ 75502 h 413866"/>
                <a:gd name="connsiteX37" fmla="*/ 233401 w 413755"/>
                <a:gd name="connsiteY37" fmla="*/ 75502 h 413866"/>
                <a:gd name="connsiteX38" fmla="*/ 247514 w 413755"/>
                <a:gd name="connsiteY38" fmla="*/ 89833 h 413866"/>
                <a:gd name="connsiteX39" fmla="*/ 247514 w 413755"/>
                <a:gd name="connsiteY39" fmla="*/ 161716 h 413866"/>
                <a:gd name="connsiteX40" fmla="*/ 247514 w 413755"/>
                <a:gd name="connsiteY40" fmla="*/ 167091 h 413866"/>
                <a:gd name="connsiteX41" fmla="*/ 252441 w 413755"/>
                <a:gd name="connsiteY41" fmla="*/ 167091 h 413866"/>
                <a:gd name="connsiteX42" fmla="*/ 323896 w 413755"/>
                <a:gd name="connsiteY42" fmla="*/ 167091 h 413866"/>
                <a:gd name="connsiteX43" fmla="*/ 338903 w 413755"/>
                <a:gd name="connsiteY43" fmla="*/ 182094 h 413866"/>
                <a:gd name="connsiteX44" fmla="*/ 338903 w 413755"/>
                <a:gd name="connsiteY44" fmla="*/ 232927 h 413866"/>
                <a:gd name="connsiteX45" fmla="*/ 324567 w 413755"/>
                <a:gd name="connsiteY45" fmla="*/ 247259 h 41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3755" h="413866">
                  <a:moveTo>
                    <a:pt x="345623" y="53332"/>
                  </a:moveTo>
                  <a:cubicBezTo>
                    <a:pt x="316503" y="26460"/>
                    <a:pt x="282233" y="9441"/>
                    <a:pt x="243258" y="2947"/>
                  </a:cubicBezTo>
                  <a:cubicBezTo>
                    <a:pt x="206299" y="-3324"/>
                    <a:pt x="170236" y="483"/>
                    <a:pt x="135292" y="13695"/>
                  </a:cubicBezTo>
                  <a:cubicBezTo>
                    <a:pt x="88253" y="31610"/>
                    <a:pt x="51294" y="61841"/>
                    <a:pt x="26207" y="105733"/>
                  </a:cubicBezTo>
                  <a:cubicBezTo>
                    <a:pt x="11647" y="131261"/>
                    <a:pt x="3360" y="159029"/>
                    <a:pt x="896" y="188364"/>
                  </a:cubicBezTo>
                  <a:cubicBezTo>
                    <a:pt x="896" y="189708"/>
                    <a:pt x="447" y="191276"/>
                    <a:pt x="0" y="192619"/>
                  </a:cubicBezTo>
                  <a:cubicBezTo>
                    <a:pt x="0" y="203368"/>
                    <a:pt x="0" y="214117"/>
                    <a:pt x="0" y="224866"/>
                  </a:cubicBezTo>
                  <a:cubicBezTo>
                    <a:pt x="1120" y="231584"/>
                    <a:pt x="2016" y="238302"/>
                    <a:pt x="3136" y="245020"/>
                  </a:cubicBezTo>
                  <a:cubicBezTo>
                    <a:pt x="9631" y="280626"/>
                    <a:pt x="25087" y="311977"/>
                    <a:pt x="48383" y="339520"/>
                  </a:cubicBezTo>
                  <a:cubicBezTo>
                    <a:pt x="78622" y="375126"/>
                    <a:pt x="116029" y="398863"/>
                    <a:pt x="161723" y="409388"/>
                  </a:cubicBezTo>
                  <a:cubicBezTo>
                    <a:pt x="169563" y="411179"/>
                    <a:pt x="177851" y="412075"/>
                    <a:pt x="185915" y="413195"/>
                  </a:cubicBezTo>
                  <a:cubicBezTo>
                    <a:pt x="187035" y="413419"/>
                    <a:pt x="187931" y="413643"/>
                    <a:pt x="189051" y="413867"/>
                  </a:cubicBezTo>
                  <a:cubicBezTo>
                    <a:pt x="199802" y="413867"/>
                    <a:pt x="210554" y="413867"/>
                    <a:pt x="221306" y="413867"/>
                  </a:cubicBezTo>
                  <a:cubicBezTo>
                    <a:pt x="228698" y="412747"/>
                    <a:pt x="236314" y="412075"/>
                    <a:pt x="243705" y="410732"/>
                  </a:cubicBezTo>
                  <a:cubicBezTo>
                    <a:pt x="289848" y="402894"/>
                    <a:pt x="328376" y="381172"/>
                    <a:pt x="359511" y="346463"/>
                  </a:cubicBezTo>
                  <a:cubicBezTo>
                    <a:pt x="387957" y="314664"/>
                    <a:pt x="405429" y="277714"/>
                    <a:pt x="411253" y="235615"/>
                  </a:cubicBezTo>
                  <a:cubicBezTo>
                    <a:pt x="421781" y="163508"/>
                    <a:pt x="398934" y="102598"/>
                    <a:pt x="345623" y="53332"/>
                  </a:cubicBezTo>
                  <a:close/>
                  <a:moveTo>
                    <a:pt x="324567" y="247259"/>
                  </a:moveTo>
                  <a:cubicBezTo>
                    <a:pt x="300599" y="247259"/>
                    <a:pt x="276633" y="247259"/>
                    <a:pt x="252665" y="247259"/>
                  </a:cubicBezTo>
                  <a:cubicBezTo>
                    <a:pt x="251098" y="247259"/>
                    <a:pt x="249529" y="247259"/>
                    <a:pt x="247514" y="247259"/>
                  </a:cubicBezTo>
                  <a:cubicBezTo>
                    <a:pt x="247514" y="249275"/>
                    <a:pt x="247514" y="250842"/>
                    <a:pt x="247514" y="252410"/>
                  </a:cubicBezTo>
                  <a:cubicBezTo>
                    <a:pt x="247514" y="276147"/>
                    <a:pt x="247514" y="300108"/>
                    <a:pt x="247514" y="323845"/>
                  </a:cubicBezTo>
                  <a:cubicBezTo>
                    <a:pt x="247514" y="333922"/>
                    <a:pt x="242809" y="338625"/>
                    <a:pt x="232730" y="338625"/>
                  </a:cubicBezTo>
                  <a:cubicBezTo>
                    <a:pt x="215706" y="338625"/>
                    <a:pt x="198906" y="338625"/>
                    <a:pt x="181883" y="338625"/>
                  </a:cubicBezTo>
                  <a:cubicBezTo>
                    <a:pt x="171803" y="338625"/>
                    <a:pt x="167100" y="333922"/>
                    <a:pt x="167100" y="323621"/>
                  </a:cubicBezTo>
                  <a:cubicBezTo>
                    <a:pt x="167100" y="299884"/>
                    <a:pt x="167100" y="276147"/>
                    <a:pt x="167100" y="252410"/>
                  </a:cubicBezTo>
                  <a:cubicBezTo>
                    <a:pt x="167100" y="250842"/>
                    <a:pt x="167100" y="249275"/>
                    <a:pt x="167100" y="247035"/>
                  </a:cubicBezTo>
                  <a:cubicBezTo>
                    <a:pt x="165083" y="247035"/>
                    <a:pt x="163516" y="247035"/>
                    <a:pt x="161723" y="247035"/>
                  </a:cubicBezTo>
                  <a:cubicBezTo>
                    <a:pt x="138204" y="247035"/>
                    <a:pt x="114684" y="247035"/>
                    <a:pt x="90942" y="247035"/>
                  </a:cubicBezTo>
                  <a:cubicBezTo>
                    <a:pt x="79965" y="247035"/>
                    <a:pt x="75485" y="242557"/>
                    <a:pt x="75485" y="231808"/>
                  </a:cubicBezTo>
                  <a:cubicBezTo>
                    <a:pt x="75485" y="214789"/>
                    <a:pt x="75485" y="197770"/>
                    <a:pt x="75485" y="180975"/>
                  </a:cubicBezTo>
                  <a:cubicBezTo>
                    <a:pt x="75485" y="171793"/>
                    <a:pt x="80414" y="166867"/>
                    <a:pt x="89822" y="166867"/>
                  </a:cubicBezTo>
                  <a:cubicBezTo>
                    <a:pt x="113789" y="166867"/>
                    <a:pt x="137756" y="166867"/>
                    <a:pt x="161723" y="166867"/>
                  </a:cubicBezTo>
                  <a:cubicBezTo>
                    <a:pt x="163292" y="166867"/>
                    <a:pt x="164860" y="166867"/>
                    <a:pt x="167100" y="166867"/>
                  </a:cubicBezTo>
                  <a:cubicBezTo>
                    <a:pt x="167100" y="165075"/>
                    <a:pt x="167100" y="163508"/>
                    <a:pt x="167100" y="161940"/>
                  </a:cubicBezTo>
                  <a:cubicBezTo>
                    <a:pt x="167100" y="138203"/>
                    <a:pt x="167100" y="114242"/>
                    <a:pt x="167100" y="90505"/>
                  </a:cubicBezTo>
                  <a:cubicBezTo>
                    <a:pt x="167100" y="79980"/>
                    <a:pt x="171580" y="75502"/>
                    <a:pt x="182107" y="75502"/>
                  </a:cubicBezTo>
                  <a:cubicBezTo>
                    <a:pt x="199131" y="75502"/>
                    <a:pt x="216379" y="75502"/>
                    <a:pt x="233401" y="75502"/>
                  </a:cubicBezTo>
                  <a:cubicBezTo>
                    <a:pt x="242585" y="75502"/>
                    <a:pt x="247514" y="80428"/>
                    <a:pt x="247514" y="89833"/>
                  </a:cubicBezTo>
                  <a:cubicBezTo>
                    <a:pt x="247514" y="113794"/>
                    <a:pt x="247514" y="137755"/>
                    <a:pt x="247514" y="161716"/>
                  </a:cubicBezTo>
                  <a:cubicBezTo>
                    <a:pt x="247514" y="163284"/>
                    <a:pt x="247514" y="164851"/>
                    <a:pt x="247514" y="167091"/>
                  </a:cubicBezTo>
                  <a:cubicBezTo>
                    <a:pt x="249529" y="167091"/>
                    <a:pt x="250873" y="167091"/>
                    <a:pt x="252441" y="167091"/>
                  </a:cubicBezTo>
                  <a:cubicBezTo>
                    <a:pt x="276184" y="167091"/>
                    <a:pt x="300152" y="167091"/>
                    <a:pt x="323896" y="167091"/>
                  </a:cubicBezTo>
                  <a:cubicBezTo>
                    <a:pt x="334199" y="167091"/>
                    <a:pt x="338903" y="171793"/>
                    <a:pt x="338903" y="182094"/>
                  </a:cubicBezTo>
                  <a:cubicBezTo>
                    <a:pt x="338903" y="199113"/>
                    <a:pt x="338903" y="216132"/>
                    <a:pt x="338903" y="232927"/>
                  </a:cubicBezTo>
                  <a:cubicBezTo>
                    <a:pt x="338903" y="242557"/>
                    <a:pt x="334199" y="247259"/>
                    <a:pt x="324567" y="247259"/>
                  </a:cubicBezTo>
                  <a:close/>
                </a:path>
              </a:pathLst>
            </a:custGeom>
            <a:grpFill/>
            <a:ln w="2240" cap="flat">
              <a:noFill/>
              <a:prstDash val="solid"/>
              <a:miter/>
            </a:ln>
          </p:spPr>
          <p:txBody>
            <a:bodyPr rtlCol="0" anchor="ctr"/>
            <a:lstStyle/>
            <a:p>
              <a:endParaRPr lang="ru-RU"/>
            </a:p>
          </p:txBody>
        </p:sp>
      </p:grpSp>
      <p:grpSp>
        <p:nvGrpSpPr>
          <p:cNvPr id="459" name="Рисунок 2">
            <a:extLst>
              <a:ext uri="{FF2B5EF4-FFF2-40B4-BE49-F238E27FC236}">
                <a16:creationId xmlns:a16="http://schemas.microsoft.com/office/drawing/2014/main" id="{B0B474CC-2DFC-A813-39FC-D44F7F61590F}"/>
              </a:ext>
            </a:extLst>
          </p:cNvPr>
          <p:cNvGrpSpPr/>
          <p:nvPr/>
        </p:nvGrpSpPr>
        <p:grpSpPr>
          <a:xfrm>
            <a:off x="3444827" y="5407400"/>
            <a:ext cx="323935" cy="323675"/>
            <a:chOff x="9942427" y="2547145"/>
            <a:chExt cx="414164" cy="413831"/>
          </a:xfrm>
          <a:solidFill>
            <a:schemeClr val="tx2"/>
          </a:solidFill>
        </p:grpSpPr>
        <p:sp>
          <p:nvSpPr>
            <p:cNvPr id="460" name="Полилиния 459">
              <a:extLst>
                <a:ext uri="{FF2B5EF4-FFF2-40B4-BE49-F238E27FC236}">
                  <a16:creationId xmlns:a16="http://schemas.microsoft.com/office/drawing/2014/main" id="{B51BCE15-C032-D8E2-8CA8-973BCC3EEB2D}"/>
                </a:ext>
              </a:extLst>
            </p:cNvPr>
            <p:cNvSpPr/>
            <p:nvPr/>
          </p:nvSpPr>
          <p:spPr>
            <a:xfrm>
              <a:off x="10081303" y="2685756"/>
              <a:ext cx="136636" cy="136609"/>
            </a:xfrm>
            <a:custGeom>
              <a:avLst/>
              <a:gdLst>
                <a:gd name="connsiteX0" fmla="*/ 68541 w 136636"/>
                <a:gd name="connsiteY0" fmla="*/ 5 h 136609"/>
                <a:gd name="connsiteX1" fmla="*/ 0 w 136636"/>
                <a:gd name="connsiteY1" fmla="*/ 68305 h 136609"/>
                <a:gd name="connsiteX2" fmla="*/ 68094 w 136636"/>
                <a:gd name="connsiteY2" fmla="*/ 136605 h 136609"/>
                <a:gd name="connsiteX3" fmla="*/ 136636 w 136636"/>
                <a:gd name="connsiteY3" fmla="*/ 68305 h 136609"/>
                <a:gd name="connsiteX4" fmla="*/ 68541 w 136636"/>
                <a:gd name="connsiteY4" fmla="*/ 5 h 136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36" h="136609">
                  <a:moveTo>
                    <a:pt x="68541" y="5"/>
                  </a:moveTo>
                  <a:cubicBezTo>
                    <a:pt x="31359" y="-443"/>
                    <a:pt x="223" y="30684"/>
                    <a:pt x="0" y="68305"/>
                  </a:cubicBezTo>
                  <a:cubicBezTo>
                    <a:pt x="0" y="105702"/>
                    <a:pt x="30239" y="136157"/>
                    <a:pt x="68094" y="136605"/>
                  </a:cubicBezTo>
                  <a:cubicBezTo>
                    <a:pt x="105277" y="137053"/>
                    <a:pt x="136412" y="105926"/>
                    <a:pt x="136636" y="68305"/>
                  </a:cubicBezTo>
                  <a:cubicBezTo>
                    <a:pt x="136636" y="30908"/>
                    <a:pt x="106397" y="453"/>
                    <a:pt x="68541" y="5"/>
                  </a:cubicBezTo>
                  <a:close/>
                </a:path>
              </a:pathLst>
            </a:custGeom>
            <a:grpFill/>
            <a:ln w="2240" cap="flat">
              <a:noFill/>
              <a:prstDash val="solid"/>
              <a:miter/>
            </a:ln>
          </p:spPr>
          <p:txBody>
            <a:bodyPr rtlCol="0" anchor="ctr"/>
            <a:lstStyle/>
            <a:p>
              <a:endParaRPr lang="ru-RU"/>
            </a:p>
          </p:txBody>
        </p:sp>
        <p:sp>
          <p:nvSpPr>
            <p:cNvPr id="461" name="Полилиния 460">
              <a:extLst>
                <a:ext uri="{FF2B5EF4-FFF2-40B4-BE49-F238E27FC236}">
                  <a16:creationId xmlns:a16="http://schemas.microsoft.com/office/drawing/2014/main" id="{1C427667-5565-B13D-4ECB-C46262077E25}"/>
                </a:ext>
              </a:extLst>
            </p:cNvPr>
            <p:cNvSpPr/>
            <p:nvPr/>
          </p:nvSpPr>
          <p:spPr>
            <a:xfrm>
              <a:off x="9942427" y="2547145"/>
              <a:ext cx="414164" cy="413831"/>
            </a:xfrm>
            <a:custGeom>
              <a:avLst/>
              <a:gdLst>
                <a:gd name="connsiteX0" fmla="*/ 401397 w 414164"/>
                <a:gd name="connsiteY0" fmla="*/ 158994 h 413831"/>
                <a:gd name="connsiteX1" fmla="*/ 376086 w 414164"/>
                <a:gd name="connsiteY1" fmla="*/ 153619 h 413831"/>
                <a:gd name="connsiteX2" fmla="*/ 371606 w 414164"/>
                <a:gd name="connsiteY2" fmla="*/ 149812 h 413831"/>
                <a:gd name="connsiteX3" fmla="*/ 363990 w 414164"/>
                <a:gd name="connsiteY3" fmla="*/ 131226 h 413831"/>
                <a:gd name="connsiteX4" fmla="*/ 364438 w 414164"/>
                <a:gd name="connsiteY4" fmla="*/ 125403 h 413831"/>
                <a:gd name="connsiteX5" fmla="*/ 378997 w 414164"/>
                <a:gd name="connsiteY5" fmla="*/ 102562 h 413831"/>
                <a:gd name="connsiteX6" fmla="*/ 376982 w 414164"/>
                <a:gd name="connsiteY6" fmla="*/ 83752 h 413831"/>
                <a:gd name="connsiteX7" fmla="*/ 330391 w 414164"/>
                <a:gd name="connsiteY7" fmla="*/ 37173 h 413831"/>
                <a:gd name="connsiteX8" fmla="*/ 311575 w 414164"/>
                <a:gd name="connsiteY8" fmla="*/ 35158 h 413831"/>
                <a:gd name="connsiteX9" fmla="*/ 288504 w 414164"/>
                <a:gd name="connsiteY9" fmla="*/ 49938 h 413831"/>
                <a:gd name="connsiteX10" fmla="*/ 283576 w 414164"/>
                <a:gd name="connsiteY10" fmla="*/ 50385 h 413831"/>
                <a:gd name="connsiteX11" fmla="*/ 264536 w 414164"/>
                <a:gd name="connsiteY11" fmla="*/ 42772 h 413831"/>
                <a:gd name="connsiteX12" fmla="*/ 260729 w 414164"/>
                <a:gd name="connsiteY12" fmla="*/ 38293 h 413831"/>
                <a:gd name="connsiteX13" fmla="*/ 255353 w 414164"/>
                <a:gd name="connsiteY13" fmla="*/ 12988 h 413831"/>
                <a:gd name="connsiteX14" fmla="*/ 245274 w 414164"/>
                <a:gd name="connsiteY14" fmla="*/ 0 h 413831"/>
                <a:gd name="connsiteX15" fmla="*/ 169116 w 414164"/>
                <a:gd name="connsiteY15" fmla="*/ 0 h 413831"/>
                <a:gd name="connsiteX16" fmla="*/ 159036 w 414164"/>
                <a:gd name="connsiteY16" fmla="*/ 12988 h 413831"/>
                <a:gd name="connsiteX17" fmla="*/ 153659 w 414164"/>
                <a:gd name="connsiteY17" fmla="*/ 38293 h 413831"/>
                <a:gd name="connsiteX18" fmla="*/ 149852 w 414164"/>
                <a:gd name="connsiteY18" fmla="*/ 42772 h 413831"/>
                <a:gd name="connsiteX19" fmla="*/ 131260 w 414164"/>
                <a:gd name="connsiteY19" fmla="*/ 50385 h 413831"/>
                <a:gd name="connsiteX20" fmla="*/ 125437 w 414164"/>
                <a:gd name="connsiteY20" fmla="*/ 49938 h 413831"/>
                <a:gd name="connsiteX21" fmla="*/ 102589 w 414164"/>
                <a:gd name="connsiteY21" fmla="*/ 35158 h 413831"/>
                <a:gd name="connsiteX22" fmla="*/ 83774 w 414164"/>
                <a:gd name="connsiteY22" fmla="*/ 37173 h 413831"/>
                <a:gd name="connsiteX23" fmla="*/ 37406 w 414164"/>
                <a:gd name="connsiteY23" fmla="*/ 83528 h 413831"/>
                <a:gd name="connsiteX24" fmla="*/ 35391 w 414164"/>
                <a:gd name="connsiteY24" fmla="*/ 103010 h 413831"/>
                <a:gd name="connsiteX25" fmla="*/ 49950 w 414164"/>
                <a:gd name="connsiteY25" fmla="*/ 125403 h 413831"/>
                <a:gd name="connsiteX26" fmla="*/ 50399 w 414164"/>
                <a:gd name="connsiteY26" fmla="*/ 131226 h 413831"/>
                <a:gd name="connsiteX27" fmla="*/ 42559 w 414164"/>
                <a:gd name="connsiteY27" fmla="*/ 149812 h 413831"/>
                <a:gd name="connsiteX28" fmla="*/ 38526 w 414164"/>
                <a:gd name="connsiteY28" fmla="*/ 153395 h 413831"/>
                <a:gd name="connsiteX29" fmla="*/ 11647 w 414164"/>
                <a:gd name="connsiteY29" fmla="*/ 159218 h 413831"/>
                <a:gd name="connsiteX30" fmla="*/ 0 w 414164"/>
                <a:gd name="connsiteY30" fmla="*/ 173774 h 413831"/>
                <a:gd name="connsiteX31" fmla="*/ 0 w 414164"/>
                <a:gd name="connsiteY31" fmla="*/ 240058 h 413831"/>
                <a:gd name="connsiteX32" fmla="*/ 11871 w 414164"/>
                <a:gd name="connsiteY32" fmla="*/ 254614 h 413831"/>
                <a:gd name="connsiteX33" fmla="*/ 38302 w 414164"/>
                <a:gd name="connsiteY33" fmla="*/ 260436 h 413831"/>
                <a:gd name="connsiteX34" fmla="*/ 42559 w 414164"/>
                <a:gd name="connsiteY34" fmla="*/ 264019 h 413831"/>
                <a:gd name="connsiteX35" fmla="*/ 50622 w 414164"/>
                <a:gd name="connsiteY35" fmla="*/ 283277 h 413831"/>
                <a:gd name="connsiteX36" fmla="*/ 50174 w 414164"/>
                <a:gd name="connsiteY36" fmla="*/ 287980 h 413831"/>
                <a:gd name="connsiteX37" fmla="*/ 35391 w 414164"/>
                <a:gd name="connsiteY37" fmla="*/ 311045 h 413831"/>
                <a:gd name="connsiteX38" fmla="*/ 37406 w 414164"/>
                <a:gd name="connsiteY38" fmla="*/ 330304 h 413831"/>
                <a:gd name="connsiteX39" fmla="*/ 83774 w 414164"/>
                <a:gd name="connsiteY39" fmla="*/ 376658 h 413831"/>
                <a:gd name="connsiteX40" fmla="*/ 102813 w 414164"/>
                <a:gd name="connsiteY40" fmla="*/ 378674 h 413831"/>
                <a:gd name="connsiteX41" fmla="*/ 125884 w 414164"/>
                <a:gd name="connsiteY41" fmla="*/ 363894 h 413831"/>
                <a:gd name="connsiteX42" fmla="*/ 130588 w 414164"/>
                <a:gd name="connsiteY42" fmla="*/ 363446 h 413831"/>
                <a:gd name="connsiteX43" fmla="*/ 149852 w 414164"/>
                <a:gd name="connsiteY43" fmla="*/ 371508 h 413831"/>
                <a:gd name="connsiteX44" fmla="*/ 153436 w 414164"/>
                <a:gd name="connsiteY44" fmla="*/ 375539 h 413831"/>
                <a:gd name="connsiteX45" fmla="*/ 159259 w 414164"/>
                <a:gd name="connsiteY45" fmla="*/ 401963 h 413831"/>
                <a:gd name="connsiteX46" fmla="*/ 173819 w 414164"/>
                <a:gd name="connsiteY46" fmla="*/ 413831 h 413831"/>
                <a:gd name="connsiteX47" fmla="*/ 240121 w 414164"/>
                <a:gd name="connsiteY47" fmla="*/ 413831 h 413831"/>
                <a:gd name="connsiteX48" fmla="*/ 254681 w 414164"/>
                <a:gd name="connsiteY48" fmla="*/ 402187 h 413831"/>
                <a:gd name="connsiteX49" fmla="*/ 260505 w 414164"/>
                <a:gd name="connsiteY49" fmla="*/ 375539 h 413831"/>
                <a:gd name="connsiteX50" fmla="*/ 263865 w 414164"/>
                <a:gd name="connsiteY50" fmla="*/ 371732 h 413831"/>
                <a:gd name="connsiteX51" fmla="*/ 283576 w 414164"/>
                <a:gd name="connsiteY51" fmla="*/ 363446 h 413831"/>
                <a:gd name="connsiteX52" fmla="*/ 288280 w 414164"/>
                <a:gd name="connsiteY52" fmla="*/ 363894 h 413831"/>
                <a:gd name="connsiteX53" fmla="*/ 311352 w 414164"/>
                <a:gd name="connsiteY53" fmla="*/ 378674 h 413831"/>
                <a:gd name="connsiteX54" fmla="*/ 330391 w 414164"/>
                <a:gd name="connsiteY54" fmla="*/ 376434 h 413831"/>
                <a:gd name="connsiteX55" fmla="*/ 376757 w 414164"/>
                <a:gd name="connsiteY55" fmla="*/ 330080 h 413831"/>
                <a:gd name="connsiteX56" fmla="*/ 378773 w 414164"/>
                <a:gd name="connsiteY56" fmla="*/ 311269 h 413831"/>
                <a:gd name="connsiteX57" fmla="*/ 364214 w 414164"/>
                <a:gd name="connsiteY57" fmla="*/ 288428 h 413831"/>
                <a:gd name="connsiteX58" fmla="*/ 363766 w 414164"/>
                <a:gd name="connsiteY58" fmla="*/ 282606 h 413831"/>
                <a:gd name="connsiteX59" fmla="*/ 371382 w 414164"/>
                <a:gd name="connsiteY59" fmla="*/ 264019 h 413831"/>
                <a:gd name="connsiteX60" fmla="*/ 375862 w 414164"/>
                <a:gd name="connsiteY60" fmla="*/ 260212 h 413831"/>
                <a:gd name="connsiteX61" fmla="*/ 401173 w 414164"/>
                <a:gd name="connsiteY61" fmla="*/ 254838 h 413831"/>
                <a:gd name="connsiteX62" fmla="*/ 414165 w 414164"/>
                <a:gd name="connsiteY62" fmla="*/ 244761 h 413831"/>
                <a:gd name="connsiteX63" fmla="*/ 414165 w 414164"/>
                <a:gd name="connsiteY63" fmla="*/ 168847 h 413831"/>
                <a:gd name="connsiteX64" fmla="*/ 401397 w 414164"/>
                <a:gd name="connsiteY64" fmla="*/ 158994 h 413831"/>
                <a:gd name="connsiteX65" fmla="*/ 306424 w 414164"/>
                <a:gd name="connsiteY65" fmla="*/ 206916 h 413831"/>
                <a:gd name="connsiteX66" fmla="*/ 206970 w 414164"/>
                <a:gd name="connsiteY66" fmla="*/ 305895 h 413831"/>
                <a:gd name="connsiteX67" fmla="*/ 108189 w 414164"/>
                <a:gd name="connsiteY67" fmla="*/ 206916 h 413831"/>
                <a:gd name="connsiteX68" fmla="*/ 207642 w 414164"/>
                <a:gd name="connsiteY68" fmla="*/ 107937 h 413831"/>
                <a:gd name="connsiteX69" fmla="*/ 306424 w 414164"/>
                <a:gd name="connsiteY69" fmla="*/ 206916 h 41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14164" h="413831">
                  <a:moveTo>
                    <a:pt x="401397" y="158994"/>
                  </a:moveTo>
                  <a:cubicBezTo>
                    <a:pt x="392885" y="157426"/>
                    <a:pt x="384597" y="155411"/>
                    <a:pt x="376086" y="153619"/>
                  </a:cubicBezTo>
                  <a:cubicBezTo>
                    <a:pt x="373846" y="153171"/>
                    <a:pt x="372502" y="152052"/>
                    <a:pt x="371606" y="149812"/>
                  </a:cubicBezTo>
                  <a:cubicBezTo>
                    <a:pt x="369366" y="143542"/>
                    <a:pt x="366678" y="137272"/>
                    <a:pt x="363990" y="131226"/>
                  </a:cubicBezTo>
                  <a:cubicBezTo>
                    <a:pt x="362870" y="128987"/>
                    <a:pt x="363094" y="127419"/>
                    <a:pt x="364438" y="125403"/>
                  </a:cubicBezTo>
                  <a:cubicBezTo>
                    <a:pt x="369366" y="117790"/>
                    <a:pt x="374293" y="110176"/>
                    <a:pt x="378997" y="102562"/>
                  </a:cubicBezTo>
                  <a:cubicBezTo>
                    <a:pt x="383477" y="95396"/>
                    <a:pt x="383030" y="89798"/>
                    <a:pt x="376982" y="83752"/>
                  </a:cubicBezTo>
                  <a:cubicBezTo>
                    <a:pt x="361526" y="68300"/>
                    <a:pt x="345847" y="52625"/>
                    <a:pt x="330391" y="37173"/>
                  </a:cubicBezTo>
                  <a:cubicBezTo>
                    <a:pt x="324343" y="31127"/>
                    <a:pt x="318743" y="30679"/>
                    <a:pt x="311575" y="35158"/>
                  </a:cubicBezTo>
                  <a:cubicBezTo>
                    <a:pt x="303735" y="40084"/>
                    <a:pt x="296120" y="45235"/>
                    <a:pt x="288504" y="49938"/>
                  </a:cubicBezTo>
                  <a:cubicBezTo>
                    <a:pt x="287160" y="50609"/>
                    <a:pt x="284920" y="50833"/>
                    <a:pt x="283576" y="50385"/>
                  </a:cubicBezTo>
                  <a:cubicBezTo>
                    <a:pt x="277080" y="47922"/>
                    <a:pt x="271033" y="45235"/>
                    <a:pt x="264536" y="42772"/>
                  </a:cubicBezTo>
                  <a:cubicBezTo>
                    <a:pt x="262296" y="41876"/>
                    <a:pt x="261176" y="40532"/>
                    <a:pt x="260729" y="38293"/>
                  </a:cubicBezTo>
                  <a:cubicBezTo>
                    <a:pt x="258936" y="29783"/>
                    <a:pt x="256921" y="21498"/>
                    <a:pt x="255353" y="12988"/>
                  </a:cubicBezTo>
                  <a:cubicBezTo>
                    <a:pt x="254233" y="6718"/>
                    <a:pt x="251321" y="2464"/>
                    <a:pt x="245274" y="0"/>
                  </a:cubicBezTo>
                  <a:cubicBezTo>
                    <a:pt x="219962" y="0"/>
                    <a:pt x="194651" y="0"/>
                    <a:pt x="169116" y="0"/>
                  </a:cubicBezTo>
                  <a:cubicBezTo>
                    <a:pt x="163292" y="2464"/>
                    <a:pt x="160156" y="6718"/>
                    <a:pt x="159036" y="12988"/>
                  </a:cubicBezTo>
                  <a:cubicBezTo>
                    <a:pt x="157467" y="21498"/>
                    <a:pt x="155452" y="29783"/>
                    <a:pt x="153659" y="38293"/>
                  </a:cubicBezTo>
                  <a:cubicBezTo>
                    <a:pt x="153212" y="40756"/>
                    <a:pt x="152092" y="41876"/>
                    <a:pt x="149852" y="42772"/>
                  </a:cubicBezTo>
                  <a:cubicBezTo>
                    <a:pt x="143579" y="45235"/>
                    <a:pt x="137308" y="47698"/>
                    <a:pt x="131260" y="50385"/>
                  </a:cubicBezTo>
                  <a:cubicBezTo>
                    <a:pt x="129020" y="51505"/>
                    <a:pt x="127452" y="51057"/>
                    <a:pt x="125437" y="49938"/>
                  </a:cubicBezTo>
                  <a:cubicBezTo>
                    <a:pt x="117820" y="45011"/>
                    <a:pt x="110204" y="40084"/>
                    <a:pt x="102589" y="35158"/>
                  </a:cubicBezTo>
                  <a:cubicBezTo>
                    <a:pt x="95421" y="30679"/>
                    <a:pt x="89821" y="31127"/>
                    <a:pt x="83774" y="37173"/>
                  </a:cubicBezTo>
                  <a:cubicBezTo>
                    <a:pt x="68318" y="52625"/>
                    <a:pt x="52862" y="68076"/>
                    <a:pt x="37406" y="83528"/>
                  </a:cubicBezTo>
                  <a:cubicBezTo>
                    <a:pt x="31135" y="89798"/>
                    <a:pt x="30462" y="95172"/>
                    <a:pt x="35391" y="103010"/>
                  </a:cubicBezTo>
                  <a:cubicBezTo>
                    <a:pt x="40095" y="110400"/>
                    <a:pt x="44799" y="118014"/>
                    <a:pt x="49950" y="125403"/>
                  </a:cubicBezTo>
                  <a:cubicBezTo>
                    <a:pt x="51294" y="127419"/>
                    <a:pt x="51294" y="128987"/>
                    <a:pt x="50399" y="131226"/>
                  </a:cubicBezTo>
                  <a:cubicBezTo>
                    <a:pt x="47710" y="137272"/>
                    <a:pt x="45470" y="143766"/>
                    <a:pt x="42559" y="149812"/>
                  </a:cubicBezTo>
                  <a:cubicBezTo>
                    <a:pt x="41886" y="151380"/>
                    <a:pt x="40095" y="152947"/>
                    <a:pt x="38526" y="153395"/>
                  </a:cubicBezTo>
                  <a:cubicBezTo>
                    <a:pt x="29567" y="155635"/>
                    <a:pt x="20607" y="157426"/>
                    <a:pt x="11647" y="159218"/>
                  </a:cubicBezTo>
                  <a:cubicBezTo>
                    <a:pt x="3583" y="161009"/>
                    <a:pt x="0" y="165488"/>
                    <a:pt x="0" y="173774"/>
                  </a:cubicBezTo>
                  <a:cubicBezTo>
                    <a:pt x="0" y="195943"/>
                    <a:pt x="0" y="217889"/>
                    <a:pt x="0" y="240058"/>
                  </a:cubicBezTo>
                  <a:cubicBezTo>
                    <a:pt x="0" y="248567"/>
                    <a:pt x="3583" y="252822"/>
                    <a:pt x="11871" y="254614"/>
                  </a:cubicBezTo>
                  <a:cubicBezTo>
                    <a:pt x="20607" y="256405"/>
                    <a:pt x="29567" y="258197"/>
                    <a:pt x="38302" y="260436"/>
                  </a:cubicBezTo>
                  <a:cubicBezTo>
                    <a:pt x="39871" y="260884"/>
                    <a:pt x="41662" y="262452"/>
                    <a:pt x="42559" y="264019"/>
                  </a:cubicBezTo>
                  <a:cubicBezTo>
                    <a:pt x="45470" y="270289"/>
                    <a:pt x="48159" y="276783"/>
                    <a:pt x="50622" y="283277"/>
                  </a:cubicBezTo>
                  <a:cubicBezTo>
                    <a:pt x="51070" y="284621"/>
                    <a:pt x="51070" y="286636"/>
                    <a:pt x="50174" y="287980"/>
                  </a:cubicBezTo>
                  <a:cubicBezTo>
                    <a:pt x="45470" y="295818"/>
                    <a:pt x="40319" y="303431"/>
                    <a:pt x="35391" y="311045"/>
                  </a:cubicBezTo>
                  <a:cubicBezTo>
                    <a:pt x="30687" y="318435"/>
                    <a:pt x="31135" y="324034"/>
                    <a:pt x="37406" y="330304"/>
                  </a:cubicBezTo>
                  <a:cubicBezTo>
                    <a:pt x="52862" y="345755"/>
                    <a:pt x="68318" y="361207"/>
                    <a:pt x="83774" y="376658"/>
                  </a:cubicBezTo>
                  <a:cubicBezTo>
                    <a:pt x="90045" y="382928"/>
                    <a:pt x="95421" y="383376"/>
                    <a:pt x="102813" y="378674"/>
                  </a:cubicBezTo>
                  <a:cubicBezTo>
                    <a:pt x="110653" y="373747"/>
                    <a:pt x="118268" y="368821"/>
                    <a:pt x="125884" y="363894"/>
                  </a:cubicBezTo>
                  <a:cubicBezTo>
                    <a:pt x="127004" y="363222"/>
                    <a:pt x="129244" y="362998"/>
                    <a:pt x="130588" y="363446"/>
                  </a:cubicBezTo>
                  <a:cubicBezTo>
                    <a:pt x="137084" y="365909"/>
                    <a:pt x="143579" y="368597"/>
                    <a:pt x="149852" y="371508"/>
                  </a:cubicBezTo>
                  <a:cubicBezTo>
                    <a:pt x="151419" y="372180"/>
                    <a:pt x="152988" y="373971"/>
                    <a:pt x="153436" y="375539"/>
                  </a:cubicBezTo>
                  <a:cubicBezTo>
                    <a:pt x="155676" y="384272"/>
                    <a:pt x="157467" y="393005"/>
                    <a:pt x="159259" y="401963"/>
                  </a:cubicBezTo>
                  <a:cubicBezTo>
                    <a:pt x="161052" y="410472"/>
                    <a:pt x="165307" y="413831"/>
                    <a:pt x="173819" y="413831"/>
                  </a:cubicBezTo>
                  <a:cubicBezTo>
                    <a:pt x="195995" y="413831"/>
                    <a:pt x="217946" y="413831"/>
                    <a:pt x="240121" y="413831"/>
                  </a:cubicBezTo>
                  <a:cubicBezTo>
                    <a:pt x="248409" y="413831"/>
                    <a:pt x="252889" y="410248"/>
                    <a:pt x="254681" y="402187"/>
                  </a:cubicBezTo>
                  <a:cubicBezTo>
                    <a:pt x="256696" y="393230"/>
                    <a:pt x="258489" y="384272"/>
                    <a:pt x="260505" y="375539"/>
                  </a:cubicBezTo>
                  <a:cubicBezTo>
                    <a:pt x="260953" y="373971"/>
                    <a:pt x="262296" y="372403"/>
                    <a:pt x="263865" y="371732"/>
                  </a:cubicBezTo>
                  <a:cubicBezTo>
                    <a:pt x="270360" y="368821"/>
                    <a:pt x="276856" y="366133"/>
                    <a:pt x="283576" y="363446"/>
                  </a:cubicBezTo>
                  <a:cubicBezTo>
                    <a:pt x="284920" y="362998"/>
                    <a:pt x="286936" y="363222"/>
                    <a:pt x="288280" y="363894"/>
                  </a:cubicBezTo>
                  <a:cubicBezTo>
                    <a:pt x="296120" y="368597"/>
                    <a:pt x="303735" y="373747"/>
                    <a:pt x="311352" y="378674"/>
                  </a:cubicBezTo>
                  <a:cubicBezTo>
                    <a:pt x="318743" y="383376"/>
                    <a:pt x="324119" y="382704"/>
                    <a:pt x="330391" y="376434"/>
                  </a:cubicBezTo>
                  <a:cubicBezTo>
                    <a:pt x="345847" y="360983"/>
                    <a:pt x="361302" y="345531"/>
                    <a:pt x="376757" y="330080"/>
                  </a:cubicBezTo>
                  <a:cubicBezTo>
                    <a:pt x="382806" y="324034"/>
                    <a:pt x="383477" y="318435"/>
                    <a:pt x="378773" y="311269"/>
                  </a:cubicBezTo>
                  <a:cubicBezTo>
                    <a:pt x="373846" y="303656"/>
                    <a:pt x="369142" y="296042"/>
                    <a:pt x="364214" y="288428"/>
                  </a:cubicBezTo>
                  <a:cubicBezTo>
                    <a:pt x="362870" y="286413"/>
                    <a:pt x="362646" y="284845"/>
                    <a:pt x="363766" y="282606"/>
                  </a:cubicBezTo>
                  <a:cubicBezTo>
                    <a:pt x="366454" y="276559"/>
                    <a:pt x="369142" y="270289"/>
                    <a:pt x="371382" y="264019"/>
                  </a:cubicBezTo>
                  <a:cubicBezTo>
                    <a:pt x="372278" y="261780"/>
                    <a:pt x="373622" y="260660"/>
                    <a:pt x="375862" y="260212"/>
                  </a:cubicBezTo>
                  <a:cubicBezTo>
                    <a:pt x="384373" y="258421"/>
                    <a:pt x="392661" y="256405"/>
                    <a:pt x="401173" y="254838"/>
                  </a:cubicBezTo>
                  <a:cubicBezTo>
                    <a:pt x="407445" y="253718"/>
                    <a:pt x="411701" y="250807"/>
                    <a:pt x="414165" y="244761"/>
                  </a:cubicBezTo>
                  <a:cubicBezTo>
                    <a:pt x="414165" y="219456"/>
                    <a:pt x="414165" y="194152"/>
                    <a:pt x="414165" y="168847"/>
                  </a:cubicBezTo>
                  <a:cubicBezTo>
                    <a:pt x="411925" y="163025"/>
                    <a:pt x="407669" y="160113"/>
                    <a:pt x="401397" y="158994"/>
                  </a:cubicBezTo>
                  <a:close/>
                  <a:moveTo>
                    <a:pt x="306424" y="206916"/>
                  </a:moveTo>
                  <a:cubicBezTo>
                    <a:pt x="305975" y="262675"/>
                    <a:pt x="261400" y="306119"/>
                    <a:pt x="206970" y="305895"/>
                  </a:cubicBezTo>
                  <a:cubicBezTo>
                    <a:pt x="151868" y="305447"/>
                    <a:pt x="107965" y="261108"/>
                    <a:pt x="108189" y="206916"/>
                  </a:cubicBezTo>
                  <a:cubicBezTo>
                    <a:pt x="108413" y="151380"/>
                    <a:pt x="153212" y="107713"/>
                    <a:pt x="207642" y="107937"/>
                  </a:cubicBezTo>
                  <a:cubicBezTo>
                    <a:pt x="262520" y="108161"/>
                    <a:pt x="306648" y="152724"/>
                    <a:pt x="306424" y="206916"/>
                  </a:cubicBezTo>
                  <a:close/>
                </a:path>
              </a:pathLst>
            </a:custGeom>
            <a:grpFill/>
            <a:ln w="2240" cap="flat">
              <a:noFill/>
              <a:prstDash val="solid"/>
              <a:miter/>
            </a:ln>
          </p:spPr>
          <p:txBody>
            <a:bodyPr rtlCol="0" anchor="ctr"/>
            <a:lstStyle/>
            <a:p>
              <a:endParaRPr lang="ru-RU"/>
            </a:p>
          </p:txBody>
        </p:sp>
      </p:grpSp>
      <p:grpSp>
        <p:nvGrpSpPr>
          <p:cNvPr id="462" name="Рисунок 2">
            <a:extLst>
              <a:ext uri="{FF2B5EF4-FFF2-40B4-BE49-F238E27FC236}">
                <a16:creationId xmlns:a16="http://schemas.microsoft.com/office/drawing/2014/main" id="{0D34CD43-0B63-3D72-5BB6-405A723E19EF}"/>
              </a:ext>
            </a:extLst>
          </p:cNvPr>
          <p:cNvGrpSpPr/>
          <p:nvPr/>
        </p:nvGrpSpPr>
        <p:grpSpPr>
          <a:xfrm>
            <a:off x="1369889" y="6113480"/>
            <a:ext cx="359275" cy="265351"/>
            <a:chOff x="9389833" y="2162425"/>
            <a:chExt cx="488755" cy="360982"/>
          </a:xfrm>
          <a:solidFill>
            <a:schemeClr val="tx2"/>
          </a:solidFill>
        </p:grpSpPr>
        <p:sp>
          <p:nvSpPr>
            <p:cNvPr id="463" name="Полилиния 462">
              <a:extLst>
                <a:ext uri="{FF2B5EF4-FFF2-40B4-BE49-F238E27FC236}">
                  <a16:creationId xmlns:a16="http://schemas.microsoft.com/office/drawing/2014/main" id="{7CB58FCD-292B-EC05-8D9D-8C24443E7381}"/>
                </a:ext>
              </a:extLst>
            </p:cNvPr>
            <p:cNvSpPr/>
            <p:nvPr/>
          </p:nvSpPr>
          <p:spPr>
            <a:xfrm>
              <a:off x="9546405" y="2162425"/>
              <a:ext cx="332183" cy="314404"/>
            </a:xfrm>
            <a:custGeom>
              <a:avLst/>
              <a:gdLst>
                <a:gd name="connsiteX0" fmla="*/ 287161 w 332183"/>
                <a:gd name="connsiteY0" fmla="*/ 194823 h 314404"/>
                <a:gd name="connsiteX1" fmla="*/ 272601 w 332183"/>
                <a:gd name="connsiteY1" fmla="*/ 180044 h 314404"/>
                <a:gd name="connsiteX2" fmla="*/ 272601 w 332183"/>
                <a:gd name="connsiteY2" fmla="*/ 46802 h 314404"/>
                <a:gd name="connsiteX3" fmla="*/ 225787 w 332183"/>
                <a:gd name="connsiteY3" fmla="*/ 0 h 314404"/>
                <a:gd name="connsiteX4" fmla="*/ 63838 w 332183"/>
                <a:gd name="connsiteY4" fmla="*/ 0 h 314404"/>
                <a:gd name="connsiteX5" fmla="*/ 23295 w 332183"/>
                <a:gd name="connsiteY5" fmla="*/ 0 h 314404"/>
                <a:gd name="connsiteX6" fmla="*/ 17920 w 332183"/>
                <a:gd name="connsiteY6" fmla="*/ 448 h 314404"/>
                <a:gd name="connsiteX7" fmla="*/ 0 w 332183"/>
                <a:gd name="connsiteY7" fmla="*/ 1791 h 314404"/>
                <a:gd name="connsiteX8" fmla="*/ 30688 w 332183"/>
                <a:gd name="connsiteY8" fmla="*/ 38293 h 314404"/>
                <a:gd name="connsiteX9" fmla="*/ 67647 w 332183"/>
                <a:gd name="connsiteY9" fmla="*/ 81512 h 314404"/>
                <a:gd name="connsiteX10" fmla="*/ 83550 w 332183"/>
                <a:gd name="connsiteY10" fmla="*/ 88902 h 314404"/>
                <a:gd name="connsiteX11" fmla="*/ 83774 w 332183"/>
                <a:gd name="connsiteY11" fmla="*/ 88902 h 314404"/>
                <a:gd name="connsiteX12" fmla="*/ 169564 w 332183"/>
                <a:gd name="connsiteY12" fmla="*/ 88902 h 314404"/>
                <a:gd name="connsiteX13" fmla="*/ 184124 w 332183"/>
                <a:gd name="connsiteY13" fmla="*/ 103458 h 314404"/>
                <a:gd name="connsiteX14" fmla="*/ 184124 w 332183"/>
                <a:gd name="connsiteY14" fmla="*/ 117790 h 314404"/>
                <a:gd name="connsiteX15" fmla="*/ 184124 w 332183"/>
                <a:gd name="connsiteY15" fmla="*/ 182507 h 314404"/>
                <a:gd name="connsiteX16" fmla="*/ 172028 w 332183"/>
                <a:gd name="connsiteY16" fmla="*/ 194599 h 314404"/>
                <a:gd name="connsiteX17" fmla="*/ 158140 w 332183"/>
                <a:gd name="connsiteY17" fmla="*/ 194599 h 314404"/>
                <a:gd name="connsiteX18" fmla="*/ 149629 w 332183"/>
                <a:gd name="connsiteY18" fmla="*/ 194599 h 314404"/>
                <a:gd name="connsiteX19" fmla="*/ 144476 w 332183"/>
                <a:gd name="connsiteY19" fmla="*/ 195047 h 314404"/>
                <a:gd name="connsiteX20" fmla="*/ 126781 w 332183"/>
                <a:gd name="connsiteY20" fmla="*/ 196839 h 314404"/>
                <a:gd name="connsiteX21" fmla="*/ 228474 w 332183"/>
                <a:gd name="connsiteY21" fmla="*/ 314404 h 314404"/>
                <a:gd name="connsiteX22" fmla="*/ 332184 w 332183"/>
                <a:gd name="connsiteY22" fmla="*/ 194375 h 314404"/>
                <a:gd name="connsiteX23" fmla="*/ 287161 w 332183"/>
                <a:gd name="connsiteY23" fmla="*/ 194823 h 3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2183" h="314404">
                  <a:moveTo>
                    <a:pt x="287161" y="194823"/>
                  </a:moveTo>
                  <a:cubicBezTo>
                    <a:pt x="277529" y="194823"/>
                    <a:pt x="272601" y="189896"/>
                    <a:pt x="272601" y="180044"/>
                  </a:cubicBezTo>
                  <a:lnTo>
                    <a:pt x="272601" y="46802"/>
                  </a:lnTo>
                  <a:cubicBezTo>
                    <a:pt x="272601" y="18810"/>
                    <a:pt x="253786" y="0"/>
                    <a:pt x="225787" y="0"/>
                  </a:cubicBezTo>
                  <a:lnTo>
                    <a:pt x="63838" y="0"/>
                  </a:lnTo>
                  <a:lnTo>
                    <a:pt x="23295" y="0"/>
                  </a:lnTo>
                  <a:cubicBezTo>
                    <a:pt x="22175" y="0"/>
                    <a:pt x="21055" y="0"/>
                    <a:pt x="17920" y="448"/>
                  </a:cubicBezTo>
                  <a:lnTo>
                    <a:pt x="0" y="1791"/>
                  </a:lnTo>
                  <a:lnTo>
                    <a:pt x="30688" y="38293"/>
                  </a:lnTo>
                  <a:cubicBezTo>
                    <a:pt x="43007" y="52625"/>
                    <a:pt x="55327" y="66956"/>
                    <a:pt x="67647" y="81512"/>
                  </a:cubicBezTo>
                  <a:cubicBezTo>
                    <a:pt x="71902" y="86439"/>
                    <a:pt x="77054" y="88902"/>
                    <a:pt x="83550" y="88902"/>
                  </a:cubicBezTo>
                  <a:cubicBezTo>
                    <a:pt x="83550" y="88902"/>
                    <a:pt x="83550" y="88902"/>
                    <a:pt x="83774" y="88902"/>
                  </a:cubicBezTo>
                  <a:cubicBezTo>
                    <a:pt x="112445" y="88678"/>
                    <a:pt x="140892" y="88678"/>
                    <a:pt x="169564" y="88902"/>
                  </a:cubicBezTo>
                  <a:cubicBezTo>
                    <a:pt x="179420" y="88902"/>
                    <a:pt x="184124" y="93605"/>
                    <a:pt x="184124" y="103458"/>
                  </a:cubicBezTo>
                  <a:lnTo>
                    <a:pt x="184124" y="117790"/>
                  </a:lnTo>
                  <a:cubicBezTo>
                    <a:pt x="184124" y="139511"/>
                    <a:pt x="184124" y="161009"/>
                    <a:pt x="184124" y="182507"/>
                  </a:cubicBezTo>
                  <a:cubicBezTo>
                    <a:pt x="184124" y="189225"/>
                    <a:pt x="178971" y="194375"/>
                    <a:pt x="172028" y="194599"/>
                  </a:cubicBezTo>
                  <a:cubicBezTo>
                    <a:pt x="167548" y="194599"/>
                    <a:pt x="162844" y="194823"/>
                    <a:pt x="158140" y="194599"/>
                  </a:cubicBezTo>
                  <a:lnTo>
                    <a:pt x="149629" y="194599"/>
                  </a:lnTo>
                  <a:cubicBezTo>
                    <a:pt x="148509" y="194599"/>
                    <a:pt x="147389" y="194823"/>
                    <a:pt x="144476" y="195047"/>
                  </a:cubicBezTo>
                  <a:lnTo>
                    <a:pt x="126781" y="196839"/>
                  </a:lnTo>
                  <a:lnTo>
                    <a:pt x="228474" y="314404"/>
                  </a:lnTo>
                  <a:lnTo>
                    <a:pt x="332184" y="194375"/>
                  </a:lnTo>
                  <a:lnTo>
                    <a:pt x="287161" y="194823"/>
                  </a:lnTo>
                  <a:close/>
                </a:path>
              </a:pathLst>
            </a:custGeom>
            <a:grpFill/>
            <a:ln w="2240" cap="flat">
              <a:noFill/>
              <a:prstDash val="solid"/>
              <a:miter/>
            </a:ln>
          </p:spPr>
          <p:txBody>
            <a:bodyPr rtlCol="0" anchor="ctr"/>
            <a:lstStyle/>
            <a:p>
              <a:endParaRPr lang="ru-RU"/>
            </a:p>
          </p:txBody>
        </p:sp>
        <p:sp>
          <p:nvSpPr>
            <p:cNvPr id="464" name="Полилиния 463">
              <a:extLst>
                <a:ext uri="{FF2B5EF4-FFF2-40B4-BE49-F238E27FC236}">
                  <a16:creationId xmlns:a16="http://schemas.microsoft.com/office/drawing/2014/main" id="{6DC27218-4C74-7D39-35B5-9C43C6332D4B}"/>
                </a:ext>
              </a:extLst>
            </p:cNvPr>
            <p:cNvSpPr/>
            <p:nvPr/>
          </p:nvSpPr>
          <p:spPr>
            <a:xfrm>
              <a:off x="9389833" y="2208779"/>
              <a:ext cx="332855" cy="314628"/>
            </a:xfrm>
            <a:custGeom>
              <a:avLst/>
              <a:gdLst>
                <a:gd name="connsiteX0" fmla="*/ 264313 w 332855"/>
                <a:gd name="connsiteY0" fmla="*/ 233564 h 314628"/>
                <a:gd name="connsiteX1" fmla="*/ 247962 w 332855"/>
                <a:gd name="connsiteY1" fmla="*/ 225950 h 314628"/>
                <a:gd name="connsiteX2" fmla="*/ 247962 w 332855"/>
                <a:gd name="connsiteY2" fmla="*/ 225950 h 314628"/>
                <a:gd name="connsiteX3" fmla="*/ 247962 w 332855"/>
                <a:gd name="connsiteY3" fmla="*/ 225950 h 314628"/>
                <a:gd name="connsiteX4" fmla="*/ 162844 w 332855"/>
                <a:gd name="connsiteY4" fmla="*/ 225950 h 314628"/>
                <a:gd name="connsiteX5" fmla="*/ 148060 w 332855"/>
                <a:gd name="connsiteY5" fmla="*/ 211171 h 314628"/>
                <a:gd name="connsiteX6" fmla="*/ 148060 w 332855"/>
                <a:gd name="connsiteY6" fmla="*/ 134361 h 314628"/>
                <a:gd name="connsiteX7" fmla="*/ 148285 w 332855"/>
                <a:gd name="connsiteY7" fmla="*/ 129658 h 314628"/>
                <a:gd name="connsiteX8" fmla="*/ 160156 w 332855"/>
                <a:gd name="connsiteY8" fmla="*/ 120029 h 314628"/>
                <a:gd name="connsiteX9" fmla="*/ 178075 w 332855"/>
                <a:gd name="connsiteY9" fmla="*/ 120029 h 314628"/>
                <a:gd name="connsiteX10" fmla="*/ 207419 w 332855"/>
                <a:gd name="connsiteY10" fmla="*/ 120029 h 314628"/>
                <a:gd name="connsiteX11" fmla="*/ 103709 w 332855"/>
                <a:gd name="connsiteY11" fmla="*/ 0 h 314628"/>
                <a:gd name="connsiteX12" fmla="*/ 0 w 332855"/>
                <a:gd name="connsiteY12" fmla="*/ 120029 h 314628"/>
                <a:gd name="connsiteX13" fmla="*/ 33151 w 332855"/>
                <a:gd name="connsiteY13" fmla="*/ 120029 h 314628"/>
                <a:gd name="connsiteX14" fmla="*/ 45023 w 332855"/>
                <a:gd name="connsiteY14" fmla="*/ 120029 h 314628"/>
                <a:gd name="connsiteX15" fmla="*/ 59583 w 332855"/>
                <a:gd name="connsiteY15" fmla="*/ 134809 h 314628"/>
                <a:gd name="connsiteX16" fmla="*/ 59583 w 332855"/>
                <a:gd name="connsiteY16" fmla="*/ 267378 h 314628"/>
                <a:gd name="connsiteX17" fmla="*/ 106397 w 332855"/>
                <a:gd name="connsiteY17" fmla="*/ 314628 h 314628"/>
                <a:gd name="connsiteX18" fmla="*/ 192411 w 332855"/>
                <a:gd name="connsiteY18" fmla="*/ 314628 h 314628"/>
                <a:gd name="connsiteX19" fmla="*/ 277977 w 332855"/>
                <a:gd name="connsiteY19" fmla="*/ 314628 h 314628"/>
                <a:gd name="connsiteX20" fmla="*/ 309112 w 332855"/>
                <a:gd name="connsiteY20" fmla="*/ 314628 h 314628"/>
                <a:gd name="connsiteX21" fmla="*/ 314488 w 332855"/>
                <a:gd name="connsiteY21" fmla="*/ 314180 h 314628"/>
                <a:gd name="connsiteX22" fmla="*/ 332855 w 332855"/>
                <a:gd name="connsiteY22" fmla="*/ 312837 h 314628"/>
                <a:gd name="connsiteX23" fmla="*/ 306200 w 332855"/>
                <a:gd name="connsiteY23" fmla="*/ 281934 h 314628"/>
                <a:gd name="connsiteX24" fmla="*/ 264313 w 332855"/>
                <a:gd name="connsiteY24" fmla="*/ 233564 h 314628"/>
                <a:gd name="connsiteX25" fmla="*/ 247962 w 332855"/>
                <a:gd name="connsiteY25" fmla="*/ 235355 h 314628"/>
                <a:gd name="connsiteX26" fmla="*/ 247962 w 332855"/>
                <a:gd name="connsiteY26" fmla="*/ 235355 h 314628"/>
                <a:gd name="connsiteX27" fmla="*/ 247962 w 332855"/>
                <a:gd name="connsiteY27" fmla="*/ 235355 h 314628"/>
                <a:gd name="connsiteX28" fmla="*/ 247962 w 332855"/>
                <a:gd name="connsiteY28" fmla="*/ 235355 h 31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2855" h="314628">
                  <a:moveTo>
                    <a:pt x="264313" y="233564"/>
                  </a:moveTo>
                  <a:cubicBezTo>
                    <a:pt x="259833" y="228413"/>
                    <a:pt x="254682" y="225950"/>
                    <a:pt x="247962" y="225950"/>
                  </a:cubicBezTo>
                  <a:cubicBezTo>
                    <a:pt x="247962" y="225950"/>
                    <a:pt x="247962" y="225950"/>
                    <a:pt x="247962" y="225950"/>
                  </a:cubicBezTo>
                  <a:lnTo>
                    <a:pt x="247962" y="225950"/>
                  </a:lnTo>
                  <a:cubicBezTo>
                    <a:pt x="219514" y="226174"/>
                    <a:pt x="191067" y="226174"/>
                    <a:pt x="162844" y="225950"/>
                  </a:cubicBezTo>
                  <a:cubicBezTo>
                    <a:pt x="152764" y="225950"/>
                    <a:pt x="148060" y="221248"/>
                    <a:pt x="148060" y="211171"/>
                  </a:cubicBezTo>
                  <a:lnTo>
                    <a:pt x="148060" y="134361"/>
                  </a:lnTo>
                  <a:cubicBezTo>
                    <a:pt x="148060" y="132793"/>
                    <a:pt x="148060" y="130778"/>
                    <a:pt x="148285" y="129658"/>
                  </a:cubicBezTo>
                  <a:cubicBezTo>
                    <a:pt x="149628" y="123612"/>
                    <a:pt x="154108" y="120253"/>
                    <a:pt x="160156" y="120029"/>
                  </a:cubicBezTo>
                  <a:cubicBezTo>
                    <a:pt x="165980" y="119805"/>
                    <a:pt x="171804" y="119805"/>
                    <a:pt x="178075" y="120029"/>
                  </a:cubicBezTo>
                  <a:lnTo>
                    <a:pt x="207419" y="120029"/>
                  </a:lnTo>
                  <a:lnTo>
                    <a:pt x="103709" y="0"/>
                  </a:lnTo>
                  <a:lnTo>
                    <a:pt x="0" y="120029"/>
                  </a:lnTo>
                  <a:lnTo>
                    <a:pt x="33151" y="120029"/>
                  </a:lnTo>
                  <a:lnTo>
                    <a:pt x="45023" y="120029"/>
                  </a:lnTo>
                  <a:cubicBezTo>
                    <a:pt x="54879" y="120029"/>
                    <a:pt x="59583" y="124732"/>
                    <a:pt x="59583" y="134809"/>
                  </a:cubicBezTo>
                  <a:lnTo>
                    <a:pt x="59583" y="267378"/>
                  </a:lnTo>
                  <a:cubicBezTo>
                    <a:pt x="59583" y="295594"/>
                    <a:pt x="78398" y="314628"/>
                    <a:pt x="106397" y="314628"/>
                  </a:cubicBezTo>
                  <a:cubicBezTo>
                    <a:pt x="135068" y="314628"/>
                    <a:pt x="163740" y="314628"/>
                    <a:pt x="192411" y="314628"/>
                  </a:cubicBezTo>
                  <a:cubicBezTo>
                    <a:pt x="220858" y="314628"/>
                    <a:pt x="249305" y="314628"/>
                    <a:pt x="277977" y="314628"/>
                  </a:cubicBezTo>
                  <a:lnTo>
                    <a:pt x="309112" y="314628"/>
                  </a:lnTo>
                  <a:cubicBezTo>
                    <a:pt x="310232" y="314628"/>
                    <a:pt x="311352" y="314628"/>
                    <a:pt x="314488" y="314180"/>
                  </a:cubicBezTo>
                  <a:lnTo>
                    <a:pt x="332855" y="312837"/>
                  </a:lnTo>
                  <a:lnTo>
                    <a:pt x="306200" y="281934"/>
                  </a:lnTo>
                  <a:cubicBezTo>
                    <a:pt x="291864" y="265811"/>
                    <a:pt x="277977" y="249687"/>
                    <a:pt x="264313" y="233564"/>
                  </a:cubicBezTo>
                  <a:close/>
                  <a:moveTo>
                    <a:pt x="247962" y="235355"/>
                  </a:moveTo>
                  <a:lnTo>
                    <a:pt x="247962" y="235355"/>
                  </a:lnTo>
                  <a:lnTo>
                    <a:pt x="247962" y="235355"/>
                  </a:lnTo>
                  <a:lnTo>
                    <a:pt x="247962" y="235355"/>
                  </a:lnTo>
                  <a:close/>
                </a:path>
              </a:pathLst>
            </a:custGeom>
            <a:grpFill/>
            <a:ln w="2240" cap="flat">
              <a:noFill/>
              <a:prstDash val="solid"/>
              <a:miter/>
            </a:ln>
          </p:spPr>
          <p:txBody>
            <a:bodyPr rtlCol="0" anchor="ctr"/>
            <a:lstStyle/>
            <a:p>
              <a:endParaRPr lang="ru-RU"/>
            </a:p>
          </p:txBody>
        </p:sp>
      </p:grpSp>
      <p:sp>
        <p:nvSpPr>
          <p:cNvPr id="465" name="Полилиния 464">
            <a:extLst>
              <a:ext uri="{FF2B5EF4-FFF2-40B4-BE49-F238E27FC236}">
                <a16:creationId xmlns:a16="http://schemas.microsoft.com/office/drawing/2014/main" id="{192C110D-F71C-9495-D7F1-806DAC676D31}"/>
              </a:ext>
            </a:extLst>
          </p:cNvPr>
          <p:cNvSpPr/>
          <p:nvPr/>
        </p:nvSpPr>
        <p:spPr>
          <a:xfrm>
            <a:off x="2047268" y="6080808"/>
            <a:ext cx="335257" cy="335383"/>
          </a:xfrm>
          <a:custGeom>
            <a:avLst/>
            <a:gdLst>
              <a:gd name="connsiteX0" fmla="*/ 396694 w 398368"/>
              <a:gd name="connsiteY0" fmla="*/ 172120 h 398518"/>
              <a:gd name="connsiteX1" fmla="*/ 348087 w 398368"/>
              <a:gd name="connsiteY1" fmla="*/ 66199 h 398518"/>
              <a:gd name="connsiteX2" fmla="*/ 148508 w 398368"/>
              <a:gd name="connsiteY2" fmla="*/ 6856 h 398518"/>
              <a:gd name="connsiteX3" fmla="*/ 70782 w 398368"/>
              <a:gd name="connsiteY3" fmla="*/ 46941 h 398518"/>
              <a:gd name="connsiteX4" fmla="*/ 30239 w 398368"/>
              <a:gd name="connsiteY4" fmla="*/ 93519 h 398518"/>
              <a:gd name="connsiteX5" fmla="*/ 26431 w 398368"/>
              <a:gd name="connsiteY5" fmla="*/ 97550 h 398518"/>
              <a:gd name="connsiteX6" fmla="*/ 21056 w 398368"/>
              <a:gd name="connsiteY6" fmla="*/ 94863 h 398518"/>
              <a:gd name="connsiteX7" fmla="*/ 0 w 398368"/>
              <a:gd name="connsiteY7" fmla="*/ 79635 h 398518"/>
              <a:gd name="connsiteX8" fmla="*/ 0 w 398368"/>
              <a:gd name="connsiteY8" fmla="*/ 192722 h 398518"/>
              <a:gd name="connsiteX9" fmla="*/ 90942 w 398368"/>
              <a:gd name="connsiteY9" fmla="*/ 147264 h 398518"/>
              <a:gd name="connsiteX10" fmla="*/ 74142 w 398368"/>
              <a:gd name="connsiteY10" fmla="*/ 134499 h 398518"/>
              <a:gd name="connsiteX11" fmla="*/ 65183 w 398368"/>
              <a:gd name="connsiteY11" fmla="*/ 127781 h 398518"/>
              <a:gd name="connsiteX12" fmla="*/ 64287 w 398368"/>
              <a:gd name="connsiteY12" fmla="*/ 122631 h 398518"/>
              <a:gd name="connsiteX13" fmla="*/ 75934 w 398368"/>
              <a:gd name="connsiteY13" fmla="*/ 104940 h 398518"/>
              <a:gd name="connsiteX14" fmla="*/ 191291 w 398368"/>
              <a:gd name="connsiteY14" fmla="*/ 43806 h 398518"/>
              <a:gd name="connsiteX15" fmla="*/ 276409 w 398368"/>
              <a:gd name="connsiteY15" fmla="*/ 63736 h 398518"/>
              <a:gd name="connsiteX16" fmla="*/ 353911 w 398368"/>
              <a:gd name="connsiteY16" fmla="*/ 212876 h 398518"/>
              <a:gd name="connsiteX17" fmla="*/ 318967 w 398368"/>
              <a:gd name="connsiteY17" fmla="*/ 298196 h 398518"/>
              <a:gd name="connsiteX18" fmla="*/ 154556 w 398368"/>
              <a:gd name="connsiteY18" fmla="*/ 348133 h 398518"/>
              <a:gd name="connsiteX19" fmla="*/ 73918 w 398368"/>
              <a:gd name="connsiteY19" fmla="*/ 291478 h 398518"/>
              <a:gd name="connsiteX20" fmla="*/ 60255 w 398368"/>
              <a:gd name="connsiteY20" fmla="*/ 268412 h 398518"/>
              <a:gd name="connsiteX21" fmla="*/ 55327 w 398368"/>
              <a:gd name="connsiteY21" fmla="*/ 259455 h 398518"/>
              <a:gd name="connsiteX22" fmla="*/ 26431 w 398368"/>
              <a:gd name="connsiteY22" fmla="*/ 248930 h 398518"/>
              <a:gd name="connsiteX23" fmla="*/ 15904 w 398368"/>
              <a:gd name="connsiteY23" fmla="*/ 278265 h 398518"/>
              <a:gd name="connsiteX24" fmla="*/ 81310 w 398368"/>
              <a:gd name="connsiteY24" fmla="*/ 360001 h 398518"/>
              <a:gd name="connsiteX25" fmla="*/ 198459 w 398368"/>
              <a:gd name="connsiteY25" fmla="*/ 398518 h 398518"/>
              <a:gd name="connsiteX26" fmla="*/ 232282 w 398368"/>
              <a:gd name="connsiteY26" fmla="*/ 395831 h 398518"/>
              <a:gd name="connsiteX27" fmla="*/ 338007 w 398368"/>
              <a:gd name="connsiteY27" fmla="*/ 342087 h 398518"/>
              <a:gd name="connsiteX28" fmla="*/ 396694 w 398368"/>
              <a:gd name="connsiteY28" fmla="*/ 172120 h 39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8368" h="398518">
                <a:moveTo>
                  <a:pt x="396694" y="172120"/>
                </a:moveTo>
                <a:cubicBezTo>
                  <a:pt x="391766" y="131140"/>
                  <a:pt x="375414" y="95311"/>
                  <a:pt x="348087" y="66199"/>
                </a:cubicBezTo>
                <a:cubicBezTo>
                  <a:pt x="293657" y="7976"/>
                  <a:pt x="226458" y="-11954"/>
                  <a:pt x="148508" y="6856"/>
                </a:cubicBezTo>
                <a:cubicBezTo>
                  <a:pt x="120733" y="13574"/>
                  <a:pt x="94750" y="27011"/>
                  <a:pt x="70782" y="46941"/>
                </a:cubicBezTo>
                <a:cubicBezTo>
                  <a:pt x="55551" y="59705"/>
                  <a:pt x="42111" y="74933"/>
                  <a:pt x="30239" y="93519"/>
                </a:cubicBezTo>
                <a:cubicBezTo>
                  <a:pt x="28223" y="96654"/>
                  <a:pt x="26879" y="97550"/>
                  <a:pt x="26431" y="97550"/>
                </a:cubicBezTo>
                <a:cubicBezTo>
                  <a:pt x="25984" y="97550"/>
                  <a:pt x="24416" y="97326"/>
                  <a:pt x="21056" y="94863"/>
                </a:cubicBezTo>
                <a:lnTo>
                  <a:pt x="0" y="79635"/>
                </a:lnTo>
                <a:lnTo>
                  <a:pt x="0" y="192722"/>
                </a:lnTo>
                <a:lnTo>
                  <a:pt x="90942" y="147264"/>
                </a:lnTo>
                <a:lnTo>
                  <a:pt x="74142" y="134499"/>
                </a:lnTo>
                <a:cubicBezTo>
                  <a:pt x="71007" y="132260"/>
                  <a:pt x="68095" y="130021"/>
                  <a:pt x="65183" y="127781"/>
                </a:cubicBezTo>
                <a:cubicBezTo>
                  <a:pt x="63390" y="126438"/>
                  <a:pt x="62943" y="124646"/>
                  <a:pt x="64287" y="122631"/>
                </a:cubicBezTo>
                <a:cubicBezTo>
                  <a:pt x="67870" y="116584"/>
                  <a:pt x="71678" y="110538"/>
                  <a:pt x="75934" y="104940"/>
                </a:cubicBezTo>
                <a:cubicBezTo>
                  <a:pt x="104606" y="67543"/>
                  <a:pt x="143580" y="46941"/>
                  <a:pt x="191291" y="43806"/>
                </a:cubicBezTo>
                <a:cubicBezTo>
                  <a:pt x="222426" y="41790"/>
                  <a:pt x="251098" y="48508"/>
                  <a:pt x="276409" y="63736"/>
                </a:cubicBezTo>
                <a:cubicBezTo>
                  <a:pt x="332407" y="97550"/>
                  <a:pt x="358391" y="147711"/>
                  <a:pt x="353911" y="212876"/>
                </a:cubicBezTo>
                <a:cubicBezTo>
                  <a:pt x="351895" y="243555"/>
                  <a:pt x="340024" y="272219"/>
                  <a:pt x="318967" y="298196"/>
                </a:cubicBezTo>
                <a:cubicBezTo>
                  <a:pt x="279768" y="346342"/>
                  <a:pt x="215259" y="366048"/>
                  <a:pt x="154556" y="348133"/>
                </a:cubicBezTo>
                <a:cubicBezTo>
                  <a:pt x="120733" y="338056"/>
                  <a:pt x="93630" y="319021"/>
                  <a:pt x="73918" y="291478"/>
                </a:cubicBezTo>
                <a:cubicBezTo>
                  <a:pt x="68767" y="284311"/>
                  <a:pt x="64735" y="276698"/>
                  <a:pt x="60255" y="268412"/>
                </a:cubicBezTo>
                <a:lnTo>
                  <a:pt x="55327" y="259455"/>
                </a:lnTo>
                <a:cubicBezTo>
                  <a:pt x="49055" y="248258"/>
                  <a:pt x="37183" y="244003"/>
                  <a:pt x="26431" y="248930"/>
                </a:cubicBezTo>
                <a:cubicBezTo>
                  <a:pt x="15456" y="254080"/>
                  <a:pt x="10976" y="266621"/>
                  <a:pt x="15904" y="278265"/>
                </a:cubicBezTo>
                <a:cubicBezTo>
                  <a:pt x="30463" y="311856"/>
                  <a:pt x="52415" y="339400"/>
                  <a:pt x="81310" y="360001"/>
                </a:cubicBezTo>
                <a:cubicBezTo>
                  <a:pt x="116925" y="385530"/>
                  <a:pt x="156348" y="398518"/>
                  <a:pt x="198459" y="398518"/>
                </a:cubicBezTo>
                <a:cubicBezTo>
                  <a:pt x="209435" y="398518"/>
                  <a:pt x="220858" y="397623"/>
                  <a:pt x="232282" y="395831"/>
                </a:cubicBezTo>
                <a:cubicBezTo>
                  <a:pt x="273497" y="389337"/>
                  <a:pt x="309112" y="371422"/>
                  <a:pt x="338007" y="342087"/>
                </a:cubicBezTo>
                <a:cubicBezTo>
                  <a:pt x="384823" y="294613"/>
                  <a:pt x="404534" y="237509"/>
                  <a:pt x="396694" y="172120"/>
                </a:cubicBezTo>
                <a:close/>
              </a:path>
            </a:pathLst>
          </a:custGeom>
          <a:solidFill>
            <a:schemeClr val="tx2"/>
          </a:solidFill>
          <a:ln w="2240" cap="flat">
            <a:noFill/>
            <a:prstDash val="solid"/>
            <a:miter/>
          </a:ln>
        </p:spPr>
        <p:txBody>
          <a:bodyPr rtlCol="0" anchor="ctr"/>
          <a:lstStyle/>
          <a:p>
            <a:endParaRPr lang="ru-RU"/>
          </a:p>
        </p:txBody>
      </p:sp>
      <p:sp>
        <p:nvSpPr>
          <p:cNvPr id="466" name="Полилиния 465">
            <a:extLst>
              <a:ext uri="{FF2B5EF4-FFF2-40B4-BE49-F238E27FC236}">
                <a16:creationId xmlns:a16="http://schemas.microsoft.com/office/drawing/2014/main" id="{E3BA6DA9-CD14-9706-066C-124DA6306192}"/>
              </a:ext>
            </a:extLst>
          </p:cNvPr>
          <p:cNvSpPr/>
          <p:nvPr/>
        </p:nvSpPr>
        <p:spPr>
          <a:xfrm>
            <a:off x="5675851" y="2714541"/>
            <a:ext cx="327241" cy="291003"/>
          </a:xfrm>
          <a:custGeom>
            <a:avLst/>
            <a:gdLst>
              <a:gd name="connsiteX0" fmla="*/ 476177 w 476177"/>
              <a:gd name="connsiteY0" fmla="*/ 156229 h 423447"/>
              <a:gd name="connsiteX1" fmla="*/ 471250 w 476177"/>
              <a:gd name="connsiteY1" fmla="*/ 181086 h 423447"/>
              <a:gd name="connsiteX2" fmla="*/ 448402 w 476177"/>
              <a:gd name="connsiteY2" fmla="*/ 232367 h 423447"/>
              <a:gd name="connsiteX3" fmla="*/ 374484 w 476177"/>
              <a:gd name="connsiteY3" fmla="*/ 314103 h 423447"/>
              <a:gd name="connsiteX4" fmla="*/ 258232 w 476177"/>
              <a:gd name="connsiteY4" fmla="*/ 414874 h 423447"/>
              <a:gd name="connsiteX5" fmla="*/ 218808 w 476177"/>
              <a:gd name="connsiteY5" fmla="*/ 415546 h 423447"/>
              <a:gd name="connsiteX6" fmla="*/ 87996 w 476177"/>
              <a:gd name="connsiteY6" fmla="*/ 301339 h 423447"/>
              <a:gd name="connsiteX7" fmla="*/ 28189 w 476177"/>
              <a:gd name="connsiteY7" fmla="*/ 233039 h 423447"/>
              <a:gd name="connsiteX8" fmla="*/ 414 w 476177"/>
              <a:gd name="connsiteY8" fmla="*/ 131596 h 423447"/>
              <a:gd name="connsiteX9" fmla="*/ 46781 w 476177"/>
              <a:gd name="connsiteY9" fmla="*/ 32617 h 423447"/>
              <a:gd name="connsiteX10" fmla="*/ 126299 w 476177"/>
              <a:gd name="connsiteY10" fmla="*/ 147 h 423447"/>
              <a:gd name="connsiteX11" fmla="*/ 232920 w 476177"/>
              <a:gd name="connsiteY11" fmla="*/ 50756 h 423447"/>
              <a:gd name="connsiteX12" fmla="*/ 236952 w 476177"/>
              <a:gd name="connsiteY12" fmla="*/ 55907 h 423447"/>
              <a:gd name="connsiteX13" fmla="*/ 238072 w 476177"/>
              <a:gd name="connsiteY13" fmla="*/ 56579 h 423447"/>
              <a:gd name="connsiteX14" fmla="*/ 248600 w 476177"/>
              <a:gd name="connsiteY14" fmla="*/ 44038 h 423447"/>
              <a:gd name="connsiteX15" fmla="*/ 322741 w 476177"/>
              <a:gd name="connsiteY15" fmla="*/ 1715 h 423447"/>
              <a:gd name="connsiteX16" fmla="*/ 419283 w 476177"/>
              <a:gd name="connsiteY16" fmla="*/ 24780 h 423447"/>
              <a:gd name="connsiteX17" fmla="*/ 473714 w 476177"/>
              <a:gd name="connsiteY17" fmla="*/ 115473 h 423447"/>
              <a:gd name="connsiteX18" fmla="*/ 475730 w 476177"/>
              <a:gd name="connsiteY18" fmla="*/ 128237 h 423447"/>
              <a:gd name="connsiteX19" fmla="*/ 476177 w 476177"/>
              <a:gd name="connsiteY19" fmla="*/ 156229 h 423447"/>
              <a:gd name="connsiteX20" fmla="*/ 238072 w 476177"/>
              <a:gd name="connsiteY20" fmla="*/ 395168 h 423447"/>
              <a:gd name="connsiteX21" fmla="*/ 239864 w 476177"/>
              <a:gd name="connsiteY21" fmla="*/ 393824 h 423447"/>
              <a:gd name="connsiteX22" fmla="*/ 346037 w 476177"/>
              <a:gd name="connsiteY22" fmla="*/ 302235 h 423447"/>
              <a:gd name="connsiteX23" fmla="*/ 410771 w 476177"/>
              <a:gd name="connsiteY23" fmla="*/ 236846 h 423447"/>
              <a:gd name="connsiteX24" fmla="*/ 446834 w 476177"/>
              <a:gd name="connsiteY24" fmla="*/ 161156 h 423447"/>
              <a:gd name="connsiteX25" fmla="*/ 426899 w 476177"/>
              <a:gd name="connsiteY25" fmla="*/ 71582 h 423447"/>
              <a:gd name="connsiteX26" fmla="*/ 273239 w 476177"/>
              <a:gd name="connsiteY26" fmla="*/ 59714 h 423447"/>
              <a:gd name="connsiteX27" fmla="*/ 253752 w 476177"/>
              <a:gd name="connsiteY27" fmla="*/ 85018 h 423447"/>
              <a:gd name="connsiteX28" fmla="*/ 230232 w 476177"/>
              <a:gd name="connsiteY28" fmla="*/ 91512 h 423447"/>
              <a:gd name="connsiteX29" fmla="*/ 221496 w 476177"/>
              <a:gd name="connsiteY29" fmla="*/ 82331 h 423447"/>
              <a:gd name="connsiteX30" fmla="*/ 189689 w 476177"/>
              <a:gd name="connsiteY30" fmla="*/ 46949 h 423447"/>
              <a:gd name="connsiteX31" fmla="*/ 123387 w 476177"/>
              <a:gd name="connsiteY31" fmla="*/ 28587 h 423447"/>
              <a:gd name="connsiteX32" fmla="*/ 57308 w 476177"/>
              <a:gd name="connsiteY32" fmla="*/ 62177 h 423447"/>
              <a:gd name="connsiteX33" fmla="*/ 29981 w 476177"/>
              <a:gd name="connsiteY33" fmla="*/ 123983 h 423447"/>
              <a:gd name="connsiteX34" fmla="*/ 40733 w 476177"/>
              <a:gd name="connsiteY34" fmla="*/ 197209 h 423447"/>
              <a:gd name="connsiteX35" fmla="*/ 82620 w 476177"/>
              <a:gd name="connsiteY35" fmla="*/ 255880 h 423447"/>
              <a:gd name="connsiteX36" fmla="*/ 151162 w 476177"/>
              <a:gd name="connsiteY36" fmla="*/ 320150 h 423447"/>
              <a:gd name="connsiteX37" fmla="*/ 238072 w 476177"/>
              <a:gd name="connsiteY37" fmla="*/ 395168 h 42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76177" h="423447">
                <a:moveTo>
                  <a:pt x="476177" y="156229"/>
                </a:moveTo>
                <a:cubicBezTo>
                  <a:pt x="474610" y="164515"/>
                  <a:pt x="473266" y="173024"/>
                  <a:pt x="471250" y="181086"/>
                </a:cubicBezTo>
                <a:cubicBezTo>
                  <a:pt x="466770" y="199673"/>
                  <a:pt x="458706" y="216468"/>
                  <a:pt x="448402" y="232367"/>
                </a:cubicBezTo>
                <a:cubicBezTo>
                  <a:pt x="428243" y="263718"/>
                  <a:pt x="402259" y="289695"/>
                  <a:pt x="374484" y="314103"/>
                </a:cubicBezTo>
                <a:cubicBezTo>
                  <a:pt x="336181" y="348141"/>
                  <a:pt x="296982" y="381284"/>
                  <a:pt x="258232" y="414874"/>
                </a:cubicBezTo>
                <a:cubicBezTo>
                  <a:pt x="245463" y="425847"/>
                  <a:pt x="231128" y="426519"/>
                  <a:pt x="218808" y="415546"/>
                </a:cubicBezTo>
                <a:cubicBezTo>
                  <a:pt x="175130" y="377701"/>
                  <a:pt x="131226" y="339856"/>
                  <a:pt x="87996" y="301339"/>
                </a:cubicBezTo>
                <a:cubicBezTo>
                  <a:pt x="65372" y="281185"/>
                  <a:pt x="44989" y="258568"/>
                  <a:pt x="28189" y="233039"/>
                </a:cubicBezTo>
                <a:cubicBezTo>
                  <a:pt x="8254" y="202136"/>
                  <a:pt x="-2274" y="168546"/>
                  <a:pt x="414" y="131596"/>
                </a:cubicBezTo>
                <a:cubicBezTo>
                  <a:pt x="3326" y="92856"/>
                  <a:pt x="17662" y="59042"/>
                  <a:pt x="46781" y="32617"/>
                </a:cubicBezTo>
                <a:cubicBezTo>
                  <a:pt x="69180" y="12239"/>
                  <a:pt x="96059" y="1715"/>
                  <a:pt x="126299" y="147"/>
                </a:cubicBezTo>
                <a:cubicBezTo>
                  <a:pt x="170874" y="-1869"/>
                  <a:pt x="205369" y="16942"/>
                  <a:pt x="232920" y="50756"/>
                </a:cubicBezTo>
                <a:cubicBezTo>
                  <a:pt x="234264" y="52548"/>
                  <a:pt x="235608" y="54115"/>
                  <a:pt x="236952" y="55907"/>
                </a:cubicBezTo>
                <a:cubicBezTo>
                  <a:pt x="237176" y="56131"/>
                  <a:pt x="237400" y="56355"/>
                  <a:pt x="238072" y="56579"/>
                </a:cubicBezTo>
                <a:cubicBezTo>
                  <a:pt x="241656" y="52324"/>
                  <a:pt x="245016" y="48069"/>
                  <a:pt x="248600" y="44038"/>
                </a:cubicBezTo>
                <a:cubicBezTo>
                  <a:pt x="268759" y="21869"/>
                  <a:pt x="292726" y="6417"/>
                  <a:pt x="322741" y="1715"/>
                </a:cubicBezTo>
                <a:cubicBezTo>
                  <a:pt x="357909" y="-3660"/>
                  <a:pt x="390388" y="3730"/>
                  <a:pt x="419283" y="24780"/>
                </a:cubicBezTo>
                <a:cubicBezTo>
                  <a:pt x="449970" y="47397"/>
                  <a:pt x="466770" y="78524"/>
                  <a:pt x="473714" y="115473"/>
                </a:cubicBezTo>
                <a:cubicBezTo>
                  <a:pt x="474610" y="119728"/>
                  <a:pt x="475057" y="123983"/>
                  <a:pt x="475730" y="128237"/>
                </a:cubicBezTo>
                <a:cubicBezTo>
                  <a:pt x="476177" y="137643"/>
                  <a:pt x="476177" y="146824"/>
                  <a:pt x="476177" y="156229"/>
                </a:cubicBezTo>
                <a:close/>
                <a:moveTo>
                  <a:pt x="238072" y="395168"/>
                </a:moveTo>
                <a:cubicBezTo>
                  <a:pt x="238968" y="394496"/>
                  <a:pt x="239416" y="394272"/>
                  <a:pt x="239864" y="393824"/>
                </a:cubicBezTo>
                <a:cubicBezTo>
                  <a:pt x="275255" y="363369"/>
                  <a:pt x="310870" y="332914"/>
                  <a:pt x="346037" y="302235"/>
                </a:cubicBezTo>
                <a:cubicBezTo>
                  <a:pt x="369109" y="282081"/>
                  <a:pt x="391508" y="261031"/>
                  <a:pt x="410771" y="236846"/>
                </a:cubicBezTo>
                <a:cubicBezTo>
                  <a:pt x="428691" y="214452"/>
                  <a:pt x="442802" y="190268"/>
                  <a:pt x="446834" y="161156"/>
                </a:cubicBezTo>
                <a:cubicBezTo>
                  <a:pt x="451090" y="128909"/>
                  <a:pt x="445267" y="98678"/>
                  <a:pt x="426899" y="71582"/>
                </a:cubicBezTo>
                <a:cubicBezTo>
                  <a:pt x="393076" y="22317"/>
                  <a:pt x="318710" y="10000"/>
                  <a:pt x="273239" y="59714"/>
                </a:cubicBezTo>
                <a:cubicBezTo>
                  <a:pt x="266071" y="67551"/>
                  <a:pt x="260023" y="76509"/>
                  <a:pt x="253752" y="85018"/>
                </a:cubicBezTo>
                <a:cubicBezTo>
                  <a:pt x="247703" y="93304"/>
                  <a:pt x="238520" y="96439"/>
                  <a:pt x="230232" y="91512"/>
                </a:cubicBezTo>
                <a:cubicBezTo>
                  <a:pt x="226648" y="89497"/>
                  <a:pt x="223736" y="85690"/>
                  <a:pt x="221496" y="82331"/>
                </a:cubicBezTo>
                <a:cubicBezTo>
                  <a:pt x="212761" y="68895"/>
                  <a:pt x="202457" y="56802"/>
                  <a:pt x="189689" y="46949"/>
                </a:cubicBezTo>
                <a:cubicBezTo>
                  <a:pt x="169978" y="32170"/>
                  <a:pt x="148026" y="26123"/>
                  <a:pt x="123387" y="28587"/>
                </a:cubicBezTo>
                <a:cubicBezTo>
                  <a:pt x="96956" y="31274"/>
                  <a:pt x="74780" y="42471"/>
                  <a:pt x="57308" y="62177"/>
                </a:cubicBezTo>
                <a:cubicBezTo>
                  <a:pt x="41629" y="79868"/>
                  <a:pt x="33117" y="100694"/>
                  <a:pt x="29981" y="123983"/>
                </a:cubicBezTo>
                <a:cubicBezTo>
                  <a:pt x="26398" y="149511"/>
                  <a:pt x="29981" y="173920"/>
                  <a:pt x="40733" y="197209"/>
                </a:cubicBezTo>
                <a:cubicBezTo>
                  <a:pt x="51037" y="219379"/>
                  <a:pt x="65597" y="238861"/>
                  <a:pt x="82620" y="255880"/>
                </a:cubicBezTo>
                <a:cubicBezTo>
                  <a:pt x="104796" y="277826"/>
                  <a:pt x="127643" y="299324"/>
                  <a:pt x="151162" y="320150"/>
                </a:cubicBezTo>
                <a:cubicBezTo>
                  <a:pt x="179609" y="345454"/>
                  <a:pt x="208953" y="370087"/>
                  <a:pt x="238072" y="395168"/>
                </a:cubicBezTo>
                <a:close/>
              </a:path>
            </a:pathLst>
          </a:custGeom>
          <a:solidFill>
            <a:schemeClr val="tx2"/>
          </a:solidFill>
          <a:ln w="2240" cap="flat">
            <a:noFill/>
            <a:prstDash val="solid"/>
            <a:miter/>
          </a:ln>
        </p:spPr>
        <p:txBody>
          <a:bodyPr rtlCol="0" anchor="ctr"/>
          <a:lstStyle/>
          <a:p>
            <a:endParaRPr lang="ru-RU"/>
          </a:p>
        </p:txBody>
      </p:sp>
      <p:sp>
        <p:nvSpPr>
          <p:cNvPr id="467" name="Полилиния 466">
            <a:extLst>
              <a:ext uri="{FF2B5EF4-FFF2-40B4-BE49-F238E27FC236}">
                <a16:creationId xmlns:a16="http://schemas.microsoft.com/office/drawing/2014/main" id="{3C5609C8-0A77-6EC0-9790-6663139403AA}"/>
              </a:ext>
            </a:extLst>
          </p:cNvPr>
          <p:cNvSpPr/>
          <p:nvPr/>
        </p:nvSpPr>
        <p:spPr>
          <a:xfrm>
            <a:off x="4725851" y="2703183"/>
            <a:ext cx="326656" cy="313719"/>
          </a:xfrm>
          <a:custGeom>
            <a:avLst/>
            <a:gdLst>
              <a:gd name="connsiteX0" fmla="*/ 0 w 444155"/>
              <a:gd name="connsiteY0" fmla="*/ 165930 h 426564"/>
              <a:gd name="connsiteX1" fmla="*/ 4928 w 444155"/>
              <a:gd name="connsiteY1" fmla="*/ 153614 h 426564"/>
              <a:gd name="connsiteX2" fmla="*/ 40543 w 444155"/>
              <a:gd name="connsiteY2" fmla="*/ 134132 h 426564"/>
              <a:gd name="connsiteX3" fmla="*/ 138652 w 444155"/>
              <a:gd name="connsiteY3" fmla="*/ 134132 h 426564"/>
              <a:gd name="connsiteX4" fmla="*/ 155452 w 444155"/>
              <a:gd name="connsiteY4" fmla="*/ 121815 h 426564"/>
              <a:gd name="connsiteX5" fmla="*/ 185915 w 444155"/>
              <a:gd name="connsiteY5" fmla="*/ 27763 h 426564"/>
              <a:gd name="connsiteX6" fmla="*/ 242809 w 444155"/>
              <a:gd name="connsiteY6" fmla="*/ 6265 h 426564"/>
              <a:gd name="connsiteX7" fmla="*/ 258489 w 444155"/>
              <a:gd name="connsiteY7" fmla="*/ 28434 h 426564"/>
              <a:gd name="connsiteX8" fmla="*/ 289625 w 444155"/>
              <a:gd name="connsiteY8" fmla="*/ 123831 h 426564"/>
              <a:gd name="connsiteX9" fmla="*/ 303736 w 444155"/>
              <a:gd name="connsiteY9" fmla="*/ 134132 h 426564"/>
              <a:gd name="connsiteX10" fmla="*/ 403414 w 444155"/>
              <a:gd name="connsiteY10" fmla="*/ 134132 h 426564"/>
              <a:gd name="connsiteX11" fmla="*/ 430741 w 444155"/>
              <a:gd name="connsiteY11" fmla="*/ 142865 h 426564"/>
              <a:gd name="connsiteX12" fmla="*/ 431189 w 444155"/>
              <a:gd name="connsiteY12" fmla="*/ 199521 h 426564"/>
              <a:gd name="connsiteX13" fmla="*/ 387734 w 444155"/>
              <a:gd name="connsiteY13" fmla="*/ 231767 h 426564"/>
              <a:gd name="connsiteX14" fmla="*/ 345623 w 444155"/>
              <a:gd name="connsiteY14" fmla="*/ 262222 h 426564"/>
              <a:gd name="connsiteX15" fmla="*/ 340023 w 444155"/>
              <a:gd name="connsiteY15" fmla="*/ 279465 h 426564"/>
              <a:gd name="connsiteX16" fmla="*/ 370934 w 444155"/>
              <a:gd name="connsiteY16" fmla="*/ 374413 h 426564"/>
              <a:gd name="connsiteX17" fmla="*/ 349207 w 444155"/>
              <a:gd name="connsiteY17" fmla="*/ 423903 h 426564"/>
              <a:gd name="connsiteX18" fmla="*/ 317400 w 444155"/>
              <a:gd name="connsiteY18" fmla="*/ 420992 h 426564"/>
              <a:gd name="connsiteX19" fmla="*/ 264537 w 444155"/>
              <a:gd name="connsiteY19" fmla="*/ 383147 h 426564"/>
              <a:gd name="connsiteX20" fmla="*/ 230490 w 444155"/>
              <a:gd name="connsiteY20" fmla="*/ 358514 h 426564"/>
              <a:gd name="connsiteX21" fmla="*/ 213690 w 444155"/>
              <a:gd name="connsiteY21" fmla="*/ 358514 h 426564"/>
              <a:gd name="connsiteX22" fmla="*/ 131932 w 444155"/>
              <a:gd name="connsiteY22" fmla="*/ 417857 h 426564"/>
              <a:gd name="connsiteX23" fmla="*/ 78622 w 444155"/>
              <a:gd name="connsiteY23" fmla="*/ 412035 h 426564"/>
              <a:gd name="connsiteX24" fmla="*/ 73022 w 444155"/>
              <a:gd name="connsiteY24" fmla="*/ 375309 h 426564"/>
              <a:gd name="connsiteX25" fmla="*/ 103709 w 444155"/>
              <a:gd name="connsiteY25" fmla="*/ 280809 h 426564"/>
              <a:gd name="connsiteX26" fmla="*/ 97662 w 444155"/>
              <a:gd name="connsiteY26" fmla="*/ 261998 h 426564"/>
              <a:gd name="connsiteX27" fmla="*/ 17695 w 444155"/>
              <a:gd name="connsiteY27" fmla="*/ 203999 h 426564"/>
              <a:gd name="connsiteX28" fmla="*/ 0 w 444155"/>
              <a:gd name="connsiteY28" fmla="*/ 178247 h 426564"/>
              <a:gd name="connsiteX29" fmla="*/ 0 w 444155"/>
              <a:gd name="connsiteY29" fmla="*/ 165930 h 426564"/>
              <a:gd name="connsiteX30" fmla="*/ 90270 w 444155"/>
              <a:gd name="connsiteY30" fmla="*/ 160780 h 426564"/>
              <a:gd name="connsiteX31" fmla="*/ 90270 w 444155"/>
              <a:gd name="connsiteY31" fmla="*/ 160780 h 426564"/>
              <a:gd name="connsiteX32" fmla="*/ 37407 w 444155"/>
              <a:gd name="connsiteY32" fmla="*/ 160780 h 426564"/>
              <a:gd name="connsiteX33" fmla="*/ 26207 w 444155"/>
              <a:gd name="connsiteY33" fmla="*/ 172424 h 426564"/>
              <a:gd name="connsiteX34" fmla="*/ 32927 w 444155"/>
              <a:gd name="connsiteY34" fmla="*/ 182502 h 426564"/>
              <a:gd name="connsiteX35" fmla="*/ 114685 w 444155"/>
              <a:gd name="connsiteY35" fmla="*/ 241844 h 426564"/>
              <a:gd name="connsiteX36" fmla="*/ 129245 w 444155"/>
              <a:gd name="connsiteY36" fmla="*/ 286855 h 426564"/>
              <a:gd name="connsiteX37" fmla="*/ 117597 w 444155"/>
              <a:gd name="connsiteY37" fmla="*/ 323132 h 426564"/>
              <a:gd name="connsiteX38" fmla="*/ 97662 w 444155"/>
              <a:gd name="connsiteY38" fmla="*/ 384267 h 426564"/>
              <a:gd name="connsiteX39" fmla="*/ 105949 w 444155"/>
              <a:gd name="connsiteY39" fmla="*/ 399942 h 426564"/>
              <a:gd name="connsiteX40" fmla="*/ 116925 w 444155"/>
              <a:gd name="connsiteY40" fmla="*/ 396135 h 426564"/>
              <a:gd name="connsiteX41" fmla="*/ 197115 w 444155"/>
              <a:gd name="connsiteY41" fmla="*/ 337688 h 426564"/>
              <a:gd name="connsiteX42" fmla="*/ 246618 w 444155"/>
              <a:gd name="connsiteY42" fmla="*/ 337688 h 426564"/>
              <a:gd name="connsiteX43" fmla="*/ 307992 w 444155"/>
              <a:gd name="connsiteY43" fmla="*/ 382251 h 426564"/>
              <a:gd name="connsiteX44" fmla="*/ 329496 w 444155"/>
              <a:gd name="connsiteY44" fmla="*/ 397703 h 426564"/>
              <a:gd name="connsiteX45" fmla="*/ 342487 w 444155"/>
              <a:gd name="connsiteY45" fmla="*/ 397927 h 426564"/>
              <a:gd name="connsiteX46" fmla="*/ 346967 w 444155"/>
              <a:gd name="connsiteY46" fmla="*/ 385834 h 426564"/>
              <a:gd name="connsiteX47" fmla="*/ 345623 w 444155"/>
              <a:gd name="connsiteY47" fmla="*/ 381803 h 426564"/>
              <a:gd name="connsiteX48" fmla="*/ 314936 w 444155"/>
              <a:gd name="connsiteY48" fmla="*/ 287303 h 426564"/>
              <a:gd name="connsiteX49" fmla="*/ 329719 w 444155"/>
              <a:gd name="connsiteY49" fmla="*/ 241620 h 426564"/>
              <a:gd name="connsiteX50" fmla="*/ 411029 w 444155"/>
              <a:gd name="connsiteY50" fmla="*/ 182502 h 426564"/>
              <a:gd name="connsiteX51" fmla="*/ 416405 w 444155"/>
              <a:gd name="connsiteY51" fmla="*/ 177127 h 426564"/>
              <a:gd name="connsiteX52" fmla="*/ 405877 w 444155"/>
              <a:gd name="connsiteY52" fmla="*/ 160780 h 426564"/>
              <a:gd name="connsiteX53" fmla="*/ 303960 w 444155"/>
              <a:gd name="connsiteY53" fmla="*/ 161004 h 426564"/>
              <a:gd name="connsiteX54" fmla="*/ 264537 w 444155"/>
              <a:gd name="connsiteY54" fmla="*/ 132340 h 426564"/>
              <a:gd name="connsiteX55" fmla="*/ 233402 w 444155"/>
              <a:gd name="connsiteY55" fmla="*/ 36720 h 426564"/>
              <a:gd name="connsiteX56" fmla="*/ 229818 w 444155"/>
              <a:gd name="connsiteY56" fmla="*/ 30002 h 426564"/>
              <a:gd name="connsiteX57" fmla="*/ 211002 w 444155"/>
              <a:gd name="connsiteY57" fmla="*/ 36272 h 426564"/>
              <a:gd name="connsiteX58" fmla="*/ 179643 w 444155"/>
              <a:gd name="connsiteY58" fmla="*/ 132340 h 426564"/>
              <a:gd name="connsiteX59" fmla="*/ 140221 w 444155"/>
              <a:gd name="connsiteY59" fmla="*/ 161004 h 426564"/>
              <a:gd name="connsiteX60" fmla="*/ 90270 w 444155"/>
              <a:gd name="connsiteY60" fmla="*/ 160780 h 42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44155" h="426564">
                <a:moveTo>
                  <a:pt x="0" y="165930"/>
                </a:moveTo>
                <a:cubicBezTo>
                  <a:pt x="1568" y="161899"/>
                  <a:pt x="2688" y="157421"/>
                  <a:pt x="4928" y="153614"/>
                </a:cubicBezTo>
                <a:cubicBezTo>
                  <a:pt x="12544" y="139730"/>
                  <a:pt x="25087" y="134132"/>
                  <a:pt x="40543" y="134132"/>
                </a:cubicBezTo>
                <a:cubicBezTo>
                  <a:pt x="73246" y="134132"/>
                  <a:pt x="105949" y="134132"/>
                  <a:pt x="138652" y="134132"/>
                </a:cubicBezTo>
                <a:cubicBezTo>
                  <a:pt x="149852" y="134132"/>
                  <a:pt x="152092" y="132340"/>
                  <a:pt x="155452" y="121815"/>
                </a:cubicBezTo>
                <a:cubicBezTo>
                  <a:pt x="165531" y="90464"/>
                  <a:pt x="175835" y="59113"/>
                  <a:pt x="185915" y="27763"/>
                </a:cubicBezTo>
                <a:cubicBezTo>
                  <a:pt x="194203" y="2458"/>
                  <a:pt x="221306" y="-7619"/>
                  <a:pt x="242809" y="6265"/>
                </a:cubicBezTo>
                <a:cubicBezTo>
                  <a:pt x="250873" y="11415"/>
                  <a:pt x="255578" y="19253"/>
                  <a:pt x="258489" y="28434"/>
                </a:cubicBezTo>
                <a:cubicBezTo>
                  <a:pt x="268793" y="60233"/>
                  <a:pt x="279097" y="92032"/>
                  <a:pt x="289625" y="123831"/>
                </a:cubicBezTo>
                <a:cubicBezTo>
                  <a:pt x="292312" y="131892"/>
                  <a:pt x="295224" y="134132"/>
                  <a:pt x="303736" y="134132"/>
                </a:cubicBezTo>
                <a:cubicBezTo>
                  <a:pt x="336887" y="134132"/>
                  <a:pt x="370262" y="134132"/>
                  <a:pt x="403414" y="134132"/>
                </a:cubicBezTo>
                <a:cubicBezTo>
                  <a:pt x="413493" y="134132"/>
                  <a:pt x="422901" y="136371"/>
                  <a:pt x="430741" y="142865"/>
                </a:cubicBezTo>
                <a:cubicBezTo>
                  <a:pt x="448212" y="157645"/>
                  <a:pt x="448884" y="184965"/>
                  <a:pt x="431189" y="199521"/>
                </a:cubicBezTo>
                <a:cubicBezTo>
                  <a:pt x="417301" y="210941"/>
                  <a:pt x="402294" y="221018"/>
                  <a:pt x="387734" y="231767"/>
                </a:cubicBezTo>
                <a:cubicBezTo>
                  <a:pt x="373846" y="242068"/>
                  <a:pt x="359735" y="252145"/>
                  <a:pt x="345623" y="262222"/>
                </a:cubicBezTo>
                <a:cubicBezTo>
                  <a:pt x="338679" y="267373"/>
                  <a:pt x="337335" y="271180"/>
                  <a:pt x="340023" y="279465"/>
                </a:cubicBezTo>
                <a:cubicBezTo>
                  <a:pt x="350327" y="311040"/>
                  <a:pt x="360406" y="342839"/>
                  <a:pt x="370934" y="374413"/>
                </a:cubicBezTo>
                <a:cubicBezTo>
                  <a:pt x="379222" y="398822"/>
                  <a:pt x="365783" y="417633"/>
                  <a:pt x="349207" y="423903"/>
                </a:cubicBezTo>
                <a:cubicBezTo>
                  <a:pt x="338231" y="427934"/>
                  <a:pt x="327031" y="427710"/>
                  <a:pt x="317400" y="420992"/>
                </a:cubicBezTo>
                <a:cubicBezTo>
                  <a:pt x="299480" y="408676"/>
                  <a:pt x="282233" y="395911"/>
                  <a:pt x="264537" y="383147"/>
                </a:cubicBezTo>
                <a:cubicBezTo>
                  <a:pt x="253113" y="374861"/>
                  <a:pt x="241914" y="366800"/>
                  <a:pt x="230490" y="358514"/>
                </a:cubicBezTo>
                <a:cubicBezTo>
                  <a:pt x="223994" y="353812"/>
                  <a:pt x="220186" y="353812"/>
                  <a:pt x="213690" y="358514"/>
                </a:cubicBezTo>
                <a:cubicBezTo>
                  <a:pt x="186363" y="378221"/>
                  <a:pt x="159260" y="398150"/>
                  <a:pt x="131932" y="417857"/>
                </a:cubicBezTo>
                <a:cubicBezTo>
                  <a:pt x="113789" y="431069"/>
                  <a:pt x="92062" y="428830"/>
                  <a:pt x="78622" y="412035"/>
                </a:cubicBezTo>
                <a:cubicBezTo>
                  <a:pt x="69662" y="401062"/>
                  <a:pt x="68542" y="388521"/>
                  <a:pt x="73022" y="375309"/>
                </a:cubicBezTo>
                <a:cubicBezTo>
                  <a:pt x="83326" y="343735"/>
                  <a:pt x="93630" y="312384"/>
                  <a:pt x="103709" y="280809"/>
                </a:cubicBezTo>
                <a:cubicBezTo>
                  <a:pt x="106845" y="271180"/>
                  <a:pt x="105725" y="267821"/>
                  <a:pt x="97662" y="261998"/>
                </a:cubicBezTo>
                <a:cubicBezTo>
                  <a:pt x="71006" y="242740"/>
                  <a:pt x="44351" y="223258"/>
                  <a:pt x="17695" y="203999"/>
                </a:cubicBezTo>
                <a:cubicBezTo>
                  <a:pt x="8512" y="197505"/>
                  <a:pt x="2912" y="188996"/>
                  <a:pt x="0" y="178247"/>
                </a:cubicBezTo>
                <a:cubicBezTo>
                  <a:pt x="0" y="174216"/>
                  <a:pt x="0" y="169961"/>
                  <a:pt x="0" y="165930"/>
                </a:cubicBezTo>
                <a:close/>
                <a:moveTo>
                  <a:pt x="90270" y="160780"/>
                </a:moveTo>
                <a:lnTo>
                  <a:pt x="90270" y="160780"/>
                </a:lnTo>
                <a:cubicBezTo>
                  <a:pt x="72574" y="160780"/>
                  <a:pt x="54879" y="160780"/>
                  <a:pt x="37407" y="160780"/>
                </a:cubicBezTo>
                <a:cubicBezTo>
                  <a:pt x="30911" y="160780"/>
                  <a:pt x="25759" y="166154"/>
                  <a:pt x="26207" y="172424"/>
                </a:cubicBezTo>
                <a:cubicBezTo>
                  <a:pt x="26431" y="177127"/>
                  <a:pt x="29343" y="179814"/>
                  <a:pt x="32927" y="182502"/>
                </a:cubicBezTo>
                <a:cubicBezTo>
                  <a:pt x="60254" y="202208"/>
                  <a:pt x="87358" y="222138"/>
                  <a:pt x="114685" y="241844"/>
                </a:cubicBezTo>
                <a:cubicBezTo>
                  <a:pt x="130141" y="253041"/>
                  <a:pt x="135069" y="268493"/>
                  <a:pt x="129245" y="286855"/>
                </a:cubicBezTo>
                <a:cubicBezTo>
                  <a:pt x="125437" y="298948"/>
                  <a:pt x="121405" y="311040"/>
                  <a:pt x="117597" y="323132"/>
                </a:cubicBezTo>
                <a:cubicBezTo>
                  <a:pt x="110877" y="343511"/>
                  <a:pt x="104381" y="363889"/>
                  <a:pt x="97662" y="384267"/>
                </a:cubicBezTo>
                <a:cubicBezTo>
                  <a:pt x="95198" y="391880"/>
                  <a:pt x="98782" y="398375"/>
                  <a:pt x="105949" y="399942"/>
                </a:cubicBezTo>
                <a:cubicBezTo>
                  <a:pt x="110429" y="400838"/>
                  <a:pt x="113789" y="398599"/>
                  <a:pt x="116925" y="396135"/>
                </a:cubicBezTo>
                <a:cubicBezTo>
                  <a:pt x="143580" y="376653"/>
                  <a:pt x="170460" y="357171"/>
                  <a:pt x="197115" y="337688"/>
                </a:cubicBezTo>
                <a:cubicBezTo>
                  <a:pt x="213914" y="325596"/>
                  <a:pt x="229818" y="325372"/>
                  <a:pt x="246618" y="337688"/>
                </a:cubicBezTo>
                <a:cubicBezTo>
                  <a:pt x="267001" y="352468"/>
                  <a:pt x="287608" y="367472"/>
                  <a:pt x="307992" y="382251"/>
                </a:cubicBezTo>
                <a:cubicBezTo>
                  <a:pt x="315160" y="387402"/>
                  <a:pt x="322104" y="392776"/>
                  <a:pt x="329496" y="397703"/>
                </a:cubicBezTo>
                <a:cubicBezTo>
                  <a:pt x="333975" y="400838"/>
                  <a:pt x="338455" y="400614"/>
                  <a:pt x="342487" y="397927"/>
                </a:cubicBezTo>
                <a:cubicBezTo>
                  <a:pt x="346519" y="395239"/>
                  <a:pt x="348087" y="390761"/>
                  <a:pt x="346967" y="385834"/>
                </a:cubicBezTo>
                <a:cubicBezTo>
                  <a:pt x="346743" y="384491"/>
                  <a:pt x="346071" y="383147"/>
                  <a:pt x="345623" y="381803"/>
                </a:cubicBezTo>
                <a:cubicBezTo>
                  <a:pt x="335319" y="350229"/>
                  <a:pt x="325016" y="318878"/>
                  <a:pt x="314936" y="287303"/>
                </a:cubicBezTo>
                <a:cubicBezTo>
                  <a:pt x="308888" y="268493"/>
                  <a:pt x="313816" y="253265"/>
                  <a:pt x="329719" y="241620"/>
                </a:cubicBezTo>
                <a:cubicBezTo>
                  <a:pt x="356823" y="221914"/>
                  <a:pt x="383926" y="202208"/>
                  <a:pt x="411029" y="182502"/>
                </a:cubicBezTo>
                <a:cubicBezTo>
                  <a:pt x="413045" y="180934"/>
                  <a:pt x="415285" y="179143"/>
                  <a:pt x="416405" y="177127"/>
                </a:cubicBezTo>
                <a:cubicBezTo>
                  <a:pt x="420885" y="169065"/>
                  <a:pt x="413717" y="160556"/>
                  <a:pt x="405877" y="160780"/>
                </a:cubicBezTo>
                <a:cubicBezTo>
                  <a:pt x="371830" y="161228"/>
                  <a:pt x="338007" y="161004"/>
                  <a:pt x="303960" y="161004"/>
                </a:cubicBezTo>
                <a:cubicBezTo>
                  <a:pt x="283800" y="161004"/>
                  <a:pt x="270585" y="151375"/>
                  <a:pt x="264537" y="132340"/>
                </a:cubicBezTo>
                <a:cubicBezTo>
                  <a:pt x="254233" y="100541"/>
                  <a:pt x="243706" y="68519"/>
                  <a:pt x="233402" y="36720"/>
                </a:cubicBezTo>
                <a:cubicBezTo>
                  <a:pt x="232506" y="34257"/>
                  <a:pt x="231386" y="31793"/>
                  <a:pt x="229818" y="30002"/>
                </a:cubicBezTo>
                <a:cubicBezTo>
                  <a:pt x="223322" y="23732"/>
                  <a:pt x="213914" y="26867"/>
                  <a:pt x="211002" y="36272"/>
                </a:cubicBezTo>
                <a:cubicBezTo>
                  <a:pt x="200475" y="68295"/>
                  <a:pt x="190171" y="100317"/>
                  <a:pt x="179643" y="132340"/>
                </a:cubicBezTo>
                <a:cubicBezTo>
                  <a:pt x="173371" y="151375"/>
                  <a:pt x="160156" y="161004"/>
                  <a:pt x="140221" y="161004"/>
                </a:cubicBezTo>
                <a:cubicBezTo>
                  <a:pt x="123645" y="160780"/>
                  <a:pt x="107069" y="160780"/>
                  <a:pt x="90270" y="160780"/>
                </a:cubicBezTo>
                <a:close/>
              </a:path>
            </a:pathLst>
          </a:custGeom>
          <a:solidFill>
            <a:schemeClr val="tx2"/>
          </a:solidFill>
          <a:ln w="2240" cap="flat">
            <a:noFill/>
            <a:prstDash val="solid"/>
            <a:miter/>
          </a:ln>
        </p:spPr>
        <p:txBody>
          <a:bodyPr rtlCol="0" anchor="ctr"/>
          <a:lstStyle/>
          <a:p>
            <a:endParaRPr lang="ru-RU"/>
          </a:p>
        </p:txBody>
      </p:sp>
      <p:sp>
        <p:nvSpPr>
          <p:cNvPr id="468" name="Полилиния 467">
            <a:extLst>
              <a:ext uri="{FF2B5EF4-FFF2-40B4-BE49-F238E27FC236}">
                <a16:creationId xmlns:a16="http://schemas.microsoft.com/office/drawing/2014/main" id="{702372DC-7919-3D3A-29C9-8CEE2F94A015}"/>
              </a:ext>
            </a:extLst>
          </p:cNvPr>
          <p:cNvSpPr/>
          <p:nvPr/>
        </p:nvSpPr>
        <p:spPr>
          <a:xfrm>
            <a:off x="6629943" y="2711900"/>
            <a:ext cx="203450" cy="296284"/>
          </a:xfrm>
          <a:custGeom>
            <a:avLst/>
            <a:gdLst>
              <a:gd name="connsiteX0" fmla="*/ 8736 w 276632"/>
              <a:gd name="connsiteY0" fmla="*/ 402859 h 402858"/>
              <a:gd name="connsiteX1" fmla="*/ 0 w 276632"/>
              <a:gd name="connsiteY1" fmla="*/ 386735 h 402858"/>
              <a:gd name="connsiteX2" fmla="*/ 0 w 276632"/>
              <a:gd name="connsiteY2" fmla="*/ 15899 h 402858"/>
              <a:gd name="connsiteX3" fmla="*/ 0 w 276632"/>
              <a:gd name="connsiteY3" fmla="*/ 13212 h 402858"/>
              <a:gd name="connsiteX4" fmla="*/ 13215 w 276632"/>
              <a:gd name="connsiteY4" fmla="*/ 0 h 402858"/>
              <a:gd name="connsiteX5" fmla="*/ 166651 w 276632"/>
              <a:gd name="connsiteY5" fmla="*/ 0 h 402858"/>
              <a:gd name="connsiteX6" fmla="*/ 262969 w 276632"/>
              <a:gd name="connsiteY6" fmla="*/ 0 h 402858"/>
              <a:gd name="connsiteX7" fmla="*/ 276633 w 276632"/>
              <a:gd name="connsiteY7" fmla="*/ 13660 h 402858"/>
              <a:gd name="connsiteX8" fmla="*/ 276633 w 276632"/>
              <a:gd name="connsiteY8" fmla="*/ 388303 h 402858"/>
              <a:gd name="connsiteX9" fmla="*/ 267225 w 276632"/>
              <a:gd name="connsiteY9" fmla="*/ 402411 h 402858"/>
              <a:gd name="connsiteX10" fmla="*/ 261625 w 276632"/>
              <a:gd name="connsiteY10" fmla="*/ 402411 h 402858"/>
              <a:gd name="connsiteX11" fmla="*/ 253337 w 276632"/>
              <a:gd name="connsiteY11" fmla="*/ 396140 h 402858"/>
              <a:gd name="connsiteX12" fmla="*/ 141564 w 276632"/>
              <a:gd name="connsiteY12" fmla="*/ 284397 h 402858"/>
              <a:gd name="connsiteX13" fmla="*/ 138876 w 276632"/>
              <a:gd name="connsiteY13" fmla="*/ 279694 h 402858"/>
              <a:gd name="connsiteX14" fmla="*/ 134844 w 276632"/>
              <a:gd name="connsiteY14" fmla="*/ 284397 h 402858"/>
              <a:gd name="connsiteX15" fmla="*/ 22847 w 276632"/>
              <a:gd name="connsiteY15" fmla="*/ 396364 h 402858"/>
              <a:gd name="connsiteX16" fmla="*/ 14783 w 276632"/>
              <a:gd name="connsiteY16" fmla="*/ 402411 h 402858"/>
              <a:gd name="connsiteX17" fmla="*/ 8736 w 276632"/>
              <a:gd name="connsiteY17" fmla="*/ 402859 h 402858"/>
              <a:gd name="connsiteX18" fmla="*/ 24639 w 276632"/>
              <a:gd name="connsiteY18" fmla="*/ 23961 h 402858"/>
              <a:gd name="connsiteX19" fmla="*/ 24639 w 276632"/>
              <a:gd name="connsiteY19" fmla="*/ 361207 h 402858"/>
              <a:gd name="connsiteX20" fmla="*/ 25759 w 276632"/>
              <a:gd name="connsiteY20" fmla="*/ 361878 h 402858"/>
              <a:gd name="connsiteX21" fmla="*/ 28895 w 276632"/>
              <a:gd name="connsiteY21" fmla="*/ 357848 h 402858"/>
              <a:gd name="connsiteX22" fmla="*/ 127900 w 276632"/>
              <a:gd name="connsiteY22" fmla="*/ 258868 h 402858"/>
              <a:gd name="connsiteX23" fmla="*/ 149628 w 276632"/>
              <a:gd name="connsiteY23" fmla="*/ 258868 h 402858"/>
              <a:gd name="connsiteX24" fmla="*/ 249081 w 276632"/>
              <a:gd name="connsiteY24" fmla="*/ 358295 h 402858"/>
              <a:gd name="connsiteX25" fmla="*/ 252665 w 276632"/>
              <a:gd name="connsiteY25" fmla="*/ 361654 h 402858"/>
              <a:gd name="connsiteX26" fmla="*/ 252665 w 276632"/>
              <a:gd name="connsiteY26" fmla="*/ 23737 h 402858"/>
              <a:gd name="connsiteX27" fmla="*/ 24639 w 276632"/>
              <a:gd name="connsiteY27" fmla="*/ 23961 h 40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632" h="402858">
                <a:moveTo>
                  <a:pt x="8736" y="402859"/>
                </a:moveTo>
                <a:cubicBezTo>
                  <a:pt x="2016" y="399723"/>
                  <a:pt x="0" y="394125"/>
                  <a:pt x="0" y="386735"/>
                </a:cubicBezTo>
                <a:cubicBezTo>
                  <a:pt x="224" y="263123"/>
                  <a:pt x="0" y="139511"/>
                  <a:pt x="0" y="15899"/>
                </a:cubicBezTo>
                <a:cubicBezTo>
                  <a:pt x="0" y="15004"/>
                  <a:pt x="0" y="14108"/>
                  <a:pt x="0" y="13212"/>
                </a:cubicBezTo>
                <a:cubicBezTo>
                  <a:pt x="224" y="4927"/>
                  <a:pt x="4928" y="0"/>
                  <a:pt x="13215" y="0"/>
                </a:cubicBezTo>
                <a:cubicBezTo>
                  <a:pt x="64286" y="0"/>
                  <a:pt x="115357" y="0"/>
                  <a:pt x="166651" y="0"/>
                </a:cubicBezTo>
                <a:cubicBezTo>
                  <a:pt x="198683" y="0"/>
                  <a:pt x="230938" y="0"/>
                  <a:pt x="262969" y="0"/>
                </a:cubicBezTo>
                <a:cubicBezTo>
                  <a:pt x="272153" y="0"/>
                  <a:pt x="276633" y="4479"/>
                  <a:pt x="276633" y="13660"/>
                </a:cubicBezTo>
                <a:cubicBezTo>
                  <a:pt x="276633" y="138616"/>
                  <a:pt x="276633" y="263571"/>
                  <a:pt x="276633" y="388303"/>
                </a:cubicBezTo>
                <a:cubicBezTo>
                  <a:pt x="276633" y="395245"/>
                  <a:pt x="273944" y="399947"/>
                  <a:pt x="267225" y="402411"/>
                </a:cubicBezTo>
                <a:cubicBezTo>
                  <a:pt x="265433" y="402411"/>
                  <a:pt x="263641" y="402411"/>
                  <a:pt x="261625" y="402411"/>
                </a:cubicBezTo>
                <a:cubicBezTo>
                  <a:pt x="258937" y="400395"/>
                  <a:pt x="255801" y="398604"/>
                  <a:pt x="253337" y="396140"/>
                </a:cubicBezTo>
                <a:cubicBezTo>
                  <a:pt x="215930" y="358967"/>
                  <a:pt x="178747" y="321794"/>
                  <a:pt x="141564" y="284397"/>
                </a:cubicBezTo>
                <a:cubicBezTo>
                  <a:pt x="140444" y="283277"/>
                  <a:pt x="139996" y="281710"/>
                  <a:pt x="138876" y="279694"/>
                </a:cubicBezTo>
                <a:cubicBezTo>
                  <a:pt x="136860" y="282158"/>
                  <a:pt x="135964" y="283277"/>
                  <a:pt x="134844" y="284397"/>
                </a:cubicBezTo>
                <a:cubicBezTo>
                  <a:pt x="97437" y="321794"/>
                  <a:pt x="60254" y="359191"/>
                  <a:pt x="22847" y="396364"/>
                </a:cubicBezTo>
                <a:cubicBezTo>
                  <a:pt x="20383" y="398828"/>
                  <a:pt x="17471" y="400395"/>
                  <a:pt x="14783" y="402411"/>
                </a:cubicBezTo>
                <a:cubicBezTo>
                  <a:pt x="12991" y="402859"/>
                  <a:pt x="10751" y="402859"/>
                  <a:pt x="8736" y="402859"/>
                </a:cubicBezTo>
                <a:close/>
                <a:moveTo>
                  <a:pt x="24639" y="23961"/>
                </a:moveTo>
                <a:cubicBezTo>
                  <a:pt x="24639" y="136600"/>
                  <a:pt x="24639" y="248791"/>
                  <a:pt x="24639" y="361207"/>
                </a:cubicBezTo>
                <a:cubicBezTo>
                  <a:pt x="25087" y="361431"/>
                  <a:pt x="25311" y="361654"/>
                  <a:pt x="25759" y="361878"/>
                </a:cubicBezTo>
                <a:cubicBezTo>
                  <a:pt x="26879" y="360535"/>
                  <a:pt x="27775" y="358967"/>
                  <a:pt x="28895" y="357848"/>
                </a:cubicBezTo>
                <a:cubicBezTo>
                  <a:pt x="61822" y="324929"/>
                  <a:pt x="94749" y="291787"/>
                  <a:pt x="127900" y="258868"/>
                </a:cubicBezTo>
                <a:cubicBezTo>
                  <a:pt x="135964" y="250807"/>
                  <a:pt x="141564" y="250807"/>
                  <a:pt x="149628" y="258868"/>
                </a:cubicBezTo>
                <a:cubicBezTo>
                  <a:pt x="182779" y="292011"/>
                  <a:pt x="215930" y="325153"/>
                  <a:pt x="249081" y="358295"/>
                </a:cubicBezTo>
                <a:cubicBezTo>
                  <a:pt x="250201" y="359415"/>
                  <a:pt x="251321" y="360311"/>
                  <a:pt x="252665" y="361654"/>
                </a:cubicBezTo>
                <a:cubicBezTo>
                  <a:pt x="252665" y="248567"/>
                  <a:pt x="252665" y="136152"/>
                  <a:pt x="252665" y="23737"/>
                </a:cubicBezTo>
                <a:cubicBezTo>
                  <a:pt x="176507" y="23961"/>
                  <a:pt x="100573" y="23961"/>
                  <a:pt x="24639" y="23961"/>
                </a:cubicBezTo>
                <a:close/>
              </a:path>
            </a:pathLst>
          </a:custGeom>
          <a:solidFill>
            <a:schemeClr val="tx2"/>
          </a:solidFill>
          <a:ln w="2240" cap="flat">
            <a:noFill/>
            <a:prstDash val="solid"/>
            <a:miter/>
          </a:ln>
        </p:spPr>
        <p:txBody>
          <a:bodyPr rtlCol="0" anchor="ctr"/>
          <a:lstStyle/>
          <a:p>
            <a:endParaRPr lang="ru-RU"/>
          </a:p>
        </p:txBody>
      </p:sp>
      <p:sp>
        <p:nvSpPr>
          <p:cNvPr id="469" name="Полилиния 468">
            <a:extLst>
              <a:ext uri="{FF2B5EF4-FFF2-40B4-BE49-F238E27FC236}">
                <a16:creationId xmlns:a16="http://schemas.microsoft.com/office/drawing/2014/main" id="{C6942500-202F-6513-2706-C965DC4A6315}"/>
              </a:ext>
            </a:extLst>
          </p:cNvPr>
          <p:cNvSpPr/>
          <p:nvPr/>
        </p:nvSpPr>
        <p:spPr>
          <a:xfrm>
            <a:off x="5200851" y="2703194"/>
            <a:ext cx="326656" cy="313697"/>
          </a:xfrm>
          <a:custGeom>
            <a:avLst/>
            <a:gdLst>
              <a:gd name="connsiteX0" fmla="*/ 430741 w 444155"/>
              <a:gd name="connsiteY0" fmla="*/ 142964 h 426534"/>
              <a:gd name="connsiteX1" fmla="*/ 403413 w 444155"/>
              <a:gd name="connsiteY1" fmla="*/ 134231 h 426534"/>
              <a:gd name="connsiteX2" fmla="*/ 303736 w 444155"/>
              <a:gd name="connsiteY2" fmla="*/ 134231 h 426534"/>
              <a:gd name="connsiteX3" fmla="*/ 289625 w 444155"/>
              <a:gd name="connsiteY3" fmla="*/ 123930 h 426534"/>
              <a:gd name="connsiteX4" fmla="*/ 258489 w 444155"/>
              <a:gd name="connsiteY4" fmla="*/ 28533 h 426534"/>
              <a:gd name="connsiteX5" fmla="*/ 242809 w 444155"/>
              <a:gd name="connsiteY5" fmla="*/ 6364 h 426534"/>
              <a:gd name="connsiteX6" fmla="*/ 185915 w 444155"/>
              <a:gd name="connsiteY6" fmla="*/ 27862 h 426534"/>
              <a:gd name="connsiteX7" fmla="*/ 155452 w 444155"/>
              <a:gd name="connsiteY7" fmla="*/ 121914 h 426534"/>
              <a:gd name="connsiteX8" fmla="*/ 138652 w 444155"/>
              <a:gd name="connsiteY8" fmla="*/ 134231 h 426534"/>
              <a:gd name="connsiteX9" fmla="*/ 40543 w 444155"/>
              <a:gd name="connsiteY9" fmla="*/ 134231 h 426534"/>
              <a:gd name="connsiteX10" fmla="*/ 4928 w 444155"/>
              <a:gd name="connsiteY10" fmla="*/ 153713 h 426534"/>
              <a:gd name="connsiteX11" fmla="*/ 0 w 444155"/>
              <a:gd name="connsiteY11" fmla="*/ 166029 h 426534"/>
              <a:gd name="connsiteX12" fmla="*/ 0 w 444155"/>
              <a:gd name="connsiteY12" fmla="*/ 178122 h 426534"/>
              <a:gd name="connsiteX13" fmla="*/ 17695 w 444155"/>
              <a:gd name="connsiteY13" fmla="*/ 203874 h 426534"/>
              <a:gd name="connsiteX14" fmla="*/ 97661 w 444155"/>
              <a:gd name="connsiteY14" fmla="*/ 261874 h 426534"/>
              <a:gd name="connsiteX15" fmla="*/ 103709 w 444155"/>
              <a:gd name="connsiteY15" fmla="*/ 280684 h 426534"/>
              <a:gd name="connsiteX16" fmla="*/ 73022 w 444155"/>
              <a:gd name="connsiteY16" fmla="*/ 375184 h 426534"/>
              <a:gd name="connsiteX17" fmla="*/ 78622 w 444155"/>
              <a:gd name="connsiteY17" fmla="*/ 411910 h 426534"/>
              <a:gd name="connsiteX18" fmla="*/ 131932 w 444155"/>
              <a:gd name="connsiteY18" fmla="*/ 417732 h 426534"/>
              <a:gd name="connsiteX19" fmla="*/ 213690 w 444155"/>
              <a:gd name="connsiteY19" fmla="*/ 358389 h 426534"/>
              <a:gd name="connsiteX20" fmla="*/ 230490 w 444155"/>
              <a:gd name="connsiteY20" fmla="*/ 358389 h 426534"/>
              <a:gd name="connsiteX21" fmla="*/ 264537 w 444155"/>
              <a:gd name="connsiteY21" fmla="*/ 383022 h 426534"/>
              <a:gd name="connsiteX22" fmla="*/ 317400 w 444155"/>
              <a:gd name="connsiteY22" fmla="*/ 420867 h 426534"/>
              <a:gd name="connsiteX23" fmla="*/ 349207 w 444155"/>
              <a:gd name="connsiteY23" fmla="*/ 423778 h 426534"/>
              <a:gd name="connsiteX24" fmla="*/ 370934 w 444155"/>
              <a:gd name="connsiteY24" fmla="*/ 374289 h 426534"/>
              <a:gd name="connsiteX25" fmla="*/ 340023 w 444155"/>
              <a:gd name="connsiteY25" fmla="*/ 279340 h 426534"/>
              <a:gd name="connsiteX26" fmla="*/ 345623 w 444155"/>
              <a:gd name="connsiteY26" fmla="*/ 262097 h 426534"/>
              <a:gd name="connsiteX27" fmla="*/ 387734 w 444155"/>
              <a:gd name="connsiteY27" fmla="*/ 231642 h 426534"/>
              <a:gd name="connsiteX28" fmla="*/ 431189 w 444155"/>
              <a:gd name="connsiteY28" fmla="*/ 199396 h 426534"/>
              <a:gd name="connsiteX29" fmla="*/ 430741 w 444155"/>
              <a:gd name="connsiteY29" fmla="*/ 142964 h 42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44155" h="426534">
                <a:moveTo>
                  <a:pt x="430741" y="142964"/>
                </a:moveTo>
                <a:cubicBezTo>
                  <a:pt x="422677" y="136246"/>
                  <a:pt x="413493" y="134231"/>
                  <a:pt x="403413" y="134231"/>
                </a:cubicBezTo>
                <a:cubicBezTo>
                  <a:pt x="370262" y="134231"/>
                  <a:pt x="336887" y="134231"/>
                  <a:pt x="303736" y="134231"/>
                </a:cubicBezTo>
                <a:cubicBezTo>
                  <a:pt x="295224" y="134231"/>
                  <a:pt x="292312" y="131991"/>
                  <a:pt x="289625" y="123930"/>
                </a:cubicBezTo>
                <a:cubicBezTo>
                  <a:pt x="279321" y="92131"/>
                  <a:pt x="268793" y="60332"/>
                  <a:pt x="258489" y="28533"/>
                </a:cubicBezTo>
                <a:cubicBezTo>
                  <a:pt x="255577" y="19352"/>
                  <a:pt x="250873" y="11738"/>
                  <a:pt x="242809" y="6364"/>
                </a:cubicBezTo>
                <a:cubicBezTo>
                  <a:pt x="221082" y="-7744"/>
                  <a:pt x="194203" y="2557"/>
                  <a:pt x="185915" y="27862"/>
                </a:cubicBezTo>
                <a:cubicBezTo>
                  <a:pt x="175611" y="59213"/>
                  <a:pt x="165531" y="90564"/>
                  <a:pt x="155452" y="121914"/>
                </a:cubicBezTo>
                <a:cubicBezTo>
                  <a:pt x="152092" y="132439"/>
                  <a:pt x="149852" y="134231"/>
                  <a:pt x="138652" y="134231"/>
                </a:cubicBezTo>
                <a:cubicBezTo>
                  <a:pt x="105949" y="134231"/>
                  <a:pt x="73246" y="134231"/>
                  <a:pt x="40543" y="134231"/>
                </a:cubicBezTo>
                <a:cubicBezTo>
                  <a:pt x="25087" y="134231"/>
                  <a:pt x="12543" y="139605"/>
                  <a:pt x="4928" y="153713"/>
                </a:cubicBezTo>
                <a:cubicBezTo>
                  <a:pt x="2912" y="157520"/>
                  <a:pt x="1792" y="161998"/>
                  <a:pt x="0" y="166029"/>
                </a:cubicBezTo>
                <a:cubicBezTo>
                  <a:pt x="0" y="170060"/>
                  <a:pt x="0" y="174091"/>
                  <a:pt x="0" y="178122"/>
                </a:cubicBezTo>
                <a:cubicBezTo>
                  <a:pt x="2912" y="188871"/>
                  <a:pt x="8512" y="197380"/>
                  <a:pt x="17695" y="203874"/>
                </a:cubicBezTo>
                <a:cubicBezTo>
                  <a:pt x="44351" y="223133"/>
                  <a:pt x="71006" y="242615"/>
                  <a:pt x="97661" y="261874"/>
                </a:cubicBezTo>
                <a:cubicBezTo>
                  <a:pt x="105725" y="267696"/>
                  <a:pt x="106845" y="271055"/>
                  <a:pt x="103709" y="280684"/>
                </a:cubicBezTo>
                <a:cubicBezTo>
                  <a:pt x="93405" y="312259"/>
                  <a:pt x="83326" y="343610"/>
                  <a:pt x="73022" y="375184"/>
                </a:cubicBezTo>
                <a:cubicBezTo>
                  <a:pt x="68766" y="388397"/>
                  <a:pt x="69886" y="400937"/>
                  <a:pt x="78622" y="411910"/>
                </a:cubicBezTo>
                <a:cubicBezTo>
                  <a:pt x="92061" y="428705"/>
                  <a:pt x="113565" y="430944"/>
                  <a:pt x="131932" y="417732"/>
                </a:cubicBezTo>
                <a:cubicBezTo>
                  <a:pt x="159259" y="398026"/>
                  <a:pt x="186363" y="378095"/>
                  <a:pt x="213690" y="358389"/>
                </a:cubicBezTo>
                <a:cubicBezTo>
                  <a:pt x="220186" y="353687"/>
                  <a:pt x="223994" y="353687"/>
                  <a:pt x="230490" y="358389"/>
                </a:cubicBezTo>
                <a:cubicBezTo>
                  <a:pt x="241914" y="366675"/>
                  <a:pt x="253113" y="374736"/>
                  <a:pt x="264537" y="383022"/>
                </a:cubicBezTo>
                <a:cubicBezTo>
                  <a:pt x="282008" y="395786"/>
                  <a:pt x="299480" y="408551"/>
                  <a:pt x="317400" y="420867"/>
                </a:cubicBezTo>
                <a:cubicBezTo>
                  <a:pt x="327255" y="427585"/>
                  <a:pt x="338231" y="428033"/>
                  <a:pt x="349207" y="423778"/>
                </a:cubicBezTo>
                <a:cubicBezTo>
                  <a:pt x="365783" y="417508"/>
                  <a:pt x="379222" y="398698"/>
                  <a:pt x="370934" y="374289"/>
                </a:cubicBezTo>
                <a:cubicBezTo>
                  <a:pt x="360183" y="342714"/>
                  <a:pt x="350327" y="311139"/>
                  <a:pt x="340023" y="279340"/>
                </a:cubicBezTo>
                <a:cubicBezTo>
                  <a:pt x="337335" y="271055"/>
                  <a:pt x="338679" y="267248"/>
                  <a:pt x="345623" y="262097"/>
                </a:cubicBezTo>
                <a:cubicBezTo>
                  <a:pt x="359734" y="251796"/>
                  <a:pt x="373622" y="241719"/>
                  <a:pt x="387734" y="231642"/>
                </a:cubicBezTo>
                <a:cubicBezTo>
                  <a:pt x="402293" y="220893"/>
                  <a:pt x="417301" y="210816"/>
                  <a:pt x="431189" y="199396"/>
                </a:cubicBezTo>
                <a:cubicBezTo>
                  <a:pt x="448884" y="185064"/>
                  <a:pt x="448212" y="157744"/>
                  <a:pt x="430741" y="142964"/>
                </a:cubicBezTo>
                <a:close/>
              </a:path>
            </a:pathLst>
          </a:custGeom>
          <a:solidFill>
            <a:schemeClr val="tx2"/>
          </a:solidFill>
          <a:ln w="2240" cap="flat">
            <a:noFill/>
            <a:prstDash val="solid"/>
            <a:miter/>
          </a:ln>
        </p:spPr>
        <p:txBody>
          <a:bodyPr rtlCol="0" anchor="ctr"/>
          <a:lstStyle/>
          <a:p>
            <a:endParaRPr lang="ru-RU"/>
          </a:p>
        </p:txBody>
      </p:sp>
      <p:sp>
        <p:nvSpPr>
          <p:cNvPr id="470" name="Полилиния 469">
            <a:extLst>
              <a:ext uri="{FF2B5EF4-FFF2-40B4-BE49-F238E27FC236}">
                <a16:creationId xmlns:a16="http://schemas.microsoft.com/office/drawing/2014/main" id="{3FDA820A-257C-5B10-279B-E8B64A740760}"/>
              </a:ext>
            </a:extLst>
          </p:cNvPr>
          <p:cNvSpPr/>
          <p:nvPr/>
        </p:nvSpPr>
        <p:spPr>
          <a:xfrm>
            <a:off x="6151436" y="2713249"/>
            <a:ext cx="330163" cy="293586"/>
          </a:xfrm>
          <a:custGeom>
            <a:avLst/>
            <a:gdLst>
              <a:gd name="connsiteX0" fmla="*/ 473714 w 476177"/>
              <a:gd name="connsiteY0" fmla="*/ 115536 h 423423"/>
              <a:gd name="connsiteX1" fmla="*/ 419283 w 476177"/>
              <a:gd name="connsiteY1" fmla="*/ 24842 h 423423"/>
              <a:gd name="connsiteX2" fmla="*/ 322742 w 476177"/>
              <a:gd name="connsiteY2" fmla="*/ 1777 h 423423"/>
              <a:gd name="connsiteX3" fmla="*/ 248600 w 476177"/>
              <a:gd name="connsiteY3" fmla="*/ 44101 h 423423"/>
              <a:gd name="connsiteX4" fmla="*/ 238072 w 476177"/>
              <a:gd name="connsiteY4" fmla="*/ 56641 h 423423"/>
              <a:gd name="connsiteX5" fmla="*/ 236952 w 476177"/>
              <a:gd name="connsiteY5" fmla="*/ 55969 h 423423"/>
              <a:gd name="connsiteX6" fmla="*/ 232920 w 476177"/>
              <a:gd name="connsiteY6" fmla="*/ 50819 h 423423"/>
              <a:gd name="connsiteX7" fmla="*/ 126299 w 476177"/>
              <a:gd name="connsiteY7" fmla="*/ 210 h 423423"/>
              <a:gd name="connsiteX8" fmla="*/ 46781 w 476177"/>
              <a:gd name="connsiteY8" fmla="*/ 32680 h 423423"/>
              <a:gd name="connsiteX9" fmla="*/ 414 w 476177"/>
              <a:gd name="connsiteY9" fmla="*/ 131659 h 423423"/>
              <a:gd name="connsiteX10" fmla="*/ 28190 w 476177"/>
              <a:gd name="connsiteY10" fmla="*/ 233102 h 423423"/>
              <a:gd name="connsiteX11" fmla="*/ 87996 w 476177"/>
              <a:gd name="connsiteY11" fmla="*/ 301402 h 423423"/>
              <a:gd name="connsiteX12" fmla="*/ 218808 w 476177"/>
              <a:gd name="connsiteY12" fmla="*/ 415608 h 423423"/>
              <a:gd name="connsiteX13" fmla="*/ 258232 w 476177"/>
              <a:gd name="connsiteY13" fmla="*/ 414936 h 423423"/>
              <a:gd name="connsiteX14" fmla="*/ 374484 w 476177"/>
              <a:gd name="connsiteY14" fmla="*/ 314166 h 423423"/>
              <a:gd name="connsiteX15" fmla="*/ 448402 w 476177"/>
              <a:gd name="connsiteY15" fmla="*/ 232430 h 423423"/>
              <a:gd name="connsiteX16" fmla="*/ 471250 w 476177"/>
              <a:gd name="connsiteY16" fmla="*/ 181149 h 423423"/>
              <a:gd name="connsiteX17" fmla="*/ 476178 w 476177"/>
              <a:gd name="connsiteY17" fmla="*/ 156292 h 423423"/>
              <a:gd name="connsiteX18" fmla="*/ 476178 w 476177"/>
              <a:gd name="connsiteY18" fmla="*/ 128524 h 423423"/>
              <a:gd name="connsiteX19" fmla="*/ 473714 w 476177"/>
              <a:gd name="connsiteY19" fmla="*/ 115536 h 42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177" h="423423">
                <a:moveTo>
                  <a:pt x="473714" y="115536"/>
                </a:moveTo>
                <a:cubicBezTo>
                  <a:pt x="466770" y="78587"/>
                  <a:pt x="450194" y="47236"/>
                  <a:pt x="419283" y="24842"/>
                </a:cubicBezTo>
                <a:cubicBezTo>
                  <a:pt x="390388" y="3792"/>
                  <a:pt x="357909" y="-3821"/>
                  <a:pt x="322742" y="1777"/>
                </a:cubicBezTo>
                <a:cubicBezTo>
                  <a:pt x="292726" y="6480"/>
                  <a:pt x="268535" y="21931"/>
                  <a:pt x="248600" y="44101"/>
                </a:cubicBezTo>
                <a:cubicBezTo>
                  <a:pt x="245016" y="48131"/>
                  <a:pt x="241432" y="52610"/>
                  <a:pt x="238072" y="56641"/>
                </a:cubicBezTo>
                <a:cubicBezTo>
                  <a:pt x="237624" y="56193"/>
                  <a:pt x="237176" y="56193"/>
                  <a:pt x="236952" y="55969"/>
                </a:cubicBezTo>
                <a:cubicBezTo>
                  <a:pt x="235608" y="54178"/>
                  <a:pt x="234264" y="52610"/>
                  <a:pt x="232920" y="50819"/>
                </a:cubicBezTo>
                <a:cubicBezTo>
                  <a:pt x="205369" y="17005"/>
                  <a:pt x="170650" y="-2030"/>
                  <a:pt x="126299" y="210"/>
                </a:cubicBezTo>
                <a:cubicBezTo>
                  <a:pt x="96059" y="1553"/>
                  <a:pt x="69180" y="12302"/>
                  <a:pt x="46781" y="32680"/>
                </a:cubicBezTo>
                <a:cubicBezTo>
                  <a:pt x="17438" y="59104"/>
                  <a:pt x="3326" y="92918"/>
                  <a:pt x="414" y="131659"/>
                </a:cubicBezTo>
                <a:cubicBezTo>
                  <a:pt x="-2274" y="168608"/>
                  <a:pt x="8254" y="202199"/>
                  <a:pt x="28190" y="233102"/>
                </a:cubicBezTo>
                <a:cubicBezTo>
                  <a:pt x="44765" y="258854"/>
                  <a:pt x="65149" y="281248"/>
                  <a:pt x="87996" y="301402"/>
                </a:cubicBezTo>
                <a:cubicBezTo>
                  <a:pt x="131227" y="339918"/>
                  <a:pt x="175130" y="377763"/>
                  <a:pt x="218808" y="415608"/>
                </a:cubicBezTo>
                <a:cubicBezTo>
                  <a:pt x="231352" y="426357"/>
                  <a:pt x="245464" y="425909"/>
                  <a:pt x="258232" y="414936"/>
                </a:cubicBezTo>
                <a:cubicBezTo>
                  <a:pt x="296983" y="381346"/>
                  <a:pt x="335957" y="348204"/>
                  <a:pt x="374484" y="314166"/>
                </a:cubicBezTo>
                <a:cubicBezTo>
                  <a:pt x="402260" y="289757"/>
                  <a:pt x="428243" y="263557"/>
                  <a:pt x="448402" y="232430"/>
                </a:cubicBezTo>
                <a:cubicBezTo>
                  <a:pt x="458706" y="216530"/>
                  <a:pt x="466770" y="199511"/>
                  <a:pt x="471250" y="181149"/>
                </a:cubicBezTo>
                <a:cubicBezTo>
                  <a:pt x="473266" y="172863"/>
                  <a:pt x="474386" y="164577"/>
                  <a:pt x="476178" y="156292"/>
                </a:cubicBezTo>
                <a:cubicBezTo>
                  <a:pt x="476178" y="146887"/>
                  <a:pt x="476178" y="137705"/>
                  <a:pt x="476178" y="128524"/>
                </a:cubicBezTo>
                <a:cubicBezTo>
                  <a:pt x="475058" y="123821"/>
                  <a:pt x="474386" y="119567"/>
                  <a:pt x="473714" y="115536"/>
                </a:cubicBezTo>
                <a:close/>
              </a:path>
            </a:pathLst>
          </a:custGeom>
          <a:solidFill>
            <a:schemeClr val="tx2"/>
          </a:solidFill>
          <a:ln w="2240" cap="flat">
            <a:noFill/>
            <a:prstDash val="solid"/>
            <a:miter/>
          </a:ln>
        </p:spPr>
        <p:txBody>
          <a:bodyPr rtlCol="0" anchor="ctr"/>
          <a:lstStyle/>
          <a:p>
            <a:endParaRPr lang="ru-RU"/>
          </a:p>
        </p:txBody>
      </p:sp>
      <p:sp>
        <p:nvSpPr>
          <p:cNvPr id="471" name="Полилиния 470">
            <a:extLst>
              <a:ext uri="{FF2B5EF4-FFF2-40B4-BE49-F238E27FC236}">
                <a16:creationId xmlns:a16="http://schemas.microsoft.com/office/drawing/2014/main" id="{8B0DCED0-4F55-6277-8290-F391B4A048F6}"/>
              </a:ext>
            </a:extLst>
          </p:cNvPr>
          <p:cNvSpPr/>
          <p:nvPr/>
        </p:nvSpPr>
        <p:spPr>
          <a:xfrm>
            <a:off x="6981736" y="2711900"/>
            <a:ext cx="203615" cy="296284"/>
          </a:xfrm>
          <a:custGeom>
            <a:avLst/>
            <a:gdLst>
              <a:gd name="connsiteX0" fmla="*/ 276633 w 276856"/>
              <a:gd name="connsiteY0" fmla="*/ 13660 h 402858"/>
              <a:gd name="connsiteX1" fmla="*/ 262969 w 276856"/>
              <a:gd name="connsiteY1" fmla="*/ 0 h 402858"/>
              <a:gd name="connsiteX2" fmla="*/ 166652 w 276856"/>
              <a:gd name="connsiteY2" fmla="*/ 0 h 402858"/>
              <a:gd name="connsiteX3" fmla="*/ 13216 w 276856"/>
              <a:gd name="connsiteY3" fmla="*/ 0 h 402858"/>
              <a:gd name="connsiteX4" fmla="*/ 0 w 276856"/>
              <a:gd name="connsiteY4" fmla="*/ 13212 h 402858"/>
              <a:gd name="connsiteX5" fmla="*/ 0 w 276856"/>
              <a:gd name="connsiteY5" fmla="*/ 15899 h 402858"/>
              <a:gd name="connsiteX6" fmla="*/ 0 w 276856"/>
              <a:gd name="connsiteY6" fmla="*/ 386735 h 402858"/>
              <a:gd name="connsiteX7" fmla="*/ 8736 w 276856"/>
              <a:gd name="connsiteY7" fmla="*/ 402858 h 402858"/>
              <a:gd name="connsiteX8" fmla="*/ 15007 w 276856"/>
              <a:gd name="connsiteY8" fmla="*/ 402858 h 402858"/>
              <a:gd name="connsiteX9" fmla="*/ 23072 w 276856"/>
              <a:gd name="connsiteY9" fmla="*/ 396812 h 402858"/>
              <a:gd name="connsiteX10" fmla="*/ 135069 w 276856"/>
              <a:gd name="connsiteY10" fmla="*/ 284845 h 402858"/>
              <a:gd name="connsiteX11" fmla="*/ 139101 w 276856"/>
              <a:gd name="connsiteY11" fmla="*/ 280142 h 402858"/>
              <a:gd name="connsiteX12" fmla="*/ 141788 w 276856"/>
              <a:gd name="connsiteY12" fmla="*/ 284845 h 402858"/>
              <a:gd name="connsiteX13" fmla="*/ 253561 w 276856"/>
              <a:gd name="connsiteY13" fmla="*/ 396588 h 402858"/>
              <a:gd name="connsiteX14" fmla="*/ 261849 w 276856"/>
              <a:gd name="connsiteY14" fmla="*/ 402858 h 402858"/>
              <a:gd name="connsiteX15" fmla="*/ 267449 w 276856"/>
              <a:gd name="connsiteY15" fmla="*/ 402858 h 402858"/>
              <a:gd name="connsiteX16" fmla="*/ 276857 w 276856"/>
              <a:gd name="connsiteY16" fmla="*/ 388751 h 402858"/>
              <a:gd name="connsiteX17" fmla="*/ 276633 w 276856"/>
              <a:gd name="connsiteY17" fmla="*/ 13660 h 40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6856" h="402858">
                <a:moveTo>
                  <a:pt x="276633" y="13660"/>
                </a:moveTo>
                <a:cubicBezTo>
                  <a:pt x="276633" y="4479"/>
                  <a:pt x="271929" y="0"/>
                  <a:pt x="262969" y="0"/>
                </a:cubicBezTo>
                <a:cubicBezTo>
                  <a:pt x="230938" y="0"/>
                  <a:pt x="198683" y="0"/>
                  <a:pt x="166652" y="0"/>
                </a:cubicBezTo>
                <a:cubicBezTo>
                  <a:pt x="115581" y="0"/>
                  <a:pt x="64286" y="0"/>
                  <a:pt x="13216" y="0"/>
                </a:cubicBezTo>
                <a:cubicBezTo>
                  <a:pt x="4928" y="0"/>
                  <a:pt x="0" y="4703"/>
                  <a:pt x="0" y="13212"/>
                </a:cubicBezTo>
                <a:cubicBezTo>
                  <a:pt x="0" y="14108"/>
                  <a:pt x="0" y="15004"/>
                  <a:pt x="0" y="15899"/>
                </a:cubicBezTo>
                <a:cubicBezTo>
                  <a:pt x="0" y="139511"/>
                  <a:pt x="0" y="263123"/>
                  <a:pt x="0" y="386735"/>
                </a:cubicBezTo>
                <a:cubicBezTo>
                  <a:pt x="0" y="393901"/>
                  <a:pt x="1792" y="399499"/>
                  <a:pt x="8736" y="402858"/>
                </a:cubicBezTo>
                <a:cubicBezTo>
                  <a:pt x="10752" y="402858"/>
                  <a:pt x="12992" y="402858"/>
                  <a:pt x="15007" y="402858"/>
                </a:cubicBezTo>
                <a:cubicBezTo>
                  <a:pt x="17696" y="400843"/>
                  <a:pt x="20832" y="399051"/>
                  <a:pt x="23072" y="396812"/>
                </a:cubicBezTo>
                <a:cubicBezTo>
                  <a:pt x="60478" y="359415"/>
                  <a:pt x="97885" y="322242"/>
                  <a:pt x="135069" y="284845"/>
                </a:cubicBezTo>
                <a:cubicBezTo>
                  <a:pt x="135964" y="283949"/>
                  <a:pt x="136861" y="282605"/>
                  <a:pt x="139101" y="280142"/>
                </a:cubicBezTo>
                <a:cubicBezTo>
                  <a:pt x="140221" y="282158"/>
                  <a:pt x="140893" y="283725"/>
                  <a:pt x="141788" y="284845"/>
                </a:cubicBezTo>
                <a:cubicBezTo>
                  <a:pt x="178972" y="322242"/>
                  <a:pt x="216154" y="359415"/>
                  <a:pt x="253561" y="396588"/>
                </a:cubicBezTo>
                <a:cubicBezTo>
                  <a:pt x="256025" y="399051"/>
                  <a:pt x="259161" y="400843"/>
                  <a:pt x="261849" y="402858"/>
                </a:cubicBezTo>
                <a:cubicBezTo>
                  <a:pt x="263641" y="402858"/>
                  <a:pt x="265433" y="402858"/>
                  <a:pt x="267449" y="402858"/>
                </a:cubicBezTo>
                <a:cubicBezTo>
                  <a:pt x="273945" y="400395"/>
                  <a:pt x="276857" y="395692"/>
                  <a:pt x="276857" y="388751"/>
                </a:cubicBezTo>
                <a:cubicBezTo>
                  <a:pt x="276633" y="263571"/>
                  <a:pt x="276633" y="138615"/>
                  <a:pt x="276633" y="13660"/>
                </a:cubicBezTo>
                <a:close/>
              </a:path>
            </a:pathLst>
          </a:custGeom>
          <a:solidFill>
            <a:schemeClr val="tx2"/>
          </a:solidFill>
          <a:ln w="2240" cap="flat">
            <a:noFill/>
            <a:prstDash val="solid"/>
            <a:miter/>
          </a:ln>
        </p:spPr>
        <p:txBody>
          <a:bodyPr rtlCol="0" anchor="ctr"/>
          <a:lstStyle/>
          <a:p>
            <a:endParaRPr lang="ru-RU"/>
          </a:p>
        </p:txBody>
      </p:sp>
      <p:sp>
        <p:nvSpPr>
          <p:cNvPr id="472" name="Полилиния 471">
            <a:extLst>
              <a:ext uri="{FF2B5EF4-FFF2-40B4-BE49-F238E27FC236}">
                <a16:creationId xmlns:a16="http://schemas.microsoft.com/office/drawing/2014/main" id="{B7C29614-87FC-539E-3A85-817818D549DE}"/>
              </a:ext>
            </a:extLst>
          </p:cNvPr>
          <p:cNvSpPr/>
          <p:nvPr/>
        </p:nvSpPr>
        <p:spPr>
          <a:xfrm>
            <a:off x="4742461" y="3152132"/>
            <a:ext cx="293436" cy="293257"/>
          </a:xfrm>
          <a:custGeom>
            <a:avLst/>
            <a:gdLst>
              <a:gd name="connsiteX0" fmla="*/ 0 w 397085"/>
              <a:gd name="connsiteY0" fmla="*/ 381808 h 396842"/>
              <a:gd name="connsiteX1" fmla="*/ 22624 w 397085"/>
              <a:gd name="connsiteY1" fmla="*/ 352025 h 396842"/>
              <a:gd name="connsiteX2" fmla="*/ 114237 w 397085"/>
              <a:gd name="connsiteY2" fmla="*/ 235355 h 396842"/>
              <a:gd name="connsiteX3" fmla="*/ 116029 w 397085"/>
              <a:gd name="connsiteY3" fmla="*/ 232668 h 396842"/>
              <a:gd name="connsiteX4" fmla="*/ 99677 w 397085"/>
              <a:gd name="connsiteY4" fmla="*/ 216545 h 396842"/>
              <a:gd name="connsiteX5" fmla="*/ 59135 w 397085"/>
              <a:gd name="connsiteY5" fmla="*/ 176013 h 396842"/>
              <a:gd name="connsiteX6" fmla="*/ 58911 w 397085"/>
              <a:gd name="connsiteY6" fmla="*/ 156530 h 396842"/>
              <a:gd name="connsiteX7" fmla="*/ 89822 w 397085"/>
              <a:gd name="connsiteY7" fmla="*/ 125627 h 396842"/>
              <a:gd name="connsiteX8" fmla="*/ 167100 w 397085"/>
              <a:gd name="connsiteY8" fmla="*/ 120029 h 396842"/>
              <a:gd name="connsiteX9" fmla="*/ 172028 w 397085"/>
              <a:gd name="connsiteY9" fmla="*/ 121373 h 396842"/>
              <a:gd name="connsiteX10" fmla="*/ 193083 w 397085"/>
              <a:gd name="connsiteY10" fmla="*/ 116446 h 396842"/>
              <a:gd name="connsiteX11" fmla="*/ 216826 w 397085"/>
              <a:gd name="connsiteY11" fmla="*/ 85543 h 396842"/>
              <a:gd name="connsiteX12" fmla="*/ 210554 w 397085"/>
              <a:gd name="connsiteY12" fmla="*/ 64493 h 396842"/>
              <a:gd name="connsiteX13" fmla="*/ 205403 w 397085"/>
              <a:gd name="connsiteY13" fmla="*/ 59343 h 396842"/>
              <a:gd name="connsiteX14" fmla="*/ 205403 w 397085"/>
              <a:gd name="connsiteY14" fmla="*/ 43219 h 396842"/>
              <a:gd name="connsiteX15" fmla="*/ 240794 w 397085"/>
              <a:gd name="connsiteY15" fmla="*/ 8509 h 396842"/>
              <a:gd name="connsiteX16" fmla="*/ 257370 w 397085"/>
              <a:gd name="connsiteY16" fmla="*/ 0 h 396842"/>
              <a:gd name="connsiteX17" fmla="*/ 269017 w 397085"/>
              <a:gd name="connsiteY17" fmla="*/ 0 h 396842"/>
              <a:gd name="connsiteX18" fmla="*/ 294776 w 397085"/>
              <a:gd name="connsiteY18" fmla="*/ 16795 h 396842"/>
              <a:gd name="connsiteX19" fmla="*/ 384822 w 397085"/>
              <a:gd name="connsiteY19" fmla="*/ 107041 h 396842"/>
              <a:gd name="connsiteX20" fmla="*/ 384822 w 397085"/>
              <a:gd name="connsiteY20" fmla="*/ 160337 h 396842"/>
              <a:gd name="connsiteX21" fmla="*/ 355255 w 397085"/>
              <a:gd name="connsiteY21" fmla="*/ 189897 h 396842"/>
              <a:gd name="connsiteX22" fmla="*/ 335991 w 397085"/>
              <a:gd name="connsiteY22" fmla="*/ 189897 h 396842"/>
              <a:gd name="connsiteX23" fmla="*/ 326808 w 397085"/>
              <a:gd name="connsiteY23" fmla="*/ 180491 h 396842"/>
              <a:gd name="connsiteX24" fmla="*/ 320759 w 397085"/>
              <a:gd name="connsiteY24" fmla="*/ 178252 h 396842"/>
              <a:gd name="connsiteX25" fmla="*/ 304856 w 397085"/>
              <a:gd name="connsiteY25" fmla="*/ 181387 h 396842"/>
              <a:gd name="connsiteX26" fmla="*/ 275961 w 397085"/>
              <a:gd name="connsiteY26" fmla="*/ 218336 h 396842"/>
              <a:gd name="connsiteX27" fmla="*/ 279321 w 397085"/>
              <a:gd name="connsiteY27" fmla="*/ 233340 h 396842"/>
              <a:gd name="connsiteX28" fmla="*/ 272825 w 397085"/>
              <a:gd name="connsiteY28" fmla="*/ 304999 h 396842"/>
              <a:gd name="connsiteX29" fmla="*/ 239898 w 397085"/>
              <a:gd name="connsiteY29" fmla="*/ 337917 h 396842"/>
              <a:gd name="connsiteX30" fmla="*/ 221306 w 397085"/>
              <a:gd name="connsiteY30" fmla="*/ 337917 h 396842"/>
              <a:gd name="connsiteX31" fmla="*/ 167100 w 397085"/>
              <a:gd name="connsiteY31" fmla="*/ 283725 h 396842"/>
              <a:gd name="connsiteX32" fmla="*/ 164412 w 397085"/>
              <a:gd name="connsiteY32" fmla="*/ 280366 h 396842"/>
              <a:gd name="connsiteX33" fmla="*/ 153436 w 397085"/>
              <a:gd name="connsiteY33" fmla="*/ 288876 h 396842"/>
              <a:gd name="connsiteX34" fmla="*/ 21504 w 397085"/>
              <a:gd name="connsiteY34" fmla="*/ 392334 h 396842"/>
              <a:gd name="connsiteX35" fmla="*/ 224 w 397085"/>
              <a:gd name="connsiteY35" fmla="*/ 388079 h 396842"/>
              <a:gd name="connsiteX36" fmla="*/ 0 w 397085"/>
              <a:gd name="connsiteY36" fmla="*/ 381808 h 396842"/>
              <a:gd name="connsiteX37" fmla="*/ 230714 w 397085"/>
              <a:gd name="connsiteY37" fmla="*/ 313508 h 396842"/>
              <a:gd name="connsiteX38" fmla="*/ 253785 w 397085"/>
              <a:gd name="connsiteY38" fmla="*/ 290443 h 396842"/>
              <a:gd name="connsiteX39" fmla="*/ 253785 w 397085"/>
              <a:gd name="connsiteY39" fmla="*/ 238938 h 396842"/>
              <a:gd name="connsiteX40" fmla="*/ 221754 w 397085"/>
              <a:gd name="connsiteY40" fmla="*/ 206916 h 396842"/>
              <a:gd name="connsiteX41" fmla="*/ 157020 w 397085"/>
              <a:gd name="connsiteY41" fmla="*/ 142198 h 396842"/>
              <a:gd name="connsiteX42" fmla="*/ 110653 w 397085"/>
              <a:gd name="connsiteY42" fmla="*/ 138615 h 396842"/>
              <a:gd name="connsiteX43" fmla="*/ 83774 w 397085"/>
              <a:gd name="connsiteY43" fmla="*/ 166383 h 396842"/>
              <a:gd name="connsiteX44" fmla="*/ 230714 w 397085"/>
              <a:gd name="connsiteY44" fmla="*/ 313508 h 396842"/>
              <a:gd name="connsiteX45" fmla="*/ 345847 w 397085"/>
              <a:gd name="connsiteY45" fmla="*/ 165488 h 396842"/>
              <a:gd name="connsiteX46" fmla="*/ 368247 w 397085"/>
              <a:gd name="connsiteY46" fmla="*/ 143094 h 396842"/>
              <a:gd name="connsiteX47" fmla="*/ 368247 w 397085"/>
              <a:gd name="connsiteY47" fmla="*/ 123388 h 396842"/>
              <a:gd name="connsiteX48" fmla="*/ 304408 w 397085"/>
              <a:gd name="connsiteY48" fmla="*/ 59567 h 396842"/>
              <a:gd name="connsiteX49" fmla="*/ 271705 w 397085"/>
              <a:gd name="connsiteY49" fmla="*/ 27096 h 396842"/>
              <a:gd name="connsiteX50" fmla="*/ 256025 w 397085"/>
              <a:gd name="connsiteY50" fmla="*/ 25528 h 396842"/>
              <a:gd name="connsiteX51" fmla="*/ 230938 w 397085"/>
              <a:gd name="connsiteY51" fmla="*/ 50833 h 396842"/>
              <a:gd name="connsiteX52" fmla="*/ 345847 w 397085"/>
              <a:gd name="connsiteY52" fmla="*/ 165488 h 396842"/>
              <a:gd name="connsiteX53" fmla="*/ 239226 w 397085"/>
              <a:gd name="connsiteY53" fmla="*/ 93381 h 396842"/>
              <a:gd name="connsiteX54" fmla="*/ 191291 w 397085"/>
              <a:gd name="connsiteY54" fmla="*/ 141751 h 396842"/>
              <a:gd name="connsiteX55" fmla="*/ 254681 w 397085"/>
              <a:gd name="connsiteY55" fmla="*/ 205124 h 396842"/>
              <a:gd name="connsiteX56" fmla="*/ 271705 w 397085"/>
              <a:gd name="connsiteY56" fmla="*/ 173997 h 396842"/>
              <a:gd name="connsiteX57" fmla="*/ 303064 w 397085"/>
              <a:gd name="connsiteY57" fmla="*/ 156978 h 396842"/>
              <a:gd name="connsiteX58" fmla="*/ 239226 w 397085"/>
              <a:gd name="connsiteY58" fmla="*/ 93381 h 396842"/>
              <a:gd name="connsiteX59" fmla="*/ 132381 w 397085"/>
              <a:gd name="connsiteY59" fmla="*/ 249911 h 396842"/>
              <a:gd name="connsiteX60" fmla="*/ 83326 w 397085"/>
              <a:gd name="connsiteY60" fmla="*/ 312389 h 396842"/>
              <a:gd name="connsiteX61" fmla="*/ 83998 w 397085"/>
              <a:gd name="connsiteY61" fmla="*/ 313061 h 396842"/>
              <a:gd name="connsiteX62" fmla="*/ 146268 w 397085"/>
              <a:gd name="connsiteY62" fmla="*/ 264243 h 396842"/>
              <a:gd name="connsiteX63" fmla="*/ 132381 w 397085"/>
              <a:gd name="connsiteY63" fmla="*/ 249911 h 39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7085" h="396842">
                <a:moveTo>
                  <a:pt x="0" y="381808"/>
                </a:moveTo>
                <a:cubicBezTo>
                  <a:pt x="7616" y="371956"/>
                  <a:pt x="15007" y="361879"/>
                  <a:pt x="22624" y="352025"/>
                </a:cubicBezTo>
                <a:cubicBezTo>
                  <a:pt x="53086" y="313061"/>
                  <a:pt x="83550" y="274320"/>
                  <a:pt x="114237" y="235355"/>
                </a:cubicBezTo>
                <a:cubicBezTo>
                  <a:pt x="114909" y="234460"/>
                  <a:pt x="115357" y="233564"/>
                  <a:pt x="116029" y="232668"/>
                </a:cubicBezTo>
                <a:cubicBezTo>
                  <a:pt x="110653" y="227294"/>
                  <a:pt x="105054" y="221919"/>
                  <a:pt x="99677" y="216545"/>
                </a:cubicBezTo>
                <a:cubicBezTo>
                  <a:pt x="86238" y="203109"/>
                  <a:pt x="72574" y="189449"/>
                  <a:pt x="59135" y="176013"/>
                </a:cubicBezTo>
                <a:cubicBezTo>
                  <a:pt x="52415" y="169295"/>
                  <a:pt x="52415" y="163248"/>
                  <a:pt x="58911" y="156530"/>
                </a:cubicBezTo>
                <a:cubicBezTo>
                  <a:pt x="69215" y="146229"/>
                  <a:pt x="79518" y="135928"/>
                  <a:pt x="89822" y="125627"/>
                </a:cubicBezTo>
                <a:cubicBezTo>
                  <a:pt x="111325" y="104130"/>
                  <a:pt x="142684" y="102114"/>
                  <a:pt x="167100" y="120029"/>
                </a:cubicBezTo>
                <a:cubicBezTo>
                  <a:pt x="168443" y="120925"/>
                  <a:pt x="170460" y="121820"/>
                  <a:pt x="172028" y="121373"/>
                </a:cubicBezTo>
                <a:cubicBezTo>
                  <a:pt x="178972" y="120029"/>
                  <a:pt x="186363" y="118909"/>
                  <a:pt x="193083" y="116446"/>
                </a:cubicBezTo>
                <a:cubicBezTo>
                  <a:pt x="207419" y="111296"/>
                  <a:pt x="213914" y="99651"/>
                  <a:pt x="216826" y="85543"/>
                </a:cubicBezTo>
                <a:cubicBezTo>
                  <a:pt x="219291" y="73227"/>
                  <a:pt x="219291" y="73227"/>
                  <a:pt x="210554" y="64493"/>
                </a:cubicBezTo>
                <a:cubicBezTo>
                  <a:pt x="208762" y="62702"/>
                  <a:pt x="206971" y="61134"/>
                  <a:pt x="205403" y="59343"/>
                </a:cubicBezTo>
                <a:cubicBezTo>
                  <a:pt x="201147" y="54640"/>
                  <a:pt x="200699" y="47922"/>
                  <a:pt x="205403" y="43219"/>
                </a:cubicBezTo>
                <a:cubicBezTo>
                  <a:pt x="217051" y="31351"/>
                  <a:pt x="228474" y="19482"/>
                  <a:pt x="240794" y="8509"/>
                </a:cubicBezTo>
                <a:cubicBezTo>
                  <a:pt x="245274" y="4479"/>
                  <a:pt x="251770" y="2687"/>
                  <a:pt x="257370" y="0"/>
                </a:cubicBezTo>
                <a:cubicBezTo>
                  <a:pt x="261177" y="0"/>
                  <a:pt x="265209" y="0"/>
                  <a:pt x="269017" y="0"/>
                </a:cubicBezTo>
                <a:cubicBezTo>
                  <a:pt x="279769" y="2239"/>
                  <a:pt x="287385" y="9181"/>
                  <a:pt x="294776" y="16795"/>
                </a:cubicBezTo>
                <a:cubicBezTo>
                  <a:pt x="324791" y="47026"/>
                  <a:pt x="354807" y="76810"/>
                  <a:pt x="384822" y="107041"/>
                </a:cubicBezTo>
                <a:cubicBezTo>
                  <a:pt x="401174" y="123388"/>
                  <a:pt x="401174" y="143990"/>
                  <a:pt x="384822" y="160337"/>
                </a:cubicBezTo>
                <a:cubicBezTo>
                  <a:pt x="374967" y="170190"/>
                  <a:pt x="365110" y="180043"/>
                  <a:pt x="355255" y="189897"/>
                </a:cubicBezTo>
                <a:cubicBezTo>
                  <a:pt x="348759" y="196391"/>
                  <a:pt x="342487" y="196391"/>
                  <a:pt x="335991" y="189897"/>
                </a:cubicBezTo>
                <a:cubicBezTo>
                  <a:pt x="332855" y="186761"/>
                  <a:pt x="329719" y="183850"/>
                  <a:pt x="326808" y="180491"/>
                </a:cubicBezTo>
                <a:cubicBezTo>
                  <a:pt x="325016" y="178476"/>
                  <a:pt x="322999" y="177804"/>
                  <a:pt x="320759" y="178252"/>
                </a:cubicBezTo>
                <a:cubicBezTo>
                  <a:pt x="315384" y="179148"/>
                  <a:pt x="310008" y="180043"/>
                  <a:pt x="304856" y="181387"/>
                </a:cubicBezTo>
                <a:cubicBezTo>
                  <a:pt x="286712" y="186761"/>
                  <a:pt x="278873" y="200646"/>
                  <a:pt x="275961" y="218336"/>
                </a:cubicBezTo>
                <a:cubicBezTo>
                  <a:pt x="275065" y="223935"/>
                  <a:pt x="275961" y="228413"/>
                  <a:pt x="279321" y="233340"/>
                </a:cubicBezTo>
                <a:cubicBezTo>
                  <a:pt x="294329" y="255733"/>
                  <a:pt x="291417" y="285517"/>
                  <a:pt x="272825" y="304999"/>
                </a:cubicBezTo>
                <a:cubicBezTo>
                  <a:pt x="262073" y="316196"/>
                  <a:pt x="250873" y="326944"/>
                  <a:pt x="239898" y="337917"/>
                </a:cubicBezTo>
                <a:cubicBezTo>
                  <a:pt x="233850" y="343964"/>
                  <a:pt x="227354" y="343964"/>
                  <a:pt x="221306" y="337917"/>
                </a:cubicBezTo>
                <a:cubicBezTo>
                  <a:pt x="203163" y="319779"/>
                  <a:pt x="185243" y="301864"/>
                  <a:pt x="167100" y="283725"/>
                </a:cubicBezTo>
                <a:cubicBezTo>
                  <a:pt x="166204" y="282829"/>
                  <a:pt x="165532" y="281710"/>
                  <a:pt x="164412" y="280366"/>
                </a:cubicBezTo>
                <a:cubicBezTo>
                  <a:pt x="160604" y="283501"/>
                  <a:pt x="157020" y="286188"/>
                  <a:pt x="153436" y="288876"/>
                </a:cubicBezTo>
                <a:cubicBezTo>
                  <a:pt x="109533" y="323362"/>
                  <a:pt x="65630" y="357848"/>
                  <a:pt x="21504" y="392334"/>
                </a:cubicBezTo>
                <a:cubicBezTo>
                  <a:pt x="12320" y="399499"/>
                  <a:pt x="5600" y="398156"/>
                  <a:pt x="224" y="388079"/>
                </a:cubicBezTo>
                <a:cubicBezTo>
                  <a:pt x="0" y="385839"/>
                  <a:pt x="0" y="383824"/>
                  <a:pt x="0" y="381808"/>
                </a:cubicBezTo>
                <a:close/>
                <a:moveTo>
                  <a:pt x="230714" y="313508"/>
                </a:moveTo>
                <a:cubicBezTo>
                  <a:pt x="238330" y="305895"/>
                  <a:pt x="245946" y="298281"/>
                  <a:pt x="253785" y="290443"/>
                </a:cubicBezTo>
                <a:cubicBezTo>
                  <a:pt x="269017" y="274992"/>
                  <a:pt x="269017" y="254390"/>
                  <a:pt x="253785" y="238938"/>
                </a:cubicBezTo>
                <a:cubicBezTo>
                  <a:pt x="243034" y="228189"/>
                  <a:pt x="232506" y="217441"/>
                  <a:pt x="221754" y="206916"/>
                </a:cubicBezTo>
                <a:cubicBezTo>
                  <a:pt x="200251" y="185418"/>
                  <a:pt x="178747" y="163696"/>
                  <a:pt x="157020" y="142198"/>
                </a:cubicBezTo>
                <a:cubicBezTo>
                  <a:pt x="143804" y="128986"/>
                  <a:pt x="124317" y="126971"/>
                  <a:pt x="110653" y="138615"/>
                </a:cubicBezTo>
                <a:cubicBezTo>
                  <a:pt x="100797" y="147125"/>
                  <a:pt x="92510" y="157202"/>
                  <a:pt x="83774" y="166383"/>
                </a:cubicBezTo>
                <a:cubicBezTo>
                  <a:pt x="132381" y="214977"/>
                  <a:pt x="181435" y="264019"/>
                  <a:pt x="230714" y="313508"/>
                </a:cubicBezTo>
                <a:close/>
                <a:moveTo>
                  <a:pt x="345847" y="165488"/>
                </a:moveTo>
                <a:cubicBezTo>
                  <a:pt x="353239" y="158098"/>
                  <a:pt x="360855" y="150484"/>
                  <a:pt x="368247" y="143094"/>
                </a:cubicBezTo>
                <a:cubicBezTo>
                  <a:pt x="375190" y="136152"/>
                  <a:pt x="375190" y="130106"/>
                  <a:pt x="368247" y="123388"/>
                </a:cubicBezTo>
                <a:cubicBezTo>
                  <a:pt x="346967" y="102114"/>
                  <a:pt x="325688" y="80840"/>
                  <a:pt x="304408" y="59567"/>
                </a:cubicBezTo>
                <a:cubicBezTo>
                  <a:pt x="293432" y="48818"/>
                  <a:pt x="282680" y="37845"/>
                  <a:pt x="271705" y="27096"/>
                </a:cubicBezTo>
                <a:cubicBezTo>
                  <a:pt x="266777" y="22393"/>
                  <a:pt x="260505" y="21274"/>
                  <a:pt x="256025" y="25528"/>
                </a:cubicBezTo>
                <a:cubicBezTo>
                  <a:pt x="247290" y="33814"/>
                  <a:pt x="239226" y="42548"/>
                  <a:pt x="230938" y="50833"/>
                </a:cubicBezTo>
                <a:cubicBezTo>
                  <a:pt x="269241" y="88902"/>
                  <a:pt x="307544" y="126971"/>
                  <a:pt x="345847" y="165488"/>
                </a:cubicBezTo>
                <a:close/>
                <a:moveTo>
                  <a:pt x="239226" y="93381"/>
                </a:moveTo>
                <a:cubicBezTo>
                  <a:pt x="232730" y="119357"/>
                  <a:pt x="216602" y="135480"/>
                  <a:pt x="191291" y="141751"/>
                </a:cubicBezTo>
                <a:cubicBezTo>
                  <a:pt x="212571" y="163024"/>
                  <a:pt x="233626" y="184074"/>
                  <a:pt x="254681" y="205124"/>
                </a:cubicBezTo>
                <a:cubicBezTo>
                  <a:pt x="257817" y="193703"/>
                  <a:pt x="262745" y="182731"/>
                  <a:pt x="271705" y="173997"/>
                </a:cubicBezTo>
                <a:cubicBezTo>
                  <a:pt x="280441" y="165264"/>
                  <a:pt x="291417" y="160337"/>
                  <a:pt x="303064" y="156978"/>
                </a:cubicBezTo>
                <a:cubicBezTo>
                  <a:pt x="281561" y="135704"/>
                  <a:pt x="260729" y="114878"/>
                  <a:pt x="239226" y="93381"/>
                </a:cubicBezTo>
                <a:close/>
                <a:moveTo>
                  <a:pt x="132381" y="249911"/>
                </a:moveTo>
                <a:cubicBezTo>
                  <a:pt x="116029" y="270737"/>
                  <a:pt x="99677" y="291563"/>
                  <a:pt x="83326" y="312389"/>
                </a:cubicBezTo>
                <a:cubicBezTo>
                  <a:pt x="83550" y="312613"/>
                  <a:pt x="83774" y="312837"/>
                  <a:pt x="83998" y="313061"/>
                </a:cubicBezTo>
                <a:cubicBezTo>
                  <a:pt x="104829" y="296713"/>
                  <a:pt x="125661" y="280366"/>
                  <a:pt x="146268" y="264243"/>
                </a:cubicBezTo>
                <a:cubicBezTo>
                  <a:pt x="141788" y="259316"/>
                  <a:pt x="137309" y="254614"/>
                  <a:pt x="132381" y="249911"/>
                </a:cubicBezTo>
                <a:close/>
              </a:path>
            </a:pathLst>
          </a:custGeom>
          <a:solidFill>
            <a:schemeClr val="tx2"/>
          </a:solidFill>
          <a:ln w="2240" cap="flat">
            <a:noFill/>
            <a:prstDash val="solid"/>
            <a:miter/>
          </a:ln>
        </p:spPr>
        <p:txBody>
          <a:bodyPr rtlCol="0" anchor="ctr"/>
          <a:lstStyle/>
          <a:p>
            <a:endParaRPr lang="ru-RU"/>
          </a:p>
        </p:txBody>
      </p:sp>
      <p:grpSp>
        <p:nvGrpSpPr>
          <p:cNvPr id="473" name="Рисунок 2">
            <a:extLst>
              <a:ext uri="{FF2B5EF4-FFF2-40B4-BE49-F238E27FC236}">
                <a16:creationId xmlns:a16="http://schemas.microsoft.com/office/drawing/2014/main" id="{A9973BD6-C6BF-9106-F62D-DFC29CE91B38}"/>
              </a:ext>
            </a:extLst>
          </p:cNvPr>
          <p:cNvGrpSpPr/>
          <p:nvPr/>
        </p:nvGrpSpPr>
        <p:grpSpPr>
          <a:xfrm>
            <a:off x="6456734" y="3592771"/>
            <a:ext cx="333375" cy="294330"/>
            <a:chOff x="5604332" y="2211250"/>
            <a:chExt cx="419513" cy="370380"/>
          </a:xfrm>
          <a:solidFill>
            <a:schemeClr val="tx2"/>
          </a:solidFill>
        </p:grpSpPr>
        <p:sp>
          <p:nvSpPr>
            <p:cNvPr id="474" name="Полилиния 473">
              <a:extLst>
                <a:ext uri="{FF2B5EF4-FFF2-40B4-BE49-F238E27FC236}">
                  <a16:creationId xmlns:a16="http://schemas.microsoft.com/office/drawing/2014/main" id="{9FDF7CFE-D334-64A8-27B4-9FB1CB84EBC2}"/>
                </a:ext>
              </a:extLst>
            </p:cNvPr>
            <p:cNvSpPr/>
            <p:nvPr/>
          </p:nvSpPr>
          <p:spPr>
            <a:xfrm>
              <a:off x="5604332" y="2211250"/>
              <a:ext cx="419513" cy="370380"/>
            </a:xfrm>
            <a:custGeom>
              <a:avLst/>
              <a:gdLst>
                <a:gd name="connsiteX0" fmla="*/ 224 w 419513"/>
                <a:gd name="connsiteY0" fmla="*/ 314397 h 370380"/>
                <a:gd name="connsiteX1" fmla="*/ 18592 w 419513"/>
                <a:gd name="connsiteY1" fmla="*/ 276552 h 370380"/>
                <a:gd name="connsiteX2" fmla="*/ 166428 w 419513"/>
                <a:gd name="connsiteY2" fmla="*/ 26417 h 370380"/>
                <a:gd name="connsiteX3" fmla="*/ 199803 w 419513"/>
                <a:gd name="connsiteY3" fmla="*/ 1112 h 370380"/>
                <a:gd name="connsiteX4" fmla="*/ 254009 w 419513"/>
                <a:gd name="connsiteY4" fmla="*/ 26193 h 370380"/>
                <a:gd name="connsiteX5" fmla="*/ 387286 w 419513"/>
                <a:gd name="connsiteY5" fmla="*/ 253039 h 370380"/>
                <a:gd name="connsiteX6" fmla="*/ 413941 w 419513"/>
                <a:gd name="connsiteY6" fmla="*/ 298945 h 370380"/>
                <a:gd name="connsiteX7" fmla="*/ 377206 w 419513"/>
                <a:gd name="connsiteY7" fmla="*/ 369933 h 370380"/>
                <a:gd name="connsiteX8" fmla="*/ 366902 w 419513"/>
                <a:gd name="connsiteY8" fmla="*/ 370381 h 370380"/>
                <a:gd name="connsiteX9" fmla="*/ 52414 w 419513"/>
                <a:gd name="connsiteY9" fmla="*/ 370381 h 370380"/>
                <a:gd name="connsiteX10" fmla="*/ 4256 w 419513"/>
                <a:gd name="connsiteY10" fmla="*/ 340821 h 370380"/>
                <a:gd name="connsiteX11" fmla="*/ 0 w 419513"/>
                <a:gd name="connsiteY11" fmla="*/ 328281 h 370380"/>
                <a:gd name="connsiteX12" fmla="*/ 224 w 419513"/>
                <a:gd name="connsiteY12" fmla="*/ 314397 h 370380"/>
                <a:gd name="connsiteX13" fmla="*/ 209882 w 419513"/>
                <a:gd name="connsiteY13" fmla="*/ 345524 h 370380"/>
                <a:gd name="connsiteX14" fmla="*/ 369590 w 419513"/>
                <a:gd name="connsiteY14" fmla="*/ 345524 h 370380"/>
                <a:gd name="connsiteX15" fmla="*/ 388854 w 419513"/>
                <a:gd name="connsiteY15" fmla="*/ 336790 h 370380"/>
                <a:gd name="connsiteX16" fmla="*/ 390198 w 419513"/>
                <a:gd name="connsiteY16" fmla="*/ 306783 h 370380"/>
                <a:gd name="connsiteX17" fmla="*/ 291192 w 419513"/>
                <a:gd name="connsiteY17" fmla="*/ 138384 h 370380"/>
                <a:gd name="connsiteX18" fmla="*/ 232730 w 419513"/>
                <a:gd name="connsiteY18" fmla="*/ 38733 h 370380"/>
                <a:gd name="connsiteX19" fmla="*/ 220634 w 419513"/>
                <a:gd name="connsiteY19" fmla="*/ 26865 h 370380"/>
                <a:gd name="connsiteX20" fmla="*/ 187707 w 419513"/>
                <a:gd name="connsiteY20" fmla="*/ 38733 h 370380"/>
                <a:gd name="connsiteX21" fmla="*/ 63166 w 419513"/>
                <a:gd name="connsiteY21" fmla="*/ 249456 h 370380"/>
                <a:gd name="connsiteX22" fmla="*/ 29343 w 419513"/>
                <a:gd name="connsiteY22" fmla="*/ 306783 h 370380"/>
                <a:gd name="connsiteX23" fmla="*/ 25087 w 419513"/>
                <a:gd name="connsiteY23" fmla="*/ 323802 h 370380"/>
                <a:gd name="connsiteX24" fmla="*/ 50623 w 419513"/>
                <a:gd name="connsiteY24" fmla="*/ 345524 h 370380"/>
                <a:gd name="connsiteX25" fmla="*/ 209882 w 419513"/>
                <a:gd name="connsiteY25" fmla="*/ 345524 h 37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513" h="370380">
                  <a:moveTo>
                    <a:pt x="224" y="314397"/>
                  </a:moveTo>
                  <a:cubicBezTo>
                    <a:pt x="3136" y="300065"/>
                    <a:pt x="11648" y="288644"/>
                    <a:pt x="18592" y="276552"/>
                  </a:cubicBezTo>
                  <a:cubicBezTo>
                    <a:pt x="67870" y="193248"/>
                    <a:pt x="117149" y="109721"/>
                    <a:pt x="166428" y="26417"/>
                  </a:cubicBezTo>
                  <a:cubicBezTo>
                    <a:pt x="174043" y="13429"/>
                    <a:pt x="184795" y="4024"/>
                    <a:pt x="199803" y="1112"/>
                  </a:cubicBezTo>
                  <a:cubicBezTo>
                    <a:pt x="222874" y="-3366"/>
                    <a:pt x="241914" y="5815"/>
                    <a:pt x="254009" y="26193"/>
                  </a:cubicBezTo>
                  <a:cubicBezTo>
                    <a:pt x="298360" y="101883"/>
                    <a:pt x="342935" y="177349"/>
                    <a:pt x="387286" y="253039"/>
                  </a:cubicBezTo>
                  <a:cubicBezTo>
                    <a:pt x="396245" y="268266"/>
                    <a:pt x="405654" y="283270"/>
                    <a:pt x="413941" y="298945"/>
                  </a:cubicBezTo>
                  <a:cubicBezTo>
                    <a:pt x="429621" y="328729"/>
                    <a:pt x="410581" y="365230"/>
                    <a:pt x="377206" y="369933"/>
                  </a:cubicBezTo>
                  <a:cubicBezTo>
                    <a:pt x="373846" y="370381"/>
                    <a:pt x="370486" y="370381"/>
                    <a:pt x="366902" y="370381"/>
                  </a:cubicBezTo>
                  <a:cubicBezTo>
                    <a:pt x="262073" y="370381"/>
                    <a:pt x="157244" y="370381"/>
                    <a:pt x="52414" y="370381"/>
                  </a:cubicBezTo>
                  <a:cubicBezTo>
                    <a:pt x="30239" y="370381"/>
                    <a:pt x="13888" y="361199"/>
                    <a:pt x="4256" y="340821"/>
                  </a:cubicBezTo>
                  <a:cubicBezTo>
                    <a:pt x="2464" y="336790"/>
                    <a:pt x="1344" y="332536"/>
                    <a:pt x="0" y="328281"/>
                  </a:cubicBezTo>
                  <a:cubicBezTo>
                    <a:pt x="224" y="323578"/>
                    <a:pt x="224" y="318876"/>
                    <a:pt x="224" y="314397"/>
                  </a:cubicBezTo>
                  <a:close/>
                  <a:moveTo>
                    <a:pt x="209882" y="345524"/>
                  </a:moveTo>
                  <a:cubicBezTo>
                    <a:pt x="263193" y="345524"/>
                    <a:pt x="316280" y="345524"/>
                    <a:pt x="369590" y="345524"/>
                  </a:cubicBezTo>
                  <a:cubicBezTo>
                    <a:pt x="377430" y="345524"/>
                    <a:pt x="384150" y="343061"/>
                    <a:pt x="388854" y="336790"/>
                  </a:cubicBezTo>
                  <a:cubicBezTo>
                    <a:pt x="396470" y="327161"/>
                    <a:pt x="396694" y="317980"/>
                    <a:pt x="390198" y="306783"/>
                  </a:cubicBezTo>
                  <a:cubicBezTo>
                    <a:pt x="357271" y="250576"/>
                    <a:pt x="324344" y="194592"/>
                    <a:pt x="291192" y="138384"/>
                  </a:cubicBezTo>
                  <a:cubicBezTo>
                    <a:pt x="271705" y="105242"/>
                    <a:pt x="252218" y="71876"/>
                    <a:pt x="232730" y="38733"/>
                  </a:cubicBezTo>
                  <a:cubicBezTo>
                    <a:pt x="229818" y="33807"/>
                    <a:pt x="226234" y="29328"/>
                    <a:pt x="220634" y="26865"/>
                  </a:cubicBezTo>
                  <a:cubicBezTo>
                    <a:pt x="207419" y="21267"/>
                    <a:pt x="195547" y="25521"/>
                    <a:pt x="187707" y="38733"/>
                  </a:cubicBezTo>
                  <a:cubicBezTo>
                    <a:pt x="146268" y="109049"/>
                    <a:pt x="104605" y="179140"/>
                    <a:pt x="63166" y="249456"/>
                  </a:cubicBezTo>
                  <a:cubicBezTo>
                    <a:pt x="51967" y="268490"/>
                    <a:pt x="40543" y="287749"/>
                    <a:pt x="29343" y="306783"/>
                  </a:cubicBezTo>
                  <a:cubicBezTo>
                    <a:pt x="26207" y="312158"/>
                    <a:pt x="23967" y="317532"/>
                    <a:pt x="25087" y="323802"/>
                  </a:cubicBezTo>
                  <a:cubicBezTo>
                    <a:pt x="27104" y="337238"/>
                    <a:pt x="36959" y="345524"/>
                    <a:pt x="50623" y="345524"/>
                  </a:cubicBezTo>
                  <a:cubicBezTo>
                    <a:pt x="103709" y="345524"/>
                    <a:pt x="156796" y="345524"/>
                    <a:pt x="209882" y="345524"/>
                  </a:cubicBezTo>
                  <a:close/>
                </a:path>
              </a:pathLst>
            </a:custGeom>
            <a:grpFill/>
            <a:ln w="2240" cap="flat">
              <a:noFill/>
              <a:prstDash val="solid"/>
              <a:miter/>
            </a:ln>
          </p:spPr>
          <p:txBody>
            <a:bodyPr rtlCol="0" anchor="ctr"/>
            <a:lstStyle/>
            <a:p>
              <a:endParaRPr lang="ru-RU"/>
            </a:p>
          </p:txBody>
        </p:sp>
        <p:sp>
          <p:nvSpPr>
            <p:cNvPr id="475" name="Полилиния 474">
              <a:extLst>
                <a:ext uri="{FF2B5EF4-FFF2-40B4-BE49-F238E27FC236}">
                  <a16:creationId xmlns:a16="http://schemas.microsoft.com/office/drawing/2014/main" id="{C9648227-4BCA-0371-7985-8CB7AF8C348B}"/>
                </a:ext>
              </a:extLst>
            </p:cNvPr>
            <p:cNvSpPr/>
            <p:nvPr/>
          </p:nvSpPr>
          <p:spPr>
            <a:xfrm>
              <a:off x="5777312" y="2286485"/>
              <a:ext cx="73918" cy="147856"/>
            </a:xfrm>
            <a:custGeom>
              <a:avLst/>
              <a:gdLst>
                <a:gd name="connsiteX0" fmla="*/ 73862 w 73918"/>
                <a:gd name="connsiteY0" fmla="*/ 73674 h 147856"/>
                <a:gd name="connsiteX1" fmla="*/ 73862 w 73918"/>
                <a:gd name="connsiteY1" fmla="*/ 109728 h 147856"/>
                <a:gd name="connsiteX2" fmla="*/ 51687 w 73918"/>
                <a:gd name="connsiteY2" fmla="*/ 144438 h 147856"/>
                <a:gd name="connsiteX3" fmla="*/ 12264 w 73918"/>
                <a:gd name="connsiteY3" fmla="*/ 137944 h 147856"/>
                <a:gd name="connsiteX4" fmla="*/ 168 w 73918"/>
                <a:gd name="connsiteY4" fmla="*/ 111967 h 147856"/>
                <a:gd name="connsiteX5" fmla="*/ 168 w 73918"/>
                <a:gd name="connsiteY5" fmla="*/ 35830 h 147856"/>
                <a:gd name="connsiteX6" fmla="*/ 36903 w 73918"/>
                <a:gd name="connsiteY6" fmla="*/ 0 h 147856"/>
                <a:gd name="connsiteX7" fmla="*/ 73638 w 73918"/>
                <a:gd name="connsiteY7" fmla="*/ 36054 h 147856"/>
                <a:gd name="connsiteX8" fmla="*/ 73862 w 73918"/>
                <a:gd name="connsiteY8" fmla="*/ 73674 h 147856"/>
                <a:gd name="connsiteX9" fmla="*/ 73862 w 73918"/>
                <a:gd name="connsiteY9" fmla="*/ 73674 h 147856"/>
                <a:gd name="connsiteX10" fmla="*/ 24583 w 73918"/>
                <a:gd name="connsiteY10" fmla="*/ 73674 h 147856"/>
                <a:gd name="connsiteX11" fmla="*/ 24583 w 73918"/>
                <a:gd name="connsiteY11" fmla="*/ 109952 h 147856"/>
                <a:gd name="connsiteX12" fmla="*/ 36679 w 73918"/>
                <a:gd name="connsiteY12" fmla="*/ 122716 h 147856"/>
                <a:gd name="connsiteX13" fmla="*/ 48999 w 73918"/>
                <a:gd name="connsiteY13" fmla="*/ 110624 h 147856"/>
                <a:gd name="connsiteX14" fmla="*/ 48999 w 73918"/>
                <a:gd name="connsiteY14" fmla="*/ 36949 h 147856"/>
                <a:gd name="connsiteX15" fmla="*/ 39143 w 73918"/>
                <a:gd name="connsiteY15" fmla="*/ 25081 h 147856"/>
                <a:gd name="connsiteX16" fmla="*/ 24583 w 73918"/>
                <a:gd name="connsiteY16" fmla="*/ 37845 h 147856"/>
                <a:gd name="connsiteX17" fmla="*/ 24583 w 73918"/>
                <a:gd name="connsiteY17" fmla="*/ 73674 h 14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918" h="147856">
                  <a:moveTo>
                    <a:pt x="73862" y="73674"/>
                  </a:moveTo>
                  <a:cubicBezTo>
                    <a:pt x="73862" y="85767"/>
                    <a:pt x="73862" y="97636"/>
                    <a:pt x="73862" y="109728"/>
                  </a:cubicBezTo>
                  <a:cubicBezTo>
                    <a:pt x="73862" y="125851"/>
                    <a:pt x="66470" y="137944"/>
                    <a:pt x="51687" y="144438"/>
                  </a:cubicBezTo>
                  <a:cubicBezTo>
                    <a:pt x="37575" y="150708"/>
                    <a:pt x="23911" y="148245"/>
                    <a:pt x="12264" y="137944"/>
                  </a:cubicBezTo>
                  <a:cubicBezTo>
                    <a:pt x="4424" y="131002"/>
                    <a:pt x="392" y="122268"/>
                    <a:pt x="168" y="111967"/>
                  </a:cubicBezTo>
                  <a:cubicBezTo>
                    <a:pt x="-56" y="86663"/>
                    <a:pt x="-56" y="61134"/>
                    <a:pt x="168" y="35830"/>
                  </a:cubicBezTo>
                  <a:cubicBezTo>
                    <a:pt x="392" y="16123"/>
                    <a:pt x="17416" y="0"/>
                    <a:pt x="36903" y="0"/>
                  </a:cubicBezTo>
                  <a:cubicBezTo>
                    <a:pt x="56615" y="0"/>
                    <a:pt x="73190" y="16123"/>
                    <a:pt x="73638" y="36054"/>
                  </a:cubicBezTo>
                  <a:cubicBezTo>
                    <a:pt x="74086" y="48594"/>
                    <a:pt x="73862" y="61134"/>
                    <a:pt x="73862" y="73674"/>
                  </a:cubicBezTo>
                  <a:lnTo>
                    <a:pt x="73862" y="73674"/>
                  </a:lnTo>
                  <a:close/>
                  <a:moveTo>
                    <a:pt x="24583" y="73674"/>
                  </a:moveTo>
                  <a:cubicBezTo>
                    <a:pt x="24583" y="85767"/>
                    <a:pt x="24360" y="97859"/>
                    <a:pt x="24583" y="109952"/>
                  </a:cubicBezTo>
                  <a:cubicBezTo>
                    <a:pt x="24583" y="117342"/>
                    <a:pt x="29735" y="122716"/>
                    <a:pt x="36679" y="122716"/>
                  </a:cubicBezTo>
                  <a:cubicBezTo>
                    <a:pt x="43399" y="122716"/>
                    <a:pt x="48999" y="117790"/>
                    <a:pt x="48999" y="110624"/>
                  </a:cubicBezTo>
                  <a:cubicBezTo>
                    <a:pt x="49223" y="85991"/>
                    <a:pt x="49223" y="61582"/>
                    <a:pt x="48999" y="36949"/>
                  </a:cubicBezTo>
                  <a:cubicBezTo>
                    <a:pt x="48999" y="30679"/>
                    <a:pt x="44743" y="25977"/>
                    <a:pt x="39143" y="25081"/>
                  </a:cubicBezTo>
                  <a:cubicBezTo>
                    <a:pt x="31079" y="23737"/>
                    <a:pt x="24583" y="29112"/>
                    <a:pt x="24583" y="37845"/>
                  </a:cubicBezTo>
                  <a:cubicBezTo>
                    <a:pt x="24583" y="49937"/>
                    <a:pt x="24583" y="61806"/>
                    <a:pt x="24583" y="73674"/>
                  </a:cubicBezTo>
                  <a:close/>
                </a:path>
              </a:pathLst>
            </a:custGeom>
            <a:grpFill/>
            <a:ln w="2240" cap="flat">
              <a:noFill/>
              <a:prstDash val="solid"/>
              <a:miter/>
            </a:ln>
          </p:spPr>
          <p:txBody>
            <a:bodyPr rtlCol="0" anchor="ctr"/>
            <a:lstStyle/>
            <a:p>
              <a:endParaRPr lang="ru-RU"/>
            </a:p>
          </p:txBody>
        </p:sp>
        <p:sp>
          <p:nvSpPr>
            <p:cNvPr id="476" name="Полилиния 475">
              <a:extLst>
                <a:ext uri="{FF2B5EF4-FFF2-40B4-BE49-F238E27FC236}">
                  <a16:creationId xmlns:a16="http://schemas.microsoft.com/office/drawing/2014/main" id="{B89301CD-8AF8-D5E9-F3E9-96F951BF3D8E}"/>
                </a:ext>
              </a:extLst>
            </p:cNvPr>
            <p:cNvSpPr/>
            <p:nvPr/>
          </p:nvSpPr>
          <p:spPr>
            <a:xfrm>
              <a:off x="5777919" y="2458688"/>
              <a:ext cx="73702" cy="73676"/>
            </a:xfrm>
            <a:custGeom>
              <a:avLst/>
              <a:gdLst>
                <a:gd name="connsiteX0" fmla="*/ 36744 w 73702"/>
                <a:gd name="connsiteY0" fmla="*/ 73677 h 73676"/>
                <a:gd name="connsiteX1" fmla="*/ 9 w 73702"/>
                <a:gd name="connsiteY1" fmla="*/ 36728 h 73676"/>
                <a:gd name="connsiteX2" fmla="*/ 36744 w 73702"/>
                <a:gd name="connsiteY2" fmla="*/ 2 h 73676"/>
                <a:gd name="connsiteX3" fmla="*/ 73703 w 73702"/>
                <a:gd name="connsiteY3" fmla="*/ 36728 h 73676"/>
                <a:gd name="connsiteX4" fmla="*/ 36744 w 73702"/>
                <a:gd name="connsiteY4" fmla="*/ 73677 h 73676"/>
                <a:gd name="connsiteX5" fmla="*/ 48840 w 73702"/>
                <a:gd name="connsiteY5" fmla="*/ 36951 h 73676"/>
                <a:gd name="connsiteX6" fmla="*/ 36968 w 73702"/>
                <a:gd name="connsiteY6" fmla="*/ 24635 h 73676"/>
                <a:gd name="connsiteX7" fmla="*/ 24872 w 73702"/>
                <a:gd name="connsiteY7" fmla="*/ 36504 h 73676"/>
                <a:gd name="connsiteX8" fmla="*/ 36520 w 73702"/>
                <a:gd name="connsiteY8" fmla="*/ 49044 h 73676"/>
                <a:gd name="connsiteX9" fmla="*/ 48840 w 73702"/>
                <a:gd name="connsiteY9" fmla="*/ 36951 h 7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702" h="73676">
                  <a:moveTo>
                    <a:pt x="36744" y="73677"/>
                  </a:moveTo>
                  <a:cubicBezTo>
                    <a:pt x="16360" y="73677"/>
                    <a:pt x="-439" y="56658"/>
                    <a:pt x="9" y="36728"/>
                  </a:cubicBezTo>
                  <a:cubicBezTo>
                    <a:pt x="233" y="16573"/>
                    <a:pt x="16808" y="-222"/>
                    <a:pt x="36744" y="2"/>
                  </a:cubicBezTo>
                  <a:cubicBezTo>
                    <a:pt x="57575" y="226"/>
                    <a:pt x="73703" y="15678"/>
                    <a:pt x="73703" y="36728"/>
                  </a:cubicBezTo>
                  <a:cubicBezTo>
                    <a:pt x="73703" y="58001"/>
                    <a:pt x="56903" y="73453"/>
                    <a:pt x="36744" y="73677"/>
                  </a:cubicBezTo>
                  <a:close/>
                  <a:moveTo>
                    <a:pt x="48840" y="36951"/>
                  </a:moveTo>
                  <a:cubicBezTo>
                    <a:pt x="48840" y="30010"/>
                    <a:pt x="43688" y="24635"/>
                    <a:pt x="36968" y="24635"/>
                  </a:cubicBezTo>
                  <a:cubicBezTo>
                    <a:pt x="30472" y="24635"/>
                    <a:pt x="25096" y="29786"/>
                    <a:pt x="24872" y="36504"/>
                  </a:cubicBezTo>
                  <a:cubicBezTo>
                    <a:pt x="24648" y="43446"/>
                    <a:pt x="29800" y="48820"/>
                    <a:pt x="36520" y="49044"/>
                  </a:cubicBezTo>
                  <a:cubicBezTo>
                    <a:pt x="43463" y="49044"/>
                    <a:pt x="48840" y="43669"/>
                    <a:pt x="48840" y="36951"/>
                  </a:cubicBezTo>
                  <a:close/>
                </a:path>
              </a:pathLst>
            </a:custGeom>
            <a:grpFill/>
            <a:ln w="2240" cap="flat">
              <a:noFill/>
              <a:prstDash val="solid"/>
              <a:miter/>
            </a:ln>
          </p:spPr>
          <p:txBody>
            <a:bodyPr rtlCol="0" anchor="ctr"/>
            <a:lstStyle/>
            <a:p>
              <a:endParaRPr lang="ru-RU"/>
            </a:p>
          </p:txBody>
        </p:sp>
      </p:grpSp>
      <p:sp>
        <p:nvSpPr>
          <p:cNvPr id="477" name="Полилиния 476">
            <a:extLst>
              <a:ext uri="{FF2B5EF4-FFF2-40B4-BE49-F238E27FC236}">
                <a16:creationId xmlns:a16="http://schemas.microsoft.com/office/drawing/2014/main" id="{37545067-15D4-363B-0342-2E02EE592E9B}"/>
              </a:ext>
            </a:extLst>
          </p:cNvPr>
          <p:cNvSpPr/>
          <p:nvPr/>
        </p:nvSpPr>
        <p:spPr>
          <a:xfrm>
            <a:off x="5655441" y="3150196"/>
            <a:ext cx="324807" cy="297128"/>
          </a:xfrm>
          <a:custGeom>
            <a:avLst/>
            <a:gdLst>
              <a:gd name="connsiteX0" fmla="*/ 433877 w 434324"/>
              <a:gd name="connsiteY0" fmla="*/ 94087 h 397313"/>
              <a:gd name="connsiteX1" fmla="*/ 433877 w 434324"/>
              <a:gd name="connsiteY1" fmla="*/ 134843 h 397313"/>
              <a:gd name="connsiteX2" fmla="*/ 403414 w 434324"/>
              <a:gd name="connsiteY2" fmla="*/ 208518 h 397313"/>
              <a:gd name="connsiteX3" fmla="*/ 220634 w 434324"/>
              <a:gd name="connsiteY3" fmla="*/ 391472 h 397313"/>
              <a:gd name="connsiteX4" fmla="*/ 206747 w 434324"/>
              <a:gd name="connsiteY4" fmla="*/ 397071 h 397313"/>
              <a:gd name="connsiteX5" fmla="*/ 198907 w 434324"/>
              <a:gd name="connsiteY5" fmla="*/ 376021 h 397313"/>
              <a:gd name="connsiteX6" fmla="*/ 202715 w 434324"/>
              <a:gd name="connsiteY6" fmla="*/ 371990 h 397313"/>
              <a:gd name="connsiteX7" fmla="*/ 383478 w 434324"/>
              <a:gd name="connsiteY7" fmla="*/ 191275 h 397313"/>
              <a:gd name="connsiteX8" fmla="*/ 407669 w 434324"/>
              <a:gd name="connsiteY8" fmla="*/ 133052 h 397313"/>
              <a:gd name="connsiteX9" fmla="*/ 407669 w 434324"/>
              <a:gd name="connsiteY9" fmla="*/ 51540 h 397313"/>
              <a:gd name="connsiteX10" fmla="*/ 391094 w 434324"/>
              <a:gd name="connsiteY10" fmla="*/ 28250 h 397313"/>
              <a:gd name="connsiteX11" fmla="*/ 385718 w 434324"/>
              <a:gd name="connsiteY11" fmla="*/ 27579 h 397313"/>
              <a:gd name="connsiteX12" fmla="*/ 296569 w 434324"/>
              <a:gd name="connsiteY12" fmla="*/ 27803 h 397313"/>
              <a:gd name="connsiteX13" fmla="*/ 245498 w 434324"/>
              <a:gd name="connsiteY13" fmla="*/ 49748 h 397313"/>
              <a:gd name="connsiteX14" fmla="*/ 33599 w 434324"/>
              <a:gd name="connsiteY14" fmla="*/ 261590 h 397313"/>
              <a:gd name="connsiteX15" fmla="*/ 33599 w 434324"/>
              <a:gd name="connsiteY15" fmla="*/ 295628 h 397313"/>
              <a:gd name="connsiteX16" fmla="*/ 86686 w 434324"/>
              <a:gd name="connsiteY16" fmla="*/ 348701 h 397313"/>
              <a:gd name="connsiteX17" fmla="*/ 120285 w 434324"/>
              <a:gd name="connsiteY17" fmla="*/ 348701 h 397313"/>
              <a:gd name="connsiteX18" fmla="*/ 319416 w 434324"/>
              <a:gd name="connsiteY18" fmla="*/ 149623 h 397313"/>
              <a:gd name="connsiteX19" fmla="*/ 340695 w 434324"/>
              <a:gd name="connsiteY19" fmla="*/ 112002 h 397313"/>
              <a:gd name="connsiteX20" fmla="*/ 322328 w 434324"/>
              <a:gd name="connsiteY20" fmla="*/ 94311 h 397313"/>
              <a:gd name="connsiteX21" fmla="*/ 284473 w 434324"/>
              <a:gd name="connsiteY21" fmla="*/ 116481 h 397313"/>
              <a:gd name="connsiteX22" fmla="*/ 115133 w 434324"/>
              <a:gd name="connsiteY22" fmla="*/ 285775 h 397313"/>
              <a:gd name="connsiteX23" fmla="*/ 99230 w 434324"/>
              <a:gd name="connsiteY23" fmla="*/ 290702 h 397313"/>
              <a:gd name="connsiteX24" fmla="*/ 93406 w 434324"/>
              <a:gd name="connsiteY24" fmla="*/ 270100 h 397313"/>
              <a:gd name="connsiteX25" fmla="*/ 96990 w 434324"/>
              <a:gd name="connsiteY25" fmla="*/ 266293 h 397313"/>
              <a:gd name="connsiteX26" fmla="*/ 265657 w 434324"/>
              <a:gd name="connsiteY26" fmla="*/ 97670 h 397313"/>
              <a:gd name="connsiteX27" fmla="*/ 318744 w 434324"/>
              <a:gd name="connsiteY27" fmla="*/ 67663 h 397313"/>
              <a:gd name="connsiteX28" fmla="*/ 367350 w 434324"/>
              <a:gd name="connsiteY28" fmla="*/ 115137 h 397313"/>
              <a:gd name="connsiteX29" fmla="*/ 338007 w 434324"/>
              <a:gd name="connsiteY29" fmla="*/ 168434 h 397313"/>
              <a:gd name="connsiteX30" fmla="*/ 139548 w 434324"/>
              <a:gd name="connsiteY30" fmla="*/ 366840 h 397313"/>
              <a:gd name="connsiteX31" fmla="*/ 68095 w 434324"/>
              <a:gd name="connsiteY31" fmla="*/ 366840 h 397313"/>
              <a:gd name="connsiteX32" fmla="*/ 14784 w 434324"/>
              <a:gd name="connsiteY32" fmla="*/ 313543 h 397313"/>
              <a:gd name="connsiteX33" fmla="*/ 0 w 434324"/>
              <a:gd name="connsiteY33" fmla="*/ 278385 h 397313"/>
              <a:gd name="connsiteX34" fmla="*/ 15456 w 434324"/>
              <a:gd name="connsiteY34" fmla="*/ 241660 h 397313"/>
              <a:gd name="connsiteX35" fmla="*/ 226010 w 434324"/>
              <a:gd name="connsiteY35" fmla="*/ 31386 h 397313"/>
              <a:gd name="connsiteX36" fmla="*/ 301272 w 434324"/>
              <a:gd name="connsiteY36" fmla="*/ 259 h 397313"/>
              <a:gd name="connsiteX37" fmla="*/ 384150 w 434324"/>
              <a:gd name="connsiteY37" fmla="*/ 259 h 397313"/>
              <a:gd name="connsiteX38" fmla="*/ 427829 w 434324"/>
              <a:gd name="connsiteY38" fmla="*/ 24668 h 397313"/>
              <a:gd name="connsiteX39" fmla="*/ 434325 w 434324"/>
              <a:gd name="connsiteY39" fmla="*/ 48405 h 397313"/>
              <a:gd name="connsiteX40" fmla="*/ 433877 w 434324"/>
              <a:gd name="connsiteY40" fmla="*/ 94087 h 39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4324" h="397313">
                <a:moveTo>
                  <a:pt x="433877" y="94087"/>
                </a:moveTo>
                <a:cubicBezTo>
                  <a:pt x="433877" y="107747"/>
                  <a:pt x="434101" y="121183"/>
                  <a:pt x="433877" y="134843"/>
                </a:cubicBezTo>
                <a:cubicBezTo>
                  <a:pt x="433429" y="163283"/>
                  <a:pt x="423349" y="188364"/>
                  <a:pt x="403414" y="208518"/>
                </a:cubicBezTo>
                <a:cubicBezTo>
                  <a:pt x="342711" y="269652"/>
                  <a:pt x="281561" y="330338"/>
                  <a:pt x="220634" y="391472"/>
                </a:cubicBezTo>
                <a:cubicBezTo>
                  <a:pt x="216826" y="395279"/>
                  <a:pt x="212571" y="398191"/>
                  <a:pt x="206747" y="397071"/>
                </a:cubicBezTo>
                <a:cubicBezTo>
                  <a:pt x="196891" y="395055"/>
                  <a:pt x="192635" y="383859"/>
                  <a:pt x="198907" y="376021"/>
                </a:cubicBezTo>
                <a:cubicBezTo>
                  <a:pt x="200027" y="374677"/>
                  <a:pt x="201371" y="373334"/>
                  <a:pt x="202715" y="371990"/>
                </a:cubicBezTo>
                <a:cubicBezTo>
                  <a:pt x="262969" y="311752"/>
                  <a:pt x="323224" y="251513"/>
                  <a:pt x="383478" y="191275"/>
                </a:cubicBezTo>
                <a:cubicBezTo>
                  <a:pt x="399382" y="175152"/>
                  <a:pt x="407446" y="155669"/>
                  <a:pt x="407669" y="133052"/>
                </a:cubicBezTo>
                <a:cubicBezTo>
                  <a:pt x="407894" y="105956"/>
                  <a:pt x="407669" y="78636"/>
                  <a:pt x="407669" y="51540"/>
                </a:cubicBezTo>
                <a:cubicBezTo>
                  <a:pt x="407669" y="39671"/>
                  <a:pt x="401622" y="31162"/>
                  <a:pt x="391094" y="28250"/>
                </a:cubicBezTo>
                <a:cubicBezTo>
                  <a:pt x="389302" y="27803"/>
                  <a:pt x="387510" y="27579"/>
                  <a:pt x="385718" y="27579"/>
                </a:cubicBezTo>
                <a:cubicBezTo>
                  <a:pt x="355927" y="27579"/>
                  <a:pt x="326360" y="27131"/>
                  <a:pt x="296569" y="27803"/>
                </a:cubicBezTo>
                <a:cubicBezTo>
                  <a:pt x="276857" y="28250"/>
                  <a:pt x="259385" y="35864"/>
                  <a:pt x="245498" y="49748"/>
                </a:cubicBezTo>
                <a:cubicBezTo>
                  <a:pt x="174715" y="120288"/>
                  <a:pt x="104157" y="190827"/>
                  <a:pt x="33599" y="261590"/>
                </a:cubicBezTo>
                <a:cubicBezTo>
                  <a:pt x="22848" y="272339"/>
                  <a:pt x="23072" y="284880"/>
                  <a:pt x="33599" y="295628"/>
                </a:cubicBezTo>
                <a:cubicBezTo>
                  <a:pt x="51295" y="313319"/>
                  <a:pt x="68990" y="331010"/>
                  <a:pt x="86686" y="348701"/>
                </a:cubicBezTo>
                <a:cubicBezTo>
                  <a:pt x="97214" y="359226"/>
                  <a:pt x="109981" y="359002"/>
                  <a:pt x="120285" y="348701"/>
                </a:cubicBezTo>
                <a:cubicBezTo>
                  <a:pt x="186587" y="282416"/>
                  <a:pt x="252890" y="216132"/>
                  <a:pt x="319416" y="149623"/>
                </a:cubicBezTo>
                <a:cubicBezTo>
                  <a:pt x="329943" y="139098"/>
                  <a:pt x="337335" y="126782"/>
                  <a:pt x="340695" y="112002"/>
                </a:cubicBezTo>
                <a:cubicBezTo>
                  <a:pt x="343607" y="99014"/>
                  <a:pt x="335320" y="91176"/>
                  <a:pt x="322328" y="94311"/>
                </a:cubicBezTo>
                <a:cubicBezTo>
                  <a:pt x="307544" y="98118"/>
                  <a:pt x="295224" y="105732"/>
                  <a:pt x="284473" y="116481"/>
                </a:cubicBezTo>
                <a:cubicBezTo>
                  <a:pt x="228026" y="172912"/>
                  <a:pt x="171580" y="229344"/>
                  <a:pt x="115133" y="285775"/>
                </a:cubicBezTo>
                <a:cubicBezTo>
                  <a:pt x="110653" y="290254"/>
                  <a:pt x="105726" y="293165"/>
                  <a:pt x="99230" y="290702"/>
                </a:cubicBezTo>
                <a:cubicBezTo>
                  <a:pt x="90718" y="287567"/>
                  <a:pt x="87806" y="277490"/>
                  <a:pt x="93406" y="270100"/>
                </a:cubicBezTo>
                <a:cubicBezTo>
                  <a:pt x="94526" y="268756"/>
                  <a:pt x="95646" y="267636"/>
                  <a:pt x="96990" y="266293"/>
                </a:cubicBezTo>
                <a:cubicBezTo>
                  <a:pt x="153212" y="210085"/>
                  <a:pt x="209435" y="153878"/>
                  <a:pt x="265657" y="97670"/>
                </a:cubicBezTo>
                <a:cubicBezTo>
                  <a:pt x="280665" y="82667"/>
                  <a:pt x="298136" y="72366"/>
                  <a:pt x="318744" y="67663"/>
                </a:cubicBezTo>
                <a:cubicBezTo>
                  <a:pt x="347863" y="61169"/>
                  <a:pt x="373174" y="85802"/>
                  <a:pt x="367350" y="115137"/>
                </a:cubicBezTo>
                <a:cubicBezTo>
                  <a:pt x="363095" y="135963"/>
                  <a:pt x="352791" y="153654"/>
                  <a:pt x="338007" y="168434"/>
                </a:cubicBezTo>
                <a:cubicBezTo>
                  <a:pt x="271929" y="234718"/>
                  <a:pt x="205851" y="300779"/>
                  <a:pt x="139548" y="366840"/>
                </a:cubicBezTo>
                <a:cubicBezTo>
                  <a:pt x="118493" y="387890"/>
                  <a:pt x="89150" y="387666"/>
                  <a:pt x="68095" y="366840"/>
                </a:cubicBezTo>
                <a:cubicBezTo>
                  <a:pt x="50399" y="349149"/>
                  <a:pt x="32703" y="331458"/>
                  <a:pt x="14784" y="313543"/>
                </a:cubicBezTo>
                <a:cubicBezTo>
                  <a:pt x="5152" y="303914"/>
                  <a:pt x="0" y="292493"/>
                  <a:pt x="0" y="278385"/>
                </a:cubicBezTo>
                <a:cubicBezTo>
                  <a:pt x="0" y="263606"/>
                  <a:pt x="5152" y="251961"/>
                  <a:pt x="15456" y="241660"/>
                </a:cubicBezTo>
                <a:cubicBezTo>
                  <a:pt x="85566" y="171569"/>
                  <a:pt x="155676" y="101253"/>
                  <a:pt x="226010" y="31386"/>
                </a:cubicBezTo>
                <a:cubicBezTo>
                  <a:pt x="246618" y="10784"/>
                  <a:pt x="272153" y="706"/>
                  <a:pt x="301272" y="259"/>
                </a:cubicBezTo>
                <a:cubicBezTo>
                  <a:pt x="328823" y="-189"/>
                  <a:pt x="356375" y="35"/>
                  <a:pt x="384150" y="259"/>
                </a:cubicBezTo>
                <a:cubicBezTo>
                  <a:pt x="403189" y="259"/>
                  <a:pt x="417973" y="8096"/>
                  <a:pt x="427829" y="24668"/>
                </a:cubicBezTo>
                <a:cubicBezTo>
                  <a:pt x="432085" y="31833"/>
                  <a:pt x="434325" y="39895"/>
                  <a:pt x="434325" y="48405"/>
                </a:cubicBezTo>
                <a:cubicBezTo>
                  <a:pt x="433877" y="63856"/>
                  <a:pt x="433877" y="78860"/>
                  <a:pt x="433877" y="94087"/>
                </a:cubicBezTo>
                <a:close/>
              </a:path>
            </a:pathLst>
          </a:custGeom>
          <a:solidFill>
            <a:schemeClr val="tx2"/>
          </a:solidFill>
          <a:ln w="2240" cap="flat">
            <a:noFill/>
            <a:prstDash val="solid"/>
            <a:miter/>
          </a:ln>
        </p:spPr>
        <p:txBody>
          <a:bodyPr rtlCol="0" anchor="ctr"/>
          <a:lstStyle/>
          <a:p>
            <a:endParaRPr lang="ru-RU"/>
          </a:p>
        </p:txBody>
      </p:sp>
      <p:grpSp>
        <p:nvGrpSpPr>
          <p:cNvPr id="478" name="Рисунок 2">
            <a:extLst>
              <a:ext uri="{FF2B5EF4-FFF2-40B4-BE49-F238E27FC236}">
                <a16:creationId xmlns:a16="http://schemas.microsoft.com/office/drawing/2014/main" id="{96218B64-474A-2086-62B9-F1C0542DE54B}"/>
              </a:ext>
            </a:extLst>
          </p:cNvPr>
          <p:cNvGrpSpPr/>
          <p:nvPr/>
        </p:nvGrpSpPr>
        <p:grpSpPr>
          <a:xfrm>
            <a:off x="5198217" y="3151276"/>
            <a:ext cx="294904" cy="294968"/>
            <a:chOff x="6726319" y="2666900"/>
            <a:chExt cx="394314" cy="394399"/>
          </a:xfrm>
          <a:solidFill>
            <a:schemeClr val="tx2"/>
          </a:solidFill>
        </p:grpSpPr>
        <p:sp>
          <p:nvSpPr>
            <p:cNvPr id="479" name="Полилиния 478">
              <a:extLst>
                <a:ext uri="{FF2B5EF4-FFF2-40B4-BE49-F238E27FC236}">
                  <a16:creationId xmlns:a16="http://schemas.microsoft.com/office/drawing/2014/main" id="{014A95FD-6884-C0DA-6264-AD6090DDF107}"/>
                </a:ext>
              </a:extLst>
            </p:cNvPr>
            <p:cNvSpPr/>
            <p:nvPr/>
          </p:nvSpPr>
          <p:spPr>
            <a:xfrm>
              <a:off x="6726319" y="2926266"/>
              <a:ext cx="134844" cy="135032"/>
            </a:xfrm>
            <a:custGeom>
              <a:avLst/>
              <a:gdLst>
                <a:gd name="connsiteX0" fmla="*/ 0 w 134844"/>
                <a:gd name="connsiteY0" fmla="*/ 133465 h 135032"/>
                <a:gd name="connsiteX1" fmla="*/ 1568 w 134844"/>
                <a:gd name="connsiteY1" fmla="*/ 135033 h 135032"/>
                <a:gd name="connsiteX2" fmla="*/ 134845 w 134844"/>
                <a:gd name="connsiteY2" fmla="*/ 30231 h 135032"/>
                <a:gd name="connsiteX3" fmla="*/ 104829 w 134844"/>
                <a:gd name="connsiteY3" fmla="*/ 0 h 135032"/>
                <a:gd name="connsiteX4" fmla="*/ 0 w 134844"/>
                <a:gd name="connsiteY4" fmla="*/ 133465 h 135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44" h="135032">
                  <a:moveTo>
                    <a:pt x="0" y="133465"/>
                  </a:moveTo>
                  <a:cubicBezTo>
                    <a:pt x="448" y="133913"/>
                    <a:pt x="1120" y="134361"/>
                    <a:pt x="1568" y="135033"/>
                  </a:cubicBezTo>
                  <a:cubicBezTo>
                    <a:pt x="46143" y="100099"/>
                    <a:pt x="90718" y="64941"/>
                    <a:pt x="134845" y="30231"/>
                  </a:cubicBezTo>
                  <a:cubicBezTo>
                    <a:pt x="124765" y="19930"/>
                    <a:pt x="115133" y="10301"/>
                    <a:pt x="104829" y="0"/>
                  </a:cubicBezTo>
                  <a:cubicBezTo>
                    <a:pt x="69662" y="44563"/>
                    <a:pt x="34719" y="89126"/>
                    <a:pt x="0" y="133465"/>
                  </a:cubicBezTo>
                  <a:close/>
                </a:path>
              </a:pathLst>
            </a:custGeom>
            <a:grpFill/>
            <a:ln w="2240" cap="flat">
              <a:noFill/>
              <a:prstDash val="solid"/>
              <a:miter/>
            </a:ln>
          </p:spPr>
          <p:txBody>
            <a:bodyPr rtlCol="0" anchor="ctr"/>
            <a:lstStyle/>
            <a:p>
              <a:endParaRPr lang="ru-RU"/>
            </a:p>
          </p:txBody>
        </p:sp>
        <p:sp>
          <p:nvSpPr>
            <p:cNvPr id="480" name="Полилиния 479">
              <a:extLst>
                <a:ext uri="{FF2B5EF4-FFF2-40B4-BE49-F238E27FC236}">
                  <a16:creationId xmlns:a16="http://schemas.microsoft.com/office/drawing/2014/main" id="{3BE0FC06-4FD5-CC9E-5CC5-3F0914041536}"/>
                </a:ext>
              </a:extLst>
            </p:cNvPr>
            <p:cNvSpPr/>
            <p:nvPr/>
          </p:nvSpPr>
          <p:spPr>
            <a:xfrm>
              <a:off x="6789261" y="2790376"/>
              <a:ext cx="207530" cy="208445"/>
            </a:xfrm>
            <a:custGeom>
              <a:avLst/>
              <a:gdLst>
                <a:gd name="connsiteX0" fmla="*/ 157692 w 207530"/>
                <a:gd name="connsiteY0" fmla="*/ 86625 h 208445"/>
                <a:gd name="connsiteX1" fmla="*/ 83774 w 207530"/>
                <a:gd name="connsiteY1" fmla="*/ 12726 h 208445"/>
                <a:gd name="connsiteX2" fmla="*/ 30911 w 207530"/>
                <a:gd name="connsiteY2" fmla="*/ 8696 h 208445"/>
                <a:gd name="connsiteX3" fmla="*/ 0 w 207530"/>
                <a:gd name="connsiteY3" fmla="*/ 40494 h 208445"/>
                <a:gd name="connsiteX4" fmla="*/ 167996 w 207530"/>
                <a:gd name="connsiteY4" fmla="*/ 208445 h 208445"/>
                <a:gd name="connsiteX5" fmla="*/ 194427 w 207530"/>
                <a:gd name="connsiteY5" fmla="*/ 182021 h 208445"/>
                <a:gd name="connsiteX6" fmla="*/ 194427 w 207530"/>
                <a:gd name="connsiteY6" fmla="*/ 123126 h 208445"/>
                <a:gd name="connsiteX7" fmla="*/ 157692 w 207530"/>
                <a:gd name="connsiteY7" fmla="*/ 86625 h 20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530" h="208445">
                  <a:moveTo>
                    <a:pt x="157692" y="86625"/>
                  </a:moveTo>
                  <a:cubicBezTo>
                    <a:pt x="133052" y="61992"/>
                    <a:pt x="108413" y="37359"/>
                    <a:pt x="83774" y="12726"/>
                  </a:cubicBezTo>
                  <a:cubicBezTo>
                    <a:pt x="68542" y="-2277"/>
                    <a:pt x="46367" y="-4516"/>
                    <a:pt x="30911" y="8696"/>
                  </a:cubicBezTo>
                  <a:cubicBezTo>
                    <a:pt x="19712" y="18325"/>
                    <a:pt x="10080" y="29969"/>
                    <a:pt x="0" y="40494"/>
                  </a:cubicBezTo>
                  <a:cubicBezTo>
                    <a:pt x="55551" y="96030"/>
                    <a:pt x="111549" y="152014"/>
                    <a:pt x="167996" y="208445"/>
                  </a:cubicBezTo>
                  <a:cubicBezTo>
                    <a:pt x="176731" y="199712"/>
                    <a:pt x="185467" y="190978"/>
                    <a:pt x="194427" y="182021"/>
                  </a:cubicBezTo>
                  <a:cubicBezTo>
                    <a:pt x="211899" y="164330"/>
                    <a:pt x="211899" y="140817"/>
                    <a:pt x="194427" y="123126"/>
                  </a:cubicBezTo>
                  <a:cubicBezTo>
                    <a:pt x="182331" y="111034"/>
                    <a:pt x="170011" y="98941"/>
                    <a:pt x="157692" y="86625"/>
                  </a:cubicBezTo>
                  <a:close/>
                </a:path>
              </a:pathLst>
            </a:custGeom>
            <a:grpFill/>
            <a:ln w="2240" cap="flat">
              <a:noFill/>
              <a:prstDash val="solid"/>
              <a:miter/>
            </a:ln>
          </p:spPr>
          <p:txBody>
            <a:bodyPr rtlCol="0" anchor="ctr"/>
            <a:lstStyle/>
            <a:p>
              <a:endParaRPr lang="ru-RU"/>
            </a:p>
          </p:txBody>
        </p:sp>
        <p:sp>
          <p:nvSpPr>
            <p:cNvPr id="481" name="Полилиния 480">
              <a:extLst>
                <a:ext uri="{FF2B5EF4-FFF2-40B4-BE49-F238E27FC236}">
                  <a16:creationId xmlns:a16="http://schemas.microsoft.com/office/drawing/2014/main" id="{69A95616-306B-1BFB-F747-5EED3272013F}"/>
                </a:ext>
              </a:extLst>
            </p:cNvPr>
            <p:cNvSpPr/>
            <p:nvPr/>
          </p:nvSpPr>
          <p:spPr>
            <a:xfrm>
              <a:off x="6912234" y="2747342"/>
              <a:ext cx="127900" cy="127866"/>
            </a:xfrm>
            <a:custGeom>
              <a:avLst/>
              <a:gdLst>
                <a:gd name="connsiteX0" fmla="*/ 0 w 127900"/>
                <a:gd name="connsiteY0" fmla="*/ 55312 h 127866"/>
                <a:gd name="connsiteX1" fmla="*/ 72574 w 127900"/>
                <a:gd name="connsiteY1" fmla="*/ 127867 h 127866"/>
                <a:gd name="connsiteX2" fmla="*/ 92062 w 127900"/>
                <a:gd name="connsiteY2" fmla="*/ 92261 h 127866"/>
                <a:gd name="connsiteX3" fmla="*/ 127901 w 127900"/>
                <a:gd name="connsiteY3" fmla="*/ 73003 h 127866"/>
                <a:gd name="connsiteX4" fmla="*/ 55103 w 127900"/>
                <a:gd name="connsiteY4" fmla="*/ 0 h 127866"/>
                <a:gd name="connsiteX5" fmla="*/ 0 w 127900"/>
                <a:gd name="connsiteY5" fmla="*/ 55312 h 12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00" h="127866">
                  <a:moveTo>
                    <a:pt x="0" y="55312"/>
                  </a:moveTo>
                  <a:cubicBezTo>
                    <a:pt x="24191" y="79497"/>
                    <a:pt x="48383" y="103682"/>
                    <a:pt x="72574" y="127867"/>
                  </a:cubicBezTo>
                  <a:cubicBezTo>
                    <a:pt x="76158" y="114655"/>
                    <a:pt x="81982" y="102338"/>
                    <a:pt x="92062" y="92261"/>
                  </a:cubicBezTo>
                  <a:cubicBezTo>
                    <a:pt x="102142" y="82408"/>
                    <a:pt x="114685" y="76810"/>
                    <a:pt x="127901" y="73003"/>
                  </a:cubicBezTo>
                  <a:cubicBezTo>
                    <a:pt x="103486" y="48594"/>
                    <a:pt x="79518" y="24633"/>
                    <a:pt x="55103" y="0"/>
                  </a:cubicBezTo>
                  <a:cubicBezTo>
                    <a:pt x="47487" y="29783"/>
                    <a:pt x="28896" y="48146"/>
                    <a:pt x="0" y="55312"/>
                  </a:cubicBezTo>
                  <a:close/>
                </a:path>
              </a:pathLst>
            </a:custGeom>
            <a:grpFill/>
            <a:ln w="2240" cap="flat">
              <a:noFill/>
              <a:prstDash val="solid"/>
              <a:miter/>
            </a:ln>
          </p:spPr>
          <p:txBody>
            <a:bodyPr rtlCol="0" anchor="ctr"/>
            <a:lstStyle/>
            <a:p>
              <a:endParaRPr lang="ru-RU"/>
            </a:p>
          </p:txBody>
        </p:sp>
        <p:sp>
          <p:nvSpPr>
            <p:cNvPr id="482" name="Полилиния 481">
              <a:extLst>
                <a:ext uri="{FF2B5EF4-FFF2-40B4-BE49-F238E27FC236}">
                  <a16:creationId xmlns:a16="http://schemas.microsoft.com/office/drawing/2014/main" id="{2BB66D92-7A92-9A0E-B041-6BD5669C56CA}"/>
                </a:ext>
              </a:extLst>
            </p:cNvPr>
            <p:cNvSpPr/>
            <p:nvPr/>
          </p:nvSpPr>
          <p:spPr>
            <a:xfrm>
              <a:off x="6958153" y="2666900"/>
              <a:ext cx="162480" cy="163074"/>
            </a:xfrm>
            <a:custGeom>
              <a:avLst/>
              <a:gdLst>
                <a:gd name="connsiteX0" fmla="*/ 83774 w 162480"/>
                <a:gd name="connsiteY0" fmla="*/ 41926 h 163074"/>
                <a:gd name="connsiteX1" fmla="*/ 46591 w 162480"/>
                <a:gd name="connsiteY1" fmla="*/ 4753 h 163074"/>
                <a:gd name="connsiteX2" fmla="*/ 28671 w 162480"/>
                <a:gd name="connsiteY2" fmla="*/ 2961 h 163074"/>
                <a:gd name="connsiteX3" fmla="*/ 0 w 162480"/>
                <a:gd name="connsiteY3" fmla="*/ 31849 h 163074"/>
                <a:gd name="connsiteX4" fmla="*/ 131037 w 162480"/>
                <a:gd name="connsiteY4" fmla="*/ 163075 h 163074"/>
                <a:gd name="connsiteX5" fmla="*/ 156572 w 162480"/>
                <a:gd name="connsiteY5" fmla="*/ 137322 h 163074"/>
                <a:gd name="connsiteX6" fmla="*/ 156796 w 162480"/>
                <a:gd name="connsiteY6" fmla="*/ 114929 h 163074"/>
                <a:gd name="connsiteX7" fmla="*/ 83774 w 162480"/>
                <a:gd name="connsiteY7" fmla="*/ 41926 h 16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480" h="163074">
                  <a:moveTo>
                    <a:pt x="83774" y="41926"/>
                  </a:moveTo>
                  <a:cubicBezTo>
                    <a:pt x="71230" y="29386"/>
                    <a:pt x="58911" y="17069"/>
                    <a:pt x="46591" y="4753"/>
                  </a:cubicBezTo>
                  <a:cubicBezTo>
                    <a:pt x="40991" y="-622"/>
                    <a:pt x="33823" y="-1741"/>
                    <a:pt x="28671" y="2961"/>
                  </a:cubicBezTo>
                  <a:cubicBezTo>
                    <a:pt x="18816" y="12367"/>
                    <a:pt x="9408" y="22444"/>
                    <a:pt x="0" y="31849"/>
                  </a:cubicBezTo>
                  <a:cubicBezTo>
                    <a:pt x="43455" y="75292"/>
                    <a:pt x="87134" y="118960"/>
                    <a:pt x="131037" y="163075"/>
                  </a:cubicBezTo>
                  <a:cubicBezTo>
                    <a:pt x="139548" y="154565"/>
                    <a:pt x="148060" y="146056"/>
                    <a:pt x="156572" y="137322"/>
                  </a:cubicBezTo>
                  <a:cubicBezTo>
                    <a:pt x="164412" y="129484"/>
                    <a:pt x="164412" y="122543"/>
                    <a:pt x="156796" y="114929"/>
                  </a:cubicBezTo>
                  <a:cubicBezTo>
                    <a:pt x="132381" y="90520"/>
                    <a:pt x="107966" y="66111"/>
                    <a:pt x="83774" y="41926"/>
                  </a:cubicBezTo>
                  <a:close/>
                </a:path>
              </a:pathLst>
            </a:custGeom>
            <a:grpFill/>
            <a:ln w="2240" cap="flat">
              <a:noFill/>
              <a:prstDash val="solid"/>
              <a:miter/>
            </a:ln>
          </p:spPr>
          <p:txBody>
            <a:bodyPr rtlCol="0" anchor="ctr"/>
            <a:lstStyle/>
            <a:p>
              <a:endParaRPr lang="ru-RU"/>
            </a:p>
          </p:txBody>
        </p:sp>
      </p:grpSp>
      <p:grpSp>
        <p:nvGrpSpPr>
          <p:cNvPr id="483" name="Рисунок 2">
            <a:extLst>
              <a:ext uri="{FF2B5EF4-FFF2-40B4-BE49-F238E27FC236}">
                <a16:creationId xmlns:a16="http://schemas.microsoft.com/office/drawing/2014/main" id="{964516FF-A0E6-5FAB-DF3E-7061F0151DB2}"/>
              </a:ext>
            </a:extLst>
          </p:cNvPr>
          <p:cNvGrpSpPr/>
          <p:nvPr/>
        </p:nvGrpSpPr>
        <p:grpSpPr>
          <a:xfrm>
            <a:off x="6921618" y="3596884"/>
            <a:ext cx="323850" cy="286105"/>
            <a:chOff x="5604780" y="2690007"/>
            <a:chExt cx="419262" cy="370396"/>
          </a:xfrm>
          <a:solidFill>
            <a:schemeClr val="tx2"/>
          </a:solidFill>
        </p:grpSpPr>
        <p:sp>
          <p:nvSpPr>
            <p:cNvPr id="484" name="Полилиния 483">
              <a:extLst>
                <a:ext uri="{FF2B5EF4-FFF2-40B4-BE49-F238E27FC236}">
                  <a16:creationId xmlns:a16="http://schemas.microsoft.com/office/drawing/2014/main" id="{B888C03F-657E-9DA5-3250-CD827B438068}"/>
                </a:ext>
              </a:extLst>
            </p:cNvPr>
            <p:cNvSpPr/>
            <p:nvPr/>
          </p:nvSpPr>
          <p:spPr>
            <a:xfrm>
              <a:off x="5802020" y="2790357"/>
              <a:ext cx="24682" cy="97840"/>
            </a:xfrm>
            <a:custGeom>
              <a:avLst/>
              <a:gdLst>
                <a:gd name="connsiteX0" fmla="*/ 12195 w 24682"/>
                <a:gd name="connsiteY0" fmla="*/ 97840 h 97840"/>
                <a:gd name="connsiteX1" fmla="*/ 24515 w 24682"/>
                <a:gd name="connsiteY1" fmla="*/ 85748 h 97840"/>
                <a:gd name="connsiteX2" fmla="*/ 24515 w 24682"/>
                <a:gd name="connsiteY2" fmla="*/ 12073 h 97840"/>
                <a:gd name="connsiteX3" fmla="*/ 14659 w 24682"/>
                <a:gd name="connsiteY3" fmla="*/ 205 h 97840"/>
                <a:gd name="connsiteX4" fmla="*/ 100 w 24682"/>
                <a:gd name="connsiteY4" fmla="*/ 12969 h 97840"/>
                <a:gd name="connsiteX5" fmla="*/ 100 w 24682"/>
                <a:gd name="connsiteY5" fmla="*/ 48575 h 97840"/>
                <a:gd name="connsiteX6" fmla="*/ 100 w 24682"/>
                <a:gd name="connsiteY6" fmla="*/ 84852 h 97840"/>
                <a:gd name="connsiteX7" fmla="*/ 12195 w 24682"/>
                <a:gd name="connsiteY7" fmla="*/ 97840 h 9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82" h="97840">
                  <a:moveTo>
                    <a:pt x="12195" y="97840"/>
                  </a:moveTo>
                  <a:cubicBezTo>
                    <a:pt x="18915" y="97840"/>
                    <a:pt x="24515" y="92914"/>
                    <a:pt x="24515" y="85748"/>
                  </a:cubicBezTo>
                  <a:cubicBezTo>
                    <a:pt x="24739" y="61115"/>
                    <a:pt x="24739" y="36706"/>
                    <a:pt x="24515" y="12073"/>
                  </a:cubicBezTo>
                  <a:cubicBezTo>
                    <a:pt x="24515" y="5803"/>
                    <a:pt x="20259" y="1101"/>
                    <a:pt x="14659" y="205"/>
                  </a:cubicBezTo>
                  <a:cubicBezTo>
                    <a:pt x="6595" y="-1139"/>
                    <a:pt x="100" y="4236"/>
                    <a:pt x="100" y="12969"/>
                  </a:cubicBezTo>
                  <a:cubicBezTo>
                    <a:pt x="-125" y="24838"/>
                    <a:pt x="100" y="36706"/>
                    <a:pt x="100" y="48575"/>
                  </a:cubicBezTo>
                  <a:cubicBezTo>
                    <a:pt x="100" y="60667"/>
                    <a:pt x="-125" y="72760"/>
                    <a:pt x="100" y="84852"/>
                  </a:cubicBezTo>
                  <a:cubicBezTo>
                    <a:pt x="100" y="92690"/>
                    <a:pt x="5252" y="97840"/>
                    <a:pt x="12195" y="97840"/>
                  </a:cubicBezTo>
                  <a:close/>
                </a:path>
              </a:pathLst>
            </a:custGeom>
            <a:grpFill/>
            <a:ln w="2240" cap="flat">
              <a:noFill/>
              <a:prstDash val="solid"/>
              <a:miter/>
            </a:ln>
          </p:spPr>
          <p:txBody>
            <a:bodyPr rtlCol="0" anchor="ctr"/>
            <a:lstStyle/>
            <a:p>
              <a:endParaRPr lang="ru-RU"/>
            </a:p>
          </p:txBody>
        </p:sp>
        <p:sp>
          <p:nvSpPr>
            <p:cNvPr id="485" name="Полилиния 484">
              <a:extLst>
                <a:ext uri="{FF2B5EF4-FFF2-40B4-BE49-F238E27FC236}">
                  <a16:creationId xmlns:a16="http://schemas.microsoft.com/office/drawing/2014/main" id="{72929BA7-BBAB-C887-9ED5-9AA12E99FD88}"/>
                </a:ext>
              </a:extLst>
            </p:cNvPr>
            <p:cNvSpPr/>
            <p:nvPr/>
          </p:nvSpPr>
          <p:spPr>
            <a:xfrm>
              <a:off x="5802784" y="2962320"/>
              <a:ext cx="23974" cy="24408"/>
            </a:xfrm>
            <a:custGeom>
              <a:avLst/>
              <a:gdLst>
                <a:gd name="connsiteX0" fmla="*/ 23974 w 23974"/>
                <a:gd name="connsiteY0" fmla="*/ 12316 h 24408"/>
                <a:gd name="connsiteX1" fmla="*/ 12103 w 23974"/>
                <a:gd name="connsiteY1" fmla="*/ 0 h 24408"/>
                <a:gd name="connsiteX2" fmla="*/ 7 w 23974"/>
                <a:gd name="connsiteY2" fmla="*/ 11869 h 24408"/>
                <a:gd name="connsiteX3" fmla="*/ 11655 w 23974"/>
                <a:gd name="connsiteY3" fmla="*/ 24409 h 24408"/>
                <a:gd name="connsiteX4" fmla="*/ 23974 w 23974"/>
                <a:gd name="connsiteY4" fmla="*/ 12316 h 24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4" h="24408">
                  <a:moveTo>
                    <a:pt x="23974" y="12316"/>
                  </a:moveTo>
                  <a:cubicBezTo>
                    <a:pt x="23974" y="5374"/>
                    <a:pt x="18822" y="0"/>
                    <a:pt x="12103" y="0"/>
                  </a:cubicBezTo>
                  <a:cubicBezTo>
                    <a:pt x="5607" y="0"/>
                    <a:pt x="231" y="5151"/>
                    <a:pt x="7" y="11869"/>
                  </a:cubicBezTo>
                  <a:cubicBezTo>
                    <a:pt x="-217" y="18811"/>
                    <a:pt x="4935" y="24185"/>
                    <a:pt x="11655" y="24409"/>
                  </a:cubicBezTo>
                  <a:cubicBezTo>
                    <a:pt x="18598" y="24409"/>
                    <a:pt x="23974" y="19034"/>
                    <a:pt x="23974" y="12316"/>
                  </a:cubicBezTo>
                  <a:close/>
                </a:path>
              </a:pathLst>
            </a:custGeom>
            <a:grpFill/>
            <a:ln w="2240" cap="flat">
              <a:noFill/>
              <a:prstDash val="solid"/>
              <a:miter/>
            </a:ln>
          </p:spPr>
          <p:txBody>
            <a:bodyPr rtlCol="0" anchor="ctr"/>
            <a:lstStyle/>
            <a:p>
              <a:endParaRPr lang="ru-RU"/>
            </a:p>
          </p:txBody>
        </p:sp>
        <p:sp>
          <p:nvSpPr>
            <p:cNvPr id="486" name="Полилиния 485">
              <a:extLst>
                <a:ext uri="{FF2B5EF4-FFF2-40B4-BE49-F238E27FC236}">
                  <a16:creationId xmlns:a16="http://schemas.microsoft.com/office/drawing/2014/main" id="{09EB9733-2003-85C6-4A99-0B215AC546A6}"/>
                </a:ext>
              </a:extLst>
            </p:cNvPr>
            <p:cNvSpPr/>
            <p:nvPr/>
          </p:nvSpPr>
          <p:spPr>
            <a:xfrm>
              <a:off x="5604780" y="2690007"/>
              <a:ext cx="419262" cy="370396"/>
            </a:xfrm>
            <a:custGeom>
              <a:avLst/>
              <a:gdLst>
                <a:gd name="connsiteX0" fmla="*/ 413717 w 419262"/>
                <a:gd name="connsiteY0" fmla="*/ 298961 h 370396"/>
                <a:gd name="connsiteX1" fmla="*/ 387062 w 419262"/>
                <a:gd name="connsiteY1" fmla="*/ 253055 h 370396"/>
                <a:gd name="connsiteX2" fmla="*/ 253785 w 419262"/>
                <a:gd name="connsiteY2" fmla="*/ 26209 h 370396"/>
                <a:gd name="connsiteX3" fmla="*/ 199579 w 419262"/>
                <a:gd name="connsiteY3" fmla="*/ 1128 h 370396"/>
                <a:gd name="connsiteX4" fmla="*/ 166204 w 419262"/>
                <a:gd name="connsiteY4" fmla="*/ 26433 h 370396"/>
                <a:gd name="connsiteX5" fmla="*/ 18367 w 419262"/>
                <a:gd name="connsiteY5" fmla="*/ 276568 h 370396"/>
                <a:gd name="connsiteX6" fmla="*/ 0 w 419262"/>
                <a:gd name="connsiteY6" fmla="*/ 314413 h 370396"/>
                <a:gd name="connsiteX7" fmla="*/ 0 w 419262"/>
                <a:gd name="connsiteY7" fmla="*/ 328297 h 370396"/>
                <a:gd name="connsiteX8" fmla="*/ 4256 w 419262"/>
                <a:gd name="connsiteY8" fmla="*/ 340837 h 370396"/>
                <a:gd name="connsiteX9" fmla="*/ 52415 w 419262"/>
                <a:gd name="connsiteY9" fmla="*/ 370396 h 370396"/>
                <a:gd name="connsiteX10" fmla="*/ 366902 w 419262"/>
                <a:gd name="connsiteY10" fmla="*/ 370396 h 370396"/>
                <a:gd name="connsiteX11" fmla="*/ 377206 w 419262"/>
                <a:gd name="connsiteY11" fmla="*/ 369948 h 370396"/>
                <a:gd name="connsiteX12" fmla="*/ 413717 w 419262"/>
                <a:gd name="connsiteY12" fmla="*/ 298961 h 370396"/>
                <a:gd name="connsiteX13" fmla="*/ 172700 w 419262"/>
                <a:gd name="connsiteY13" fmla="*/ 111304 h 370396"/>
                <a:gd name="connsiteX14" fmla="*/ 209435 w 419262"/>
                <a:gd name="connsiteY14" fmla="*/ 75474 h 370396"/>
                <a:gd name="connsiteX15" fmla="*/ 246170 w 419262"/>
                <a:gd name="connsiteY15" fmla="*/ 111528 h 370396"/>
                <a:gd name="connsiteX16" fmla="*/ 246170 w 419262"/>
                <a:gd name="connsiteY16" fmla="*/ 149149 h 370396"/>
                <a:gd name="connsiteX17" fmla="*/ 246170 w 419262"/>
                <a:gd name="connsiteY17" fmla="*/ 149149 h 370396"/>
                <a:gd name="connsiteX18" fmla="*/ 246170 w 419262"/>
                <a:gd name="connsiteY18" fmla="*/ 185202 h 370396"/>
                <a:gd name="connsiteX19" fmla="*/ 223994 w 419262"/>
                <a:gd name="connsiteY19" fmla="*/ 219912 h 370396"/>
                <a:gd name="connsiteX20" fmla="*/ 184571 w 419262"/>
                <a:gd name="connsiteY20" fmla="*/ 213418 h 370396"/>
                <a:gd name="connsiteX21" fmla="*/ 172475 w 419262"/>
                <a:gd name="connsiteY21" fmla="*/ 187442 h 370396"/>
                <a:gd name="connsiteX22" fmla="*/ 172700 w 419262"/>
                <a:gd name="connsiteY22" fmla="*/ 111304 h 370396"/>
                <a:gd name="connsiteX23" fmla="*/ 173148 w 419262"/>
                <a:gd name="connsiteY23" fmla="*/ 284182 h 370396"/>
                <a:gd name="connsiteX24" fmla="*/ 209882 w 419262"/>
                <a:gd name="connsiteY24" fmla="*/ 247456 h 370396"/>
                <a:gd name="connsiteX25" fmla="*/ 246841 w 419262"/>
                <a:gd name="connsiteY25" fmla="*/ 284182 h 370396"/>
                <a:gd name="connsiteX26" fmla="*/ 209882 w 419262"/>
                <a:gd name="connsiteY26" fmla="*/ 320907 h 370396"/>
                <a:gd name="connsiteX27" fmla="*/ 173148 w 419262"/>
                <a:gd name="connsiteY27" fmla="*/ 284182 h 37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9262" h="370396">
                  <a:moveTo>
                    <a:pt x="413717" y="298961"/>
                  </a:moveTo>
                  <a:cubicBezTo>
                    <a:pt x="405429" y="283286"/>
                    <a:pt x="396022" y="268282"/>
                    <a:pt x="387062" y="253055"/>
                  </a:cubicBezTo>
                  <a:cubicBezTo>
                    <a:pt x="342711" y="177365"/>
                    <a:pt x="298136" y="101675"/>
                    <a:pt x="253785" y="26209"/>
                  </a:cubicBezTo>
                  <a:cubicBezTo>
                    <a:pt x="241690" y="5607"/>
                    <a:pt x="222650" y="-3351"/>
                    <a:pt x="199579" y="1128"/>
                  </a:cubicBezTo>
                  <a:cubicBezTo>
                    <a:pt x="184347" y="4039"/>
                    <a:pt x="173820" y="13445"/>
                    <a:pt x="166204" y="26433"/>
                  </a:cubicBezTo>
                  <a:cubicBezTo>
                    <a:pt x="116925" y="109736"/>
                    <a:pt x="67646" y="193264"/>
                    <a:pt x="18367" y="276568"/>
                  </a:cubicBezTo>
                  <a:cubicBezTo>
                    <a:pt x="11200" y="288660"/>
                    <a:pt x="2688" y="300305"/>
                    <a:pt x="0" y="314413"/>
                  </a:cubicBezTo>
                  <a:cubicBezTo>
                    <a:pt x="0" y="319115"/>
                    <a:pt x="0" y="323594"/>
                    <a:pt x="0" y="328297"/>
                  </a:cubicBezTo>
                  <a:cubicBezTo>
                    <a:pt x="1344" y="332551"/>
                    <a:pt x="2464" y="336806"/>
                    <a:pt x="4256" y="340837"/>
                  </a:cubicBezTo>
                  <a:cubicBezTo>
                    <a:pt x="13888" y="360991"/>
                    <a:pt x="30239" y="370396"/>
                    <a:pt x="52415" y="370396"/>
                  </a:cubicBezTo>
                  <a:cubicBezTo>
                    <a:pt x="157244" y="370396"/>
                    <a:pt x="262073" y="370396"/>
                    <a:pt x="366902" y="370396"/>
                  </a:cubicBezTo>
                  <a:cubicBezTo>
                    <a:pt x="370262" y="370396"/>
                    <a:pt x="373847" y="370396"/>
                    <a:pt x="377206" y="369948"/>
                  </a:cubicBezTo>
                  <a:cubicBezTo>
                    <a:pt x="410133" y="365470"/>
                    <a:pt x="429397" y="328969"/>
                    <a:pt x="413717" y="298961"/>
                  </a:cubicBezTo>
                  <a:close/>
                  <a:moveTo>
                    <a:pt x="172700" y="111304"/>
                  </a:moveTo>
                  <a:cubicBezTo>
                    <a:pt x="172923" y="91598"/>
                    <a:pt x="189947" y="75474"/>
                    <a:pt x="209435" y="75474"/>
                  </a:cubicBezTo>
                  <a:cubicBezTo>
                    <a:pt x="229146" y="75698"/>
                    <a:pt x="245721" y="91598"/>
                    <a:pt x="246170" y="111528"/>
                  </a:cubicBezTo>
                  <a:cubicBezTo>
                    <a:pt x="246394" y="124068"/>
                    <a:pt x="246170" y="136609"/>
                    <a:pt x="246170" y="149149"/>
                  </a:cubicBezTo>
                  <a:lnTo>
                    <a:pt x="246170" y="149149"/>
                  </a:lnTo>
                  <a:cubicBezTo>
                    <a:pt x="246170" y="161241"/>
                    <a:pt x="246170" y="173110"/>
                    <a:pt x="246170" y="185202"/>
                  </a:cubicBezTo>
                  <a:cubicBezTo>
                    <a:pt x="246170" y="201326"/>
                    <a:pt x="238778" y="213418"/>
                    <a:pt x="223994" y="219912"/>
                  </a:cubicBezTo>
                  <a:cubicBezTo>
                    <a:pt x="209882" y="226182"/>
                    <a:pt x="196219" y="223719"/>
                    <a:pt x="184571" y="213418"/>
                  </a:cubicBezTo>
                  <a:cubicBezTo>
                    <a:pt x="176732" y="206476"/>
                    <a:pt x="172700" y="197743"/>
                    <a:pt x="172475" y="187442"/>
                  </a:cubicBezTo>
                  <a:cubicBezTo>
                    <a:pt x="172475" y="161913"/>
                    <a:pt x="172475" y="136609"/>
                    <a:pt x="172700" y="111304"/>
                  </a:cubicBezTo>
                  <a:close/>
                  <a:moveTo>
                    <a:pt x="173148" y="284182"/>
                  </a:moveTo>
                  <a:cubicBezTo>
                    <a:pt x="173372" y="264027"/>
                    <a:pt x="189947" y="247232"/>
                    <a:pt x="209882" y="247456"/>
                  </a:cubicBezTo>
                  <a:cubicBezTo>
                    <a:pt x="230714" y="247680"/>
                    <a:pt x="246841" y="263132"/>
                    <a:pt x="246841" y="284182"/>
                  </a:cubicBezTo>
                  <a:cubicBezTo>
                    <a:pt x="246841" y="305455"/>
                    <a:pt x="230042" y="320907"/>
                    <a:pt x="209882" y="320907"/>
                  </a:cubicBezTo>
                  <a:cubicBezTo>
                    <a:pt x="189499" y="321131"/>
                    <a:pt x="172700" y="304336"/>
                    <a:pt x="173148" y="284182"/>
                  </a:cubicBezTo>
                  <a:close/>
                </a:path>
              </a:pathLst>
            </a:custGeom>
            <a:grpFill/>
            <a:ln w="2240" cap="flat">
              <a:noFill/>
              <a:prstDash val="solid"/>
              <a:miter/>
            </a:ln>
          </p:spPr>
          <p:txBody>
            <a:bodyPr rtlCol="0" anchor="ctr"/>
            <a:lstStyle/>
            <a:p>
              <a:endParaRPr lang="ru-RU"/>
            </a:p>
          </p:txBody>
        </p:sp>
      </p:grpSp>
      <p:grpSp>
        <p:nvGrpSpPr>
          <p:cNvPr id="487" name="Рисунок 2">
            <a:extLst>
              <a:ext uri="{FF2B5EF4-FFF2-40B4-BE49-F238E27FC236}">
                <a16:creationId xmlns:a16="http://schemas.microsoft.com/office/drawing/2014/main" id="{70E053CC-07B6-1421-2A2F-ADCBDAFE8662}"/>
              </a:ext>
            </a:extLst>
          </p:cNvPr>
          <p:cNvGrpSpPr/>
          <p:nvPr/>
        </p:nvGrpSpPr>
        <p:grpSpPr>
          <a:xfrm>
            <a:off x="6927030" y="4023598"/>
            <a:ext cx="313027" cy="312721"/>
            <a:chOff x="5049147" y="2202452"/>
            <a:chExt cx="414293" cy="413888"/>
          </a:xfrm>
          <a:solidFill>
            <a:schemeClr val="tx2"/>
          </a:solidFill>
        </p:grpSpPr>
        <p:sp>
          <p:nvSpPr>
            <p:cNvPr id="488" name="Полилиния 487">
              <a:extLst>
                <a:ext uri="{FF2B5EF4-FFF2-40B4-BE49-F238E27FC236}">
                  <a16:creationId xmlns:a16="http://schemas.microsoft.com/office/drawing/2014/main" id="{26CB2292-6776-1AF0-7695-49CCC3557961}"/>
                </a:ext>
              </a:extLst>
            </p:cNvPr>
            <p:cNvSpPr/>
            <p:nvPr/>
          </p:nvSpPr>
          <p:spPr>
            <a:xfrm>
              <a:off x="5049147" y="2202452"/>
              <a:ext cx="414293" cy="413888"/>
            </a:xfrm>
            <a:custGeom>
              <a:avLst/>
              <a:gdLst>
                <a:gd name="connsiteX0" fmla="*/ 221658 w 414293"/>
                <a:gd name="connsiteY0" fmla="*/ 413889 h 413888"/>
                <a:gd name="connsiteX1" fmla="*/ 192539 w 414293"/>
                <a:gd name="connsiteY1" fmla="*/ 413889 h 413888"/>
                <a:gd name="connsiteX2" fmla="*/ 188955 w 414293"/>
                <a:gd name="connsiteY2" fmla="*/ 413217 h 413888"/>
                <a:gd name="connsiteX3" fmla="*/ 139900 w 414293"/>
                <a:gd name="connsiteY3" fmla="*/ 402916 h 413888"/>
                <a:gd name="connsiteX4" fmla="*/ 2815 w 414293"/>
                <a:gd name="connsiteY4" fmla="*/ 173159 h 413888"/>
                <a:gd name="connsiteX5" fmla="*/ 87710 w 414293"/>
                <a:gd name="connsiteY5" fmla="*/ 38127 h 413888"/>
                <a:gd name="connsiteX6" fmla="*/ 241818 w 414293"/>
                <a:gd name="connsiteY6" fmla="*/ 2969 h 413888"/>
                <a:gd name="connsiteX7" fmla="*/ 337015 w 414293"/>
                <a:gd name="connsiteY7" fmla="*/ 45740 h 413888"/>
                <a:gd name="connsiteX8" fmla="*/ 410933 w 414293"/>
                <a:gd name="connsiteY8" fmla="*/ 170248 h 413888"/>
                <a:gd name="connsiteX9" fmla="*/ 414293 w 414293"/>
                <a:gd name="connsiteY9" fmla="*/ 192417 h 413888"/>
                <a:gd name="connsiteX10" fmla="*/ 414293 w 414293"/>
                <a:gd name="connsiteY10" fmla="*/ 221529 h 413888"/>
                <a:gd name="connsiteX11" fmla="*/ 411605 w 414293"/>
                <a:gd name="connsiteY11" fmla="*/ 241011 h 413888"/>
                <a:gd name="connsiteX12" fmla="*/ 347991 w 414293"/>
                <a:gd name="connsiteY12" fmla="*/ 358801 h 413888"/>
                <a:gd name="connsiteX13" fmla="*/ 243609 w 414293"/>
                <a:gd name="connsiteY13" fmla="*/ 410754 h 413888"/>
                <a:gd name="connsiteX14" fmla="*/ 221658 w 414293"/>
                <a:gd name="connsiteY14" fmla="*/ 413889 h 413888"/>
                <a:gd name="connsiteX15" fmla="*/ 195003 w 414293"/>
                <a:gd name="connsiteY15" fmla="*/ 24691 h 413888"/>
                <a:gd name="connsiteX16" fmla="*/ 86813 w 414293"/>
                <a:gd name="connsiteY16" fmla="*/ 69701 h 413888"/>
                <a:gd name="connsiteX17" fmla="*/ 98013 w 414293"/>
                <a:gd name="connsiteY17" fmla="*/ 80450 h 413888"/>
                <a:gd name="connsiteX18" fmla="*/ 99357 w 414293"/>
                <a:gd name="connsiteY18" fmla="*/ 99261 h 413888"/>
                <a:gd name="connsiteX19" fmla="*/ 80766 w 414293"/>
                <a:gd name="connsiteY19" fmla="*/ 97693 h 413888"/>
                <a:gd name="connsiteX20" fmla="*/ 69790 w 414293"/>
                <a:gd name="connsiteY20" fmla="*/ 86497 h 413888"/>
                <a:gd name="connsiteX21" fmla="*/ 24767 w 414293"/>
                <a:gd name="connsiteY21" fmla="*/ 194657 h 413888"/>
                <a:gd name="connsiteX22" fmla="*/ 36639 w 414293"/>
                <a:gd name="connsiteY22" fmla="*/ 194657 h 413888"/>
                <a:gd name="connsiteX23" fmla="*/ 46271 w 414293"/>
                <a:gd name="connsiteY23" fmla="*/ 194657 h 413888"/>
                <a:gd name="connsiteX24" fmla="*/ 57918 w 414293"/>
                <a:gd name="connsiteY24" fmla="*/ 206749 h 413888"/>
                <a:gd name="connsiteX25" fmla="*/ 46271 w 414293"/>
                <a:gd name="connsiteY25" fmla="*/ 218842 h 413888"/>
                <a:gd name="connsiteX26" fmla="*/ 24543 w 414293"/>
                <a:gd name="connsiteY26" fmla="*/ 218842 h 413888"/>
                <a:gd name="connsiteX27" fmla="*/ 69566 w 414293"/>
                <a:gd name="connsiteY27" fmla="*/ 327002 h 413888"/>
                <a:gd name="connsiteX28" fmla="*/ 81438 w 414293"/>
                <a:gd name="connsiteY28" fmla="*/ 315134 h 413888"/>
                <a:gd name="connsiteX29" fmla="*/ 88605 w 414293"/>
                <a:gd name="connsiteY29" fmla="*/ 311327 h 413888"/>
                <a:gd name="connsiteX30" fmla="*/ 101373 w 414293"/>
                <a:gd name="connsiteY30" fmla="*/ 317597 h 413888"/>
                <a:gd name="connsiteX31" fmla="*/ 99133 w 414293"/>
                <a:gd name="connsiteY31" fmla="*/ 331705 h 413888"/>
                <a:gd name="connsiteX32" fmla="*/ 86365 w 414293"/>
                <a:gd name="connsiteY32" fmla="*/ 343798 h 413888"/>
                <a:gd name="connsiteX33" fmla="*/ 194779 w 414293"/>
                <a:gd name="connsiteY33" fmla="*/ 389032 h 413888"/>
                <a:gd name="connsiteX34" fmla="*/ 194779 w 414293"/>
                <a:gd name="connsiteY34" fmla="*/ 378283 h 413888"/>
                <a:gd name="connsiteX35" fmla="*/ 194779 w 414293"/>
                <a:gd name="connsiteY35" fmla="*/ 367758 h 413888"/>
                <a:gd name="connsiteX36" fmla="*/ 206874 w 414293"/>
                <a:gd name="connsiteY36" fmla="*/ 355890 h 413888"/>
                <a:gd name="connsiteX37" fmla="*/ 218970 w 414293"/>
                <a:gd name="connsiteY37" fmla="*/ 367758 h 413888"/>
                <a:gd name="connsiteX38" fmla="*/ 218970 w 414293"/>
                <a:gd name="connsiteY38" fmla="*/ 377836 h 413888"/>
                <a:gd name="connsiteX39" fmla="*/ 218970 w 414293"/>
                <a:gd name="connsiteY39" fmla="*/ 389256 h 413888"/>
                <a:gd name="connsiteX40" fmla="*/ 327383 w 414293"/>
                <a:gd name="connsiteY40" fmla="*/ 344245 h 413888"/>
                <a:gd name="connsiteX41" fmla="*/ 314839 w 414293"/>
                <a:gd name="connsiteY41" fmla="*/ 332153 h 413888"/>
                <a:gd name="connsiteX42" fmla="*/ 311927 w 414293"/>
                <a:gd name="connsiteY42" fmla="*/ 319165 h 413888"/>
                <a:gd name="connsiteX43" fmla="*/ 332087 w 414293"/>
                <a:gd name="connsiteY43" fmla="*/ 314910 h 413888"/>
                <a:gd name="connsiteX44" fmla="*/ 344183 w 414293"/>
                <a:gd name="connsiteY44" fmla="*/ 327450 h 413888"/>
                <a:gd name="connsiteX45" fmla="*/ 389205 w 414293"/>
                <a:gd name="connsiteY45" fmla="*/ 219290 h 413888"/>
                <a:gd name="connsiteX46" fmla="*/ 361206 w 414293"/>
                <a:gd name="connsiteY46" fmla="*/ 219290 h 413888"/>
                <a:gd name="connsiteX47" fmla="*/ 356503 w 414293"/>
                <a:gd name="connsiteY47" fmla="*/ 218842 h 413888"/>
                <a:gd name="connsiteX48" fmla="*/ 347766 w 414293"/>
                <a:gd name="connsiteY48" fmla="*/ 205854 h 413888"/>
                <a:gd name="connsiteX49" fmla="*/ 360086 w 414293"/>
                <a:gd name="connsiteY49" fmla="*/ 195105 h 413888"/>
                <a:gd name="connsiteX50" fmla="*/ 389205 w 414293"/>
                <a:gd name="connsiteY50" fmla="*/ 195105 h 413888"/>
                <a:gd name="connsiteX51" fmla="*/ 344183 w 414293"/>
                <a:gd name="connsiteY51" fmla="*/ 86720 h 413888"/>
                <a:gd name="connsiteX52" fmla="*/ 332087 w 414293"/>
                <a:gd name="connsiteY52" fmla="*/ 99261 h 413888"/>
                <a:gd name="connsiteX53" fmla="*/ 315511 w 414293"/>
                <a:gd name="connsiteY53" fmla="*/ 100157 h 413888"/>
                <a:gd name="connsiteX54" fmla="*/ 314839 w 414293"/>
                <a:gd name="connsiteY54" fmla="*/ 81794 h 413888"/>
                <a:gd name="connsiteX55" fmla="*/ 327159 w 414293"/>
                <a:gd name="connsiteY55" fmla="*/ 69477 h 413888"/>
                <a:gd name="connsiteX56" fmla="*/ 219642 w 414293"/>
                <a:gd name="connsiteY56" fmla="*/ 24691 h 413888"/>
                <a:gd name="connsiteX57" fmla="*/ 219194 w 414293"/>
                <a:gd name="connsiteY57" fmla="*/ 26034 h 413888"/>
                <a:gd name="connsiteX58" fmla="*/ 219194 w 414293"/>
                <a:gd name="connsiteY58" fmla="*/ 44621 h 413888"/>
                <a:gd name="connsiteX59" fmla="*/ 207099 w 414293"/>
                <a:gd name="connsiteY59" fmla="*/ 58057 h 413888"/>
                <a:gd name="connsiteX60" fmla="*/ 194779 w 414293"/>
                <a:gd name="connsiteY60" fmla="*/ 44397 h 413888"/>
                <a:gd name="connsiteX61" fmla="*/ 195003 w 414293"/>
                <a:gd name="connsiteY61" fmla="*/ 24691 h 41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14293" h="413888">
                  <a:moveTo>
                    <a:pt x="221658" y="413889"/>
                  </a:moveTo>
                  <a:cubicBezTo>
                    <a:pt x="212026" y="413889"/>
                    <a:pt x="202170" y="413889"/>
                    <a:pt x="192539" y="413889"/>
                  </a:cubicBezTo>
                  <a:cubicBezTo>
                    <a:pt x="191419" y="413665"/>
                    <a:pt x="190299" y="413217"/>
                    <a:pt x="188955" y="413217"/>
                  </a:cubicBezTo>
                  <a:cubicBezTo>
                    <a:pt x="172155" y="411873"/>
                    <a:pt x="155804" y="408291"/>
                    <a:pt x="139900" y="402916"/>
                  </a:cubicBezTo>
                  <a:cubicBezTo>
                    <a:pt x="44254" y="369998"/>
                    <a:pt x="-13760" y="273482"/>
                    <a:pt x="2815" y="173159"/>
                  </a:cubicBezTo>
                  <a:cubicBezTo>
                    <a:pt x="12224" y="116504"/>
                    <a:pt x="40894" y="71269"/>
                    <a:pt x="87710" y="38127"/>
                  </a:cubicBezTo>
                  <a:cubicBezTo>
                    <a:pt x="134076" y="5208"/>
                    <a:pt x="185819" y="-5989"/>
                    <a:pt x="241818" y="2969"/>
                  </a:cubicBezTo>
                  <a:cubicBezTo>
                    <a:pt x="277432" y="8567"/>
                    <a:pt x="309240" y="23123"/>
                    <a:pt x="337015" y="45740"/>
                  </a:cubicBezTo>
                  <a:cubicBezTo>
                    <a:pt x="376886" y="78211"/>
                    <a:pt x="401749" y="119639"/>
                    <a:pt x="410933" y="170248"/>
                  </a:cubicBezTo>
                  <a:cubicBezTo>
                    <a:pt x="412277" y="177638"/>
                    <a:pt x="413173" y="185028"/>
                    <a:pt x="414293" y="192417"/>
                  </a:cubicBezTo>
                  <a:cubicBezTo>
                    <a:pt x="414293" y="202047"/>
                    <a:pt x="414293" y="211900"/>
                    <a:pt x="414293" y="221529"/>
                  </a:cubicBezTo>
                  <a:cubicBezTo>
                    <a:pt x="413397" y="228023"/>
                    <a:pt x="412725" y="234517"/>
                    <a:pt x="411605" y="241011"/>
                  </a:cubicBezTo>
                  <a:cubicBezTo>
                    <a:pt x="403541" y="287366"/>
                    <a:pt x="382486" y="326778"/>
                    <a:pt x="347991" y="358801"/>
                  </a:cubicBezTo>
                  <a:cubicBezTo>
                    <a:pt x="318424" y="386345"/>
                    <a:pt x="283480" y="403812"/>
                    <a:pt x="243609" y="410754"/>
                  </a:cubicBezTo>
                  <a:cubicBezTo>
                    <a:pt x="236218" y="412098"/>
                    <a:pt x="229050" y="412769"/>
                    <a:pt x="221658" y="413889"/>
                  </a:cubicBezTo>
                  <a:close/>
                  <a:moveTo>
                    <a:pt x="195003" y="24691"/>
                  </a:moveTo>
                  <a:cubicBezTo>
                    <a:pt x="153788" y="27826"/>
                    <a:pt x="118172" y="42605"/>
                    <a:pt x="86813" y="69701"/>
                  </a:cubicBezTo>
                  <a:cubicBezTo>
                    <a:pt x="90845" y="73508"/>
                    <a:pt x="94429" y="76867"/>
                    <a:pt x="98013" y="80450"/>
                  </a:cubicBezTo>
                  <a:cubicBezTo>
                    <a:pt x="104061" y="86497"/>
                    <a:pt x="104733" y="94110"/>
                    <a:pt x="99357" y="99261"/>
                  </a:cubicBezTo>
                  <a:cubicBezTo>
                    <a:pt x="94205" y="104411"/>
                    <a:pt x="86813" y="103739"/>
                    <a:pt x="80766" y="97693"/>
                  </a:cubicBezTo>
                  <a:cubicBezTo>
                    <a:pt x="77182" y="94110"/>
                    <a:pt x="73598" y="90303"/>
                    <a:pt x="69790" y="86497"/>
                  </a:cubicBezTo>
                  <a:cubicBezTo>
                    <a:pt x="42911" y="118071"/>
                    <a:pt x="27903" y="153677"/>
                    <a:pt x="24767" y="194657"/>
                  </a:cubicBezTo>
                  <a:cubicBezTo>
                    <a:pt x="29247" y="194657"/>
                    <a:pt x="32831" y="194657"/>
                    <a:pt x="36639" y="194657"/>
                  </a:cubicBezTo>
                  <a:cubicBezTo>
                    <a:pt x="39774" y="194657"/>
                    <a:pt x="43134" y="194657"/>
                    <a:pt x="46271" y="194657"/>
                  </a:cubicBezTo>
                  <a:cubicBezTo>
                    <a:pt x="52766" y="194881"/>
                    <a:pt x="57918" y="200255"/>
                    <a:pt x="57918" y="206749"/>
                  </a:cubicBezTo>
                  <a:cubicBezTo>
                    <a:pt x="57918" y="213244"/>
                    <a:pt x="52543" y="218618"/>
                    <a:pt x="46271" y="218842"/>
                  </a:cubicBezTo>
                  <a:cubicBezTo>
                    <a:pt x="39103" y="219066"/>
                    <a:pt x="32159" y="218842"/>
                    <a:pt x="24543" y="218842"/>
                  </a:cubicBezTo>
                  <a:cubicBezTo>
                    <a:pt x="27679" y="260046"/>
                    <a:pt x="42687" y="295652"/>
                    <a:pt x="69566" y="327002"/>
                  </a:cubicBezTo>
                  <a:cubicBezTo>
                    <a:pt x="73822" y="322748"/>
                    <a:pt x="77406" y="318717"/>
                    <a:pt x="81438" y="315134"/>
                  </a:cubicBezTo>
                  <a:cubicBezTo>
                    <a:pt x="83453" y="313342"/>
                    <a:pt x="86142" y="311775"/>
                    <a:pt x="88605" y="311327"/>
                  </a:cubicBezTo>
                  <a:cubicBezTo>
                    <a:pt x="94205" y="310207"/>
                    <a:pt x="98909" y="312894"/>
                    <a:pt x="101373" y="317597"/>
                  </a:cubicBezTo>
                  <a:cubicBezTo>
                    <a:pt x="103837" y="322300"/>
                    <a:pt x="102941" y="327898"/>
                    <a:pt x="99133" y="331705"/>
                  </a:cubicBezTo>
                  <a:cubicBezTo>
                    <a:pt x="95101" y="335736"/>
                    <a:pt x="90845" y="339543"/>
                    <a:pt x="86365" y="343798"/>
                  </a:cubicBezTo>
                  <a:cubicBezTo>
                    <a:pt x="118172" y="371117"/>
                    <a:pt x="153788" y="385897"/>
                    <a:pt x="194779" y="389032"/>
                  </a:cubicBezTo>
                  <a:cubicBezTo>
                    <a:pt x="194779" y="385001"/>
                    <a:pt x="194779" y="381642"/>
                    <a:pt x="194779" y="378283"/>
                  </a:cubicBezTo>
                  <a:cubicBezTo>
                    <a:pt x="194779" y="374700"/>
                    <a:pt x="194779" y="371341"/>
                    <a:pt x="194779" y="367758"/>
                  </a:cubicBezTo>
                  <a:cubicBezTo>
                    <a:pt x="195003" y="361040"/>
                    <a:pt x="200379" y="355666"/>
                    <a:pt x="206874" y="355890"/>
                  </a:cubicBezTo>
                  <a:cubicBezTo>
                    <a:pt x="213370" y="355890"/>
                    <a:pt x="218746" y="361264"/>
                    <a:pt x="218970" y="367758"/>
                  </a:cubicBezTo>
                  <a:cubicBezTo>
                    <a:pt x="218970" y="371117"/>
                    <a:pt x="218970" y="374476"/>
                    <a:pt x="218970" y="377836"/>
                  </a:cubicBezTo>
                  <a:cubicBezTo>
                    <a:pt x="218970" y="381642"/>
                    <a:pt x="218970" y="385225"/>
                    <a:pt x="218970" y="389256"/>
                  </a:cubicBezTo>
                  <a:cubicBezTo>
                    <a:pt x="260185" y="386121"/>
                    <a:pt x="295800" y="371117"/>
                    <a:pt x="327383" y="344245"/>
                  </a:cubicBezTo>
                  <a:cubicBezTo>
                    <a:pt x="322903" y="339990"/>
                    <a:pt x="318871" y="336184"/>
                    <a:pt x="314839" y="332153"/>
                  </a:cubicBezTo>
                  <a:cubicBezTo>
                    <a:pt x="311256" y="328570"/>
                    <a:pt x="310136" y="324091"/>
                    <a:pt x="311927" y="319165"/>
                  </a:cubicBezTo>
                  <a:cubicBezTo>
                    <a:pt x="315064" y="310655"/>
                    <a:pt x="325367" y="308416"/>
                    <a:pt x="332087" y="314910"/>
                  </a:cubicBezTo>
                  <a:cubicBezTo>
                    <a:pt x="336343" y="318941"/>
                    <a:pt x="340151" y="323195"/>
                    <a:pt x="344183" y="327450"/>
                  </a:cubicBezTo>
                  <a:cubicBezTo>
                    <a:pt x="371062" y="295875"/>
                    <a:pt x="386070" y="260270"/>
                    <a:pt x="389205" y="219290"/>
                  </a:cubicBezTo>
                  <a:cubicBezTo>
                    <a:pt x="379574" y="219290"/>
                    <a:pt x="370390" y="219290"/>
                    <a:pt x="361206" y="219290"/>
                  </a:cubicBezTo>
                  <a:cubicBezTo>
                    <a:pt x="359638" y="219290"/>
                    <a:pt x="358070" y="219290"/>
                    <a:pt x="356503" y="218842"/>
                  </a:cubicBezTo>
                  <a:cubicBezTo>
                    <a:pt x="350678" y="217050"/>
                    <a:pt x="347095" y="211452"/>
                    <a:pt x="347766" y="205854"/>
                  </a:cubicBezTo>
                  <a:cubicBezTo>
                    <a:pt x="348663" y="199584"/>
                    <a:pt x="353590" y="195105"/>
                    <a:pt x="360086" y="195105"/>
                  </a:cubicBezTo>
                  <a:cubicBezTo>
                    <a:pt x="369718" y="195105"/>
                    <a:pt x="379126" y="195105"/>
                    <a:pt x="389205" y="195105"/>
                  </a:cubicBezTo>
                  <a:cubicBezTo>
                    <a:pt x="386070" y="153901"/>
                    <a:pt x="371286" y="118295"/>
                    <a:pt x="344183" y="86720"/>
                  </a:cubicBezTo>
                  <a:cubicBezTo>
                    <a:pt x="339927" y="91199"/>
                    <a:pt x="336119" y="95454"/>
                    <a:pt x="332087" y="99261"/>
                  </a:cubicBezTo>
                  <a:cubicBezTo>
                    <a:pt x="327383" y="103963"/>
                    <a:pt x="320439" y="104187"/>
                    <a:pt x="315511" y="100157"/>
                  </a:cubicBezTo>
                  <a:cubicBezTo>
                    <a:pt x="309912" y="95678"/>
                    <a:pt x="309687" y="87392"/>
                    <a:pt x="314839" y="81794"/>
                  </a:cubicBezTo>
                  <a:cubicBezTo>
                    <a:pt x="318871" y="77763"/>
                    <a:pt x="322903" y="73732"/>
                    <a:pt x="327159" y="69477"/>
                  </a:cubicBezTo>
                  <a:cubicBezTo>
                    <a:pt x="295800" y="42605"/>
                    <a:pt x="260185" y="27826"/>
                    <a:pt x="219642" y="24691"/>
                  </a:cubicBezTo>
                  <a:cubicBezTo>
                    <a:pt x="219418" y="25362"/>
                    <a:pt x="219194" y="25810"/>
                    <a:pt x="219194" y="26034"/>
                  </a:cubicBezTo>
                  <a:cubicBezTo>
                    <a:pt x="219194" y="32304"/>
                    <a:pt x="219194" y="38351"/>
                    <a:pt x="219194" y="44621"/>
                  </a:cubicBezTo>
                  <a:cubicBezTo>
                    <a:pt x="219194" y="52458"/>
                    <a:pt x="214266" y="58057"/>
                    <a:pt x="207099" y="58057"/>
                  </a:cubicBezTo>
                  <a:cubicBezTo>
                    <a:pt x="199930" y="58057"/>
                    <a:pt x="194779" y="52458"/>
                    <a:pt x="194779" y="44397"/>
                  </a:cubicBezTo>
                  <a:cubicBezTo>
                    <a:pt x="195003" y="38127"/>
                    <a:pt x="195003" y="31633"/>
                    <a:pt x="195003" y="24691"/>
                  </a:cubicBezTo>
                  <a:close/>
                </a:path>
              </a:pathLst>
            </a:custGeom>
            <a:grpFill/>
            <a:ln w="2240" cap="flat">
              <a:noFill/>
              <a:prstDash val="solid"/>
              <a:miter/>
            </a:ln>
          </p:spPr>
          <p:txBody>
            <a:bodyPr rtlCol="0" anchor="ctr"/>
            <a:lstStyle/>
            <a:p>
              <a:endParaRPr lang="ru-RU"/>
            </a:p>
          </p:txBody>
        </p:sp>
        <p:sp>
          <p:nvSpPr>
            <p:cNvPr id="489" name="Полилиния 488">
              <a:extLst>
                <a:ext uri="{FF2B5EF4-FFF2-40B4-BE49-F238E27FC236}">
                  <a16:creationId xmlns:a16="http://schemas.microsoft.com/office/drawing/2014/main" id="{2F750915-23B5-0C55-1CA7-FF5755389A24}"/>
                </a:ext>
              </a:extLst>
            </p:cNvPr>
            <p:cNvSpPr/>
            <p:nvPr/>
          </p:nvSpPr>
          <p:spPr>
            <a:xfrm>
              <a:off x="5244150" y="2284687"/>
              <a:ext cx="101021" cy="136830"/>
            </a:xfrm>
            <a:custGeom>
              <a:avLst/>
              <a:gdLst>
                <a:gd name="connsiteX0" fmla="*/ 24191 w 101021"/>
                <a:gd name="connsiteY0" fmla="*/ 112646 h 136830"/>
                <a:gd name="connsiteX1" fmla="*/ 28896 w 101021"/>
                <a:gd name="connsiteY1" fmla="*/ 112646 h 136830"/>
                <a:gd name="connsiteX2" fmla="*/ 87582 w 101021"/>
                <a:gd name="connsiteY2" fmla="*/ 112646 h 136830"/>
                <a:gd name="connsiteX3" fmla="*/ 101022 w 101021"/>
                <a:gd name="connsiteY3" fmla="*/ 124738 h 136830"/>
                <a:gd name="connsiteX4" fmla="*/ 87806 w 101021"/>
                <a:gd name="connsiteY4" fmla="*/ 136831 h 136830"/>
                <a:gd name="connsiteX5" fmla="*/ 12992 w 101021"/>
                <a:gd name="connsiteY5" fmla="*/ 136831 h 136830"/>
                <a:gd name="connsiteX6" fmla="*/ 0 w 101021"/>
                <a:gd name="connsiteY6" fmla="*/ 123619 h 136830"/>
                <a:gd name="connsiteX7" fmla="*/ 0 w 101021"/>
                <a:gd name="connsiteY7" fmla="*/ 12995 h 136830"/>
                <a:gd name="connsiteX8" fmla="*/ 12320 w 101021"/>
                <a:gd name="connsiteY8" fmla="*/ 7 h 136830"/>
                <a:gd name="connsiteX9" fmla="*/ 24191 w 101021"/>
                <a:gd name="connsiteY9" fmla="*/ 12995 h 136830"/>
                <a:gd name="connsiteX10" fmla="*/ 24191 w 101021"/>
                <a:gd name="connsiteY10" fmla="*/ 107943 h 136830"/>
                <a:gd name="connsiteX11" fmla="*/ 24191 w 101021"/>
                <a:gd name="connsiteY11" fmla="*/ 112646 h 13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021" h="136830">
                  <a:moveTo>
                    <a:pt x="24191" y="112646"/>
                  </a:moveTo>
                  <a:cubicBezTo>
                    <a:pt x="25984" y="112646"/>
                    <a:pt x="27551" y="112646"/>
                    <a:pt x="28896" y="112646"/>
                  </a:cubicBezTo>
                  <a:cubicBezTo>
                    <a:pt x="48383" y="112646"/>
                    <a:pt x="67870" y="112646"/>
                    <a:pt x="87582" y="112646"/>
                  </a:cubicBezTo>
                  <a:cubicBezTo>
                    <a:pt x="95422" y="112646"/>
                    <a:pt x="101022" y="117572"/>
                    <a:pt x="101022" y="124738"/>
                  </a:cubicBezTo>
                  <a:cubicBezTo>
                    <a:pt x="101022" y="131680"/>
                    <a:pt x="95422" y="136831"/>
                    <a:pt x="87806" y="136831"/>
                  </a:cubicBezTo>
                  <a:cubicBezTo>
                    <a:pt x="62943" y="136831"/>
                    <a:pt x="38079" y="136831"/>
                    <a:pt x="12992" y="136831"/>
                  </a:cubicBezTo>
                  <a:cubicBezTo>
                    <a:pt x="4928" y="136831"/>
                    <a:pt x="0" y="131904"/>
                    <a:pt x="0" y="123619"/>
                  </a:cubicBezTo>
                  <a:cubicBezTo>
                    <a:pt x="0" y="86669"/>
                    <a:pt x="0" y="49720"/>
                    <a:pt x="0" y="12995"/>
                  </a:cubicBezTo>
                  <a:cubicBezTo>
                    <a:pt x="0" y="5157"/>
                    <a:pt x="5152" y="-217"/>
                    <a:pt x="12320" y="7"/>
                  </a:cubicBezTo>
                  <a:cubicBezTo>
                    <a:pt x="19264" y="7"/>
                    <a:pt x="24191" y="5381"/>
                    <a:pt x="24191" y="12995"/>
                  </a:cubicBezTo>
                  <a:cubicBezTo>
                    <a:pt x="24191" y="44570"/>
                    <a:pt x="24191" y="76368"/>
                    <a:pt x="24191" y="107943"/>
                  </a:cubicBezTo>
                  <a:cubicBezTo>
                    <a:pt x="24191" y="109287"/>
                    <a:pt x="24191" y="110854"/>
                    <a:pt x="24191" y="112646"/>
                  </a:cubicBezTo>
                  <a:close/>
                </a:path>
              </a:pathLst>
            </a:custGeom>
            <a:grpFill/>
            <a:ln w="2240" cap="flat">
              <a:noFill/>
              <a:prstDash val="solid"/>
              <a:miter/>
            </a:ln>
          </p:spPr>
          <p:txBody>
            <a:bodyPr rtlCol="0" anchor="ctr"/>
            <a:lstStyle/>
            <a:p>
              <a:endParaRPr lang="ru-RU"/>
            </a:p>
          </p:txBody>
        </p:sp>
      </p:grpSp>
      <p:sp>
        <p:nvSpPr>
          <p:cNvPr id="490" name="Полилиния 489">
            <a:extLst>
              <a:ext uri="{FF2B5EF4-FFF2-40B4-BE49-F238E27FC236}">
                <a16:creationId xmlns:a16="http://schemas.microsoft.com/office/drawing/2014/main" id="{5290153F-3B71-14EF-A8BB-0790A7730A98}"/>
              </a:ext>
            </a:extLst>
          </p:cNvPr>
          <p:cNvSpPr/>
          <p:nvPr/>
        </p:nvSpPr>
        <p:spPr>
          <a:xfrm>
            <a:off x="4728436" y="4749725"/>
            <a:ext cx="321487" cy="321535"/>
          </a:xfrm>
          <a:custGeom>
            <a:avLst/>
            <a:gdLst>
              <a:gd name="connsiteX0" fmla="*/ 400399 w 400398"/>
              <a:gd name="connsiteY0" fmla="*/ 209343 h 400458"/>
              <a:gd name="connsiteX1" fmla="*/ 389647 w 400398"/>
              <a:gd name="connsiteY1" fmla="*/ 226810 h 400458"/>
              <a:gd name="connsiteX2" fmla="*/ 365232 w 400398"/>
              <a:gd name="connsiteY2" fmla="*/ 236887 h 400458"/>
              <a:gd name="connsiteX3" fmla="*/ 358064 w 400398"/>
              <a:gd name="connsiteY3" fmla="*/ 236887 h 400458"/>
              <a:gd name="connsiteX4" fmla="*/ 358064 w 400398"/>
              <a:gd name="connsiteY4" fmla="*/ 241813 h 400458"/>
              <a:gd name="connsiteX5" fmla="*/ 357840 w 400398"/>
              <a:gd name="connsiteY5" fmla="*/ 359603 h 400458"/>
              <a:gd name="connsiteX6" fmla="*/ 316849 w 400398"/>
              <a:gd name="connsiteY6" fmla="*/ 400359 h 400458"/>
              <a:gd name="connsiteX7" fmla="*/ 251891 w 400398"/>
              <a:gd name="connsiteY7" fmla="*/ 400359 h 400458"/>
              <a:gd name="connsiteX8" fmla="*/ 239123 w 400398"/>
              <a:gd name="connsiteY8" fmla="*/ 387371 h 400458"/>
              <a:gd name="connsiteX9" fmla="*/ 239123 w 400398"/>
              <a:gd name="connsiteY9" fmla="*/ 296677 h 400458"/>
              <a:gd name="connsiteX10" fmla="*/ 217396 w 400398"/>
              <a:gd name="connsiteY10" fmla="*/ 274732 h 400458"/>
              <a:gd name="connsiteX11" fmla="*/ 183797 w 400398"/>
              <a:gd name="connsiteY11" fmla="*/ 274732 h 400458"/>
              <a:gd name="connsiteX12" fmla="*/ 162069 w 400398"/>
              <a:gd name="connsiteY12" fmla="*/ 296453 h 400458"/>
              <a:gd name="connsiteX13" fmla="*/ 162293 w 400398"/>
              <a:gd name="connsiteY13" fmla="*/ 386475 h 400458"/>
              <a:gd name="connsiteX14" fmla="*/ 148405 w 400398"/>
              <a:gd name="connsiteY14" fmla="*/ 400359 h 400458"/>
              <a:gd name="connsiteX15" fmla="*/ 86583 w 400398"/>
              <a:gd name="connsiteY15" fmla="*/ 400359 h 400458"/>
              <a:gd name="connsiteX16" fmla="*/ 43352 w 400398"/>
              <a:gd name="connsiteY16" fmla="*/ 358484 h 400458"/>
              <a:gd name="connsiteX17" fmla="*/ 43128 w 400398"/>
              <a:gd name="connsiteY17" fmla="*/ 241813 h 400458"/>
              <a:gd name="connsiteX18" fmla="*/ 43128 w 400398"/>
              <a:gd name="connsiteY18" fmla="*/ 237111 h 400458"/>
              <a:gd name="connsiteX19" fmla="*/ 29465 w 400398"/>
              <a:gd name="connsiteY19" fmla="*/ 235767 h 400458"/>
              <a:gd name="connsiteX20" fmla="*/ 1913 w 400398"/>
              <a:gd name="connsiteY20" fmla="*/ 210911 h 400458"/>
              <a:gd name="connsiteX21" fmla="*/ 9977 w 400398"/>
              <a:gd name="connsiteY21" fmla="*/ 174633 h 400458"/>
              <a:gd name="connsiteX22" fmla="*/ 12665 w 400398"/>
              <a:gd name="connsiteY22" fmla="*/ 171946 h 400458"/>
              <a:gd name="connsiteX23" fmla="*/ 172597 w 400398"/>
              <a:gd name="connsiteY23" fmla="*/ 12056 h 400458"/>
              <a:gd name="connsiteX24" fmla="*/ 183797 w 400398"/>
              <a:gd name="connsiteY24" fmla="*/ 3547 h 400458"/>
              <a:gd name="connsiteX25" fmla="*/ 227699 w 400398"/>
              <a:gd name="connsiteY25" fmla="*/ 10937 h 400458"/>
              <a:gd name="connsiteX26" fmla="*/ 303857 w 400398"/>
              <a:gd name="connsiteY26" fmla="*/ 87522 h 400458"/>
              <a:gd name="connsiteX27" fmla="*/ 383151 w 400398"/>
              <a:gd name="connsiteY27" fmla="*/ 166571 h 400458"/>
              <a:gd name="connsiteX28" fmla="*/ 400175 w 400398"/>
              <a:gd name="connsiteY28" fmla="*/ 190308 h 400458"/>
              <a:gd name="connsiteX29" fmla="*/ 400399 w 400398"/>
              <a:gd name="connsiteY29" fmla="*/ 209343 h 400458"/>
              <a:gd name="connsiteX30" fmla="*/ 262867 w 400398"/>
              <a:gd name="connsiteY30" fmla="*/ 376846 h 400458"/>
              <a:gd name="connsiteX31" fmla="*/ 267122 w 400398"/>
              <a:gd name="connsiteY31" fmla="*/ 376846 h 400458"/>
              <a:gd name="connsiteX32" fmla="*/ 312817 w 400398"/>
              <a:gd name="connsiteY32" fmla="*/ 376846 h 400458"/>
              <a:gd name="connsiteX33" fmla="*/ 334545 w 400398"/>
              <a:gd name="connsiteY33" fmla="*/ 354900 h 400458"/>
              <a:gd name="connsiteX34" fmla="*/ 334545 w 400398"/>
              <a:gd name="connsiteY34" fmla="*/ 226138 h 400458"/>
              <a:gd name="connsiteX35" fmla="*/ 347312 w 400398"/>
              <a:gd name="connsiteY35" fmla="*/ 213150 h 400458"/>
              <a:gd name="connsiteX36" fmla="*/ 364112 w 400398"/>
              <a:gd name="connsiteY36" fmla="*/ 213150 h 400458"/>
              <a:gd name="connsiteX37" fmla="*/ 376879 w 400398"/>
              <a:gd name="connsiteY37" fmla="*/ 203073 h 400458"/>
              <a:gd name="connsiteX38" fmla="*/ 371055 w 400398"/>
              <a:gd name="connsiteY38" fmla="*/ 188069 h 400458"/>
              <a:gd name="connsiteX39" fmla="*/ 212244 w 400398"/>
              <a:gd name="connsiteY39" fmla="*/ 29299 h 400458"/>
              <a:gd name="connsiteX40" fmla="*/ 189172 w 400398"/>
              <a:gd name="connsiteY40" fmla="*/ 29299 h 400458"/>
              <a:gd name="connsiteX41" fmla="*/ 47832 w 400398"/>
              <a:gd name="connsiteY41" fmla="*/ 170602 h 400458"/>
              <a:gd name="connsiteX42" fmla="*/ 28345 w 400398"/>
              <a:gd name="connsiteY42" fmla="*/ 190084 h 400458"/>
              <a:gd name="connsiteX43" fmla="*/ 24985 w 400398"/>
              <a:gd name="connsiteY43" fmla="*/ 205312 h 400458"/>
              <a:gd name="connsiteX44" fmla="*/ 38200 w 400398"/>
              <a:gd name="connsiteY44" fmla="*/ 213374 h 400458"/>
              <a:gd name="connsiteX45" fmla="*/ 52984 w 400398"/>
              <a:gd name="connsiteY45" fmla="*/ 213374 h 400458"/>
              <a:gd name="connsiteX46" fmla="*/ 66871 w 400398"/>
              <a:gd name="connsiteY46" fmla="*/ 227258 h 400458"/>
              <a:gd name="connsiteX47" fmla="*/ 66871 w 400398"/>
              <a:gd name="connsiteY47" fmla="*/ 355572 h 400458"/>
              <a:gd name="connsiteX48" fmla="*/ 88151 w 400398"/>
              <a:gd name="connsiteY48" fmla="*/ 376846 h 400458"/>
              <a:gd name="connsiteX49" fmla="*/ 134742 w 400398"/>
              <a:gd name="connsiteY49" fmla="*/ 376846 h 400458"/>
              <a:gd name="connsiteX50" fmla="*/ 138550 w 400398"/>
              <a:gd name="connsiteY50" fmla="*/ 376846 h 400458"/>
              <a:gd name="connsiteX51" fmla="*/ 138550 w 400398"/>
              <a:gd name="connsiteY51" fmla="*/ 371472 h 400458"/>
              <a:gd name="connsiteX52" fmla="*/ 138998 w 400398"/>
              <a:gd name="connsiteY52" fmla="*/ 290407 h 400458"/>
              <a:gd name="connsiteX53" fmla="*/ 175060 w 400398"/>
              <a:gd name="connsiteY53" fmla="*/ 251667 h 400458"/>
              <a:gd name="connsiteX54" fmla="*/ 222996 w 400398"/>
              <a:gd name="connsiteY54" fmla="*/ 251219 h 400458"/>
              <a:gd name="connsiteX55" fmla="*/ 262642 w 400398"/>
              <a:gd name="connsiteY55" fmla="*/ 295782 h 400458"/>
              <a:gd name="connsiteX56" fmla="*/ 262642 w 400398"/>
              <a:gd name="connsiteY56" fmla="*/ 371695 h 400458"/>
              <a:gd name="connsiteX57" fmla="*/ 262867 w 400398"/>
              <a:gd name="connsiteY57" fmla="*/ 376846 h 400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398" h="400458">
                <a:moveTo>
                  <a:pt x="400399" y="209343"/>
                </a:moveTo>
                <a:cubicBezTo>
                  <a:pt x="397935" y="215837"/>
                  <a:pt x="395023" y="221883"/>
                  <a:pt x="389647" y="226810"/>
                </a:cubicBezTo>
                <a:cubicBezTo>
                  <a:pt x="382703" y="233080"/>
                  <a:pt x="374864" y="236663"/>
                  <a:pt x="365232" y="236887"/>
                </a:cubicBezTo>
                <a:cubicBezTo>
                  <a:pt x="362992" y="236887"/>
                  <a:pt x="360752" y="236887"/>
                  <a:pt x="358064" y="236887"/>
                </a:cubicBezTo>
                <a:cubicBezTo>
                  <a:pt x="358064" y="238678"/>
                  <a:pt x="358064" y="240246"/>
                  <a:pt x="358064" y="241813"/>
                </a:cubicBezTo>
                <a:cubicBezTo>
                  <a:pt x="358064" y="281002"/>
                  <a:pt x="358288" y="320415"/>
                  <a:pt x="357840" y="359603"/>
                </a:cubicBezTo>
                <a:cubicBezTo>
                  <a:pt x="357616" y="381101"/>
                  <a:pt x="338353" y="400135"/>
                  <a:pt x="316849" y="400359"/>
                </a:cubicBezTo>
                <a:cubicBezTo>
                  <a:pt x="295122" y="400583"/>
                  <a:pt x="273618" y="400359"/>
                  <a:pt x="251891" y="400359"/>
                </a:cubicBezTo>
                <a:cubicBezTo>
                  <a:pt x="243827" y="400359"/>
                  <a:pt x="239123" y="395433"/>
                  <a:pt x="239123" y="387371"/>
                </a:cubicBezTo>
                <a:cubicBezTo>
                  <a:pt x="239123" y="357140"/>
                  <a:pt x="239123" y="326909"/>
                  <a:pt x="239123" y="296677"/>
                </a:cubicBezTo>
                <a:cubicBezTo>
                  <a:pt x="239123" y="282570"/>
                  <a:pt x="231507" y="274956"/>
                  <a:pt x="217396" y="274732"/>
                </a:cubicBezTo>
                <a:cubicBezTo>
                  <a:pt x="206196" y="274732"/>
                  <a:pt x="194996" y="274956"/>
                  <a:pt x="183797" y="274732"/>
                </a:cubicBezTo>
                <a:cubicBezTo>
                  <a:pt x="169461" y="274284"/>
                  <a:pt x="162069" y="285481"/>
                  <a:pt x="162069" y="296453"/>
                </a:cubicBezTo>
                <a:cubicBezTo>
                  <a:pt x="162517" y="326461"/>
                  <a:pt x="162293" y="356468"/>
                  <a:pt x="162293" y="386475"/>
                </a:cubicBezTo>
                <a:cubicBezTo>
                  <a:pt x="162293" y="395881"/>
                  <a:pt x="157813" y="400359"/>
                  <a:pt x="148405" y="400359"/>
                </a:cubicBezTo>
                <a:cubicBezTo>
                  <a:pt x="127798" y="400359"/>
                  <a:pt x="107191" y="400359"/>
                  <a:pt x="86583" y="400359"/>
                </a:cubicBezTo>
                <a:cubicBezTo>
                  <a:pt x="62840" y="400359"/>
                  <a:pt x="43576" y="382221"/>
                  <a:pt x="43352" y="358484"/>
                </a:cubicBezTo>
                <a:cubicBezTo>
                  <a:pt x="42904" y="319743"/>
                  <a:pt x="43128" y="280778"/>
                  <a:pt x="43128" y="241813"/>
                </a:cubicBezTo>
                <a:cubicBezTo>
                  <a:pt x="43128" y="240246"/>
                  <a:pt x="43128" y="238678"/>
                  <a:pt x="43128" y="237111"/>
                </a:cubicBezTo>
                <a:cubicBezTo>
                  <a:pt x="38200" y="236663"/>
                  <a:pt x="33944" y="236663"/>
                  <a:pt x="29465" y="235767"/>
                </a:cubicBezTo>
                <a:cubicBezTo>
                  <a:pt x="15577" y="232856"/>
                  <a:pt x="6169" y="224347"/>
                  <a:pt x="1913" y="210911"/>
                </a:cubicBezTo>
                <a:cubicBezTo>
                  <a:pt x="-2343" y="197474"/>
                  <a:pt x="569" y="185158"/>
                  <a:pt x="9977" y="174633"/>
                </a:cubicBezTo>
                <a:cubicBezTo>
                  <a:pt x="10873" y="173737"/>
                  <a:pt x="11769" y="172842"/>
                  <a:pt x="12665" y="171946"/>
                </a:cubicBezTo>
                <a:cubicBezTo>
                  <a:pt x="65975" y="118649"/>
                  <a:pt x="119286" y="65353"/>
                  <a:pt x="172597" y="12056"/>
                </a:cubicBezTo>
                <a:cubicBezTo>
                  <a:pt x="175957" y="8697"/>
                  <a:pt x="179540" y="5786"/>
                  <a:pt x="183797" y="3547"/>
                </a:cubicBezTo>
                <a:cubicBezTo>
                  <a:pt x="195892" y="-2723"/>
                  <a:pt x="216052" y="-932"/>
                  <a:pt x="227699" y="10937"/>
                </a:cubicBezTo>
                <a:cubicBezTo>
                  <a:pt x="252787" y="36913"/>
                  <a:pt x="278546" y="61994"/>
                  <a:pt x="303857" y="87522"/>
                </a:cubicBezTo>
                <a:cubicBezTo>
                  <a:pt x="330289" y="113947"/>
                  <a:pt x="356496" y="140371"/>
                  <a:pt x="383151" y="166571"/>
                </a:cubicBezTo>
                <a:cubicBezTo>
                  <a:pt x="390095" y="173513"/>
                  <a:pt x="397039" y="180679"/>
                  <a:pt x="400175" y="190308"/>
                </a:cubicBezTo>
                <a:cubicBezTo>
                  <a:pt x="400399" y="196803"/>
                  <a:pt x="400399" y="203073"/>
                  <a:pt x="400399" y="209343"/>
                </a:cubicBezTo>
                <a:close/>
                <a:moveTo>
                  <a:pt x="262867" y="376846"/>
                </a:moveTo>
                <a:cubicBezTo>
                  <a:pt x="264658" y="376846"/>
                  <a:pt x="265778" y="376846"/>
                  <a:pt x="267122" y="376846"/>
                </a:cubicBezTo>
                <a:cubicBezTo>
                  <a:pt x="282354" y="376846"/>
                  <a:pt x="297586" y="376846"/>
                  <a:pt x="312817" y="376846"/>
                </a:cubicBezTo>
                <a:cubicBezTo>
                  <a:pt x="326481" y="376846"/>
                  <a:pt x="334545" y="368784"/>
                  <a:pt x="334545" y="354900"/>
                </a:cubicBezTo>
                <a:cubicBezTo>
                  <a:pt x="334545" y="311905"/>
                  <a:pt x="334545" y="269134"/>
                  <a:pt x="334545" y="226138"/>
                </a:cubicBezTo>
                <a:cubicBezTo>
                  <a:pt x="334545" y="218076"/>
                  <a:pt x="339248" y="213150"/>
                  <a:pt x="347312" y="213150"/>
                </a:cubicBezTo>
                <a:cubicBezTo>
                  <a:pt x="352912" y="213150"/>
                  <a:pt x="358512" y="213150"/>
                  <a:pt x="364112" y="213150"/>
                </a:cubicBezTo>
                <a:cubicBezTo>
                  <a:pt x="370384" y="212926"/>
                  <a:pt x="375312" y="209119"/>
                  <a:pt x="376879" y="203073"/>
                </a:cubicBezTo>
                <a:cubicBezTo>
                  <a:pt x="378671" y="196579"/>
                  <a:pt x="375087" y="192324"/>
                  <a:pt x="371055" y="188069"/>
                </a:cubicBezTo>
                <a:cubicBezTo>
                  <a:pt x="318193" y="135221"/>
                  <a:pt x="265107" y="82148"/>
                  <a:pt x="212244" y="29299"/>
                </a:cubicBezTo>
                <a:cubicBezTo>
                  <a:pt x="203956" y="21014"/>
                  <a:pt x="197236" y="21014"/>
                  <a:pt x="189172" y="29299"/>
                </a:cubicBezTo>
                <a:cubicBezTo>
                  <a:pt x="142133" y="76326"/>
                  <a:pt x="94871" y="123576"/>
                  <a:pt x="47832" y="170602"/>
                </a:cubicBezTo>
                <a:cubicBezTo>
                  <a:pt x="41336" y="177096"/>
                  <a:pt x="34840" y="183590"/>
                  <a:pt x="28345" y="190084"/>
                </a:cubicBezTo>
                <a:cubicBezTo>
                  <a:pt x="23641" y="194787"/>
                  <a:pt x="22521" y="199938"/>
                  <a:pt x="24985" y="205312"/>
                </a:cubicBezTo>
                <a:cubicBezTo>
                  <a:pt x="27449" y="210911"/>
                  <a:pt x="32152" y="213374"/>
                  <a:pt x="38200" y="213374"/>
                </a:cubicBezTo>
                <a:cubicBezTo>
                  <a:pt x="43128" y="213374"/>
                  <a:pt x="48056" y="213374"/>
                  <a:pt x="52984" y="213374"/>
                </a:cubicBezTo>
                <a:cubicBezTo>
                  <a:pt x="62168" y="213374"/>
                  <a:pt x="66871" y="218076"/>
                  <a:pt x="66871" y="227258"/>
                </a:cubicBezTo>
                <a:cubicBezTo>
                  <a:pt x="66871" y="270029"/>
                  <a:pt x="66871" y="312801"/>
                  <a:pt x="66871" y="355572"/>
                </a:cubicBezTo>
                <a:cubicBezTo>
                  <a:pt x="66871" y="368561"/>
                  <a:pt x="75159" y="376846"/>
                  <a:pt x="88151" y="376846"/>
                </a:cubicBezTo>
                <a:cubicBezTo>
                  <a:pt x="103607" y="376846"/>
                  <a:pt x="119286" y="376846"/>
                  <a:pt x="134742" y="376846"/>
                </a:cubicBezTo>
                <a:cubicBezTo>
                  <a:pt x="135862" y="376846"/>
                  <a:pt x="136981" y="376846"/>
                  <a:pt x="138550" y="376846"/>
                </a:cubicBezTo>
                <a:cubicBezTo>
                  <a:pt x="138550" y="374831"/>
                  <a:pt x="138550" y="373263"/>
                  <a:pt x="138550" y="371472"/>
                </a:cubicBezTo>
                <a:cubicBezTo>
                  <a:pt x="138550" y="344376"/>
                  <a:pt x="138326" y="317503"/>
                  <a:pt x="138998" y="290407"/>
                </a:cubicBezTo>
                <a:cubicBezTo>
                  <a:pt x="139446" y="271149"/>
                  <a:pt x="156021" y="253234"/>
                  <a:pt x="175060" y="251667"/>
                </a:cubicBezTo>
                <a:cubicBezTo>
                  <a:pt x="190964" y="250323"/>
                  <a:pt x="207092" y="249875"/>
                  <a:pt x="222996" y="251219"/>
                </a:cubicBezTo>
                <a:cubicBezTo>
                  <a:pt x="246963" y="253010"/>
                  <a:pt x="262418" y="271373"/>
                  <a:pt x="262642" y="295782"/>
                </a:cubicBezTo>
                <a:cubicBezTo>
                  <a:pt x="262867" y="321086"/>
                  <a:pt x="262642" y="346391"/>
                  <a:pt x="262642" y="371695"/>
                </a:cubicBezTo>
                <a:cubicBezTo>
                  <a:pt x="262867" y="373487"/>
                  <a:pt x="262867" y="375054"/>
                  <a:pt x="262867" y="376846"/>
                </a:cubicBezTo>
                <a:close/>
              </a:path>
            </a:pathLst>
          </a:custGeom>
          <a:solidFill>
            <a:schemeClr val="tx2"/>
          </a:solidFill>
          <a:ln w="2240" cap="flat">
            <a:noFill/>
            <a:prstDash val="solid"/>
            <a:miter/>
          </a:ln>
        </p:spPr>
        <p:txBody>
          <a:bodyPr rtlCol="0" anchor="ctr"/>
          <a:lstStyle/>
          <a:p>
            <a:endParaRPr lang="ru-RU"/>
          </a:p>
        </p:txBody>
      </p:sp>
      <p:sp>
        <p:nvSpPr>
          <p:cNvPr id="491" name="Полилиния 490">
            <a:extLst>
              <a:ext uri="{FF2B5EF4-FFF2-40B4-BE49-F238E27FC236}">
                <a16:creationId xmlns:a16="http://schemas.microsoft.com/office/drawing/2014/main" id="{E1E71EE2-99BA-F291-813E-3A92EB3568B2}"/>
              </a:ext>
            </a:extLst>
          </p:cNvPr>
          <p:cNvSpPr/>
          <p:nvPr/>
        </p:nvSpPr>
        <p:spPr>
          <a:xfrm>
            <a:off x="5200920" y="4749701"/>
            <a:ext cx="321486" cy="321582"/>
          </a:xfrm>
          <a:custGeom>
            <a:avLst/>
            <a:gdLst>
              <a:gd name="connsiteX0" fmla="*/ 383151 w 400398"/>
              <a:gd name="connsiteY0" fmla="*/ 166630 h 400517"/>
              <a:gd name="connsiteX1" fmla="*/ 303857 w 400398"/>
              <a:gd name="connsiteY1" fmla="*/ 87581 h 400517"/>
              <a:gd name="connsiteX2" fmla="*/ 227699 w 400398"/>
              <a:gd name="connsiteY2" fmla="*/ 10995 h 400517"/>
              <a:gd name="connsiteX3" fmla="*/ 183796 w 400398"/>
              <a:gd name="connsiteY3" fmla="*/ 3606 h 400517"/>
              <a:gd name="connsiteX4" fmla="*/ 172597 w 400398"/>
              <a:gd name="connsiteY4" fmla="*/ 12115 h 400517"/>
              <a:gd name="connsiteX5" fmla="*/ 12665 w 400398"/>
              <a:gd name="connsiteY5" fmla="*/ 172005 h 400517"/>
              <a:gd name="connsiteX6" fmla="*/ 9977 w 400398"/>
              <a:gd name="connsiteY6" fmla="*/ 174692 h 400517"/>
              <a:gd name="connsiteX7" fmla="*/ 1913 w 400398"/>
              <a:gd name="connsiteY7" fmla="*/ 210969 h 400517"/>
              <a:gd name="connsiteX8" fmla="*/ 29464 w 400398"/>
              <a:gd name="connsiteY8" fmla="*/ 235826 h 400517"/>
              <a:gd name="connsiteX9" fmla="*/ 43128 w 400398"/>
              <a:gd name="connsiteY9" fmla="*/ 237169 h 400517"/>
              <a:gd name="connsiteX10" fmla="*/ 43128 w 400398"/>
              <a:gd name="connsiteY10" fmla="*/ 241872 h 400517"/>
              <a:gd name="connsiteX11" fmla="*/ 43352 w 400398"/>
              <a:gd name="connsiteY11" fmla="*/ 358542 h 400517"/>
              <a:gd name="connsiteX12" fmla="*/ 86583 w 400398"/>
              <a:gd name="connsiteY12" fmla="*/ 400418 h 400517"/>
              <a:gd name="connsiteX13" fmla="*/ 148405 w 400398"/>
              <a:gd name="connsiteY13" fmla="*/ 400418 h 400517"/>
              <a:gd name="connsiteX14" fmla="*/ 162293 w 400398"/>
              <a:gd name="connsiteY14" fmla="*/ 386534 h 400517"/>
              <a:gd name="connsiteX15" fmla="*/ 162069 w 400398"/>
              <a:gd name="connsiteY15" fmla="*/ 296512 h 400517"/>
              <a:gd name="connsiteX16" fmla="*/ 183796 w 400398"/>
              <a:gd name="connsiteY16" fmla="*/ 274791 h 400517"/>
              <a:gd name="connsiteX17" fmla="*/ 217395 w 400398"/>
              <a:gd name="connsiteY17" fmla="*/ 274791 h 400517"/>
              <a:gd name="connsiteX18" fmla="*/ 239123 w 400398"/>
              <a:gd name="connsiteY18" fmla="*/ 296736 h 400517"/>
              <a:gd name="connsiteX19" fmla="*/ 239123 w 400398"/>
              <a:gd name="connsiteY19" fmla="*/ 387430 h 400517"/>
              <a:gd name="connsiteX20" fmla="*/ 251890 w 400398"/>
              <a:gd name="connsiteY20" fmla="*/ 400418 h 400517"/>
              <a:gd name="connsiteX21" fmla="*/ 316849 w 400398"/>
              <a:gd name="connsiteY21" fmla="*/ 400418 h 400517"/>
              <a:gd name="connsiteX22" fmla="*/ 357840 w 400398"/>
              <a:gd name="connsiteY22" fmla="*/ 359662 h 400517"/>
              <a:gd name="connsiteX23" fmla="*/ 358064 w 400398"/>
              <a:gd name="connsiteY23" fmla="*/ 241872 h 400517"/>
              <a:gd name="connsiteX24" fmla="*/ 358064 w 400398"/>
              <a:gd name="connsiteY24" fmla="*/ 236946 h 400517"/>
              <a:gd name="connsiteX25" fmla="*/ 365232 w 400398"/>
              <a:gd name="connsiteY25" fmla="*/ 236946 h 400517"/>
              <a:gd name="connsiteX26" fmla="*/ 389647 w 400398"/>
              <a:gd name="connsiteY26" fmla="*/ 226869 h 400517"/>
              <a:gd name="connsiteX27" fmla="*/ 400399 w 400398"/>
              <a:gd name="connsiteY27" fmla="*/ 209402 h 400517"/>
              <a:gd name="connsiteX28" fmla="*/ 400399 w 400398"/>
              <a:gd name="connsiteY28" fmla="*/ 190591 h 400517"/>
              <a:gd name="connsiteX29" fmla="*/ 383151 w 400398"/>
              <a:gd name="connsiteY29" fmla="*/ 166630 h 40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0398" h="400517">
                <a:moveTo>
                  <a:pt x="383151" y="166630"/>
                </a:moveTo>
                <a:cubicBezTo>
                  <a:pt x="356720" y="140430"/>
                  <a:pt x="330288" y="114005"/>
                  <a:pt x="303857" y="87581"/>
                </a:cubicBezTo>
                <a:cubicBezTo>
                  <a:pt x="278322" y="62053"/>
                  <a:pt x="252562" y="36972"/>
                  <a:pt x="227699" y="10995"/>
                </a:cubicBezTo>
                <a:cubicBezTo>
                  <a:pt x="216051" y="-1097"/>
                  <a:pt x="195668" y="-2665"/>
                  <a:pt x="183796" y="3606"/>
                </a:cubicBezTo>
                <a:cubicBezTo>
                  <a:pt x="179764" y="5621"/>
                  <a:pt x="175957" y="8756"/>
                  <a:pt x="172597" y="12115"/>
                </a:cubicBezTo>
                <a:cubicBezTo>
                  <a:pt x="119286" y="65412"/>
                  <a:pt x="65975" y="118708"/>
                  <a:pt x="12665" y="172005"/>
                </a:cubicBezTo>
                <a:cubicBezTo>
                  <a:pt x="11769" y="172900"/>
                  <a:pt x="10873" y="173796"/>
                  <a:pt x="9977" y="174692"/>
                </a:cubicBezTo>
                <a:cubicBezTo>
                  <a:pt x="569" y="185217"/>
                  <a:pt x="-2343" y="197533"/>
                  <a:pt x="1913" y="210969"/>
                </a:cubicBezTo>
                <a:cubicBezTo>
                  <a:pt x="6169" y="224405"/>
                  <a:pt x="15577" y="232915"/>
                  <a:pt x="29464" y="235826"/>
                </a:cubicBezTo>
                <a:cubicBezTo>
                  <a:pt x="33720" y="236722"/>
                  <a:pt x="38200" y="236722"/>
                  <a:pt x="43128" y="237169"/>
                </a:cubicBezTo>
                <a:cubicBezTo>
                  <a:pt x="43128" y="238737"/>
                  <a:pt x="43128" y="240305"/>
                  <a:pt x="43128" y="241872"/>
                </a:cubicBezTo>
                <a:cubicBezTo>
                  <a:pt x="43128" y="280837"/>
                  <a:pt x="42904" y="319578"/>
                  <a:pt x="43352" y="358542"/>
                </a:cubicBezTo>
                <a:cubicBezTo>
                  <a:pt x="43576" y="382279"/>
                  <a:pt x="62840" y="400418"/>
                  <a:pt x="86583" y="400418"/>
                </a:cubicBezTo>
                <a:cubicBezTo>
                  <a:pt x="107190" y="400418"/>
                  <a:pt x="127798" y="400418"/>
                  <a:pt x="148405" y="400418"/>
                </a:cubicBezTo>
                <a:cubicBezTo>
                  <a:pt x="157589" y="400418"/>
                  <a:pt x="162293" y="395939"/>
                  <a:pt x="162293" y="386534"/>
                </a:cubicBezTo>
                <a:cubicBezTo>
                  <a:pt x="162293" y="356527"/>
                  <a:pt x="162517" y="326519"/>
                  <a:pt x="162069" y="296512"/>
                </a:cubicBezTo>
                <a:cubicBezTo>
                  <a:pt x="161845" y="285540"/>
                  <a:pt x="169461" y="274343"/>
                  <a:pt x="183796" y="274791"/>
                </a:cubicBezTo>
                <a:cubicBezTo>
                  <a:pt x="194996" y="275238"/>
                  <a:pt x="206196" y="274791"/>
                  <a:pt x="217395" y="274791"/>
                </a:cubicBezTo>
                <a:cubicBezTo>
                  <a:pt x="231283" y="274791"/>
                  <a:pt x="239123" y="282628"/>
                  <a:pt x="239123" y="296736"/>
                </a:cubicBezTo>
                <a:cubicBezTo>
                  <a:pt x="239123" y="326967"/>
                  <a:pt x="239123" y="357199"/>
                  <a:pt x="239123" y="387430"/>
                </a:cubicBezTo>
                <a:cubicBezTo>
                  <a:pt x="239123" y="395491"/>
                  <a:pt x="243827" y="400418"/>
                  <a:pt x="251890" y="400418"/>
                </a:cubicBezTo>
                <a:cubicBezTo>
                  <a:pt x="273618" y="400418"/>
                  <a:pt x="295121" y="400642"/>
                  <a:pt x="316849" y="400418"/>
                </a:cubicBezTo>
                <a:cubicBezTo>
                  <a:pt x="338352" y="400194"/>
                  <a:pt x="357840" y="381160"/>
                  <a:pt x="357840" y="359662"/>
                </a:cubicBezTo>
                <a:cubicBezTo>
                  <a:pt x="358064" y="320473"/>
                  <a:pt x="358064" y="281061"/>
                  <a:pt x="358064" y="241872"/>
                </a:cubicBezTo>
                <a:cubicBezTo>
                  <a:pt x="358064" y="240305"/>
                  <a:pt x="358064" y="238961"/>
                  <a:pt x="358064" y="236946"/>
                </a:cubicBezTo>
                <a:cubicBezTo>
                  <a:pt x="360752" y="236946"/>
                  <a:pt x="362992" y="236946"/>
                  <a:pt x="365232" y="236946"/>
                </a:cubicBezTo>
                <a:cubicBezTo>
                  <a:pt x="374639" y="236722"/>
                  <a:pt x="382703" y="233139"/>
                  <a:pt x="389647" y="226869"/>
                </a:cubicBezTo>
                <a:cubicBezTo>
                  <a:pt x="394799" y="222166"/>
                  <a:pt x="397711" y="215896"/>
                  <a:pt x="400399" y="209402"/>
                </a:cubicBezTo>
                <a:cubicBezTo>
                  <a:pt x="400399" y="203131"/>
                  <a:pt x="400399" y="196861"/>
                  <a:pt x="400399" y="190591"/>
                </a:cubicBezTo>
                <a:cubicBezTo>
                  <a:pt x="397039" y="180738"/>
                  <a:pt x="390095" y="173796"/>
                  <a:pt x="383151" y="166630"/>
                </a:cubicBezTo>
                <a:close/>
              </a:path>
            </a:pathLst>
          </a:custGeom>
          <a:solidFill>
            <a:schemeClr val="tx2"/>
          </a:solidFill>
          <a:ln w="2240" cap="flat">
            <a:noFill/>
            <a:prstDash val="solid"/>
            <a:miter/>
          </a:ln>
        </p:spPr>
        <p:txBody>
          <a:bodyPr rtlCol="0" anchor="ctr"/>
          <a:lstStyle/>
          <a:p>
            <a:endParaRPr lang="ru-RU"/>
          </a:p>
        </p:txBody>
      </p:sp>
      <p:sp>
        <p:nvSpPr>
          <p:cNvPr id="492" name="Полилиния 491">
            <a:extLst>
              <a:ext uri="{FF2B5EF4-FFF2-40B4-BE49-F238E27FC236}">
                <a16:creationId xmlns:a16="http://schemas.microsoft.com/office/drawing/2014/main" id="{3EB7089C-9FCF-1544-2910-9E93FDA33488}"/>
              </a:ext>
            </a:extLst>
          </p:cNvPr>
          <p:cNvSpPr/>
          <p:nvPr/>
        </p:nvSpPr>
        <p:spPr>
          <a:xfrm>
            <a:off x="6083637" y="5607682"/>
            <a:ext cx="373094" cy="262265"/>
          </a:xfrm>
          <a:custGeom>
            <a:avLst/>
            <a:gdLst>
              <a:gd name="connsiteX0" fmla="*/ 492787 w 493011"/>
              <a:gd name="connsiteY0" fmla="*/ 281262 h 346560"/>
              <a:gd name="connsiteX1" fmla="*/ 487859 w 493011"/>
              <a:gd name="connsiteY1" fmla="*/ 294250 h 346560"/>
              <a:gd name="connsiteX2" fmla="*/ 450004 w 493011"/>
              <a:gd name="connsiteY2" fmla="*/ 317763 h 346560"/>
              <a:gd name="connsiteX3" fmla="*/ 447988 w 493011"/>
              <a:gd name="connsiteY3" fmla="*/ 317763 h 346560"/>
              <a:gd name="connsiteX4" fmla="*/ 426933 w 493011"/>
              <a:gd name="connsiteY4" fmla="*/ 328512 h 346560"/>
              <a:gd name="connsiteX5" fmla="*/ 352567 w 493011"/>
              <a:gd name="connsiteY5" fmla="*/ 321570 h 346560"/>
              <a:gd name="connsiteX6" fmla="*/ 346071 w 493011"/>
              <a:gd name="connsiteY6" fmla="*/ 317539 h 346560"/>
              <a:gd name="connsiteX7" fmla="*/ 146492 w 493011"/>
              <a:gd name="connsiteY7" fmla="*/ 317539 h 346560"/>
              <a:gd name="connsiteX8" fmla="*/ 140444 w 493011"/>
              <a:gd name="connsiteY8" fmla="*/ 321346 h 346560"/>
              <a:gd name="connsiteX9" fmla="*/ 101021 w 493011"/>
              <a:gd name="connsiteY9" fmla="*/ 346427 h 346560"/>
              <a:gd name="connsiteX10" fmla="*/ 61598 w 493011"/>
              <a:gd name="connsiteY10" fmla="*/ 321346 h 346560"/>
              <a:gd name="connsiteX11" fmla="*/ 55999 w 493011"/>
              <a:gd name="connsiteY11" fmla="*/ 317539 h 346560"/>
              <a:gd name="connsiteX12" fmla="*/ 34943 w 493011"/>
              <a:gd name="connsiteY12" fmla="*/ 316644 h 346560"/>
              <a:gd name="connsiteX13" fmla="*/ 0 w 493011"/>
              <a:gd name="connsiteY13" fmla="*/ 273872 h 346560"/>
              <a:gd name="connsiteX14" fmla="*/ 0 w 493011"/>
              <a:gd name="connsiteY14" fmla="*/ 43443 h 346560"/>
              <a:gd name="connsiteX15" fmla="*/ 43679 w 493011"/>
              <a:gd name="connsiteY15" fmla="*/ 0 h 346560"/>
              <a:gd name="connsiteX16" fmla="*/ 403189 w 493011"/>
              <a:gd name="connsiteY16" fmla="*/ 0 h 346560"/>
              <a:gd name="connsiteX17" fmla="*/ 441493 w 493011"/>
              <a:gd name="connsiteY17" fmla="*/ 23513 h 346560"/>
              <a:gd name="connsiteX18" fmla="*/ 492339 w 493011"/>
              <a:gd name="connsiteY18" fmla="*/ 125180 h 346560"/>
              <a:gd name="connsiteX19" fmla="*/ 493011 w 493011"/>
              <a:gd name="connsiteY19" fmla="*/ 125851 h 346560"/>
              <a:gd name="connsiteX20" fmla="*/ 492787 w 493011"/>
              <a:gd name="connsiteY20" fmla="*/ 281262 h 346560"/>
              <a:gd name="connsiteX21" fmla="*/ 172923 w 493011"/>
              <a:gd name="connsiteY21" fmla="*/ 288876 h 346560"/>
              <a:gd name="connsiteX22" fmla="*/ 172923 w 493011"/>
              <a:gd name="connsiteY22" fmla="*/ 173773 h 346560"/>
              <a:gd name="connsiteX23" fmla="*/ 28895 w 493011"/>
              <a:gd name="connsiteY23" fmla="*/ 173773 h 346560"/>
              <a:gd name="connsiteX24" fmla="*/ 28895 w 493011"/>
              <a:gd name="connsiteY24" fmla="*/ 274320 h 346560"/>
              <a:gd name="connsiteX25" fmla="*/ 43679 w 493011"/>
              <a:gd name="connsiteY25" fmla="*/ 288876 h 346560"/>
              <a:gd name="connsiteX26" fmla="*/ 55774 w 493011"/>
              <a:gd name="connsiteY26" fmla="*/ 289100 h 346560"/>
              <a:gd name="connsiteX27" fmla="*/ 61822 w 493011"/>
              <a:gd name="connsiteY27" fmla="*/ 285293 h 346560"/>
              <a:gd name="connsiteX28" fmla="*/ 110205 w 493011"/>
              <a:gd name="connsiteY28" fmla="*/ 261108 h 346560"/>
              <a:gd name="connsiteX29" fmla="*/ 140668 w 493011"/>
              <a:gd name="connsiteY29" fmla="*/ 285293 h 346560"/>
              <a:gd name="connsiteX30" fmla="*/ 144700 w 493011"/>
              <a:gd name="connsiteY30" fmla="*/ 288652 h 346560"/>
              <a:gd name="connsiteX31" fmla="*/ 172923 w 493011"/>
              <a:gd name="connsiteY31" fmla="*/ 288876 h 346560"/>
              <a:gd name="connsiteX32" fmla="*/ 319640 w 493011"/>
              <a:gd name="connsiteY32" fmla="*/ 288876 h 346560"/>
              <a:gd name="connsiteX33" fmla="*/ 346071 w 493011"/>
              <a:gd name="connsiteY33" fmla="*/ 288876 h 346560"/>
              <a:gd name="connsiteX34" fmla="*/ 352567 w 493011"/>
              <a:gd name="connsiteY34" fmla="*/ 284845 h 346560"/>
              <a:gd name="connsiteX35" fmla="*/ 387286 w 493011"/>
              <a:gd name="connsiteY35" fmla="*/ 259988 h 346560"/>
              <a:gd name="connsiteX36" fmla="*/ 427381 w 493011"/>
              <a:gd name="connsiteY36" fmla="*/ 279246 h 346560"/>
              <a:gd name="connsiteX37" fmla="*/ 446196 w 493011"/>
              <a:gd name="connsiteY37" fmla="*/ 288652 h 346560"/>
              <a:gd name="connsiteX38" fmla="*/ 450004 w 493011"/>
              <a:gd name="connsiteY38" fmla="*/ 288652 h 346560"/>
              <a:gd name="connsiteX39" fmla="*/ 463668 w 493011"/>
              <a:gd name="connsiteY39" fmla="*/ 275440 h 346560"/>
              <a:gd name="connsiteX40" fmla="*/ 463668 w 493011"/>
              <a:gd name="connsiteY40" fmla="*/ 259764 h 346560"/>
              <a:gd name="connsiteX41" fmla="*/ 450004 w 493011"/>
              <a:gd name="connsiteY41" fmla="*/ 259764 h 346560"/>
              <a:gd name="connsiteX42" fmla="*/ 434997 w 493011"/>
              <a:gd name="connsiteY42" fmla="*/ 245208 h 346560"/>
              <a:gd name="connsiteX43" fmla="*/ 450004 w 493011"/>
              <a:gd name="connsiteY43" fmla="*/ 230877 h 346560"/>
              <a:gd name="connsiteX44" fmla="*/ 463668 w 493011"/>
              <a:gd name="connsiteY44" fmla="*/ 230877 h 346560"/>
              <a:gd name="connsiteX45" fmla="*/ 463668 w 493011"/>
              <a:gd name="connsiteY45" fmla="*/ 173325 h 346560"/>
              <a:gd name="connsiteX46" fmla="*/ 319864 w 493011"/>
              <a:gd name="connsiteY46" fmla="*/ 173325 h 346560"/>
              <a:gd name="connsiteX47" fmla="*/ 319640 w 493011"/>
              <a:gd name="connsiteY47" fmla="*/ 288876 h 346560"/>
              <a:gd name="connsiteX48" fmla="*/ 28895 w 493011"/>
              <a:gd name="connsiteY48" fmla="*/ 57775 h 346560"/>
              <a:gd name="connsiteX49" fmla="*/ 425813 w 493011"/>
              <a:gd name="connsiteY49" fmla="*/ 57775 h 346560"/>
              <a:gd name="connsiteX50" fmla="*/ 417525 w 493011"/>
              <a:gd name="connsiteY50" fmla="*/ 40756 h 346560"/>
              <a:gd name="connsiteX51" fmla="*/ 398709 w 493011"/>
              <a:gd name="connsiteY51" fmla="*/ 29112 h 346560"/>
              <a:gd name="connsiteX52" fmla="*/ 47487 w 493011"/>
              <a:gd name="connsiteY52" fmla="*/ 29112 h 346560"/>
              <a:gd name="connsiteX53" fmla="*/ 43231 w 493011"/>
              <a:gd name="connsiteY53" fmla="*/ 29112 h 346560"/>
              <a:gd name="connsiteX54" fmla="*/ 29119 w 493011"/>
              <a:gd name="connsiteY54" fmla="*/ 43443 h 346560"/>
              <a:gd name="connsiteX55" fmla="*/ 28895 w 493011"/>
              <a:gd name="connsiteY55" fmla="*/ 57775 h 346560"/>
              <a:gd name="connsiteX56" fmla="*/ 290520 w 493011"/>
              <a:gd name="connsiteY56" fmla="*/ 173773 h 346560"/>
              <a:gd name="connsiteX57" fmla="*/ 202491 w 493011"/>
              <a:gd name="connsiteY57" fmla="*/ 173773 h 346560"/>
              <a:gd name="connsiteX58" fmla="*/ 202491 w 493011"/>
              <a:gd name="connsiteY58" fmla="*/ 288652 h 346560"/>
              <a:gd name="connsiteX59" fmla="*/ 290520 w 493011"/>
              <a:gd name="connsiteY59" fmla="*/ 288652 h 346560"/>
              <a:gd name="connsiteX60" fmla="*/ 290520 w 493011"/>
              <a:gd name="connsiteY60" fmla="*/ 173773 h 346560"/>
              <a:gd name="connsiteX61" fmla="*/ 290520 w 493011"/>
              <a:gd name="connsiteY61" fmla="*/ 87111 h 346560"/>
              <a:gd name="connsiteX62" fmla="*/ 202491 w 493011"/>
              <a:gd name="connsiteY62" fmla="*/ 87111 h 346560"/>
              <a:gd name="connsiteX63" fmla="*/ 202491 w 493011"/>
              <a:gd name="connsiteY63" fmla="*/ 144214 h 346560"/>
              <a:gd name="connsiteX64" fmla="*/ 290520 w 493011"/>
              <a:gd name="connsiteY64" fmla="*/ 144214 h 346560"/>
              <a:gd name="connsiteX65" fmla="*/ 290520 w 493011"/>
              <a:gd name="connsiteY65" fmla="*/ 87111 h 346560"/>
              <a:gd name="connsiteX66" fmla="*/ 29119 w 493011"/>
              <a:gd name="connsiteY66" fmla="*/ 144214 h 346560"/>
              <a:gd name="connsiteX67" fmla="*/ 86238 w 493011"/>
              <a:gd name="connsiteY67" fmla="*/ 144214 h 346560"/>
              <a:gd name="connsiteX68" fmla="*/ 86238 w 493011"/>
              <a:gd name="connsiteY68" fmla="*/ 87111 h 346560"/>
              <a:gd name="connsiteX69" fmla="*/ 29119 w 493011"/>
              <a:gd name="connsiteY69" fmla="*/ 87111 h 346560"/>
              <a:gd name="connsiteX70" fmla="*/ 29119 w 493011"/>
              <a:gd name="connsiteY70" fmla="*/ 144214 h 346560"/>
              <a:gd name="connsiteX71" fmla="*/ 115805 w 493011"/>
              <a:gd name="connsiteY71" fmla="*/ 87111 h 346560"/>
              <a:gd name="connsiteX72" fmla="*/ 115805 w 493011"/>
              <a:gd name="connsiteY72" fmla="*/ 144214 h 346560"/>
              <a:gd name="connsiteX73" fmla="*/ 172923 w 493011"/>
              <a:gd name="connsiteY73" fmla="*/ 144214 h 346560"/>
              <a:gd name="connsiteX74" fmla="*/ 172923 w 493011"/>
              <a:gd name="connsiteY74" fmla="*/ 87111 h 346560"/>
              <a:gd name="connsiteX75" fmla="*/ 115805 w 493011"/>
              <a:gd name="connsiteY75" fmla="*/ 87111 h 346560"/>
              <a:gd name="connsiteX76" fmla="*/ 319864 w 493011"/>
              <a:gd name="connsiteY76" fmla="*/ 87111 h 346560"/>
              <a:gd name="connsiteX77" fmla="*/ 319864 w 493011"/>
              <a:gd name="connsiteY77" fmla="*/ 144214 h 346560"/>
              <a:gd name="connsiteX78" fmla="*/ 376982 w 493011"/>
              <a:gd name="connsiteY78" fmla="*/ 144214 h 346560"/>
              <a:gd name="connsiteX79" fmla="*/ 376982 w 493011"/>
              <a:gd name="connsiteY79" fmla="*/ 87111 h 346560"/>
              <a:gd name="connsiteX80" fmla="*/ 319864 w 493011"/>
              <a:gd name="connsiteY80" fmla="*/ 87111 h 346560"/>
              <a:gd name="connsiteX81" fmla="*/ 464340 w 493011"/>
              <a:gd name="connsiteY81" fmla="*/ 144438 h 346560"/>
              <a:gd name="connsiteX82" fmla="*/ 462996 w 493011"/>
              <a:gd name="connsiteY82" fmla="*/ 132345 h 346560"/>
              <a:gd name="connsiteX83" fmla="*/ 441716 w 493011"/>
              <a:gd name="connsiteY83" fmla="*/ 89350 h 346560"/>
              <a:gd name="connsiteX84" fmla="*/ 438804 w 493011"/>
              <a:gd name="connsiteY84" fmla="*/ 86887 h 346560"/>
              <a:gd name="connsiteX85" fmla="*/ 406549 w 493011"/>
              <a:gd name="connsiteY85" fmla="*/ 86663 h 346560"/>
              <a:gd name="connsiteX86" fmla="*/ 406549 w 493011"/>
              <a:gd name="connsiteY86" fmla="*/ 144214 h 346560"/>
              <a:gd name="connsiteX87" fmla="*/ 464340 w 493011"/>
              <a:gd name="connsiteY87" fmla="*/ 144438 h 346560"/>
              <a:gd name="connsiteX88" fmla="*/ 101021 w 493011"/>
              <a:gd name="connsiteY88" fmla="*/ 288876 h 346560"/>
              <a:gd name="connsiteX89" fmla="*/ 86462 w 493011"/>
              <a:gd name="connsiteY89" fmla="*/ 303208 h 346560"/>
              <a:gd name="connsiteX90" fmla="*/ 100573 w 493011"/>
              <a:gd name="connsiteY90" fmla="*/ 317539 h 346560"/>
              <a:gd name="connsiteX91" fmla="*/ 115357 w 493011"/>
              <a:gd name="connsiteY91" fmla="*/ 303431 h 346560"/>
              <a:gd name="connsiteX92" fmla="*/ 101021 w 493011"/>
              <a:gd name="connsiteY92" fmla="*/ 288876 h 346560"/>
              <a:gd name="connsiteX93" fmla="*/ 391766 w 493011"/>
              <a:gd name="connsiteY93" fmla="*/ 288876 h 346560"/>
              <a:gd name="connsiteX94" fmla="*/ 377206 w 493011"/>
              <a:gd name="connsiteY94" fmla="*/ 303431 h 346560"/>
              <a:gd name="connsiteX95" fmla="*/ 391318 w 493011"/>
              <a:gd name="connsiteY95" fmla="*/ 317763 h 346560"/>
              <a:gd name="connsiteX96" fmla="*/ 406101 w 493011"/>
              <a:gd name="connsiteY96" fmla="*/ 303431 h 346560"/>
              <a:gd name="connsiteX97" fmla="*/ 391766 w 493011"/>
              <a:gd name="connsiteY97" fmla="*/ 288876 h 3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93011" h="346560">
                <a:moveTo>
                  <a:pt x="492787" y="281262"/>
                </a:moveTo>
                <a:cubicBezTo>
                  <a:pt x="491219" y="285517"/>
                  <a:pt x="490099" y="290219"/>
                  <a:pt x="487859" y="294250"/>
                </a:cubicBezTo>
                <a:cubicBezTo>
                  <a:pt x="479795" y="309254"/>
                  <a:pt x="467028" y="317315"/>
                  <a:pt x="450004" y="317763"/>
                </a:cubicBezTo>
                <a:cubicBezTo>
                  <a:pt x="449332" y="317763"/>
                  <a:pt x="448660" y="317763"/>
                  <a:pt x="447988" y="317763"/>
                </a:cubicBezTo>
                <a:cubicBezTo>
                  <a:pt x="438357" y="316420"/>
                  <a:pt x="429845" y="317315"/>
                  <a:pt x="426933" y="328512"/>
                </a:cubicBezTo>
                <a:cubicBezTo>
                  <a:pt x="407893" y="355384"/>
                  <a:pt x="366678" y="351577"/>
                  <a:pt x="352567" y="321570"/>
                </a:cubicBezTo>
                <a:cubicBezTo>
                  <a:pt x="350999" y="318435"/>
                  <a:pt x="349431" y="317539"/>
                  <a:pt x="346071" y="317539"/>
                </a:cubicBezTo>
                <a:cubicBezTo>
                  <a:pt x="279545" y="317539"/>
                  <a:pt x="213018" y="317539"/>
                  <a:pt x="146492" y="317539"/>
                </a:cubicBezTo>
                <a:cubicBezTo>
                  <a:pt x="143356" y="317539"/>
                  <a:pt x="141788" y="318211"/>
                  <a:pt x="140444" y="321346"/>
                </a:cubicBezTo>
                <a:cubicBezTo>
                  <a:pt x="132380" y="337469"/>
                  <a:pt x="119389" y="346427"/>
                  <a:pt x="101021" y="346427"/>
                </a:cubicBezTo>
                <a:cubicBezTo>
                  <a:pt x="82654" y="346427"/>
                  <a:pt x="69662" y="337469"/>
                  <a:pt x="61598" y="321346"/>
                </a:cubicBezTo>
                <a:cubicBezTo>
                  <a:pt x="60254" y="318659"/>
                  <a:pt x="58910" y="317539"/>
                  <a:pt x="55999" y="317539"/>
                </a:cubicBezTo>
                <a:cubicBezTo>
                  <a:pt x="49055" y="317539"/>
                  <a:pt x="41887" y="317987"/>
                  <a:pt x="34943" y="316644"/>
                </a:cubicBezTo>
                <a:cubicBezTo>
                  <a:pt x="14112" y="312837"/>
                  <a:pt x="0" y="295146"/>
                  <a:pt x="0" y="273872"/>
                </a:cubicBezTo>
                <a:cubicBezTo>
                  <a:pt x="0" y="197063"/>
                  <a:pt x="0" y="120253"/>
                  <a:pt x="0" y="43443"/>
                </a:cubicBezTo>
                <a:cubicBezTo>
                  <a:pt x="0" y="18811"/>
                  <a:pt x="19040" y="0"/>
                  <a:pt x="43679" y="0"/>
                </a:cubicBezTo>
                <a:cubicBezTo>
                  <a:pt x="163516" y="0"/>
                  <a:pt x="283352" y="0"/>
                  <a:pt x="403189" y="0"/>
                </a:cubicBezTo>
                <a:cubicBezTo>
                  <a:pt x="420661" y="0"/>
                  <a:pt x="433653" y="8286"/>
                  <a:pt x="441493" y="23513"/>
                </a:cubicBezTo>
                <a:cubicBezTo>
                  <a:pt x="458740" y="57327"/>
                  <a:pt x="475316" y="91365"/>
                  <a:pt x="492339" y="125180"/>
                </a:cubicBezTo>
                <a:cubicBezTo>
                  <a:pt x="492563" y="125403"/>
                  <a:pt x="492787" y="125627"/>
                  <a:pt x="493011" y="125851"/>
                </a:cubicBezTo>
                <a:cubicBezTo>
                  <a:pt x="492787" y="178028"/>
                  <a:pt x="492787" y="229533"/>
                  <a:pt x="492787" y="281262"/>
                </a:cubicBezTo>
                <a:close/>
                <a:moveTo>
                  <a:pt x="172923" y="288876"/>
                </a:moveTo>
                <a:cubicBezTo>
                  <a:pt x="172923" y="250135"/>
                  <a:pt x="172923" y="211842"/>
                  <a:pt x="172923" y="173773"/>
                </a:cubicBezTo>
                <a:cubicBezTo>
                  <a:pt x="124765" y="173773"/>
                  <a:pt x="76830" y="173773"/>
                  <a:pt x="28895" y="173773"/>
                </a:cubicBezTo>
                <a:cubicBezTo>
                  <a:pt x="28895" y="207587"/>
                  <a:pt x="28895" y="240954"/>
                  <a:pt x="28895" y="274320"/>
                </a:cubicBezTo>
                <a:cubicBezTo>
                  <a:pt x="28895" y="282830"/>
                  <a:pt x="35167" y="288652"/>
                  <a:pt x="43679" y="288876"/>
                </a:cubicBezTo>
                <a:cubicBezTo>
                  <a:pt x="47711" y="289100"/>
                  <a:pt x="51743" y="288652"/>
                  <a:pt x="55774" y="289100"/>
                </a:cubicBezTo>
                <a:cubicBezTo>
                  <a:pt x="58910" y="289323"/>
                  <a:pt x="60478" y="288204"/>
                  <a:pt x="61822" y="285293"/>
                </a:cubicBezTo>
                <a:cubicBezTo>
                  <a:pt x="70558" y="266706"/>
                  <a:pt x="90270" y="256853"/>
                  <a:pt x="110205" y="261108"/>
                </a:cubicBezTo>
                <a:cubicBezTo>
                  <a:pt x="124317" y="264243"/>
                  <a:pt x="134172" y="272528"/>
                  <a:pt x="140668" y="285293"/>
                </a:cubicBezTo>
                <a:cubicBezTo>
                  <a:pt x="141340" y="286860"/>
                  <a:pt x="143356" y="288652"/>
                  <a:pt x="144700" y="288652"/>
                </a:cubicBezTo>
                <a:cubicBezTo>
                  <a:pt x="153884" y="289100"/>
                  <a:pt x="163292" y="288876"/>
                  <a:pt x="172923" y="288876"/>
                </a:cubicBezTo>
                <a:close/>
                <a:moveTo>
                  <a:pt x="319640" y="288876"/>
                </a:moveTo>
                <a:cubicBezTo>
                  <a:pt x="328823" y="288876"/>
                  <a:pt x="337335" y="288652"/>
                  <a:pt x="346071" y="288876"/>
                </a:cubicBezTo>
                <a:cubicBezTo>
                  <a:pt x="349207" y="288876"/>
                  <a:pt x="350999" y="287980"/>
                  <a:pt x="352567" y="284845"/>
                </a:cubicBezTo>
                <a:cubicBezTo>
                  <a:pt x="359510" y="270289"/>
                  <a:pt x="371158" y="261780"/>
                  <a:pt x="387286" y="259988"/>
                </a:cubicBezTo>
                <a:cubicBezTo>
                  <a:pt x="404309" y="258421"/>
                  <a:pt x="418869" y="264467"/>
                  <a:pt x="427381" y="279246"/>
                </a:cubicBezTo>
                <a:cubicBezTo>
                  <a:pt x="432309" y="287756"/>
                  <a:pt x="437684" y="289772"/>
                  <a:pt x="446196" y="288652"/>
                </a:cubicBezTo>
                <a:cubicBezTo>
                  <a:pt x="447540" y="288428"/>
                  <a:pt x="448884" y="288652"/>
                  <a:pt x="450004" y="288652"/>
                </a:cubicBezTo>
                <a:cubicBezTo>
                  <a:pt x="457396" y="287980"/>
                  <a:pt x="462996" y="282830"/>
                  <a:pt x="463668" y="275440"/>
                </a:cubicBezTo>
                <a:cubicBezTo>
                  <a:pt x="464116" y="270513"/>
                  <a:pt x="463668" y="265363"/>
                  <a:pt x="463668" y="259764"/>
                </a:cubicBezTo>
                <a:cubicBezTo>
                  <a:pt x="458740" y="259764"/>
                  <a:pt x="454260" y="259764"/>
                  <a:pt x="450004" y="259764"/>
                </a:cubicBezTo>
                <a:cubicBezTo>
                  <a:pt x="441268" y="259764"/>
                  <a:pt x="434997" y="253494"/>
                  <a:pt x="434997" y="245208"/>
                </a:cubicBezTo>
                <a:cubicBezTo>
                  <a:pt x="434997" y="236923"/>
                  <a:pt x="441268" y="231100"/>
                  <a:pt x="450004" y="230877"/>
                </a:cubicBezTo>
                <a:cubicBezTo>
                  <a:pt x="454484" y="230877"/>
                  <a:pt x="459188" y="230877"/>
                  <a:pt x="463668" y="230877"/>
                </a:cubicBezTo>
                <a:cubicBezTo>
                  <a:pt x="463668" y="211171"/>
                  <a:pt x="463668" y="192360"/>
                  <a:pt x="463668" y="173325"/>
                </a:cubicBezTo>
                <a:cubicBezTo>
                  <a:pt x="415509" y="173325"/>
                  <a:pt x="367798" y="173325"/>
                  <a:pt x="319864" y="173325"/>
                </a:cubicBezTo>
                <a:cubicBezTo>
                  <a:pt x="319640" y="212066"/>
                  <a:pt x="319640" y="250135"/>
                  <a:pt x="319640" y="288876"/>
                </a:cubicBezTo>
                <a:close/>
                <a:moveTo>
                  <a:pt x="28895" y="57775"/>
                </a:moveTo>
                <a:cubicBezTo>
                  <a:pt x="161276" y="57775"/>
                  <a:pt x="293208" y="57775"/>
                  <a:pt x="425813" y="57775"/>
                </a:cubicBezTo>
                <a:cubicBezTo>
                  <a:pt x="422901" y="51729"/>
                  <a:pt x="419765" y="46355"/>
                  <a:pt x="417525" y="40756"/>
                </a:cubicBezTo>
                <a:cubicBezTo>
                  <a:pt x="413941" y="32247"/>
                  <a:pt x="407893" y="29112"/>
                  <a:pt x="398709" y="29112"/>
                </a:cubicBezTo>
                <a:cubicBezTo>
                  <a:pt x="281561" y="29335"/>
                  <a:pt x="164636" y="29112"/>
                  <a:pt x="47487" y="29112"/>
                </a:cubicBezTo>
                <a:cubicBezTo>
                  <a:pt x="46143" y="29112"/>
                  <a:pt x="44575" y="29112"/>
                  <a:pt x="43231" y="29112"/>
                </a:cubicBezTo>
                <a:cubicBezTo>
                  <a:pt x="35391" y="29559"/>
                  <a:pt x="29567" y="35382"/>
                  <a:pt x="29119" y="43443"/>
                </a:cubicBezTo>
                <a:cubicBezTo>
                  <a:pt x="28671" y="47922"/>
                  <a:pt x="28895" y="52625"/>
                  <a:pt x="28895" y="57775"/>
                </a:cubicBezTo>
                <a:close/>
                <a:moveTo>
                  <a:pt x="290520" y="173773"/>
                </a:moveTo>
                <a:cubicBezTo>
                  <a:pt x="260953" y="173773"/>
                  <a:pt x="231610" y="173773"/>
                  <a:pt x="202491" y="173773"/>
                </a:cubicBezTo>
                <a:cubicBezTo>
                  <a:pt x="202491" y="212290"/>
                  <a:pt x="202491" y="250583"/>
                  <a:pt x="202491" y="288652"/>
                </a:cubicBezTo>
                <a:cubicBezTo>
                  <a:pt x="232058" y="288652"/>
                  <a:pt x="261177" y="288652"/>
                  <a:pt x="290520" y="288652"/>
                </a:cubicBezTo>
                <a:cubicBezTo>
                  <a:pt x="290520" y="250359"/>
                  <a:pt x="290520" y="212290"/>
                  <a:pt x="290520" y="173773"/>
                </a:cubicBezTo>
                <a:close/>
                <a:moveTo>
                  <a:pt x="290520" y="87111"/>
                </a:moveTo>
                <a:cubicBezTo>
                  <a:pt x="260953" y="87111"/>
                  <a:pt x="231610" y="87111"/>
                  <a:pt x="202491" y="87111"/>
                </a:cubicBezTo>
                <a:cubicBezTo>
                  <a:pt x="202491" y="106369"/>
                  <a:pt x="202491" y="125403"/>
                  <a:pt x="202491" y="144214"/>
                </a:cubicBezTo>
                <a:cubicBezTo>
                  <a:pt x="232058" y="144214"/>
                  <a:pt x="261177" y="144214"/>
                  <a:pt x="290520" y="144214"/>
                </a:cubicBezTo>
                <a:cubicBezTo>
                  <a:pt x="290520" y="125180"/>
                  <a:pt x="290520" y="106369"/>
                  <a:pt x="290520" y="87111"/>
                </a:cubicBezTo>
                <a:close/>
                <a:moveTo>
                  <a:pt x="29119" y="144214"/>
                </a:moveTo>
                <a:cubicBezTo>
                  <a:pt x="48383" y="144214"/>
                  <a:pt x="67422" y="144214"/>
                  <a:pt x="86238" y="144214"/>
                </a:cubicBezTo>
                <a:cubicBezTo>
                  <a:pt x="86238" y="124956"/>
                  <a:pt x="86238" y="105921"/>
                  <a:pt x="86238" y="87111"/>
                </a:cubicBezTo>
                <a:cubicBezTo>
                  <a:pt x="66974" y="87111"/>
                  <a:pt x="48159" y="87111"/>
                  <a:pt x="29119" y="87111"/>
                </a:cubicBezTo>
                <a:cubicBezTo>
                  <a:pt x="29119" y="106145"/>
                  <a:pt x="29119" y="124956"/>
                  <a:pt x="29119" y="144214"/>
                </a:cubicBezTo>
                <a:close/>
                <a:moveTo>
                  <a:pt x="115805" y="87111"/>
                </a:moveTo>
                <a:cubicBezTo>
                  <a:pt x="115805" y="106593"/>
                  <a:pt x="115805" y="125403"/>
                  <a:pt x="115805" y="144214"/>
                </a:cubicBezTo>
                <a:cubicBezTo>
                  <a:pt x="135068" y="144214"/>
                  <a:pt x="154108" y="144214"/>
                  <a:pt x="172923" y="144214"/>
                </a:cubicBezTo>
                <a:cubicBezTo>
                  <a:pt x="172923" y="124956"/>
                  <a:pt x="172923" y="106145"/>
                  <a:pt x="172923" y="87111"/>
                </a:cubicBezTo>
                <a:cubicBezTo>
                  <a:pt x="153884" y="87111"/>
                  <a:pt x="135068" y="87111"/>
                  <a:pt x="115805" y="87111"/>
                </a:cubicBezTo>
                <a:close/>
                <a:moveTo>
                  <a:pt x="319864" y="87111"/>
                </a:moveTo>
                <a:cubicBezTo>
                  <a:pt x="319864" y="106369"/>
                  <a:pt x="319864" y="125403"/>
                  <a:pt x="319864" y="144214"/>
                </a:cubicBezTo>
                <a:cubicBezTo>
                  <a:pt x="339127" y="144214"/>
                  <a:pt x="358167" y="144214"/>
                  <a:pt x="376982" y="144214"/>
                </a:cubicBezTo>
                <a:cubicBezTo>
                  <a:pt x="376982" y="124956"/>
                  <a:pt x="376982" y="106145"/>
                  <a:pt x="376982" y="87111"/>
                </a:cubicBezTo>
                <a:cubicBezTo>
                  <a:pt x="357943" y="87111"/>
                  <a:pt x="339127" y="87111"/>
                  <a:pt x="319864" y="87111"/>
                </a:cubicBezTo>
                <a:close/>
                <a:moveTo>
                  <a:pt x="464340" y="144438"/>
                </a:moveTo>
                <a:cubicBezTo>
                  <a:pt x="463892" y="139959"/>
                  <a:pt x="464564" y="135704"/>
                  <a:pt x="462996" y="132345"/>
                </a:cubicBezTo>
                <a:cubicBezTo>
                  <a:pt x="456276" y="117790"/>
                  <a:pt x="448884" y="103682"/>
                  <a:pt x="441716" y="89350"/>
                </a:cubicBezTo>
                <a:cubicBezTo>
                  <a:pt x="441268" y="88230"/>
                  <a:pt x="439700" y="86887"/>
                  <a:pt x="438804" y="86887"/>
                </a:cubicBezTo>
                <a:cubicBezTo>
                  <a:pt x="428053" y="86663"/>
                  <a:pt x="417525" y="86663"/>
                  <a:pt x="406549" y="86663"/>
                </a:cubicBezTo>
                <a:cubicBezTo>
                  <a:pt x="406549" y="106145"/>
                  <a:pt x="406549" y="125180"/>
                  <a:pt x="406549" y="144214"/>
                </a:cubicBezTo>
                <a:cubicBezTo>
                  <a:pt x="425589" y="144438"/>
                  <a:pt x="444404" y="144438"/>
                  <a:pt x="464340" y="144438"/>
                </a:cubicBezTo>
                <a:close/>
                <a:moveTo>
                  <a:pt x="101021" y="288876"/>
                </a:moveTo>
                <a:cubicBezTo>
                  <a:pt x="93406" y="288876"/>
                  <a:pt x="86462" y="295818"/>
                  <a:pt x="86462" y="303208"/>
                </a:cubicBezTo>
                <a:cubicBezTo>
                  <a:pt x="86462" y="310597"/>
                  <a:pt x="92958" y="317315"/>
                  <a:pt x="100573" y="317539"/>
                </a:cubicBezTo>
                <a:cubicBezTo>
                  <a:pt x="108189" y="317763"/>
                  <a:pt x="115133" y="311045"/>
                  <a:pt x="115357" y="303431"/>
                </a:cubicBezTo>
                <a:cubicBezTo>
                  <a:pt x="115581" y="296042"/>
                  <a:pt x="108637" y="289100"/>
                  <a:pt x="101021" y="288876"/>
                </a:cubicBezTo>
                <a:close/>
                <a:moveTo>
                  <a:pt x="391766" y="288876"/>
                </a:moveTo>
                <a:cubicBezTo>
                  <a:pt x="384150" y="288876"/>
                  <a:pt x="377206" y="295818"/>
                  <a:pt x="377206" y="303431"/>
                </a:cubicBezTo>
                <a:cubicBezTo>
                  <a:pt x="377206" y="310821"/>
                  <a:pt x="383702" y="317539"/>
                  <a:pt x="391318" y="317763"/>
                </a:cubicBezTo>
                <a:cubicBezTo>
                  <a:pt x="398934" y="317987"/>
                  <a:pt x="405877" y="311269"/>
                  <a:pt x="406101" y="303431"/>
                </a:cubicBezTo>
                <a:cubicBezTo>
                  <a:pt x="406325" y="296042"/>
                  <a:pt x="399382" y="288876"/>
                  <a:pt x="391766" y="288876"/>
                </a:cubicBezTo>
                <a:close/>
              </a:path>
            </a:pathLst>
          </a:custGeom>
          <a:solidFill>
            <a:schemeClr val="tx2"/>
          </a:solidFill>
          <a:ln w="2240" cap="flat">
            <a:noFill/>
            <a:prstDash val="solid"/>
            <a:miter/>
          </a:ln>
        </p:spPr>
        <p:txBody>
          <a:bodyPr rtlCol="0" anchor="ctr"/>
          <a:lstStyle/>
          <a:p>
            <a:endParaRPr lang="ru-RU"/>
          </a:p>
        </p:txBody>
      </p:sp>
      <p:grpSp>
        <p:nvGrpSpPr>
          <p:cNvPr id="493" name="Рисунок 2">
            <a:extLst>
              <a:ext uri="{FF2B5EF4-FFF2-40B4-BE49-F238E27FC236}">
                <a16:creationId xmlns:a16="http://schemas.microsoft.com/office/drawing/2014/main" id="{566770D9-200C-320E-5715-0A0692C1EDE4}"/>
              </a:ext>
            </a:extLst>
          </p:cNvPr>
          <p:cNvGrpSpPr/>
          <p:nvPr/>
        </p:nvGrpSpPr>
        <p:grpSpPr>
          <a:xfrm>
            <a:off x="6461545" y="4753464"/>
            <a:ext cx="314104" cy="314057"/>
            <a:chOff x="3951704" y="2145182"/>
            <a:chExt cx="415061" cy="414999"/>
          </a:xfrm>
          <a:solidFill>
            <a:schemeClr val="tx2"/>
          </a:solidFill>
        </p:grpSpPr>
        <p:sp>
          <p:nvSpPr>
            <p:cNvPr id="494" name="Полилиния 493">
              <a:extLst>
                <a:ext uri="{FF2B5EF4-FFF2-40B4-BE49-F238E27FC236}">
                  <a16:creationId xmlns:a16="http://schemas.microsoft.com/office/drawing/2014/main" id="{558C8572-CD7A-A225-4566-361492C39B93}"/>
                </a:ext>
              </a:extLst>
            </p:cNvPr>
            <p:cNvSpPr/>
            <p:nvPr/>
          </p:nvSpPr>
          <p:spPr>
            <a:xfrm>
              <a:off x="3951704" y="2145182"/>
              <a:ext cx="415061" cy="414999"/>
            </a:xfrm>
            <a:custGeom>
              <a:avLst/>
              <a:gdLst>
                <a:gd name="connsiteX0" fmla="*/ 414613 w 415061"/>
                <a:gd name="connsiteY0" fmla="*/ 95396 h 414999"/>
                <a:gd name="connsiteX1" fmla="*/ 410805 w 415061"/>
                <a:gd name="connsiteY1" fmla="*/ 111743 h 414999"/>
                <a:gd name="connsiteX2" fmla="*/ 392662 w 415061"/>
                <a:gd name="connsiteY2" fmla="*/ 145781 h 414999"/>
                <a:gd name="connsiteX3" fmla="*/ 390422 w 415061"/>
                <a:gd name="connsiteY3" fmla="*/ 153171 h 414999"/>
                <a:gd name="connsiteX4" fmla="*/ 390422 w 415061"/>
                <a:gd name="connsiteY4" fmla="*/ 364118 h 414999"/>
                <a:gd name="connsiteX5" fmla="*/ 379446 w 415061"/>
                <a:gd name="connsiteY5" fmla="*/ 379121 h 414999"/>
                <a:gd name="connsiteX6" fmla="*/ 262297 w 415061"/>
                <a:gd name="connsiteY6" fmla="*/ 414279 h 414999"/>
                <a:gd name="connsiteX7" fmla="*/ 249306 w 415061"/>
                <a:gd name="connsiteY7" fmla="*/ 413383 h 414999"/>
                <a:gd name="connsiteX8" fmla="*/ 137532 w 415061"/>
                <a:gd name="connsiteY8" fmla="*/ 368820 h 414999"/>
                <a:gd name="connsiteX9" fmla="*/ 129917 w 415061"/>
                <a:gd name="connsiteY9" fmla="*/ 368597 h 414999"/>
                <a:gd name="connsiteX10" fmla="*/ 16576 w 415061"/>
                <a:gd name="connsiteY10" fmla="*/ 402411 h 414999"/>
                <a:gd name="connsiteX11" fmla="*/ 1344 w 415061"/>
                <a:gd name="connsiteY11" fmla="*/ 396588 h 414999"/>
                <a:gd name="connsiteX12" fmla="*/ 0 w 415061"/>
                <a:gd name="connsiteY12" fmla="*/ 390318 h 414999"/>
                <a:gd name="connsiteX13" fmla="*/ 0 w 415061"/>
                <a:gd name="connsiteY13" fmla="*/ 171982 h 414999"/>
                <a:gd name="connsiteX14" fmla="*/ 9184 w 415061"/>
                <a:gd name="connsiteY14" fmla="*/ 159218 h 414999"/>
                <a:gd name="connsiteX15" fmla="*/ 130365 w 415061"/>
                <a:gd name="connsiteY15" fmla="*/ 123164 h 414999"/>
                <a:gd name="connsiteX16" fmla="*/ 142012 w 415061"/>
                <a:gd name="connsiteY16" fmla="*/ 124508 h 414999"/>
                <a:gd name="connsiteX17" fmla="*/ 236090 w 415061"/>
                <a:gd name="connsiteY17" fmla="*/ 161905 h 414999"/>
                <a:gd name="connsiteX18" fmla="*/ 253113 w 415061"/>
                <a:gd name="connsiteY18" fmla="*/ 168399 h 414999"/>
                <a:gd name="connsiteX19" fmla="*/ 260281 w 415061"/>
                <a:gd name="connsiteY19" fmla="*/ 168399 h 414999"/>
                <a:gd name="connsiteX20" fmla="*/ 277305 w 415061"/>
                <a:gd name="connsiteY20" fmla="*/ 161681 h 414999"/>
                <a:gd name="connsiteX21" fmla="*/ 258713 w 415061"/>
                <a:gd name="connsiteY21" fmla="*/ 132793 h 414999"/>
                <a:gd name="connsiteX22" fmla="*/ 294328 w 415061"/>
                <a:gd name="connsiteY22" fmla="*/ 7838 h 414999"/>
                <a:gd name="connsiteX23" fmla="*/ 318296 w 415061"/>
                <a:gd name="connsiteY23" fmla="*/ 672 h 414999"/>
                <a:gd name="connsiteX24" fmla="*/ 320088 w 415061"/>
                <a:gd name="connsiteY24" fmla="*/ 0 h 414999"/>
                <a:gd name="connsiteX25" fmla="*/ 339575 w 415061"/>
                <a:gd name="connsiteY25" fmla="*/ 0 h 414999"/>
                <a:gd name="connsiteX26" fmla="*/ 341367 w 415061"/>
                <a:gd name="connsiteY26" fmla="*/ 672 h 414999"/>
                <a:gd name="connsiteX27" fmla="*/ 411701 w 415061"/>
                <a:gd name="connsiteY27" fmla="*/ 62030 h 414999"/>
                <a:gd name="connsiteX28" fmla="*/ 415061 w 415061"/>
                <a:gd name="connsiteY28" fmla="*/ 75914 h 414999"/>
                <a:gd name="connsiteX29" fmla="*/ 414613 w 415061"/>
                <a:gd name="connsiteY29" fmla="*/ 95396 h 414999"/>
                <a:gd name="connsiteX30" fmla="*/ 24191 w 415061"/>
                <a:gd name="connsiteY30" fmla="*/ 374643 h 414999"/>
                <a:gd name="connsiteX31" fmla="*/ 122077 w 415061"/>
                <a:gd name="connsiteY31" fmla="*/ 345531 h 414999"/>
                <a:gd name="connsiteX32" fmla="*/ 122077 w 415061"/>
                <a:gd name="connsiteY32" fmla="*/ 298729 h 414999"/>
                <a:gd name="connsiteX33" fmla="*/ 120285 w 415061"/>
                <a:gd name="connsiteY33" fmla="*/ 298729 h 414999"/>
                <a:gd name="connsiteX34" fmla="*/ 106173 w 415061"/>
                <a:gd name="connsiteY34" fmla="*/ 289100 h 414999"/>
                <a:gd name="connsiteX35" fmla="*/ 116477 w 415061"/>
                <a:gd name="connsiteY35" fmla="*/ 274544 h 414999"/>
                <a:gd name="connsiteX36" fmla="*/ 122077 w 415061"/>
                <a:gd name="connsiteY36" fmla="*/ 272752 h 414999"/>
                <a:gd name="connsiteX37" fmla="*/ 122077 w 415061"/>
                <a:gd name="connsiteY37" fmla="*/ 151828 h 414999"/>
                <a:gd name="connsiteX38" fmla="*/ 24191 w 415061"/>
                <a:gd name="connsiteY38" fmla="*/ 180939 h 414999"/>
                <a:gd name="connsiteX39" fmla="*/ 24191 w 415061"/>
                <a:gd name="connsiteY39" fmla="*/ 374643 h 414999"/>
                <a:gd name="connsiteX40" fmla="*/ 243930 w 415061"/>
                <a:gd name="connsiteY40" fmla="*/ 384944 h 414999"/>
                <a:gd name="connsiteX41" fmla="*/ 244378 w 415061"/>
                <a:gd name="connsiteY41" fmla="*/ 383376 h 414999"/>
                <a:gd name="connsiteX42" fmla="*/ 244378 w 415061"/>
                <a:gd name="connsiteY42" fmla="*/ 340381 h 414999"/>
                <a:gd name="connsiteX43" fmla="*/ 242362 w 415061"/>
                <a:gd name="connsiteY43" fmla="*/ 337022 h 414999"/>
                <a:gd name="connsiteX44" fmla="*/ 242138 w 415061"/>
                <a:gd name="connsiteY44" fmla="*/ 317987 h 414999"/>
                <a:gd name="connsiteX45" fmla="*/ 244602 w 415061"/>
                <a:gd name="connsiteY45" fmla="*/ 312613 h 414999"/>
                <a:gd name="connsiteX46" fmla="*/ 244602 w 415061"/>
                <a:gd name="connsiteY46" fmla="*/ 195719 h 414999"/>
                <a:gd name="connsiteX47" fmla="*/ 240794 w 415061"/>
                <a:gd name="connsiteY47" fmla="*/ 190344 h 414999"/>
                <a:gd name="connsiteX48" fmla="*/ 172028 w 415061"/>
                <a:gd name="connsiteY48" fmla="*/ 163248 h 414999"/>
                <a:gd name="connsiteX49" fmla="*/ 146716 w 415061"/>
                <a:gd name="connsiteY49" fmla="*/ 153171 h 414999"/>
                <a:gd name="connsiteX50" fmla="*/ 146492 w 415061"/>
                <a:gd name="connsiteY50" fmla="*/ 155634 h 414999"/>
                <a:gd name="connsiteX51" fmla="*/ 146492 w 415061"/>
                <a:gd name="connsiteY51" fmla="*/ 270961 h 414999"/>
                <a:gd name="connsiteX52" fmla="*/ 148508 w 415061"/>
                <a:gd name="connsiteY52" fmla="*/ 274992 h 414999"/>
                <a:gd name="connsiteX53" fmla="*/ 148284 w 415061"/>
                <a:gd name="connsiteY53" fmla="*/ 293578 h 414999"/>
                <a:gd name="connsiteX54" fmla="*/ 146492 w 415061"/>
                <a:gd name="connsiteY54" fmla="*/ 296713 h 414999"/>
                <a:gd name="connsiteX55" fmla="*/ 146492 w 415061"/>
                <a:gd name="connsiteY55" fmla="*/ 346203 h 414999"/>
                <a:gd name="connsiteX56" fmla="*/ 243930 w 415061"/>
                <a:gd name="connsiteY56" fmla="*/ 384944 h 414999"/>
                <a:gd name="connsiteX57" fmla="*/ 268793 w 415061"/>
                <a:gd name="connsiteY57" fmla="*/ 386511 h 414999"/>
                <a:gd name="connsiteX58" fmla="*/ 272825 w 415061"/>
                <a:gd name="connsiteY58" fmla="*/ 385392 h 414999"/>
                <a:gd name="connsiteX59" fmla="*/ 362199 w 415061"/>
                <a:gd name="connsiteY59" fmla="*/ 358743 h 414999"/>
                <a:gd name="connsiteX60" fmla="*/ 366006 w 415061"/>
                <a:gd name="connsiteY60" fmla="*/ 353593 h 414999"/>
                <a:gd name="connsiteX61" fmla="*/ 366006 w 415061"/>
                <a:gd name="connsiteY61" fmla="*/ 191240 h 414999"/>
                <a:gd name="connsiteX62" fmla="*/ 365783 w 415061"/>
                <a:gd name="connsiteY62" fmla="*/ 186985 h 414999"/>
                <a:gd name="connsiteX63" fmla="*/ 341367 w 415061"/>
                <a:gd name="connsiteY63" fmla="*/ 224606 h 414999"/>
                <a:gd name="connsiteX64" fmla="*/ 340919 w 415061"/>
                <a:gd name="connsiteY64" fmla="*/ 227070 h 414999"/>
                <a:gd name="connsiteX65" fmla="*/ 341815 w 415061"/>
                <a:gd name="connsiteY65" fmla="*/ 246328 h 414999"/>
                <a:gd name="connsiteX66" fmla="*/ 329496 w 415061"/>
                <a:gd name="connsiteY66" fmla="*/ 257077 h 414999"/>
                <a:gd name="connsiteX67" fmla="*/ 317848 w 415061"/>
                <a:gd name="connsiteY67" fmla="*/ 246104 h 414999"/>
                <a:gd name="connsiteX68" fmla="*/ 318744 w 415061"/>
                <a:gd name="connsiteY68" fmla="*/ 226846 h 414999"/>
                <a:gd name="connsiteX69" fmla="*/ 317848 w 415061"/>
                <a:gd name="connsiteY69" fmla="*/ 223935 h 414999"/>
                <a:gd name="connsiteX70" fmla="*/ 292760 w 415061"/>
                <a:gd name="connsiteY70" fmla="*/ 185194 h 414999"/>
                <a:gd name="connsiteX71" fmla="*/ 288505 w 415061"/>
                <a:gd name="connsiteY71" fmla="*/ 184074 h 414999"/>
                <a:gd name="connsiteX72" fmla="*/ 272825 w 415061"/>
                <a:gd name="connsiteY72" fmla="*/ 190344 h 414999"/>
                <a:gd name="connsiteX73" fmla="*/ 269241 w 415061"/>
                <a:gd name="connsiteY73" fmla="*/ 195943 h 414999"/>
                <a:gd name="connsiteX74" fmla="*/ 269241 w 415061"/>
                <a:gd name="connsiteY74" fmla="*/ 309254 h 414999"/>
                <a:gd name="connsiteX75" fmla="*/ 269241 w 415061"/>
                <a:gd name="connsiteY75" fmla="*/ 313285 h 414999"/>
                <a:gd name="connsiteX76" fmla="*/ 270809 w 415061"/>
                <a:gd name="connsiteY76" fmla="*/ 313285 h 414999"/>
                <a:gd name="connsiteX77" fmla="*/ 284697 w 415061"/>
                <a:gd name="connsiteY77" fmla="*/ 323138 h 414999"/>
                <a:gd name="connsiteX78" fmla="*/ 275289 w 415061"/>
                <a:gd name="connsiteY78" fmla="*/ 337470 h 414999"/>
                <a:gd name="connsiteX79" fmla="*/ 269465 w 415061"/>
                <a:gd name="connsiteY79" fmla="*/ 339261 h 414999"/>
                <a:gd name="connsiteX80" fmla="*/ 268793 w 415061"/>
                <a:gd name="connsiteY80" fmla="*/ 386511 h 414999"/>
                <a:gd name="connsiteX81" fmla="*/ 329496 w 415061"/>
                <a:gd name="connsiteY81" fmla="*/ 197287 h 414999"/>
                <a:gd name="connsiteX82" fmla="*/ 330839 w 415061"/>
                <a:gd name="connsiteY82" fmla="*/ 195719 h 414999"/>
                <a:gd name="connsiteX83" fmla="*/ 380566 w 415061"/>
                <a:gd name="connsiteY83" fmla="*/ 119133 h 414999"/>
                <a:gd name="connsiteX84" fmla="*/ 389526 w 415061"/>
                <a:gd name="connsiteY84" fmla="*/ 79049 h 414999"/>
                <a:gd name="connsiteX85" fmla="*/ 297464 w 415061"/>
                <a:gd name="connsiteY85" fmla="*/ 34486 h 414999"/>
                <a:gd name="connsiteX86" fmla="*/ 279097 w 415061"/>
                <a:gd name="connsiteY86" fmla="*/ 120253 h 414999"/>
                <a:gd name="connsiteX87" fmla="*/ 327704 w 415061"/>
                <a:gd name="connsiteY87" fmla="*/ 194823 h 414999"/>
                <a:gd name="connsiteX88" fmla="*/ 329496 w 415061"/>
                <a:gd name="connsiteY88" fmla="*/ 197287 h 41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15061" h="414999">
                  <a:moveTo>
                    <a:pt x="414613" y="95396"/>
                  </a:moveTo>
                  <a:cubicBezTo>
                    <a:pt x="413269" y="100994"/>
                    <a:pt x="412149" y="106369"/>
                    <a:pt x="410805" y="111743"/>
                  </a:cubicBezTo>
                  <a:cubicBezTo>
                    <a:pt x="407221" y="124508"/>
                    <a:pt x="399382" y="134809"/>
                    <a:pt x="392662" y="145781"/>
                  </a:cubicBezTo>
                  <a:cubicBezTo>
                    <a:pt x="391318" y="148021"/>
                    <a:pt x="390422" y="150708"/>
                    <a:pt x="390422" y="153171"/>
                  </a:cubicBezTo>
                  <a:cubicBezTo>
                    <a:pt x="390198" y="223487"/>
                    <a:pt x="390422" y="293802"/>
                    <a:pt x="390422" y="364118"/>
                  </a:cubicBezTo>
                  <a:cubicBezTo>
                    <a:pt x="390422" y="373075"/>
                    <a:pt x="387958" y="376434"/>
                    <a:pt x="379446" y="379121"/>
                  </a:cubicBezTo>
                  <a:cubicBezTo>
                    <a:pt x="340471" y="390766"/>
                    <a:pt x="301496" y="402635"/>
                    <a:pt x="262297" y="414279"/>
                  </a:cubicBezTo>
                  <a:cubicBezTo>
                    <a:pt x="257817" y="415623"/>
                    <a:pt x="253562" y="414951"/>
                    <a:pt x="249306" y="413383"/>
                  </a:cubicBezTo>
                  <a:cubicBezTo>
                    <a:pt x="212123" y="398604"/>
                    <a:pt x="174715" y="383824"/>
                    <a:pt x="137532" y="368820"/>
                  </a:cubicBezTo>
                  <a:cubicBezTo>
                    <a:pt x="134845" y="367701"/>
                    <a:pt x="132605" y="367701"/>
                    <a:pt x="129917" y="368597"/>
                  </a:cubicBezTo>
                  <a:cubicBezTo>
                    <a:pt x="92286" y="380017"/>
                    <a:pt x="54431" y="391214"/>
                    <a:pt x="16576" y="402411"/>
                  </a:cubicBezTo>
                  <a:cubicBezTo>
                    <a:pt x="9856" y="404426"/>
                    <a:pt x="4032" y="402187"/>
                    <a:pt x="1344" y="396588"/>
                  </a:cubicBezTo>
                  <a:cubicBezTo>
                    <a:pt x="448" y="394797"/>
                    <a:pt x="0" y="392557"/>
                    <a:pt x="0" y="390318"/>
                  </a:cubicBezTo>
                  <a:cubicBezTo>
                    <a:pt x="0" y="317539"/>
                    <a:pt x="0" y="244761"/>
                    <a:pt x="0" y="171982"/>
                  </a:cubicBezTo>
                  <a:cubicBezTo>
                    <a:pt x="0" y="165488"/>
                    <a:pt x="3136" y="161233"/>
                    <a:pt x="9184" y="159218"/>
                  </a:cubicBezTo>
                  <a:cubicBezTo>
                    <a:pt x="49503" y="147125"/>
                    <a:pt x="89822" y="135256"/>
                    <a:pt x="130365" y="123164"/>
                  </a:cubicBezTo>
                  <a:cubicBezTo>
                    <a:pt x="134621" y="121820"/>
                    <a:pt x="138428" y="122940"/>
                    <a:pt x="142012" y="124508"/>
                  </a:cubicBezTo>
                  <a:cubicBezTo>
                    <a:pt x="173372" y="137048"/>
                    <a:pt x="204731" y="149588"/>
                    <a:pt x="236090" y="161905"/>
                  </a:cubicBezTo>
                  <a:cubicBezTo>
                    <a:pt x="241690" y="164144"/>
                    <a:pt x="247290" y="166607"/>
                    <a:pt x="253113" y="168399"/>
                  </a:cubicBezTo>
                  <a:cubicBezTo>
                    <a:pt x="255353" y="169071"/>
                    <a:pt x="258041" y="169071"/>
                    <a:pt x="260281" y="168399"/>
                  </a:cubicBezTo>
                  <a:cubicBezTo>
                    <a:pt x="265881" y="166607"/>
                    <a:pt x="271481" y="164144"/>
                    <a:pt x="277305" y="161681"/>
                  </a:cubicBezTo>
                  <a:cubicBezTo>
                    <a:pt x="271033" y="151828"/>
                    <a:pt x="264761" y="142422"/>
                    <a:pt x="258713" y="132793"/>
                  </a:cubicBezTo>
                  <a:cubicBezTo>
                    <a:pt x="230266" y="88230"/>
                    <a:pt x="246842" y="29559"/>
                    <a:pt x="294328" y="7838"/>
                  </a:cubicBezTo>
                  <a:cubicBezTo>
                    <a:pt x="301720" y="4479"/>
                    <a:pt x="310232" y="3135"/>
                    <a:pt x="318296" y="672"/>
                  </a:cubicBezTo>
                  <a:cubicBezTo>
                    <a:pt x="318968" y="448"/>
                    <a:pt x="319416" y="224"/>
                    <a:pt x="320088" y="0"/>
                  </a:cubicBezTo>
                  <a:cubicBezTo>
                    <a:pt x="326584" y="0"/>
                    <a:pt x="333079" y="0"/>
                    <a:pt x="339575" y="0"/>
                  </a:cubicBezTo>
                  <a:cubicBezTo>
                    <a:pt x="340247" y="224"/>
                    <a:pt x="340695" y="672"/>
                    <a:pt x="341367" y="672"/>
                  </a:cubicBezTo>
                  <a:cubicBezTo>
                    <a:pt x="377430" y="6718"/>
                    <a:pt x="400502" y="27544"/>
                    <a:pt x="411701" y="62030"/>
                  </a:cubicBezTo>
                  <a:cubicBezTo>
                    <a:pt x="413269" y="66509"/>
                    <a:pt x="413941" y="71435"/>
                    <a:pt x="415061" y="75914"/>
                  </a:cubicBezTo>
                  <a:cubicBezTo>
                    <a:pt x="414613" y="83080"/>
                    <a:pt x="414613" y="89126"/>
                    <a:pt x="414613" y="95396"/>
                  </a:cubicBezTo>
                  <a:close/>
                  <a:moveTo>
                    <a:pt x="24191" y="374643"/>
                  </a:moveTo>
                  <a:cubicBezTo>
                    <a:pt x="57119" y="364789"/>
                    <a:pt x="89598" y="355160"/>
                    <a:pt x="122077" y="345531"/>
                  </a:cubicBezTo>
                  <a:cubicBezTo>
                    <a:pt x="122077" y="329856"/>
                    <a:pt x="122077" y="314404"/>
                    <a:pt x="122077" y="298729"/>
                  </a:cubicBezTo>
                  <a:cubicBezTo>
                    <a:pt x="121405" y="298729"/>
                    <a:pt x="120957" y="298729"/>
                    <a:pt x="120285" y="298729"/>
                  </a:cubicBezTo>
                  <a:cubicBezTo>
                    <a:pt x="111997" y="299848"/>
                    <a:pt x="107069" y="294250"/>
                    <a:pt x="106173" y="289100"/>
                  </a:cubicBezTo>
                  <a:cubicBezTo>
                    <a:pt x="104829" y="282382"/>
                    <a:pt x="108861" y="276783"/>
                    <a:pt x="116477" y="274544"/>
                  </a:cubicBezTo>
                  <a:cubicBezTo>
                    <a:pt x="118269" y="274096"/>
                    <a:pt x="120285" y="273200"/>
                    <a:pt x="122077" y="272752"/>
                  </a:cubicBezTo>
                  <a:cubicBezTo>
                    <a:pt x="122077" y="232444"/>
                    <a:pt x="122077" y="192360"/>
                    <a:pt x="122077" y="151828"/>
                  </a:cubicBezTo>
                  <a:cubicBezTo>
                    <a:pt x="89374" y="161681"/>
                    <a:pt x="56671" y="171310"/>
                    <a:pt x="24191" y="180939"/>
                  </a:cubicBezTo>
                  <a:cubicBezTo>
                    <a:pt x="24191" y="245432"/>
                    <a:pt x="24191" y="309478"/>
                    <a:pt x="24191" y="374643"/>
                  </a:cubicBezTo>
                  <a:close/>
                  <a:moveTo>
                    <a:pt x="243930" y="384944"/>
                  </a:moveTo>
                  <a:cubicBezTo>
                    <a:pt x="244154" y="384272"/>
                    <a:pt x="244378" y="383824"/>
                    <a:pt x="244378" y="383376"/>
                  </a:cubicBezTo>
                  <a:cubicBezTo>
                    <a:pt x="244378" y="369044"/>
                    <a:pt x="244378" y="354712"/>
                    <a:pt x="244378" y="340381"/>
                  </a:cubicBezTo>
                  <a:cubicBezTo>
                    <a:pt x="244378" y="339261"/>
                    <a:pt x="243258" y="337917"/>
                    <a:pt x="242362" y="337022"/>
                  </a:cubicBezTo>
                  <a:cubicBezTo>
                    <a:pt x="236314" y="331871"/>
                    <a:pt x="236090" y="322914"/>
                    <a:pt x="242138" y="317987"/>
                  </a:cubicBezTo>
                  <a:cubicBezTo>
                    <a:pt x="244154" y="316420"/>
                    <a:pt x="244602" y="314852"/>
                    <a:pt x="244602" y="312613"/>
                  </a:cubicBezTo>
                  <a:cubicBezTo>
                    <a:pt x="244602" y="273648"/>
                    <a:pt x="244602" y="234684"/>
                    <a:pt x="244602" y="195719"/>
                  </a:cubicBezTo>
                  <a:cubicBezTo>
                    <a:pt x="244602" y="192584"/>
                    <a:pt x="243482" y="191464"/>
                    <a:pt x="240794" y="190344"/>
                  </a:cubicBezTo>
                  <a:cubicBezTo>
                    <a:pt x="217946" y="181387"/>
                    <a:pt x="195099" y="172206"/>
                    <a:pt x="172028" y="163248"/>
                  </a:cubicBezTo>
                  <a:cubicBezTo>
                    <a:pt x="163740" y="159889"/>
                    <a:pt x="155452" y="156530"/>
                    <a:pt x="146716" y="153171"/>
                  </a:cubicBezTo>
                  <a:cubicBezTo>
                    <a:pt x="146492" y="154291"/>
                    <a:pt x="146492" y="154963"/>
                    <a:pt x="146492" y="155634"/>
                  </a:cubicBezTo>
                  <a:cubicBezTo>
                    <a:pt x="146492" y="194151"/>
                    <a:pt x="146492" y="232444"/>
                    <a:pt x="146492" y="270961"/>
                  </a:cubicBezTo>
                  <a:cubicBezTo>
                    <a:pt x="146492" y="272305"/>
                    <a:pt x="147388" y="273872"/>
                    <a:pt x="148508" y="274992"/>
                  </a:cubicBezTo>
                  <a:cubicBezTo>
                    <a:pt x="154108" y="280590"/>
                    <a:pt x="154108" y="287980"/>
                    <a:pt x="148284" y="293578"/>
                  </a:cubicBezTo>
                  <a:cubicBezTo>
                    <a:pt x="147388" y="294474"/>
                    <a:pt x="146492" y="295594"/>
                    <a:pt x="146492" y="296713"/>
                  </a:cubicBezTo>
                  <a:cubicBezTo>
                    <a:pt x="146268" y="313061"/>
                    <a:pt x="146492" y="329632"/>
                    <a:pt x="146492" y="346203"/>
                  </a:cubicBezTo>
                  <a:cubicBezTo>
                    <a:pt x="178971" y="359191"/>
                    <a:pt x="211451" y="371956"/>
                    <a:pt x="243930" y="384944"/>
                  </a:cubicBezTo>
                  <a:close/>
                  <a:moveTo>
                    <a:pt x="268793" y="386511"/>
                  </a:moveTo>
                  <a:cubicBezTo>
                    <a:pt x="270361" y="386063"/>
                    <a:pt x="271481" y="385839"/>
                    <a:pt x="272825" y="385392"/>
                  </a:cubicBezTo>
                  <a:cubicBezTo>
                    <a:pt x="302616" y="376434"/>
                    <a:pt x="332407" y="367477"/>
                    <a:pt x="362199" y="358743"/>
                  </a:cubicBezTo>
                  <a:cubicBezTo>
                    <a:pt x="365335" y="357848"/>
                    <a:pt x="366006" y="356504"/>
                    <a:pt x="366006" y="353593"/>
                  </a:cubicBezTo>
                  <a:cubicBezTo>
                    <a:pt x="366006" y="299401"/>
                    <a:pt x="366006" y="245432"/>
                    <a:pt x="366006" y="191240"/>
                  </a:cubicBezTo>
                  <a:cubicBezTo>
                    <a:pt x="366006" y="190120"/>
                    <a:pt x="365783" y="189001"/>
                    <a:pt x="365783" y="186985"/>
                  </a:cubicBezTo>
                  <a:cubicBezTo>
                    <a:pt x="357271" y="200198"/>
                    <a:pt x="349207" y="212290"/>
                    <a:pt x="341367" y="224606"/>
                  </a:cubicBezTo>
                  <a:cubicBezTo>
                    <a:pt x="340919" y="225278"/>
                    <a:pt x="340919" y="226398"/>
                    <a:pt x="340919" y="227070"/>
                  </a:cubicBezTo>
                  <a:cubicBezTo>
                    <a:pt x="341143" y="233564"/>
                    <a:pt x="341815" y="239834"/>
                    <a:pt x="341815" y="246328"/>
                  </a:cubicBezTo>
                  <a:cubicBezTo>
                    <a:pt x="341591" y="252598"/>
                    <a:pt x="335991" y="257301"/>
                    <a:pt x="329496" y="257077"/>
                  </a:cubicBezTo>
                  <a:cubicBezTo>
                    <a:pt x="323224" y="256853"/>
                    <a:pt x="317848" y="252151"/>
                    <a:pt x="317848" y="246104"/>
                  </a:cubicBezTo>
                  <a:cubicBezTo>
                    <a:pt x="317848" y="239610"/>
                    <a:pt x="318520" y="233340"/>
                    <a:pt x="318744" y="226846"/>
                  </a:cubicBezTo>
                  <a:cubicBezTo>
                    <a:pt x="318744" y="225950"/>
                    <a:pt x="318296" y="224830"/>
                    <a:pt x="317848" y="223935"/>
                  </a:cubicBezTo>
                  <a:cubicBezTo>
                    <a:pt x="309560" y="210946"/>
                    <a:pt x="301048" y="198182"/>
                    <a:pt x="292760" y="185194"/>
                  </a:cubicBezTo>
                  <a:cubicBezTo>
                    <a:pt x="291417" y="183179"/>
                    <a:pt x="290297" y="183179"/>
                    <a:pt x="288505" y="184074"/>
                  </a:cubicBezTo>
                  <a:cubicBezTo>
                    <a:pt x="283353" y="186314"/>
                    <a:pt x="277977" y="188553"/>
                    <a:pt x="272825" y="190344"/>
                  </a:cubicBezTo>
                  <a:cubicBezTo>
                    <a:pt x="269913" y="191240"/>
                    <a:pt x="269241" y="192808"/>
                    <a:pt x="269241" y="195943"/>
                  </a:cubicBezTo>
                  <a:cubicBezTo>
                    <a:pt x="269465" y="233788"/>
                    <a:pt x="269241" y="271633"/>
                    <a:pt x="269241" y="309254"/>
                  </a:cubicBezTo>
                  <a:cubicBezTo>
                    <a:pt x="269241" y="310597"/>
                    <a:pt x="269241" y="311941"/>
                    <a:pt x="269241" y="313285"/>
                  </a:cubicBezTo>
                  <a:cubicBezTo>
                    <a:pt x="269913" y="313285"/>
                    <a:pt x="270361" y="313285"/>
                    <a:pt x="270809" y="313285"/>
                  </a:cubicBezTo>
                  <a:cubicBezTo>
                    <a:pt x="277977" y="313061"/>
                    <a:pt x="283577" y="317092"/>
                    <a:pt x="284697" y="323138"/>
                  </a:cubicBezTo>
                  <a:cubicBezTo>
                    <a:pt x="285817" y="329856"/>
                    <a:pt x="282233" y="335230"/>
                    <a:pt x="275289" y="337470"/>
                  </a:cubicBezTo>
                  <a:cubicBezTo>
                    <a:pt x="273497" y="338141"/>
                    <a:pt x="271481" y="338813"/>
                    <a:pt x="269465" y="339261"/>
                  </a:cubicBezTo>
                  <a:cubicBezTo>
                    <a:pt x="268793" y="355160"/>
                    <a:pt x="268793" y="370612"/>
                    <a:pt x="268793" y="386511"/>
                  </a:cubicBezTo>
                  <a:close/>
                  <a:moveTo>
                    <a:pt x="329496" y="197287"/>
                  </a:moveTo>
                  <a:cubicBezTo>
                    <a:pt x="330167" y="196391"/>
                    <a:pt x="330616" y="196167"/>
                    <a:pt x="330839" y="195719"/>
                  </a:cubicBezTo>
                  <a:cubicBezTo>
                    <a:pt x="347415" y="170190"/>
                    <a:pt x="364215" y="144662"/>
                    <a:pt x="380566" y="119133"/>
                  </a:cubicBezTo>
                  <a:cubicBezTo>
                    <a:pt x="388406" y="107041"/>
                    <a:pt x="391318" y="93605"/>
                    <a:pt x="389526" y="79049"/>
                  </a:cubicBezTo>
                  <a:cubicBezTo>
                    <a:pt x="384598" y="34934"/>
                    <a:pt x="334871" y="10749"/>
                    <a:pt x="297464" y="34486"/>
                  </a:cubicBezTo>
                  <a:cubicBezTo>
                    <a:pt x="268345" y="52849"/>
                    <a:pt x="260057" y="90694"/>
                    <a:pt x="279097" y="120253"/>
                  </a:cubicBezTo>
                  <a:cubicBezTo>
                    <a:pt x="295224" y="145110"/>
                    <a:pt x="311352" y="169966"/>
                    <a:pt x="327704" y="194823"/>
                  </a:cubicBezTo>
                  <a:cubicBezTo>
                    <a:pt x="328151" y="195495"/>
                    <a:pt x="328600" y="196167"/>
                    <a:pt x="329496" y="197287"/>
                  </a:cubicBezTo>
                  <a:close/>
                </a:path>
              </a:pathLst>
            </a:custGeom>
            <a:grpFill/>
            <a:ln w="2240" cap="flat">
              <a:noFill/>
              <a:prstDash val="solid"/>
              <a:miter/>
            </a:ln>
          </p:spPr>
          <p:txBody>
            <a:bodyPr rtlCol="0" anchor="ctr"/>
            <a:lstStyle/>
            <a:p>
              <a:endParaRPr lang="ru-RU"/>
            </a:p>
          </p:txBody>
        </p:sp>
        <p:sp>
          <p:nvSpPr>
            <p:cNvPr id="495" name="Полилиния 494">
              <a:extLst>
                <a:ext uri="{FF2B5EF4-FFF2-40B4-BE49-F238E27FC236}">
                  <a16:creationId xmlns:a16="http://schemas.microsoft.com/office/drawing/2014/main" id="{4C8841BF-89D9-7288-B40E-F4A8CB69607F}"/>
                </a:ext>
              </a:extLst>
            </p:cNvPr>
            <p:cNvSpPr/>
            <p:nvPr/>
          </p:nvSpPr>
          <p:spPr>
            <a:xfrm>
              <a:off x="3999850" y="2433351"/>
              <a:ext cx="36904" cy="27579"/>
            </a:xfrm>
            <a:custGeom>
              <a:avLst/>
              <a:gdLst>
                <a:gd name="connsiteX0" fmla="*/ 14349 w 36904"/>
                <a:gd name="connsiteY0" fmla="*/ 27579 h 27579"/>
                <a:gd name="connsiteX1" fmla="*/ 237 w 36904"/>
                <a:gd name="connsiteY1" fmla="*/ 17950 h 27579"/>
                <a:gd name="connsiteX2" fmla="*/ 7629 w 36904"/>
                <a:gd name="connsiteY2" fmla="*/ 4290 h 27579"/>
                <a:gd name="connsiteX3" fmla="*/ 22412 w 36904"/>
                <a:gd name="connsiteY3" fmla="*/ 259 h 27579"/>
                <a:gd name="connsiteX4" fmla="*/ 36524 w 36904"/>
                <a:gd name="connsiteY4" fmla="*/ 8769 h 27579"/>
                <a:gd name="connsiteX5" fmla="*/ 28012 w 36904"/>
                <a:gd name="connsiteY5" fmla="*/ 23773 h 27579"/>
                <a:gd name="connsiteX6" fmla="*/ 14349 w 36904"/>
                <a:gd name="connsiteY6" fmla="*/ 27579 h 2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4" h="27579">
                  <a:moveTo>
                    <a:pt x="14349" y="27579"/>
                  </a:moveTo>
                  <a:cubicBezTo>
                    <a:pt x="6509" y="27579"/>
                    <a:pt x="1357" y="23549"/>
                    <a:pt x="237" y="17950"/>
                  </a:cubicBezTo>
                  <a:cubicBezTo>
                    <a:pt x="-883" y="12128"/>
                    <a:pt x="2029" y="6306"/>
                    <a:pt x="7629" y="4290"/>
                  </a:cubicBezTo>
                  <a:cubicBezTo>
                    <a:pt x="12333" y="2499"/>
                    <a:pt x="17261" y="1155"/>
                    <a:pt x="22412" y="259"/>
                  </a:cubicBezTo>
                  <a:cubicBezTo>
                    <a:pt x="28908" y="-1084"/>
                    <a:pt x="34956" y="2946"/>
                    <a:pt x="36524" y="8769"/>
                  </a:cubicBezTo>
                  <a:cubicBezTo>
                    <a:pt x="38092" y="15263"/>
                    <a:pt x="34732" y="21533"/>
                    <a:pt x="28012" y="23773"/>
                  </a:cubicBezTo>
                  <a:cubicBezTo>
                    <a:pt x="23084" y="25116"/>
                    <a:pt x="17932" y="26460"/>
                    <a:pt x="14349" y="27579"/>
                  </a:cubicBezTo>
                  <a:close/>
                </a:path>
              </a:pathLst>
            </a:custGeom>
            <a:grpFill/>
            <a:ln w="2240" cap="flat">
              <a:noFill/>
              <a:prstDash val="solid"/>
              <a:miter/>
            </a:ln>
          </p:spPr>
          <p:txBody>
            <a:bodyPr rtlCol="0" anchor="ctr"/>
            <a:lstStyle/>
            <a:p>
              <a:endParaRPr lang="ru-RU"/>
            </a:p>
          </p:txBody>
        </p:sp>
        <p:sp>
          <p:nvSpPr>
            <p:cNvPr id="496" name="Полилиния 495">
              <a:extLst>
                <a:ext uri="{FF2B5EF4-FFF2-40B4-BE49-F238E27FC236}">
                  <a16:creationId xmlns:a16="http://schemas.microsoft.com/office/drawing/2014/main" id="{BC410260-1B75-CB7C-2F2C-8D0A598AB06E}"/>
                </a:ext>
              </a:extLst>
            </p:cNvPr>
            <p:cNvSpPr/>
            <p:nvPr/>
          </p:nvSpPr>
          <p:spPr>
            <a:xfrm>
              <a:off x="4123673" y="2434401"/>
              <a:ext cx="46213" cy="33023"/>
            </a:xfrm>
            <a:custGeom>
              <a:avLst/>
              <a:gdLst>
                <a:gd name="connsiteX0" fmla="*/ 32985 w 46213"/>
                <a:gd name="connsiteY0" fmla="*/ 33023 h 33023"/>
                <a:gd name="connsiteX1" fmla="*/ 28729 w 46213"/>
                <a:gd name="connsiteY1" fmla="*/ 31904 h 33023"/>
                <a:gd name="connsiteX2" fmla="*/ 8570 w 46213"/>
                <a:gd name="connsiteY2" fmla="*/ 23842 h 33023"/>
                <a:gd name="connsiteX3" fmla="*/ 954 w 46213"/>
                <a:gd name="connsiteY3" fmla="*/ 7495 h 33023"/>
                <a:gd name="connsiteX4" fmla="*/ 17305 w 46213"/>
                <a:gd name="connsiteY4" fmla="*/ 1001 h 33023"/>
                <a:gd name="connsiteX5" fmla="*/ 38585 w 46213"/>
                <a:gd name="connsiteY5" fmla="*/ 9510 h 33023"/>
                <a:gd name="connsiteX6" fmla="*/ 45977 w 46213"/>
                <a:gd name="connsiteY6" fmla="*/ 23170 h 33023"/>
                <a:gd name="connsiteX7" fmla="*/ 32985 w 46213"/>
                <a:gd name="connsiteY7" fmla="*/ 33023 h 3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13" h="33023">
                  <a:moveTo>
                    <a:pt x="32985" y="33023"/>
                  </a:moveTo>
                  <a:cubicBezTo>
                    <a:pt x="32313" y="32800"/>
                    <a:pt x="30297" y="32576"/>
                    <a:pt x="28729" y="31904"/>
                  </a:cubicBezTo>
                  <a:cubicBezTo>
                    <a:pt x="22009" y="29217"/>
                    <a:pt x="15289" y="26529"/>
                    <a:pt x="8570" y="23842"/>
                  </a:cubicBezTo>
                  <a:cubicBezTo>
                    <a:pt x="1402" y="20931"/>
                    <a:pt x="-1734" y="14213"/>
                    <a:pt x="954" y="7495"/>
                  </a:cubicBezTo>
                  <a:cubicBezTo>
                    <a:pt x="3642" y="1225"/>
                    <a:pt x="10361" y="-1686"/>
                    <a:pt x="17305" y="1001"/>
                  </a:cubicBezTo>
                  <a:cubicBezTo>
                    <a:pt x="24473" y="3688"/>
                    <a:pt x="31641" y="6375"/>
                    <a:pt x="38585" y="9510"/>
                  </a:cubicBezTo>
                  <a:cubicBezTo>
                    <a:pt x="44185" y="11973"/>
                    <a:pt x="47097" y="17572"/>
                    <a:pt x="45977" y="23170"/>
                  </a:cubicBezTo>
                  <a:cubicBezTo>
                    <a:pt x="44633" y="29217"/>
                    <a:pt x="39929" y="33023"/>
                    <a:pt x="32985" y="33023"/>
                  </a:cubicBezTo>
                  <a:close/>
                </a:path>
              </a:pathLst>
            </a:custGeom>
            <a:grpFill/>
            <a:ln w="2240" cap="flat">
              <a:noFill/>
              <a:prstDash val="solid"/>
              <a:miter/>
            </a:ln>
          </p:spPr>
          <p:txBody>
            <a:bodyPr rtlCol="0" anchor="ctr"/>
            <a:lstStyle/>
            <a:p>
              <a:endParaRPr lang="ru-RU"/>
            </a:p>
          </p:txBody>
        </p:sp>
        <p:sp>
          <p:nvSpPr>
            <p:cNvPr id="497" name="Полилиния 496">
              <a:extLst>
                <a:ext uri="{FF2B5EF4-FFF2-40B4-BE49-F238E27FC236}">
                  <a16:creationId xmlns:a16="http://schemas.microsoft.com/office/drawing/2014/main" id="{E765D148-C651-6A8B-4CAE-98A239E6E069}"/>
                </a:ext>
              </a:extLst>
            </p:cNvPr>
            <p:cNvSpPr/>
            <p:nvPr/>
          </p:nvSpPr>
          <p:spPr>
            <a:xfrm>
              <a:off x="4257548" y="2429117"/>
              <a:ext cx="36138" cy="39794"/>
            </a:xfrm>
            <a:custGeom>
              <a:avLst/>
              <a:gdLst>
                <a:gd name="connsiteX0" fmla="*/ 11107 w 36138"/>
                <a:gd name="connsiteY0" fmla="*/ 15465 h 39794"/>
                <a:gd name="connsiteX1" fmla="*/ 12675 w 36138"/>
                <a:gd name="connsiteY1" fmla="*/ 7404 h 39794"/>
                <a:gd name="connsiteX2" fmla="*/ 26339 w 36138"/>
                <a:gd name="connsiteY2" fmla="*/ 238 h 39794"/>
                <a:gd name="connsiteX3" fmla="*/ 35971 w 36138"/>
                <a:gd name="connsiteY3" fmla="*/ 11658 h 39794"/>
                <a:gd name="connsiteX4" fmla="*/ 35971 w 36138"/>
                <a:gd name="connsiteY4" fmla="*/ 24647 h 39794"/>
                <a:gd name="connsiteX5" fmla="*/ 28131 w 36138"/>
                <a:gd name="connsiteY5" fmla="*/ 35619 h 39794"/>
                <a:gd name="connsiteX6" fmla="*/ 15363 w 36138"/>
                <a:gd name="connsiteY6" fmla="*/ 39426 h 39794"/>
                <a:gd name="connsiteX7" fmla="*/ 579 w 36138"/>
                <a:gd name="connsiteY7" fmla="*/ 31365 h 39794"/>
                <a:gd name="connsiteX8" fmla="*/ 8867 w 36138"/>
                <a:gd name="connsiteY8" fmla="*/ 15913 h 39794"/>
                <a:gd name="connsiteX9" fmla="*/ 11107 w 36138"/>
                <a:gd name="connsiteY9" fmla="*/ 15465 h 3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38" h="39794">
                  <a:moveTo>
                    <a:pt x="11107" y="15465"/>
                  </a:moveTo>
                  <a:cubicBezTo>
                    <a:pt x="11555" y="12554"/>
                    <a:pt x="11779" y="9867"/>
                    <a:pt x="12675" y="7404"/>
                  </a:cubicBezTo>
                  <a:cubicBezTo>
                    <a:pt x="14691" y="2029"/>
                    <a:pt x="20739" y="-882"/>
                    <a:pt x="26339" y="238"/>
                  </a:cubicBezTo>
                  <a:cubicBezTo>
                    <a:pt x="31715" y="1357"/>
                    <a:pt x="35746" y="6060"/>
                    <a:pt x="35971" y="11658"/>
                  </a:cubicBezTo>
                  <a:cubicBezTo>
                    <a:pt x="36195" y="15913"/>
                    <a:pt x="36195" y="20392"/>
                    <a:pt x="35971" y="24647"/>
                  </a:cubicBezTo>
                  <a:cubicBezTo>
                    <a:pt x="35746" y="30021"/>
                    <a:pt x="33059" y="33828"/>
                    <a:pt x="28131" y="35619"/>
                  </a:cubicBezTo>
                  <a:cubicBezTo>
                    <a:pt x="23875" y="37187"/>
                    <a:pt x="19619" y="38530"/>
                    <a:pt x="15363" y="39426"/>
                  </a:cubicBezTo>
                  <a:cubicBezTo>
                    <a:pt x="8643" y="40994"/>
                    <a:pt x="2371" y="37411"/>
                    <a:pt x="579" y="31365"/>
                  </a:cubicBezTo>
                  <a:cubicBezTo>
                    <a:pt x="-1437" y="24870"/>
                    <a:pt x="1923" y="18376"/>
                    <a:pt x="8867" y="15913"/>
                  </a:cubicBezTo>
                  <a:cubicBezTo>
                    <a:pt x="9315" y="15913"/>
                    <a:pt x="10211" y="15689"/>
                    <a:pt x="11107" y="15465"/>
                  </a:cubicBezTo>
                  <a:close/>
                </a:path>
              </a:pathLst>
            </a:custGeom>
            <a:grpFill/>
            <a:ln w="2240" cap="flat">
              <a:noFill/>
              <a:prstDash val="solid"/>
              <a:miter/>
            </a:ln>
          </p:spPr>
          <p:txBody>
            <a:bodyPr rtlCol="0" anchor="ctr"/>
            <a:lstStyle/>
            <a:p>
              <a:endParaRPr lang="ru-RU"/>
            </a:p>
          </p:txBody>
        </p:sp>
        <p:sp>
          <p:nvSpPr>
            <p:cNvPr id="498" name="Полилиния 497">
              <a:extLst>
                <a:ext uri="{FF2B5EF4-FFF2-40B4-BE49-F238E27FC236}">
                  <a16:creationId xmlns:a16="http://schemas.microsoft.com/office/drawing/2014/main" id="{8DF98531-58F6-3945-8562-288F9B25671F}"/>
                </a:ext>
              </a:extLst>
            </p:cNvPr>
            <p:cNvSpPr/>
            <p:nvPr/>
          </p:nvSpPr>
          <p:spPr>
            <a:xfrm>
              <a:off x="4244688" y="2194448"/>
              <a:ext cx="73022" cy="73674"/>
            </a:xfrm>
            <a:custGeom>
              <a:avLst/>
              <a:gdLst>
                <a:gd name="connsiteX0" fmla="*/ 73022 w 73022"/>
                <a:gd name="connsiteY0" fmla="*/ 37173 h 73674"/>
                <a:gd name="connsiteX1" fmla="*/ 36511 w 73022"/>
                <a:gd name="connsiteY1" fmla="*/ 73674 h 73674"/>
                <a:gd name="connsiteX2" fmla="*/ 0 w 73022"/>
                <a:gd name="connsiteY2" fmla="*/ 37173 h 73674"/>
                <a:gd name="connsiteX3" fmla="*/ 36511 w 73022"/>
                <a:gd name="connsiteY3" fmla="*/ 0 h 73674"/>
                <a:gd name="connsiteX4" fmla="*/ 73022 w 73022"/>
                <a:gd name="connsiteY4" fmla="*/ 37173 h 73674"/>
                <a:gd name="connsiteX5" fmla="*/ 36511 w 73022"/>
                <a:gd name="connsiteY5" fmla="*/ 49266 h 73674"/>
                <a:gd name="connsiteX6" fmla="*/ 48607 w 73022"/>
                <a:gd name="connsiteY6" fmla="*/ 36949 h 73674"/>
                <a:gd name="connsiteX7" fmla="*/ 36287 w 73022"/>
                <a:gd name="connsiteY7" fmla="*/ 24185 h 73674"/>
                <a:gd name="connsiteX8" fmla="*/ 24191 w 73022"/>
                <a:gd name="connsiteY8" fmla="*/ 37173 h 73674"/>
                <a:gd name="connsiteX9" fmla="*/ 36511 w 73022"/>
                <a:gd name="connsiteY9" fmla="*/ 4926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022" h="73674">
                  <a:moveTo>
                    <a:pt x="73022" y="37173"/>
                  </a:moveTo>
                  <a:cubicBezTo>
                    <a:pt x="73022" y="57551"/>
                    <a:pt x="56895" y="73674"/>
                    <a:pt x="36511" y="73674"/>
                  </a:cubicBezTo>
                  <a:cubicBezTo>
                    <a:pt x="16127" y="73674"/>
                    <a:pt x="0" y="57551"/>
                    <a:pt x="0" y="37173"/>
                  </a:cubicBezTo>
                  <a:cubicBezTo>
                    <a:pt x="0" y="16795"/>
                    <a:pt x="16576" y="0"/>
                    <a:pt x="36511" y="0"/>
                  </a:cubicBezTo>
                  <a:cubicBezTo>
                    <a:pt x="56446" y="0"/>
                    <a:pt x="73022" y="16795"/>
                    <a:pt x="73022" y="37173"/>
                  </a:cubicBezTo>
                  <a:close/>
                  <a:moveTo>
                    <a:pt x="36511" y="49266"/>
                  </a:moveTo>
                  <a:cubicBezTo>
                    <a:pt x="43007" y="49266"/>
                    <a:pt x="48607" y="43443"/>
                    <a:pt x="48607" y="36949"/>
                  </a:cubicBezTo>
                  <a:cubicBezTo>
                    <a:pt x="48383" y="30455"/>
                    <a:pt x="42559" y="24185"/>
                    <a:pt x="36287" y="24185"/>
                  </a:cubicBezTo>
                  <a:cubicBezTo>
                    <a:pt x="30015" y="24185"/>
                    <a:pt x="24191" y="30679"/>
                    <a:pt x="24191" y="37173"/>
                  </a:cubicBezTo>
                  <a:cubicBezTo>
                    <a:pt x="24415" y="43667"/>
                    <a:pt x="30239" y="49490"/>
                    <a:pt x="36511" y="49266"/>
                  </a:cubicBezTo>
                  <a:close/>
                </a:path>
              </a:pathLst>
            </a:custGeom>
            <a:grpFill/>
            <a:ln w="2240" cap="flat">
              <a:noFill/>
              <a:prstDash val="solid"/>
              <a:miter/>
            </a:ln>
          </p:spPr>
          <p:txBody>
            <a:bodyPr rtlCol="0" anchor="ctr"/>
            <a:lstStyle/>
            <a:p>
              <a:endParaRPr lang="ru-RU"/>
            </a:p>
          </p:txBody>
        </p:sp>
      </p:grpSp>
      <p:sp>
        <p:nvSpPr>
          <p:cNvPr id="499" name="Полилиния 498">
            <a:extLst>
              <a:ext uri="{FF2B5EF4-FFF2-40B4-BE49-F238E27FC236}">
                <a16:creationId xmlns:a16="http://schemas.microsoft.com/office/drawing/2014/main" id="{E9AAE719-E8BC-608D-44A8-CB217BFE4264}"/>
              </a:ext>
            </a:extLst>
          </p:cNvPr>
          <p:cNvSpPr/>
          <p:nvPr/>
        </p:nvSpPr>
        <p:spPr>
          <a:xfrm>
            <a:off x="4691007" y="5578570"/>
            <a:ext cx="401654" cy="320489"/>
          </a:xfrm>
          <a:custGeom>
            <a:avLst/>
            <a:gdLst>
              <a:gd name="connsiteX0" fmla="*/ 0 w 562281"/>
              <a:gd name="connsiteY0" fmla="*/ 105809 h 448657"/>
              <a:gd name="connsiteX1" fmla="*/ 15456 w 562281"/>
              <a:gd name="connsiteY1" fmla="*/ 93045 h 448657"/>
              <a:gd name="connsiteX2" fmla="*/ 267449 w 562281"/>
              <a:gd name="connsiteY2" fmla="*/ 1680 h 448657"/>
              <a:gd name="connsiteX3" fmla="*/ 285593 w 562281"/>
              <a:gd name="connsiteY3" fmla="*/ 1680 h 448657"/>
              <a:gd name="connsiteX4" fmla="*/ 539378 w 562281"/>
              <a:gd name="connsiteY4" fmla="*/ 93717 h 448657"/>
              <a:gd name="connsiteX5" fmla="*/ 553042 w 562281"/>
              <a:gd name="connsiteY5" fmla="*/ 110288 h 448657"/>
              <a:gd name="connsiteX6" fmla="*/ 539602 w 562281"/>
              <a:gd name="connsiteY6" fmla="*/ 126859 h 448657"/>
              <a:gd name="connsiteX7" fmla="*/ 516979 w 562281"/>
              <a:gd name="connsiteY7" fmla="*/ 135145 h 448657"/>
              <a:gd name="connsiteX8" fmla="*/ 513843 w 562281"/>
              <a:gd name="connsiteY8" fmla="*/ 139623 h 448657"/>
              <a:gd name="connsiteX9" fmla="*/ 513843 w 562281"/>
              <a:gd name="connsiteY9" fmla="*/ 282270 h 448657"/>
              <a:gd name="connsiteX10" fmla="*/ 516979 w 562281"/>
              <a:gd name="connsiteY10" fmla="*/ 288092 h 448657"/>
              <a:gd name="connsiteX11" fmla="*/ 555729 w 562281"/>
              <a:gd name="connsiteY11" fmla="*/ 327057 h 448657"/>
              <a:gd name="connsiteX12" fmla="*/ 555729 w 562281"/>
              <a:gd name="connsiteY12" fmla="*/ 353929 h 448657"/>
              <a:gd name="connsiteX13" fmla="*/ 516979 w 562281"/>
              <a:gd name="connsiteY13" fmla="*/ 392893 h 448657"/>
              <a:gd name="connsiteX14" fmla="*/ 513843 w 562281"/>
              <a:gd name="connsiteY14" fmla="*/ 400283 h 448657"/>
              <a:gd name="connsiteX15" fmla="*/ 513619 w 562281"/>
              <a:gd name="connsiteY15" fmla="*/ 430962 h 448657"/>
              <a:gd name="connsiteX16" fmla="*/ 497491 w 562281"/>
              <a:gd name="connsiteY16" fmla="*/ 448653 h 448657"/>
              <a:gd name="connsiteX17" fmla="*/ 480916 w 562281"/>
              <a:gd name="connsiteY17" fmla="*/ 430738 h 448657"/>
              <a:gd name="connsiteX18" fmla="*/ 480691 w 562281"/>
              <a:gd name="connsiteY18" fmla="*/ 400059 h 448657"/>
              <a:gd name="connsiteX19" fmla="*/ 477556 w 562281"/>
              <a:gd name="connsiteY19" fmla="*/ 392670 h 448657"/>
              <a:gd name="connsiteX20" fmla="*/ 439252 w 562281"/>
              <a:gd name="connsiteY20" fmla="*/ 354153 h 448657"/>
              <a:gd name="connsiteX21" fmla="*/ 439252 w 562281"/>
              <a:gd name="connsiteY21" fmla="*/ 326609 h 448657"/>
              <a:gd name="connsiteX22" fmla="*/ 477556 w 562281"/>
              <a:gd name="connsiteY22" fmla="*/ 288092 h 448657"/>
              <a:gd name="connsiteX23" fmla="*/ 480691 w 562281"/>
              <a:gd name="connsiteY23" fmla="*/ 281598 h 448657"/>
              <a:gd name="connsiteX24" fmla="*/ 480916 w 562281"/>
              <a:gd name="connsiteY24" fmla="*/ 151044 h 448657"/>
              <a:gd name="connsiteX25" fmla="*/ 480691 w 562281"/>
              <a:gd name="connsiteY25" fmla="*/ 148133 h 448657"/>
              <a:gd name="connsiteX26" fmla="*/ 454932 w 562281"/>
              <a:gd name="connsiteY26" fmla="*/ 157314 h 448657"/>
              <a:gd name="connsiteX27" fmla="*/ 441044 w 562281"/>
              <a:gd name="connsiteY27" fmla="*/ 177020 h 448657"/>
              <a:gd name="connsiteX28" fmla="*/ 441044 w 562281"/>
              <a:gd name="connsiteY28" fmla="*/ 265251 h 448657"/>
              <a:gd name="connsiteX29" fmla="*/ 433205 w 562281"/>
              <a:gd name="connsiteY29" fmla="*/ 284285 h 448657"/>
              <a:gd name="connsiteX30" fmla="*/ 369366 w 562281"/>
              <a:gd name="connsiteY30" fmla="*/ 319219 h 448657"/>
              <a:gd name="connsiteX31" fmla="*/ 261625 w 562281"/>
              <a:gd name="connsiteY31" fmla="*/ 331535 h 448657"/>
              <a:gd name="connsiteX32" fmla="*/ 161276 w 562281"/>
              <a:gd name="connsiteY32" fmla="*/ 313844 h 448657"/>
              <a:gd name="connsiteX33" fmla="*/ 115805 w 562281"/>
              <a:gd name="connsiteY33" fmla="*/ 286076 h 448657"/>
              <a:gd name="connsiteX34" fmla="*/ 106397 w 562281"/>
              <a:gd name="connsiteY34" fmla="*/ 264355 h 448657"/>
              <a:gd name="connsiteX35" fmla="*/ 106621 w 562281"/>
              <a:gd name="connsiteY35" fmla="*/ 166719 h 448657"/>
              <a:gd name="connsiteX36" fmla="*/ 101469 w 562281"/>
              <a:gd name="connsiteY36" fmla="*/ 159329 h 448657"/>
              <a:gd name="connsiteX37" fmla="*/ 14112 w 562281"/>
              <a:gd name="connsiteY37" fmla="*/ 127307 h 448657"/>
              <a:gd name="connsiteX38" fmla="*/ 0 w 562281"/>
              <a:gd name="connsiteY38" fmla="*/ 115438 h 448657"/>
              <a:gd name="connsiteX39" fmla="*/ 0 w 562281"/>
              <a:gd name="connsiteY39" fmla="*/ 105809 h 448657"/>
              <a:gd name="connsiteX40" fmla="*/ 64958 w 562281"/>
              <a:gd name="connsiteY40" fmla="*/ 110736 h 448657"/>
              <a:gd name="connsiteX41" fmla="*/ 69662 w 562281"/>
              <a:gd name="connsiteY41" fmla="*/ 112527 h 448657"/>
              <a:gd name="connsiteX42" fmla="*/ 267449 w 562281"/>
              <a:gd name="connsiteY42" fmla="*/ 185978 h 448657"/>
              <a:gd name="connsiteX43" fmla="*/ 279097 w 562281"/>
              <a:gd name="connsiteY43" fmla="*/ 185754 h 448657"/>
              <a:gd name="connsiteX44" fmla="*/ 454484 w 562281"/>
              <a:gd name="connsiteY44" fmla="*/ 122380 h 448657"/>
              <a:gd name="connsiteX45" fmla="*/ 486963 w 562281"/>
              <a:gd name="connsiteY45" fmla="*/ 110736 h 448657"/>
              <a:gd name="connsiteX46" fmla="*/ 481587 w 562281"/>
              <a:gd name="connsiteY46" fmla="*/ 108272 h 448657"/>
              <a:gd name="connsiteX47" fmla="*/ 281561 w 562281"/>
              <a:gd name="connsiteY47" fmla="*/ 35941 h 448657"/>
              <a:gd name="connsiteX48" fmla="*/ 271257 w 562281"/>
              <a:gd name="connsiteY48" fmla="*/ 35941 h 448657"/>
              <a:gd name="connsiteX49" fmla="*/ 119613 w 562281"/>
              <a:gd name="connsiteY49" fmla="*/ 90805 h 448657"/>
              <a:gd name="connsiteX50" fmla="*/ 64958 w 562281"/>
              <a:gd name="connsiteY50" fmla="*/ 110736 h 448657"/>
              <a:gd name="connsiteX51" fmla="*/ 139772 w 562281"/>
              <a:gd name="connsiteY51" fmla="*/ 174109 h 448657"/>
              <a:gd name="connsiteX52" fmla="*/ 139548 w 562281"/>
              <a:gd name="connsiteY52" fmla="*/ 176796 h 448657"/>
              <a:gd name="connsiteX53" fmla="*/ 139772 w 562281"/>
              <a:gd name="connsiteY53" fmla="*/ 259652 h 448657"/>
              <a:gd name="connsiteX54" fmla="*/ 142908 w 562281"/>
              <a:gd name="connsiteY54" fmla="*/ 265922 h 448657"/>
              <a:gd name="connsiteX55" fmla="*/ 177851 w 562281"/>
              <a:gd name="connsiteY55" fmla="*/ 284509 h 448657"/>
              <a:gd name="connsiteX56" fmla="*/ 344055 w 562281"/>
              <a:gd name="connsiteY56" fmla="*/ 291451 h 448657"/>
              <a:gd name="connsiteX57" fmla="*/ 403189 w 562281"/>
              <a:gd name="connsiteY57" fmla="*/ 266818 h 448657"/>
              <a:gd name="connsiteX58" fmla="*/ 407445 w 562281"/>
              <a:gd name="connsiteY58" fmla="*/ 258085 h 448657"/>
              <a:gd name="connsiteX59" fmla="*/ 407221 w 562281"/>
              <a:gd name="connsiteY59" fmla="*/ 180155 h 448657"/>
              <a:gd name="connsiteX60" fmla="*/ 406997 w 562281"/>
              <a:gd name="connsiteY60" fmla="*/ 174557 h 448657"/>
              <a:gd name="connsiteX61" fmla="*/ 401398 w 562281"/>
              <a:gd name="connsiteY61" fmla="*/ 176573 h 448657"/>
              <a:gd name="connsiteX62" fmla="*/ 283129 w 562281"/>
              <a:gd name="connsiteY62" fmla="*/ 219120 h 448657"/>
              <a:gd name="connsiteX63" fmla="*/ 264089 w 562281"/>
              <a:gd name="connsiteY63" fmla="*/ 219568 h 448657"/>
              <a:gd name="connsiteX64" fmla="*/ 147164 w 562281"/>
              <a:gd name="connsiteY64" fmla="*/ 176125 h 448657"/>
              <a:gd name="connsiteX65" fmla="*/ 139772 w 562281"/>
              <a:gd name="connsiteY65" fmla="*/ 174109 h 448657"/>
              <a:gd name="connsiteX66" fmla="*/ 496819 w 562281"/>
              <a:gd name="connsiteY66" fmla="*/ 364230 h 448657"/>
              <a:gd name="connsiteX67" fmla="*/ 520115 w 562281"/>
              <a:gd name="connsiteY67" fmla="*/ 340940 h 448657"/>
              <a:gd name="connsiteX68" fmla="*/ 497043 w 562281"/>
              <a:gd name="connsiteY68" fmla="*/ 317875 h 448657"/>
              <a:gd name="connsiteX69" fmla="*/ 473748 w 562281"/>
              <a:gd name="connsiteY69" fmla="*/ 341165 h 448657"/>
              <a:gd name="connsiteX70" fmla="*/ 496819 w 562281"/>
              <a:gd name="connsiteY70" fmla="*/ 364230 h 44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62281" h="448657">
                <a:moveTo>
                  <a:pt x="0" y="105809"/>
                </a:moveTo>
                <a:cubicBezTo>
                  <a:pt x="3136" y="99091"/>
                  <a:pt x="8512" y="95508"/>
                  <a:pt x="15456" y="93045"/>
                </a:cubicBezTo>
                <a:cubicBezTo>
                  <a:pt x="99453" y="62814"/>
                  <a:pt x="183451" y="32359"/>
                  <a:pt x="267449" y="1680"/>
                </a:cubicBezTo>
                <a:cubicBezTo>
                  <a:pt x="273721" y="-560"/>
                  <a:pt x="279321" y="-560"/>
                  <a:pt x="285593" y="1680"/>
                </a:cubicBezTo>
                <a:cubicBezTo>
                  <a:pt x="370262" y="32359"/>
                  <a:pt x="454932" y="63038"/>
                  <a:pt x="539378" y="93717"/>
                </a:cubicBezTo>
                <a:cubicBezTo>
                  <a:pt x="548338" y="96852"/>
                  <a:pt x="553042" y="102674"/>
                  <a:pt x="553042" y="110288"/>
                </a:cubicBezTo>
                <a:cubicBezTo>
                  <a:pt x="553042" y="117902"/>
                  <a:pt x="548562" y="123500"/>
                  <a:pt x="539602" y="126859"/>
                </a:cubicBezTo>
                <a:cubicBezTo>
                  <a:pt x="532210" y="129546"/>
                  <a:pt x="524370" y="132233"/>
                  <a:pt x="516979" y="135145"/>
                </a:cubicBezTo>
                <a:cubicBezTo>
                  <a:pt x="515410" y="135816"/>
                  <a:pt x="513843" y="138056"/>
                  <a:pt x="513843" y="139623"/>
                </a:cubicBezTo>
                <a:cubicBezTo>
                  <a:pt x="513619" y="187097"/>
                  <a:pt x="513619" y="234796"/>
                  <a:pt x="513843" y="282270"/>
                </a:cubicBezTo>
                <a:cubicBezTo>
                  <a:pt x="513843" y="284285"/>
                  <a:pt x="515410" y="286524"/>
                  <a:pt x="516979" y="288092"/>
                </a:cubicBezTo>
                <a:cubicBezTo>
                  <a:pt x="529746" y="301080"/>
                  <a:pt x="542738" y="314068"/>
                  <a:pt x="555729" y="327057"/>
                </a:cubicBezTo>
                <a:cubicBezTo>
                  <a:pt x="564465" y="335790"/>
                  <a:pt x="564465" y="344971"/>
                  <a:pt x="555729" y="353929"/>
                </a:cubicBezTo>
                <a:cubicBezTo>
                  <a:pt x="542738" y="366917"/>
                  <a:pt x="529746" y="379681"/>
                  <a:pt x="516979" y="392893"/>
                </a:cubicBezTo>
                <a:cubicBezTo>
                  <a:pt x="515186" y="394685"/>
                  <a:pt x="514067" y="397820"/>
                  <a:pt x="513843" y="400283"/>
                </a:cubicBezTo>
                <a:cubicBezTo>
                  <a:pt x="513395" y="410584"/>
                  <a:pt x="513619" y="420661"/>
                  <a:pt x="513619" y="430962"/>
                </a:cubicBezTo>
                <a:cubicBezTo>
                  <a:pt x="513619" y="441039"/>
                  <a:pt x="506675" y="448653"/>
                  <a:pt x="497491" y="448653"/>
                </a:cubicBezTo>
                <a:cubicBezTo>
                  <a:pt x="488083" y="448877"/>
                  <a:pt x="480916" y="441263"/>
                  <a:pt x="480916" y="430738"/>
                </a:cubicBezTo>
                <a:cubicBezTo>
                  <a:pt x="480916" y="420437"/>
                  <a:pt x="481139" y="410136"/>
                  <a:pt x="480691" y="400059"/>
                </a:cubicBezTo>
                <a:cubicBezTo>
                  <a:pt x="480691" y="397596"/>
                  <a:pt x="479347" y="394461"/>
                  <a:pt x="477556" y="392670"/>
                </a:cubicBezTo>
                <a:cubicBezTo>
                  <a:pt x="465012" y="379681"/>
                  <a:pt x="452020" y="366917"/>
                  <a:pt x="439252" y="354153"/>
                </a:cubicBezTo>
                <a:cubicBezTo>
                  <a:pt x="429845" y="344747"/>
                  <a:pt x="429845" y="336014"/>
                  <a:pt x="439252" y="326609"/>
                </a:cubicBezTo>
                <a:cubicBezTo>
                  <a:pt x="452020" y="313844"/>
                  <a:pt x="464788" y="301080"/>
                  <a:pt x="477556" y="288092"/>
                </a:cubicBezTo>
                <a:cubicBezTo>
                  <a:pt x="479123" y="286524"/>
                  <a:pt x="480691" y="283837"/>
                  <a:pt x="480691" y="281598"/>
                </a:cubicBezTo>
                <a:cubicBezTo>
                  <a:pt x="480916" y="238155"/>
                  <a:pt x="480916" y="194487"/>
                  <a:pt x="480916" y="151044"/>
                </a:cubicBezTo>
                <a:cubicBezTo>
                  <a:pt x="480916" y="150372"/>
                  <a:pt x="480691" y="149476"/>
                  <a:pt x="480691" y="148133"/>
                </a:cubicBezTo>
                <a:cubicBezTo>
                  <a:pt x="471956" y="151268"/>
                  <a:pt x="463444" y="154179"/>
                  <a:pt x="454932" y="157314"/>
                </a:cubicBezTo>
                <a:cubicBezTo>
                  <a:pt x="441044" y="162241"/>
                  <a:pt x="441044" y="162241"/>
                  <a:pt x="441044" y="177020"/>
                </a:cubicBezTo>
                <a:cubicBezTo>
                  <a:pt x="441044" y="206580"/>
                  <a:pt x="440821" y="235915"/>
                  <a:pt x="441044" y="265251"/>
                </a:cubicBezTo>
                <a:cubicBezTo>
                  <a:pt x="441044" y="272864"/>
                  <a:pt x="438581" y="278911"/>
                  <a:pt x="433205" y="284285"/>
                </a:cubicBezTo>
                <a:cubicBezTo>
                  <a:pt x="415061" y="301752"/>
                  <a:pt x="393110" y="312053"/>
                  <a:pt x="369366" y="319219"/>
                </a:cubicBezTo>
                <a:cubicBezTo>
                  <a:pt x="334199" y="329968"/>
                  <a:pt x="298136" y="332207"/>
                  <a:pt x="261625" y="331535"/>
                </a:cubicBezTo>
                <a:cubicBezTo>
                  <a:pt x="227354" y="330863"/>
                  <a:pt x="193531" y="326385"/>
                  <a:pt x="161276" y="313844"/>
                </a:cubicBezTo>
                <a:cubicBezTo>
                  <a:pt x="144476" y="307350"/>
                  <a:pt x="129021" y="298617"/>
                  <a:pt x="115805" y="286076"/>
                </a:cubicBezTo>
                <a:cubicBezTo>
                  <a:pt x="109533" y="280030"/>
                  <a:pt x="106397" y="273312"/>
                  <a:pt x="106397" y="264355"/>
                </a:cubicBezTo>
                <a:cubicBezTo>
                  <a:pt x="106845" y="231884"/>
                  <a:pt x="106397" y="199190"/>
                  <a:pt x="106621" y="166719"/>
                </a:cubicBezTo>
                <a:cubicBezTo>
                  <a:pt x="106621" y="162465"/>
                  <a:pt x="105277" y="160673"/>
                  <a:pt x="101469" y="159329"/>
                </a:cubicBezTo>
                <a:cubicBezTo>
                  <a:pt x="72350" y="148805"/>
                  <a:pt x="43231" y="137832"/>
                  <a:pt x="14112" y="127307"/>
                </a:cubicBezTo>
                <a:cubicBezTo>
                  <a:pt x="7840" y="125068"/>
                  <a:pt x="3136" y="121261"/>
                  <a:pt x="0" y="115438"/>
                </a:cubicBezTo>
                <a:cubicBezTo>
                  <a:pt x="0" y="112527"/>
                  <a:pt x="0" y="109168"/>
                  <a:pt x="0" y="105809"/>
                </a:cubicBezTo>
                <a:close/>
                <a:moveTo>
                  <a:pt x="64958" y="110736"/>
                </a:moveTo>
                <a:cubicBezTo>
                  <a:pt x="67422" y="111632"/>
                  <a:pt x="68542" y="112079"/>
                  <a:pt x="69662" y="112527"/>
                </a:cubicBezTo>
                <a:cubicBezTo>
                  <a:pt x="135516" y="136936"/>
                  <a:pt x="201595" y="161345"/>
                  <a:pt x="267449" y="185978"/>
                </a:cubicBezTo>
                <a:cubicBezTo>
                  <a:pt x="271481" y="187545"/>
                  <a:pt x="275065" y="187321"/>
                  <a:pt x="279097" y="185754"/>
                </a:cubicBezTo>
                <a:cubicBezTo>
                  <a:pt x="337559" y="164704"/>
                  <a:pt x="396022" y="143430"/>
                  <a:pt x="454484" y="122380"/>
                </a:cubicBezTo>
                <a:cubicBezTo>
                  <a:pt x="465012" y="118573"/>
                  <a:pt x="475540" y="114766"/>
                  <a:pt x="486963" y="110736"/>
                </a:cubicBezTo>
                <a:cubicBezTo>
                  <a:pt x="484499" y="109616"/>
                  <a:pt x="483155" y="108944"/>
                  <a:pt x="481587" y="108272"/>
                </a:cubicBezTo>
                <a:cubicBezTo>
                  <a:pt x="414837" y="84087"/>
                  <a:pt x="348311" y="59903"/>
                  <a:pt x="281561" y="35941"/>
                </a:cubicBezTo>
                <a:cubicBezTo>
                  <a:pt x="278425" y="34822"/>
                  <a:pt x="274393" y="34822"/>
                  <a:pt x="271257" y="35941"/>
                </a:cubicBezTo>
                <a:cubicBezTo>
                  <a:pt x="220634" y="54080"/>
                  <a:pt x="170012" y="72443"/>
                  <a:pt x="119613" y="90805"/>
                </a:cubicBezTo>
                <a:cubicBezTo>
                  <a:pt x="101693" y="97300"/>
                  <a:pt x="83774" y="103794"/>
                  <a:pt x="64958" y="110736"/>
                </a:cubicBezTo>
                <a:close/>
                <a:moveTo>
                  <a:pt x="139772" y="174109"/>
                </a:moveTo>
                <a:cubicBezTo>
                  <a:pt x="139548" y="175453"/>
                  <a:pt x="139548" y="176125"/>
                  <a:pt x="139548" y="176796"/>
                </a:cubicBezTo>
                <a:cubicBezTo>
                  <a:pt x="139548" y="204340"/>
                  <a:pt x="139548" y="232108"/>
                  <a:pt x="139772" y="259652"/>
                </a:cubicBezTo>
                <a:cubicBezTo>
                  <a:pt x="139772" y="261892"/>
                  <a:pt x="141116" y="264579"/>
                  <a:pt x="142908" y="265922"/>
                </a:cubicBezTo>
                <a:cubicBezTo>
                  <a:pt x="152988" y="274880"/>
                  <a:pt x="165084" y="280478"/>
                  <a:pt x="177851" y="284509"/>
                </a:cubicBezTo>
                <a:cubicBezTo>
                  <a:pt x="232506" y="301752"/>
                  <a:pt x="288056" y="302872"/>
                  <a:pt x="344055" y="291451"/>
                </a:cubicBezTo>
                <a:cubicBezTo>
                  <a:pt x="365334" y="287196"/>
                  <a:pt x="385494" y="279806"/>
                  <a:pt x="403189" y="266818"/>
                </a:cubicBezTo>
                <a:cubicBezTo>
                  <a:pt x="406325" y="264579"/>
                  <a:pt x="407669" y="262116"/>
                  <a:pt x="407445" y="258085"/>
                </a:cubicBezTo>
                <a:cubicBezTo>
                  <a:pt x="407221" y="232108"/>
                  <a:pt x="407445" y="206132"/>
                  <a:pt x="407221" y="180155"/>
                </a:cubicBezTo>
                <a:cubicBezTo>
                  <a:pt x="407221" y="178364"/>
                  <a:pt x="406997" y="176573"/>
                  <a:pt x="406997" y="174557"/>
                </a:cubicBezTo>
                <a:cubicBezTo>
                  <a:pt x="404758" y="175229"/>
                  <a:pt x="402965" y="175901"/>
                  <a:pt x="401398" y="176573"/>
                </a:cubicBezTo>
                <a:cubicBezTo>
                  <a:pt x="361974" y="190680"/>
                  <a:pt x="322552" y="205012"/>
                  <a:pt x="283129" y="219120"/>
                </a:cubicBezTo>
                <a:cubicBezTo>
                  <a:pt x="276857" y="221360"/>
                  <a:pt x="270809" y="222255"/>
                  <a:pt x="264089" y="219568"/>
                </a:cubicBezTo>
                <a:cubicBezTo>
                  <a:pt x="225114" y="204788"/>
                  <a:pt x="186139" y="190456"/>
                  <a:pt x="147164" y="176125"/>
                </a:cubicBezTo>
                <a:cubicBezTo>
                  <a:pt x="144924" y="175677"/>
                  <a:pt x="142460" y="175005"/>
                  <a:pt x="139772" y="174109"/>
                </a:cubicBezTo>
                <a:close/>
                <a:moveTo>
                  <a:pt x="496819" y="364230"/>
                </a:moveTo>
                <a:cubicBezTo>
                  <a:pt x="504659" y="356392"/>
                  <a:pt x="512723" y="348330"/>
                  <a:pt x="520115" y="340940"/>
                </a:cubicBezTo>
                <a:cubicBezTo>
                  <a:pt x="512499" y="333327"/>
                  <a:pt x="504435" y="325265"/>
                  <a:pt x="497043" y="317875"/>
                </a:cubicBezTo>
                <a:cubicBezTo>
                  <a:pt x="489427" y="325489"/>
                  <a:pt x="481363" y="333551"/>
                  <a:pt x="473748" y="341165"/>
                </a:cubicBezTo>
                <a:cubicBezTo>
                  <a:pt x="481363" y="348554"/>
                  <a:pt x="489427" y="356616"/>
                  <a:pt x="496819" y="364230"/>
                </a:cubicBezTo>
                <a:close/>
              </a:path>
            </a:pathLst>
          </a:custGeom>
          <a:solidFill>
            <a:schemeClr val="tx2"/>
          </a:solidFill>
          <a:ln w="2240" cap="flat">
            <a:noFill/>
            <a:prstDash val="solid"/>
            <a:miter/>
          </a:ln>
        </p:spPr>
        <p:txBody>
          <a:bodyPr rtlCol="0" anchor="ctr"/>
          <a:lstStyle/>
          <a:p>
            <a:endParaRPr lang="ru-RU"/>
          </a:p>
        </p:txBody>
      </p:sp>
      <p:grpSp>
        <p:nvGrpSpPr>
          <p:cNvPr id="500" name="Рисунок 2">
            <a:extLst>
              <a:ext uri="{FF2B5EF4-FFF2-40B4-BE49-F238E27FC236}">
                <a16:creationId xmlns:a16="http://schemas.microsoft.com/office/drawing/2014/main" id="{008979E9-3DB1-F119-D78E-4ADF6883D311}"/>
              </a:ext>
            </a:extLst>
          </p:cNvPr>
          <p:cNvGrpSpPr/>
          <p:nvPr/>
        </p:nvGrpSpPr>
        <p:grpSpPr>
          <a:xfrm>
            <a:off x="6926647" y="4755513"/>
            <a:ext cx="313792" cy="309959"/>
            <a:chOff x="3951480" y="2668286"/>
            <a:chExt cx="414648" cy="409583"/>
          </a:xfrm>
          <a:solidFill>
            <a:schemeClr val="tx2"/>
          </a:solidFill>
        </p:grpSpPr>
        <p:sp>
          <p:nvSpPr>
            <p:cNvPr id="501" name="Полилиния 500">
              <a:extLst>
                <a:ext uri="{FF2B5EF4-FFF2-40B4-BE49-F238E27FC236}">
                  <a16:creationId xmlns:a16="http://schemas.microsoft.com/office/drawing/2014/main" id="{A4109A0D-C6D5-8AC0-F791-485E779B536B}"/>
                </a:ext>
              </a:extLst>
            </p:cNvPr>
            <p:cNvSpPr/>
            <p:nvPr/>
          </p:nvSpPr>
          <p:spPr>
            <a:xfrm>
              <a:off x="4090033" y="2813627"/>
              <a:ext cx="111200" cy="262675"/>
            </a:xfrm>
            <a:custGeom>
              <a:avLst/>
              <a:gdLst>
                <a:gd name="connsiteX0" fmla="*/ 106945 w 111200"/>
                <a:gd name="connsiteY0" fmla="*/ 42100 h 262675"/>
                <a:gd name="connsiteX1" fmla="*/ 28995 w 111200"/>
                <a:gd name="connsiteY1" fmla="*/ 11421 h 262675"/>
                <a:gd name="connsiteX2" fmla="*/ 323 w 111200"/>
                <a:gd name="connsiteY2" fmla="*/ 0 h 262675"/>
                <a:gd name="connsiteX3" fmla="*/ 100 w 111200"/>
                <a:gd name="connsiteY3" fmla="*/ 2687 h 262675"/>
                <a:gd name="connsiteX4" fmla="*/ 100 w 111200"/>
                <a:gd name="connsiteY4" fmla="*/ 133465 h 262675"/>
                <a:gd name="connsiteX5" fmla="*/ 2339 w 111200"/>
                <a:gd name="connsiteY5" fmla="*/ 137944 h 262675"/>
                <a:gd name="connsiteX6" fmla="*/ 2116 w 111200"/>
                <a:gd name="connsiteY6" fmla="*/ 158994 h 262675"/>
                <a:gd name="connsiteX7" fmla="*/ 100 w 111200"/>
                <a:gd name="connsiteY7" fmla="*/ 162577 h 262675"/>
                <a:gd name="connsiteX8" fmla="*/ 100 w 111200"/>
                <a:gd name="connsiteY8" fmla="*/ 218784 h 262675"/>
                <a:gd name="connsiteX9" fmla="*/ 110753 w 111200"/>
                <a:gd name="connsiteY9" fmla="*/ 262675 h 262675"/>
                <a:gd name="connsiteX10" fmla="*/ 111201 w 111200"/>
                <a:gd name="connsiteY10" fmla="*/ 261108 h 262675"/>
                <a:gd name="connsiteX11" fmla="*/ 111201 w 111200"/>
                <a:gd name="connsiteY11" fmla="*/ 212514 h 262675"/>
                <a:gd name="connsiteX12" fmla="*/ 108737 w 111200"/>
                <a:gd name="connsiteY12" fmla="*/ 208707 h 262675"/>
                <a:gd name="connsiteX13" fmla="*/ 108513 w 111200"/>
                <a:gd name="connsiteY13" fmla="*/ 187210 h 262675"/>
                <a:gd name="connsiteX14" fmla="*/ 111201 w 111200"/>
                <a:gd name="connsiteY14" fmla="*/ 180939 h 262675"/>
                <a:gd name="connsiteX15" fmla="*/ 111201 w 111200"/>
                <a:gd name="connsiteY15" fmla="*/ 48370 h 262675"/>
                <a:gd name="connsiteX16" fmla="*/ 106945 w 111200"/>
                <a:gd name="connsiteY16" fmla="*/ 42100 h 262675"/>
                <a:gd name="connsiteX17" fmla="*/ 81185 w 111200"/>
                <a:gd name="connsiteY17" fmla="*/ 180492 h 262675"/>
                <a:gd name="connsiteX18" fmla="*/ 66626 w 111200"/>
                <a:gd name="connsiteY18" fmla="*/ 191464 h 262675"/>
                <a:gd name="connsiteX19" fmla="*/ 61698 w 111200"/>
                <a:gd name="connsiteY19" fmla="*/ 190344 h 262675"/>
                <a:gd name="connsiteX20" fmla="*/ 38851 w 111200"/>
                <a:gd name="connsiteY20" fmla="*/ 181163 h 262675"/>
                <a:gd name="connsiteX21" fmla="*/ 30115 w 111200"/>
                <a:gd name="connsiteY21" fmla="*/ 162801 h 262675"/>
                <a:gd name="connsiteX22" fmla="*/ 48706 w 111200"/>
                <a:gd name="connsiteY22" fmla="*/ 155411 h 262675"/>
                <a:gd name="connsiteX23" fmla="*/ 72898 w 111200"/>
                <a:gd name="connsiteY23" fmla="*/ 165040 h 262675"/>
                <a:gd name="connsiteX24" fmla="*/ 81185 w 111200"/>
                <a:gd name="connsiteY24" fmla="*/ 180492 h 26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200" h="262675">
                  <a:moveTo>
                    <a:pt x="106945" y="42100"/>
                  </a:moveTo>
                  <a:cubicBezTo>
                    <a:pt x="80961" y="32023"/>
                    <a:pt x="54978" y="21722"/>
                    <a:pt x="28995" y="11421"/>
                  </a:cubicBezTo>
                  <a:cubicBezTo>
                    <a:pt x="19587" y="7614"/>
                    <a:pt x="10179" y="3807"/>
                    <a:pt x="323" y="0"/>
                  </a:cubicBezTo>
                  <a:cubicBezTo>
                    <a:pt x="100" y="1344"/>
                    <a:pt x="100" y="2015"/>
                    <a:pt x="100" y="2687"/>
                  </a:cubicBezTo>
                  <a:cubicBezTo>
                    <a:pt x="100" y="46355"/>
                    <a:pt x="100" y="89798"/>
                    <a:pt x="100" y="133465"/>
                  </a:cubicBezTo>
                  <a:cubicBezTo>
                    <a:pt x="100" y="135033"/>
                    <a:pt x="1219" y="136824"/>
                    <a:pt x="2339" y="137944"/>
                  </a:cubicBezTo>
                  <a:cubicBezTo>
                    <a:pt x="8835" y="144214"/>
                    <a:pt x="8611" y="152724"/>
                    <a:pt x="2116" y="158994"/>
                  </a:cubicBezTo>
                  <a:cubicBezTo>
                    <a:pt x="1219" y="159889"/>
                    <a:pt x="100" y="161457"/>
                    <a:pt x="100" y="162577"/>
                  </a:cubicBezTo>
                  <a:cubicBezTo>
                    <a:pt x="-124" y="181163"/>
                    <a:pt x="100" y="199974"/>
                    <a:pt x="100" y="218784"/>
                  </a:cubicBezTo>
                  <a:cubicBezTo>
                    <a:pt x="37059" y="233564"/>
                    <a:pt x="73794" y="248120"/>
                    <a:pt x="110753" y="262675"/>
                  </a:cubicBezTo>
                  <a:cubicBezTo>
                    <a:pt x="110977" y="261780"/>
                    <a:pt x="111201" y="261332"/>
                    <a:pt x="111201" y="261108"/>
                  </a:cubicBezTo>
                  <a:cubicBezTo>
                    <a:pt x="111201" y="244985"/>
                    <a:pt x="111201" y="228638"/>
                    <a:pt x="111201" y="212514"/>
                  </a:cubicBezTo>
                  <a:cubicBezTo>
                    <a:pt x="111201" y="211171"/>
                    <a:pt x="109857" y="209603"/>
                    <a:pt x="108737" y="208707"/>
                  </a:cubicBezTo>
                  <a:cubicBezTo>
                    <a:pt x="101793" y="202885"/>
                    <a:pt x="101569" y="192808"/>
                    <a:pt x="108513" y="187210"/>
                  </a:cubicBezTo>
                  <a:cubicBezTo>
                    <a:pt x="110753" y="185418"/>
                    <a:pt x="111201" y="183626"/>
                    <a:pt x="111201" y="180939"/>
                  </a:cubicBezTo>
                  <a:cubicBezTo>
                    <a:pt x="111201" y="136824"/>
                    <a:pt x="111201" y="92485"/>
                    <a:pt x="111201" y="48370"/>
                  </a:cubicBezTo>
                  <a:cubicBezTo>
                    <a:pt x="111201" y="44787"/>
                    <a:pt x="110081" y="43220"/>
                    <a:pt x="106945" y="42100"/>
                  </a:cubicBezTo>
                  <a:close/>
                  <a:moveTo>
                    <a:pt x="81185" y="180492"/>
                  </a:moveTo>
                  <a:cubicBezTo>
                    <a:pt x="79617" y="186985"/>
                    <a:pt x="74465" y="191464"/>
                    <a:pt x="66626" y="191464"/>
                  </a:cubicBezTo>
                  <a:cubicBezTo>
                    <a:pt x="65730" y="191240"/>
                    <a:pt x="63714" y="191016"/>
                    <a:pt x="61698" y="190344"/>
                  </a:cubicBezTo>
                  <a:cubicBezTo>
                    <a:pt x="54082" y="187433"/>
                    <a:pt x="46466" y="184298"/>
                    <a:pt x="38851" y="181163"/>
                  </a:cubicBezTo>
                  <a:cubicBezTo>
                    <a:pt x="30787" y="177804"/>
                    <a:pt x="27203" y="170190"/>
                    <a:pt x="30115" y="162801"/>
                  </a:cubicBezTo>
                  <a:cubicBezTo>
                    <a:pt x="33027" y="155635"/>
                    <a:pt x="40866" y="152500"/>
                    <a:pt x="48706" y="155411"/>
                  </a:cubicBezTo>
                  <a:cubicBezTo>
                    <a:pt x="56770" y="158546"/>
                    <a:pt x="64834" y="161681"/>
                    <a:pt x="72898" y="165040"/>
                  </a:cubicBezTo>
                  <a:cubicBezTo>
                    <a:pt x="79170" y="167727"/>
                    <a:pt x="82529" y="174221"/>
                    <a:pt x="81185" y="180492"/>
                  </a:cubicBezTo>
                  <a:close/>
                </a:path>
              </a:pathLst>
            </a:custGeom>
            <a:grpFill/>
            <a:ln w="2240" cap="flat">
              <a:noFill/>
              <a:prstDash val="solid"/>
              <a:miter/>
            </a:ln>
          </p:spPr>
          <p:txBody>
            <a:bodyPr rtlCol="0" anchor="ctr"/>
            <a:lstStyle/>
            <a:p>
              <a:endParaRPr lang="ru-RU"/>
            </a:p>
          </p:txBody>
        </p:sp>
        <p:sp>
          <p:nvSpPr>
            <p:cNvPr id="502" name="Полилиния 501">
              <a:extLst>
                <a:ext uri="{FF2B5EF4-FFF2-40B4-BE49-F238E27FC236}">
                  <a16:creationId xmlns:a16="http://schemas.microsoft.com/office/drawing/2014/main" id="{431A2DF4-9554-C122-87E7-640AB2F2AC7E}"/>
                </a:ext>
              </a:extLst>
            </p:cNvPr>
            <p:cNvSpPr/>
            <p:nvPr/>
          </p:nvSpPr>
          <p:spPr>
            <a:xfrm>
              <a:off x="4283887" y="2723158"/>
              <a:ext cx="27551" cy="28445"/>
            </a:xfrm>
            <a:custGeom>
              <a:avLst/>
              <a:gdLst>
                <a:gd name="connsiteX0" fmla="*/ 13664 w 27551"/>
                <a:gd name="connsiteY0" fmla="*/ 0 h 28445"/>
                <a:gd name="connsiteX1" fmla="*/ 0 w 27551"/>
                <a:gd name="connsiteY1" fmla="*/ 14780 h 28445"/>
                <a:gd name="connsiteX2" fmla="*/ 13888 w 27551"/>
                <a:gd name="connsiteY2" fmla="*/ 28440 h 28445"/>
                <a:gd name="connsiteX3" fmla="*/ 27551 w 27551"/>
                <a:gd name="connsiteY3" fmla="*/ 14556 h 28445"/>
                <a:gd name="connsiteX4" fmla="*/ 13664 w 27551"/>
                <a:gd name="connsiteY4" fmla="*/ 0 h 28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1" h="28445">
                  <a:moveTo>
                    <a:pt x="13664" y="0"/>
                  </a:moveTo>
                  <a:cubicBezTo>
                    <a:pt x="6720" y="0"/>
                    <a:pt x="0" y="7390"/>
                    <a:pt x="0" y="14780"/>
                  </a:cubicBezTo>
                  <a:cubicBezTo>
                    <a:pt x="0" y="21945"/>
                    <a:pt x="6720" y="28663"/>
                    <a:pt x="13888" y="28440"/>
                  </a:cubicBezTo>
                  <a:cubicBezTo>
                    <a:pt x="21056" y="28440"/>
                    <a:pt x="27551" y="21722"/>
                    <a:pt x="27551" y="14556"/>
                  </a:cubicBezTo>
                  <a:cubicBezTo>
                    <a:pt x="27327" y="7166"/>
                    <a:pt x="20607" y="0"/>
                    <a:pt x="13664" y="0"/>
                  </a:cubicBezTo>
                  <a:close/>
                </a:path>
              </a:pathLst>
            </a:custGeom>
            <a:grpFill/>
            <a:ln w="2240" cap="flat">
              <a:noFill/>
              <a:prstDash val="solid"/>
              <a:miter/>
            </a:ln>
          </p:spPr>
          <p:txBody>
            <a:bodyPr rtlCol="0" anchor="ctr"/>
            <a:lstStyle/>
            <a:p>
              <a:endParaRPr lang="ru-RU"/>
            </a:p>
          </p:txBody>
        </p:sp>
        <p:sp>
          <p:nvSpPr>
            <p:cNvPr id="503" name="Полилиния 502">
              <a:extLst>
                <a:ext uri="{FF2B5EF4-FFF2-40B4-BE49-F238E27FC236}">
                  <a16:creationId xmlns:a16="http://schemas.microsoft.com/office/drawing/2014/main" id="{B021B739-87D1-6512-2621-42A67FB834ED}"/>
                </a:ext>
              </a:extLst>
            </p:cNvPr>
            <p:cNvSpPr/>
            <p:nvPr/>
          </p:nvSpPr>
          <p:spPr>
            <a:xfrm>
              <a:off x="4228561" y="2848001"/>
              <a:ext cx="110297" cy="229868"/>
            </a:xfrm>
            <a:custGeom>
              <a:avLst/>
              <a:gdLst>
                <a:gd name="connsiteX0" fmla="*/ 109981 w 110297"/>
                <a:gd name="connsiteY0" fmla="*/ 3695 h 229868"/>
                <a:gd name="connsiteX1" fmla="*/ 82206 w 110297"/>
                <a:gd name="connsiteY1" fmla="*/ 46466 h 229868"/>
                <a:gd name="connsiteX2" fmla="*/ 81758 w 110297"/>
                <a:gd name="connsiteY2" fmla="*/ 49377 h 229868"/>
                <a:gd name="connsiteX3" fmla="*/ 82654 w 110297"/>
                <a:gd name="connsiteY3" fmla="*/ 71323 h 229868"/>
                <a:gd name="connsiteX4" fmla="*/ 68766 w 110297"/>
                <a:gd name="connsiteY4" fmla="*/ 83639 h 229868"/>
                <a:gd name="connsiteX5" fmla="*/ 55550 w 110297"/>
                <a:gd name="connsiteY5" fmla="*/ 71099 h 229868"/>
                <a:gd name="connsiteX6" fmla="*/ 56446 w 110297"/>
                <a:gd name="connsiteY6" fmla="*/ 49153 h 229868"/>
                <a:gd name="connsiteX7" fmla="*/ 55550 w 110297"/>
                <a:gd name="connsiteY7" fmla="*/ 45794 h 229868"/>
                <a:gd name="connsiteX8" fmla="*/ 27103 w 110297"/>
                <a:gd name="connsiteY8" fmla="*/ 1903 h 229868"/>
                <a:gd name="connsiteX9" fmla="*/ 22175 w 110297"/>
                <a:gd name="connsiteY9" fmla="*/ 560 h 229868"/>
                <a:gd name="connsiteX10" fmla="*/ 4256 w 110297"/>
                <a:gd name="connsiteY10" fmla="*/ 7725 h 229868"/>
                <a:gd name="connsiteX11" fmla="*/ 0 w 110297"/>
                <a:gd name="connsiteY11" fmla="*/ 13996 h 229868"/>
                <a:gd name="connsiteX12" fmla="*/ 0 w 110297"/>
                <a:gd name="connsiteY12" fmla="*/ 142534 h 229868"/>
                <a:gd name="connsiteX13" fmla="*/ 0 w 110297"/>
                <a:gd name="connsiteY13" fmla="*/ 147013 h 229868"/>
                <a:gd name="connsiteX14" fmla="*/ 1792 w 110297"/>
                <a:gd name="connsiteY14" fmla="*/ 147013 h 229868"/>
                <a:gd name="connsiteX15" fmla="*/ 17471 w 110297"/>
                <a:gd name="connsiteY15" fmla="*/ 158209 h 229868"/>
                <a:gd name="connsiteX16" fmla="*/ 6720 w 110297"/>
                <a:gd name="connsiteY16" fmla="*/ 174557 h 229868"/>
                <a:gd name="connsiteX17" fmla="*/ 224 w 110297"/>
                <a:gd name="connsiteY17" fmla="*/ 176572 h 229868"/>
                <a:gd name="connsiteX18" fmla="*/ 224 w 110297"/>
                <a:gd name="connsiteY18" fmla="*/ 229869 h 229868"/>
                <a:gd name="connsiteX19" fmla="*/ 4704 w 110297"/>
                <a:gd name="connsiteY19" fmla="*/ 228749 h 229868"/>
                <a:gd name="connsiteX20" fmla="*/ 105949 w 110297"/>
                <a:gd name="connsiteY20" fmla="*/ 198518 h 229868"/>
                <a:gd name="connsiteX21" fmla="*/ 110205 w 110297"/>
                <a:gd name="connsiteY21" fmla="*/ 192695 h 229868"/>
                <a:gd name="connsiteX22" fmla="*/ 110205 w 110297"/>
                <a:gd name="connsiteY22" fmla="*/ 8621 h 229868"/>
                <a:gd name="connsiteX23" fmla="*/ 109981 w 110297"/>
                <a:gd name="connsiteY23" fmla="*/ 3695 h 229868"/>
                <a:gd name="connsiteX24" fmla="*/ 73918 w 110297"/>
                <a:gd name="connsiteY24" fmla="*/ 154179 h 229868"/>
                <a:gd name="connsiteX25" fmla="*/ 59582 w 110297"/>
                <a:gd name="connsiteY25" fmla="*/ 158657 h 229868"/>
                <a:gd name="connsiteX26" fmla="*/ 42783 w 110297"/>
                <a:gd name="connsiteY26" fmla="*/ 149476 h 229868"/>
                <a:gd name="connsiteX27" fmla="*/ 52190 w 110297"/>
                <a:gd name="connsiteY27" fmla="*/ 132009 h 229868"/>
                <a:gd name="connsiteX28" fmla="*/ 54879 w 110297"/>
                <a:gd name="connsiteY28" fmla="*/ 130890 h 229868"/>
                <a:gd name="connsiteX29" fmla="*/ 56670 w 110297"/>
                <a:gd name="connsiteY29" fmla="*/ 121932 h 229868"/>
                <a:gd name="connsiteX30" fmla="*/ 72126 w 110297"/>
                <a:gd name="connsiteY30" fmla="*/ 113871 h 229868"/>
                <a:gd name="connsiteX31" fmla="*/ 83102 w 110297"/>
                <a:gd name="connsiteY31" fmla="*/ 126859 h 229868"/>
                <a:gd name="connsiteX32" fmla="*/ 83102 w 110297"/>
                <a:gd name="connsiteY32" fmla="*/ 141639 h 229868"/>
                <a:gd name="connsiteX33" fmla="*/ 73918 w 110297"/>
                <a:gd name="connsiteY33" fmla="*/ 154179 h 22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0297" h="229868">
                  <a:moveTo>
                    <a:pt x="109981" y="3695"/>
                  </a:moveTo>
                  <a:cubicBezTo>
                    <a:pt x="100349" y="18698"/>
                    <a:pt x="91166" y="32582"/>
                    <a:pt x="82206" y="46466"/>
                  </a:cubicBezTo>
                  <a:cubicBezTo>
                    <a:pt x="81758" y="47138"/>
                    <a:pt x="81534" y="48481"/>
                    <a:pt x="81758" y="49377"/>
                  </a:cubicBezTo>
                  <a:cubicBezTo>
                    <a:pt x="81982" y="56767"/>
                    <a:pt x="82878" y="63933"/>
                    <a:pt x="82654" y="71323"/>
                  </a:cubicBezTo>
                  <a:cubicBezTo>
                    <a:pt x="82430" y="78489"/>
                    <a:pt x="75934" y="83863"/>
                    <a:pt x="68766" y="83639"/>
                  </a:cubicBezTo>
                  <a:cubicBezTo>
                    <a:pt x="61822" y="83415"/>
                    <a:pt x="55550" y="78041"/>
                    <a:pt x="55550" y="71099"/>
                  </a:cubicBezTo>
                  <a:cubicBezTo>
                    <a:pt x="55550" y="63933"/>
                    <a:pt x="56222" y="56543"/>
                    <a:pt x="56446" y="49153"/>
                  </a:cubicBezTo>
                  <a:cubicBezTo>
                    <a:pt x="56446" y="48034"/>
                    <a:pt x="55999" y="46914"/>
                    <a:pt x="55550" y="45794"/>
                  </a:cubicBezTo>
                  <a:cubicBezTo>
                    <a:pt x="46143" y="31239"/>
                    <a:pt x="36511" y="16683"/>
                    <a:pt x="27103" y="1903"/>
                  </a:cubicBezTo>
                  <a:cubicBezTo>
                    <a:pt x="25759" y="-336"/>
                    <a:pt x="24415" y="-336"/>
                    <a:pt x="22175" y="560"/>
                  </a:cubicBezTo>
                  <a:cubicBezTo>
                    <a:pt x="16351" y="3023"/>
                    <a:pt x="10304" y="5486"/>
                    <a:pt x="4256" y="7725"/>
                  </a:cubicBezTo>
                  <a:cubicBezTo>
                    <a:pt x="896" y="8845"/>
                    <a:pt x="0" y="10637"/>
                    <a:pt x="0" y="13996"/>
                  </a:cubicBezTo>
                  <a:cubicBezTo>
                    <a:pt x="224" y="56767"/>
                    <a:pt x="0" y="99539"/>
                    <a:pt x="0" y="142534"/>
                  </a:cubicBezTo>
                  <a:cubicBezTo>
                    <a:pt x="0" y="144102"/>
                    <a:pt x="0" y="145445"/>
                    <a:pt x="0" y="147013"/>
                  </a:cubicBezTo>
                  <a:cubicBezTo>
                    <a:pt x="896" y="147013"/>
                    <a:pt x="1344" y="147013"/>
                    <a:pt x="1792" y="147013"/>
                  </a:cubicBezTo>
                  <a:cubicBezTo>
                    <a:pt x="10080" y="146789"/>
                    <a:pt x="16351" y="151268"/>
                    <a:pt x="17471" y="158209"/>
                  </a:cubicBezTo>
                  <a:cubicBezTo>
                    <a:pt x="18815" y="165823"/>
                    <a:pt x="14784" y="171870"/>
                    <a:pt x="6720" y="174557"/>
                  </a:cubicBezTo>
                  <a:cubicBezTo>
                    <a:pt x="4480" y="175229"/>
                    <a:pt x="2464" y="175900"/>
                    <a:pt x="224" y="176572"/>
                  </a:cubicBezTo>
                  <a:cubicBezTo>
                    <a:pt x="224" y="194263"/>
                    <a:pt x="224" y="211954"/>
                    <a:pt x="224" y="229869"/>
                  </a:cubicBezTo>
                  <a:cubicBezTo>
                    <a:pt x="2016" y="229421"/>
                    <a:pt x="3360" y="229197"/>
                    <a:pt x="4704" y="228749"/>
                  </a:cubicBezTo>
                  <a:cubicBezTo>
                    <a:pt x="38527" y="218672"/>
                    <a:pt x="72126" y="208371"/>
                    <a:pt x="105949" y="198518"/>
                  </a:cubicBezTo>
                  <a:cubicBezTo>
                    <a:pt x="109533" y="197398"/>
                    <a:pt x="110205" y="196054"/>
                    <a:pt x="110205" y="192695"/>
                  </a:cubicBezTo>
                  <a:cubicBezTo>
                    <a:pt x="109981" y="131337"/>
                    <a:pt x="110205" y="69979"/>
                    <a:pt x="110205" y="8621"/>
                  </a:cubicBezTo>
                  <a:cubicBezTo>
                    <a:pt x="110429" y="7278"/>
                    <a:pt x="110205" y="6158"/>
                    <a:pt x="109981" y="3695"/>
                  </a:cubicBezTo>
                  <a:close/>
                  <a:moveTo>
                    <a:pt x="73918" y="154179"/>
                  </a:moveTo>
                  <a:cubicBezTo>
                    <a:pt x="69214" y="155970"/>
                    <a:pt x="64510" y="157538"/>
                    <a:pt x="59582" y="158657"/>
                  </a:cubicBezTo>
                  <a:cubicBezTo>
                    <a:pt x="51967" y="160449"/>
                    <a:pt x="44799" y="156194"/>
                    <a:pt x="42783" y="149476"/>
                  </a:cubicBezTo>
                  <a:cubicBezTo>
                    <a:pt x="40543" y="142086"/>
                    <a:pt x="44351" y="134920"/>
                    <a:pt x="52190" y="132009"/>
                  </a:cubicBezTo>
                  <a:cubicBezTo>
                    <a:pt x="53086" y="131561"/>
                    <a:pt x="54206" y="131337"/>
                    <a:pt x="54879" y="130890"/>
                  </a:cubicBezTo>
                  <a:cubicBezTo>
                    <a:pt x="55550" y="127531"/>
                    <a:pt x="55550" y="124619"/>
                    <a:pt x="56670" y="121932"/>
                  </a:cubicBezTo>
                  <a:cubicBezTo>
                    <a:pt x="59134" y="115886"/>
                    <a:pt x="65854" y="112527"/>
                    <a:pt x="72126" y="113871"/>
                  </a:cubicBezTo>
                  <a:cubicBezTo>
                    <a:pt x="78174" y="115214"/>
                    <a:pt x="82878" y="120589"/>
                    <a:pt x="83102" y="126859"/>
                  </a:cubicBezTo>
                  <a:cubicBezTo>
                    <a:pt x="83326" y="131785"/>
                    <a:pt x="83326" y="136712"/>
                    <a:pt x="83102" y="141639"/>
                  </a:cubicBezTo>
                  <a:cubicBezTo>
                    <a:pt x="82654" y="147909"/>
                    <a:pt x="79518" y="152163"/>
                    <a:pt x="73918" y="154179"/>
                  </a:cubicBezTo>
                  <a:close/>
                </a:path>
              </a:pathLst>
            </a:custGeom>
            <a:grpFill/>
            <a:ln w="2240" cap="flat">
              <a:noFill/>
              <a:prstDash val="solid"/>
              <a:miter/>
            </a:ln>
          </p:spPr>
          <p:txBody>
            <a:bodyPr rtlCol="0" anchor="ctr"/>
            <a:lstStyle/>
            <a:p>
              <a:endParaRPr lang="ru-RU"/>
            </a:p>
          </p:txBody>
        </p:sp>
        <p:sp>
          <p:nvSpPr>
            <p:cNvPr id="504" name="Полилиния 503">
              <a:extLst>
                <a:ext uri="{FF2B5EF4-FFF2-40B4-BE49-F238E27FC236}">
                  <a16:creationId xmlns:a16="http://schemas.microsoft.com/office/drawing/2014/main" id="{0EE6FB83-2DB8-E908-AE63-64C9972188C4}"/>
                </a:ext>
              </a:extLst>
            </p:cNvPr>
            <p:cNvSpPr/>
            <p:nvPr/>
          </p:nvSpPr>
          <p:spPr>
            <a:xfrm>
              <a:off x="3951480" y="2811836"/>
              <a:ext cx="111101" cy="252598"/>
            </a:xfrm>
            <a:custGeom>
              <a:avLst/>
              <a:gdLst>
                <a:gd name="connsiteX0" fmla="*/ 0 w 111101"/>
                <a:gd name="connsiteY0" fmla="*/ 252598 h 252598"/>
                <a:gd name="connsiteX1" fmla="*/ 110877 w 111101"/>
                <a:gd name="connsiteY1" fmla="*/ 219680 h 252598"/>
                <a:gd name="connsiteX2" fmla="*/ 110877 w 111101"/>
                <a:gd name="connsiteY2" fmla="*/ 166607 h 252598"/>
                <a:gd name="connsiteX3" fmla="*/ 109085 w 111101"/>
                <a:gd name="connsiteY3" fmla="*/ 166607 h 252598"/>
                <a:gd name="connsiteX4" fmla="*/ 92958 w 111101"/>
                <a:gd name="connsiteY4" fmla="*/ 155635 h 252598"/>
                <a:gd name="connsiteX5" fmla="*/ 104605 w 111101"/>
                <a:gd name="connsiteY5" fmla="*/ 139063 h 252598"/>
                <a:gd name="connsiteX6" fmla="*/ 111101 w 111101"/>
                <a:gd name="connsiteY6" fmla="*/ 137048 h 252598"/>
                <a:gd name="connsiteX7" fmla="*/ 111101 w 111101"/>
                <a:gd name="connsiteY7" fmla="*/ 0 h 252598"/>
                <a:gd name="connsiteX8" fmla="*/ 224 w 111101"/>
                <a:gd name="connsiteY8" fmla="*/ 33142 h 252598"/>
                <a:gd name="connsiteX9" fmla="*/ 0 w 111101"/>
                <a:gd name="connsiteY9" fmla="*/ 252598 h 252598"/>
                <a:gd name="connsiteX10" fmla="*/ 36063 w 111101"/>
                <a:gd name="connsiteY10" fmla="*/ 159217 h 252598"/>
                <a:gd name="connsiteX11" fmla="*/ 52863 w 111101"/>
                <a:gd name="connsiteY11" fmla="*/ 154515 h 252598"/>
                <a:gd name="connsiteX12" fmla="*/ 68766 w 111101"/>
                <a:gd name="connsiteY12" fmla="*/ 164368 h 252598"/>
                <a:gd name="connsiteX13" fmla="*/ 59135 w 111101"/>
                <a:gd name="connsiteY13" fmla="*/ 181163 h 252598"/>
                <a:gd name="connsiteX14" fmla="*/ 43455 w 111101"/>
                <a:gd name="connsiteY14" fmla="*/ 185642 h 252598"/>
                <a:gd name="connsiteX15" fmla="*/ 27551 w 111101"/>
                <a:gd name="connsiteY15" fmla="*/ 174669 h 252598"/>
                <a:gd name="connsiteX16" fmla="*/ 36063 w 111101"/>
                <a:gd name="connsiteY16" fmla="*/ 159217 h 25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101" h="252598">
                  <a:moveTo>
                    <a:pt x="0" y="252598"/>
                  </a:moveTo>
                  <a:cubicBezTo>
                    <a:pt x="37183" y="241626"/>
                    <a:pt x="74142" y="230653"/>
                    <a:pt x="110877" y="219680"/>
                  </a:cubicBezTo>
                  <a:cubicBezTo>
                    <a:pt x="110877" y="201765"/>
                    <a:pt x="110877" y="184298"/>
                    <a:pt x="110877" y="166607"/>
                  </a:cubicBezTo>
                  <a:cubicBezTo>
                    <a:pt x="110205" y="166607"/>
                    <a:pt x="109533" y="166607"/>
                    <a:pt x="109085" y="166607"/>
                  </a:cubicBezTo>
                  <a:cubicBezTo>
                    <a:pt x="99677" y="167727"/>
                    <a:pt x="94078" y="161457"/>
                    <a:pt x="92958" y="155635"/>
                  </a:cubicBezTo>
                  <a:cubicBezTo>
                    <a:pt x="91390" y="148021"/>
                    <a:pt x="96094" y="141750"/>
                    <a:pt x="104605" y="139063"/>
                  </a:cubicBezTo>
                  <a:cubicBezTo>
                    <a:pt x="106845" y="138391"/>
                    <a:pt x="108861" y="137720"/>
                    <a:pt x="111101" y="137048"/>
                  </a:cubicBezTo>
                  <a:cubicBezTo>
                    <a:pt x="111101" y="91365"/>
                    <a:pt x="111101" y="45907"/>
                    <a:pt x="111101" y="0"/>
                  </a:cubicBezTo>
                  <a:cubicBezTo>
                    <a:pt x="73918" y="10973"/>
                    <a:pt x="36959" y="21945"/>
                    <a:pt x="224" y="33142"/>
                  </a:cubicBezTo>
                  <a:cubicBezTo>
                    <a:pt x="0" y="106145"/>
                    <a:pt x="0" y="178924"/>
                    <a:pt x="0" y="252598"/>
                  </a:cubicBezTo>
                  <a:close/>
                  <a:moveTo>
                    <a:pt x="36063" y="159217"/>
                  </a:moveTo>
                  <a:cubicBezTo>
                    <a:pt x="41439" y="157202"/>
                    <a:pt x="47039" y="155635"/>
                    <a:pt x="52863" y="154515"/>
                  </a:cubicBezTo>
                  <a:cubicBezTo>
                    <a:pt x="60254" y="153171"/>
                    <a:pt x="66974" y="157426"/>
                    <a:pt x="68766" y="164368"/>
                  </a:cubicBezTo>
                  <a:cubicBezTo>
                    <a:pt x="70558" y="171758"/>
                    <a:pt x="66750" y="178700"/>
                    <a:pt x="59135" y="181163"/>
                  </a:cubicBezTo>
                  <a:cubicBezTo>
                    <a:pt x="53311" y="182955"/>
                    <a:pt x="47487" y="184522"/>
                    <a:pt x="43455" y="185642"/>
                  </a:cubicBezTo>
                  <a:cubicBezTo>
                    <a:pt x="34719" y="185642"/>
                    <a:pt x="28671" y="180939"/>
                    <a:pt x="27551" y="174669"/>
                  </a:cubicBezTo>
                  <a:cubicBezTo>
                    <a:pt x="26431" y="168175"/>
                    <a:pt x="29791" y="161681"/>
                    <a:pt x="36063" y="159217"/>
                  </a:cubicBezTo>
                  <a:close/>
                </a:path>
              </a:pathLst>
            </a:custGeom>
            <a:grpFill/>
            <a:ln w="2240" cap="flat">
              <a:noFill/>
              <a:prstDash val="solid"/>
              <a:miter/>
            </a:ln>
          </p:spPr>
          <p:txBody>
            <a:bodyPr rtlCol="0" anchor="ctr"/>
            <a:lstStyle/>
            <a:p>
              <a:endParaRPr lang="ru-RU"/>
            </a:p>
          </p:txBody>
        </p:sp>
        <p:sp>
          <p:nvSpPr>
            <p:cNvPr id="505" name="Полилиния 504">
              <a:extLst>
                <a:ext uri="{FF2B5EF4-FFF2-40B4-BE49-F238E27FC236}">
                  <a16:creationId xmlns:a16="http://schemas.microsoft.com/office/drawing/2014/main" id="{F4C0351A-00C5-D4C6-FBFD-B62739265C4E}"/>
                </a:ext>
              </a:extLst>
            </p:cNvPr>
            <p:cNvSpPr/>
            <p:nvPr/>
          </p:nvSpPr>
          <p:spPr>
            <a:xfrm>
              <a:off x="4228881" y="2668286"/>
              <a:ext cx="137247" cy="195277"/>
            </a:xfrm>
            <a:custGeom>
              <a:avLst/>
              <a:gdLst>
                <a:gd name="connsiteX0" fmla="*/ 32383 w 137247"/>
                <a:gd name="connsiteY0" fmla="*/ 10532 h 195277"/>
                <a:gd name="connsiteX1" fmla="*/ 11551 w 137247"/>
                <a:gd name="connsiteY1" fmla="*/ 107720 h 195277"/>
                <a:gd name="connsiteX2" fmla="*/ 66430 w 137247"/>
                <a:gd name="connsiteY2" fmla="*/ 192367 h 195277"/>
                <a:gd name="connsiteX3" fmla="*/ 68446 w 137247"/>
                <a:gd name="connsiteY3" fmla="*/ 195278 h 195277"/>
                <a:gd name="connsiteX4" fmla="*/ 70014 w 137247"/>
                <a:gd name="connsiteY4" fmla="*/ 193486 h 195277"/>
                <a:gd name="connsiteX5" fmla="*/ 126461 w 137247"/>
                <a:gd name="connsiteY5" fmla="*/ 106600 h 195277"/>
                <a:gd name="connsiteX6" fmla="*/ 136764 w 137247"/>
                <a:gd name="connsiteY6" fmla="*/ 61141 h 195277"/>
                <a:gd name="connsiteX7" fmla="*/ 32383 w 137247"/>
                <a:gd name="connsiteY7" fmla="*/ 10532 h 195277"/>
                <a:gd name="connsiteX8" fmla="*/ 68670 w 137247"/>
                <a:gd name="connsiteY8" fmla="*/ 110855 h 195277"/>
                <a:gd name="connsiteX9" fmla="*/ 27231 w 137247"/>
                <a:gd name="connsiteY9" fmla="*/ 69651 h 195277"/>
                <a:gd name="connsiteX10" fmla="*/ 68446 w 137247"/>
                <a:gd name="connsiteY10" fmla="*/ 27551 h 195277"/>
                <a:gd name="connsiteX11" fmla="*/ 109885 w 137247"/>
                <a:gd name="connsiteY11" fmla="*/ 69651 h 195277"/>
                <a:gd name="connsiteX12" fmla="*/ 68670 w 137247"/>
                <a:gd name="connsiteY12" fmla="*/ 110855 h 19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247" h="195277">
                  <a:moveTo>
                    <a:pt x="32383" y="10532"/>
                  </a:moveTo>
                  <a:cubicBezTo>
                    <a:pt x="-544" y="31358"/>
                    <a:pt x="-9952" y="74353"/>
                    <a:pt x="11551" y="107720"/>
                  </a:cubicBezTo>
                  <a:cubicBezTo>
                    <a:pt x="29695" y="135935"/>
                    <a:pt x="48287" y="164151"/>
                    <a:pt x="66430" y="192367"/>
                  </a:cubicBezTo>
                  <a:cubicBezTo>
                    <a:pt x="66878" y="193263"/>
                    <a:pt x="67550" y="194158"/>
                    <a:pt x="68446" y="195278"/>
                  </a:cubicBezTo>
                  <a:cubicBezTo>
                    <a:pt x="69118" y="194382"/>
                    <a:pt x="69790" y="193934"/>
                    <a:pt x="70014" y="193486"/>
                  </a:cubicBezTo>
                  <a:cubicBezTo>
                    <a:pt x="88829" y="164599"/>
                    <a:pt x="107869" y="135711"/>
                    <a:pt x="126461" y="106600"/>
                  </a:cubicBezTo>
                  <a:cubicBezTo>
                    <a:pt x="135420" y="92716"/>
                    <a:pt x="138556" y="77488"/>
                    <a:pt x="136764" y="61141"/>
                  </a:cubicBezTo>
                  <a:cubicBezTo>
                    <a:pt x="131388" y="10980"/>
                    <a:pt x="74942" y="-16340"/>
                    <a:pt x="32383" y="10532"/>
                  </a:cubicBezTo>
                  <a:close/>
                  <a:moveTo>
                    <a:pt x="68670" y="110855"/>
                  </a:moveTo>
                  <a:cubicBezTo>
                    <a:pt x="45599" y="110855"/>
                    <a:pt x="27231" y="92492"/>
                    <a:pt x="27231" y="69651"/>
                  </a:cubicBezTo>
                  <a:cubicBezTo>
                    <a:pt x="27231" y="46585"/>
                    <a:pt x="46047" y="27551"/>
                    <a:pt x="68446" y="27551"/>
                  </a:cubicBezTo>
                  <a:cubicBezTo>
                    <a:pt x="91069" y="27551"/>
                    <a:pt x="109661" y="46585"/>
                    <a:pt x="109885" y="69651"/>
                  </a:cubicBezTo>
                  <a:cubicBezTo>
                    <a:pt x="110109" y="92492"/>
                    <a:pt x="91741" y="110855"/>
                    <a:pt x="68670" y="110855"/>
                  </a:cubicBezTo>
                  <a:close/>
                </a:path>
              </a:pathLst>
            </a:custGeom>
            <a:grpFill/>
            <a:ln w="2240" cap="flat">
              <a:noFill/>
              <a:prstDash val="solid"/>
              <a:miter/>
            </a:ln>
          </p:spPr>
          <p:txBody>
            <a:bodyPr rtlCol="0" anchor="ctr"/>
            <a:lstStyle/>
            <a:p>
              <a:endParaRPr lang="ru-RU"/>
            </a:p>
          </p:txBody>
        </p:sp>
      </p:grpSp>
      <p:grpSp>
        <p:nvGrpSpPr>
          <p:cNvPr id="506" name="Рисунок 2">
            <a:extLst>
              <a:ext uri="{FF2B5EF4-FFF2-40B4-BE49-F238E27FC236}">
                <a16:creationId xmlns:a16="http://schemas.microsoft.com/office/drawing/2014/main" id="{DDB17F4A-D227-4151-59F5-9B8157DDBE39}"/>
              </a:ext>
            </a:extLst>
          </p:cNvPr>
          <p:cNvGrpSpPr/>
          <p:nvPr/>
        </p:nvGrpSpPr>
        <p:grpSpPr>
          <a:xfrm>
            <a:off x="5173215" y="5589981"/>
            <a:ext cx="402419" cy="297667"/>
            <a:chOff x="3247690" y="2785075"/>
            <a:chExt cx="531762" cy="393341"/>
          </a:xfrm>
          <a:solidFill>
            <a:schemeClr val="tx2"/>
          </a:solidFill>
        </p:grpSpPr>
        <p:sp>
          <p:nvSpPr>
            <p:cNvPr id="507" name="Полилиния 506">
              <a:extLst>
                <a:ext uri="{FF2B5EF4-FFF2-40B4-BE49-F238E27FC236}">
                  <a16:creationId xmlns:a16="http://schemas.microsoft.com/office/drawing/2014/main" id="{11D20187-E59A-F934-C5F9-DFBAAE916465}"/>
                </a:ext>
              </a:extLst>
            </p:cNvPr>
            <p:cNvSpPr/>
            <p:nvPr/>
          </p:nvSpPr>
          <p:spPr>
            <a:xfrm>
              <a:off x="3339920" y="2956497"/>
              <a:ext cx="330895" cy="154452"/>
            </a:xfrm>
            <a:custGeom>
              <a:avLst/>
              <a:gdLst>
                <a:gd name="connsiteX0" fmla="*/ 330223 w 330895"/>
                <a:gd name="connsiteY0" fmla="*/ 1120 h 154452"/>
                <a:gd name="connsiteX1" fmla="*/ 323280 w 330895"/>
                <a:gd name="connsiteY1" fmla="*/ 3583 h 154452"/>
                <a:gd name="connsiteX2" fmla="*/ 177235 w 330895"/>
                <a:gd name="connsiteY2" fmla="*/ 56208 h 154452"/>
                <a:gd name="connsiteX3" fmla="*/ 153716 w 330895"/>
                <a:gd name="connsiteY3" fmla="*/ 56879 h 154452"/>
                <a:gd name="connsiteX4" fmla="*/ 9464 w 330895"/>
                <a:gd name="connsiteY4" fmla="*/ 3135 h 154452"/>
                <a:gd name="connsiteX5" fmla="*/ 504 w 330895"/>
                <a:gd name="connsiteY5" fmla="*/ 0 h 154452"/>
                <a:gd name="connsiteX6" fmla="*/ 56 w 330895"/>
                <a:gd name="connsiteY6" fmla="*/ 3359 h 154452"/>
                <a:gd name="connsiteX7" fmla="*/ 280 w 330895"/>
                <a:gd name="connsiteY7" fmla="*/ 105697 h 154452"/>
                <a:gd name="connsiteX8" fmla="*/ 4088 w 330895"/>
                <a:gd name="connsiteY8" fmla="*/ 113535 h 154452"/>
                <a:gd name="connsiteX9" fmla="*/ 47319 w 330895"/>
                <a:gd name="connsiteY9" fmla="*/ 136600 h 154452"/>
                <a:gd name="connsiteX10" fmla="*/ 252498 w 330895"/>
                <a:gd name="connsiteY10" fmla="*/ 145110 h 154452"/>
                <a:gd name="connsiteX11" fmla="*/ 325520 w 330895"/>
                <a:gd name="connsiteY11" fmla="*/ 114654 h 154452"/>
                <a:gd name="connsiteX12" fmla="*/ 330895 w 330895"/>
                <a:gd name="connsiteY12" fmla="*/ 103906 h 154452"/>
                <a:gd name="connsiteX13" fmla="*/ 330671 w 330895"/>
                <a:gd name="connsiteY13" fmla="*/ 7838 h 154452"/>
                <a:gd name="connsiteX14" fmla="*/ 330223 w 330895"/>
                <a:gd name="connsiteY14" fmla="*/ 1120 h 15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0895" h="154452">
                  <a:moveTo>
                    <a:pt x="330223" y="1120"/>
                  </a:moveTo>
                  <a:cubicBezTo>
                    <a:pt x="327536" y="2015"/>
                    <a:pt x="325296" y="2911"/>
                    <a:pt x="323280" y="3583"/>
                  </a:cubicBezTo>
                  <a:cubicBezTo>
                    <a:pt x="274673" y="21050"/>
                    <a:pt x="225842" y="38517"/>
                    <a:pt x="177235" y="56208"/>
                  </a:cubicBezTo>
                  <a:cubicBezTo>
                    <a:pt x="169395" y="59119"/>
                    <a:pt x="162004" y="60015"/>
                    <a:pt x="153716" y="56879"/>
                  </a:cubicBezTo>
                  <a:cubicBezTo>
                    <a:pt x="105781" y="38741"/>
                    <a:pt x="57623" y="21050"/>
                    <a:pt x="9464" y="3135"/>
                  </a:cubicBezTo>
                  <a:cubicBezTo>
                    <a:pt x="6552" y="2015"/>
                    <a:pt x="3640" y="1120"/>
                    <a:pt x="504" y="0"/>
                  </a:cubicBezTo>
                  <a:cubicBezTo>
                    <a:pt x="280" y="1792"/>
                    <a:pt x="56" y="2687"/>
                    <a:pt x="56" y="3359"/>
                  </a:cubicBezTo>
                  <a:cubicBezTo>
                    <a:pt x="56" y="37397"/>
                    <a:pt x="-168" y="71435"/>
                    <a:pt x="280" y="105697"/>
                  </a:cubicBezTo>
                  <a:cubicBezTo>
                    <a:pt x="280" y="108384"/>
                    <a:pt x="2072" y="111743"/>
                    <a:pt x="4088" y="113535"/>
                  </a:cubicBezTo>
                  <a:cubicBezTo>
                    <a:pt x="16632" y="124508"/>
                    <a:pt x="31639" y="131674"/>
                    <a:pt x="47319" y="136600"/>
                  </a:cubicBezTo>
                  <a:cubicBezTo>
                    <a:pt x="114965" y="158098"/>
                    <a:pt x="183507" y="159217"/>
                    <a:pt x="252498" y="145110"/>
                  </a:cubicBezTo>
                  <a:cubicBezTo>
                    <a:pt x="278705" y="139735"/>
                    <a:pt x="303568" y="130778"/>
                    <a:pt x="325520" y="114654"/>
                  </a:cubicBezTo>
                  <a:cubicBezTo>
                    <a:pt x="329327" y="111967"/>
                    <a:pt x="330895" y="108832"/>
                    <a:pt x="330895" y="103906"/>
                  </a:cubicBezTo>
                  <a:cubicBezTo>
                    <a:pt x="330671" y="71883"/>
                    <a:pt x="330671" y="39860"/>
                    <a:pt x="330671" y="7838"/>
                  </a:cubicBezTo>
                  <a:cubicBezTo>
                    <a:pt x="330447" y="6046"/>
                    <a:pt x="330223" y="3807"/>
                    <a:pt x="330223" y="1120"/>
                  </a:cubicBezTo>
                  <a:close/>
                </a:path>
              </a:pathLst>
            </a:custGeom>
            <a:grpFill/>
            <a:ln w="2240" cap="flat">
              <a:noFill/>
              <a:prstDash val="solid"/>
              <a:miter/>
            </a:ln>
          </p:spPr>
          <p:txBody>
            <a:bodyPr rtlCol="0" anchor="ctr"/>
            <a:lstStyle/>
            <a:p>
              <a:endParaRPr lang="ru-RU"/>
            </a:p>
          </p:txBody>
        </p:sp>
        <p:sp>
          <p:nvSpPr>
            <p:cNvPr id="508" name="Полилиния 507">
              <a:extLst>
                <a:ext uri="{FF2B5EF4-FFF2-40B4-BE49-F238E27FC236}">
                  <a16:creationId xmlns:a16="http://schemas.microsoft.com/office/drawing/2014/main" id="{C4F95F51-5637-26CB-E91A-A5039CD920AA}"/>
                </a:ext>
              </a:extLst>
            </p:cNvPr>
            <p:cNvSpPr/>
            <p:nvPr/>
          </p:nvSpPr>
          <p:spPr>
            <a:xfrm>
              <a:off x="3247690" y="2785075"/>
              <a:ext cx="521234" cy="187214"/>
            </a:xfrm>
            <a:custGeom>
              <a:avLst/>
              <a:gdLst>
                <a:gd name="connsiteX0" fmla="*/ 514514 w 521234"/>
                <a:gd name="connsiteY0" fmla="*/ 90358 h 187214"/>
                <a:gd name="connsiteX1" fmla="*/ 267449 w 521234"/>
                <a:gd name="connsiteY1" fmla="*/ 1008 h 187214"/>
                <a:gd name="connsiteX2" fmla="*/ 254681 w 521234"/>
                <a:gd name="connsiteY2" fmla="*/ 1008 h 187214"/>
                <a:gd name="connsiteX3" fmla="*/ 67422 w 521234"/>
                <a:gd name="connsiteY3" fmla="*/ 68636 h 187214"/>
                <a:gd name="connsiteX4" fmla="*/ 0 w 521234"/>
                <a:gd name="connsiteY4" fmla="*/ 93045 h 187214"/>
                <a:gd name="connsiteX5" fmla="*/ 5824 w 521234"/>
                <a:gd name="connsiteY5" fmla="*/ 95284 h 187214"/>
                <a:gd name="connsiteX6" fmla="*/ 250201 w 521234"/>
                <a:gd name="connsiteY6" fmla="*/ 185978 h 187214"/>
                <a:gd name="connsiteX7" fmla="*/ 264537 w 521234"/>
                <a:gd name="connsiteY7" fmla="*/ 185754 h 187214"/>
                <a:gd name="connsiteX8" fmla="*/ 481139 w 521234"/>
                <a:gd name="connsiteY8" fmla="*/ 107601 h 187214"/>
                <a:gd name="connsiteX9" fmla="*/ 521234 w 521234"/>
                <a:gd name="connsiteY9" fmla="*/ 93045 h 187214"/>
                <a:gd name="connsiteX10" fmla="*/ 514514 w 521234"/>
                <a:gd name="connsiteY10" fmla="*/ 90358 h 187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234" h="187214">
                  <a:moveTo>
                    <a:pt x="514514" y="90358"/>
                  </a:moveTo>
                  <a:cubicBezTo>
                    <a:pt x="432085" y="60574"/>
                    <a:pt x="349879" y="30567"/>
                    <a:pt x="267449" y="1008"/>
                  </a:cubicBezTo>
                  <a:cubicBezTo>
                    <a:pt x="263641" y="-336"/>
                    <a:pt x="258489" y="-336"/>
                    <a:pt x="254681" y="1008"/>
                  </a:cubicBezTo>
                  <a:cubicBezTo>
                    <a:pt x="192187" y="23401"/>
                    <a:pt x="129693" y="46018"/>
                    <a:pt x="67422" y="68636"/>
                  </a:cubicBezTo>
                  <a:cubicBezTo>
                    <a:pt x="45471" y="76697"/>
                    <a:pt x="23519" y="84535"/>
                    <a:pt x="0" y="93045"/>
                  </a:cubicBezTo>
                  <a:cubicBezTo>
                    <a:pt x="2912" y="94164"/>
                    <a:pt x="4256" y="94836"/>
                    <a:pt x="5824" y="95284"/>
                  </a:cubicBezTo>
                  <a:cubicBezTo>
                    <a:pt x="87358" y="125515"/>
                    <a:pt x="168667" y="155523"/>
                    <a:pt x="250201" y="185978"/>
                  </a:cubicBezTo>
                  <a:cubicBezTo>
                    <a:pt x="255129" y="187769"/>
                    <a:pt x="259609" y="187545"/>
                    <a:pt x="264537" y="185754"/>
                  </a:cubicBezTo>
                  <a:cubicBezTo>
                    <a:pt x="336663" y="159553"/>
                    <a:pt x="409013" y="133577"/>
                    <a:pt x="481139" y="107601"/>
                  </a:cubicBezTo>
                  <a:cubicBezTo>
                    <a:pt x="494131" y="102898"/>
                    <a:pt x="507123" y="98195"/>
                    <a:pt x="521234" y="93045"/>
                  </a:cubicBezTo>
                  <a:cubicBezTo>
                    <a:pt x="518098" y="91925"/>
                    <a:pt x="516306" y="91029"/>
                    <a:pt x="514514" y="90358"/>
                  </a:cubicBezTo>
                  <a:close/>
                </a:path>
              </a:pathLst>
            </a:custGeom>
            <a:grpFill/>
            <a:ln w="2240" cap="flat">
              <a:noFill/>
              <a:prstDash val="solid"/>
              <a:miter/>
            </a:ln>
          </p:spPr>
          <p:txBody>
            <a:bodyPr rtlCol="0" anchor="ctr"/>
            <a:lstStyle/>
            <a:p>
              <a:endParaRPr lang="ru-RU"/>
            </a:p>
          </p:txBody>
        </p:sp>
        <p:sp>
          <p:nvSpPr>
            <p:cNvPr id="509" name="Полилиния 508">
              <a:extLst>
                <a:ext uri="{FF2B5EF4-FFF2-40B4-BE49-F238E27FC236}">
                  <a16:creationId xmlns:a16="http://schemas.microsoft.com/office/drawing/2014/main" id="{A7984473-5AC9-1719-CFDD-41444B8BBC0F}"/>
                </a:ext>
              </a:extLst>
            </p:cNvPr>
            <p:cNvSpPr/>
            <p:nvPr/>
          </p:nvSpPr>
          <p:spPr>
            <a:xfrm>
              <a:off x="3682687" y="2874313"/>
              <a:ext cx="96765" cy="304103"/>
            </a:xfrm>
            <a:custGeom>
              <a:avLst/>
              <a:gdLst>
                <a:gd name="connsiteX0" fmla="*/ 60478 w 96765"/>
                <a:gd name="connsiteY0" fmla="*/ 219232 h 304103"/>
                <a:gd name="connsiteX1" fmla="*/ 60478 w 96765"/>
                <a:gd name="connsiteY1" fmla="*/ 0 h 304103"/>
                <a:gd name="connsiteX2" fmla="*/ 36287 w 96765"/>
                <a:gd name="connsiteY2" fmla="*/ 0 h 304103"/>
                <a:gd name="connsiteX3" fmla="*/ 36287 w 96765"/>
                <a:gd name="connsiteY3" fmla="*/ 219680 h 304103"/>
                <a:gd name="connsiteX4" fmla="*/ 0 w 96765"/>
                <a:gd name="connsiteY4" fmla="*/ 255957 h 304103"/>
                <a:gd name="connsiteX5" fmla="*/ 48159 w 96765"/>
                <a:gd name="connsiteY5" fmla="*/ 304103 h 304103"/>
                <a:gd name="connsiteX6" fmla="*/ 96766 w 96765"/>
                <a:gd name="connsiteY6" fmla="*/ 255286 h 304103"/>
                <a:gd name="connsiteX7" fmla="*/ 60478 w 96765"/>
                <a:gd name="connsiteY7" fmla="*/ 219232 h 30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65" h="304103">
                  <a:moveTo>
                    <a:pt x="60478" y="219232"/>
                  </a:moveTo>
                  <a:lnTo>
                    <a:pt x="60478" y="0"/>
                  </a:lnTo>
                  <a:lnTo>
                    <a:pt x="36287" y="0"/>
                  </a:lnTo>
                  <a:lnTo>
                    <a:pt x="36287" y="219680"/>
                  </a:lnTo>
                  <a:cubicBezTo>
                    <a:pt x="24191" y="231772"/>
                    <a:pt x="11872" y="244089"/>
                    <a:pt x="0" y="255957"/>
                  </a:cubicBezTo>
                  <a:cubicBezTo>
                    <a:pt x="15680" y="271633"/>
                    <a:pt x="32255" y="288204"/>
                    <a:pt x="48159" y="304103"/>
                  </a:cubicBezTo>
                  <a:cubicBezTo>
                    <a:pt x="64510" y="287756"/>
                    <a:pt x="81310" y="270961"/>
                    <a:pt x="96766" y="255286"/>
                  </a:cubicBezTo>
                  <a:cubicBezTo>
                    <a:pt x="84670" y="243417"/>
                    <a:pt x="72350" y="231100"/>
                    <a:pt x="60478" y="219232"/>
                  </a:cubicBezTo>
                  <a:close/>
                </a:path>
              </a:pathLst>
            </a:custGeom>
            <a:grpFill/>
            <a:ln w="2240" cap="flat">
              <a:noFill/>
              <a:prstDash val="solid"/>
              <a:miter/>
            </a:ln>
          </p:spPr>
          <p:txBody>
            <a:bodyPr rtlCol="0" anchor="ctr"/>
            <a:lstStyle/>
            <a:p>
              <a:endParaRPr lang="ru-RU"/>
            </a:p>
          </p:txBody>
        </p:sp>
      </p:grpSp>
      <p:grpSp>
        <p:nvGrpSpPr>
          <p:cNvPr id="510" name="Рисунок 2">
            <a:extLst>
              <a:ext uri="{FF2B5EF4-FFF2-40B4-BE49-F238E27FC236}">
                <a16:creationId xmlns:a16="http://schemas.microsoft.com/office/drawing/2014/main" id="{8683CF32-7368-4024-83AE-F72B240C8ECB}"/>
              </a:ext>
            </a:extLst>
          </p:cNvPr>
          <p:cNvGrpSpPr/>
          <p:nvPr/>
        </p:nvGrpSpPr>
        <p:grpSpPr>
          <a:xfrm>
            <a:off x="5656188" y="5590447"/>
            <a:ext cx="346895" cy="296735"/>
            <a:chOff x="2597659" y="2699868"/>
            <a:chExt cx="458391" cy="392109"/>
          </a:xfrm>
          <a:solidFill>
            <a:schemeClr val="tx2"/>
          </a:solidFill>
        </p:grpSpPr>
        <p:sp>
          <p:nvSpPr>
            <p:cNvPr id="511" name="Полилиния 510">
              <a:extLst>
                <a:ext uri="{FF2B5EF4-FFF2-40B4-BE49-F238E27FC236}">
                  <a16:creationId xmlns:a16="http://schemas.microsoft.com/office/drawing/2014/main" id="{B376DE65-48D5-2A8D-F1A6-9051DECC444F}"/>
                </a:ext>
              </a:extLst>
            </p:cNvPr>
            <p:cNvSpPr/>
            <p:nvPr/>
          </p:nvSpPr>
          <p:spPr>
            <a:xfrm>
              <a:off x="2866676" y="2821913"/>
              <a:ext cx="17471" cy="17466"/>
            </a:xfrm>
            <a:custGeom>
              <a:avLst/>
              <a:gdLst>
                <a:gd name="connsiteX0" fmla="*/ 17471 w 17471"/>
                <a:gd name="connsiteY0" fmla="*/ 0 h 17466"/>
                <a:gd name="connsiteX1" fmla="*/ 0 w 17471"/>
                <a:gd name="connsiteY1" fmla="*/ 0 h 17466"/>
                <a:gd name="connsiteX2" fmla="*/ 0 w 17471"/>
                <a:gd name="connsiteY2" fmla="*/ 17467 h 17466"/>
                <a:gd name="connsiteX3" fmla="*/ 17471 w 17471"/>
                <a:gd name="connsiteY3" fmla="*/ 17467 h 17466"/>
                <a:gd name="connsiteX4" fmla="*/ 17471 w 17471"/>
                <a:gd name="connsiteY4" fmla="*/ 0 h 1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1" h="17466">
                  <a:moveTo>
                    <a:pt x="17471" y="0"/>
                  </a:moveTo>
                  <a:cubicBezTo>
                    <a:pt x="11424" y="0"/>
                    <a:pt x="5824" y="0"/>
                    <a:pt x="0" y="0"/>
                  </a:cubicBezTo>
                  <a:cubicBezTo>
                    <a:pt x="0" y="6270"/>
                    <a:pt x="0" y="11868"/>
                    <a:pt x="0" y="17467"/>
                  </a:cubicBezTo>
                  <a:cubicBezTo>
                    <a:pt x="6048" y="17467"/>
                    <a:pt x="11872" y="17467"/>
                    <a:pt x="17471" y="17467"/>
                  </a:cubicBezTo>
                  <a:cubicBezTo>
                    <a:pt x="17471" y="11644"/>
                    <a:pt x="17471" y="5822"/>
                    <a:pt x="17471" y="0"/>
                  </a:cubicBezTo>
                  <a:close/>
                </a:path>
              </a:pathLst>
            </a:custGeom>
            <a:grpFill/>
            <a:ln w="2240" cap="flat">
              <a:noFill/>
              <a:prstDash val="solid"/>
              <a:miter/>
            </a:ln>
          </p:spPr>
          <p:txBody>
            <a:bodyPr rtlCol="0" anchor="ctr"/>
            <a:lstStyle/>
            <a:p>
              <a:endParaRPr lang="ru-RU"/>
            </a:p>
          </p:txBody>
        </p:sp>
        <p:sp>
          <p:nvSpPr>
            <p:cNvPr id="512" name="Полилиния 511">
              <a:extLst>
                <a:ext uri="{FF2B5EF4-FFF2-40B4-BE49-F238E27FC236}">
                  <a16:creationId xmlns:a16="http://schemas.microsoft.com/office/drawing/2014/main" id="{A95A2B43-FA19-7EE8-8F19-8B1A755631B7}"/>
                </a:ext>
              </a:extLst>
            </p:cNvPr>
            <p:cNvSpPr/>
            <p:nvPr/>
          </p:nvSpPr>
          <p:spPr>
            <a:xfrm>
              <a:off x="2793430" y="3009122"/>
              <a:ext cx="17695" cy="82855"/>
            </a:xfrm>
            <a:custGeom>
              <a:avLst/>
              <a:gdLst>
                <a:gd name="connsiteX0" fmla="*/ 0 w 17695"/>
                <a:gd name="connsiteY0" fmla="*/ 82856 h 82855"/>
                <a:gd name="connsiteX1" fmla="*/ 17696 w 17695"/>
                <a:gd name="connsiteY1" fmla="*/ 82856 h 82855"/>
                <a:gd name="connsiteX2" fmla="*/ 17696 w 17695"/>
                <a:gd name="connsiteY2" fmla="*/ 0 h 82855"/>
                <a:gd name="connsiteX3" fmla="*/ 0 w 17695"/>
                <a:gd name="connsiteY3" fmla="*/ 0 h 82855"/>
                <a:gd name="connsiteX4" fmla="*/ 0 w 17695"/>
                <a:gd name="connsiteY4" fmla="*/ 82856 h 82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5" h="82855">
                  <a:moveTo>
                    <a:pt x="0" y="82856"/>
                  </a:moveTo>
                  <a:cubicBezTo>
                    <a:pt x="6048" y="82856"/>
                    <a:pt x="11648" y="82856"/>
                    <a:pt x="17696" y="82856"/>
                  </a:cubicBezTo>
                  <a:cubicBezTo>
                    <a:pt x="17696" y="54864"/>
                    <a:pt x="17696" y="27544"/>
                    <a:pt x="17696" y="0"/>
                  </a:cubicBezTo>
                  <a:cubicBezTo>
                    <a:pt x="11648" y="0"/>
                    <a:pt x="6048" y="0"/>
                    <a:pt x="0" y="0"/>
                  </a:cubicBezTo>
                  <a:cubicBezTo>
                    <a:pt x="0" y="27768"/>
                    <a:pt x="0" y="55312"/>
                    <a:pt x="0" y="82856"/>
                  </a:cubicBezTo>
                  <a:close/>
                </a:path>
              </a:pathLst>
            </a:custGeom>
            <a:grpFill/>
            <a:ln w="2240" cap="flat">
              <a:noFill/>
              <a:prstDash val="solid"/>
              <a:miter/>
            </a:ln>
          </p:spPr>
          <p:txBody>
            <a:bodyPr rtlCol="0" anchor="ctr"/>
            <a:lstStyle/>
            <a:p>
              <a:endParaRPr lang="ru-RU"/>
            </a:p>
          </p:txBody>
        </p:sp>
        <p:sp>
          <p:nvSpPr>
            <p:cNvPr id="513" name="Полилиния 512">
              <a:extLst>
                <a:ext uri="{FF2B5EF4-FFF2-40B4-BE49-F238E27FC236}">
                  <a16:creationId xmlns:a16="http://schemas.microsoft.com/office/drawing/2014/main" id="{98B5AB3E-4746-4F6B-4C8E-0511CB7D960B}"/>
                </a:ext>
              </a:extLst>
            </p:cNvPr>
            <p:cNvSpPr/>
            <p:nvPr/>
          </p:nvSpPr>
          <p:spPr>
            <a:xfrm>
              <a:off x="2842261" y="3009122"/>
              <a:ext cx="17471" cy="82631"/>
            </a:xfrm>
            <a:custGeom>
              <a:avLst/>
              <a:gdLst>
                <a:gd name="connsiteX0" fmla="*/ 0 w 17471"/>
                <a:gd name="connsiteY0" fmla="*/ 82632 h 82631"/>
                <a:gd name="connsiteX1" fmla="*/ 17471 w 17471"/>
                <a:gd name="connsiteY1" fmla="*/ 82632 h 82631"/>
                <a:gd name="connsiteX2" fmla="*/ 17471 w 17471"/>
                <a:gd name="connsiteY2" fmla="*/ 0 h 82631"/>
                <a:gd name="connsiteX3" fmla="*/ 0 w 17471"/>
                <a:gd name="connsiteY3" fmla="*/ 0 h 82631"/>
                <a:gd name="connsiteX4" fmla="*/ 0 w 17471"/>
                <a:gd name="connsiteY4" fmla="*/ 82632 h 82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1" h="82631">
                  <a:moveTo>
                    <a:pt x="0" y="82632"/>
                  </a:moveTo>
                  <a:cubicBezTo>
                    <a:pt x="6048" y="82632"/>
                    <a:pt x="11872" y="82632"/>
                    <a:pt x="17471" y="82632"/>
                  </a:cubicBezTo>
                  <a:cubicBezTo>
                    <a:pt x="17471" y="54864"/>
                    <a:pt x="17471" y="27320"/>
                    <a:pt x="17471" y="0"/>
                  </a:cubicBezTo>
                  <a:cubicBezTo>
                    <a:pt x="11424" y="0"/>
                    <a:pt x="5824" y="0"/>
                    <a:pt x="0" y="0"/>
                  </a:cubicBezTo>
                  <a:cubicBezTo>
                    <a:pt x="0" y="27992"/>
                    <a:pt x="0" y="55312"/>
                    <a:pt x="0" y="82632"/>
                  </a:cubicBezTo>
                  <a:close/>
                </a:path>
              </a:pathLst>
            </a:custGeom>
            <a:grpFill/>
            <a:ln w="2240" cap="flat">
              <a:noFill/>
              <a:prstDash val="solid"/>
              <a:miter/>
            </a:ln>
          </p:spPr>
          <p:txBody>
            <a:bodyPr rtlCol="0" anchor="ctr"/>
            <a:lstStyle/>
            <a:p>
              <a:endParaRPr lang="ru-RU"/>
            </a:p>
          </p:txBody>
        </p:sp>
        <p:sp>
          <p:nvSpPr>
            <p:cNvPr id="514" name="Полилиния 513">
              <a:extLst>
                <a:ext uri="{FF2B5EF4-FFF2-40B4-BE49-F238E27FC236}">
                  <a16:creationId xmlns:a16="http://schemas.microsoft.com/office/drawing/2014/main" id="{184467E8-86CC-5586-A218-8AFEB2308173}"/>
                </a:ext>
              </a:extLst>
            </p:cNvPr>
            <p:cNvSpPr/>
            <p:nvPr/>
          </p:nvSpPr>
          <p:spPr>
            <a:xfrm>
              <a:off x="2712120" y="2699868"/>
              <a:ext cx="228921" cy="50161"/>
            </a:xfrm>
            <a:custGeom>
              <a:avLst/>
              <a:gdLst>
                <a:gd name="connsiteX0" fmla="*/ 228922 w 228921"/>
                <a:gd name="connsiteY0" fmla="*/ 0 h 50161"/>
                <a:gd name="connsiteX1" fmla="*/ 0 w 228921"/>
                <a:gd name="connsiteY1" fmla="*/ 0 h 50161"/>
                <a:gd name="connsiteX2" fmla="*/ 0 w 228921"/>
                <a:gd name="connsiteY2" fmla="*/ 50161 h 50161"/>
                <a:gd name="connsiteX3" fmla="*/ 228922 w 228921"/>
                <a:gd name="connsiteY3" fmla="*/ 50161 h 50161"/>
                <a:gd name="connsiteX4" fmla="*/ 228922 w 228921"/>
                <a:gd name="connsiteY4" fmla="*/ 0 h 50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21" h="50161">
                  <a:moveTo>
                    <a:pt x="228922" y="0"/>
                  </a:moveTo>
                  <a:cubicBezTo>
                    <a:pt x="152540" y="0"/>
                    <a:pt x="76382" y="0"/>
                    <a:pt x="0" y="0"/>
                  </a:cubicBezTo>
                  <a:cubicBezTo>
                    <a:pt x="0" y="16795"/>
                    <a:pt x="0" y="33142"/>
                    <a:pt x="0" y="50161"/>
                  </a:cubicBezTo>
                  <a:cubicBezTo>
                    <a:pt x="76606" y="50161"/>
                    <a:pt x="152764" y="50161"/>
                    <a:pt x="228922" y="50161"/>
                  </a:cubicBezTo>
                  <a:cubicBezTo>
                    <a:pt x="228922" y="33142"/>
                    <a:pt x="228922" y="16571"/>
                    <a:pt x="228922" y="0"/>
                  </a:cubicBezTo>
                  <a:close/>
                </a:path>
              </a:pathLst>
            </a:custGeom>
            <a:grpFill/>
            <a:ln w="2240" cap="flat">
              <a:noFill/>
              <a:prstDash val="solid"/>
              <a:miter/>
            </a:ln>
          </p:spPr>
          <p:txBody>
            <a:bodyPr rtlCol="0" anchor="ctr"/>
            <a:lstStyle/>
            <a:p>
              <a:endParaRPr lang="ru-RU"/>
            </a:p>
          </p:txBody>
        </p:sp>
        <p:sp>
          <p:nvSpPr>
            <p:cNvPr id="515" name="Полилиния 514">
              <a:extLst>
                <a:ext uri="{FF2B5EF4-FFF2-40B4-BE49-F238E27FC236}">
                  <a16:creationId xmlns:a16="http://schemas.microsoft.com/office/drawing/2014/main" id="{E33D0C90-A3F2-9714-59C7-0553DF4EE579}"/>
                </a:ext>
              </a:extLst>
            </p:cNvPr>
            <p:cNvSpPr/>
            <p:nvPr/>
          </p:nvSpPr>
          <p:spPr>
            <a:xfrm>
              <a:off x="2866676" y="2919548"/>
              <a:ext cx="17695" cy="17467"/>
            </a:xfrm>
            <a:custGeom>
              <a:avLst/>
              <a:gdLst>
                <a:gd name="connsiteX0" fmla="*/ 0 w 17695"/>
                <a:gd name="connsiteY0" fmla="*/ 17467 h 17467"/>
                <a:gd name="connsiteX1" fmla="*/ 17695 w 17695"/>
                <a:gd name="connsiteY1" fmla="*/ 17467 h 17467"/>
                <a:gd name="connsiteX2" fmla="*/ 17695 w 17695"/>
                <a:gd name="connsiteY2" fmla="*/ 0 h 17467"/>
                <a:gd name="connsiteX3" fmla="*/ 0 w 17695"/>
                <a:gd name="connsiteY3" fmla="*/ 0 h 17467"/>
                <a:gd name="connsiteX4" fmla="*/ 0 w 17695"/>
                <a:gd name="connsiteY4" fmla="*/ 17467 h 17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5" h="17467">
                  <a:moveTo>
                    <a:pt x="0" y="17467"/>
                  </a:moveTo>
                  <a:cubicBezTo>
                    <a:pt x="6048" y="17467"/>
                    <a:pt x="11872" y="17467"/>
                    <a:pt x="17695" y="17467"/>
                  </a:cubicBezTo>
                  <a:cubicBezTo>
                    <a:pt x="17695" y="11421"/>
                    <a:pt x="17695" y="5822"/>
                    <a:pt x="17695" y="0"/>
                  </a:cubicBezTo>
                  <a:cubicBezTo>
                    <a:pt x="11648" y="0"/>
                    <a:pt x="5824" y="0"/>
                    <a:pt x="0" y="0"/>
                  </a:cubicBezTo>
                  <a:cubicBezTo>
                    <a:pt x="0" y="6046"/>
                    <a:pt x="0" y="11869"/>
                    <a:pt x="0" y="17467"/>
                  </a:cubicBezTo>
                  <a:close/>
                </a:path>
              </a:pathLst>
            </a:custGeom>
            <a:grpFill/>
            <a:ln w="2240" cap="flat">
              <a:noFill/>
              <a:prstDash val="solid"/>
              <a:miter/>
            </a:ln>
          </p:spPr>
          <p:txBody>
            <a:bodyPr rtlCol="0" anchor="ctr"/>
            <a:lstStyle/>
            <a:p>
              <a:endParaRPr lang="ru-RU"/>
            </a:p>
          </p:txBody>
        </p:sp>
        <p:sp>
          <p:nvSpPr>
            <p:cNvPr id="516" name="Полилиния 515">
              <a:extLst>
                <a:ext uri="{FF2B5EF4-FFF2-40B4-BE49-F238E27FC236}">
                  <a16:creationId xmlns:a16="http://schemas.microsoft.com/office/drawing/2014/main" id="{4B71F252-F316-262F-E326-7861A6E48D70}"/>
                </a:ext>
              </a:extLst>
            </p:cNvPr>
            <p:cNvSpPr/>
            <p:nvPr/>
          </p:nvSpPr>
          <p:spPr>
            <a:xfrm>
              <a:off x="2989201" y="2894800"/>
              <a:ext cx="66849" cy="197177"/>
            </a:xfrm>
            <a:custGeom>
              <a:avLst/>
              <a:gdLst>
                <a:gd name="connsiteX0" fmla="*/ 44351 w 66849"/>
                <a:gd name="connsiteY0" fmla="*/ 563 h 197177"/>
                <a:gd name="connsiteX1" fmla="*/ 0 w 66849"/>
                <a:gd name="connsiteY1" fmla="*/ 339 h 197177"/>
                <a:gd name="connsiteX2" fmla="*/ 0 w 66849"/>
                <a:gd name="connsiteY2" fmla="*/ 197178 h 197177"/>
                <a:gd name="connsiteX3" fmla="*/ 66302 w 66849"/>
                <a:gd name="connsiteY3" fmla="*/ 197178 h 197177"/>
                <a:gd name="connsiteX4" fmla="*/ 66750 w 66849"/>
                <a:gd name="connsiteY4" fmla="*/ 194939 h 197177"/>
                <a:gd name="connsiteX5" fmla="*/ 66750 w 66849"/>
                <a:gd name="connsiteY5" fmla="*/ 25420 h 197177"/>
                <a:gd name="connsiteX6" fmla="*/ 44351 w 66849"/>
                <a:gd name="connsiteY6" fmla="*/ 563 h 1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49" h="197177">
                  <a:moveTo>
                    <a:pt x="44351" y="563"/>
                  </a:moveTo>
                  <a:cubicBezTo>
                    <a:pt x="29567" y="-557"/>
                    <a:pt x="14784" y="339"/>
                    <a:pt x="0" y="339"/>
                  </a:cubicBezTo>
                  <a:cubicBezTo>
                    <a:pt x="0" y="66176"/>
                    <a:pt x="0" y="131789"/>
                    <a:pt x="0" y="197178"/>
                  </a:cubicBezTo>
                  <a:cubicBezTo>
                    <a:pt x="22399" y="197178"/>
                    <a:pt x="44127" y="197178"/>
                    <a:pt x="66302" y="197178"/>
                  </a:cubicBezTo>
                  <a:cubicBezTo>
                    <a:pt x="66526" y="196282"/>
                    <a:pt x="66750" y="195610"/>
                    <a:pt x="66750" y="194939"/>
                  </a:cubicBezTo>
                  <a:cubicBezTo>
                    <a:pt x="66750" y="138507"/>
                    <a:pt x="66974" y="81852"/>
                    <a:pt x="66750" y="25420"/>
                  </a:cubicBezTo>
                  <a:cubicBezTo>
                    <a:pt x="66302" y="12432"/>
                    <a:pt x="57342" y="1459"/>
                    <a:pt x="44351" y="563"/>
                  </a:cubicBezTo>
                  <a:close/>
                </a:path>
              </a:pathLst>
            </a:custGeom>
            <a:grpFill/>
            <a:ln w="2240" cap="flat">
              <a:noFill/>
              <a:prstDash val="solid"/>
              <a:miter/>
            </a:ln>
          </p:spPr>
          <p:txBody>
            <a:bodyPr rtlCol="0" anchor="ctr"/>
            <a:lstStyle/>
            <a:p>
              <a:endParaRPr lang="ru-RU"/>
            </a:p>
          </p:txBody>
        </p:sp>
        <p:sp>
          <p:nvSpPr>
            <p:cNvPr id="517" name="Полилиния 516">
              <a:extLst>
                <a:ext uri="{FF2B5EF4-FFF2-40B4-BE49-F238E27FC236}">
                  <a16:creationId xmlns:a16="http://schemas.microsoft.com/office/drawing/2014/main" id="{8C95FC22-F9B5-FEBB-8E17-329C2BCE48E6}"/>
                </a:ext>
              </a:extLst>
            </p:cNvPr>
            <p:cNvSpPr/>
            <p:nvPr/>
          </p:nvSpPr>
          <p:spPr>
            <a:xfrm>
              <a:off x="2769239" y="2822137"/>
              <a:ext cx="17695" cy="17242"/>
            </a:xfrm>
            <a:custGeom>
              <a:avLst/>
              <a:gdLst>
                <a:gd name="connsiteX0" fmla="*/ 17695 w 17695"/>
                <a:gd name="connsiteY0" fmla="*/ 0 h 17242"/>
                <a:gd name="connsiteX1" fmla="*/ 0 w 17695"/>
                <a:gd name="connsiteY1" fmla="*/ 0 h 17242"/>
                <a:gd name="connsiteX2" fmla="*/ 0 w 17695"/>
                <a:gd name="connsiteY2" fmla="*/ 17243 h 17242"/>
                <a:gd name="connsiteX3" fmla="*/ 17695 w 17695"/>
                <a:gd name="connsiteY3" fmla="*/ 17243 h 17242"/>
                <a:gd name="connsiteX4" fmla="*/ 17695 w 17695"/>
                <a:gd name="connsiteY4" fmla="*/ 0 h 17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5" h="17242">
                  <a:moveTo>
                    <a:pt x="17695" y="0"/>
                  </a:moveTo>
                  <a:cubicBezTo>
                    <a:pt x="11424" y="0"/>
                    <a:pt x="5600" y="0"/>
                    <a:pt x="0" y="0"/>
                  </a:cubicBezTo>
                  <a:cubicBezTo>
                    <a:pt x="0" y="6046"/>
                    <a:pt x="0" y="11644"/>
                    <a:pt x="0" y="17243"/>
                  </a:cubicBezTo>
                  <a:cubicBezTo>
                    <a:pt x="6048" y="17243"/>
                    <a:pt x="11872" y="17243"/>
                    <a:pt x="17695" y="17243"/>
                  </a:cubicBezTo>
                  <a:cubicBezTo>
                    <a:pt x="17695" y="11421"/>
                    <a:pt x="17695" y="5822"/>
                    <a:pt x="17695" y="0"/>
                  </a:cubicBezTo>
                  <a:close/>
                </a:path>
              </a:pathLst>
            </a:custGeom>
            <a:grpFill/>
            <a:ln w="2240" cap="flat">
              <a:noFill/>
              <a:prstDash val="solid"/>
              <a:miter/>
            </a:ln>
          </p:spPr>
          <p:txBody>
            <a:bodyPr rtlCol="0" anchor="ctr"/>
            <a:lstStyle/>
            <a:p>
              <a:endParaRPr lang="ru-RU"/>
            </a:p>
          </p:txBody>
        </p:sp>
        <p:sp>
          <p:nvSpPr>
            <p:cNvPr id="518" name="Полилиния 517">
              <a:extLst>
                <a:ext uri="{FF2B5EF4-FFF2-40B4-BE49-F238E27FC236}">
                  <a16:creationId xmlns:a16="http://schemas.microsoft.com/office/drawing/2014/main" id="{CB8CBE2F-DC65-83AE-38DE-97D6430C083F}"/>
                </a:ext>
              </a:extLst>
            </p:cNvPr>
            <p:cNvSpPr/>
            <p:nvPr/>
          </p:nvSpPr>
          <p:spPr>
            <a:xfrm>
              <a:off x="2769015" y="2919548"/>
              <a:ext cx="17695" cy="17690"/>
            </a:xfrm>
            <a:custGeom>
              <a:avLst/>
              <a:gdLst>
                <a:gd name="connsiteX0" fmla="*/ 0 w 17695"/>
                <a:gd name="connsiteY0" fmla="*/ 17691 h 17690"/>
                <a:gd name="connsiteX1" fmla="*/ 17696 w 17695"/>
                <a:gd name="connsiteY1" fmla="*/ 17691 h 17690"/>
                <a:gd name="connsiteX2" fmla="*/ 17696 w 17695"/>
                <a:gd name="connsiteY2" fmla="*/ 0 h 17690"/>
                <a:gd name="connsiteX3" fmla="*/ 0 w 17695"/>
                <a:gd name="connsiteY3" fmla="*/ 0 h 17690"/>
                <a:gd name="connsiteX4" fmla="*/ 0 w 17695"/>
                <a:gd name="connsiteY4" fmla="*/ 17691 h 17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5" h="17690">
                  <a:moveTo>
                    <a:pt x="0" y="17691"/>
                  </a:moveTo>
                  <a:cubicBezTo>
                    <a:pt x="6272" y="17691"/>
                    <a:pt x="11872" y="17691"/>
                    <a:pt x="17696" y="17691"/>
                  </a:cubicBezTo>
                  <a:cubicBezTo>
                    <a:pt x="17696" y="11644"/>
                    <a:pt x="17696" y="5822"/>
                    <a:pt x="17696" y="0"/>
                  </a:cubicBezTo>
                  <a:cubicBezTo>
                    <a:pt x="11648" y="0"/>
                    <a:pt x="5824" y="0"/>
                    <a:pt x="0" y="0"/>
                  </a:cubicBezTo>
                  <a:cubicBezTo>
                    <a:pt x="0" y="6046"/>
                    <a:pt x="0" y="11644"/>
                    <a:pt x="0" y="17691"/>
                  </a:cubicBezTo>
                  <a:close/>
                </a:path>
              </a:pathLst>
            </a:custGeom>
            <a:grpFill/>
            <a:ln w="2240" cap="flat">
              <a:noFill/>
              <a:prstDash val="solid"/>
              <a:miter/>
            </a:ln>
          </p:spPr>
          <p:txBody>
            <a:bodyPr rtlCol="0" anchor="ctr"/>
            <a:lstStyle/>
            <a:p>
              <a:endParaRPr lang="ru-RU"/>
            </a:p>
          </p:txBody>
        </p:sp>
        <p:sp>
          <p:nvSpPr>
            <p:cNvPr id="519" name="Полилиния 518">
              <a:extLst>
                <a:ext uri="{FF2B5EF4-FFF2-40B4-BE49-F238E27FC236}">
                  <a16:creationId xmlns:a16="http://schemas.microsoft.com/office/drawing/2014/main" id="{21F684A9-A23F-C508-08D1-37E97CD7B9BD}"/>
                </a:ext>
              </a:extLst>
            </p:cNvPr>
            <p:cNvSpPr/>
            <p:nvPr/>
          </p:nvSpPr>
          <p:spPr>
            <a:xfrm>
              <a:off x="2597659" y="2894915"/>
              <a:ext cx="66750" cy="197062"/>
            </a:xfrm>
            <a:custGeom>
              <a:avLst/>
              <a:gdLst>
                <a:gd name="connsiteX0" fmla="*/ 0 w 66750"/>
                <a:gd name="connsiteY0" fmla="*/ 28888 h 197062"/>
                <a:gd name="connsiteX1" fmla="*/ 0 w 66750"/>
                <a:gd name="connsiteY1" fmla="*/ 191464 h 197062"/>
                <a:gd name="connsiteX2" fmla="*/ 0 w 66750"/>
                <a:gd name="connsiteY2" fmla="*/ 197063 h 197062"/>
                <a:gd name="connsiteX3" fmla="*/ 66750 w 66750"/>
                <a:gd name="connsiteY3" fmla="*/ 197063 h 197062"/>
                <a:gd name="connsiteX4" fmla="*/ 66750 w 66750"/>
                <a:gd name="connsiteY4" fmla="*/ 0 h 197062"/>
                <a:gd name="connsiteX5" fmla="*/ 28671 w 66750"/>
                <a:gd name="connsiteY5" fmla="*/ 0 h 197062"/>
                <a:gd name="connsiteX6" fmla="*/ 0 w 66750"/>
                <a:gd name="connsiteY6" fmla="*/ 28888 h 1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50" h="197062">
                  <a:moveTo>
                    <a:pt x="0" y="28888"/>
                  </a:moveTo>
                  <a:cubicBezTo>
                    <a:pt x="0" y="83080"/>
                    <a:pt x="0" y="137272"/>
                    <a:pt x="0" y="191464"/>
                  </a:cubicBezTo>
                  <a:cubicBezTo>
                    <a:pt x="0" y="193256"/>
                    <a:pt x="0" y="195047"/>
                    <a:pt x="0" y="197063"/>
                  </a:cubicBezTo>
                  <a:cubicBezTo>
                    <a:pt x="22624" y="197063"/>
                    <a:pt x="44575" y="197063"/>
                    <a:pt x="66750" y="197063"/>
                  </a:cubicBezTo>
                  <a:cubicBezTo>
                    <a:pt x="66750" y="131450"/>
                    <a:pt x="66750" y="65837"/>
                    <a:pt x="66750" y="0"/>
                  </a:cubicBezTo>
                  <a:cubicBezTo>
                    <a:pt x="53983" y="0"/>
                    <a:pt x="41215" y="0"/>
                    <a:pt x="28671" y="0"/>
                  </a:cubicBezTo>
                  <a:cubicBezTo>
                    <a:pt x="10304" y="0"/>
                    <a:pt x="0" y="10301"/>
                    <a:pt x="0" y="28888"/>
                  </a:cubicBezTo>
                  <a:close/>
                </a:path>
              </a:pathLst>
            </a:custGeom>
            <a:grpFill/>
            <a:ln w="2240" cap="flat">
              <a:noFill/>
              <a:prstDash val="solid"/>
              <a:miter/>
            </a:ln>
          </p:spPr>
          <p:txBody>
            <a:bodyPr rtlCol="0" anchor="ctr"/>
            <a:lstStyle/>
            <a:p>
              <a:endParaRPr lang="ru-RU"/>
            </a:p>
          </p:txBody>
        </p:sp>
        <p:sp>
          <p:nvSpPr>
            <p:cNvPr id="520" name="Полилиния 519">
              <a:extLst>
                <a:ext uri="{FF2B5EF4-FFF2-40B4-BE49-F238E27FC236}">
                  <a16:creationId xmlns:a16="http://schemas.microsoft.com/office/drawing/2014/main" id="{64C3F20F-9F35-2A27-3231-CFE1B9AE9596}"/>
                </a:ext>
              </a:extLst>
            </p:cNvPr>
            <p:cNvSpPr/>
            <p:nvPr/>
          </p:nvSpPr>
          <p:spPr>
            <a:xfrm>
              <a:off x="2695769" y="2781381"/>
              <a:ext cx="261401" cy="310597"/>
            </a:xfrm>
            <a:custGeom>
              <a:avLst/>
              <a:gdLst>
                <a:gd name="connsiteX0" fmla="*/ 224 w 261401"/>
                <a:gd name="connsiteY0" fmla="*/ 310597 h 310597"/>
                <a:gd name="connsiteX1" fmla="*/ 66750 w 261401"/>
                <a:gd name="connsiteY1" fmla="*/ 310597 h 310597"/>
                <a:gd name="connsiteX2" fmla="*/ 66750 w 261401"/>
                <a:gd name="connsiteY2" fmla="*/ 304327 h 310597"/>
                <a:gd name="connsiteX3" fmla="*/ 66750 w 261401"/>
                <a:gd name="connsiteY3" fmla="*/ 215201 h 310597"/>
                <a:gd name="connsiteX4" fmla="*/ 85118 w 261401"/>
                <a:gd name="connsiteY4" fmla="*/ 196614 h 310597"/>
                <a:gd name="connsiteX5" fmla="*/ 176283 w 261401"/>
                <a:gd name="connsiteY5" fmla="*/ 196614 h 310597"/>
                <a:gd name="connsiteX6" fmla="*/ 194651 w 261401"/>
                <a:gd name="connsiteY6" fmla="*/ 215201 h 310597"/>
                <a:gd name="connsiteX7" fmla="*/ 194651 w 261401"/>
                <a:gd name="connsiteY7" fmla="*/ 304327 h 310597"/>
                <a:gd name="connsiteX8" fmla="*/ 194651 w 261401"/>
                <a:gd name="connsiteY8" fmla="*/ 310373 h 310597"/>
                <a:gd name="connsiteX9" fmla="*/ 261401 w 261401"/>
                <a:gd name="connsiteY9" fmla="*/ 310373 h 310597"/>
                <a:gd name="connsiteX10" fmla="*/ 261401 w 261401"/>
                <a:gd name="connsiteY10" fmla="*/ 0 h 310597"/>
                <a:gd name="connsiteX11" fmla="*/ 0 w 261401"/>
                <a:gd name="connsiteY11" fmla="*/ 0 h 310597"/>
                <a:gd name="connsiteX12" fmla="*/ 224 w 261401"/>
                <a:gd name="connsiteY12" fmla="*/ 310597 h 310597"/>
                <a:gd name="connsiteX13" fmla="*/ 106397 w 261401"/>
                <a:gd name="connsiteY13" fmla="*/ 186537 h 310597"/>
                <a:gd name="connsiteX14" fmla="*/ 57342 w 261401"/>
                <a:gd name="connsiteY14" fmla="*/ 186537 h 310597"/>
                <a:gd name="connsiteX15" fmla="*/ 42559 w 261401"/>
                <a:gd name="connsiteY15" fmla="*/ 172430 h 310597"/>
                <a:gd name="connsiteX16" fmla="*/ 42559 w 261401"/>
                <a:gd name="connsiteY16" fmla="*/ 121820 h 310597"/>
                <a:gd name="connsiteX17" fmla="*/ 58238 w 261401"/>
                <a:gd name="connsiteY17" fmla="*/ 107489 h 310597"/>
                <a:gd name="connsiteX18" fmla="*/ 81982 w 261401"/>
                <a:gd name="connsiteY18" fmla="*/ 107489 h 310597"/>
                <a:gd name="connsiteX19" fmla="*/ 106173 w 261401"/>
                <a:gd name="connsiteY19" fmla="*/ 107489 h 310597"/>
                <a:gd name="connsiteX20" fmla="*/ 121629 w 261401"/>
                <a:gd name="connsiteY20" fmla="*/ 122716 h 310597"/>
                <a:gd name="connsiteX21" fmla="*/ 121629 w 261401"/>
                <a:gd name="connsiteY21" fmla="*/ 171310 h 310597"/>
                <a:gd name="connsiteX22" fmla="*/ 106397 w 261401"/>
                <a:gd name="connsiteY22" fmla="*/ 186537 h 310597"/>
                <a:gd name="connsiteX23" fmla="*/ 219290 w 261401"/>
                <a:gd name="connsiteY23" fmla="*/ 172206 h 310597"/>
                <a:gd name="connsiteX24" fmla="*/ 204059 w 261401"/>
                <a:gd name="connsiteY24" fmla="*/ 186537 h 310597"/>
                <a:gd name="connsiteX25" fmla="*/ 155452 w 261401"/>
                <a:gd name="connsiteY25" fmla="*/ 186537 h 310597"/>
                <a:gd name="connsiteX26" fmla="*/ 139996 w 261401"/>
                <a:gd name="connsiteY26" fmla="*/ 170862 h 310597"/>
                <a:gd name="connsiteX27" fmla="*/ 139996 w 261401"/>
                <a:gd name="connsiteY27" fmla="*/ 123388 h 310597"/>
                <a:gd name="connsiteX28" fmla="*/ 155900 w 261401"/>
                <a:gd name="connsiteY28" fmla="*/ 107489 h 310597"/>
                <a:gd name="connsiteX29" fmla="*/ 179643 w 261401"/>
                <a:gd name="connsiteY29" fmla="*/ 107489 h 310597"/>
                <a:gd name="connsiteX30" fmla="*/ 203835 w 261401"/>
                <a:gd name="connsiteY30" fmla="*/ 107489 h 310597"/>
                <a:gd name="connsiteX31" fmla="*/ 219066 w 261401"/>
                <a:gd name="connsiteY31" fmla="*/ 121596 h 310597"/>
                <a:gd name="connsiteX32" fmla="*/ 219290 w 261401"/>
                <a:gd name="connsiteY32" fmla="*/ 172206 h 310597"/>
                <a:gd name="connsiteX33" fmla="*/ 139996 w 261401"/>
                <a:gd name="connsiteY33" fmla="*/ 26872 h 310597"/>
                <a:gd name="connsiteX34" fmla="*/ 157244 w 261401"/>
                <a:gd name="connsiteY34" fmla="*/ 9629 h 310597"/>
                <a:gd name="connsiteX35" fmla="*/ 195771 w 261401"/>
                <a:gd name="connsiteY35" fmla="*/ 9629 h 310597"/>
                <a:gd name="connsiteX36" fmla="*/ 206299 w 261401"/>
                <a:gd name="connsiteY36" fmla="*/ 10077 h 310597"/>
                <a:gd name="connsiteX37" fmla="*/ 219290 w 261401"/>
                <a:gd name="connsiteY37" fmla="*/ 23513 h 310597"/>
                <a:gd name="connsiteX38" fmla="*/ 219290 w 261401"/>
                <a:gd name="connsiteY38" fmla="*/ 75466 h 310597"/>
                <a:gd name="connsiteX39" fmla="*/ 204507 w 261401"/>
                <a:gd name="connsiteY39" fmla="*/ 89126 h 310597"/>
                <a:gd name="connsiteX40" fmla="*/ 155452 w 261401"/>
                <a:gd name="connsiteY40" fmla="*/ 89126 h 310597"/>
                <a:gd name="connsiteX41" fmla="*/ 140444 w 261401"/>
                <a:gd name="connsiteY41" fmla="*/ 73898 h 310597"/>
                <a:gd name="connsiteX42" fmla="*/ 140444 w 261401"/>
                <a:gd name="connsiteY42" fmla="*/ 49041 h 310597"/>
                <a:gd name="connsiteX43" fmla="*/ 139996 w 261401"/>
                <a:gd name="connsiteY43" fmla="*/ 26872 h 310597"/>
                <a:gd name="connsiteX44" fmla="*/ 59582 w 261401"/>
                <a:gd name="connsiteY44" fmla="*/ 9629 h 310597"/>
                <a:gd name="connsiteX45" fmla="*/ 104605 w 261401"/>
                <a:gd name="connsiteY45" fmla="*/ 9629 h 310597"/>
                <a:gd name="connsiteX46" fmla="*/ 108189 w 261401"/>
                <a:gd name="connsiteY46" fmla="*/ 9853 h 310597"/>
                <a:gd name="connsiteX47" fmla="*/ 121853 w 261401"/>
                <a:gd name="connsiteY47" fmla="*/ 25304 h 310597"/>
                <a:gd name="connsiteX48" fmla="*/ 121853 w 261401"/>
                <a:gd name="connsiteY48" fmla="*/ 49490 h 310597"/>
                <a:gd name="connsiteX49" fmla="*/ 121853 w 261401"/>
                <a:gd name="connsiteY49" fmla="*/ 73227 h 310597"/>
                <a:gd name="connsiteX50" fmla="*/ 106173 w 261401"/>
                <a:gd name="connsiteY50" fmla="*/ 88902 h 310597"/>
                <a:gd name="connsiteX51" fmla="*/ 58015 w 261401"/>
                <a:gd name="connsiteY51" fmla="*/ 88902 h 310597"/>
                <a:gd name="connsiteX52" fmla="*/ 42559 w 261401"/>
                <a:gd name="connsiteY52" fmla="*/ 74346 h 310597"/>
                <a:gd name="connsiteX53" fmla="*/ 42559 w 261401"/>
                <a:gd name="connsiteY53" fmla="*/ 24409 h 310597"/>
                <a:gd name="connsiteX54" fmla="*/ 59582 w 261401"/>
                <a:gd name="connsiteY54" fmla="*/ 9629 h 31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61401" h="310597">
                  <a:moveTo>
                    <a:pt x="224" y="310597"/>
                  </a:moveTo>
                  <a:cubicBezTo>
                    <a:pt x="22399" y="310597"/>
                    <a:pt x="44351" y="310597"/>
                    <a:pt x="66750" y="310597"/>
                  </a:cubicBezTo>
                  <a:cubicBezTo>
                    <a:pt x="66750" y="308358"/>
                    <a:pt x="66750" y="306342"/>
                    <a:pt x="66750" y="304327"/>
                  </a:cubicBezTo>
                  <a:cubicBezTo>
                    <a:pt x="66750" y="274544"/>
                    <a:pt x="66750" y="244984"/>
                    <a:pt x="66750" y="215201"/>
                  </a:cubicBezTo>
                  <a:cubicBezTo>
                    <a:pt x="66750" y="202437"/>
                    <a:pt x="72574" y="196614"/>
                    <a:pt x="85118" y="196614"/>
                  </a:cubicBezTo>
                  <a:cubicBezTo>
                    <a:pt x="115581" y="196614"/>
                    <a:pt x="145820" y="196614"/>
                    <a:pt x="176283" y="196614"/>
                  </a:cubicBezTo>
                  <a:cubicBezTo>
                    <a:pt x="189051" y="196614"/>
                    <a:pt x="194651" y="202437"/>
                    <a:pt x="194651" y="215201"/>
                  </a:cubicBezTo>
                  <a:cubicBezTo>
                    <a:pt x="194651" y="244984"/>
                    <a:pt x="194651" y="274544"/>
                    <a:pt x="194651" y="304327"/>
                  </a:cubicBezTo>
                  <a:cubicBezTo>
                    <a:pt x="194651" y="306342"/>
                    <a:pt x="194651" y="308358"/>
                    <a:pt x="194651" y="310373"/>
                  </a:cubicBezTo>
                  <a:cubicBezTo>
                    <a:pt x="217274" y="310373"/>
                    <a:pt x="239226" y="310373"/>
                    <a:pt x="261401" y="310373"/>
                  </a:cubicBezTo>
                  <a:cubicBezTo>
                    <a:pt x="261401" y="206692"/>
                    <a:pt x="261401" y="103458"/>
                    <a:pt x="261401" y="0"/>
                  </a:cubicBezTo>
                  <a:cubicBezTo>
                    <a:pt x="174043" y="0"/>
                    <a:pt x="87134" y="0"/>
                    <a:pt x="0" y="0"/>
                  </a:cubicBezTo>
                  <a:cubicBezTo>
                    <a:pt x="224" y="103682"/>
                    <a:pt x="224" y="207140"/>
                    <a:pt x="224" y="310597"/>
                  </a:cubicBezTo>
                  <a:close/>
                  <a:moveTo>
                    <a:pt x="106397" y="186537"/>
                  </a:moveTo>
                  <a:cubicBezTo>
                    <a:pt x="90046" y="186761"/>
                    <a:pt x="73694" y="186761"/>
                    <a:pt x="57342" y="186537"/>
                  </a:cubicBezTo>
                  <a:cubicBezTo>
                    <a:pt x="49055" y="186537"/>
                    <a:pt x="42559" y="180715"/>
                    <a:pt x="42559" y="172430"/>
                  </a:cubicBezTo>
                  <a:cubicBezTo>
                    <a:pt x="42111" y="155635"/>
                    <a:pt x="42111" y="138615"/>
                    <a:pt x="42559" y="121820"/>
                  </a:cubicBezTo>
                  <a:cubicBezTo>
                    <a:pt x="42783" y="113087"/>
                    <a:pt x="49279" y="107489"/>
                    <a:pt x="58238" y="107489"/>
                  </a:cubicBezTo>
                  <a:cubicBezTo>
                    <a:pt x="66078" y="107489"/>
                    <a:pt x="74142" y="107489"/>
                    <a:pt x="81982" y="107489"/>
                  </a:cubicBezTo>
                  <a:cubicBezTo>
                    <a:pt x="90046" y="107489"/>
                    <a:pt x="98110" y="107489"/>
                    <a:pt x="106173" y="107489"/>
                  </a:cubicBezTo>
                  <a:cubicBezTo>
                    <a:pt x="115133" y="107489"/>
                    <a:pt x="121629" y="113759"/>
                    <a:pt x="121629" y="122716"/>
                  </a:cubicBezTo>
                  <a:cubicBezTo>
                    <a:pt x="121853" y="138839"/>
                    <a:pt x="121853" y="154963"/>
                    <a:pt x="121629" y="171310"/>
                  </a:cubicBezTo>
                  <a:cubicBezTo>
                    <a:pt x="121629" y="180043"/>
                    <a:pt x="115581" y="186537"/>
                    <a:pt x="106397" y="186537"/>
                  </a:cubicBezTo>
                  <a:close/>
                  <a:moveTo>
                    <a:pt x="219290" y="172206"/>
                  </a:moveTo>
                  <a:cubicBezTo>
                    <a:pt x="219066" y="180939"/>
                    <a:pt x="212794" y="186537"/>
                    <a:pt x="204059" y="186537"/>
                  </a:cubicBezTo>
                  <a:cubicBezTo>
                    <a:pt x="187931" y="186761"/>
                    <a:pt x="171803" y="186761"/>
                    <a:pt x="155452" y="186537"/>
                  </a:cubicBezTo>
                  <a:cubicBezTo>
                    <a:pt x="146268" y="186537"/>
                    <a:pt x="139996" y="180043"/>
                    <a:pt x="139996" y="170862"/>
                  </a:cubicBezTo>
                  <a:cubicBezTo>
                    <a:pt x="139996" y="154963"/>
                    <a:pt x="139996" y="139063"/>
                    <a:pt x="139996" y="123388"/>
                  </a:cubicBezTo>
                  <a:cubicBezTo>
                    <a:pt x="139996" y="113983"/>
                    <a:pt x="146268" y="107489"/>
                    <a:pt x="155900" y="107489"/>
                  </a:cubicBezTo>
                  <a:cubicBezTo>
                    <a:pt x="163740" y="107489"/>
                    <a:pt x="171803" y="107489"/>
                    <a:pt x="179643" y="107489"/>
                  </a:cubicBezTo>
                  <a:cubicBezTo>
                    <a:pt x="187707" y="107489"/>
                    <a:pt x="195771" y="107489"/>
                    <a:pt x="203835" y="107489"/>
                  </a:cubicBezTo>
                  <a:cubicBezTo>
                    <a:pt x="212347" y="107489"/>
                    <a:pt x="219066" y="113087"/>
                    <a:pt x="219066" y="121596"/>
                  </a:cubicBezTo>
                  <a:cubicBezTo>
                    <a:pt x="219514" y="138391"/>
                    <a:pt x="219514" y="155410"/>
                    <a:pt x="219290" y="172206"/>
                  </a:cubicBezTo>
                  <a:close/>
                  <a:moveTo>
                    <a:pt x="139996" y="26872"/>
                  </a:moveTo>
                  <a:cubicBezTo>
                    <a:pt x="139996" y="15899"/>
                    <a:pt x="146044" y="9629"/>
                    <a:pt x="157244" y="9629"/>
                  </a:cubicBezTo>
                  <a:cubicBezTo>
                    <a:pt x="170012" y="9405"/>
                    <a:pt x="182779" y="9629"/>
                    <a:pt x="195771" y="9629"/>
                  </a:cubicBezTo>
                  <a:cubicBezTo>
                    <a:pt x="199355" y="9629"/>
                    <a:pt x="202939" y="9629"/>
                    <a:pt x="206299" y="10077"/>
                  </a:cubicBezTo>
                  <a:cubicBezTo>
                    <a:pt x="213467" y="11197"/>
                    <a:pt x="219066" y="16347"/>
                    <a:pt x="219290" y="23513"/>
                  </a:cubicBezTo>
                  <a:cubicBezTo>
                    <a:pt x="219738" y="40980"/>
                    <a:pt x="219738" y="58223"/>
                    <a:pt x="219290" y="75466"/>
                  </a:cubicBezTo>
                  <a:cubicBezTo>
                    <a:pt x="219066" y="83304"/>
                    <a:pt x="212347" y="89126"/>
                    <a:pt x="204507" y="89126"/>
                  </a:cubicBezTo>
                  <a:cubicBezTo>
                    <a:pt x="188155" y="89350"/>
                    <a:pt x="171803" y="89350"/>
                    <a:pt x="155452" y="89126"/>
                  </a:cubicBezTo>
                  <a:cubicBezTo>
                    <a:pt x="146940" y="89126"/>
                    <a:pt x="140444" y="82408"/>
                    <a:pt x="140444" y="73898"/>
                  </a:cubicBezTo>
                  <a:cubicBezTo>
                    <a:pt x="140220" y="65613"/>
                    <a:pt x="140444" y="57327"/>
                    <a:pt x="140444" y="49041"/>
                  </a:cubicBezTo>
                  <a:cubicBezTo>
                    <a:pt x="139996" y="41652"/>
                    <a:pt x="139996" y="34262"/>
                    <a:pt x="139996" y="26872"/>
                  </a:cubicBezTo>
                  <a:close/>
                  <a:moveTo>
                    <a:pt x="59582" y="9629"/>
                  </a:moveTo>
                  <a:cubicBezTo>
                    <a:pt x="74590" y="9405"/>
                    <a:pt x="89598" y="9629"/>
                    <a:pt x="104605" y="9629"/>
                  </a:cubicBezTo>
                  <a:cubicBezTo>
                    <a:pt x="105725" y="9629"/>
                    <a:pt x="107069" y="9853"/>
                    <a:pt x="108189" y="9853"/>
                  </a:cubicBezTo>
                  <a:cubicBezTo>
                    <a:pt x="116477" y="11197"/>
                    <a:pt x="121629" y="17019"/>
                    <a:pt x="121853" y="25304"/>
                  </a:cubicBezTo>
                  <a:cubicBezTo>
                    <a:pt x="121853" y="33366"/>
                    <a:pt x="121853" y="41428"/>
                    <a:pt x="121853" y="49490"/>
                  </a:cubicBezTo>
                  <a:cubicBezTo>
                    <a:pt x="121853" y="57327"/>
                    <a:pt x="121853" y="65389"/>
                    <a:pt x="121853" y="73227"/>
                  </a:cubicBezTo>
                  <a:cubicBezTo>
                    <a:pt x="121629" y="82408"/>
                    <a:pt x="115357" y="88902"/>
                    <a:pt x="106173" y="88902"/>
                  </a:cubicBezTo>
                  <a:cubicBezTo>
                    <a:pt x="90046" y="89126"/>
                    <a:pt x="74142" y="88902"/>
                    <a:pt x="58015" y="88902"/>
                  </a:cubicBezTo>
                  <a:cubicBezTo>
                    <a:pt x="49279" y="88902"/>
                    <a:pt x="42783" y="83080"/>
                    <a:pt x="42559" y="74346"/>
                  </a:cubicBezTo>
                  <a:cubicBezTo>
                    <a:pt x="42111" y="57775"/>
                    <a:pt x="42111" y="40980"/>
                    <a:pt x="42559" y="24409"/>
                  </a:cubicBezTo>
                  <a:cubicBezTo>
                    <a:pt x="42783" y="15227"/>
                    <a:pt x="49279" y="9629"/>
                    <a:pt x="59582" y="9629"/>
                  </a:cubicBezTo>
                  <a:close/>
                </a:path>
              </a:pathLst>
            </a:custGeom>
            <a:grpFill/>
            <a:ln w="2240" cap="flat">
              <a:noFill/>
              <a:prstDash val="solid"/>
              <a:miter/>
            </a:ln>
          </p:spPr>
          <p:txBody>
            <a:bodyPr rtlCol="0" anchor="ctr"/>
            <a:lstStyle/>
            <a:p>
              <a:endParaRPr lang="ru-RU"/>
            </a:p>
          </p:txBody>
        </p:sp>
      </p:grpSp>
      <p:grpSp>
        <p:nvGrpSpPr>
          <p:cNvPr id="521" name="Рисунок 2">
            <a:extLst>
              <a:ext uri="{FF2B5EF4-FFF2-40B4-BE49-F238E27FC236}">
                <a16:creationId xmlns:a16="http://schemas.microsoft.com/office/drawing/2014/main" id="{4AEFFEFA-08CD-0C7A-7DE7-C8F11DBD4988}"/>
              </a:ext>
            </a:extLst>
          </p:cNvPr>
          <p:cNvGrpSpPr/>
          <p:nvPr/>
        </p:nvGrpSpPr>
        <p:grpSpPr>
          <a:xfrm>
            <a:off x="6537285" y="5582500"/>
            <a:ext cx="279663" cy="312629"/>
            <a:chOff x="1485041" y="2184595"/>
            <a:chExt cx="365425" cy="408500"/>
          </a:xfrm>
          <a:solidFill>
            <a:schemeClr val="tx2"/>
          </a:solidFill>
        </p:grpSpPr>
        <p:sp>
          <p:nvSpPr>
            <p:cNvPr id="522" name="Полилиния 521">
              <a:extLst>
                <a:ext uri="{FF2B5EF4-FFF2-40B4-BE49-F238E27FC236}">
                  <a16:creationId xmlns:a16="http://schemas.microsoft.com/office/drawing/2014/main" id="{2BA3DFA5-634A-51A5-9E01-F344EFE803B2}"/>
                </a:ext>
              </a:extLst>
            </p:cNvPr>
            <p:cNvSpPr/>
            <p:nvPr/>
          </p:nvSpPr>
          <p:spPr>
            <a:xfrm>
              <a:off x="1485041" y="2184595"/>
              <a:ext cx="365425" cy="408500"/>
            </a:xfrm>
            <a:custGeom>
              <a:avLst/>
              <a:gdLst>
                <a:gd name="connsiteX0" fmla="*/ 189090 w 365425"/>
                <a:gd name="connsiteY0" fmla="*/ 224 h 408500"/>
                <a:gd name="connsiteX1" fmla="*/ 224481 w 365425"/>
                <a:gd name="connsiteY1" fmla="*/ 23065 h 408500"/>
                <a:gd name="connsiteX2" fmla="*/ 243969 w 365425"/>
                <a:gd name="connsiteY2" fmla="*/ 56208 h 408500"/>
                <a:gd name="connsiteX3" fmla="*/ 253824 w 365425"/>
                <a:gd name="connsiteY3" fmla="*/ 81512 h 408500"/>
                <a:gd name="connsiteX4" fmla="*/ 303551 w 365425"/>
                <a:gd name="connsiteY4" fmla="*/ 76138 h 408500"/>
                <a:gd name="connsiteX5" fmla="*/ 343198 w 365425"/>
                <a:gd name="connsiteY5" fmla="*/ 86215 h 408500"/>
                <a:gd name="connsiteX6" fmla="*/ 364926 w 365425"/>
                <a:gd name="connsiteY6" fmla="*/ 132345 h 408500"/>
                <a:gd name="connsiteX7" fmla="*/ 340734 w 365425"/>
                <a:gd name="connsiteY7" fmla="*/ 184522 h 408500"/>
                <a:gd name="connsiteX8" fmla="*/ 324831 w 365425"/>
                <a:gd name="connsiteY8" fmla="*/ 204452 h 408500"/>
                <a:gd name="connsiteX9" fmla="*/ 340510 w 365425"/>
                <a:gd name="connsiteY9" fmla="*/ 224159 h 408500"/>
                <a:gd name="connsiteX10" fmla="*/ 362462 w 365425"/>
                <a:gd name="connsiteY10" fmla="*/ 265363 h 408500"/>
                <a:gd name="connsiteX11" fmla="*/ 356414 w 365425"/>
                <a:gd name="connsiteY11" fmla="*/ 310821 h 408500"/>
                <a:gd name="connsiteX12" fmla="*/ 323263 w 365425"/>
                <a:gd name="connsiteY12" fmla="*/ 330304 h 408500"/>
                <a:gd name="connsiteX13" fmla="*/ 273760 w 365425"/>
                <a:gd name="connsiteY13" fmla="*/ 330752 h 408500"/>
                <a:gd name="connsiteX14" fmla="*/ 253600 w 365425"/>
                <a:gd name="connsiteY14" fmla="*/ 327393 h 408500"/>
                <a:gd name="connsiteX15" fmla="*/ 249569 w 365425"/>
                <a:gd name="connsiteY15" fmla="*/ 338589 h 408500"/>
                <a:gd name="connsiteX16" fmla="*/ 219553 w 365425"/>
                <a:gd name="connsiteY16" fmla="*/ 390990 h 408500"/>
                <a:gd name="connsiteX17" fmla="*/ 180578 w 365425"/>
                <a:gd name="connsiteY17" fmla="*/ 408457 h 408500"/>
                <a:gd name="connsiteX18" fmla="*/ 145859 w 365425"/>
                <a:gd name="connsiteY18" fmla="*/ 390990 h 408500"/>
                <a:gd name="connsiteX19" fmla="*/ 121444 w 365425"/>
                <a:gd name="connsiteY19" fmla="*/ 352473 h 408500"/>
                <a:gd name="connsiteX20" fmla="*/ 111812 w 365425"/>
                <a:gd name="connsiteY20" fmla="*/ 327840 h 408500"/>
                <a:gd name="connsiteX21" fmla="*/ 75077 w 365425"/>
                <a:gd name="connsiteY21" fmla="*/ 332095 h 408500"/>
                <a:gd name="connsiteX22" fmla="*/ 28934 w 365425"/>
                <a:gd name="connsiteY22" fmla="*/ 325825 h 408500"/>
                <a:gd name="connsiteX23" fmla="*/ 1383 w 365425"/>
                <a:gd name="connsiteY23" fmla="*/ 271185 h 408500"/>
                <a:gd name="connsiteX24" fmla="*/ 24230 w 365425"/>
                <a:gd name="connsiteY24" fmla="*/ 224830 h 408500"/>
                <a:gd name="connsiteX25" fmla="*/ 40806 w 365425"/>
                <a:gd name="connsiteY25" fmla="*/ 204228 h 408500"/>
                <a:gd name="connsiteX26" fmla="*/ 24902 w 365425"/>
                <a:gd name="connsiteY26" fmla="*/ 184298 h 408500"/>
                <a:gd name="connsiteX27" fmla="*/ 1831 w 365425"/>
                <a:gd name="connsiteY27" fmla="*/ 137944 h 408500"/>
                <a:gd name="connsiteX28" fmla="*/ 39238 w 365425"/>
                <a:gd name="connsiteY28" fmla="*/ 79049 h 408500"/>
                <a:gd name="connsiteX29" fmla="*/ 92325 w 365425"/>
                <a:gd name="connsiteY29" fmla="*/ 77929 h 408500"/>
                <a:gd name="connsiteX30" fmla="*/ 112036 w 365425"/>
                <a:gd name="connsiteY30" fmla="*/ 81064 h 408500"/>
                <a:gd name="connsiteX31" fmla="*/ 121892 w 365425"/>
                <a:gd name="connsiteY31" fmla="*/ 55984 h 408500"/>
                <a:gd name="connsiteX32" fmla="*/ 142499 w 365425"/>
                <a:gd name="connsiteY32" fmla="*/ 21722 h 408500"/>
                <a:gd name="connsiteX33" fmla="*/ 176770 w 365425"/>
                <a:gd name="connsiteY33" fmla="*/ 0 h 408500"/>
                <a:gd name="connsiteX34" fmla="*/ 189090 w 365425"/>
                <a:gd name="connsiteY34" fmla="*/ 224 h 408500"/>
                <a:gd name="connsiteX35" fmla="*/ 246881 w 365425"/>
                <a:gd name="connsiteY35" fmla="*/ 204452 h 408500"/>
                <a:gd name="connsiteX36" fmla="*/ 245089 w 365425"/>
                <a:gd name="connsiteY36" fmla="*/ 171534 h 408500"/>
                <a:gd name="connsiteX37" fmla="*/ 242401 w 365425"/>
                <a:gd name="connsiteY37" fmla="*/ 166831 h 408500"/>
                <a:gd name="connsiteX38" fmla="*/ 185506 w 365425"/>
                <a:gd name="connsiteY38" fmla="*/ 133913 h 408500"/>
                <a:gd name="connsiteX39" fmla="*/ 180130 w 365425"/>
                <a:gd name="connsiteY39" fmla="*/ 133689 h 408500"/>
                <a:gd name="connsiteX40" fmla="*/ 123012 w 365425"/>
                <a:gd name="connsiteY40" fmla="*/ 166607 h 408500"/>
                <a:gd name="connsiteX41" fmla="*/ 120548 w 365425"/>
                <a:gd name="connsiteY41" fmla="*/ 170862 h 408500"/>
                <a:gd name="connsiteX42" fmla="*/ 120548 w 365425"/>
                <a:gd name="connsiteY42" fmla="*/ 237371 h 408500"/>
                <a:gd name="connsiteX43" fmla="*/ 123012 w 365425"/>
                <a:gd name="connsiteY43" fmla="*/ 241625 h 408500"/>
                <a:gd name="connsiteX44" fmla="*/ 180130 w 365425"/>
                <a:gd name="connsiteY44" fmla="*/ 274768 h 408500"/>
                <a:gd name="connsiteX45" fmla="*/ 185058 w 365425"/>
                <a:gd name="connsiteY45" fmla="*/ 274992 h 408500"/>
                <a:gd name="connsiteX46" fmla="*/ 242625 w 365425"/>
                <a:gd name="connsiteY46" fmla="*/ 241850 h 408500"/>
                <a:gd name="connsiteX47" fmla="*/ 244865 w 365425"/>
                <a:gd name="connsiteY47" fmla="*/ 237819 h 408500"/>
                <a:gd name="connsiteX48" fmla="*/ 246881 w 365425"/>
                <a:gd name="connsiteY48" fmla="*/ 204452 h 408500"/>
                <a:gd name="connsiteX49" fmla="*/ 260096 w 365425"/>
                <a:gd name="connsiteY49" fmla="*/ 104801 h 408500"/>
                <a:gd name="connsiteX50" fmla="*/ 264352 w 365425"/>
                <a:gd name="connsiteY50" fmla="*/ 128091 h 408500"/>
                <a:gd name="connsiteX51" fmla="*/ 267488 w 365425"/>
                <a:gd name="connsiteY51" fmla="*/ 151380 h 408500"/>
                <a:gd name="connsiteX52" fmla="*/ 271296 w 365425"/>
                <a:gd name="connsiteY52" fmla="*/ 157874 h 408500"/>
                <a:gd name="connsiteX53" fmla="*/ 305791 w 365425"/>
                <a:gd name="connsiteY53" fmla="*/ 186090 h 408500"/>
                <a:gd name="connsiteX54" fmla="*/ 307583 w 365425"/>
                <a:gd name="connsiteY54" fmla="*/ 187433 h 408500"/>
                <a:gd name="connsiteX55" fmla="*/ 319903 w 365425"/>
                <a:gd name="connsiteY55" fmla="*/ 172206 h 408500"/>
                <a:gd name="connsiteX56" fmla="*/ 338942 w 365425"/>
                <a:gd name="connsiteY56" fmla="*/ 137944 h 408500"/>
                <a:gd name="connsiteX57" fmla="*/ 318783 w 365425"/>
                <a:gd name="connsiteY57" fmla="*/ 102562 h 408500"/>
                <a:gd name="connsiteX58" fmla="*/ 260096 w 365425"/>
                <a:gd name="connsiteY58" fmla="*/ 104801 h 408500"/>
                <a:gd name="connsiteX59" fmla="*/ 57606 w 365425"/>
                <a:gd name="connsiteY59" fmla="*/ 186761 h 408500"/>
                <a:gd name="connsiteX60" fmla="*/ 95909 w 365425"/>
                <a:gd name="connsiteY60" fmla="*/ 156306 h 408500"/>
                <a:gd name="connsiteX61" fmla="*/ 97700 w 365425"/>
                <a:gd name="connsiteY61" fmla="*/ 152947 h 408500"/>
                <a:gd name="connsiteX62" fmla="*/ 101508 w 365425"/>
                <a:gd name="connsiteY62" fmla="*/ 126299 h 408500"/>
                <a:gd name="connsiteX63" fmla="*/ 105540 w 365425"/>
                <a:gd name="connsiteY63" fmla="*/ 105249 h 408500"/>
                <a:gd name="connsiteX64" fmla="*/ 60965 w 365425"/>
                <a:gd name="connsiteY64" fmla="*/ 100323 h 408500"/>
                <a:gd name="connsiteX65" fmla="*/ 37670 w 365425"/>
                <a:gd name="connsiteY65" fmla="*/ 105025 h 408500"/>
                <a:gd name="connsiteX66" fmla="*/ 24230 w 365425"/>
                <a:gd name="connsiteY66" fmla="*/ 127643 h 408500"/>
                <a:gd name="connsiteX67" fmla="*/ 26918 w 365425"/>
                <a:gd name="connsiteY67" fmla="*/ 139287 h 408500"/>
                <a:gd name="connsiteX68" fmla="*/ 57606 w 365425"/>
                <a:gd name="connsiteY68" fmla="*/ 186761 h 408500"/>
                <a:gd name="connsiteX69" fmla="*/ 57606 w 365425"/>
                <a:gd name="connsiteY69" fmla="*/ 221919 h 408500"/>
                <a:gd name="connsiteX70" fmla="*/ 27814 w 365425"/>
                <a:gd name="connsiteY70" fmla="*/ 266930 h 408500"/>
                <a:gd name="connsiteX71" fmla="*/ 24678 w 365425"/>
                <a:gd name="connsiteY71" fmla="*/ 286188 h 408500"/>
                <a:gd name="connsiteX72" fmla="*/ 45958 w 365425"/>
                <a:gd name="connsiteY72" fmla="*/ 306119 h 408500"/>
                <a:gd name="connsiteX73" fmla="*/ 88741 w 365425"/>
                <a:gd name="connsiteY73" fmla="*/ 306566 h 408500"/>
                <a:gd name="connsiteX74" fmla="*/ 105764 w 365425"/>
                <a:gd name="connsiteY74" fmla="*/ 303655 h 408500"/>
                <a:gd name="connsiteX75" fmla="*/ 103972 w 365425"/>
                <a:gd name="connsiteY75" fmla="*/ 295146 h 408500"/>
                <a:gd name="connsiteX76" fmla="*/ 98373 w 365425"/>
                <a:gd name="connsiteY76" fmla="*/ 258197 h 408500"/>
                <a:gd name="connsiteX77" fmla="*/ 96133 w 365425"/>
                <a:gd name="connsiteY77" fmla="*/ 252151 h 408500"/>
                <a:gd name="connsiteX78" fmla="*/ 57606 w 365425"/>
                <a:gd name="connsiteY78" fmla="*/ 221919 h 408500"/>
                <a:gd name="connsiteX79" fmla="*/ 260320 w 365425"/>
                <a:gd name="connsiteY79" fmla="*/ 303879 h 408500"/>
                <a:gd name="connsiteX80" fmla="*/ 261664 w 365425"/>
                <a:gd name="connsiteY80" fmla="*/ 304327 h 408500"/>
                <a:gd name="connsiteX81" fmla="*/ 302655 w 365425"/>
                <a:gd name="connsiteY81" fmla="*/ 308582 h 408500"/>
                <a:gd name="connsiteX82" fmla="*/ 328190 w 365425"/>
                <a:gd name="connsiteY82" fmla="*/ 303655 h 408500"/>
                <a:gd name="connsiteX83" fmla="*/ 340958 w 365425"/>
                <a:gd name="connsiteY83" fmla="*/ 279247 h 408500"/>
                <a:gd name="connsiteX84" fmla="*/ 329086 w 365425"/>
                <a:gd name="connsiteY84" fmla="*/ 250583 h 408500"/>
                <a:gd name="connsiteX85" fmla="*/ 308479 w 365425"/>
                <a:gd name="connsiteY85" fmla="*/ 221919 h 408500"/>
                <a:gd name="connsiteX86" fmla="*/ 269280 w 365425"/>
                <a:gd name="connsiteY86" fmla="*/ 253046 h 408500"/>
                <a:gd name="connsiteX87" fmla="*/ 267712 w 365425"/>
                <a:gd name="connsiteY87" fmla="*/ 255957 h 408500"/>
                <a:gd name="connsiteX88" fmla="*/ 265024 w 365425"/>
                <a:gd name="connsiteY88" fmla="*/ 275216 h 408500"/>
                <a:gd name="connsiteX89" fmla="*/ 260320 w 365425"/>
                <a:gd name="connsiteY89" fmla="*/ 303879 h 408500"/>
                <a:gd name="connsiteX90" fmla="*/ 135332 w 365425"/>
                <a:gd name="connsiteY90" fmla="*/ 87335 h 408500"/>
                <a:gd name="connsiteX91" fmla="*/ 136675 w 365425"/>
                <a:gd name="connsiteY91" fmla="*/ 88230 h 408500"/>
                <a:gd name="connsiteX92" fmla="*/ 181250 w 365425"/>
                <a:gd name="connsiteY92" fmla="*/ 105249 h 408500"/>
                <a:gd name="connsiteX93" fmla="*/ 185058 w 365425"/>
                <a:gd name="connsiteY93" fmla="*/ 105025 h 408500"/>
                <a:gd name="connsiteX94" fmla="*/ 229185 w 365425"/>
                <a:gd name="connsiteY94" fmla="*/ 88230 h 408500"/>
                <a:gd name="connsiteX95" fmla="*/ 230529 w 365425"/>
                <a:gd name="connsiteY95" fmla="*/ 87335 h 408500"/>
                <a:gd name="connsiteX96" fmla="*/ 224481 w 365425"/>
                <a:gd name="connsiteY96" fmla="*/ 70987 h 408500"/>
                <a:gd name="connsiteX97" fmla="*/ 200738 w 365425"/>
                <a:gd name="connsiteY97" fmla="*/ 32695 h 408500"/>
                <a:gd name="connsiteX98" fmla="*/ 165347 w 365425"/>
                <a:gd name="connsiteY98" fmla="*/ 32695 h 408500"/>
                <a:gd name="connsiteX99" fmla="*/ 135332 w 365425"/>
                <a:gd name="connsiteY99" fmla="*/ 87335 h 408500"/>
                <a:gd name="connsiteX100" fmla="*/ 135108 w 365425"/>
                <a:gd name="connsiteY100" fmla="*/ 321346 h 408500"/>
                <a:gd name="connsiteX101" fmla="*/ 142051 w 365425"/>
                <a:gd name="connsiteY101" fmla="*/ 339485 h 408500"/>
                <a:gd name="connsiteX102" fmla="*/ 165347 w 365425"/>
                <a:gd name="connsiteY102" fmla="*/ 376658 h 408500"/>
                <a:gd name="connsiteX103" fmla="*/ 199842 w 365425"/>
                <a:gd name="connsiteY103" fmla="*/ 376434 h 408500"/>
                <a:gd name="connsiteX104" fmla="*/ 217089 w 365425"/>
                <a:gd name="connsiteY104" fmla="*/ 352249 h 408500"/>
                <a:gd name="connsiteX105" fmla="*/ 230529 w 365425"/>
                <a:gd name="connsiteY105" fmla="*/ 322018 h 408500"/>
                <a:gd name="connsiteX106" fmla="*/ 184162 w 365425"/>
                <a:gd name="connsiteY106" fmla="*/ 303655 h 408500"/>
                <a:gd name="connsiteX107" fmla="*/ 180130 w 365425"/>
                <a:gd name="connsiteY107" fmla="*/ 304103 h 408500"/>
                <a:gd name="connsiteX108" fmla="*/ 162435 w 365425"/>
                <a:gd name="connsiteY108" fmla="*/ 311269 h 408500"/>
                <a:gd name="connsiteX109" fmla="*/ 135108 w 365425"/>
                <a:gd name="connsiteY109" fmla="*/ 321346 h 408500"/>
                <a:gd name="connsiteX110" fmla="*/ 236801 w 365425"/>
                <a:gd name="connsiteY110" fmla="*/ 110848 h 408500"/>
                <a:gd name="connsiteX111" fmla="*/ 211490 w 365425"/>
                <a:gd name="connsiteY111" fmla="*/ 119805 h 408500"/>
                <a:gd name="connsiteX112" fmla="*/ 241729 w 365425"/>
                <a:gd name="connsiteY112" fmla="*/ 137272 h 408500"/>
                <a:gd name="connsiteX113" fmla="*/ 236801 w 365425"/>
                <a:gd name="connsiteY113" fmla="*/ 110848 h 408500"/>
                <a:gd name="connsiteX114" fmla="*/ 128836 w 365425"/>
                <a:gd name="connsiteY114" fmla="*/ 297833 h 408500"/>
                <a:gd name="connsiteX115" fmla="*/ 154147 w 365425"/>
                <a:gd name="connsiteY115" fmla="*/ 288876 h 408500"/>
                <a:gd name="connsiteX116" fmla="*/ 123908 w 365425"/>
                <a:gd name="connsiteY116" fmla="*/ 271409 h 408500"/>
                <a:gd name="connsiteX117" fmla="*/ 128836 w 365425"/>
                <a:gd name="connsiteY117" fmla="*/ 297833 h 408500"/>
                <a:gd name="connsiteX118" fmla="*/ 123908 w 365425"/>
                <a:gd name="connsiteY118" fmla="*/ 137048 h 408500"/>
                <a:gd name="connsiteX119" fmla="*/ 154147 w 365425"/>
                <a:gd name="connsiteY119" fmla="*/ 119581 h 408500"/>
                <a:gd name="connsiteX120" fmla="*/ 128836 w 365425"/>
                <a:gd name="connsiteY120" fmla="*/ 110848 h 408500"/>
                <a:gd name="connsiteX121" fmla="*/ 123908 w 365425"/>
                <a:gd name="connsiteY121" fmla="*/ 137048 h 408500"/>
                <a:gd name="connsiteX122" fmla="*/ 211490 w 365425"/>
                <a:gd name="connsiteY122" fmla="*/ 289100 h 408500"/>
                <a:gd name="connsiteX123" fmla="*/ 236801 w 365425"/>
                <a:gd name="connsiteY123" fmla="*/ 298057 h 408500"/>
                <a:gd name="connsiteX124" fmla="*/ 241729 w 365425"/>
                <a:gd name="connsiteY124" fmla="*/ 271857 h 408500"/>
                <a:gd name="connsiteX125" fmla="*/ 211490 w 365425"/>
                <a:gd name="connsiteY125" fmla="*/ 289100 h 408500"/>
                <a:gd name="connsiteX126" fmla="*/ 94789 w 365425"/>
                <a:gd name="connsiteY126" fmla="*/ 221695 h 408500"/>
                <a:gd name="connsiteX127" fmla="*/ 94789 w 365425"/>
                <a:gd name="connsiteY127" fmla="*/ 187209 h 408500"/>
                <a:gd name="connsiteX128" fmla="*/ 74853 w 365425"/>
                <a:gd name="connsiteY128" fmla="*/ 204452 h 408500"/>
                <a:gd name="connsiteX129" fmla="*/ 94789 w 365425"/>
                <a:gd name="connsiteY129" fmla="*/ 221695 h 408500"/>
                <a:gd name="connsiteX130" fmla="*/ 270624 w 365425"/>
                <a:gd name="connsiteY130" fmla="*/ 187209 h 408500"/>
                <a:gd name="connsiteX131" fmla="*/ 270624 w 365425"/>
                <a:gd name="connsiteY131" fmla="*/ 221695 h 408500"/>
                <a:gd name="connsiteX132" fmla="*/ 290559 w 365425"/>
                <a:gd name="connsiteY132" fmla="*/ 204452 h 408500"/>
                <a:gd name="connsiteX133" fmla="*/ 270624 w 365425"/>
                <a:gd name="connsiteY133" fmla="*/ 187209 h 40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365425" h="408500">
                  <a:moveTo>
                    <a:pt x="189090" y="224"/>
                  </a:moveTo>
                  <a:cubicBezTo>
                    <a:pt x="203650" y="3583"/>
                    <a:pt x="215073" y="11645"/>
                    <a:pt x="224481" y="23065"/>
                  </a:cubicBezTo>
                  <a:cubicBezTo>
                    <a:pt x="232769" y="33142"/>
                    <a:pt x="238817" y="44339"/>
                    <a:pt x="243969" y="56208"/>
                  </a:cubicBezTo>
                  <a:cubicBezTo>
                    <a:pt x="247553" y="64493"/>
                    <a:pt x="250689" y="73003"/>
                    <a:pt x="253824" y="81512"/>
                  </a:cubicBezTo>
                  <a:cubicBezTo>
                    <a:pt x="270176" y="77929"/>
                    <a:pt x="286752" y="75690"/>
                    <a:pt x="303551" y="76138"/>
                  </a:cubicBezTo>
                  <a:cubicBezTo>
                    <a:pt x="317439" y="76586"/>
                    <a:pt x="330878" y="78825"/>
                    <a:pt x="343198" y="86215"/>
                  </a:cubicBezTo>
                  <a:cubicBezTo>
                    <a:pt x="359326" y="95844"/>
                    <a:pt x="367613" y="113759"/>
                    <a:pt x="364926" y="132345"/>
                  </a:cubicBezTo>
                  <a:cubicBezTo>
                    <a:pt x="362014" y="152052"/>
                    <a:pt x="352382" y="168847"/>
                    <a:pt x="340734" y="184522"/>
                  </a:cubicBezTo>
                  <a:cubicBezTo>
                    <a:pt x="335806" y="191464"/>
                    <a:pt x="330206" y="197734"/>
                    <a:pt x="324831" y="204452"/>
                  </a:cubicBezTo>
                  <a:cubicBezTo>
                    <a:pt x="329982" y="210946"/>
                    <a:pt x="335582" y="217441"/>
                    <a:pt x="340510" y="224159"/>
                  </a:cubicBezTo>
                  <a:cubicBezTo>
                    <a:pt x="349918" y="236699"/>
                    <a:pt x="357982" y="250135"/>
                    <a:pt x="362462" y="265363"/>
                  </a:cubicBezTo>
                  <a:cubicBezTo>
                    <a:pt x="367166" y="281486"/>
                    <a:pt x="366717" y="296937"/>
                    <a:pt x="356414" y="310821"/>
                  </a:cubicBezTo>
                  <a:cubicBezTo>
                    <a:pt x="348126" y="322018"/>
                    <a:pt x="336254" y="327393"/>
                    <a:pt x="323263" y="330304"/>
                  </a:cubicBezTo>
                  <a:cubicBezTo>
                    <a:pt x="306911" y="333887"/>
                    <a:pt x="290335" y="332991"/>
                    <a:pt x="273760" y="330752"/>
                  </a:cubicBezTo>
                  <a:cubicBezTo>
                    <a:pt x="267040" y="329856"/>
                    <a:pt x="260544" y="328512"/>
                    <a:pt x="253600" y="327393"/>
                  </a:cubicBezTo>
                  <a:cubicBezTo>
                    <a:pt x="252256" y="331199"/>
                    <a:pt x="251136" y="335006"/>
                    <a:pt x="249569" y="338589"/>
                  </a:cubicBezTo>
                  <a:cubicBezTo>
                    <a:pt x="242401" y="357624"/>
                    <a:pt x="233889" y="375986"/>
                    <a:pt x="219553" y="390990"/>
                  </a:cubicBezTo>
                  <a:cubicBezTo>
                    <a:pt x="209026" y="401963"/>
                    <a:pt x="196482" y="409129"/>
                    <a:pt x="180578" y="408457"/>
                  </a:cubicBezTo>
                  <a:cubicBezTo>
                    <a:pt x="166467" y="407785"/>
                    <a:pt x="155491" y="400843"/>
                    <a:pt x="145859" y="390990"/>
                  </a:cubicBezTo>
                  <a:cubicBezTo>
                    <a:pt x="135108" y="380017"/>
                    <a:pt x="127716" y="366581"/>
                    <a:pt x="121444" y="352473"/>
                  </a:cubicBezTo>
                  <a:cubicBezTo>
                    <a:pt x="117860" y="344188"/>
                    <a:pt x="114948" y="335678"/>
                    <a:pt x="111812" y="327840"/>
                  </a:cubicBezTo>
                  <a:cubicBezTo>
                    <a:pt x="99493" y="329408"/>
                    <a:pt x="87173" y="330975"/>
                    <a:pt x="75077" y="332095"/>
                  </a:cubicBezTo>
                  <a:cubicBezTo>
                    <a:pt x="59398" y="333439"/>
                    <a:pt x="43718" y="332095"/>
                    <a:pt x="28934" y="325825"/>
                  </a:cubicBezTo>
                  <a:cubicBezTo>
                    <a:pt x="6535" y="316196"/>
                    <a:pt x="-3993" y="294922"/>
                    <a:pt x="1383" y="271185"/>
                  </a:cubicBezTo>
                  <a:cubicBezTo>
                    <a:pt x="5191" y="253718"/>
                    <a:pt x="13927" y="238938"/>
                    <a:pt x="24230" y="224830"/>
                  </a:cubicBezTo>
                  <a:cubicBezTo>
                    <a:pt x="29382" y="217665"/>
                    <a:pt x="35206" y="211170"/>
                    <a:pt x="40806" y="204228"/>
                  </a:cubicBezTo>
                  <a:cubicBezTo>
                    <a:pt x="35654" y="197734"/>
                    <a:pt x="30054" y="191240"/>
                    <a:pt x="24902" y="184298"/>
                  </a:cubicBezTo>
                  <a:cubicBezTo>
                    <a:pt x="14599" y="170190"/>
                    <a:pt x="5639" y="155411"/>
                    <a:pt x="1831" y="137944"/>
                  </a:cubicBezTo>
                  <a:cubicBezTo>
                    <a:pt x="-4441" y="109280"/>
                    <a:pt x="10343" y="85991"/>
                    <a:pt x="39238" y="79049"/>
                  </a:cubicBezTo>
                  <a:cubicBezTo>
                    <a:pt x="56934" y="74794"/>
                    <a:pt x="74629" y="75466"/>
                    <a:pt x="92325" y="77929"/>
                  </a:cubicBezTo>
                  <a:cubicBezTo>
                    <a:pt x="98820" y="78825"/>
                    <a:pt x="105316" y="80169"/>
                    <a:pt x="112036" y="81064"/>
                  </a:cubicBezTo>
                  <a:cubicBezTo>
                    <a:pt x="115396" y="72779"/>
                    <a:pt x="118308" y="64269"/>
                    <a:pt x="121892" y="55984"/>
                  </a:cubicBezTo>
                  <a:cubicBezTo>
                    <a:pt x="127268" y="43667"/>
                    <a:pt x="133764" y="32023"/>
                    <a:pt x="142499" y="21722"/>
                  </a:cubicBezTo>
                  <a:cubicBezTo>
                    <a:pt x="151683" y="10749"/>
                    <a:pt x="162883" y="3359"/>
                    <a:pt x="176770" y="0"/>
                  </a:cubicBezTo>
                  <a:cubicBezTo>
                    <a:pt x="180578" y="224"/>
                    <a:pt x="184834" y="224"/>
                    <a:pt x="189090" y="224"/>
                  </a:cubicBezTo>
                  <a:close/>
                  <a:moveTo>
                    <a:pt x="246881" y="204452"/>
                  </a:moveTo>
                  <a:cubicBezTo>
                    <a:pt x="246433" y="193479"/>
                    <a:pt x="245985" y="182507"/>
                    <a:pt x="245089" y="171534"/>
                  </a:cubicBezTo>
                  <a:cubicBezTo>
                    <a:pt x="245089" y="169966"/>
                    <a:pt x="243745" y="167727"/>
                    <a:pt x="242401" y="166831"/>
                  </a:cubicBezTo>
                  <a:cubicBezTo>
                    <a:pt x="223585" y="155859"/>
                    <a:pt x="204546" y="144886"/>
                    <a:pt x="185506" y="133913"/>
                  </a:cubicBezTo>
                  <a:cubicBezTo>
                    <a:pt x="184162" y="133241"/>
                    <a:pt x="181474" y="133017"/>
                    <a:pt x="180130" y="133689"/>
                  </a:cubicBezTo>
                  <a:cubicBezTo>
                    <a:pt x="161091" y="144438"/>
                    <a:pt x="142051" y="155635"/>
                    <a:pt x="123012" y="166607"/>
                  </a:cubicBezTo>
                  <a:cubicBezTo>
                    <a:pt x="121668" y="167279"/>
                    <a:pt x="120548" y="169295"/>
                    <a:pt x="120548" y="170862"/>
                  </a:cubicBezTo>
                  <a:cubicBezTo>
                    <a:pt x="118756" y="193032"/>
                    <a:pt x="118756" y="215201"/>
                    <a:pt x="120548" y="237371"/>
                  </a:cubicBezTo>
                  <a:cubicBezTo>
                    <a:pt x="120772" y="238938"/>
                    <a:pt x="121892" y="240954"/>
                    <a:pt x="123012" y="241625"/>
                  </a:cubicBezTo>
                  <a:cubicBezTo>
                    <a:pt x="142051" y="252822"/>
                    <a:pt x="161091" y="263795"/>
                    <a:pt x="180130" y="274768"/>
                  </a:cubicBezTo>
                  <a:cubicBezTo>
                    <a:pt x="181474" y="275440"/>
                    <a:pt x="183938" y="275664"/>
                    <a:pt x="185058" y="274992"/>
                  </a:cubicBezTo>
                  <a:cubicBezTo>
                    <a:pt x="204322" y="264019"/>
                    <a:pt x="223585" y="253046"/>
                    <a:pt x="242625" y="241850"/>
                  </a:cubicBezTo>
                  <a:cubicBezTo>
                    <a:pt x="243745" y="241178"/>
                    <a:pt x="244865" y="239162"/>
                    <a:pt x="244865" y="237819"/>
                  </a:cubicBezTo>
                  <a:cubicBezTo>
                    <a:pt x="245761" y="226622"/>
                    <a:pt x="246209" y="215649"/>
                    <a:pt x="246881" y="204452"/>
                  </a:cubicBezTo>
                  <a:close/>
                  <a:moveTo>
                    <a:pt x="260096" y="104801"/>
                  </a:moveTo>
                  <a:cubicBezTo>
                    <a:pt x="261664" y="112863"/>
                    <a:pt x="263232" y="120477"/>
                    <a:pt x="264352" y="128091"/>
                  </a:cubicBezTo>
                  <a:cubicBezTo>
                    <a:pt x="265472" y="135704"/>
                    <a:pt x="266592" y="143542"/>
                    <a:pt x="267488" y="151380"/>
                  </a:cubicBezTo>
                  <a:cubicBezTo>
                    <a:pt x="267936" y="154291"/>
                    <a:pt x="269280" y="156082"/>
                    <a:pt x="271296" y="157874"/>
                  </a:cubicBezTo>
                  <a:cubicBezTo>
                    <a:pt x="282944" y="167279"/>
                    <a:pt x="294367" y="176684"/>
                    <a:pt x="305791" y="186090"/>
                  </a:cubicBezTo>
                  <a:cubicBezTo>
                    <a:pt x="306239" y="186538"/>
                    <a:pt x="306911" y="186761"/>
                    <a:pt x="307583" y="187433"/>
                  </a:cubicBezTo>
                  <a:cubicBezTo>
                    <a:pt x="311839" y="182283"/>
                    <a:pt x="316095" y="177356"/>
                    <a:pt x="319903" y="172206"/>
                  </a:cubicBezTo>
                  <a:cubicBezTo>
                    <a:pt x="327742" y="161681"/>
                    <a:pt x="334910" y="150708"/>
                    <a:pt x="338942" y="137944"/>
                  </a:cubicBezTo>
                  <a:cubicBezTo>
                    <a:pt x="344990" y="119133"/>
                    <a:pt x="338046" y="106593"/>
                    <a:pt x="318783" y="102562"/>
                  </a:cubicBezTo>
                  <a:cubicBezTo>
                    <a:pt x="299295" y="98083"/>
                    <a:pt x="279808" y="100995"/>
                    <a:pt x="260096" y="104801"/>
                  </a:cubicBezTo>
                  <a:close/>
                  <a:moveTo>
                    <a:pt x="57606" y="186761"/>
                  </a:moveTo>
                  <a:cubicBezTo>
                    <a:pt x="70597" y="176460"/>
                    <a:pt x="83365" y="166383"/>
                    <a:pt x="95909" y="156306"/>
                  </a:cubicBezTo>
                  <a:cubicBezTo>
                    <a:pt x="96805" y="155635"/>
                    <a:pt x="97477" y="154291"/>
                    <a:pt x="97700" y="152947"/>
                  </a:cubicBezTo>
                  <a:cubicBezTo>
                    <a:pt x="99044" y="143990"/>
                    <a:pt x="100164" y="135033"/>
                    <a:pt x="101508" y="126299"/>
                  </a:cubicBezTo>
                  <a:cubicBezTo>
                    <a:pt x="102628" y="119357"/>
                    <a:pt x="104196" y="112415"/>
                    <a:pt x="105540" y="105249"/>
                  </a:cubicBezTo>
                  <a:cubicBezTo>
                    <a:pt x="96133" y="102114"/>
                    <a:pt x="70597" y="99651"/>
                    <a:pt x="60965" y="100323"/>
                  </a:cubicBezTo>
                  <a:cubicBezTo>
                    <a:pt x="52902" y="100995"/>
                    <a:pt x="45062" y="101666"/>
                    <a:pt x="37670" y="105025"/>
                  </a:cubicBezTo>
                  <a:cubicBezTo>
                    <a:pt x="28262" y="109504"/>
                    <a:pt x="23110" y="118014"/>
                    <a:pt x="24230" y="127643"/>
                  </a:cubicBezTo>
                  <a:cubicBezTo>
                    <a:pt x="24678" y="131674"/>
                    <a:pt x="25574" y="135481"/>
                    <a:pt x="26918" y="139287"/>
                  </a:cubicBezTo>
                  <a:cubicBezTo>
                    <a:pt x="33638" y="157650"/>
                    <a:pt x="45062" y="172430"/>
                    <a:pt x="57606" y="186761"/>
                  </a:cubicBezTo>
                  <a:close/>
                  <a:moveTo>
                    <a:pt x="57606" y="221919"/>
                  </a:moveTo>
                  <a:cubicBezTo>
                    <a:pt x="45510" y="235579"/>
                    <a:pt x="34310" y="249687"/>
                    <a:pt x="27814" y="266930"/>
                  </a:cubicBezTo>
                  <a:cubicBezTo>
                    <a:pt x="25574" y="272976"/>
                    <a:pt x="24006" y="279918"/>
                    <a:pt x="24678" y="286188"/>
                  </a:cubicBezTo>
                  <a:cubicBezTo>
                    <a:pt x="25574" y="298505"/>
                    <a:pt x="34982" y="303655"/>
                    <a:pt x="45958" y="306119"/>
                  </a:cubicBezTo>
                  <a:cubicBezTo>
                    <a:pt x="60069" y="309478"/>
                    <a:pt x="74405" y="308358"/>
                    <a:pt x="88741" y="306566"/>
                  </a:cubicBezTo>
                  <a:cubicBezTo>
                    <a:pt x="94341" y="305895"/>
                    <a:pt x="100164" y="304775"/>
                    <a:pt x="105764" y="303655"/>
                  </a:cubicBezTo>
                  <a:cubicBezTo>
                    <a:pt x="105092" y="300296"/>
                    <a:pt x="104420" y="297833"/>
                    <a:pt x="103972" y="295146"/>
                  </a:cubicBezTo>
                  <a:cubicBezTo>
                    <a:pt x="101956" y="282829"/>
                    <a:pt x="100164" y="270513"/>
                    <a:pt x="98373" y="258197"/>
                  </a:cubicBezTo>
                  <a:cubicBezTo>
                    <a:pt x="97925" y="256181"/>
                    <a:pt x="97477" y="253494"/>
                    <a:pt x="96133" y="252151"/>
                  </a:cubicBezTo>
                  <a:cubicBezTo>
                    <a:pt x="83365" y="242297"/>
                    <a:pt x="70597" y="232444"/>
                    <a:pt x="57606" y="221919"/>
                  </a:cubicBezTo>
                  <a:close/>
                  <a:moveTo>
                    <a:pt x="260320" y="303879"/>
                  </a:moveTo>
                  <a:cubicBezTo>
                    <a:pt x="260768" y="304103"/>
                    <a:pt x="261216" y="304103"/>
                    <a:pt x="261664" y="304327"/>
                  </a:cubicBezTo>
                  <a:cubicBezTo>
                    <a:pt x="275104" y="307462"/>
                    <a:pt x="288991" y="308806"/>
                    <a:pt x="302655" y="308582"/>
                  </a:cubicBezTo>
                  <a:cubicBezTo>
                    <a:pt x="311391" y="308358"/>
                    <a:pt x="320127" y="307462"/>
                    <a:pt x="328190" y="303655"/>
                  </a:cubicBezTo>
                  <a:cubicBezTo>
                    <a:pt x="338046" y="298729"/>
                    <a:pt x="342526" y="289996"/>
                    <a:pt x="340958" y="279247"/>
                  </a:cubicBezTo>
                  <a:cubicBezTo>
                    <a:pt x="339390" y="268722"/>
                    <a:pt x="334910" y="259316"/>
                    <a:pt x="329086" y="250583"/>
                  </a:cubicBezTo>
                  <a:cubicBezTo>
                    <a:pt x="322591" y="240730"/>
                    <a:pt x="315199" y="231324"/>
                    <a:pt x="308479" y="221919"/>
                  </a:cubicBezTo>
                  <a:cubicBezTo>
                    <a:pt x="294815" y="232668"/>
                    <a:pt x="282048" y="242969"/>
                    <a:pt x="269280" y="253046"/>
                  </a:cubicBezTo>
                  <a:cubicBezTo>
                    <a:pt x="268608" y="253718"/>
                    <a:pt x="267936" y="255062"/>
                    <a:pt x="267712" y="255957"/>
                  </a:cubicBezTo>
                  <a:cubicBezTo>
                    <a:pt x="266816" y="262451"/>
                    <a:pt x="266144" y="268946"/>
                    <a:pt x="265024" y="275216"/>
                  </a:cubicBezTo>
                  <a:cubicBezTo>
                    <a:pt x="263680" y="284621"/>
                    <a:pt x="261888" y="294026"/>
                    <a:pt x="260320" y="303879"/>
                  </a:cubicBezTo>
                  <a:close/>
                  <a:moveTo>
                    <a:pt x="135332" y="87335"/>
                  </a:moveTo>
                  <a:cubicBezTo>
                    <a:pt x="136004" y="87782"/>
                    <a:pt x="136227" y="88006"/>
                    <a:pt x="136675" y="88230"/>
                  </a:cubicBezTo>
                  <a:cubicBezTo>
                    <a:pt x="151459" y="93829"/>
                    <a:pt x="166243" y="99651"/>
                    <a:pt x="181250" y="105249"/>
                  </a:cubicBezTo>
                  <a:cubicBezTo>
                    <a:pt x="182370" y="105697"/>
                    <a:pt x="183938" y="105473"/>
                    <a:pt x="185058" y="105025"/>
                  </a:cubicBezTo>
                  <a:cubicBezTo>
                    <a:pt x="199842" y="99427"/>
                    <a:pt x="214625" y="93829"/>
                    <a:pt x="229185" y="88230"/>
                  </a:cubicBezTo>
                  <a:cubicBezTo>
                    <a:pt x="229633" y="88006"/>
                    <a:pt x="229857" y="87782"/>
                    <a:pt x="230529" y="87335"/>
                  </a:cubicBezTo>
                  <a:cubicBezTo>
                    <a:pt x="228513" y="81960"/>
                    <a:pt x="226721" y="76362"/>
                    <a:pt x="224481" y="70987"/>
                  </a:cubicBezTo>
                  <a:cubicBezTo>
                    <a:pt x="218657" y="57103"/>
                    <a:pt x="211937" y="43443"/>
                    <a:pt x="200738" y="32695"/>
                  </a:cubicBezTo>
                  <a:cubicBezTo>
                    <a:pt x="189314" y="21498"/>
                    <a:pt x="176770" y="21498"/>
                    <a:pt x="165347" y="32695"/>
                  </a:cubicBezTo>
                  <a:cubicBezTo>
                    <a:pt x="149667" y="47922"/>
                    <a:pt x="142275" y="67404"/>
                    <a:pt x="135332" y="87335"/>
                  </a:cubicBezTo>
                  <a:close/>
                  <a:moveTo>
                    <a:pt x="135108" y="321346"/>
                  </a:moveTo>
                  <a:cubicBezTo>
                    <a:pt x="137572" y="327616"/>
                    <a:pt x="139587" y="333663"/>
                    <a:pt x="142051" y="339485"/>
                  </a:cubicBezTo>
                  <a:cubicBezTo>
                    <a:pt x="147875" y="353145"/>
                    <a:pt x="154371" y="366133"/>
                    <a:pt x="165347" y="376658"/>
                  </a:cubicBezTo>
                  <a:cubicBezTo>
                    <a:pt x="176322" y="387183"/>
                    <a:pt x="189314" y="387631"/>
                    <a:pt x="199842" y="376434"/>
                  </a:cubicBezTo>
                  <a:cubicBezTo>
                    <a:pt x="206562" y="369268"/>
                    <a:pt x="212385" y="360983"/>
                    <a:pt x="217089" y="352249"/>
                  </a:cubicBezTo>
                  <a:cubicBezTo>
                    <a:pt x="222465" y="342396"/>
                    <a:pt x="226273" y="331871"/>
                    <a:pt x="230529" y="322018"/>
                  </a:cubicBezTo>
                  <a:cubicBezTo>
                    <a:pt x="214401" y="315524"/>
                    <a:pt x="199394" y="309478"/>
                    <a:pt x="184162" y="303655"/>
                  </a:cubicBezTo>
                  <a:cubicBezTo>
                    <a:pt x="183042" y="303207"/>
                    <a:pt x="181250" y="303655"/>
                    <a:pt x="180130" y="304103"/>
                  </a:cubicBezTo>
                  <a:cubicBezTo>
                    <a:pt x="174306" y="306343"/>
                    <a:pt x="168483" y="309030"/>
                    <a:pt x="162435" y="311269"/>
                  </a:cubicBezTo>
                  <a:cubicBezTo>
                    <a:pt x="153699" y="314628"/>
                    <a:pt x="144739" y="317987"/>
                    <a:pt x="135108" y="321346"/>
                  </a:cubicBezTo>
                  <a:close/>
                  <a:moveTo>
                    <a:pt x="236801" y="110848"/>
                  </a:moveTo>
                  <a:cubicBezTo>
                    <a:pt x="228289" y="113759"/>
                    <a:pt x="220225" y="116670"/>
                    <a:pt x="211490" y="119805"/>
                  </a:cubicBezTo>
                  <a:cubicBezTo>
                    <a:pt x="221793" y="125851"/>
                    <a:pt x="231201" y="131226"/>
                    <a:pt x="241729" y="137272"/>
                  </a:cubicBezTo>
                  <a:cubicBezTo>
                    <a:pt x="239937" y="127867"/>
                    <a:pt x="238369" y="119805"/>
                    <a:pt x="236801" y="110848"/>
                  </a:cubicBezTo>
                  <a:close/>
                  <a:moveTo>
                    <a:pt x="128836" y="297833"/>
                  </a:moveTo>
                  <a:cubicBezTo>
                    <a:pt x="137347" y="294922"/>
                    <a:pt x="145411" y="292011"/>
                    <a:pt x="154147" y="288876"/>
                  </a:cubicBezTo>
                  <a:cubicBezTo>
                    <a:pt x="143843" y="282829"/>
                    <a:pt x="134436" y="277455"/>
                    <a:pt x="123908" y="271409"/>
                  </a:cubicBezTo>
                  <a:cubicBezTo>
                    <a:pt x="125700" y="280814"/>
                    <a:pt x="127044" y="289100"/>
                    <a:pt x="128836" y="297833"/>
                  </a:cubicBezTo>
                  <a:close/>
                  <a:moveTo>
                    <a:pt x="123908" y="137048"/>
                  </a:moveTo>
                  <a:cubicBezTo>
                    <a:pt x="134436" y="131002"/>
                    <a:pt x="143843" y="125627"/>
                    <a:pt x="154147" y="119581"/>
                  </a:cubicBezTo>
                  <a:cubicBezTo>
                    <a:pt x="145187" y="116446"/>
                    <a:pt x="137347" y="113759"/>
                    <a:pt x="128836" y="110848"/>
                  </a:cubicBezTo>
                  <a:cubicBezTo>
                    <a:pt x="127268" y="119581"/>
                    <a:pt x="125700" y="127867"/>
                    <a:pt x="123908" y="137048"/>
                  </a:cubicBezTo>
                  <a:close/>
                  <a:moveTo>
                    <a:pt x="211490" y="289100"/>
                  </a:moveTo>
                  <a:cubicBezTo>
                    <a:pt x="220449" y="292235"/>
                    <a:pt x="228289" y="294922"/>
                    <a:pt x="236801" y="298057"/>
                  </a:cubicBezTo>
                  <a:cubicBezTo>
                    <a:pt x="238369" y="289324"/>
                    <a:pt x="239937" y="281038"/>
                    <a:pt x="241729" y="271857"/>
                  </a:cubicBezTo>
                  <a:cubicBezTo>
                    <a:pt x="231201" y="277679"/>
                    <a:pt x="221793" y="283053"/>
                    <a:pt x="211490" y="289100"/>
                  </a:cubicBezTo>
                  <a:close/>
                  <a:moveTo>
                    <a:pt x="94789" y="221695"/>
                  </a:moveTo>
                  <a:cubicBezTo>
                    <a:pt x="94789" y="209827"/>
                    <a:pt x="94789" y="198854"/>
                    <a:pt x="94789" y="187209"/>
                  </a:cubicBezTo>
                  <a:cubicBezTo>
                    <a:pt x="87845" y="193256"/>
                    <a:pt x="81573" y="198630"/>
                    <a:pt x="74853" y="204452"/>
                  </a:cubicBezTo>
                  <a:cubicBezTo>
                    <a:pt x="81797" y="210275"/>
                    <a:pt x="88069" y="215649"/>
                    <a:pt x="94789" y="221695"/>
                  </a:cubicBezTo>
                  <a:close/>
                  <a:moveTo>
                    <a:pt x="270624" y="187209"/>
                  </a:moveTo>
                  <a:cubicBezTo>
                    <a:pt x="270624" y="199078"/>
                    <a:pt x="270624" y="210051"/>
                    <a:pt x="270624" y="221695"/>
                  </a:cubicBezTo>
                  <a:cubicBezTo>
                    <a:pt x="277568" y="215649"/>
                    <a:pt x="283840" y="210275"/>
                    <a:pt x="290559" y="204452"/>
                  </a:cubicBezTo>
                  <a:cubicBezTo>
                    <a:pt x="283840" y="198406"/>
                    <a:pt x="277568" y="193032"/>
                    <a:pt x="270624" y="187209"/>
                  </a:cubicBezTo>
                  <a:close/>
                </a:path>
              </a:pathLst>
            </a:custGeom>
            <a:grpFill/>
            <a:ln w="2240" cap="flat">
              <a:noFill/>
              <a:prstDash val="solid"/>
              <a:miter/>
            </a:ln>
          </p:spPr>
          <p:txBody>
            <a:bodyPr rtlCol="0" anchor="ctr"/>
            <a:lstStyle/>
            <a:p>
              <a:endParaRPr lang="ru-RU"/>
            </a:p>
          </p:txBody>
        </p:sp>
        <p:sp>
          <p:nvSpPr>
            <p:cNvPr id="523" name="Полилиния 522">
              <a:extLst>
                <a:ext uri="{FF2B5EF4-FFF2-40B4-BE49-F238E27FC236}">
                  <a16:creationId xmlns:a16="http://schemas.microsoft.com/office/drawing/2014/main" id="{A2BA9DDD-4A83-E226-036F-ADF4FB9877F8}"/>
                </a:ext>
              </a:extLst>
            </p:cNvPr>
            <p:cNvSpPr/>
            <p:nvPr/>
          </p:nvSpPr>
          <p:spPr>
            <a:xfrm>
              <a:off x="1625523" y="2346497"/>
              <a:ext cx="84671" cy="84875"/>
            </a:xfrm>
            <a:custGeom>
              <a:avLst/>
              <a:gdLst>
                <a:gd name="connsiteX0" fmla="*/ 42337 w 84671"/>
                <a:gd name="connsiteY0" fmla="*/ 84873 h 84875"/>
                <a:gd name="connsiteX1" fmla="*/ 2 w 84671"/>
                <a:gd name="connsiteY1" fmla="*/ 42326 h 84875"/>
                <a:gd name="connsiteX2" fmla="*/ 42561 w 84671"/>
                <a:gd name="connsiteY2" fmla="*/ 2 h 84875"/>
                <a:gd name="connsiteX3" fmla="*/ 84672 w 84671"/>
                <a:gd name="connsiteY3" fmla="*/ 42326 h 84875"/>
                <a:gd name="connsiteX4" fmla="*/ 42337 w 84671"/>
                <a:gd name="connsiteY4" fmla="*/ 84873 h 84875"/>
                <a:gd name="connsiteX5" fmla="*/ 42337 w 84671"/>
                <a:gd name="connsiteY5" fmla="*/ 24187 h 84875"/>
                <a:gd name="connsiteX6" fmla="*/ 23745 w 84671"/>
                <a:gd name="connsiteY6" fmla="*/ 42550 h 84875"/>
                <a:gd name="connsiteX7" fmla="*/ 41665 w 84671"/>
                <a:gd name="connsiteY7" fmla="*/ 60912 h 84875"/>
                <a:gd name="connsiteX8" fmla="*/ 60256 w 84671"/>
                <a:gd name="connsiteY8" fmla="*/ 42773 h 84875"/>
                <a:gd name="connsiteX9" fmla="*/ 42337 w 84671"/>
                <a:gd name="connsiteY9" fmla="*/ 24187 h 8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671" h="84875">
                  <a:moveTo>
                    <a:pt x="42337" y="84873"/>
                  </a:moveTo>
                  <a:cubicBezTo>
                    <a:pt x="18817" y="84873"/>
                    <a:pt x="-222" y="65839"/>
                    <a:pt x="2" y="42326"/>
                  </a:cubicBezTo>
                  <a:cubicBezTo>
                    <a:pt x="2" y="18813"/>
                    <a:pt x="19265" y="-222"/>
                    <a:pt x="42561" y="2"/>
                  </a:cubicBezTo>
                  <a:cubicBezTo>
                    <a:pt x="66080" y="226"/>
                    <a:pt x="84672" y="19036"/>
                    <a:pt x="84672" y="42326"/>
                  </a:cubicBezTo>
                  <a:cubicBezTo>
                    <a:pt x="84672" y="66063"/>
                    <a:pt x="65856" y="85097"/>
                    <a:pt x="42337" y="84873"/>
                  </a:cubicBezTo>
                  <a:close/>
                  <a:moveTo>
                    <a:pt x="42337" y="24187"/>
                  </a:moveTo>
                  <a:cubicBezTo>
                    <a:pt x="32257" y="24187"/>
                    <a:pt x="23745" y="32472"/>
                    <a:pt x="23745" y="42550"/>
                  </a:cubicBezTo>
                  <a:cubicBezTo>
                    <a:pt x="23745" y="52627"/>
                    <a:pt x="31809" y="60912"/>
                    <a:pt x="41665" y="60912"/>
                  </a:cubicBezTo>
                  <a:cubicBezTo>
                    <a:pt x="51969" y="61136"/>
                    <a:pt x="60256" y="52850"/>
                    <a:pt x="60256" y="42773"/>
                  </a:cubicBezTo>
                  <a:cubicBezTo>
                    <a:pt x="60704" y="32472"/>
                    <a:pt x="52641" y="24187"/>
                    <a:pt x="42337" y="24187"/>
                  </a:cubicBezTo>
                  <a:close/>
                </a:path>
              </a:pathLst>
            </a:custGeom>
            <a:grpFill/>
            <a:ln w="2240" cap="flat">
              <a:noFill/>
              <a:prstDash val="solid"/>
              <a:miter/>
            </a:ln>
          </p:spPr>
          <p:txBody>
            <a:bodyPr rtlCol="0" anchor="ctr"/>
            <a:lstStyle/>
            <a:p>
              <a:endParaRPr lang="ru-RU"/>
            </a:p>
          </p:txBody>
        </p:sp>
      </p:grpSp>
      <p:grpSp>
        <p:nvGrpSpPr>
          <p:cNvPr id="524" name="Рисунок 2">
            <a:extLst>
              <a:ext uri="{FF2B5EF4-FFF2-40B4-BE49-F238E27FC236}">
                <a16:creationId xmlns:a16="http://schemas.microsoft.com/office/drawing/2014/main" id="{D6E03DA7-1F3F-6374-BBCE-7BEB136032E8}"/>
              </a:ext>
            </a:extLst>
          </p:cNvPr>
          <p:cNvGrpSpPr/>
          <p:nvPr/>
        </p:nvGrpSpPr>
        <p:grpSpPr>
          <a:xfrm>
            <a:off x="6897504" y="5569835"/>
            <a:ext cx="338049" cy="337959"/>
            <a:chOff x="849833" y="2151004"/>
            <a:chExt cx="441716" cy="441599"/>
          </a:xfrm>
          <a:solidFill>
            <a:schemeClr val="tx2"/>
          </a:solidFill>
        </p:grpSpPr>
        <p:sp>
          <p:nvSpPr>
            <p:cNvPr id="525" name="Полилиния 524">
              <a:extLst>
                <a:ext uri="{FF2B5EF4-FFF2-40B4-BE49-F238E27FC236}">
                  <a16:creationId xmlns:a16="http://schemas.microsoft.com/office/drawing/2014/main" id="{D02952C0-5091-02A2-C1B0-89BE82045EB2}"/>
                </a:ext>
              </a:extLst>
            </p:cNvPr>
            <p:cNvSpPr/>
            <p:nvPr/>
          </p:nvSpPr>
          <p:spPr>
            <a:xfrm>
              <a:off x="849833" y="2151004"/>
              <a:ext cx="441716" cy="441599"/>
            </a:xfrm>
            <a:custGeom>
              <a:avLst/>
              <a:gdLst>
                <a:gd name="connsiteX0" fmla="*/ 432309 w 441716"/>
                <a:gd name="connsiteY0" fmla="*/ 441599 h 441599"/>
                <a:gd name="connsiteX1" fmla="*/ 9632 w 441716"/>
                <a:gd name="connsiteY1" fmla="*/ 441599 h 441599"/>
                <a:gd name="connsiteX2" fmla="*/ 0 w 441716"/>
                <a:gd name="connsiteY2" fmla="*/ 425252 h 441599"/>
                <a:gd name="connsiteX3" fmla="*/ 10304 w 441716"/>
                <a:gd name="connsiteY3" fmla="*/ 302312 h 441599"/>
                <a:gd name="connsiteX4" fmla="*/ 38079 w 441716"/>
                <a:gd name="connsiteY4" fmla="*/ 188777 h 441599"/>
                <a:gd name="connsiteX5" fmla="*/ 69214 w 441716"/>
                <a:gd name="connsiteY5" fmla="*/ 13884 h 441599"/>
                <a:gd name="connsiteX6" fmla="*/ 83326 w 441716"/>
                <a:gd name="connsiteY6" fmla="*/ 0 h 441599"/>
                <a:gd name="connsiteX7" fmla="*/ 155452 w 441716"/>
                <a:gd name="connsiteY7" fmla="*/ 0 h 441599"/>
                <a:gd name="connsiteX8" fmla="*/ 275289 w 441716"/>
                <a:gd name="connsiteY8" fmla="*/ 0 h 441599"/>
                <a:gd name="connsiteX9" fmla="*/ 289176 w 441716"/>
                <a:gd name="connsiteY9" fmla="*/ 12988 h 441599"/>
                <a:gd name="connsiteX10" fmla="*/ 289624 w 441716"/>
                <a:gd name="connsiteY10" fmla="*/ 28888 h 441599"/>
                <a:gd name="connsiteX11" fmla="*/ 293432 w 441716"/>
                <a:gd name="connsiteY11" fmla="*/ 82632 h 441599"/>
                <a:gd name="connsiteX12" fmla="*/ 298136 w 441716"/>
                <a:gd name="connsiteY12" fmla="*/ 82856 h 441599"/>
                <a:gd name="connsiteX13" fmla="*/ 364214 w 441716"/>
                <a:gd name="connsiteY13" fmla="*/ 82856 h 441599"/>
                <a:gd name="connsiteX14" fmla="*/ 381014 w 441716"/>
                <a:gd name="connsiteY14" fmla="*/ 98755 h 441599"/>
                <a:gd name="connsiteX15" fmla="*/ 383030 w 441716"/>
                <a:gd name="connsiteY15" fmla="*/ 133465 h 441599"/>
                <a:gd name="connsiteX16" fmla="*/ 398934 w 441716"/>
                <a:gd name="connsiteY16" fmla="*/ 208483 h 441599"/>
                <a:gd name="connsiteX17" fmla="*/ 421333 w 441716"/>
                <a:gd name="connsiteY17" fmla="*/ 277455 h 441599"/>
                <a:gd name="connsiteX18" fmla="*/ 439253 w 441716"/>
                <a:gd name="connsiteY18" fmla="*/ 374419 h 441599"/>
                <a:gd name="connsiteX19" fmla="*/ 441716 w 441716"/>
                <a:gd name="connsiteY19" fmla="*/ 403083 h 441599"/>
                <a:gd name="connsiteX20" fmla="*/ 441716 w 441716"/>
                <a:gd name="connsiteY20" fmla="*/ 431522 h 441599"/>
                <a:gd name="connsiteX21" fmla="*/ 432309 w 441716"/>
                <a:gd name="connsiteY21" fmla="*/ 441599 h 441599"/>
                <a:gd name="connsiteX22" fmla="*/ 26879 w 441716"/>
                <a:gd name="connsiteY22" fmla="*/ 415399 h 441599"/>
                <a:gd name="connsiteX23" fmla="*/ 331511 w 441716"/>
                <a:gd name="connsiteY23" fmla="*/ 415399 h 441599"/>
                <a:gd name="connsiteX24" fmla="*/ 331511 w 441716"/>
                <a:gd name="connsiteY24" fmla="*/ 389422 h 441599"/>
                <a:gd name="connsiteX25" fmla="*/ 322552 w 441716"/>
                <a:gd name="connsiteY25" fmla="*/ 305223 h 441599"/>
                <a:gd name="connsiteX26" fmla="*/ 294328 w 441716"/>
                <a:gd name="connsiteY26" fmla="*/ 191464 h 441599"/>
                <a:gd name="connsiteX27" fmla="*/ 267001 w 441716"/>
                <a:gd name="connsiteY27" fmla="*/ 73675 h 441599"/>
                <a:gd name="connsiteX28" fmla="*/ 259833 w 441716"/>
                <a:gd name="connsiteY28" fmla="*/ 67628 h 441599"/>
                <a:gd name="connsiteX29" fmla="*/ 98109 w 441716"/>
                <a:gd name="connsiteY29" fmla="*/ 67628 h 441599"/>
                <a:gd name="connsiteX30" fmla="*/ 92734 w 441716"/>
                <a:gd name="connsiteY30" fmla="*/ 67628 h 441599"/>
                <a:gd name="connsiteX31" fmla="*/ 88926 w 441716"/>
                <a:gd name="connsiteY31" fmla="*/ 96964 h 441599"/>
                <a:gd name="connsiteX32" fmla="*/ 65406 w 441716"/>
                <a:gd name="connsiteY32" fmla="*/ 189673 h 441599"/>
                <a:gd name="connsiteX33" fmla="*/ 36959 w 441716"/>
                <a:gd name="connsiteY33" fmla="*/ 303879 h 441599"/>
                <a:gd name="connsiteX34" fmla="*/ 27327 w 441716"/>
                <a:gd name="connsiteY34" fmla="*/ 392334 h 441599"/>
                <a:gd name="connsiteX35" fmla="*/ 26879 w 441716"/>
                <a:gd name="connsiteY35" fmla="*/ 415399 h 441599"/>
                <a:gd name="connsiteX36" fmla="*/ 308440 w 441716"/>
                <a:gd name="connsiteY36" fmla="*/ 150932 h 441599"/>
                <a:gd name="connsiteX37" fmla="*/ 358391 w 441716"/>
                <a:gd name="connsiteY37" fmla="*/ 415399 h 441599"/>
                <a:gd name="connsiteX38" fmla="*/ 416405 w 441716"/>
                <a:gd name="connsiteY38" fmla="*/ 415399 h 441599"/>
                <a:gd name="connsiteX39" fmla="*/ 410805 w 441716"/>
                <a:gd name="connsiteY39" fmla="*/ 355832 h 441599"/>
                <a:gd name="connsiteX40" fmla="*/ 390646 w 441716"/>
                <a:gd name="connsiteY40" fmla="*/ 265363 h 441599"/>
                <a:gd name="connsiteX41" fmla="*/ 370934 w 441716"/>
                <a:gd name="connsiteY41" fmla="*/ 205348 h 441599"/>
                <a:gd name="connsiteX42" fmla="*/ 357719 w 441716"/>
                <a:gd name="connsiteY42" fmla="*/ 150932 h 441599"/>
                <a:gd name="connsiteX43" fmla="*/ 308440 w 441716"/>
                <a:gd name="connsiteY43" fmla="*/ 150932 h 441599"/>
                <a:gd name="connsiteX44" fmla="*/ 95198 w 441716"/>
                <a:gd name="connsiteY44" fmla="*/ 41204 h 441599"/>
                <a:gd name="connsiteX45" fmla="*/ 264313 w 441716"/>
                <a:gd name="connsiteY45" fmla="*/ 41204 h 441599"/>
                <a:gd name="connsiteX46" fmla="*/ 263417 w 441716"/>
                <a:gd name="connsiteY46" fmla="*/ 26200 h 441599"/>
                <a:gd name="connsiteX47" fmla="*/ 95198 w 441716"/>
                <a:gd name="connsiteY47" fmla="*/ 26200 h 441599"/>
                <a:gd name="connsiteX48" fmla="*/ 95198 w 441716"/>
                <a:gd name="connsiteY48" fmla="*/ 41204 h 441599"/>
                <a:gd name="connsiteX49" fmla="*/ 355479 w 441716"/>
                <a:gd name="connsiteY49" fmla="*/ 124508 h 441599"/>
                <a:gd name="connsiteX50" fmla="*/ 355479 w 441716"/>
                <a:gd name="connsiteY50" fmla="*/ 113311 h 441599"/>
                <a:gd name="connsiteX51" fmla="*/ 350999 w 441716"/>
                <a:gd name="connsiteY51" fmla="*/ 109280 h 441599"/>
                <a:gd name="connsiteX52" fmla="*/ 302392 w 441716"/>
                <a:gd name="connsiteY52" fmla="*/ 109280 h 441599"/>
                <a:gd name="connsiteX53" fmla="*/ 299032 w 441716"/>
                <a:gd name="connsiteY53" fmla="*/ 109728 h 441599"/>
                <a:gd name="connsiteX54" fmla="*/ 301720 w 441716"/>
                <a:gd name="connsiteY54" fmla="*/ 122492 h 441599"/>
                <a:gd name="connsiteX55" fmla="*/ 304184 w 441716"/>
                <a:gd name="connsiteY55" fmla="*/ 124508 h 441599"/>
                <a:gd name="connsiteX56" fmla="*/ 355479 w 441716"/>
                <a:gd name="connsiteY56" fmla="*/ 124508 h 4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41716" h="441599">
                  <a:moveTo>
                    <a:pt x="432309" y="441599"/>
                  </a:moveTo>
                  <a:cubicBezTo>
                    <a:pt x="291416" y="441599"/>
                    <a:pt x="150524" y="441599"/>
                    <a:pt x="9632" y="441599"/>
                  </a:cubicBezTo>
                  <a:cubicBezTo>
                    <a:pt x="2464" y="438464"/>
                    <a:pt x="0" y="433090"/>
                    <a:pt x="0" y="425252"/>
                  </a:cubicBezTo>
                  <a:cubicBezTo>
                    <a:pt x="224" y="384048"/>
                    <a:pt x="3584" y="342844"/>
                    <a:pt x="10304" y="302312"/>
                  </a:cubicBezTo>
                  <a:cubicBezTo>
                    <a:pt x="16800" y="263795"/>
                    <a:pt x="25535" y="225726"/>
                    <a:pt x="38079" y="188777"/>
                  </a:cubicBezTo>
                  <a:cubicBezTo>
                    <a:pt x="57343" y="131898"/>
                    <a:pt x="69438" y="74122"/>
                    <a:pt x="69214" y="13884"/>
                  </a:cubicBezTo>
                  <a:cubicBezTo>
                    <a:pt x="69214" y="5374"/>
                    <a:pt x="74814" y="0"/>
                    <a:pt x="83326" y="0"/>
                  </a:cubicBezTo>
                  <a:cubicBezTo>
                    <a:pt x="107293" y="0"/>
                    <a:pt x="131261" y="0"/>
                    <a:pt x="155452" y="0"/>
                  </a:cubicBezTo>
                  <a:cubicBezTo>
                    <a:pt x="195323" y="0"/>
                    <a:pt x="235418" y="0"/>
                    <a:pt x="275289" y="0"/>
                  </a:cubicBezTo>
                  <a:cubicBezTo>
                    <a:pt x="283801" y="0"/>
                    <a:pt x="288728" y="4703"/>
                    <a:pt x="289176" y="12988"/>
                  </a:cubicBezTo>
                  <a:cubicBezTo>
                    <a:pt x="289400" y="18363"/>
                    <a:pt x="289400" y="23737"/>
                    <a:pt x="289624" y="28888"/>
                  </a:cubicBezTo>
                  <a:cubicBezTo>
                    <a:pt x="290744" y="46802"/>
                    <a:pt x="292088" y="64717"/>
                    <a:pt x="293432" y="82632"/>
                  </a:cubicBezTo>
                  <a:cubicBezTo>
                    <a:pt x="295672" y="82632"/>
                    <a:pt x="297016" y="82856"/>
                    <a:pt x="298136" y="82856"/>
                  </a:cubicBezTo>
                  <a:cubicBezTo>
                    <a:pt x="320088" y="82856"/>
                    <a:pt x="342039" y="82856"/>
                    <a:pt x="364214" y="82856"/>
                  </a:cubicBezTo>
                  <a:cubicBezTo>
                    <a:pt x="375862" y="82856"/>
                    <a:pt x="380342" y="87335"/>
                    <a:pt x="381014" y="98755"/>
                  </a:cubicBezTo>
                  <a:cubicBezTo>
                    <a:pt x="381686" y="110400"/>
                    <a:pt x="382134" y="122044"/>
                    <a:pt x="383030" y="133465"/>
                  </a:cubicBezTo>
                  <a:cubicBezTo>
                    <a:pt x="385270" y="159218"/>
                    <a:pt x="390870" y="184074"/>
                    <a:pt x="398934" y="208483"/>
                  </a:cubicBezTo>
                  <a:cubicBezTo>
                    <a:pt x="406325" y="231548"/>
                    <a:pt x="414389" y="254390"/>
                    <a:pt x="421333" y="277455"/>
                  </a:cubicBezTo>
                  <a:cubicBezTo>
                    <a:pt x="430741" y="309254"/>
                    <a:pt x="436341" y="341724"/>
                    <a:pt x="439253" y="374419"/>
                  </a:cubicBezTo>
                  <a:cubicBezTo>
                    <a:pt x="440149" y="384048"/>
                    <a:pt x="440820" y="393453"/>
                    <a:pt x="441716" y="403083"/>
                  </a:cubicBezTo>
                  <a:cubicBezTo>
                    <a:pt x="441716" y="412488"/>
                    <a:pt x="441716" y="422117"/>
                    <a:pt x="441716" y="431522"/>
                  </a:cubicBezTo>
                  <a:cubicBezTo>
                    <a:pt x="439924" y="436449"/>
                    <a:pt x="436789" y="439808"/>
                    <a:pt x="432309" y="441599"/>
                  </a:cubicBezTo>
                  <a:close/>
                  <a:moveTo>
                    <a:pt x="26879" y="415399"/>
                  </a:moveTo>
                  <a:cubicBezTo>
                    <a:pt x="128349" y="415399"/>
                    <a:pt x="230266" y="415399"/>
                    <a:pt x="331511" y="415399"/>
                  </a:cubicBezTo>
                  <a:cubicBezTo>
                    <a:pt x="331511" y="406442"/>
                    <a:pt x="331735" y="397932"/>
                    <a:pt x="331511" y="389422"/>
                  </a:cubicBezTo>
                  <a:cubicBezTo>
                    <a:pt x="330615" y="360983"/>
                    <a:pt x="327032" y="332991"/>
                    <a:pt x="322552" y="305223"/>
                  </a:cubicBezTo>
                  <a:cubicBezTo>
                    <a:pt x="316280" y="266482"/>
                    <a:pt x="306872" y="228637"/>
                    <a:pt x="294328" y="191464"/>
                  </a:cubicBezTo>
                  <a:cubicBezTo>
                    <a:pt x="281561" y="152947"/>
                    <a:pt x="271705" y="113983"/>
                    <a:pt x="267001" y="73675"/>
                  </a:cubicBezTo>
                  <a:cubicBezTo>
                    <a:pt x="266329" y="67628"/>
                    <a:pt x="266105" y="67628"/>
                    <a:pt x="259833" y="67628"/>
                  </a:cubicBezTo>
                  <a:cubicBezTo>
                    <a:pt x="205851" y="67628"/>
                    <a:pt x="152092" y="67628"/>
                    <a:pt x="98109" y="67628"/>
                  </a:cubicBezTo>
                  <a:cubicBezTo>
                    <a:pt x="96317" y="67628"/>
                    <a:pt x="94750" y="67628"/>
                    <a:pt x="92734" y="67628"/>
                  </a:cubicBezTo>
                  <a:cubicBezTo>
                    <a:pt x="91390" y="77705"/>
                    <a:pt x="90494" y="87335"/>
                    <a:pt x="88926" y="96964"/>
                  </a:cubicBezTo>
                  <a:cubicBezTo>
                    <a:pt x="83550" y="128539"/>
                    <a:pt x="75486" y="159442"/>
                    <a:pt x="65406" y="189673"/>
                  </a:cubicBezTo>
                  <a:cubicBezTo>
                    <a:pt x="53087" y="227070"/>
                    <a:pt x="43455" y="265139"/>
                    <a:pt x="36959" y="303879"/>
                  </a:cubicBezTo>
                  <a:cubicBezTo>
                    <a:pt x="32031" y="333215"/>
                    <a:pt x="28671" y="362774"/>
                    <a:pt x="27327" y="392334"/>
                  </a:cubicBezTo>
                  <a:cubicBezTo>
                    <a:pt x="26655" y="399947"/>
                    <a:pt x="26879" y="407561"/>
                    <a:pt x="26879" y="415399"/>
                  </a:cubicBezTo>
                  <a:close/>
                  <a:moveTo>
                    <a:pt x="308440" y="150932"/>
                  </a:moveTo>
                  <a:cubicBezTo>
                    <a:pt x="338903" y="236923"/>
                    <a:pt x="357719" y="324481"/>
                    <a:pt x="358391" y="415399"/>
                  </a:cubicBezTo>
                  <a:cubicBezTo>
                    <a:pt x="377878" y="415399"/>
                    <a:pt x="396694" y="415399"/>
                    <a:pt x="416405" y="415399"/>
                  </a:cubicBezTo>
                  <a:cubicBezTo>
                    <a:pt x="414613" y="395245"/>
                    <a:pt x="413045" y="375538"/>
                    <a:pt x="410805" y="355832"/>
                  </a:cubicBezTo>
                  <a:cubicBezTo>
                    <a:pt x="407221" y="324929"/>
                    <a:pt x="400054" y="294922"/>
                    <a:pt x="390646" y="265363"/>
                  </a:cubicBezTo>
                  <a:cubicBezTo>
                    <a:pt x="384374" y="245209"/>
                    <a:pt x="376758" y="225502"/>
                    <a:pt x="370934" y="205348"/>
                  </a:cubicBezTo>
                  <a:cubicBezTo>
                    <a:pt x="365782" y="187657"/>
                    <a:pt x="362198" y="169295"/>
                    <a:pt x="357719" y="150932"/>
                  </a:cubicBezTo>
                  <a:cubicBezTo>
                    <a:pt x="342263" y="150932"/>
                    <a:pt x="325912" y="150932"/>
                    <a:pt x="308440" y="150932"/>
                  </a:cubicBezTo>
                  <a:close/>
                  <a:moveTo>
                    <a:pt x="95198" y="41204"/>
                  </a:moveTo>
                  <a:cubicBezTo>
                    <a:pt x="151420" y="41204"/>
                    <a:pt x="207643" y="41204"/>
                    <a:pt x="264313" y="41204"/>
                  </a:cubicBezTo>
                  <a:cubicBezTo>
                    <a:pt x="264089" y="36054"/>
                    <a:pt x="263641" y="31127"/>
                    <a:pt x="263417" y="26200"/>
                  </a:cubicBezTo>
                  <a:cubicBezTo>
                    <a:pt x="206971" y="26200"/>
                    <a:pt x="151196" y="26200"/>
                    <a:pt x="95198" y="26200"/>
                  </a:cubicBezTo>
                  <a:cubicBezTo>
                    <a:pt x="95198" y="31351"/>
                    <a:pt x="95198" y="36054"/>
                    <a:pt x="95198" y="41204"/>
                  </a:cubicBezTo>
                  <a:close/>
                  <a:moveTo>
                    <a:pt x="355479" y="124508"/>
                  </a:moveTo>
                  <a:cubicBezTo>
                    <a:pt x="355479" y="120253"/>
                    <a:pt x="355479" y="116670"/>
                    <a:pt x="355479" y="113311"/>
                  </a:cubicBezTo>
                  <a:cubicBezTo>
                    <a:pt x="355479" y="110176"/>
                    <a:pt x="354135" y="109280"/>
                    <a:pt x="350999" y="109280"/>
                  </a:cubicBezTo>
                  <a:cubicBezTo>
                    <a:pt x="334871" y="109504"/>
                    <a:pt x="318520" y="109280"/>
                    <a:pt x="302392" y="109280"/>
                  </a:cubicBezTo>
                  <a:cubicBezTo>
                    <a:pt x="301496" y="109280"/>
                    <a:pt x="300376" y="109504"/>
                    <a:pt x="299032" y="109728"/>
                  </a:cubicBezTo>
                  <a:cubicBezTo>
                    <a:pt x="299928" y="114207"/>
                    <a:pt x="300824" y="118461"/>
                    <a:pt x="301720" y="122492"/>
                  </a:cubicBezTo>
                  <a:cubicBezTo>
                    <a:pt x="301944" y="123388"/>
                    <a:pt x="303288" y="124508"/>
                    <a:pt x="304184" y="124508"/>
                  </a:cubicBezTo>
                  <a:cubicBezTo>
                    <a:pt x="321208" y="124508"/>
                    <a:pt x="338231" y="124508"/>
                    <a:pt x="355479" y="124508"/>
                  </a:cubicBezTo>
                  <a:close/>
                </a:path>
              </a:pathLst>
            </a:custGeom>
            <a:grpFill/>
            <a:ln w="2240" cap="flat">
              <a:noFill/>
              <a:prstDash val="solid"/>
              <a:miter/>
            </a:ln>
          </p:spPr>
          <p:txBody>
            <a:bodyPr rtlCol="0" anchor="ctr"/>
            <a:lstStyle/>
            <a:p>
              <a:endParaRPr lang="ru-RU"/>
            </a:p>
          </p:txBody>
        </p:sp>
        <p:sp>
          <p:nvSpPr>
            <p:cNvPr id="526" name="Полилиния 525">
              <a:extLst>
                <a:ext uri="{FF2B5EF4-FFF2-40B4-BE49-F238E27FC236}">
                  <a16:creationId xmlns:a16="http://schemas.microsoft.com/office/drawing/2014/main" id="{0121E11C-427E-D7CB-A276-4EF808D92E15}"/>
                </a:ext>
              </a:extLst>
            </p:cNvPr>
            <p:cNvSpPr/>
            <p:nvPr/>
          </p:nvSpPr>
          <p:spPr>
            <a:xfrm>
              <a:off x="929410" y="2317381"/>
              <a:ext cx="199472" cy="219903"/>
            </a:xfrm>
            <a:custGeom>
              <a:avLst/>
              <a:gdLst>
                <a:gd name="connsiteX0" fmla="*/ 184960 w 199472"/>
                <a:gd name="connsiteY0" fmla="*/ 109959 h 219903"/>
                <a:gd name="connsiteX1" fmla="*/ 197056 w 199472"/>
                <a:gd name="connsiteY1" fmla="*/ 135263 h 219903"/>
                <a:gd name="connsiteX2" fmla="*/ 167712 w 199472"/>
                <a:gd name="connsiteY2" fmla="*/ 182066 h 219903"/>
                <a:gd name="connsiteX3" fmla="*/ 145761 w 199472"/>
                <a:gd name="connsiteY3" fmla="*/ 182737 h 219903"/>
                <a:gd name="connsiteX4" fmla="*/ 139489 w 199472"/>
                <a:gd name="connsiteY4" fmla="*/ 186768 h 219903"/>
                <a:gd name="connsiteX5" fmla="*/ 123362 w 199472"/>
                <a:gd name="connsiteY5" fmla="*/ 209834 h 219903"/>
                <a:gd name="connsiteX6" fmla="*/ 72963 w 199472"/>
                <a:gd name="connsiteY6" fmla="*/ 206699 h 219903"/>
                <a:gd name="connsiteX7" fmla="*/ 59523 w 199472"/>
                <a:gd name="connsiteY7" fmla="*/ 185872 h 219903"/>
                <a:gd name="connsiteX8" fmla="*/ 54371 w 199472"/>
                <a:gd name="connsiteY8" fmla="*/ 182737 h 219903"/>
                <a:gd name="connsiteX9" fmla="*/ 26148 w 199472"/>
                <a:gd name="connsiteY9" fmla="*/ 180946 h 219903"/>
                <a:gd name="connsiteX10" fmla="*/ 2181 w 199472"/>
                <a:gd name="connsiteY10" fmla="*/ 135935 h 219903"/>
                <a:gd name="connsiteX11" fmla="*/ 12708 w 199472"/>
                <a:gd name="connsiteY11" fmla="*/ 114885 h 219903"/>
                <a:gd name="connsiteX12" fmla="*/ 12708 w 199472"/>
                <a:gd name="connsiteY12" fmla="*/ 105256 h 219903"/>
                <a:gd name="connsiteX13" fmla="*/ 1285 w 199472"/>
                <a:gd name="connsiteY13" fmla="*/ 80399 h 219903"/>
                <a:gd name="connsiteX14" fmla="*/ 29284 w 199472"/>
                <a:gd name="connsiteY14" fmla="*/ 38299 h 219903"/>
                <a:gd name="connsiteX15" fmla="*/ 54147 w 199472"/>
                <a:gd name="connsiteY15" fmla="*/ 37180 h 219903"/>
                <a:gd name="connsiteX16" fmla="*/ 59523 w 199472"/>
                <a:gd name="connsiteY16" fmla="*/ 33821 h 219903"/>
                <a:gd name="connsiteX17" fmla="*/ 76323 w 199472"/>
                <a:gd name="connsiteY17" fmla="*/ 9636 h 219903"/>
                <a:gd name="connsiteX18" fmla="*/ 126273 w 199472"/>
                <a:gd name="connsiteY18" fmla="*/ 12995 h 219903"/>
                <a:gd name="connsiteX19" fmla="*/ 139489 w 199472"/>
                <a:gd name="connsiteY19" fmla="*/ 33597 h 219903"/>
                <a:gd name="connsiteX20" fmla="*/ 146433 w 199472"/>
                <a:gd name="connsiteY20" fmla="*/ 37180 h 219903"/>
                <a:gd name="connsiteX21" fmla="*/ 174880 w 199472"/>
                <a:gd name="connsiteY21" fmla="*/ 39643 h 219903"/>
                <a:gd name="connsiteX22" fmla="*/ 197056 w 199472"/>
                <a:gd name="connsiteY22" fmla="*/ 84430 h 219903"/>
                <a:gd name="connsiteX23" fmla="*/ 184960 w 199472"/>
                <a:gd name="connsiteY23" fmla="*/ 109959 h 219903"/>
                <a:gd name="connsiteX24" fmla="*/ 128513 w 199472"/>
                <a:gd name="connsiteY24" fmla="*/ 109735 h 219903"/>
                <a:gd name="connsiteX25" fmla="*/ 127617 w 199472"/>
                <a:gd name="connsiteY25" fmla="*/ 96075 h 219903"/>
                <a:gd name="connsiteX26" fmla="*/ 125377 w 199472"/>
                <a:gd name="connsiteY26" fmla="*/ 92492 h 219903"/>
                <a:gd name="connsiteX27" fmla="*/ 101858 w 199472"/>
                <a:gd name="connsiteY27" fmla="*/ 78832 h 219903"/>
                <a:gd name="connsiteX28" fmla="*/ 97602 w 199472"/>
                <a:gd name="connsiteY28" fmla="*/ 78832 h 219903"/>
                <a:gd name="connsiteX29" fmla="*/ 74083 w 199472"/>
                <a:gd name="connsiteY29" fmla="*/ 92492 h 219903"/>
                <a:gd name="connsiteX30" fmla="*/ 71619 w 199472"/>
                <a:gd name="connsiteY30" fmla="*/ 96747 h 219903"/>
                <a:gd name="connsiteX31" fmla="*/ 71619 w 199472"/>
                <a:gd name="connsiteY31" fmla="*/ 122947 h 219903"/>
                <a:gd name="connsiteX32" fmla="*/ 73859 w 199472"/>
                <a:gd name="connsiteY32" fmla="*/ 126978 h 219903"/>
                <a:gd name="connsiteX33" fmla="*/ 97602 w 199472"/>
                <a:gd name="connsiteY33" fmla="*/ 140862 h 219903"/>
                <a:gd name="connsiteX34" fmla="*/ 101858 w 199472"/>
                <a:gd name="connsiteY34" fmla="*/ 140638 h 219903"/>
                <a:gd name="connsiteX35" fmla="*/ 125377 w 199472"/>
                <a:gd name="connsiteY35" fmla="*/ 127202 h 219903"/>
                <a:gd name="connsiteX36" fmla="*/ 127393 w 199472"/>
                <a:gd name="connsiteY36" fmla="*/ 123843 h 219903"/>
                <a:gd name="connsiteX37" fmla="*/ 128513 w 199472"/>
                <a:gd name="connsiteY37" fmla="*/ 109735 h 219903"/>
                <a:gd name="connsiteX38" fmla="*/ 33316 w 199472"/>
                <a:gd name="connsiteY38" fmla="*/ 90029 h 219903"/>
                <a:gd name="connsiteX39" fmla="*/ 49443 w 199472"/>
                <a:gd name="connsiteY39" fmla="*/ 62261 h 219903"/>
                <a:gd name="connsiteX40" fmla="*/ 32868 w 199472"/>
                <a:gd name="connsiteY40" fmla="*/ 64276 h 219903"/>
                <a:gd name="connsiteX41" fmla="*/ 27044 w 199472"/>
                <a:gd name="connsiteY41" fmla="*/ 74801 h 219903"/>
                <a:gd name="connsiteX42" fmla="*/ 33316 w 199472"/>
                <a:gd name="connsiteY42" fmla="*/ 90029 h 219903"/>
                <a:gd name="connsiteX43" fmla="*/ 150241 w 199472"/>
                <a:gd name="connsiteY43" fmla="*/ 61589 h 219903"/>
                <a:gd name="connsiteX44" fmla="*/ 166592 w 199472"/>
                <a:gd name="connsiteY44" fmla="*/ 90029 h 219903"/>
                <a:gd name="connsiteX45" fmla="*/ 173088 w 199472"/>
                <a:gd name="connsiteY45" fmla="*/ 73457 h 219903"/>
                <a:gd name="connsiteX46" fmla="*/ 169056 w 199472"/>
                <a:gd name="connsiteY46" fmla="*/ 65172 h 219903"/>
                <a:gd name="connsiteX47" fmla="*/ 150241 w 199472"/>
                <a:gd name="connsiteY47" fmla="*/ 61589 h 219903"/>
                <a:gd name="connsiteX48" fmla="*/ 49443 w 199472"/>
                <a:gd name="connsiteY48" fmla="*/ 157881 h 219903"/>
                <a:gd name="connsiteX49" fmla="*/ 32868 w 199472"/>
                <a:gd name="connsiteY49" fmla="*/ 129441 h 219903"/>
                <a:gd name="connsiteX50" fmla="*/ 26596 w 199472"/>
                <a:gd name="connsiteY50" fmla="*/ 148027 h 219903"/>
                <a:gd name="connsiteX51" fmla="*/ 30852 w 199472"/>
                <a:gd name="connsiteY51" fmla="*/ 154522 h 219903"/>
                <a:gd name="connsiteX52" fmla="*/ 49443 w 199472"/>
                <a:gd name="connsiteY52" fmla="*/ 157881 h 219903"/>
                <a:gd name="connsiteX53" fmla="*/ 83491 w 199472"/>
                <a:gd name="connsiteY53" fmla="*/ 42107 h 219903"/>
                <a:gd name="connsiteX54" fmla="*/ 116194 w 199472"/>
                <a:gd name="connsiteY54" fmla="*/ 42107 h 219903"/>
                <a:gd name="connsiteX55" fmla="*/ 104098 w 199472"/>
                <a:gd name="connsiteY55" fmla="*/ 27775 h 219903"/>
                <a:gd name="connsiteX56" fmla="*/ 95362 w 199472"/>
                <a:gd name="connsiteY56" fmla="*/ 27775 h 219903"/>
                <a:gd name="connsiteX57" fmla="*/ 83491 w 199472"/>
                <a:gd name="connsiteY57" fmla="*/ 42107 h 219903"/>
                <a:gd name="connsiteX58" fmla="*/ 150241 w 199472"/>
                <a:gd name="connsiteY58" fmla="*/ 156985 h 219903"/>
                <a:gd name="connsiteX59" fmla="*/ 168832 w 199472"/>
                <a:gd name="connsiteY59" fmla="*/ 154746 h 219903"/>
                <a:gd name="connsiteX60" fmla="*/ 173088 w 199472"/>
                <a:gd name="connsiteY60" fmla="*/ 147356 h 219903"/>
                <a:gd name="connsiteX61" fmla="*/ 166592 w 199472"/>
                <a:gd name="connsiteY61" fmla="*/ 129889 h 219903"/>
                <a:gd name="connsiteX62" fmla="*/ 150241 w 199472"/>
                <a:gd name="connsiteY62" fmla="*/ 156985 h 219903"/>
                <a:gd name="connsiteX63" fmla="*/ 84387 w 199472"/>
                <a:gd name="connsiteY63" fmla="*/ 176915 h 219903"/>
                <a:gd name="connsiteX64" fmla="*/ 95362 w 199472"/>
                <a:gd name="connsiteY64" fmla="*/ 191695 h 219903"/>
                <a:gd name="connsiteX65" fmla="*/ 104546 w 199472"/>
                <a:gd name="connsiteY65" fmla="*/ 191471 h 219903"/>
                <a:gd name="connsiteX66" fmla="*/ 116194 w 199472"/>
                <a:gd name="connsiteY66" fmla="*/ 177363 h 219903"/>
                <a:gd name="connsiteX67" fmla="*/ 84387 w 199472"/>
                <a:gd name="connsiteY67" fmla="*/ 176915 h 21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99472" h="219903">
                  <a:moveTo>
                    <a:pt x="184960" y="109959"/>
                  </a:moveTo>
                  <a:cubicBezTo>
                    <a:pt x="188992" y="118244"/>
                    <a:pt x="193920" y="126306"/>
                    <a:pt x="197056" y="135263"/>
                  </a:cubicBezTo>
                  <a:cubicBezTo>
                    <a:pt x="205119" y="157881"/>
                    <a:pt x="191680" y="179154"/>
                    <a:pt x="167712" y="182066"/>
                  </a:cubicBezTo>
                  <a:cubicBezTo>
                    <a:pt x="160545" y="182961"/>
                    <a:pt x="153153" y="183185"/>
                    <a:pt x="145761" y="182737"/>
                  </a:cubicBezTo>
                  <a:cubicBezTo>
                    <a:pt x="142177" y="182513"/>
                    <a:pt x="140833" y="183857"/>
                    <a:pt x="139489" y="186768"/>
                  </a:cubicBezTo>
                  <a:cubicBezTo>
                    <a:pt x="135681" y="195502"/>
                    <a:pt x="130529" y="203563"/>
                    <a:pt x="123362" y="209834"/>
                  </a:cubicBezTo>
                  <a:cubicBezTo>
                    <a:pt x="107458" y="224165"/>
                    <a:pt x="86627" y="223270"/>
                    <a:pt x="72963" y="206699"/>
                  </a:cubicBezTo>
                  <a:cubicBezTo>
                    <a:pt x="67587" y="200428"/>
                    <a:pt x="63779" y="193039"/>
                    <a:pt x="59523" y="185872"/>
                  </a:cubicBezTo>
                  <a:cubicBezTo>
                    <a:pt x="58179" y="183633"/>
                    <a:pt x="57283" y="182737"/>
                    <a:pt x="54371" y="182737"/>
                  </a:cubicBezTo>
                  <a:cubicBezTo>
                    <a:pt x="44964" y="183409"/>
                    <a:pt x="35556" y="183633"/>
                    <a:pt x="26148" y="180946"/>
                  </a:cubicBezTo>
                  <a:cubicBezTo>
                    <a:pt x="5317" y="174676"/>
                    <a:pt x="-4763" y="156537"/>
                    <a:pt x="2181" y="135935"/>
                  </a:cubicBezTo>
                  <a:cubicBezTo>
                    <a:pt x="4645" y="128545"/>
                    <a:pt x="8677" y="121603"/>
                    <a:pt x="12708" y="114885"/>
                  </a:cubicBezTo>
                  <a:cubicBezTo>
                    <a:pt x="14948" y="111302"/>
                    <a:pt x="15620" y="109063"/>
                    <a:pt x="12708" y="105256"/>
                  </a:cubicBezTo>
                  <a:cubicBezTo>
                    <a:pt x="7109" y="97866"/>
                    <a:pt x="3077" y="89581"/>
                    <a:pt x="1285" y="80399"/>
                  </a:cubicBezTo>
                  <a:cubicBezTo>
                    <a:pt x="-3195" y="59573"/>
                    <a:pt x="8229" y="41658"/>
                    <a:pt x="29284" y="38299"/>
                  </a:cubicBezTo>
                  <a:cubicBezTo>
                    <a:pt x="37348" y="36956"/>
                    <a:pt x="45860" y="37180"/>
                    <a:pt x="54147" y="37180"/>
                  </a:cubicBezTo>
                  <a:cubicBezTo>
                    <a:pt x="57059" y="37180"/>
                    <a:pt x="58403" y="36508"/>
                    <a:pt x="59523" y="33821"/>
                  </a:cubicBezTo>
                  <a:cubicBezTo>
                    <a:pt x="63555" y="24640"/>
                    <a:pt x="68707" y="16354"/>
                    <a:pt x="76323" y="9636"/>
                  </a:cubicBezTo>
                  <a:cubicBezTo>
                    <a:pt x="92002" y="-4248"/>
                    <a:pt x="112834" y="-3128"/>
                    <a:pt x="126273" y="12995"/>
                  </a:cubicBezTo>
                  <a:cubicBezTo>
                    <a:pt x="131425" y="19265"/>
                    <a:pt x="135457" y="26431"/>
                    <a:pt x="139489" y="33597"/>
                  </a:cubicBezTo>
                  <a:cubicBezTo>
                    <a:pt x="141281" y="36732"/>
                    <a:pt x="142849" y="37852"/>
                    <a:pt x="146433" y="37180"/>
                  </a:cubicBezTo>
                  <a:cubicBezTo>
                    <a:pt x="156065" y="35836"/>
                    <a:pt x="165696" y="36508"/>
                    <a:pt x="174880" y="39643"/>
                  </a:cubicBezTo>
                  <a:cubicBezTo>
                    <a:pt x="195040" y="46361"/>
                    <a:pt x="204223" y="64276"/>
                    <a:pt x="197056" y="84430"/>
                  </a:cubicBezTo>
                  <a:cubicBezTo>
                    <a:pt x="193920" y="93163"/>
                    <a:pt x="188992" y="101673"/>
                    <a:pt x="184960" y="109959"/>
                  </a:cubicBezTo>
                  <a:close/>
                  <a:moveTo>
                    <a:pt x="128513" y="109735"/>
                  </a:moveTo>
                  <a:cubicBezTo>
                    <a:pt x="128289" y="105032"/>
                    <a:pt x="128065" y="100553"/>
                    <a:pt x="127617" y="96075"/>
                  </a:cubicBezTo>
                  <a:cubicBezTo>
                    <a:pt x="127393" y="94731"/>
                    <a:pt x="126497" y="93163"/>
                    <a:pt x="125377" y="92492"/>
                  </a:cubicBezTo>
                  <a:cubicBezTo>
                    <a:pt x="117538" y="87789"/>
                    <a:pt x="109922" y="83311"/>
                    <a:pt x="101858" y="78832"/>
                  </a:cubicBezTo>
                  <a:cubicBezTo>
                    <a:pt x="100738" y="78160"/>
                    <a:pt x="98722" y="78160"/>
                    <a:pt x="97602" y="78832"/>
                  </a:cubicBezTo>
                  <a:cubicBezTo>
                    <a:pt x="89762" y="83086"/>
                    <a:pt x="81923" y="87789"/>
                    <a:pt x="74083" y="92492"/>
                  </a:cubicBezTo>
                  <a:cubicBezTo>
                    <a:pt x="72739" y="93388"/>
                    <a:pt x="71619" y="95403"/>
                    <a:pt x="71619" y="96747"/>
                  </a:cubicBezTo>
                  <a:cubicBezTo>
                    <a:pt x="71395" y="105480"/>
                    <a:pt x="71395" y="114213"/>
                    <a:pt x="71619" y="122947"/>
                  </a:cubicBezTo>
                  <a:cubicBezTo>
                    <a:pt x="71619" y="124290"/>
                    <a:pt x="72739" y="126306"/>
                    <a:pt x="73859" y="126978"/>
                  </a:cubicBezTo>
                  <a:cubicBezTo>
                    <a:pt x="81699" y="131680"/>
                    <a:pt x="89538" y="136383"/>
                    <a:pt x="97602" y="140862"/>
                  </a:cubicBezTo>
                  <a:cubicBezTo>
                    <a:pt x="98722" y="141534"/>
                    <a:pt x="100738" y="141309"/>
                    <a:pt x="101858" y="140638"/>
                  </a:cubicBezTo>
                  <a:cubicBezTo>
                    <a:pt x="109698" y="136383"/>
                    <a:pt x="117538" y="131680"/>
                    <a:pt x="125377" y="127202"/>
                  </a:cubicBezTo>
                  <a:cubicBezTo>
                    <a:pt x="126497" y="126530"/>
                    <a:pt x="127393" y="125186"/>
                    <a:pt x="127393" y="123843"/>
                  </a:cubicBezTo>
                  <a:cubicBezTo>
                    <a:pt x="128065" y="119364"/>
                    <a:pt x="128289" y="114437"/>
                    <a:pt x="128513" y="109735"/>
                  </a:cubicBezTo>
                  <a:close/>
                  <a:moveTo>
                    <a:pt x="33316" y="90029"/>
                  </a:moveTo>
                  <a:cubicBezTo>
                    <a:pt x="45188" y="84206"/>
                    <a:pt x="50339" y="75473"/>
                    <a:pt x="49443" y="62261"/>
                  </a:cubicBezTo>
                  <a:cubicBezTo>
                    <a:pt x="44068" y="62932"/>
                    <a:pt x="38468" y="62932"/>
                    <a:pt x="32868" y="64276"/>
                  </a:cubicBezTo>
                  <a:cubicBezTo>
                    <a:pt x="27268" y="65620"/>
                    <a:pt x="25252" y="68979"/>
                    <a:pt x="27044" y="74801"/>
                  </a:cubicBezTo>
                  <a:cubicBezTo>
                    <a:pt x="28388" y="79952"/>
                    <a:pt x="31076" y="84878"/>
                    <a:pt x="33316" y="90029"/>
                  </a:cubicBezTo>
                  <a:close/>
                  <a:moveTo>
                    <a:pt x="150241" y="61589"/>
                  </a:moveTo>
                  <a:cubicBezTo>
                    <a:pt x="149569" y="75473"/>
                    <a:pt x="154721" y="84206"/>
                    <a:pt x="166592" y="90029"/>
                  </a:cubicBezTo>
                  <a:cubicBezTo>
                    <a:pt x="168832" y="84430"/>
                    <a:pt x="171072" y="79056"/>
                    <a:pt x="173088" y="73457"/>
                  </a:cubicBezTo>
                  <a:cubicBezTo>
                    <a:pt x="174432" y="69650"/>
                    <a:pt x="172864" y="66291"/>
                    <a:pt x="169056" y="65172"/>
                  </a:cubicBezTo>
                  <a:cubicBezTo>
                    <a:pt x="163009" y="63604"/>
                    <a:pt x="156737" y="62932"/>
                    <a:pt x="150241" y="61589"/>
                  </a:cubicBezTo>
                  <a:close/>
                  <a:moveTo>
                    <a:pt x="49443" y="157881"/>
                  </a:moveTo>
                  <a:cubicBezTo>
                    <a:pt x="50339" y="143997"/>
                    <a:pt x="44964" y="135263"/>
                    <a:pt x="32868" y="129441"/>
                  </a:cubicBezTo>
                  <a:cubicBezTo>
                    <a:pt x="30628" y="135711"/>
                    <a:pt x="28388" y="141757"/>
                    <a:pt x="26596" y="148027"/>
                  </a:cubicBezTo>
                  <a:cubicBezTo>
                    <a:pt x="25700" y="151163"/>
                    <a:pt x="27492" y="153850"/>
                    <a:pt x="30852" y="154522"/>
                  </a:cubicBezTo>
                  <a:cubicBezTo>
                    <a:pt x="36900" y="155865"/>
                    <a:pt x="43172" y="156761"/>
                    <a:pt x="49443" y="157881"/>
                  </a:cubicBezTo>
                  <a:close/>
                  <a:moveTo>
                    <a:pt x="83491" y="42107"/>
                  </a:moveTo>
                  <a:cubicBezTo>
                    <a:pt x="94690" y="49944"/>
                    <a:pt x="104994" y="49496"/>
                    <a:pt x="116194" y="42107"/>
                  </a:cubicBezTo>
                  <a:cubicBezTo>
                    <a:pt x="112162" y="37180"/>
                    <a:pt x="108354" y="32253"/>
                    <a:pt x="104098" y="27775"/>
                  </a:cubicBezTo>
                  <a:cubicBezTo>
                    <a:pt x="101410" y="24863"/>
                    <a:pt x="97826" y="25088"/>
                    <a:pt x="95362" y="27775"/>
                  </a:cubicBezTo>
                  <a:cubicBezTo>
                    <a:pt x="91106" y="32477"/>
                    <a:pt x="87522" y="37404"/>
                    <a:pt x="83491" y="42107"/>
                  </a:cubicBezTo>
                  <a:close/>
                  <a:moveTo>
                    <a:pt x="150241" y="156985"/>
                  </a:moveTo>
                  <a:cubicBezTo>
                    <a:pt x="156513" y="157433"/>
                    <a:pt x="162785" y="157209"/>
                    <a:pt x="168832" y="154746"/>
                  </a:cubicBezTo>
                  <a:cubicBezTo>
                    <a:pt x="172192" y="153402"/>
                    <a:pt x="173984" y="150715"/>
                    <a:pt x="173088" y="147356"/>
                  </a:cubicBezTo>
                  <a:cubicBezTo>
                    <a:pt x="171296" y="141309"/>
                    <a:pt x="168608" y="135487"/>
                    <a:pt x="166592" y="129889"/>
                  </a:cubicBezTo>
                  <a:cubicBezTo>
                    <a:pt x="154497" y="135487"/>
                    <a:pt x="149345" y="144445"/>
                    <a:pt x="150241" y="156985"/>
                  </a:cubicBezTo>
                  <a:close/>
                  <a:moveTo>
                    <a:pt x="84387" y="176915"/>
                  </a:moveTo>
                  <a:cubicBezTo>
                    <a:pt x="87074" y="182290"/>
                    <a:pt x="90210" y="187664"/>
                    <a:pt x="95362" y="191695"/>
                  </a:cubicBezTo>
                  <a:cubicBezTo>
                    <a:pt x="98498" y="194158"/>
                    <a:pt x="101858" y="194382"/>
                    <a:pt x="104546" y="191471"/>
                  </a:cubicBezTo>
                  <a:cubicBezTo>
                    <a:pt x="108802" y="186992"/>
                    <a:pt x="112386" y="181842"/>
                    <a:pt x="116194" y="177363"/>
                  </a:cubicBezTo>
                  <a:cubicBezTo>
                    <a:pt x="104994" y="169973"/>
                    <a:pt x="94690" y="169973"/>
                    <a:pt x="84387" y="176915"/>
                  </a:cubicBezTo>
                  <a:close/>
                </a:path>
              </a:pathLst>
            </a:custGeom>
            <a:grpFill/>
            <a:ln w="2240" cap="flat">
              <a:noFill/>
              <a:prstDash val="solid"/>
              <a:miter/>
            </a:ln>
          </p:spPr>
          <p:txBody>
            <a:bodyPr rtlCol="0" anchor="ctr"/>
            <a:lstStyle/>
            <a:p>
              <a:endParaRPr lang="ru-RU"/>
            </a:p>
          </p:txBody>
        </p:sp>
      </p:grpSp>
      <p:grpSp>
        <p:nvGrpSpPr>
          <p:cNvPr id="527" name="Рисунок 2">
            <a:extLst>
              <a:ext uri="{FF2B5EF4-FFF2-40B4-BE49-F238E27FC236}">
                <a16:creationId xmlns:a16="http://schemas.microsoft.com/office/drawing/2014/main" id="{07B459D0-A480-9096-3293-5C4FD34A2ED8}"/>
              </a:ext>
            </a:extLst>
          </p:cNvPr>
          <p:cNvGrpSpPr/>
          <p:nvPr/>
        </p:nvGrpSpPr>
        <p:grpSpPr>
          <a:xfrm>
            <a:off x="4733352" y="6022477"/>
            <a:ext cx="316964" cy="316880"/>
            <a:chOff x="331287" y="2188625"/>
            <a:chExt cx="414165" cy="414055"/>
          </a:xfrm>
          <a:solidFill>
            <a:schemeClr val="tx2"/>
          </a:solidFill>
        </p:grpSpPr>
        <p:sp>
          <p:nvSpPr>
            <p:cNvPr id="528" name="Полилиния 527">
              <a:extLst>
                <a:ext uri="{FF2B5EF4-FFF2-40B4-BE49-F238E27FC236}">
                  <a16:creationId xmlns:a16="http://schemas.microsoft.com/office/drawing/2014/main" id="{E6D6C818-7C51-DBAF-DBA7-346DDE32C86E}"/>
                </a:ext>
              </a:extLst>
            </p:cNvPr>
            <p:cNvSpPr/>
            <p:nvPr/>
          </p:nvSpPr>
          <p:spPr>
            <a:xfrm>
              <a:off x="331287" y="2188625"/>
              <a:ext cx="414165" cy="414055"/>
            </a:xfrm>
            <a:custGeom>
              <a:avLst/>
              <a:gdLst>
                <a:gd name="connsiteX0" fmla="*/ 206971 w 414165"/>
                <a:gd name="connsiteY0" fmla="*/ 0 h 414055"/>
                <a:gd name="connsiteX1" fmla="*/ 0 w 414165"/>
                <a:gd name="connsiteY1" fmla="*/ 207140 h 414055"/>
                <a:gd name="connsiteX2" fmla="*/ 206971 w 414165"/>
                <a:gd name="connsiteY2" fmla="*/ 414055 h 414055"/>
                <a:gd name="connsiteX3" fmla="*/ 414165 w 414165"/>
                <a:gd name="connsiteY3" fmla="*/ 207140 h 414055"/>
                <a:gd name="connsiteX4" fmla="*/ 206971 w 414165"/>
                <a:gd name="connsiteY4" fmla="*/ 0 h 414055"/>
                <a:gd name="connsiteX5" fmla="*/ 206971 w 414165"/>
                <a:gd name="connsiteY5" fmla="*/ 390542 h 414055"/>
                <a:gd name="connsiteX6" fmla="*/ 23519 w 414165"/>
                <a:gd name="connsiteY6" fmla="*/ 207140 h 414055"/>
                <a:gd name="connsiteX7" fmla="*/ 206971 w 414165"/>
                <a:gd name="connsiteY7" fmla="*/ 23737 h 414055"/>
                <a:gd name="connsiteX8" fmla="*/ 390422 w 414165"/>
                <a:gd name="connsiteY8" fmla="*/ 207140 h 414055"/>
                <a:gd name="connsiteX9" fmla="*/ 206971 w 414165"/>
                <a:gd name="connsiteY9" fmla="*/ 390542 h 41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165" h="414055">
                  <a:moveTo>
                    <a:pt x="206971" y="0"/>
                  </a:moveTo>
                  <a:cubicBezTo>
                    <a:pt x="92734" y="0"/>
                    <a:pt x="0" y="92933"/>
                    <a:pt x="0" y="207140"/>
                  </a:cubicBezTo>
                  <a:cubicBezTo>
                    <a:pt x="0" y="321346"/>
                    <a:pt x="92958" y="414055"/>
                    <a:pt x="206971" y="414055"/>
                  </a:cubicBezTo>
                  <a:cubicBezTo>
                    <a:pt x="320984" y="414055"/>
                    <a:pt x="414165" y="321122"/>
                    <a:pt x="414165" y="207140"/>
                  </a:cubicBezTo>
                  <a:cubicBezTo>
                    <a:pt x="414165" y="92933"/>
                    <a:pt x="321208" y="0"/>
                    <a:pt x="206971" y="0"/>
                  </a:cubicBezTo>
                  <a:close/>
                  <a:moveTo>
                    <a:pt x="206971" y="390542"/>
                  </a:moveTo>
                  <a:cubicBezTo>
                    <a:pt x="105725" y="390542"/>
                    <a:pt x="23519" y="308134"/>
                    <a:pt x="23519" y="207140"/>
                  </a:cubicBezTo>
                  <a:cubicBezTo>
                    <a:pt x="23519" y="105921"/>
                    <a:pt x="105949" y="23737"/>
                    <a:pt x="206971" y="23737"/>
                  </a:cubicBezTo>
                  <a:cubicBezTo>
                    <a:pt x="307992" y="23737"/>
                    <a:pt x="390422" y="106145"/>
                    <a:pt x="390422" y="207140"/>
                  </a:cubicBezTo>
                  <a:cubicBezTo>
                    <a:pt x="390422" y="308134"/>
                    <a:pt x="308216" y="390542"/>
                    <a:pt x="206971" y="390542"/>
                  </a:cubicBezTo>
                  <a:close/>
                </a:path>
              </a:pathLst>
            </a:custGeom>
            <a:grpFill/>
            <a:ln w="2240" cap="flat">
              <a:noFill/>
              <a:prstDash val="solid"/>
              <a:miter/>
            </a:ln>
          </p:spPr>
          <p:txBody>
            <a:bodyPr rtlCol="0" anchor="ctr"/>
            <a:lstStyle/>
            <a:p>
              <a:endParaRPr lang="ru-RU"/>
            </a:p>
          </p:txBody>
        </p:sp>
        <p:sp>
          <p:nvSpPr>
            <p:cNvPr id="529" name="Полилиния 528">
              <a:extLst>
                <a:ext uri="{FF2B5EF4-FFF2-40B4-BE49-F238E27FC236}">
                  <a16:creationId xmlns:a16="http://schemas.microsoft.com/office/drawing/2014/main" id="{B7AB5C75-8346-EA05-6817-7145B1CB6725}"/>
                </a:ext>
              </a:extLst>
            </p:cNvPr>
            <p:cNvSpPr/>
            <p:nvPr/>
          </p:nvSpPr>
          <p:spPr>
            <a:xfrm>
              <a:off x="471731" y="2296562"/>
              <a:ext cx="161724" cy="211394"/>
            </a:xfrm>
            <a:custGeom>
              <a:avLst/>
              <a:gdLst>
                <a:gd name="connsiteX0" fmla="*/ 95421 w 161724"/>
                <a:gd name="connsiteY0" fmla="*/ 0 h 211394"/>
                <a:gd name="connsiteX1" fmla="*/ 19263 w 161724"/>
                <a:gd name="connsiteY1" fmla="*/ 0 h 211394"/>
                <a:gd name="connsiteX2" fmla="*/ 19263 w 161724"/>
                <a:gd name="connsiteY2" fmla="*/ 11868 h 211394"/>
                <a:gd name="connsiteX3" fmla="*/ 19263 w 161724"/>
                <a:gd name="connsiteY3" fmla="*/ 109952 h 211394"/>
                <a:gd name="connsiteX4" fmla="*/ 0 w 161724"/>
                <a:gd name="connsiteY4" fmla="*/ 109952 h 211394"/>
                <a:gd name="connsiteX5" fmla="*/ 0 w 161724"/>
                <a:gd name="connsiteY5" fmla="*/ 133465 h 211394"/>
                <a:gd name="connsiteX6" fmla="*/ 19263 w 161724"/>
                <a:gd name="connsiteY6" fmla="*/ 133465 h 211394"/>
                <a:gd name="connsiteX7" fmla="*/ 19263 w 161724"/>
                <a:gd name="connsiteY7" fmla="*/ 153619 h 211394"/>
                <a:gd name="connsiteX8" fmla="*/ 0 w 161724"/>
                <a:gd name="connsiteY8" fmla="*/ 153619 h 211394"/>
                <a:gd name="connsiteX9" fmla="*/ 0 w 161724"/>
                <a:gd name="connsiteY9" fmla="*/ 177132 h 211394"/>
                <a:gd name="connsiteX10" fmla="*/ 19263 w 161724"/>
                <a:gd name="connsiteY10" fmla="*/ 177132 h 211394"/>
                <a:gd name="connsiteX11" fmla="*/ 19263 w 161724"/>
                <a:gd name="connsiteY11" fmla="*/ 211394 h 211394"/>
                <a:gd name="connsiteX12" fmla="*/ 42783 w 161724"/>
                <a:gd name="connsiteY12" fmla="*/ 211394 h 211394"/>
                <a:gd name="connsiteX13" fmla="*/ 42783 w 161724"/>
                <a:gd name="connsiteY13" fmla="*/ 177132 h 211394"/>
                <a:gd name="connsiteX14" fmla="*/ 108861 w 161724"/>
                <a:gd name="connsiteY14" fmla="*/ 177132 h 211394"/>
                <a:gd name="connsiteX15" fmla="*/ 108861 w 161724"/>
                <a:gd name="connsiteY15" fmla="*/ 153619 h 211394"/>
                <a:gd name="connsiteX16" fmla="*/ 42559 w 161724"/>
                <a:gd name="connsiteY16" fmla="*/ 153619 h 211394"/>
                <a:gd name="connsiteX17" fmla="*/ 42559 w 161724"/>
                <a:gd name="connsiteY17" fmla="*/ 133465 h 211394"/>
                <a:gd name="connsiteX18" fmla="*/ 43231 w 161724"/>
                <a:gd name="connsiteY18" fmla="*/ 133465 h 211394"/>
                <a:gd name="connsiteX19" fmla="*/ 94973 w 161724"/>
                <a:gd name="connsiteY19" fmla="*/ 133465 h 211394"/>
                <a:gd name="connsiteX20" fmla="*/ 161724 w 161724"/>
                <a:gd name="connsiteY20" fmla="*/ 66732 h 211394"/>
                <a:gd name="connsiteX21" fmla="*/ 95421 w 161724"/>
                <a:gd name="connsiteY21" fmla="*/ 0 h 211394"/>
                <a:gd name="connsiteX22" fmla="*/ 95421 w 161724"/>
                <a:gd name="connsiteY22" fmla="*/ 109728 h 211394"/>
                <a:gd name="connsiteX23" fmla="*/ 43455 w 161724"/>
                <a:gd name="connsiteY23" fmla="*/ 109728 h 211394"/>
                <a:gd name="connsiteX24" fmla="*/ 42783 w 161724"/>
                <a:gd name="connsiteY24" fmla="*/ 109728 h 211394"/>
                <a:gd name="connsiteX25" fmla="*/ 42783 w 161724"/>
                <a:gd name="connsiteY25" fmla="*/ 23513 h 211394"/>
                <a:gd name="connsiteX26" fmla="*/ 95198 w 161724"/>
                <a:gd name="connsiteY26" fmla="*/ 23513 h 211394"/>
                <a:gd name="connsiteX27" fmla="*/ 138204 w 161724"/>
                <a:gd name="connsiteY27" fmla="*/ 66508 h 211394"/>
                <a:gd name="connsiteX28" fmla="*/ 95421 w 161724"/>
                <a:gd name="connsiteY28" fmla="*/ 109728 h 21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1724" h="211394">
                  <a:moveTo>
                    <a:pt x="95421" y="0"/>
                  </a:moveTo>
                  <a:lnTo>
                    <a:pt x="19263" y="0"/>
                  </a:lnTo>
                  <a:lnTo>
                    <a:pt x="19263" y="11868"/>
                  </a:lnTo>
                  <a:lnTo>
                    <a:pt x="19263" y="109952"/>
                  </a:lnTo>
                  <a:lnTo>
                    <a:pt x="0" y="109952"/>
                  </a:lnTo>
                  <a:lnTo>
                    <a:pt x="0" y="133465"/>
                  </a:lnTo>
                  <a:lnTo>
                    <a:pt x="19263" y="133465"/>
                  </a:lnTo>
                  <a:lnTo>
                    <a:pt x="19263" y="153619"/>
                  </a:lnTo>
                  <a:lnTo>
                    <a:pt x="0" y="153619"/>
                  </a:lnTo>
                  <a:lnTo>
                    <a:pt x="0" y="177132"/>
                  </a:lnTo>
                  <a:lnTo>
                    <a:pt x="19263" y="177132"/>
                  </a:lnTo>
                  <a:lnTo>
                    <a:pt x="19263" y="211394"/>
                  </a:lnTo>
                  <a:lnTo>
                    <a:pt x="42783" y="211394"/>
                  </a:lnTo>
                  <a:lnTo>
                    <a:pt x="42783" y="177132"/>
                  </a:lnTo>
                  <a:lnTo>
                    <a:pt x="108861" y="177132"/>
                  </a:lnTo>
                  <a:lnTo>
                    <a:pt x="108861" y="153619"/>
                  </a:lnTo>
                  <a:lnTo>
                    <a:pt x="42559" y="153619"/>
                  </a:lnTo>
                  <a:lnTo>
                    <a:pt x="42559" y="133465"/>
                  </a:lnTo>
                  <a:lnTo>
                    <a:pt x="43231" y="133465"/>
                  </a:lnTo>
                  <a:lnTo>
                    <a:pt x="94973" y="133465"/>
                  </a:lnTo>
                  <a:cubicBezTo>
                    <a:pt x="131709" y="133465"/>
                    <a:pt x="161724" y="103458"/>
                    <a:pt x="161724" y="66732"/>
                  </a:cubicBezTo>
                  <a:cubicBezTo>
                    <a:pt x="161948" y="30007"/>
                    <a:pt x="132157" y="0"/>
                    <a:pt x="95421" y="0"/>
                  </a:cubicBezTo>
                  <a:close/>
                  <a:moveTo>
                    <a:pt x="95421" y="109728"/>
                  </a:moveTo>
                  <a:lnTo>
                    <a:pt x="43455" y="109728"/>
                  </a:lnTo>
                  <a:lnTo>
                    <a:pt x="42783" y="109728"/>
                  </a:lnTo>
                  <a:lnTo>
                    <a:pt x="42783" y="23513"/>
                  </a:lnTo>
                  <a:lnTo>
                    <a:pt x="95198" y="23513"/>
                  </a:lnTo>
                  <a:cubicBezTo>
                    <a:pt x="118941" y="23513"/>
                    <a:pt x="138204" y="42771"/>
                    <a:pt x="138204" y="66508"/>
                  </a:cubicBezTo>
                  <a:cubicBezTo>
                    <a:pt x="138204" y="90246"/>
                    <a:pt x="119165" y="109728"/>
                    <a:pt x="95421" y="109728"/>
                  </a:cubicBezTo>
                  <a:close/>
                </a:path>
              </a:pathLst>
            </a:custGeom>
            <a:grpFill/>
            <a:ln w="2240" cap="flat">
              <a:noFill/>
              <a:prstDash val="solid"/>
              <a:miter/>
            </a:ln>
          </p:spPr>
          <p:txBody>
            <a:bodyPr rtlCol="0" anchor="ctr"/>
            <a:lstStyle/>
            <a:p>
              <a:endParaRPr lang="ru-RU"/>
            </a:p>
          </p:txBody>
        </p:sp>
      </p:grpSp>
      <p:grpSp>
        <p:nvGrpSpPr>
          <p:cNvPr id="530" name="Рисунок 2">
            <a:extLst>
              <a:ext uri="{FF2B5EF4-FFF2-40B4-BE49-F238E27FC236}">
                <a16:creationId xmlns:a16="http://schemas.microsoft.com/office/drawing/2014/main" id="{FECFB7C3-1F4A-9EFC-65CB-349A29E43CD4}"/>
              </a:ext>
            </a:extLst>
          </p:cNvPr>
          <p:cNvGrpSpPr/>
          <p:nvPr/>
        </p:nvGrpSpPr>
        <p:grpSpPr>
          <a:xfrm>
            <a:off x="5180223" y="6022477"/>
            <a:ext cx="316964" cy="316880"/>
            <a:chOff x="331287" y="2688672"/>
            <a:chExt cx="414165" cy="414055"/>
          </a:xfrm>
          <a:solidFill>
            <a:schemeClr val="tx2"/>
          </a:solidFill>
        </p:grpSpPr>
        <p:sp>
          <p:nvSpPr>
            <p:cNvPr id="531" name="Полилиния 530">
              <a:extLst>
                <a:ext uri="{FF2B5EF4-FFF2-40B4-BE49-F238E27FC236}">
                  <a16:creationId xmlns:a16="http://schemas.microsoft.com/office/drawing/2014/main" id="{610AC2C7-A752-6B73-6A0E-F63CD223FB1D}"/>
                </a:ext>
              </a:extLst>
            </p:cNvPr>
            <p:cNvSpPr/>
            <p:nvPr/>
          </p:nvSpPr>
          <p:spPr>
            <a:xfrm>
              <a:off x="514738" y="2820121"/>
              <a:ext cx="95421" cy="86214"/>
            </a:xfrm>
            <a:custGeom>
              <a:avLst/>
              <a:gdLst>
                <a:gd name="connsiteX0" fmla="*/ 52415 w 95421"/>
                <a:gd name="connsiteY0" fmla="*/ 0 h 86214"/>
                <a:gd name="connsiteX1" fmla="*/ 0 w 95421"/>
                <a:gd name="connsiteY1" fmla="*/ 0 h 86214"/>
                <a:gd name="connsiteX2" fmla="*/ 0 w 95421"/>
                <a:gd name="connsiteY2" fmla="*/ 86215 h 86214"/>
                <a:gd name="connsiteX3" fmla="*/ 672 w 95421"/>
                <a:gd name="connsiteY3" fmla="*/ 86215 h 86214"/>
                <a:gd name="connsiteX4" fmla="*/ 52415 w 95421"/>
                <a:gd name="connsiteY4" fmla="*/ 86215 h 86214"/>
                <a:gd name="connsiteX5" fmla="*/ 95421 w 95421"/>
                <a:gd name="connsiteY5" fmla="*/ 43220 h 86214"/>
                <a:gd name="connsiteX6" fmla="*/ 52415 w 95421"/>
                <a:gd name="connsiteY6" fmla="*/ 0 h 8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21" h="86214">
                  <a:moveTo>
                    <a:pt x="52415" y="0"/>
                  </a:moveTo>
                  <a:lnTo>
                    <a:pt x="0" y="0"/>
                  </a:lnTo>
                  <a:lnTo>
                    <a:pt x="0" y="86215"/>
                  </a:lnTo>
                  <a:lnTo>
                    <a:pt x="672" y="86215"/>
                  </a:lnTo>
                  <a:lnTo>
                    <a:pt x="52415" y="86215"/>
                  </a:lnTo>
                  <a:cubicBezTo>
                    <a:pt x="76158" y="86215"/>
                    <a:pt x="95421" y="66957"/>
                    <a:pt x="95421" y="43220"/>
                  </a:cubicBezTo>
                  <a:cubicBezTo>
                    <a:pt x="95421" y="19482"/>
                    <a:pt x="76158" y="0"/>
                    <a:pt x="52415" y="0"/>
                  </a:cubicBezTo>
                  <a:close/>
                </a:path>
              </a:pathLst>
            </a:custGeom>
            <a:grpFill/>
            <a:ln w="2240" cap="flat">
              <a:noFill/>
              <a:prstDash val="solid"/>
              <a:miter/>
            </a:ln>
          </p:spPr>
          <p:txBody>
            <a:bodyPr rtlCol="0" anchor="ctr"/>
            <a:lstStyle/>
            <a:p>
              <a:endParaRPr lang="ru-RU"/>
            </a:p>
          </p:txBody>
        </p:sp>
        <p:sp>
          <p:nvSpPr>
            <p:cNvPr id="532" name="Полилиния 531">
              <a:extLst>
                <a:ext uri="{FF2B5EF4-FFF2-40B4-BE49-F238E27FC236}">
                  <a16:creationId xmlns:a16="http://schemas.microsoft.com/office/drawing/2014/main" id="{D7E306A3-FAB9-483E-A15A-20D33DAB4AE6}"/>
                </a:ext>
              </a:extLst>
            </p:cNvPr>
            <p:cNvSpPr/>
            <p:nvPr/>
          </p:nvSpPr>
          <p:spPr>
            <a:xfrm>
              <a:off x="331287" y="2688672"/>
              <a:ext cx="414165" cy="414055"/>
            </a:xfrm>
            <a:custGeom>
              <a:avLst/>
              <a:gdLst>
                <a:gd name="connsiteX0" fmla="*/ 206971 w 414165"/>
                <a:gd name="connsiteY0" fmla="*/ 0 h 414055"/>
                <a:gd name="connsiteX1" fmla="*/ 0 w 414165"/>
                <a:gd name="connsiteY1" fmla="*/ 207140 h 414055"/>
                <a:gd name="connsiteX2" fmla="*/ 206971 w 414165"/>
                <a:gd name="connsiteY2" fmla="*/ 414055 h 414055"/>
                <a:gd name="connsiteX3" fmla="*/ 414165 w 414165"/>
                <a:gd name="connsiteY3" fmla="*/ 207140 h 414055"/>
                <a:gd name="connsiteX4" fmla="*/ 206971 w 414165"/>
                <a:gd name="connsiteY4" fmla="*/ 0 h 414055"/>
                <a:gd name="connsiteX5" fmla="*/ 235866 w 414165"/>
                <a:gd name="connsiteY5" fmla="*/ 241401 h 414055"/>
                <a:gd name="connsiteX6" fmla="*/ 183899 w 414165"/>
                <a:gd name="connsiteY6" fmla="*/ 241401 h 414055"/>
                <a:gd name="connsiteX7" fmla="*/ 183227 w 414165"/>
                <a:gd name="connsiteY7" fmla="*/ 241401 h 414055"/>
                <a:gd name="connsiteX8" fmla="*/ 183227 w 414165"/>
                <a:gd name="connsiteY8" fmla="*/ 261556 h 414055"/>
                <a:gd name="connsiteX9" fmla="*/ 249529 w 414165"/>
                <a:gd name="connsiteY9" fmla="*/ 261556 h 414055"/>
                <a:gd name="connsiteX10" fmla="*/ 249529 w 414165"/>
                <a:gd name="connsiteY10" fmla="*/ 285069 h 414055"/>
                <a:gd name="connsiteX11" fmla="*/ 183227 w 414165"/>
                <a:gd name="connsiteY11" fmla="*/ 285069 h 414055"/>
                <a:gd name="connsiteX12" fmla="*/ 183227 w 414165"/>
                <a:gd name="connsiteY12" fmla="*/ 319331 h 414055"/>
                <a:gd name="connsiteX13" fmla="*/ 159708 w 414165"/>
                <a:gd name="connsiteY13" fmla="*/ 319331 h 414055"/>
                <a:gd name="connsiteX14" fmla="*/ 159708 w 414165"/>
                <a:gd name="connsiteY14" fmla="*/ 285069 h 414055"/>
                <a:gd name="connsiteX15" fmla="*/ 140444 w 414165"/>
                <a:gd name="connsiteY15" fmla="*/ 285069 h 414055"/>
                <a:gd name="connsiteX16" fmla="*/ 140444 w 414165"/>
                <a:gd name="connsiteY16" fmla="*/ 261556 h 414055"/>
                <a:gd name="connsiteX17" fmla="*/ 159708 w 414165"/>
                <a:gd name="connsiteY17" fmla="*/ 261556 h 414055"/>
                <a:gd name="connsiteX18" fmla="*/ 159708 w 414165"/>
                <a:gd name="connsiteY18" fmla="*/ 241401 h 414055"/>
                <a:gd name="connsiteX19" fmla="*/ 140444 w 414165"/>
                <a:gd name="connsiteY19" fmla="*/ 241401 h 414055"/>
                <a:gd name="connsiteX20" fmla="*/ 140444 w 414165"/>
                <a:gd name="connsiteY20" fmla="*/ 217888 h 414055"/>
                <a:gd name="connsiteX21" fmla="*/ 159708 w 414165"/>
                <a:gd name="connsiteY21" fmla="*/ 217888 h 414055"/>
                <a:gd name="connsiteX22" fmla="*/ 159708 w 414165"/>
                <a:gd name="connsiteY22" fmla="*/ 119805 h 414055"/>
                <a:gd name="connsiteX23" fmla="*/ 159708 w 414165"/>
                <a:gd name="connsiteY23" fmla="*/ 107936 h 414055"/>
                <a:gd name="connsiteX24" fmla="*/ 235866 w 414165"/>
                <a:gd name="connsiteY24" fmla="*/ 107936 h 414055"/>
                <a:gd name="connsiteX25" fmla="*/ 302616 w 414165"/>
                <a:gd name="connsiteY25" fmla="*/ 174669 h 414055"/>
                <a:gd name="connsiteX26" fmla="*/ 235866 w 414165"/>
                <a:gd name="connsiteY26" fmla="*/ 241401 h 41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4165" h="414055">
                  <a:moveTo>
                    <a:pt x="206971" y="0"/>
                  </a:moveTo>
                  <a:cubicBezTo>
                    <a:pt x="92734" y="0"/>
                    <a:pt x="0" y="92933"/>
                    <a:pt x="0" y="207140"/>
                  </a:cubicBezTo>
                  <a:cubicBezTo>
                    <a:pt x="0" y="321346"/>
                    <a:pt x="92958" y="414055"/>
                    <a:pt x="206971" y="414055"/>
                  </a:cubicBezTo>
                  <a:cubicBezTo>
                    <a:pt x="320984" y="414055"/>
                    <a:pt x="414165" y="321122"/>
                    <a:pt x="414165" y="207140"/>
                  </a:cubicBezTo>
                  <a:cubicBezTo>
                    <a:pt x="414165" y="92933"/>
                    <a:pt x="321208" y="0"/>
                    <a:pt x="206971" y="0"/>
                  </a:cubicBezTo>
                  <a:close/>
                  <a:moveTo>
                    <a:pt x="235866" y="241401"/>
                  </a:moveTo>
                  <a:lnTo>
                    <a:pt x="183899" y="241401"/>
                  </a:lnTo>
                  <a:lnTo>
                    <a:pt x="183227" y="241401"/>
                  </a:lnTo>
                  <a:lnTo>
                    <a:pt x="183227" y="261556"/>
                  </a:lnTo>
                  <a:lnTo>
                    <a:pt x="249529" y="261556"/>
                  </a:lnTo>
                  <a:lnTo>
                    <a:pt x="249529" y="285069"/>
                  </a:lnTo>
                  <a:lnTo>
                    <a:pt x="183227" y="285069"/>
                  </a:lnTo>
                  <a:lnTo>
                    <a:pt x="183227" y="319331"/>
                  </a:lnTo>
                  <a:lnTo>
                    <a:pt x="159708" y="319331"/>
                  </a:lnTo>
                  <a:lnTo>
                    <a:pt x="159708" y="285069"/>
                  </a:lnTo>
                  <a:lnTo>
                    <a:pt x="140444" y="285069"/>
                  </a:lnTo>
                  <a:lnTo>
                    <a:pt x="140444" y="261556"/>
                  </a:lnTo>
                  <a:lnTo>
                    <a:pt x="159708" y="261556"/>
                  </a:lnTo>
                  <a:lnTo>
                    <a:pt x="159708" y="241401"/>
                  </a:lnTo>
                  <a:lnTo>
                    <a:pt x="140444" y="241401"/>
                  </a:lnTo>
                  <a:lnTo>
                    <a:pt x="140444" y="217888"/>
                  </a:lnTo>
                  <a:lnTo>
                    <a:pt x="159708" y="217888"/>
                  </a:lnTo>
                  <a:lnTo>
                    <a:pt x="159708" y="119805"/>
                  </a:lnTo>
                  <a:lnTo>
                    <a:pt x="159708" y="107936"/>
                  </a:lnTo>
                  <a:lnTo>
                    <a:pt x="235866" y="107936"/>
                  </a:lnTo>
                  <a:cubicBezTo>
                    <a:pt x="272601" y="107936"/>
                    <a:pt x="302616" y="137944"/>
                    <a:pt x="302616" y="174669"/>
                  </a:cubicBezTo>
                  <a:cubicBezTo>
                    <a:pt x="302616" y="211394"/>
                    <a:pt x="272601" y="241401"/>
                    <a:pt x="235866" y="241401"/>
                  </a:cubicBezTo>
                  <a:close/>
                </a:path>
              </a:pathLst>
            </a:custGeom>
            <a:grpFill/>
            <a:ln w="2240" cap="flat">
              <a:noFill/>
              <a:prstDash val="solid"/>
              <a:miter/>
            </a:ln>
          </p:spPr>
          <p:txBody>
            <a:bodyPr rtlCol="0" anchor="ctr"/>
            <a:lstStyle/>
            <a:p>
              <a:endParaRPr lang="ru-RU"/>
            </a:p>
          </p:txBody>
        </p:sp>
      </p:grpSp>
      <p:sp>
        <p:nvSpPr>
          <p:cNvPr id="533" name="Полилиния 532">
            <a:extLst>
              <a:ext uri="{FF2B5EF4-FFF2-40B4-BE49-F238E27FC236}">
                <a16:creationId xmlns:a16="http://schemas.microsoft.com/office/drawing/2014/main" id="{F0AB3A53-99B3-F8AA-B1CD-10DC562C56CD}"/>
              </a:ext>
            </a:extLst>
          </p:cNvPr>
          <p:cNvSpPr/>
          <p:nvPr/>
        </p:nvSpPr>
        <p:spPr>
          <a:xfrm>
            <a:off x="5627094" y="6036843"/>
            <a:ext cx="287761" cy="288149"/>
          </a:xfrm>
          <a:custGeom>
            <a:avLst/>
            <a:gdLst>
              <a:gd name="connsiteX0" fmla="*/ 0 w 396500"/>
              <a:gd name="connsiteY0" fmla="*/ 55760 h 397035"/>
              <a:gd name="connsiteX1" fmla="*/ 0 w 396500"/>
              <a:gd name="connsiteY1" fmla="*/ 37173 h 397035"/>
              <a:gd name="connsiteX2" fmla="*/ 14784 w 396500"/>
              <a:gd name="connsiteY2" fmla="*/ 28440 h 397035"/>
              <a:gd name="connsiteX3" fmla="*/ 53534 w 396500"/>
              <a:gd name="connsiteY3" fmla="*/ 28663 h 397035"/>
              <a:gd name="connsiteX4" fmla="*/ 62046 w 396500"/>
              <a:gd name="connsiteY4" fmla="*/ 28663 h 397035"/>
              <a:gd name="connsiteX5" fmla="*/ 62046 w 396500"/>
              <a:gd name="connsiteY5" fmla="*/ 14556 h 397035"/>
              <a:gd name="connsiteX6" fmla="*/ 76382 w 396500"/>
              <a:gd name="connsiteY6" fmla="*/ 0 h 397035"/>
              <a:gd name="connsiteX7" fmla="*/ 308888 w 396500"/>
              <a:gd name="connsiteY7" fmla="*/ 224 h 397035"/>
              <a:gd name="connsiteX8" fmla="*/ 322103 w 396500"/>
              <a:gd name="connsiteY8" fmla="*/ 224 h 397035"/>
              <a:gd name="connsiteX9" fmla="*/ 334423 w 396500"/>
              <a:gd name="connsiteY9" fmla="*/ 12316 h 397035"/>
              <a:gd name="connsiteX10" fmla="*/ 334199 w 396500"/>
              <a:gd name="connsiteY10" fmla="*/ 25976 h 397035"/>
              <a:gd name="connsiteX11" fmla="*/ 334423 w 396500"/>
              <a:gd name="connsiteY11" fmla="*/ 28887 h 397035"/>
              <a:gd name="connsiteX12" fmla="*/ 335543 w 396500"/>
              <a:gd name="connsiteY12" fmla="*/ 29112 h 397035"/>
              <a:gd name="connsiteX13" fmla="*/ 382806 w 396500"/>
              <a:gd name="connsiteY13" fmla="*/ 29112 h 397035"/>
              <a:gd name="connsiteX14" fmla="*/ 396470 w 396500"/>
              <a:gd name="connsiteY14" fmla="*/ 42995 h 397035"/>
              <a:gd name="connsiteX15" fmla="*/ 392661 w 396500"/>
              <a:gd name="connsiteY15" fmla="*/ 87110 h 397035"/>
              <a:gd name="connsiteX16" fmla="*/ 351222 w 396500"/>
              <a:gd name="connsiteY16" fmla="*/ 188553 h 397035"/>
              <a:gd name="connsiteX17" fmla="*/ 269240 w 396500"/>
              <a:gd name="connsiteY17" fmla="*/ 238490 h 397035"/>
              <a:gd name="connsiteX18" fmla="*/ 264313 w 396500"/>
              <a:gd name="connsiteY18" fmla="*/ 240954 h 397035"/>
              <a:gd name="connsiteX19" fmla="*/ 243705 w 396500"/>
              <a:gd name="connsiteY19" fmla="*/ 258420 h 397035"/>
              <a:gd name="connsiteX20" fmla="*/ 241465 w 396500"/>
              <a:gd name="connsiteY20" fmla="*/ 262675 h 397035"/>
              <a:gd name="connsiteX21" fmla="*/ 241465 w 396500"/>
              <a:gd name="connsiteY21" fmla="*/ 307910 h 397035"/>
              <a:gd name="connsiteX22" fmla="*/ 241689 w 396500"/>
              <a:gd name="connsiteY22" fmla="*/ 311269 h 397035"/>
              <a:gd name="connsiteX23" fmla="*/ 258937 w 396500"/>
              <a:gd name="connsiteY23" fmla="*/ 311269 h 397035"/>
              <a:gd name="connsiteX24" fmla="*/ 292537 w 396500"/>
              <a:gd name="connsiteY24" fmla="*/ 325377 h 397035"/>
              <a:gd name="connsiteX25" fmla="*/ 303736 w 396500"/>
              <a:gd name="connsiteY25" fmla="*/ 355832 h 397035"/>
              <a:gd name="connsiteX26" fmla="*/ 303736 w 396500"/>
              <a:gd name="connsiteY26" fmla="*/ 373523 h 397035"/>
              <a:gd name="connsiteX27" fmla="*/ 314936 w 396500"/>
              <a:gd name="connsiteY27" fmla="*/ 389646 h 397035"/>
              <a:gd name="connsiteX28" fmla="*/ 307768 w 396500"/>
              <a:gd name="connsiteY28" fmla="*/ 397036 h 397035"/>
              <a:gd name="connsiteX29" fmla="*/ 89373 w 396500"/>
              <a:gd name="connsiteY29" fmla="*/ 397036 h 397035"/>
              <a:gd name="connsiteX30" fmla="*/ 86462 w 396500"/>
              <a:gd name="connsiteY30" fmla="*/ 395245 h 397035"/>
              <a:gd name="connsiteX31" fmla="*/ 82878 w 396500"/>
              <a:gd name="connsiteY31" fmla="*/ 379345 h 397035"/>
              <a:gd name="connsiteX32" fmla="*/ 93405 w 396500"/>
              <a:gd name="connsiteY32" fmla="*/ 373523 h 397035"/>
              <a:gd name="connsiteX33" fmla="*/ 93405 w 396500"/>
              <a:gd name="connsiteY33" fmla="*/ 355608 h 397035"/>
              <a:gd name="connsiteX34" fmla="*/ 118493 w 396500"/>
              <a:gd name="connsiteY34" fmla="*/ 315524 h 397035"/>
              <a:gd name="connsiteX35" fmla="*/ 138876 w 396500"/>
              <a:gd name="connsiteY35" fmla="*/ 311493 h 397035"/>
              <a:gd name="connsiteX36" fmla="*/ 155452 w 396500"/>
              <a:gd name="connsiteY36" fmla="*/ 311493 h 397035"/>
              <a:gd name="connsiteX37" fmla="*/ 155676 w 396500"/>
              <a:gd name="connsiteY37" fmla="*/ 309478 h 397035"/>
              <a:gd name="connsiteX38" fmla="*/ 155676 w 396500"/>
              <a:gd name="connsiteY38" fmla="*/ 262227 h 397035"/>
              <a:gd name="connsiteX39" fmla="*/ 153212 w 396500"/>
              <a:gd name="connsiteY39" fmla="*/ 258420 h 397035"/>
              <a:gd name="connsiteX40" fmla="*/ 134172 w 396500"/>
              <a:gd name="connsiteY40" fmla="*/ 242297 h 397035"/>
              <a:gd name="connsiteX41" fmla="*/ 126108 w 396500"/>
              <a:gd name="connsiteY41" fmla="*/ 238490 h 397035"/>
              <a:gd name="connsiteX42" fmla="*/ 72125 w 396500"/>
              <a:gd name="connsiteY42" fmla="*/ 215873 h 397035"/>
              <a:gd name="connsiteX43" fmla="*/ 20831 w 396500"/>
              <a:gd name="connsiteY43" fmla="*/ 145781 h 397035"/>
              <a:gd name="connsiteX44" fmla="*/ 2464 w 396500"/>
              <a:gd name="connsiteY44" fmla="*/ 75914 h 397035"/>
              <a:gd name="connsiteX45" fmla="*/ 0 w 396500"/>
              <a:gd name="connsiteY45" fmla="*/ 55760 h 397035"/>
              <a:gd name="connsiteX46" fmla="*/ 86014 w 396500"/>
              <a:gd name="connsiteY46" fmla="*/ 23289 h 397035"/>
              <a:gd name="connsiteX47" fmla="*/ 86014 w 396500"/>
              <a:gd name="connsiteY47" fmla="*/ 27320 h 397035"/>
              <a:gd name="connsiteX48" fmla="*/ 93853 w 396500"/>
              <a:gd name="connsiteY48" fmla="*/ 98531 h 397035"/>
              <a:gd name="connsiteX49" fmla="*/ 125437 w 396500"/>
              <a:gd name="connsiteY49" fmla="*/ 190344 h 397035"/>
              <a:gd name="connsiteX50" fmla="*/ 163740 w 396500"/>
              <a:gd name="connsiteY50" fmla="*/ 236251 h 397035"/>
              <a:gd name="connsiteX51" fmla="*/ 221978 w 396500"/>
              <a:gd name="connsiteY51" fmla="*/ 242745 h 397035"/>
              <a:gd name="connsiteX52" fmla="*/ 253338 w 396500"/>
              <a:gd name="connsiteY52" fmla="*/ 216992 h 397035"/>
              <a:gd name="connsiteX53" fmla="*/ 290520 w 396500"/>
              <a:gd name="connsiteY53" fmla="*/ 145781 h 397035"/>
              <a:gd name="connsiteX54" fmla="*/ 310456 w 396500"/>
              <a:gd name="connsiteY54" fmla="*/ 32471 h 397035"/>
              <a:gd name="connsiteX55" fmla="*/ 310456 w 396500"/>
              <a:gd name="connsiteY55" fmla="*/ 22841 h 397035"/>
              <a:gd name="connsiteX56" fmla="*/ 86014 w 396500"/>
              <a:gd name="connsiteY56" fmla="*/ 23289 h 397035"/>
              <a:gd name="connsiteX57" fmla="*/ 116924 w 396500"/>
              <a:gd name="connsiteY57" fmla="*/ 372851 h 397035"/>
              <a:gd name="connsiteX58" fmla="*/ 279544 w 396500"/>
              <a:gd name="connsiteY58" fmla="*/ 372851 h 397035"/>
              <a:gd name="connsiteX59" fmla="*/ 279544 w 396500"/>
              <a:gd name="connsiteY59" fmla="*/ 355832 h 397035"/>
              <a:gd name="connsiteX60" fmla="*/ 258041 w 396500"/>
              <a:gd name="connsiteY60" fmla="*/ 334110 h 397035"/>
              <a:gd name="connsiteX61" fmla="*/ 165531 w 396500"/>
              <a:gd name="connsiteY61" fmla="*/ 334334 h 397035"/>
              <a:gd name="connsiteX62" fmla="*/ 135068 w 396500"/>
              <a:gd name="connsiteY62" fmla="*/ 334334 h 397035"/>
              <a:gd name="connsiteX63" fmla="*/ 116924 w 396500"/>
              <a:gd name="connsiteY63" fmla="*/ 350010 h 397035"/>
              <a:gd name="connsiteX64" fmla="*/ 116924 w 396500"/>
              <a:gd name="connsiteY64" fmla="*/ 372851 h 397035"/>
              <a:gd name="connsiteX65" fmla="*/ 109084 w 396500"/>
              <a:gd name="connsiteY65" fmla="*/ 209827 h 397035"/>
              <a:gd name="connsiteX66" fmla="*/ 63614 w 396500"/>
              <a:gd name="connsiteY66" fmla="*/ 52177 h 397035"/>
              <a:gd name="connsiteX67" fmla="*/ 23967 w 396500"/>
              <a:gd name="connsiteY67" fmla="*/ 52177 h 397035"/>
              <a:gd name="connsiteX68" fmla="*/ 30911 w 396500"/>
              <a:gd name="connsiteY68" fmla="*/ 103010 h 397035"/>
              <a:gd name="connsiteX69" fmla="*/ 68542 w 396500"/>
              <a:gd name="connsiteY69" fmla="*/ 179819 h 397035"/>
              <a:gd name="connsiteX70" fmla="*/ 109084 w 396500"/>
              <a:gd name="connsiteY70" fmla="*/ 209827 h 397035"/>
              <a:gd name="connsiteX71" fmla="*/ 287384 w 396500"/>
              <a:gd name="connsiteY71" fmla="*/ 209827 h 397035"/>
              <a:gd name="connsiteX72" fmla="*/ 293880 w 396500"/>
              <a:gd name="connsiteY72" fmla="*/ 206915 h 397035"/>
              <a:gd name="connsiteX73" fmla="*/ 302392 w 396500"/>
              <a:gd name="connsiteY73" fmla="*/ 202213 h 397035"/>
              <a:gd name="connsiteX74" fmla="*/ 353238 w 396500"/>
              <a:gd name="connsiteY74" fmla="*/ 139063 h 397035"/>
              <a:gd name="connsiteX75" fmla="*/ 370934 w 396500"/>
              <a:gd name="connsiteY75" fmla="*/ 75466 h 397035"/>
              <a:gd name="connsiteX76" fmla="*/ 373174 w 396500"/>
              <a:gd name="connsiteY76" fmla="*/ 51953 h 397035"/>
              <a:gd name="connsiteX77" fmla="*/ 333079 w 396500"/>
              <a:gd name="connsiteY77" fmla="*/ 51953 h 397035"/>
              <a:gd name="connsiteX78" fmla="*/ 287384 w 396500"/>
              <a:gd name="connsiteY78" fmla="*/ 209827 h 397035"/>
              <a:gd name="connsiteX79" fmla="*/ 217499 w 396500"/>
              <a:gd name="connsiteY79" fmla="*/ 269393 h 397035"/>
              <a:gd name="connsiteX80" fmla="*/ 179195 w 396500"/>
              <a:gd name="connsiteY80" fmla="*/ 269617 h 397035"/>
              <a:gd name="connsiteX81" fmla="*/ 179195 w 396500"/>
              <a:gd name="connsiteY81" fmla="*/ 310373 h 397035"/>
              <a:gd name="connsiteX82" fmla="*/ 217499 w 396500"/>
              <a:gd name="connsiteY82" fmla="*/ 310373 h 397035"/>
              <a:gd name="connsiteX83" fmla="*/ 217499 w 396500"/>
              <a:gd name="connsiteY83" fmla="*/ 269393 h 39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6500" h="397035">
                <a:moveTo>
                  <a:pt x="0" y="55760"/>
                </a:moveTo>
                <a:cubicBezTo>
                  <a:pt x="0" y="49490"/>
                  <a:pt x="0" y="43443"/>
                  <a:pt x="0" y="37173"/>
                </a:cubicBezTo>
                <a:cubicBezTo>
                  <a:pt x="2687" y="30679"/>
                  <a:pt x="7616" y="28440"/>
                  <a:pt x="14784" y="28440"/>
                </a:cubicBezTo>
                <a:cubicBezTo>
                  <a:pt x="27775" y="28887"/>
                  <a:pt x="40543" y="28663"/>
                  <a:pt x="53534" y="28663"/>
                </a:cubicBezTo>
                <a:cubicBezTo>
                  <a:pt x="56223" y="28663"/>
                  <a:pt x="59134" y="28663"/>
                  <a:pt x="62046" y="28663"/>
                </a:cubicBezTo>
                <a:cubicBezTo>
                  <a:pt x="62046" y="23737"/>
                  <a:pt x="62270" y="19034"/>
                  <a:pt x="62046" y="14556"/>
                </a:cubicBezTo>
                <a:cubicBezTo>
                  <a:pt x="61374" y="6494"/>
                  <a:pt x="66302" y="0"/>
                  <a:pt x="76382" y="0"/>
                </a:cubicBezTo>
                <a:cubicBezTo>
                  <a:pt x="153883" y="224"/>
                  <a:pt x="231385" y="224"/>
                  <a:pt x="308888" y="224"/>
                </a:cubicBezTo>
                <a:cubicBezTo>
                  <a:pt x="313368" y="224"/>
                  <a:pt x="317623" y="224"/>
                  <a:pt x="322103" y="224"/>
                </a:cubicBezTo>
                <a:cubicBezTo>
                  <a:pt x="329271" y="224"/>
                  <a:pt x="334199" y="5150"/>
                  <a:pt x="334423" y="12316"/>
                </a:cubicBezTo>
                <a:cubicBezTo>
                  <a:pt x="334423" y="16795"/>
                  <a:pt x="334199" y="21274"/>
                  <a:pt x="334199" y="25976"/>
                </a:cubicBezTo>
                <a:cubicBezTo>
                  <a:pt x="334199" y="26872"/>
                  <a:pt x="334423" y="27992"/>
                  <a:pt x="334423" y="28887"/>
                </a:cubicBezTo>
                <a:cubicBezTo>
                  <a:pt x="335095" y="28887"/>
                  <a:pt x="335319" y="29112"/>
                  <a:pt x="335543" y="29112"/>
                </a:cubicBezTo>
                <a:cubicBezTo>
                  <a:pt x="351222" y="29112"/>
                  <a:pt x="366902" y="29112"/>
                  <a:pt x="382806" y="29112"/>
                </a:cubicBezTo>
                <a:cubicBezTo>
                  <a:pt x="392437" y="29112"/>
                  <a:pt x="396917" y="33366"/>
                  <a:pt x="396470" y="42995"/>
                </a:cubicBezTo>
                <a:cubicBezTo>
                  <a:pt x="395574" y="57775"/>
                  <a:pt x="394677" y="72555"/>
                  <a:pt x="392661" y="87110"/>
                </a:cubicBezTo>
                <a:cubicBezTo>
                  <a:pt x="387061" y="124284"/>
                  <a:pt x="374294" y="158546"/>
                  <a:pt x="351222" y="188553"/>
                </a:cubicBezTo>
                <a:cubicBezTo>
                  <a:pt x="330391" y="215873"/>
                  <a:pt x="304408" y="234683"/>
                  <a:pt x="269240" y="238490"/>
                </a:cubicBezTo>
                <a:cubicBezTo>
                  <a:pt x="267449" y="238714"/>
                  <a:pt x="265657" y="239834"/>
                  <a:pt x="264313" y="240954"/>
                </a:cubicBezTo>
                <a:cubicBezTo>
                  <a:pt x="257369" y="246552"/>
                  <a:pt x="250425" y="252374"/>
                  <a:pt x="243705" y="258420"/>
                </a:cubicBezTo>
                <a:cubicBezTo>
                  <a:pt x="242585" y="259316"/>
                  <a:pt x="241465" y="261332"/>
                  <a:pt x="241465" y="262675"/>
                </a:cubicBezTo>
                <a:cubicBezTo>
                  <a:pt x="241241" y="277679"/>
                  <a:pt x="241465" y="292906"/>
                  <a:pt x="241465" y="307910"/>
                </a:cubicBezTo>
                <a:cubicBezTo>
                  <a:pt x="241465" y="308806"/>
                  <a:pt x="241689" y="309925"/>
                  <a:pt x="241689" y="311269"/>
                </a:cubicBezTo>
                <a:cubicBezTo>
                  <a:pt x="247514" y="311269"/>
                  <a:pt x="253338" y="311269"/>
                  <a:pt x="258937" y="311269"/>
                </a:cubicBezTo>
                <a:cubicBezTo>
                  <a:pt x="272153" y="311269"/>
                  <a:pt x="283353" y="315524"/>
                  <a:pt x="292537" y="325377"/>
                </a:cubicBezTo>
                <a:cubicBezTo>
                  <a:pt x="300376" y="333887"/>
                  <a:pt x="303736" y="344187"/>
                  <a:pt x="303736" y="355832"/>
                </a:cubicBezTo>
                <a:cubicBezTo>
                  <a:pt x="303736" y="361654"/>
                  <a:pt x="303736" y="367701"/>
                  <a:pt x="303736" y="373523"/>
                </a:cubicBezTo>
                <a:cubicBezTo>
                  <a:pt x="313368" y="374866"/>
                  <a:pt x="318519" y="382032"/>
                  <a:pt x="314936" y="389646"/>
                </a:cubicBezTo>
                <a:cubicBezTo>
                  <a:pt x="313592" y="392557"/>
                  <a:pt x="310232" y="394573"/>
                  <a:pt x="307768" y="397036"/>
                </a:cubicBezTo>
                <a:cubicBezTo>
                  <a:pt x="234970" y="397036"/>
                  <a:pt x="162172" y="397036"/>
                  <a:pt x="89373" y="397036"/>
                </a:cubicBezTo>
                <a:cubicBezTo>
                  <a:pt x="88478" y="396364"/>
                  <a:pt x="87358" y="395916"/>
                  <a:pt x="86462" y="395245"/>
                </a:cubicBezTo>
                <a:cubicBezTo>
                  <a:pt x="81085" y="391662"/>
                  <a:pt x="79518" y="384720"/>
                  <a:pt x="82878" y="379345"/>
                </a:cubicBezTo>
                <a:cubicBezTo>
                  <a:pt x="85118" y="375538"/>
                  <a:pt x="88925" y="373971"/>
                  <a:pt x="93405" y="373523"/>
                </a:cubicBezTo>
                <a:cubicBezTo>
                  <a:pt x="93405" y="367477"/>
                  <a:pt x="93405" y="361430"/>
                  <a:pt x="93405" y="355608"/>
                </a:cubicBezTo>
                <a:cubicBezTo>
                  <a:pt x="93853" y="337246"/>
                  <a:pt x="101917" y="323586"/>
                  <a:pt x="118493" y="315524"/>
                </a:cubicBezTo>
                <a:cubicBezTo>
                  <a:pt x="124988" y="312389"/>
                  <a:pt x="131708" y="311493"/>
                  <a:pt x="138876" y="311493"/>
                </a:cubicBezTo>
                <a:cubicBezTo>
                  <a:pt x="144476" y="311493"/>
                  <a:pt x="149852" y="311493"/>
                  <a:pt x="155452" y="311493"/>
                </a:cubicBezTo>
                <a:cubicBezTo>
                  <a:pt x="155676" y="310373"/>
                  <a:pt x="155676" y="309925"/>
                  <a:pt x="155676" y="309478"/>
                </a:cubicBezTo>
                <a:cubicBezTo>
                  <a:pt x="155676" y="293802"/>
                  <a:pt x="155676" y="278127"/>
                  <a:pt x="155676" y="262227"/>
                </a:cubicBezTo>
                <a:cubicBezTo>
                  <a:pt x="155676" y="260884"/>
                  <a:pt x="154332" y="259316"/>
                  <a:pt x="153212" y="258420"/>
                </a:cubicBezTo>
                <a:cubicBezTo>
                  <a:pt x="146940" y="253046"/>
                  <a:pt x="140221" y="247896"/>
                  <a:pt x="134172" y="242297"/>
                </a:cubicBezTo>
                <a:cubicBezTo>
                  <a:pt x="131708" y="240058"/>
                  <a:pt x="129468" y="238714"/>
                  <a:pt x="126108" y="238490"/>
                </a:cubicBezTo>
                <a:cubicBezTo>
                  <a:pt x="105725" y="236475"/>
                  <a:pt x="88029" y="228413"/>
                  <a:pt x="72125" y="215873"/>
                </a:cubicBezTo>
                <a:cubicBezTo>
                  <a:pt x="48606" y="197286"/>
                  <a:pt x="32703" y="173101"/>
                  <a:pt x="20831" y="145781"/>
                </a:cubicBezTo>
                <a:cubicBezTo>
                  <a:pt x="11200" y="123388"/>
                  <a:pt x="5376" y="100099"/>
                  <a:pt x="2464" y="75914"/>
                </a:cubicBezTo>
                <a:cubicBezTo>
                  <a:pt x="1567" y="68748"/>
                  <a:pt x="896" y="62254"/>
                  <a:pt x="0" y="55760"/>
                </a:cubicBezTo>
                <a:close/>
                <a:moveTo>
                  <a:pt x="86014" y="23289"/>
                </a:moveTo>
                <a:cubicBezTo>
                  <a:pt x="86014" y="24857"/>
                  <a:pt x="86014" y="26200"/>
                  <a:pt x="86014" y="27320"/>
                </a:cubicBezTo>
                <a:cubicBezTo>
                  <a:pt x="86685" y="51281"/>
                  <a:pt x="89149" y="75018"/>
                  <a:pt x="93853" y="98531"/>
                </a:cubicBezTo>
                <a:cubicBezTo>
                  <a:pt x="100125" y="130554"/>
                  <a:pt x="109757" y="161681"/>
                  <a:pt x="125437" y="190344"/>
                </a:cubicBezTo>
                <a:cubicBezTo>
                  <a:pt x="135292" y="208035"/>
                  <a:pt x="146940" y="224382"/>
                  <a:pt x="163740" y="236251"/>
                </a:cubicBezTo>
                <a:cubicBezTo>
                  <a:pt x="181883" y="249015"/>
                  <a:pt x="201371" y="252374"/>
                  <a:pt x="221978" y="242745"/>
                </a:cubicBezTo>
                <a:cubicBezTo>
                  <a:pt x="234745" y="236923"/>
                  <a:pt x="244601" y="227741"/>
                  <a:pt x="253338" y="216992"/>
                </a:cubicBezTo>
                <a:cubicBezTo>
                  <a:pt x="270584" y="195943"/>
                  <a:pt x="281784" y="171534"/>
                  <a:pt x="290520" y="145781"/>
                </a:cubicBezTo>
                <a:cubicBezTo>
                  <a:pt x="302839" y="109056"/>
                  <a:pt x="308663" y="71211"/>
                  <a:pt x="310456" y="32471"/>
                </a:cubicBezTo>
                <a:cubicBezTo>
                  <a:pt x="310679" y="29335"/>
                  <a:pt x="310456" y="26200"/>
                  <a:pt x="310456" y="22841"/>
                </a:cubicBezTo>
                <a:cubicBezTo>
                  <a:pt x="235418" y="23289"/>
                  <a:pt x="161052" y="23289"/>
                  <a:pt x="86014" y="23289"/>
                </a:cubicBezTo>
                <a:close/>
                <a:moveTo>
                  <a:pt x="116924" y="372851"/>
                </a:moveTo>
                <a:cubicBezTo>
                  <a:pt x="171131" y="372851"/>
                  <a:pt x="225114" y="372851"/>
                  <a:pt x="279544" y="372851"/>
                </a:cubicBezTo>
                <a:cubicBezTo>
                  <a:pt x="279544" y="367029"/>
                  <a:pt x="279320" y="361430"/>
                  <a:pt x="279544" y="355832"/>
                </a:cubicBezTo>
                <a:cubicBezTo>
                  <a:pt x="280440" y="342172"/>
                  <a:pt x="269465" y="334110"/>
                  <a:pt x="258041" y="334110"/>
                </a:cubicBezTo>
                <a:cubicBezTo>
                  <a:pt x="227130" y="334558"/>
                  <a:pt x="196442" y="334334"/>
                  <a:pt x="165531" y="334334"/>
                </a:cubicBezTo>
                <a:cubicBezTo>
                  <a:pt x="155452" y="334334"/>
                  <a:pt x="145148" y="334334"/>
                  <a:pt x="135068" y="334334"/>
                </a:cubicBezTo>
                <a:cubicBezTo>
                  <a:pt x="126332" y="334558"/>
                  <a:pt x="117821" y="341276"/>
                  <a:pt x="116924" y="350010"/>
                </a:cubicBezTo>
                <a:cubicBezTo>
                  <a:pt x="116477" y="357400"/>
                  <a:pt x="116924" y="365014"/>
                  <a:pt x="116924" y="372851"/>
                </a:cubicBezTo>
                <a:close/>
                <a:moveTo>
                  <a:pt x="109084" y="209827"/>
                </a:moveTo>
                <a:cubicBezTo>
                  <a:pt x="80638" y="160337"/>
                  <a:pt x="68542" y="107264"/>
                  <a:pt x="63614" y="52177"/>
                </a:cubicBezTo>
                <a:cubicBezTo>
                  <a:pt x="50174" y="52177"/>
                  <a:pt x="36959" y="52177"/>
                  <a:pt x="23967" y="52177"/>
                </a:cubicBezTo>
                <a:cubicBezTo>
                  <a:pt x="23295" y="62702"/>
                  <a:pt x="26879" y="87110"/>
                  <a:pt x="30911" y="103010"/>
                </a:cubicBezTo>
                <a:cubicBezTo>
                  <a:pt x="38079" y="131226"/>
                  <a:pt x="49726" y="157426"/>
                  <a:pt x="68542" y="179819"/>
                </a:cubicBezTo>
                <a:cubicBezTo>
                  <a:pt x="79518" y="192808"/>
                  <a:pt x="92509" y="203109"/>
                  <a:pt x="109084" y="209827"/>
                </a:cubicBezTo>
                <a:close/>
                <a:moveTo>
                  <a:pt x="287384" y="209827"/>
                </a:moveTo>
                <a:cubicBezTo>
                  <a:pt x="290072" y="208707"/>
                  <a:pt x="292088" y="208035"/>
                  <a:pt x="293880" y="206915"/>
                </a:cubicBezTo>
                <a:cubicBezTo>
                  <a:pt x="296792" y="205348"/>
                  <a:pt x="299479" y="204004"/>
                  <a:pt x="302392" y="202213"/>
                </a:cubicBezTo>
                <a:cubicBezTo>
                  <a:pt x="326359" y="186761"/>
                  <a:pt x="341591" y="164368"/>
                  <a:pt x="353238" y="139063"/>
                </a:cubicBezTo>
                <a:cubicBezTo>
                  <a:pt x="362422" y="118685"/>
                  <a:pt x="368022" y="97412"/>
                  <a:pt x="370934" y="75466"/>
                </a:cubicBezTo>
                <a:cubicBezTo>
                  <a:pt x="372054" y="67852"/>
                  <a:pt x="372502" y="60014"/>
                  <a:pt x="373174" y="51953"/>
                </a:cubicBezTo>
                <a:cubicBezTo>
                  <a:pt x="359511" y="51953"/>
                  <a:pt x="346518" y="51953"/>
                  <a:pt x="333079" y="51953"/>
                </a:cubicBezTo>
                <a:cubicBezTo>
                  <a:pt x="327703" y="107264"/>
                  <a:pt x="315832" y="160337"/>
                  <a:pt x="287384" y="209827"/>
                </a:cubicBezTo>
                <a:close/>
                <a:moveTo>
                  <a:pt x="217499" y="269393"/>
                </a:moveTo>
                <a:cubicBezTo>
                  <a:pt x="204506" y="272528"/>
                  <a:pt x="191739" y="272528"/>
                  <a:pt x="179195" y="269617"/>
                </a:cubicBezTo>
                <a:cubicBezTo>
                  <a:pt x="179195" y="283501"/>
                  <a:pt x="179195" y="296937"/>
                  <a:pt x="179195" y="310373"/>
                </a:cubicBezTo>
                <a:cubicBezTo>
                  <a:pt x="192187" y="310373"/>
                  <a:pt x="204730" y="310373"/>
                  <a:pt x="217499" y="310373"/>
                </a:cubicBezTo>
                <a:cubicBezTo>
                  <a:pt x="217499" y="296713"/>
                  <a:pt x="217499" y="283277"/>
                  <a:pt x="217499" y="269393"/>
                </a:cubicBezTo>
                <a:close/>
              </a:path>
            </a:pathLst>
          </a:custGeom>
          <a:solidFill>
            <a:schemeClr val="tx2"/>
          </a:solidFill>
          <a:ln w="2240" cap="flat">
            <a:noFill/>
            <a:prstDash val="solid"/>
            <a:miter/>
          </a:ln>
        </p:spPr>
        <p:txBody>
          <a:bodyPr rtlCol="0" anchor="ctr"/>
          <a:lstStyle/>
          <a:p>
            <a:endParaRPr lang="ru-RU"/>
          </a:p>
        </p:txBody>
      </p:sp>
      <p:grpSp>
        <p:nvGrpSpPr>
          <p:cNvPr id="534" name="Рисунок 2">
            <a:extLst>
              <a:ext uri="{FF2B5EF4-FFF2-40B4-BE49-F238E27FC236}">
                <a16:creationId xmlns:a16="http://schemas.microsoft.com/office/drawing/2014/main" id="{BC320C60-6087-0981-66D3-FC94779329B8}"/>
              </a:ext>
            </a:extLst>
          </p:cNvPr>
          <p:cNvGrpSpPr/>
          <p:nvPr/>
        </p:nvGrpSpPr>
        <p:grpSpPr>
          <a:xfrm>
            <a:off x="6462300" y="6021796"/>
            <a:ext cx="318285" cy="318243"/>
            <a:chOff x="10686759" y="3615537"/>
            <a:chExt cx="424468" cy="424411"/>
          </a:xfrm>
          <a:solidFill>
            <a:schemeClr val="tx2"/>
          </a:solidFill>
        </p:grpSpPr>
        <p:sp>
          <p:nvSpPr>
            <p:cNvPr id="535" name="Полилиния 534">
              <a:extLst>
                <a:ext uri="{FF2B5EF4-FFF2-40B4-BE49-F238E27FC236}">
                  <a16:creationId xmlns:a16="http://schemas.microsoft.com/office/drawing/2014/main" id="{0917E5B4-0045-D34A-68D3-F139026B6591}"/>
                </a:ext>
              </a:extLst>
            </p:cNvPr>
            <p:cNvSpPr/>
            <p:nvPr/>
          </p:nvSpPr>
          <p:spPr>
            <a:xfrm>
              <a:off x="10686759" y="3615537"/>
              <a:ext cx="424468" cy="424411"/>
            </a:xfrm>
            <a:custGeom>
              <a:avLst/>
              <a:gdLst>
                <a:gd name="connsiteX0" fmla="*/ 402069 w 424468"/>
                <a:gd name="connsiteY0" fmla="*/ 0 h 424411"/>
                <a:gd name="connsiteX1" fmla="*/ 415285 w 424468"/>
                <a:gd name="connsiteY1" fmla="*/ 0 h 424411"/>
                <a:gd name="connsiteX2" fmla="*/ 424469 w 424468"/>
                <a:gd name="connsiteY2" fmla="*/ 12988 h 424411"/>
                <a:gd name="connsiteX3" fmla="*/ 424469 w 424468"/>
                <a:gd name="connsiteY3" fmla="*/ 387631 h 424411"/>
                <a:gd name="connsiteX4" fmla="*/ 387061 w 424468"/>
                <a:gd name="connsiteY4" fmla="*/ 424132 h 424411"/>
                <a:gd name="connsiteX5" fmla="*/ 349879 w 424468"/>
                <a:gd name="connsiteY5" fmla="*/ 387631 h 424411"/>
                <a:gd name="connsiteX6" fmla="*/ 349879 w 424468"/>
                <a:gd name="connsiteY6" fmla="*/ 346203 h 424411"/>
                <a:gd name="connsiteX7" fmla="*/ 349655 w 424468"/>
                <a:gd name="connsiteY7" fmla="*/ 341724 h 424411"/>
                <a:gd name="connsiteX8" fmla="*/ 229818 w 424468"/>
                <a:gd name="connsiteY8" fmla="*/ 405098 h 424411"/>
                <a:gd name="connsiteX9" fmla="*/ 99677 w 424468"/>
                <a:gd name="connsiteY9" fmla="*/ 366133 h 424411"/>
                <a:gd name="connsiteX10" fmla="*/ 99677 w 424468"/>
                <a:gd name="connsiteY10" fmla="*/ 373747 h 424411"/>
                <a:gd name="connsiteX11" fmla="*/ 98109 w 424468"/>
                <a:gd name="connsiteY11" fmla="*/ 396812 h 424411"/>
                <a:gd name="connsiteX12" fmla="*/ 57567 w 424468"/>
                <a:gd name="connsiteY12" fmla="*/ 424132 h 424411"/>
                <a:gd name="connsiteX13" fmla="*/ 25088 w 424468"/>
                <a:gd name="connsiteY13" fmla="*/ 386735 h 424411"/>
                <a:gd name="connsiteX14" fmla="*/ 25088 w 424468"/>
                <a:gd name="connsiteY14" fmla="*/ 179372 h 424411"/>
                <a:gd name="connsiteX15" fmla="*/ 22175 w 424468"/>
                <a:gd name="connsiteY15" fmla="*/ 172430 h 424411"/>
                <a:gd name="connsiteX16" fmla="*/ 6496 w 424468"/>
                <a:gd name="connsiteY16" fmla="*/ 154291 h 424411"/>
                <a:gd name="connsiteX17" fmla="*/ 0 w 424468"/>
                <a:gd name="connsiteY17" fmla="*/ 138391 h 424411"/>
                <a:gd name="connsiteX18" fmla="*/ 0 w 424468"/>
                <a:gd name="connsiteY18" fmla="*/ 9181 h 424411"/>
                <a:gd name="connsiteX19" fmla="*/ 9184 w 424468"/>
                <a:gd name="connsiteY19" fmla="*/ 0 h 424411"/>
                <a:gd name="connsiteX20" fmla="*/ 15904 w 424468"/>
                <a:gd name="connsiteY20" fmla="*/ 0 h 424411"/>
                <a:gd name="connsiteX21" fmla="*/ 25088 w 424468"/>
                <a:gd name="connsiteY21" fmla="*/ 15675 h 424411"/>
                <a:gd name="connsiteX22" fmla="*/ 25088 w 424468"/>
                <a:gd name="connsiteY22" fmla="*/ 86439 h 424411"/>
                <a:gd name="connsiteX23" fmla="*/ 25088 w 424468"/>
                <a:gd name="connsiteY23" fmla="*/ 90694 h 424411"/>
                <a:gd name="connsiteX24" fmla="*/ 49950 w 424468"/>
                <a:gd name="connsiteY24" fmla="*/ 90694 h 424411"/>
                <a:gd name="connsiteX25" fmla="*/ 49950 w 424468"/>
                <a:gd name="connsiteY25" fmla="*/ 85991 h 424411"/>
                <a:gd name="connsiteX26" fmla="*/ 49950 w 424468"/>
                <a:gd name="connsiteY26" fmla="*/ 15675 h 424411"/>
                <a:gd name="connsiteX27" fmla="*/ 59134 w 424468"/>
                <a:gd name="connsiteY27" fmla="*/ 0 h 424411"/>
                <a:gd name="connsiteX28" fmla="*/ 65854 w 424468"/>
                <a:gd name="connsiteY28" fmla="*/ 0 h 424411"/>
                <a:gd name="connsiteX29" fmla="*/ 75038 w 424468"/>
                <a:gd name="connsiteY29" fmla="*/ 15675 h 424411"/>
                <a:gd name="connsiteX30" fmla="*/ 75038 w 424468"/>
                <a:gd name="connsiteY30" fmla="*/ 86439 h 424411"/>
                <a:gd name="connsiteX31" fmla="*/ 75038 w 424468"/>
                <a:gd name="connsiteY31" fmla="*/ 90694 h 424411"/>
                <a:gd name="connsiteX32" fmla="*/ 99902 w 424468"/>
                <a:gd name="connsiteY32" fmla="*/ 90694 h 424411"/>
                <a:gd name="connsiteX33" fmla="*/ 99902 w 424468"/>
                <a:gd name="connsiteY33" fmla="*/ 85991 h 424411"/>
                <a:gd name="connsiteX34" fmla="*/ 99902 w 424468"/>
                <a:gd name="connsiteY34" fmla="*/ 15675 h 424411"/>
                <a:gd name="connsiteX35" fmla="*/ 109086 w 424468"/>
                <a:gd name="connsiteY35" fmla="*/ 0 h 424411"/>
                <a:gd name="connsiteX36" fmla="*/ 115805 w 424468"/>
                <a:gd name="connsiteY36" fmla="*/ 0 h 424411"/>
                <a:gd name="connsiteX37" fmla="*/ 124988 w 424468"/>
                <a:gd name="connsiteY37" fmla="*/ 15899 h 424411"/>
                <a:gd name="connsiteX38" fmla="*/ 124988 w 424468"/>
                <a:gd name="connsiteY38" fmla="*/ 67628 h 424411"/>
                <a:gd name="connsiteX39" fmla="*/ 124988 w 424468"/>
                <a:gd name="connsiteY39" fmla="*/ 72107 h 424411"/>
                <a:gd name="connsiteX40" fmla="*/ 317623 w 424468"/>
                <a:gd name="connsiteY40" fmla="*/ 83080 h 424411"/>
                <a:gd name="connsiteX41" fmla="*/ 385718 w 424468"/>
                <a:gd name="connsiteY41" fmla="*/ 4031 h 424411"/>
                <a:gd name="connsiteX42" fmla="*/ 402069 w 424468"/>
                <a:gd name="connsiteY42" fmla="*/ 0 h 424411"/>
                <a:gd name="connsiteX43" fmla="*/ 99677 w 424468"/>
                <a:gd name="connsiteY43" fmla="*/ 253046 h 424411"/>
                <a:gd name="connsiteX44" fmla="*/ 99677 w 424468"/>
                <a:gd name="connsiteY44" fmla="*/ 327616 h 424411"/>
                <a:gd name="connsiteX45" fmla="*/ 102142 w 424468"/>
                <a:gd name="connsiteY45" fmla="*/ 334110 h 424411"/>
                <a:gd name="connsiteX46" fmla="*/ 237882 w 424468"/>
                <a:gd name="connsiteY46" fmla="*/ 378450 h 424411"/>
                <a:gd name="connsiteX47" fmla="*/ 348311 w 424468"/>
                <a:gd name="connsiteY47" fmla="*/ 297609 h 424411"/>
                <a:gd name="connsiteX48" fmla="*/ 349431 w 424468"/>
                <a:gd name="connsiteY48" fmla="*/ 292459 h 424411"/>
                <a:gd name="connsiteX49" fmla="*/ 349431 w 424468"/>
                <a:gd name="connsiteY49" fmla="*/ 252598 h 424411"/>
                <a:gd name="connsiteX50" fmla="*/ 347191 w 424468"/>
                <a:gd name="connsiteY50" fmla="*/ 247224 h 424411"/>
                <a:gd name="connsiteX51" fmla="*/ 321207 w 424468"/>
                <a:gd name="connsiteY51" fmla="*/ 221023 h 424411"/>
                <a:gd name="connsiteX52" fmla="*/ 316280 w 424468"/>
                <a:gd name="connsiteY52" fmla="*/ 209155 h 424411"/>
                <a:gd name="connsiteX53" fmla="*/ 316280 w 424468"/>
                <a:gd name="connsiteY53" fmla="*/ 118909 h 424411"/>
                <a:gd name="connsiteX54" fmla="*/ 313592 w 424468"/>
                <a:gd name="connsiteY54" fmla="*/ 112863 h 424411"/>
                <a:gd name="connsiteX55" fmla="*/ 200026 w 424468"/>
                <a:gd name="connsiteY55" fmla="*/ 74794 h 424411"/>
                <a:gd name="connsiteX56" fmla="*/ 127677 w 424468"/>
                <a:gd name="connsiteY56" fmla="*/ 99203 h 424411"/>
                <a:gd name="connsiteX57" fmla="*/ 123868 w 424468"/>
                <a:gd name="connsiteY57" fmla="*/ 106145 h 424411"/>
                <a:gd name="connsiteX58" fmla="*/ 123868 w 424468"/>
                <a:gd name="connsiteY58" fmla="*/ 131002 h 424411"/>
                <a:gd name="connsiteX59" fmla="*/ 112221 w 424468"/>
                <a:gd name="connsiteY59" fmla="*/ 161233 h 424411"/>
                <a:gd name="connsiteX60" fmla="*/ 101693 w 424468"/>
                <a:gd name="connsiteY60" fmla="*/ 171758 h 424411"/>
                <a:gd name="connsiteX61" fmla="*/ 98782 w 424468"/>
                <a:gd name="connsiteY61" fmla="*/ 178700 h 424411"/>
                <a:gd name="connsiteX62" fmla="*/ 99677 w 424468"/>
                <a:gd name="connsiteY62" fmla="*/ 253046 h 424411"/>
                <a:gd name="connsiteX63" fmla="*/ 399381 w 424468"/>
                <a:gd name="connsiteY63" fmla="*/ 26200 h 424411"/>
                <a:gd name="connsiteX64" fmla="*/ 395125 w 424468"/>
                <a:gd name="connsiteY64" fmla="*/ 26872 h 424411"/>
                <a:gd name="connsiteX65" fmla="*/ 341591 w 424468"/>
                <a:gd name="connsiteY65" fmla="*/ 95396 h 424411"/>
                <a:gd name="connsiteX66" fmla="*/ 341591 w 424468"/>
                <a:gd name="connsiteY66" fmla="*/ 202213 h 424411"/>
                <a:gd name="connsiteX67" fmla="*/ 344055 w 424468"/>
                <a:gd name="connsiteY67" fmla="*/ 208259 h 424411"/>
                <a:gd name="connsiteX68" fmla="*/ 368919 w 424468"/>
                <a:gd name="connsiteY68" fmla="*/ 233116 h 424411"/>
                <a:gd name="connsiteX69" fmla="*/ 374519 w 424468"/>
                <a:gd name="connsiteY69" fmla="*/ 246776 h 424411"/>
                <a:gd name="connsiteX70" fmla="*/ 374519 w 424468"/>
                <a:gd name="connsiteY70" fmla="*/ 264691 h 424411"/>
                <a:gd name="connsiteX71" fmla="*/ 399158 w 424468"/>
                <a:gd name="connsiteY71" fmla="*/ 264691 h 424411"/>
                <a:gd name="connsiteX72" fmla="*/ 399381 w 424468"/>
                <a:gd name="connsiteY72" fmla="*/ 26200 h 424411"/>
                <a:gd name="connsiteX73" fmla="*/ 74814 w 424468"/>
                <a:gd name="connsiteY73" fmla="*/ 264691 h 424411"/>
                <a:gd name="connsiteX74" fmla="*/ 74814 w 424468"/>
                <a:gd name="connsiteY74" fmla="*/ 259988 h 424411"/>
                <a:gd name="connsiteX75" fmla="*/ 74814 w 424468"/>
                <a:gd name="connsiteY75" fmla="*/ 171086 h 424411"/>
                <a:gd name="connsiteX76" fmla="*/ 79518 w 424468"/>
                <a:gd name="connsiteY76" fmla="*/ 159665 h 424411"/>
                <a:gd name="connsiteX77" fmla="*/ 90046 w 424468"/>
                <a:gd name="connsiteY77" fmla="*/ 149140 h 424411"/>
                <a:gd name="connsiteX78" fmla="*/ 99453 w 424468"/>
                <a:gd name="connsiteY78" fmla="*/ 115998 h 424411"/>
                <a:gd name="connsiteX79" fmla="*/ 25088 w 424468"/>
                <a:gd name="connsiteY79" fmla="*/ 115998 h 424411"/>
                <a:gd name="connsiteX80" fmla="*/ 25088 w 424468"/>
                <a:gd name="connsiteY80" fmla="*/ 129882 h 424411"/>
                <a:gd name="connsiteX81" fmla="*/ 31808 w 424468"/>
                <a:gd name="connsiteY81" fmla="*/ 145781 h 424411"/>
                <a:gd name="connsiteX82" fmla="*/ 45247 w 424468"/>
                <a:gd name="connsiteY82" fmla="*/ 159217 h 424411"/>
                <a:gd name="connsiteX83" fmla="*/ 49950 w 424468"/>
                <a:gd name="connsiteY83" fmla="*/ 171086 h 424411"/>
                <a:gd name="connsiteX84" fmla="*/ 49950 w 424468"/>
                <a:gd name="connsiteY84" fmla="*/ 259988 h 424411"/>
                <a:gd name="connsiteX85" fmla="*/ 49950 w 424468"/>
                <a:gd name="connsiteY85" fmla="*/ 264243 h 424411"/>
                <a:gd name="connsiteX86" fmla="*/ 74814 w 424468"/>
                <a:gd name="connsiteY86" fmla="*/ 264691 h 424411"/>
                <a:gd name="connsiteX87" fmla="*/ 49950 w 424468"/>
                <a:gd name="connsiteY87" fmla="*/ 289995 h 424411"/>
                <a:gd name="connsiteX88" fmla="*/ 49950 w 424468"/>
                <a:gd name="connsiteY88" fmla="*/ 294474 h 424411"/>
                <a:gd name="connsiteX89" fmla="*/ 49950 w 424468"/>
                <a:gd name="connsiteY89" fmla="*/ 383824 h 424411"/>
                <a:gd name="connsiteX90" fmla="*/ 49950 w 424468"/>
                <a:gd name="connsiteY90" fmla="*/ 387631 h 424411"/>
                <a:gd name="connsiteX91" fmla="*/ 60254 w 424468"/>
                <a:gd name="connsiteY91" fmla="*/ 399051 h 424411"/>
                <a:gd name="connsiteX92" fmla="*/ 72574 w 424468"/>
                <a:gd name="connsiteY92" fmla="*/ 393229 h 424411"/>
                <a:gd name="connsiteX93" fmla="*/ 74590 w 424468"/>
                <a:gd name="connsiteY93" fmla="*/ 384943 h 424411"/>
                <a:gd name="connsiteX94" fmla="*/ 74590 w 424468"/>
                <a:gd name="connsiteY94" fmla="*/ 293130 h 424411"/>
                <a:gd name="connsiteX95" fmla="*/ 74590 w 424468"/>
                <a:gd name="connsiteY95" fmla="*/ 290219 h 424411"/>
                <a:gd name="connsiteX96" fmla="*/ 49950 w 424468"/>
                <a:gd name="connsiteY96" fmla="*/ 289995 h 424411"/>
                <a:gd name="connsiteX97" fmla="*/ 374742 w 424468"/>
                <a:gd name="connsiteY97" fmla="*/ 289995 h 424411"/>
                <a:gd name="connsiteX98" fmla="*/ 374742 w 424468"/>
                <a:gd name="connsiteY98" fmla="*/ 344635 h 424411"/>
                <a:gd name="connsiteX99" fmla="*/ 374742 w 424468"/>
                <a:gd name="connsiteY99" fmla="*/ 385615 h 424411"/>
                <a:gd name="connsiteX100" fmla="*/ 391541 w 424468"/>
                <a:gd name="connsiteY100" fmla="*/ 398156 h 424411"/>
                <a:gd name="connsiteX101" fmla="*/ 399605 w 424468"/>
                <a:gd name="connsiteY101" fmla="*/ 384943 h 424411"/>
                <a:gd name="connsiteX102" fmla="*/ 399605 w 424468"/>
                <a:gd name="connsiteY102" fmla="*/ 293130 h 424411"/>
                <a:gd name="connsiteX103" fmla="*/ 399381 w 424468"/>
                <a:gd name="connsiteY103" fmla="*/ 289995 h 424411"/>
                <a:gd name="connsiteX104" fmla="*/ 374742 w 424468"/>
                <a:gd name="connsiteY104" fmla="*/ 289995 h 42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24468" h="424411">
                  <a:moveTo>
                    <a:pt x="402069" y="0"/>
                  </a:moveTo>
                  <a:cubicBezTo>
                    <a:pt x="406549" y="0"/>
                    <a:pt x="410805" y="0"/>
                    <a:pt x="415285" y="0"/>
                  </a:cubicBezTo>
                  <a:cubicBezTo>
                    <a:pt x="420661" y="2687"/>
                    <a:pt x="424469" y="6270"/>
                    <a:pt x="424469" y="12988"/>
                  </a:cubicBezTo>
                  <a:cubicBezTo>
                    <a:pt x="424469" y="137944"/>
                    <a:pt x="424469" y="262899"/>
                    <a:pt x="424469" y="387631"/>
                  </a:cubicBezTo>
                  <a:cubicBezTo>
                    <a:pt x="424469" y="407785"/>
                    <a:pt x="407445" y="424132"/>
                    <a:pt x="387061" y="424132"/>
                  </a:cubicBezTo>
                  <a:cubicBezTo>
                    <a:pt x="366679" y="424132"/>
                    <a:pt x="350102" y="407785"/>
                    <a:pt x="349879" y="387631"/>
                  </a:cubicBezTo>
                  <a:cubicBezTo>
                    <a:pt x="349879" y="373747"/>
                    <a:pt x="349879" y="360087"/>
                    <a:pt x="349879" y="346203"/>
                  </a:cubicBezTo>
                  <a:cubicBezTo>
                    <a:pt x="349879" y="344859"/>
                    <a:pt x="349879" y="343516"/>
                    <a:pt x="349655" y="341724"/>
                  </a:cubicBezTo>
                  <a:cubicBezTo>
                    <a:pt x="317400" y="378450"/>
                    <a:pt x="277977" y="400395"/>
                    <a:pt x="229818" y="405098"/>
                  </a:cubicBezTo>
                  <a:cubicBezTo>
                    <a:pt x="181435" y="409800"/>
                    <a:pt x="138428" y="396140"/>
                    <a:pt x="99677" y="366133"/>
                  </a:cubicBezTo>
                  <a:cubicBezTo>
                    <a:pt x="99677" y="369268"/>
                    <a:pt x="99677" y="371507"/>
                    <a:pt x="99677" y="373747"/>
                  </a:cubicBezTo>
                  <a:cubicBezTo>
                    <a:pt x="99229" y="381361"/>
                    <a:pt x="99902" y="389422"/>
                    <a:pt x="98109" y="396812"/>
                  </a:cubicBezTo>
                  <a:cubicBezTo>
                    <a:pt x="93629" y="414951"/>
                    <a:pt x="75710" y="426371"/>
                    <a:pt x="57567" y="424132"/>
                  </a:cubicBezTo>
                  <a:cubicBezTo>
                    <a:pt x="38751" y="421669"/>
                    <a:pt x="25088" y="405770"/>
                    <a:pt x="25088" y="386735"/>
                  </a:cubicBezTo>
                  <a:cubicBezTo>
                    <a:pt x="25088" y="317539"/>
                    <a:pt x="25088" y="248343"/>
                    <a:pt x="25088" y="179372"/>
                  </a:cubicBezTo>
                  <a:cubicBezTo>
                    <a:pt x="25088" y="176460"/>
                    <a:pt x="24191" y="174669"/>
                    <a:pt x="22175" y="172430"/>
                  </a:cubicBezTo>
                  <a:cubicBezTo>
                    <a:pt x="16800" y="166607"/>
                    <a:pt x="10975" y="161009"/>
                    <a:pt x="6496" y="154291"/>
                  </a:cubicBezTo>
                  <a:cubicBezTo>
                    <a:pt x="3360" y="149588"/>
                    <a:pt x="2240" y="143766"/>
                    <a:pt x="0" y="138391"/>
                  </a:cubicBezTo>
                  <a:cubicBezTo>
                    <a:pt x="0" y="95396"/>
                    <a:pt x="0" y="52177"/>
                    <a:pt x="0" y="9181"/>
                  </a:cubicBezTo>
                  <a:cubicBezTo>
                    <a:pt x="1792" y="4926"/>
                    <a:pt x="4928" y="2015"/>
                    <a:pt x="9184" y="0"/>
                  </a:cubicBezTo>
                  <a:cubicBezTo>
                    <a:pt x="11424" y="0"/>
                    <a:pt x="13664" y="0"/>
                    <a:pt x="15904" y="0"/>
                  </a:cubicBezTo>
                  <a:cubicBezTo>
                    <a:pt x="22848" y="2911"/>
                    <a:pt x="25311" y="8285"/>
                    <a:pt x="25088" y="15675"/>
                  </a:cubicBezTo>
                  <a:cubicBezTo>
                    <a:pt x="24864" y="39189"/>
                    <a:pt x="25088" y="62702"/>
                    <a:pt x="25088" y="86439"/>
                  </a:cubicBezTo>
                  <a:cubicBezTo>
                    <a:pt x="25088" y="88006"/>
                    <a:pt x="25088" y="89350"/>
                    <a:pt x="25088" y="90694"/>
                  </a:cubicBezTo>
                  <a:cubicBezTo>
                    <a:pt x="33599" y="90694"/>
                    <a:pt x="41663" y="90694"/>
                    <a:pt x="49950" y="90694"/>
                  </a:cubicBezTo>
                  <a:cubicBezTo>
                    <a:pt x="49950" y="88902"/>
                    <a:pt x="49950" y="87335"/>
                    <a:pt x="49950" y="85991"/>
                  </a:cubicBezTo>
                  <a:cubicBezTo>
                    <a:pt x="49950" y="62478"/>
                    <a:pt x="50174" y="39189"/>
                    <a:pt x="49950" y="15675"/>
                  </a:cubicBezTo>
                  <a:cubicBezTo>
                    <a:pt x="49950" y="8285"/>
                    <a:pt x="52190" y="2911"/>
                    <a:pt x="59134" y="0"/>
                  </a:cubicBezTo>
                  <a:cubicBezTo>
                    <a:pt x="61374" y="0"/>
                    <a:pt x="63614" y="0"/>
                    <a:pt x="65854" y="0"/>
                  </a:cubicBezTo>
                  <a:cubicBezTo>
                    <a:pt x="72798" y="2911"/>
                    <a:pt x="75262" y="8285"/>
                    <a:pt x="75038" y="15675"/>
                  </a:cubicBezTo>
                  <a:cubicBezTo>
                    <a:pt x="74814" y="39189"/>
                    <a:pt x="75038" y="62702"/>
                    <a:pt x="75038" y="86439"/>
                  </a:cubicBezTo>
                  <a:cubicBezTo>
                    <a:pt x="75038" y="88006"/>
                    <a:pt x="75038" y="89350"/>
                    <a:pt x="75038" y="90694"/>
                  </a:cubicBezTo>
                  <a:cubicBezTo>
                    <a:pt x="83549" y="90694"/>
                    <a:pt x="91613" y="90694"/>
                    <a:pt x="99902" y="90694"/>
                  </a:cubicBezTo>
                  <a:cubicBezTo>
                    <a:pt x="99902" y="88902"/>
                    <a:pt x="99902" y="87335"/>
                    <a:pt x="99902" y="85991"/>
                  </a:cubicBezTo>
                  <a:cubicBezTo>
                    <a:pt x="99902" y="62478"/>
                    <a:pt x="100126" y="39189"/>
                    <a:pt x="99902" y="15675"/>
                  </a:cubicBezTo>
                  <a:cubicBezTo>
                    <a:pt x="99902" y="8285"/>
                    <a:pt x="102142" y="2911"/>
                    <a:pt x="109086" y="0"/>
                  </a:cubicBezTo>
                  <a:cubicBezTo>
                    <a:pt x="111326" y="0"/>
                    <a:pt x="113565" y="0"/>
                    <a:pt x="115805" y="0"/>
                  </a:cubicBezTo>
                  <a:cubicBezTo>
                    <a:pt x="122748" y="2911"/>
                    <a:pt x="125212" y="8285"/>
                    <a:pt x="124988" y="15899"/>
                  </a:cubicBezTo>
                  <a:cubicBezTo>
                    <a:pt x="124541" y="33142"/>
                    <a:pt x="124988" y="50385"/>
                    <a:pt x="124988" y="67628"/>
                  </a:cubicBezTo>
                  <a:cubicBezTo>
                    <a:pt x="124988" y="69196"/>
                    <a:pt x="124988" y="70539"/>
                    <a:pt x="124988" y="72107"/>
                  </a:cubicBezTo>
                  <a:cubicBezTo>
                    <a:pt x="191739" y="38741"/>
                    <a:pt x="255802" y="42323"/>
                    <a:pt x="317623" y="83080"/>
                  </a:cubicBezTo>
                  <a:cubicBezTo>
                    <a:pt x="325016" y="43443"/>
                    <a:pt x="347191" y="16571"/>
                    <a:pt x="385718" y="4031"/>
                  </a:cubicBezTo>
                  <a:cubicBezTo>
                    <a:pt x="390646" y="2015"/>
                    <a:pt x="396470" y="1120"/>
                    <a:pt x="402069" y="0"/>
                  </a:cubicBezTo>
                  <a:close/>
                  <a:moveTo>
                    <a:pt x="99677" y="253046"/>
                  </a:moveTo>
                  <a:cubicBezTo>
                    <a:pt x="99677" y="277903"/>
                    <a:pt x="99677" y="302760"/>
                    <a:pt x="99677" y="327616"/>
                  </a:cubicBezTo>
                  <a:cubicBezTo>
                    <a:pt x="99677" y="329856"/>
                    <a:pt x="100797" y="332543"/>
                    <a:pt x="102142" y="334110"/>
                  </a:cubicBezTo>
                  <a:cubicBezTo>
                    <a:pt x="139996" y="371507"/>
                    <a:pt x="185244" y="387183"/>
                    <a:pt x="237882" y="378450"/>
                  </a:cubicBezTo>
                  <a:cubicBezTo>
                    <a:pt x="288057" y="370164"/>
                    <a:pt x="324567" y="342172"/>
                    <a:pt x="348311" y="297609"/>
                  </a:cubicBezTo>
                  <a:cubicBezTo>
                    <a:pt x="349207" y="296042"/>
                    <a:pt x="349431" y="294250"/>
                    <a:pt x="349431" y="292459"/>
                  </a:cubicBezTo>
                  <a:cubicBezTo>
                    <a:pt x="349431" y="279246"/>
                    <a:pt x="349655" y="266034"/>
                    <a:pt x="349431" y="252598"/>
                  </a:cubicBezTo>
                  <a:cubicBezTo>
                    <a:pt x="349431" y="250807"/>
                    <a:pt x="348535" y="248567"/>
                    <a:pt x="347191" y="247224"/>
                  </a:cubicBezTo>
                  <a:cubicBezTo>
                    <a:pt x="338680" y="238490"/>
                    <a:pt x="329943" y="229757"/>
                    <a:pt x="321207" y="221023"/>
                  </a:cubicBezTo>
                  <a:cubicBezTo>
                    <a:pt x="317847" y="217664"/>
                    <a:pt x="316280" y="214081"/>
                    <a:pt x="316280" y="209155"/>
                  </a:cubicBezTo>
                  <a:cubicBezTo>
                    <a:pt x="316280" y="179148"/>
                    <a:pt x="316280" y="148917"/>
                    <a:pt x="316280" y="118909"/>
                  </a:cubicBezTo>
                  <a:cubicBezTo>
                    <a:pt x="316280" y="116446"/>
                    <a:pt x="315608" y="114654"/>
                    <a:pt x="313592" y="112863"/>
                  </a:cubicBezTo>
                  <a:cubicBezTo>
                    <a:pt x="280888" y="84647"/>
                    <a:pt x="243034" y="71883"/>
                    <a:pt x="200026" y="74794"/>
                  </a:cubicBezTo>
                  <a:cubicBezTo>
                    <a:pt x="173820" y="76586"/>
                    <a:pt x="149852" y="85095"/>
                    <a:pt x="127677" y="99203"/>
                  </a:cubicBezTo>
                  <a:cubicBezTo>
                    <a:pt x="124988" y="100994"/>
                    <a:pt x="123868" y="102786"/>
                    <a:pt x="123868" y="106145"/>
                  </a:cubicBezTo>
                  <a:cubicBezTo>
                    <a:pt x="124093" y="114431"/>
                    <a:pt x="123868" y="122716"/>
                    <a:pt x="123868" y="131002"/>
                  </a:cubicBezTo>
                  <a:cubicBezTo>
                    <a:pt x="123868" y="142646"/>
                    <a:pt x="119837" y="152499"/>
                    <a:pt x="112221" y="161233"/>
                  </a:cubicBezTo>
                  <a:cubicBezTo>
                    <a:pt x="108861" y="165040"/>
                    <a:pt x="105501" y="168399"/>
                    <a:pt x="101693" y="171758"/>
                  </a:cubicBezTo>
                  <a:cubicBezTo>
                    <a:pt x="99677" y="173773"/>
                    <a:pt x="98782" y="175789"/>
                    <a:pt x="98782" y="178700"/>
                  </a:cubicBezTo>
                  <a:cubicBezTo>
                    <a:pt x="99677" y="203781"/>
                    <a:pt x="99677" y="228413"/>
                    <a:pt x="99677" y="253046"/>
                  </a:cubicBezTo>
                  <a:close/>
                  <a:moveTo>
                    <a:pt x="399381" y="26200"/>
                  </a:moveTo>
                  <a:cubicBezTo>
                    <a:pt x="397814" y="26424"/>
                    <a:pt x="396470" y="26648"/>
                    <a:pt x="395125" y="26872"/>
                  </a:cubicBezTo>
                  <a:cubicBezTo>
                    <a:pt x="363319" y="34934"/>
                    <a:pt x="341591" y="62478"/>
                    <a:pt x="341591" y="95396"/>
                  </a:cubicBezTo>
                  <a:cubicBezTo>
                    <a:pt x="341367" y="131002"/>
                    <a:pt x="341591" y="166607"/>
                    <a:pt x="341591" y="202213"/>
                  </a:cubicBezTo>
                  <a:cubicBezTo>
                    <a:pt x="341591" y="204228"/>
                    <a:pt x="342711" y="206692"/>
                    <a:pt x="344055" y="208259"/>
                  </a:cubicBezTo>
                  <a:cubicBezTo>
                    <a:pt x="352119" y="216769"/>
                    <a:pt x="360406" y="225054"/>
                    <a:pt x="368919" y="233116"/>
                  </a:cubicBezTo>
                  <a:cubicBezTo>
                    <a:pt x="372950" y="236923"/>
                    <a:pt x="374966" y="241178"/>
                    <a:pt x="374519" y="246776"/>
                  </a:cubicBezTo>
                  <a:cubicBezTo>
                    <a:pt x="374294" y="252822"/>
                    <a:pt x="374519" y="258868"/>
                    <a:pt x="374519" y="264691"/>
                  </a:cubicBezTo>
                  <a:cubicBezTo>
                    <a:pt x="383030" y="264691"/>
                    <a:pt x="391094" y="264691"/>
                    <a:pt x="399158" y="264691"/>
                  </a:cubicBezTo>
                  <a:cubicBezTo>
                    <a:pt x="399381" y="185194"/>
                    <a:pt x="399381" y="105921"/>
                    <a:pt x="399381" y="26200"/>
                  </a:cubicBezTo>
                  <a:close/>
                  <a:moveTo>
                    <a:pt x="74814" y="264691"/>
                  </a:moveTo>
                  <a:cubicBezTo>
                    <a:pt x="74814" y="263123"/>
                    <a:pt x="74814" y="261556"/>
                    <a:pt x="74814" y="259988"/>
                  </a:cubicBezTo>
                  <a:cubicBezTo>
                    <a:pt x="74814" y="230429"/>
                    <a:pt x="74814" y="200645"/>
                    <a:pt x="74814" y="171086"/>
                  </a:cubicBezTo>
                  <a:cubicBezTo>
                    <a:pt x="74814" y="166383"/>
                    <a:pt x="76158" y="162800"/>
                    <a:pt x="79518" y="159665"/>
                  </a:cubicBezTo>
                  <a:cubicBezTo>
                    <a:pt x="83102" y="156306"/>
                    <a:pt x="86238" y="152276"/>
                    <a:pt x="90046" y="149140"/>
                  </a:cubicBezTo>
                  <a:cubicBezTo>
                    <a:pt x="101246" y="140183"/>
                    <a:pt x="99902" y="128091"/>
                    <a:pt x="99453" y="115998"/>
                  </a:cubicBezTo>
                  <a:cubicBezTo>
                    <a:pt x="74590" y="115998"/>
                    <a:pt x="49950" y="115998"/>
                    <a:pt x="25088" y="115998"/>
                  </a:cubicBezTo>
                  <a:cubicBezTo>
                    <a:pt x="25088" y="120925"/>
                    <a:pt x="25088" y="125403"/>
                    <a:pt x="25088" y="129882"/>
                  </a:cubicBezTo>
                  <a:cubicBezTo>
                    <a:pt x="25088" y="136152"/>
                    <a:pt x="27104" y="141527"/>
                    <a:pt x="31808" y="145781"/>
                  </a:cubicBezTo>
                  <a:cubicBezTo>
                    <a:pt x="36287" y="150260"/>
                    <a:pt x="40767" y="154739"/>
                    <a:pt x="45247" y="159217"/>
                  </a:cubicBezTo>
                  <a:cubicBezTo>
                    <a:pt x="48607" y="162577"/>
                    <a:pt x="50174" y="166383"/>
                    <a:pt x="49950" y="171086"/>
                  </a:cubicBezTo>
                  <a:cubicBezTo>
                    <a:pt x="49950" y="200645"/>
                    <a:pt x="49950" y="230429"/>
                    <a:pt x="49950" y="259988"/>
                  </a:cubicBezTo>
                  <a:cubicBezTo>
                    <a:pt x="49950" y="261556"/>
                    <a:pt x="49950" y="262899"/>
                    <a:pt x="49950" y="264243"/>
                  </a:cubicBezTo>
                  <a:cubicBezTo>
                    <a:pt x="58463" y="264691"/>
                    <a:pt x="66527" y="264691"/>
                    <a:pt x="74814" y="264691"/>
                  </a:cubicBezTo>
                  <a:close/>
                  <a:moveTo>
                    <a:pt x="49950" y="289995"/>
                  </a:moveTo>
                  <a:cubicBezTo>
                    <a:pt x="49950" y="291787"/>
                    <a:pt x="49950" y="292906"/>
                    <a:pt x="49950" y="294474"/>
                  </a:cubicBezTo>
                  <a:cubicBezTo>
                    <a:pt x="49950" y="324257"/>
                    <a:pt x="49950" y="354041"/>
                    <a:pt x="49950" y="383824"/>
                  </a:cubicBezTo>
                  <a:cubicBezTo>
                    <a:pt x="49950" y="385168"/>
                    <a:pt x="49950" y="386287"/>
                    <a:pt x="49950" y="387631"/>
                  </a:cubicBezTo>
                  <a:cubicBezTo>
                    <a:pt x="50623" y="393453"/>
                    <a:pt x="54654" y="397708"/>
                    <a:pt x="60254" y="399051"/>
                  </a:cubicBezTo>
                  <a:cubicBezTo>
                    <a:pt x="64734" y="399947"/>
                    <a:pt x="70334" y="397708"/>
                    <a:pt x="72574" y="393229"/>
                  </a:cubicBezTo>
                  <a:cubicBezTo>
                    <a:pt x="73918" y="390766"/>
                    <a:pt x="74590" y="387855"/>
                    <a:pt x="74590" y="384943"/>
                  </a:cubicBezTo>
                  <a:cubicBezTo>
                    <a:pt x="74814" y="354265"/>
                    <a:pt x="74590" y="323586"/>
                    <a:pt x="74590" y="293130"/>
                  </a:cubicBezTo>
                  <a:cubicBezTo>
                    <a:pt x="74590" y="292235"/>
                    <a:pt x="74590" y="291339"/>
                    <a:pt x="74590" y="290219"/>
                  </a:cubicBezTo>
                  <a:cubicBezTo>
                    <a:pt x="66527" y="289995"/>
                    <a:pt x="58463" y="289995"/>
                    <a:pt x="49950" y="289995"/>
                  </a:cubicBezTo>
                  <a:close/>
                  <a:moveTo>
                    <a:pt x="374742" y="289995"/>
                  </a:moveTo>
                  <a:cubicBezTo>
                    <a:pt x="374742" y="308582"/>
                    <a:pt x="374742" y="326720"/>
                    <a:pt x="374742" y="344635"/>
                  </a:cubicBezTo>
                  <a:cubicBezTo>
                    <a:pt x="374742" y="358295"/>
                    <a:pt x="374742" y="371955"/>
                    <a:pt x="374742" y="385615"/>
                  </a:cubicBezTo>
                  <a:cubicBezTo>
                    <a:pt x="374742" y="395245"/>
                    <a:pt x="383030" y="401291"/>
                    <a:pt x="391541" y="398156"/>
                  </a:cubicBezTo>
                  <a:cubicBezTo>
                    <a:pt x="396694" y="396364"/>
                    <a:pt x="399605" y="391438"/>
                    <a:pt x="399605" y="384943"/>
                  </a:cubicBezTo>
                  <a:cubicBezTo>
                    <a:pt x="399605" y="354265"/>
                    <a:pt x="399605" y="323586"/>
                    <a:pt x="399605" y="293130"/>
                  </a:cubicBezTo>
                  <a:cubicBezTo>
                    <a:pt x="399605" y="292011"/>
                    <a:pt x="399381" y="291115"/>
                    <a:pt x="399381" y="289995"/>
                  </a:cubicBezTo>
                  <a:cubicBezTo>
                    <a:pt x="391094" y="289995"/>
                    <a:pt x="383030" y="289995"/>
                    <a:pt x="374742" y="289995"/>
                  </a:cubicBezTo>
                  <a:close/>
                </a:path>
              </a:pathLst>
            </a:custGeom>
            <a:grpFill/>
            <a:ln w="2240" cap="flat">
              <a:noFill/>
              <a:prstDash val="solid"/>
              <a:miter/>
            </a:ln>
          </p:spPr>
          <p:txBody>
            <a:bodyPr rtlCol="0" anchor="ctr"/>
            <a:lstStyle/>
            <a:p>
              <a:endParaRPr lang="ru-RU"/>
            </a:p>
          </p:txBody>
        </p:sp>
        <p:sp>
          <p:nvSpPr>
            <p:cNvPr id="536" name="Полилиния 535">
              <a:extLst>
                <a:ext uri="{FF2B5EF4-FFF2-40B4-BE49-F238E27FC236}">
                  <a16:creationId xmlns:a16="http://schemas.microsoft.com/office/drawing/2014/main" id="{B0D6277A-4A66-0DB5-91EB-704B165DDBE2}"/>
                </a:ext>
              </a:extLst>
            </p:cNvPr>
            <p:cNvSpPr/>
            <p:nvPr/>
          </p:nvSpPr>
          <p:spPr>
            <a:xfrm>
              <a:off x="10812196" y="3756168"/>
              <a:ext cx="173819" cy="173997"/>
            </a:xfrm>
            <a:custGeom>
              <a:avLst/>
              <a:gdLst>
                <a:gd name="connsiteX0" fmla="*/ 86909 w 173819"/>
                <a:gd name="connsiteY0" fmla="*/ 173997 h 173997"/>
                <a:gd name="connsiteX1" fmla="*/ 0 w 173819"/>
                <a:gd name="connsiteY1" fmla="*/ 86887 h 173997"/>
                <a:gd name="connsiteX2" fmla="*/ 87358 w 173819"/>
                <a:gd name="connsiteY2" fmla="*/ 0 h 173997"/>
                <a:gd name="connsiteX3" fmla="*/ 173820 w 173819"/>
                <a:gd name="connsiteY3" fmla="*/ 87335 h 173997"/>
                <a:gd name="connsiteX4" fmla="*/ 86909 w 173819"/>
                <a:gd name="connsiteY4" fmla="*/ 173997 h 173997"/>
                <a:gd name="connsiteX5" fmla="*/ 24864 w 173819"/>
                <a:gd name="connsiteY5" fmla="*/ 86887 h 173997"/>
                <a:gd name="connsiteX6" fmla="*/ 86909 w 173819"/>
                <a:gd name="connsiteY6" fmla="*/ 149140 h 173997"/>
                <a:gd name="connsiteX7" fmla="*/ 149180 w 173819"/>
                <a:gd name="connsiteY7" fmla="*/ 87335 h 173997"/>
                <a:gd name="connsiteX8" fmla="*/ 87358 w 173819"/>
                <a:gd name="connsiteY8" fmla="*/ 24857 h 173997"/>
                <a:gd name="connsiteX9" fmla="*/ 24864 w 173819"/>
                <a:gd name="connsiteY9" fmla="*/ 86887 h 17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819" h="173997">
                  <a:moveTo>
                    <a:pt x="86909" y="173997"/>
                  </a:moveTo>
                  <a:cubicBezTo>
                    <a:pt x="38751" y="173997"/>
                    <a:pt x="0" y="135257"/>
                    <a:pt x="0" y="86887"/>
                  </a:cubicBezTo>
                  <a:cubicBezTo>
                    <a:pt x="0" y="38517"/>
                    <a:pt x="38975" y="0"/>
                    <a:pt x="87358" y="0"/>
                  </a:cubicBezTo>
                  <a:cubicBezTo>
                    <a:pt x="135292" y="0"/>
                    <a:pt x="173820" y="38965"/>
                    <a:pt x="173820" y="87335"/>
                  </a:cubicBezTo>
                  <a:cubicBezTo>
                    <a:pt x="173820" y="135257"/>
                    <a:pt x="134845" y="173997"/>
                    <a:pt x="86909" y="173997"/>
                  </a:cubicBezTo>
                  <a:close/>
                  <a:moveTo>
                    <a:pt x="24864" y="86887"/>
                  </a:moveTo>
                  <a:cubicBezTo>
                    <a:pt x="24864" y="120925"/>
                    <a:pt x="52863" y="149140"/>
                    <a:pt x="86909" y="149140"/>
                  </a:cubicBezTo>
                  <a:cubicBezTo>
                    <a:pt x="120733" y="149140"/>
                    <a:pt x="148956" y="121373"/>
                    <a:pt x="149180" y="87335"/>
                  </a:cubicBezTo>
                  <a:cubicBezTo>
                    <a:pt x="149405" y="53297"/>
                    <a:pt x="121405" y="25081"/>
                    <a:pt x="87358" y="24857"/>
                  </a:cubicBezTo>
                  <a:cubicBezTo>
                    <a:pt x="53310" y="24857"/>
                    <a:pt x="24864" y="52849"/>
                    <a:pt x="24864" y="86887"/>
                  </a:cubicBezTo>
                  <a:close/>
                </a:path>
              </a:pathLst>
            </a:custGeom>
            <a:grpFill/>
            <a:ln w="2240" cap="flat">
              <a:noFill/>
              <a:prstDash val="solid"/>
              <a:miter/>
            </a:ln>
          </p:spPr>
          <p:txBody>
            <a:bodyPr rtlCol="0" anchor="ctr"/>
            <a:lstStyle/>
            <a:p>
              <a:endParaRPr lang="ru-RU"/>
            </a:p>
          </p:txBody>
        </p:sp>
        <p:sp>
          <p:nvSpPr>
            <p:cNvPr id="537" name="Полилиния 536">
              <a:extLst>
                <a:ext uri="{FF2B5EF4-FFF2-40B4-BE49-F238E27FC236}">
                  <a16:creationId xmlns:a16="http://schemas.microsoft.com/office/drawing/2014/main" id="{B965083A-BAA2-A13D-AABE-9D19CA277A15}"/>
                </a:ext>
              </a:extLst>
            </p:cNvPr>
            <p:cNvSpPr/>
            <p:nvPr/>
          </p:nvSpPr>
          <p:spPr>
            <a:xfrm>
              <a:off x="10886841" y="3806098"/>
              <a:ext cx="41382" cy="49664"/>
            </a:xfrm>
            <a:custGeom>
              <a:avLst/>
              <a:gdLst>
                <a:gd name="connsiteX0" fmla="*/ 24808 w 41382"/>
                <a:gd name="connsiteY0" fmla="*/ 24864 h 49664"/>
                <a:gd name="connsiteX1" fmla="*/ 29736 w 41382"/>
                <a:gd name="connsiteY1" fmla="*/ 24864 h 49664"/>
                <a:gd name="connsiteX2" fmla="*/ 41383 w 41382"/>
                <a:gd name="connsiteY2" fmla="*/ 36956 h 49664"/>
                <a:gd name="connsiteX3" fmla="*/ 29736 w 41382"/>
                <a:gd name="connsiteY3" fmla="*/ 49497 h 49664"/>
                <a:gd name="connsiteX4" fmla="*/ 11592 w 41382"/>
                <a:gd name="connsiteY4" fmla="*/ 49497 h 49664"/>
                <a:gd name="connsiteX5" fmla="*/ 168 w 41382"/>
                <a:gd name="connsiteY5" fmla="*/ 37628 h 49664"/>
                <a:gd name="connsiteX6" fmla="*/ 168 w 41382"/>
                <a:gd name="connsiteY6" fmla="*/ 11652 h 49664"/>
                <a:gd name="connsiteX7" fmla="*/ 12488 w 41382"/>
                <a:gd name="connsiteY7" fmla="*/ 7 h 49664"/>
                <a:gd name="connsiteX8" fmla="*/ 24808 w 41382"/>
                <a:gd name="connsiteY8" fmla="*/ 11875 h 49664"/>
                <a:gd name="connsiteX9" fmla="*/ 24808 w 41382"/>
                <a:gd name="connsiteY9" fmla="*/ 24864 h 4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82" h="49664">
                  <a:moveTo>
                    <a:pt x="24808" y="24864"/>
                  </a:moveTo>
                  <a:cubicBezTo>
                    <a:pt x="26823" y="24864"/>
                    <a:pt x="28167" y="24864"/>
                    <a:pt x="29736" y="24864"/>
                  </a:cubicBezTo>
                  <a:cubicBezTo>
                    <a:pt x="36231" y="25311"/>
                    <a:pt x="41160" y="30462"/>
                    <a:pt x="41383" y="36956"/>
                  </a:cubicBezTo>
                  <a:cubicBezTo>
                    <a:pt x="41383" y="43674"/>
                    <a:pt x="36456" y="49273"/>
                    <a:pt x="29736" y="49497"/>
                  </a:cubicBezTo>
                  <a:cubicBezTo>
                    <a:pt x="23688" y="49720"/>
                    <a:pt x="17640" y="49720"/>
                    <a:pt x="11592" y="49497"/>
                  </a:cubicBezTo>
                  <a:cubicBezTo>
                    <a:pt x="5321" y="49273"/>
                    <a:pt x="168" y="44122"/>
                    <a:pt x="168" y="37628"/>
                  </a:cubicBezTo>
                  <a:cubicBezTo>
                    <a:pt x="-56" y="28895"/>
                    <a:pt x="-56" y="20161"/>
                    <a:pt x="168" y="11652"/>
                  </a:cubicBezTo>
                  <a:cubicBezTo>
                    <a:pt x="168" y="4933"/>
                    <a:pt x="5768" y="-217"/>
                    <a:pt x="12488" y="7"/>
                  </a:cubicBezTo>
                  <a:cubicBezTo>
                    <a:pt x="19208" y="7"/>
                    <a:pt x="24583" y="5157"/>
                    <a:pt x="24808" y="11875"/>
                  </a:cubicBezTo>
                  <a:cubicBezTo>
                    <a:pt x="24808" y="15906"/>
                    <a:pt x="24808" y="19937"/>
                    <a:pt x="24808" y="24864"/>
                  </a:cubicBezTo>
                  <a:close/>
                </a:path>
              </a:pathLst>
            </a:custGeom>
            <a:grpFill/>
            <a:ln w="2240" cap="flat">
              <a:noFill/>
              <a:prstDash val="solid"/>
              <a:miter/>
            </a:ln>
          </p:spPr>
          <p:txBody>
            <a:bodyPr rtlCol="0" anchor="ctr"/>
            <a:lstStyle/>
            <a:p>
              <a:endParaRPr lang="ru-RU"/>
            </a:p>
          </p:txBody>
        </p:sp>
      </p:grpSp>
      <p:grpSp>
        <p:nvGrpSpPr>
          <p:cNvPr id="538" name="Рисунок 2">
            <a:extLst>
              <a:ext uri="{FF2B5EF4-FFF2-40B4-BE49-F238E27FC236}">
                <a16:creationId xmlns:a16="http://schemas.microsoft.com/office/drawing/2014/main" id="{9D778590-CC90-3506-DE54-EAD70C39D3FB}"/>
              </a:ext>
            </a:extLst>
          </p:cNvPr>
          <p:cNvGrpSpPr/>
          <p:nvPr/>
        </p:nvGrpSpPr>
        <p:grpSpPr>
          <a:xfrm>
            <a:off x="6044762" y="6036924"/>
            <a:ext cx="287631" cy="287987"/>
            <a:chOff x="11401671" y="4302792"/>
            <a:chExt cx="396322" cy="396812"/>
          </a:xfrm>
          <a:solidFill>
            <a:schemeClr val="tx2"/>
          </a:solidFill>
        </p:grpSpPr>
        <p:sp>
          <p:nvSpPr>
            <p:cNvPr id="539" name="Полилиния 538">
              <a:extLst>
                <a:ext uri="{FF2B5EF4-FFF2-40B4-BE49-F238E27FC236}">
                  <a16:creationId xmlns:a16="http://schemas.microsoft.com/office/drawing/2014/main" id="{EDFE5E11-FDEA-5066-184F-D410D663DD32}"/>
                </a:ext>
              </a:extLst>
            </p:cNvPr>
            <p:cNvSpPr/>
            <p:nvPr/>
          </p:nvSpPr>
          <p:spPr>
            <a:xfrm>
              <a:off x="11572207" y="4549792"/>
              <a:ext cx="55551" cy="112862"/>
            </a:xfrm>
            <a:custGeom>
              <a:avLst/>
              <a:gdLst>
                <a:gd name="connsiteX0" fmla="*/ 55551 w 55551"/>
                <a:gd name="connsiteY0" fmla="*/ 0 h 112862"/>
                <a:gd name="connsiteX1" fmla="*/ 0 w 55551"/>
                <a:gd name="connsiteY1" fmla="*/ 448 h 112862"/>
                <a:gd name="connsiteX2" fmla="*/ 0 w 55551"/>
                <a:gd name="connsiteY2" fmla="*/ 112863 h 112862"/>
                <a:gd name="connsiteX3" fmla="*/ 55551 w 55551"/>
                <a:gd name="connsiteY3" fmla="*/ 112863 h 112862"/>
                <a:gd name="connsiteX4" fmla="*/ 55551 w 55551"/>
                <a:gd name="connsiteY4" fmla="*/ 0 h 11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51" h="112862">
                  <a:moveTo>
                    <a:pt x="55551" y="0"/>
                  </a:moveTo>
                  <a:cubicBezTo>
                    <a:pt x="36736" y="8957"/>
                    <a:pt x="18368" y="8510"/>
                    <a:pt x="0" y="448"/>
                  </a:cubicBezTo>
                  <a:cubicBezTo>
                    <a:pt x="0" y="38741"/>
                    <a:pt x="0" y="75690"/>
                    <a:pt x="0" y="112863"/>
                  </a:cubicBezTo>
                  <a:cubicBezTo>
                    <a:pt x="18592" y="112863"/>
                    <a:pt x="36959" y="112863"/>
                    <a:pt x="55551" y="112863"/>
                  </a:cubicBezTo>
                  <a:cubicBezTo>
                    <a:pt x="55551" y="75018"/>
                    <a:pt x="55551" y="38293"/>
                    <a:pt x="55551" y="0"/>
                  </a:cubicBezTo>
                  <a:close/>
                </a:path>
              </a:pathLst>
            </a:custGeom>
            <a:grpFill/>
            <a:ln w="2240" cap="flat">
              <a:noFill/>
              <a:prstDash val="solid"/>
              <a:miter/>
            </a:ln>
          </p:spPr>
          <p:txBody>
            <a:bodyPr rtlCol="0" anchor="ctr"/>
            <a:lstStyle/>
            <a:p>
              <a:endParaRPr lang="ru-RU"/>
            </a:p>
          </p:txBody>
        </p:sp>
        <p:sp>
          <p:nvSpPr>
            <p:cNvPr id="540" name="Полилиния 539">
              <a:extLst>
                <a:ext uri="{FF2B5EF4-FFF2-40B4-BE49-F238E27FC236}">
                  <a16:creationId xmlns:a16="http://schemas.microsoft.com/office/drawing/2014/main" id="{82BF11C6-2142-3FA4-B133-ECE363D67ED5}"/>
                </a:ext>
              </a:extLst>
            </p:cNvPr>
            <p:cNvSpPr/>
            <p:nvPr/>
          </p:nvSpPr>
          <p:spPr>
            <a:xfrm>
              <a:off x="11401671" y="4335487"/>
              <a:ext cx="96617" cy="179147"/>
            </a:xfrm>
            <a:custGeom>
              <a:avLst/>
              <a:gdLst>
                <a:gd name="connsiteX0" fmla="*/ 77 w 96617"/>
                <a:gd name="connsiteY0" fmla="*/ 0 h 179147"/>
                <a:gd name="connsiteX1" fmla="*/ 7917 w 96617"/>
                <a:gd name="connsiteY1" fmla="*/ 57775 h 179147"/>
                <a:gd name="connsiteX2" fmla="*/ 50699 w 96617"/>
                <a:gd name="connsiteY2" fmla="*/ 145110 h 179147"/>
                <a:gd name="connsiteX3" fmla="*/ 96618 w 96617"/>
                <a:gd name="connsiteY3" fmla="*/ 179148 h 179147"/>
                <a:gd name="connsiteX4" fmla="*/ 45099 w 96617"/>
                <a:gd name="connsiteY4" fmla="*/ 0 h 179147"/>
                <a:gd name="connsiteX5" fmla="*/ 77 w 96617"/>
                <a:gd name="connsiteY5" fmla="*/ 0 h 17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617" h="179147">
                  <a:moveTo>
                    <a:pt x="77" y="0"/>
                  </a:moveTo>
                  <a:cubicBezTo>
                    <a:pt x="-595" y="11868"/>
                    <a:pt x="3213" y="39636"/>
                    <a:pt x="7917" y="57775"/>
                  </a:cubicBezTo>
                  <a:cubicBezTo>
                    <a:pt x="16204" y="89798"/>
                    <a:pt x="29197" y="119581"/>
                    <a:pt x="50699" y="145110"/>
                  </a:cubicBezTo>
                  <a:cubicBezTo>
                    <a:pt x="63019" y="159665"/>
                    <a:pt x="77578" y="171534"/>
                    <a:pt x="96618" y="179148"/>
                  </a:cubicBezTo>
                  <a:cubicBezTo>
                    <a:pt x="64363" y="122940"/>
                    <a:pt x="50699" y="62702"/>
                    <a:pt x="45099" y="0"/>
                  </a:cubicBezTo>
                  <a:cubicBezTo>
                    <a:pt x="29644" y="0"/>
                    <a:pt x="14860" y="0"/>
                    <a:pt x="77" y="0"/>
                  </a:cubicBezTo>
                  <a:close/>
                </a:path>
              </a:pathLst>
            </a:custGeom>
            <a:grpFill/>
            <a:ln w="2240" cap="flat">
              <a:noFill/>
              <a:prstDash val="solid"/>
              <a:miter/>
            </a:ln>
          </p:spPr>
          <p:txBody>
            <a:bodyPr rtlCol="0" anchor="ctr"/>
            <a:lstStyle/>
            <a:p>
              <a:endParaRPr lang="ru-RU"/>
            </a:p>
          </p:txBody>
        </p:sp>
        <p:sp>
          <p:nvSpPr>
            <p:cNvPr id="541" name="Полилиния 540">
              <a:extLst>
                <a:ext uri="{FF2B5EF4-FFF2-40B4-BE49-F238E27FC236}">
                  <a16:creationId xmlns:a16="http://schemas.microsoft.com/office/drawing/2014/main" id="{FE4058B7-8AAA-6688-9217-1795042F72E8}"/>
                </a:ext>
              </a:extLst>
            </p:cNvPr>
            <p:cNvSpPr/>
            <p:nvPr/>
          </p:nvSpPr>
          <p:spPr>
            <a:xfrm>
              <a:off x="11471858" y="4302792"/>
              <a:ext cx="255004" cy="255923"/>
            </a:xfrm>
            <a:custGeom>
              <a:avLst/>
              <a:gdLst>
                <a:gd name="connsiteX0" fmla="*/ 254905 w 255004"/>
                <a:gd name="connsiteY0" fmla="*/ 10973 h 255923"/>
                <a:gd name="connsiteX1" fmla="*/ 254905 w 255004"/>
                <a:gd name="connsiteY1" fmla="*/ 0 h 255923"/>
                <a:gd name="connsiteX2" fmla="*/ 0 w 255004"/>
                <a:gd name="connsiteY2" fmla="*/ 0 h 255923"/>
                <a:gd name="connsiteX3" fmla="*/ 0 w 255004"/>
                <a:gd name="connsiteY3" fmla="*/ 4703 h 255923"/>
                <a:gd name="connsiteX4" fmla="*/ 8736 w 255004"/>
                <a:gd name="connsiteY4" fmla="*/ 85767 h 255923"/>
                <a:gd name="connsiteX5" fmla="*/ 44575 w 255004"/>
                <a:gd name="connsiteY5" fmla="*/ 190121 h 255923"/>
                <a:gd name="connsiteX6" fmla="*/ 88029 w 255004"/>
                <a:gd name="connsiteY6" fmla="*/ 242297 h 255923"/>
                <a:gd name="connsiteX7" fmla="*/ 154332 w 255004"/>
                <a:gd name="connsiteY7" fmla="*/ 249687 h 255923"/>
                <a:gd name="connsiteX8" fmla="*/ 189947 w 255004"/>
                <a:gd name="connsiteY8" fmla="*/ 220352 h 255923"/>
                <a:gd name="connsiteX9" fmla="*/ 232058 w 255004"/>
                <a:gd name="connsiteY9" fmla="*/ 139511 h 255923"/>
                <a:gd name="connsiteX10" fmla="*/ 254905 w 255004"/>
                <a:gd name="connsiteY10" fmla="*/ 10973 h 25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004" h="255923">
                  <a:moveTo>
                    <a:pt x="254905" y="10973"/>
                  </a:moveTo>
                  <a:cubicBezTo>
                    <a:pt x="255129" y="7390"/>
                    <a:pt x="254905" y="3807"/>
                    <a:pt x="254905" y="0"/>
                  </a:cubicBezTo>
                  <a:cubicBezTo>
                    <a:pt x="169787" y="0"/>
                    <a:pt x="85118" y="0"/>
                    <a:pt x="0" y="0"/>
                  </a:cubicBezTo>
                  <a:cubicBezTo>
                    <a:pt x="0" y="1792"/>
                    <a:pt x="0" y="3135"/>
                    <a:pt x="0" y="4703"/>
                  </a:cubicBezTo>
                  <a:cubicBezTo>
                    <a:pt x="896" y="32023"/>
                    <a:pt x="3584" y="58895"/>
                    <a:pt x="8736" y="85767"/>
                  </a:cubicBezTo>
                  <a:cubicBezTo>
                    <a:pt x="15680" y="122269"/>
                    <a:pt x="26655" y="157426"/>
                    <a:pt x="44575" y="190121"/>
                  </a:cubicBezTo>
                  <a:cubicBezTo>
                    <a:pt x="55550" y="210275"/>
                    <a:pt x="68990" y="228861"/>
                    <a:pt x="88029" y="242297"/>
                  </a:cubicBezTo>
                  <a:cubicBezTo>
                    <a:pt x="108637" y="256853"/>
                    <a:pt x="130812" y="260436"/>
                    <a:pt x="154332" y="249687"/>
                  </a:cubicBezTo>
                  <a:cubicBezTo>
                    <a:pt x="168667" y="242969"/>
                    <a:pt x="180091" y="232444"/>
                    <a:pt x="189947" y="220352"/>
                  </a:cubicBezTo>
                  <a:cubicBezTo>
                    <a:pt x="209659" y="196391"/>
                    <a:pt x="222203" y="168623"/>
                    <a:pt x="232058" y="139511"/>
                  </a:cubicBezTo>
                  <a:cubicBezTo>
                    <a:pt x="246394" y="97860"/>
                    <a:pt x="252889" y="54864"/>
                    <a:pt x="254905" y="10973"/>
                  </a:cubicBezTo>
                  <a:close/>
                </a:path>
              </a:pathLst>
            </a:custGeom>
            <a:grpFill/>
            <a:ln w="2240" cap="flat">
              <a:noFill/>
              <a:prstDash val="solid"/>
              <a:miter/>
            </a:ln>
          </p:spPr>
          <p:txBody>
            <a:bodyPr rtlCol="0" anchor="ctr"/>
            <a:lstStyle/>
            <a:p>
              <a:endParaRPr lang="ru-RU"/>
            </a:p>
          </p:txBody>
        </p:sp>
        <p:sp>
          <p:nvSpPr>
            <p:cNvPr id="542" name="Полилиния 541">
              <a:extLst>
                <a:ext uri="{FF2B5EF4-FFF2-40B4-BE49-F238E27FC236}">
                  <a16:creationId xmlns:a16="http://schemas.microsoft.com/office/drawing/2014/main" id="{C89CD379-A6B3-3754-DA21-0F19CDBA47D6}"/>
                </a:ext>
              </a:extLst>
            </p:cNvPr>
            <p:cNvSpPr/>
            <p:nvPr/>
          </p:nvSpPr>
          <p:spPr>
            <a:xfrm>
              <a:off x="11506784" y="4655486"/>
              <a:ext cx="185083" cy="44118"/>
            </a:xfrm>
            <a:custGeom>
              <a:avLst/>
              <a:gdLst>
                <a:gd name="connsiteX0" fmla="*/ 55792 w 185083"/>
                <a:gd name="connsiteY0" fmla="*/ 452 h 44118"/>
                <a:gd name="connsiteX1" fmla="*/ 21073 w 185083"/>
                <a:gd name="connsiteY1" fmla="*/ 452 h 44118"/>
                <a:gd name="connsiteX2" fmla="*/ 466 w 185083"/>
                <a:gd name="connsiteY2" fmla="*/ 18143 h 44118"/>
                <a:gd name="connsiteX3" fmla="*/ 242 w 185083"/>
                <a:gd name="connsiteY3" fmla="*/ 44119 h 44118"/>
                <a:gd name="connsiteX4" fmla="*/ 185038 w 185083"/>
                <a:gd name="connsiteY4" fmla="*/ 44119 h 44118"/>
                <a:gd name="connsiteX5" fmla="*/ 185038 w 185083"/>
                <a:gd name="connsiteY5" fmla="*/ 24637 h 44118"/>
                <a:gd name="connsiteX6" fmla="*/ 160621 w 185083"/>
                <a:gd name="connsiteY6" fmla="*/ 4 h 44118"/>
                <a:gd name="connsiteX7" fmla="*/ 55792 w 185083"/>
                <a:gd name="connsiteY7" fmla="*/ 452 h 4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083" h="44118">
                  <a:moveTo>
                    <a:pt x="55792" y="452"/>
                  </a:moveTo>
                  <a:cubicBezTo>
                    <a:pt x="44144" y="452"/>
                    <a:pt x="32722" y="228"/>
                    <a:pt x="21073" y="452"/>
                  </a:cubicBezTo>
                  <a:cubicBezTo>
                    <a:pt x="10994" y="676"/>
                    <a:pt x="1585" y="8514"/>
                    <a:pt x="466" y="18143"/>
                  </a:cubicBezTo>
                  <a:cubicBezTo>
                    <a:pt x="-430" y="26652"/>
                    <a:pt x="242" y="35386"/>
                    <a:pt x="242" y="44119"/>
                  </a:cubicBezTo>
                  <a:cubicBezTo>
                    <a:pt x="61841" y="44119"/>
                    <a:pt x="123215" y="44119"/>
                    <a:pt x="185038" y="44119"/>
                  </a:cubicBezTo>
                  <a:cubicBezTo>
                    <a:pt x="185038" y="37625"/>
                    <a:pt x="184813" y="31131"/>
                    <a:pt x="185038" y="24637"/>
                  </a:cubicBezTo>
                  <a:cubicBezTo>
                    <a:pt x="185933" y="9185"/>
                    <a:pt x="173614" y="-220"/>
                    <a:pt x="160621" y="4"/>
                  </a:cubicBezTo>
                  <a:cubicBezTo>
                    <a:pt x="125679" y="900"/>
                    <a:pt x="90736" y="452"/>
                    <a:pt x="55792" y="452"/>
                  </a:cubicBezTo>
                  <a:close/>
                </a:path>
              </a:pathLst>
            </a:custGeom>
            <a:grpFill/>
            <a:ln w="2240" cap="flat">
              <a:noFill/>
              <a:prstDash val="solid"/>
              <a:miter/>
            </a:ln>
          </p:spPr>
          <p:txBody>
            <a:bodyPr rtlCol="0" anchor="ctr"/>
            <a:lstStyle/>
            <a:p>
              <a:endParaRPr lang="ru-RU"/>
            </a:p>
          </p:txBody>
        </p:sp>
        <p:sp>
          <p:nvSpPr>
            <p:cNvPr id="543" name="Полилиния 542">
              <a:extLst>
                <a:ext uri="{FF2B5EF4-FFF2-40B4-BE49-F238E27FC236}">
                  <a16:creationId xmlns:a16="http://schemas.microsoft.com/office/drawing/2014/main" id="{C356791D-E5AF-80F0-70A3-DFDEA12B64FB}"/>
                </a:ext>
              </a:extLst>
            </p:cNvPr>
            <p:cNvSpPr/>
            <p:nvPr/>
          </p:nvSpPr>
          <p:spPr>
            <a:xfrm>
              <a:off x="11700557" y="4335263"/>
              <a:ext cx="97437" cy="179371"/>
            </a:xfrm>
            <a:custGeom>
              <a:avLst/>
              <a:gdLst>
                <a:gd name="connsiteX0" fmla="*/ 0 w 97437"/>
                <a:gd name="connsiteY0" fmla="*/ 179372 h 179371"/>
                <a:gd name="connsiteX1" fmla="*/ 7391 w 97437"/>
                <a:gd name="connsiteY1" fmla="*/ 176237 h 179371"/>
                <a:gd name="connsiteX2" fmla="*/ 17024 w 97437"/>
                <a:gd name="connsiteY2" fmla="*/ 170862 h 179371"/>
                <a:gd name="connsiteX3" fmla="*/ 74814 w 97437"/>
                <a:gd name="connsiteY3" fmla="*/ 98979 h 179371"/>
                <a:gd name="connsiteX4" fmla="*/ 94973 w 97437"/>
                <a:gd name="connsiteY4" fmla="*/ 26648 h 179371"/>
                <a:gd name="connsiteX5" fmla="*/ 97437 w 97437"/>
                <a:gd name="connsiteY5" fmla="*/ 0 h 179371"/>
                <a:gd name="connsiteX6" fmla="*/ 51743 w 97437"/>
                <a:gd name="connsiteY6" fmla="*/ 0 h 179371"/>
                <a:gd name="connsiteX7" fmla="*/ 0 w 97437"/>
                <a:gd name="connsiteY7" fmla="*/ 179372 h 17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37" h="179371">
                  <a:moveTo>
                    <a:pt x="0" y="179372"/>
                  </a:moveTo>
                  <a:cubicBezTo>
                    <a:pt x="3136" y="178028"/>
                    <a:pt x="5376" y="177356"/>
                    <a:pt x="7391" y="176237"/>
                  </a:cubicBezTo>
                  <a:cubicBezTo>
                    <a:pt x="10751" y="174445"/>
                    <a:pt x="13887" y="172878"/>
                    <a:pt x="17024" y="170862"/>
                  </a:cubicBezTo>
                  <a:cubicBezTo>
                    <a:pt x="44350" y="153395"/>
                    <a:pt x="61598" y="127867"/>
                    <a:pt x="74814" y="98979"/>
                  </a:cubicBezTo>
                  <a:cubicBezTo>
                    <a:pt x="85342" y="75914"/>
                    <a:pt x="91613" y="51729"/>
                    <a:pt x="94973" y="26648"/>
                  </a:cubicBezTo>
                  <a:cubicBezTo>
                    <a:pt x="96093" y="17915"/>
                    <a:pt x="96765" y="9182"/>
                    <a:pt x="97437" y="0"/>
                  </a:cubicBezTo>
                  <a:cubicBezTo>
                    <a:pt x="81758" y="0"/>
                    <a:pt x="66974" y="0"/>
                    <a:pt x="51743" y="0"/>
                  </a:cubicBezTo>
                  <a:cubicBezTo>
                    <a:pt x="46143" y="62926"/>
                    <a:pt x="32479" y="123164"/>
                    <a:pt x="0" y="179372"/>
                  </a:cubicBezTo>
                  <a:close/>
                </a:path>
              </a:pathLst>
            </a:custGeom>
            <a:grpFill/>
            <a:ln w="2240" cap="flat">
              <a:noFill/>
              <a:prstDash val="solid"/>
              <a:miter/>
            </a:ln>
          </p:spPr>
          <p:txBody>
            <a:bodyPr rtlCol="0" anchor="ctr"/>
            <a:lstStyle/>
            <a:p>
              <a:endParaRPr lang="ru-RU"/>
            </a:p>
          </p:txBody>
        </p:sp>
      </p:grpSp>
      <p:grpSp>
        <p:nvGrpSpPr>
          <p:cNvPr id="544" name="Рисунок 2">
            <a:extLst>
              <a:ext uri="{FF2B5EF4-FFF2-40B4-BE49-F238E27FC236}">
                <a16:creationId xmlns:a16="http://schemas.microsoft.com/office/drawing/2014/main" id="{1D37B02B-B629-38D7-84A5-6206EB46F92E}"/>
              </a:ext>
            </a:extLst>
          </p:cNvPr>
          <p:cNvGrpSpPr/>
          <p:nvPr/>
        </p:nvGrpSpPr>
        <p:grpSpPr>
          <a:xfrm>
            <a:off x="6910491" y="6022477"/>
            <a:ext cx="318623" cy="316880"/>
            <a:chOff x="10686535" y="4295627"/>
            <a:chExt cx="424917" cy="422593"/>
          </a:xfrm>
          <a:solidFill>
            <a:schemeClr val="tx2"/>
          </a:solidFill>
        </p:grpSpPr>
        <p:sp>
          <p:nvSpPr>
            <p:cNvPr id="545" name="Полилиния 544">
              <a:extLst>
                <a:ext uri="{FF2B5EF4-FFF2-40B4-BE49-F238E27FC236}">
                  <a16:creationId xmlns:a16="http://schemas.microsoft.com/office/drawing/2014/main" id="{0B208B03-4CA7-75A6-4741-B264954A7289}"/>
                </a:ext>
              </a:extLst>
            </p:cNvPr>
            <p:cNvSpPr/>
            <p:nvPr/>
          </p:nvSpPr>
          <p:spPr>
            <a:xfrm>
              <a:off x="10686535" y="4326530"/>
              <a:ext cx="85101" cy="239385"/>
            </a:xfrm>
            <a:custGeom>
              <a:avLst/>
              <a:gdLst>
                <a:gd name="connsiteX0" fmla="*/ 84670 w 85101"/>
                <a:gd name="connsiteY0" fmla="*/ 71211 h 239385"/>
                <a:gd name="connsiteX1" fmla="*/ 84670 w 85101"/>
                <a:gd name="connsiteY1" fmla="*/ 45907 h 239385"/>
                <a:gd name="connsiteX2" fmla="*/ 84670 w 85101"/>
                <a:gd name="connsiteY2" fmla="*/ 10749 h 239385"/>
                <a:gd name="connsiteX3" fmla="*/ 78398 w 85101"/>
                <a:gd name="connsiteY3" fmla="*/ 0 h 239385"/>
                <a:gd name="connsiteX4" fmla="*/ 73918 w 85101"/>
                <a:gd name="connsiteY4" fmla="*/ 0 h 239385"/>
                <a:gd name="connsiteX5" fmla="*/ 67647 w 85101"/>
                <a:gd name="connsiteY5" fmla="*/ 10749 h 239385"/>
                <a:gd name="connsiteX6" fmla="*/ 67647 w 85101"/>
                <a:gd name="connsiteY6" fmla="*/ 58447 h 239385"/>
                <a:gd name="connsiteX7" fmla="*/ 67647 w 85101"/>
                <a:gd name="connsiteY7" fmla="*/ 61582 h 239385"/>
                <a:gd name="connsiteX8" fmla="*/ 50847 w 85101"/>
                <a:gd name="connsiteY8" fmla="*/ 61582 h 239385"/>
                <a:gd name="connsiteX9" fmla="*/ 50847 w 85101"/>
                <a:gd name="connsiteY9" fmla="*/ 58671 h 239385"/>
                <a:gd name="connsiteX10" fmla="*/ 50847 w 85101"/>
                <a:gd name="connsiteY10" fmla="*/ 10749 h 239385"/>
                <a:gd name="connsiteX11" fmla="*/ 44575 w 85101"/>
                <a:gd name="connsiteY11" fmla="*/ 0 h 239385"/>
                <a:gd name="connsiteX12" fmla="*/ 40095 w 85101"/>
                <a:gd name="connsiteY12" fmla="*/ 0 h 239385"/>
                <a:gd name="connsiteX13" fmla="*/ 33823 w 85101"/>
                <a:gd name="connsiteY13" fmla="*/ 10749 h 239385"/>
                <a:gd name="connsiteX14" fmla="*/ 33823 w 85101"/>
                <a:gd name="connsiteY14" fmla="*/ 58447 h 239385"/>
                <a:gd name="connsiteX15" fmla="*/ 33823 w 85101"/>
                <a:gd name="connsiteY15" fmla="*/ 61582 h 239385"/>
                <a:gd name="connsiteX16" fmla="*/ 17024 w 85101"/>
                <a:gd name="connsiteY16" fmla="*/ 61582 h 239385"/>
                <a:gd name="connsiteX17" fmla="*/ 17024 w 85101"/>
                <a:gd name="connsiteY17" fmla="*/ 58671 h 239385"/>
                <a:gd name="connsiteX18" fmla="*/ 17024 w 85101"/>
                <a:gd name="connsiteY18" fmla="*/ 10749 h 239385"/>
                <a:gd name="connsiteX19" fmla="*/ 10752 w 85101"/>
                <a:gd name="connsiteY19" fmla="*/ 0 h 239385"/>
                <a:gd name="connsiteX20" fmla="*/ 6272 w 85101"/>
                <a:gd name="connsiteY20" fmla="*/ 0 h 239385"/>
                <a:gd name="connsiteX21" fmla="*/ 0 w 85101"/>
                <a:gd name="connsiteY21" fmla="*/ 6270 h 239385"/>
                <a:gd name="connsiteX22" fmla="*/ 0 w 85101"/>
                <a:gd name="connsiteY22" fmla="*/ 72555 h 239385"/>
                <a:gd name="connsiteX23" fmla="*/ 0 w 85101"/>
                <a:gd name="connsiteY23" fmla="*/ 72555 h 239385"/>
                <a:gd name="connsiteX24" fmla="*/ 0 w 85101"/>
                <a:gd name="connsiteY24" fmla="*/ 86886 h 239385"/>
                <a:gd name="connsiteX25" fmla="*/ 7392 w 85101"/>
                <a:gd name="connsiteY25" fmla="*/ 105025 h 239385"/>
                <a:gd name="connsiteX26" fmla="*/ 22624 w 85101"/>
                <a:gd name="connsiteY26" fmla="*/ 120253 h 239385"/>
                <a:gd name="connsiteX27" fmla="*/ 27999 w 85101"/>
                <a:gd name="connsiteY27" fmla="*/ 133689 h 239385"/>
                <a:gd name="connsiteX28" fmla="*/ 27999 w 85101"/>
                <a:gd name="connsiteY28" fmla="*/ 234459 h 239385"/>
                <a:gd name="connsiteX29" fmla="*/ 27999 w 85101"/>
                <a:gd name="connsiteY29" fmla="*/ 239386 h 239385"/>
                <a:gd name="connsiteX30" fmla="*/ 56223 w 85101"/>
                <a:gd name="connsiteY30" fmla="*/ 239386 h 239385"/>
                <a:gd name="connsiteX31" fmla="*/ 56223 w 85101"/>
                <a:gd name="connsiteY31" fmla="*/ 234236 h 239385"/>
                <a:gd name="connsiteX32" fmla="*/ 56223 w 85101"/>
                <a:gd name="connsiteY32" fmla="*/ 133465 h 239385"/>
                <a:gd name="connsiteX33" fmla="*/ 61598 w 85101"/>
                <a:gd name="connsiteY33" fmla="*/ 120477 h 239385"/>
                <a:gd name="connsiteX34" fmla="*/ 73694 w 85101"/>
                <a:gd name="connsiteY34" fmla="*/ 108608 h 239385"/>
                <a:gd name="connsiteX35" fmla="*/ 84670 w 85101"/>
                <a:gd name="connsiteY35" fmla="*/ 71211 h 23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101" h="239385">
                  <a:moveTo>
                    <a:pt x="84670" y="71211"/>
                  </a:moveTo>
                  <a:cubicBezTo>
                    <a:pt x="84670" y="69868"/>
                    <a:pt x="84670" y="45907"/>
                    <a:pt x="84670" y="45907"/>
                  </a:cubicBezTo>
                  <a:cubicBezTo>
                    <a:pt x="84670" y="34262"/>
                    <a:pt x="84446" y="22617"/>
                    <a:pt x="84670" y="10749"/>
                  </a:cubicBezTo>
                  <a:cubicBezTo>
                    <a:pt x="84670" y="5598"/>
                    <a:pt x="83102" y="2015"/>
                    <a:pt x="78398" y="0"/>
                  </a:cubicBezTo>
                  <a:lnTo>
                    <a:pt x="73918" y="0"/>
                  </a:lnTo>
                  <a:cubicBezTo>
                    <a:pt x="69214" y="2015"/>
                    <a:pt x="67647" y="5598"/>
                    <a:pt x="67647" y="10749"/>
                  </a:cubicBezTo>
                  <a:cubicBezTo>
                    <a:pt x="67871" y="26648"/>
                    <a:pt x="67647" y="42548"/>
                    <a:pt x="67647" y="58447"/>
                  </a:cubicBezTo>
                  <a:lnTo>
                    <a:pt x="67647" y="61582"/>
                  </a:lnTo>
                  <a:lnTo>
                    <a:pt x="50847" y="61582"/>
                  </a:lnTo>
                  <a:lnTo>
                    <a:pt x="50847" y="58671"/>
                  </a:lnTo>
                  <a:cubicBezTo>
                    <a:pt x="50847" y="42771"/>
                    <a:pt x="50623" y="26648"/>
                    <a:pt x="50847" y="10749"/>
                  </a:cubicBezTo>
                  <a:cubicBezTo>
                    <a:pt x="50847" y="5598"/>
                    <a:pt x="49279" y="2015"/>
                    <a:pt x="44575" y="0"/>
                  </a:cubicBezTo>
                  <a:lnTo>
                    <a:pt x="40095" y="0"/>
                  </a:lnTo>
                  <a:cubicBezTo>
                    <a:pt x="35392" y="2015"/>
                    <a:pt x="33823" y="5598"/>
                    <a:pt x="33823" y="10749"/>
                  </a:cubicBezTo>
                  <a:cubicBezTo>
                    <a:pt x="34048" y="26648"/>
                    <a:pt x="33823" y="42548"/>
                    <a:pt x="33823" y="58447"/>
                  </a:cubicBezTo>
                  <a:lnTo>
                    <a:pt x="33823" y="61582"/>
                  </a:lnTo>
                  <a:lnTo>
                    <a:pt x="17024" y="61582"/>
                  </a:lnTo>
                  <a:lnTo>
                    <a:pt x="17024" y="58671"/>
                  </a:lnTo>
                  <a:cubicBezTo>
                    <a:pt x="17024" y="42771"/>
                    <a:pt x="16800" y="26648"/>
                    <a:pt x="17024" y="10749"/>
                  </a:cubicBezTo>
                  <a:cubicBezTo>
                    <a:pt x="17024" y="5598"/>
                    <a:pt x="15455" y="2015"/>
                    <a:pt x="10752" y="0"/>
                  </a:cubicBezTo>
                  <a:lnTo>
                    <a:pt x="6272" y="0"/>
                  </a:lnTo>
                  <a:cubicBezTo>
                    <a:pt x="3360" y="1344"/>
                    <a:pt x="1344" y="3359"/>
                    <a:pt x="0" y="6270"/>
                  </a:cubicBezTo>
                  <a:lnTo>
                    <a:pt x="0" y="72555"/>
                  </a:lnTo>
                  <a:cubicBezTo>
                    <a:pt x="0" y="72555"/>
                    <a:pt x="0" y="72555"/>
                    <a:pt x="0" y="72555"/>
                  </a:cubicBezTo>
                  <a:cubicBezTo>
                    <a:pt x="0" y="77481"/>
                    <a:pt x="0" y="82184"/>
                    <a:pt x="0" y="86886"/>
                  </a:cubicBezTo>
                  <a:cubicBezTo>
                    <a:pt x="0" y="93828"/>
                    <a:pt x="2464" y="99875"/>
                    <a:pt x="7392" y="105025"/>
                  </a:cubicBezTo>
                  <a:cubicBezTo>
                    <a:pt x="12544" y="109952"/>
                    <a:pt x="17472" y="115326"/>
                    <a:pt x="22624" y="120253"/>
                  </a:cubicBezTo>
                  <a:cubicBezTo>
                    <a:pt x="26432" y="124060"/>
                    <a:pt x="27999" y="128314"/>
                    <a:pt x="27999" y="133689"/>
                  </a:cubicBezTo>
                  <a:cubicBezTo>
                    <a:pt x="27775" y="167279"/>
                    <a:pt x="27999" y="200869"/>
                    <a:pt x="27999" y="234459"/>
                  </a:cubicBezTo>
                  <a:cubicBezTo>
                    <a:pt x="27999" y="236027"/>
                    <a:pt x="27999" y="237819"/>
                    <a:pt x="27999" y="239386"/>
                  </a:cubicBezTo>
                  <a:cubicBezTo>
                    <a:pt x="37632" y="239386"/>
                    <a:pt x="46815" y="239386"/>
                    <a:pt x="56223" y="239386"/>
                  </a:cubicBezTo>
                  <a:cubicBezTo>
                    <a:pt x="56223" y="237595"/>
                    <a:pt x="56223" y="235803"/>
                    <a:pt x="56223" y="234236"/>
                  </a:cubicBezTo>
                  <a:cubicBezTo>
                    <a:pt x="56223" y="200645"/>
                    <a:pt x="56223" y="167055"/>
                    <a:pt x="56223" y="133465"/>
                  </a:cubicBezTo>
                  <a:cubicBezTo>
                    <a:pt x="56223" y="128314"/>
                    <a:pt x="57791" y="124060"/>
                    <a:pt x="61598" y="120477"/>
                  </a:cubicBezTo>
                  <a:cubicBezTo>
                    <a:pt x="65631" y="116670"/>
                    <a:pt x="69214" y="112191"/>
                    <a:pt x="73694" y="108608"/>
                  </a:cubicBezTo>
                  <a:cubicBezTo>
                    <a:pt x="86910" y="98307"/>
                    <a:pt x="85342" y="84647"/>
                    <a:pt x="84670" y="71211"/>
                  </a:cubicBezTo>
                  <a:close/>
                </a:path>
              </a:pathLst>
            </a:custGeom>
            <a:grpFill/>
            <a:ln w="2240" cap="flat">
              <a:noFill/>
              <a:prstDash val="solid"/>
              <a:miter/>
            </a:ln>
          </p:spPr>
          <p:txBody>
            <a:bodyPr rtlCol="0" anchor="ctr"/>
            <a:lstStyle/>
            <a:p>
              <a:endParaRPr lang="ru-RU"/>
            </a:p>
          </p:txBody>
        </p:sp>
        <p:sp>
          <p:nvSpPr>
            <p:cNvPr id="546" name="Полилиния 545">
              <a:extLst>
                <a:ext uri="{FF2B5EF4-FFF2-40B4-BE49-F238E27FC236}">
                  <a16:creationId xmlns:a16="http://schemas.microsoft.com/office/drawing/2014/main" id="{8187D843-5F8F-5B28-4B52-936017F0842F}"/>
                </a:ext>
              </a:extLst>
            </p:cNvPr>
            <p:cNvSpPr/>
            <p:nvPr/>
          </p:nvSpPr>
          <p:spPr>
            <a:xfrm>
              <a:off x="10714982" y="4594579"/>
              <a:ext cx="28322" cy="123640"/>
            </a:xfrm>
            <a:custGeom>
              <a:avLst/>
              <a:gdLst>
                <a:gd name="connsiteX0" fmla="*/ 224 w 28322"/>
                <a:gd name="connsiteY0" fmla="*/ 4926 h 123640"/>
                <a:gd name="connsiteX1" fmla="*/ 224 w 28322"/>
                <a:gd name="connsiteY1" fmla="*/ 106145 h 123640"/>
                <a:gd name="connsiteX2" fmla="*/ 224 w 28322"/>
                <a:gd name="connsiteY2" fmla="*/ 110400 h 123640"/>
                <a:gd name="connsiteX3" fmla="*/ 12095 w 28322"/>
                <a:gd name="connsiteY3" fmla="*/ 123388 h 123640"/>
                <a:gd name="connsiteX4" fmla="*/ 25984 w 28322"/>
                <a:gd name="connsiteY4" fmla="*/ 116894 h 123640"/>
                <a:gd name="connsiteX5" fmla="*/ 28223 w 28322"/>
                <a:gd name="connsiteY5" fmla="*/ 107489 h 123640"/>
                <a:gd name="connsiteX6" fmla="*/ 28223 w 28322"/>
                <a:gd name="connsiteY6" fmla="*/ 3359 h 123640"/>
                <a:gd name="connsiteX7" fmla="*/ 28223 w 28322"/>
                <a:gd name="connsiteY7" fmla="*/ 0 h 123640"/>
                <a:gd name="connsiteX8" fmla="*/ 0 w 28322"/>
                <a:gd name="connsiteY8" fmla="*/ 0 h 123640"/>
                <a:gd name="connsiteX9" fmla="*/ 224 w 28322"/>
                <a:gd name="connsiteY9" fmla="*/ 4926 h 12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22" h="123640">
                  <a:moveTo>
                    <a:pt x="224" y="4926"/>
                  </a:moveTo>
                  <a:cubicBezTo>
                    <a:pt x="224" y="38741"/>
                    <a:pt x="224" y="72331"/>
                    <a:pt x="224" y="106145"/>
                  </a:cubicBezTo>
                  <a:cubicBezTo>
                    <a:pt x="224" y="107489"/>
                    <a:pt x="224" y="109056"/>
                    <a:pt x="224" y="110400"/>
                  </a:cubicBezTo>
                  <a:cubicBezTo>
                    <a:pt x="896" y="116894"/>
                    <a:pt x="5600" y="121820"/>
                    <a:pt x="12095" y="123388"/>
                  </a:cubicBezTo>
                  <a:cubicBezTo>
                    <a:pt x="17024" y="124508"/>
                    <a:pt x="23519" y="121820"/>
                    <a:pt x="25984" y="116894"/>
                  </a:cubicBezTo>
                  <a:cubicBezTo>
                    <a:pt x="27327" y="114207"/>
                    <a:pt x="28223" y="110624"/>
                    <a:pt x="28223" y="107489"/>
                  </a:cubicBezTo>
                  <a:cubicBezTo>
                    <a:pt x="28447" y="72779"/>
                    <a:pt x="28223" y="38069"/>
                    <a:pt x="28223" y="3359"/>
                  </a:cubicBezTo>
                  <a:cubicBezTo>
                    <a:pt x="28223" y="2239"/>
                    <a:pt x="28223" y="1344"/>
                    <a:pt x="28223" y="0"/>
                  </a:cubicBezTo>
                  <a:cubicBezTo>
                    <a:pt x="18815" y="0"/>
                    <a:pt x="9856" y="0"/>
                    <a:pt x="0" y="0"/>
                  </a:cubicBezTo>
                  <a:cubicBezTo>
                    <a:pt x="224" y="1792"/>
                    <a:pt x="224" y="3359"/>
                    <a:pt x="224" y="4926"/>
                  </a:cubicBezTo>
                  <a:close/>
                </a:path>
              </a:pathLst>
            </a:custGeom>
            <a:grpFill/>
            <a:ln w="2240" cap="flat">
              <a:noFill/>
              <a:prstDash val="solid"/>
              <a:miter/>
            </a:ln>
          </p:spPr>
          <p:txBody>
            <a:bodyPr rtlCol="0" anchor="ctr"/>
            <a:lstStyle/>
            <a:p>
              <a:endParaRPr lang="ru-RU"/>
            </a:p>
          </p:txBody>
        </p:sp>
        <p:sp>
          <p:nvSpPr>
            <p:cNvPr id="547" name="Полилиния 546">
              <a:extLst>
                <a:ext uri="{FF2B5EF4-FFF2-40B4-BE49-F238E27FC236}">
                  <a16:creationId xmlns:a16="http://schemas.microsoft.com/office/drawing/2014/main" id="{1B5E90E8-8330-2AF7-EBF1-8733B7B396D0}"/>
                </a:ext>
              </a:extLst>
            </p:cNvPr>
            <p:cNvSpPr/>
            <p:nvPr/>
          </p:nvSpPr>
          <p:spPr>
            <a:xfrm>
              <a:off x="10771205" y="4350466"/>
              <a:ext cx="283675" cy="346647"/>
            </a:xfrm>
            <a:custGeom>
              <a:avLst/>
              <a:gdLst>
                <a:gd name="connsiteX0" fmla="*/ 281113 w 283675"/>
                <a:gd name="connsiteY0" fmla="*/ 195744 h 346647"/>
                <a:gd name="connsiteX1" fmla="*/ 251769 w 283675"/>
                <a:gd name="connsiteY1" fmla="*/ 166184 h 346647"/>
                <a:gd name="connsiteX2" fmla="*/ 246169 w 283675"/>
                <a:gd name="connsiteY2" fmla="*/ 152748 h 346647"/>
                <a:gd name="connsiteX3" fmla="*/ 246169 w 283675"/>
                <a:gd name="connsiteY3" fmla="*/ 50410 h 346647"/>
                <a:gd name="connsiteX4" fmla="*/ 243257 w 283675"/>
                <a:gd name="connsiteY4" fmla="*/ 43692 h 346647"/>
                <a:gd name="connsiteX5" fmla="*/ 114684 w 283675"/>
                <a:gd name="connsiteY5" fmla="*/ 473 h 346647"/>
                <a:gd name="connsiteX6" fmla="*/ 32702 w 283675"/>
                <a:gd name="connsiteY6" fmla="*/ 28241 h 346647"/>
                <a:gd name="connsiteX7" fmla="*/ 28447 w 283675"/>
                <a:gd name="connsiteY7" fmla="*/ 36078 h 346647"/>
                <a:gd name="connsiteX8" fmla="*/ 28447 w 283675"/>
                <a:gd name="connsiteY8" fmla="*/ 64294 h 346647"/>
                <a:gd name="connsiteX9" fmla="*/ 15231 w 283675"/>
                <a:gd name="connsiteY9" fmla="*/ 98332 h 346647"/>
                <a:gd name="connsiteX10" fmla="*/ 3360 w 283675"/>
                <a:gd name="connsiteY10" fmla="*/ 110425 h 346647"/>
                <a:gd name="connsiteX11" fmla="*/ 0 w 283675"/>
                <a:gd name="connsiteY11" fmla="*/ 118038 h 346647"/>
                <a:gd name="connsiteX12" fmla="*/ 0 w 283675"/>
                <a:gd name="connsiteY12" fmla="*/ 202014 h 346647"/>
                <a:gd name="connsiteX13" fmla="*/ 223 w 283675"/>
                <a:gd name="connsiteY13" fmla="*/ 286437 h 346647"/>
                <a:gd name="connsiteX14" fmla="*/ 3136 w 283675"/>
                <a:gd name="connsiteY14" fmla="*/ 293604 h 346647"/>
                <a:gd name="connsiteX15" fmla="*/ 157019 w 283675"/>
                <a:gd name="connsiteY15" fmla="*/ 343989 h 346647"/>
                <a:gd name="connsiteX16" fmla="*/ 282233 w 283675"/>
                <a:gd name="connsiteY16" fmla="*/ 252399 h 346647"/>
                <a:gd name="connsiteX17" fmla="*/ 283576 w 283675"/>
                <a:gd name="connsiteY17" fmla="*/ 246577 h 346647"/>
                <a:gd name="connsiteX18" fmla="*/ 283576 w 283675"/>
                <a:gd name="connsiteY18" fmla="*/ 201566 h 346647"/>
                <a:gd name="connsiteX19" fmla="*/ 281113 w 283675"/>
                <a:gd name="connsiteY19" fmla="*/ 195744 h 346647"/>
                <a:gd name="connsiteX20" fmla="*/ 127900 w 283675"/>
                <a:gd name="connsiteY20" fmla="*/ 271881 h 346647"/>
                <a:gd name="connsiteX21" fmla="*/ 29342 w 283675"/>
                <a:gd name="connsiteY21" fmla="*/ 173350 h 346647"/>
                <a:gd name="connsiteX22" fmla="*/ 128348 w 283675"/>
                <a:gd name="connsiteY22" fmla="*/ 74819 h 346647"/>
                <a:gd name="connsiteX23" fmla="*/ 226457 w 283675"/>
                <a:gd name="connsiteY23" fmla="*/ 173798 h 346647"/>
                <a:gd name="connsiteX24" fmla="*/ 127900 w 283675"/>
                <a:gd name="connsiteY24" fmla="*/ 271881 h 34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3675" h="346647">
                  <a:moveTo>
                    <a:pt x="281113" y="195744"/>
                  </a:moveTo>
                  <a:cubicBezTo>
                    <a:pt x="271480" y="185667"/>
                    <a:pt x="261625" y="176038"/>
                    <a:pt x="251769" y="166184"/>
                  </a:cubicBezTo>
                  <a:cubicBezTo>
                    <a:pt x="247961" y="162378"/>
                    <a:pt x="246169" y="158123"/>
                    <a:pt x="246169" y="152748"/>
                  </a:cubicBezTo>
                  <a:cubicBezTo>
                    <a:pt x="246394" y="118710"/>
                    <a:pt x="246169" y="84672"/>
                    <a:pt x="246169" y="50410"/>
                  </a:cubicBezTo>
                  <a:cubicBezTo>
                    <a:pt x="246169" y="47499"/>
                    <a:pt x="245497" y="45484"/>
                    <a:pt x="243257" y="43692"/>
                  </a:cubicBezTo>
                  <a:cubicBezTo>
                    <a:pt x="206298" y="11669"/>
                    <a:pt x="163516" y="-2886"/>
                    <a:pt x="114684" y="473"/>
                  </a:cubicBezTo>
                  <a:cubicBezTo>
                    <a:pt x="84894" y="2488"/>
                    <a:pt x="57790" y="12117"/>
                    <a:pt x="32702" y="28241"/>
                  </a:cubicBezTo>
                  <a:cubicBezTo>
                    <a:pt x="29567" y="30256"/>
                    <a:pt x="28222" y="32272"/>
                    <a:pt x="28447" y="36078"/>
                  </a:cubicBezTo>
                  <a:cubicBezTo>
                    <a:pt x="28671" y="45484"/>
                    <a:pt x="28447" y="54889"/>
                    <a:pt x="28447" y="64294"/>
                  </a:cubicBezTo>
                  <a:cubicBezTo>
                    <a:pt x="28447" y="77282"/>
                    <a:pt x="23967" y="88703"/>
                    <a:pt x="15231" y="98332"/>
                  </a:cubicBezTo>
                  <a:cubicBezTo>
                    <a:pt x="11423" y="102587"/>
                    <a:pt x="7391" y="106618"/>
                    <a:pt x="3360" y="110425"/>
                  </a:cubicBezTo>
                  <a:cubicBezTo>
                    <a:pt x="1120" y="112664"/>
                    <a:pt x="0" y="114904"/>
                    <a:pt x="0" y="118038"/>
                  </a:cubicBezTo>
                  <a:cubicBezTo>
                    <a:pt x="223" y="146030"/>
                    <a:pt x="0" y="174022"/>
                    <a:pt x="0" y="202014"/>
                  </a:cubicBezTo>
                  <a:cubicBezTo>
                    <a:pt x="0" y="230230"/>
                    <a:pt x="0" y="258222"/>
                    <a:pt x="223" y="286437"/>
                  </a:cubicBezTo>
                  <a:cubicBezTo>
                    <a:pt x="223" y="288901"/>
                    <a:pt x="1343" y="292036"/>
                    <a:pt x="3136" y="293604"/>
                  </a:cubicBezTo>
                  <a:cubicBezTo>
                    <a:pt x="45919" y="336151"/>
                    <a:pt x="97213" y="353842"/>
                    <a:pt x="157019" y="343989"/>
                  </a:cubicBezTo>
                  <a:cubicBezTo>
                    <a:pt x="213690" y="334583"/>
                    <a:pt x="255129" y="303009"/>
                    <a:pt x="282233" y="252399"/>
                  </a:cubicBezTo>
                  <a:cubicBezTo>
                    <a:pt x="283128" y="250608"/>
                    <a:pt x="283576" y="248592"/>
                    <a:pt x="283576" y="246577"/>
                  </a:cubicBezTo>
                  <a:cubicBezTo>
                    <a:pt x="283576" y="231573"/>
                    <a:pt x="283800" y="216570"/>
                    <a:pt x="283576" y="201566"/>
                  </a:cubicBezTo>
                  <a:cubicBezTo>
                    <a:pt x="283576" y="199775"/>
                    <a:pt x="282456" y="197311"/>
                    <a:pt x="281113" y="195744"/>
                  </a:cubicBezTo>
                  <a:close/>
                  <a:moveTo>
                    <a:pt x="127900" y="271881"/>
                  </a:moveTo>
                  <a:cubicBezTo>
                    <a:pt x="73470" y="271881"/>
                    <a:pt x="29342" y="227991"/>
                    <a:pt x="29342" y="173350"/>
                  </a:cubicBezTo>
                  <a:cubicBezTo>
                    <a:pt x="29342" y="118710"/>
                    <a:pt x="73470" y="74819"/>
                    <a:pt x="128348" y="74819"/>
                  </a:cubicBezTo>
                  <a:cubicBezTo>
                    <a:pt x="182555" y="74819"/>
                    <a:pt x="226457" y="119158"/>
                    <a:pt x="226457" y="173798"/>
                  </a:cubicBezTo>
                  <a:cubicBezTo>
                    <a:pt x="226457" y="227991"/>
                    <a:pt x="182331" y="271881"/>
                    <a:pt x="127900" y="271881"/>
                  </a:cubicBezTo>
                  <a:close/>
                </a:path>
              </a:pathLst>
            </a:custGeom>
            <a:grpFill/>
            <a:ln w="2240" cap="flat">
              <a:noFill/>
              <a:prstDash val="solid"/>
              <a:miter/>
            </a:ln>
          </p:spPr>
          <p:txBody>
            <a:bodyPr rtlCol="0" anchor="ctr"/>
            <a:lstStyle/>
            <a:p>
              <a:endParaRPr lang="ru-RU"/>
            </a:p>
          </p:txBody>
        </p:sp>
        <p:sp>
          <p:nvSpPr>
            <p:cNvPr id="548" name="Полилиния 547">
              <a:extLst>
                <a:ext uri="{FF2B5EF4-FFF2-40B4-BE49-F238E27FC236}">
                  <a16:creationId xmlns:a16="http://schemas.microsoft.com/office/drawing/2014/main" id="{E91873BA-A09A-C254-434C-4267C8EFE1E1}"/>
                </a:ext>
              </a:extLst>
            </p:cNvPr>
            <p:cNvSpPr/>
            <p:nvPr/>
          </p:nvSpPr>
          <p:spPr>
            <a:xfrm>
              <a:off x="10828771" y="4453499"/>
              <a:ext cx="140893" cy="140632"/>
            </a:xfrm>
            <a:custGeom>
              <a:avLst/>
              <a:gdLst>
                <a:gd name="connsiteX0" fmla="*/ 70782 w 140893"/>
                <a:gd name="connsiteY0" fmla="*/ 1 h 140632"/>
                <a:gd name="connsiteX1" fmla="*/ 0 w 140893"/>
                <a:gd name="connsiteY1" fmla="*/ 70093 h 140632"/>
                <a:gd name="connsiteX2" fmla="*/ 70334 w 140893"/>
                <a:gd name="connsiteY2" fmla="*/ 140632 h 140632"/>
                <a:gd name="connsiteX3" fmla="*/ 140892 w 140893"/>
                <a:gd name="connsiteY3" fmla="*/ 70764 h 140632"/>
                <a:gd name="connsiteX4" fmla="*/ 70782 w 140893"/>
                <a:gd name="connsiteY4" fmla="*/ 1 h 140632"/>
                <a:gd name="connsiteX5" fmla="*/ 90046 w 140893"/>
                <a:gd name="connsiteY5" fmla="*/ 84424 h 140632"/>
                <a:gd name="connsiteX6" fmla="*/ 69438 w 140893"/>
                <a:gd name="connsiteY6" fmla="*/ 84424 h 140632"/>
                <a:gd name="connsiteX7" fmla="*/ 56447 w 140893"/>
                <a:gd name="connsiteY7" fmla="*/ 70988 h 140632"/>
                <a:gd name="connsiteX8" fmla="*/ 56447 w 140893"/>
                <a:gd name="connsiteY8" fmla="*/ 41429 h 140632"/>
                <a:gd name="connsiteX9" fmla="*/ 70558 w 140893"/>
                <a:gd name="connsiteY9" fmla="*/ 28217 h 140632"/>
                <a:gd name="connsiteX10" fmla="*/ 84446 w 140893"/>
                <a:gd name="connsiteY10" fmla="*/ 41653 h 140632"/>
                <a:gd name="connsiteX11" fmla="*/ 84446 w 140893"/>
                <a:gd name="connsiteY11" fmla="*/ 56433 h 140632"/>
                <a:gd name="connsiteX12" fmla="*/ 90046 w 140893"/>
                <a:gd name="connsiteY12" fmla="*/ 56433 h 140632"/>
                <a:gd name="connsiteX13" fmla="*/ 103262 w 140893"/>
                <a:gd name="connsiteY13" fmla="*/ 70317 h 140632"/>
                <a:gd name="connsiteX14" fmla="*/ 90046 w 140893"/>
                <a:gd name="connsiteY14" fmla="*/ 84424 h 14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893" h="140632">
                  <a:moveTo>
                    <a:pt x="70782" y="1"/>
                  </a:moveTo>
                  <a:cubicBezTo>
                    <a:pt x="32255" y="-223"/>
                    <a:pt x="224" y="31576"/>
                    <a:pt x="0" y="70093"/>
                  </a:cubicBezTo>
                  <a:cubicBezTo>
                    <a:pt x="0" y="108609"/>
                    <a:pt x="31808" y="140632"/>
                    <a:pt x="70334" y="140632"/>
                  </a:cubicBezTo>
                  <a:cubicBezTo>
                    <a:pt x="108637" y="140632"/>
                    <a:pt x="140445" y="109057"/>
                    <a:pt x="140892" y="70764"/>
                  </a:cubicBezTo>
                  <a:cubicBezTo>
                    <a:pt x="141116" y="32248"/>
                    <a:pt x="109310" y="225"/>
                    <a:pt x="70782" y="1"/>
                  </a:cubicBezTo>
                  <a:close/>
                  <a:moveTo>
                    <a:pt x="90046" y="84424"/>
                  </a:moveTo>
                  <a:cubicBezTo>
                    <a:pt x="83102" y="84649"/>
                    <a:pt x="76382" y="84649"/>
                    <a:pt x="69438" y="84424"/>
                  </a:cubicBezTo>
                  <a:cubicBezTo>
                    <a:pt x="62271" y="84201"/>
                    <a:pt x="56447" y="78154"/>
                    <a:pt x="56447" y="70988"/>
                  </a:cubicBezTo>
                  <a:cubicBezTo>
                    <a:pt x="56223" y="61135"/>
                    <a:pt x="56223" y="51282"/>
                    <a:pt x="56447" y="41429"/>
                  </a:cubicBezTo>
                  <a:cubicBezTo>
                    <a:pt x="56671" y="33815"/>
                    <a:pt x="62943" y="27993"/>
                    <a:pt x="70558" y="28217"/>
                  </a:cubicBezTo>
                  <a:cubicBezTo>
                    <a:pt x="78174" y="28217"/>
                    <a:pt x="84222" y="34039"/>
                    <a:pt x="84446" y="41653"/>
                  </a:cubicBezTo>
                  <a:cubicBezTo>
                    <a:pt x="84670" y="46356"/>
                    <a:pt x="84446" y="51058"/>
                    <a:pt x="84446" y="56433"/>
                  </a:cubicBezTo>
                  <a:cubicBezTo>
                    <a:pt x="86686" y="56433"/>
                    <a:pt x="88478" y="56433"/>
                    <a:pt x="90046" y="56433"/>
                  </a:cubicBezTo>
                  <a:cubicBezTo>
                    <a:pt x="97437" y="56881"/>
                    <a:pt x="103037" y="62927"/>
                    <a:pt x="103262" y="70317"/>
                  </a:cubicBezTo>
                  <a:cubicBezTo>
                    <a:pt x="103262" y="77931"/>
                    <a:pt x="97662" y="84201"/>
                    <a:pt x="90046" y="84424"/>
                  </a:cubicBezTo>
                  <a:close/>
                </a:path>
              </a:pathLst>
            </a:custGeom>
            <a:grpFill/>
            <a:ln w="2240" cap="flat">
              <a:noFill/>
              <a:prstDash val="solid"/>
              <a:miter/>
            </a:ln>
          </p:spPr>
          <p:txBody>
            <a:bodyPr rtlCol="0" anchor="ctr"/>
            <a:lstStyle/>
            <a:p>
              <a:endParaRPr lang="ru-RU"/>
            </a:p>
          </p:txBody>
        </p:sp>
        <p:sp>
          <p:nvSpPr>
            <p:cNvPr id="549" name="Полилиния 548">
              <a:extLst>
                <a:ext uri="{FF2B5EF4-FFF2-40B4-BE49-F238E27FC236}">
                  <a16:creationId xmlns:a16="http://schemas.microsoft.com/office/drawing/2014/main" id="{025E90B5-B6BA-5CBD-EB29-C2EF26E546EA}"/>
                </a:ext>
              </a:extLst>
            </p:cNvPr>
            <p:cNvSpPr/>
            <p:nvPr/>
          </p:nvSpPr>
          <p:spPr>
            <a:xfrm>
              <a:off x="11045498" y="4295627"/>
              <a:ext cx="65505" cy="270289"/>
            </a:xfrm>
            <a:custGeom>
              <a:avLst/>
              <a:gdLst>
                <a:gd name="connsiteX0" fmla="*/ 37506 w 65505"/>
                <a:gd name="connsiteY0" fmla="*/ 270289 h 270289"/>
                <a:gd name="connsiteX1" fmla="*/ 65505 w 65505"/>
                <a:gd name="connsiteY1" fmla="*/ 270289 h 270289"/>
                <a:gd name="connsiteX2" fmla="*/ 65505 w 65505"/>
                <a:gd name="connsiteY2" fmla="*/ 0 h 270289"/>
                <a:gd name="connsiteX3" fmla="*/ 60801 w 65505"/>
                <a:gd name="connsiteY3" fmla="*/ 896 h 270289"/>
                <a:gd name="connsiteX4" fmla="*/ 100 w 65505"/>
                <a:gd name="connsiteY4" fmla="*/ 78601 h 270289"/>
                <a:gd name="connsiteX5" fmla="*/ 100 w 65505"/>
                <a:gd name="connsiteY5" fmla="*/ 199526 h 270289"/>
                <a:gd name="connsiteX6" fmla="*/ 3011 w 65505"/>
                <a:gd name="connsiteY6" fmla="*/ 206244 h 270289"/>
                <a:gd name="connsiteX7" fmla="*/ 31235 w 65505"/>
                <a:gd name="connsiteY7" fmla="*/ 234459 h 270289"/>
                <a:gd name="connsiteX8" fmla="*/ 37730 w 65505"/>
                <a:gd name="connsiteY8" fmla="*/ 249911 h 270289"/>
                <a:gd name="connsiteX9" fmla="*/ 37506 w 65505"/>
                <a:gd name="connsiteY9" fmla="*/ 270289 h 27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505" h="270289">
                  <a:moveTo>
                    <a:pt x="37506" y="270289"/>
                  </a:moveTo>
                  <a:cubicBezTo>
                    <a:pt x="47362" y="270289"/>
                    <a:pt x="56321" y="270289"/>
                    <a:pt x="65505" y="270289"/>
                  </a:cubicBezTo>
                  <a:cubicBezTo>
                    <a:pt x="65505" y="180267"/>
                    <a:pt x="65505" y="90470"/>
                    <a:pt x="65505" y="0"/>
                  </a:cubicBezTo>
                  <a:cubicBezTo>
                    <a:pt x="63714" y="224"/>
                    <a:pt x="62145" y="448"/>
                    <a:pt x="60801" y="896"/>
                  </a:cubicBezTo>
                  <a:cubicBezTo>
                    <a:pt x="24739" y="10077"/>
                    <a:pt x="100" y="41428"/>
                    <a:pt x="100" y="78601"/>
                  </a:cubicBezTo>
                  <a:cubicBezTo>
                    <a:pt x="-125" y="118909"/>
                    <a:pt x="100" y="159217"/>
                    <a:pt x="100" y="199526"/>
                  </a:cubicBezTo>
                  <a:cubicBezTo>
                    <a:pt x="100" y="201765"/>
                    <a:pt x="1443" y="204676"/>
                    <a:pt x="3011" y="206244"/>
                  </a:cubicBezTo>
                  <a:cubicBezTo>
                    <a:pt x="12195" y="215873"/>
                    <a:pt x="21602" y="225278"/>
                    <a:pt x="31235" y="234459"/>
                  </a:cubicBezTo>
                  <a:cubicBezTo>
                    <a:pt x="35714" y="238714"/>
                    <a:pt x="37954" y="243417"/>
                    <a:pt x="37730" y="249911"/>
                  </a:cubicBezTo>
                  <a:cubicBezTo>
                    <a:pt x="37282" y="256629"/>
                    <a:pt x="37506" y="263571"/>
                    <a:pt x="37506" y="270289"/>
                  </a:cubicBezTo>
                  <a:close/>
                </a:path>
              </a:pathLst>
            </a:custGeom>
            <a:grpFill/>
            <a:ln w="2240" cap="flat">
              <a:noFill/>
              <a:prstDash val="solid"/>
              <a:miter/>
            </a:ln>
          </p:spPr>
          <p:txBody>
            <a:bodyPr rtlCol="0" anchor="ctr"/>
            <a:lstStyle/>
            <a:p>
              <a:endParaRPr lang="ru-RU"/>
            </a:p>
          </p:txBody>
        </p:sp>
        <p:sp>
          <p:nvSpPr>
            <p:cNvPr id="550" name="Полилиния 549">
              <a:extLst>
                <a:ext uri="{FF2B5EF4-FFF2-40B4-BE49-F238E27FC236}">
                  <a16:creationId xmlns:a16="http://schemas.microsoft.com/office/drawing/2014/main" id="{98514FF1-F2BE-C07E-FA6F-FFD380731CF0}"/>
                </a:ext>
              </a:extLst>
            </p:cNvPr>
            <p:cNvSpPr/>
            <p:nvPr/>
          </p:nvSpPr>
          <p:spPr>
            <a:xfrm>
              <a:off x="11083229" y="4594355"/>
              <a:ext cx="28223" cy="123461"/>
            </a:xfrm>
            <a:custGeom>
              <a:avLst/>
              <a:gdLst>
                <a:gd name="connsiteX0" fmla="*/ 27999 w 28223"/>
                <a:gd name="connsiteY0" fmla="*/ 3583 h 123461"/>
                <a:gd name="connsiteX1" fmla="*/ 27775 w 28223"/>
                <a:gd name="connsiteY1" fmla="*/ 0 h 123461"/>
                <a:gd name="connsiteX2" fmla="*/ 0 w 28223"/>
                <a:gd name="connsiteY2" fmla="*/ 0 h 123461"/>
                <a:gd name="connsiteX3" fmla="*/ 0 w 28223"/>
                <a:gd name="connsiteY3" fmla="*/ 62030 h 123461"/>
                <a:gd name="connsiteX4" fmla="*/ 0 w 28223"/>
                <a:gd name="connsiteY4" fmla="*/ 108385 h 123461"/>
                <a:gd name="connsiteX5" fmla="*/ 19040 w 28223"/>
                <a:gd name="connsiteY5" fmla="*/ 122493 h 123461"/>
                <a:gd name="connsiteX6" fmla="*/ 28223 w 28223"/>
                <a:gd name="connsiteY6" fmla="*/ 107489 h 123461"/>
                <a:gd name="connsiteX7" fmla="*/ 27999 w 28223"/>
                <a:gd name="connsiteY7" fmla="*/ 3583 h 12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23" h="123461">
                  <a:moveTo>
                    <a:pt x="27999" y="3583"/>
                  </a:moveTo>
                  <a:cubicBezTo>
                    <a:pt x="27999" y="2464"/>
                    <a:pt x="27775" y="1120"/>
                    <a:pt x="27775" y="0"/>
                  </a:cubicBezTo>
                  <a:cubicBezTo>
                    <a:pt x="18368" y="0"/>
                    <a:pt x="9408" y="0"/>
                    <a:pt x="0" y="0"/>
                  </a:cubicBezTo>
                  <a:cubicBezTo>
                    <a:pt x="0" y="21050"/>
                    <a:pt x="0" y="41428"/>
                    <a:pt x="0" y="62030"/>
                  </a:cubicBezTo>
                  <a:cubicBezTo>
                    <a:pt x="0" y="77482"/>
                    <a:pt x="0" y="92933"/>
                    <a:pt x="0" y="108385"/>
                  </a:cubicBezTo>
                  <a:cubicBezTo>
                    <a:pt x="0" y="119357"/>
                    <a:pt x="9408" y="126075"/>
                    <a:pt x="19040" y="122493"/>
                  </a:cubicBezTo>
                  <a:cubicBezTo>
                    <a:pt x="24864" y="120253"/>
                    <a:pt x="28223" y="114879"/>
                    <a:pt x="28223" y="107489"/>
                  </a:cubicBezTo>
                  <a:cubicBezTo>
                    <a:pt x="27999" y="73003"/>
                    <a:pt x="27999" y="38293"/>
                    <a:pt x="27999" y="3583"/>
                  </a:cubicBezTo>
                  <a:close/>
                </a:path>
              </a:pathLst>
            </a:custGeom>
            <a:grpFill/>
            <a:ln w="2240" cap="flat">
              <a:noFill/>
              <a:prstDash val="solid"/>
              <a:miter/>
            </a:ln>
          </p:spPr>
          <p:txBody>
            <a:bodyPr rtlCol="0" anchor="ctr"/>
            <a:lstStyle/>
            <a:p>
              <a:endParaRPr lang="ru-RU"/>
            </a:p>
          </p:txBody>
        </p:sp>
      </p:grpSp>
      <p:grpSp>
        <p:nvGrpSpPr>
          <p:cNvPr id="551" name="Рисунок 2">
            <a:extLst>
              <a:ext uri="{FF2B5EF4-FFF2-40B4-BE49-F238E27FC236}">
                <a16:creationId xmlns:a16="http://schemas.microsoft.com/office/drawing/2014/main" id="{8747061B-CBED-F9BD-BC10-AC6F9EEEF213}"/>
              </a:ext>
            </a:extLst>
          </p:cNvPr>
          <p:cNvGrpSpPr/>
          <p:nvPr/>
        </p:nvGrpSpPr>
        <p:grpSpPr>
          <a:xfrm>
            <a:off x="9934288" y="2692332"/>
            <a:ext cx="314589" cy="314325"/>
            <a:chOff x="9988122" y="3618448"/>
            <a:chExt cx="408609" cy="408267"/>
          </a:xfrm>
          <a:solidFill>
            <a:schemeClr val="tx2"/>
          </a:solidFill>
        </p:grpSpPr>
        <p:sp>
          <p:nvSpPr>
            <p:cNvPr id="552" name="Полилиния 551">
              <a:extLst>
                <a:ext uri="{FF2B5EF4-FFF2-40B4-BE49-F238E27FC236}">
                  <a16:creationId xmlns:a16="http://schemas.microsoft.com/office/drawing/2014/main" id="{6828F640-811E-A693-8D39-B967D51C4AFC}"/>
                </a:ext>
              </a:extLst>
            </p:cNvPr>
            <p:cNvSpPr/>
            <p:nvPr/>
          </p:nvSpPr>
          <p:spPr>
            <a:xfrm>
              <a:off x="9988122" y="3937392"/>
              <a:ext cx="134315" cy="89323"/>
            </a:xfrm>
            <a:custGeom>
              <a:avLst/>
              <a:gdLst>
                <a:gd name="connsiteX0" fmla="*/ 0 w 134315"/>
                <a:gd name="connsiteY0" fmla="*/ 46294 h 89323"/>
                <a:gd name="connsiteX1" fmla="*/ 3360 w 134315"/>
                <a:gd name="connsiteY1" fmla="*/ 30394 h 89323"/>
                <a:gd name="connsiteX2" fmla="*/ 30239 w 134315"/>
                <a:gd name="connsiteY2" fmla="*/ 1059 h 89323"/>
                <a:gd name="connsiteX3" fmla="*/ 49503 w 134315"/>
                <a:gd name="connsiteY3" fmla="*/ 3746 h 89323"/>
                <a:gd name="connsiteX4" fmla="*/ 56670 w 134315"/>
                <a:gd name="connsiteY4" fmla="*/ 8001 h 89323"/>
                <a:gd name="connsiteX5" fmla="*/ 79518 w 134315"/>
                <a:gd name="connsiteY5" fmla="*/ 7105 h 89323"/>
                <a:gd name="connsiteX6" fmla="*/ 81758 w 134315"/>
                <a:gd name="connsiteY6" fmla="*/ 5538 h 89323"/>
                <a:gd name="connsiteX7" fmla="*/ 123421 w 134315"/>
                <a:gd name="connsiteY7" fmla="*/ 14047 h 89323"/>
                <a:gd name="connsiteX8" fmla="*/ 133948 w 134315"/>
                <a:gd name="connsiteY8" fmla="*/ 47861 h 89323"/>
                <a:gd name="connsiteX9" fmla="*/ 133501 w 134315"/>
                <a:gd name="connsiteY9" fmla="*/ 64208 h 89323"/>
                <a:gd name="connsiteX10" fmla="*/ 101917 w 134315"/>
                <a:gd name="connsiteY10" fmla="*/ 89065 h 89323"/>
                <a:gd name="connsiteX11" fmla="*/ 32479 w 134315"/>
                <a:gd name="connsiteY11" fmla="*/ 89065 h 89323"/>
                <a:gd name="connsiteX12" fmla="*/ 447 w 134315"/>
                <a:gd name="connsiteY12" fmla="*/ 63537 h 89323"/>
                <a:gd name="connsiteX13" fmla="*/ 0 w 134315"/>
                <a:gd name="connsiteY13" fmla="*/ 62865 h 89323"/>
                <a:gd name="connsiteX14" fmla="*/ 0 w 134315"/>
                <a:gd name="connsiteY14" fmla="*/ 46294 h 89323"/>
                <a:gd name="connsiteX15" fmla="*/ 67422 w 134315"/>
                <a:gd name="connsiteY15" fmla="*/ 65104 h 89323"/>
                <a:gd name="connsiteX16" fmla="*/ 67422 w 134315"/>
                <a:gd name="connsiteY16" fmla="*/ 65104 h 89323"/>
                <a:gd name="connsiteX17" fmla="*/ 102813 w 134315"/>
                <a:gd name="connsiteY17" fmla="*/ 64880 h 89323"/>
                <a:gd name="connsiteX18" fmla="*/ 109981 w 134315"/>
                <a:gd name="connsiteY18" fmla="*/ 57043 h 89323"/>
                <a:gd name="connsiteX19" fmla="*/ 108861 w 134315"/>
                <a:gd name="connsiteY19" fmla="*/ 43606 h 89323"/>
                <a:gd name="connsiteX20" fmla="*/ 102589 w 134315"/>
                <a:gd name="connsiteY20" fmla="*/ 27483 h 89323"/>
                <a:gd name="connsiteX21" fmla="*/ 94749 w 134315"/>
                <a:gd name="connsiteY21" fmla="*/ 25916 h 89323"/>
                <a:gd name="connsiteX22" fmla="*/ 38751 w 134315"/>
                <a:gd name="connsiteY22" fmla="*/ 25916 h 89323"/>
                <a:gd name="connsiteX23" fmla="*/ 32031 w 134315"/>
                <a:gd name="connsiteY23" fmla="*/ 26364 h 89323"/>
                <a:gd name="connsiteX24" fmla="*/ 28447 w 134315"/>
                <a:gd name="connsiteY24" fmla="*/ 31514 h 89323"/>
                <a:gd name="connsiteX25" fmla="*/ 23967 w 134315"/>
                <a:gd name="connsiteY25" fmla="*/ 52788 h 89323"/>
                <a:gd name="connsiteX26" fmla="*/ 35166 w 134315"/>
                <a:gd name="connsiteY26" fmla="*/ 65104 h 89323"/>
                <a:gd name="connsiteX27" fmla="*/ 67422 w 134315"/>
                <a:gd name="connsiteY27" fmla="*/ 65104 h 8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4315" h="89323">
                  <a:moveTo>
                    <a:pt x="0" y="46294"/>
                  </a:moveTo>
                  <a:cubicBezTo>
                    <a:pt x="1120" y="40919"/>
                    <a:pt x="2016" y="35545"/>
                    <a:pt x="3360" y="30394"/>
                  </a:cubicBezTo>
                  <a:cubicBezTo>
                    <a:pt x="7391" y="16287"/>
                    <a:pt x="15007" y="5090"/>
                    <a:pt x="30239" y="1059"/>
                  </a:cubicBezTo>
                  <a:cubicBezTo>
                    <a:pt x="36959" y="-733"/>
                    <a:pt x="43679" y="-509"/>
                    <a:pt x="49503" y="3746"/>
                  </a:cubicBezTo>
                  <a:cubicBezTo>
                    <a:pt x="51743" y="5314"/>
                    <a:pt x="54206" y="6881"/>
                    <a:pt x="56670" y="8001"/>
                  </a:cubicBezTo>
                  <a:cubicBezTo>
                    <a:pt x="64510" y="11808"/>
                    <a:pt x="72125" y="11360"/>
                    <a:pt x="79518" y="7105"/>
                  </a:cubicBezTo>
                  <a:cubicBezTo>
                    <a:pt x="80414" y="6657"/>
                    <a:pt x="81085" y="6210"/>
                    <a:pt x="81758" y="5538"/>
                  </a:cubicBezTo>
                  <a:cubicBezTo>
                    <a:pt x="96317" y="-3868"/>
                    <a:pt x="113341" y="-285"/>
                    <a:pt x="123421" y="14047"/>
                  </a:cubicBezTo>
                  <a:cubicBezTo>
                    <a:pt x="130588" y="24124"/>
                    <a:pt x="133052" y="35769"/>
                    <a:pt x="133948" y="47861"/>
                  </a:cubicBezTo>
                  <a:cubicBezTo>
                    <a:pt x="134396" y="53236"/>
                    <a:pt x="134621" y="58834"/>
                    <a:pt x="133501" y="64208"/>
                  </a:cubicBezTo>
                  <a:cubicBezTo>
                    <a:pt x="130588" y="79212"/>
                    <a:pt x="118493" y="88841"/>
                    <a:pt x="101917" y="89065"/>
                  </a:cubicBezTo>
                  <a:cubicBezTo>
                    <a:pt x="78845" y="89513"/>
                    <a:pt x="55774" y="89289"/>
                    <a:pt x="32479" y="89065"/>
                  </a:cubicBezTo>
                  <a:cubicBezTo>
                    <a:pt x="15904" y="88841"/>
                    <a:pt x="3360" y="78988"/>
                    <a:pt x="447" y="63537"/>
                  </a:cubicBezTo>
                  <a:cubicBezTo>
                    <a:pt x="447" y="63313"/>
                    <a:pt x="224" y="63089"/>
                    <a:pt x="0" y="62865"/>
                  </a:cubicBezTo>
                  <a:cubicBezTo>
                    <a:pt x="0" y="57490"/>
                    <a:pt x="0" y="51892"/>
                    <a:pt x="0" y="46294"/>
                  </a:cubicBezTo>
                  <a:close/>
                  <a:moveTo>
                    <a:pt x="67422" y="65104"/>
                  </a:moveTo>
                  <a:cubicBezTo>
                    <a:pt x="67422" y="64880"/>
                    <a:pt x="67422" y="64880"/>
                    <a:pt x="67422" y="65104"/>
                  </a:cubicBezTo>
                  <a:cubicBezTo>
                    <a:pt x="79294" y="64880"/>
                    <a:pt x="90942" y="65104"/>
                    <a:pt x="102813" y="64880"/>
                  </a:cubicBezTo>
                  <a:cubicBezTo>
                    <a:pt x="107965" y="64656"/>
                    <a:pt x="110204" y="62193"/>
                    <a:pt x="109981" y="57043"/>
                  </a:cubicBezTo>
                  <a:cubicBezTo>
                    <a:pt x="109981" y="52564"/>
                    <a:pt x="109981" y="47861"/>
                    <a:pt x="108861" y="43606"/>
                  </a:cubicBezTo>
                  <a:cubicBezTo>
                    <a:pt x="107517" y="38008"/>
                    <a:pt x="105277" y="32634"/>
                    <a:pt x="102589" y="27483"/>
                  </a:cubicBezTo>
                  <a:cubicBezTo>
                    <a:pt x="101245" y="24796"/>
                    <a:pt x="98333" y="23676"/>
                    <a:pt x="94749" y="25916"/>
                  </a:cubicBezTo>
                  <a:cubicBezTo>
                    <a:pt x="76158" y="38008"/>
                    <a:pt x="57343" y="37784"/>
                    <a:pt x="38751" y="25916"/>
                  </a:cubicBezTo>
                  <a:cubicBezTo>
                    <a:pt x="36063" y="24124"/>
                    <a:pt x="34046" y="24572"/>
                    <a:pt x="32031" y="26364"/>
                  </a:cubicBezTo>
                  <a:cubicBezTo>
                    <a:pt x="30463" y="27931"/>
                    <a:pt x="28895" y="29499"/>
                    <a:pt x="28447" y="31514"/>
                  </a:cubicBezTo>
                  <a:cubicBezTo>
                    <a:pt x="26655" y="38456"/>
                    <a:pt x="24639" y="45622"/>
                    <a:pt x="23967" y="52788"/>
                  </a:cubicBezTo>
                  <a:cubicBezTo>
                    <a:pt x="22847" y="62865"/>
                    <a:pt x="25311" y="65104"/>
                    <a:pt x="35166" y="65104"/>
                  </a:cubicBezTo>
                  <a:cubicBezTo>
                    <a:pt x="46366" y="65104"/>
                    <a:pt x="56894" y="65104"/>
                    <a:pt x="67422" y="65104"/>
                  </a:cubicBezTo>
                  <a:close/>
                </a:path>
              </a:pathLst>
            </a:custGeom>
            <a:grpFill/>
            <a:ln w="2240" cap="flat">
              <a:noFill/>
              <a:prstDash val="solid"/>
              <a:miter/>
            </a:ln>
          </p:spPr>
          <p:txBody>
            <a:bodyPr rtlCol="0" anchor="ctr"/>
            <a:lstStyle/>
            <a:p>
              <a:endParaRPr lang="ru-RU"/>
            </a:p>
          </p:txBody>
        </p:sp>
        <p:sp>
          <p:nvSpPr>
            <p:cNvPr id="553" name="Полилиния 552">
              <a:extLst>
                <a:ext uri="{FF2B5EF4-FFF2-40B4-BE49-F238E27FC236}">
                  <a16:creationId xmlns:a16="http://schemas.microsoft.com/office/drawing/2014/main" id="{FF8FDAE6-7AD7-BD51-CD01-8C41B30F4176}"/>
                </a:ext>
              </a:extLst>
            </p:cNvPr>
            <p:cNvSpPr/>
            <p:nvPr/>
          </p:nvSpPr>
          <p:spPr>
            <a:xfrm>
              <a:off x="10149402" y="3618448"/>
              <a:ext cx="84476" cy="84320"/>
            </a:xfrm>
            <a:custGeom>
              <a:avLst/>
              <a:gdLst>
                <a:gd name="connsiteX0" fmla="*/ 48602 w 84476"/>
                <a:gd name="connsiteY0" fmla="*/ 0 h 84320"/>
                <a:gd name="connsiteX1" fmla="*/ 71225 w 84476"/>
                <a:gd name="connsiteY1" fmla="*/ 11645 h 84320"/>
                <a:gd name="connsiteX2" fmla="*/ 82425 w 84476"/>
                <a:gd name="connsiteY2" fmla="*/ 54416 h 84320"/>
                <a:gd name="connsiteX3" fmla="*/ 50170 w 84476"/>
                <a:gd name="connsiteY3" fmla="*/ 83528 h 84320"/>
                <a:gd name="connsiteX4" fmla="*/ 891 w 84476"/>
                <a:gd name="connsiteY4" fmla="*/ 51281 h 84320"/>
                <a:gd name="connsiteX5" fmla="*/ 34042 w 84476"/>
                <a:gd name="connsiteY5" fmla="*/ 896 h 84320"/>
                <a:gd name="connsiteX6" fmla="*/ 35835 w 84476"/>
                <a:gd name="connsiteY6" fmla="*/ 224 h 84320"/>
                <a:gd name="connsiteX7" fmla="*/ 48602 w 84476"/>
                <a:gd name="connsiteY7" fmla="*/ 0 h 84320"/>
                <a:gd name="connsiteX8" fmla="*/ 60025 w 84476"/>
                <a:gd name="connsiteY8" fmla="*/ 42100 h 84320"/>
                <a:gd name="connsiteX9" fmla="*/ 42106 w 84476"/>
                <a:gd name="connsiteY9" fmla="*/ 23961 h 84320"/>
                <a:gd name="connsiteX10" fmla="*/ 23962 w 84476"/>
                <a:gd name="connsiteY10" fmla="*/ 41876 h 84320"/>
                <a:gd name="connsiteX11" fmla="*/ 41882 w 84476"/>
                <a:gd name="connsiteY11" fmla="*/ 59791 h 84320"/>
                <a:gd name="connsiteX12" fmla="*/ 60025 w 84476"/>
                <a:gd name="connsiteY12" fmla="*/ 42100 h 8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76" h="84320">
                  <a:moveTo>
                    <a:pt x="48602" y="0"/>
                  </a:moveTo>
                  <a:cubicBezTo>
                    <a:pt x="57114" y="2015"/>
                    <a:pt x="64954" y="5374"/>
                    <a:pt x="71225" y="11645"/>
                  </a:cubicBezTo>
                  <a:cubicBezTo>
                    <a:pt x="83321" y="23737"/>
                    <a:pt x="87353" y="38069"/>
                    <a:pt x="82425" y="54416"/>
                  </a:cubicBezTo>
                  <a:cubicBezTo>
                    <a:pt x="77721" y="70316"/>
                    <a:pt x="66521" y="80393"/>
                    <a:pt x="50170" y="83528"/>
                  </a:cubicBezTo>
                  <a:cubicBezTo>
                    <a:pt x="27771" y="88006"/>
                    <a:pt x="5147" y="73003"/>
                    <a:pt x="891" y="51281"/>
                  </a:cubicBezTo>
                  <a:cubicBezTo>
                    <a:pt x="-3813" y="27544"/>
                    <a:pt x="10523" y="5598"/>
                    <a:pt x="34042" y="896"/>
                  </a:cubicBezTo>
                  <a:cubicBezTo>
                    <a:pt x="34715" y="672"/>
                    <a:pt x="35162" y="448"/>
                    <a:pt x="35835" y="224"/>
                  </a:cubicBezTo>
                  <a:cubicBezTo>
                    <a:pt x="40090" y="0"/>
                    <a:pt x="44346" y="0"/>
                    <a:pt x="48602" y="0"/>
                  </a:cubicBezTo>
                  <a:close/>
                  <a:moveTo>
                    <a:pt x="60025" y="42100"/>
                  </a:moveTo>
                  <a:cubicBezTo>
                    <a:pt x="60025" y="32023"/>
                    <a:pt x="52186" y="23961"/>
                    <a:pt x="42106" y="23961"/>
                  </a:cubicBezTo>
                  <a:cubicBezTo>
                    <a:pt x="32250" y="23961"/>
                    <a:pt x="23962" y="32247"/>
                    <a:pt x="23962" y="41876"/>
                  </a:cubicBezTo>
                  <a:cubicBezTo>
                    <a:pt x="23962" y="51729"/>
                    <a:pt x="32026" y="59791"/>
                    <a:pt x="41882" y="59791"/>
                  </a:cubicBezTo>
                  <a:cubicBezTo>
                    <a:pt x="52186" y="59791"/>
                    <a:pt x="60025" y="52177"/>
                    <a:pt x="60025" y="42100"/>
                  </a:cubicBezTo>
                  <a:close/>
                </a:path>
              </a:pathLst>
            </a:custGeom>
            <a:grpFill/>
            <a:ln w="2240" cap="flat">
              <a:noFill/>
              <a:prstDash val="solid"/>
              <a:miter/>
            </a:ln>
          </p:spPr>
          <p:txBody>
            <a:bodyPr rtlCol="0" anchor="ctr"/>
            <a:lstStyle/>
            <a:p>
              <a:endParaRPr lang="ru-RU"/>
            </a:p>
          </p:txBody>
        </p:sp>
        <p:sp>
          <p:nvSpPr>
            <p:cNvPr id="554" name="Полилиния 553">
              <a:extLst>
                <a:ext uri="{FF2B5EF4-FFF2-40B4-BE49-F238E27FC236}">
                  <a16:creationId xmlns:a16="http://schemas.microsoft.com/office/drawing/2014/main" id="{42954EBA-39E5-F3AD-99D3-16B5A30BF9B9}"/>
                </a:ext>
              </a:extLst>
            </p:cNvPr>
            <p:cNvSpPr/>
            <p:nvPr/>
          </p:nvSpPr>
          <p:spPr>
            <a:xfrm>
              <a:off x="10262443" y="3937256"/>
              <a:ext cx="134287" cy="89316"/>
            </a:xfrm>
            <a:custGeom>
              <a:avLst/>
              <a:gdLst>
                <a:gd name="connsiteX0" fmla="*/ 66821 w 134287"/>
                <a:gd name="connsiteY0" fmla="*/ 88978 h 89316"/>
                <a:gd name="connsiteX1" fmla="*/ 28518 w 134287"/>
                <a:gd name="connsiteY1" fmla="*/ 88754 h 89316"/>
                <a:gd name="connsiteX2" fmla="*/ 71 w 134287"/>
                <a:gd name="connsiteY2" fmla="*/ 58299 h 89316"/>
                <a:gd name="connsiteX3" fmla="*/ 7463 w 134287"/>
                <a:gd name="connsiteY3" fmla="*/ 19782 h 89316"/>
                <a:gd name="connsiteX4" fmla="*/ 37926 w 134287"/>
                <a:gd name="connsiteY4" fmla="*/ 299 h 89316"/>
                <a:gd name="connsiteX5" fmla="*/ 50022 w 134287"/>
                <a:gd name="connsiteY5" fmla="*/ 4330 h 89316"/>
                <a:gd name="connsiteX6" fmla="*/ 59877 w 134287"/>
                <a:gd name="connsiteY6" fmla="*/ 9481 h 89316"/>
                <a:gd name="connsiteX7" fmla="*/ 79589 w 134287"/>
                <a:gd name="connsiteY7" fmla="*/ 6794 h 89316"/>
                <a:gd name="connsiteX8" fmla="*/ 127972 w 134287"/>
                <a:gd name="connsiteY8" fmla="*/ 22245 h 89316"/>
                <a:gd name="connsiteX9" fmla="*/ 133795 w 134287"/>
                <a:gd name="connsiteY9" fmla="*/ 61882 h 89316"/>
                <a:gd name="connsiteX10" fmla="*/ 100645 w 134287"/>
                <a:gd name="connsiteY10" fmla="*/ 89202 h 89316"/>
                <a:gd name="connsiteX11" fmla="*/ 66821 w 134287"/>
                <a:gd name="connsiteY11" fmla="*/ 89202 h 89316"/>
                <a:gd name="connsiteX12" fmla="*/ 66821 w 134287"/>
                <a:gd name="connsiteY12" fmla="*/ 88978 h 89316"/>
                <a:gd name="connsiteX13" fmla="*/ 67045 w 134287"/>
                <a:gd name="connsiteY13" fmla="*/ 65241 h 89316"/>
                <a:gd name="connsiteX14" fmla="*/ 100420 w 134287"/>
                <a:gd name="connsiteY14" fmla="*/ 65241 h 89316"/>
                <a:gd name="connsiteX15" fmla="*/ 110053 w 134287"/>
                <a:gd name="connsiteY15" fmla="*/ 54940 h 89316"/>
                <a:gd name="connsiteX16" fmla="*/ 109156 w 134287"/>
                <a:gd name="connsiteY16" fmla="*/ 45086 h 89316"/>
                <a:gd name="connsiteX17" fmla="*/ 102885 w 134287"/>
                <a:gd name="connsiteY17" fmla="*/ 27844 h 89316"/>
                <a:gd name="connsiteX18" fmla="*/ 94596 w 134287"/>
                <a:gd name="connsiteY18" fmla="*/ 26276 h 89316"/>
                <a:gd name="connsiteX19" fmla="*/ 39046 w 134287"/>
                <a:gd name="connsiteY19" fmla="*/ 26276 h 89316"/>
                <a:gd name="connsiteX20" fmla="*/ 31431 w 134287"/>
                <a:gd name="connsiteY20" fmla="*/ 27396 h 89316"/>
                <a:gd name="connsiteX21" fmla="*/ 28295 w 134287"/>
                <a:gd name="connsiteY21" fmla="*/ 32322 h 89316"/>
                <a:gd name="connsiteX22" fmla="*/ 24038 w 134287"/>
                <a:gd name="connsiteY22" fmla="*/ 54716 h 89316"/>
                <a:gd name="connsiteX23" fmla="*/ 34342 w 134287"/>
                <a:gd name="connsiteY23" fmla="*/ 65464 h 89316"/>
                <a:gd name="connsiteX24" fmla="*/ 67045 w 134287"/>
                <a:gd name="connsiteY24" fmla="*/ 65241 h 8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287" h="89316">
                  <a:moveTo>
                    <a:pt x="66821" y="88978"/>
                  </a:moveTo>
                  <a:cubicBezTo>
                    <a:pt x="54054" y="88978"/>
                    <a:pt x="41286" y="89873"/>
                    <a:pt x="28518" y="88754"/>
                  </a:cubicBezTo>
                  <a:cubicBezTo>
                    <a:pt x="11047" y="87186"/>
                    <a:pt x="743" y="75990"/>
                    <a:pt x="71" y="58299"/>
                  </a:cubicBezTo>
                  <a:cubicBezTo>
                    <a:pt x="-377" y="44863"/>
                    <a:pt x="1191" y="31874"/>
                    <a:pt x="7463" y="19782"/>
                  </a:cubicBezTo>
                  <a:cubicBezTo>
                    <a:pt x="13958" y="7466"/>
                    <a:pt x="24038" y="299"/>
                    <a:pt x="37926" y="299"/>
                  </a:cubicBezTo>
                  <a:cubicBezTo>
                    <a:pt x="41958" y="299"/>
                    <a:pt x="45990" y="2763"/>
                    <a:pt x="50022" y="4330"/>
                  </a:cubicBezTo>
                  <a:cubicBezTo>
                    <a:pt x="53382" y="5898"/>
                    <a:pt x="56517" y="8137"/>
                    <a:pt x="59877" y="9481"/>
                  </a:cubicBezTo>
                  <a:cubicBezTo>
                    <a:pt x="66821" y="11944"/>
                    <a:pt x="74437" y="11720"/>
                    <a:pt x="79589" y="6794"/>
                  </a:cubicBezTo>
                  <a:cubicBezTo>
                    <a:pt x="96836" y="-8882"/>
                    <a:pt x="121252" y="5226"/>
                    <a:pt x="127972" y="22245"/>
                  </a:cubicBezTo>
                  <a:cubicBezTo>
                    <a:pt x="133124" y="35009"/>
                    <a:pt x="135364" y="48445"/>
                    <a:pt x="133795" y="61882"/>
                  </a:cubicBezTo>
                  <a:cubicBezTo>
                    <a:pt x="131780" y="78677"/>
                    <a:pt x="118788" y="88978"/>
                    <a:pt x="100645" y="89202"/>
                  </a:cubicBezTo>
                  <a:cubicBezTo>
                    <a:pt x="89445" y="89426"/>
                    <a:pt x="78021" y="89202"/>
                    <a:pt x="66821" y="89202"/>
                  </a:cubicBezTo>
                  <a:cubicBezTo>
                    <a:pt x="66821" y="89202"/>
                    <a:pt x="66821" y="89202"/>
                    <a:pt x="66821" y="88978"/>
                  </a:cubicBezTo>
                  <a:close/>
                  <a:moveTo>
                    <a:pt x="67045" y="65241"/>
                  </a:moveTo>
                  <a:cubicBezTo>
                    <a:pt x="78245" y="65241"/>
                    <a:pt x="89445" y="65464"/>
                    <a:pt x="100420" y="65241"/>
                  </a:cubicBezTo>
                  <a:cubicBezTo>
                    <a:pt x="108036" y="65017"/>
                    <a:pt x="110500" y="62553"/>
                    <a:pt x="110053" y="54940"/>
                  </a:cubicBezTo>
                  <a:cubicBezTo>
                    <a:pt x="109829" y="51581"/>
                    <a:pt x="109829" y="48222"/>
                    <a:pt x="109156" y="45086"/>
                  </a:cubicBezTo>
                  <a:cubicBezTo>
                    <a:pt x="108260" y="38816"/>
                    <a:pt x="106916" y="32770"/>
                    <a:pt x="102885" y="27844"/>
                  </a:cubicBezTo>
                  <a:cubicBezTo>
                    <a:pt x="100645" y="25156"/>
                    <a:pt x="98405" y="24037"/>
                    <a:pt x="94596" y="26276"/>
                  </a:cubicBezTo>
                  <a:cubicBezTo>
                    <a:pt x="76229" y="38145"/>
                    <a:pt x="57414" y="38145"/>
                    <a:pt x="39046" y="26276"/>
                  </a:cubicBezTo>
                  <a:cubicBezTo>
                    <a:pt x="35911" y="24261"/>
                    <a:pt x="33446" y="24932"/>
                    <a:pt x="31431" y="27396"/>
                  </a:cubicBezTo>
                  <a:cubicBezTo>
                    <a:pt x="30086" y="28739"/>
                    <a:pt x="28966" y="30531"/>
                    <a:pt x="28295" y="32322"/>
                  </a:cubicBezTo>
                  <a:cubicBezTo>
                    <a:pt x="25158" y="39488"/>
                    <a:pt x="24038" y="47102"/>
                    <a:pt x="24038" y="54716"/>
                  </a:cubicBezTo>
                  <a:cubicBezTo>
                    <a:pt x="24038" y="63449"/>
                    <a:pt x="25831" y="65241"/>
                    <a:pt x="34342" y="65464"/>
                  </a:cubicBezTo>
                  <a:cubicBezTo>
                    <a:pt x="45318" y="65241"/>
                    <a:pt x="56070" y="65241"/>
                    <a:pt x="67045" y="65241"/>
                  </a:cubicBezTo>
                  <a:close/>
                </a:path>
              </a:pathLst>
            </a:custGeom>
            <a:grpFill/>
            <a:ln w="2240" cap="flat">
              <a:noFill/>
              <a:prstDash val="solid"/>
              <a:miter/>
            </a:ln>
          </p:spPr>
          <p:txBody>
            <a:bodyPr rtlCol="0" anchor="ctr"/>
            <a:lstStyle/>
            <a:p>
              <a:endParaRPr lang="ru-RU"/>
            </a:p>
          </p:txBody>
        </p:sp>
        <p:sp>
          <p:nvSpPr>
            <p:cNvPr id="555" name="Полилиния 554">
              <a:extLst>
                <a:ext uri="{FF2B5EF4-FFF2-40B4-BE49-F238E27FC236}">
                  <a16:creationId xmlns:a16="http://schemas.microsoft.com/office/drawing/2014/main" id="{5DA4265A-EE34-2191-98B8-1986DAB708BB}"/>
                </a:ext>
              </a:extLst>
            </p:cNvPr>
            <p:cNvSpPr/>
            <p:nvPr/>
          </p:nvSpPr>
          <p:spPr>
            <a:xfrm>
              <a:off x="10125358" y="3700856"/>
              <a:ext cx="133950" cy="89048"/>
            </a:xfrm>
            <a:custGeom>
              <a:avLst/>
              <a:gdLst>
                <a:gd name="connsiteX0" fmla="*/ 67046 w 133950"/>
                <a:gd name="connsiteY0" fmla="*/ 88902 h 89048"/>
                <a:gd name="connsiteX1" fmla="*/ 29191 w 133950"/>
                <a:gd name="connsiteY1" fmla="*/ 88902 h 89048"/>
                <a:gd name="connsiteX2" fmla="*/ 72 w 133950"/>
                <a:gd name="connsiteY2" fmla="*/ 59343 h 89048"/>
                <a:gd name="connsiteX3" fmla="*/ 7016 w 133950"/>
                <a:gd name="connsiteY3" fmla="*/ 20602 h 89048"/>
                <a:gd name="connsiteX4" fmla="*/ 38151 w 133950"/>
                <a:gd name="connsiteY4" fmla="*/ 0 h 89048"/>
                <a:gd name="connsiteX5" fmla="*/ 45319 w 133950"/>
                <a:gd name="connsiteY5" fmla="*/ 1567 h 89048"/>
                <a:gd name="connsiteX6" fmla="*/ 53830 w 133950"/>
                <a:gd name="connsiteY6" fmla="*/ 6718 h 89048"/>
                <a:gd name="connsiteX7" fmla="*/ 80038 w 133950"/>
                <a:gd name="connsiteY7" fmla="*/ 6718 h 89048"/>
                <a:gd name="connsiteX8" fmla="*/ 81382 w 133950"/>
                <a:gd name="connsiteY8" fmla="*/ 5822 h 89048"/>
                <a:gd name="connsiteX9" fmla="*/ 123493 w 133950"/>
                <a:gd name="connsiteY9" fmla="*/ 14556 h 89048"/>
                <a:gd name="connsiteX10" fmla="*/ 133797 w 133950"/>
                <a:gd name="connsiteY10" fmla="*/ 50833 h 89048"/>
                <a:gd name="connsiteX11" fmla="*/ 128868 w 133950"/>
                <a:gd name="connsiteY11" fmla="*/ 75018 h 89048"/>
                <a:gd name="connsiteX12" fmla="*/ 105349 w 133950"/>
                <a:gd name="connsiteY12" fmla="*/ 88678 h 89048"/>
                <a:gd name="connsiteX13" fmla="*/ 67046 w 133950"/>
                <a:gd name="connsiteY13" fmla="*/ 88902 h 89048"/>
                <a:gd name="connsiteX14" fmla="*/ 67046 w 133950"/>
                <a:gd name="connsiteY14" fmla="*/ 88902 h 89048"/>
                <a:gd name="connsiteX15" fmla="*/ 66823 w 133950"/>
                <a:gd name="connsiteY15" fmla="*/ 65165 h 89048"/>
                <a:gd name="connsiteX16" fmla="*/ 66823 w 133950"/>
                <a:gd name="connsiteY16" fmla="*/ 65165 h 89048"/>
                <a:gd name="connsiteX17" fmla="*/ 101989 w 133950"/>
                <a:gd name="connsiteY17" fmla="*/ 65165 h 89048"/>
                <a:gd name="connsiteX18" fmla="*/ 110277 w 133950"/>
                <a:gd name="connsiteY18" fmla="*/ 56655 h 89048"/>
                <a:gd name="connsiteX19" fmla="*/ 109157 w 133950"/>
                <a:gd name="connsiteY19" fmla="*/ 43667 h 89048"/>
                <a:gd name="connsiteX20" fmla="*/ 102885 w 133950"/>
                <a:gd name="connsiteY20" fmla="*/ 27544 h 89048"/>
                <a:gd name="connsiteX21" fmla="*/ 94822 w 133950"/>
                <a:gd name="connsiteY21" fmla="*/ 25976 h 89048"/>
                <a:gd name="connsiteX22" fmla="*/ 39495 w 133950"/>
                <a:gd name="connsiteY22" fmla="*/ 25976 h 89048"/>
                <a:gd name="connsiteX23" fmla="*/ 31431 w 133950"/>
                <a:gd name="connsiteY23" fmla="*/ 27320 h 89048"/>
                <a:gd name="connsiteX24" fmla="*/ 28744 w 133950"/>
                <a:gd name="connsiteY24" fmla="*/ 31575 h 89048"/>
                <a:gd name="connsiteX25" fmla="*/ 24264 w 133950"/>
                <a:gd name="connsiteY25" fmla="*/ 55536 h 89048"/>
                <a:gd name="connsiteX26" fmla="*/ 33671 w 133950"/>
                <a:gd name="connsiteY26" fmla="*/ 64941 h 89048"/>
                <a:gd name="connsiteX27" fmla="*/ 66823 w 133950"/>
                <a:gd name="connsiteY27" fmla="*/ 65165 h 8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3950" h="89048">
                  <a:moveTo>
                    <a:pt x="67046" y="88902"/>
                  </a:moveTo>
                  <a:cubicBezTo>
                    <a:pt x="54503" y="88902"/>
                    <a:pt x="41735" y="89126"/>
                    <a:pt x="29191" y="88902"/>
                  </a:cubicBezTo>
                  <a:cubicBezTo>
                    <a:pt x="13287" y="88454"/>
                    <a:pt x="520" y="75466"/>
                    <a:pt x="72" y="59343"/>
                  </a:cubicBezTo>
                  <a:cubicBezTo>
                    <a:pt x="-376" y="45907"/>
                    <a:pt x="1192" y="32918"/>
                    <a:pt x="7016" y="20602"/>
                  </a:cubicBezTo>
                  <a:cubicBezTo>
                    <a:pt x="13287" y="7614"/>
                    <a:pt x="23591" y="672"/>
                    <a:pt x="38151" y="0"/>
                  </a:cubicBezTo>
                  <a:cubicBezTo>
                    <a:pt x="40615" y="0"/>
                    <a:pt x="43079" y="672"/>
                    <a:pt x="45319" y="1567"/>
                  </a:cubicBezTo>
                  <a:cubicBezTo>
                    <a:pt x="48230" y="2911"/>
                    <a:pt x="50919" y="4926"/>
                    <a:pt x="53830" y="6718"/>
                  </a:cubicBezTo>
                  <a:cubicBezTo>
                    <a:pt x="62566" y="11868"/>
                    <a:pt x="71302" y="12093"/>
                    <a:pt x="80038" y="6718"/>
                  </a:cubicBezTo>
                  <a:cubicBezTo>
                    <a:pt x="80485" y="6494"/>
                    <a:pt x="80934" y="6270"/>
                    <a:pt x="81382" y="5822"/>
                  </a:cubicBezTo>
                  <a:cubicBezTo>
                    <a:pt x="96389" y="-3807"/>
                    <a:pt x="113413" y="-224"/>
                    <a:pt x="123493" y="14556"/>
                  </a:cubicBezTo>
                  <a:cubicBezTo>
                    <a:pt x="130884" y="25529"/>
                    <a:pt x="133124" y="37845"/>
                    <a:pt x="133797" y="50833"/>
                  </a:cubicBezTo>
                  <a:cubicBezTo>
                    <a:pt x="134244" y="59343"/>
                    <a:pt x="134021" y="67628"/>
                    <a:pt x="128868" y="75018"/>
                  </a:cubicBezTo>
                  <a:cubicBezTo>
                    <a:pt x="123268" y="83304"/>
                    <a:pt x="115429" y="88230"/>
                    <a:pt x="105349" y="88678"/>
                  </a:cubicBezTo>
                  <a:cubicBezTo>
                    <a:pt x="92805" y="89350"/>
                    <a:pt x="80038" y="88902"/>
                    <a:pt x="67046" y="88902"/>
                  </a:cubicBezTo>
                  <a:cubicBezTo>
                    <a:pt x="67046" y="88902"/>
                    <a:pt x="67046" y="88902"/>
                    <a:pt x="67046" y="88902"/>
                  </a:cubicBezTo>
                  <a:close/>
                  <a:moveTo>
                    <a:pt x="66823" y="65165"/>
                  </a:moveTo>
                  <a:cubicBezTo>
                    <a:pt x="66823" y="65165"/>
                    <a:pt x="66823" y="65165"/>
                    <a:pt x="66823" y="65165"/>
                  </a:cubicBezTo>
                  <a:cubicBezTo>
                    <a:pt x="78470" y="65165"/>
                    <a:pt x="90118" y="65165"/>
                    <a:pt x="101989" y="65165"/>
                  </a:cubicBezTo>
                  <a:cubicBezTo>
                    <a:pt x="107589" y="65165"/>
                    <a:pt x="110277" y="62478"/>
                    <a:pt x="110277" y="56655"/>
                  </a:cubicBezTo>
                  <a:cubicBezTo>
                    <a:pt x="110277" y="52401"/>
                    <a:pt x="110277" y="47698"/>
                    <a:pt x="109157" y="43667"/>
                  </a:cubicBezTo>
                  <a:cubicBezTo>
                    <a:pt x="107589" y="38069"/>
                    <a:pt x="105573" y="32694"/>
                    <a:pt x="102885" y="27544"/>
                  </a:cubicBezTo>
                  <a:cubicBezTo>
                    <a:pt x="101317" y="24633"/>
                    <a:pt x="98405" y="23737"/>
                    <a:pt x="94822" y="25976"/>
                  </a:cubicBezTo>
                  <a:cubicBezTo>
                    <a:pt x="76454" y="37845"/>
                    <a:pt x="57863" y="37845"/>
                    <a:pt x="39495" y="25976"/>
                  </a:cubicBezTo>
                  <a:cubicBezTo>
                    <a:pt x="35911" y="23737"/>
                    <a:pt x="33671" y="24633"/>
                    <a:pt x="31431" y="27320"/>
                  </a:cubicBezTo>
                  <a:cubicBezTo>
                    <a:pt x="30311" y="28663"/>
                    <a:pt x="29415" y="30007"/>
                    <a:pt x="28744" y="31575"/>
                  </a:cubicBezTo>
                  <a:cubicBezTo>
                    <a:pt x="25159" y="39189"/>
                    <a:pt x="24264" y="47250"/>
                    <a:pt x="24264" y="55536"/>
                  </a:cubicBezTo>
                  <a:cubicBezTo>
                    <a:pt x="24264" y="62478"/>
                    <a:pt x="26727" y="64941"/>
                    <a:pt x="33671" y="64941"/>
                  </a:cubicBezTo>
                  <a:cubicBezTo>
                    <a:pt x="44423" y="65165"/>
                    <a:pt x="55623" y="65165"/>
                    <a:pt x="66823" y="65165"/>
                  </a:cubicBezTo>
                  <a:close/>
                </a:path>
              </a:pathLst>
            </a:custGeom>
            <a:grpFill/>
            <a:ln w="2240" cap="flat">
              <a:noFill/>
              <a:prstDash val="solid"/>
              <a:miter/>
            </a:ln>
          </p:spPr>
          <p:txBody>
            <a:bodyPr rtlCol="0" anchor="ctr"/>
            <a:lstStyle/>
            <a:p>
              <a:endParaRPr lang="ru-RU"/>
            </a:p>
          </p:txBody>
        </p:sp>
        <p:sp>
          <p:nvSpPr>
            <p:cNvPr id="556" name="Полилиния 555">
              <a:extLst>
                <a:ext uri="{FF2B5EF4-FFF2-40B4-BE49-F238E27FC236}">
                  <a16:creationId xmlns:a16="http://schemas.microsoft.com/office/drawing/2014/main" id="{DE02AB3B-485A-E660-B88D-9661BEA8E717}"/>
                </a:ext>
              </a:extLst>
            </p:cNvPr>
            <p:cNvSpPr/>
            <p:nvPr/>
          </p:nvSpPr>
          <p:spPr>
            <a:xfrm>
              <a:off x="10012312" y="3854697"/>
              <a:ext cx="84446" cy="84201"/>
            </a:xfrm>
            <a:custGeom>
              <a:avLst/>
              <a:gdLst>
                <a:gd name="connsiteX0" fmla="*/ 41887 w 84446"/>
                <a:gd name="connsiteY0" fmla="*/ 84201 h 84201"/>
                <a:gd name="connsiteX1" fmla="*/ 0 w 84446"/>
                <a:gd name="connsiteY1" fmla="*/ 42102 h 84201"/>
                <a:gd name="connsiteX2" fmla="*/ 42112 w 84446"/>
                <a:gd name="connsiteY2" fmla="*/ 2 h 84201"/>
                <a:gd name="connsiteX3" fmla="*/ 84446 w 84446"/>
                <a:gd name="connsiteY3" fmla="*/ 42326 h 84201"/>
                <a:gd name="connsiteX4" fmla="*/ 41887 w 84446"/>
                <a:gd name="connsiteY4" fmla="*/ 84201 h 84201"/>
                <a:gd name="connsiteX5" fmla="*/ 42112 w 84446"/>
                <a:gd name="connsiteY5" fmla="*/ 24187 h 84201"/>
                <a:gd name="connsiteX6" fmla="*/ 24192 w 84446"/>
                <a:gd name="connsiteY6" fmla="*/ 41878 h 84201"/>
                <a:gd name="connsiteX7" fmla="*/ 41887 w 84446"/>
                <a:gd name="connsiteY7" fmla="*/ 60017 h 84201"/>
                <a:gd name="connsiteX8" fmla="*/ 60031 w 84446"/>
                <a:gd name="connsiteY8" fmla="*/ 42102 h 84201"/>
                <a:gd name="connsiteX9" fmla="*/ 42112 w 84446"/>
                <a:gd name="connsiteY9" fmla="*/ 24187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46" h="84201">
                  <a:moveTo>
                    <a:pt x="41887" y="84201"/>
                  </a:moveTo>
                  <a:cubicBezTo>
                    <a:pt x="18815" y="84201"/>
                    <a:pt x="0" y="65167"/>
                    <a:pt x="0" y="42102"/>
                  </a:cubicBezTo>
                  <a:cubicBezTo>
                    <a:pt x="0" y="19036"/>
                    <a:pt x="19040" y="2"/>
                    <a:pt x="42112" y="2"/>
                  </a:cubicBezTo>
                  <a:cubicBezTo>
                    <a:pt x="65407" y="-222"/>
                    <a:pt x="84446" y="19036"/>
                    <a:pt x="84446" y="42326"/>
                  </a:cubicBezTo>
                  <a:cubicBezTo>
                    <a:pt x="84222" y="65615"/>
                    <a:pt x="65407" y="84201"/>
                    <a:pt x="41887" y="84201"/>
                  </a:cubicBezTo>
                  <a:close/>
                  <a:moveTo>
                    <a:pt x="42112" y="24187"/>
                  </a:moveTo>
                  <a:cubicBezTo>
                    <a:pt x="31808" y="24187"/>
                    <a:pt x="24192" y="31801"/>
                    <a:pt x="24192" y="41878"/>
                  </a:cubicBezTo>
                  <a:cubicBezTo>
                    <a:pt x="24192" y="51955"/>
                    <a:pt x="32032" y="60017"/>
                    <a:pt x="41887" y="60017"/>
                  </a:cubicBezTo>
                  <a:cubicBezTo>
                    <a:pt x="51743" y="60017"/>
                    <a:pt x="59807" y="51955"/>
                    <a:pt x="60031" y="42102"/>
                  </a:cubicBezTo>
                  <a:cubicBezTo>
                    <a:pt x="60254" y="32249"/>
                    <a:pt x="52191" y="24411"/>
                    <a:pt x="42112" y="24187"/>
                  </a:cubicBezTo>
                  <a:close/>
                </a:path>
              </a:pathLst>
            </a:custGeom>
            <a:grpFill/>
            <a:ln w="2240" cap="flat">
              <a:noFill/>
              <a:prstDash val="solid"/>
              <a:miter/>
            </a:ln>
          </p:spPr>
          <p:txBody>
            <a:bodyPr rtlCol="0" anchor="ctr"/>
            <a:lstStyle/>
            <a:p>
              <a:endParaRPr lang="ru-RU"/>
            </a:p>
          </p:txBody>
        </p:sp>
        <p:sp>
          <p:nvSpPr>
            <p:cNvPr id="557" name="Полилиния 556">
              <a:extLst>
                <a:ext uri="{FF2B5EF4-FFF2-40B4-BE49-F238E27FC236}">
                  <a16:creationId xmlns:a16="http://schemas.microsoft.com/office/drawing/2014/main" id="{E6295BCD-5562-4800-313B-5657899A7BE3}"/>
                </a:ext>
              </a:extLst>
            </p:cNvPr>
            <p:cNvSpPr/>
            <p:nvPr/>
          </p:nvSpPr>
          <p:spPr>
            <a:xfrm>
              <a:off x="10286481" y="3854697"/>
              <a:ext cx="84223" cy="84425"/>
            </a:xfrm>
            <a:custGeom>
              <a:avLst/>
              <a:gdLst>
                <a:gd name="connsiteX0" fmla="*/ 0 w 84223"/>
                <a:gd name="connsiteY0" fmla="*/ 42102 h 84425"/>
                <a:gd name="connsiteX1" fmla="*/ 41887 w 84223"/>
                <a:gd name="connsiteY1" fmla="*/ 2 h 84425"/>
                <a:gd name="connsiteX2" fmla="*/ 84222 w 84223"/>
                <a:gd name="connsiteY2" fmla="*/ 42326 h 84425"/>
                <a:gd name="connsiteX3" fmla="*/ 41663 w 84223"/>
                <a:gd name="connsiteY3" fmla="*/ 84425 h 84425"/>
                <a:gd name="connsiteX4" fmla="*/ 0 w 84223"/>
                <a:gd name="connsiteY4" fmla="*/ 42102 h 84425"/>
                <a:gd name="connsiteX5" fmla="*/ 60031 w 84223"/>
                <a:gd name="connsiteY5" fmla="*/ 42102 h 84425"/>
                <a:gd name="connsiteX6" fmla="*/ 42336 w 84223"/>
                <a:gd name="connsiteY6" fmla="*/ 24187 h 84425"/>
                <a:gd name="connsiteX7" fmla="*/ 24192 w 84223"/>
                <a:gd name="connsiteY7" fmla="*/ 41878 h 84425"/>
                <a:gd name="connsiteX8" fmla="*/ 42336 w 84223"/>
                <a:gd name="connsiteY8" fmla="*/ 60017 h 84425"/>
                <a:gd name="connsiteX9" fmla="*/ 60031 w 84223"/>
                <a:gd name="connsiteY9" fmla="*/ 42102 h 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23" h="84425">
                  <a:moveTo>
                    <a:pt x="0" y="42102"/>
                  </a:moveTo>
                  <a:cubicBezTo>
                    <a:pt x="0" y="18812"/>
                    <a:pt x="18592" y="2"/>
                    <a:pt x="41887" y="2"/>
                  </a:cubicBezTo>
                  <a:cubicBezTo>
                    <a:pt x="64958" y="-222"/>
                    <a:pt x="84446" y="19036"/>
                    <a:pt x="84222" y="42326"/>
                  </a:cubicBezTo>
                  <a:cubicBezTo>
                    <a:pt x="84222" y="65839"/>
                    <a:pt x="65183" y="84425"/>
                    <a:pt x="41663" y="84425"/>
                  </a:cubicBezTo>
                  <a:cubicBezTo>
                    <a:pt x="18592" y="84201"/>
                    <a:pt x="0" y="65615"/>
                    <a:pt x="0" y="42102"/>
                  </a:cubicBezTo>
                  <a:close/>
                  <a:moveTo>
                    <a:pt x="60031" y="42102"/>
                  </a:moveTo>
                  <a:cubicBezTo>
                    <a:pt x="60031" y="32025"/>
                    <a:pt x="52416" y="24411"/>
                    <a:pt x="42336" y="24187"/>
                  </a:cubicBezTo>
                  <a:cubicBezTo>
                    <a:pt x="32256" y="24187"/>
                    <a:pt x="24416" y="32025"/>
                    <a:pt x="24192" y="41878"/>
                  </a:cubicBezTo>
                  <a:cubicBezTo>
                    <a:pt x="23968" y="51731"/>
                    <a:pt x="32479" y="60240"/>
                    <a:pt x="42336" y="60017"/>
                  </a:cubicBezTo>
                  <a:cubicBezTo>
                    <a:pt x="52191" y="60017"/>
                    <a:pt x="60031" y="52179"/>
                    <a:pt x="60031" y="42102"/>
                  </a:cubicBezTo>
                  <a:close/>
                </a:path>
              </a:pathLst>
            </a:custGeom>
            <a:grpFill/>
            <a:ln w="2240" cap="flat">
              <a:noFill/>
              <a:prstDash val="solid"/>
              <a:miter/>
            </a:ln>
          </p:spPr>
          <p:txBody>
            <a:bodyPr rtlCol="0" anchor="ctr"/>
            <a:lstStyle/>
            <a:p>
              <a:endParaRPr lang="ru-RU"/>
            </a:p>
          </p:txBody>
        </p:sp>
        <p:sp>
          <p:nvSpPr>
            <p:cNvPr id="558" name="Полилиния 557">
              <a:extLst>
                <a:ext uri="{FF2B5EF4-FFF2-40B4-BE49-F238E27FC236}">
                  <a16:creationId xmlns:a16="http://schemas.microsoft.com/office/drawing/2014/main" id="{DDEE5749-F529-C61E-A595-0A114C1E7ECB}"/>
                </a:ext>
              </a:extLst>
            </p:cNvPr>
            <p:cNvSpPr/>
            <p:nvPr/>
          </p:nvSpPr>
          <p:spPr>
            <a:xfrm>
              <a:off x="10142301" y="3974728"/>
              <a:ext cx="98715" cy="24185"/>
            </a:xfrm>
            <a:custGeom>
              <a:avLst/>
              <a:gdLst>
                <a:gd name="connsiteX0" fmla="*/ 49206 w 98715"/>
                <a:gd name="connsiteY0" fmla="*/ 23961 h 24185"/>
                <a:gd name="connsiteX1" fmla="*/ 12247 w 98715"/>
                <a:gd name="connsiteY1" fmla="*/ 23961 h 24185"/>
                <a:gd name="connsiteX2" fmla="*/ 152 w 98715"/>
                <a:gd name="connsiteY2" fmla="*/ 14108 h 24185"/>
                <a:gd name="connsiteX3" fmla="*/ 7767 w 98715"/>
                <a:gd name="connsiteY3" fmla="*/ 896 h 24185"/>
                <a:gd name="connsiteX4" fmla="*/ 13143 w 98715"/>
                <a:gd name="connsiteY4" fmla="*/ 0 h 24185"/>
                <a:gd name="connsiteX5" fmla="*/ 85270 w 98715"/>
                <a:gd name="connsiteY5" fmla="*/ 0 h 24185"/>
                <a:gd name="connsiteX6" fmla="*/ 98709 w 98715"/>
                <a:gd name="connsiteY6" fmla="*/ 12316 h 24185"/>
                <a:gd name="connsiteX7" fmla="*/ 85045 w 98715"/>
                <a:gd name="connsiteY7" fmla="*/ 24185 h 24185"/>
                <a:gd name="connsiteX8" fmla="*/ 49206 w 98715"/>
                <a:gd name="connsiteY8" fmla="*/ 23961 h 2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15" h="24185">
                  <a:moveTo>
                    <a:pt x="49206" y="23961"/>
                  </a:moveTo>
                  <a:cubicBezTo>
                    <a:pt x="36887" y="23961"/>
                    <a:pt x="24567" y="23961"/>
                    <a:pt x="12247" y="23961"/>
                  </a:cubicBezTo>
                  <a:cubicBezTo>
                    <a:pt x="5976" y="23961"/>
                    <a:pt x="823" y="19706"/>
                    <a:pt x="152" y="14108"/>
                  </a:cubicBezTo>
                  <a:cubicBezTo>
                    <a:pt x="-744" y="8062"/>
                    <a:pt x="2392" y="2687"/>
                    <a:pt x="7767" y="896"/>
                  </a:cubicBezTo>
                  <a:cubicBezTo>
                    <a:pt x="9560" y="224"/>
                    <a:pt x="11352" y="0"/>
                    <a:pt x="13143" y="0"/>
                  </a:cubicBezTo>
                  <a:cubicBezTo>
                    <a:pt x="37111" y="0"/>
                    <a:pt x="61302" y="0"/>
                    <a:pt x="85270" y="0"/>
                  </a:cubicBezTo>
                  <a:cubicBezTo>
                    <a:pt x="93558" y="0"/>
                    <a:pt x="98933" y="4927"/>
                    <a:pt x="98709" y="12316"/>
                  </a:cubicBezTo>
                  <a:cubicBezTo>
                    <a:pt x="98485" y="19259"/>
                    <a:pt x="93109" y="24185"/>
                    <a:pt x="85045" y="24185"/>
                  </a:cubicBezTo>
                  <a:cubicBezTo>
                    <a:pt x="72950" y="23961"/>
                    <a:pt x="61079" y="23961"/>
                    <a:pt x="49206" y="23961"/>
                  </a:cubicBezTo>
                  <a:close/>
                </a:path>
              </a:pathLst>
            </a:custGeom>
            <a:grpFill/>
            <a:ln w="2240" cap="flat">
              <a:noFill/>
              <a:prstDash val="solid"/>
              <a:miter/>
            </a:ln>
          </p:spPr>
          <p:txBody>
            <a:bodyPr rtlCol="0" anchor="ctr"/>
            <a:lstStyle/>
            <a:p>
              <a:endParaRPr lang="ru-RU"/>
            </a:p>
          </p:txBody>
        </p:sp>
        <p:sp>
          <p:nvSpPr>
            <p:cNvPr id="559" name="Полилиния 558">
              <a:extLst>
                <a:ext uri="{FF2B5EF4-FFF2-40B4-BE49-F238E27FC236}">
                  <a16:creationId xmlns:a16="http://schemas.microsoft.com/office/drawing/2014/main" id="{64D1ABB5-EA05-76D8-50E4-F27079486C92}"/>
                </a:ext>
              </a:extLst>
            </p:cNvPr>
            <p:cNvSpPr/>
            <p:nvPr/>
          </p:nvSpPr>
          <p:spPr>
            <a:xfrm>
              <a:off x="10258913" y="3796154"/>
              <a:ext cx="45040" cy="52714"/>
            </a:xfrm>
            <a:custGeom>
              <a:avLst/>
              <a:gdLst>
                <a:gd name="connsiteX0" fmla="*/ 45041 w 45040"/>
                <a:gd name="connsiteY0" fmla="*/ 40630 h 52714"/>
                <a:gd name="connsiteX1" fmla="*/ 36977 w 45040"/>
                <a:gd name="connsiteY1" fmla="*/ 51827 h 52714"/>
                <a:gd name="connsiteX2" fmla="*/ 23986 w 45040"/>
                <a:gd name="connsiteY2" fmla="*/ 48916 h 52714"/>
                <a:gd name="connsiteX3" fmla="*/ 1586 w 45040"/>
                <a:gd name="connsiteY3" fmla="*/ 17565 h 52714"/>
                <a:gd name="connsiteX4" fmla="*/ 5842 w 45040"/>
                <a:gd name="connsiteY4" fmla="*/ 1889 h 52714"/>
                <a:gd name="connsiteX5" fmla="*/ 21969 w 45040"/>
                <a:gd name="connsiteY5" fmla="*/ 5248 h 52714"/>
                <a:gd name="connsiteX6" fmla="*/ 38992 w 45040"/>
                <a:gd name="connsiteY6" fmla="*/ 28762 h 52714"/>
                <a:gd name="connsiteX7" fmla="*/ 42352 w 45040"/>
                <a:gd name="connsiteY7" fmla="*/ 33688 h 52714"/>
                <a:gd name="connsiteX8" fmla="*/ 45041 w 45040"/>
                <a:gd name="connsiteY8" fmla="*/ 40630 h 5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40" h="52714">
                  <a:moveTo>
                    <a:pt x="45041" y="40630"/>
                  </a:moveTo>
                  <a:cubicBezTo>
                    <a:pt x="44592" y="46004"/>
                    <a:pt x="41905" y="49811"/>
                    <a:pt x="36977" y="51827"/>
                  </a:cubicBezTo>
                  <a:cubicBezTo>
                    <a:pt x="32497" y="53618"/>
                    <a:pt x="26897" y="52723"/>
                    <a:pt x="23986" y="48916"/>
                  </a:cubicBezTo>
                  <a:cubicBezTo>
                    <a:pt x="16146" y="38615"/>
                    <a:pt x="8753" y="28314"/>
                    <a:pt x="1586" y="17565"/>
                  </a:cubicBezTo>
                  <a:cubicBezTo>
                    <a:pt x="-1774" y="12414"/>
                    <a:pt x="466" y="5248"/>
                    <a:pt x="5842" y="1889"/>
                  </a:cubicBezTo>
                  <a:cubicBezTo>
                    <a:pt x="11217" y="-1470"/>
                    <a:pt x="17937" y="-350"/>
                    <a:pt x="21969" y="5248"/>
                  </a:cubicBezTo>
                  <a:cubicBezTo>
                    <a:pt x="27793" y="13086"/>
                    <a:pt x="33393" y="20924"/>
                    <a:pt x="38992" y="28762"/>
                  </a:cubicBezTo>
                  <a:cubicBezTo>
                    <a:pt x="40112" y="30329"/>
                    <a:pt x="41457" y="31896"/>
                    <a:pt x="42352" y="33688"/>
                  </a:cubicBezTo>
                  <a:cubicBezTo>
                    <a:pt x="43472" y="35927"/>
                    <a:pt x="44145" y="38391"/>
                    <a:pt x="45041" y="40630"/>
                  </a:cubicBezTo>
                  <a:close/>
                </a:path>
              </a:pathLst>
            </a:custGeom>
            <a:grpFill/>
            <a:ln w="2240" cap="flat">
              <a:noFill/>
              <a:prstDash val="solid"/>
              <a:miter/>
            </a:ln>
          </p:spPr>
          <p:txBody>
            <a:bodyPr rtlCol="0" anchor="ctr"/>
            <a:lstStyle/>
            <a:p>
              <a:endParaRPr lang="ru-RU"/>
            </a:p>
          </p:txBody>
        </p:sp>
        <p:sp>
          <p:nvSpPr>
            <p:cNvPr id="560" name="Полилиния 559">
              <a:extLst>
                <a:ext uri="{FF2B5EF4-FFF2-40B4-BE49-F238E27FC236}">
                  <a16:creationId xmlns:a16="http://schemas.microsoft.com/office/drawing/2014/main" id="{7E26A1D5-AC24-4AD3-BBD0-B805808A74FD}"/>
                </a:ext>
              </a:extLst>
            </p:cNvPr>
            <p:cNvSpPr/>
            <p:nvPr/>
          </p:nvSpPr>
          <p:spPr>
            <a:xfrm>
              <a:off x="10079390" y="3796390"/>
              <a:ext cx="45144" cy="52921"/>
            </a:xfrm>
            <a:custGeom>
              <a:avLst/>
              <a:gdLst>
                <a:gd name="connsiteX0" fmla="*/ 45144 w 45144"/>
                <a:gd name="connsiteY0" fmla="*/ 12402 h 52921"/>
                <a:gd name="connsiteX1" fmla="*/ 42008 w 45144"/>
                <a:gd name="connsiteY1" fmla="*/ 19568 h 52921"/>
                <a:gd name="connsiteX2" fmla="*/ 22521 w 45144"/>
                <a:gd name="connsiteY2" fmla="*/ 46888 h 52921"/>
                <a:gd name="connsiteX3" fmla="*/ 4825 w 45144"/>
                <a:gd name="connsiteY3" fmla="*/ 50471 h 52921"/>
                <a:gd name="connsiteX4" fmla="*/ 3034 w 45144"/>
                <a:gd name="connsiteY4" fmla="*/ 32780 h 52921"/>
                <a:gd name="connsiteX5" fmla="*/ 22745 w 45144"/>
                <a:gd name="connsiteY5" fmla="*/ 5236 h 52921"/>
                <a:gd name="connsiteX6" fmla="*/ 36409 w 45144"/>
                <a:gd name="connsiteY6" fmla="*/ 758 h 52921"/>
                <a:gd name="connsiteX7" fmla="*/ 45144 w 45144"/>
                <a:gd name="connsiteY7" fmla="*/ 12402 h 5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44" h="52921">
                  <a:moveTo>
                    <a:pt x="45144" y="12402"/>
                  </a:moveTo>
                  <a:cubicBezTo>
                    <a:pt x="44024" y="14865"/>
                    <a:pt x="43353" y="17329"/>
                    <a:pt x="42008" y="19568"/>
                  </a:cubicBezTo>
                  <a:cubicBezTo>
                    <a:pt x="35736" y="28750"/>
                    <a:pt x="29240" y="37707"/>
                    <a:pt x="22521" y="46888"/>
                  </a:cubicBezTo>
                  <a:cubicBezTo>
                    <a:pt x="17816" y="53382"/>
                    <a:pt x="10649" y="54726"/>
                    <a:pt x="4825" y="50471"/>
                  </a:cubicBezTo>
                  <a:cubicBezTo>
                    <a:pt x="-775" y="46440"/>
                    <a:pt x="-1670" y="39274"/>
                    <a:pt x="3034" y="32780"/>
                  </a:cubicBezTo>
                  <a:cubicBezTo>
                    <a:pt x="9529" y="23599"/>
                    <a:pt x="16025" y="14418"/>
                    <a:pt x="22745" y="5236"/>
                  </a:cubicBezTo>
                  <a:cubicBezTo>
                    <a:pt x="26329" y="310"/>
                    <a:pt x="31256" y="-1034"/>
                    <a:pt x="36409" y="758"/>
                  </a:cubicBezTo>
                  <a:cubicBezTo>
                    <a:pt x="41560" y="2325"/>
                    <a:pt x="44696" y="6804"/>
                    <a:pt x="45144" y="12402"/>
                  </a:cubicBezTo>
                  <a:close/>
                </a:path>
              </a:pathLst>
            </a:custGeom>
            <a:grpFill/>
            <a:ln w="2240" cap="flat">
              <a:noFill/>
              <a:prstDash val="solid"/>
              <a:miter/>
            </a:ln>
          </p:spPr>
          <p:txBody>
            <a:bodyPr rtlCol="0" anchor="ctr"/>
            <a:lstStyle/>
            <a:p>
              <a:endParaRPr lang="ru-RU"/>
            </a:p>
          </p:txBody>
        </p:sp>
      </p:grpSp>
      <p:grpSp>
        <p:nvGrpSpPr>
          <p:cNvPr id="561" name="Рисунок 2">
            <a:extLst>
              <a:ext uri="{FF2B5EF4-FFF2-40B4-BE49-F238E27FC236}">
                <a16:creationId xmlns:a16="http://schemas.microsoft.com/office/drawing/2014/main" id="{328B4DF1-C406-D92B-A2A2-CE456AE381CE}"/>
              </a:ext>
            </a:extLst>
          </p:cNvPr>
          <p:cNvGrpSpPr/>
          <p:nvPr/>
        </p:nvGrpSpPr>
        <p:grpSpPr>
          <a:xfrm>
            <a:off x="9337400" y="3149682"/>
            <a:ext cx="306380" cy="326374"/>
            <a:chOff x="9388698" y="3602773"/>
            <a:chExt cx="381542" cy="406441"/>
          </a:xfrm>
          <a:solidFill>
            <a:schemeClr val="tx2"/>
          </a:solidFill>
        </p:grpSpPr>
        <p:sp>
          <p:nvSpPr>
            <p:cNvPr id="562" name="Полилиния 561">
              <a:extLst>
                <a:ext uri="{FF2B5EF4-FFF2-40B4-BE49-F238E27FC236}">
                  <a16:creationId xmlns:a16="http://schemas.microsoft.com/office/drawing/2014/main" id="{3EBC12F7-0839-FC64-7D79-4BA1336F5842}"/>
                </a:ext>
              </a:extLst>
            </p:cNvPr>
            <p:cNvSpPr/>
            <p:nvPr/>
          </p:nvSpPr>
          <p:spPr>
            <a:xfrm>
              <a:off x="9388698" y="3615305"/>
              <a:ext cx="381542" cy="393909"/>
            </a:xfrm>
            <a:custGeom>
              <a:avLst/>
              <a:gdLst>
                <a:gd name="connsiteX0" fmla="*/ 8751 w 381542"/>
                <a:gd name="connsiteY0" fmla="*/ 393910 h 393909"/>
                <a:gd name="connsiteX1" fmla="*/ 15 w 381542"/>
                <a:gd name="connsiteY1" fmla="*/ 378234 h 393909"/>
                <a:gd name="connsiteX2" fmla="*/ 15 w 381542"/>
                <a:gd name="connsiteY2" fmla="*/ 167959 h 393909"/>
                <a:gd name="connsiteX3" fmla="*/ 15023 w 381542"/>
                <a:gd name="connsiteY3" fmla="*/ 152956 h 393909"/>
                <a:gd name="connsiteX4" fmla="*/ 98348 w 381542"/>
                <a:gd name="connsiteY4" fmla="*/ 153180 h 393909"/>
                <a:gd name="connsiteX5" fmla="*/ 103052 w 381542"/>
                <a:gd name="connsiteY5" fmla="*/ 150940 h 393909"/>
                <a:gd name="connsiteX6" fmla="*/ 136203 w 381542"/>
                <a:gd name="connsiteY6" fmla="*/ 83984 h 393909"/>
                <a:gd name="connsiteX7" fmla="*/ 162411 w 381542"/>
                <a:gd name="connsiteY7" fmla="*/ 25985 h 393909"/>
                <a:gd name="connsiteX8" fmla="*/ 165995 w 381542"/>
                <a:gd name="connsiteY8" fmla="*/ 10085 h 393909"/>
                <a:gd name="connsiteX9" fmla="*/ 178315 w 381542"/>
                <a:gd name="connsiteY9" fmla="*/ 8 h 393909"/>
                <a:gd name="connsiteX10" fmla="*/ 237449 w 381542"/>
                <a:gd name="connsiteY10" fmla="*/ 47483 h 393909"/>
                <a:gd name="connsiteX11" fmla="*/ 233193 w 381542"/>
                <a:gd name="connsiteY11" fmla="*/ 118694 h 393909"/>
                <a:gd name="connsiteX12" fmla="*/ 230729 w 381542"/>
                <a:gd name="connsiteY12" fmla="*/ 126308 h 393909"/>
                <a:gd name="connsiteX13" fmla="*/ 230729 w 381542"/>
                <a:gd name="connsiteY13" fmla="*/ 127651 h 393909"/>
                <a:gd name="connsiteX14" fmla="*/ 235209 w 381542"/>
                <a:gd name="connsiteY14" fmla="*/ 127651 h 393909"/>
                <a:gd name="connsiteX15" fmla="*/ 335335 w 381542"/>
                <a:gd name="connsiteY15" fmla="*/ 127651 h 393909"/>
                <a:gd name="connsiteX16" fmla="*/ 376101 w 381542"/>
                <a:gd name="connsiteY16" fmla="*/ 150717 h 393909"/>
                <a:gd name="connsiteX17" fmla="*/ 372294 w 381542"/>
                <a:gd name="connsiteY17" fmla="*/ 200654 h 393909"/>
                <a:gd name="connsiteX18" fmla="*/ 369830 w 381542"/>
                <a:gd name="connsiteY18" fmla="*/ 215210 h 393909"/>
                <a:gd name="connsiteX19" fmla="*/ 360197 w 381542"/>
                <a:gd name="connsiteY19" fmla="*/ 259325 h 393909"/>
                <a:gd name="connsiteX20" fmla="*/ 359077 w 381542"/>
                <a:gd name="connsiteY20" fmla="*/ 266043 h 393909"/>
                <a:gd name="connsiteX21" fmla="*/ 350342 w 381542"/>
                <a:gd name="connsiteY21" fmla="*/ 314413 h 393909"/>
                <a:gd name="connsiteX22" fmla="*/ 349222 w 381542"/>
                <a:gd name="connsiteY22" fmla="*/ 321131 h 393909"/>
                <a:gd name="connsiteX23" fmla="*/ 336678 w 381542"/>
                <a:gd name="connsiteY23" fmla="*/ 373979 h 393909"/>
                <a:gd name="connsiteX24" fmla="*/ 301959 w 381542"/>
                <a:gd name="connsiteY24" fmla="*/ 393238 h 393909"/>
                <a:gd name="connsiteX25" fmla="*/ 300616 w 381542"/>
                <a:gd name="connsiteY25" fmla="*/ 393910 h 393909"/>
                <a:gd name="connsiteX26" fmla="*/ 8751 w 381542"/>
                <a:gd name="connsiteY26" fmla="*/ 393910 h 393909"/>
                <a:gd name="connsiteX27" fmla="*/ 113581 w 381542"/>
                <a:gd name="connsiteY27" fmla="*/ 370173 h 393909"/>
                <a:gd name="connsiteX28" fmla="*/ 116716 w 381542"/>
                <a:gd name="connsiteY28" fmla="*/ 370173 h 393909"/>
                <a:gd name="connsiteX29" fmla="*/ 292552 w 381542"/>
                <a:gd name="connsiteY29" fmla="*/ 370173 h 393909"/>
                <a:gd name="connsiteX30" fmla="*/ 320998 w 381542"/>
                <a:gd name="connsiteY30" fmla="*/ 355841 h 393909"/>
                <a:gd name="connsiteX31" fmla="*/ 323238 w 381542"/>
                <a:gd name="connsiteY31" fmla="*/ 322250 h 393909"/>
                <a:gd name="connsiteX32" fmla="*/ 325255 w 381542"/>
                <a:gd name="connsiteY32" fmla="*/ 306799 h 393909"/>
                <a:gd name="connsiteX33" fmla="*/ 333766 w 381542"/>
                <a:gd name="connsiteY33" fmla="*/ 296498 h 393909"/>
                <a:gd name="connsiteX34" fmla="*/ 335782 w 381542"/>
                <a:gd name="connsiteY34" fmla="*/ 271865 h 393909"/>
                <a:gd name="connsiteX35" fmla="*/ 338918 w 381542"/>
                <a:gd name="connsiteY35" fmla="*/ 248128 h 393909"/>
                <a:gd name="connsiteX36" fmla="*/ 342726 w 381542"/>
                <a:gd name="connsiteY36" fmla="*/ 212299 h 393909"/>
                <a:gd name="connsiteX37" fmla="*/ 344295 w 381542"/>
                <a:gd name="connsiteY37" fmla="*/ 197519 h 393909"/>
                <a:gd name="connsiteX38" fmla="*/ 349670 w 381542"/>
                <a:gd name="connsiteY38" fmla="*/ 192144 h 393909"/>
                <a:gd name="connsiteX39" fmla="*/ 356837 w 381542"/>
                <a:gd name="connsiteY39" fmla="*/ 165944 h 393909"/>
                <a:gd name="connsiteX40" fmla="*/ 336455 w 381542"/>
                <a:gd name="connsiteY40" fmla="*/ 151836 h 393909"/>
                <a:gd name="connsiteX41" fmla="*/ 218185 w 381542"/>
                <a:gd name="connsiteY41" fmla="*/ 151836 h 393909"/>
                <a:gd name="connsiteX42" fmla="*/ 204746 w 381542"/>
                <a:gd name="connsiteY42" fmla="*/ 137952 h 393909"/>
                <a:gd name="connsiteX43" fmla="*/ 209898 w 381542"/>
                <a:gd name="connsiteY43" fmla="*/ 113991 h 393909"/>
                <a:gd name="connsiteX44" fmla="*/ 217065 w 381542"/>
                <a:gd name="connsiteY44" fmla="*/ 70548 h 393909"/>
                <a:gd name="connsiteX45" fmla="*/ 208330 w 381542"/>
                <a:gd name="connsiteY45" fmla="*/ 39197 h 393909"/>
                <a:gd name="connsiteX46" fmla="*/ 187946 w 381542"/>
                <a:gd name="connsiteY46" fmla="*/ 25089 h 393909"/>
                <a:gd name="connsiteX47" fmla="*/ 186826 w 381542"/>
                <a:gd name="connsiteY47" fmla="*/ 27776 h 393909"/>
                <a:gd name="connsiteX48" fmla="*/ 167339 w 381542"/>
                <a:gd name="connsiteY48" fmla="*/ 77042 h 393909"/>
                <a:gd name="connsiteX49" fmla="*/ 139340 w 381542"/>
                <a:gd name="connsiteY49" fmla="*/ 128099 h 393909"/>
                <a:gd name="connsiteX50" fmla="*/ 113356 w 381542"/>
                <a:gd name="connsiteY50" fmla="*/ 228198 h 393909"/>
                <a:gd name="connsiteX51" fmla="*/ 113356 w 381542"/>
                <a:gd name="connsiteY51" fmla="*/ 366366 h 393909"/>
                <a:gd name="connsiteX52" fmla="*/ 113581 w 381542"/>
                <a:gd name="connsiteY52" fmla="*/ 370173 h 393909"/>
                <a:gd name="connsiteX53" fmla="*/ 88941 w 381542"/>
                <a:gd name="connsiteY53" fmla="*/ 369949 h 393909"/>
                <a:gd name="connsiteX54" fmla="*/ 88941 w 381542"/>
                <a:gd name="connsiteY54" fmla="*/ 177365 h 393909"/>
                <a:gd name="connsiteX55" fmla="*/ 24206 w 381542"/>
                <a:gd name="connsiteY55" fmla="*/ 177365 h 393909"/>
                <a:gd name="connsiteX56" fmla="*/ 24206 w 381542"/>
                <a:gd name="connsiteY56" fmla="*/ 369949 h 393909"/>
                <a:gd name="connsiteX57" fmla="*/ 88941 w 381542"/>
                <a:gd name="connsiteY57" fmla="*/ 369949 h 39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81542" h="393909">
                  <a:moveTo>
                    <a:pt x="8751" y="393910"/>
                  </a:moveTo>
                  <a:cubicBezTo>
                    <a:pt x="2031" y="390774"/>
                    <a:pt x="-209" y="385624"/>
                    <a:pt x="15" y="378234"/>
                  </a:cubicBezTo>
                  <a:cubicBezTo>
                    <a:pt x="239" y="308143"/>
                    <a:pt x="239" y="238051"/>
                    <a:pt x="15" y="167959"/>
                  </a:cubicBezTo>
                  <a:cubicBezTo>
                    <a:pt x="15" y="159674"/>
                    <a:pt x="4271" y="152956"/>
                    <a:pt x="15023" y="152956"/>
                  </a:cubicBezTo>
                  <a:cubicBezTo>
                    <a:pt x="42798" y="153404"/>
                    <a:pt x="70573" y="153180"/>
                    <a:pt x="98348" y="153180"/>
                  </a:cubicBezTo>
                  <a:cubicBezTo>
                    <a:pt x="100364" y="153180"/>
                    <a:pt x="102157" y="153628"/>
                    <a:pt x="103052" y="150940"/>
                  </a:cubicBezTo>
                  <a:cubicBezTo>
                    <a:pt x="111341" y="127203"/>
                    <a:pt x="123883" y="105706"/>
                    <a:pt x="136203" y="83984"/>
                  </a:cubicBezTo>
                  <a:cubicBezTo>
                    <a:pt x="146731" y="65397"/>
                    <a:pt x="156811" y="46811"/>
                    <a:pt x="162411" y="25985"/>
                  </a:cubicBezTo>
                  <a:cubicBezTo>
                    <a:pt x="163755" y="20834"/>
                    <a:pt x="164875" y="15460"/>
                    <a:pt x="165995" y="10085"/>
                  </a:cubicBezTo>
                  <a:cubicBezTo>
                    <a:pt x="167339" y="3815"/>
                    <a:pt x="171819" y="8"/>
                    <a:pt x="178315" y="8"/>
                  </a:cubicBezTo>
                  <a:cubicBezTo>
                    <a:pt x="207881" y="-439"/>
                    <a:pt x="229609" y="17028"/>
                    <a:pt x="237449" y="47483"/>
                  </a:cubicBezTo>
                  <a:cubicBezTo>
                    <a:pt x="243720" y="71667"/>
                    <a:pt x="241705" y="95405"/>
                    <a:pt x="233193" y="118694"/>
                  </a:cubicBezTo>
                  <a:cubicBezTo>
                    <a:pt x="232297" y="121157"/>
                    <a:pt x="231625" y="123621"/>
                    <a:pt x="230729" y="126308"/>
                  </a:cubicBezTo>
                  <a:cubicBezTo>
                    <a:pt x="230729" y="126531"/>
                    <a:pt x="230729" y="126756"/>
                    <a:pt x="230729" y="127651"/>
                  </a:cubicBezTo>
                  <a:cubicBezTo>
                    <a:pt x="232297" y="127651"/>
                    <a:pt x="233641" y="127651"/>
                    <a:pt x="235209" y="127651"/>
                  </a:cubicBezTo>
                  <a:cubicBezTo>
                    <a:pt x="268584" y="127651"/>
                    <a:pt x="301959" y="127651"/>
                    <a:pt x="335335" y="127651"/>
                  </a:cubicBezTo>
                  <a:cubicBezTo>
                    <a:pt x="353254" y="127651"/>
                    <a:pt x="367814" y="134369"/>
                    <a:pt x="376101" y="150717"/>
                  </a:cubicBezTo>
                  <a:cubicBezTo>
                    <a:pt x="385061" y="167959"/>
                    <a:pt x="382374" y="184979"/>
                    <a:pt x="372294" y="200654"/>
                  </a:cubicBezTo>
                  <a:cubicBezTo>
                    <a:pt x="369157" y="205581"/>
                    <a:pt x="368261" y="209387"/>
                    <a:pt x="369830" y="215210"/>
                  </a:cubicBezTo>
                  <a:cubicBezTo>
                    <a:pt x="374310" y="231333"/>
                    <a:pt x="369605" y="246113"/>
                    <a:pt x="360197" y="259325"/>
                  </a:cubicBezTo>
                  <a:cubicBezTo>
                    <a:pt x="358630" y="261564"/>
                    <a:pt x="358182" y="263356"/>
                    <a:pt x="359077" y="266043"/>
                  </a:cubicBezTo>
                  <a:cubicBezTo>
                    <a:pt x="364901" y="283510"/>
                    <a:pt x="360870" y="299633"/>
                    <a:pt x="350342" y="314413"/>
                  </a:cubicBezTo>
                  <a:cubicBezTo>
                    <a:pt x="348774" y="316652"/>
                    <a:pt x="348550" y="318444"/>
                    <a:pt x="349222" y="321131"/>
                  </a:cubicBezTo>
                  <a:cubicBezTo>
                    <a:pt x="355494" y="341061"/>
                    <a:pt x="350118" y="358752"/>
                    <a:pt x="336678" y="373979"/>
                  </a:cubicBezTo>
                  <a:cubicBezTo>
                    <a:pt x="327495" y="384504"/>
                    <a:pt x="315847" y="390999"/>
                    <a:pt x="301959" y="393238"/>
                  </a:cubicBezTo>
                  <a:cubicBezTo>
                    <a:pt x="301511" y="393238"/>
                    <a:pt x="301063" y="393686"/>
                    <a:pt x="300616" y="393910"/>
                  </a:cubicBezTo>
                  <a:cubicBezTo>
                    <a:pt x="203626" y="393910"/>
                    <a:pt x="106188" y="393910"/>
                    <a:pt x="8751" y="393910"/>
                  </a:cubicBezTo>
                  <a:close/>
                  <a:moveTo>
                    <a:pt x="113581" y="370173"/>
                  </a:moveTo>
                  <a:cubicBezTo>
                    <a:pt x="114924" y="370173"/>
                    <a:pt x="115821" y="370173"/>
                    <a:pt x="116716" y="370173"/>
                  </a:cubicBezTo>
                  <a:cubicBezTo>
                    <a:pt x="175402" y="370173"/>
                    <a:pt x="234089" y="370173"/>
                    <a:pt x="292552" y="370173"/>
                  </a:cubicBezTo>
                  <a:cubicBezTo>
                    <a:pt x="304199" y="370173"/>
                    <a:pt x="313607" y="365022"/>
                    <a:pt x="320998" y="355841"/>
                  </a:cubicBezTo>
                  <a:cubicBezTo>
                    <a:pt x="328391" y="346659"/>
                    <a:pt x="331302" y="332104"/>
                    <a:pt x="323238" y="322250"/>
                  </a:cubicBezTo>
                  <a:cubicBezTo>
                    <a:pt x="319207" y="317548"/>
                    <a:pt x="320775" y="311502"/>
                    <a:pt x="325255" y="306799"/>
                  </a:cubicBezTo>
                  <a:cubicBezTo>
                    <a:pt x="328391" y="303664"/>
                    <a:pt x="331526" y="300305"/>
                    <a:pt x="333766" y="296498"/>
                  </a:cubicBezTo>
                  <a:cubicBezTo>
                    <a:pt x="338470" y="288884"/>
                    <a:pt x="339815" y="280375"/>
                    <a:pt x="335782" y="271865"/>
                  </a:cubicBezTo>
                  <a:cubicBezTo>
                    <a:pt x="329286" y="258653"/>
                    <a:pt x="329062" y="258653"/>
                    <a:pt x="338918" y="248128"/>
                  </a:cubicBezTo>
                  <a:cubicBezTo>
                    <a:pt x="347878" y="238499"/>
                    <a:pt x="351237" y="221928"/>
                    <a:pt x="342726" y="212299"/>
                  </a:cubicBezTo>
                  <a:cubicBezTo>
                    <a:pt x="339142" y="208044"/>
                    <a:pt x="340486" y="201550"/>
                    <a:pt x="344295" y="197519"/>
                  </a:cubicBezTo>
                  <a:cubicBezTo>
                    <a:pt x="346086" y="195727"/>
                    <a:pt x="347878" y="194160"/>
                    <a:pt x="349670" y="192144"/>
                  </a:cubicBezTo>
                  <a:cubicBezTo>
                    <a:pt x="355717" y="184531"/>
                    <a:pt x="359301" y="176021"/>
                    <a:pt x="356837" y="165944"/>
                  </a:cubicBezTo>
                  <a:cubicBezTo>
                    <a:pt x="354597" y="156987"/>
                    <a:pt x="346982" y="151836"/>
                    <a:pt x="336455" y="151836"/>
                  </a:cubicBezTo>
                  <a:cubicBezTo>
                    <a:pt x="297032" y="151836"/>
                    <a:pt x="257608" y="151836"/>
                    <a:pt x="218185" y="151836"/>
                  </a:cubicBezTo>
                  <a:cubicBezTo>
                    <a:pt x="209450" y="151836"/>
                    <a:pt x="203850" y="146686"/>
                    <a:pt x="204746" y="137952"/>
                  </a:cubicBezTo>
                  <a:cubicBezTo>
                    <a:pt x="205641" y="129891"/>
                    <a:pt x="207434" y="121829"/>
                    <a:pt x="209898" y="113991"/>
                  </a:cubicBezTo>
                  <a:cubicBezTo>
                    <a:pt x="214601" y="99883"/>
                    <a:pt x="217961" y="85552"/>
                    <a:pt x="217065" y="70548"/>
                  </a:cubicBezTo>
                  <a:cubicBezTo>
                    <a:pt x="216394" y="59575"/>
                    <a:pt x="214601" y="48826"/>
                    <a:pt x="208330" y="39197"/>
                  </a:cubicBezTo>
                  <a:cubicBezTo>
                    <a:pt x="203401" y="31807"/>
                    <a:pt x="196906" y="26881"/>
                    <a:pt x="187946" y="25089"/>
                  </a:cubicBezTo>
                  <a:cubicBezTo>
                    <a:pt x="187499" y="26209"/>
                    <a:pt x="187050" y="26881"/>
                    <a:pt x="186826" y="27776"/>
                  </a:cubicBezTo>
                  <a:cubicBezTo>
                    <a:pt x="182570" y="45019"/>
                    <a:pt x="175626" y="61367"/>
                    <a:pt x="167339" y="77042"/>
                  </a:cubicBezTo>
                  <a:cubicBezTo>
                    <a:pt x="158155" y="94061"/>
                    <a:pt x="148523" y="111080"/>
                    <a:pt x="139340" y="128099"/>
                  </a:cubicBezTo>
                  <a:cubicBezTo>
                    <a:pt x="122763" y="159450"/>
                    <a:pt x="113356" y="192592"/>
                    <a:pt x="113356" y="228198"/>
                  </a:cubicBezTo>
                  <a:cubicBezTo>
                    <a:pt x="113581" y="274328"/>
                    <a:pt x="113356" y="320235"/>
                    <a:pt x="113356" y="366366"/>
                  </a:cubicBezTo>
                  <a:cubicBezTo>
                    <a:pt x="113356" y="367709"/>
                    <a:pt x="113581" y="368605"/>
                    <a:pt x="113581" y="370173"/>
                  </a:cubicBezTo>
                  <a:close/>
                  <a:moveTo>
                    <a:pt x="88941" y="369949"/>
                  </a:moveTo>
                  <a:cubicBezTo>
                    <a:pt x="88941" y="305455"/>
                    <a:pt x="88941" y="241410"/>
                    <a:pt x="88941" y="177365"/>
                  </a:cubicBezTo>
                  <a:cubicBezTo>
                    <a:pt x="67213" y="177365"/>
                    <a:pt x="45710" y="177365"/>
                    <a:pt x="24206" y="177365"/>
                  </a:cubicBezTo>
                  <a:cubicBezTo>
                    <a:pt x="24206" y="241634"/>
                    <a:pt x="24206" y="305679"/>
                    <a:pt x="24206" y="369949"/>
                  </a:cubicBezTo>
                  <a:cubicBezTo>
                    <a:pt x="45710" y="369949"/>
                    <a:pt x="67213" y="369949"/>
                    <a:pt x="88941" y="369949"/>
                  </a:cubicBezTo>
                  <a:close/>
                </a:path>
              </a:pathLst>
            </a:custGeom>
            <a:grpFill/>
            <a:ln w="2240" cap="flat">
              <a:noFill/>
              <a:prstDash val="solid"/>
              <a:miter/>
            </a:ln>
          </p:spPr>
          <p:txBody>
            <a:bodyPr rtlCol="0" anchor="ctr"/>
            <a:lstStyle/>
            <a:p>
              <a:endParaRPr lang="ru-RU"/>
            </a:p>
          </p:txBody>
        </p:sp>
        <p:sp>
          <p:nvSpPr>
            <p:cNvPr id="563" name="Полилиния 562">
              <a:extLst>
                <a:ext uri="{FF2B5EF4-FFF2-40B4-BE49-F238E27FC236}">
                  <a16:creationId xmlns:a16="http://schemas.microsoft.com/office/drawing/2014/main" id="{3953A948-205D-E23E-00C2-561FD248F4B5}"/>
                </a:ext>
              </a:extLst>
            </p:cNvPr>
            <p:cNvSpPr/>
            <p:nvPr/>
          </p:nvSpPr>
          <p:spPr>
            <a:xfrm>
              <a:off x="9420521" y="3679134"/>
              <a:ext cx="75258" cy="24284"/>
            </a:xfrm>
            <a:custGeom>
              <a:avLst/>
              <a:gdLst>
                <a:gd name="connsiteX0" fmla="*/ 37855 w 75258"/>
                <a:gd name="connsiteY0" fmla="*/ 0 h 24284"/>
                <a:gd name="connsiteX1" fmla="*/ 62494 w 75258"/>
                <a:gd name="connsiteY1" fmla="*/ 0 h 24284"/>
                <a:gd name="connsiteX2" fmla="*/ 73918 w 75258"/>
                <a:gd name="connsiteY2" fmla="*/ 6494 h 24284"/>
                <a:gd name="connsiteX3" fmla="*/ 73021 w 75258"/>
                <a:gd name="connsiteY3" fmla="*/ 19034 h 24284"/>
                <a:gd name="connsiteX4" fmla="*/ 62270 w 75258"/>
                <a:gd name="connsiteY4" fmla="*/ 24185 h 24284"/>
                <a:gd name="connsiteX5" fmla="*/ 12991 w 75258"/>
                <a:gd name="connsiteY5" fmla="*/ 24185 h 24284"/>
                <a:gd name="connsiteX6" fmla="*/ 0 w 75258"/>
                <a:gd name="connsiteY6" fmla="*/ 12093 h 24284"/>
                <a:gd name="connsiteX7" fmla="*/ 13440 w 75258"/>
                <a:gd name="connsiteY7" fmla="*/ 0 h 24284"/>
                <a:gd name="connsiteX8" fmla="*/ 37855 w 75258"/>
                <a:gd name="connsiteY8" fmla="*/ 0 h 2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58" h="24284">
                  <a:moveTo>
                    <a:pt x="37855" y="0"/>
                  </a:moveTo>
                  <a:cubicBezTo>
                    <a:pt x="46142" y="0"/>
                    <a:pt x="54206" y="0"/>
                    <a:pt x="62494" y="0"/>
                  </a:cubicBezTo>
                  <a:cubicBezTo>
                    <a:pt x="67421" y="0"/>
                    <a:pt x="71678" y="1792"/>
                    <a:pt x="73918" y="6494"/>
                  </a:cubicBezTo>
                  <a:cubicBezTo>
                    <a:pt x="75934" y="10749"/>
                    <a:pt x="75710" y="15004"/>
                    <a:pt x="73021" y="19034"/>
                  </a:cubicBezTo>
                  <a:cubicBezTo>
                    <a:pt x="70558" y="22842"/>
                    <a:pt x="66750" y="24185"/>
                    <a:pt x="62270" y="24185"/>
                  </a:cubicBezTo>
                  <a:cubicBezTo>
                    <a:pt x="45919" y="24185"/>
                    <a:pt x="29342" y="24409"/>
                    <a:pt x="12991" y="24185"/>
                  </a:cubicBezTo>
                  <a:cubicBezTo>
                    <a:pt x="5151" y="24185"/>
                    <a:pt x="0" y="19034"/>
                    <a:pt x="0" y="12093"/>
                  </a:cubicBezTo>
                  <a:cubicBezTo>
                    <a:pt x="0" y="4927"/>
                    <a:pt x="5600" y="224"/>
                    <a:pt x="13440" y="0"/>
                  </a:cubicBezTo>
                  <a:cubicBezTo>
                    <a:pt x="21727" y="0"/>
                    <a:pt x="29791" y="0"/>
                    <a:pt x="37855" y="0"/>
                  </a:cubicBezTo>
                  <a:close/>
                </a:path>
              </a:pathLst>
            </a:custGeom>
            <a:grpFill/>
            <a:ln w="2240" cap="flat">
              <a:noFill/>
              <a:prstDash val="solid"/>
              <a:miter/>
            </a:ln>
          </p:spPr>
          <p:txBody>
            <a:bodyPr rtlCol="0" anchor="ctr"/>
            <a:lstStyle/>
            <a:p>
              <a:endParaRPr lang="ru-RU"/>
            </a:p>
          </p:txBody>
        </p:sp>
        <p:sp>
          <p:nvSpPr>
            <p:cNvPr id="564" name="Полилиния 563">
              <a:extLst>
                <a:ext uri="{FF2B5EF4-FFF2-40B4-BE49-F238E27FC236}">
                  <a16:creationId xmlns:a16="http://schemas.microsoft.com/office/drawing/2014/main" id="{6E08D003-35B5-43BB-33CA-66C22718B59A}"/>
                </a:ext>
              </a:extLst>
            </p:cNvPr>
            <p:cNvSpPr/>
            <p:nvPr/>
          </p:nvSpPr>
          <p:spPr>
            <a:xfrm>
              <a:off x="9663106" y="3678911"/>
              <a:ext cx="75041" cy="24352"/>
            </a:xfrm>
            <a:custGeom>
              <a:avLst/>
              <a:gdLst>
                <a:gd name="connsiteX0" fmla="*/ 37855 w 75041"/>
                <a:gd name="connsiteY0" fmla="*/ 224 h 24352"/>
                <a:gd name="connsiteX1" fmla="*/ 62494 w 75041"/>
                <a:gd name="connsiteY1" fmla="*/ 224 h 24352"/>
                <a:gd name="connsiteX2" fmla="*/ 74366 w 75041"/>
                <a:gd name="connsiteY2" fmla="*/ 8286 h 24352"/>
                <a:gd name="connsiteX3" fmla="*/ 70558 w 75041"/>
                <a:gd name="connsiteY3" fmla="*/ 21498 h 24352"/>
                <a:gd name="connsiteX4" fmla="*/ 61823 w 75041"/>
                <a:gd name="connsiteY4" fmla="*/ 24185 h 24352"/>
                <a:gd name="connsiteX5" fmla="*/ 13440 w 75041"/>
                <a:gd name="connsiteY5" fmla="*/ 24185 h 24352"/>
                <a:gd name="connsiteX6" fmla="*/ 0 w 75041"/>
                <a:gd name="connsiteY6" fmla="*/ 11869 h 24352"/>
                <a:gd name="connsiteX7" fmla="*/ 13664 w 75041"/>
                <a:gd name="connsiteY7" fmla="*/ 0 h 24352"/>
                <a:gd name="connsiteX8" fmla="*/ 37855 w 75041"/>
                <a:gd name="connsiteY8" fmla="*/ 224 h 2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1" h="24352">
                  <a:moveTo>
                    <a:pt x="37855" y="224"/>
                  </a:moveTo>
                  <a:cubicBezTo>
                    <a:pt x="46143" y="224"/>
                    <a:pt x="54207" y="224"/>
                    <a:pt x="62494" y="224"/>
                  </a:cubicBezTo>
                  <a:cubicBezTo>
                    <a:pt x="68542" y="224"/>
                    <a:pt x="72798" y="3359"/>
                    <a:pt x="74366" y="8286"/>
                  </a:cubicBezTo>
                  <a:cubicBezTo>
                    <a:pt x="75934" y="13212"/>
                    <a:pt x="74814" y="18587"/>
                    <a:pt x="70558" y="21498"/>
                  </a:cubicBezTo>
                  <a:cubicBezTo>
                    <a:pt x="68094" y="23065"/>
                    <a:pt x="64734" y="24185"/>
                    <a:pt x="61823" y="24185"/>
                  </a:cubicBezTo>
                  <a:cubicBezTo>
                    <a:pt x="45695" y="24409"/>
                    <a:pt x="29568" y="24409"/>
                    <a:pt x="13440" y="24185"/>
                  </a:cubicBezTo>
                  <a:cubicBezTo>
                    <a:pt x="5600" y="24185"/>
                    <a:pt x="0" y="18811"/>
                    <a:pt x="0" y="11869"/>
                  </a:cubicBezTo>
                  <a:cubicBezTo>
                    <a:pt x="224" y="4927"/>
                    <a:pt x="5600" y="0"/>
                    <a:pt x="13664" y="0"/>
                  </a:cubicBezTo>
                  <a:cubicBezTo>
                    <a:pt x="21728" y="224"/>
                    <a:pt x="29791" y="224"/>
                    <a:pt x="37855" y="224"/>
                  </a:cubicBezTo>
                  <a:close/>
                </a:path>
              </a:pathLst>
            </a:custGeom>
            <a:grpFill/>
            <a:ln w="2240" cap="flat">
              <a:noFill/>
              <a:prstDash val="solid"/>
              <a:miter/>
            </a:ln>
          </p:spPr>
          <p:txBody>
            <a:bodyPr rtlCol="0" anchor="ctr"/>
            <a:lstStyle/>
            <a:p>
              <a:endParaRPr lang="ru-RU"/>
            </a:p>
          </p:txBody>
        </p:sp>
        <p:sp>
          <p:nvSpPr>
            <p:cNvPr id="565" name="Полилиния 564">
              <a:extLst>
                <a:ext uri="{FF2B5EF4-FFF2-40B4-BE49-F238E27FC236}">
                  <a16:creationId xmlns:a16="http://schemas.microsoft.com/office/drawing/2014/main" id="{1CCB557B-EBE2-6EF3-16BF-3D9B8494108D}"/>
                </a:ext>
              </a:extLst>
            </p:cNvPr>
            <p:cNvSpPr/>
            <p:nvPr/>
          </p:nvSpPr>
          <p:spPr>
            <a:xfrm>
              <a:off x="9453860" y="3602953"/>
              <a:ext cx="57111" cy="43263"/>
            </a:xfrm>
            <a:custGeom>
              <a:avLst/>
              <a:gdLst>
                <a:gd name="connsiteX0" fmla="*/ 44835 w 57111"/>
                <a:gd name="connsiteY0" fmla="*/ 43263 h 43263"/>
                <a:gd name="connsiteX1" fmla="*/ 38339 w 57111"/>
                <a:gd name="connsiteY1" fmla="*/ 40800 h 43263"/>
                <a:gd name="connsiteX2" fmla="*/ 6756 w 57111"/>
                <a:gd name="connsiteY2" fmla="*/ 22661 h 43263"/>
                <a:gd name="connsiteX3" fmla="*/ 1603 w 57111"/>
                <a:gd name="connsiteY3" fmla="*/ 6090 h 43263"/>
                <a:gd name="connsiteX4" fmla="*/ 18403 w 57111"/>
                <a:gd name="connsiteY4" fmla="*/ 1835 h 43263"/>
                <a:gd name="connsiteX5" fmla="*/ 50882 w 57111"/>
                <a:gd name="connsiteY5" fmla="*/ 20646 h 43263"/>
                <a:gd name="connsiteX6" fmla="*/ 56706 w 57111"/>
                <a:gd name="connsiteY6" fmla="*/ 34306 h 43263"/>
                <a:gd name="connsiteX7" fmla="*/ 44835 w 57111"/>
                <a:gd name="connsiteY7" fmla="*/ 43263 h 4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11" h="43263">
                  <a:moveTo>
                    <a:pt x="44835" y="43263"/>
                  </a:moveTo>
                  <a:cubicBezTo>
                    <a:pt x="42595" y="42367"/>
                    <a:pt x="40355" y="41920"/>
                    <a:pt x="38339" y="40800"/>
                  </a:cubicBezTo>
                  <a:cubicBezTo>
                    <a:pt x="27811" y="34754"/>
                    <a:pt x="17283" y="28707"/>
                    <a:pt x="6756" y="22661"/>
                  </a:cubicBezTo>
                  <a:cubicBezTo>
                    <a:pt x="260" y="18854"/>
                    <a:pt x="-1757" y="12136"/>
                    <a:pt x="1603" y="6090"/>
                  </a:cubicBezTo>
                  <a:cubicBezTo>
                    <a:pt x="4963" y="44"/>
                    <a:pt x="12131" y="-1748"/>
                    <a:pt x="18403" y="1835"/>
                  </a:cubicBezTo>
                  <a:cubicBezTo>
                    <a:pt x="29379" y="8106"/>
                    <a:pt x="40131" y="14376"/>
                    <a:pt x="50882" y="20646"/>
                  </a:cubicBezTo>
                  <a:cubicBezTo>
                    <a:pt x="56034" y="23557"/>
                    <a:pt x="58050" y="28931"/>
                    <a:pt x="56706" y="34306"/>
                  </a:cubicBezTo>
                  <a:cubicBezTo>
                    <a:pt x="55139" y="39232"/>
                    <a:pt x="50659" y="42815"/>
                    <a:pt x="44835" y="43263"/>
                  </a:cubicBezTo>
                  <a:close/>
                </a:path>
              </a:pathLst>
            </a:custGeom>
            <a:grpFill/>
            <a:ln w="2240" cap="flat">
              <a:noFill/>
              <a:prstDash val="solid"/>
              <a:miter/>
            </a:ln>
          </p:spPr>
          <p:txBody>
            <a:bodyPr rtlCol="0" anchor="ctr"/>
            <a:lstStyle/>
            <a:p>
              <a:endParaRPr lang="ru-RU"/>
            </a:p>
          </p:txBody>
        </p:sp>
        <p:sp>
          <p:nvSpPr>
            <p:cNvPr id="566" name="Полилиния 565">
              <a:extLst>
                <a:ext uri="{FF2B5EF4-FFF2-40B4-BE49-F238E27FC236}">
                  <a16:creationId xmlns:a16="http://schemas.microsoft.com/office/drawing/2014/main" id="{09E3E9D0-0A19-F86B-B37F-FB65C731E423}"/>
                </a:ext>
              </a:extLst>
            </p:cNvPr>
            <p:cNvSpPr/>
            <p:nvPr/>
          </p:nvSpPr>
          <p:spPr>
            <a:xfrm>
              <a:off x="9647933" y="3602773"/>
              <a:ext cx="57155" cy="43158"/>
            </a:xfrm>
            <a:custGeom>
              <a:avLst/>
              <a:gdLst>
                <a:gd name="connsiteX0" fmla="*/ 44068 w 57155"/>
                <a:gd name="connsiteY0" fmla="*/ 0 h 43158"/>
                <a:gd name="connsiteX1" fmla="*/ 56387 w 57155"/>
                <a:gd name="connsiteY1" fmla="*/ 8062 h 43158"/>
                <a:gd name="connsiteX2" fmla="*/ 52356 w 57155"/>
                <a:gd name="connsiteY2" fmla="*/ 21498 h 43158"/>
                <a:gd name="connsiteX3" fmla="*/ 16292 w 57155"/>
                <a:gd name="connsiteY3" fmla="*/ 42100 h 43158"/>
                <a:gd name="connsiteX4" fmla="*/ 1733 w 57155"/>
                <a:gd name="connsiteY4" fmla="*/ 36949 h 43158"/>
                <a:gd name="connsiteX5" fmla="*/ 5093 w 57155"/>
                <a:gd name="connsiteY5" fmla="*/ 21498 h 43158"/>
                <a:gd name="connsiteX6" fmla="*/ 40483 w 57155"/>
                <a:gd name="connsiteY6" fmla="*/ 1120 h 43158"/>
                <a:gd name="connsiteX7" fmla="*/ 44068 w 57155"/>
                <a:gd name="connsiteY7" fmla="*/ 0 h 4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5" h="43158">
                  <a:moveTo>
                    <a:pt x="44068" y="0"/>
                  </a:moveTo>
                  <a:cubicBezTo>
                    <a:pt x="50340" y="0"/>
                    <a:pt x="54596" y="3135"/>
                    <a:pt x="56387" y="8062"/>
                  </a:cubicBezTo>
                  <a:cubicBezTo>
                    <a:pt x="58180" y="12988"/>
                    <a:pt x="56836" y="18811"/>
                    <a:pt x="52356" y="21498"/>
                  </a:cubicBezTo>
                  <a:cubicBezTo>
                    <a:pt x="40483" y="28664"/>
                    <a:pt x="28388" y="35606"/>
                    <a:pt x="16292" y="42100"/>
                  </a:cubicBezTo>
                  <a:cubicBezTo>
                    <a:pt x="11141" y="44787"/>
                    <a:pt x="4644" y="42100"/>
                    <a:pt x="1733" y="36949"/>
                  </a:cubicBezTo>
                  <a:cubicBezTo>
                    <a:pt x="-1403" y="31799"/>
                    <a:pt x="-283" y="24633"/>
                    <a:pt x="5093" y="21498"/>
                  </a:cubicBezTo>
                  <a:cubicBezTo>
                    <a:pt x="16741" y="14332"/>
                    <a:pt x="28612" y="7838"/>
                    <a:pt x="40483" y="1120"/>
                  </a:cubicBezTo>
                  <a:cubicBezTo>
                    <a:pt x="41603" y="224"/>
                    <a:pt x="43396" y="0"/>
                    <a:pt x="44068" y="0"/>
                  </a:cubicBezTo>
                  <a:close/>
                </a:path>
              </a:pathLst>
            </a:custGeom>
            <a:grpFill/>
            <a:ln w="2240" cap="flat">
              <a:noFill/>
              <a:prstDash val="solid"/>
              <a:miter/>
            </a:ln>
          </p:spPr>
          <p:txBody>
            <a:bodyPr rtlCol="0" anchor="ctr"/>
            <a:lstStyle/>
            <a:p>
              <a:endParaRPr lang="ru-RU"/>
            </a:p>
          </p:txBody>
        </p:sp>
      </p:grpSp>
      <p:sp>
        <p:nvSpPr>
          <p:cNvPr id="567" name="Полилиния 566">
            <a:extLst>
              <a:ext uri="{FF2B5EF4-FFF2-40B4-BE49-F238E27FC236}">
                <a16:creationId xmlns:a16="http://schemas.microsoft.com/office/drawing/2014/main" id="{BA90BDAA-0586-8769-4A6A-2380AD3F2034}"/>
              </a:ext>
            </a:extLst>
          </p:cNvPr>
          <p:cNvSpPr/>
          <p:nvPr/>
        </p:nvSpPr>
        <p:spPr>
          <a:xfrm>
            <a:off x="10428104" y="3147456"/>
            <a:ext cx="344942" cy="330826"/>
          </a:xfrm>
          <a:custGeom>
            <a:avLst/>
            <a:gdLst>
              <a:gd name="connsiteX0" fmla="*/ 429565 w 429564"/>
              <a:gd name="connsiteY0" fmla="*/ 123024 h 411985"/>
              <a:gd name="connsiteX1" fmla="*/ 413214 w 429564"/>
              <a:gd name="connsiteY1" fmla="*/ 140715 h 411985"/>
              <a:gd name="connsiteX2" fmla="*/ 354303 w 429564"/>
              <a:gd name="connsiteY2" fmla="*/ 215285 h 411985"/>
              <a:gd name="connsiteX3" fmla="*/ 365278 w 429564"/>
              <a:gd name="connsiteY3" fmla="*/ 225587 h 411985"/>
              <a:gd name="connsiteX4" fmla="*/ 389694 w 429564"/>
              <a:gd name="connsiteY4" fmla="*/ 250219 h 411985"/>
              <a:gd name="connsiteX5" fmla="*/ 398654 w 429564"/>
              <a:gd name="connsiteY5" fmla="*/ 287616 h 411985"/>
              <a:gd name="connsiteX6" fmla="*/ 369983 w 429564"/>
              <a:gd name="connsiteY6" fmla="*/ 313369 h 411985"/>
              <a:gd name="connsiteX7" fmla="*/ 361023 w 429564"/>
              <a:gd name="connsiteY7" fmla="*/ 314265 h 411985"/>
              <a:gd name="connsiteX8" fmla="*/ 347807 w 429564"/>
              <a:gd name="connsiteY8" fmla="*/ 337330 h 411985"/>
              <a:gd name="connsiteX9" fmla="*/ 322496 w 429564"/>
              <a:gd name="connsiteY9" fmla="*/ 346511 h 411985"/>
              <a:gd name="connsiteX10" fmla="*/ 309504 w 429564"/>
              <a:gd name="connsiteY10" fmla="*/ 369800 h 411985"/>
              <a:gd name="connsiteX11" fmla="*/ 284641 w 429564"/>
              <a:gd name="connsiteY11" fmla="*/ 378982 h 411985"/>
              <a:gd name="connsiteX12" fmla="*/ 272993 w 429564"/>
              <a:gd name="connsiteY12" fmla="*/ 401599 h 411985"/>
              <a:gd name="connsiteX13" fmla="*/ 221699 w 429564"/>
              <a:gd name="connsiteY13" fmla="*/ 402047 h 411985"/>
              <a:gd name="connsiteX14" fmla="*/ 205123 w 429564"/>
              <a:gd name="connsiteY14" fmla="*/ 384580 h 411985"/>
              <a:gd name="connsiteX15" fmla="*/ 194595 w 429564"/>
              <a:gd name="connsiteY15" fmla="*/ 396001 h 411985"/>
              <a:gd name="connsiteX16" fmla="*/ 156964 w 429564"/>
              <a:gd name="connsiteY16" fmla="*/ 404734 h 411985"/>
              <a:gd name="connsiteX17" fmla="*/ 131205 w 429564"/>
              <a:gd name="connsiteY17" fmla="*/ 375847 h 411985"/>
              <a:gd name="connsiteX18" fmla="*/ 130532 w 429564"/>
              <a:gd name="connsiteY18" fmla="*/ 371144 h 411985"/>
              <a:gd name="connsiteX19" fmla="*/ 122469 w 429564"/>
              <a:gd name="connsiteY19" fmla="*/ 369576 h 411985"/>
              <a:gd name="connsiteX20" fmla="*/ 95590 w 429564"/>
              <a:gd name="connsiteY20" fmla="*/ 339121 h 411985"/>
              <a:gd name="connsiteX21" fmla="*/ 92006 w 429564"/>
              <a:gd name="connsiteY21" fmla="*/ 335090 h 411985"/>
              <a:gd name="connsiteX22" fmla="*/ 59303 w 429564"/>
              <a:gd name="connsiteY22" fmla="*/ 300157 h 411985"/>
              <a:gd name="connsiteX23" fmla="*/ 53031 w 429564"/>
              <a:gd name="connsiteY23" fmla="*/ 299037 h 411985"/>
              <a:gd name="connsiteX24" fmla="*/ 33767 w 429564"/>
              <a:gd name="connsiteY24" fmla="*/ 237007 h 411985"/>
              <a:gd name="connsiteX25" fmla="*/ 46759 w 429564"/>
              <a:gd name="connsiteY25" fmla="*/ 224019 h 411985"/>
              <a:gd name="connsiteX26" fmla="*/ 48103 w 429564"/>
              <a:gd name="connsiteY26" fmla="*/ 219988 h 411985"/>
              <a:gd name="connsiteX27" fmla="*/ 37575 w 429564"/>
              <a:gd name="connsiteY27" fmla="*/ 179232 h 411985"/>
              <a:gd name="connsiteX28" fmla="*/ 34439 w 429564"/>
              <a:gd name="connsiteY28" fmla="*/ 174082 h 411985"/>
              <a:gd name="connsiteX29" fmla="*/ 4872 w 429564"/>
              <a:gd name="connsiteY29" fmla="*/ 144522 h 411985"/>
              <a:gd name="connsiteX30" fmla="*/ 4872 w 429564"/>
              <a:gd name="connsiteY30" fmla="*/ 124368 h 411985"/>
              <a:gd name="connsiteX31" fmla="*/ 124261 w 429564"/>
              <a:gd name="connsiteY31" fmla="*/ 5011 h 411985"/>
              <a:gd name="connsiteX32" fmla="*/ 144644 w 429564"/>
              <a:gd name="connsiteY32" fmla="*/ 5235 h 411985"/>
              <a:gd name="connsiteX33" fmla="*/ 173988 w 429564"/>
              <a:gd name="connsiteY33" fmla="*/ 34570 h 411985"/>
              <a:gd name="connsiteX34" fmla="*/ 180260 w 429564"/>
              <a:gd name="connsiteY34" fmla="*/ 38377 h 411985"/>
              <a:gd name="connsiteX35" fmla="*/ 219234 w 429564"/>
              <a:gd name="connsiteY35" fmla="*/ 50917 h 411985"/>
              <a:gd name="connsiteX36" fmla="*/ 225954 w 429564"/>
              <a:gd name="connsiteY36" fmla="*/ 50917 h 411985"/>
              <a:gd name="connsiteX37" fmla="*/ 265825 w 429564"/>
              <a:gd name="connsiteY37" fmla="*/ 38601 h 411985"/>
              <a:gd name="connsiteX38" fmla="*/ 271425 w 429564"/>
              <a:gd name="connsiteY38" fmla="*/ 35242 h 411985"/>
              <a:gd name="connsiteX39" fmla="*/ 300768 w 429564"/>
              <a:gd name="connsiteY39" fmla="*/ 5906 h 411985"/>
              <a:gd name="connsiteX40" fmla="*/ 321152 w 429564"/>
              <a:gd name="connsiteY40" fmla="*/ 5906 h 411985"/>
              <a:gd name="connsiteX41" fmla="*/ 424413 w 429564"/>
              <a:gd name="connsiteY41" fmla="*/ 109141 h 411985"/>
              <a:gd name="connsiteX42" fmla="*/ 429117 w 429564"/>
              <a:gd name="connsiteY42" fmla="*/ 115411 h 411985"/>
              <a:gd name="connsiteX43" fmla="*/ 429565 w 429564"/>
              <a:gd name="connsiteY43" fmla="*/ 123024 h 411985"/>
              <a:gd name="connsiteX44" fmla="*/ 199523 w 429564"/>
              <a:gd name="connsiteY44" fmla="*/ 71967 h 411985"/>
              <a:gd name="connsiteX45" fmla="*/ 198627 w 429564"/>
              <a:gd name="connsiteY45" fmla="*/ 70400 h 411985"/>
              <a:gd name="connsiteX46" fmla="*/ 176003 w 429564"/>
              <a:gd name="connsiteY46" fmla="*/ 63234 h 411985"/>
              <a:gd name="connsiteX47" fmla="*/ 171748 w 429564"/>
              <a:gd name="connsiteY47" fmla="*/ 64577 h 411985"/>
              <a:gd name="connsiteX48" fmla="*/ 64903 w 429564"/>
              <a:gd name="connsiteY48" fmla="*/ 171394 h 411985"/>
              <a:gd name="connsiteX49" fmla="*/ 63558 w 429564"/>
              <a:gd name="connsiteY49" fmla="*/ 176097 h 411985"/>
              <a:gd name="connsiteX50" fmla="*/ 73414 w 429564"/>
              <a:gd name="connsiteY50" fmla="*/ 213718 h 411985"/>
              <a:gd name="connsiteX51" fmla="*/ 75654 w 429564"/>
              <a:gd name="connsiteY51" fmla="*/ 215957 h 411985"/>
              <a:gd name="connsiteX52" fmla="*/ 104997 w 429564"/>
              <a:gd name="connsiteY52" fmla="*/ 236783 h 411985"/>
              <a:gd name="connsiteX53" fmla="*/ 108582 w 429564"/>
              <a:gd name="connsiteY53" fmla="*/ 233648 h 411985"/>
              <a:gd name="connsiteX54" fmla="*/ 141509 w 429564"/>
              <a:gd name="connsiteY54" fmla="*/ 225587 h 411985"/>
              <a:gd name="connsiteX55" fmla="*/ 170628 w 429564"/>
              <a:gd name="connsiteY55" fmla="*/ 264999 h 411985"/>
              <a:gd name="connsiteX56" fmla="*/ 175331 w 429564"/>
              <a:gd name="connsiteY56" fmla="*/ 272389 h 411985"/>
              <a:gd name="connsiteX57" fmla="*/ 195267 w 429564"/>
              <a:gd name="connsiteY57" fmla="*/ 293215 h 411985"/>
              <a:gd name="connsiteX58" fmla="*/ 193475 w 429564"/>
              <a:gd name="connsiteY58" fmla="*/ 324118 h 411985"/>
              <a:gd name="connsiteX59" fmla="*/ 194147 w 429564"/>
              <a:gd name="connsiteY59" fmla="*/ 324789 h 411985"/>
              <a:gd name="connsiteX60" fmla="*/ 216099 w 429564"/>
              <a:gd name="connsiteY60" fmla="*/ 358380 h 411985"/>
              <a:gd name="connsiteX61" fmla="*/ 217667 w 429564"/>
              <a:gd name="connsiteY61" fmla="*/ 361515 h 411985"/>
              <a:gd name="connsiteX62" fmla="*/ 238722 w 429564"/>
              <a:gd name="connsiteY62" fmla="*/ 382341 h 411985"/>
              <a:gd name="connsiteX63" fmla="*/ 248802 w 429564"/>
              <a:gd name="connsiteY63" fmla="*/ 385924 h 411985"/>
              <a:gd name="connsiteX64" fmla="*/ 258881 w 429564"/>
              <a:gd name="connsiteY64" fmla="*/ 377862 h 411985"/>
              <a:gd name="connsiteX65" fmla="*/ 255746 w 429564"/>
              <a:gd name="connsiteY65" fmla="*/ 364874 h 411985"/>
              <a:gd name="connsiteX66" fmla="*/ 235362 w 429564"/>
              <a:gd name="connsiteY66" fmla="*/ 344496 h 411985"/>
              <a:gd name="connsiteX67" fmla="*/ 231106 w 429564"/>
              <a:gd name="connsiteY67" fmla="*/ 333075 h 411985"/>
              <a:gd name="connsiteX68" fmla="*/ 239394 w 429564"/>
              <a:gd name="connsiteY68" fmla="*/ 322998 h 411985"/>
              <a:gd name="connsiteX69" fmla="*/ 252834 w 429564"/>
              <a:gd name="connsiteY69" fmla="*/ 326133 h 411985"/>
              <a:gd name="connsiteX70" fmla="*/ 275681 w 429564"/>
              <a:gd name="connsiteY70" fmla="*/ 348974 h 411985"/>
              <a:gd name="connsiteX71" fmla="*/ 288673 w 429564"/>
              <a:gd name="connsiteY71" fmla="*/ 352557 h 411985"/>
              <a:gd name="connsiteX72" fmla="*/ 293377 w 429564"/>
              <a:gd name="connsiteY72" fmla="*/ 331731 h 411985"/>
              <a:gd name="connsiteX73" fmla="*/ 270529 w 429564"/>
              <a:gd name="connsiteY73" fmla="*/ 308890 h 411985"/>
              <a:gd name="connsiteX74" fmla="*/ 267393 w 429564"/>
              <a:gd name="connsiteY74" fmla="*/ 294782 h 411985"/>
              <a:gd name="connsiteX75" fmla="*/ 288448 w 429564"/>
              <a:gd name="connsiteY75" fmla="*/ 290975 h 411985"/>
              <a:gd name="connsiteX76" fmla="*/ 314432 w 429564"/>
              <a:gd name="connsiteY76" fmla="*/ 316952 h 411985"/>
              <a:gd name="connsiteX77" fmla="*/ 329216 w 429564"/>
              <a:gd name="connsiteY77" fmla="*/ 319191 h 411985"/>
              <a:gd name="connsiteX78" fmla="*/ 335263 w 429564"/>
              <a:gd name="connsiteY78" fmla="*/ 305755 h 411985"/>
              <a:gd name="connsiteX79" fmla="*/ 331007 w 429564"/>
              <a:gd name="connsiteY79" fmla="*/ 298365 h 411985"/>
              <a:gd name="connsiteX80" fmla="*/ 305696 w 429564"/>
              <a:gd name="connsiteY80" fmla="*/ 272837 h 411985"/>
              <a:gd name="connsiteX81" fmla="*/ 303680 w 429564"/>
              <a:gd name="connsiteY81" fmla="*/ 257385 h 411985"/>
              <a:gd name="connsiteX82" fmla="*/ 317792 w 429564"/>
              <a:gd name="connsiteY82" fmla="*/ 251787 h 411985"/>
              <a:gd name="connsiteX83" fmla="*/ 325407 w 429564"/>
              <a:gd name="connsiteY83" fmla="*/ 256713 h 411985"/>
              <a:gd name="connsiteX84" fmla="*/ 353631 w 429564"/>
              <a:gd name="connsiteY84" fmla="*/ 284705 h 411985"/>
              <a:gd name="connsiteX85" fmla="*/ 374462 w 429564"/>
              <a:gd name="connsiteY85" fmla="*/ 279555 h 411985"/>
              <a:gd name="connsiteX86" fmla="*/ 369758 w 429564"/>
              <a:gd name="connsiteY86" fmla="*/ 265671 h 411985"/>
              <a:gd name="connsiteX87" fmla="*/ 242978 w 429564"/>
              <a:gd name="connsiteY87" fmla="*/ 138924 h 411985"/>
              <a:gd name="connsiteX88" fmla="*/ 240066 w 429564"/>
              <a:gd name="connsiteY88" fmla="*/ 136460 h 411985"/>
              <a:gd name="connsiteX89" fmla="*/ 237154 w 429564"/>
              <a:gd name="connsiteY89" fmla="*/ 140267 h 411985"/>
              <a:gd name="connsiteX90" fmla="*/ 205571 w 429564"/>
              <a:gd name="connsiteY90" fmla="*/ 171842 h 411985"/>
              <a:gd name="connsiteX91" fmla="*/ 162564 w 429564"/>
              <a:gd name="connsiteY91" fmla="*/ 180352 h 411985"/>
              <a:gd name="connsiteX92" fmla="*/ 151140 w 429564"/>
              <a:gd name="connsiteY92" fmla="*/ 118546 h 411985"/>
              <a:gd name="connsiteX93" fmla="*/ 195491 w 429564"/>
              <a:gd name="connsiteY93" fmla="*/ 74206 h 411985"/>
              <a:gd name="connsiteX94" fmla="*/ 199523 w 429564"/>
              <a:gd name="connsiteY94" fmla="*/ 71967 h 411985"/>
              <a:gd name="connsiteX95" fmla="*/ 365055 w 429564"/>
              <a:gd name="connsiteY95" fmla="*/ 155943 h 411985"/>
              <a:gd name="connsiteX96" fmla="*/ 364383 w 429564"/>
              <a:gd name="connsiteY96" fmla="*/ 154823 h 411985"/>
              <a:gd name="connsiteX97" fmla="*/ 274337 w 429564"/>
              <a:gd name="connsiteY97" fmla="*/ 64801 h 411985"/>
              <a:gd name="connsiteX98" fmla="*/ 270081 w 429564"/>
              <a:gd name="connsiteY98" fmla="*/ 63682 h 411985"/>
              <a:gd name="connsiteX99" fmla="*/ 231778 w 429564"/>
              <a:gd name="connsiteY99" fmla="*/ 75326 h 411985"/>
              <a:gd name="connsiteX100" fmla="*/ 228642 w 429564"/>
              <a:gd name="connsiteY100" fmla="*/ 77118 h 411985"/>
              <a:gd name="connsiteX101" fmla="*/ 169284 w 429564"/>
              <a:gd name="connsiteY101" fmla="*/ 136684 h 411985"/>
              <a:gd name="connsiteX102" fmla="*/ 166148 w 429564"/>
              <a:gd name="connsiteY102" fmla="*/ 149449 h 411985"/>
              <a:gd name="connsiteX103" fmla="*/ 188099 w 429564"/>
              <a:gd name="connsiteY103" fmla="*/ 154151 h 411985"/>
              <a:gd name="connsiteX104" fmla="*/ 230210 w 429564"/>
              <a:gd name="connsiteY104" fmla="*/ 112051 h 411985"/>
              <a:gd name="connsiteX105" fmla="*/ 252386 w 429564"/>
              <a:gd name="connsiteY105" fmla="*/ 112051 h 411985"/>
              <a:gd name="connsiteX106" fmla="*/ 333247 w 429564"/>
              <a:gd name="connsiteY106" fmla="*/ 192892 h 411985"/>
              <a:gd name="connsiteX107" fmla="*/ 336607 w 429564"/>
              <a:gd name="connsiteY107" fmla="*/ 196027 h 411985"/>
              <a:gd name="connsiteX108" fmla="*/ 365055 w 429564"/>
              <a:gd name="connsiteY108" fmla="*/ 155943 h 411985"/>
              <a:gd name="connsiteX109" fmla="*/ 48327 w 429564"/>
              <a:gd name="connsiteY109" fmla="*/ 150792 h 411985"/>
              <a:gd name="connsiteX110" fmla="*/ 151140 w 429564"/>
              <a:gd name="connsiteY110" fmla="*/ 48006 h 411985"/>
              <a:gd name="connsiteX111" fmla="*/ 134789 w 429564"/>
              <a:gd name="connsiteY111" fmla="*/ 31659 h 411985"/>
              <a:gd name="connsiteX112" fmla="*/ 31975 w 429564"/>
              <a:gd name="connsiteY112" fmla="*/ 134445 h 411985"/>
              <a:gd name="connsiteX113" fmla="*/ 48327 w 429564"/>
              <a:gd name="connsiteY113" fmla="*/ 150792 h 411985"/>
              <a:gd name="connsiteX114" fmla="*/ 397758 w 429564"/>
              <a:gd name="connsiteY114" fmla="*/ 119218 h 411985"/>
              <a:gd name="connsiteX115" fmla="*/ 311072 w 429564"/>
              <a:gd name="connsiteY115" fmla="*/ 32555 h 411985"/>
              <a:gd name="connsiteX116" fmla="*/ 294945 w 429564"/>
              <a:gd name="connsiteY116" fmla="*/ 48678 h 411985"/>
              <a:gd name="connsiteX117" fmla="*/ 381630 w 429564"/>
              <a:gd name="connsiteY117" fmla="*/ 135341 h 411985"/>
              <a:gd name="connsiteX118" fmla="*/ 397758 w 429564"/>
              <a:gd name="connsiteY118" fmla="*/ 119218 h 411985"/>
              <a:gd name="connsiteX119" fmla="*/ 132772 w 429564"/>
              <a:gd name="connsiteY119" fmla="*/ 249100 h 411985"/>
              <a:gd name="connsiteX120" fmla="*/ 123813 w 429564"/>
              <a:gd name="connsiteY120" fmla="*/ 254250 h 411985"/>
              <a:gd name="connsiteX121" fmla="*/ 104102 w 429564"/>
              <a:gd name="connsiteY121" fmla="*/ 273732 h 411985"/>
              <a:gd name="connsiteX122" fmla="*/ 88646 w 429564"/>
              <a:gd name="connsiteY122" fmla="*/ 289184 h 411985"/>
              <a:gd name="connsiteX123" fmla="*/ 88422 w 429564"/>
              <a:gd name="connsiteY123" fmla="*/ 306203 h 411985"/>
              <a:gd name="connsiteX124" fmla="*/ 105445 w 429564"/>
              <a:gd name="connsiteY124" fmla="*/ 307323 h 411985"/>
              <a:gd name="connsiteX125" fmla="*/ 142404 w 429564"/>
              <a:gd name="connsiteY125" fmla="*/ 270373 h 411985"/>
              <a:gd name="connsiteX126" fmla="*/ 144196 w 429564"/>
              <a:gd name="connsiteY126" fmla="*/ 257161 h 411985"/>
              <a:gd name="connsiteX127" fmla="*/ 132772 w 429564"/>
              <a:gd name="connsiteY127" fmla="*/ 249100 h 411985"/>
              <a:gd name="connsiteX128" fmla="*/ 120005 w 429564"/>
              <a:gd name="connsiteY128" fmla="*/ 332851 h 411985"/>
              <a:gd name="connsiteX129" fmla="*/ 128069 w 429564"/>
              <a:gd name="connsiteY129" fmla="*/ 344496 h 411985"/>
              <a:gd name="connsiteX130" fmla="*/ 141956 w 429564"/>
              <a:gd name="connsiteY130" fmla="*/ 341808 h 411985"/>
              <a:gd name="connsiteX131" fmla="*/ 168388 w 429564"/>
              <a:gd name="connsiteY131" fmla="*/ 315384 h 411985"/>
              <a:gd name="connsiteX132" fmla="*/ 168612 w 429564"/>
              <a:gd name="connsiteY132" fmla="*/ 297693 h 411985"/>
              <a:gd name="connsiteX133" fmla="*/ 150692 w 429564"/>
              <a:gd name="connsiteY133" fmla="*/ 297917 h 411985"/>
              <a:gd name="connsiteX134" fmla="*/ 124709 w 429564"/>
              <a:gd name="connsiteY134" fmla="*/ 324118 h 411985"/>
              <a:gd name="connsiteX135" fmla="*/ 120005 w 429564"/>
              <a:gd name="connsiteY135" fmla="*/ 332851 h 411985"/>
              <a:gd name="connsiteX136" fmla="*/ 168836 w 429564"/>
              <a:gd name="connsiteY136" fmla="*/ 381669 h 411985"/>
              <a:gd name="connsiteX137" fmla="*/ 176003 w 429564"/>
              <a:gd name="connsiteY137" fmla="*/ 378758 h 411985"/>
              <a:gd name="connsiteX138" fmla="*/ 188099 w 429564"/>
              <a:gd name="connsiteY138" fmla="*/ 366665 h 411985"/>
              <a:gd name="connsiteX139" fmla="*/ 186755 w 429564"/>
              <a:gd name="connsiteY139" fmla="*/ 350318 h 411985"/>
              <a:gd name="connsiteX140" fmla="*/ 169956 w 429564"/>
              <a:gd name="connsiteY140" fmla="*/ 350094 h 411985"/>
              <a:gd name="connsiteX141" fmla="*/ 159204 w 429564"/>
              <a:gd name="connsiteY141" fmla="*/ 360843 h 411985"/>
              <a:gd name="connsiteX142" fmla="*/ 157412 w 429564"/>
              <a:gd name="connsiteY142" fmla="*/ 374055 h 411985"/>
              <a:gd name="connsiteX143" fmla="*/ 168836 w 429564"/>
              <a:gd name="connsiteY143" fmla="*/ 381669 h 411985"/>
              <a:gd name="connsiteX144" fmla="*/ 63111 w 429564"/>
              <a:gd name="connsiteY144" fmla="*/ 274628 h 411985"/>
              <a:gd name="connsiteX145" fmla="*/ 68263 w 429564"/>
              <a:gd name="connsiteY145" fmla="*/ 272837 h 411985"/>
              <a:gd name="connsiteX146" fmla="*/ 81702 w 429564"/>
              <a:gd name="connsiteY146" fmla="*/ 259177 h 411985"/>
              <a:gd name="connsiteX147" fmla="*/ 79686 w 429564"/>
              <a:gd name="connsiteY147" fmla="*/ 244397 h 411985"/>
              <a:gd name="connsiteX148" fmla="*/ 64006 w 429564"/>
              <a:gd name="connsiteY148" fmla="*/ 243277 h 411985"/>
              <a:gd name="connsiteX149" fmla="*/ 52135 w 429564"/>
              <a:gd name="connsiteY149" fmla="*/ 254922 h 411985"/>
              <a:gd name="connsiteX150" fmla="*/ 51239 w 429564"/>
              <a:gd name="connsiteY150" fmla="*/ 267910 h 411985"/>
              <a:gd name="connsiteX151" fmla="*/ 63111 w 429564"/>
              <a:gd name="connsiteY151" fmla="*/ 274628 h 4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429564" h="411985">
                <a:moveTo>
                  <a:pt x="429565" y="123024"/>
                </a:moveTo>
                <a:cubicBezTo>
                  <a:pt x="424189" y="128847"/>
                  <a:pt x="419261" y="135341"/>
                  <a:pt x="413214" y="140715"/>
                </a:cubicBezTo>
                <a:cubicBezTo>
                  <a:pt x="389246" y="161765"/>
                  <a:pt x="373342" y="189309"/>
                  <a:pt x="354303" y="215285"/>
                </a:cubicBezTo>
                <a:cubicBezTo>
                  <a:pt x="358111" y="218868"/>
                  <a:pt x="361695" y="222228"/>
                  <a:pt x="365278" y="225587"/>
                </a:cubicBezTo>
                <a:cubicBezTo>
                  <a:pt x="373566" y="233648"/>
                  <a:pt x="381854" y="241710"/>
                  <a:pt x="389694" y="250219"/>
                </a:cubicBezTo>
                <a:cubicBezTo>
                  <a:pt x="399774" y="260968"/>
                  <a:pt x="402910" y="273732"/>
                  <a:pt x="398654" y="287616"/>
                </a:cubicBezTo>
                <a:cubicBezTo>
                  <a:pt x="394398" y="301724"/>
                  <a:pt x="384318" y="310234"/>
                  <a:pt x="369983" y="313369"/>
                </a:cubicBezTo>
                <a:cubicBezTo>
                  <a:pt x="367071" y="314041"/>
                  <a:pt x="364158" y="314041"/>
                  <a:pt x="361023" y="314265"/>
                </a:cubicBezTo>
                <a:cubicBezTo>
                  <a:pt x="359231" y="323446"/>
                  <a:pt x="354975" y="331284"/>
                  <a:pt x="347807" y="337330"/>
                </a:cubicBezTo>
                <a:cubicBezTo>
                  <a:pt x="340639" y="343376"/>
                  <a:pt x="332127" y="345839"/>
                  <a:pt x="322496" y="346511"/>
                </a:cubicBezTo>
                <a:cubicBezTo>
                  <a:pt x="320704" y="355916"/>
                  <a:pt x="316672" y="363754"/>
                  <a:pt x="309504" y="369800"/>
                </a:cubicBezTo>
                <a:cubicBezTo>
                  <a:pt x="302336" y="375847"/>
                  <a:pt x="294048" y="378534"/>
                  <a:pt x="284641" y="378982"/>
                </a:cubicBezTo>
                <a:cubicBezTo>
                  <a:pt x="283073" y="387939"/>
                  <a:pt x="279489" y="395553"/>
                  <a:pt x="272993" y="401599"/>
                </a:cubicBezTo>
                <a:cubicBezTo>
                  <a:pt x="258433" y="415259"/>
                  <a:pt x="236482" y="415483"/>
                  <a:pt x="221699" y="402047"/>
                </a:cubicBezTo>
                <a:cubicBezTo>
                  <a:pt x="216099" y="396897"/>
                  <a:pt x="211170" y="391074"/>
                  <a:pt x="205123" y="384580"/>
                </a:cubicBezTo>
                <a:cubicBezTo>
                  <a:pt x="201091" y="388835"/>
                  <a:pt x="198179" y="392642"/>
                  <a:pt x="194595" y="396001"/>
                </a:cubicBezTo>
                <a:cubicBezTo>
                  <a:pt x="183843" y="405854"/>
                  <a:pt x="171076" y="409213"/>
                  <a:pt x="156964" y="404734"/>
                </a:cubicBezTo>
                <a:cubicBezTo>
                  <a:pt x="143076" y="400256"/>
                  <a:pt x="134341" y="390402"/>
                  <a:pt x="131205" y="375847"/>
                </a:cubicBezTo>
                <a:cubicBezTo>
                  <a:pt x="130981" y="374279"/>
                  <a:pt x="130757" y="372935"/>
                  <a:pt x="130532" y="371144"/>
                </a:cubicBezTo>
                <a:cubicBezTo>
                  <a:pt x="127845" y="370696"/>
                  <a:pt x="125157" y="370248"/>
                  <a:pt x="122469" y="369576"/>
                </a:cubicBezTo>
                <a:cubicBezTo>
                  <a:pt x="107462" y="364650"/>
                  <a:pt x="98278" y="354797"/>
                  <a:pt x="95590" y="339121"/>
                </a:cubicBezTo>
                <a:cubicBezTo>
                  <a:pt x="95142" y="336882"/>
                  <a:pt x="94693" y="335538"/>
                  <a:pt x="92006" y="335090"/>
                </a:cubicBezTo>
                <a:cubicBezTo>
                  <a:pt x="72742" y="331284"/>
                  <a:pt x="61991" y="319639"/>
                  <a:pt x="59303" y="300157"/>
                </a:cubicBezTo>
                <a:cubicBezTo>
                  <a:pt x="57287" y="299709"/>
                  <a:pt x="55047" y="299485"/>
                  <a:pt x="53031" y="299037"/>
                </a:cubicBezTo>
                <a:cubicBezTo>
                  <a:pt x="24807" y="292319"/>
                  <a:pt x="14280" y="258281"/>
                  <a:pt x="33767" y="237007"/>
                </a:cubicBezTo>
                <a:cubicBezTo>
                  <a:pt x="38023" y="232528"/>
                  <a:pt x="42503" y="228498"/>
                  <a:pt x="46759" y="224019"/>
                </a:cubicBezTo>
                <a:cubicBezTo>
                  <a:pt x="47655" y="223123"/>
                  <a:pt x="48327" y="221108"/>
                  <a:pt x="48103" y="219988"/>
                </a:cubicBezTo>
                <a:cubicBezTo>
                  <a:pt x="44743" y="206328"/>
                  <a:pt x="41159" y="192668"/>
                  <a:pt x="37575" y="179232"/>
                </a:cubicBezTo>
                <a:cubicBezTo>
                  <a:pt x="37127" y="177441"/>
                  <a:pt x="35783" y="175425"/>
                  <a:pt x="34439" y="174082"/>
                </a:cubicBezTo>
                <a:cubicBezTo>
                  <a:pt x="24584" y="164228"/>
                  <a:pt x="14728" y="154375"/>
                  <a:pt x="4872" y="144522"/>
                </a:cubicBezTo>
                <a:cubicBezTo>
                  <a:pt x="-1624" y="138028"/>
                  <a:pt x="-1624" y="130862"/>
                  <a:pt x="4872" y="124368"/>
                </a:cubicBezTo>
                <a:cubicBezTo>
                  <a:pt x="44743" y="84508"/>
                  <a:pt x="84390" y="44871"/>
                  <a:pt x="124261" y="5011"/>
                </a:cubicBezTo>
                <a:cubicBezTo>
                  <a:pt x="130981" y="-1707"/>
                  <a:pt x="137924" y="-1707"/>
                  <a:pt x="144644" y="5235"/>
                </a:cubicBezTo>
                <a:cubicBezTo>
                  <a:pt x="154500" y="14864"/>
                  <a:pt x="164132" y="24717"/>
                  <a:pt x="173988" y="34570"/>
                </a:cubicBezTo>
                <a:cubicBezTo>
                  <a:pt x="175780" y="36362"/>
                  <a:pt x="178020" y="37705"/>
                  <a:pt x="180260" y="38377"/>
                </a:cubicBezTo>
                <a:cubicBezTo>
                  <a:pt x="193251" y="42632"/>
                  <a:pt x="206019" y="46887"/>
                  <a:pt x="219234" y="50917"/>
                </a:cubicBezTo>
                <a:cubicBezTo>
                  <a:pt x="221250" y="51589"/>
                  <a:pt x="223938" y="51589"/>
                  <a:pt x="225954" y="50917"/>
                </a:cubicBezTo>
                <a:cubicBezTo>
                  <a:pt x="239394" y="46887"/>
                  <a:pt x="252609" y="42856"/>
                  <a:pt x="265825" y="38601"/>
                </a:cubicBezTo>
                <a:cubicBezTo>
                  <a:pt x="267841" y="37929"/>
                  <a:pt x="269857" y="36810"/>
                  <a:pt x="271425" y="35242"/>
                </a:cubicBezTo>
                <a:cubicBezTo>
                  <a:pt x="281281" y="25613"/>
                  <a:pt x="290913" y="15760"/>
                  <a:pt x="300768" y="5906"/>
                </a:cubicBezTo>
                <a:cubicBezTo>
                  <a:pt x="307488" y="-812"/>
                  <a:pt x="314432" y="-812"/>
                  <a:pt x="321152" y="5906"/>
                </a:cubicBezTo>
                <a:cubicBezTo>
                  <a:pt x="355647" y="40392"/>
                  <a:pt x="390142" y="74655"/>
                  <a:pt x="424413" y="109141"/>
                </a:cubicBezTo>
                <a:cubicBezTo>
                  <a:pt x="426205" y="110932"/>
                  <a:pt x="427549" y="113171"/>
                  <a:pt x="429117" y="115411"/>
                </a:cubicBezTo>
                <a:cubicBezTo>
                  <a:pt x="429565" y="117874"/>
                  <a:pt x="429565" y="120337"/>
                  <a:pt x="429565" y="123024"/>
                </a:cubicBezTo>
                <a:close/>
                <a:moveTo>
                  <a:pt x="199523" y="71967"/>
                </a:moveTo>
                <a:cubicBezTo>
                  <a:pt x="199299" y="71519"/>
                  <a:pt x="198851" y="70847"/>
                  <a:pt x="198627" y="70400"/>
                </a:cubicBezTo>
                <a:cubicBezTo>
                  <a:pt x="191011" y="67936"/>
                  <a:pt x="183620" y="65473"/>
                  <a:pt x="176003" y="63234"/>
                </a:cubicBezTo>
                <a:cubicBezTo>
                  <a:pt x="174883" y="62786"/>
                  <a:pt x="172868" y="63682"/>
                  <a:pt x="171748" y="64577"/>
                </a:cubicBezTo>
                <a:cubicBezTo>
                  <a:pt x="136132" y="100183"/>
                  <a:pt x="100293" y="135789"/>
                  <a:pt x="64903" y="171394"/>
                </a:cubicBezTo>
                <a:cubicBezTo>
                  <a:pt x="63783" y="172514"/>
                  <a:pt x="63111" y="174753"/>
                  <a:pt x="63558" y="176097"/>
                </a:cubicBezTo>
                <a:cubicBezTo>
                  <a:pt x="66694" y="188637"/>
                  <a:pt x="70054" y="201178"/>
                  <a:pt x="73414" y="213718"/>
                </a:cubicBezTo>
                <a:cubicBezTo>
                  <a:pt x="73638" y="214614"/>
                  <a:pt x="74758" y="215733"/>
                  <a:pt x="75654" y="215957"/>
                </a:cubicBezTo>
                <a:cubicBezTo>
                  <a:pt x="88870" y="217973"/>
                  <a:pt x="98502" y="225139"/>
                  <a:pt x="104997" y="236783"/>
                </a:cubicBezTo>
                <a:cubicBezTo>
                  <a:pt x="106342" y="235664"/>
                  <a:pt x="107462" y="234768"/>
                  <a:pt x="108582" y="233648"/>
                </a:cubicBezTo>
                <a:cubicBezTo>
                  <a:pt x="118213" y="225587"/>
                  <a:pt x="129189" y="222675"/>
                  <a:pt x="141509" y="225587"/>
                </a:cubicBezTo>
                <a:cubicBezTo>
                  <a:pt x="160100" y="229841"/>
                  <a:pt x="171971" y="245741"/>
                  <a:pt x="170628" y="264999"/>
                </a:cubicBezTo>
                <a:cubicBezTo>
                  <a:pt x="170404" y="269254"/>
                  <a:pt x="171300" y="270821"/>
                  <a:pt x="175331" y="272389"/>
                </a:cubicBezTo>
                <a:cubicBezTo>
                  <a:pt x="184963" y="276420"/>
                  <a:pt x="191459" y="283585"/>
                  <a:pt x="195267" y="293215"/>
                </a:cubicBezTo>
                <a:cubicBezTo>
                  <a:pt x="199299" y="303740"/>
                  <a:pt x="198403" y="314265"/>
                  <a:pt x="193475" y="324118"/>
                </a:cubicBezTo>
                <a:cubicBezTo>
                  <a:pt x="193699" y="324566"/>
                  <a:pt x="193923" y="324789"/>
                  <a:pt x="194147" y="324789"/>
                </a:cubicBezTo>
                <a:cubicBezTo>
                  <a:pt x="207810" y="331731"/>
                  <a:pt x="215427" y="342928"/>
                  <a:pt x="216099" y="358380"/>
                </a:cubicBezTo>
                <a:cubicBezTo>
                  <a:pt x="216099" y="359499"/>
                  <a:pt x="216994" y="360843"/>
                  <a:pt x="217667" y="361515"/>
                </a:cubicBezTo>
                <a:cubicBezTo>
                  <a:pt x="224610" y="368681"/>
                  <a:pt x="231330" y="375847"/>
                  <a:pt x="238722" y="382341"/>
                </a:cubicBezTo>
                <a:cubicBezTo>
                  <a:pt x="241186" y="384580"/>
                  <a:pt x="245442" y="385924"/>
                  <a:pt x="248802" y="385924"/>
                </a:cubicBezTo>
                <a:cubicBezTo>
                  <a:pt x="253729" y="385924"/>
                  <a:pt x="257313" y="382789"/>
                  <a:pt x="258881" y="377862"/>
                </a:cubicBezTo>
                <a:cubicBezTo>
                  <a:pt x="260449" y="372935"/>
                  <a:pt x="259553" y="368457"/>
                  <a:pt x="255746" y="364874"/>
                </a:cubicBezTo>
                <a:cubicBezTo>
                  <a:pt x="249026" y="357932"/>
                  <a:pt x="242082" y="351214"/>
                  <a:pt x="235362" y="344496"/>
                </a:cubicBezTo>
                <a:cubicBezTo>
                  <a:pt x="232226" y="341361"/>
                  <a:pt x="230434" y="337554"/>
                  <a:pt x="231106" y="333075"/>
                </a:cubicBezTo>
                <a:cubicBezTo>
                  <a:pt x="232002" y="328148"/>
                  <a:pt x="234690" y="324566"/>
                  <a:pt x="239394" y="322998"/>
                </a:cubicBezTo>
                <a:cubicBezTo>
                  <a:pt x="244546" y="321207"/>
                  <a:pt x="249026" y="322550"/>
                  <a:pt x="252834" y="326133"/>
                </a:cubicBezTo>
                <a:cubicBezTo>
                  <a:pt x="260449" y="333747"/>
                  <a:pt x="268065" y="341361"/>
                  <a:pt x="275681" y="348974"/>
                </a:cubicBezTo>
                <a:cubicBezTo>
                  <a:pt x="279265" y="352557"/>
                  <a:pt x="283745" y="353901"/>
                  <a:pt x="288673" y="352557"/>
                </a:cubicBezTo>
                <a:cubicBezTo>
                  <a:pt x="297857" y="349646"/>
                  <a:pt x="300320" y="338897"/>
                  <a:pt x="293377" y="331731"/>
                </a:cubicBezTo>
                <a:cubicBezTo>
                  <a:pt x="285985" y="324118"/>
                  <a:pt x="278145" y="316504"/>
                  <a:pt x="270529" y="308890"/>
                </a:cubicBezTo>
                <a:cubicBezTo>
                  <a:pt x="266497" y="304859"/>
                  <a:pt x="265377" y="299933"/>
                  <a:pt x="267393" y="294782"/>
                </a:cubicBezTo>
                <a:cubicBezTo>
                  <a:pt x="270753" y="286049"/>
                  <a:pt x="281281" y="284257"/>
                  <a:pt x="288448" y="290975"/>
                </a:cubicBezTo>
                <a:cubicBezTo>
                  <a:pt x="297184" y="299485"/>
                  <a:pt x="305696" y="308442"/>
                  <a:pt x="314432" y="316952"/>
                </a:cubicBezTo>
                <a:cubicBezTo>
                  <a:pt x="318464" y="320983"/>
                  <a:pt x="324287" y="321654"/>
                  <a:pt x="329216" y="319191"/>
                </a:cubicBezTo>
                <a:cubicBezTo>
                  <a:pt x="333919" y="316728"/>
                  <a:pt x="336831" y="311353"/>
                  <a:pt x="335263" y="305755"/>
                </a:cubicBezTo>
                <a:cubicBezTo>
                  <a:pt x="334591" y="303068"/>
                  <a:pt x="332799" y="300381"/>
                  <a:pt x="331007" y="298365"/>
                </a:cubicBezTo>
                <a:cubicBezTo>
                  <a:pt x="322720" y="289632"/>
                  <a:pt x="313984" y="281346"/>
                  <a:pt x="305696" y="272837"/>
                </a:cubicBezTo>
                <a:cubicBezTo>
                  <a:pt x="301440" y="268358"/>
                  <a:pt x="300768" y="262536"/>
                  <a:pt x="303680" y="257385"/>
                </a:cubicBezTo>
                <a:cubicBezTo>
                  <a:pt x="306368" y="252683"/>
                  <a:pt x="312416" y="249995"/>
                  <a:pt x="317792" y="251787"/>
                </a:cubicBezTo>
                <a:cubicBezTo>
                  <a:pt x="320480" y="252683"/>
                  <a:pt x="323167" y="254698"/>
                  <a:pt x="325407" y="256713"/>
                </a:cubicBezTo>
                <a:cubicBezTo>
                  <a:pt x="334816" y="265895"/>
                  <a:pt x="344223" y="275524"/>
                  <a:pt x="353631" y="284705"/>
                </a:cubicBezTo>
                <a:cubicBezTo>
                  <a:pt x="360799" y="291647"/>
                  <a:pt x="371775" y="288736"/>
                  <a:pt x="374462" y="279555"/>
                </a:cubicBezTo>
                <a:cubicBezTo>
                  <a:pt x="376030" y="273956"/>
                  <a:pt x="373790" y="269702"/>
                  <a:pt x="369758" y="265671"/>
                </a:cubicBezTo>
                <a:cubicBezTo>
                  <a:pt x="327424" y="223571"/>
                  <a:pt x="285313" y="181247"/>
                  <a:pt x="242978" y="138924"/>
                </a:cubicBezTo>
                <a:cubicBezTo>
                  <a:pt x="242306" y="138252"/>
                  <a:pt x="241634" y="137580"/>
                  <a:pt x="240066" y="136460"/>
                </a:cubicBezTo>
                <a:cubicBezTo>
                  <a:pt x="238946" y="137804"/>
                  <a:pt x="238274" y="139148"/>
                  <a:pt x="237154" y="140267"/>
                </a:cubicBezTo>
                <a:cubicBezTo>
                  <a:pt x="226626" y="150792"/>
                  <a:pt x="216099" y="161541"/>
                  <a:pt x="205571" y="171842"/>
                </a:cubicBezTo>
                <a:cubicBezTo>
                  <a:pt x="193475" y="183711"/>
                  <a:pt x="177348" y="186846"/>
                  <a:pt x="162564" y="180352"/>
                </a:cubicBezTo>
                <a:cubicBezTo>
                  <a:pt x="138149" y="169379"/>
                  <a:pt x="132101" y="138252"/>
                  <a:pt x="151140" y="118546"/>
                </a:cubicBezTo>
                <a:cubicBezTo>
                  <a:pt x="165700" y="103542"/>
                  <a:pt x="180708" y="88986"/>
                  <a:pt x="195491" y="74206"/>
                </a:cubicBezTo>
                <a:cubicBezTo>
                  <a:pt x="196835" y="73535"/>
                  <a:pt x="198179" y="72863"/>
                  <a:pt x="199523" y="71967"/>
                </a:cubicBezTo>
                <a:close/>
                <a:moveTo>
                  <a:pt x="365055" y="155943"/>
                </a:moveTo>
                <a:cubicBezTo>
                  <a:pt x="364831" y="155271"/>
                  <a:pt x="364606" y="155047"/>
                  <a:pt x="364383" y="154823"/>
                </a:cubicBezTo>
                <a:cubicBezTo>
                  <a:pt x="334367" y="124816"/>
                  <a:pt x="304352" y="94809"/>
                  <a:pt x="274337" y="64801"/>
                </a:cubicBezTo>
                <a:cubicBezTo>
                  <a:pt x="273441" y="63906"/>
                  <a:pt x="271201" y="63458"/>
                  <a:pt x="270081" y="63682"/>
                </a:cubicBezTo>
                <a:cubicBezTo>
                  <a:pt x="257313" y="67488"/>
                  <a:pt x="244546" y="71295"/>
                  <a:pt x="231778" y="75326"/>
                </a:cubicBezTo>
                <a:cubicBezTo>
                  <a:pt x="230658" y="75774"/>
                  <a:pt x="229314" y="76222"/>
                  <a:pt x="228642" y="77118"/>
                </a:cubicBezTo>
                <a:cubicBezTo>
                  <a:pt x="208707" y="97048"/>
                  <a:pt x="188995" y="116754"/>
                  <a:pt x="169284" y="136684"/>
                </a:cubicBezTo>
                <a:cubicBezTo>
                  <a:pt x="165700" y="140267"/>
                  <a:pt x="164804" y="144746"/>
                  <a:pt x="166148" y="149449"/>
                </a:cubicBezTo>
                <a:cubicBezTo>
                  <a:pt x="169060" y="159078"/>
                  <a:pt x="180483" y="161541"/>
                  <a:pt x="188099" y="154151"/>
                </a:cubicBezTo>
                <a:cubicBezTo>
                  <a:pt x="202211" y="140267"/>
                  <a:pt x="216099" y="126159"/>
                  <a:pt x="230210" y="112051"/>
                </a:cubicBezTo>
                <a:cubicBezTo>
                  <a:pt x="238050" y="104214"/>
                  <a:pt x="244546" y="104214"/>
                  <a:pt x="252386" y="112051"/>
                </a:cubicBezTo>
                <a:cubicBezTo>
                  <a:pt x="279265" y="138924"/>
                  <a:pt x="306368" y="166020"/>
                  <a:pt x="333247" y="192892"/>
                </a:cubicBezTo>
                <a:cubicBezTo>
                  <a:pt x="334367" y="194012"/>
                  <a:pt x="335263" y="194907"/>
                  <a:pt x="336607" y="196027"/>
                </a:cubicBezTo>
                <a:cubicBezTo>
                  <a:pt x="346015" y="182815"/>
                  <a:pt x="355423" y="169379"/>
                  <a:pt x="365055" y="155943"/>
                </a:cubicBezTo>
                <a:close/>
                <a:moveTo>
                  <a:pt x="48327" y="150792"/>
                </a:moveTo>
                <a:cubicBezTo>
                  <a:pt x="82598" y="116530"/>
                  <a:pt x="117093" y="82044"/>
                  <a:pt x="151140" y="48006"/>
                </a:cubicBezTo>
                <a:cubicBezTo>
                  <a:pt x="145764" y="42632"/>
                  <a:pt x="140164" y="37033"/>
                  <a:pt x="134789" y="31659"/>
                </a:cubicBezTo>
                <a:cubicBezTo>
                  <a:pt x="100742" y="65697"/>
                  <a:pt x="66246" y="100183"/>
                  <a:pt x="31975" y="134445"/>
                </a:cubicBezTo>
                <a:cubicBezTo>
                  <a:pt x="37351" y="139819"/>
                  <a:pt x="43175" y="145418"/>
                  <a:pt x="48327" y="150792"/>
                </a:cubicBezTo>
                <a:close/>
                <a:moveTo>
                  <a:pt x="397758" y="119218"/>
                </a:moveTo>
                <a:cubicBezTo>
                  <a:pt x="368863" y="90330"/>
                  <a:pt x="339743" y="61218"/>
                  <a:pt x="311072" y="32555"/>
                </a:cubicBezTo>
                <a:cubicBezTo>
                  <a:pt x="305696" y="37705"/>
                  <a:pt x="300320" y="43304"/>
                  <a:pt x="294945" y="48678"/>
                </a:cubicBezTo>
                <a:cubicBezTo>
                  <a:pt x="323840" y="77566"/>
                  <a:pt x="352735" y="106453"/>
                  <a:pt x="381630" y="135341"/>
                </a:cubicBezTo>
                <a:cubicBezTo>
                  <a:pt x="387006" y="129966"/>
                  <a:pt x="392606" y="124368"/>
                  <a:pt x="397758" y="119218"/>
                </a:cubicBezTo>
                <a:close/>
                <a:moveTo>
                  <a:pt x="132772" y="249100"/>
                </a:moveTo>
                <a:cubicBezTo>
                  <a:pt x="129637" y="250891"/>
                  <a:pt x="126277" y="252011"/>
                  <a:pt x="123813" y="254250"/>
                </a:cubicBezTo>
                <a:cubicBezTo>
                  <a:pt x="117093" y="260520"/>
                  <a:pt x="110597" y="267238"/>
                  <a:pt x="104102" y="273732"/>
                </a:cubicBezTo>
                <a:cubicBezTo>
                  <a:pt x="98950" y="278883"/>
                  <a:pt x="93798" y="283810"/>
                  <a:pt x="88646" y="289184"/>
                </a:cubicBezTo>
                <a:cubicBezTo>
                  <a:pt x="83942" y="294334"/>
                  <a:pt x="83942" y="301276"/>
                  <a:pt x="88422" y="306203"/>
                </a:cubicBezTo>
                <a:cubicBezTo>
                  <a:pt x="92902" y="310906"/>
                  <a:pt x="100518" y="311801"/>
                  <a:pt x="105445" y="307323"/>
                </a:cubicBezTo>
                <a:cubicBezTo>
                  <a:pt x="117989" y="295230"/>
                  <a:pt x="130309" y="282914"/>
                  <a:pt x="142404" y="270373"/>
                </a:cubicBezTo>
                <a:cubicBezTo>
                  <a:pt x="145988" y="266790"/>
                  <a:pt x="146436" y="261864"/>
                  <a:pt x="144196" y="257161"/>
                </a:cubicBezTo>
                <a:cubicBezTo>
                  <a:pt x="142181" y="252459"/>
                  <a:pt x="138372" y="250219"/>
                  <a:pt x="132772" y="249100"/>
                </a:cubicBezTo>
                <a:close/>
                <a:moveTo>
                  <a:pt x="120005" y="332851"/>
                </a:moveTo>
                <a:cubicBezTo>
                  <a:pt x="120901" y="338674"/>
                  <a:pt x="123365" y="342480"/>
                  <a:pt x="128069" y="344496"/>
                </a:cubicBezTo>
                <a:cubicBezTo>
                  <a:pt x="133221" y="346735"/>
                  <a:pt x="137924" y="345839"/>
                  <a:pt x="141956" y="341808"/>
                </a:cubicBezTo>
                <a:cubicBezTo>
                  <a:pt x="150916" y="333075"/>
                  <a:pt x="159652" y="324342"/>
                  <a:pt x="168388" y="315384"/>
                </a:cubicBezTo>
                <a:cubicBezTo>
                  <a:pt x="173540" y="310010"/>
                  <a:pt x="173540" y="302844"/>
                  <a:pt x="168612" y="297693"/>
                </a:cubicBezTo>
                <a:cubicBezTo>
                  <a:pt x="163684" y="292767"/>
                  <a:pt x="155844" y="292767"/>
                  <a:pt x="150692" y="297917"/>
                </a:cubicBezTo>
                <a:cubicBezTo>
                  <a:pt x="141956" y="306427"/>
                  <a:pt x="133221" y="315160"/>
                  <a:pt x="124709" y="324118"/>
                </a:cubicBezTo>
                <a:cubicBezTo>
                  <a:pt x="122693" y="326581"/>
                  <a:pt x="121573" y="329940"/>
                  <a:pt x="120005" y="332851"/>
                </a:cubicBezTo>
                <a:close/>
                <a:moveTo>
                  <a:pt x="168836" y="381669"/>
                </a:moveTo>
                <a:cubicBezTo>
                  <a:pt x="171300" y="380773"/>
                  <a:pt x="174211" y="380325"/>
                  <a:pt x="176003" y="378758"/>
                </a:cubicBezTo>
                <a:cubicBezTo>
                  <a:pt x="180260" y="374951"/>
                  <a:pt x="184515" y="371144"/>
                  <a:pt x="188099" y="366665"/>
                </a:cubicBezTo>
                <a:cubicBezTo>
                  <a:pt x="192131" y="361739"/>
                  <a:pt x="191235" y="354797"/>
                  <a:pt x="186755" y="350318"/>
                </a:cubicBezTo>
                <a:cubicBezTo>
                  <a:pt x="182275" y="346063"/>
                  <a:pt x="174660" y="345839"/>
                  <a:pt x="169956" y="350094"/>
                </a:cubicBezTo>
                <a:cubicBezTo>
                  <a:pt x="166148" y="353453"/>
                  <a:pt x="162564" y="357036"/>
                  <a:pt x="159204" y="360843"/>
                </a:cubicBezTo>
                <a:cubicBezTo>
                  <a:pt x="155844" y="364650"/>
                  <a:pt x="155172" y="369352"/>
                  <a:pt x="157412" y="374055"/>
                </a:cubicBezTo>
                <a:cubicBezTo>
                  <a:pt x="159652" y="378758"/>
                  <a:pt x="163460" y="380997"/>
                  <a:pt x="168836" y="381669"/>
                </a:cubicBezTo>
                <a:close/>
                <a:moveTo>
                  <a:pt x="63111" y="274628"/>
                </a:moveTo>
                <a:cubicBezTo>
                  <a:pt x="64231" y="274180"/>
                  <a:pt x="66694" y="274180"/>
                  <a:pt x="68263" y="272837"/>
                </a:cubicBezTo>
                <a:cubicBezTo>
                  <a:pt x="72966" y="268582"/>
                  <a:pt x="77670" y="264327"/>
                  <a:pt x="81702" y="259177"/>
                </a:cubicBezTo>
                <a:cubicBezTo>
                  <a:pt x="85062" y="254698"/>
                  <a:pt x="83718" y="248204"/>
                  <a:pt x="79686" y="244397"/>
                </a:cubicBezTo>
                <a:cubicBezTo>
                  <a:pt x="75206" y="240366"/>
                  <a:pt x="68710" y="239470"/>
                  <a:pt x="64006" y="243277"/>
                </a:cubicBezTo>
                <a:cubicBezTo>
                  <a:pt x="59751" y="246860"/>
                  <a:pt x="55719" y="250667"/>
                  <a:pt x="52135" y="254922"/>
                </a:cubicBezTo>
                <a:cubicBezTo>
                  <a:pt x="48999" y="258729"/>
                  <a:pt x="48999" y="263431"/>
                  <a:pt x="51239" y="267910"/>
                </a:cubicBezTo>
                <a:cubicBezTo>
                  <a:pt x="53479" y="272389"/>
                  <a:pt x="57287" y="274404"/>
                  <a:pt x="63111" y="274628"/>
                </a:cubicBezTo>
                <a:close/>
              </a:path>
            </a:pathLst>
          </a:custGeom>
          <a:solidFill>
            <a:schemeClr val="tx2"/>
          </a:solidFill>
          <a:ln w="2240" cap="flat">
            <a:noFill/>
            <a:prstDash val="solid"/>
            <a:miter/>
          </a:ln>
        </p:spPr>
        <p:txBody>
          <a:bodyPr rtlCol="0" anchor="ctr"/>
          <a:lstStyle/>
          <a:p>
            <a:endParaRPr lang="ru-RU"/>
          </a:p>
        </p:txBody>
      </p:sp>
      <p:grpSp>
        <p:nvGrpSpPr>
          <p:cNvPr id="568" name="Группа 567">
            <a:extLst>
              <a:ext uri="{FF2B5EF4-FFF2-40B4-BE49-F238E27FC236}">
                <a16:creationId xmlns:a16="http://schemas.microsoft.com/office/drawing/2014/main" id="{7A5C973A-B8F3-776B-4912-485A44D7099A}"/>
              </a:ext>
            </a:extLst>
          </p:cNvPr>
          <p:cNvGrpSpPr/>
          <p:nvPr/>
        </p:nvGrpSpPr>
        <p:grpSpPr>
          <a:xfrm>
            <a:off x="10412928" y="2688354"/>
            <a:ext cx="346719" cy="322280"/>
            <a:chOff x="9997753" y="4319588"/>
            <a:chExt cx="389078" cy="361654"/>
          </a:xfrm>
          <a:solidFill>
            <a:schemeClr val="tx2"/>
          </a:solidFill>
        </p:grpSpPr>
        <p:grpSp>
          <p:nvGrpSpPr>
            <p:cNvPr id="569" name="Рисунок 2">
              <a:extLst>
                <a:ext uri="{FF2B5EF4-FFF2-40B4-BE49-F238E27FC236}">
                  <a16:creationId xmlns:a16="http://schemas.microsoft.com/office/drawing/2014/main" id="{2E2644BF-1E03-663A-2F92-6BD517E028B9}"/>
                </a:ext>
              </a:extLst>
            </p:cNvPr>
            <p:cNvGrpSpPr/>
            <p:nvPr/>
          </p:nvGrpSpPr>
          <p:grpSpPr>
            <a:xfrm>
              <a:off x="9997753" y="4319588"/>
              <a:ext cx="389078" cy="361654"/>
              <a:chOff x="9997753" y="4319588"/>
              <a:chExt cx="389078" cy="361654"/>
            </a:xfrm>
            <a:grpFill/>
          </p:grpSpPr>
          <p:sp>
            <p:nvSpPr>
              <p:cNvPr id="573" name="Полилиния 572">
                <a:extLst>
                  <a:ext uri="{FF2B5EF4-FFF2-40B4-BE49-F238E27FC236}">
                    <a16:creationId xmlns:a16="http://schemas.microsoft.com/office/drawing/2014/main" id="{558FB9F3-C647-0F07-59C8-3AF01EDC244A}"/>
                  </a:ext>
                </a:extLst>
              </p:cNvPr>
              <p:cNvSpPr/>
              <p:nvPr/>
            </p:nvSpPr>
            <p:spPr>
              <a:xfrm>
                <a:off x="10159922" y="4319588"/>
                <a:ext cx="62273" cy="62253"/>
              </a:xfrm>
              <a:custGeom>
                <a:avLst/>
                <a:gdLst>
                  <a:gd name="connsiteX0" fmla="*/ 31139 w 62273"/>
                  <a:gd name="connsiteY0" fmla="*/ 62254 h 62253"/>
                  <a:gd name="connsiteX1" fmla="*/ 62274 w 62273"/>
                  <a:gd name="connsiteY1" fmla="*/ 31351 h 62253"/>
                  <a:gd name="connsiteX2" fmla="*/ 31362 w 62273"/>
                  <a:gd name="connsiteY2" fmla="*/ 0 h 62253"/>
                  <a:gd name="connsiteX3" fmla="*/ 3 w 62273"/>
                  <a:gd name="connsiteY3" fmla="*/ 31127 h 62253"/>
                  <a:gd name="connsiteX4" fmla="*/ 31139 w 62273"/>
                  <a:gd name="connsiteY4" fmla="*/ 62254 h 62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3" h="62253">
                    <a:moveTo>
                      <a:pt x="31139" y="62254"/>
                    </a:moveTo>
                    <a:cubicBezTo>
                      <a:pt x="48834" y="62254"/>
                      <a:pt x="62049" y="49042"/>
                      <a:pt x="62274" y="31351"/>
                    </a:cubicBezTo>
                    <a:cubicBezTo>
                      <a:pt x="62274" y="14108"/>
                      <a:pt x="48610" y="0"/>
                      <a:pt x="31362" y="0"/>
                    </a:cubicBezTo>
                    <a:cubicBezTo>
                      <a:pt x="14562" y="0"/>
                      <a:pt x="3" y="14108"/>
                      <a:pt x="3" y="31127"/>
                    </a:cubicBezTo>
                    <a:cubicBezTo>
                      <a:pt x="-221" y="48146"/>
                      <a:pt x="13891" y="62030"/>
                      <a:pt x="31139" y="62254"/>
                    </a:cubicBezTo>
                    <a:close/>
                  </a:path>
                </a:pathLst>
              </a:custGeom>
              <a:grpFill/>
              <a:ln w="2240" cap="flat">
                <a:noFill/>
                <a:prstDash val="solid"/>
                <a:miter/>
              </a:ln>
            </p:spPr>
            <p:txBody>
              <a:bodyPr rtlCol="0" anchor="ctr"/>
              <a:lstStyle/>
              <a:p>
                <a:endParaRPr lang="ru-RU"/>
              </a:p>
            </p:txBody>
          </p:sp>
          <p:sp>
            <p:nvSpPr>
              <p:cNvPr id="574" name="Полилиния 573">
                <a:extLst>
                  <a:ext uri="{FF2B5EF4-FFF2-40B4-BE49-F238E27FC236}">
                    <a16:creationId xmlns:a16="http://schemas.microsoft.com/office/drawing/2014/main" id="{AC150DED-7AC8-249B-294B-A563CB7A6A39}"/>
                  </a:ext>
                </a:extLst>
              </p:cNvPr>
              <p:cNvSpPr/>
              <p:nvPr/>
            </p:nvSpPr>
            <p:spPr>
              <a:xfrm>
                <a:off x="10135509" y="4391953"/>
                <a:ext cx="114012" cy="53486"/>
              </a:xfrm>
              <a:custGeom>
                <a:avLst/>
                <a:gdLst>
                  <a:gd name="connsiteX0" fmla="*/ 103933 w 114012"/>
                  <a:gd name="connsiteY0" fmla="*/ 3773 h 53486"/>
                  <a:gd name="connsiteX1" fmla="*/ 93406 w 114012"/>
                  <a:gd name="connsiteY1" fmla="*/ 1757 h 53486"/>
                  <a:gd name="connsiteX2" fmla="*/ 20384 w 114012"/>
                  <a:gd name="connsiteY2" fmla="*/ 1757 h 53486"/>
                  <a:gd name="connsiteX3" fmla="*/ 9632 w 114012"/>
                  <a:gd name="connsiteY3" fmla="*/ 3549 h 53486"/>
                  <a:gd name="connsiteX4" fmla="*/ 6048 w 114012"/>
                  <a:gd name="connsiteY4" fmla="*/ 9371 h 53486"/>
                  <a:gd name="connsiteX5" fmla="*/ 0 w 114012"/>
                  <a:gd name="connsiteY5" fmla="*/ 41170 h 53486"/>
                  <a:gd name="connsiteX6" fmla="*/ 12320 w 114012"/>
                  <a:gd name="connsiteY6" fmla="*/ 53486 h 53486"/>
                  <a:gd name="connsiteX7" fmla="*/ 56671 w 114012"/>
                  <a:gd name="connsiteY7" fmla="*/ 53486 h 53486"/>
                  <a:gd name="connsiteX8" fmla="*/ 56671 w 114012"/>
                  <a:gd name="connsiteY8" fmla="*/ 53486 h 53486"/>
                  <a:gd name="connsiteX9" fmla="*/ 103037 w 114012"/>
                  <a:gd name="connsiteY9" fmla="*/ 53486 h 53486"/>
                  <a:gd name="connsiteX10" fmla="*/ 114013 w 114012"/>
                  <a:gd name="connsiteY10" fmla="*/ 42513 h 53486"/>
                  <a:gd name="connsiteX11" fmla="*/ 112670 w 114012"/>
                  <a:gd name="connsiteY11" fmla="*/ 25271 h 53486"/>
                  <a:gd name="connsiteX12" fmla="*/ 103933 w 114012"/>
                  <a:gd name="connsiteY12" fmla="*/ 3773 h 5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012" h="53486">
                    <a:moveTo>
                      <a:pt x="103933" y="3773"/>
                    </a:moveTo>
                    <a:cubicBezTo>
                      <a:pt x="101917" y="-34"/>
                      <a:pt x="98110" y="-1154"/>
                      <a:pt x="93406" y="1757"/>
                    </a:cubicBezTo>
                    <a:cubicBezTo>
                      <a:pt x="69214" y="17433"/>
                      <a:pt x="44575" y="17433"/>
                      <a:pt x="20384" y="1757"/>
                    </a:cubicBezTo>
                    <a:cubicBezTo>
                      <a:pt x="15680" y="-1378"/>
                      <a:pt x="12544" y="-34"/>
                      <a:pt x="9632" y="3549"/>
                    </a:cubicBezTo>
                    <a:cubicBezTo>
                      <a:pt x="8064" y="5116"/>
                      <a:pt x="6944" y="7356"/>
                      <a:pt x="6048" y="9371"/>
                    </a:cubicBezTo>
                    <a:cubicBezTo>
                      <a:pt x="1344" y="19448"/>
                      <a:pt x="224" y="30197"/>
                      <a:pt x="0" y="41170"/>
                    </a:cubicBezTo>
                    <a:cubicBezTo>
                      <a:pt x="0" y="50351"/>
                      <a:pt x="3136" y="53486"/>
                      <a:pt x="12320" y="53486"/>
                    </a:cubicBezTo>
                    <a:cubicBezTo>
                      <a:pt x="27104" y="53486"/>
                      <a:pt x="41887" y="53486"/>
                      <a:pt x="56671" y="53486"/>
                    </a:cubicBezTo>
                    <a:lnTo>
                      <a:pt x="56671" y="53486"/>
                    </a:lnTo>
                    <a:cubicBezTo>
                      <a:pt x="72127" y="53486"/>
                      <a:pt x="87582" y="53486"/>
                      <a:pt x="103037" y="53486"/>
                    </a:cubicBezTo>
                    <a:cubicBezTo>
                      <a:pt x="110430" y="53486"/>
                      <a:pt x="114013" y="49903"/>
                      <a:pt x="114013" y="42513"/>
                    </a:cubicBezTo>
                    <a:cubicBezTo>
                      <a:pt x="114013" y="36691"/>
                      <a:pt x="114013" y="30869"/>
                      <a:pt x="112670" y="25271"/>
                    </a:cubicBezTo>
                    <a:cubicBezTo>
                      <a:pt x="110430" y="17881"/>
                      <a:pt x="107517" y="10491"/>
                      <a:pt x="103933" y="3773"/>
                    </a:cubicBezTo>
                    <a:close/>
                  </a:path>
                </a:pathLst>
              </a:custGeom>
              <a:grpFill/>
              <a:ln w="2240" cap="flat">
                <a:noFill/>
                <a:prstDash val="solid"/>
                <a:miter/>
              </a:ln>
            </p:spPr>
            <p:txBody>
              <a:bodyPr rtlCol="0" anchor="ctr"/>
              <a:lstStyle/>
              <a:p>
                <a:endParaRPr lang="ru-RU"/>
              </a:p>
            </p:txBody>
          </p:sp>
          <p:grpSp>
            <p:nvGrpSpPr>
              <p:cNvPr id="575" name="Рисунок 2">
                <a:extLst>
                  <a:ext uri="{FF2B5EF4-FFF2-40B4-BE49-F238E27FC236}">
                    <a16:creationId xmlns:a16="http://schemas.microsoft.com/office/drawing/2014/main" id="{989FE897-0878-0A89-371D-30B319907954}"/>
                  </a:ext>
                </a:extLst>
              </p:cNvPr>
              <p:cNvGrpSpPr/>
              <p:nvPr/>
            </p:nvGrpSpPr>
            <p:grpSpPr>
              <a:xfrm>
                <a:off x="10272818" y="4555391"/>
                <a:ext cx="114012" cy="125851"/>
                <a:chOff x="10272818" y="4555391"/>
                <a:chExt cx="114012" cy="125851"/>
              </a:xfrm>
              <a:grpFill/>
            </p:grpSpPr>
            <p:sp>
              <p:nvSpPr>
                <p:cNvPr id="579" name="Полилиния 578">
                  <a:extLst>
                    <a:ext uri="{FF2B5EF4-FFF2-40B4-BE49-F238E27FC236}">
                      <a16:creationId xmlns:a16="http://schemas.microsoft.com/office/drawing/2014/main" id="{6CCC6A25-F8F0-BC7A-9893-9A4C46652FAD}"/>
                    </a:ext>
                  </a:extLst>
                </p:cNvPr>
                <p:cNvSpPr/>
                <p:nvPr/>
              </p:nvSpPr>
              <p:spPr>
                <a:xfrm>
                  <a:off x="10297009" y="4555391"/>
                  <a:ext cx="62269" cy="62029"/>
                </a:xfrm>
                <a:custGeom>
                  <a:avLst/>
                  <a:gdLst>
                    <a:gd name="connsiteX0" fmla="*/ 31135 w 62269"/>
                    <a:gd name="connsiteY0" fmla="*/ 62030 h 62029"/>
                    <a:gd name="connsiteX1" fmla="*/ 62270 w 62269"/>
                    <a:gd name="connsiteY1" fmla="*/ 31351 h 62029"/>
                    <a:gd name="connsiteX2" fmla="*/ 31359 w 62269"/>
                    <a:gd name="connsiteY2" fmla="*/ 0 h 62029"/>
                    <a:gd name="connsiteX3" fmla="*/ 0 w 62269"/>
                    <a:gd name="connsiteY3" fmla="*/ 31127 h 62029"/>
                    <a:gd name="connsiteX4" fmla="*/ 31135 w 62269"/>
                    <a:gd name="connsiteY4" fmla="*/ 62030 h 62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69" h="62029">
                      <a:moveTo>
                        <a:pt x="31135" y="62030"/>
                      </a:moveTo>
                      <a:cubicBezTo>
                        <a:pt x="48830" y="62030"/>
                        <a:pt x="62047" y="48818"/>
                        <a:pt x="62270" y="31351"/>
                      </a:cubicBezTo>
                      <a:cubicBezTo>
                        <a:pt x="62270" y="14108"/>
                        <a:pt x="48607" y="0"/>
                        <a:pt x="31359" y="0"/>
                      </a:cubicBezTo>
                      <a:cubicBezTo>
                        <a:pt x="14560" y="0"/>
                        <a:pt x="0" y="14108"/>
                        <a:pt x="0" y="31127"/>
                      </a:cubicBezTo>
                      <a:cubicBezTo>
                        <a:pt x="0" y="47922"/>
                        <a:pt x="13888" y="62030"/>
                        <a:pt x="31135" y="62030"/>
                      </a:cubicBezTo>
                      <a:close/>
                    </a:path>
                  </a:pathLst>
                </a:custGeom>
                <a:grpFill/>
                <a:ln w="2240" cap="flat">
                  <a:noFill/>
                  <a:prstDash val="solid"/>
                  <a:miter/>
                </a:ln>
              </p:spPr>
              <p:txBody>
                <a:bodyPr rtlCol="0" anchor="ctr"/>
                <a:lstStyle/>
                <a:p>
                  <a:endParaRPr lang="ru-RU"/>
                </a:p>
              </p:txBody>
            </p:sp>
            <p:sp>
              <p:nvSpPr>
                <p:cNvPr id="580" name="Полилиния 579">
                  <a:extLst>
                    <a:ext uri="{FF2B5EF4-FFF2-40B4-BE49-F238E27FC236}">
                      <a16:creationId xmlns:a16="http://schemas.microsoft.com/office/drawing/2014/main" id="{64AE215E-F37D-0C45-3DB2-E307A6A76D04}"/>
                    </a:ext>
                  </a:extLst>
                </p:cNvPr>
                <p:cNvSpPr/>
                <p:nvPr/>
              </p:nvSpPr>
              <p:spPr>
                <a:xfrm>
                  <a:off x="10272818" y="4627756"/>
                  <a:ext cx="114012" cy="53486"/>
                </a:xfrm>
                <a:custGeom>
                  <a:avLst/>
                  <a:gdLst>
                    <a:gd name="connsiteX0" fmla="*/ 103933 w 114012"/>
                    <a:gd name="connsiteY0" fmla="*/ 3773 h 53486"/>
                    <a:gd name="connsiteX1" fmla="*/ 93405 w 114012"/>
                    <a:gd name="connsiteY1" fmla="*/ 1758 h 53486"/>
                    <a:gd name="connsiteX2" fmla="*/ 20383 w 114012"/>
                    <a:gd name="connsiteY2" fmla="*/ 1758 h 53486"/>
                    <a:gd name="connsiteX3" fmla="*/ 9631 w 114012"/>
                    <a:gd name="connsiteY3" fmla="*/ 3549 h 53486"/>
                    <a:gd name="connsiteX4" fmla="*/ 6047 w 114012"/>
                    <a:gd name="connsiteY4" fmla="*/ 9371 h 53486"/>
                    <a:gd name="connsiteX5" fmla="*/ 0 w 114012"/>
                    <a:gd name="connsiteY5" fmla="*/ 41170 h 53486"/>
                    <a:gd name="connsiteX6" fmla="*/ 12320 w 114012"/>
                    <a:gd name="connsiteY6" fmla="*/ 53486 h 53486"/>
                    <a:gd name="connsiteX7" fmla="*/ 56670 w 114012"/>
                    <a:gd name="connsiteY7" fmla="*/ 53486 h 53486"/>
                    <a:gd name="connsiteX8" fmla="*/ 56670 w 114012"/>
                    <a:gd name="connsiteY8" fmla="*/ 53486 h 53486"/>
                    <a:gd name="connsiteX9" fmla="*/ 103037 w 114012"/>
                    <a:gd name="connsiteY9" fmla="*/ 53486 h 53486"/>
                    <a:gd name="connsiteX10" fmla="*/ 114013 w 114012"/>
                    <a:gd name="connsiteY10" fmla="*/ 42514 h 53486"/>
                    <a:gd name="connsiteX11" fmla="*/ 112669 w 114012"/>
                    <a:gd name="connsiteY11" fmla="*/ 25271 h 53486"/>
                    <a:gd name="connsiteX12" fmla="*/ 103933 w 114012"/>
                    <a:gd name="connsiteY12" fmla="*/ 3773 h 5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012" h="53486">
                      <a:moveTo>
                        <a:pt x="103933" y="3773"/>
                      </a:moveTo>
                      <a:cubicBezTo>
                        <a:pt x="101917" y="-34"/>
                        <a:pt x="98109" y="-1154"/>
                        <a:pt x="93405" y="1758"/>
                      </a:cubicBezTo>
                      <a:cubicBezTo>
                        <a:pt x="69214" y="17433"/>
                        <a:pt x="44575" y="17433"/>
                        <a:pt x="20383" y="1758"/>
                      </a:cubicBezTo>
                      <a:cubicBezTo>
                        <a:pt x="15680" y="-1378"/>
                        <a:pt x="12543" y="-34"/>
                        <a:pt x="9631" y="3549"/>
                      </a:cubicBezTo>
                      <a:cubicBezTo>
                        <a:pt x="8063" y="5117"/>
                        <a:pt x="6943" y="7132"/>
                        <a:pt x="6047" y="9371"/>
                      </a:cubicBezTo>
                      <a:cubicBezTo>
                        <a:pt x="1343" y="19448"/>
                        <a:pt x="223" y="30197"/>
                        <a:pt x="0" y="41170"/>
                      </a:cubicBezTo>
                      <a:cubicBezTo>
                        <a:pt x="0" y="50351"/>
                        <a:pt x="3136" y="53486"/>
                        <a:pt x="12320" y="53486"/>
                      </a:cubicBezTo>
                      <a:cubicBezTo>
                        <a:pt x="27102" y="53486"/>
                        <a:pt x="41886" y="53486"/>
                        <a:pt x="56670" y="53486"/>
                      </a:cubicBezTo>
                      <a:lnTo>
                        <a:pt x="56670" y="53486"/>
                      </a:lnTo>
                      <a:cubicBezTo>
                        <a:pt x="72125" y="53486"/>
                        <a:pt x="87581" y="53486"/>
                        <a:pt x="103037" y="53486"/>
                      </a:cubicBezTo>
                      <a:cubicBezTo>
                        <a:pt x="110429" y="53486"/>
                        <a:pt x="114013" y="49903"/>
                        <a:pt x="114013" y="42514"/>
                      </a:cubicBezTo>
                      <a:cubicBezTo>
                        <a:pt x="114013" y="36691"/>
                        <a:pt x="114013" y="30869"/>
                        <a:pt x="112669" y="25271"/>
                      </a:cubicBezTo>
                      <a:cubicBezTo>
                        <a:pt x="110204" y="17657"/>
                        <a:pt x="107293" y="10491"/>
                        <a:pt x="103933" y="3773"/>
                      </a:cubicBezTo>
                      <a:close/>
                    </a:path>
                  </a:pathLst>
                </a:custGeom>
                <a:grpFill/>
                <a:ln w="2240" cap="flat">
                  <a:noFill/>
                  <a:prstDash val="solid"/>
                  <a:miter/>
                </a:ln>
              </p:spPr>
              <p:txBody>
                <a:bodyPr rtlCol="0" anchor="ctr"/>
                <a:lstStyle/>
                <a:p>
                  <a:endParaRPr lang="ru-RU"/>
                </a:p>
              </p:txBody>
            </p:sp>
          </p:grpSp>
          <p:grpSp>
            <p:nvGrpSpPr>
              <p:cNvPr id="576" name="Рисунок 2">
                <a:extLst>
                  <a:ext uri="{FF2B5EF4-FFF2-40B4-BE49-F238E27FC236}">
                    <a16:creationId xmlns:a16="http://schemas.microsoft.com/office/drawing/2014/main" id="{F906281D-D8D8-D430-03AD-1196BA44063E}"/>
                  </a:ext>
                </a:extLst>
              </p:cNvPr>
              <p:cNvGrpSpPr/>
              <p:nvPr/>
            </p:nvGrpSpPr>
            <p:grpSpPr>
              <a:xfrm>
                <a:off x="9997753" y="4554719"/>
                <a:ext cx="114012" cy="125627"/>
                <a:chOff x="9997753" y="4554719"/>
                <a:chExt cx="114012" cy="125627"/>
              </a:xfrm>
              <a:grpFill/>
            </p:grpSpPr>
            <p:sp>
              <p:nvSpPr>
                <p:cNvPr id="577" name="Полилиния 576">
                  <a:extLst>
                    <a:ext uri="{FF2B5EF4-FFF2-40B4-BE49-F238E27FC236}">
                      <a16:creationId xmlns:a16="http://schemas.microsoft.com/office/drawing/2014/main" id="{D676FA87-D97B-5D9A-29DE-A92B43FFDB3F}"/>
                    </a:ext>
                  </a:extLst>
                </p:cNvPr>
                <p:cNvSpPr/>
                <p:nvPr/>
              </p:nvSpPr>
              <p:spPr>
                <a:xfrm>
                  <a:off x="10021942" y="4554719"/>
                  <a:ext cx="62272" cy="62029"/>
                </a:xfrm>
                <a:custGeom>
                  <a:avLst/>
                  <a:gdLst>
                    <a:gd name="connsiteX0" fmla="*/ 31138 w 62272"/>
                    <a:gd name="connsiteY0" fmla="*/ 62030 h 62029"/>
                    <a:gd name="connsiteX1" fmla="*/ 62273 w 62272"/>
                    <a:gd name="connsiteY1" fmla="*/ 31351 h 62029"/>
                    <a:gd name="connsiteX2" fmla="*/ 31362 w 62272"/>
                    <a:gd name="connsiteY2" fmla="*/ 0 h 62029"/>
                    <a:gd name="connsiteX3" fmla="*/ 3 w 62272"/>
                    <a:gd name="connsiteY3" fmla="*/ 31127 h 62029"/>
                    <a:gd name="connsiteX4" fmla="*/ 31138 w 62272"/>
                    <a:gd name="connsiteY4" fmla="*/ 62030 h 62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2" h="62029">
                      <a:moveTo>
                        <a:pt x="31138" y="62030"/>
                      </a:moveTo>
                      <a:cubicBezTo>
                        <a:pt x="48833" y="62030"/>
                        <a:pt x="62048" y="48818"/>
                        <a:pt x="62273" y="31351"/>
                      </a:cubicBezTo>
                      <a:cubicBezTo>
                        <a:pt x="62273" y="14108"/>
                        <a:pt x="48609" y="0"/>
                        <a:pt x="31362" y="0"/>
                      </a:cubicBezTo>
                      <a:cubicBezTo>
                        <a:pt x="14562" y="0"/>
                        <a:pt x="3" y="14108"/>
                        <a:pt x="3" y="31127"/>
                      </a:cubicBezTo>
                      <a:cubicBezTo>
                        <a:pt x="-222" y="47922"/>
                        <a:pt x="13890" y="61806"/>
                        <a:pt x="31138" y="62030"/>
                      </a:cubicBezTo>
                      <a:close/>
                    </a:path>
                  </a:pathLst>
                </a:custGeom>
                <a:grpFill/>
                <a:ln w="2240" cap="flat">
                  <a:noFill/>
                  <a:prstDash val="solid"/>
                  <a:miter/>
                </a:ln>
              </p:spPr>
              <p:txBody>
                <a:bodyPr rtlCol="0" anchor="ctr"/>
                <a:lstStyle/>
                <a:p>
                  <a:endParaRPr lang="ru-RU"/>
                </a:p>
              </p:txBody>
            </p:sp>
            <p:sp>
              <p:nvSpPr>
                <p:cNvPr id="578" name="Полилиния 577">
                  <a:extLst>
                    <a:ext uri="{FF2B5EF4-FFF2-40B4-BE49-F238E27FC236}">
                      <a16:creationId xmlns:a16="http://schemas.microsoft.com/office/drawing/2014/main" id="{ED46D714-393C-C8F9-9832-BC719E1D8F45}"/>
                    </a:ext>
                  </a:extLst>
                </p:cNvPr>
                <p:cNvSpPr/>
                <p:nvPr/>
              </p:nvSpPr>
              <p:spPr>
                <a:xfrm>
                  <a:off x="9997753" y="4626860"/>
                  <a:ext cx="114012" cy="53486"/>
                </a:xfrm>
                <a:custGeom>
                  <a:avLst/>
                  <a:gdLst>
                    <a:gd name="connsiteX0" fmla="*/ 103933 w 114012"/>
                    <a:gd name="connsiteY0" fmla="*/ 3773 h 53486"/>
                    <a:gd name="connsiteX1" fmla="*/ 93406 w 114012"/>
                    <a:gd name="connsiteY1" fmla="*/ 1757 h 53486"/>
                    <a:gd name="connsiteX2" fmla="*/ 20384 w 114012"/>
                    <a:gd name="connsiteY2" fmla="*/ 1757 h 53486"/>
                    <a:gd name="connsiteX3" fmla="*/ 9632 w 114012"/>
                    <a:gd name="connsiteY3" fmla="*/ 3549 h 53486"/>
                    <a:gd name="connsiteX4" fmla="*/ 6048 w 114012"/>
                    <a:gd name="connsiteY4" fmla="*/ 9371 h 53486"/>
                    <a:gd name="connsiteX5" fmla="*/ 0 w 114012"/>
                    <a:gd name="connsiteY5" fmla="*/ 41170 h 53486"/>
                    <a:gd name="connsiteX6" fmla="*/ 12320 w 114012"/>
                    <a:gd name="connsiteY6" fmla="*/ 53486 h 53486"/>
                    <a:gd name="connsiteX7" fmla="*/ 56671 w 114012"/>
                    <a:gd name="connsiteY7" fmla="*/ 53486 h 53486"/>
                    <a:gd name="connsiteX8" fmla="*/ 56671 w 114012"/>
                    <a:gd name="connsiteY8" fmla="*/ 53486 h 53486"/>
                    <a:gd name="connsiteX9" fmla="*/ 103037 w 114012"/>
                    <a:gd name="connsiteY9" fmla="*/ 53486 h 53486"/>
                    <a:gd name="connsiteX10" fmla="*/ 114013 w 114012"/>
                    <a:gd name="connsiteY10" fmla="*/ 42513 h 53486"/>
                    <a:gd name="connsiteX11" fmla="*/ 112670 w 114012"/>
                    <a:gd name="connsiteY11" fmla="*/ 25270 h 53486"/>
                    <a:gd name="connsiteX12" fmla="*/ 103933 w 114012"/>
                    <a:gd name="connsiteY12" fmla="*/ 3773 h 5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012" h="53486">
                      <a:moveTo>
                        <a:pt x="103933" y="3773"/>
                      </a:moveTo>
                      <a:cubicBezTo>
                        <a:pt x="101917" y="-34"/>
                        <a:pt x="98110" y="-1154"/>
                        <a:pt x="93406" y="1757"/>
                      </a:cubicBezTo>
                      <a:cubicBezTo>
                        <a:pt x="69214" y="17433"/>
                        <a:pt x="44575" y="17433"/>
                        <a:pt x="20384" y="1757"/>
                      </a:cubicBezTo>
                      <a:cubicBezTo>
                        <a:pt x="15680" y="-1378"/>
                        <a:pt x="12544" y="-34"/>
                        <a:pt x="9632" y="3549"/>
                      </a:cubicBezTo>
                      <a:cubicBezTo>
                        <a:pt x="8064" y="5116"/>
                        <a:pt x="6944" y="7132"/>
                        <a:pt x="6048" y="9371"/>
                      </a:cubicBezTo>
                      <a:cubicBezTo>
                        <a:pt x="1344" y="19448"/>
                        <a:pt x="224" y="30197"/>
                        <a:pt x="0" y="41170"/>
                      </a:cubicBezTo>
                      <a:cubicBezTo>
                        <a:pt x="0" y="50351"/>
                        <a:pt x="3136" y="53486"/>
                        <a:pt x="12320" y="53486"/>
                      </a:cubicBezTo>
                      <a:cubicBezTo>
                        <a:pt x="27104" y="53486"/>
                        <a:pt x="41887" y="53486"/>
                        <a:pt x="56671" y="53486"/>
                      </a:cubicBezTo>
                      <a:lnTo>
                        <a:pt x="56671" y="53486"/>
                      </a:lnTo>
                      <a:cubicBezTo>
                        <a:pt x="72127" y="53486"/>
                        <a:pt x="87582" y="53486"/>
                        <a:pt x="103037" y="53486"/>
                      </a:cubicBezTo>
                      <a:cubicBezTo>
                        <a:pt x="110430" y="53486"/>
                        <a:pt x="114013" y="49903"/>
                        <a:pt x="114013" y="42513"/>
                      </a:cubicBezTo>
                      <a:cubicBezTo>
                        <a:pt x="114013" y="36691"/>
                        <a:pt x="114013" y="30869"/>
                        <a:pt x="112670" y="25270"/>
                      </a:cubicBezTo>
                      <a:cubicBezTo>
                        <a:pt x="110206" y="17657"/>
                        <a:pt x="107293" y="10491"/>
                        <a:pt x="103933" y="3773"/>
                      </a:cubicBezTo>
                      <a:close/>
                    </a:path>
                  </a:pathLst>
                </a:custGeom>
                <a:grpFill/>
                <a:ln w="2240" cap="flat">
                  <a:noFill/>
                  <a:prstDash val="solid"/>
                  <a:miter/>
                </a:ln>
              </p:spPr>
              <p:txBody>
                <a:bodyPr rtlCol="0" anchor="ctr"/>
                <a:lstStyle/>
                <a:p>
                  <a:endParaRPr lang="ru-RU"/>
                </a:p>
              </p:txBody>
            </p:sp>
          </p:grpSp>
        </p:grpSp>
        <p:sp>
          <p:nvSpPr>
            <p:cNvPr id="570" name="Полилиния 569">
              <a:extLst>
                <a:ext uri="{FF2B5EF4-FFF2-40B4-BE49-F238E27FC236}">
                  <a16:creationId xmlns:a16="http://schemas.microsoft.com/office/drawing/2014/main" id="{D4EFF379-7896-2894-279C-D4E60FD556F0}"/>
                </a:ext>
              </a:extLst>
            </p:cNvPr>
            <p:cNvSpPr/>
            <p:nvPr/>
          </p:nvSpPr>
          <p:spPr>
            <a:xfrm>
              <a:off x="10142301" y="4653474"/>
              <a:ext cx="98715" cy="24185"/>
            </a:xfrm>
            <a:custGeom>
              <a:avLst/>
              <a:gdLst>
                <a:gd name="connsiteX0" fmla="*/ 49206 w 98715"/>
                <a:gd name="connsiteY0" fmla="*/ 23961 h 24185"/>
                <a:gd name="connsiteX1" fmla="*/ 12247 w 98715"/>
                <a:gd name="connsiteY1" fmla="*/ 23961 h 24185"/>
                <a:gd name="connsiteX2" fmla="*/ 152 w 98715"/>
                <a:gd name="connsiteY2" fmla="*/ 14108 h 24185"/>
                <a:gd name="connsiteX3" fmla="*/ 7767 w 98715"/>
                <a:gd name="connsiteY3" fmla="*/ 896 h 24185"/>
                <a:gd name="connsiteX4" fmla="*/ 13143 w 98715"/>
                <a:gd name="connsiteY4" fmla="*/ 0 h 24185"/>
                <a:gd name="connsiteX5" fmla="*/ 85270 w 98715"/>
                <a:gd name="connsiteY5" fmla="*/ 0 h 24185"/>
                <a:gd name="connsiteX6" fmla="*/ 98709 w 98715"/>
                <a:gd name="connsiteY6" fmla="*/ 12316 h 24185"/>
                <a:gd name="connsiteX7" fmla="*/ 85045 w 98715"/>
                <a:gd name="connsiteY7" fmla="*/ 24185 h 24185"/>
                <a:gd name="connsiteX8" fmla="*/ 49206 w 98715"/>
                <a:gd name="connsiteY8" fmla="*/ 23961 h 2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15" h="24185">
                  <a:moveTo>
                    <a:pt x="49206" y="23961"/>
                  </a:moveTo>
                  <a:cubicBezTo>
                    <a:pt x="36887" y="23961"/>
                    <a:pt x="24567" y="23961"/>
                    <a:pt x="12247" y="23961"/>
                  </a:cubicBezTo>
                  <a:cubicBezTo>
                    <a:pt x="5976" y="23961"/>
                    <a:pt x="823" y="19706"/>
                    <a:pt x="152" y="14108"/>
                  </a:cubicBezTo>
                  <a:cubicBezTo>
                    <a:pt x="-744" y="8285"/>
                    <a:pt x="2392" y="2687"/>
                    <a:pt x="7767" y="896"/>
                  </a:cubicBezTo>
                  <a:cubicBezTo>
                    <a:pt x="9560" y="224"/>
                    <a:pt x="11352" y="0"/>
                    <a:pt x="13143" y="0"/>
                  </a:cubicBezTo>
                  <a:cubicBezTo>
                    <a:pt x="37111" y="0"/>
                    <a:pt x="61302" y="0"/>
                    <a:pt x="85270" y="0"/>
                  </a:cubicBezTo>
                  <a:cubicBezTo>
                    <a:pt x="93558" y="0"/>
                    <a:pt x="98933" y="4926"/>
                    <a:pt x="98709" y="12316"/>
                  </a:cubicBezTo>
                  <a:cubicBezTo>
                    <a:pt x="98485" y="19258"/>
                    <a:pt x="93109" y="24185"/>
                    <a:pt x="85045" y="24185"/>
                  </a:cubicBezTo>
                  <a:cubicBezTo>
                    <a:pt x="72950" y="23961"/>
                    <a:pt x="61079" y="23961"/>
                    <a:pt x="49206" y="23961"/>
                  </a:cubicBezTo>
                  <a:close/>
                </a:path>
              </a:pathLst>
            </a:custGeom>
            <a:grpFill/>
            <a:ln w="2240" cap="flat">
              <a:noFill/>
              <a:prstDash val="solid"/>
              <a:miter/>
            </a:ln>
          </p:spPr>
          <p:txBody>
            <a:bodyPr rtlCol="0" anchor="ctr"/>
            <a:lstStyle/>
            <a:p>
              <a:endParaRPr lang="ru-RU"/>
            </a:p>
          </p:txBody>
        </p:sp>
        <p:sp>
          <p:nvSpPr>
            <p:cNvPr id="571" name="Полилиния 570">
              <a:extLst>
                <a:ext uri="{FF2B5EF4-FFF2-40B4-BE49-F238E27FC236}">
                  <a16:creationId xmlns:a16="http://schemas.microsoft.com/office/drawing/2014/main" id="{05706879-3942-7098-11EF-64867F1E4EE5}"/>
                </a:ext>
              </a:extLst>
            </p:cNvPr>
            <p:cNvSpPr/>
            <p:nvPr/>
          </p:nvSpPr>
          <p:spPr>
            <a:xfrm>
              <a:off x="10258913" y="4474900"/>
              <a:ext cx="45040" cy="52714"/>
            </a:xfrm>
            <a:custGeom>
              <a:avLst/>
              <a:gdLst>
                <a:gd name="connsiteX0" fmla="*/ 45041 w 45040"/>
                <a:gd name="connsiteY0" fmla="*/ 40630 h 52714"/>
                <a:gd name="connsiteX1" fmla="*/ 36977 w 45040"/>
                <a:gd name="connsiteY1" fmla="*/ 51827 h 52714"/>
                <a:gd name="connsiteX2" fmla="*/ 23986 w 45040"/>
                <a:gd name="connsiteY2" fmla="*/ 48916 h 52714"/>
                <a:gd name="connsiteX3" fmla="*/ 1586 w 45040"/>
                <a:gd name="connsiteY3" fmla="*/ 17565 h 52714"/>
                <a:gd name="connsiteX4" fmla="*/ 5842 w 45040"/>
                <a:gd name="connsiteY4" fmla="*/ 1889 h 52714"/>
                <a:gd name="connsiteX5" fmla="*/ 21969 w 45040"/>
                <a:gd name="connsiteY5" fmla="*/ 5248 h 52714"/>
                <a:gd name="connsiteX6" fmla="*/ 38992 w 45040"/>
                <a:gd name="connsiteY6" fmla="*/ 28762 h 52714"/>
                <a:gd name="connsiteX7" fmla="*/ 42352 w 45040"/>
                <a:gd name="connsiteY7" fmla="*/ 33688 h 52714"/>
                <a:gd name="connsiteX8" fmla="*/ 45041 w 45040"/>
                <a:gd name="connsiteY8" fmla="*/ 40630 h 5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40" h="52714">
                  <a:moveTo>
                    <a:pt x="45041" y="40630"/>
                  </a:moveTo>
                  <a:cubicBezTo>
                    <a:pt x="44592" y="46004"/>
                    <a:pt x="41905" y="49812"/>
                    <a:pt x="36977" y="51827"/>
                  </a:cubicBezTo>
                  <a:cubicBezTo>
                    <a:pt x="32497" y="53618"/>
                    <a:pt x="26897" y="52723"/>
                    <a:pt x="23986" y="48916"/>
                  </a:cubicBezTo>
                  <a:cubicBezTo>
                    <a:pt x="16146" y="38615"/>
                    <a:pt x="8753" y="28314"/>
                    <a:pt x="1586" y="17565"/>
                  </a:cubicBezTo>
                  <a:cubicBezTo>
                    <a:pt x="-1774" y="12414"/>
                    <a:pt x="466" y="5248"/>
                    <a:pt x="5842" y="1889"/>
                  </a:cubicBezTo>
                  <a:cubicBezTo>
                    <a:pt x="11217" y="-1470"/>
                    <a:pt x="17937" y="-350"/>
                    <a:pt x="21969" y="5248"/>
                  </a:cubicBezTo>
                  <a:cubicBezTo>
                    <a:pt x="27793" y="13086"/>
                    <a:pt x="33393" y="20924"/>
                    <a:pt x="38992" y="28762"/>
                  </a:cubicBezTo>
                  <a:cubicBezTo>
                    <a:pt x="40112" y="30329"/>
                    <a:pt x="41457" y="31897"/>
                    <a:pt x="42352" y="33688"/>
                  </a:cubicBezTo>
                  <a:cubicBezTo>
                    <a:pt x="43472" y="35927"/>
                    <a:pt x="44145" y="38167"/>
                    <a:pt x="45041" y="40630"/>
                  </a:cubicBezTo>
                  <a:close/>
                </a:path>
              </a:pathLst>
            </a:custGeom>
            <a:grpFill/>
            <a:ln w="2240" cap="flat">
              <a:noFill/>
              <a:prstDash val="solid"/>
              <a:miter/>
            </a:ln>
          </p:spPr>
          <p:txBody>
            <a:bodyPr rtlCol="0" anchor="ctr"/>
            <a:lstStyle/>
            <a:p>
              <a:endParaRPr lang="ru-RU"/>
            </a:p>
          </p:txBody>
        </p:sp>
        <p:sp>
          <p:nvSpPr>
            <p:cNvPr id="572" name="Полилиния 571">
              <a:extLst>
                <a:ext uri="{FF2B5EF4-FFF2-40B4-BE49-F238E27FC236}">
                  <a16:creationId xmlns:a16="http://schemas.microsoft.com/office/drawing/2014/main" id="{6C9CE8AE-1BEF-7885-FC25-52A9305F7E83}"/>
                </a:ext>
              </a:extLst>
            </p:cNvPr>
            <p:cNvSpPr/>
            <p:nvPr/>
          </p:nvSpPr>
          <p:spPr>
            <a:xfrm>
              <a:off x="10079390" y="4474912"/>
              <a:ext cx="45144" cy="52921"/>
            </a:xfrm>
            <a:custGeom>
              <a:avLst/>
              <a:gdLst>
                <a:gd name="connsiteX0" fmla="*/ 45144 w 45144"/>
                <a:gd name="connsiteY0" fmla="*/ 12402 h 52921"/>
                <a:gd name="connsiteX1" fmla="*/ 42008 w 45144"/>
                <a:gd name="connsiteY1" fmla="*/ 19568 h 52921"/>
                <a:gd name="connsiteX2" fmla="*/ 22521 w 45144"/>
                <a:gd name="connsiteY2" fmla="*/ 46888 h 52921"/>
                <a:gd name="connsiteX3" fmla="*/ 4825 w 45144"/>
                <a:gd name="connsiteY3" fmla="*/ 50471 h 52921"/>
                <a:gd name="connsiteX4" fmla="*/ 3034 w 45144"/>
                <a:gd name="connsiteY4" fmla="*/ 32780 h 52921"/>
                <a:gd name="connsiteX5" fmla="*/ 22745 w 45144"/>
                <a:gd name="connsiteY5" fmla="*/ 5236 h 52921"/>
                <a:gd name="connsiteX6" fmla="*/ 36409 w 45144"/>
                <a:gd name="connsiteY6" fmla="*/ 758 h 52921"/>
                <a:gd name="connsiteX7" fmla="*/ 45144 w 45144"/>
                <a:gd name="connsiteY7" fmla="*/ 12402 h 5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44" h="52921">
                  <a:moveTo>
                    <a:pt x="45144" y="12402"/>
                  </a:moveTo>
                  <a:cubicBezTo>
                    <a:pt x="44024" y="14865"/>
                    <a:pt x="43353" y="17329"/>
                    <a:pt x="42008" y="19568"/>
                  </a:cubicBezTo>
                  <a:cubicBezTo>
                    <a:pt x="35736" y="28750"/>
                    <a:pt x="29240" y="37707"/>
                    <a:pt x="22521" y="46888"/>
                  </a:cubicBezTo>
                  <a:cubicBezTo>
                    <a:pt x="17816" y="53382"/>
                    <a:pt x="10649" y="54726"/>
                    <a:pt x="4825" y="50471"/>
                  </a:cubicBezTo>
                  <a:cubicBezTo>
                    <a:pt x="-775" y="46440"/>
                    <a:pt x="-1670" y="39274"/>
                    <a:pt x="3034" y="32780"/>
                  </a:cubicBezTo>
                  <a:cubicBezTo>
                    <a:pt x="9529" y="23599"/>
                    <a:pt x="16025" y="14418"/>
                    <a:pt x="22745" y="5236"/>
                  </a:cubicBezTo>
                  <a:cubicBezTo>
                    <a:pt x="26329" y="310"/>
                    <a:pt x="31256" y="-1034"/>
                    <a:pt x="36409" y="758"/>
                  </a:cubicBezTo>
                  <a:cubicBezTo>
                    <a:pt x="41560" y="2549"/>
                    <a:pt x="44696" y="6804"/>
                    <a:pt x="45144" y="12402"/>
                  </a:cubicBezTo>
                  <a:close/>
                </a:path>
              </a:pathLst>
            </a:custGeom>
            <a:grpFill/>
            <a:ln w="2240" cap="flat">
              <a:noFill/>
              <a:prstDash val="solid"/>
              <a:miter/>
            </a:ln>
          </p:spPr>
          <p:txBody>
            <a:bodyPr rtlCol="0" anchor="ctr"/>
            <a:lstStyle/>
            <a:p>
              <a:endParaRPr lang="ru-RU"/>
            </a:p>
          </p:txBody>
        </p:sp>
      </p:grpSp>
      <p:grpSp>
        <p:nvGrpSpPr>
          <p:cNvPr id="581" name="Рисунок 2">
            <a:extLst>
              <a:ext uri="{FF2B5EF4-FFF2-40B4-BE49-F238E27FC236}">
                <a16:creationId xmlns:a16="http://schemas.microsoft.com/office/drawing/2014/main" id="{132D1B8D-3276-D403-4BA9-EFB474294D42}"/>
              </a:ext>
            </a:extLst>
          </p:cNvPr>
          <p:cNvGrpSpPr/>
          <p:nvPr/>
        </p:nvGrpSpPr>
        <p:grpSpPr>
          <a:xfrm>
            <a:off x="9882746" y="3149592"/>
            <a:ext cx="306394" cy="326554"/>
            <a:chOff x="9388713" y="4281295"/>
            <a:chExt cx="381559" cy="406665"/>
          </a:xfrm>
          <a:solidFill>
            <a:schemeClr val="tx2"/>
          </a:solidFill>
        </p:grpSpPr>
        <p:sp>
          <p:nvSpPr>
            <p:cNvPr id="582" name="Полилиния 581">
              <a:extLst>
                <a:ext uri="{FF2B5EF4-FFF2-40B4-BE49-F238E27FC236}">
                  <a16:creationId xmlns:a16="http://schemas.microsoft.com/office/drawing/2014/main" id="{90B60FA3-5A09-EB23-80E0-1A2626FF3F1D}"/>
                </a:ext>
              </a:extLst>
            </p:cNvPr>
            <p:cNvSpPr/>
            <p:nvPr/>
          </p:nvSpPr>
          <p:spPr>
            <a:xfrm>
              <a:off x="9388713" y="4447001"/>
              <a:ext cx="81533" cy="240959"/>
            </a:xfrm>
            <a:custGeom>
              <a:avLst/>
              <a:gdLst>
                <a:gd name="connsiteX0" fmla="*/ 15008 w 81533"/>
                <a:gd name="connsiteY0" fmla="*/ 5 h 240959"/>
                <a:gd name="connsiteX1" fmla="*/ 0 w 81533"/>
                <a:gd name="connsiteY1" fmla="*/ 15009 h 240959"/>
                <a:gd name="connsiteX2" fmla="*/ 0 w 81533"/>
                <a:gd name="connsiteY2" fmla="*/ 225284 h 240959"/>
                <a:gd name="connsiteX3" fmla="*/ 8736 w 81533"/>
                <a:gd name="connsiteY3" fmla="*/ 240959 h 240959"/>
                <a:gd name="connsiteX4" fmla="*/ 81534 w 81533"/>
                <a:gd name="connsiteY4" fmla="*/ 240959 h 240959"/>
                <a:gd name="connsiteX5" fmla="*/ 81534 w 81533"/>
                <a:gd name="connsiteY5" fmla="*/ 229 h 240959"/>
                <a:gd name="connsiteX6" fmla="*/ 15008 w 81533"/>
                <a:gd name="connsiteY6" fmla="*/ 5 h 24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33" h="240959">
                  <a:moveTo>
                    <a:pt x="15008" y="5"/>
                  </a:moveTo>
                  <a:cubicBezTo>
                    <a:pt x="4256" y="-218"/>
                    <a:pt x="0" y="6500"/>
                    <a:pt x="0" y="15009"/>
                  </a:cubicBezTo>
                  <a:cubicBezTo>
                    <a:pt x="224" y="85101"/>
                    <a:pt x="224" y="155192"/>
                    <a:pt x="0" y="225284"/>
                  </a:cubicBezTo>
                  <a:cubicBezTo>
                    <a:pt x="0" y="232449"/>
                    <a:pt x="2016" y="237824"/>
                    <a:pt x="8736" y="240959"/>
                  </a:cubicBezTo>
                  <a:cubicBezTo>
                    <a:pt x="32928" y="240959"/>
                    <a:pt x="57119" y="240959"/>
                    <a:pt x="81534" y="240959"/>
                  </a:cubicBezTo>
                  <a:lnTo>
                    <a:pt x="81534" y="229"/>
                  </a:lnTo>
                  <a:cubicBezTo>
                    <a:pt x="59358" y="229"/>
                    <a:pt x="37183" y="453"/>
                    <a:pt x="15008" y="5"/>
                  </a:cubicBezTo>
                  <a:close/>
                </a:path>
              </a:pathLst>
            </a:custGeom>
            <a:grpFill/>
            <a:ln w="2240" cap="flat">
              <a:noFill/>
              <a:prstDash val="solid"/>
              <a:miter/>
            </a:ln>
          </p:spPr>
          <p:txBody>
            <a:bodyPr rtlCol="0" anchor="ctr"/>
            <a:lstStyle/>
            <a:p>
              <a:endParaRPr lang="ru-RU"/>
            </a:p>
          </p:txBody>
        </p:sp>
        <p:sp>
          <p:nvSpPr>
            <p:cNvPr id="583" name="Полилиния 582">
              <a:extLst>
                <a:ext uri="{FF2B5EF4-FFF2-40B4-BE49-F238E27FC236}">
                  <a16:creationId xmlns:a16="http://schemas.microsoft.com/office/drawing/2014/main" id="{4CD20F46-773D-3AF8-ACF0-B2242B6E1DF4}"/>
                </a:ext>
              </a:extLst>
            </p:cNvPr>
            <p:cNvSpPr/>
            <p:nvPr/>
          </p:nvSpPr>
          <p:spPr>
            <a:xfrm>
              <a:off x="9494662" y="4294051"/>
              <a:ext cx="275611" cy="393909"/>
            </a:xfrm>
            <a:custGeom>
              <a:avLst/>
              <a:gdLst>
                <a:gd name="connsiteX0" fmla="*/ 270137 w 275611"/>
                <a:gd name="connsiteY0" fmla="*/ 150716 h 393909"/>
                <a:gd name="connsiteX1" fmla="*/ 229371 w 275611"/>
                <a:gd name="connsiteY1" fmla="*/ 127651 h 393909"/>
                <a:gd name="connsiteX2" fmla="*/ 129245 w 275611"/>
                <a:gd name="connsiteY2" fmla="*/ 127651 h 393909"/>
                <a:gd name="connsiteX3" fmla="*/ 124765 w 275611"/>
                <a:gd name="connsiteY3" fmla="*/ 127651 h 393909"/>
                <a:gd name="connsiteX4" fmla="*/ 124765 w 275611"/>
                <a:gd name="connsiteY4" fmla="*/ 126307 h 393909"/>
                <a:gd name="connsiteX5" fmla="*/ 127229 w 275611"/>
                <a:gd name="connsiteY5" fmla="*/ 118694 h 393909"/>
                <a:gd name="connsiteX6" fmla="*/ 131485 w 275611"/>
                <a:gd name="connsiteY6" fmla="*/ 47482 h 393909"/>
                <a:gd name="connsiteX7" fmla="*/ 72351 w 275611"/>
                <a:gd name="connsiteY7" fmla="*/ 8 h 393909"/>
                <a:gd name="connsiteX8" fmla="*/ 60031 w 275611"/>
                <a:gd name="connsiteY8" fmla="*/ 10085 h 393909"/>
                <a:gd name="connsiteX9" fmla="*/ 56447 w 275611"/>
                <a:gd name="connsiteY9" fmla="*/ 25985 h 393909"/>
                <a:gd name="connsiteX10" fmla="*/ 30239 w 275611"/>
                <a:gd name="connsiteY10" fmla="*/ 83984 h 393909"/>
                <a:gd name="connsiteX11" fmla="*/ 0 w 275611"/>
                <a:gd name="connsiteY11" fmla="*/ 143550 h 393909"/>
                <a:gd name="connsiteX12" fmla="*/ 0 w 275611"/>
                <a:gd name="connsiteY12" fmla="*/ 393909 h 393909"/>
                <a:gd name="connsiteX13" fmla="*/ 195099 w 275611"/>
                <a:gd name="connsiteY13" fmla="*/ 393909 h 393909"/>
                <a:gd name="connsiteX14" fmla="*/ 196443 w 275611"/>
                <a:gd name="connsiteY14" fmla="*/ 393237 h 393909"/>
                <a:gd name="connsiteX15" fmla="*/ 231162 w 275611"/>
                <a:gd name="connsiteY15" fmla="*/ 373979 h 393909"/>
                <a:gd name="connsiteX16" fmla="*/ 243706 w 275611"/>
                <a:gd name="connsiteY16" fmla="*/ 321131 h 393909"/>
                <a:gd name="connsiteX17" fmla="*/ 244826 w 275611"/>
                <a:gd name="connsiteY17" fmla="*/ 314412 h 393909"/>
                <a:gd name="connsiteX18" fmla="*/ 253562 w 275611"/>
                <a:gd name="connsiteY18" fmla="*/ 266267 h 393909"/>
                <a:gd name="connsiteX19" fmla="*/ 254682 w 275611"/>
                <a:gd name="connsiteY19" fmla="*/ 259548 h 393909"/>
                <a:gd name="connsiteX20" fmla="*/ 264313 w 275611"/>
                <a:gd name="connsiteY20" fmla="*/ 215433 h 393909"/>
                <a:gd name="connsiteX21" fmla="*/ 266777 w 275611"/>
                <a:gd name="connsiteY21" fmla="*/ 200878 h 393909"/>
                <a:gd name="connsiteX22" fmla="*/ 270137 w 275611"/>
                <a:gd name="connsiteY22" fmla="*/ 150716 h 39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5611" h="393909">
                  <a:moveTo>
                    <a:pt x="270137" y="150716"/>
                  </a:moveTo>
                  <a:cubicBezTo>
                    <a:pt x="261626" y="134369"/>
                    <a:pt x="247290" y="127651"/>
                    <a:pt x="229371" y="127651"/>
                  </a:cubicBezTo>
                  <a:cubicBezTo>
                    <a:pt x="195995" y="127651"/>
                    <a:pt x="162620" y="127651"/>
                    <a:pt x="129245" y="127651"/>
                  </a:cubicBezTo>
                  <a:cubicBezTo>
                    <a:pt x="127677" y="127651"/>
                    <a:pt x="126109" y="127651"/>
                    <a:pt x="124765" y="127651"/>
                  </a:cubicBezTo>
                  <a:cubicBezTo>
                    <a:pt x="124765" y="126979"/>
                    <a:pt x="124541" y="126532"/>
                    <a:pt x="124765" y="126307"/>
                  </a:cubicBezTo>
                  <a:cubicBezTo>
                    <a:pt x="125661" y="123844"/>
                    <a:pt x="126334" y="121381"/>
                    <a:pt x="127229" y="118694"/>
                  </a:cubicBezTo>
                  <a:cubicBezTo>
                    <a:pt x="135741" y="95405"/>
                    <a:pt x="137756" y="71668"/>
                    <a:pt x="131485" y="47482"/>
                  </a:cubicBezTo>
                  <a:cubicBezTo>
                    <a:pt x="123645" y="17027"/>
                    <a:pt x="101917" y="-440"/>
                    <a:pt x="72351" y="8"/>
                  </a:cubicBezTo>
                  <a:cubicBezTo>
                    <a:pt x="65855" y="8"/>
                    <a:pt x="61375" y="3815"/>
                    <a:pt x="60031" y="10085"/>
                  </a:cubicBezTo>
                  <a:cubicBezTo>
                    <a:pt x="58911" y="15460"/>
                    <a:pt x="57791" y="20610"/>
                    <a:pt x="56447" y="25985"/>
                  </a:cubicBezTo>
                  <a:cubicBezTo>
                    <a:pt x="50847" y="46587"/>
                    <a:pt x="40767" y="65397"/>
                    <a:pt x="30239" y="83984"/>
                  </a:cubicBezTo>
                  <a:cubicBezTo>
                    <a:pt x="19264" y="103466"/>
                    <a:pt x="8288" y="122724"/>
                    <a:pt x="0" y="143550"/>
                  </a:cubicBezTo>
                  <a:lnTo>
                    <a:pt x="0" y="393909"/>
                  </a:lnTo>
                  <a:cubicBezTo>
                    <a:pt x="64958" y="393909"/>
                    <a:pt x="129917" y="393909"/>
                    <a:pt x="195099" y="393909"/>
                  </a:cubicBezTo>
                  <a:cubicBezTo>
                    <a:pt x="195548" y="393686"/>
                    <a:pt x="195995" y="393237"/>
                    <a:pt x="196443" y="393237"/>
                  </a:cubicBezTo>
                  <a:cubicBezTo>
                    <a:pt x="210331" y="390998"/>
                    <a:pt x="221978" y="384504"/>
                    <a:pt x="231162" y="373979"/>
                  </a:cubicBezTo>
                  <a:cubicBezTo>
                    <a:pt x="244602" y="358752"/>
                    <a:pt x="249978" y="341061"/>
                    <a:pt x="243706" y="321131"/>
                  </a:cubicBezTo>
                  <a:cubicBezTo>
                    <a:pt x="242811" y="318443"/>
                    <a:pt x="243034" y="316652"/>
                    <a:pt x="244826" y="314412"/>
                  </a:cubicBezTo>
                  <a:cubicBezTo>
                    <a:pt x="255353" y="299633"/>
                    <a:pt x="259386" y="283734"/>
                    <a:pt x="253562" y="266267"/>
                  </a:cubicBezTo>
                  <a:cubicBezTo>
                    <a:pt x="252666" y="263579"/>
                    <a:pt x="253113" y="261788"/>
                    <a:pt x="254682" y="259548"/>
                  </a:cubicBezTo>
                  <a:cubicBezTo>
                    <a:pt x="264090" y="246337"/>
                    <a:pt x="268793" y="231557"/>
                    <a:pt x="264313" y="215433"/>
                  </a:cubicBezTo>
                  <a:cubicBezTo>
                    <a:pt x="262746" y="209611"/>
                    <a:pt x="263642" y="205804"/>
                    <a:pt x="266777" y="200878"/>
                  </a:cubicBezTo>
                  <a:cubicBezTo>
                    <a:pt x="276410" y="184978"/>
                    <a:pt x="279097" y="167735"/>
                    <a:pt x="270137" y="150716"/>
                  </a:cubicBezTo>
                  <a:close/>
                </a:path>
              </a:pathLst>
            </a:custGeom>
            <a:grpFill/>
            <a:ln w="2240" cap="flat">
              <a:noFill/>
              <a:prstDash val="solid"/>
              <a:miter/>
            </a:ln>
          </p:spPr>
          <p:txBody>
            <a:bodyPr rtlCol="0" anchor="ctr"/>
            <a:lstStyle/>
            <a:p>
              <a:endParaRPr lang="ru-RU"/>
            </a:p>
          </p:txBody>
        </p:sp>
        <p:sp>
          <p:nvSpPr>
            <p:cNvPr id="584" name="Полилиния 583">
              <a:extLst>
                <a:ext uri="{FF2B5EF4-FFF2-40B4-BE49-F238E27FC236}">
                  <a16:creationId xmlns:a16="http://schemas.microsoft.com/office/drawing/2014/main" id="{970382F5-17C1-6E12-495E-AE4E233E5546}"/>
                </a:ext>
              </a:extLst>
            </p:cNvPr>
            <p:cNvSpPr/>
            <p:nvPr/>
          </p:nvSpPr>
          <p:spPr>
            <a:xfrm>
              <a:off x="9420737" y="4357557"/>
              <a:ext cx="75042" cy="24384"/>
            </a:xfrm>
            <a:custGeom>
              <a:avLst/>
              <a:gdLst>
                <a:gd name="connsiteX0" fmla="*/ 12775 w 75042"/>
                <a:gd name="connsiteY0" fmla="*/ 24285 h 24384"/>
                <a:gd name="connsiteX1" fmla="*/ 62054 w 75042"/>
                <a:gd name="connsiteY1" fmla="*/ 24285 h 24384"/>
                <a:gd name="connsiteX2" fmla="*/ 72805 w 75042"/>
                <a:gd name="connsiteY2" fmla="*/ 19134 h 24384"/>
                <a:gd name="connsiteX3" fmla="*/ 73702 w 75042"/>
                <a:gd name="connsiteY3" fmla="*/ 6594 h 24384"/>
                <a:gd name="connsiteX4" fmla="*/ 62278 w 75042"/>
                <a:gd name="connsiteY4" fmla="*/ 100 h 24384"/>
                <a:gd name="connsiteX5" fmla="*/ 37639 w 75042"/>
                <a:gd name="connsiteY5" fmla="*/ 100 h 24384"/>
                <a:gd name="connsiteX6" fmla="*/ 13447 w 75042"/>
                <a:gd name="connsiteY6" fmla="*/ 100 h 24384"/>
                <a:gd name="connsiteX7" fmla="*/ 7 w 75042"/>
                <a:gd name="connsiteY7" fmla="*/ 12192 h 24384"/>
                <a:gd name="connsiteX8" fmla="*/ 12775 w 75042"/>
                <a:gd name="connsiteY8" fmla="*/ 24285 h 2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2" h="24384">
                  <a:moveTo>
                    <a:pt x="12775" y="24285"/>
                  </a:moveTo>
                  <a:cubicBezTo>
                    <a:pt x="29126" y="24508"/>
                    <a:pt x="45703" y="24285"/>
                    <a:pt x="62054" y="24285"/>
                  </a:cubicBezTo>
                  <a:cubicBezTo>
                    <a:pt x="66309" y="24285"/>
                    <a:pt x="70118" y="22941"/>
                    <a:pt x="72805" y="19134"/>
                  </a:cubicBezTo>
                  <a:cubicBezTo>
                    <a:pt x="75493" y="15103"/>
                    <a:pt x="75718" y="10848"/>
                    <a:pt x="73702" y="6594"/>
                  </a:cubicBezTo>
                  <a:cubicBezTo>
                    <a:pt x="71462" y="1891"/>
                    <a:pt x="67205" y="100"/>
                    <a:pt x="62278" y="100"/>
                  </a:cubicBezTo>
                  <a:cubicBezTo>
                    <a:pt x="53990" y="-124"/>
                    <a:pt x="45926" y="100"/>
                    <a:pt x="37639" y="100"/>
                  </a:cubicBezTo>
                  <a:cubicBezTo>
                    <a:pt x="29575" y="100"/>
                    <a:pt x="21511" y="100"/>
                    <a:pt x="13447" y="100"/>
                  </a:cubicBezTo>
                  <a:cubicBezTo>
                    <a:pt x="5607" y="100"/>
                    <a:pt x="7" y="5026"/>
                    <a:pt x="7" y="12192"/>
                  </a:cubicBezTo>
                  <a:cubicBezTo>
                    <a:pt x="-216" y="19134"/>
                    <a:pt x="4935" y="24285"/>
                    <a:pt x="12775" y="24285"/>
                  </a:cubicBezTo>
                  <a:close/>
                </a:path>
              </a:pathLst>
            </a:custGeom>
            <a:grpFill/>
            <a:ln w="2240" cap="flat">
              <a:noFill/>
              <a:prstDash val="solid"/>
              <a:miter/>
            </a:ln>
          </p:spPr>
          <p:txBody>
            <a:bodyPr rtlCol="0" anchor="ctr"/>
            <a:lstStyle/>
            <a:p>
              <a:endParaRPr lang="ru-RU"/>
            </a:p>
          </p:txBody>
        </p:sp>
        <p:sp>
          <p:nvSpPr>
            <p:cNvPr id="585" name="Полилиния 584">
              <a:extLst>
                <a:ext uri="{FF2B5EF4-FFF2-40B4-BE49-F238E27FC236}">
                  <a16:creationId xmlns:a16="http://schemas.microsoft.com/office/drawing/2014/main" id="{F272C1C1-1C6F-BF15-CC3A-C86887A8AD60}"/>
                </a:ext>
              </a:extLst>
            </p:cNvPr>
            <p:cNvSpPr/>
            <p:nvPr/>
          </p:nvSpPr>
          <p:spPr>
            <a:xfrm>
              <a:off x="9663099" y="4357656"/>
              <a:ext cx="75047" cy="24284"/>
            </a:xfrm>
            <a:custGeom>
              <a:avLst/>
              <a:gdLst>
                <a:gd name="connsiteX0" fmla="*/ 13670 w 75047"/>
                <a:gd name="connsiteY0" fmla="*/ 0 h 24284"/>
                <a:gd name="connsiteX1" fmla="*/ 6 w 75047"/>
                <a:gd name="connsiteY1" fmla="*/ 11869 h 24284"/>
                <a:gd name="connsiteX2" fmla="*/ 13446 w 75047"/>
                <a:gd name="connsiteY2" fmla="*/ 24185 h 24284"/>
                <a:gd name="connsiteX3" fmla="*/ 61829 w 75047"/>
                <a:gd name="connsiteY3" fmla="*/ 24185 h 24284"/>
                <a:gd name="connsiteX4" fmla="*/ 70565 w 75047"/>
                <a:gd name="connsiteY4" fmla="*/ 21498 h 24284"/>
                <a:gd name="connsiteX5" fmla="*/ 74373 w 75047"/>
                <a:gd name="connsiteY5" fmla="*/ 8286 h 24284"/>
                <a:gd name="connsiteX6" fmla="*/ 62501 w 75047"/>
                <a:gd name="connsiteY6" fmla="*/ 224 h 24284"/>
                <a:gd name="connsiteX7" fmla="*/ 37861 w 75047"/>
                <a:gd name="connsiteY7" fmla="*/ 224 h 24284"/>
                <a:gd name="connsiteX8" fmla="*/ 13670 w 75047"/>
                <a:gd name="connsiteY8" fmla="*/ 0 h 2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7" h="24284">
                  <a:moveTo>
                    <a:pt x="13670" y="0"/>
                  </a:moveTo>
                  <a:cubicBezTo>
                    <a:pt x="5831" y="0"/>
                    <a:pt x="231" y="4927"/>
                    <a:pt x="6" y="11869"/>
                  </a:cubicBezTo>
                  <a:cubicBezTo>
                    <a:pt x="-218" y="18811"/>
                    <a:pt x="5382" y="23961"/>
                    <a:pt x="13446" y="24185"/>
                  </a:cubicBezTo>
                  <a:cubicBezTo>
                    <a:pt x="29574" y="24185"/>
                    <a:pt x="45701" y="24409"/>
                    <a:pt x="61829" y="24185"/>
                  </a:cubicBezTo>
                  <a:cubicBezTo>
                    <a:pt x="64741" y="24185"/>
                    <a:pt x="68100" y="23065"/>
                    <a:pt x="70565" y="21498"/>
                  </a:cubicBezTo>
                  <a:cubicBezTo>
                    <a:pt x="74820" y="18811"/>
                    <a:pt x="75940" y="13212"/>
                    <a:pt x="74373" y="8286"/>
                  </a:cubicBezTo>
                  <a:cubicBezTo>
                    <a:pt x="72580" y="3359"/>
                    <a:pt x="68549" y="224"/>
                    <a:pt x="62501" y="224"/>
                  </a:cubicBezTo>
                  <a:cubicBezTo>
                    <a:pt x="54214" y="0"/>
                    <a:pt x="46150" y="224"/>
                    <a:pt x="37861" y="224"/>
                  </a:cubicBezTo>
                  <a:cubicBezTo>
                    <a:pt x="29797" y="0"/>
                    <a:pt x="21734" y="0"/>
                    <a:pt x="13670" y="0"/>
                  </a:cubicBezTo>
                  <a:close/>
                </a:path>
              </a:pathLst>
            </a:custGeom>
            <a:grpFill/>
            <a:ln w="2240" cap="flat">
              <a:noFill/>
              <a:prstDash val="solid"/>
              <a:miter/>
            </a:ln>
          </p:spPr>
          <p:txBody>
            <a:bodyPr rtlCol="0" anchor="ctr"/>
            <a:lstStyle/>
            <a:p>
              <a:endParaRPr lang="ru-RU"/>
            </a:p>
          </p:txBody>
        </p:sp>
        <p:sp>
          <p:nvSpPr>
            <p:cNvPr id="586" name="Полилиния 585">
              <a:extLst>
                <a:ext uri="{FF2B5EF4-FFF2-40B4-BE49-F238E27FC236}">
                  <a16:creationId xmlns:a16="http://schemas.microsoft.com/office/drawing/2014/main" id="{78345706-3796-A840-7A3B-54755C15BD14}"/>
                </a:ext>
              </a:extLst>
            </p:cNvPr>
            <p:cNvSpPr/>
            <p:nvPr/>
          </p:nvSpPr>
          <p:spPr>
            <a:xfrm>
              <a:off x="9453860" y="4281527"/>
              <a:ext cx="57111" cy="43211"/>
            </a:xfrm>
            <a:custGeom>
              <a:avLst/>
              <a:gdLst>
                <a:gd name="connsiteX0" fmla="*/ 6756 w 57111"/>
                <a:gd name="connsiteY0" fmla="*/ 22610 h 43211"/>
                <a:gd name="connsiteX1" fmla="*/ 38339 w 57111"/>
                <a:gd name="connsiteY1" fmla="*/ 40748 h 43211"/>
                <a:gd name="connsiteX2" fmla="*/ 44835 w 57111"/>
                <a:gd name="connsiteY2" fmla="*/ 43211 h 43211"/>
                <a:gd name="connsiteX3" fmla="*/ 56706 w 57111"/>
                <a:gd name="connsiteY3" fmla="*/ 34030 h 43211"/>
                <a:gd name="connsiteX4" fmla="*/ 50882 w 57111"/>
                <a:gd name="connsiteY4" fmla="*/ 20594 h 43211"/>
                <a:gd name="connsiteX5" fmla="*/ 18403 w 57111"/>
                <a:gd name="connsiteY5" fmla="*/ 1784 h 43211"/>
                <a:gd name="connsiteX6" fmla="*/ 1603 w 57111"/>
                <a:gd name="connsiteY6" fmla="*/ 6038 h 43211"/>
                <a:gd name="connsiteX7" fmla="*/ 6756 w 57111"/>
                <a:gd name="connsiteY7" fmla="*/ 22610 h 4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11" h="43211">
                  <a:moveTo>
                    <a:pt x="6756" y="22610"/>
                  </a:moveTo>
                  <a:cubicBezTo>
                    <a:pt x="17283" y="28656"/>
                    <a:pt x="27811" y="34926"/>
                    <a:pt x="38339" y="40748"/>
                  </a:cubicBezTo>
                  <a:cubicBezTo>
                    <a:pt x="40355" y="41868"/>
                    <a:pt x="42595" y="42540"/>
                    <a:pt x="44835" y="43211"/>
                  </a:cubicBezTo>
                  <a:cubicBezTo>
                    <a:pt x="50659" y="42764"/>
                    <a:pt x="55362" y="39405"/>
                    <a:pt x="56706" y="34030"/>
                  </a:cubicBezTo>
                  <a:cubicBezTo>
                    <a:pt x="58050" y="28880"/>
                    <a:pt x="56034" y="23505"/>
                    <a:pt x="50882" y="20594"/>
                  </a:cubicBezTo>
                  <a:cubicBezTo>
                    <a:pt x="40131" y="14324"/>
                    <a:pt x="29155" y="7830"/>
                    <a:pt x="18403" y="1784"/>
                  </a:cubicBezTo>
                  <a:cubicBezTo>
                    <a:pt x="12131" y="-1799"/>
                    <a:pt x="4963" y="216"/>
                    <a:pt x="1603" y="6038"/>
                  </a:cubicBezTo>
                  <a:cubicBezTo>
                    <a:pt x="-1757" y="11861"/>
                    <a:pt x="260" y="18802"/>
                    <a:pt x="6756" y="22610"/>
                  </a:cubicBezTo>
                  <a:close/>
                </a:path>
              </a:pathLst>
            </a:custGeom>
            <a:grpFill/>
            <a:ln w="2240" cap="flat">
              <a:noFill/>
              <a:prstDash val="solid"/>
              <a:miter/>
            </a:ln>
          </p:spPr>
          <p:txBody>
            <a:bodyPr rtlCol="0" anchor="ctr"/>
            <a:lstStyle/>
            <a:p>
              <a:endParaRPr lang="ru-RU"/>
            </a:p>
          </p:txBody>
        </p:sp>
        <p:sp>
          <p:nvSpPr>
            <p:cNvPr id="587" name="Полилиния 586">
              <a:extLst>
                <a:ext uri="{FF2B5EF4-FFF2-40B4-BE49-F238E27FC236}">
                  <a16:creationId xmlns:a16="http://schemas.microsoft.com/office/drawing/2014/main" id="{B5FCBBC9-E5C3-363D-BBA9-5096865CC0C9}"/>
                </a:ext>
              </a:extLst>
            </p:cNvPr>
            <p:cNvSpPr/>
            <p:nvPr/>
          </p:nvSpPr>
          <p:spPr>
            <a:xfrm>
              <a:off x="9647485" y="4281295"/>
              <a:ext cx="57379" cy="43250"/>
            </a:xfrm>
            <a:custGeom>
              <a:avLst/>
              <a:gdLst>
                <a:gd name="connsiteX0" fmla="*/ 16517 w 57379"/>
                <a:gd name="connsiteY0" fmla="*/ 42100 h 43250"/>
                <a:gd name="connsiteX1" fmla="*/ 52580 w 57379"/>
                <a:gd name="connsiteY1" fmla="*/ 21498 h 43250"/>
                <a:gd name="connsiteX2" fmla="*/ 56611 w 57379"/>
                <a:gd name="connsiteY2" fmla="*/ 8062 h 43250"/>
                <a:gd name="connsiteX3" fmla="*/ 44292 w 57379"/>
                <a:gd name="connsiteY3" fmla="*/ 0 h 43250"/>
                <a:gd name="connsiteX4" fmla="*/ 40484 w 57379"/>
                <a:gd name="connsiteY4" fmla="*/ 896 h 43250"/>
                <a:gd name="connsiteX5" fmla="*/ 5093 w 57379"/>
                <a:gd name="connsiteY5" fmla="*/ 21274 h 43250"/>
                <a:gd name="connsiteX6" fmla="*/ 1733 w 57379"/>
                <a:gd name="connsiteY6" fmla="*/ 36725 h 43250"/>
                <a:gd name="connsiteX7" fmla="*/ 16517 w 57379"/>
                <a:gd name="connsiteY7" fmla="*/ 42100 h 4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79" h="43250">
                  <a:moveTo>
                    <a:pt x="16517" y="42100"/>
                  </a:moveTo>
                  <a:cubicBezTo>
                    <a:pt x="28612" y="35606"/>
                    <a:pt x="40709" y="28440"/>
                    <a:pt x="52580" y="21498"/>
                  </a:cubicBezTo>
                  <a:cubicBezTo>
                    <a:pt x="57060" y="18811"/>
                    <a:pt x="58404" y="12988"/>
                    <a:pt x="56611" y="8062"/>
                  </a:cubicBezTo>
                  <a:cubicBezTo>
                    <a:pt x="54820" y="3135"/>
                    <a:pt x="50564" y="224"/>
                    <a:pt x="44292" y="0"/>
                  </a:cubicBezTo>
                  <a:cubicBezTo>
                    <a:pt x="43620" y="224"/>
                    <a:pt x="41829" y="224"/>
                    <a:pt x="40484" y="896"/>
                  </a:cubicBezTo>
                  <a:cubicBezTo>
                    <a:pt x="28612" y="7614"/>
                    <a:pt x="16741" y="14332"/>
                    <a:pt x="5093" y="21274"/>
                  </a:cubicBezTo>
                  <a:cubicBezTo>
                    <a:pt x="-283" y="24409"/>
                    <a:pt x="-1403" y="31575"/>
                    <a:pt x="1733" y="36725"/>
                  </a:cubicBezTo>
                  <a:cubicBezTo>
                    <a:pt x="4870" y="42100"/>
                    <a:pt x="11365" y="45011"/>
                    <a:pt x="16517" y="42100"/>
                  </a:cubicBezTo>
                  <a:close/>
                </a:path>
              </a:pathLst>
            </a:custGeom>
            <a:grpFill/>
            <a:ln w="2240" cap="flat">
              <a:noFill/>
              <a:prstDash val="solid"/>
              <a:miter/>
            </a:ln>
          </p:spPr>
          <p:txBody>
            <a:bodyPr rtlCol="0" anchor="ctr"/>
            <a:lstStyle/>
            <a:p>
              <a:endParaRPr lang="ru-RU"/>
            </a:p>
          </p:txBody>
        </p:sp>
      </p:grpSp>
      <p:grpSp>
        <p:nvGrpSpPr>
          <p:cNvPr id="588" name="Рисунок 2">
            <a:extLst>
              <a:ext uri="{FF2B5EF4-FFF2-40B4-BE49-F238E27FC236}">
                <a16:creationId xmlns:a16="http://schemas.microsoft.com/office/drawing/2014/main" id="{B53688D9-762E-FB70-35EE-4E8060C5185D}"/>
              </a:ext>
            </a:extLst>
          </p:cNvPr>
          <p:cNvGrpSpPr/>
          <p:nvPr/>
        </p:nvGrpSpPr>
        <p:grpSpPr>
          <a:xfrm>
            <a:off x="9113600" y="3825920"/>
            <a:ext cx="322051" cy="321083"/>
            <a:chOff x="6887819" y="3586202"/>
            <a:chExt cx="408565" cy="407337"/>
          </a:xfrm>
          <a:solidFill>
            <a:schemeClr val="tx2"/>
          </a:solidFill>
        </p:grpSpPr>
        <p:sp>
          <p:nvSpPr>
            <p:cNvPr id="589" name="Полилиния 588">
              <a:extLst>
                <a:ext uri="{FF2B5EF4-FFF2-40B4-BE49-F238E27FC236}">
                  <a16:creationId xmlns:a16="http://schemas.microsoft.com/office/drawing/2014/main" id="{38EB4F67-D9B0-5E92-5331-F1AE6F6A8B87}"/>
                </a:ext>
              </a:extLst>
            </p:cNvPr>
            <p:cNvSpPr/>
            <p:nvPr/>
          </p:nvSpPr>
          <p:spPr>
            <a:xfrm>
              <a:off x="6887819" y="3586202"/>
              <a:ext cx="311576" cy="407337"/>
            </a:xfrm>
            <a:custGeom>
              <a:avLst/>
              <a:gdLst>
                <a:gd name="connsiteX0" fmla="*/ 0 w 311576"/>
                <a:gd name="connsiteY0" fmla="*/ 398380 h 407337"/>
                <a:gd name="connsiteX1" fmla="*/ 0 w 311576"/>
                <a:gd name="connsiteY1" fmla="*/ 8957 h 407337"/>
                <a:gd name="connsiteX2" fmla="*/ 15232 w 311576"/>
                <a:gd name="connsiteY2" fmla="*/ 0 h 407337"/>
                <a:gd name="connsiteX3" fmla="*/ 297016 w 311576"/>
                <a:gd name="connsiteY3" fmla="*/ 0 h 407337"/>
                <a:gd name="connsiteX4" fmla="*/ 311576 w 311576"/>
                <a:gd name="connsiteY4" fmla="*/ 14332 h 407337"/>
                <a:gd name="connsiteX5" fmla="*/ 311576 w 311576"/>
                <a:gd name="connsiteY5" fmla="*/ 393005 h 407337"/>
                <a:gd name="connsiteX6" fmla="*/ 297016 w 311576"/>
                <a:gd name="connsiteY6" fmla="*/ 407337 h 407337"/>
                <a:gd name="connsiteX7" fmla="*/ 15232 w 311576"/>
                <a:gd name="connsiteY7" fmla="*/ 407337 h 407337"/>
                <a:gd name="connsiteX8" fmla="*/ 0 w 311576"/>
                <a:gd name="connsiteY8" fmla="*/ 398380 h 407337"/>
                <a:gd name="connsiteX9" fmla="*/ 24415 w 311576"/>
                <a:gd name="connsiteY9" fmla="*/ 24409 h 407337"/>
                <a:gd name="connsiteX10" fmla="*/ 24415 w 311576"/>
                <a:gd name="connsiteY10" fmla="*/ 382928 h 407337"/>
                <a:gd name="connsiteX11" fmla="*/ 287385 w 311576"/>
                <a:gd name="connsiteY11" fmla="*/ 382928 h 407337"/>
                <a:gd name="connsiteX12" fmla="*/ 287385 w 311576"/>
                <a:gd name="connsiteY12" fmla="*/ 24409 h 407337"/>
                <a:gd name="connsiteX13" fmla="*/ 24415 w 311576"/>
                <a:gd name="connsiteY13" fmla="*/ 24409 h 40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1576" h="407337">
                  <a:moveTo>
                    <a:pt x="0" y="398380"/>
                  </a:moveTo>
                  <a:cubicBezTo>
                    <a:pt x="0" y="268498"/>
                    <a:pt x="0" y="138839"/>
                    <a:pt x="0" y="8957"/>
                  </a:cubicBezTo>
                  <a:cubicBezTo>
                    <a:pt x="2912" y="2239"/>
                    <a:pt x="8064" y="0"/>
                    <a:pt x="15232" y="0"/>
                  </a:cubicBezTo>
                  <a:cubicBezTo>
                    <a:pt x="109085" y="224"/>
                    <a:pt x="202939" y="224"/>
                    <a:pt x="297016" y="0"/>
                  </a:cubicBezTo>
                  <a:cubicBezTo>
                    <a:pt x="306200" y="0"/>
                    <a:pt x="311576" y="6046"/>
                    <a:pt x="311576" y="14332"/>
                  </a:cubicBezTo>
                  <a:cubicBezTo>
                    <a:pt x="311352" y="140407"/>
                    <a:pt x="311352" y="266706"/>
                    <a:pt x="311576" y="393005"/>
                  </a:cubicBezTo>
                  <a:cubicBezTo>
                    <a:pt x="311576" y="401291"/>
                    <a:pt x="306424" y="407337"/>
                    <a:pt x="297016" y="407337"/>
                  </a:cubicBezTo>
                  <a:cubicBezTo>
                    <a:pt x="203163" y="407113"/>
                    <a:pt x="109309" y="407113"/>
                    <a:pt x="15232" y="407337"/>
                  </a:cubicBezTo>
                  <a:cubicBezTo>
                    <a:pt x="8064" y="407337"/>
                    <a:pt x="2912" y="405098"/>
                    <a:pt x="0" y="398380"/>
                  </a:cubicBezTo>
                  <a:close/>
                  <a:moveTo>
                    <a:pt x="24415" y="24409"/>
                  </a:moveTo>
                  <a:cubicBezTo>
                    <a:pt x="24415" y="144214"/>
                    <a:pt x="24415" y="263571"/>
                    <a:pt x="24415" y="382928"/>
                  </a:cubicBezTo>
                  <a:cubicBezTo>
                    <a:pt x="112221" y="382928"/>
                    <a:pt x="199803" y="382928"/>
                    <a:pt x="287385" y="382928"/>
                  </a:cubicBezTo>
                  <a:cubicBezTo>
                    <a:pt x="287385" y="263347"/>
                    <a:pt x="287385" y="143766"/>
                    <a:pt x="287385" y="24409"/>
                  </a:cubicBezTo>
                  <a:cubicBezTo>
                    <a:pt x="199579" y="24409"/>
                    <a:pt x="111997" y="24409"/>
                    <a:pt x="24415" y="24409"/>
                  </a:cubicBezTo>
                  <a:close/>
                </a:path>
              </a:pathLst>
            </a:custGeom>
            <a:grpFill/>
            <a:ln w="2240" cap="flat">
              <a:noFill/>
              <a:prstDash val="solid"/>
              <a:miter/>
            </a:ln>
          </p:spPr>
          <p:txBody>
            <a:bodyPr rtlCol="0" anchor="ctr"/>
            <a:lstStyle/>
            <a:p>
              <a:endParaRPr lang="ru-RU"/>
            </a:p>
          </p:txBody>
        </p:sp>
        <p:sp>
          <p:nvSpPr>
            <p:cNvPr id="590" name="Полилиния 589">
              <a:extLst>
                <a:ext uri="{FF2B5EF4-FFF2-40B4-BE49-F238E27FC236}">
                  <a16:creationId xmlns:a16="http://schemas.microsoft.com/office/drawing/2014/main" id="{B0AE8AD1-4289-E9FD-536E-1154B676FCDE}"/>
                </a:ext>
              </a:extLst>
            </p:cNvPr>
            <p:cNvSpPr/>
            <p:nvPr/>
          </p:nvSpPr>
          <p:spPr>
            <a:xfrm>
              <a:off x="7224706" y="3586256"/>
              <a:ext cx="71678" cy="359360"/>
            </a:xfrm>
            <a:custGeom>
              <a:avLst/>
              <a:gdLst>
                <a:gd name="connsiteX0" fmla="*/ 0 w 71678"/>
                <a:gd name="connsiteY0" fmla="*/ 150654 h 359360"/>
                <a:gd name="connsiteX1" fmla="*/ 0 w 71678"/>
                <a:gd name="connsiteY1" fmla="*/ 36895 h 359360"/>
                <a:gd name="connsiteX2" fmla="*/ 31808 w 71678"/>
                <a:gd name="connsiteY2" fmla="*/ 170 h 359360"/>
                <a:gd name="connsiteX3" fmla="*/ 71454 w 71678"/>
                <a:gd name="connsiteY3" fmla="*/ 30401 h 359360"/>
                <a:gd name="connsiteX4" fmla="*/ 71678 w 71678"/>
                <a:gd name="connsiteY4" fmla="*/ 35999 h 359360"/>
                <a:gd name="connsiteX5" fmla="*/ 71678 w 71678"/>
                <a:gd name="connsiteY5" fmla="*/ 266204 h 359360"/>
                <a:gd name="connsiteX6" fmla="*/ 70782 w 71678"/>
                <a:gd name="connsiteY6" fmla="*/ 272922 h 359360"/>
                <a:gd name="connsiteX7" fmla="*/ 47935 w 71678"/>
                <a:gd name="connsiteY7" fmla="*/ 349060 h 359360"/>
                <a:gd name="connsiteX8" fmla="*/ 35839 w 71678"/>
                <a:gd name="connsiteY8" fmla="*/ 359361 h 359360"/>
                <a:gd name="connsiteX9" fmla="*/ 23744 w 71678"/>
                <a:gd name="connsiteY9" fmla="*/ 349284 h 359360"/>
                <a:gd name="connsiteX10" fmla="*/ 896 w 71678"/>
                <a:gd name="connsiteY10" fmla="*/ 273146 h 359360"/>
                <a:gd name="connsiteX11" fmla="*/ 0 w 71678"/>
                <a:gd name="connsiteY11" fmla="*/ 265756 h 359360"/>
                <a:gd name="connsiteX12" fmla="*/ 0 w 71678"/>
                <a:gd name="connsiteY12" fmla="*/ 150654 h 359360"/>
                <a:gd name="connsiteX13" fmla="*/ 24191 w 71678"/>
                <a:gd name="connsiteY13" fmla="*/ 119975 h 359360"/>
                <a:gd name="connsiteX14" fmla="*/ 24191 w 71678"/>
                <a:gd name="connsiteY14" fmla="*/ 255231 h 359360"/>
                <a:gd name="connsiteX15" fmla="*/ 47711 w 71678"/>
                <a:gd name="connsiteY15" fmla="*/ 255231 h 359360"/>
                <a:gd name="connsiteX16" fmla="*/ 47711 w 71678"/>
                <a:gd name="connsiteY16" fmla="*/ 119975 h 359360"/>
                <a:gd name="connsiteX17" fmla="*/ 24191 w 71678"/>
                <a:gd name="connsiteY17" fmla="*/ 119975 h 359360"/>
                <a:gd name="connsiteX18" fmla="*/ 47935 w 71678"/>
                <a:gd name="connsiteY18" fmla="*/ 95790 h 359360"/>
                <a:gd name="connsiteX19" fmla="*/ 47935 w 71678"/>
                <a:gd name="connsiteY19" fmla="*/ 35999 h 359360"/>
                <a:gd name="connsiteX20" fmla="*/ 30911 w 71678"/>
                <a:gd name="connsiteY20" fmla="*/ 25474 h 359360"/>
                <a:gd name="connsiteX21" fmla="*/ 24191 w 71678"/>
                <a:gd name="connsiteY21" fmla="*/ 37567 h 359360"/>
                <a:gd name="connsiteX22" fmla="*/ 24191 w 71678"/>
                <a:gd name="connsiteY22" fmla="*/ 92655 h 359360"/>
                <a:gd name="connsiteX23" fmla="*/ 24416 w 71678"/>
                <a:gd name="connsiteY23" fmla="*/ 95790 h 359360"/>
                <a:gd name="connsiteX24" fmla="*/ 47935 w 71678"/>
                <a:gd name="connsiteY24" fmla="*/ 95790 h 359360"/>
                <a:gd name="connsiteX25" fmla="*/ 35391 w 71678"/>
                <a:gd name="connsiteY25" fmla="*/ 303825 h 359360"/>
                <a:gd name="connsiteX26" fmla="*/ 36287 w 71678"/>
                <a:gd name="connsiteY26" fmla="*/ 303825 h 359360"/>
                <a:gd name="connsiteX27" fmla="*/ 43455 w 71678"/>
                <a:gd name="connsiteY27" fmla="*/ 279864 h 359360"/>
                <a:gd name="connsiteX28" fmla="*/ 28223 w 71678"/>
                <a:gd name="connsiteY28" fmla="*/ 279864 h 359360"/>
                <a:gd name="connsiteX29" fmla="*/ 35391 w 71678"/>
                <a:gd name="connsiteY29" fmla="*/ 303825 h 35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678" h="359360">
                  <a:moveTo>
                    <a:pt x="0" y="150654"/>
                  </a:moveTo>
                  <a:cubicBezTo>
                    <a:pt x="0" y="112809"/>
                    <a:pt x="0" y="74964"/>
                    <a:pt x="0" y="36895"/>
                  </a:cubicBezTo>
                  <a:cubicBezTo>
                    <a:pt x="0" y="17860"/>
                    <a:pt x="13664" y="1961"/>
                    <a:pt x="31808" y="170"/>
                  </a:cubicBezTo>
                  <a:cubicBezTo>
                    <a:pt x="51071" y="-1622"/>
                    <a:pt x="67870" y="10919"/>
                    <a:pt x="71454" y="30401"/>
                  </a:cubicBezTo>
                  <a:cubicBezTo>
                    <a:pt x="71678" y="32192"/>
                    <a:pt x="71678" y="34208"/>
                    <a:pt x="71678" y="35999"/>
                  </a:cubicBezTo>
                  <a:cubicBezTo>
                    <a:pt x="71678" y="112809"/>
                    <a:pt x="71678" y="189395"/>
                    <a:pt x="71678" y="266204"/>
                  </a:cubicBezTo>
                  <a:cubicBezTo>
                    <a:pt x="71678" y="268443"/>
                    <a:pt x="71454" y="270683"/>
                    <a:pt x="70782" y="272922"/>
                  </a:cubicBezTo>
                  <a:cubicBezTo>
                    <a:pt x="63167" y="298227"/>
                    <a:pt x="55551" y="323755"/>
                    <a:pt x="47935" y="349060"/>
                  </a:cubicBezTo>
                  <a:cubicBezTo>
                    <a:pt x="45919" y="356002"/>
                    <a:pt x="41887" y="359361"/>
                    <a:pt x="35839" y="359361"/>
                  </a:cubicBezTo>
                  <a:cubicBezTo>
                    <a:pt x="29791" y="359361"/>
                    <a:pt x="25759" y="356002"/>
                    <a:pt x="23744" y="349284"/>
                  </a:cubicBezTo>
                  <a:cubicBezTo>
                    <a:pt x="16128" y="323979"/>
                    <a:pt x="8512" y="298451"/>
                    <a:pt x="896" y="273146"/>
                  </a:cubicBezTo>
                  <a:cubicBezTo>
                    <a:pt x="224" y="270683"/>
                    <a:pt x="0" y="268220"/>
                    <a:pt x="0" y="265756"/>
                  </a:cubicBezTo>
                  <a:cubicBezTo>
                    <a:pt x="0" y="227239"/>
                    <a:pt x="0" y="188947"/>
                    <a:pt x="0" y="150654"/>
                  </a:cubicBezTo>
                  <a:close/>
                  <a:moveTo>
                    <a:pt x="24191" y="119975"/>
                  </a:moveTo>
                  <a:cubicBezTo>
                    <a:pt x="24191" y="165210"/>
                    <a:pt x="24191" y="210220"/>
                    <a:pt x="24191" y="255231"/>
                  </a:cubicBezTo>
                  <a:cubicBezTo>
                    <a:pt x="32255" y="255231"/>
                    <a:pt x="39871" y="255231"/>
                    <a:pt x="47711" y="255231"/>
                  </a:cubicBezTo>
                  <a:cubicBezTo>
                    <a:pt x="47711" y="209996"/>
                    <a:pt x="47711" y="164986"/>
                    <a:pt x="47711" y="119975"/>
                  </a:cubicBezTo>
                  <a:cubicBezTo>
                    <a:pt x="39871" y="119975"/>
                    <a:pt x="32255" y="119975"/>
                    <a:pt x="24191" y="119975"/>
                  </a:cubicBezTo>
                  <a:close/>
                  <a:moveTo>
                    <a:pt x="47935" y="95790"/>
                  </a:moveTo>
                  <a:cubicBezTo>
                    <a:pt x="47935" y="75636"/>
                    <a:pt x="48159" y="55705"/>
                    <a:pt x="47935" y="35999"/>
                  </a:cubicBezTo>
                  <a:cubicBezTo>
                    <a:pt x="47711" y="27042"/>
                    <a:pt x="38751" y="21667"/>
                    <a:pt x="30911" y="25474"/>
                  </a:cubicBezTo>
                  <a:cubicBezTo>
                    <a:pt x="25984" y="27938"/>
                    <a:pt x="23968" y="32192"/>
                    <a:pt x="24191" y="37567"/>
                  </a:cubicBezTo>
                  <a:cubicBezTo>
                    <a:pt x="24191" y="55929"/>
                    <a:pt x="24191" y="74292"/>
                    <a:pt x="24191" y="92655"/>
                  </a:cubicBezTo>
                  <a:cubicBezTo>
                    <a:pt x="24191" y="93550"/>
                    <a:pt x="24416" y="94670"/>
                    <a:pt x="24416" y="95790"/>
                  </a:cubicBezTo>
                  <a:cubicBezTo>
                    <a:pt x="32031" y="95790"/>
                    <a:pt x="39871" y="95790"/>
                    <a:pt x="47935" y="95790"/>
                  </a:cubicBezTo>
                  <a:close/>
                  <a:moveTo>
                    <a:pt x="35391" y="303825"/>
                  </a:moveTo>
                  <a:cubicBezTo>
                    <a:pt x="35615" y="303825"/>
                    <a:pt x="36063" y="303825"/>
                    <a:pt x="36287" y="303825"/>
                  </a:cubicBezTo>
                  <a:cubicBezTo>
                    <a:pt x="38751" y="295764"/>
                    <a:pt x="40991" y="287926"/>
                    <a:pt x="43455" y="279864"/>
                  </a:cubicBezTo>
                  <a:cubicBezTo>
                    <a:pt x="38079" y="279864"/>
                    <a:pt x="33375" y="279864"/>
                    <a:pt x="28223" y="279864"/>
                  </a:cubicBezTo>
                  <a:cubicBezTo>
                    <a:pt x="30688" y="288150"/>
                    <a:pt x="33151" y="295987"/>
                    <a:pt x="35391" y="303825"/>
                  </a:cubicBezTo>
                  <a:close/>
                </a:path>
              </a:pathLst>
            </a:custGeom>
            <a:grpFill/>
            <a:ln w="2240" cap="flat">
              <a:noFill/>
              <a:prstDash val="solid"/>
              <a:miter/>
            </a:ln>
          </p:spPr>
          <p:txBody>
            <a:bodyPr rtlCol="0" anchor="ctr"/>
            <a:lstStyle/>
            <a:p>
              <a:endParaRPr lang="ru-RU"/>
            </a:p>
          </p:txBody>
        </p:sp>
        <p:sp>
          <p:nvSpPr>
            <p:cNvPr id="591" name="Полилиния 590">
              <a:extLst>
                <a:ext uri="{FF2B5EF4-FFF2-40B4-BE49-F238E27FC236}">
                  <a16:creationId xmlns:a16="http://schemas.microsoft.com/office/drawing/2014/main" id="{9EF66ED1-9744-D2FC-C154-B2E26C79BD99}"/>
                </a:ext>
              </a:extLst>
            </p:cNvPr>
            <p:cNvSpPr/>
            <p:nvPr/>
          </p:nvSpPr>
          <p:spPr>
            <a:xfrm>
              <a:off x="6935747" y="3694138"/>
              <a:ext cx="215626" cy="23737"/>
            </a:xfrm>
            <a:custGeom>
              <a:avLst/>
              <a:gdLst>
                <a:gd name="connsiteX0" fmla="*/ 107748 w 215626"/>
                <a:gd name="connsiteY0" fmla="*/ 0 h 23737"/>
                <a:gd name="connsiteX1" fmla="*/ 203618 w 215626"/>
                <a:gd name="connsiteY1" fmla="*/ 0 h 23737"/>
                <a:gd name="connsiteX2" fmla="*/ 215490 w 215626"/>
                <a:gd name="connsiteY2" fmla="*/ 10077 h 23737"/>
                <a:gd name="connsiteX3" fmla="*/ 206978 w 215626"/>
                <a:gd name="connsiteY3" fmla="*/ 23289 h 23737"/>
                <a:gd name="connsiteX4" fmla="*/ 202721 w 215626"/>
                <a:gd name="connsiteY4" fmla="*/ 23737 h 23737"/>
                <a:gd name="connsiteX5" fmla="*/ 12775 w 215626"/>
                <a:gd name="connsiteY5" fmla="*/ 23737 h 23737"/>
                <a:gd name="connsiteX6" fmla="*/ 7 w 215626"/>
                <a:gd name="connsiteY6" fmla="*/ 11644 h 23737"/>
                <a:gd name="connsiteX7" fmla="*/ 12775 w 215626"/>
                <a:gd name="connsiteY7" fmla="*/ 0 h 23737"/>
                <a:gd name="connsiteX8" fmla="*/ 107748 w 215626"/>
                <a:gd name="connsiteY8" fmla="*/ 0 h 2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626" h="23737">
                  <a:moveTo>
                    <a:pt x="107748" y="0"/>
                  </a:moveTo>
                  <a:cubicBezTo>
                    <a:pt x="139555" y="0"/>
                    <a:pt x="171586" y="0"/>
                    <a:pt x="203618" y="0"/>
                  </a:cubicBezTo>
                  <a:cubicBezTo>
                    <a:pt x="209890" y="0"/>
                    <a:pt x="214817" y="4255"/>
                    <a:pt x="215490" y="10077"/>
                  </a:cubicBezTo>
                  <a:cubicBezTo>
                    <a:pt x="216385" y="16123"/>
                    <a:pt x="212801" y="21498"/>
                    <a:pt x="206978" y="23289"/>
                  </a:cubicBezTo>
                  <a:cubicBezTo>
                    <a:pt x="205633" y="23737"/>
                    <a:pt x="204066" y="23737"/>
                    <a:pt x="202721" y="23737"/>
                  </a:cubicBezTo>
                  <a:cubicBezTo>
                    <a:pt x="139332" y="23737"/>
                    <a:pt x="76165" y="23737"/>
                    <a:pt x="12775" y="23737"/>
                  </a:cubicBezTo>
                  <a:cubicBezTo>
                    <a:pt x="5159" y="23737"/>
                    <a:pt x="-217" y="18811"/>
                    <a:pt x="7" y="11644"/>
                  </a:cubicBezTo>
                  <a:cubicBezTo>
                    <a:pt x="7" y="4703"/>
                    <a:pt x="5383" y="0"/>
                    <a:pt x="12775" y="0"/>
                  </a:cubicBezTo>
                  <a:cubicBezTo>
                    <a:pt x="44582" y="0"/>
                    <a:pt x="76165" y="0"/>
                    <a:pt x="107748" y="0"/>
                  </a:cubicBezTo>
                  <a:close/>
                </a:path>
              </a:pathLst>
            </a:custGeom>
            <a:grpFill/>
            <a:ln w="2240" cap="flat">
              <a:noFill/>
              <a:prstDash val="solid"/>
              <a:miter/>
            </a:ln>
          </p:spPr>
          <p:txBody>
            <a:bodyPr rtlCol="0" anchor="ctr"/>
            <a:lstStyle/>
            <a:p>
              <a:endParaRPr lang="ru-RU"/>
            </a:p>
          </p:txBody>
        </p:sp>
        <p:sp>
          <p:nvSpPr>
            <p:cNvPr id="592" name="Полилиния 591">
              <a:extLst>
                <a:ext uri="{FF2B5EF4-FFF2-40B4-BE49-F238E27FC236}">
                  <a16:creationId xmlns:a16="http://schemas.microsoft.com/office/drawing/2014/main" id="{39140C11-31DC-43F3-250F-248F1D3A9978}"/>
                </a:ext>
              </a:extLst>
            </p:cNvPr>
            <p:cNvSpPr/>
            <p:nvPr/>
          </p:nvSpPr>
          <p:spPr>
            <a:xfrm>
              <a:off x="6935386" y="3742284"/>
              <a:ext cx="215632" cy="23960"/>
            </a:xfrm>
            <a:custGeom>
              <a:avLst/>
              <a:gdLst>
                <a:gd name="connsiteX0" fmla="*/ 108109 w 215632"/>
                <a:gd name="connsiteY0" fmla="*/ 23737 h 23960"/>
                <a:gd name="connsiteX1" fmla="*/ 12239 w 215632"/>
                <a:gd name="connsiteY1" fmla="*/ 23737 h 23960"/>
                <a:gd name="connsiteX2" fmla="*/ 143 w 215632"/>
                <a:gd name="connsiteY2" fmla="*/ 13660 h 23960"/>
                <a:gd name="connsiteX3" fmla="*/ 8655 w 215632"/>
                <a:gd name="connsiteY3" fmla="*/ 448 h 23960"/>
                <a:gd name="connsiteX4" fmla="*/ 12911 w 215632"/>
                <a:gd name="connsiteY4" fmla="*/ 0 h 23960"/>
                <a:gd name="connsiteX5" fmla="*/ 202858 w 215632"/>
                <a:gd name="connsiteY5" fmla="*/ 0 h 23960"/>
                <a:gd name="connsiteX6" fmla="*/ 215626 w 215632"/>
                <a:gd name="connsiteY6" fmla="*/ 12093 h 23960"/>
                <a:gd name="connsiteX7" fmla="*/ 202858 w 215632"/>
                <a:gd name="connsiteY7" fmla="*/ 23961 h 23960"/>
                <a:gd name="connsiteX8" fmla="*/ 108109 w 215632"/>
                <a:gd name="connsiteY8" fmla="*/ 23737 h 2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632" h="23960">
                  <a:moveTo>
                    <a:pt x="108109" y="23737"/>
                  </a:moveTo>
                  <a:cubicBezTo>
                    <a:pt x="76301" y="23737"/>
                    <a:pt x="44270" y="23737"/>
                    <a:pt x="12239" y="23737"/>
                  </a:cubicBezTo>
                  <a:cubicBezTo>
                    <a:pt x="5967" y="23737"/>
                    <a:pt x="1039" y="19482"/>
                    <a:pt x="143" y="13660"/>
                  </a:cubicBezTo>
                  <a:cubicBezTo>
                    <a:pt x="-753" y="7614"/>
                    <a:pt x="2607" y="2239"/>
                    <a:pt x="8655" y="448"/>
                  </a:cubicBezTo>
                  <a:cubicBezTo>
                    <a:pt x="9999" y="0"/>
                    <a:pt x="11567" y="0"/>
                    <a:pt x="12911" y="0"/>
                  </a:cubicBezTo>
                  <a:cubicBezTo>
                    <a:pt x="76301" y="0"/>
                    <a:pt x="139468" y="0"/>
                    <a:pt x="202858" y="0"/>
                  </a:cubicBezTo>
                  <a:cubicBezTo>
                    <a:pt x="210474" y="0"/>
                    <a:pt x="215850" y="4926"/>
                    <a:pt x="215626" y="12093"/>
                  </a:cubicBezTo>
                  <a:cubicBezTo>
                    <a:pt x="215626" y="19034"/>
                    <a:pt x="210250" y="23961"/>
                    <a:pt x="202858" y="23961"/>
                  </a:cubicBezTo>
                  <a:cubicBezTo>
                    <a:pt x="171499" y="23737"/>
                    <a:pt x="139916" y="23737"/>
                    <a:pt x="108109" y="23737"/>
                  </a:cubicBezTo>
                  <a:close/>
                </a:path>
              </a:pathLst>
            </a:custGeom>
            <a:grpFill/>
            <a:ln w="2240" cap="flat">
              <a:noFill/>
              <a:prstDash val="solid"/>
              <a:miter/>
            </a:ln>
          </p:spPr>
          <p:txBody>
            <a:bodyPr rtlCol="0" anchor="ctr"/>
            <a:lstStyle/>
            <a:p>
              <a:endParaRPr lang="ru-RU"/>
            </a:p>
          </p:txBody>
        </p:sp>
        <p:sp>
          <p:nvSpPr>
            <p:cNvPr id="593" name="Полилиния 592">
              <a:extLst>
                <a:ext uri="{FF2B5EF4-FFF2-40B4-BE49-F238E27FC236}">
                  <a16:creationId xmlns:a16="http://schemas.microsoft.com/office/drawing/2014/main" id="{C4AF3322-80A9-D5B7-3C94-0FDDC2DD60B8}"/>
                </a:ext>
              </a:extLst>
            </p:cNvPr>
            <p:cNvSpPr/>
            <p:nvPr/>
          </p:nvSpPr>
          <p:spPr>
            <a:xfrm>
              <a:off x="6935753" y="3789982"/>
              <a:ext cx="215619" cy="23737"/>
            </a:xfrm>
            <a:custGeom>
              <a:avLst/>
              <a:gdLst>
                <a:gd name="connsiteX0" fmla="*/ 108189 w 215619"/>
                <a:gd name="connsiteY0" fmla="*/ 0 h 23737"/>
                <a:gd name="connsiteX1" fmla="*/ 203163 w 215619"/>
                <a:gd name="connsiteY1" fmla="*/ 0 h 23737"/>
                <a:gd name="connsiteX2" fmla="*/ 215483 w 215619"/>
                <a:gd name="connsiteY2" fmla="*/ 10077 h 23737"/>
                <a:gd name="connsiteX3" fmla="*/ 206971 w 215619"/>
                <a:gd name="connsiteY3" fmla="*/ 23289 h 23737"/>
                <a:gd name="connsiteX4" fmla="*/ 202715 w 215619"/>
                <a:gd name="connsiteY4" fmla="*/ 23737 h 23737"/>
                <a:gd name="connsiteX5" fmla="*/ 12768 w 215619"/>
                <a:gd name="connsiteY5" fmla="*/ 23737 h 23737"/>
                <a:gd name="connsiteX6" fmla="*/ 0 w 215619"/>
                <a:gd name="connsiteY6" fmla="*/ 11645 h 23737"/>
                <a:gd name="connsiteX7" fmla="*/ 12768 w 215619"/>
                <a:gd name="connsiteY7" fmla="*/ 0 h 23737"/>
                <a:gd name="connsiteX8" fmla="*/ 108189 w 215619"/>
                <a:gd name="connsiteY8" fmla="*/ 0 h 2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619" h="23737">
                  <a:moveTo>
                    <a:pt x="108189" y="0"/>
                  </a:moveTo>
                  <a:cubicBezTo>
                    <a:pt x="139773" y="0"/>
                    <a:pt x="171580" y="0"/>
                    <a:pt x="203163" y="0"/>
                  </a:cubicBezTo>
                  <a:cubicBezTo>
                    <a:pt x="209659" y="0"/>
                    <a:pt x="214811" y="4255"/>
                    <a:pt x="215483" y="10077"/>
                  </a:cubicBezTo>
                  <a:cubicBezTo>
                    <a:pt x="216379" y="16123"/>
                    <a:pt x="212794" y="21498"/>
                    <a:pt x="206971" y="23289"/>
                  </a:cubicBezTo>
                  <a:cubicBezTo>
                    <a:pt x="205627" y="23737"/>
                    <a:pt x="204059" y="23737"/>
                    <a:pt x="202715" y="23737"/>
                  </a:cubicBezTo>
                  <a:cubicBezTo>
                    <a:pt x="139325" y="23737"/>
                    <a:pt x="76158" y="23737"/>
                    <a:pt x="12768" y="23737"/>
                  </a:cubicBezTo>
                  <a:cubicBezTo>
                    <a:pt x="5152" y="23737"/>
                    <a:pt x="0" y="18811"/>
                    <a:pt x="0" y="11645"/>
                  </a:cubicBezTo>
                  <a:cubicBezTo>
                    <a:pt x="0" y="4703"/>
                    <a:pt x="5376" y="0"/>
                    <a:pt x="12768" y="0"/>
                  </a:cubicBezTo>
                  <a:cubicBezTo>
                    <a:pt x="44575" y="0"/>
                    <a:pt x="76382" y="0"/>
                    <a:pt x="108189" y="0"/>
                  </a:cubicBezTo>
                  <a:close/>
                </a:path>
              </a:pathLst>
            </a:custGeom>
            <a:grpFill/>
            <a:ln w="2240" cap="flat">
              <a:noFill/>
              <a:prstDash val="solid"/>
              <a:miter/>
            </a:ln>
          </p:spPr>
          <p:txBody>
            <a:bodyPr rtlCol="0" anchor="ctr"/>
            <a:lstStyle/>
            <a:p>
              <a:endParaRPr lang="ru-RU"/>
            </a:p>
          </p:txBody>
        </p:sp>
        <p:sp>
          <p:nvSpPr>
            <p:cNvPr id="594" name="Полилиния 593">
              <a:extLst>
                <a:ext uri="{FF2B5EF4-FFF2-40B4-BE49-F238E27FC236}">
                  <a16:creationId xmlns:a16="http://schemas.microsoft.com/office/drawing/2014/main" id="{F1819B95-4708-08B8-3802-31B51181BE2E}"/>
                </a:ext>
              </a:extLst>
            </p:cNvPr>
            <p:cNvSpPr/>
            <p:nvPr/>
          </p:nvSpPr>
          <p:spPr>
            <a:xfrm>
              <a:off x="6935753" y="3837904"/>
              <a:ext cx="167771" cy="23961"/>
            </a:xfrm>
            <a:custGeom>
              <a:avLst/>
              <a:gdLst>
                <a:gd name="connsiteX0" fmla="*/ 83774 w 167771"/>
                <a:gd name="connsiteY0" fmla="*/ 23961 h 23961"/>
                <a:gd name="connsiteX1" fmla="*/ 13216 w 167771"/>
                <a:gd name="connsiteY1" fmla="*/ 23961 h 23961"/>
                <a:gd name="connsiteX2" fmla="*/ 0 w 167771"/>
                <a:gd name="connsiteY2" fmla="*/ 11869 h 23961"/>
                <a:gd name="connsiteX3" fmla="*/ 13216 w 167771"/>
                <a:gd name="connsiteY3" fmla="*/ 0 h 23961"/>
                <a:gd name="connsiteX4" fmla="*/ 154556 w 167771"/>
                <a:gd name="connsiteY4" fmla="*/ 0 h 23961"/>
                <a:gd name="connsiteX5" fmla="*/ 167772 w 167771"/>
                <a:gd name="connsiteY5" fmla="*/ 12093 h 23961"/>
                <a:gd name="connsiteX6" fmla="*/ 154556 w 167771"/>
                <a:gd name="connsiteY6" fmla="*/ 23961 h 23961"/>
                <a:gd name="connsiteX7" fmla="*/ 83774 w 167771"/>
                <a:gd name="connsiteY7" fmla="*/ 23961 h 2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771" h="23961">
                  <a:moveTo>
                    <a:pt x="83774" y="23961"/>
                  </a:moveTo>
                  <a:cubicBezTo>
                    <a:pt x="60255" y="23961"/>
                    <a:pt x="36735" y="23961"/>
                    <a:pt x="13216" y="23961"/>
                  </a:cubicBezTo>
                  <a:cubicBezTo>
                    <a:pt x="5152" y="23961"/>
                    <a:pt x="0" y="19034"/>
                    <a:pt x="0" y="11869"/>
                  </a:cubicBezTo>
                  <a:cubicBezTo>
                    <a:pt x="0" y="4703"/>
                    <a:pt x="5376" y="0"/>
                    <a:pt x="13216" y="0"/>
                  </a:cubicBezTo>
                  <a:cubicBezTo>
                    <a:pt x="60255" y="0"/>
                    <a:pt x="107294" y="0"/>
                    <a:pt x="154556" y="0"/>
                  </a:cubicBezTo>
                  <a:cubicBezTo>
                    <a:pt x="162620" y="0"/>
                    <a:pt x="167772" y="4927"/>
                    <a:pt x="167772" y="12093"/>
                  </a:cubicBezTo>
                  <a:cubicBezTo>
                    <a:pt x="167772" y="19258"/>
                    <a:pt x="162396" y="23961"/>
                    <a:pt x="154556" y="23961"/>
                  </a:cubicBezTo>
                  <a:cubicBezTo>
                    <a:pt x="131037" y="23961"/>
                    <a:pt x="107294" y="23961"/>
                    <a:pt x="83774" y="23961"/>
                  </a:cubicBezTo>
                  <a:close/>
                </a:path>
              </a:pathLst>
            </a:custGeom>
            <a:grpFill/>
            <a:ln w="2240" cap="flat">
              <a:noFill/>
              <a:prstDash val="solid"/>
              <a:miter/>
            </a:ln>
          </p:spPr>
          <p:txBody>
            <a:bodyPr rtlCol="0" anchor="ctr"/>
            <a:lstStyle/>
            <a:p>
              <a:endParaRPr lang="ru-RU"/>
            </a:p>
          </p:txBody>
        </p:sp>
        <p:sp>
          <p:nvSpPr>
            <p:cNvPr id="595" name="Полилиния 594">
              <a:extLst>
                <a:ext uri="{FF2B5EF4-FFF2-40B4-BE49-F238E27FC236}">
                  <a16:creationId xmlns:a16="http://schemas.microsoft.com/office/drawing/2014/main" id="{D6E459ED-A881-A6EE-C9ED-4D6D87E3FCDA}"/>
                </a:ext>
              </a:extLst>
            </p:cNvPr>
            <p:cNvSpPr/>
            <p:nvPr/>
          </p:nvSpPr>
          <p:spPr>
            <a:xfrm>
              <a:off x="6935971" y="3646216"/>
              <a:ext cx="103722" cy="23960"/>
            </a:xfrm>
            <a:custGeom>
              <a:avLst/>
              <a:gdLst>
                <a:gd name="connsiteX0" fmla="*/ 51750 w 103722"/>
                <a:gd name="connsiteY0" fmla="*/ 23961 h 23960"/>
                <a:gd name="connsiteX1" fmla="*/ 12774 w 103722"/>
                <a:gd name="connsiteY1" fmla="*/ 23961 h 23960"/>
                <a:gd name="connsiteX2" fmla="*/ 7 w 103722"/>
                <a:gd name="connsiteY2" fmla="*/ 11869 h 23960"/>
                <a:gd name="connsiteX3" fmla="*/ 12774 w 103722"/>
                <a:gd name="connsiteY3" fmla="*/ 0 h 23960"/>
                <a:gd name="connsiteX4" fmla="*/ 90949 w 103722"/>
                <a:gd name="connsiteY4" fmla="*/ 0 h 23960"/>
                <a:gd name="connsiteX5" fmla="*/ 103716 w 103722"/>
                <a:gd name="connsiteY5" fmla="*/ 12093 h 23960"/>
                <a:gd name="connsiteX6" fmla="*/ 90949 w 103722"/>
                <a:gd name="connsiteY6" fmla="*/ 23961 h 23960"/>
                <a:gd name="connsiteX7" fmla="*/ 51750 w 103722"/>
                <a:gd name="connsiteY7" fmla="*/ 23961 h 2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22" h="23960">
                  <a:moveTo>
                    <a:pt x="51750" y="23961"/>
                  </a:moveTo>
                  <a:cubicBezTo>
                    <a:pt x="38758" y="23961"/>
                    <a:pt x="25766" y="23961"/>
                    <a:pt x="12774" y="23961"/>
                  </a:cubicBezTo>
                  <a:cubicBezTo>
                    <a:pt x="5159" y="23961"/>
                    <a:pt x="-217" y="19034"/>
                    <a:pt x="7" y="11869"/>
                  </a:cubicBezTo>
                  <a:cubicBezTo>
                    <a:pt x="7" y="4926"/>
                    <a:pt x="5382" y="0"/>
                    <a:pt x="12774" y="0"/>
                  </a:cubicBezTo>
                  <a:cubicBezTo>
                    <a:pt x="38758" y="0"/>
                    <a:pt x="64965" y="0"/>
                    <a:pt x="90949" y="0"/>
                  </a:cubicBezTo>
                  <a:cubicBezTo>
                    <a:pt x="98564" y="0"/>
                    <a:pt x="103940" y="4926"/>
                    <a:pt x="103716" y="12093"/>
                  </a:cubicBezTo>
                  <a:cubicBezTo>
                    <a:pt x="103716" y="19034"/>
                    <a:pt x="98340" y="23961"/>
                    <a:pt x="90949" y="23961"/>
                  </a:cubicBezTo>
                  <a:cubicBezTo>
                    <a:pt x="77733" y="23961"/>
                    <a:pt x="64741" y="23961"/>
                    <a:pt x="51750" y="23961"/>
                  </a:cubicBezTo>
                  <a:close/>
                </a:path>
              </a:pathLst>
            </a:custGeom>
            <a:grpFill/>
            <a:ln w="2240" cap="flat">
              <a:noFill/>
              <a:prstDash val="solid"/>
              <a:miter/>
            </a:ln>
          </p:spPr>
          <p:txBody>
            <a:bodyPr rtlCol="0" anchor="ctr"/>
            <a:lstStyle/>
            <a:p>
              <a:endParaRPr lang="ru-RU"/>
            </a:p>
          </p:txBody>
        </p:sp>
        <p:sp>
          <p:nvSpPr>
            <p:cNvPr id="596" name="Полилиния 595">
              <a:extLst>
                <a:ext uri="{FF2B5EF4-FFF2-40B4-BE49-F238E27FC236}">
                  <a16:creationId xmlns:a16="http://schemas.microsoft.com/office/drawing/2014/main" id="{486BF9FC-B44E-75B8-94B9-17E302FB3F3D}"/>
                </a:ext>
              </a:extLst>
            </p:cNvPr>
            <p:cNvSpPr/>
            <p:nvPr/>
          </p:nvSpPr>
          <p:spPr>
            <a:xfrm>
              <a:off x="7047527" y="3909563"/>
              <a:ext cx="103709" cy="23961"/>
            </a:xfrm>
            <a:custGeom>
              <a:avLst/>
              <a:gdLst>
                <a:gd name="connsiteX0" fmla="*/ 51742 w 103709"/>
                <a:gd name="connsiteY0" fmla="*/ 23961 h 23961"/>
                <a:gd name="connsiteX1" fmla="*/ 12992 w 103709"/>
                <a:gd name="connsiteY1" fmla="*/ 23961 h 23961"/>
                <a:gd name="connsiteX2" fmla="*/ 0 w 103709"/>
                <a:gd name="connsiteY2" fmla="*/ 12093 h 23961"/>
                <a:gd name="connsiteX3" fmla="*/ 12992 w 103709"/>
                <a:gd name="connsiteY3" fmla="*/ 0 h 23961"/>
                <a:gd name="connsiteX4" fmla="*/ 90718 w 103709"/>
                <a:gd name="connsiteY4" fmla="*/ 0 h 23961"/>
                <a:gd name="connsiteX5" fmla="*/ 103709 w 103709"/>
                <a:gd name="connsiteY5" fmla="*/ 11869 h 23961"/>
                <a:gd name="connsiteX6" fmla="*/ 90718 w 103709"/>
                <a:gd name="connsiteY6" fmla="*/ 23961 h 23961"/>
                <a:gd name="connsiteX7" fmla="*/ 51742 w 103709"/>
                <a:gd name="connsiteY7" fmla="*/ 23961 h 2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9" h="23961">
                  <a:moveTo>
                    <a:pt x="51742" y="23961"/>
                  </a:moveTo>
                  <a:cubicBezTo>
                    <a:pt x="38751" y="23961"/>
                    <a:pt x="25983" y="23961"/>
                    <a:pt x="12992" y="23961"/>
                  </a:cubicBezTo>
                  <a:cubicBezTo>
                    <a:pt x="5152" y="23961"/>
                    <a:pt x="0" y="19034"/>
                    <a:pt x="0" y="12093"/>
                  </a:cubicBezTo>
                  <a:cubicBezTo>
                    <a:pt x="0" y="4927"/>
                    <a:pt x="5152" y="0"/>
                    <a:pt x="12992" y="0"/>
                  </a:cubicBezTo>
                  <a:cubicBezTo>
                    <a:pt x="38975" y="0"/>
                    <a:pt x="64734" y="0"/>
                    <a:pt x="90718" y="0"/>
                  </a:cubicBezTo>
                  <a:cubicBezTo>
                    <a:pt x="98557" y="0"/>
                    <a:pt x="103709" y="4703"/>
                    <a:pt x="103709" y="11869"/>
                  </a:cubicBezTo>
                  <a:cubicBezTo>
                    <a:pt x="103709" y="19034"/>
                    <a:pt x="98557" y="23961"/>
                    <a:pt x="90718" y="23961"/>
                  </a:cubicBezTo>
                  <a:cubicBezTo>
                    <a:pt x="77726" y="23961"/>
                    <a:pt x="64734" y="23961"/>
                    <a:pt x="51742" y="23961"/>
                  </a:cubicBezTo>
                  <a:close/>
                </a:path>
              </a:pathLst>
            </a:custGeom>
            <a:grpFill/>
            <a:ln w="2240" cap="flat">
              <a:noFill/>
              <a:prstDash val="solid"/>
              <a:miter/>
            </a:ln>
          </p:spPr>
          <p:txBody>
            <a:bodyPr rtlCol="0" anchor="ctr"/>
            <a:lstStyle/>
            <a:p>
              <a:endParaRPr lang="ru-RU"/>
            </a:p>
          </p:txBody>
        </p:sp>
      </p:grpSp>
      <p:grpSp>
        <p:nvGrpSpPr>
          <p:cNvPr id="597" name="Рисунок 2">
            <a:extLst>
              <a:ext uri="{FF2B5EF4-FFF2-40B4-BE49-F238E27FC236}">
                <a16:creationId xmlns:a16="http://schemas.microsoft.com/office/drawing/2014/main" id="{5181AE70-6674-BDA8-4F50-17F468834D3A}"/>
              </a:ext>
            </a:extLst>
          </p:cNvPr>
          <p:cNvGrpSpPr/>
          <p:nvPr/>
        </p:nvGrpSpPr>
        <p:grpSpPr>
          <a:xfrm>
            <a:off x="9996933" y="3827420"/>
            <a:ext cx="317284" cy="318082"/>
            <a:chOff x="6281690" y="3578812"/>
            <a:chExt cx="402517" cy="403530"/>
          </a:xfrm>
          <a:solidFill>
            <a:schemeClr val="tx2"/>
          </a:solidFill>
        </p:grpSpPr>
        <p:sp>
          <p:nvSpPr>
            <p:cNvPr id="598" name="Полилиния 597">
              <a:extLst>
                <a:ext uri="{FF2B5EF4-FFF2-40B4-BE49-F238E27FC236}">
                  <a16:creationId xmlns:a16="http://schemas.microsoft.com/office/drawing/2014/main" id="{378A8AF1-2613-E0F5-E75B-F24821F7CCB7}"/>
                </a:ext>
              </a:extLst>
            </p:cNvPr>
            <p:cNvSpPr/>
            <p:nvPr/>
          </p:nvSpPr>
          <p:spPr>
            <a:xfrm>
              <a:off x="6281690" y="3578812"/>
              <a:ext cx="402517" cy="403530"/>
            </a:xfrm>
            <a:custGeom>
              <a:avLst/>
              <a:gdLst>
                <a:gd name="connsiteX0" fmla="*/ 402518 w 402517"/>
                <a:gd name="connsiteY0" fmla="*/ 33142 h 403530"/>
                <a:gd name="connsiteX1" fmla="*/ 402518 w 402517"/>
                <a:gd name="connsiteY1" fmla="*/ 394797 h 403530"/>
                <a:gd name="connsiteX2" fmla="*/ 389974 w 402517"/>
                <a:gd name="connsiteY2" fmla="*/ 403530 h 403530"/>
                <a:gd name="connsiteX3" fmla="*/ 59807 w 402517"/>
                <a:gd name="connsiteY3" fmla="*/ 403530 h 403530"/>
                <a:gd name="connsiteX4" fmla="*/ 47263 w 402517"/>
                <a:gd name="connsiteY4" fmla="*/ 390766 h 403530"/>
                <a:gd name="connsiteX5" fmla="*/ 47263 w 402517"/>
                <a:gd name="connsiteY5" fmla="*/ 358072 h 403530"/>
                <a:gd name="connsiteX6" fmla="*/ 43679 w 402517"/>
                <a:gd name="connsiteY6" fmla="*/ 353369 h 403530"/>
                <a:gd name="connsiteX7" fmla="*/ 0 w 402517"/>
                <a:gd name="connsiteY7" fmla="*/ 297161 h 403530"/>
                <a:gd name="connsiteX8" fmla="*/ 12544 w 402517"/>
                <a:gd name="connsiteY8" fmla="*/ 284621 h 403530"/>
                <a:gd name="connsiteX9" fmla="*/ 43231 w 402517"/>
                <a:gd name="connsiteY9" fmla="*/ 284621 h 403530"/>
                <a:gd name="connsiteX10" fmla="*/ 47263 w 402517"/>
                <a:gd name="connsiteY10" fmla="*/ 284397 h 403530"/>
                <a:gd name="connsiteX11" fmla="*/ 47263 w 402517"/>
                <a:gd name="connsiteY11" fmla="*/ 259316 h 403530"/>
                <a:gd name="connsiteX12" fmla="*/ 47263 w 402517"/>
                <a:gd name="connsiteY12" fmla="*/ 37173 h 403530"/>
                <a:gd name="connsiteX13" fmla="*/ 60031 w 402517"/>
                <a:gd name="connsiteY13" fmla="*/ 24185 h 403530"/>
                <a:gd name="connsiteX14" fmla="*/ 72574 w 402517"/>
                <a:gd name="connsiteY14" fmla="*/ 24185 h 403530"/>
                <a:gd name="connsiteX15" fmla="*/ 95198 w 402517"/>
                <a:gd name="connsiteY15" fmla="*/ 24185 h 403530"/>
                <a:gd name="connsiteX16" fmla="*/ 95198 w 402517"/>
                <a:gd name="connsiteY16" fmla="*/ 15675 h 403530"/>
                <a:gd name="connsiteX17" fmla="*/ 103934 w 402517"/>
                <a:gd name="connsiteY17" fmla="*/ 672 h 403530"/>
                <a:gd name="connsiteX18" fmla="*/ 110206 w 402517"/>
                <a:gd name="connsiteY18" fmla="*/ 672 h 403530"/>
                <a:gd name="connsiteX19" fmla="*/ 118941 w 402517"/>
                <a:gd name="connsiteY19" fmla="*/ 23961 h 403530"/>
                <a:gd name="connsiteX20" fmla="*/ 142460 w 402517"/>
                <a:gd name="connsiteY20" fmla="*/ 23961 h 403530"/>
                <a:gd name="connsiteX21" fmla="*/ 142460 w 402517"/>
                <a:gd name="connsiteY21" fmla="*/ 15452 h 403530"/>
                <a:gd name="connsiteX22" fmla="*/ 151196 w 402517"/>
                <a:gd name="connsiteY22" fmla="*/ 448 h 403530"/>
                <a:gd name="connsiteX23" fmla="*/ 157468 w 402517"/>
                <a:gd name="connsiteY23" fmla="*/ 448 h 403530"/>
                <a:gd name="connsiteX24" fmla="*/ 166204 w 402517"/>
                <a:gd name="connsiteY24" fmla="*/ 23737 h 403530"/>
                <a:gd name="connsiteX25" fmla="*/ 284921 w 402517"/>
                <a:gd name="connsiteY25" fmla="*/ 23737 h 403530"/>
                <a:gd name="connsiteX26" fmla="*/ 284921 w 402517"/>
                <a:gd name="connsiteY26" fmla="*/ 15227 h 403530"/>
                <a:gd name="connsiteX27" fmla="*/ 293657 w 402517"/>
                <a:gd name="connsiteY27" fmla="*/ 224 h 403530"/>
                <a:gd name="connsiteX28" fmla="*/ 299928 w 402517"/>
                <a:gd name="connsiteY28" fmla="*/ 224 h 403530"/>
                <a:gd name="connsiteX29" fmla="*/ 308664 w 402517"/>
                <a:gd name="connsiteY29" fmla="*/ 23513 h 403530"/>
                <a:gd name="connsiteX30" fmla="*/ 332183 w 402517"/>
                <a:gd name="connsiteY30" fmla="*/ 23513 h 403530"/>
                <a:gd name="connsiteX31" fmla="*/ 332183 w 402517"/>
                <a:gd name="connsiteY31" fmla="*/ 15004 h 403530"/>
                <a:gd name="connsiteX32" fmla="*/ 340920 w 402517"/>
                <a:gd name="connsiteY32" fmla="*/ 0 h 403530"/>
                <a:gd name="connsiteX33" fmla="*/ 347191 w 402517"/>
                <a:gd name="connsiteY33" fmla="*/ 0 h 403530"/>
                <a:gd name="connsiteX34" fmla="*/ 355927 w 402517"/>
                <a:gd name="connsiteY34" fmla="*/ 23513 h 403530"/>
                <a:gd name="connsiteX35" fmla="*/ 387958 w 402517"/>
                <a:gd name="connsiteY35" fmla="*/ 23289 h 403530"/>
                <a:gd name="connsiteX36" fmla="*/ 402518 w 402517"/>
                <a:gd name="connsiteY36" fmla="*/ 33142 h 403530"/>
                <a:gd name="connsiteX37" fmla="*/ 378999 w 402517"/>
                <a:gd name="connsiteY37" fmla="*/ 120029 h 403530"/>
                <a:gd name="connsiteX38" fmla="*/ 71007 w 402517"/>
                <a:gd name="connsiteY38" fmla="*/ 120029 h 403530"/>
                <a:gd name="connsiteX39" fmla="*/ 71007 w 402517"/>
                <a:gd name="connsiteY39" fmla="*/ 284845 h 403530"/>
                <a:gd name="connsiteX40" fmla="*/ 76382 w 402517"/>
                <a:gd name="connsiteY40" fmla="*/ 284845 h 403530"/>
                <a:gd name="connsiteX41" fmla="*/ 294329 w 402517"/>
                <a:gd name="connsiteY41" fmla="*/ 284845 h 403530"/>
                <a:gd name="connsiteX42" fmla="*/ 308216 w 402517"/>
                <a:gd name="connsiteY42" fmla="*/ 297833 h 403530"/>
                <a:gd name="connsiteX43" fmla="*/ 353687 w 402517"/>
                <a:gd name="connsiteY43" fmla="*/ 330528 h 403530"/>
                <a:gd name="connsiteX44" fmla="*/ 378999 w 402517"/>
                <a:gd name="connsiteY44" fmla="*/ 295146 h 403530"/>
                <a:gd name="connsiteX45" fmla="*/ 378999 w 402517"/>
                <a:gd name="connsiteY45" fmla="*/ 122940 h 403530"/>
                <a:gd name="connsiteX46" fmla="*/ 378999 w 402517"/>
                <a:gd name="connsiteY46" fmla="*/ 120029 h 403530"/>
                <a:gd name="connsiteX47" fmla="*/ 70782 w 402517"/>
                <a:gd name="connsiteY47" fmla="*/ 95844 h 403530"/>
                <a:gd name="connsiteX48" fmla="*/ 378774 w 402517"/>
                <a:gd name="connsiteY48" fmla="*/ 95844 h 403530"/>
                <a:gd name="connsiteX49" fmla="*/ 378774 w 402517"/>
                <a:gd name="connsiteY49" fmla="*/ 48370 h 403530"/>
                <a:gd name="connsiteX50" fmla="*/ 355479 w 402517"/>
                <a:gd name="connsiteY50" fmla="*/ 48370 h 403530"/>
                <a:gd name="connsiteX51" fmla="*/ 355479 w 402517"/>
                <a:gd name="connsiteY51" fmla="*/ 59119 h 403530"/>
                <a:gd name="connsiteX52" fmla="*/ 343831 w 402517"/>
                <a:gd name="connsiteY52" fmla="*/ 71659 h 403530"/>
                <a:gd name="connsiteX53" fmla="*/ 331960 w 402517"/>
                <a:gd name="connsiteY53" fmla="*/ 58895 h 403530"/>
                <a:gd name="connsiteX54" fmla="*/ 331960 w 402517"/>
                <a:gd name="connsiteY54" fmla="*/ 48146 h 403530"/>
                <a:gd name="connsiteX55" fmla="*/ 308440 w 402517"/>
                <a:gd name="connsiteY55" fmla="*/ 48146 h 403530"/>
                <a:gd name="connsiteX56" fmla="*/ 308440 w 402517"/>
                <a:gd name="connsiteY56" fmla="*/ 59343 h 403530"/>
                <a:gd name="connsiteX57" fmla="*/ 296792 w 402517"/>
                <a:gd name="connsiteY57" fmla="*/ 71435 h 403530"/>
                <a:gd name="connsiteX58" fmla="*/ 284921 w 402517"/>
                <a:gd name="connsiteY58" fmla="*/ 59119 h 403530"/>
                <a:gd name="connsiteX59" fmla="*/ 284921 w 402517"/>
                <a:gd name="connsiteY59" fmla="*/ 47922 h 403530"/>
                <a:gd name="connsiteX60" fmla="*/ 166204 w 402517"/>
                <a:gd name="connsiteY60" fmla="*/ 47922 h 403530"/>
                <a:gd name="connsiteX61" fmla="*/ 166204 w 402517"/>
                <a:gd name="connsiteY61" fmla="*/ 59119 h 403530"/>
                <a:gd name="connsiteX62" fmla="*/ 154332 w 402517"/>
                <a:gd name="connsiteY62" fmla="*/ 71435 h 403530"/>
                <a:gd name="connsiteX63" fmla="*/ 142685 w 402517"/>
                <a:gd name="connsiteY63" fmla="*/ 59343 h 403530"/>
                <a:gd name="connsiteX64" fmla="*/ 142685 w 402517"/>
                <a:gd name="connsiteY64" fmla="*/ 48146 h 403530"/>
                <a:gd name="connsiteX65" fmla="*/ 119165 w 402517"/>
                <a:gd name="connsiteY65" fmla="*/ 48146 h 403530"/>
                <a:gd name="connsiteX66" fmla="*/ 119165 w 402517"/>
                <a:gd name="connsiteY66" fmla="*/ 59343 h 403530"/>
                <a:gd name="connsiteX67" fmla="*/ 107294 w 402517"/>
                <a:gd name="connsiteY67" fmla="*/ 71659 h 403530"/>
                <a:gd name="connsiteX68" fmla="*/ 95646 w 402517"/>
                <a:gd name="connsiteY68" fmla="*/ 59567 h 403530"/>
                <a:gd name="connsiteX69" fmla="*/ 95646 w 402517"/>
                <a:gd name="connsiteY69" fmla="*/ 48370 h 403530"/>
                <a:gd name="connsiteX70" fmla="*/ 71454 w 402517"/>
                <a:gd name="connsiteY70" fmla="*/ 48370 h 403530"/>
                <a:gd name="connsiteX71" fmla="*/ 70782 w 402517"/>
                <a:gd name="connsiteY71" fmla="*/ 95844 h 403530"/>
                <a:gd name="connsiteX72" fmla="*/ 378774 w 402517"/>
                <a:gd name="connsiteY72" fmla="*/ 343964 h 403530"/>
                <a:gd name="connsiteX73" fmla="*/ 334423 w 402517"/>
                <a:gd name="connsiteY73" fmla="*/ 355608 h 403530"/>
                <a:gd name="connsiteX74" fmla="*/ 75710 w 402517"/>
                <a:gd name="connsiteY74" fmla="*/ 355384 h 403530"/>
                <a:gd name="connsiteX75" fmla="*/ 71007 w 402517"/>
                <a:gd name="connsiteY75" fmla="*/ 355384 h 403530"/>
                <a:gd name="connsiteX76" fmla="*/ 71007 w 402517"/>
                <a:gd name="connsiteY76" fmla="*/ 379569 h 403530"/>
                <a:gd name="connsiteX77" fmla="*/ 378774 w 402517"/>
                <a:gd name="connsiteY77" fmla="*/ 379569 h 403530"/>
                <a:gd name="connsiteX78" fmla="*/ 378774 w 402517"/>
                <a:gd name="connsiteY78" fmla="*/ 343964 h 403530"/>
                <a:gd name="connsiteX79" fmla="*/ 25759 w 402517"/>
                <a:gd name="connsiteY79" fmla="*/ 308582 h 403530"/>
                <a:gd name="connsiteX80" fmla="*/ 59583 w 402517"/>
                <a:gd name="connsiteY80" fmla="*/ 332095 h 403530"/>
                <a:gd name="connsiteX81" fmla="*/ 292761 w 402517"/>
                <a:gd name="connsiteY81" fmla="*/ 332095 h 403530"/>
                <a:gd name="connsiteX82" fmla="*/ 294776 w 402517"/>
                <a:gd name="connsiteY82" fmla="*/ 331871 h 403530"/>
                <a:gd name="connsiteX83" fmla="*/ 286712 w 402517"/>
                <a:gd name="connsiteY83" fmla="*/ 312613 h 403530"/>
                <a:gd name="connsiteX84" fmla="*/ 280889 w 402517"/>
                <a:gd name="connsiteY84" fmla="*/ 308358 h 403530"/>
                <a:gd name="connsiteX85" fmla="*/ 30239 w 402517"/>
                <a:gd name="connsiteY85" fmla="*/ 308358 h 403530"/>
                <a:gd name="connsiteX86" fmla="*/ 25759 w 402517"/>
                <a:gd name="connsiteY86" fmla="*/ 308582 h 40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02517" h="403530">
                  <a:moveTo>
                    <a:pt x="402518" y="33142"/>
                  </a:moveTo>
                  <a:cubicBezTo>
                    <a:pt x="402518" y="153619"/>
                    <a:pt x="402518" y="274320"/>
                    <a:pt x="402518" y="394797"/>
                  </a:cubicBezTo>
                  <a:cubicBezTo>
                    <a:pt x="400054" y="400171"/>
                    <a:pt x="396246" y="403530"/>
                    <a:pt x="389974" y="403530"/>
                  </a:cubicBezTo>
                  <a:cubicBezTo>
                    <a:pt x="279993" y="403530"/>
                    <a:pt x="169788" y="403530"/>
                    <a:pt x="59807" y="403530"/>
                  </a:cubicBezTo>
                  <a:cubicBezTo>
                    <a:pt x="51967" y="403530"/>
                    <a:pt x="47263" y="398828"/>
                    <a:pt x="47263" y="390766"/>
                  </a:cubicBezTo>
                  <a:cubicBezTo>
                    <a:pt x="47263" y="379793"/>
                    <a:pt x="47039" y="369044"/>
                    <a:pt x="47263" y="358072"/>
                  </a:cubicBezTo>
                  <a:cubicBezTo>
                    <a:pt x="47263" y="355160"/>
                    <a:pt x="46367" y="354041"/>
                    <a:pt x="43679" y="353369"/>
                  </a:cubicBezTo>
                  <a:cubicBezTo>
                    <a:pt x="17920" y="346203"/>
                    <a:pt x="0" y="323138"/>
                    <a:pt x="0" y="297161"/>
                  </a:cubicBezTo>
                  <a:cubicBezTo>
                    <a:pt x="0" y="289547"/>
                    <a:pt x="4928" y="284845"/>
                    <a:pt x="12544" y="284621"/>
                  </a:cubicBezTo>
                  <a:cubicBezTo>
                    <a:pt x="22848" y="284621"/>
                    <a:pt x="32928" y="284621"/>
                    <a:pt x="43231" y="284621"/>
                  </a:cubicBezTo>
                  <a:cubicBezTo>
                    <a:pt x="44575" y="284621"/>
                    <a:pt x="45695" y="284397"/>
                    <a:pt x="47263" y="284397"/>
                  </a:cubicBezTo>
                  <a:cubicBezTo>
                    <a:pt x="47263" y="275887"/>
                    <a:pt x="47263" y="267602"/>
                    <a:pt x="47263" y="259316"/>
                  </a:cubicBezTo>
                  <a:cubicBezTo>
                    <a:pt x="47263" y="185194"/>
                    <a:pt x="47263" y="111295"/>
                    <a:pt x="47263" y="37173"/>
                  </a:cubicBezTo>
                  <a:cubicBezTo>
                    <a:pt x="47263" y="28888"/>
                    <a:pt x="51967" y="24185"/>
                    <a:pt x="60031" y="24185"/>
                  </a:cubicBezTo>
                  <a:cubicBezTo>
                    <a:pt x="64287" y="24185"/>
                    <a:pt x="68318" y="24185"/>
                    <a:pt x="72574" y="24185"/>
                  </a:cubicBezTo>
                  <a:cubicBezTo>
                    <a:pt x="79966" y="24185"/>
                    <a:pt x="87358" y="24185"/>
                    <a:pt x="95198" y="24185"/>
                  </a:cubicBezTo>
                  <a:cubicBezTo>
                    <a:pt x="95198" y="21050"/>
                    <a:pt x="95422" y="18363"/>
                    <a:pt x="95198" y="15675"/>
                  </a:cubicBezTo>
                  <a:cubicBezTo>
                    <a:pt x="94526" y="8509"/>
                    <a:pt x="97214" y="3583"/>
                    <a:pt x="103934" y="672"/>
                  </a:cubicBezTo>
                  <a:cubicBezTo>
                    <a:pt x="105949" y="672"/>
                    <a:pt x="108189" y="672"/>
                    <a:pt x="110206" y="672"/>
                  </a:cubicBezTo>
                  <a:cubicBezTo>
                    <a:pt x="121629" y="5150"/>
                    <a:pt x="118269" y="15452"/>
                    <a:pt x="118941" y="23961"/>
                  </a:cubicBezTo>
                  <a:cubicBezTo>
                    <a:pt x="127005" y="23961"/>
                    <a:pt x="134621" y="23961"/>
                    <a:pt x="142460" y="23961"/>
                  </a:cubicBezTo>
                  <a:cubicBezTo>
                    <a:pt x="142460" y="21050"/>
                    <a:pt x="142685" y="18139"/>
                    <a:pt x="142460" y="15452"/>
                  </a:cubicBezTo>
                  <a:cubicBezTo>
                    <a:pt x="141788" y="8285"/>
                    <a:pt x="144700" y="3359"/>
                    <a:pt x="151196" y="448"/>
                  </a:cubicBezTo>
                  <a:cubicBezTo>
                    <a:pt x="153212" y="448"/>
                    <a:pt x="155452" y="448"/>
                    <a:pt x="157468" y="448"/>
                  </a:cubicBezTo>
                  <a:cubicBezTo>
                    <a:pt x="168892" y="4926"/>
                    <a:pt x="165532" y="15227"/>
                    <a:pt x="166204" y="23737"/>
                  </a:cubicBezTo>
                  <a:cubicBezTo>
                    <a:pt x="206075" y="23737"/>
                    <a:pt x="245274" y="23737"/>
                    <a:pt x="284921" y="23737"/>
                  </a:cubicBezTo>
                  <a:cubicBezTo>
                    <a:pt x="284921" y="20826"/>
                    <a:pt x="285145" y="18139"/>
                    <a:pt x="284921" y="15227"/>
                  </a:cubicBezTo>
                  <a:cubicBezTo>
                    <a:pt x="284249" y="8062"/>
                    <a:pt x="286937" y="3135"/>
                    <a:pt x="293657" y="224"/>
                  </a:cubicBezTo>
                  <a:cubicBezTo>
                    <a:pt x="295672" y="224"/>
                    <a:pt x="297912" y="224"/>
                    <a:pt x="299928" y="224"/>
                  </a:cubicBezTo>
                  <a:cubicBezTo>
                    <a:pt x="311352" y="4703"/>
                    <a:pt x="307992" y="15004"/>
                    <a:pt x="308664" y="23513"/>
                  </a:cubicBezTo>
                  <a:cubicBezTo>
                    <a:pt x="316728" y="23513"/>
                    <a:pt x="324344" y="23513"/>
                    <a:pt x="332183" y="23513"/>
                  </a:cubicBezTo>
                  <a:cubicBezTo>
                    <a:pt x="332183" y="20602"/>
                    <a:pt x="332408" y="17691"/>
                    <a:pt x="332183" y="15004"/>
                  </a:cubicBezTo>
                  <a:cubicBezTo>
                    <a:pt x="331511" y="7838"/>
                    <a:pt x="334423" y="2911"/>
                    <a:pt x="340920" y="0"/>
                  </a:cubicBezTo>
                  <a:cubicBezTo>
                    <a:pt x="342935" y="0"/>
                    <a:pt x="345175" y="0"/>
                    <a:pt x="347191" y="0"/>
                  </a:cubicBezTo>
                  <a:cubicBezTo>
                    <a:pt x="358615" y="4479"/>
                    <a:pt x="355255" y="14780"/>
                    <a:pt x="355927" y="23513"/>
                  </a:cubicBezTo>
                  <a:cubicBezTo>
                    <a:pt x="366902" y="23513"/>
                    <a:pt x="377430" y="23737"/>
                    <a:pt x="387958" y="23289"/>
                  </a:cubicBezTo>
                  <a:cubicBezTo>
                    <a:pt x="394678" y="24185"/>
                    <a:pt x="399606" y="26648"/>
                    <a:pt x="402518" y="33142"/>
                  </a:cubicBezTo>
                  <a:close/>
                  <a:moveTo>
                    <a:pt x="378999" y="120029"/>
                  </a:moveTo>
                  <a:cubicBezTo>
                    <a:pt x="275961" y="120029"/>
                    <a:pt x="173372" y="120029"/>
                    <a:pt x="71007" y="120029"/>
                  </a:cubicBezTo>
                  <a:cubicBezTo>
                    <a:pt x="71007" y="175117"/>
                    <a:pt x="71007" y="229981"/>
                    <a:pt x="71007" y="284845"/>
                  </a:cubicBezTo>
                  <a:cubicBezTo>
                    <a:pt x="73022" y="284845"/>
                    <a:pt x="74814" y="284845"/>
                    <a:pt x="76382" y="284845"/>
                  </a:cubicBezTo>
                  <a:cubicBezTo>
                    <a:pt x="148956" y="284845"/>
                    <a:pt x="221531" y="284845"/>
                    <a:pt x="294329" y="284845"/>
                  </a:cubicBezTo>
                  <a:cubicBezTo>
                    <a:pt x="303736" y="284845"/>
                    <a:pt x="307768" y="288652"/>
                    <a:pt x="308216" y="297833"/>
                  </a:cubicBezTo>
                  <a:cubicBezTo>
                    <a:pt x="309560" y="321122"/>
                    <a:pt x="331288" y="336798"/>
                    <a:pt x="353687" y="330528"/>
                  </a:cubicBezTo>
                  <a:cubicBezTo>
                    <a:pt x="368919" y="326273"/>
                    <a:pt x="378999" y="312165"/>
                    <a:pt x="378999" y="295146"/>
                  </a:cubicBezTo>
                  <a:cubicBezTo>
                    <a:pt x="378999" y="237819"/>
                    <a:pt x="378999" y="180267"/>
                    <a:pt x="378999" y="122940"/>
                  </a:cubicBezTo>
                  <a:cubicBezTo>
                    <a:pt x="378999" y="122044"/>
                    <a:pt x="378999" y="121149"/>
                    <a:pt x="378999" y="120029"/>
                  </a:cubicBezTo>
                  <a:close/>
                  <a:moveTo>
                    <a:pt x="70782" y="95844"/>
                  </a:moveTo>
                  <a:cubicBezTo>
                    <a:pt x="173595" y="95844"/>
                    <a:pt x="276185" y="95844"/>
                    <a:pt x="378774" y="95844"/>
                  </a:cubicBezTo>
                  <a:cubicBezTo>
                    <a:pt x="378774" y="79945"/>
                    <a:pt x="378774" y="64269"/>
                    <a:pt x="378774" y="48370"/>
                  </a:cubicBezTo>
                  <a:cubicBezTo>
                    <a:pt x="370934" y="48370"/>
                    <a:pt x="363319" y="48370"/>
                    <a:pt x="355479" y="48370"/>
                  </a:cubicBezTo>
                  <a:cubicBezTo>
                    <a:pt x="355479" y="52177"/>
                    <a:pt x="355479" y="55536"/>
                    <a:pt x="355479" y="59119"/>
                  </a:cubicBezTo>
                  <a:cubicBezTo>
                    <a:pt x="355479" y="66508"/>
                    <a:pt x="350775" y="71659"/>
                    <a:pt x="343831" y="71659"/>
                  </a:cubicBezTo>
                  <a:cubicBezTo>
                    <a:pt x="336888" y="71659"/>
                    <a:pt x="331960" y="66508"/>
                    <a:pt x="331960" y="58895"/>
                  </a:cubicBezTo>
                  <a:cubicBezTo>
                    <a:pt x="331960" y="55312"/>
                    <a:pt x="331960" y="51729"/>
                    <a:pt x="331960" y="48146"/>
                  </a:cubicBezTo>
                  <a:cubicBezTo>
                    <a:pt x="323672" y="48146"/>
                    <a:pt x="316280" y="48146"/>
                    <a:pt x="308440" y="48146"/>
                  </a:cubicBezTo>
                  <a:cubicBezTo>
                    <a:pt x="308440" y="51953"/>
                    <a:pt x="308440" y="55536"/>
                    <a:pt x="308440" y="59343"/>
                  </a:cubicBezTo>
                  <a:cubicBezTo>
                    <a:pt x="308440" y="66508"/>
                    <a:pt x="303512" y="71435"/>
                    <a:pt x="296792" y="71435"/>
                  </a:cubicBezTo>
                  <a:cubicBezTo>
                    <a:pt x="289849" y="71435"/>
                    <a:pt x="284921" y="66508"/>
                    <a:pt x="284921" y="59119"/>
                  </a:cubicBezTo>
                  <a:cubicBezTo>
                    <a:pt x="284921" y="55312"/>
                    <a:pt x="284921" y="51729"/>
                    <a:pt x="284921" y="47922"/>
                  </a:cubicBezTo>
                  <a:cubicBezTo>
                    <a:pt x="245050" y="47922"/>
                    <a:pt x="205627" y="47922"/>
                    <a:pt x="166204" y="47922"/>
                  </a:cubicBezTo>
                  <a:cubicBezTo>
                    <a:pt x="166204" y="51729"/>
                    <a:pt x="166204" y="55312"/>
                    <a:pt x="166204" y="59119"/>
                  </a:cubicBezTo>
                  <a:cubicBezTo>
                    <a:pt x="166204" y="66285"/>
                    <a:pt x="161052" y="71435"/>
                    <a:pt x="154332" y="71435"/>
                  </a:cubicBezTo>
                  <a:cubicBezTo>
                    <a:pt x="147612" y="71435"/>
                    <a:pt x="142685" y="66285"/>
                    <a:pt x="142685" y="59343"/>
                  </a:cubicBezTo>
                  <a:cubicBezTo>
                    <a:pt x="142685" y="55536"/>
                    <a:pt x="142685" y="51953"/>
                    <a:pt x="142685" y="48146"/>
                  </a:cubicBezTo>
                  <a:cubicBezTo>
                    <a:pt x="134621" y="48146"/>
                    <a:pt x="127005" y="48146"/>
                    <a:pt x="119165" y="48146"/>
                  </a:cubicBezTo>
                  <a:cubicBezTo>
                    <a:pt x="119165" y="51953"/>
                    <a:pt x="119165" y="55536"/>
                    <a:pt x="119165" y="59343"/>
                  </a:cubicBezTo>
                  <a:cubicBezTo>
                    <a:pt x="119165" y="66508"/>
                    <a:pt x="114237" y="71659"/>
                    <a:pt x="107294" y="71659"/>
                  </a:cubicBezTo>
                  <a:cubicBezTo>
                    <a:pt x="100574" y="71659"/>
                    <a:pt x="95646" y="66508"/>
                    <a:pt x="95646" y="59567"/>
                  </a:cubicBezTo>
                  <a:cubicBezTo>
                    <a:pt x="95646" y="55760"/>
                    <a:pt x="95646" y="52177"/>
                    <a:pt x="95646" y="48370"/>
                  </a:cubicBezTo>
                  <a:cubicBezTo>
                    <a:pt x="87358" y="48370"/>
                    <a:pt x="79518" y="48370"/>
                    <a:pt x="71454" y="48370"/>
                  </a:cubicBezTo>
                  <a:cubicBezTo>
                    <a:pt x="70782" y="64269"/>
                    <a:pt x="70782" y="79945"/>
                    <a:pt x="70782" y="95844"/>
                  </a:cubicBezTo>
                  <a:close/>
                  <a:moveTo>
                    <a:pt x="378774" y="343964"/>
                  </a:moveTo>
                  <a:cubicBezTo>
                    <a:pt x="365110" y="354265"/>
                    <a:pt x="350327" y="355832"/>
                    <a:pt x="334423" y="355608"/>
                  </a:cubicBezTo>
                  <a:cubicBezTo>
                    <a:pt x="248186" y="355384"/>
                    <a:pt x="161948" y="355384"/>
                    <a:pt x="75710" y="355384"/>
                  </a:cubicBezTo>
                  <a:cubicBezTo>
                    <a:pt x="74142" y="355384"/>
                    <a:pt x="72350" y="355384"/>
                    <a:pt x="71007" y="355384"/>
                  </a:cubicBezTo>
                  <a:cubicBezTo>
                    <a:pt x="71007" y="363894"/>
                    <a:pt x="71007" y="371732"/>
                    <a:pt x="71007" y="379569"/>
                  </a:cubicBezTo>
                  <a:cubicBezTo>
                    <a:pt x="173820" y="379569"/>
                    <a:pt x="276185" y="379569"/>
                    <a:pt x="378774" y="379569"/>
                  </a:cubicBezTo>
                  <a:cubicBezTo>
                    <a:pt x="378774" y="368149"/>
                    <a:pt x="378774" y="356504"/>
                    <a:pt x="378774" y="343964"/>
                  </a:cubicBezTo>
                  <a:close/>
                  <a:moveTo>
                    <a:pt x="25759" y="308582"/>
                  </a:moveTo>
                  <a:cubicBezTo>
                    <a:pt x="30239" y="322690"/>
                    <a:pt x="43903" y="332095"/>
                    <a:pt x="59583" y="332095"/>
                  </a:cubicBezTo>
                  <a:cubicBezTo>
                    <a:pt x="137309" y="332095"/>
                    <a:pt x="215034" y="332095"/>
                    <a:pt x="292761" y="332095"/>
                  </a:cubicBezTo>
                  <a:cubicBezTo>
                    <a:pt x="293657" y="332095"/>
                    <a:pt x="294552" y="331871"/>
                    <a:pt x="294776" y="331871"/>
                  </a:cubicBezTo>
                  <a:cubicBezTo>
                    <a:pt x="292089" y="325377"/>
                    <a:pt x="288952" y="319107"/>
                    <a:pt x="286712" y="312613"/>
                  </a:cubicBezTo>
                  <a:cubicBezTo>
                    <a:pt x="285593" y="309254"/>
                    <a:pt x="284249" y="308358"/>
                    <a:pt x="280889" y="308358"/>
                  </a:cubicBezTo>
                  <a:cubicBezTo>
                    <a:pt x="197339" y="308582"/>
                    <a:pt x="113789" y="308358"/>
                    <a:pt x="30239" y="308358"/>
                  </a:cubicBezTo>
                  <a:cubicBezTo>
                    <a:pt x="28896" y="308582"/>
                    <a:pt x="27551" y="308582"/>
                    <a:pt x="25759" y="308582"/>
                  </a:cubicBezTo>
                  <a:close/>
                </a:path>
              </a:pathLst>
            </a:custGeom>
            <a:grpFill/>
            <a:ln w="2240" cap="flat">
              <a:noFill/>
              <a:prstDash val="solid"/>
              <a:miter/>
            </a:ln>
          </p:spPr>
          <p:txBody>
            <a:bodyPr rtlCol="0" anchor="ctr"/>
            <a:lstStyle/>
            <a:p>
              <a:endParaRPr lang="ru-RU"/>
            </a:p>
          </p:txBody>
        </p:sp>
        <p:sp>
          <p:nvSpPr>
            <p:cNvPr id="599" name="Полилиния 598">
              <a:extLst>
                <a:ext uri="{FF2B5EF4-FFF2-40B4-BE49-F238E27FC236}">
                  <a16:creationId xmlns:a16="http://schemas.microsoft.com/office/drawing/2014/main" id="{C0EF1BEB-A84C-EE09-F8B0-11F632951859}"/>
                </a:ext>
              </a:extLst>
            </p:cNvPr>
            <p:cNvSpPr/>
            <p:nvPr/>
          </p:nvSpPr>
          <p:spPr>
            <a:xfrm>
              <a:off x="6482837" y="3721962"/>
              <a:ext cx="47935" cy="23780"/>
            </a:xfrm>
            <a:custGeom>
              <a:avLst/>
              <a:gdLst>
                <a:gd name="connsiteX0" fmla="*/ 23967 w 47935"/>
                <a:gd name="connsiteY0" fmla="*/ 23681 h 23780"/>
                <a:gd name="connsiteX1" fmla="*/ 11424 w 47935"/>
                <a:gd name="connsiteY1" fmla="*/ 23681 h 23780"/>
                <a:gd name="connsiteX2" fmla="*/ 0 w 47935"/>
                <a:gd name="connsiteY2" fmla="*/ 11812 h 23780"/>
                <a:gd name="connsiteX3" fmla="*/ 11424 w 47935"/>
                <a:gd name="connsiteY3" fmla="*/ 168 h 23780"/>
                <a:gd name="connsiteX4" fmla="*/ 36511 w 47935"/>
                <a:gd name="connsiteY4" fmla="*/ 168 h 23780"/>
                <a:gd name="connsiteX5" fmla="*/ 47935 w 47935"/>
                <a:gd name="connsiteY5" fmla="*/ 11812 h 23780"/>
                <a:gd name="connsiteX6" fmla="*/ 36511 w 47935"/>
                <a:gd name="connsiteY6" fmla="*/ 23681 h 23780"/>
                <a:gd name="connsiteX7" fmla="*/ 23967 w 47935"/>
                <a:gd name="connsiteY7" fmla="*/ 23681 h 2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35" h="23780">
                  <a:moveTo>
                    <a:pt x="23967" y="23681"/>
                  </a:moveTo>
                  <a:cubicBezTo>
                    <a:pt x="19712" y="23681"/>
                    <a:pt x="15680" y="23681"/>
                    <a:pt x="11424" y="23681"/>
                  </a:cubicBezTo>
                  <a:cubicBezTo>
                    <a:pt x="4928" y="23457"/>
                    <a:pt x="0" y="18307"/>
                    <a:pt x="0" y="11812"/>
                  </a:cubicBezTo>
                  <a:cubicBezTo>
                    <a:pt x="0" y="5542"/>
                    <a:pt x="4928" y="392"/>
                    <a:pt x="11424" y="168"/>
                  </a:cubicBezTo>
                  <a:cubicBezTo>
                    <a:pt x="19712" y="-56"/>
                    <a:pt x="28223" y="-56"/>
                    <a:pt x="36511" y="168"/>
                  </a:cubicBezTo>
                  <a:cubicBezTo>
                    <a:pt x="43007" y="168"/>
                    <a:pt x="47935" y="5318"/>
                    <a:pt x="47935" y="11812"/>
                  </a:cubicBezTo>
                  <a:cubicBezTo>
                    <a:pt x="47935" y="18307"/>
                    <a:pt x="43007" y="23681"/>
                    <a:pt x="36511" y="23681"/>
                  </a:cubicBezTo>
                  <a:cubicBezTo>
                    <a:pt x="32255" y="23905"/>
                    <a:pt x="28223" y="23681"/>
                    <a:pt x="23967" y="23681"/>
                  </a:cubicBezTo>
                  <a:close/>
                </a:path>
              </a:pathLst>
            </a:custGeom>
            <a:grpFill/>
            <a:ln w="2240" cap="flat">
              <a:noFill/>
              <a:prstDash val="solid"/>
              <a:miter/>
            </a:ln>
          </p:spPr>
          <p:txBody>
            <a:bodyPr rtlCol="0" anchor="ctr"/>
            <a:lstStyle/>
            <a:p>
              <a:endParaRPr lang="ru-RU"/>
            </a:p>
          </p:txBody>
        </p:sp>
        <p:sp>
          <p:nvSpPr>
            <p:cNvPr id="600" name="Полилиния 599">
              <a:extLst>
                <a:ext uri="{FF2B5EF4-FFF2-40B4-BE49-F238E27FC236}">
                  <a16:creationId xmlns:a16="http://schemas.microsoft.com/office/drawing/2014/main" id="{D384E0FD-397C-8B31-A061-4296EFB5E546}"/>
                </a:ext>
              </a:extLst>
            </p:cNvPr>
            <p:cNvSpPr/>
            <p:nvPr/>
          </p:nvSpPr>
          <p:spPr>
            <a:xfrm>
              <a:off x="6482837" y="3769212"/>
              <a:ext cx="47935" cy="23681"/>
            </a:xfrm>
            <a:custGeom>
              <a:avLst/>
              <a:gdLst>
                <a:gd name="connsiteX0" fmla="*/ 23967 w 47935"/>
                <a:gd name="connsiteY0" fmla="*/ 23681 h 23681"/>
                <a:gd name="connsiteX1" fmla="*/ 11424 w 47935"/>
                <a:gd name="connsiteY1" fmla="*/ 23681 h 23681"/>
                <a:gd name="connsiteX2" fmla="*/ 0 w 47935"/>
                <a:gd name="connsiteY2" fmla="*/ 11589 h 23681"/>
                <a:gd name="connsiteX3" fmla="*/ 11424 w 47935"/>
                <a:gd name="connsiteY3" fmla="*/ 168 h 23681"/>
                <a:gd name="connsiteX4" fmla="*/ 36511 w 47935"/>
                <a:gd name="connsiteY4" fmla="*/ 168 h 23681"/>
                <a:gd name="connsiteX5" fmla="*/ 47935 w 47935"/>
                <a:gd name="connsiteY5" fmla="*/ 11812 h 23681"/>
                <a:gd name="connsiteX6" fmla="*/ 36511 w 47935"/>
                <a:gd name="connsiteY6" fmla="*/ 23681 h 23681"/>
                <a:gd name="connsiteX7" fmla="*/ 23967 w 47935"/>
                <a:gd name="connsiteY7" fmla="*/ 23681 h 2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35" h="23681">
                  <a:moveTo>
                    <a:pt x="23967" y="23681"/>
                  </a:moveTo>
                  <a:cubicBezTo>
                    <a:pt x="19712" y="23681"/>
                    <a:pt x="15680" y="23681"/>
                    <a:pt x="11424" y="23681"/>
                  </a:cubicBezTo>
                  <a:cubicBezTo>
                    <a:pt x="4928" y="23457"/>
                    <a:pt x="0" y="18307"/>
                    <a:pt x="0" y="11589"/>
                  </a:cubicBezTo>
                  <a:cubicBezTo>
                    <a:pt x="0" y="5319"/>
                    <a:pt x="4928" y="168"/>
                    <a:pt x="11424" y="168"/>
                  </a:cubicBezTo>
                  <a:cubicBezTo>
                    <a:pt x="19712" y="-56"/>
                    <a:pt x="28223" y="-56"/>
                    <a:pt x="36511" y="168"/>
                  </a:cubicBezTo>
                  <a:cubicBezTo>
                    <a:pt x="43007" y="168"/>
                    <a:pt x="47935" y="5319"/>
                    <a:pt x="47935" y="11812"/>
                  </a:cubicBezTo>
                  <a:cubicBezTo>
                    <a:pt x="47935" y="18307"/>
                    <a:pt x="43007" y="23457"/>
                    <a:pt x="36511" y="23681"/>
                  </a:cubicBezTo>
                  <a:cubicBezTo>
                    <a:pt x="32255" y="23681"/>
                    <a:pt x="27999" y="23681"/>
                    <a:pt x="23967" y="23681"/>
                  </a:cubicBezTo>
                  <a:close/>
                </a:path>
              </a:pathLst>
            </a:custGeom>
            <a:grpFill/>
            <a:ln w="2240" cap="flat">
              <a:noFill/>
              <a:prstDash val="solid"/>
              <a:miter/>
            </a:ln>
          </p:spPr>
          <p:txBody>
            <a:bodyPr rtlCol="0" anchor="ctr"/>
            <a:lstStyle/>
            <a:p>
              <a:endParaRPr lang="ru-RU"/>
            </a:p>
          </p:txBody>
        </p:sp>
        <p:sp>
          <p:nvSpPr>
            <p:cNvPr id="601" name="Полилиния 600">
              <a:extLst>
                <a:ext uri="{FF2B5EF4-FFF2-40B4-BE49-F238E27FC236}">
                  <a16:creationId xmlns:a16="http://schemas.microsoft.com/office/drawing/2014/main" id="{29CDCC63-2331-8EDB-5013-EDC1CE0B0013}"/>
                </a:ext>
              </a:extLst>
            </p:cNvPr>
            <p:cNvSpPr/>
            <p:nvPr/>
          </p:nvSpPr>
          <p:spPr>
            <a:xfrm>
              <a:off x="6482837" y="3816630"/>
              <a:ext cx="47935" cy="23513"/>
            </a:xfrm>
            <a:custGeom>
              <a:avLst/>
              <a:gdLst>
                <a:gd name="connsiteX0" fmla="*/ 23744 w 47935"/>
                <a:gd name="connsiteY0" fmla="*/ 23513 h 23513"/>
                <a:gd name="connsiteX1" fmla="*/ 11648 w 47935"/>
                <a:gd name="connsiteY1" fmla="*/ 23513 h 23513"/>
                <a:gd name="connsiteX2" fmla="*/ 0 w 47935"/>
                <a:gd name="connsiteY2" fmla="*/ 11869 h 23513"/>
                <a:gd name="connsiteX3" fmla="*/ 11424 w 47935"/>
                <a:gd name="connsiteY3" fmla="*/ 0 h 23513"/>
                <a:gd name="connsiteX4" fmla="*/ 36287 w 47935"/>
                <a:gd name="connsiteY4" fmla="*/ 0 h 23513"/>
                <a:gd name="connsiteX5" fmla="*/ 47935 w 47935"/>
                <a:gd name="connsiteY5" fmla="*/ 11645 h 23513"/>
                <a:gd name="connsiteX6" fmla="*/ 36511 w 47935"/>
                <a:gd name="connsiteY6" fmla="*/ 23513 h 23513"/>
                <a:gd name="connsiteX7" fmla="*/ 23744 w 47935"/>
                <a:gd name="connsiteY7" fmla="*/ 23513 h 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35" h="23513">
                  <a:moveTo>
                    <a:pt x="23744" y="23513"/>
                  </a:moveTo>
                  <a:cubicBezTo>
                    <a:pt x="19712" y="23513"/>
                    <a:pt x="15680" y="23513"/>
                    <a:pt x="11648" y="23513"/>
                  </a:cubicBezTo>
                  <a:cubicBezTo>
                    <a:pt x="4928" y="23289"/>
                    <a:pt x="0" y="18363"/>
                    <a:pt x="0" y="11869"/>
                  </a:cubicBezTo>
                  <a:cubicBezTo>
                    <a:pt x="0" y="5374"/>
                    <a:pt x="4928" y="224"/>
                    <a:pt x="11424" y="0"/>
                  </a:cubicBezTo>
                  <a:cubicBezTo>
                    <a:pt x="19712" y="0"/>
                    <a:pt x="27999" y="0"/>
                    <a:pt x="36287" y="0"/>
                  </a:cubicBezTo>
                  <a:cubicBezTo>
                    <a:pt x="43007" y="0"/>
                    <a:pt x="47935" y="5151"/>
                    <a:pt x="47935" y="11645"/>
                  </a:cubicBezTo>
                  <a:cubicBezTo>
                    <a:pt x="47935" y="18139"/>
                    <a:pt x="43007" y="23289"/>
                    <a:pt x="36511" y="23513"/>
                  </a:cubicBezTo>
                  <a:cubicBezTo>
                    <a:pt x="32255" y="23513"/>
                    <a:pt x="27999" y="23513"/>
                    <a:pt x="23744" y="23513"/>
                  </a:cubicBezTo>
                  <a:close/>
                </a:path>
              </a:pathLst>
            </a:custGeom>
            <a:grpFill/>
            <a:ln w="2240" cap="flat">
              <a:noFill/>
              <a:prstDash val="solid"/>
              <a:miter/>
            </a:ln>
          </p:spPr>
          <p:txBody>
            <a:bodyPr rtlCol="0" anchor="ctr"/>
            <a:lstStyle/>
            <a:p>
              <a:endParaRPr lang="ru-RU"/>
            </a:p>
          </p:txBody>
        </p:sp>
        <p:sp>
          <p:nvSpPr>
            <p:cNvPr id="602" name="Полилиния 601">
              <a:extLst>
                <a:ext uri="{FF2B5EF4-FFF2-40B4-BE49-F238E27FC236}">
                  <a16:creationId xmlns:a16="http://schemas.microsoft.com/office/drawing/2014/main" id="{E1078A35-A1D5-1924-1111-7C09D457F4A5}"/>
                </a:ext>
              </a:extLst>
            </p:cNvPr>
            <p:cNvSpPr/>
            <p:nvPr/>
          </p:nvSpPr>
          <p:spPr>
            <a:xfrm>
              <a:off x="6399959" y="3722130"/>
              <a:ext cx="47262" cy="23681"/>
            </a:xfrm>
            <a:custGeom>
              <a:avLst/>
              <a:gdLst>
                <a:gd name="connsiteX0" fmla="*/ 23744 w 47262"/>
                <a:gd name="connsiteY0" fmla="*/ 0 h 23681"/>
                <a:gd name="connsiteX1" fmla="*/ 35839 w 47262"/>
                <a:gd name="connsiteY1" fmla="*/ 0 h 23681"/>
                <a:gd name="connsiteX2" fmla="*/ 47263 w 47262"/>
                <a:gd name="connsiteY2" fmla="*/ 11868 h 23681"/>
                <a:gd name="connsiteX3" fmla="*/ 35839 w 47262"/>
                <a:gd name="connsiteY3" fmla="*/ 23513 h 23681"/>
                <a:gd name="connsiteX4" fmla="*/ 11424 w 47262"/>
                <a:gd name="connsiteY4" fmla="*/ 23513 h 23681"/>
                <a:gd name="connsiteX5" fmla="*/ 0 w 47262"/>
                <a:gd name="connsiteY5" fmla="*/ 11644 h 23681"/>
                <a:gd name="connsiteX6" fmla="*/ 11424 w 47262"/>
                <a:gd name="connsiteY6" fmla="*/ 0 h 23681"/>
                <a:gd name="connsiteX7" fmla="*/ 23744 w 47262"/>
                <a:gd name="connsiteY7" fmla="*/ 0 h 2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62" h="23681">
                  <a:moveTo>
                    <a:pt x="23744" y="0"/>
                  </a:moveTo>
                  <a:cubicBezTo>
                    <a:pt x="27776" y="0"/>
                    <a:pt x="31807" y="0"/>
                    <a:pt x="35839" y="0"/>
                  </a:cubicBezTo>
                  <a:cubicBezTo>
                    <a:pt x="42335" y="224"/>
                    <a:pt x="47263" y="5374"/>
                    <a:pt x="47263" y="11868"/>
                  </a:cubicBezTo>
                  <a:cubicBezTo>
                    <a:pt x="47263" y="18139"/>
                    <a:pt x="42335" y="23513"/>
                    <a:pt x="35839" y="23513"/>
                  </a:cubicBezTo>
                  <a:cubicBezTo>
                    <a:pt x="27776" y="23737"/>
                    <a:pt x="19712" y="23737"/>
                    <a:pt x="11424" y="23513"/>
                  </a:cubicBezTo>
                  <a:cubicBezTo>
                    <a:pt x="4928" y="23513"/>
                    <a:pt x="0" y="18139"/>
                    <a:pt x="0" y="11644"/>
                  </a:cubicBezTo>
                  <a:cubicBezTo>
                    <a:pt x="0" y="5374"/>
                    <a:pt x="4928" y="224"/>
                    <a:pt x="11424" y="0"/>
                  </a:cubicBezTo>
                  <a:cubicBezTo>
                    <a:pt x="15680" y="0"/>
                    <a:pt x="19712" y="0"/>
                    <a:pt x="23744" y="0"/>
                  </a:cubicBezTo>
                  <a:close/>
                </a:path>
              </a:pathLst>
            </a:custGeom>
            <a:grpFill/>
            <a:ln w="2240" cap="flat">
              <a:noFill/>
              <a:prstDash val="solid"/>
              <a:miter/>
            </a:ln>
          </p:spPr>
          <p:txBody>
            <a:bodyPr rtlCol="0" anchor="ctr"/>
            <a:lstStyle/>
            <a:p>
              <a:endParaRPr lang="ru-RU"/>
            </a:p>
          </p:txBody>
        </p:sp>
        <p:sp>
          <p:nvSpPr>
            <p:cNvPr id="603" name="Полилиния 602">
              <a:extLst>
                <a:ext uri="{FF2B5EF4-FFF2-40B4-BE49-F238E27FC236}">
                  <a16:creationId xmlns:a16="http://schemas.microsoft.com/office/drawing/2014/main" id="{48C28C84-E520-9AF8-92C9-EEFD6EE8DBE1}"/>
                </a:ext>
              </a:extLst>
            </p:cNvPr>
            <p:cNvSpPr/>
            <p:nvPr/>
          </p:nvSpPr>
          <p:spPr>
            <a:xfrm>
              <a:off x="6566387" y="3722130"/>
              <a:ext cx="47038" cy="23612"/>
            </a:xfrm>
            <a:custGeom>
              <a:avLst/>
              <a:gdLst>
                <a:gd name="connsiteX0" fmla="*/ 23744 w 47038"/>
                <a:gd name="connsiteY0" fmla="*/ 23513 h 23612"/>
                <a:gd name="connsiteX1" fmla="*/ 11648 w 47038"/>
                <a:gd name="connsiteY1" fmla="*/ 23513 h 23612"/>
                <a:gd name="connsiteX2" fmla="*/ 0 w 47038"/>
                <a:gd name="connsiteY2" fmla="*/ 11868 h 23612"/>
                <a:gd name="connsiteX3" fmla="*/ 11872 w 47038"/>
                <a:gd name="connsiteY3" fmla="*/ 0 h 23612"/>
                <a:gd name="connsiteX4" fmla="*/ 35391 w 47038"/>
                <a:gd name="connsiteY4" fmla="*/ 0 h 23612"/>
                <a:gd name="connsiteX5" fmla="*/ 47039 w 47038"/>
                <a:gd name="connsiteY5" fmla="*/ 11644 h 23612"/>
                <a:gd name="connsiteX6" fmla="*/ 35167 w 47038"/>
                <a:gd name="connsiteY6" fmla="*/ 23513 h 23612"/>
                <a:gd name="connsiteX7" fmla="*/ 23744 w 47038"/>
                <a:gd name="connsiteY7" fmla="*/ 23513 h 23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38" h="23612">
                  <a:moveTo>
                    <a:pt x="23744" y="23513"/>
                  </a:moveTo>
                  <a:cubicBezTo>
                    <a:pt x="19712" y="23513"/>
                    <a:pt x="15680" y="23513"/>
                    <a:pt x="11648" y="23513"/>
                  </a:cubicBezTo>
                  <a:cubicBezTo>
                    <a:pt x="4928" y="23289"/>
                    <a:pt x="0" y="18363"/>
                    <a:pt x="0" y="11868"/>
                  </a:cubicBezTo>
                  <a:cubicBezTo>
                    <a:pt x="0" y="5150"/>
                    <a:pt x="4928" y="0"/>
                    <a:pt x="11872" y="0"/>
                  </a:cubicBezTo>
                  <a:cubicBezTo>
                    <a:pt x="19712" y="0"/>
                    <a:pt x="27551" y="0"/>
                    <a:pt x="35391" y="0"/>
                  </a:cubicBezTo>
                  <a:cubicBezTo>
                    <a:pt x="42111" y="0"/>
                    <a:pt x="47039" y="5150"/>
                    <a:pt x="47039" y="11644"/>
                  </a:cubicBezTo>
                  <a:cubicBezTo>
                    <a:pt x="47039" y="18363"/>
                    <a:pt x="42111" y="23513"/>
                    <a:pt x="35167" y="23513"/>
                  </a:cubicBezTo>
                  <a:cubicBezTo>
                    <a:pt x="31359" y="23737"/>
                    <a:pt x="27551" y="23513"/>
                    <a:pt x="23744" y="23513"/>
                  </a:cubicBezTo>
                  <a:close/>
                </a:path>
              </a:pathLst>
            </a:custGeom>
            <a:grpFill/>
            <a:ln w="2240" cap="flat">
              <a:noFill/>
              <a:prstDash val="solid"/>
              <a:miter/>
            </a:ln>
          </p:spPr>
          <p:txBody>
            <a:bodyPr rtlCol="0" anchor="ctr"/>
            <a:lstStyle/>
            <a:p>
              <a:endParaRPr lang="ru-RU"/>
            </a:p>
          </p:txBody>
        </p:sp>
        <p:sp>
          <p:nvSpPr>
            <p:cNvPr id="604" name="Полилиния 603">
              <a:extLst>
                <a:ext uri="{FF2B5EF4-FFF2-40B4-BE49-F238E27FC236}">
                  <a16:creationId xmlns:a16="http://schemas.microsoft.com/office/drawing/2014/main" id="{912B4CD6-CA3F-38DD-BD43-22C1432A19A6}"/>
                </a:ext>
              </a:extLst>
            </p:cNvPr>
            <p:cNvSpPr/>
            <p:nvPr/>
          </p:nvSpPr>
          <p:spPr>
            <a:xfrm>
              <a:off x="6400184" y="3769380"/>
              <a:ext cx="47262" cy="23513"/>
            </a:xfrm>
            <a:custGeom>
              <a:avLst/>
              <a:gdLst>
                <a:gd name="connsiteX0" fmla="*/ 23519 w 47262"/>
                <a:gd name="connsiteY0" fmla="*/ 23513 h 23513"/>
                <a:gd name="connsiteX1" fmla="*/ 11648 w 47262"/>
                <a:gd name="connsiteY1" fmla="*/ 23513 h 23513"/>
                <a:gd name="connsiteX2" fmla="*/ 0 w 47262"/>
                <a:gd name="connsiteY2" fmla="*/ 11869 h 23513"/>
                <a:gd name="connsiteX3" fmla="*/ 11648 w 47262"/>
                <a:gd name="connsiteY3" fmla="*/ 0 h 23513"/>
                <a:gd name="connsiteX4" fmla="*/ 35615 w 47262"/>
                <a:gd name="connsiteY4" fmla="*/ 0 h 23513"/>
                <a:gd name="connsiteX5" fmla="*/ 47262 w 47262"/>
                <a:gd name="connsiteY5" fmla="*/ 11644 h 23513"/>
                <a:gd name="connsiteX6" fmla="*/ 35615 w 47262"/>
                <a:gd name="connsiteY6" fmla="*/ 23513 h 23513"/>
                <a:gd name="connsiteX7" fmla="*/ 23519 w 47262"/>
                <a:gd name="connsiteY7" fmla="*/ 23513 h 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62" h="23513">
                  <a:moveTo>
                    <a:pt x="23519" y="23513"/>
                  </a:moveTo>
                  <a:cubicBezTo>
                    <a:pt x="19487" y="23513"/>
                    <a:pt x="15680" y="23513"/>
                    <a:pt x="11648" y="23513"/>
                  </a:cubicBezTo>
                  <a:cubicBezTo>
                    <a:pt x="4928" y="23289"/>
                    <a:pt x="0" y="18363"/>
                    <a:pt x="0" y="11869"/>
                  </a:cubicBezTo>
                  <a:cubicBezTo>
                    <a:pt x="0" y="5374"/>
                    <a:pt x="4928" y="224"/>
                    <a:pt x="11648" y="0"/>
                  </a:cubicBezTo>
                  <a:cubicBezTo>
                    <a:pt x="19712" y="0"/>
                    <a:pt x="27551" y="0"/>
                    <a:pt x="35615" y="0"/>
                  </a:cubicBezTo>
                  <a:cubicBezTo>
                    <a:pt x="42335" y="0"/>
                    <a:pt x="47262" y="5151"/>
                    <a:pt x="47262" y="11644"/>
                  </a:cubicBezTo>
                  <a:cubicBezTo>
                    <a:pt x="47262" y="18139"/>
                    <a:pt x="42335" y="23289"/>
                    <a:pt x="35615" y="23513"/>
                  </a:cubicBezTo>
                  <a:cubicBezTo>
                    <a:pt x="31583" y="23513"/>
                    <a:pt x="27551" y="23513"/>
                    <a:pt x="23519" y="23513"/>
                  </a:cubicBezTo>
                  <a:close/>
                </a:path>
              </a:pathLst>
            </a:custGeom>
            <a:grpFill/>
            <a:ln w="2240" cap="flat">
              <a:noFill/>
              <a:prstDash val="solid"/>
              <a:miter/>
            </a:ln>
          </p:spPr>
          <p:txBody>
            <a:bodyPr rtlCol="0" anchor="ctr"/>
            <a:lstStyle/>
            <a:p>
              <a:endParaRPr lang="ru-RU"/>
            </a:p>
          </p:txBody>
        </p:sp>
        <p:sp>
          <p:nvSpPr>
            <p:cNvPr id="605" name="Полилиния 604">
              <a:extLst>
                <a:ext uri="{FF2B5EF4-FFF2-40B4-BE49-F238E27FC236}">
                  <a16:creationId xmlns:a16="http://schemas.microsoft.com/office/drawing/2014/main" id="{D8DF448E-C61D-8FB8-0923-B61925C731F9}"/>
                </a:ext>
              </a:extLst>
            </p:cNvPr>
            <p:cNvSpPr/>
            <p:nvPr/>
          </p:nvSpPr>
          <p:spPr>
            <a:xfrm>
              <a:off x="6566387" y="3769212"/>
              <a:ext cx="47262" cy="23681"/>
            </a:xfrm>
            <a:custGeom>
              <a:avLst/>
              <a:gdLst>
                <a:gd name="connsiteX0" fmla="*/ 23519 w 47262"/>
                <a:gd name="connsiteY0" fmla="*/ 23681 h 23681"/>
                <a:gd name="connsiteX1" fmla="*/ 11424 w 47262"/>
                <a:gd name="connsiteY1" fmla="*/ 23681 h 23681"/>
                <a:gd name="connsiteX2" fmla="*/ 0 w 47262"/>
                <a:gd name="connsiteY2" fmla="*/ 11812 h 23681"/>
                <a:gd name="connsiteX3" fmla="*/ 11424 w 47262"/>
                <a:gd name="connsiteY3" fmla="*/ 168 h 23681"/>
                <a:gd name="connsiteX4" fmla="*/ 35839 w 47262"/>
                <a:gd name="connsiteY4" fmla="*/ 168 h 23681"/>
                <a:gd name="connsiteX5" fmla="*/ 47263 w 47262"/>
                <a:gd name="connsiteY5" fmla="*/ 12037 h 23681"/>
                <a:gd name="connsiteX6" fmla="*/ 35839 w 47262"/>
                <a:gd name="connsiteY6" fmla="*/ 23681 h 23681"/>
                <a:gd name="connsiteX7" fmla="*/ 23519 w 47262"/>
                <a:gd name="connsiteY7" fmla="*/ 23681 h 2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62" h="23681">
                  <a:moveTo>
                    <a:pt x="23519" y="23681"/>
                  </a:moveTo>
                  <a:cubicBezTo>
                    <a:pt x="19487" y="23681"/>
                    <a:pt x="15455" y="23681"/>
                    <a:pt x="11424" y="23681"/>
                  </a:cubicBezTo>
                  <a:cubicBezTo>
                    <a:pt x="4928" y="23457"/>
                    <a:pt x="0" y="18307"/>
                    <a:pt x="0" y="11812"/>
                  </a:cubicBezTo>
                  <a:cubicBezTo>
                    <a:pt x="0" y="5542"/>
                    <a:pt x="4928" y="168"/>
                    <a:pt x="11424" y="168"/>
                  </a:cubicBezTo>
                  <a:cubicBezTo>
                    <a:pt x="19487" y="-56"/>
                    <a:pt x="27551" y="-56"/>
                    <a:pt x="35839" y="168"/>
                  </a:cubicBezTo>
                  <a:cubicBezTo>
                    <a:pt x="42335" y="168"/>
                    <a:pt x="47263" y="5542"/>
                    <a:pt x="47263" y="12037"/>
                  </a:cubicBezTo>
                  <a:cubicBezTo>
                    <a:pt x="47263" y="18307"/>
                    <a:pt x="42335" y="23457"/>
                    <a:pt x="35839" y="23681"/>
                  </a:cubicBezTo>
                  <a:cubicBezTo>
                    <a:pt x="31583" y="23681"/>
                    <a:pt x="27551" y="23681"/>
                    <a:pt x="23519" y="23681"/>
                  </a:cubicBezTo>
                  <a:close/>
                </a:path>
              </a:pathLst>
            </a:custGeom>
            <a:grpFill/>
            <a:ln w="2240" cap="flat">
              <a:noFill/>
              <a:prstDash val="solid"/>
              <a:miter/>
            </a:ln>
          </p:spPr>
          <p:txBody>
            <a:bodyPr rtlCol="0" anchor="ctr"/>
            <a:lstStyle/>
            <a:p>
              <a:endParaRPr lang="ru-RU"/>
            </a:p>
          </p:txBody>
        </p:sp>
        <p:sp>
          <p:nvSpPr>
            <p:cNvPr id="606" name="Полилиния 605">
              <a:extLst>
                <a:ext uri="{FF2B5EF4-FFF2-40B4-BE49-F238E27FC236}">
                  <a16:creationId xmlns:a16="http://schemas.microsoft.com/office/drawing/2014/main" id="{15B8A2D6-D564-2790-EE0B-3929375D8F01}"/>
                </a:ext>
              </a:extLst>
            </p:cNvPr>
            <p:cNvSpPr/>
            <p:nvPr/>
          </p:nvSpPr>
          <p:spPr>
            <a:xfrm>
              <a:off x="6400184" y="3816462"/>
              <a:ext cx="47262" cy="23681"/>
            </a:xfrm>
            <a:custGeom>
              <a:avLst/>
              <a:gdLst>
                <a:gd name="connsiteX0" fmla="*/ 23295 w 47262"/>
                <a:gd name="connsiteY0" fmla="*/ 23681 h 23681"/>
                <a:gd name="connsiteX1" fmla="*/ 11423 w 47262"/>
                <a:gd name="connsiteY1" fmla="*/ 23681 h 23681"/>
                <a:gd name="connsiteX2" fmla="*/ 0 w 47262"/>
                <a:gd name="connsiteY2" fmla="*/ 11813 h 23681"/>
                <a:gd name="connsiteX3" fmla="*/ 11423 w 47262"/>
                <a:gd name="connsiteY3" fmla="*/ 168 h 23681"/>
                <a:gd name="connsiteX4" fmla="*/ 35839 w 47262"/>
                <a:gd name="connsiteY4" fmla="*/ 168 h 23681"/>
                <a:gd name="connsiteX5" fmla="*/ 47262 w 47262"/>
                <a:gd name="connsiteY5" fmla="*/ 11813 h 23681"/>
                <a:gd name="connsiteX6" fmla="*/ 35839 w 47262"/>
                <a:gd name="connsiteY6" fmla="*/ 23681 h 23681"/>
                <a:gd name="connsiteX7" fmla="*/ 23295 w 47262"/>
                <a:gd name="connsiteY7" fmla="*/ 23681 h 2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62" h="23681">
                  <a:moveTo>
                    <a:pt x="23295" y="23681"/>
                  </a:moveTo>
                  <a:cubicBezTo>
                    <a:pt x="19263" y="23681"/>
                    <a:pt x="15455" y="23681"/>
                    <a:pt x="11423" y="23681"/>
                  </a:cubicBezTo>
                  <a:cubicBezTo>
                    <a:pt x="4928" y="23457"/>
                    <a:pt x="0" y="18307"/>
                    <a:pt x="0" y="11813"/>
                  </a:cubicBezTo>
                  <a:cubicBezTo>
                    <a:pt x="0" y="5542"/>
                    <a:pt x="4928" y="392"/>
                    <a:pt x="11423" y="168"/>
                  </a:cubicBezTo>
                  <a:cubicBezTo>
                    <a:pt x="19487" y="-56"/>
                    <a:pt x="27551" y="-56"/>
                    <a:pt x="35839" y="168"/>
                  </a:cubicBezTo>
                  <a:cubicBezTo>
                    <a:pt x="42335" y="168"/>
                    <a:pt x="47262" y="5319"/>
                    <a:pt x="47262" y="11813"/>
                  </a:cubicBezTo>
                  <a:cubicBezTo>
                    <a:pt x="47262" y="18307"/>
                    <a:pt x="42335" y="23681"/>
                    <a:pt x="35839" y="23681"/>
                  </a:cubicBezTo>
                  <a:cubicBezTo>
                    <a:pt x="31583" y="23681"/>
                    <a:pt x="27327" y="23681"/>
                    <a:pt x="23295" y="23681"/>
                  </a:cubicBezTo>
                  <a:close/>
                </a:path>
              </a:pathLst>
            </a:custGeom>
            <a:grpFill/>
            <a:ln w="2240" cap="flat">
              <a:noFill/>
              <a:prstDash val="solid"/>
              <a:miter/>
            </a:ln>
          </p:spPr>
          <p:txBody>
            <a:bodyPr rtlCol="0" anchor="ctr"/>
            <a:lstStyle/>
            <a:p>
              <a:endParaRPr lang="ru-RU"/>
            </a:p>
          </p:txBody>
        </p:sp>
        <p:sp>
          <p:nvSpPr>
            <p:cNvPr id="607" name="Полилиния 606">
              <a:extLst>
                <a:ext uri="{FF2B5EF4-FFF2-40B4-BE49-F238E27FC236}">
                  <a16:creationId xmlns:a16="http://schemas.microsoft.com/office/drawing/2014/main" id="{B59ECD55-9082-15DE-6459-BC2AEF4E14C4}"/>
                </a:ext>
              </a:extLst>
            </p:cNvPr>
            <p:cNvSpPr/>
            <p:nvPr/>
          </p:nvSpPr>
          <p:spPr>
            <a:xfrm>
              <a:off x="6566163" y="3816462"/>
              <a:ext cx="47262" cy="23681"/>
            </a:xfrm>
            <a:custGeom>
              <a:avLst/>
              <a:gdLst>
                <a:gd name="connsiteX0" fmla="*/ 23519 w 47262"/>
                <a:gd name="connsiteY0" fmla="*/ 23681 h 23681"/>
                <a:gd name="connsiteX1" fmla="*/ 11424 w 47262"/>
                <a:gd name="connsiteY1" fmla="*/ 23681 h 23681"/>
                <a:gd name="connsiteX2" fmla="*/ 0 w 47262"/>
                <a:gd name="connsiteY2" fmla="*/ 11813 h 23681"/>
                <a:gd name="connsiteX3" fmla="*/ 11424 w 47262"/>
                <a:gd name="connsiteY3" fmla="*/ 168 h 23681"/>
                <a:gd name="connsiteX4" fmla="*/ 35839 w 47262"/>
                <a:gd name="connsiteY4" fmla="*/ 168 h 23681"/>
                <a:gd name="connsiteX5" fmla="*/ 47263 w 47262"/>
                <a:gd name="connsiteY5" fmla="*/ 11813 h 23681"/>
                <a:gd name="connsiteX6" fmla="*/ 35839 w 47262"/>
                <a:gd name="connsiteY6" fmla="*/ 23681 h 23681"/>
                <a:gd name="connsiteX7" fmla="*/ 23519 w 47262"/>
                <a:gd name="connsiteY7" fmla="*/ 23681 h 2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62" h="23681">
                  <a:moveTo>
                    <a:pt x="23519" y="23681"/>
                  </a:moveTo>
                  <a:cubicBezTo>
                    <a:pt x="19488" y="23681"/>
                    <a:pt x="15456" y="23681"/>
                    <a:pt x="11424" y="23681"/>
                  </a:cubicBezTo>
                  <a:cubicBezTo>
                    <a:pt x="4928" y="23457"/>
                    <a:pt x="0" y="18307"/>
                    <a:pt x="0" y="11813"/>
                  </a:cubicBezTo>
                  <a:cubicBezTo>
                    <a:pt x="0" y="5542"/>
                    <a:pt x="4928" y="392"/>
                    <a:pt x="11424" y="168"/>
                  </a:cubicBezTo>
                  <a:cubicBezTo>
                    <a:pt x="19488" y="-56"/>
                    <a:pt x="27551" y="-56"/>
                    <a:pt x="35839" y="168"/>
                  </a:cubicBezTo>
                  <a:cubicBezTo>
                    <a:pt x="42335" y="168"/>
                    <a:pt x="47263" y="5319"/>
                    <a:pt x="47263" y="11813"/>
                  </a:cubicBezTo>
                  <a:cubicBezTo>
                    <a:pt x="47263" y="18307"/>
                    <a:pt x="42335" y="23681"/>
                    <a:pt x="35839" y="23681"/>
                  </a:cubicBezTo>
                  <a:cubicBezTo>
                    <a:pt x="31808" y="23681"/>
                    <a:pt x="27551" y="23681"/>
                    <a:pt x="23519" y="23681"/>
                  </a:cubicBezTo>
                  <a:close/>
                </a:path>
              </a:pathLst>
            </a:custGeom>
            <a:grpFill/>
            <a:ln w="2240" cap="flat">
              <a:noFill/>
              <a:prstDash val="solid"/>
              <a:miter/>
            </a:ln>
          </p:spPr>
          <p:txBody>
            <a:bodyPr rtlCol="0" anchor="ctr"/>
            <a:lstStyle/>
            <a:p>
              <a:endParaRPr lang="ru-RU"/>
            </a:p>
          </p:txBody>
        </p:sp>
      </p:grpSp>
      <p:grpSp>
        <p:nvGrpSpPr>
          <p:cNvPr id="608" name="Рисунок 2">
            <a:extLst>
              <a:ext uri="{FF2B5EF4-FFF2-40B4-BE49-F238E27FC236}">
                <a16:creationId xmlns:a16="http://schemas.microsoft.com/office/drawing/2014/main" id="{3DFD2CBB-4556-DE60-E383-9E339AC95D21}"/>
              </a:ext>
            </a:extLst>
          </p:cNvPr>
          <p:cNvGrpSpPr/>
          <p:nvPr/>
        </p:nvGrpSpPr>
        <p:grpSpPr>
          <a:xfrm>
            <a:off x="8219943" y="3152416"/>
            <a:ext cx="319778" cy="320906"/>
            <a:chOff x="8107452" y="3592696"/>
            <a:chExt cx="405682" cy="407113"/>
          </a:xfrm>
          <a:solidFill>
            <a:schemeClr val="tx2"/>
          </a:solidFill>
        </p:grpSpPr>
        <p:sp>
          <p:nvSpPr>
            <p:cNvPr id="609" name="Полилиния 608">
              <a:extLst>
                <a:ext uri="{FF2B5EF4-FFF2-40B4-BE49-F238E27FC236}">
                  <a16:creationId xmlns:a16="http://schemas.microsoft.com/office/drawing/2014/main" id="{AE184904-CB7D-FDE3-6EF5-2B0F5105E4A5}"/>
                </a:ext>
              </a:extLst>
            </p:cNvPr>
            <p:cNvSpPr/>
            <p:nvPr/>
          </p:nvSpPr>
          <p:spPr>
            <a:xfrm>
              <a:off x="8107452" y="3783627"/>
              <a:ext cx="405682" cy="216182"/>
            </a:xfrm>
            <a:custGeom>
              <a:avLst/>
              <a:gdLst>
                <a:gd name="connsiteX0" fmla="*/ 8751 w 405682"/>
                <a:gd name="connsiteY0" fmla="*/ 216182 h 216182"/>
                <a:gd name="connsiteX1" fmla="*/ 15 w 405682"/>
                <a:gd name="connsiteY1" fmla="*/ 200955 h 216182"/>
                <a:gd name="connsiteX2" fmla="*/ 239 w 405682"/>
                <a:gd name="connsiteY2" fmla="*/ 147658 h 216182"/>
                <a:gd name="connsiteX3" fmla="*/ 43470 w 405682"/>
                <a:gd name="connsiteY3" fmla="*/ 79358 h 216182"/>
                <a:gd name="connsiteX4" fmla="*/ 45262 w 405682"/>
                <a:gd name="connsiteY4" fmla="*/ 78462 h 216182"/>
                <a:gd name="connsiteX5" fmla="*/ 45934 w 405682"/>
                <a:gd name="connsiteY5" fmla="*/ 77790 h 216182"/>
                <a:gd name="connsiteX6" fmla="*/ 36974 w 405682"/>
                <a:gd name="connsiteY6" fmla="*/ 38154 h 216182"/>
                <a:gd name="connsiteX7" fmla="*/ 53774 w 405682"/>
                <a:gd name="connsiteY7" fmla="*/ 11058 h 216182"/>
                <a:gd name="connsiteX8" fmla="*/ 113356 w 405682"/>
                <a:gd name="connsiteY8" fmla="*/ 10834 h 216182"/>
                <a:gd name="connsiteX9" fmla="*/ 128140 w 405682"/>
                <a:gd name="connsiteY9" fmla="*/ 30764 h 216182"/>
                <a:gd name="connsiteX10" fmla="*/ 131052 w 405682"/>
                <a:gd name="connsiteY10" fmla="*/ 54949 h 216182"/>
                <a:gd name="connsiteX11" fmla="*/ 121644 w 405682"/>
                <a:gd name="connsiteY11" fmla="*/ 77343 h 216182"/>
                <a:gd name="connsiteX12" fmla="*/ 143371 w 405682"/>
                <a:gd name="connsiteY12" fmla="*/ 91450 h 216182"/>
                <a:gd name="connsiteX13" fmla="*/ 164875 w 405682"/>
                <a:gd name="connsiteY13" fmla="*/ 77343 h 216182"/>
                <a:gd name="connsiteX14" fmla="*/ 156139 w 405682"/>
                <a:gd name="connsiteY14" fmla="*/ 37706 h 216182"/>
                <a:gd name="connsiteX15" fmla="*/ 173163 w 405682"/>
                <a:gd name="connsiteY15" fmla="*/ 10610 h 216182"/>
                <a:gd name="connsiteX16" fmla="*/ 232297 w 405682"/>
                <a:gd name="connsiteY16" fmla="*/ 10610 h 216182"/>
                <a:gd name="connsiteX17" fmla="*/ 250216 w 405682"/>
                <a:gd name="connsiteY17" fmla="*/ 42633 h 216182"/>
                <a:gd name="connsiteX18" fmla="*/ 240585 w 405682"/>
                <a:gd name="connsiteY18" fmla="*/ 77119 h 216182"/>
                <a:gd name="connsiteX19" fmla="*/ 262312 w 405682"/>
                <a:gd name="connsiteY19" fmla="*/ 91227 h 216182"/>
                <a:gd name="connsiteX20" fmla="*/ 283816 w 405682"/>
                <a:gd name="connsiteY20" fmla="*/ 77119 h 216182"/>
                <a:gd name="connsiteX21" fmla="*/ 276872 w 405682"/>
                <a:gd name="connsiteY21" fmla="*/ 31884 h 216182"/>
                <a:gd name="connsiteX22" fmla="*/ 296135 w 405682"/>
                <a:gd name="connsiteY22" fmla="*/ 7699 h 216182"/>
                <a:gd name="connsiteX23" fmla="*/ 354150 w 405682"/>
                <a:gd name="connsiteY23" fmla="*/ 12626 h 216182"/>
                <a:gd name="connsiteX24" fmla="*/ 369605 w 405682"/>
                <a:gd name="connsiteY24" fmla="*/ 43976 h 216182"/>
                <a:gd name="connsiteX25" fmla="*/ 359526 w 405682"/>
                <a:gd name="connsiteY25" fmla="*/ 77567 h 216182"/>
                <a:gd name="connsiteX26" fmla="*/ 388869 w 405682"/>
                <a:gd name="connsiteY26" fmla="*/ 99960 h 216182"/>
                <a:gd name="connsiteX27" fmla="*/ 405444 w 405682"/>
                <a:gd name="connsiteY27" fmla="*/ 146091 h 216182"/>
                <a:gd name="connsiteX28" fmla="*/ 405669 w 405682"/>
                <a:gd name="connsiteY28" fmla="*/ 200507 h 216182"/>
                <a:gd name="connsiteX29" fmla="*/ 396933 w 405682"/>
                <a:gd name="connsiteY29" fmla="*/ 215734 h 216182"/>
                <a:gd name="connsiteX30" fmla="*/ 8751 w 405682"/>
                <a:gd name="connsiteY30" fmla="*/ 216182 h 216182"/>
                <a:gd name="connsiteX31" fmla="*/ 262088 w 405682"/>
                <a:gd name="connsiteY31" fmla="*/ 192221 h 216182"/>
                <a:gd name="connsiteX32" fmla="*/ 262312 w 405682"/>
                <a:gd name="connsiteY32" fmla="*/ 190878 h 216182"/>
                <a:gd name="connsiteX33" fmla="*/ 262088 w 405682"/>
                <a:gd name="connsiteY33" fmla="*/ 145867 h 216182"/>
                <a:gd name="connsiteX34" fmla="*/ 224009 w 405682"/>
                <a:gd name="connsiteY34" fmla="*/ 98168 h 216182"/>
                <a:gd name="connsiteX35" fmla="*/ 196010 w 405682"/>
                <a:gd name="connsiteY35" fmla="*/ 96153 h 216182"/>
                <a:gd name="connsiteX36" fmla="*/ 142923 w 405682"/>
                <a:gd name="connsiteY36" fmla="*/ 149002 h 216182"/>
                <a:gd name="connsiteX37" fmla="*/ 142923 w 405682"/>
                <a:gd name="connsiteY37" fmla="*/ 188414 h 216182"/>
                <a:gd name="connsiteX38" fmla="*/ 142923 w 405682"/>
                <a:gd name="connsiteY38" fmla="*/ 192221 h 216182"/>
                <a:gd name="connsiteX39" fmla="*/ 262088 w 405682"/>
                <a:gd name="connsiteY39" fmla="*/ 192221 h 216182"/>
                <a:gd name="connsiteX40" fmla="*/ 119180 w 405682"/>
                <a:gd name="connsiteY40" fmla="*/ 192221 h 216182"/>
                <a:gd name="connsiteX41" fmla="*/ 119180 w 405682"/>
                <a:gd name="connsiteY41" fmla="*/ 149450 h 216182"/>
                <a:gd name="connsiteX42" fmla="*/ 127020 w 405682"/>
                <a:gd name="connsiteY42" fmla="*/ 114292 h 216182"/>
                <a:gd name="connsiteX43" fmla="*/ 126124 w 405682"/>
                <a:gd name="connsiteY43" fmla="*/ 110037 h 216182"/>
                <a:gd name="connsiteX44" fmla="*/ 108652 w 405682"/>
                <a:gd name="connsiteY44" fmla="*/ 99512 h 216182"/>
                <a:gd name="connsiteX45" fmla="*/ 76621 w 405682"/>
                <a:gd name="connsiteY45" fmla="*/ 96377 h 216182"/>
                <a:gd name="connsiteX46" fmla="*/ 23759 w 405682"/>
                <a:gd name="connsiteY46" fmla="*/ 149226 h 216182"/>
                <a:gd name="connsiteX47" fmla="*/ 23759 w 405682"/>
                <a:gd name="connsiteY47" fmla="*/ 188862 h 216182"/>
                <a:gd name="connsiteX48" fmla="*/ 23982 w 405682"/>
                <a:gd name="connsiteY48" fmla="*/ 192445 h 216182"/>
                <a:gd name="connsiteX49" fmla="*/ 119180 w 405682"/>
                <a:gd name="connsiteY49" fmla="*/ 192221 h 216182"/>
                <a:gd name="connsiteX50" fmla="*/ 381477 w 405682"/>
                <a:gd name="connsiteY50" fmla="*/ 192221 h 216182"/>
                <a:gd name="connsiteX51" fmla="*/ 381253 w 405682"/>
                <a:gd name="connsiteY51" fmla="*/ 144299 h 216182"/>
                <a:gd name="connsiteX52" fmla="*/ 343398 w 405682"/>
                <a:gd name="connsiteY52" fmla="*/ 97945 h 216182"/>
                <a:gd name="connsiteX53" fmla="*/ 307111 w 405682"/>
                <a:gd name="connsiteY53" fmla="*/ 96601 h 216182"/>
                <a:gd name="connsiteX54" fmla="*/ 280008 w 405682"/>
                <a:gd name="connsiteY54" fmla="*/ 108694 h 216182"/>
                <a:gd name="connsiteX55" fmla="*/ 278664 w 405682"/>
                <a:gd name="connsiteY55" fmla="*/ 114964 h 216182"/>
                <a:gd name="connsiteX56" fmla="*/ 286056 w 405682"/>
                <a:gd name="connsiteY56" fmla="*/ 146986 h 216182"/>
                <a:gd name="connsiteX57" fmla="*/ 286056 w 405682"/>
                <a:gd name="connsiteY57" fmla="*/ 187518 h 216182"/>
                <a:gd name="connsiteX58" fmla="*/ 286056 w 405682"/>
                <a:gd name="connsiteY58" fmla="*/ 191997 h 216182"/>
                <a:gd name="connsiteX59" fmla="*/ 381477 w 405682"/>
                <a:gd name="connsiteY59" fmla="*/ 192221 h 216182"/>
                <a:gd name="connsiteX60" fmla="*/ 83565 w 405682"/>
                <a:gd name="connsiteY60" fmla="*/ 24494 h 216182"/>
                <a:gd name="connsiteX61" fmla="*/ 59598 w 405682"/>
                <a:gd name="connsiteY61" fmla="*/ 48231 h 216182"/>
                <a:gd name="connsiteX62" fmla="*/ 83341 w 405682"/>
                <a:gd name="connsiteY62" fmla="*/ 72192 h 216182"/>
                <a:gd name="connsiteX63" fmla="*/ 107308 w 405682"/>
                <a:gd name="connsiteY63" fmla="*/ 48455 h 216182"/>
                <a:gd name="connsiteX64" fmla="*/ 83565 w 405682"/>
                <a:gd name="connsiteY64" fmla="*/ 24494 h 216182"/>
                <a:gd name="connsiteX65" fmla="*/ 202730 w 405682"/>
                <a:gd name="connsiteY65" fmla="*/ 24494 h 216182"/>
                <a:gd name="connsiteX66" fmla="*/ 178986 w 405682"/>
                <a:gd name="connsiteY66" fmla="*/ 48455 h 216182"/>
                <a:gd name="connsiteX67" fmla="*/ 202954 w 405682"/>
                <a:gd name="connsiteY67" fmla="*/ 72192 h 216182"/>
                <a:gd name="connsiteX68" fmla="*/ 226697 w 405682"/>
                <a:gd name="connsiteY68" fmla="*/ 48231 h 216182"/>
                <a:gd name="connsiteX69" fmla="*/ 202730 w 405682"/>
                <a:gd name="connsiteY69" fmla="*/ 24494 h 216182"/>
                <a:gd name="connsiteX70" fmla="*/ 321895 w 405682"/>
                <a:gd name="connsiteY70" fmla="*/ 24494 h 216182"/>
                <a:gd name="connsiteX71" fmla="*/ 298152 w 405682"/>
                <a:gd name="connsiteY71" fmla="*/ 48455 h 216182"/>
                <a:gd name="connsiteX72" fmla="*/ 322119 w 405682"/>
                <a:gd name="connsiteY72" fmla="*/ 72192 h 216182"/>
                <a:gd name="connsiteX73" fmla="*/ 345862 w 405682"/>
                <a:gd name="connsiteY73" fmla="*/ 48231 h 216182"/>
                <a:gd name="connsiteX74" fmla="*/ 321895 w 405682"/>
                <a:gd name="connsiteY74" fmla="*/ 24494 h 21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05682" h="216182">
                  <a:moveTo>
                    <a:pt x="8751" y="216182"/>
                  </a:moveTo>
                  <a:cubicBezTo>
                    <a:pt x="2031" y="213271"/>
                    <a:pt x="-209" y="208121"/>
                    <a:pt x="15" y="200955"/>
                  </a:cubicBezTo>
                  <a:cubicBezTo>
                    <a:pt x="463" y="183264"/>
                    <a:pt x="-209" y="165349"/>
                    <a:pt x="239" y="147658"/>
                  </a:cubicBezTo>
                  <a:cubicBezTo>
                    <a:pt x="911" y="116307"/>
                    <a:pt x="15695" y="93690"/>
                    <a:pt x="43470" y="79358"/>
                  </a:cubicBezTo>
                  <a:cubicBezTo>
                    <a:pt x="44142" y="79134"/>
                    <a:pt x="44590" y="78910"/>
                    <a:pt x="45262" y="78462"/>
                  </a:cubicBezTo>
                  <a:cubicBezTo>
                    <a:pt x="45486" y="78239"/>
                    <a:pt x="45486" y="78014"/>
                    <a:pt x="45934" y="77790"/>
                  </a:cubicBezTo>
                  <a:cubicBezTo>
                    <a:pt x="37198" y="65922"/>
                    <a:pt x="33838" y="52710"/>
                    <a:pt x="36974" y="38154"/>
                  </a:cubicBezTo>
                  <a:cubicBezTo>
                    <a:pt x="39214" y="27181"/>
                    <a:pt x="45038" y="18224"/>
                    <a:pt x="53774" y="11058"/>
                  </a:cubicBezTo>
                  <a:cubicBezTo>
                    <a:pt x="71021" y="-2826"/>
                    <a:pt x="96108" y="-2826"/>
                    <a:pt x="113356" y="10834"/>
                  </a:cubicBezTo>
                  <a:cubicBezTo>
                    <a:pt x="120076" y="16208"/>
                    <a:pt x="125004" y="22703"/>
                    <a:pt x="128140" y="30764"/>
                  </a:cubicBezTo>
                  <a:cubicBezTo>
                    <a:pt x="131276" y="38602"/>
                    <a:pt x="132172" y="46664"/>
                    <a:pt x="131052" y="54949"/>
                  </a:cubicBezTo>
                  <a:cubicBezTo>
                    <a:pt x="129932" y="63459"/>
                    <a:pt x="126572" y="70849"/>
                    <a:pt x="121644" y="77343"/>
                  </a:cubicBezTo>
                  <a:cubicBezTo>
                    <a:pt x="129036" y="82269"/>
                    <a:pt x="136204" y="86748"/>
                    <a:pt x="143371" y="91450"/>
                  </a:cubicBezTo>
                  <a:cubicBezTo>
                    <a:pt x="150091" y="86972"/>
                    <a:pt x="157483" y="82269"/>
                    <a:pt x="164875" y="77343"/>
                  </a:cubicBezTo>
                  <a:cubicBezTo>
                    <a:pt x="156363" y="65698"/>
                    <a:pt x="153003" y="52486"/>
                    <a:pt x="156139" y="37706"/>
                  </a:cubicBezTo>
                  <a:cubicBezTo>
                    <a:pt x="158603" y="26734"/>
                    <a:pt x="164427" y="17776"/>
                    <a:pt x="173163" y="10610"/>
                  </a:cubicBezTo>
                  <a:cubicBezTo>
                    <a:pt x="190634" y="-3274"/>
                    <a:pt x="215274" y="-3274"/>
                    <a:pt x="232297" y="10610"/>
                  </a:cubicBezTo>
                  <a:cubicBezTo>
                    <a:pt x="242601" y="18896"/>
                    <a:pt x="248649" y="29645"/>
                    <a:pt x="250216" y="42633"/>
                  </a:cubicBezTo>
                  <a:cubicBezTo>
                    <a:pt x="251561" y="55397"/>
                    <a:pt x="248201" y="67266"/>
                    <a:pt x="240585" y="77119"/>
                  </a:cubicBezTo>
                  <a:cubicBezTo>
                    <a:pt x="248201" y="82045"/>
                    <a:pt x="255368" y="86748"/>
                    <a:pt x="262312" y="91227"/>
                  </a:cubicBezTo>
                  <a:cubicBezTo>
                    <a:pt x="269256" y="86748"/>
                    <a:pt x="276200" y="82045"/>
                    <a:pt x="283816" y="77119"/>
                  </a:cubicBezTo>
                  <a:cubicBezTo>
                    <a:pt x="274184" y="63683"/>
                    <a:pt x="271272" y="48455"/>
                    <a:pt x="276872" y="31884"/>
                  </a:cubicBezTo>
                  <a:cubicBezTo>
                    <a:pt x="280456" y="21583"/>
                    <a:pt x="286952" y="13521"/>
                    <a:pt x="296135" y="7699"/>
                  </a:cubicBezTo>
                  <a:cubicBezTo>
                    <a:pt x="314503" y="-4170"/>
                    <a:pt x="338022" y="-2154"/>
                    <a:pt x="354150" y="12626"/>
                  </a:cubicBezTo>
                  <a:cubicBezTo>
                    <a:pt x="363333" y="21135"/>
                    <a:pt x="368485" y="31436"/>
                    <a:pt x="369605" y="43976"/>
                  </a:cubicBezTo>
                  <a:cubicBezTo>
                    <a:pt x="370725" y="56517"/>
                    <a:pt x="367141" y="67490"/>
                    <a:pt x="359526" y="77567"/>
                  </a:cubicBezTo>
                  <a:cubicBezTo>
                    <a:pt x="371173" y="82941"/>
                    <a:pt x="381029" y="90107"/>
                    <a:pt x="388869" y="99960"/>
                  </a:cubicBezTo>
                  <a:cubicBezTo>
                    <a:pt x="399620" y="113396"/>
                    <a:pt x="405444" y="128848"/>
                    <a:pt x="405444" y="146091"/>
                  </a:cubicBezTo>
                  <a:cubicBezTo>
                    <a:pt x="405669" y="164229"/>
                    <a:pt x="405220" y="182368"/>
                    <a:pt x="405669" y="200507"/>
                  </a:cubicBezTo>
                  <a:cubicBezTo>
                    <a:pt x="405892" y="207673"/>
                    <a:pt x="403429" y="212823"/>
                    <a:pt x="396933" y="215734"/>
                  </a:cubicBezTo>
                  <a:cubicBezTo>
                    <a:pt x="267464" y="216182"/>
                    <a:pt x="137996" y="216182"/>
                    <a:pt x="8751" y="216182"/>
                  </a:cubicBezTo>
                  <a:close/>
                  <a:moveTo>
                    <a:pt x="262088" y="192221"/>
                  </a:moveTo>
                  <a:cubicBezTo>
                    <a:pt x="262312" y="191549"/>
                    <a:pt x="262312" y="191101"/>
                    <a:pt x="262312" y="190878"/>
                  </a:cubicBezTo>
                  <a:cubicBezTo>
                    <a:pt x="262312" y="175874"/>
                    <a:pt x="262760" y="160870"/>
                    <a:pt x="262088" y="145867"/>
                  </a:cubicBezTo>
                  <a:cubicBezTo>
                    <a:pt x="261416" y="123025"/>
                    <a:pt x="245961" y="103543"/>
                    <a:pt x="224009" y="98168"/>
                  </a:cubicBezTo>
                  <a:cubicBezTo>
                    <a:pt x="215049" y="95929"/>
                    <a:pt x="205418" y="96153"/>
                    <a:pt x="196010" y="96153"/>
                  </a:cubicBezTo>
                  <a:cubicBezTo>
                    <a:pt x="165771" y="95929"/>
                    <a:pt x="142923" y="118771"/>
                    <a:pt x="142923" y="149002"/>
                  </a:cubicBezTo>
                  <a:cubicBezTo>
                    <a:pt x="142923" y="162214"/>
                    <a:pt x="142923" y="175202"/>
                    <a:pt x="142923" y="188414"/>
                  </a:cubicBezTo>
                  <a:cubicBezTo>
                    <a:pt x="142923" y="189758"/>
                    <a:pt x="142923" y="190878"/>
                    <a:pt x="142923" y="192221"/>
                  </a:cubicBezTo>
                  <a:cubicBezTo>
                    <a:pt x="183018" y="192221"/>
                    <a:pt x="222441" y="192221"/>
                    <a:pt x="262088" y="192221"/>
                  </a:cubicBezTo>
                  <a:close/>
                  <a:moveTo>
                    <a:pt x="119180" y="192221"/>
                  </a:moveTo>
                  <a:cubicBezTo>
                    <a:pt x="119180" y="177665"/>
                    <a:pt x="119404" y="163558"/>
                    <a:pt x="119180" y="149450"/>
                  </a:cubicBezTo>
                  <a:cubicBezTo>
                    <a:pt x="118956" y="137133"/>
                    <a:pt x="121420" y="125265"/>
                    <a:pt x="127020" y="114292"/>
                  </a:cubicBezTo>
                  <a:cubicBezTo>
                    <a:pt x="127916" y="112500"/>
                    <a:pt x="127916" y="111157"/>
                    <a:pt x="126124" y="110037"/>
                  </a:cubicBezTo>
                  <a:cubicBezTo>
                    <a:pt x="120300" y="106454"/>
                    <a:pt x="114700" y="102199"/>
                    <a:pt x="108652" y="99512"/>
                  </a:cubicBezTo>
                  <a:cubicBezTo>
                    <a:pt x="98348" y="95034"/>
                    <a:pt x="87373" y="96153"/>
                    <a:pt x="76621" y="96377"/>
                  </a:cubicBezTo>
                  <a:cubicBezTo>
                    <a:pt x="46606" y="96377"/>
                    <a:pt x="23982" y="119218"/>
                    <a:pt x="23759" y="149226"/>
                  </a:cubicBezTo>
                  <a:cubicBezTo>
                    <a:pt x="23759" y="162438"/>
                    <a:pt x="23759" y="175650"/>
                    <a:pt x="23759" y="188862"/>
                  </a:cubicBezTo>
                  <a:cubicBezTo>
                    <a:pt x="23759" y="189982"/>
                    <a:pt x="23982" y="191101"/>
                    <a:pt x="23982" y="192445"/>
                  </a:cubicBezTo>
                  <a:cubicBezTo>
                    <a:pt x="55789" y="192221"/>
                    <a:pt x="87149" y="192221"/>
                    <a:pt x="119180" y="192221"/>
                  </a:cubicBezTo>
                  <a:close/>
                  <a:moveTo>
                    <a:pt x="381477" y="192221"/>
                  </a:moveTo>
                  <a:cubicBezTo>
                    <a:pt x="381477" y="176098"/>
                    <a:pt x="382373" y="160199"/>
                    <a:pt x="381253" y="144299"/>
                  </a:cubicBezTo>
                  <a:cubicBezTo>
                    <a:pt x="379685" y="121458"/>
                    <a:pt x="364678" y="103767"/>
                    <a:pt x="343398" y="97945"/>
                  </a:cubicBezTo>
                  <a:cubicBezTo>
                    <a:pt x="331526" y="94809"/>
                    <a:pt x="319207" y="95481"/>
                    <a:pt x="307111" y="96601"/>
                  </a:cubicBezTo>
                  <a:cubicBezTo>
                    <a:pt x="296807" y="97497"/>
                    <a:pt x="287848" y="101976"/>
                    <a:pt x="280008" y="108694"/>
                  </a:cubicBezTo>
                  <a:cubicBezTo>
                    <a:pt x="277768" y="110485"/>
                    <a:pt x="277320" y="112053"/>
                    <a:pt x="278664" y="114964"/>
                  </a:cubicBezTo>
                  <a:cubicBezTo>
                    <a:pt x="283592" y="125041"/>
                    <a:pt x="286280" y="135790"/>
                    <a:pt x="286056" y="146986"/>
                  </a:cubicBezTo>
                  <a:cubicBezTo>
                    <a:pt x="286056" y="160422"/>
                    <a:pt x="286056" y="174082"/>
                    <a:pt x="286056" y="187518"/>
                  </a:cubicBezTo>
                  <a:cubicBezTo>
                    <a:pt x="286056" y="188862"/>
                    <a:pt x="286056" y="190430"/>
                    <a:pt x="286056" y="191997"/>
                  </a:cubicBezTo>
                  <a:cubicBezTo>
                    <a:pt x="318311" y="192221"/>
                    <a:pt x="349670" y="192221"/>
                    <a:pt x="381477" y="192221"/>
                  </a:cubicBezTo>
                  <a:close/>
                  <a:moveTo>
                    <a:pt x="83565" y="24494"/>
                  </a:moveTo>
                  <a:cubicBezTo>
                    <a:pt x="70797" y="24270"/>
                    <a:pt x="59598" y="35243"/>
                    <a:pt x="59598" y="48231"/>
                  </a:cubicBezTo>
                  <a:cubicBezTo>
                    <a:pt x="59374" y="60995"/>
                    <a:pt x="70349" y="72192"/>
                    <a:pt x="83341" y="72192"/>
                  </a:cubicBezTo>
                  <a:cubicBezTo>
                    <a:pt x="96108" y="72416"/>
                    <a:pt x="107308" y="61443"/>
                    <a:pt x="107308" y="48455"/>
                  </a:cubicBezTo>
                  <a:cubicBezTo>
                    <a:pt x="107532" y="35691"/>
                    <a:pt x="96557" y="24718"/>
                    <a:pt x="83565" y="24494"/>
                  </a:cubicBezTo>
                  <a:close/>
                  <a:moveTo>
                    <a:pt x="202730" y="24494"/>
                  </a:moveTo>
                  <a:cubicBezTo>
                    <a:pt x="189738" y="24494"/>
                    <a:pt x="178986" y="35467"/>
                    <a:pt x="178986" y="48455"/>
                  </a:cubicBezTo>
                  <a:cubicBezTo>
                    <a:pt x="178986" y="61443"/>
                    <a:pt x="190186" y="72192"/>
                    <a:pt x="202954" y="72192"/>
                  </a:cubicBezTo>
                  <a:cubicBezTo>
                    <a:pt x="215945" y="72192"/>
                    <a:pt x="226697" y="60995"/>
                    <a:pt x="226697" y="48231"/>
                  </a:cubicBezTo>
                  <a:cubicBezTo>
                    <a:pt x="226473" y="35243"/>
                    <a:pt x="215497" y="24494"/>
                    <a:pt x="202730" y="24494"/>
                  </a:cubicBezTo>
                  <a:close/>
                  <a:moveTo>
                    <a:pt x="321895" y="24494"/>
                  </a:moveTo>
                  <a:cubicBezTo>
                    <a:pt x="308903" y="24718"/>
                    <a:pt x="298152" y="35691"/>
                    <a:pt x="298152" y="48455"/>
                  </a:cubicBezTo>
                  <a:cubicBezTo>
                    <a:pt x="298152" y="61443"/>
                    <a:pt x="309351" y="72192"/>
                    <a:pt x="322119" y="72192"/>
                  </a:cubicBezTo>
                  <a:cubicBezTo>
                    <a:pt x="335111" y="71968"/>
                    <a:pt x="345862" y="60995"/>
                    <a:pt x="345862" y="48231"/>
                  </a:cubicBezTo>
                  <a:cubicBezTo>
                    <a:pt x="345862" y="35243"/>
                    <a:pt x="334886" y="24494"/>
                    <a:pt x="321895" y="24494"/>
                  </a:cubicBezTo>
                  <a:close/>
                </a:path>
              </a:pathLst>
            </a:custGeom>
            <a:grpFill/>
            <a:ln w="2240" cap="flat">
              <a:noFill/>
              <a:prstDash val="solid"/>
              <a:miter/>
            </a:ln>
          </p:spPr>
          <p:txBody>
            <a:bodyPr rtlCol="0" anchor="ctr"/>
            <a:lstStyle/>
            <a:p>
              <a:endParaRPr lang="ru-RU"/>
            </a:p>
          </p:txBody>
        </p:sp>
        <p:sp>
          <p:nvSpPr>
            <p:cNvPr id="610" name="Полилиния 609">
              <a:extLst>
                <a:ext uri="{FF2B5EF4-FFF2-40B4-BE49-F238E27FC236}">
                  <a16:creationId xmlns:a16="http://schemas.microsoft.com/office/drawing/2014/main" id="{9C82AA45-19CB-C336-5252-C16EE89AE330}"/>
                </a:ext>
              </a:extLst>
            </p:cNvPr>
            <p:cNvSpPr/>
            <p:nvPr/>
          </p:nvSpPr>
          <p:spPr>
            <a:xfrm>
              <a:off x="8202888" y="3592696"/>
              <a:ext cx="214810" cy="179905"/>
            </a:xfrm>
            <a:custGeom>
              <a:avLst/>
              <a:gdLst>
                <a:gd name="connsiteX0" fmla="*/ 47710 w 214810"/>
                <a:gd name="connsiteY0" fmla="*/ 143990 h 179905"/>
                <a:gd name="connsiteX1" fmla="*/ 35391 w 214810"/>
                <a:gd name="connsiteY1" fmla="*/ 143990 h 179905"/>
                <a:gd name="connsiteX2" fmla="*/ 0 w 214810"/>
                <a:gd name="connsiteY2" fmla="*/ 108608 h 179905"/>
                <a:gd name="connsiteX3" fmla="*/ 0 w 214810"/>
                <a:gd name="connsiteY3" fmla="*/ 35382 h 179905"/>
                <a:gd name="connsiteX4" fmla="*/ 35391 w 214810"/>
                <a:gd name="connsiteY4" fmla="*/ 0 h 179905"/>
                <a:gd name="connsiteX5" fmla="*/ 179419 w 214810"/>
                <a:gd name="connsiteY5" fmla="*/ 0 h 179905"/>
                <a:gd name="connsiteX6" fmla="*/ 214810 w 214810"/>
                <a:gd name="connsiteY6" fmla="*/ 35382 h 179905"/>
                <a:gd name="connsiteX7" fmla="*/ 214810 w 214810"/>
                <a:gd name="connsiteY7" fmla="*/ 108608 h 179905"/>
                <a:gd name="connsiteX8" fmla="*/ 179195 w 214810"/>
                <a:gd name="connsiteY8" fmla="*/ 143990 h 179905"/>
                <a:gd name="connsiteX9" fmla="*/ 115133 w 214810"/>
                <a:gd name="connsiteY9" fmla="*/ 144214 h 179905"/>
                <a:gd name="connsiteX10" fmla="*/ 108637 w 214810"/>
                <a:gd name="connsiteY10" fmla="*/ 146229 h 179905"/>
                <a:gd name="connsiteX11" fmla="*/ 68094 w 214810"/>
                <a:gd name="connsiteY11" fmla="*/ 176461 h 179905"/>
                <a:gd name="connsiteX12" fmla="*/ 53982 w 214810"/>
                <a:gd name="connsiteY12" fmla="*/ 178476 h 179905"/>
                <a:gd name="connsiteX13" fmla="*/ 47262 w 214810"/>
                <a:gd name="connsiteY13" fmla="*/ 165936 h 179905"/>
                <a:gd name="connsiteX14" fmla="*/ 47710 w 214810"/>
                <a:gd name="connsiteY14" fmla="*/ 143990 h 179905"/>
                <a:gd name="connsiteX15" fmla="*/ 71454 w 214810"/>
                <a:gd name="connsiteY15" fmla="*/ 143766 h 179905"/>
                <a:gd name="connsiteX16" fmla="*/ 96989 w 214810"/>
                <a:gd name="connsiteY16" fmla="*/ 124508 h 179905"/>
                <a:gd name="connsiteX17" fmla="*/ 110877 w 214810"/>
                <a:gd name="connsiteY17" fmla="*/ 119805 h 179905"/>
                <a:gd name="connsiteX18" fmla="*/ 177179 w 214810"/>
                <a:gd name="connsiteY18" fmla="*/ 119805 h 179905"/>
                <a:gd name="connsiteX19" fmla="*/ 190843 w 214810"/>
                <a:gd name="connsiteY19" fmla="*/ 106369 h 179905"/>
                <a:gd name="connsiteX20" fmla="*/ 190843 w 214810"/>
                <a:gd name="connsiteY20" fmla="*/ 37173 h 179905"/>
                <a:gd name="connsiteX21" fmla="*/ 177179 w 214810"/>
                <a:gd name="connsiteY21" fmla="*/ 23737 h 179905"/>
                <a:gd name="connsiteX22" fmla="*/ 37183 w 214810"/>
                <a:gd name="connsiteY22" fmla="*/ 23737 h 179905"/>
                <a:gd name="connsiteX23" fmla="*/ 23743 w 214810"/>
                <a:gd name="connsiteY23" fmla="*/ 36949 h 179905"/>
                <a:gd name="connsiteX24" fmla="*/ 23743 w 214810"/>
                <a:gd name="connsiteY24" fmla="*/ 106593 h 179905"/>
                <a:gd name="connsiteX25" fmla="*/ 37183 w 214810"/>
                <a:gd name="connsiteY25" fmla="*/ 120029 h 179905"/>
                <a:gd name="connsiteX26" fmla="*/ 59806 w 214810"/>
                <a:gd name="connsiteY26" fmla="*/ 120029 h 179905"/>
                <a:gd name="connsiteX27" fmla="*/ 71454 w 214810"/>
                <a:gd name="connsiteY27" fmla="*/ 131674 h 179905"/>
                <a:gd name="connsiteX28" fmla="*/ 71454 w 214810"/>
                <a:gd name="connsiteY28" fmla="*/ 143766 h 17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4810" h="179905">
                  <a:moveTo>
                    <a:pt x="47710" y="143990"/>
                  </a:moveTo>
                  <a:cubicBezTo>
                    <a:pt x="43455" y="143990"/>
                    <a:pt x="39423" y="143990"/>
                    <a:pt x="35391" y="143990"/>
                  </a:cubicBezTo>
                  <a:cubicBezTo>
                    <a:pt x="15903" y="143766"/>
                    <a:pt x="0" y="128091"/>
                    <a:pt x="0" y="108608"/>
                  </a:cubicBezTo>
                  <a:cubicBezTo>
                    <a:pt x="0" y="84199"/>
                    <a:pt x="0" y="59791"/>
                    <a:pt x="0" y="35382"/>
                  </a:cubicBezTo>
                  <a:cubicBezTo>
                    <a:pt x="0" y="15899"/>
                    <a:pt x="15903" y="0"/>
                    <a:pt x="35391" y="0"/>
                  </a:cubicBezTo>
                  <a:cubicBezTo>
                    <a:pt x="83326" y="0"/>
                    <a:pt x="131260" y="0"/>
                    <a:pt x="179419" y="0"/>
                  </a:cubicBezTo>
                  <a:cubicBezTo>
                    <a:pt x="198906" y="0"/>
                    <a:pt x="214810" y="15899"/>
                    <a:pt x="214810" y="35382"/>
                  </a:cubicBezTo>
                  <a:cubicBezTo>
                    <a:pt x="214810" y="59791"/>
                    <a:pt x="214810" y="84199"/>
                    <a:pt x="214810" y="108608"/>
                  </a:cubicBezTo>
                  <a:cubicBezTo>
                    <a:pt x="214810" y="128091"/>
                    <a:pt x="198906" y="143766"/>
                    <a:pt x="179195" y="143990"/>
                  </a:cubicBezTo>
                  <a:cubicBezTo>
                    <a:pt x="157916" y="143990"/>
                    <a:pt x="136412" y="143990"/>
                    <a:pt x="115133" y="144214"/>
                  </a:cubicBezTo>
                  <a:cubicBezTo>
                    <a:pt x="112893" y="144214"/>
                    <a:pt x="110429" y="145110"/>
                    <a:pt x="108637" y="146229"/>
                  </a:cubicBezTo>
                  <a:cubicBezTo>
                    <a:pt x="94973" y="156083"/>
                    <a:pt x="81534" y="166160"/>
                    <a:pt x="68094" y="176461"/>
                  </a:cubicBezTo>
                  <a:cubicBezTo>
                    <a:pt x="63614" y="179820"/>
                    <a:pt x="59134" y="181163"/>
                    <a:pt x="53982" y="178476"/>
                  </a:cubicBezTo>
                  <a:cubicBezTo>
                    <a:pt x="48830" y="176013"/>
                    <a:pt x="47262" y="171534"/>
                    <a:pt x="47262" y="165936"/>
                  </a:cubicBezTo>
                  <a:cubicBezTo>
                    <a:pt x="47935" y="158770"/>
                    <a:pt x="47710" y="151604"/>
                    <a:pt x="47710" y="143990"/>
                  </a:cubicBezTo>
                  <a:close/>
                  <a:moveTo>
                    <a:pt x="71454" y="143766"/>
                  </a:moveTo>
                  <a:cubicBezTo>
                    <a:pt x="80414" y="137048"/>
                    <a:pt x="88701" y="131002"/>
                    <a:pt x="96989" y="124508"/>
                  </a:cubicBezTo>
                  <a:cubicBezTo>
                    <a:pt x="101245" y="121149"/>
                    <a:pt x="105501" y="119805"/>
                    <a:pt x="110877" y="119805"/>
                  </a:cubicBezTo>
                  <a:cubicBezTo>
                    <a:pt x="133052" y="120029"/>
                    <a:pt x="155227" y="120029"/>
                    <a:pt x="177179" y="119805"/>
                  </a:cubicBezTo>
                  <a:cubicBezTo>
                    <a:pt x="185915" y="119805"/>
                    <a:pt x="190843" y="114879"/>
                    <a:pt x="190843" y="106369"/>
                  </a:cubicBezTo>
                  <a:cubicBezTo>
                    <a:pt x="190843" y="83304"/>
                    <a:pt x="190843" y="60238"/>
                    <a:pt x="190843" y="37173"/>
                  </a:cubicBezTo>
                  <a:cubicBezTo>
                    <a:pt x="190843" y="28664"/>
                    <a:pt x="185915" y="23737"/>
                    <a:pt x="177179" y="23737"/>
                  </a:cubicBezTo>
                  <a:cubicBezTo>
                    <a:pt x="130588" y="23737"/>
                    <a:pt x="83774" y="23737"/>
                    <a:pt x="37183" y="23737"/>
                  </a:cubicBezTo>
                  <a:cubicBezTo>
                    <a:pt x="28895" y="23737"/>
                    <a:pt x="23743" y="28664"/>
                    <a:pt x="23743" y="36949"/>
                  </a:cubicBezTo>
                  <a:cubicBezTo>
                    <a:pt x="23743" y="60238"/>
                    <a:pt x="23743" y="83304"/>
                    <a:pt x="23743" y="106593"/>
                  </a:cubicBezTo>
                  <a:cubicBezTo>
                    <a:pt x="23743" y="114879"/>
                    <a:pt x="28671" y="119805"/>
                    <a:pt x="37183" y="120029"/>
                  </a:cubicBezTo>
                  <a:cubicBezTo>
                    <a:pt x="44799" y="120029"/>
                    <a:pt x="52414" y="120029"/>
                    <a:pt x="59806" y="120029"/>
                  </a:cubicBezTo>
                  <a:cubicBezTo>
                    <a:pt x="66302" y="120029"/>
                    <a:pt x="71230" y="125180"/>
                    <a:pt x="71454" y="131674"/>
                  </a:cubicBezTo>
                  <a:cubicBezTo>
                    <a:pt x="71678" y="135257"/>
                    <a:pt x="71454" y="139063"/>
                    <a:pt x="71454" y="143766"/>
                  </a:cubicBezTo>
                  <a:close/>
                </a:path>
              </a:pathLst>
            </a:custGeom>
            <a:grpFill/>
            <a:ln w="2240" cap="flat">
              <a:noFill/>
              <a:prstDash val="solid"/>
              <a:miter/>
            </a:ln>
          </p:spPr>
          <p:txBody>
            <a:bodyPr rtlCol="0" anchor="ctr"/>
            <a:lstStyle/>
            <a:p>
              <a:endParaRPr lang="ru-RU"/>
            </a:p>
          </p:txBody>
        </p:sp>
      </p:grpSp>
      <p:grpSp>
        <p:nvGrpSpPr>
          <p:cNvPr id="611" name="Рисунок 2">
            <a:extLst>
              <a:ext uri="{FF2B5EF4-FFF2-40B4-BE49-F238E27FC236}">
                <a16:creationId xmlns:a16="http://schemas.microsoft.com/office/drawing/2014/main" id="{D3F7A052-188B-2524-012E-2BB9D3408317}"/>
              </a:ext>
            </a:extLst>
          </p:cNvPr>
          <p:cNvGrpSpPr/>
          <p:nvPr/>
        </p:nvGrpSpPr>
        <p:grpSpPr>
          <a:xfrm>
            <a:off x="8220308" y="3826979"/>
            <a:ext cx="319049" cy="318964"/>
            <a:chOff x="7484539" y="3569854"/>
            <a:chExt cx="404757" cy="404649"/>
          </a:xfrm>
          <a:solidFill>
            <a:schemeClr val="tx2"/>
          </a:solidFill>
        </p:grpSpPr>
        <p:sp>
          <p:nvSpPr>
            <p:cNvPr id="612" name="Полилиния 611">
              <a:extLst>
                <a:ext uri="{FF2B5EF4-FFF2-40B4-BE49-F238E27FC236}">
                  <a16:creationId xmlns:a16="http://schemas.microsoft.com/office/drawing/2014/main" id="{B670A70D-1C3C-F53D-2239-81F10B253A95}"/>
                </a:ext>
              </a:extLst>
            </p:cNvPr>
            <p:cNvSpPr/>
            <p:nvPr/>
          </p:nvSpPr>
          <p:spPr>
            <a:xfrm>
              <a:off x="7484539" y="3569854"/>
              <a:ext cx="404757" cy="404649"/>
            </a:xfrm>
            <a:custGeom>
              <a:avLst/>
              <a:gdLst>
                <a:gd name="connsiteX0" fmla="*/ 404758 w 404757"/>
                <a:gd name="connsiteY0" fmla="*/ 318659 h 404649"/>
                <a:gd name="connsiteX1" fmla="*/ 404758 w 404757"/>
                <a:gd name="connsiteY1" fmla="*/ 364565 h 404649"/>
                <a:gd name="connsiteX2" fmla="*/ 403862 w 404757"/>
                <a:gd name="connsiteY2" fmla="*/ 366581 h 404649"/>
                <a:gd name="connsiteX3" fmla="*/ 368022 w 404757"/>
                <a:gd name="connsiteY3" fmla="*/ 403306 h 404649"/>
                <a:gd name="connsiteX4" fmla="*/ 362870 w 404757"/>
                <a:gd name="connsiteY4" fmla="*/ 404650 h 404649"/>
                <a:gd name="connsiteX5" fmla="*/ 38751 w 404757"/>
                <a:gd name="connsiteY5" fmla="*/ 404650 h 404649"/>
                <a:gd name="connsiteX6" fmla="*/ 32928 w 404757"/>
                <a:gd name="connsiteY6" fmla="*/ 402187 h 404649"/>
                <a:gd name="connsiteX7" fmla="*/ 0 w 404757"/>
                <a:gd name="connsiteY7" fmla="*/ 355384 h 404649"/>
                <a:gd name="connsiteX8" fmla="*/ 0 w 404757"/>
                <a:gd name="connsiteY8" fmla="*/ 13660 h 404649"/>
                <a:gd name="connsiteX9" fmla="*/ 13888 w 404757"/>
                <a:gd name="connsiteY9" fmla="*/ 0 h 404649"/>
                <a:gd name="connsiteX10" fmla="*/ 315160 w 404757"/>
                <a:gd name="connsiteY10" fmla="*/ 0 h 404649"/>
                <a:gd name="connsiteX11" fmla="*/ 365335 w 404757"/>
                <a:gd name="connsiteY11" fmla="*/ 50161 h 404649"/>
                <a:gd name="connsiteX12" fmla="*/ 365335 w 404757"/>
                <a:gd name="connsiteY12" fmla="*/ 304327 h 404649"/>
                <a:gd name="connsiteX13" fmla="*/ 365335 w 404757"/>
                <a:gd name="connsiteY13" fmla="*/ 309701 h 404649"/>
                <a:gd name="connsiteX14" fmla="*/ 389974 w 404757"/>
                <a:gd name="connsiteY14" fmla="*/ 309701 h 404649"/>
                <a:gd name="connsiteX15" fmla="*/ 404758 w 404757"/>
                <a:gd name="connsiteY15" fmla="*/ 318659 h 404649"/>
                <a:gd name="connsiteX16" fmla="*/ 23744 w 404757"/>
                <a:gd name="connsiteY16" fmla="*/ 23961 h 404649"/>
                <a:gd name="connsiteX17" fmla="*/ 23744 w 404757"/>
                <a:gd name="connsiteY17" fmla="*/ 28440 h 404649"/>
                <a:gd name="connsiteX18" fmla="*/ 23744 w 404757"/>
                <a:gd name="connsiteY18" fmla="*/ 354488 h 404649"/>
                <a:gd name="connsiteX19" fmla="*/ 23744 w 404757"/>
                <a:gd name="connsiteY19" fmla="*/ 358072 h 404649"/>
                <a:gd name="connsiteX20" fmla="*/ 43007 w 404757"/>
                <a:gd name="connsiteY20" fmla="*/ 380465 h 404649"/>
                <a:gd name="connsiteX21" fmla="*/ 71007 w 404757"/>
                <a:gd name="connsiteY21" fmla="*/ 356280 h 404649"/>
                <a:gd name="connsiteX22" fmla="*/ 71007 w 404757"/>
                <a:gd name="connsiteY22" fmla="*/ 322018 h 404649"/>
                <a:gd name="connsiteX23" fmla="*/ 76382 w 404757"/>
                <a:gd name="connsiteY23" fmla="*/ 312165 h 404649"/>
                <a:gd name="connsiteX24" fmla="*/ 86238 w 404757"/>
                <a:gd name="connsiteY24" fmla="*/ 310150 h 404649"/>
                <a:gd name="connsiteX25" fmla="*/ 336440 w 404757"/>
                <a:gd name="connsiteY25" fmla="*/ 310150 h 404649"/>
                <a:gd name="connsiteX26" fmla="*/ 341591 w 404757"/>
                <a:gd name="connsiteY26" fmla="*/ 310150 h 404649"/>
                <a:gd name="connsiteX27" fmla="*/ 341591 w 404757"/>
                <a:gd name="connsiteY27" fmla="*/ 305671 h 404649"/>
                <a:gd name="connsiteX28" fmla="*/ 341591 w 404757"/>
                <a:gd name="connsiteY28" fmla="*/ 52849 h 404649"/>
                <a:gd name="connsiteX29" fmla="*/ 312920 w 404757"/>
                <a:gd name="connsiteY29" fmla="*/ 24409 h 404649"/>
                <a:gd name="connsiteX30" fmla="*/ 28448 w 404757"/>
                <a:gd name="connsiteY30" fmla="*/ 24409 h 404649"/>
                <a:gd name="connsiteX31" fmla="*/ 23744 w 404757"/>
                <a:gd name="connsiteY31" fmla="*/ 23961 h 404649"/>
                <a:gd name="connsiteX32" fmla="*/ 381014 w 404757"/>
                <a:gd name="connsiteY32" fmla="*/ 334110 h 404649"/>
                <a:gd name="connsiteX33" fmla="*/ 95198 w 404757"/>
                <a:gd name="connsiteY33" fmla="*/ 334110 h 404649"/>
                <a:gd name="connsiteX34" fmla="*/ 88702 w 404757"/>
                <a:gd name="connsiteY34" fmla="*/ 381137 h 404649"/>
                <a:gd name="connsiteX35" fmla="*/ 94078 w 404757"/>
                <a:gd name="connsiteY35" fmla="*/ 381137 h 404649"/>
                <a:gd name="connsiteX36" fmla="*/ 353239 w 404757"/>
                <a:gd name="connsiteY36" fmla="*/ 381137 h 404649"/>
                <a:gd name="connsiteX37" fmla="*/ 359511 w 404757"/>
                <a:gd name="connsiteY37" fmla="*/ 380913 h 404649"/>
                <a:gd name="connsiteX38" fmla="*/ 380790 w 404757"/>
                <a:gd name="connsiteY38" fmla="*/ 359191 h 404649"/>
                <a:gd name="connsiteX39" fmla="*/ 381014 w 404757"/>
                <a:gd name="connsiteY39" fmla="*/ 334110 h 40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04757" h="404649">
                  <a:moveTo>
                    <a:pt x="404758" y="318659"/>
                  </a:moveTo>
                  <a:cubicBezTo>
                    <a:pt x="404758" y="333887"/>
                    <a:pt x="404758" y="349338"/>
                    <a:pt x="404758" y="364565"/>
                  </a:cubicBezTo>
                  <a:cubicBezTo>
                    <a:pt x="404534" y="365237"/>
                    <a:pt x="404086" y="365909"/>
                    <a:pt x="403862" y="366581"/>
                  </a:cubicBezTo>
                  <a:cubicBezTo>
                    <a:pt x="399158" y="385839"/>
                    <a:pt x="387286" y="398380"/>
                    <a:pt x="368022" y="403306"/>
                  </a:cubicBezTo>
                  <a:cubicBezTo>
                    <a:pt x="366230" y="403754"/>
                    <a:pt x="364439" y="404202"/>
                    <a:pt x="362870" y="404650"/>
                  </a:cubicBezTo>
                  <a:cubicBezTo>
                    <a:pt x="254905" y="404650"/>
                    <a:pt x="146716" y="404650"/>
                    <a:pt x="38751" y="404650"/>
                  </a:cubicBezTo>
                  <a:cubicBezTo>
                    <a:pt x="36735" y="403978"/>
                    <a:pt x="34943" y="403082"/>
                    <a:pt x="32928" y="402187"/>
                  </a:cubicBezTo>
                  <a:cubicBezTo>
                    <a:pt x="11648" y="394573"/>
                    <a:pt x="0" y="377778"/>
                    <a:pt x="0" y="355384"/>
                  </a:cubicBezTo>
                  <a:cubicBezTo>
                    <a:pt x="0" y="241401"/>
                    <a:pt x="0" y="127419"/>
                    <a:pt x="0" y="13660"/>
                  </a:cubicBezTo>
                  <a:cubicBezTo>
                    <a:pt x="0" y="4479"/>
                    <a:pt x="4480" y="0"/>
                    <a:pt x="13888" y="0"/>
                  </a:cubicBezTo>
                  <a:cubicBezTo>
                    <a:pt x="114237" y="0"/>
                    <a:pt x="214586" y="0"/>
                    <a:pt x="315160" y="0"/>
                  </a:cubicBezTo>
                  <a:cubicBezTo>
                    <a:pt x="343607" y="0"/>
                    <a:pt x="365335" y="21722"/>
                    <a:pt x="365335" y="50161"/>
                  </a:cubicBezTo>
                  <a:cubicBezTo>
                    <a:pt x="365335" y="134809"/>
                    <a:pt x="365335" y="219456"/>
                    <a:pt x="365335" y="304327"/>
                  </a:cubicBezTo>
                  <a:cubicBezTo>
                    <a:pt x="365335" y="305895"/>
                    <a:pt x="365335" y="307686"/>
                    <a:pt x="365335" y="309701"/>
                  </a:cubicBezTo>
                  <a:cubicBezTo>
                    <a:pt x="373847" y="309701"/>
                    <a:pt x="381910" y="309926"/>
                    <a:pt x="389974" y="309701"/>
                  </a:cubicBezTo>
                  <a:cubicBezTo>
                    <a:pt x="396918" y="309478"/>
                    <a:pt x="402069" y="311941"/>
                    <a:pt x="404758" y="318659"/>
                  </a:cubicBezTo>
                  <a:close/>
                  <a:moveTo>
                    <a:pt x="23744" y="23961"/>
                  </a:moveTo>
                  <a:cubicBezTo>
                    <a:pt x="23744" y="25976"/>
                    <a:pt x="23744" y="27096"/>
                    <a:pt x="23744" y="28440"/>
                  </a:cubicBezTo>
                  <a:cubicBezTo>
                    <a:pt x="23744" y="137048"/>
                    <a:pt x="23744" y="245880"/>
                    <a:pt x="23744" y="354488"/>
                  </a:cubicBezTo>
                  <a:cubicBezTo>
                    <a:pt x="23744" y="355608"/>
                    <a:pt x="23744" y="356952"/>
                    <a:pt x="23744" y="358072"/>
                  </a:cubicBezTo>
                  <a:cubicBezTo>
                    <a:pt x="24416" y="369268"/>
                    <a:pt x="32703" y="378897"/>
                    <a:pt x="43007" y="380465"/>
                  </a:cubicBezTo>
                  <a:cubicBezTo>
                    <a:pt x="58238" y="382704"/>
                    <a:pt x="70782" y="371955"/>
                    <a:pt x="71007" y="356280"/>
                  </a:cubicBezTo>
                  <a:cubicBezTo>
                    <a:pt x="71230" y="344859"/>
                    <a:pt x="71007" y="333439"/>
                    <a:pt x="71007" y="322018"/>
                  </a:cubicBezTo>
                  <a:cubicBezTo>
                    <a:pt x="71007" y="317763"/>
                    <a:pt x="72574" y="313956"/>
                    <a:pt x="76382" y="312165"/>
                  </a:cubicBezTo>
                  <a:cubicBezTo>
                    <a:pt x="79294" y="310597"/>
                    <a:pt x="82878" y="310150"/>
                    <a:pt x="86238" y="310150"/>
                  </a:cubicBezTo>
                  <a:cubicBezTo>
                    <a:pt x="169564" y="309926"/>
                    <a:pt x="253113" y="310150"/>
                    <a:pt x="336440" y="310150"/>
                  </a:cubicBezTo>
                  <a:cubicBezTo>
                    <a:pt x="338007" y="310150"/>
                    <a:pt x="339800" y="310150"/>
                    <a:pt x="341591" y="310150"/>
                  </a:cubicBezTo>
                  <a:cubicBezTo>
                    <a:pt x="341591" y="308134"/>
                    <a:pt x="341591" y="307014"/>
                    <a:pt x="341591" y="305671"/>
                  </a:cubicBezTo>
                  <a:cubicBezTo>
                    <a:pt x="341591" y="221471"/>
                    <a:pt x="341591" y="137048"/>
                    <a:pt x="341591" y="52849"/>
                  </a:cubicBezTo>
                  <a:cubicBezTo>
                    <a:pt x="341591" y="35158"/>
                    <a:pt x="330840" y="24409"/>
                    <a:pt x="312920" y="24409"/>
                  </a:cubicBezTo>
                  <a:cubicBezTo>
                    <a:pt x="217946" y="24409"/>
                    <a:pt x="123197" y="24409"/>
                    <a:pt x="28448" y="24409"/>
                  </a:cubicBezTo>
                  <a:cubicBezTo>
                    <a:pt x="26879" y="23961"/>
                    <a:pt x="25536" y="23961"/>
                    <a:pt x="23744" y="23961"/>
                  </a:cubicBezTo>
                  <a:close/>
                  <a:moveTo>
                    <a:pt x="381014" y="334110"/>
                  </a:moveTo>
                  <a:cubicBezTo>
                    <a:pt x="285369" y="334110"/>
                    <a:pt x="190395" y="334110"/>
                    <a:pt x="95198" y="334110"/>
                  </a:cubicBezTo>
                  <a:cubicBezTo>
                    <a:pt x="94078" y="350010"/>
                    <a:pt x="97886" y="366133"/>
                    <a:pt x="88702" y="381137"/>
                  </a:cubicBezTo>
                  <a:cubicBezTo>
                    <a:pt x="91166" y="381137"/>
                    <a:pt x="92734" y="381137"/>
                    <a:pt x="94078" y="381137"/>
                  </a:cubicBezTo>
                  <a:cubicBezTo>
                    <a:pt x="180539" y="381137"/>
                    <a:pt x="266777" y="381137"/>
                    <a:pt x="353239" y="381137"/>
                  </a:cubicBezTo>
                  <a:cubicBezTo>
                    <a:pt x="355255" y="381137"/>
                    <a:pt x="357495" y="381137"/>
                    <a:pt x="359511" y="380913"/>
                  </a:cubicBezTo>
                  <a:cubicBezTo>
                    <a:pt x="371382" y="379569"/>
                    <a:pt x="379894" y="371284"/>
                    <a:pt x="380790" y="359191"/>
                  </a:cubicBezTo>
                  <a:cubicBezTo>
                    <a:pt x="381462" y="350906"/>
                    <a:pt x="381014" y="342620"/>
                    <a:pt x="381014" y="334110"/>
                  </a:cubicBezTo>
                  <a:close/>
                </a:path>
              </a:pathLst>
            </a:custGeom>
            <a:grpFill/>
            <a:ln w="2240" cap="flat">
              <a:noFill/>
              <a:prstDash val="solid"/>
              <a:miter/>
            </a:ln>
          </p:spPr>
          <p:txBody>
            <a:bodyPr rtlCol="0" anchor="ctr"/>
            <a:lstStyle/>
            <a:p>
              <a:endParaRPr lang="ru-RU"/>
            </a:p>
          </p:txBody>
        </p:sp>
        <p:sp>
          <p:nvSpPr>
            <p:cNvPr id="613" name="Полилиния 612">
              <a:extLst>
                <a:ext uri="{FF2B5EF4-FFF2-40B4-BE49-F238E27FC236}">
                  <a16:creationId xmlns:a16="http://schemas.microsoft.com/office/drawing/2014/main" id="{80F7B872-27A7-5503-823D-8CCC561F1ECC}"/>
                </a:ext>
              </a:extLst>
            </p:cNvPr>
            <p:cNvSpPr/>
            <p:nvPr/>
          </p:nvSpPr>
          <p:spPr>
            <a:xfrm>
              <a:off x="7558654" y="3807897"/>
              <a:ext cx="217106" cy="23737"/>
            </a:xfrm>
            <a:custGeom>
              <a:avLst/>
              <a:gdLst>
                <a:gd name="connsiteX0" fmla="*/ 108440 w 217106"/>
                <a:gd name="connsiteY0" fmla="*/ 0 h 23737"/>
                <a:gd name="connsiteX1" fmla="*/ 204086 w 217106"/>
                <a:gd name="connsiteY1" fmla="*/ 0 h 23737"/>
                <a:gd name="connsiteX2" fmla="*/ 217077 w 217106"/>
                <a:gd name="connsiteY2" fmla="*/ 10973 h 23737"/>
                <a:gd name="connsiteX3" fmla="*/ 206326 w 217106"/>
                <a:gd name="connsiteY3" fmla="*/ 23737 h 23737"/>
                <a:gd name="connsiteX4" fmla="*/ 204310 w 217106"/>
                <a:gd name="connsiteY4" fmla="*/ 23737 h 23737"/>
                <a:gd name="connsiteX5" fmla="*/ 12795 w 217106"/>
                <a:gd name="connsiteY5" fmla="*/ 23737 h 23737"/>
                <a:gd name="connsiteX6" fmla="*/ 27 w 217106"/>
                <a:gd name="connsiteY6" fmla="*/ 12541 h 23737"/>
                <a:gd name="connsiteX7" fmla="*/ 12123 w 217106"/>
                <a:gd name="connsiteY7" fmla="*/ 0 h 23737"/>
                <a:gd name="connsiteX8" fmla="*/ 52890 w 217106"/>
                <a:gd name="connsiteY8" fmla="*/ 0 h 23737"/>
                <a:gd name="connsiteX9" fmla="*/ 108440 w 217106"/>
                <a:gd name="connsiteY9" fmla="*/ 0 h 2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106" h="23737">
                  <a:moveTo>
                    <a:pt x="108440" y="0"/>
                  </a:moveTo>
                  <a:cubicBezTo>
                    <a:pt x="140248" y="0"/>
                    <a:pt x="172055" y="0"/>
                    <a:pt x="204086" y="0"/>
                  </a:cubicBezTo>
                  <a:cubicBezTo>
                    <a:pt x="211702" y="0"/>
                    <a:pt x="216629" y="4255"/>
                    <a:pt x="217077" y="10973"/>
                  </a:cubicBezTo>
                  <a:cubicBezTo>
                    <a:pt x="217526" y="17467"/>
                    <a:pt x="212822" y="23065"/>
                    <a:pt x="206326" y="23737"/>
                  </a:cubicBezTo>
                  <a:cubicBezTo>
                    <a:pt x="205654" y="23737"/>
                    <a:pt x="204982" y="23737"/>
                    <a:pt x="204310" y="23737"/>
                  </a:cubicBezTo>
                  <a:cubicBezTo>
                    <a:pt x="140471" y="23737"/>
                    <a:pt x="76633" y="23737"/>
                    <a:pt x="12795" y="23737"/>
                  </a:cubicBezTo>
                  <a:cubicBezTo>
                    <a:pt x="5627" y="23737"/>
                    <a:pt x="475" y="19259"/>
                    <a:pt x="27" y="12541"/>
                  </a:cubicBezTo>
                  <a:cubicBezTo>
                    <a:pt x="-421" y="5598"/>
                    <a:pt x="4731" y="0"/>
                    <a:pt x="12123" y="0"/>
                  </a:cubicBezTo>
                  <a:cubicBezTo>
                    <a:pt x="25786" y="0"/>
                    <a:pt x="39226" y="0"/>
                    <a:pt x="52890" y="0"/>
                  </a:cubicBezTo>
                  <a:cubicBezTo>
                    <a:pt x="71257" y="0"/>
                    <a:pt x="89849" y="0"/>
                    <a:pt x="108440" y="0"/>
                  </a:cubicBezTo>
                  <a:close/>
                </a:path>
              </a:pathLst>
            </a:custGeom>
            <a:grpFill/>
            <a:ln w="2240" cap="flat">
              <a:noFill/>
              <a:prstDash val="solid"/>
              <a:miter/>
            </a:ln>
          </p:spPr>
          <p:txBody>
            <a:bodyPr rtlCol="0" anchor="ctr"/>
            <a:lstStyle/>
            <a:p>
              <a:endParaRPr lang="ru-RU"/>
            </a:p>
          </p:txBody>
        </p:sp>
        <p:sp>
          <p:nvSpPr>
            <p:cNvPr id="614" name="Полилиния 613">
              <a:extLst>
                <a:ext uri="{FF2B5EF4-FFF2-40B4-BE49-F238E27FC236}">
                  <a16:creationId xmlns:a16="http://schemas.microsoft.com/office/drawing/2014/main" id="{CAE69B5B-DB9D-D049-12B7-EFD7244CC2CC}"/>
                </a:ext>
              </a:extLst>
            </p:cNvPr>
            <p:cNvSpPr/>
            <p:nvPr/>
          </p:nvSpPr>
          <p:spPr>
            <a:xfrm>
              <a:off x="7558623" y="3752529"/>
              <a:ext cx="217071" cy="23792"/>
            </a:xfrm>
            <a:custGeom>
              <a:avLst/>
              <a:gdLst>
                <a:gd name="connsiteX0" fmla="*/ 108247 w 217071"/>
                <a:gd name="connsiteY0" fmla="*/ 23793 h 23792"/>
                <a:gd name="connsiteX1" fmla="*/ 12602 w 217071"/>
                <a:gd name="connsiteY1" fmla="*/ 23793 h 23792"/>
                <a:gd name="connsiteX2" fmla="*/ 730 w 217071"/>
                <a:gd name="connsiteY2" fmla="*/ 15955 h 23792"/>
                <a:gd name="connsiteX3" fmla="*/ 4762 w 217071"/>
                <a:gd name="connsiteY3" fmla="*/ 2743 h 23792"/>
                <a:gd name="connsiteX4" fmla="*/ 11930 w 217071"/>
                <a:gd name="connsiteY4" fmla="*/ 280 h 23792"/>
                <a:gd name="connsiteX5" fmla="*/ 29625 w 217071"/>
                <a:gd name="connsiteY5" fmla="*/ 56 h 23792"/>
                <a:gd name="connsiteX6" fmla="*/ 202997 w 217071"/>
                <a:gd name="connsiteY6" fmla="*/ 56 h 23792"/>
                <a:gd name="connsiteX7" fmla="*/ 216660 w 217071"/>
                <a:gd name="connsiteY7" fmla="*/ 8789 h 23792"/>
                <a:gd name="connsiteX8" fmla="*/ 204341 w 217071"/>
                <a:gd name="connsiteY8" fmla="*/ 23793 h 23792"/>
                <a:gd name="connsiteX9" fmla="*/ 119447 w 217071"/>
                <a:gd name="connsiteY9" fmla="*/ 23793 h 23792"/>
                <a:gd name="connsiteX10" fmla="*/ 108247 w 217071"/>
                <a:gd name="connsiteY10" fmla="*/ 23793 h 2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071" h="23792">
                  <a:moveTo>
                    <a:pt x="108247" y="23793"/>
                  </a:moveTo>
                  <a:cubicBezTo>
                    <a:pt x="76440" y="23793"/>
                    <a:pt x="44633" y="23793"/>
                    <a:pt x="12602" y="23793"/>
                  </a:cubicBezTo>
                  <a:cubicBezTo>
                    <a:pt x="6778" y="23793"/>
                    <a:pt x="2298" y="20882"/>
                    <a:pt x="730" y="15955"/>
                  </a:cubicBezTo>
                  <a:cubicBezTo>
                    <a:pt x="-1062" y="11029"/>
                    <a:pt x="506" y="5430"/>
                    <a:pt x="4762" y="2743"/>
                  </a:cubicBezTo>
                  <a:cubicBezTo>
                    <a:pt x="6778" y="1400"/>
                    <a:pt x="9466" y="504"/>
                    <a:pt x="11930" y="280"/>
                  </a:cubicBezTo>
                  <a:cubicBezTo>
                    <a:pt x="17753" y="-168"/>
                    <a:pt x="23802" y="56"/>
                    <a:pt x="29625" y="56"/>
                  </a:cubicBezTo>
                  <a:cubicBezTo>
                    <a:pt x="87416" y="56"/>
                    <a:pt x="145206" y="56"/>
                    <a:pt x="202997" y="56"/>
                  </a:cubicBezTo>
                  <a:cubicBezTo>
                    <a:pt x="210388" y="56"/>
                    <a:pt x="215317" y="3191"/>
                    <a:pt x="216660" y="8789"/>
                  </a:cubicBezTo>
                  <a:cubicBezTo>
                    <a:pt x="218677" y="16851"/>
                    <a:pt x="213077" y="23793"/>
                    <a:pt x="204341" y="23793"/>
                  </a:cubicBezTo>
                  <a:cubicBezTo>
                    <a:pt x="176118" y="23793"/>
                    <a:pt x="147670" y="23793"/>
                    <a:pt x="119447" y="23793"/>
                  </a:cubicBezTo>
                  <a:cubicBezTo>
                    <a:pt x="115863" y="23793"/>
                    <a:pt x="112055" y="23793"/>
                    <a:pt x="108247" y="23793"/>
                  </a:cubicBezTo>
                  <a:close/>
                </a:path>
              </a:pathLst>
            </a:custGeom>
            <a:grpFill/>
            <a:ln w="2240" cap="flat">
              <a:noFill/>
              <a:prstDash val="solid"/>
              <a:miter/>
            </a:ln>
          </p:spPr>
          <p:txBody>
            <a:bodyPr rtlCol="0" anchor="ctr"/>
            <a:lstStyle/>
            <a:p>
              <a:endParaRPr lang="ru-RU"/>
            </a:p>
          </p:txBody>
        </p:sp>
        <p:sp>
          <p:nvSpPr>
            <p:cNvPr id="615" name="Полилиния 614">
              <a:extLst>
                <a:ext uri="{FF2B5EF4-FFF2-40B4-BE49-F238E27FC236}">
                  <a16:creationId xmlns:a16="http://schemas.microsoft.com/office/drawing/2014/main" id="{0F76FF7E-58A2-3BF6-469D-986A7834F25A}"/>
                </a:ext>
              </a:extLst>
            </p:cNvPr>
            <p:cNvSpPr/>
            <p:nvPr/>
          </p:nvSpPr>
          <p:spPr>
            <a:xfrm>
              <a:off x="7558409" y="3641961"/>
              <a:ext cx="217297" cy="23513"/>
            </a:xfrm>
            <a:custGeom>
              <a:avLst/>
              <a:gdLst>
                <a:gd name="connsiteX0" fmla="*/ 108685 w 217297"/>
                <a:gd name="connsiteY0" fmla="*/ 0 h 23513"/>
                <a:gd name="connsiteX1" fmla="*/ 204779 w 217297"/>
                <a:gd name="connsiteY1" fmla="*/ 0 h 23513"/>
                <a:gd name="connsiteX2" fmla="*/ 217098 w 217297"/>
                <a:gd name="connsiteY2" fmla="*/ 13660 h 23513"/>
                <a:gd name="connsiteX3" fmla="*/ 206122 w 217297"/>
                <a:gd name="connsiteY3" fmla="*/ 23513 h 23513"/>
                <a:gd name="connsiteX4" fmla="*/ 204107 w 217297"/>
                <a:gd name="connsiteY4" fmla="*/ 23513 h 23513"/>
                <a:gd name="connsiteX5" fmla="*/ 13264 w 217297"/>
                <a:gd name="connsiteY5" fmla="*/ 23513 h 23513"/>
                <a:gd name="connsiteX6" fmla="*/ 272 w 217297"/>
                <a:gd name="connsiteY6" fmla="*/ 14332 h 23513"/>
                <a:gd name="connsiteX7" fmla="*/ 12144 w 217297"/>
                <a:gd name="connsiteY7" fmla="*/ 0 h 23513"/>
                <a:gd name="connsiteX8" fmla="*/ 73070 w 217297"/>
                <a:gd name="connsiteY8" fmla="*/ 0 h 23513"/>
                <a:gd name="connsiteX9" fmla="*/ 108685 w 217297"/>
                <a:gd name="connsiteY9" fmla="*/ 0 h 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297" h="23513">
                  <a:moveTo>
                    <a:pt x="108685" y="0"/>
                  </a:moveTo>
                  <a:cubicBezTo>
                    <a:pt x="140716" y="0"/>
                    <a:pt x="172747" y="0"/>
                    <a:pt x="204779" y="0"/>
                  </a:cubicBezTo>
                  <a:cubicBezTo>
                    <a:pt x="212842" y="0"/>
                    <a:pt x="218442" y="6046"/>
                    <a:pt x="217098" y="13660"/>
                  </a:cubicBezTo>
                  <a:cubicBezTo>
                    <a:pt x="216202" y="19258"/>
                    <a:pt x="211722" y="23289"/>
                    <a:pt x="206122" y="23513"/>
                  </a:cubicBezTo>
                  <a:cubicBezTo>
                    <a:pt x="205451" y="23513"/>
                    <a:pt x="204779" y="23513"/>
                    <a:pt x="204107" y="23513"/>
                  </a:cubicBezTo>
                  <a:cubicBezTo>
                    <a:pt x="140493" y="23513"/>
                    <a:pt x="76878" y="23513"/>
                    <a:pt x="13264" y="23513"/>
                  </a:cubicBezTo>
                  <a:cubicBezTo>
                    <a:pt x="6320" y="23513"/>
                    <a:pt x="1616" y="19930"/>
                    <a:pt x="272" y="14332"/>
                  </a:cubicBezTo>
                  <a:cubicBezTo>
                    <a:pt x="-1296" y="6718"/>
                    <a:pt x="4080" y="0"/>
                    <a:pt x="12144" y="0"/>
                  </a:cubicBezTo>
                  <a:cubicBezTo>
                    <a:pt x="32527" y="0"/>
                    <a:pt x="52686" y="0"/>
                    <a:pt x="73070" y="0"/>
                  </a:cubicBezTo>
                  <a:cubicBezTo>
                    <a:pt x="85166" y="0"/>
                    <a:pt x="97037" y="0"/>
                    <a:pt x="108685" y="0"/>
                  </a:cubicBezTo>
                  <a:close/>
                </a:path>
              </a:pathLst>
            </a:custGeom>
            <a:grpFill/>
            <a:ln w="2240" cap="flat">
              <a:noFill/>
              <a:prstDash val="solid"/>
              <a:miter/>
            </a:ln>
          </p:spPr>
          <p:txBody>
            <a:bodyPr rtlCol="0" anchor="ctr"/>
            <a:lstStyle/>
            <a:p>
              <a:endParaRPr lang="ru-RU"/>
            </a:p>
          </p:txBody>
        </p:sp>
        <p:sp>
          <p:nvSpPr>
            <p:cNvPr id="616" name="Полилиния 615">
              <a:extLst>
                <a:ext uri="{FF2B5EF4-FFF2-40B4-BE49-F238E27FC236}">
                  <a16:creationId xmlns:a16="http://schemas.microsoft.com/office/drawing/2014/main" id="{881B71F4-0370-CB98-EE26-460D265A8B76}"/>
                </a:ext>
              </a:extLst>
            </p:cNvPr>
            <p:cNvSpPr/>
            <p:nvPr/>
          </p:nvSpPr>
          <p:spPr>
            <a:xfrm>
              <a:off x="7558432" y="3697273"/>
              <a:ext cx="217454" cy="23836"/>
            </a:xfrm>
            <a:custGeom>
              <a:avLst/>
              <a:gdLst>
                <a:gd name="connsiteX0" fmla="*/ 108886 w 217454"/>
                <a:gd name="connsiteY0" fmla="*/ 0 h 23836"/>
                <a:gd name="connsiteX1" fmla="*/ 204532 w 217454"/>
                <a:gd name="connsiteY1" fmla="*/ 0 h 23836"/>
                <a:gd name="connsiteX2" fmla="*/ 216851 w 217454"/>
                <a:gd name="connsiteY2" fmla="*/ 8062 h 23836"/>
                <a:gd name="connsiteX3" fmla="*/ 205876 w 217454"/>
                <a:gd name="connsiteY3" fmla="*/ 23737 h 23836"/>
                <a:gd name="connsiteX4" fmla="*/ 197588 w 217454"/>
                <a:gd name="connsiteY4" fmla="*/ 23737 h 23836"/>
                <a:gd name="connsiteX5" fmla="*/ 13017 w 217454"/>
                <a:gd name="connsiteY5" fmla="*/ 23737 h 23836"/>
                <a:gd name="connsiteX6" fmla="*/ 25 w 217454"/>
                <a:gd name="connsiteY6" fmla="*/ 11197 h 23836"/>
                <a:gd name="connsiteX7" fmla="*/ 12793 w 217454"/>
                <a:gd name="connsiteY7" fmla="*/ 224 h 23836"/>
                <a:gd name="connsiteX8" fmla="*/ 108886 w 217454"/>
                <a:gd name="connsiteY8" fmla="*/ 0 h 2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454" h="23836">
                  <a:moveTo>
                    <a:pt x="108886" y="0"/>
                  </a:moveTo>
                  <a:cubicBezTo>
                    <a:pt x="140693" y="0"/>
                    <a:pt x="172501" y="0"/>
                    <a:pt x="204532" y="0"/>
                  </a:cubicBezTo>
                  <a:cubicBezTo>
                    <a:pt x="210580" y="0"/>
                    <a:pt x="215059" y="2911"/>
                    <a:pt x="216851" y="8062"/>
                  </a:cubicBezTo>
                  <a:cubicBezTo>
                    <a:pt x="219316" y="15675"/>
                    <a:pt x="213939" y="23289"/>
                    <a:pt x="205876" y="23737"/>
                  </a:cubicBezTo>
                  <a:cubicBezTo>
                    <a:pt x="203188" y="23961"/>
                    <a:pt x="200276" y="23737"/>
                    <a:pt x="197588" y="23737"/>
                  </a:cubicBezTo>
                  <a:cubicBezTo>
                    <a:pt x="136214" y="23737"/>
                    <a:pt x="74615" y="23737"/>
                    <a:pt x="13017" y="23737"/>
                  </a:cubicBezTo>
                  <a:cubicBezTo>
                    <a:pt x="5177" y="23737"/>
                    <a:pt x="-423" y="18363"/>
                    <a:pt x="25" y="11197"/>
                  </a:cubicBezTo>
                  <a:cubicBezTo>
                    <a:pt x="473" y="4479"/>
                    <a:pt x="5625" y="224"/>
                    <a:pt x="12793" y="224"/>
                  </a:cubicBezTo>
                  <a:cubicBezTo>
                    <a:pt x="45048" y="0"/>
                    <a:pt x="77079" y="0"/>
                    <a:pt x="108886" y="0"/>
                  </a:cubicBezTo>
                  <a:close/>
                </a:path>
              </a:pathLst>
            </a:custGeom>
            <a:grpFill/>
            <a:ln w="2240" cap="flat">
              <a:noFill/>
              <a:prstDash val="solid"/>
              <a:miter/>
            </a:ln>
          </p:spPr>
          <p:txBody>
            <a:bodyPr rtlCol="0" anchor="ctr"/>
            <a:lstStyle/>
            <a:p>
              <a:endParaRPr lang="ru-RU"/>
            </a:p>
          </p:txBody>
        </p:sp>
      </p:grpSp>
      <p:grpSp>
        <p:nvGrpSpPr>
          <p:cNvPr id="617" name="Рисунок 2">
            <a:extLst>
              <a:ext uri="{FF2B5EF4-FFF2-40B4-BE49-F238E27FC236}">
                <a16:creationId xmlns:a16="http://schemas.microsoft.com/office/drawing/2014/main" id="{5031237D-F162-1418-F9E5-7E2F09163F2B}"/>
              </a:ext>
            </a:extLst>
          </p:cNvPr>
          <p:cNvGrpSpPr/>
          <p:nvPr/>
        </p:nvGrpSpPr>
        <p:grpSpPr>
          <a:xfrm>
            <a:off x="8778687" y="3157358"/>
            <a:ext cx="319747" cy="311022"/>
            <a:chOff x="8107467" y="4288013"/>
            <a:chExt cx="405642" cy="394573"/>
          </a:xfrm>
          <a:solidFill>
            <a:schemeClr val="tx2"/>
          </a:solidFill>
        </p:grpSpPr>
        <p:sp>
          <p:nvSpPr>
            <p:cNvPr id="618" name="Полилиния 617">
              <a:extLst>
                <a:ext uri="{FF2B5EF4-FFF2-40B4-BE49-F238E27FC236}">
                  <a16:creationId xmlns:a16="http://schemas.microsoft.com/office/drawing/2014/main" id="{DA2953A7-88E4-720D-EE74-13E966D5B6EC}"/>
                </a:ext>
              </a:extLst>
            </p:cNvPr>
            <p:cNvSpPr/>
            <p:nvPr/>
          </p:nvSpPr>
          <p:spPr>
            <a:xfrm>
              <a:off x="8283078" y="4492462"/>
              <a:ext cx="53985" cy="53974"/>
            </a:xfrm>
            <a:custGeom>
              <a:avLst/>
              <a:gdLst>
                <a:gd name="connsiteX0" fmla="*/ 53983 w 53985"/>
                <a:gd name="connsiteY0" fmla="*/ 26875 h 53974"/>
                <a:gd name="connsiteX1" fmla="*/ 26879 w 53985"/>
                <a:gd name="connsiteY1" fmla="*/ 3 h 53974"/>
                <a:gd name="connsiteX2" fmla="*/ 0 w 53985"/>
                <a:gd name="connsiteY2" fmla="*/ 27099 h 53974"/>
                <a:gd name="connsiteX3" fmla="*/ 27104 w 53985"/>
                <a:gd name="connsiteY3" fmla="*/ 53971 h 53974"/>
                <a:gd name="connsiteX4" fmla="*/ 53983 w 53985"/>
                <a:gd name="connsiteY4" fmla="*/ 26875 h 53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85" h="53974">
                  <a:moveTo>
                    <a:pt x="53983" y="26875"/>
                  </a:moveTo>
                  <a:cubicBezTo>
                    <a:pt x="53983" y="12319"/>
                    <a:pt x="41439" y="-221"/>
                    <a:pt x="26879" y="3"/>
                  </a:cubicBezTo>
                  <a:cubicBezTo>
                    <a:pt x="12320" y="3"/>
                    <a:pt x="0" y="12543"/>
                    <a:pt x="0" y="27099"/>
                  </a:cubicBezTo>
                  <a:cubicBezTo>
                    <a:pt x="0" y="41655"/>
                    <a:pt x="12544" y="54195"/>
                    <a:pt x="27104" y="53971"/>
                  </a:cubicBezTo>
                  <a:cubicBezTo>
                    <a:pt x="41887" y="53971"/>
                    <a:pt x="54207" y="41431"/>
                    <a:pt x="53983" y="26875"/>
                  </a:cubicBezTo>
                  <a:close/>
                </a:path>
              </a:pathLst>
            </a:custGeom>
            <a:grpFill/>
            <a:ln w="2240" cap="flat">
              <a:noFill/>
              <a:prstDash val="solid"/>
              <a:miter/>
            </a:ln>
          </p:spPr>
          <p:txBody>
            <a:bodyPr rtlCol="0" anchor="ctr"/>
            <a:lstStyle/>
            <a:p>
              <a:endParaRPr lang="ru-RU"/>
            </a:p>
          </p:txBody>
        </p:sp>
        <p:sp>
          <p:nvSpPr>
            <p:cNvPr id="619" name="Полилиния 618">
              <a:extLst>
                <a:ext uri="{FF2B5EF4-FFF2-40B4-BE49-F238E27FC236}">
                  <a16:creationId xmlns:a16="http://schemas.microsoft.com/office/drawing/2014/main" id="{F348AB89-CA6F-402A-D235-E29244379F3A}"/>
                </a:ext>
              </a:extLst>
            </p:cNvPr>
            <p:cNvSpPr/>
            <p:nvPr/>
          </p:nvSpPr>
          <p:spPr>
            <a:xfrm>
              <a:off x="8107467" y="4573207"/>
              <a:ext cx="117901" cy="109154"/>
            </a:xfrm>
            <a:custGeom>
              <a:avLst/>
              <a:gdLst>
                <a:gd name="connsiteX0" fmla="*/ 96093 w 117901"/>
                <a:gd name="connsiteY0" fmla="*/ 3906 h 109154"/>
                <a:gd name="connsiteX1" fmla="*/ 59806 w 117901"/>
                <a:gd name="connsiteY1" fmla="*/ 323 h 109154"/>
                <a:gd name="connsiteX2" fmla="*/ 0 w 117901"/>
                <a:gd name="connsiteY2" fmla="*/ 60113 h 109154"/>
                <a:gd name="connsiteX3" fmla="*/ 0 w 117901"/>
                <a:gd name="connsiteY3" fmla="*/ 105124 h 109154"/>
                <a:gd name="connsiteX4" fmla="*/ 224 w 117901"/>
                <a:gd name="connsiteY4" fmla="*/ 109155 h 109154"/>
                <a:gd name="connsiteX5" fmla="*/ 108189 w 117901"/>
                <a:gd name="connsiteY5" fmla="*/ 109155 h 109154"/>
                <a:gd name="connsiteX6" fmla="*/ 108189 w 117901"/>
                <a:gd name="connsiteY6" fmla="*/ 60785 h 109154"/>
                <a:gd name="connsiteX7" fmla="*/ 117149 w 117901"/>
                <a:gd name="connsiteY7" fmla="*/ 20925 h 109154"/>
                <a:gd name="connsiteX8" fmla="*/ 116253 w 117901"/>
                <a:gd name="connsiteY8" fmla="*/ 15998 h 109154"/>
                <a:gd name="connsiteX9" fmla="*/ 96093 w 117901"/>
                <a:gd name="connsiteY9" fmla="*/ 3906 h 10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901" h="109154">
                  <a:moveTo>
                    <a:pt x="96093" y="3906"/>
                  </a:moveTo>
                  <a:cubicBezTo>
                    <a:pt x="84446" y="-1245"/>
                    <a:pt x="71902" y="99"/>
                    <a:pt x="59806" y="323"/>
                  </a:cubicBezTo>
                  <a:cubicBezTo>
                    <a:pt x="25759" y="323"/>
                    <a:pt x="0" y="26076"/>
                    <a:pt x="0" y="60113"/>
                  </a:cubicBezTo>
                  <a:cubicBezTo>
                    <a:pt x="0" y="75117"/>
                    <a:pt x="0" y="90121"/>
                    <a:pt x="0" y="105124"/>
                  </a:cubicBezTo>
                  <a:cubicBezTo>
                    <a:pt x="0" y="106468"/>
                    <a:pt x="224" y="107812"/>
                    <a:pt x="224" y="109155"/>
                  </a:cubicBezTo>
                  <a:cubicBezTo>
                    <a:pt x="36287" y="109155"/>
                    <a:pt x="71902" y="109155"/>
                    <a:pt x="108189" y="109155"/>
                  </a:cubicBezTo>
                  <a:cubicBezTo>
                    <a:pt x="108189" y="92808"/>
                    <a:pt x="108413" y="76684"/>
                    <a:pt x="108189" y="60785"/>
                  </a:cubicBezTo>
                  <a:cubicBezTo>
                    <a:pt x="107965" y="46677"/>
                    <a:pt x="110877" y="33465"/>
                    <a:pt x="117149" y="20925"/>
                  </a:cubicBezTo>
                  <a:cubicBezTo>
                    <a:pt x="118269" y="18909"/>
                    <a:pt x="118269" y="17342"/>
                    <a:pt x="116253" y="15998"/>
                  </a:cubicBezTo>
                  <a:cubicBezTo>
                    <a:pt x="109533" y="11743"/>
                    <a:pt x="103262" y="7041"/>
                    <a:pt x="96093" y="3906"/>
                  </a:cubicBezTo>
                  <a:close/>
                </a:path>
              </a:pathLst>
            </a:custGeom>
            <a:grpFill/>
            <a:ln w="2240" cap="flat">
              <a:noFill/>
              <a:prstDash val="solid"/>
              <a:miter/>
            </a:ln>
          </p:spPr>
          <p:txBody>
            <a:bodyPr rtlCol="0" anchor="ctr"/>
            <a:lstStyle/>
            <a:p>
              <a:endParaRPr lang="ru-RU"/>
            </a:p>
          </p:txBody>
        </p:sp>
        <p:sp>
          <p:nvSpPr>
            <p:cNvPr id="620" name="Полилиния 619">
              <a:extLst>
                <a:ext uri="{FF2B5EF4-FFF2-40B4-BE49-F238E27FC236}">
                  <a16:creationId xmlns:a16="http://schemas.microsoft.com/office/drawing/2014/main" id="{239629F1-BAE6-B68A-9B64-9BD51CB534CB}"/>
                </a:ext>
              </a:extLst>
            </p:cNvPr>
            <p:cNvSpPr/>
            <p:nvPr/>
          </p:nvSpPr>
          <p:spPr>
            <a:xfrm>
              <a:off x="8147786" y="4492238"/>
              <a:ext cx="53985" cy="54198"/>
            </a:xfrm>
            <a:custGeom>
              <a:avLst/>
              <a:gdLst>
                <a:gd name="connsiteX0" fmla="*/ 26879 w 53985"/>
                <a:gd name="connsiteY0" fmla="*/ 54195 h 54198"/>
                <a:gd name="connsiteX1" fmla="*/ 53983 w 53985"/>
                <a:gd name="connsiteY1" fmla="*/ 27323 h 54198"/>
                <a:gd name="connsiteX2" fmla="*/ 27104 w 53985"/>
                <a:gd name="connsiteY2" fmla="*/ 3 h 54198"/>
                <a:gd name="connsiteX3" fmla="*/ 0 w 53985"/>
                <a:gd name="connsiteY3" fmla="*/ 26875 h 54198"/>
                <a:gd name="connsiteX4" fmla="*/ 26879 w 53985"/>
                <a:gd name="connsiteY4" fmla="*/ 54195 h 5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85" h="54198">
                  <a:moveTo>
                    <a:pt x="26879" y="54195"/>
                  </a:moveTo>
                  <a:cubicBezTo>
                    <a:pt x="41439" y="54419"/>
                    <a:pt x="53983" y="42103"/>
                    <a:pt x="53983" y="27323"/>
                  </a:cubicBezTo>
                  <a:cubicBezTo>
                    <a:pt x="54206" y="12767"/>
                    <a:pt x="41887" y="227"/>
                    <a:pt x="27104" y="3"/>
                  </a:cubicBezTo>
                  <a:cubicBezTo>
                    <a:pt x="12544" y="-221"/>
                    <a:pt x="0" y="12095"/>
                    <a:pt x="0" y="26875"/>
                  </a:cubicBezTo>
                  <a:cubicBezTo>
                    <a:pt x="0" y="41431"/>
                    <a:pt x="12320" y="53971"/>
                    <a:pt x="26879" y="54195"/>
                  </a:cubicBezTo>
                  <a:close/>
                </a:path>
              </a:pathLst>
            </a:custGeom>
            <a:grpFill/>
            <a:ln w="2240" cap="flat">
              <a:noFill/>
              <a:prstDash val="solid"/>
              <a:miter/>
            </a:ln>
          </p:spPr>
          <p:txBody>
            <a:bodyPr rtlCol="0" anchor="ctr"/>
            <a:lstStyle/>
            <a:p>
              <a:endParaRPr lang="ru-RU"/>
            </a:p>
          </p:txBody>
        </p:sp>
        <p:sp>
          <p:nvSpPr>
            <p:cNvPr id="621" name="Полилиния 620">
              <a:extLst>
                <a:ext uri="{FF2B5EF4-FFF2-40B4-BE49-F238E27FC236}">
                  <a16:creationId xmlns:a16="http://schemas.microsoft.com/office/drawing/2014/main" id="{6A53D5A6-5405-BA7D-5871-2043D25652B3}"/>
                </a:ext>
              </a:extLst>
            </p:cNvPr>
            <p:cNvSpPr/>
            <p:nvPr/>
          </p:nvSpPr>
          <p:spPr>
            <a:xfrm>
              <a:off x="8418371" y="4492465"/>
              <a:ext cx="53985" cy="53971"/>
            </a:xfrm>
            <a:custGeom>
              <a:avLst/>
              <a:gdLst>
                <a:gd name="connsiteX0" fmla="*/ 27103 w 53985"/>
                <a:gd name="connsiteY0" fmla="*/ 53968 h 53971"/>
                <a:gd name="connsiteX1" fmla="*/ 53982 w 53985"/>
                <a:gd name="connsiteY1" fmla="*/ 26872 h 53971"/>
                <a:gd name="connsiteX2" fmla="*/ 26879 w 53985"/>
                <a:gd name="connsiteY2" fmla="*/ 0 h 53971"/>
                <a:gd name="connsiteX3" fmla="*/ 0 w 53985"/>
                <a:gd name="connsiteY3" fmla="*/ 27096 h 53971"/>
                <a:gd name="connsiteX4" fmla="*/ 27103 w 53985"/>
                <a:gd name="connsiteY4" fmla="*/ 53968 h 5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85" h="53971">
                  <a:moveTo>
                    <a:pt x="27103" y="53968"/>
                  </a:moveTo>
                  <a:cubicBezTo>
                    <a:pt x="41663" y="53744"/>
                    <a:pt x="54206" y="41428"/>
                    <a:pt x="53982" y="26872"/>
                  </a:cubicBezTo>
                  <a:cubicBezTo>
                    <a:pt x="53759" y="12316"/>
                    <a:pt x="41439" y="0"/>
                    <a:pt x="26879" y="0"/>
                  </a:cubicBezTo>
                  <a:cubicBezTo>
                    <a:pt x="12320" y="224"/>
                    <a:pt x="0" y="12540"/>
                    <a:pt x="0" y="27096"/>
                  </a:cubicBezTo>
                  <a:cubicBezTo>
                    <a:pt x="0" y="41652"/>
                    <a:pt x="12543" y="54192"/>
                    <a:pt x="27103" y="53968"/>
                  </a:cubicBezTo>
                  <a:close/>
                </a:path>
              </a:pathLst>
            </a:custGeom>
            <a:grpFill/>
            <a:ln w="2240" cap="flat">
              <a:noFill/>
              <a:prstDash val="solid"/>
              <a:miter/>
            </a:ln>
          </p:spPr>
          <p:txBody>
            <a:bodyPr rtlCol="0" anchor="ctr"/>
            <a:lstStyle/>
            <a:p>
              <a:endParaRPr lang="ru-RU"/>
            </a:p>
          </p:txBody>
        </p:sp>
        <p:sp>
          <p:nvSpPr>
            <p:cNvPr id="622" name="Полилиния 621">
              <a:extLst>
                <a:ext uri="{FF2B5EF4-FFF2-40B4-BE49-F238E27FC236}">
                  <a16:creationId xmlns:a16="http://schemas.microsoft.com/office/drawing/2014/main" id="{4449E83F-ECD8-792E-93B9-5B07A207D1B7}"/>
                </a:ext>
              </a:extLst>
            </p:cNvPr>
            <p:cNvSpPr/>
            <p:nvPr/>
          </p:nvSpPr>
          <p:spPr>
            <a:xfrm>
              <a:off x="8242311" y="4573748"/>
              <a:ext cx="135438" cy="108837"/>
            </a:xfrm>
            <a:custGeom>
              <a:avLst/>
              <a:gdLst>
                <a:gd name="connsiteX0" fmla="*/ 92062 w 135438"/>
                <a:gd name="connsiteY0" fmla="*/ 2245 h 108837"/>
                <a:gd name="connsiteX1" fmla="*/ 60255 w 135438"/>
                <a:gd name="connsiteY1" fmla="*/ 5 h 108837"/>
                <a:gd name="connsiteX2" fmla="*/ 0 w 135438"/>
                <a:gd name="connsiteY2" fmla="*/ 60020 h 108837"/>
                <a:gd name="connsiteX3" fmla="*/ 0 w 135438"/>
                <a:gd name="connsiteY3" fmla="*/ 104583 h 108837"/>
                <a:gd name="connsiteX4" fmla="*/ 0 w 135438"/>
                <a:gd name="connsiteY4" fmla="*/ 108838 h 108837"/>
                <a:gd name="connsiteX5" fmla="*/ 134844 w 135438"/>
                <a:gd name="connsiteY5" fmla="*/ 108838 h 108837"/>
                <a:gd name="connsiteX6" fmla="*/ 135293 w 135438"/>
                <a:gd name="connsiteY6" fmla="*/ 107270 h 108837"/>
                <a:gd name="connsiteX7" fmla="*/ 135069 w 135438"/>
                <a:gd name="connsiteY7" fmla="*/ 56437 h 108837"/>
                <a:gd name="connsiteX8" fmla="*/ 92062 w 135438"/>
                <a:gd name="connsiteY8" fmla="*/ 2245 h 10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438" h="108837">
                  <a:moveTo>
                    <a:pt x="92062" y="2245"/>
                  </a:moveTo>
                  <a:cubicBezTo>
                    <a:pt x="81982" y="-219"/>
                    <a:pt x="71006" y="5"/>
                    <a:pt x="60255" y="5"/>
                  </a:cubicBezTo>
                  <a:cubicBezTo>
                    <a:pt x="25984" y="-219"/>
                    <a:pt x="224" y="25758"/>
                    <a:pt x="0" y="60020"/>
                  </a:cubicBezTo>
                  <a:cubicBezTo>
                    <a:pt x="0" y="74800"/>
                    <a:pt x="0" y="89803"/>
                    <a:pt x="0" y="104583"/>
                  </a:cubicBezTo>
                  <a:cubicBezTo>
                    <a:pt x="0" y="105927"/>
                    <a:pt x="0" y="107494"/>
                    <a:pt x="0" y="108838"/>
                  </a:cubicBezTo>
                  <a:cubicBezTo>
                    <a:pt x="45247" y="108838"/>
                    <a:pt x="89822" y="108838"/>
                    <a:pt x="134844" y="108838"/>
                  </a:cubicBezTo>
                  <a:cubicBezTo>
                    <a:pt x="135069" y="107942"/>
                    <a:pt x="135293" y="107718"/>
                    <a:pt x="135293" y="107270"/>
                  </a:cubicBezTo>
                  <a:cubicBezTo>
                    <a:pt x="135293" y="90251"/>
                    <a:pt x="135741" y="73232"/>
                    <a:pt x="135069" y="56437"/>
                  </a:cubicBezTo>
                  <a:cubicBezTo>
                    <a:pt x="134396" y="30461"/>
                    <a:pt x="116925" y="8067"/>
                    <a:pt x="92062" y="2245"/>
                  </a:cubicBezTo>
                  <a:close/>
                </a:path>
              </a:pathLst>
            </a:custGeom>
            <a:grpFill/>
            <a:ln w="2240" cap="flat">
              <a:noFill/>
              <a:prstDash val="solid"/>
              <a:miter/>
            </a:ln>
          </p:spPr>
          <p:txBody>
            <a:bodyPr rtlCol="0" anchor="ctr"/>
            <a:lstStyle/>
            <a:p>
              <a:endParaRPr lang="ru-RU"/>
            </a:p>
          </p:txBody>
        </p:sp>
        <p:sp>
          <p:nvSpPr>
            <p:cNvPr id="623" name="Полилиния 622">
              <a:extLst>
                <a:ext uri="{FF2B5EF4-FFF2-40B4-BE49-F238E27FC236}">
                  <a16:creationId xmlns:a16="http://schemas.microsoft.com/office/drawing/2014/main" id="{C6EDE9DD-BB00-12C7-F104-80DC16726B10}"/>
                </a:ext>
              </a:extLst>
            </p:cNvPr>
            <p:cNvSpPr/>
            <p:nvPr/>
          </p:nvSpPr>
          <p:spPr>
            <a:xfrm>
              <a:off x="8395352" y="4573246"/>
              <a:ext cx="117757" cy="109340"/>
            </a:xfrm>
            <a:custGeom>
              <a:avLst/>
              <a:gdLst>
                <a:gd name="connsiteX0" fmla="*/ 117097 w 117757"/>
                <a:gd name="connsiteY0" fmla="*/ 54924 h 109340"/>
                <a:gd name="connsiteX1" fmla="*/ 74314 w 117757"/>
                <a:gd name="connsiteY1" fmla="*/ 2523 h 109340"/>
                <a:gd name="connsiteX2" fmla="*/ 33099 w 117757"/>
                <a:gd name="connsiteY2" fmla="*/ 1180 h 109340"/>
                <a:gd name="connsiteX3" fmla="*/ 2412 w 117757"/>
                <a:gd name="connsiteY3" fmla="*/ 14840 h 109340"/>
                <a:gd name="connsiteX4" fmla="*/ 843 w 117757"/>
                <a:gd name="connsiteY4" fmla="*/ 22006 h 109340"/>
                <a:gd name="connsiteX5" fmla="*/ 9355 w 117757"/>
                <a:gd name="connsiteY5" fmla="*/ 58507 h 109340"/>
                <a:gd name="connsiteX6" fmla="*/ 9355 w 117757"/>
                <a:gd name="connsiteY6" fmla="*/ 104414 h 109340"/>
                <a:gd name="connsiteX7" fmla="*/ 9355 w 117757"/>
                <a:gd name="connsiteY7" fmla="*/ 109340 h 109340"/>
                <a:gd name="connsiteX8" fmla="*/ 117320 w 117757"/>
                <a:gd name="connsiteY8" fmla="*/ 109340 h 109340"/>
                <a:gd name="connsiteX9" fmla="*/ 117097 w 117757"/>
                <a:gd name="connsiteY9" fmla="*/ 54924 h 1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757" h="109340">
                  <a:moveTo>
                    <a:pt x="117097" y="54924"/>
                  </a:moveTo>
                  <a:cubicBezTo>
                    <a:pt x="115305" y="28947"/>
                    <a:pt x="98281" y="8793"/>
                    <a:pt x="74314" y="2523"/>
                  </a:cubicBezTo>
                  <a:cubicBezTo>
                    <a:pt x="60874" y="-1060"/>
                    <a:pt x="46986" y="-164"/>
                    <a:pt x="33099" y="1180"/>
                  </a:cubicBezTo>
                  <a:cubicBezTo>
                    <a:pt x="21451" y="2299"/>
                    <a:pt x="11372" y="7450"/>
                    <a:pt x="2412" y="14840"/>
                  </a:cubicBezTo>
                  <a:cubicBezTo>
                    <a:pt x="-52" y="17079"/>
                    <a:pt x="-725" y="18647"/>
                    <a:pt x="843" y="22006"/>
                  </a:cubicBezTo>
                  <a:cubicBezTo>
                    <a:pt x="6443" y="33426"/>
                    <a:pt x="9355" y="45519"/>
                    <a:pt x="9355" y="58507"/>
                  </a:cubicBezTo>
                  <a:cubicBezTo>
                    <a:pt x="9355" y="73734"/>
                    <a:pt x="9355" y="89186"/>
                    <a:pt x="9355" y="104414"/>
                  </a:cubicBezTo>
                  <a:cubicBezTo>
                    <a:pt x="9355" y="105981"/>
                    <a:pt x="9355" y="107548"/>
                    <a:pt x="9355" y="109340"/>
                  </a:cubicBezTo>
                  <a:cubicBezTo>
                    <a:pt x="45642" y="109340"/>
                    <a:pt x="81258" y="109340"/>
                    <a:pt x="117320" y="109340"/>
                  </a:cubicBezTo>
                  <a:cubicBezTo>
                    <a:pt x="117320" y="90753"/>
                    <a:pt x="118440" y="72614"/>
                    <a:pt x="117097" y="54924"/>
                  </a:cubicBezTo>
                  <a:close/>
                </a:path>
              </a:pathLst>
            </a:custGeom>
            <a:grpFill/>
            <a:ln w="2240" cap="flat">
              <a:noFill/>
              <a:prstDash val="solid"/>
              <a:miter/>
            </a:ln>
          </p:spPr>
          <p:txBody>
            <a:bodyPr rtlCol="0" anchor="ctr"/>
            <a:lstStyle/>
            <a:p>
              <a:endParaRPr lang="ru-RU"/>
            </a:p>
          </p:txBody>
        </p:sp>
        <p:sp>
          <p:nvSpPr>
            <p:cNvPr id="624" name="Полилиния 623">
              <a:extLst>
                <a:ext uri="{FF2B5EF4-FFF2-40B4-BE49-F238E27FC236}">
                  <a16:creationId xmlns:a16="http://schemas.microsoft.com/office/drawing/2014/main" id="{3495343E-23FC-C696-64E9-2E7357D50D58}"/>
                </a:ext>
              </a:extLst>
            </p:cNvPr>
            <p:cNvSpPr/>
            <p:nvPr/>
          </p:nvSpPr>
          <p:spPr>
            <a:xfrm>
              <a:off x="8202664" y="4288013"/>
              <a:ext cx="214810" cy="179750"/>
            </a:xfrm>
            <a:custGeom>
              <a:avLst/>
              <a:gdLst>
                <a:gd name="connsiteX0" fmla="*/ 214810 w 214810"/>
                <a:gd name="connsiteY0" fmla="*/ 108608 h 179750"/>
                <a:gd name="connsiteX1" fmla="*/ 214810 w 214810"/>
                <a:gd name="connsiteY1" fmla="*/ 35382 h 179750"/>
                <a:gd name="connsiteX2" fmla="*/ 179420 w 214810"/>
                <a:gd name="connsiteY2" fmla="*/ 0 h 179750"/>
                <a:gd name="connsiteX3" fmla="*/ 35391 w 214810"/>
                <a:gd name="connsiteY3" fmla="*/ 0 h 179750"/>
                <a:gd name="connsiteX4" fmla="*/ 0 w 214810"/>
                <a:gd name="connsiteY4" fmla="*/ 35382 h 179750"/>
                <a:gd name="connsiteX5" fmla="*/ 0 w 214810"/>
                <a:gd name="connsiteY5" fmla="*/ 108608 h 179750"/>
                <a:gd name="connsiteX6" fmla="*/ 35391 w 214810"/>
                <a:gd name="connsiteY6" fmla="*/ 143990 h 179750"/>
                <a:gd name="connsiteX7" fmla="*/ 47711 w 214810"/>
                <a:gd name="connsiteY7" fmla="*/ 143990 h 179750"/>
                <a:gd name="connsiteX8" fmla="*/ 47711 w 214810"/>
                <a:gd name="connsiteY8" fmla="*/ 165936 h 179750"/>
                <a:gd name="connsiteX9" fmla="*/ 54431 w 214810"/>
                <a:gd name="connsiteY9" fmla="*/ 178476 h 179750"/>
                <a:gd name="connsiteX10" fmla="*/ 68542 w 214810"/>
                <a:gd name="connsiteY10" fmla="*/ 176461 h 179750"/>
                <a:gd name="connsiteX11" fmla="*/ 109085 w 214810"/>
                <a:gd name="connsiteY11" fmla="*/ 146229 h 179750"/>
                <a:gd name="connsiteX12" fmla="*/ 115581 w 214810"/>
                <a:gd name="connsiteY12" fmla="*/ 144214 h 179750"/>
                <a:gd name="connsiteX13" fmla="*/ 179643 w 214810"/>
                <a:gd name="connsiteY13" fmla="*/ 143990 h 179750"/>
                <a:gd name="connsiteX14" fmla="*/ 214810 w 214810"/>
                <a:gd name="connsiteY14" fmla="*/ 108608 h 17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4810" h="179750">
                  <a:moveTo>
                    <a:pt x="214810" y="108608"/>
                  </a:moveTo>
                  <a:cubicBezTo>
                    <a:pt x="214810" y="84199"/>
                    <a:pt x="214810" y="59791"/>
                    <a:pt x="214810" y="35382"/>
                  </a:cubicBezTo>
                  <a:cubicBezTo>
                    <a:pt x="214810" y="15899"/>
                    <a:pt x="198907" y="0"/>
                    <a:pt x="179420" y="0"/>
                  </a:cubicBezTo>
                  <a:cubicBezTo>
                    <a:pt x="131484" y="0"/>
                    <a:pt x="83550" y="0"/>
                    <a:pt x="35391" y="0"/>
                  </a:cubicBezTo>
                  <a:cubicBezTo>
                    <a:pt x="15904" y="0"/>
                    <a:pt x="0" y="15899"/>
                    <a:pt x="0" y="35382"/>
                  </a:cubicBezTo>
                  <a:cubicBezTo>
                    <a:pt x="0" y="59791"/>
                    <a:pt x="0" y="84199"/>
                    <a:pt x="0" y="108608"/>
                  </a:cubicBezTo>
                  <a:cubicBezTo>
                    <a:pt x="0" y="128091"/>
                    <a:pt x="15904" y="143990"/>
                    <a:pt x="35391" y="143990"/>
                  </a:cubicBezTo>
                  <a:cubicBezTo>
                    <a:pt x="39423" y="143990"/>
                    <a:pt x="43231" y="143990"/>
                    <a:pt x="47711" y="143990"/>
                  </a:cubicBezTo>
                  <a:cubicBezTo>
                    <a:pt x="47711" y="151828"/>
                    <a:pt x="47935" y="158994"/>
                    <a:pt x="47711" y="165936"/>
                  </a:cubicBezTo>
                  <a:cubicBezTo>
                    <a:pt x="47487" y="171534"/>
                    <a:pt x="49279" y="175789"/>
                    <a:pt x="54431" y="178476"/>
                  </a:cubicBezTo>
                  <a:cubicBezTo>
                    <a:pt x="59583" y="180939"/>
                    <a:pt x="64063" y="179596"/>
                    <a:pt x="68542" y="176461"/>
                  </a:cubicBezTo>
                  <a:cubicBezTo>
                    <a:pt x="81982" y="166384"/>
                    <a:pt x="95422" y="156083"/>
                    <a:pt x="109085" y="146229"/>
                  </a:cubicBezTo>
                  <a:cubicBezTo>
                    <a:pt x="110877" y="144886"/>
                    <a:pt x="113341" y="144214"/>
                    <a:pt x="115581" y="144214"/>
                  </a:cubicBezTo>
                  <a:cubicBezTo>
                    <a:pt x="136861" y="143990"/>
                    <a:pt x="158364" y="144214"/>
                    <a:pt x="179643" y="143990"/>
                  </a:cubicBezTo>
                  <a:cubicBezTo>
                    <a:pt x="198907" y="143990"/>
                    <a:pt x="214810" y="128091"/>
                    <a:pt x="214810" y="108608"/>
                  </a:cubicBezTo>
                  <a:close/>
                </a:path>
              </a:pathLst>
            </a:custGeom>
            <a:grpFill/>
            <a:ln w="2240" cap="flat">
              <a:noFill/>
              <a:prstDash val="solid"/>
              <a:miter/>
            </a:ln>
          </p:spPr>
          <p:txBody>
            <a:bodyPr rtlCol="0" anchor="ctr"/>
            <a:lstStyle/>
            <a:p>
              <a:endParaRPr lang="ru-RU"/>
            </a:p>
          </p:txBody>
        </p:sp>
      </p:grpSp>
      <p:grpSp>
        <p:nvGrpSpPr>
          <p:cNvPr id="625" name="Рисунок 2">
            <a:extLst>
              <a:ext uri="{FF2B5EF4-FFF2-40B4-BE49-F238E27FC236}">
                <a16:creationId xmlns:a16="http://schemas.microsoft.com/office/drawing/2014/main" id="{0DC22DD1-CA60-C50E-9F58-B3530D434CC5}"/>
              </a:ext>
            </a:extLst>
          </p:cNvPr>
          <p:cNvGrpSpPr/>
          <p:nvPr/>
        </p:nvGrpSpPr>
        <p:grpSpPr>
          <a:xfrm>
            <a:off x="8666896" y="3827068"/>
            <a:ext cx="319165" cy="318787"/>
            <a:chOff x="7484539" y="4282414"/>
            <a:chExt cx="404904" cy="404425"/>
          </a:xfrm>
          <a:solidFill>
            <a:schemeClr val="tx2"/>
          </a:solidFill>
        </p:grpSpPr>
        <p:sp>
          <p:nvSpPr>
            <p:cNvPr id="626" name="Полилиния 625">
              <a:extLst>
                <a:ext uri="{FF2B5EF4-FFF2-40B4-BE49-F238E27FC236}">
                  <a16:creationId xmlns:a16="http://schemas.microsoft.com/office/drawing/2014/main" id="{88782D7D-D4C8-A74A-3E08-D12340885AC4}"/>
                </a:ext>
              </a:extLst>
            </p:cNvPr>
            <p:cNvSpPr/>
            <p:nvPr/>
          </p:nvSpPr>
          <p:spPr>
            <a:xfrm>
              <a:off x="7484539" y="4282414"/>
              <a:ext cx="359958" cy="403848"/>
            </a:xfrm>
            <a:custGeom>
              <a:avLst/>
              <a:gdLst>
                <a:gd name="connsiteX0" fmla="*/ 359959 w 359958"/>
                <a:gd name="connsiteY0" fmla="*/ 323809 h 403848"/>
                <a:gd name="connsiteX1" fmla="*/ 359959 w 359958"/>
                <a:gd name="connsiteY1" fmla="*/ 318659 h 403848"/>
                <a:gd name="connsiteX2" fmla="*/ 359959 w 359958"/>
                <a:gd name="connsiteY2" fmla="*/ 32247 h 403848"/>
                <a:gd name="connsiteX3" fmla="*/ 327704 w 359958"/>
                <a:gd name="connsiteY3" fmla="*/ 0 h 403848"/>
                <a:gd name="connsiteX4" fmla="*/ 5376 w 359958"/>
                <a:gd name="connsiteY4" fmla="*/ 0 h 403848"/>
                <a:gd name="connsiteX5" fmla="*/ 0 w 359958"/>
                <a:gd name="connsiteY5" fmla="*/ 0 h 403848"/>
                <a:gd name="connsiteX6" fmla="*/ 0 w 359958"/>
                <a:gd name="connsiteY6" fmla="*/ 5151 h 403848"/>
                <a:gd name="connsiteX7" fmla="*/ 0 w 359958"/>
                <a:gd name="connsiteY7" fmla="*/ 374195 h 403848"/>
                <a:gd name="connsiteX8" fmla="*/ 0 w 359958"/>
                <a:gd name="connsiteY8" fmla="*/ 378226 h 403848"/>
                <a:gd name="connsiteX9" fmla="*/ 21952 w 359958"/>
                <a:gd name="connsiteY9" fmla="*/ 403530 h 403848"/>
                <a:gd name="connsiteX10" fmla="*/ 53759 w 359958"/>
                <a:gd name="connsiteY10" fmla="*/ 376211 h 403848"/>
                <a:gd name="connsiteX11" fmla="*/ 53759 w 359958"/>
                <a:gd name="connsiteY11" fmla="*/ 337246 h 403848"/>
                <a:gd name="connsiteX12" fmla="*/ 59807 w 359958"/>
                <a:gd name="connsiteY12" fmla="*/ 326049 h 403848"/>
                <a:gd name="connsiteX13" fmla="*/ 70782 w 359958"/>
                <a:gd name="connsiteY13" fmla="*/ 323586 h 403848"/>
                <a:gd name="connsiteX14" fmla="*/ 354135 w 359958"/>
                <a:gd name="connsiteY14" fmla="*/ 323586 h 403848"/>
                <a:gd name="connsiteX15" fmla="*/ 359959 w 359958"/>
                <a:gd name="connsiteY15" fmla="*/ 323809 h 403848"/>
                <a:gd name="connsiteX16" fmla="*/ 70782 w 359958"/>
                <a:gd name="connsiteY16" fmla="*/ 54640 h 403848"/>
                <a:gd name="connsiteX17" fmla="*/ 139773 w 359958"/>
                <a:gd name="connsiteY17" fmla="*/ 54640 h 403848"/>
                <a:gd name="connsiteX18" fmla="*/ 180092 w 359958"/>
                <a:gd name="connsiteY18" fmla="*/ 54640 h 403848"/>
                <a:gd name="connsiteX19" fmla="*/ 288729 w 359958"/>
                <a:gd name="connsiteY19" fmla="*/ 54640 h 403848"/>
                <a:gd name="connsiteX20" fmla="*/ 302841 w 359958"/>
                <a:gd name="connsiteY20" fmla="*/ 70092 h 403848"/>
                <a:gd name="connsiteX21" fmla="*/ 290297 w 359958"/>
                <a:gd name="connsiteY21" fmla="*/ 81288 h 403848"/>
                <a:gd name="connsiteX22" fmla="*/ 288057 w 359958"/>
                <a:gd name="connsiteY22" fmla="*/ 81288 h 403848"/>
                <a:gd name="connsiteX23" fmla="*/ 72127 w 359958"/>
                <a:gd name="connsiteY23" fmla="*/ 81288 h 403848"/>
                <a:gd name="connsiteX24" fmla="*/ 57567 w 359958"/>
                <a:gd name="connsiteY24" fmla="*/ 70763 h 403848"/>
                <a:gd name="connsiteX25" fmla="*/ 70782 w 359958"/>
                <a:gd name="connsiteY25" fmla="*/ 54640 h 403848"/>
                <a:gd name="connsiteX26" fmla="*/ 71454 w 359958"/>
                <a:gd name="connsiteY26" fmla="*/ 117118 h 403848"/>
                <a:gd name="connsiteX27" fmla="*/ 180092 w 359958"/>
                <a:gd name="connsiteY27" fmla="*/ 117118 h 403848"/>
                <a:gd name="connsiteX28" fmla="*/ 288281 w 359958"/>
                <a:gd name="connsiteY28" fmla="*/ 117118 h 403848"/>
                <a:gd name="connsiteX29" fmla="*/ 302168 w 359958"/>
                <a:gd name="connsiteY29" fmla="*/ 126299 h 403848"/>
                <a:gd name="connsiteX30" fmla="*/ 289849 w 359958"/>
                <a:gd name="connsiteY30" fmla="*/ 143990 h 403848"/>
                <a:gd name="connsiteX31" fmla="*/ 280441 w 359958"/>
                <a:gd name="connsiteY31" fmla="*/ 143990 h 403848"/>
                <a:gd name="connsiteX32" fmla="*/ 71454 w 359958"/>
                <a:gd name="connsiteY32" fmla="*/ 143990 h 403848"/>
                <a:gd name="connsiteX33" fmla="*/ 56671 w 359958"/>
                <a:gd name="connsiteY33" fmla="*/ 129658 h 403848"/>
                <a:gd name="connsiteX34" fmla="*/ 71454 w 359958"/>
                <a:gd name="connsiteY34" fmla="*/ 117118 h 403848"/>
                <a:gd name="connsiteX35" fmla="*/ 62270 w 359958"/>
                <a:gd name="connsiteY35" fmla="*/ 182507 h 403848"/>
                <a:gd name="connsiteX36" fmla="*/ 70558 w 359958"/>
                <a:gd name="connsiteY36" fmla="*/ 179820 h 403848"/>
                <a:gd name="connsiteX37" fmla="*/ 90718 w 359958"/>
                <a:gd name="connsiteY37" fmla="*/ 179596 h 403848"/>
                <a:gd name="connsiteX38" fmla="*/ 287161 w 359958"/>
                <a:gd name="connsiteY38" fmla="*/ 179596 h 403848"/>
                <a:gd name="connsiteX39" fmla="*/ 302616 w 359958"/>
                <a:gd name="connsiteY39" fmla="*/ 189673 h 403848"/>
                <a:gd name="connsiteX40" fmla="*/ 288729 w 359958"/>
                <a:gd name="connsiteY40" fmla="*/ 206692 h 403848"/>
                <a:gd name="connsiteX41" fmla="*/ 192635 w 359958"/>
                <a:gd name="connsiteY41" fmla="*/ 206692 h 403848"/>
                <a:gd name="connsiteX42" fmla="*/ 179644 w 359958"/>
                <a:gd name="connsiteY42" fmla="*/ 206692 h 403848"/>
                <a:gd name="connsiteX43" fmla="*/ 71454 w 359958"/>
                <a:gd name="connsiteY43" fmla="*/ 206692 h 403848"/>
                <a:gd name="connsiteX44" fmla="*/ 57791 w 359958"/>
                <a:gd name="connsiteY44" fmla="*/ 197734 h 403848"/>
                <a:gd name="connsiteX45" fmla="*/ 62270 w 359958"/>
                <a:gd name="connsiteY45" fmla="*/ 182507 h 403848"/>
                <a:gd name="connsiteX46" fmla="*/ 290744 w 359958"/>
                <a:gd name="connsiteY46" fmla="*/ 269170 h 403848"/>
                <a:gd name="connsiteX47" fmla="*/ 288505 w 359958"/>
                <a:gd name="connsiteY47" fmla="*/ 269170 h 403848"/>
                <a:gd name="connsiteX48" fmla="*/ 71454 w 359958"/>
                <a:gd name="connsiteY48" fmla="*/ 269170 h 403848"/>
                <a:gd name="connsiteX49" fmla="*/ 56895 w 359958"/>
                <a:gd name="connsiteY49" fmla="*/ 256405 h 403848"/>
                <a:gd name="connsiteX50" fmla="*/ 70558 w 359958"/>
                <a:gd name="connsiteY50" fmla="*/ 242073 h 403848"/>
                <a:gd name="connsiteX51" fmla="*/ 116701 w 359958"/>
                <a:gd name="connsiteY51" fmla="*/ 242073 h 403848"/>
                <a:gd name="connsiteX52" fmla="*/ 179867 w 359958"/>
                <a:gd name="connsiteY52" fmla="*/ 242073 h 403848"/>
                <a:gd name="connsiteX53" fmla="*/ 288057 w 359958"/>
                <a:gd name="connsiteY53" fmla="*/ 242073 h 403848"/>
                <a:gd name="connsiteX54" fmla="*/ 302841 w 359958"/>
                <a:gd name="connsiteY54" fmla="*/ 254390 h 403848"/>
                <a:gd name="connsiteX55" fmla="*/ 290744 w 359958"/>
                <a:gd name="connsiteY55" fmla="*/ 269170 h 40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59958" h="403848">
                  <a:moveTo>
                    <a:pt x="359959" y="323809"/>
                  </a:moveTo>
                  <a:cubicBezTo>
                    <a:pt x="359959" y="321570"/>
                    <a:pt x="359959" y="320227"/>
                    <a:pt x="359959" y="318659"/>
                  </a:cubicBezTo>
                  <a:cubicBezTo>
                    <a:pt x="359959" y="223263"/>
                    <a:pt x="359959" y="127867"/>
                    <a:pt x="359959" y="32247"/>
                  </a:cubicBezTo>
                  <a:cubicBezTo>
                    <a:pt x="359959" y="12093"/>
                    <a:pt x="347863" y="0"/>
                    <a:pt x="327704" y="0"/>
                  </a:cubicBezTo>
                  <a:cubicBezTo>
                    <a:pt x="220186" y="0"/>
                    <a:pt x="112893" y="0"/>
                    <a:pt x="5376" y="0"/>
                  </a:cubicBezTo>
                  <a:cubicBezTo>
                    <a:pt x="3808" y="0"/>
                    <a:pt x="2240" y="0"/>
                    <a:pt x="0" y="0"/>
                  </a:cubicBezTo>
                  <a:cubicBezTo>
                    <a:pt x="0" y="2239"/>
                    <a:pt x="0" y="3583"/>
                    <a:pt x="0" y="5151"/>
                  </a:cubicBezTo>
                  <a:cubicBezTo>
                    <a:pt x="0" y="128091"/>
                    <a:pt x="0" y="251255"/>
                    <a:pt x="0" y="374195"/>
                  </a:cubicBezTo>
                  <a:cubicBezTo>
                    <a:pt x="0" y="375539"/>
                    <a:pt x="0" y="376882"/>
                    <a:pt x="0" y="378226"/>
                  </a:cubicBezTo>
                  <a:cubicBezTo>
                    <a:pt x="672" y="390990"/>
                    <a:pt x="10080" y="401963"/>
                    <a:pt x="21952" y="403530"/>
                  </a:cubicBezTo>
                  <a:cubicBezTo>
                    <a:pt x="39199" y="405993"/>
                    <a:pt x="53535" y="393901"/>
                    <a:pt x="53759" y="376211"/>
                  </a:cubicBezTo>
                  <a:cubicBezTo>
                    <a:pt x="53983" y="363222"/>
                    <a:pt x="53759" y="350234"/>
                    <a:pt x="53759" y="337246"/>
                  </a:cubicBezTo>
                  <a:cubicBezTo>
                    <a:pt x="53759" y="332319"/>
                    <a:pt x="55551" y="328065"/>
                    <a:pt x="59807" y="326049"/>
                  </a:cubicBezTo>
                  <a:cubicBezTo>
                    <a:pt x="63167" y="324481"/>
                    <a:pt x="67198" y="323586"/>
                    <a:pt x="70782" y="323586"/>
                  </a:cubicBezTo>
                  <a:cubicBezTo>
                    <a:pt x="165308" y="323362"/>
                    <a:pt x="259610" y="323586"/>
                    <a:pt x="354135" y="323586"/>
                  </a:cubicBezTo>
                  <a:cubicBezTo>
                    <a:pt x="355927" y="323809"/>
                    <a:pt x="357719" y="323809"/>
                    <a:pt x="359959" y="323809"/>
                  </a:cubicBezTo>
                  <a:close/>
                  <a:moveTo>
                    <a:pt x="70782" y="54640"/>
                  </a:moveTo>
                  <a:cubicBezTo>
                    <a:pt x="93630" y="54640"/>
                    <a:pt x="116701" y="54640"/>
                    <a:pt x="139773" y="54640"/>
                  </a:cubicBezTo>
                  <a:cubicBezTo>
                    <a:pt x="153212" y="54640"/>
                    <a:pt x="166652" y="54640"/>
                    <a:pt x="180092" y="54640"/>
                  </a:cubicBezTo>
                  <a:cubicBezTo>
                    <a:pt x="216379" y="54640"/>
                    <a:pt x="252665" y="54640"/>
                    <a:pt x="288729" y="54640"/>
                  </a:cubicBezTo>
                  <a:cubicBezTo>
                    <a:pt x="297912" y="54640"/>
                    <a:pt x="304184" y="61582"/>
                    <a:pt x="302841" y="70092"/>
                  </a:cubicBezTo>
                  <a:cubicBezTo>
                    <a:pt x="301944" y="76362"/>
                    <a:pt x="296569" y="81065"/>
                    <a:pt x="290297" y="81288"/>
                  </a:cubicBezTo>
                  <a:cubicBezTo>
                    <a:pt x="289625" y="81288"/>
                    <a:pt x="288729" y="81288"/>
                    <a:pt x="288057" y="81288"/>
                  </a:cubicBezTo>
                  <a:cubicBezTo>
                    <a:pt x="216154" y="81288"/>
                    <a:pt x="144028" y="81288"/>
                    <a:pt x="72127" y="81288"/>
                  </a:cubicBezTo>
                  <a:cubicBezTo>
                    <a:pt x="64287" y="81288"/>
                    <a:pt x="58911" y="77257"/>
                    <a:pt x="57567" y="70763"/>
                  </a:cubicBezTo>
                  <a:cubicBezTo>
                    <a:pt x="55551" y="62254"/>
                    <a:pt x="61598" y="54640"/>
                    <a:pt x="70782" y="54640"/>
                  </a:cubicBezTo>
                  <a:close/>
                  <a:moveTo>
                    <a:pt x="71454" y="117118"/>
                  </a:moveTo>
                  <a:cubicBezTo>
                    <a:pt x="107741" y="117118"/>
                    <a:pt x="144028" y="117118"/>
                    <a:pt x="180092" y="117118"/>
                  </a:cubicBezTo>
                  <a:cubicBezTo>
                    <a:pt x="216154" y="117118"/>
                    <a:pt x="252218" y="117118"/>
                    <a:pt x="288281" y="117118"/>
                  </a:cubicBezTo>
                  <a:cubicBezTo>
                    <a:pt x="295224" y="117118"/>
                    <a:pt x="300376" y="120477"/>
                    <a:pt x="302168" y="126299"/>
                  </a:cubicBezTo>
                  <a:cubicBezTo>
                    <a:pt x="304856" y="134809"/>
                    <a:pt x="298809" y="143542"/>
                    <a:pt x="289849" y="143990"/>
                  </a:cubicBezTo>
                  <a:cubicBezTo>
                    <a:pt x="286712" y="144214"/>
                    <a:pt x="283577" y="143990"/>
                    <a:pt x="280441" y="143990"/>
                  </a:cubicBezTo>
                  <a:cubicBezTo>
                    <a:pt x="210779" y="143990"/>
                    <a:pt x="141116" y="143990"/>
                    <a:pt x="71454" y="143990"/>
                  </a:cubicBezTo>
                  <a:cubicBezTo>
                    <a:pt x="62495" y="143990"/>
                    <a:pt x="56223" y="137720"/>
                    <a:pt x="56671" y="129658"/>
                  </a:cubicBezTo>
                  <a:cubicBezTo>
                    <a:pt x="57567" y="122268"/>
                    <a:pt x="63167" y="117118"/>
                    <a:pt x="71454" y="117118"/>
                  </a:cubicBezTo>
                  <a:close/>
                  <a:moveTo>
                    <a:pt x="62270" y="182507"/>
                  </a:moveTo>
                  <a:cubicBezTo>
                    <a:pt x="64510" y="180939"/>
                    <a:pt x="67647" y="180044"/>
                    <a:pt x="70558" y="179820"/>
                  </a:cubicBezTo>
                  <a:cubicBezTo>
                    <a:pt x="77278" y="179372"/>
                    <a:pt x="83998" y="179596"/>
                    <a:pt x="90718" y="179596"/>
                  </a:cubicBezTo>
                  <a:cubicBezTo>
                    <a:pt x="156124" y="179596"/>
                    <a:pt x="221531" y="179596"/>
                    <a:pt x="287161" y="179596"/>
                  </a:cubicBezTo>
                  <a:cubicBezTo>
                    <a:pt x="295672" y="179596"/>
                    <a:pt x="301048" y="183179"/>
                    <a:pt x="302616" y="189673"/>
                  </a:cubicBezTo>
                  <a:cubicBezTo>
                    <a:pt x="304856" y="198630"/>
                    <a:pt x="298361" y="206468"/>
                    <a:pt x="288729" y="206692"/>
                  </a:cubicBezTo>
                  <a:cubicBezTo>
                    <a:pt x="256697" y="206692"/>
                    <a:pt x="224666" y="206692"/>
                    <a:pt x="192635" y="206692"/>
                  </a:cubicBezTo>
                  <a:cubicBezTo>
                    <a:pt x="188379" y="206692"/>
                    <a:pt x="183899" y="206692"/>
                    <a:pt x="179644" y="206692"/>
                  </a:cubicBezTo>
                  <a:cubicBezTo>
                    <a:pt x="143580" y="206692"/>
                    <a:pt x="107517" y="206692"/>
                    <a:pt x="71454" y="206692"/>
                  </a:cubicBezTo>
                  <a:cubicBezTo>
                    <a:pt x="64958" y="206692"/>
                    <a:pt x="59807" y="203333"/>
                    <a:pt x="57791" y="197734"/>
                  </a:cubicBezTo>
                  <a:cubicBezTo>
                    <a:pt x="55775" y="192136"/>
                    <a:pt x="57343" y="185866"/>
                    <a:pt x="62270" y="182507"/>
                  </a:cubicBezTo>
                  <a:close/>
                  <a:moveTo>
                    <a:pt x="290744" y="269170"/>
                  </a:moveTo>
                  <a:cubicBezTo>
                    <a:pt x="290072" y="269170"/>
                    <a:pt x="289177" y="269170"/>
                    <a:pt x="288505" y="269170"/>
                  </a:cubicBezTo>
                  <a:cubicBezTo>
                    <a:pt x="216154" y="269170"/>
                    <a:pt x="143805" y="269170"/>
                    <a:pt x="71454" y="269170"/>
                  </a:cubicBezTo>
                  <a:cubicBezTo>
                    <a:pt x="63167" y="269170"/>
                    <a:pt x="57343" y="264019"/>
                    <a:pt x="56895" y="256405"/>
                  </a:cubicBezTo>
                  <a:cubicBezTo>
                    <a:pt x="56447" y="248567"/>
                    <a:pt x="62270" y="242297"/>
                    <a:pt x="70558" y="242073"/>
                  </a:cubicBezTo>
                  <a:cubicBezTo>
                    <a:pt x="86014" y="241849"/>
                    <a:pt x="101246" y="242073"/>
                    <a:pt x="116701" y="242073"/>
                  </a:cubicBezTo>
                  <a:cubicBezTo>
                    <a:pt x="137756" y="242073"/>
                    <a:pt x="158812" y="242073"/>
                    <a:pt x="179867" y="242073"/>
                  </a:cubicBezTo>
                  <a:cubicBezTo>
                    <a:pt x="215931" y="242073"/>
                    <a:pt x="251993" y="242073"/>
                    <a:pt x="288057" y="242073"/>
                  </a:cubicBezTo>
                  <a:cubicBezTo>
                    <a:pt x="296569" y="242073"/>
                    <a:pt x="302168" y="247000"/>
                    <a:pt x="302841" y="254390"/>
                  </a:cubicBezTo>
                  <a:cubicBezTo>
                    <a:pt x="303512" y="262004"/>
                    <a:pt x="298136" y="268498"/>
                    <a:pt x="290744" y="269170"/>
                  </a:cubicBezTo>
                  <a:close/>
                </a:path>
              </a:pathLst>
            </a:custGeom>
            <a:grpFill/>
            <a:ln w="2240" cap="flat">
              <a:noFill/>
              <a:prstDash val="solid"/>
              <a:miter/>
            </a:ln>
          </p:spPr>
          <p:txBody>
            <a:bodyPr rtlCol="0" anchor="ctr"/>
            <a:lstStyle/>
            <a:p>
              <a:endParaRPr lang="ru-RU"/>
            </a:p>
          </p:txBody>
        </p:sp>
        <p:sp>
          <p:nvSpPr>
            <p:cNvPr id="627" name="Полилиния 626">
              <a:extLst>
                <a:ext uri="{FF2B5EF4-FFF2-40B4-BE49-F238E27FC236}">
                  <a16:creationId xmlns:a16="http://schemas.microsoft.com/office/drawing/2014/main" id="{487E9F18-29E1-FDF9-2D2E-5D5E55B5D6D7}"/>
                </a:ext>
              </a:extLst>
            </p:cNvPr>
            <p:cNvSpPr/>
            <p:nvPr/>
          </p:nvSpPr>
          <p:spPr>
            <a:xfrm>
              <a:off x="7558009" y="4633544"/>
              <a:ext cx="331433" cy="53296"/>
            </a:xfrm>
            <a:custGeom>
              <a:avLst/>
              <a:gdLst>
                <a:gd name="connsiteX0" fmla="*/ 7392 w 331433"/>
                <a:gd name="connsiteY0" fmla="*/ 0 h 53296"/>
                <a:gd name="connsiteX1" fmla="*/ 0 w 331433"/>
                <a:gd name="connsiteY1" fmla="*/ 53297 h 53296"/>
                <a:gd name="connsiteX2" fmla="*/ 6272 w 331433"/>
                <a:gd name="connsiteY2" fmla="*/ 53297 h 53296"/>
                <a:gd name="connsiteX3" fmla="*/ 299704 w 331433"/>
                <a:gd name="connsiteY3" fmla="*/ 53297 h 53296"/>
                <a:gd name="connsiteX4" fmla="*/ 306872 w 331433"/>
                <a:gd name="connsiteY4" fmla="*/ 53073 h 53296"/>
                <a:gd name="connsiteX5" fmla="*/ 331063 w 331433"/>
                <a:gd name="connsiteY5" fmla="*/ 28664 h 53296"/>
                <a:gd name="connsiteX6" fmla="*/ 331288 w 331433"/>
                <a:gd name="connsiteY6" fmla="*/ 224 h 53296"/>
                <a:gd name="connsiteX7" fmla="*/ 7392 w 331433"/>
                <a:gd name="connsiteY7" fmla="*/ 0 h 53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33" h="53296">
                  <a:moveTo>
                    <a:pt x="7392" y="0"/>
                  </a:moveTo>
                  <a:cubicBezTo>
                    <a:pt x="6272" y="17915"/>
                    <a:pt x="10528" y="36054"/>
                    <a:pt x="0" y="53297"/>
                  </a:cubicBezTo>
                  <a:cubicBezTo>
                    <a:pt x="2688" y="53297"/>
                    <a:pt x="4480" y="53297"/>
                    <a:pt x="6272" y="53297"/>
                  </a:cubicBezTo>
                  <a:cubicBezTo>
                    <a:pt x="104157" y="53297"/>
                    <a:pt x="202043" y="53297"/>
                    <a:pt x="299704" y="53297"/>
                  </a:cubicBezTo>
                  <a:cubicBezTo>
                    <a:pt x="302168" y="53297"/>
                    <a:pt x="304408" y="53297"/>
                    <a:pt x="306872" y="53073"/>
                  </a:cubicBezTo>
                  <a:cubicBezTo>
                    <a:pt x="320312" y="51505"/>
                    <a:pt x="329943" y="42100"/>
                    <a:pt x="331063" y="28664"/>
                  </a:cubicBezTo>
                  <a:cubicBezTo>
                    <a:pt x="331736" y="19259"/>
                    <a:pt x="331288" y="9853"/>
                    <a:pt x="331288" y="224"/>
                  </a:cubicBezTo>
                  <a:cubicBezTo>
                    <a:pt x="222874" y="0"/>
                    <a:pt x="115133" y="0"/>
                    <a:pt x="7392" y="0"/>
                  </a:cubicBezTo>
                  <a:close/>
                </a:path>
              </a:pathLst>
            </a:custGeom>
            <a:grpFill/>
            <a:ln w="2240" cap="flat">
              <a:noFill/>
              <a:prstDash val="solid"/>
              <a:miter/>
            </a:ln>
          </p:spPr>
          <p:txBody>
            <a:bodyPr rtlCol="0" anchor="ctr"/>
            <a:lstStyle/>
            <a:p>
              <a:endParaRPr lang="ru-RU"/>
            </a:p>
          </p:txBody>
        </p:sp>
      </p:grpSp>
      <p:grpSp>
        <p:nvGrpSpPr>
          <p:cNvPr id="628" name="Рисунок 2">
            <a:extLst>
              <a:ext uri="{FF2B5EF4-FFF2-40B4-BE49-F238E27FC236}">
                <a16:creationId xmlns:a16="http://schemas.microsoft.com/office/drawing/2014/main" id="{BF985F05-2C9B-C9EA-2A94-BE6CE3FCDC85}"/>
              </a:ext>
            </a:extLst>
          </p:cNvPr>
          <p:cNvGrpSpPr/>
          <p:nvPr/>
        </p:nvGrpSpPr>
        <p:grpSpPr>
          <a:xfrm>
            <a:off x="9563190" y="3826273"/>
            <a:ext cx="306204" cy="320377"/>
            <a:chOff x="6887819" y="4288461"/>
            <a:chExt cx="388461" cy="406441"/>
          </a:xfrm>
          <a:solidFill>
            <a:schemeClr val="tx2"/>
          </a:solidFill>
        </p:grpSpPr>
        <p:sp>
          <p:nvSpPr>
            <p:cNvPr id="629" name="Полилиния 628">
              <a:extLst>
                <a:ext uri="{FF2B5EF4-FFF2-40B4-BE49-F238E27FC236}">
                  <a16:creationId xmlns:a16="http://schemas.microsoft.com/office/drawing/2014/main" id="{41A65127-4935-2396-86A1-653B50B604BF}"/>
                </a:ext>
              </a:extLst>
            </p:cNvPr>
            <p:cNvSpPr/>
            <p:nvPr/>
          </p:nvSpPr>
          <p:spPr>
            <a:xfrm>
              <a:off x="7245537" y="4416775"/>
              <a:ext cx="30463" cy="175117"/>
            </a:xfrm>
            <a:custGeom>
              <a:avLst/>
              <a:gdLst>
                <a:gd name="connsiteX0" fmla="*/ 0 w 30463"/>
                <a:gd name="connsiteY0" fmla="*/ 175117 h 175117"/>
                <a:gd name="connsiteX1" fmla="*/ 30463 w 30463"/>
                <a:gd name="connsiteY1" fmla="*/ 175117 h 175117"/>
                <a:gd name="connsiteX2" fmla="*/ 30463 w 30463"/>
                <a:gd name="connsiteY2" fmla="*/ 0 h 175117"/>
                <a:gd name="connsiteX3" fmla="*/ 0 w 30463"/>
                <a:gd name="connsiteY3" fmla="*/ 0 h 175117"/>
                <a:gd name="connsiteX4" fmla="*/ 0 w 30463"/>
                <a:gd name="connsiteY4" fmla="*/ 175117 h 17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63" h="175117">
                  <a:moveTo>
                    <a:pt x="0" y="175117"/>
                  </a:moveTo>
                  <a:cubicBezTo>
                    <a:pt x="10304" y="175117"/>
                    <a:pt x="20159" y="175117"/>
                    <a:pt x="30463" y="175117"/>
                  </a:cubicBezTo>
                  <a:cubicBezTo>
                    <a:pt x="30463" y="116670"/>
                    <a:pt x="30463" y="58447"/>
                    <a:pt x="30463" y="0"/>
                  </a:cubicBezTo>
                  <a:cubicBezTo>
                    <a:pt x="20159" y="0"/>
                    <a:pt x="10304" y="0"/>
                    <a:pt x="0" y="0"/>
                  </a:cubicBezTo>
                  <a:cubicBezTo>
                    <a:pt x="0" y="58447"/>
                    <a:pt x="0" y="116894"/>
                    <a:pt x="0" y="175117"/>
                  </a:cubicBezTo>
                  <a:close/>
                </a:path>
              </a:pathLst>
            </a:custGeom>
            <a:grpFill/>
            <a:ln w="2240" cap="flat">
              <a:noFill/>
              <a:prstDash val="solid"/>
              <a:miter/>
            </a:ln>
          </p:spPr>
          <p:txBody>
            <a:bodyPr rtlCol="0" anchor="ctr"/>
            <a:lstStyle/>
            <a:p>
              <a:endParaRPr lang="ru-RU"/>
            </a:p>
          </p:txBody>
        </p:sp>
        <p:sp>
          <p:nvSpPr>
            <p:cNvPr id="630" name="Полилиния 629">
              <a:extLst>
                <a:ext uri="{FF2B5EF4-FFF2-40B4-BE49-F238E27FC236}">
                  <a16:creationId xmlns:a16="http://schemas.microsoft.com/office/drawing/2014/main" id="{F0269AAF-4B77-6493-CE77-3527FE2C81B1}"/>
                </a:ext>
              </a:extLst>
            </p:cNvPr>
            <p:cNvSpPr/>
            <p:nvPr/>
          </p:nvSpPr>
          <p:spPr>
            <a:xfrm>
              <a:off x="7246657" y="4616525"/>
              <a:ext cx="27999" cy="43890"/>
            </a:xfrm>
            <a:custGeom>
              <a:avLst/>
              <a:gdLst>
                <a:gd name="connsiteX0" fmla="*/ 13216 w 27999"/>
                <a:gd name="connsiteY0" fmla="*/ 43891 h 43890"/>
                <a:gd name="connsiteX1" fmla="*/ 14784 w 27999"/>
                <a:gd name="connsiteY1" fmla="*/ 43891 h 43890"/>
                <a:gd name="connsiteX2" fmla="*/ 27999 w 27999"/>
                <a:gd name="connsiteY2" fmla="*/ 0 h 43890"/>
                <a:gd name="connsiteX3" fmla="*/ 0 w 27999"/>
                <a:gd name="connsiteY3" fmla="*/ 0 h 43890"/>
                <a:gd name="connsiteX4" fmla="*/ 13216 w 27999"/>
                <a:gd name="connsiteY4" fmla="*/ 43891 h 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 h="43890">
                  <a:moveTo>
                    <a:pt x="13216" y="43891"/>
                  </a:moveTo>
                  <a:cubicBezTo>
                    <a:pt x="13664" y="43891"/>
                    <a:pt x="14336" y="43891"/>
                    <a:pt x="14784" y="43891"/>
                  </a:cubicBezTo>
                  <a:cubicBezTo>
                    <a:pt x="19040" y="29335"/>
                    <a:pt x="23519" y="14779"/>
                    <a:pt x="27999" y="0"/>
                  </a:cubicBezTo>
                  <a:cubicBezTo>
                    <a:pt x="18144" y="0"/>
                    <a:pt x="9408" y="0"/>
                    <a:pt x="0" y="0"/>
                  </a:cubicBezTo>
                  <a:cubicBezTo>
                    <a:pt x="4480" y="15004"/>
                    <a:pt x="8960" y="29559"/>
                    <a:pt x="13216" y="43891"/>
                  </a:cubicBezTo>
                  <a:close/>
                </a:path>
              </a:pathLst>
            </a:custGeom>
            <a:grpFill/>
            <a:ln w="2240" cap="flat">
              <a:noFill/>
              <a:prstDash val="solid"/>
              <a:miter/>
            </a:ln>
          </p:spPr>
          <p:txBody>
            <a:bodyPr rtlCol="0" anchor="ctr"/>
            <a:lstStyle/>
            <a:p>
              <a:endParaRPr lang="ru-RU"/>
            </a:p>
          </p:txBody>
        </p:sp>
        <p:sp>
          <p:nvSpPr>
            <p:cNvPr id="631" name="Полилиния 630">
              <a:extLst>
                <a:ext uri="{FF2B5EF4-FFF2-40B4-BE49-F238E27FC236}">
                  <a16:creationId xmlns:a16="http://schemas.microsoft.com/office/drawing/2014/main" id="{9B62DFA8-29B5-BA36-D4BC-ECE4B2540093}"/>
                </a:ext>
              </a:extLst>
            </p:cNvPr>
            <p:cNvSpPr/>
            <p:nvPr/>
          </p:nvSpPr>
          <p:spPr>
            <a:xfrm>
              <a:off x="6887819" y="4288461"/>
              <a:ext cx="297912" cy="406441"/>
            </a:xfrm>
            <a:custGeom>
              <a:avLst/>
              <a:gdLst>
                <a:gd name="connsiteX0" fmla="*/ 0 w 297912"/>
                <a:gd name="connsiteY0" fmla="*/ 406441 h 406441"/>
                <a:gd name="connsiteX1" fmla="*/ 297912 w 297912"/>
                <a:gd name="connsiteY1" fmla="*/ 406441 h 406441"/>
                <a:gd name="connsiteX2" fmla="*/ 297912 w 297912"/>
                <a:gd name="connsiteY2" fmla="*/ 0 h 406441"/>
                <a:gd name="connsiteX3" fmla="*/ 0 w 297912"/>
                <a:gd name="connsiteY3" fmla="*/ 0 h 406441"/>
                <a:gd name="connsiteX4" fmla="*/ 0 w 297912"/>
                <a:gd name="connsiteY4" fmla="*/ 406441 h 406441"/>
                <a:gd name="connsiteX5" fmla="*/ 256473 w 297912"/>
                <a:gd name="connsiteY5" fmla="*/ 365909 h 406441"/>
                <a:gd name="connsiteX6" fmla="*/ 212122 w 297912"/>
                <a:gd name="connsiteY6" fmla="*/ 365909 h 406441"/>
                <a:gd name="connsiteX7" fmla="*/ 168220 w 297912"/>
                <a:gd name="connsiteY7" fmla="*/ 365909 h 406441"/>
                <a:gd name="connsiteX8" fmla="*/ 153436 w 297912"/>
                <a:gd name="connsiteY8" fmla="*/ 352473 h 406441"/>
                <a:gd name="connsiteX9" fmla="*/ 168220 w 297912"/>
                <a:gd name="connsiteY9" fmla="*/ 338813 h 406441"/>
                <a:gd name="connsiteX10" fmla="*/ 256473 w 297912"/>
                <a:gd name="connsiteY10" fmla="*/ 338813 h 406441"/>
                <a:gd name="connsiteX11" fmla="*/ 271257 w 297912"/>
                <a:gd name="connsiteY11" fmla="*/ 352249 h 406441"/>
                <a:gd name="connsiteX12" fmla="*/ 256473 w 297912"/>
                <a:gd name="connsiteY12" fmla="*/ 365909 h 406441"/>
                <a:gd name="connsiteX13" fmla="*/ 256697 w 297912"/>
                <a:gd name="connsiteY13" fmla="*/ 176013 h 406441"/>
                <a:gd name="connsiteX14" fmla="*/ 148956 w 297912"/>
                <a:gd name="connsiteY14" fmla="*/ 176013 h 406441"/>
                <a:gd name="connsiteX15" fmla="*/ 40543 w 297912"/>
                <a:gd name="connsiteY15" fmla="*/ 176013 h 406441"/>
                <a:gd name="connsiteX16" fmla="*/ 26879 w 297912"/>
                <a:gd name="connsiteY16" fmla="*/ 164592 h 406441"/>
                <a:gd name="connsiteX17" fmla="*/ 36287 w 297912"/>
                <a:gd name="connsiteY17" fmla="*/ 149588 h 406441"/>
                <a:gd name="connsiteX18" fmla="*/ 41215 w 297912"/>
                <a:gd name="connsiteY18" fmla="*/ 148917 h 406441"/>
                <a:gd name="connsiteX19" fmla="*/ 256473 w 297912"/>
                <a:gd name="connsiteY19" fmla="*/ 148917 h 406441"/>
                <a:gd name="connsiteX20" fmla="*/ 271033 w 297912"/>
                <a:gd name="connsiteY20" fmla="*/ 162577 h 406441"/>
                <a:gd name="connsiteX21" fmla="*/ 256697 w 297912"/>
                <a:gd name="connsiteY21" fmla="*/ 176013 h 406441"/>
                <a:gd name="connsiteX22" fmla="*/ 41439 w 297912"/>
                <a:gd name="connsiteY22" fmla="*/ 40308 h 406441"/>
                <a:gd name="connsiteX23" fmla="*/ 130141 w 297912"/>
                <a:gd name="connsiteY23" fmla="*/ 40308 h 406441"/>
                <a:gd name="connsiteX24" fmla="*/ 144700 w 297912"/>
                <a:gd name="connsiteY24" fmla="*/ 53968 h 406441"/>
                <a:gd name="connsiteX25" fmla="*/ 130141 w 297912"/>
                <a:gd name="connsiteY25" fmla="*/ 67404 h 406441"/>
                <a:gd name="connsiteX26" fmla="*/ 85790 w 297912"/>
                <a:gd name="connsiteY26" fmla="*/ 67404 h 406441"/>
                <a:gd name="connsiteX27" fmla="*/ 41439 w 297912"/>
                <a:gd name="connsiteY27" fmla="*/ 67404 h 406441"/>
                <a:gd name="connsiteX28" fmla="*/ 26879 w 297912"/>
                <a:gd name="connsiteY28" fmla="*/ 53744 h 406441"/>
                <a:gd name="connsiteX29" fmla="*/ 41439 w 297912"/>
                <a:gd name="connsiteY29" fmla="*/ 40308 h 406441"/>
                <a:gd name="connsiteX30" fmla="*/ 41439 w 297912"/>
                <a:gd name="connsiteY30" fmla="*/ 94724 h 406441"/>
                <a:gd name="connsiteX31" fmla="*/ 149180 w 297912"/>
                <a:gd name="connsiteY31" fmla="*/ 94724 h 406441"/>
                <a:gd name="connsiteX32" fmla="*/ 257593 w 297912"/>
                <a:gd name="connsiteY32" fmla="*/ 94724 h 406441"/>
                <a:gd name="connsiteX33" fmla="*/ 271257 w 297912"/>
                <a:gd name="connsiteY33" fmla="*/ 106145 h 406441"/>
                <a:gd name="connsiteX34" fmla="*/ 261625 w 297912"/>
                <a:gd name="connsiteY34" fmla="*/ 121149 h 406441"/>
                <a:gd name="connsiteX35" fmla="*/ 256697 w 297912"/>
                <a:gd name="connsiteY35" fmla="*/ 121820 h 406441"/>
                <a:gd name="connsiteX36" fmla="*/ 41439 w 297912"/>
                <a:gd name="connsiteY36" fmla="*/ 121820 h 406441"/>
                <a:gd name="connsiteX37" fmla="*/ 26879 w 297912"/>
                <a:gd name="connsiteY37" fmla="*/ 107936 h 406441"/>
                <a:gd name="connsiteX38" fmla="*/ 41439 w 297912"/>
                <a:gd name="connsiteY38" fmla="*/ 94724 h 406441"/>
                <a:gd name="connsiteX39" fmla="*/ 41439 w 297912"/>
                <a:gd name="connsiteY39" fmla="*/ 203109 h 406441"/>
                <a:gd name="connsiteX40" fmla="*/ 149404 w 297912"/>
                <a:gd name="connsiteY40" fmla="*/ 203109 h 406441"/>
                <a:gd name="connsiteX41" fmla="*/ 257145 w 297912"/>
                <a:gd name="connsiteY41" fmla="*/ 203109 h 406441"/>
                <a:gd name="connsiteX42" fmla="*/ 271033 w 297912"/>
                <a:gd name="connsiteY42" fmla="*/ 214753 h 406441"/>
                <a:gd name="connsiteX43" fmla="*/ 261401 w 297912"/>
                <a:gd name="connsiteY43" fmla="*/ 229757 h 406441"/>
                <a:gd name="connsiteX44" fmla="*/ 256473 w 297912"/>
                <a:gd name="connsiteY44" fmla="*/ 230429 h 406441"/>
                <a:gd name="connsiteX45" fmla="*/ 41215 w 297912"/>
                <a:gd name="connsiteY45" fmla="*/ 230429 h 406441"/>
                <a:gd name="connsiteX46" fmla="*/ 26655 w 297912"/>
                <a:gd name="connsiteY46" fmla="*/ 216545 h 406441"/>
                <a:gd name="connsiteX47" fmla="*/ 41439 w 297912"/>
                <a:gd name="connsiteY47" fmla="*/ 203109 h 406441"/>
                <a:gd name="connsiteX48" fmla="*/ 41887 w 297912"/>
                <a:gd name="connsiteY48" fmla="*/ 257525 h 406441"/>
                <a:gd name="connsiteX49" fmla="*/ 202043 w 297912"/>
                <a:gd name="connsiteY49" fmla="*/ 257525 h 406441"/>
                <a:gd name="connsiteX50" fmla="*/ 217050 w 297912"/>
                <a:gd name="connsiteY50" fmla="*/ 271409 h 406441"/>
                <a:gd name="connsiteX51" fmla="*/ 202043 w 297912"/>
                <a:gd name="connsiteY51" fmla="*/ 284845 h 406441"/>
                <a:gd name="connsiteX52" fmla="*/ 122077 w 297912"/>
                <a:gd name="connsiteY52" fmla="*/ 284845 h 406441"/>
                <a:gd name="connsiteX53" fmla="*/ 42111 w 297912"/>
                <a:gd name="connsiteY53" fmla="*/ 284845 h 406441"/>
                <a:gd name="connsiteX54" fmla="*/ 27104 w 297912"/>
                <a:gd name="connsiteY54" fmla="*/ 270961 h 406441"/>
                <a:gd name="connsiteX55" fmla="*/ 41887 w 297912"/>
                <a:gd name="connsiteY55" fmla="*/ 257525 h 40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97912" h="406441">
                  <a:moveTo>
                    <a:pt x="0" y="406441"/>
                  </a:moveTo>
                  <a:cubicBezTo>
                    <a:pt x="99677" y="406441"/>
                    <a:pt x="198907" y="406441"/>
                    <a:pt x="297912" y="406441"/>
                  </a:cubicBezTo>
                  <a:cubicBezTo>
                    <a:pt x="297912" y="270737"/>
                    <a:pt x="297912" y="135480"/>
                    <a:pt x="297912" y="0"/>
                  </a:cubicBezTo>
                  <a:cubicBezTo>
                    <a:pt x="198459" y="0"/>
                    <a:pt x="99453" y="0"/>
                    <a:pt x="0" y="0"/>
                  </a:cubicBezTo>
                  <a:cubicBezTo>
                    <a:pt x="0" y="135704"/>
                    <a:pt x="0" y="271185"/>
                    <a:pt x="0" y="406441"/>
                  </a:cubicBezTo>
                  <a:close/>
                  <a:moveTo>
                    <a:pt x="256473" y="365909"/>
                  </a:moveTo>
                  <a:cubicBezTo>
                    <a:pt x="241689" y="365909"/>
                    <a:pt x="226906" y="365909"/>
                    <a:pt x="212122" y="365909"/>
                  </a:cubicBezTo>
                  <a:cubicBezTo>
                    <a:pt x="197563" y="365909"/>
                    <a:pt x="182779" y="365909"/>
                    <a:pt x="168220" y="365909"/>
                  </a:cubicBezTo>
                  <a:cubicBezTo>
                    <a:pt x="159484" y="365909"/>
                    <a:pt x="153436" y="360535"/>
                    <a:pt x="153436" y="352473"/>
                  </a:cubicBezTo>
                  <a:cubicBezTo>
                    <a:pt x="153436" y="344412"/>
                    <a:pt x="159260" y="338813"/>
                    <a:pt x="168220" y="338813"/>
                  </a:cubicBezTo>
                  <a:cubicBezTo>
                    <a:pt x="197563" y="338813"/>
                    <a:pt x="226906" y="338813"/>
                    <a:pt x="256473" y="338813"/>
                  </a:cubicBezTo>
                  <a:cubicBezTo>
                    <a:pt x="265209" y="338813"/>
                    <a:pt x="271257" y="344187"/>
                    <a:pt x="271257" y="352249"/>
                  </a:cubicBezTo>
                  <a:cubicBezTo>
                    <a:pt x="271257" y="360535"/>
                    <a:pt x="265209" y="365909"/>
                    <a:pt x="256473" y="365909"/>
                  </a:cubicBezTo>
                  <a:close/>
                  <a:moveTo>
                    <a:pt x="256697" y="176013"/>
                  </a:moveTo>
                  <a:cubicBezTo>
                    <a:pt x="220858" y="176013"/>
                    <a:pt x="185019" y="176013"/>
                    <a:pt x="148956" y="176013"/>
                  </a:cubicBezTo>
                  <a:cubicBezTo>
                    <a:pt x="112893" y="176013"/>
                    <a:pt x="76606" y="176013"/>
                    <a:pt x="40543" y="176013"/>
                  </a:cubicBezTo>
                  <a:cubicBezTo>
                    <a:pt x="33599" y="176013"/>
                    <a:pt x="27775" y="171086"/>
                    <a:pt x="26879" y="164592"/>
                  </a:cubicBezTo>
                  <a:cubicBezTo>
                    <a:pt x="25984" y="157650"/>
                    <a:pt x="29791" y="151604"/>
                    <a:pt x="36287" y="149588"/>
                  </a:cubicBezTo>
                  <a:cubicBezTo>
                    <a:pt x="37855" y="149140"/>
                    <a:pt x="39423" y="148917"/>
                    <a:pt x="41215" y="148917"/>
                  </a:cubicBezTo>
                  <a:cubicBezTo>
                    <a:pt x="112893" y="148917"/>
                    <a:pt x="184795" y="148917"/>
                    <a:pt x="256473" y="148917"/>
                  </a:cubicBezTo>
                  <a:cubicBezTo>
                    <a:pt x="265209" y="148917"/>
                    <a:pt x="271033" y="154515"/>
                    <a:pt x="271033" y="162577"/>
                  </a:cubicBezTo>
                  <a:cubicBezTo>
                    <a:pt x="271033" y="170638"/>
                    <a:pt x="265209" y="176013"/>
                    <a:pt x="256697" y="176013"/>
                  </a:cubicBezTo>
                  <a:close/>
                  <a:moveTo>
                    <a:pt x="41439" y="40308"/>
                  </a:moveTo>
                  <a:cubicBezTo>
                    <a:pt x="71006" y="40308"/>
                    <a:pt x="100573" y="40308"/>
                    <a:pt x="130141" y="40308"/>
                  </a:cubicBezTo>
                  <a:cubicBezTo>
                    <a:pt x="138876" y="40308"/>
                    <a:pt x="144700" y="45907"/>
                    <a:pt x="144700" y="53968"/>
                  </a:cubicBezTo>
                  <a:cubicBezTo>
                    <a:pt x="144700" y="61806"/>
                    <a:pt x="138652" y="67404"/>
                    <a:pt x="130141" y="67404"/>
                  </a:cubicBezTo>
                  <a:cubicBezTo>
                    <a:pt x="115357" y="67404"/>
                    <a:pt x="100573" y="67404"/>
                    <a:pt x="85790" y="67404"/>
                  </a:cubicBezTo>
                  <a:cubicBezTo>
                    <a:pt x="71006" y="67404"/>
                    <a:pt x="56223" y="67404"/>
                    <a:pt x="41439" y="67404"/>
                  </a:cubicBezTo>
                  <a:cubicBezTo>
                    <a:pt x="32703" y="67404"/>
                    <a:pt x="26879" y="61806"/>
                    <a:pt x="26879" y="53744"/>
                  </a:cubicBezTo>
                  <a:cubicBezTo>
                    <a:pt x="26879" y="45907"/>
                    <a:pt x="32927" y="40308"/>
                    <a:pt x="41439" y="40308"/>
                  </a:cubicBezTo>
                  <a:close/>
                  <a:moveTo>
                    <a:pt x="41439" y="94724"/>
                  </a:moveTo>
                  <a:cubicBezTo>
                    <a:pt x="77278" y="94724"/>
                    <a:pt x="113117" y="94724"/>
                    <a:pt x="149180" y="94724"/>
                  </a:cubicBezTo>
                  <a:cubicBezTo>
                    <a:pt x="185243" y="94724"/>
                    <a:pt x="221530" y="94724"/>
                    <a:pt x="257593" y="94724"/>
                  </a:cubicBezTo>
                  <a:cubicBezTo>
                    <a:pt x="264537" y="94724"/>
                    <a:pt x="270361" y="99651"/>
                    <a:pt x="271257" y="106145"/>
                  </a:cubicBezTo>
                  <a:cubicBezTo>
                    <a:pt x="272153" y="113087"/>
                    <a:pt x="268345" y="119133"/>
                    <a:pt x="261625" y="121149"/>
                  </a:cubicBezTo>
                  <a:cubicBezTo>
                    <a:pt x="260057" y="121596"/>
                    <a:pt x="258489" y="121820"/>
                    <a:pt x="256697" y="121820"/>
                  </a:cubicBezTo>
                  <a:cubicBezTo>
                    <a:pt x="185019" y="121820"/>
                    <a:pt x="113117" y="121820"/>
                    <a:pt x="41439" y="121820"/>
                  </a:cubicBezTo>
                  <a:cubicBezTo>
                    <a:pt x="32703" y="121820"/>
                    <a:pt x="26879" y="116222"/>
                    <a:pt x="26879" y="107936"/>
                  </a:cubicBezTo>
                  <a:cubicBezTo>
                    <a:pt x="26879" y="100099"/>
                    <a:pt x="32927" y="94724"/>
                    <a:pt x="41439" y="94724"/>
                  </a:cubicBezTo>
                  <a:close/>
                  <a:moveTo>
                    <a:pt x="41439" y="203109"/>
                  </a:moveTo>
                  <a:cubicBezTo>
                    <a:pt x="77502" y="203109"/>
                    <a:pt x="113565" y="203109"/>
                    <a:pt x="149404" y="203109"/>
                  </a:cubicBezTo>
                  <a:cubicBezTo>
                    <a:pt x="185243" y="203109"/>
                    <a:pt x="221082" y="203109"/>
                    <a:pt x="257145" y="203109"/>
                  </a:cubicBezTo>
                  <a:cubicBezTo>
                    <a:pt x="264537" y="203109"/>
                    <a:pt x="270361" y="208035"/>
                    <a:pt x="271033" y="214753"/>
                  </a:cubicBezTo>
                  <a:cubicBezTo>
                    <a:pt x="271929" y="221695"/>
                    <a:pt x="268121" y="227741"/>
                    <a:pt x="261401" y="229757"/>
                  </a:cubicBezTo>
                  <a:cubicBezTo>
                    <a:pt x="259833" y="230205"/>
                    <a:pt x="258265" y="230429"/>
                    <a:pt x="256473" y="230429"/>
                  </a:cubicBezTo>
                  <a:cubicBezTo>
                    <a:pt x="184795" y="230429"/>
                    <a:pt x="112893" y="230429"/>
                    <a:pt x="41215" y="230429"/>
                  </a:cubicBezTo>
                  <a:cubicBezTo>
                    <a:pt x="32479" y="230429"/>
                    <a:pt x="26655" y="224830"/>
                    <a:pt x="26655" y="216545"/>
                  </a:cubicBezTo>
                  <a:cubicBezTo>
                    <a:pt x="27104" y="208707"/>
                    <a:pt x="32927" y="203109"/>
                    <a:pt x="41439" y="203109"/>
                  </a:cubicBezTo>
                  <a:close/>
                  <a:moveTo>
                    <a:pt x="41887" y="257525"/>
                  </a:moveTo>
                  <a:cubicBezTo>
                    <a:pt x="95198" y="257525"/>
                    <a:pt x="148508" y="257525"/>
                    <a:pt x="202043" y="257525"/>
                  </a:cubicBezTo>
                  <a:cubicBezTo>
                    <a:pt x="211227" y="257525"/>
                    <a:pt x="217050" y="262899"/>
                    <a:pt x="217050" y="271409"/>
                  </a:cubicBezTo>
                  <a:cubicBezTo>
                    <a:pt x="217050" y="279470"/>
                    <a:pt x="211002" y="284845"/>
                    <a:pt x="202043" y="284845"/>
                  </a:cubicBezTo>
                  <a:cubicBezTo>
                    <a:pt x="175388" y="284845"/>
                    <a:pt x="148732" y="284845"/>
                    <a:pt x="122077" y="284845"/>
                  </a:cubicBezTo>
                  <a:cubicBezTo>
                    <a:pt x="95422" y="284845"/>
                    <a:pt x="68766" y="284845"/>
                    <a:pt x="42111" y="284845"/>
                  </a:cubicBezTo>
                  <a:cubicBezTo>
                    <a:pt x="32927" y="284845"/>
                    <a:pt x="27104" y="279470"/>
                    <a:pt x="27104" y="270961"/>
                  </a:cubicBezTo>
                  <a:cubicBezTo>
                    <a:pt x="26879" y="262899"/>
                    <a:pt x="32927" y="257525"/>
                    <a:pt x="41887" y="257525"/>
                  </a:cubicBezTo>
                  <a:close/>
                </a:path>
              </a:pathLst>
            </a:custGeom>
            <a:grpFill/>
            <a:ln w="2240" cap="flat">
              <a:noFill/>
              <a:prstDash val="solid"/>
              <a:miter/>
            </a:ln>
          </p:spPr>
          <p:txBody>
            <a:bodyPr rtlCol="0" anchor="ctr"/>
            <a:lstStyle/>
            <a:p>
              <a:endParaRPr lang="ru-RU"/>
            </a:p>
          </p:txBody>
        </p:sp>
        <p:sp>
          <p:nvSpPr>
            <p:cNvPr id="632" name="Полилиния 631">
              <a:extLst>
                <a:ext uri="{FF2B5EF4-FFF2-40B4-BE49-F238E27FC236}">
                  <a16:creationId xmlns:a16="http://schemas.microsoft.com/office/drawing/2014/main" id="{B7634192-A338-2495-A679-F9F219F6DE65}"/>
                </a:ext>
              </a:extLst>
            </p:cNvPr>
            <p:cNvSpPr/>
            <p:nvPr/>
          </p:nvSpPr>
          <p:spPr>
            <a:xfrm>
              <a:off x="7245314" y="4292558"/>
              <a:ext cx="30966" cy="92642"/>
            </a:xfrm>
            <a:custGeom>
              <a:avLst/>
              <a:gdLst>
                <a:gd name="connsiteX0" fmla="*/ 8736 w 30966"/>
                <a:gd name="connsiteY0" fmla="*/ 1725 h 92642"/>
                <a:gd name="connsiteX1" fmla="*/ 0 w 30966"/>
                <a:gd name="connsiteY1" fmla="*/ 17400 h 92642"/>
                <a:gd name="connsiteX2" fmla="*/ 0 w 30966"/>
                <a:gd name="connsiteY2" fmla="*/ 88611 h 92642"/>
                <a:gd name="connsiteX3" fmla="*/ 224 w 30966"/>
                <a:gd name="connsiteY3" fmla="*/ 92642 h 92642"/>
                <a:gd name="connsiteX4" fmla="*/ 30911 w 30966"/>
                <a:gd name="connsiteY4" fmla="*/ 92642 h 92642"/>
                <a:gd name="connsiteX5" fmla="*/ 30687 w 30966"/>
                <a:gd name="connsiteY5" fmla="*/ 15161 h 92642"/>
                <a:gd name="connsiteX6" fmla="*/ 8736 w 30966"/>
                <a:gd name="connsiteY6" fmla="*/ 1725 h 9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66" h="92642">
                  <a:moveTo>
                    <a:pt x="8736" y="1725"/>
                  </a:moveTo>
                  <a:cubicBezTo>
                    <a:pt x="2240" y="4860"/>
                    <a:pt x="0" y="10458"/>
                    <a:pt x="0" y="17400"/>
                  </a:cubicBezTo>
                  <a:cubicBezTo>
                    <a:pt x="0" y="41137"/>
                    <a:pt x="0" y="64874"/>
                    <a:pt x="0" y="88611"/>
                  </a:cubicBezTo>
                  <a:cubicBezTo>
                    <a:pt x="0" y="89955"/>
                    <a:pt x="224" y="91299"/>
                    <a:pt x="224" y="92642"/>
                  </a:cubicBezTo>
                  <a:cubicBezTo>
                    <a:pt x="10528" y="92642"/>
                    <a:pt x="20383" y="92642"/>
                    <a:pt x="30911" y="92642"/>
                  </a:cubicBezTo>
                  <a:cubicBezTo>
                    <a:pt x="30911" y="66442"/>
                    <a:pt x="31135" y="40689"/>
                    <a:pt x="30687" y="15161"/>
                  </a:cubicBezTo>
                  <a:cubicBezTo>
                    <a:pt x="30463" y="3516"/>
                    <a:pt x="18591" y="-3426"/>
                    <a:pt x="8736" y="1725"/>
                  </a:cubicBezTo>
                  <a:close/>
                </a:path>
              </a:pathLst>
            </a:custGeom>
            <a:grpFill/>
            <a:ln w="2240" cap="flat">
              <a:noFill/>
              <a:prstDash val="solid"/>
              <a:miter/>
            </a:ln>
          </p:spPr>
          <p:txBody>
            <a:bodyPr rtlCol="0" anchor="ctr"/>
            <a:lstStyle/>
            <a:p>
              <a:endParaRPr lang="ru-RU"/>
            </a:p>
          </p:txBody>
        </p:sp>
      </p:grpSp>
      <p:grpSp>
        <p:nvGrpSpPr>
          <p:cNvPr id="633" name="Рисунок 2">
            <a:extLst>
              <a:ext uri="{FF2B5EF4-FFF2-40B4-BE49-F238E27FC236}">
                <a16:creationId xmlns:a16="http://schemas.microsoft.com/office/drawing/2014/main" id="{567DD2C2-A142-C910-3D60-344A6431505F}"/>
              </a:ext>
            </a:extLst>
          </p:cNvPr>
          <p:cNvGrpSpPr/>
          <p:nvPr/>
        </p:nvGrpSpPr>
        <p:grpSpPr>
          <a:xfrm>
            <a:off x="10441757" y="3837482"/>
            <a:ext cx="317637" cy="297959"/>
            <a:chOff x="6281243" y="4314437"/>
            <a:chExt cx="402965" cy="378001"/>
          </a:xfrm>
          <a:solidFill>
            <a:schemeClr val="tx2"/>
          </a:solidFill>
        </p:grpSpPr>
        <p:sp>
          <p:nvSpPr>
            <p:cNvPr id="634" name="Полилиния 633">
              <a:extLst>
                <a:ext uri="{FF2B5EF4-FFF2-40B4-BE49-F238E27FC236}">
                  <a16:creationId xmlns:a16="http://schemas.microsoft.com/office/drawing/2014/main" id="{A3A2F961-1BC8-D9B1-4FBF-2E35BCA5C553}"/>
                </a:ext>
              </a:extLst>
            </p:cNvPr>
            <p:cNvSpPr/>
            <p:nvPr/>
          </p:nvSpPr>
          <p:spPr>
            <a:xfrm>
              <a:off x="6332985" y="4314437"/>
              <a:ext cx="351222" cy="54415"/>
            </a:xfrm>
            <a:custGeom>
              <a:avLst/>
              <a:gdLst>
                <a:gd name="connsiteX0" fmla="*/ 350999 w 351222"/>
                <a:gd name="connsiteY0" fmla="*/ 0 h 54415"/>
                <a:gd name="connsiteX1" fmla="*/ 324344 w 351222"/>
                <a:gd name="connsiteY1" fmla="*/ 0 h 54415"/>
                <a:gd name="connsiteX2" fmla="*/ 324344 w 351222"/>
                <a:gd name="connsiteY2" fmla="*/ 12316 h 54415"/>
                <a:gd name="connsiteX3" fmla="*/ 311128 w 351222"/>
                <a:gd name="connsiteY3" fmla="*/ 26648 h 54415"/>
                <a:gd name="connsiteX4" fmla="*/ 297464 w 351222"/>
                <a:gd name="connsiteY4" fmla="*/ 12316 h 54415"/>
                <a:gd name="connsiteX5" fmla="*/ 297464 w 351222"/>
                <a:gd name="connsiteY5" fmla="*/ 224 h 54415"/>
                <a:gd name="connsiteX6" fmla="*/ 270585 w 351222"/>
                <a:gd name="connsiteY6" fmla="*/ 224 h 54415"/>
                <a:gd name="connsiteX7" fmla="*/ 270585 w 351222"/>
                <a:gd name="connsiteY7" fmla="*/ 12988 h 54415"/>
                <a:gd name="connsiteX8" fmla="*/ 257369 w 351222"/>
                <a:gd name="connsiteY8" fmla="*/ 26872 h 54415"/>
                <a:gd name="connsiteX9" fmla="*/ 243706 w 351222"/>
                <a:gd name="connsiteY9" fmla="*/ 12988 h 54415"/>
                <a:gd name="connsiteX10" fmla="*/ 243706 w 351222"/>
                <a:gd name="connsiteY10" fmla="*/ 224 h 54415"/>
                <a:gd name="connsiteX11" fmla="*/ 108189 w 351222"/>
                <a:gd name="connsiteY11" fmla="*/ 224 h 54415"/>
                <a:gd name="connsiteX12" fmla="*/ 108189 w 351222"/>
                <a:gd name="connsiteY12" fmla="*/ 12988 h 54415"/>
                <a:gd name="connsiteX13" fmla="*/ 94525 w 351222"/>
                <a:gd name="connsiteY13" fmla="*/ 26872 h 54415"/>
                <a:gd name="connsiteX14" fmla="*/ 81310 w 351222"/>
                <a:gd name="connsiteY14" fmla="*/ 12988 h 54415"/>
                <a:gd name="connsiteX15" fmla="*/ 81310 w 351222"/>
                <a:gd name="connsiteY15" fmla="*/ 224 h 54415"/>
                <a:gd name="connsiteX16" fmla="*/ 54431 w 351222"/>
                <a:gd name="connsiteY16" fmla="*/ 224 h 54415"/>
                <a:gd name="connsiteX17" fmla="*/ 54431 w 351222"/>
                <a:gd name="connsiteY17" fmla="*/ 12988 h 54415"/>
                <a:gd name="connsiteX18" fmla="*/ 40767 w 351222"/>
                <a:gd name="connsiteY18" fmla="*/ 26872 h 54415"/>
                <a:gd name="connsiteX19" fmla="*/ 27551 w 351222"/>
                <a:gd name="connsiteY19" fmla="*/ 12988 h 54415"/>
                <a:gd name="connsiteX20" fmla="*/ 27551 w 351222"/>
                <a:gd name="connsiteY20" fmla="*/ 224 h 54415"/>
                <a:gd name="connsiteX21" fmla="*/ 0 w 351222"/>
                <a:gd name="connsiteY21" fmla="*/ 224 h 54415"/>
                <a:gd name="connsiteX22" fmla="*/ 0 w 351222"/>
                <a:gd name="connsiteY22" fmla="*/ 54416 h 54415"/>
                <a:gd name="connsiteX23" fmla="*/ 351223 w 351222"/>
                <a:gd name="connsiteY23" fmla="*/ 54416 h 54415"/>
                <a:gd name="connsiteX24" fmla="*/ 350999 w 351222"/>
                <a:gd name="connsiteY24" fmla="*/ 0 h 5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1222" h="54415">
                  <a:moveTo>
                    <a:pt x="350999" y="0"/>
                  </a:moveTo>
                  <a:cubicBezTo>
                    <a:pt x="342039" y="0"/>
                    <a:pt x="333303" y="0"/>
                    <a:pt x="324344" y="0"/>
                  </a:cubicBezTo>
                  <a:cubicBezTo>
                    <a:pt x="324344" y="4255"/>
                    <a:pt x="324344" y="8285"/>
                    <a:pt x="324344" y="12316"/>
                  </a:cubicBezTo>
                  <a:cubicBezTo>
                    <a:pt x="324344" y="20826"/>
                    <a:pt x="318967" y="26648"/>
                    <a:pt x="311128" y="26648"/>
                  </a:cubicBezTo>
                  <a:cubicBezTo>
                    <a:pt x="303064" y="26648"/>
                    <a:pt x="297464" y="20826"/>
                    <a:pt x="297464" y="12316"/>
                  </a:cubicBezTo>
                  <a:cubicBezTo>
                    <a:pt x="297464" y="8285"/>
                    <a:pt x="297464" y="4031"/>
                    <a:pt x="297464" y="224"/>
                  </a:cubicBezTo>
                  <a:cubicBezTo>
                    <a:pt x="288056" y="224"/>
                    <a:pt x="279545" y="224"/>
                    <a:pt x="270585" y="224"/>
                  </a:cubicBezTo>
                  <a:cubicBezTo>
                    <a:pt x="270585" y="4703"/>
                    <a:pt x="270585" y="8734"/>
                    <a:pt x="270585" y="12988"/>
                  </a:cubicBezTo>
                  <a:cubicBezTo>
                    <a:pt x="270585" y="21050"/>
                    <a:pt x="264985" y="26872"/>
                    <a:pt x="257369" y="26872"/>
                  </a:cubicBezTo>
                  <a:cubicBezTo>
                    <a:pt x="249529" y="26872"/>
                    <a:pt x="243706" y="21050"/>
                    <a:pt x="243706" y="12988"/>
                  </a:cubicBezTo>
                  <a:cubicBezTo>
                    <a:pt x="243706" y="8734"/>
                    <a:pt x="243706" y="4479"/>
                    <a:pt x="243706" y="224"/>
                  </a:cubicBezTo>
                  <a:cubicBezTo>
                    <a:pt x="198235" y="224"/>
                    <a:pt x="153436" y="224"/>
                    <a:pt x="108189" y="224"/>
                  </a:cubicBezTo>
                  <a:cubicBezTo>
                    <a:pt x="108189" y="4703"/>
                    <a:pt x="108189" y="8734"/>
                    <a:pt x="108189" y="12988"/>
                  </a:cubicBezTo>
                  <a:cubicBezTo>
                    <a:pt x="108189" y="21274"/>
                    <a:pt x="102365" y="27096"/>
                    <a:pt x="94525" y="26872"/>
                  </a:cubicBezTo>
                  <a:cubicBezTo>
                    <a:pt x="86910" y="26872"/>
                    <a:pt x="81310" y="21050"/>
                    <a:pt x="81310" y="12988"/>
                  </a:cubicBezTo>
                  <a:cubicBezTo>
                    <a:pt x="81310" y="8734"/>
                    <a:pt x="81310" y="4479"/>
                    <a:pt x="81310" y="224"/>
                  </a:cubicBezTo>
                  <a:cubicBezTo>
                    <a:pt x="72126" y="224"/>
                    <a:pt x="63390" y="224"/>
                    <a:pt x="54431" y="224"/>
                  </a:cubicBezTo>
                  <a:cubicBezTo>
                    <a:pt x="54431" y="4479"/>
                    <a:pt x="54431" y="8734"/>
                    <a:pt x="54431" y="12988"/>
                  </a:cubicBezTo>
                  <a:cubicBezTo>
                    <a:pt x="54431" y="21274"/>
                    <a:pt x="48607" y="27096"/>
                    <a:pt x="40767" y="26872"/>
                  </a:cubicBezTo>
                  <a:cubicBezTo>
                    <a:pt x="33151" y="26872"/>
                    <a:pt x="27551" y="21050"/>
                    <a:pt x="27551" y="12988"/>
                  </a:cubicBezTo>
                  <a:cubicBezTo>
                    <a:pt x="27551" y="8734"/>
                    <a:pt x="27551" y="4479"/>
                    <a:pt x="27551" y="224"/>
                  </a:cubicBezTo>
                  <a:cubicBezTo>
                    <a:pt x="17920" y="224"/>
                    <a:pt x="9183" y="224"/>
                    <a:pt x="0" y="224"/>
                  </a:cubicBezTo>
                  <a:cubicBezTo>
                    <a:pt x="0" y="18363"/>
                    <a:pt x="0" y="36277"/>
                    <a:pt x="0" y="54416"/>
                  </a:cubicBezTo>
                  <a:cubicBezTo>
                    <a:pt x="117373" y="54416"/>
                    <a:pt x="234298" y="54416"/>
                    <a:pt x="351223" y="54416"/>
                  </a:cubicBezTo>
                  <a:cubicBezTo>
                    <a:pt x="350999" y="35830"/>
                    <a:pt x="350999" y="18139"/>
                    <a:pt x="350999" y="0"/>
                  </a:cubicBezTo>
                  <a:close/>
                </a:path>
              </a:pathLst>
            </a:custGeom>
            <a:grpFill/>
            <a:ln w="2240" cap="flat">
              <a:noFill/>
              <a:prstDash val="solid"/>
              <a:miter/>
            </a:ln>
          </p:spPr>
          <p:txBody>
            <a:bodyPr rtlCol="0" anchor="ctr"/>
            <a:lstStyle/>
            <a:p>
              <a:endParaRPr lang="ru-RU"/>
            </a:p>
          </p:txBody>
        </p:sp>
        <p:sp>
          <p:nvSpPr>
            <p:cNvPr id="635" name="Полилиния 634">
              <a:extLst>
                <a:ext uri="{FF2B5EF4-FFF2-40B4-BE49-F238E27FC236}">
                  <a16:creationId xmlns:a16="http://schemas.microsoft.com/office/drawing/2014/main" id="{DC5F9C33-6AC0-96A0-E2C9-E9997EED2C82}"/>
                </a:ext>
              </a:extLst>
            </p:cNvPr>
            <p:cNvSpPr/>
            <p:nvPr/>
          </p:nvSpPr>
          <p:spPr>
            <a:xfrm>
              <a:off x="6281243" y="4610703"/>
              <a:ext cx="307096" cy="27130"/>
            </a:xfrm>
            <a:custGeom>
              <a:avLst/>
              <a:gdLst>
                <a:gd name="connsiteX0" fmla="*/ 307096 w 307096"/>
                <a:gd name="connsiteY0" fmla="*/ 26872 h 27130"/>
                <a:gd name="connsiteX1" fmla="*/ 297912 w 307096"/>
                <a:gd name="connsiteY1" fmla="*/ 4926 h 27130"/>
                <a:gd name="connsiteX2" fmla="*/ 291192 w 307096"/>
                <a:gd name="connsiteY2" fmla="*/ 0 h 27130"/>
                <a:gd name="connsiteX3" fmla="*/ 5376 w 307096"/>
                <a:gd name="connsiteY3" fmla="*/ 0 h 27130"/>
                <a:gd name="connsiteX4" fmla="*/ 0 w 307096"/>
                <a:gd name="connsiteY4" fmla="*/ 0 h 27130"/>
                <a:gd name="connsiteX5" fmla="*/ 38527 w 307096"/>
                <a:gd name="connsiteY5" fmla="*/ 26872 h 27130"/>
                <a:gd name="connsiteX6" fmla="*/ 304632 w 307096"/>
                <a:gd name="connsiteY6" fmla="*/ 26872 h 27130"/>
                <a:gd name="connsiteX7" fmla="*/ 307096 w 307096"/>
                <a:gd name="connsiteY7" fmla="*/ 26872 h 2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096" h="27130">
                  <a:moveTo>
                    <a:pt x="307096" y="26872"/>
                  </a:moveTo>
                  <a:cubicBezTo>
                    <a:pt x="303960" y="19482"/>
                    <a:pt x="300376" y="12316"/>
                    <a:pt x="297912" y="4926"/>
                  </a:cubicBezTo>
                  <a:cubicBezTo>
                    <a:pt x="296569" y="1120"/>
                    <a:pt x="295000" y="0"/>
                    <a:pt x="291192" y="0"/>
                  </a:cubicBezTo>
                  <a:cubicBezTo>
                    <a:pt x="195995" y="224"/>
                    <a:pt x="100797" y="0"/>
                    <a:pt x="5376" y="0"/>
                  </a:cubicBezTo>
                  <a:cubicBezTo>
                    <a:pt x="3808" y="0"/>
                    <a:pt x="2016" y="0"/>
                    <a:pt x="0" y="0"/>
                  </a:cubicBezTo>
                  <a:cubicBezTo>
                    <a:pt x="5152" y="16123"/>
                    <a:pt x="20607" y="26872"/>
                    <a:pt x="38527" y="26872"/>
                  </a:cubicBezTo>
                  <a:cubicBezTo>
                    <a:pt x="127229" y="26872"/>
                    <a:pt x="215931" y="26872"/>
                    <a:pt x="304632" y="26872"/>
                  </a:cubicBezTo>
                  <a:cubicBezTo>
                    <a:pt x="305752" y="27320"/>
                    <a:pt x="306872" y="27096"/>
                    <a:pt x="307096" y="26872"/>
                  </a:cubicBezTo>
                  <a:close/>
                </a:path>
              </a:pathLst>
            </a:custGeom>
            <a:grpFill/>
            <a:ln w="2240" cap="flat">
              <a:noFill/>
              <a:prstDash val="solid"/>
              <a:miter/>
            </a:ln>
          </p:spPr>
          <p:txBody>
            <a:bodyPr rtlCol="0" anchor="ctr"/>
            <a:lstStyle/>
            <a:p>
              <a:endParaRPr lang="ru-RU"/>
            </a:p>
          </p:txBody>
        </p:sp>
        <p:sp>
          <p:nvSpPr>
            <p:cNvPr id="636" name="Полилиния 635">
              <a:extLst>
                <a:ext uri="{FF2B5EF4-FFF2-40B4-BE49-F238E27FC236}">
                  <a16:creationId xmlns:a16="http://schemas.microsoft.com/office/drawing/2014/main" id="{D736AC83-0DDE-CCDB-ECE2-4F43435CF8EA}"/>
                </a:ext>
              </a:extLst>
            </p:cNvPr>
            <p:cNvSpPr/>
            <p:nvPr/>
          </p:nvSpPr>
          <p:spPr>
            <a:xfrm>
              <a:off x="6332985" y="4651683"/>
              <a:ext cx="350998" cy="40755"/>
            </a:xfrm>
            <a:custGeom>
              <a:avLst/>
              <a:gdLst>
                <a:gd name="connsiteX0" fmla="*/ 5376 w 350998"/>
                <a:gd name="connsiteY0" fmla="*/ 13212 h 40755"/>
                <a:gd name="connsiteX1" fmla="*/ 0 w 350998"/>
                <a:gd name="connsiteY1" fmla="*/ 13212 h 40755"/>
                <a:gd name="connsiteX2" fmla="*/ 0 w 350998"/>
                <a:gd name="connsiteY2" fmla="*/ 40756 h 40755"/>
                <a:gd name="connsiteX3" fmla="*/ 350999 w 350998"/>
                <a:gd name="connsiteY3" fmla="*/ 40756 h 40755"/>
                <a:gd name="connsiteX4" fmla="*/ 350999 w 350998"/>
                <a:gd name="connsiteY4" fmla="*/ 0 h 40755"/>
                <a:gd name="connsiteX5" fmla="*/ 300376 w 350998"/>
                <a:gd name="connsiteY5" fmla="*/ 13436 h 40755"/>
                <a:gd name="connsiteX6" fmla="*/ 5376 w 350998"/>
                <a:gd name="connsiteY6" fmla="*/ 13212 h 4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998" h="40755">
                  <a:moveTo>
                    <a:pt x="5376" y="13212"/>
                  </a:moveTo>
                  <a:cubicBezTo>
                    <a:pt x="3584" y="13212"/>
                    <a:pt x="1568" y="13212"/>
                    <a:pt x="0" y="13212"/>
                  </a:cubicBezTo>
                  <a:cubicBezTo>
                    <a:pt x="0" y="22841"/>
                    <a:pt x="0" y="31799"/>
                    <a:pt x="0" y="40756"/>
                  </a:cubicBezTo>
                  <a:cubicBezTo>
                    <a:pt x="117149" y="40756"/>
                    <a:pt x="234074" y="40756"/>
                    <a:pt x="350999" y="40756"/>
                  </a:cubicBezTo>
                  <a:cubicBezTo>
                    <a:pt x="350999" y="27320"/>
                    <a:pt x="350999" y="14108"/>
                    <a:pt x="350999" y="0"/>
                  </a:cubicBezTo>
                  <a:cubicBezTo>
                    <a:pt x="335543" y="11644"/>
                    <a:pt x="318520" y="13436"/>
                    <a:pt x="300376" y="13436"/>
                  </a:cubicBezTo>
                  <a:cubicBezTo>
                    <a:pt x="202043" y="12988"/>
                    <a:pt x="103709" y="13212"/>
                    <a:pt x="5376" y="13212"/>
                  </a:cubicBezTo>
                  <a:close/>
                </a:path>
              </a:pathLst>
            </a:custGeom>
            <a:grpFill/>
            <a:ln w="2240" cap="flat">
              <a:noFill/>
              <a:prstDash val="solid"/>
              <a:miter/>
            </a:ln>
          </p:spPr>
          <p:txBody>
            <a:bodyPr rtlCol="0" anchor="ctr"/>
            <a:lstStyle/>
            <a:p>
              <a:endParaRPr lang="ru-RU"/>
            </a:p>
          </p:txBody>
        </p:sp>
        <p:sp>
          <p:nvSpPr>
            <p:cNvPr id="637" name="Полилиния 636">
              <a:extLst>
                <a:ext uri="{FF2B5EF4-FFF2-40B4-BE49-F238E27FC236}">
                  <a16:creationId xmlns:a16="http://schemas.microsoft.com/office/drawing/2014/main" id="{B6D92919-3159-97E1-F19B-93590467CDF6}"/>
                </a:ext>
              </a:extLst>
            </p:cNvPr>
            <p:cNvSpPr/>
            <p:nvPr/>
          </p:nvSpPr>
          <p:spPr>
            <a:xfrm>
              <a:off x="6332761" y="4395949"/>
              <a:ext cx="351222" cy="241732"/>
            </a:xfrm>
            <a:custGeom>
              <a:avLst/>
              <a:gdLst>
                <a:gd name="connsiteX0" fmla="*/ 0 w 351222"/>
                <a:gd name="connsiteY0" fmla="*/ 188105 h 241732"/>
                <a:gd name="connsiteX1" fmla="*/ 6272 w 351222"/>
                <a:gd name="connsiteY1" fmla="*/ 188105 h 241732"/>
                <a:gd name="connsiteX2" fmla="*/ 254681 w 351222"/>
                <a:gd name="connsiteY2" fmla="*/ 188105 h 241732"/>
                <a:gd name="connsiteX3" fmla="*/ 270585 w 351222"/>
                <a:gd name="connsiteY3" fmla="*/ 202884 h 241732"/>
                <a:gd name="connsiteX4" fmla="*/ 322328 w 351222"/>
                <a:gd name="connsiteY4" fmla="*/ 240058 h 241732"/>
                <a:gd name="connsiteX5" fmla="*/ 351223 w 351222"/>
                <a:gd name="connsiteY5" fmla="*/ 199750 h 241732"/>
                <a:gd name="connsiteX6" fmla="*/ 351223 w 351222"/>
                <a:gd name="connsiteY6" fmla="*/ 3359 h 241732"/>
                <a:gd name="connsiteX7" fmla="*/ 351223 w 351222"/>
                <a:gd name="connsiteY7" fmla="*/ 0 h 241732"/>
                <a:gd name="connsiteX8" fmla="*/ 0 w 351222"/>
                <a:gd name="connsiteY8" fmla="*/ 0 h 241732"/>
                <a:gd name="connsiteX9" fmla="*/ 0 w 351222"/>
                <a:gd name="connsiteY9" fmla="*/ 188105 h 241732"/>
                <a:gd name="connsiteX10" fmla="*/ 257370 w 351222"/>
                <a:gd name="connsiteY10" fmla="*/ 26872 h 241732"/>
                <a:gd name="connsiteX11" fmla="*/ 284249 w 351222"/>
                <a:gd name="connsiteY11" fmla="*/ 26872 h 241732"/>
                <a:gd name="connsiteX12" fmla="*/ 297689 w 351222"/>
                <a:gd name="connsiteY12" fmla="*/ 40084 h 241732"/>
                <a:gd name="connsiteX13" fmla="*/ 284025 w 351222"/>
                <a:gd name="connsiteY13" fmla="*/ 53744 h 241732"/>
                <a:gd name="connsiteX14" fmla="*/ 271033 w 351222"/>
                <a:gd name="connsiteY14" fmla="*/ 53744 h 241732"/>
                <a:gd name="connsiteX15" fmla="*/ 257145 w 351222"/>
                <a:gd name="connsiteY15" fmla="*/ 53744 h 241732"/>
                <a:gd name="connsiteX16" fmla="*/ 243706 w 351222"/>
                <a:gd name="connsiteY16" fmla="*/ 40532 h 241732"/>
                <a:gd name="connsiteX17" fmla="*/ 257370 w 351222"/>
                <a:gd name="connsiteY17" fmla="*/ 26872 h 241732"/>
                <a:gd name="connsiteX18" fmla="*/ 256697 w 351222"/>
                <a:gd name="connsiteY18" fmla="*/ 80616 h 241732"/>
                <a:gd name="connsiteX19" fmla="*/ 284473 w 351222"/>
                <a:gd name="connsiteY19" fmla="*/ 80616 h 241732"/>
                <a:gd name="connsiteX20" fmla="*/ 297689 w 351222"/>
                <a:gd name="connsiteY20" fmla="*/ 94276 h 241732"/>
                <a:gd name="connsiteX21" fmla="*/ 284697 w 351222"/>
                <a:gd name="connsiteY21" fmla="*/ 107489 h 241732"/>
                <a:gd name="connsiteX22" fmla="*/ 270809 w 351222"/>
                <a:gd name="connsiteY22" fmla="*/ 107489 h 241732"/>
                <a:gd name="connsiteX23" fmla="*/ 256921 w 351222"/>
                <a:gd name="connsiteY23" fmla="*/ 107489 h 241732"/>
                <a:gd name="connsiteX24" fmla="*/ 243706 w 351222"/>
                <a:gd name="connsiteY24" fmla="*/ 93828 h 241732"/>
                <a:gd name="connsiteX25" fmla="*/ 256697 w 351222"/>
                <a:gd name="connsiteY25" fmla="*/ 80616 h 241732"/>
                <a:gd name="connsiteX26" fmla="*/ 256697 w 351222"/>
                <a:gd name="connsiteY26" fmla="*/ 134361 h 241732"/>
                <a:gd name="connsiteX27" fmla="*/ 284473 w 351222"/>
                <a:gd name="connsiteY27" fmla="*/ 134361 h 241732"/>
                <a:gd name="connsiteX28" fmla="*/ 297464 w 351222"/>
                <a:gd name="connsiteY28" fmla="*/ 147573 h 241732"/>
                <a:gd name="connsiteX29" fmla="*/ 284473 w 351222"/>
                <a:gd name="connsiteY29" fmla="*/ 161233 h 241732"/>
                <a:gd name="connsiteX30" fmla="*/ 270585 w 351222"/>
                <a:gd name="connsiteY30" fmla="*/ 161233 h 241732"/>
                <a:gd name="connsiteX31" fmla="*/ 256697 w 351222"/>
                <a:gd name="connsiteY31" fmla="*/ 161233 h 241732"/>
                <a:gd name="connsiteX32" fmla="*/ 243706 w 351222"/>
                <a:gd name="connsiteY32" fmla="*/ 147573 h 241732"/>
                <a:gd name="connsiteX33" fmla="*/ 256697 w 351222"/>
                <a:gd name="connsiteY33" fmla="*/ 134361 h 241732"/>
                <a:gd name="connsiteX34" fmla="*/ 161724 w 351222"/>
                <a:gd name="connsiteY34" fmla="*/ 26872 h 241732"/>
                <a:gd name="connsiteX35" fmla="*/ 190395 w 351222"/>
                <a:gd name="connsiteY35" fmla="*/ 26872 h 241732"/>
                <a:gd name="connsiteX36" fmla="*/ 203387 w 351222"/>
                <a:gd name="connsiteY36" fmla="*/ 40084 h 241732"/>
                <a:gd name="connsiteX37" fmla="*/ 190395 w 351222"/>
                <a:gd name="connsiteY37" fmla="*/ 53744 h 241732"/>
                <a:gd name="connsiteX38" fmla="*/ 176060 w 351222"/>
                <a:gd name="connsiteY38" fmla="*/ 53744 h 241732"/>
                <a:gd name="connsiteX39" fmla="*/ 161724 w 351222"/>
                <a:gd name="connsiteY39" fmla="*/ 53744 h 241732"/>
                <a:gd name="connsiteX40" fmla="*/ 148732 w 351222"/>
                <a:gd name="connsiteY40" fmla="*/ 40084 h 241732"/>
                <a:gd name="connsiteX41" fmla="*/ 161724 w 351222"/>
                <a:gd name="connsiteY41" fmla="*/ 26872 h 241732"/>
                <a:gd name="connsiteX42" fmla="*/ 161724 w 351222"/>
                <a:gd name="connsiteY42" fmla="*/ 80616 h 241732"/>
                <a:gd name="connsiteX43" fmla="*/ 190395 w 351222"/>
                <a:gd name="connsiteY43" fmla="*/ 80616 h 241732"/>
                <a:gd name="connsiteX44" fmla="*/ 203387 w 351222"/>
                <a:gd name="connsiteY44" fmla="*/ 93828 h 241732"/>
                <a:gd name="connsiteX45" fmla="*/ 190395 w 351222"/>
                <a:gd name="connsiteY45" fmla="*/ 107489 h 241732"/>
                <a:gd name="connsiteX46" fmla="*/ 176060 w 351222"/>
                <a:gd name="connsiteY46" fmla="*/ 107489 h 241732"/>
                <a:gd name="connsiteX47" fmla="*/ 161724 w 351222"/>
                <a:gd name="connsiteY47" fmla="*/ 107489 h 241732"/>
                <a:gd name="connsiteX48" fmla="*/ 148732 w 351222"/>
                <a:gd name="connsiteY48" fmla="*/ 93828 h 241732"/>
                <a:gd name="connsiteX49" fmla="*/ 161724 w 351222"/>
                <a:gd name="connsiteY49" fmla="*/ 80616 h 241732"/>
                <a:gd name="connsiteX50" fmla="*/ 161724 w 351222"/>
                <a:gd name="connsiteY50" fmla="*/ 134361 h 241732"/>
                <a:gd name="connsiteX51" fmla="*/ 189947 w 351222"/>
                <a:gd name="connsiteY51" fmla="*/ 134361 h 241732"/>
                <a:gd name="connsiteX52" fmla="*/ 203163 w 351222"/>
                <a:gd name="connsiteY52" fmla="*/ 147797 h 241732"/>
                <a:gd name="connsiteX53" fmla="*/ 189947 w 351222"/>
                <a:gd name="connsiteY53" fmla="*/ 161233 h 241732"/>
                <a:gd name="connsiteX54" fmla="*/ 175612 w 351222"/>
                <a:gd name="connsiteY54" fmla="*/ 161233 h 241732"/>
                <a:gd name="connsiteX55" fmla="*/ 161724 w 351222"/>
                <a:gd name="connsiteY55" fmla="*/ 161233 h 241732"/>
                <a:gd name="connsiteX56" fmla="*/ 148508 w 351222"/>
                <a:gd name="connsiteY56" fmla="*/ 147797 h 241732"/>
                <a:gd name="connsiteX57" fmla="*/ 161724 w 351222"/>
                <a:gd name="connsiteY57" fmla="*/ 134361 h 241732"/>
                <a:gd name="connsiteX58" fmla="*/ 67422 w 351222"/>
                <a:gd name="connsiteY58" fmla="*/ 26872 h 241732"/>
                <a:gd name="connsiteX59" fmla="*/ 81310 w 351222"/>
                <a:gd name="connsiteY59" fmla="*/ 26872 h 241732"/>
                <a:gd name="connsiteX60" fmla="*/ 95198 w 351222"/>
                <a:gd name="connsiteY60" fmla="*/ 26872 h 241732"/>
                <a:gd name="connsiteX61" fmla="*/ 108189 w 351222"/>
                <a:gd name="connsiteY61" fmla="*/ 40532 h 241732"/>
                <a:gd name="connsiteX62" fmla="*/ 95198 w 351222"/>
                <a:gd name="connsiteY62" fmla="*/ 53744 h 241732"/>
                <a:gd name="connsiteX63" fmla="*/ 67422 w 351222"/>
                <a:gd name="connsiteY63" fmla="*/ 53744 h 241732"/>
                <a:gd name="connsiteX64" fmla="*/ 54431 w 351222"/>
                <a:gd name="connsiteY64" fmla="*/ 40084 h 241732"/>
                <a:gd name="connsiteX65" fmla="*/ 67422 w 351222"/>
                <a:gd name="connsiteY65" fmla="*/ 26872 h 241732"/>
                <a:gd name="connsiteX66" fmla="*/ 67646 w 351222"/>
                <a:gd name="connsiteY66" fmla="*/ 80616 h 241732"/>
                <a:gd name="connsiteX67" fmla="*/ 94974 w 351222"/>
                <a:gd name="connsiteY67" fmla="*/ 80616 h 241732"/>
                <a:gd name="connsiteX68" fmla="*/ 108189 w 351222"/>
                <a:gd name="connsiteY68" fmla="*/ 94053 h 241732"/>
                <a:gd name="connsiteX69" fmla="*/ 94974 w 351222"/>
                <a:gd name="connsiteY69" fmla="*/ 107489 h 241732"/>
                <a:gd name="connsiteX70" fmla="*/ 81086 w 351222"/>
                <a:gd name="connsiteY70" fmla="*/ 107489 h 241732"/>
                <a:gd name="connsiteX71" fmla="*/ 67646 w 351222"/>
                <a:gd name="connsiteY71" fmla="*/ 107489 h 241732"/>
                <a:gd name="connsiteX72" fmla="*/ 54431 w 351222"/>
                <a:gd name="connsiteY72" fmla="*/ 94053 h 241732"/>
                <a:gd name="connsiteX73" fmla="*/ 67646 w 351222"/>
                <a:gd name="connsiteY73" fmla="*/ 80616 h 241732"/>
                <a:gd name="connsiteX74" fmla="*/ 67422 w 351222"/>
                <a:gd name="connsiteY74" fmla="*/ 134361 h 241732"/>
                <a:gd name="connsiteX75" fmla="*/ 95198 w 351222"/>
                <a:gd name="connsiteY75" fmla="*/ 134361 h 241732"/>
                <a:gd name="connsiteX76" fmla="*/ 108189 w 351222"/>
                <a:gd name="connsiteY76" fmla="*/ 147573 h 241732"/>
                <a:gd name="connsiteX77" fmla="*/ 95198 w 351222"/>
                <a:gd name="connsiteY77" fmla="*/ 161233 h 241732"/>
                <a:gd name="connsiteX78" fmla="*/ 80862 w 351222"/>
                <a:gd name="connsiteY78" fmla="*/ 161233 h 241732"/>
                <a:gd name="connsiteX79" fmla="*/ 67422 w 351222"/>
                <a:gd name="connsiteY79" fmla="*/ 161233 h 241732"/>
                <a:gd name="connsiteX80" fmla="*/ 54431 w 351222"/>
                <a:gd name="connsiteY80" fmla="*/ 147573 h 241732"/>
                <a:gd name="connsiteX81" fmla="*/ 67422 w 351222"/>
                <a:gd name="connsiteY81" fmla="*/ 134361 h 24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51222" h="241732">
                  <a:moveTo>
                    <a:pt x="0" y="188105"/>
                  </a:moveTo>
                  <a:cubicBezTo>
                    <a:pt x="2240" y="188105"/>
                    <a:pt x="4256" y="188105"/>
                    <a:pt x="6272" y="188105"/>
                  </a:cubicBezTo>
                  <a:cubicBezTo>
                    <a:pt x="89150" y="188105"/>
                    <a:pt x="171803" y="188105"/>
                    <a:pt x="254681" y="188105"/>
                  </a:cubicBezTo>
                  <a:cubicBezTo>
                    <a:pt x="265209" y="188105"/>
                    <a:pt x="270137" y="192584"/>
                    <a:pt x="270585" y="202884"/>
                  </a:cubicBezTo>
                  <a:cubicBezTo>
                    <a:pt x="272153" y="229533"/>
                    <a:pt x="297016" y="247448"/>
                    <a:pt x="322328" y="240058"/>
                  </a:cubicBezTo>
                  <a:cubicBezTo>
                    <a:pt x="339575" y="235131"/>
                    <a:pt x="351223" y="219232"/>
                    <a:pt x="351223" y="199750"/>
                  </a:cubicBezTo>
                  <a:cubicBezTo>
                    <a:pt x="351223" y="134361"/>
                    <a:pt x="351223" y="68748"/>
                    <a:pt x="351223" y="3359"/>
                  </a:cubicBezTo>
                  <a:cubicBezTo>
                    <a:pt x="351223" y="2239"/>
                    <a:pt x="351223" y="1344"/>
                    <a:pt x="351223" y="0"/>
                  </a:cubicBezTo>
                  <a:cubicBezTo>
                    <a:pt x="233626" y="0"/>
                    <a:pt x="116701" y="0"/>
                    <a:pt x="0" y="0"/>
                  </a:cubicBezTo>
                  <a:cubicBezTo>
                    <a:pt x="0" y="62926"/>
                    <a:pt x="0" y="125627"/>
                    <a:pt x="0" y="188105"/>
                  </a:cubicBezTo>
                  <a:close/>
                  <a:moveTo>
                    <a:pt x="257370" y="26872"/>
                  </a:moveTo>
                  <a:cubicBezTo>
                    <a:pt x="266329" y="26872"/>
                    <a:pt x="275289" y="26872"/>
                    <a:pt x="284249" y="26872"/>
                  </a:cubicBezTo>
                  <a:cubicBezTo>
                    <a:pt x="291864" y="26872"/>
                    <a:pt x="297464" y="32694"/>
                    <a:pt x="297689" y="40084"/>
                  </a:cubicBezTo>
                  <a:cubicBezTo>
                    <a:pt x="297689" y="47698"/>
                    <a:pt x="292089" y="53520"/>
                    <a:pt x="284025" y="53744"/>
                  </a:cubicBezTo>
                  <a:cubicBezTo>
                    <a:pt x="279769" y="53744"/>
                    <a:pt x="275289" y="53744"/>
                    <a:pt x="271033" y="53744"/>
                  </a:cubicBezTo>
                  <a:cubicBezTo>
                    <a:pt x="266329" y="53744"/>
                    <a:pt x="261849" y="53744"/>
                    <a:pt x="257145" y="53744"/>
                  </a:cubicBezTo>
                  <a:cubicBezTo>
                    <a:pt x="249530" y="53520"/>
                    <a:pt x="243930" y="47922"/>
                    <a:pt x="243706" y="40532"/>
                  </a:cubicBezTo>
                  <a:cubicBezTo>
                    <a:pt x="243706" y="32694"/>
                    <a:pt x="249530" y="26872"/>
                    <a:pt x="257370" y="26872"/>
                  </a:cubicBezTo>
                  <a:close/>
                  <a:moveTo>
                    <a:pt x="256697" y="80616"/>
                  </a:moveTo>
                  <a:cubicBezTo>
                    <a:pt x="265881" y="80392"/>
                    <a:pt x="275289" y="80392"/>
                    <a:pt x="284473" y="80616"/>
                  </a:cubicBezTo>
                  <a:cubicBezTo>
                    <a:pt x="292089" y="80616"/>
                    <a:pt x="297689" y="86663"/>
                    <a:pt x="297689" y="94276"/>
                  </a:cubicBezTo>
                  <a:cubicBezTo>
                    <a:pt x="297689" y="101442"/>
                    <a:pt x="292089" y="107264"/>
                    <a:pt x="284697" y="107489"/>
                  </a:cubicBezTo>
                  <a:cubicBezTo>
                    <a:pt x="279993" y="107713"/>
                    <a:pt x="275513" y="107489"/>
                    <a:pt x="270809" y="107489"/>
                  </a:cubicBezTo>
                  <a:cubicBezTo>
                    <a:pt x="266105" y="107489"/>
                    <a:pt x="261625" y="107489"/>
                    <a:pt x="256921" y="107489"/>
                  </a:cubicBezTo>
                  <a:cubicBezTo>
                    <a:pt x="249306" y="107264"/>
                    <a:pt x="243706" y="101442"/>
                    <a:pt x="243706" y="93828"/>
                  </a:cubicBezTo>
                  <a:cubicBezTo>
                    <a:pt x="243706" y="86663"/>
                    <a:pt x="249306" y="80616"/>
                    <a:pt x="256697" y="80616"/>
                  </a:cubicBezTo>
                  <a:close/>
                  <a:moveTo>
                    <a:pt x="256697" y="134361"/>
                  </a:moveTo>
                  <a:cubicBezTo>
                    <a:pt x="265881" y="134137"/>
                    <a:pt x="275289" y="134137"/>
                    <a:pt x="284473" y="134361"/>
                  </a:cubicBezTo>
                  <a:cubicBezTo>
                    <a:pt x="291864" y="134361"/>
                    <a:pt x="297464" y="140407"/>
                    <a:pt x="297464" y="147573"/>
                  </a:cubicBezTo>
                  <a:cubicBezTo>
                    <a:pt x="297464" y="155187"/>
                    <a:pt x="291864" y="161009"/>
                    <a:pt x="284473" y="161233"/>
                  </a:cubicBezTo>
                  <a:cubicBezTo>
                    <a:pt x="279769" y="161457"/>
                    <a:pt x="275289" y="161233"/>
                    <a:pt x="270585" y="161233"/>
                  </a:cubicBezTo>
                  <a:cubicBezTo>
                    <a:pt x="265881" y="161233"/>
                    <a:pt x="261401" y="161233"/>
                    <a:pt x="256697" y="161233"/>
                  </a:cubicBezTo>
                  <a:cubicBezTo>
                    <a:pt x="249306" y="161009"/>
                    <a:pt x="243706" y="155187"/>
                    <a:pt x="243706" y="147573"/>
                  </a:cubicBezTo>
                  <a:cubicBezTo>
                    <a:pt x="243930" y="140407"/>
                    <a:pt x="249530" y="134585"/>
                    <a:pt x="256697" y="134361"/>
                  </a:cubicBezTo>
                  <a:close/>
                  <a:moveTo>
                    <a:pt x="161724" y="26872"/>
                  </a:moveTo>
                  <a:cubicBezTo>
                    <a:pt x="171356" y="26648"/>
                    <a:pt x="180763" y="26648"/>
                    <a:pt x="190395" y="26872"/>
                  </a:cubicBezTo>
                  <a:cubicBezTo>
                    <a:pt x="197787" y="26872"/>
                    <a:pt x="203387" y="32694"/>
                    <a:pt x="203387" y="40084"/>
                  </a:cubicBezTo>
                  <a:cubicBezTo>
                    <a:pt x="203387" y="47698"/>
                    <a:pt x="197787" y="53520"/>
                    <a:pt x="190395" y="53744"/>
                  </a:cubicBezTo>
                  <a:cubicBezTo>
                    <a:pt x="185691" y="53968"/>
                    <a:pt x="180763" y="53744"/>
                    <a:pt x="176060" y="53744"/>
                  </a:cubicBezTo>
                  <a:cubicBezTo>
                    <a:pt x="171356" y="53744"/>
                    <a:pt x="166428" y="53744"/>
                    <a:pt x="161724" y="53744"/>
                  </a:cubicBezTo>
                  <a:cubicBezTo>
                    <a:pt x="154108" y="53520"/>
                    <a:pt x="148508" y="47698"/>
                    <a:pt x="148732" y="40084"/>
                  </a:cubicBezTo>
                  <a:cubicBezTo>
                    <a:pt x="148732" y="32694"/>
                    <a:pt x="154332" y="26872"/>
                    <a:pt x="161724" y="26872"/>
                  </a:cubicBezTo>
                  <a:close/>
                  <a:moveTo>
                    <a:pt x="161724" y="80616"/>
                  </a:moveTo>
                  <a:cubicBezTo>
                    <a:pt x="171356" y="80392"/>
                    <a:pt x="180763" y="80392"/>
                    <a:pt x="190395" y="80616"/>
                  </a:cubicBezTo>
                  <a:cubicBezTo>
                    <a:pt x="197787" y="80840"/>
                    <a:pt x="203387" y="86663"/>
                    <a:pt x="203387" y="93828"/>
                  </a:cubicBezTo>
                  <a:cubicBezTo>
                    <a:pt x="203387" y="101218"/>
                    <a:pt x="197787" y="107264"/>
                    <a:pt x="190395" y="107489"/>
                  </a:cubicBezTo>
                  <a:cubicBezTo>
                    <a:pt x="185691" y="107713"/>
                    <a:pt x="180763" y="107489"/>
                    <a:pt x="176060" y="107489"/>
                  </a:cubicBezTo>
                  <a:cubicBezTo>
                    <a:pt x="171356" y="107489"/>
                    <a:pt x="166428" y="107489"/>
                    <a:pt x="161724" y="107489"/>
                  </a:cubicBezTo>
                  <a:cubicBezTo>
                    <a:pt x="154332" y="107264"/>
                    <a:pt x="148732" y="101218"/>
                    <a:pt x="148732" y="93828"/>
                  </a:cubicBezTo>
                  <a:cubicBezTo>
                    <a:pt x="148732" y="86439"/>
                    <a:pt x="154332" y="80616"/>
                    <a:pt x="161724" y="80616"/>
                  </a:cubicBezTo>
                  <a:close/>
                  <a:moveTo>
                    <a:pt x="161724" y="134361"/>
                  </a:moveTo>
                  <a:cubicBezTo>
                    <a:pt x="171132" y="134137"/>
                    <a:pt x="180539" y="134361"/>
                    <a:pt x="189947" y="134361"/>
                  </a:cubicBezTo>
                  <a:cubicBezTo>
                    <a:pt x="197563" y="134361"/>
                    <a:pt x="203163" y="140183"/>
                    <a:pt x="203163" y="147797"/>
                  </a:cubicBezTo>
                  <a:cubicBezTo>
                    <a:pt x="203163" y="155187"/>
                    <a:pt x="197563" y="161233"/>
                    <a:pt x="189947" y="161233"/>
                  </a:cubicBezTo>
                  <a:cubicBezTo>
                    <a:pt x="185243" y="161233"/>
                    <a:pt x="180315" y="161233"/>
                    <a:pt x="175612" y="161233"/>
                  </a:cubicBezTo>
                  <a:cubicBezTo>
                    <a:pt x="170908" y="161233"/>
                    <a:pt x="166428" y="161233"/>
                    <a:pt x="161724" y="161233"/>
                  </a:cubicBezTo>
                  <a:cubicBezTo>
                    <a:pt x="154108" y="161009"/>
                    <a:pt x="148508" y="155410"/>
                    <a:pt x="148508" y="147797"/>
                  </a:cubicBezTo>
                  <a:cubicBezTo>
                    <a:pt x="148732" y="140407"/>
                    <a:pt x="154332" y="134585"/>
                    <a:pt x="161724" y="134361"/>
                  </a:cubicBezTo>
                  <a:close/>
                  <a:moveTo>
                    <a:pt x="67422" y="26872"/>
                  </a:moveTo>
                  <a:cubicBezTo>
                    <a:pt x="72126" y="26648"/>
                    <a:pt x="76606" y="26872"/>
                    <a:pt x="81310" y="26872"/>
                  </a:cubicBezTo>
                  <a:cubicBezTo>
                    <a:pt x="86014" y="26872"/>
                    <a:pt x="90494" y="26872"/>
                    <a:pt x="95198" y="26872"/>
                  </a:cubicBezTo>
                  <a:cubicBezTo>
                    <a:pt x="102814" y="27096"/>
                    <a:pt x="108413" y="32918"/>
                    <a:pt x="108189" y="40532"/>
                  </a:cubicBezTo>
                  <a:cubicBezTo>
                    <a:pt x="108189" y="47698"/>
                    <a:pt x="102589" y="53744"/>
                    <a:pt x="95198" y="53744"/>
                  </a:cubicBezTo>
                  <a:cubicBezTo>
                    <a:pt x="86014" y="53968"/>
                    <a:pt x="76606" y="53968"/>
                    <a:pt x="67422" y="53744"/>
                  </a:cubicBezTo>
                  <a:cubicBezTo>
                    <a:pt x="59806" y="53744"/>
                    <a:pt x="54206" y="47698"/>
                    <a:pt x="54431" y="40084"/>
                  </a:cubicBezTo>
                  <a:cubicBezTo>
                    <a:pt x="54431" y="32694"/>
                    <a:pt x="60031" y="26872"/>
                    <a:pt x="67422" y="26872"/>
                  </a:cubicBezTo>
                  <a:close/>
                  <a:moveTo>
                    <a:pt x="67646" y="80616"/>
                  </a:moveTo>
                  <a:cubicBezTo>
                    <a:pt x="76830" y="80392"/>
                    <a:pt x="85790" y="80616"/>
                    <a:pt x="94974" y="80616"/>
                  </a:cubicBezTo>
                  <a:cubicBezTo>
                    <a:pt x="102589" y="80616"/>
                    <a:pt x="108189" y="86439"/>
                    <a:pt x="108189" y="94053"/>
                  </a:cubicBezTo>
                  <a:cubicBezTo>
                    <a:pt x="108189" y="101666"/>
                    <a:pt x="102589" y="107264"/>
                    <a:pt x="94974" y="107489"/>
                  </a:cubicBezTo>
                  <a:cubicBezTo>
                    <a:pt x="90270" y="107489"/>
                    <a:pt x="85790" y="107489"/>
                    <a:pt x="81086" y="107489"/>
                  </a:cubicBezTo>
                  <a:cubicBezTo>
                    <a:pt x="76606" y="107489"/>
                    <a:pt x="72126" y="107489"/>
                    <a:pt x="67646" y="107489"/>
                  </a:cubicBezTo>
                  <a:cubicBezTo>
                    <a:pt x="60031" y="107264"/>
                    <a:pt x="54431" y="101666"/>
                    <a:pt x="54431" y="94053"/>
                  </a:cubicBezTo>
                  <a:cubicBezTo>
                    <a:pt x="54431" y="86663"/>
                    <a:pt x="60031" y="80616"/>
                    <a:pt x="67646" y="80616"/>
                  </a:cubicBezTo>
                  <a:close/>
                  <a:moveTo>
                    <a:pt x="67422" y="134361"/>
                  </a:moveTo>
                  <a:cubicBezTo>
                    <a:pt x="76606" y="134137"/>
                    <a:pt x="86014" y="134137"/>
                    <a:pt x="95198" y="134361"/>
                  </a:cubicBezTo>
                  <a:cubicBezTo>
                    <a:pt x="102589" y="134361"/>
                    <a:pt x="108189" y="140183"/>
                    <a:pt x="108189" y="147573"/>
                  </a:cubicBezTo>
                  <a:cubicBezTo>
                    <a:pt x="108189" y="155187"/>
                    <a:pt x="102589" y="161009"/>
                    <a:pt x="95198" y="161233"/>
                  </a:cubicBezTo>
                  <a:cubicBezTo>
                    <a:pt x="90494" y="161457"/>
                    <a:pt x="85566" y="161233"/>
                    <a:pt x="80862" y="161233"/>
                  </a:cubicBezTo>
                  <a:cubicBezTo>
                    <a:pt x="76382" y="161233"/>
                    <a:pt x="71902" y="161233"/>
                    <a:pt x="67422" y="161233"/>
                  </a:cubicBezTo>
                  <a:cubicBezTo>
                    <a:pt x="59806" y="161009"/>
                    <a:pt x="54206" y="155187"/>
                    <a:pt x="54431" y="147573"/>
                  </a:cubicBezTo>
                  <a:cubicBezTo>
                    <a:pt x="54431" y="140407"/>
                    <a:pt x="60255" y="134585"/>
                    <a:pt x="67422" y="134361"/>
                  </a:cubicBezTo>
                  <a:close/>
                </a:path>
              </a:pathLst>
            </a:custGeom>
            <a:grpFill/>
            <a:ln w="2240" cap="flat">
              <a:noFill/>
              <a:prstDash val="solid"/>
              <a:miter/>
            </a:ln>
          </p:spPr>
          <p:txBody>
            <a:bodyPr rtlCol="0" anchor="ctr"/>
            <a:lstStyle/>
            <a:p>
              <a:endParaRPr lang="ru-RU"/>
            </a:p>
          </p:txBody>
        </p:sp>
      </p:grpSp>
      <p:grpSp>
        <p:nvGrpSpPr>
          <p:cNvPr id="638" name="Рисунок 2">
            <a:extLst>
              <a:ext uri="{FF2B5EF4-FFF2-40B4-BE49-F238E27FC236}">
                <a16:creationId xmlns:a16="http://schemas.microsoft.com/office/drawing/2014/main" id="{C4004F67-70E9-82D1-1C3E-E213866B94F1}"/>
              </a:ext>
            </a:extLst>
          </p:cNvPr>
          <p:cNvGrpSpPr/>
          <p:nvPr/>
        </p:nvGrpSpPr>
        <p:grpSpPr>
          <a:xfrm>
            <a:off x="8212374" y="4280900"/>
            <a:ext cx="334917" cy="282216"/>
            <a:chOff x="5648683" y="3622255"/>
            <a:chExt cx="436116" cy="367491"/>
          </a:xfrm>
          <a:solidFill>
            <a:schemeClr val="tx2"/>
          </a:solidFill>
        </p:grpSpPr>
        <p:sp>
          <p:nvSpPr>
            <p:cNvPr id="639" name="Полилиния 638">
              <a:extLst>
                <a:ext uri="{FF2B5EF4-FFF2-40B4-BE49-F238E27FC236}">
                  <a16:creationId xmlns:a16="http://schemas.microsoft.com/office/drawing/2014/main" id="{BD3423C2-8E33-21C6-18FC-1AA5B94F36F4}"/>
                </a:ext>
              </a:extLst>
            </p:cNvPr>
            <p:cNvSpPr/>
            <p:nvPr/>
          </p:nvSpPr>
          <p:spPr>
            <a:xfrm>
              <a:off x="5648683" y="3622255"/>
              <a:ext cx="436116" cy="367491"/>
            </a:xfrm>
            <a:custGeom>
              <a:avLst/>
              <a:gdLst>
                <a:gd name="connsiteX0" fmla="*/ 0 w 436116"/>
                <a:gd name="connsiteY0" fmla="*/ 358295 h 367491"/>
                <a:gd name="connsiteX1" fmla="*/ 0 w 436116"/>
                <a:gd name="connsiteY1" fmla="*/ 63821 h 367491"/>
                <a:gd name="connsiteX2" fmla="*/ 6048 w 436116"/>
                <a:gd name="connsiteY2" fmla="*/ 56879 h 367491"/>
                <a:gd name="connsiteX3" fmla="*/ 8736 w 436116"/>
                <a:gd name="connsiteY3" fmla="*/ 51729 h 367491"/>
                <a:gd name="connsiteX4" fmla="*/ 8736 w 436116"/>
                <a:gd name="connsiteY4" fmla="*/ 14332 h 367491"/>
                <a:gd name="connsiteX5" fmla="*/ 23072 w 436116"/>
                <a:gd name="connsiteY5" fmla="*/ 0 h 367491"/>
                <a:gd name="connsiteX6" fmla="*/ 148508 w 436116"/>
                <a:gd name="connsiteY6" fmla="*/ 0 h 367491"/>
                <a:gd name="connsiteX7" fmla="*/ 209658 w 436116"/>
                <a:gd name="connsiteY7" fmla="*/ 26648 h 367491"/>
                <a:gd name="connsiteX8" fmla="*/ 218170 w 436116"/>
                <a:gd name="connsiteY8" fmla="*/ 36949 h 367491"/>
                <a:gd name="connsiteX9" fmla="*/ 220186 w 436116"/>
                <a:gd name="connsiteY9" fmla="*/ 34262 h 367491"/>
                <a:gd name="connsiteX10" fmla="*/ 288280 w 436116"/>
                <a:gd name="connsiteY10" fmla="*/ 0 h 367491"/>
                <a:gd name="connsiteX11" fmla="*/ 412149 w 436116"/>
                <a:gd name="connsiteY11" fmla="*/ 0 h 367491"/>
                <a:gd name="connsiteX12" fmla="*/ 427605 w 436116"/>
                <a:gd name="connsiteY12" fmla="*/ 15227 h 367491"/>
                <a:gd name="connsiteX13" fmla="*/ 427605 w 436116"/>
                <a:gd name="connsiteY13" fmla="*/ 52177 h 367491"/>
                <a:gd name="connsiteX14" fmla="*/ 429172 w 436116"/>
                <a:gd name="connsiteY14" fmla="*/ 55984 h 367491"/>
                <a:gd name="connsiteX15" fmla="*/ 436116 w 436116"/>
                <a:gd name="connsiteY15" fmla="*/ 69868 h 367491"/>
                <a:gd name="connsiteX16" fmla="*/ 436116 w 436116"/>
                <a:gd name="connsiteY16" fmla="*/ 238714 h 367491"/>
                <a:gd name="connsiteX17" fmla="*/ 436116 w 436116"/>
                <a:gd name="connsiteY17" fmla="*/ 353145 h 367491"/>
                <a:gd name="connsiteX18" fmla="*/ 431861 w 436116"/>
                <a:gd name="connsiteY18" fmla="*/ 363894 h 367491"/>
                <a:gd name="connsiteX19" fmla="*/ 419989 w 436116"/>
                <a:gd name="connsiteY19" fmla="*/ 367477 h 367491"/>
                <a:gd name="connsiteX20" fmla="*/ 17472 w 436116"/>
                <a:gd name="connsiteY20" fmla="*/ 367477 h 367491"/>
                <a:gd name="connsiteX21" fmla="*/ 0 w 436116"/>
                <a:gd name="connsiteY21" fmla="*/ 358295 h 367491"/>
                <a:gd name="connsiteX22" fmla="*/ 34271 w 436116"/>
                <a:gd name="connsiteY22" fmla="*/ 273200 h 367491"/>
                <a:gd name="connsiteX23" fmla="*/ 38975 w 436116"/>
                <a:gd name="connsiteY23" fmla="*/ 273200 h 367491"/>
                <a:gd name="connsiteX24" fmla="*/ 147388 w 436116"/>
                <a:gd name="connsiteY24" fmla="*/ 273200 h 367491"/>
                <a:gd name="connsiteX25" fmla="*/ 202715 w 436116"/>
                <a:gd name="connsiteY25" fmla="*/ 293354 h 367491"/>
                <a:gd name="connsiteX26" fmla="*/ 204955 w 436116"/>
                <a:gd name="connsiteY26" fmla="*/ 294698 h 367491"/>
                <a:gd name="connsiteX27" fmla="*/ 204955 w 436116"/>
                <a:gd name="connsiteY27" fmla="*/ 292011 h 367491"/>
                <a:gd name="connsiteX28" fmla="*/ 204955 w 436116"/>
                <a:gd name="connsiteY28" fmla="*/ 82408 h 367491"/>
                <a:gd name="connsiteX29" fmla="*/ 203610 w 436116"/>
                <a:gd name="connsiteY29" fmla="*/ 69868 h 367491"/>
                <a:gd name="connsiteX30" fmla="*/ 147836 w 436116"/>
                <a:gd name="connsiteY30" fmla="*/ 25528 h 367491"/>
                <a:gd name="connsiteX31" fmla="*/ 38079 w 436116"/>
                <a:gd name="connsiteY31" fmla="*/ 25528 h 367491"/>
                <a:gd name="connsiteX32" fmla="*/ 34047 w 436116"/>
                <a:gd name="connsiteY32" fmla="*/ 25528 h 367491"/>
                <a:gd name="connsiteX33" fmla="*/ 34271 w 436116"/>
                <a:gd name="connsiteY33" fmla="*/ 273200 h 367491"/>
                <a:gd name="connsiteX34" fmla="*/ 320535 w 436116"/>
                <a:gd name="connsiteY34" fmla="*/ 124955 h 367491"/>
                <a:gd name="connsiteX35" fmla="*/ 295672 w 436116"/>
                <a:gd name="connsiteY35" fmla="*/ 144662 h 367491"/>
                <a:gd name="connsiteX36" fmla="*/ 284025 w 436116"/>
                <a:gd name="connsiteY36" fmla="*/ 148245 h 367491"/>
                <a:gd name="connsiteX37" fmla="*/ 273273 w 436116"/>
                <a:gd name="connsiteY37" fmla="*/ 133465 h 367491"/>
                <a:gd name="connsiteX38" fmla="*/ 273273 w 436116"/>
                <a:gd name="connsiteY38" fmla="*/ 32694 h 367491"/>
                <a:gd name="connsiteX39" fmla="*/ 273273 w 436116"/>
                <a:gd name="connsiteY39" fmla="*/ 27320 h 367491"/>
                <a:gd name="connsiteX40" fmla="*/ 269689 w 436116"/>
                <a:gd name="connsiteY40" fmla="*/ 28216 h 367491"/>
                <a:gd name="connsiteX41" fmla="*/ 230490 w 436116"/>
                <a:gd name="connsiteY41" fmla="*/ 83304 h 367491"/>
                <a:gd name="connsiteX42" fmla="*/ 230490 w 436116"/>
                <a:gd name="connsiteY42" fmla="*/ 290891 h 367491"/>
                <a:gd name="connsiteX43" fmla="*/ 230714 w 436116"/>
                <a:gd name="connsiteY43" fmla="*/ 294922 h 367491"/>
                <a:gd name="connsiteX44" fmla="*/ 295448 w 436116"/>
                <a:gd name="connsiteY44" fmla="*/ 272976 h 367491"/>
                <a:gd name="connsiteX45" fmla="*/ 396245 w 436116"/>
                <a:gd name="connsiteY45" fmla="*/ 273200 h 367491"/>
                <a:gd name="connsiteX46" fmla="*/ 401173 w 436116"/>
                <a:gd name="connsiteY46" fmla="*/ 273200 h 367491"/>
                <a:gd name="connsiteX47" fmla="*/ 401173 w 436116"/>
                <a:gd name="connsiteY47" fmla="*/ 25752 h 367491"/>
                <a:gd name="connsiteX48" fmla="*/ 367350 w 436116"/>
                <a:gd name="connsiteY48" fmla="*/ 25752 h 367491"/>
                <a:gd name="connsiteX49" fmla="*/ 367350 w 436116"/>
                <a:gd name="connsiteY49" fmla="*/ 31127 h 367491"/>
                <a:gd name="connsiteX50" fmla="*/ 367350 w 436116"/>
                <a:gd name="connsiteY50" fmla="*/ 133241 h 367491"/>
                <a:gd name="connsiteX51" fmla="*/ 359734 w 436116"/>
                <a:gd name="connsiteY51" fmla="*/ 147349 h 367491"/>
                <a:gd name="connsiteX52" fmla="*/ 344503 w 436116"/>
                <a:gd name="connsiteY52" fmla="*/ 144438 h 367491"/>
                <a:gd name="connsiteX53" fmla="*/ 320535 w 436116"/>
                <a:gd name="connsiteY53" fmla="*/ 124955 h 367491"/>
                <a:gd name="connsiteX54" fmla="*/ 204507 w 436116"/>
                <a:gd name="connsiteY54" fmla="*/ 341500 h 367491"/>
                <a:gd name="connsiteX55" fmla="*/ 194875 w 436116"/>
                <a:gd name="connsiteY55" fmla="*/ 323138 h 367491"/>
                <a:gd name="connsiteX56" fmla="*/ 146940 w 436116"/>
                <a:gd name="connsiteY56" fmla="*/ 299177 h 367491"/>
                <a:gd name="connsiteX57" fmla="*/ 30463 w 436116"/>
                <a:gd name="connsiteY57" fmla="*/ 299177 h 367491"/>
                <a:gd name="connsiteX58" fmla="*/ 25983 w 436116"/>
                <a:gd name="connsiteY58" fmla="*/ 299401 h 367491"/>
                <a:gd name="connsiteX59" fmla="*/ 25983 w 436116"/>
                <a:gd name="connsiteY59" fmla="*/ 341500 h 367491"/>
                <a:gd name="connsiteX60" fmla="*/ 204507 w 436116"/>
                <a:gd name="connsiteY60" fmla="*/ 341500 h 367491"/>
                <a:gd name="connsiteX61" fmla="*/ 410133 w 436116"/>
                <a:gd name="connsiteY61" fmla="*/ 299401 h 367491"/>
                <a:gd name="connsiteX62" fmla="*/ 407221 w 436116"/>
                <a:gd name="connsiteY62" fmla="*/ 299177 h 367491"/>
                <a:gd name="connsiteX63" fmla="*/ 287608 w 436116"/>
                <a:gd name="connsiteY63" fmla="*/ 299177 h 367491"/>
                <a:gd name="connsiteX64" fmla="*/ 246394 w 436116"/>
                <a:gd name="connsiteY64" fmla="*/ 316196 h 367491"/>
                <a:gd name="connsiteX65" fmla="*/ 232506 w 436116"/>
                <a:gd name="connsiteY65" fmla="*/ 341500 h 367491"/>
                <a:gd name="connsiteX66" fmla="*/ 409909 w 436116"/>
                <a:gd name="connsiteY66" fmla="*/ 341500 h 367491"/>
                <a:gd name="connsiteX67" fmla="*/ 410133 w 436116"/>
                <a:gd name="connsiteY67" fmla="*/ 299401 h 367491"/>
                <a:gd name="connsiteX68" fmla="*/ 299480 w 436116"/>
                <a:gd name="connsiteY68" fmla="*/ 25752 h 367491"/>
                <a:gd name="connsiteX69" fmla="*/ 299480 w 436116"/>
                <a:gd name="connsiteY69" fmla="*/ 108608 h 367491"/>
                <a:gd name="connsiteX70" fmla="*/ 310680 w 436116"/>
                <a:gd name="connsiteY70" fmla="*/ 99875 h 367491"/>
                <a:gd name="connsiteX71" fmla="*/ 330391 w 436116"/>
                <a:gd name="connsiteY71" fmla="*/ 99875 h 367491"/>
                <a:gd name="connsiteX72" fmla="*/ 341367 w 436116"/>
                <a:gd name="connsiteY72" fmla="*/ 108608 h 367491"/>
                <a:gd name="connsiteX73" fmla="*/ 341367 w 436116"/>
                <a:gd name="connsiteY73" fmla="*/ 25752 h 367491"/>
                <a:gd name="connsiteX74" fmla="*/ 299480 w 436116"/>
                <a:gd name="connsiteY74" fmla="*/ 25752 h 36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36116" h="367491">
                  <a:moveTo>
                    <a:pt x="0" y="358295"/>
                  </a:moveTo>
                  <a:cubicBezTo>
                    <a:pt x="0" y="260212"/>
                    <a:pt x="0" y="161905"/>
                    <a:pt x="0" y="63821"/>
                  </a:cubicBezTo>
                  <a:cubicBezTo>
                    <a:pt x="2016" y="61358"/>
                    <a:pt x="3584" y="58671"/>
                    <a:pt x="6048" y="56879"/>
                  </a:cubicBezTo>
                  <a:cubicBezTo>
                    <a:pt x="8063" y="55312"/>
                    <a:pt x="8736" y="53968"/>
                    <a:pt x="8736" y="51729"/>
                  </a:cubicBezTo>
                  <a:cubicBezTo>
                    <a:pt x="8736" y="39189"/>
                    <a:pt x="8736" y="26872"/>
                    <a:pt x="8736" y="14332"/>
                  </a:cubicBezTo>
                  <a:cubicBezTo>
                    <a:pt x="8736" y="4926"/>
                    <a:pt x="13663" y="0"/>
                    <a:pt x="23072" y="0"/>
                  </a:cubicBezTo>
                  <a:cubicBezTo>
                    <a:pt x="64958" y="0"/>
                    <a:pt x="106845" y="0"/>
                    <a:pt x="148508" y="0"/>
                  </a:cubicBezTo>
                  <a:cubicBezTo>
                    <a:pt x="172699" y="0"/>
                    <a:pt x="193083" y="8957"/>
                    <a:pt x="209658" y="26648"/>
                  </a:cubicBezTo>
                  <a:cubicBezTo>
                    <a:pt x="212570" y="29783"/>
                    <a:pt x="215258" y="33366"/>
                    <a:pt x="218170" y="36949"/>
                  </a:cubicBezTo>
                  <a:cubicBezTo>
                    <a:pt x="219066" y="35830"/>
                    <a:pt x="219514" y="35158"/>
                    <a:pt x="220186" y="34262"/>
                  </a:cubicBezTo>
                  <a:cubicBezTo>
                    <a:pt x="237210" y="11421"/>
                    <a:pt x="259833" y="0"/>
                    <a:pt x="288280" y="0"/>
                  </a:cubicBezTo>
                  <a:cubicBezTo>
                    <a:pt x="329495" y="0"/>
                    <a:pt x="370934" y="0"/>
                    <a:pt x="412149" y="0"/>
                  </a:cubicBezTo>
                  <a:cubicBezTo>
                    <a:pt x="422901" y="0"/>
                    <a:pt x="427381" y="4479"/>
                    <a:pt x="427605" y="15227"/>
                  </a:cubicBezTo>
                  <a:cubicBezTo>
                    <a:pt x="427605" y="27544"/>
                    <a:pt x="427605" y="39860"/>
                    <a:pt x="427605" y="52177"/>
                  </a:cubicBezTo>
                  <a:cubicBezTo>
                    <a:pt x="427605" y="53520"/>
                    <a:pt x="428052" y="55536"/>
                    <a:pt x="429172" y="55984"/>
                  </a:cubicBezTo>
                  <a:cubicBezTo>
                    <a:pt x="434549" y="59119"/>
                    <a:pt x="436116" y="64045"/>
                    <a:pt x="436116" y="69868"/>
                  </a:cubicBezTo>
                  <a:cubicBezTo>
                    <a:pt x="436116" y="126075"/>
                    <a:pt x="436116" y="182507"/>
                    <a:pt x="436116" y="238714"/>
                  </a:cubicBezTo>
                  <a:cubicBezTo>
                    <a:pt x="436116" y="276783"/>
                    <a:pt x="436116" y="315076"/>
                    <a:pt x="436116" y="353145"/>
                  </a:cubicBezTo>
                  <a:cubicBezTo>
                    <a:pt x="436116" y="357400"/>
                    <a:pt x="434996" y="360983"/>
                    <a:pt x="431861" y="363894"/>
                  </a:cubicBezTo>
                  <a:cubicBezTo>
                    <a:pt x="428501" y="367029"/>
                    <a:pt x="424245" y="367477"/>
                    <a:pt x="419989" y="367477"/>
                  </a:cubicBezTo>
                  <a:cubicBezTo>
                    <a:pt x="285816" y="367477"/>
                    <a:pt x="151644" y="367477"/>
                    <a:pt x="17472" y="367477"/>
                  </a:cubicBezTo>
                  <a:cubicBezTo>
                    <a:pt x="9408" y="367701"/>
                    <a:pt x="3584" y="365461"/>
                    <a:pt x="0" y="358295"/>
                  </a:cubicBezTo>
                  <a:close/>
                  <a:moveTo>
                    <a:pt x="34271" y="273200"/>
                  </a:moveTo>
                  <a:cubicBezTo>
                    <a:pt x="36063" y="273200"/>
                    <a:pt x="37407" y="273200"/>
                    <a:pt x="38975" y="273200"/>
                  </a:cubicBezTo>
                  <a:cubicBezTo>
                    <a:pt x="75038" y="273200"/>
                    <a:pt x="111325" y="273200"/>
                    <a:pt x="147388" y="273200"/>
                  </a:cubicBezTo>
                  <a:cubicBezTo>
                    <a:pt x="168219" y="273200"/>
                    <a:pt x="186811" y="279694"/>
                    <a:pt x="202715" y="293354"/>
                  </a:cubicBezTo>
                  <a:cubicBezTo>
                    <a:pt x="203163" y="293802"/>
                    <a:pt x="204058" y="294026"/>
                    <a:pt x="204955" y="294698"/>
                  </a:cubicBezTo>
                  <a:cubicBezTo>
                    <a:pt x="204955" y="293578"/>
                    <a:pt x="204955" y="292906"/>
                    <a:pt x="204955" y="292011"/>
                  </a:cubicBezTo>
                  <a:cubicBezTo>
                    <a:pt x="204955" y="222143"/>
                    <a:pt x="204955" y="152276"/>
                    <a:pt x="204955" y="82408"/>
                  </a:cubicBezTo>
                  <a:cubicBezTo>
                    <a:pt x="204955" y="78153"/>
                    <a:pt x="204507" y="73898"/>
                    <a:pt x="203610" y="69868"/>
                  </a:cubicBezTo>
                  <a:cubicBezTo>
                    <a:pt x="197563" y="42995"/>
                    <a:pt x="175835" y="25752"/>
                    <a:pt x="147836" y="25528"/>
                  </a:cubicBezTo>
                  <a:cubicBezTo>
                    <a:pt x="111325" y="25528"/>
                    <a:pt x="74590" y="25528"/>
                    <a:pt x="38079" y="25528"/>
                  </a:cubicBezTo>
                  <a:cubicBezTo>
                    <a:pt x="36735" y="25528"/>
                    <a:pt x="35615" y="25528"/>
                    <a:pt x="34047" y="25528"/>
                  </a:cubicBezTo>
                  <a:cubicBezTo>
                    <a:pt x="34271" y="108160"/>
                    <a:pt x="34271" y="190568"/>
                    <a:pt x="34271" y="273200"/>
                  </a:cubicBezTo>
                  <a:close/>
                  <a:moveTo>
                    <a:pt x="320535" y="124955"/>
                  </a:moveTo>
                  <a:cubicBezTo>
                    <a:pt x="312024" y="131673"/>
                    <a:pt x="303960" y="138168"/>
                    <a:pt x="295672" y="144662"/>
                  </a:cubicBezTo>
                  <a:cubicBezTo>
                    <a:pt x="292312" y="147349"/>
                    <a:pt x="288505" y="149364"/>
                    <a:pt x="284025" y="148245"/>
                  </a:cubicBezTo>
                  <a:cubicBezTo>
                    <a:pt x="277081" y="146677"/>
                    <a:pt x="273273" y="141750"/>
                    <a:pt x="273273" y="133465"/>
                  </a:cubicBezTo>
                  <a:cubicBezTo>
                    <a:pt x="273273" y="99875"/>
                    <a:pt x="273273" y="66285"/>
                    <a:pt x="273273" y="32694"/>
                  </a:cubicBezTo>
                  <a:cubicBezTo>
                    <a:pt x="273273" y="30903"/>
                    <a:pt x="273273" y="29335"/>
                    <a:pt x="273273" y="27320"/>
                  </a:cubicBezTo>
                  <a:cubicBezTo>
                    <a:pt x="271929" y="27768"/>
                    <a:pt x="270809" y="27768"/>
                    <a:pt x="269689" y="28216"/>
                  </a:cubicBezTo>
                  <a:cubicBezTo>
                    <a:pt x="245721" y="35830"/>
                    <a:pt x="230714" y="56879"/>
                    <a:pt x="230490" y="83304"/>
                  </a:cubicBezTo>
                  <a:cubicBezTo>
                    <a:pt x="230490" y="152499"/>
                    <a:pt x="230490" y="221695"/>
                    <a:pt x="230490" y="290891"/>
                  </a:cubicBezTo>
                  <a:cubicBezTo>
                    <a:pt x="230490" y="292011"/>
                    <a:pt x="230714" y="293130"/>
                    <a:pt x="230714" y="294922"/>
                  </a:cubicBezTo>
                  <a:cubicBezTo>
                    <a:pt x="249529" y="277679"/>
                    <a:pt x="271257" y="272528"/>
                    <a:pt x="295448" y="272976"/>
                  </a:cubicBezTo>
                  <a:cubicBezTo>
                    <a:pt x="329047" y="273424"/>
                    <a:pt x="362646" y="273200"/>
                    <a:pt x="396245" y="273200"/>
                  </a:cubicBezTo>
                  <a:cubicBezTo>
                    <a:pt x="397813" y="273200"/>
                    <a:pt x="399605" y="273200"/>
                    <a:pt x="401173" y="273200"/>
                  </a:cubicBezTo>
                  <a:cubicBezTo>
                    <a:pt x="401173" y="190344"/>
                    <a:pt x="401173" y="107936"/>
                    <a:pt x="401173" y="25752"/>
                  </a:cubicBezTo>
                  <a:cubicBezTo>
                    <a:pt x="389750" y="25752"/>
                    <a:pt x="378550" y="25752"/>
                    <a:pt x="367350" y="25752"/>
                  </a:cubicBezTo>
                  <a:cubicBezTo>
                    <a:pt x="367350" y="27768"/>
                    <a:pt x="367350" y="29559"/>
                    <a:pt x="367350" y="31127"/>
                  </a:cubicBezTo>
                  <a:cubicBezTo>
                    <a:pt x="367350" y="65165"/>
                    <a:pt x="367350" y="99203"/>
                    <a:pt x="367350" y="133241"/>
                  </a:cubicBezTo>
                  <a:cubicBezTo>
                    <a:pt x="367350" y="139287"/>
                    <a:pt x="365558" y="144438"/>
                    <a:pt x="359734" y="147349"/>
                  </a:cubicBezTo>
                  <a:cubicBezTo>
                    <a:pt x="353911" y="150036"/>
                    <a:pt x="348983" y="148021"/>
                    <a:pt x="344503" y="144438"/>
                  </a:cubicBezTo>
                  <a:cubicBezTo>
                    <a:pt x="336887" y="137944"/>
                    <a:pt x="328823" y="131673"/>
                    <a:pt x="320535" y="124955"/>
                  </a:cubicBezTo>
                  <a:close/>
                  <a:moveTo>
                    <a:pt x="204507" y="341500"/>
                  </a:moveTo>
                  <a:cubicBezTo>
                    <a:pt x="200923" y="334782"/>
                    <a:pt x="198683" y="328512"/>
                    <a:pt x="194875" y="323138"/>
                  </a:cubicBezTo>
                  <a:cubicBezTo>
                    <a:pt x="183227" y="306566"/>
                    <a:pt x="166876" y="299177"/>
                    <a:pt x="146940" y="299177"/>
                  </a:cubicBezTo>
                  <a:cubicBezTo>
                    <a:pt x="108189" y="299177"/>
                    <a:pt x="69214" y="299177"/>
                    <a:pt x="30463" y="299177"/>
                  </a:cubicBezTo>
                  <a:cubicBezTo>
                    <a:pt x="28895" y="299177"/>
                    <a:pt x="27551" y="299401"/>
                    <a:pt x="25983" y="299401"/>
                  </a:cubicBezTo>
                  <a:cubicBezTo>
                    <a:pt x="25983" y="313732"/>
                    <a:pt x="25983" y="327392"/>
                    <a:pt x="25983" y="341500"/>
                  </a:cubicBezTo>
                  <a:cubicBezTo>
                    <a:pt x="84894" y="341500"/>
                    <a:pt x="143804" y="341500"/>
                    <a:pt x="204507" y="341500"/>
                  </a:cubicBezTo>
                  <a:close/>
                  <a:moveTo>
                    <a:pt x="410133" y="299401"/>
                  </a:moveTo>
                  <a:cubicBezTo>
                    <a:pt x="409013" y="299177"/>
                    <a:pt x="408117" y="299177"/>
                    <a:pt x="407221" y="299177"/>
                  </a:cubicBezTo>
                  <a:cubicBezTo>
                    <a:pt x="367350" y="299177"/>
                    <a:pt x="327479" y="299177"/>
                    <a:pt x="287608" y="299177"/>
                  </a:cubicBezTo>
                  <a:cubicBezTo>
                    <a:pt x="271481" y="299177"/>
                    <a:pt x="257593" y="304551"/>
                    <a:pt x="246394" y="316196"/>
                  </a:cubicBezTo>
                  <a:cubicBezTo>
                    <a:pt x="239450" y="323361"/>
                    <a:pt x="234746" y="331647"/>
                    <a:pt x="232506" y="341500"/>
                  </a:cubicBezTo>
                  <a:cubicBezTo>
                    <a:pt x="291864" y="341500"/>
                    <a:pt x="350999" y="341500"/>
                    <a:pt x="409909" y="341500"/>
                  </a:cubicBezTo>
                  <a:cubicBezTo>
                    <a:pt x="410133" y="327169"/>
                    <a:pt x="410133" y="313509"/>
                    <a:pt x="410133" y="299401"/>
                  </a:cubicBezTo>
                  <a:close/>
                  <a:moveTo>
                    <a:pt x="299480" y="25752"/>
                  </a:moveTo>
                  <a:cubicBezTo>
                    <a:pt x="299480" y="53296"/>
                    <a:pt x="299480" y="80616"/>
                    <a:pt x="299480" y="108608"/>
                  </a:cubicBezTo>
                  <a:cubicBezTo>
                    <a:pt x="303512" y="105473"/>
                    <a:pt x="307096" y="102562"/>
                    <a:pt x="310680" y="99875"/>
                  </a:cubicBezTo>
                  <a:cubicBezTo>
                    <a:pt x="317847" y="94276"/>
                    <a:pt x="323224" y="94276"/>
                    <a:pt x="330391" y="99875"/>
                  </a:cubicBezTo>
                  <a:cubicBezTo>
                    <a:pt x="333975" y="102562"/>
                    <a:pt x="337335" y="105473"/>
                    <a:pt x="341367" y="108608"/>
                  </a:cubicBezTo>
                  <a:cubicBezTo>
                    <a:pt x="341367" y="80392"/>
                    <a:pt x="341367" y="53072"/>
                    <a:pt x="341367" y="25752"/>
                  </a:cubicBezTo>
                  <a:cubicBezTo>
                    <a:pt x="327479" y="25752"/>
                    <a:pt x="313592" y="25752"/>
                    <a:pt x="299480" y="25752"/>
                  </a:cubicBezTo>
                  <a:close/>
                </a:path>
              </a:pathLst>
            </a:custGeom>
            <a:grpFill/>
            <a:ln w="2240" cap="flat">
              <a:noFill/>
              <a:prstDash val="solid"/>
              <a:miter/>
            </a:ln>
          </p:spPr>
          <p:txBody>
            <a:bodyPr rtlCol="0" anchor="ctr"/>
            <a:lstStyle/>
            <a:p>
              <a:endParaRPr lang="ru-RU"/>
            </a:p>
          </p:txBody>
        </p:sp>
        <p:sp>
          <p:nvSpPr>
            <p:cNvPr id="640" name="Полилиния 639">
              <a:extLst>
                <a:ext uri="{FF2B5EF4-FFF2-40B4-BE49-F238E27FC236}">
                  <a16:creationId xmlns:a16="http://schemas.microsoft.com/office/drawing/2014/main" id="{41016ACE-1551-1CF8-F05B-BA59836207C5}"/>
                </a:ext>
              </a:extLst>
            </p:cNvPr>
            <p:cNvSpPr/>
            <p:nvPr/>
          </p:nvSpPr>
          <p:spPr>
            <a:xfrm>
              <a:off x="5703411" y="3731087"/>
              <a:ext cx="121341" cy="26236"/>
            </a:xfrm>
            <a:custGeom>
              <a:avLst/>
              <a:gdLst>
                <a:gd name="connsiteX0" fmla="*/ 60630 w 121341"/>
                <a:gd name="connsiteY0" fmla="*/ 26200 h 26236"/>
                <a:gd name="connsiteX1" fmla="*/ 14711 w 121341"/>
                <a:gd name="connsiteY1" fmla="*/ 26200 h 26236"/>
                <a:gd name="connsiteX2" fmla="*/ 599 w 121341"/>
                <a:gd name="connsiteY2" fmla="*/ 16795 h 26236"/>
                <a:gd name="connsiteX3" fmla="*/ 9783 w 121341"/>
                <a:gd name="connsiteY3" fmla="*/ 672 h 26236"/>
                <a:gd name="connsiteX4" fmla="*/ 15607 w 121341"/>
                <a:gd name="connsiteY4" fmla="*/ 0 h 26236"/>
                <a:gd name="connsiteX5" fmla="*/ 105652 w 121341"/>
                <a:gd name="connsiteY5" fmla="*/ 0 h 26236"/>
                <a:gd name="connsiteX6" fmla="*/ 112820 w 121341"/>
                <a:gd name="connsiteY6" fmla="*/ 896 h 26236"/>
                <a:gd name="connsiteX7" fmla="*/ 121332 w 121341"/>
                <a:gd name="connsiteY7" fmla="*/ 13436 h 26236"/>
                <a:gd name="connsiteX8" fmla="*/ 111924 w 121341"/>
                <a:gd name="connsiteY8" fmla="*/ 25081 h 26236"/>
                <a:gd name="connsiteX9" fmla="*/ 105652 w 121341"/>
                <a:gd name="connsiteY9" fmla="*/ 25752 h 26236"/>
                <a:gd name="connsiteX10" fmla="*/ 60630 w 121341"/>
                <a:gd name="connsiteY10" fmla="*/ 26200 h 2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41" h="26236">
                  <a:moveTo>
                    <a:pt x="60630" y="26200"/>
                  </a:moveTo>
                  <a:cubicBezTo>
                    <a:pt x="45398" y="26200"/>
                    <a:pt x="29943" y="26200"/>
                    <a:pt x="14711" y="26200"/>
                  </a:cubicBezTo>
                  <a:cubicBezTo>
                    <a:pt x="7319" y="26200"/>
                    <a:pt x="2615" y="23065"/>
                    <a:pt x="599" y="16795"/>
                  </a:cubicBezTo>
                  <a:cubicBezTo>
                    <a:pt x="-1641" y="9853"/>
                    <a:pt x="2615" y="2463"/>
                    <a:pt x="9783" y="672"/>
                  </a:cubicBezTo>
                  <a:cubicBezTo>
                    <a:pt x="11799" y="224"/>
                    <a:pt x="13815" y="0"/>
                    <a:pt x="15607" y="0"/>
                  </a:cubicBezTo>
                  <a:cubicBezTo>
                    <a:pt x="45622" y="0"/>
                    <a:pt x="75637" y="0"/>
                    <a:pt x="105652" y="0"/>
                  </a:cubicBezTo>
                  <a:cubicBezTo>
                    <a:pt x="108116" y="0"/>
                    <a:pt x="110580" y="224"/>
                    <a:pt x="112820" y="896"/>
                  </a:cubicBezTo>
                  <a:cubicBezTo>
                    <a:pt x="117972" y="2463"/>
                    <a:pt x="121556" y="8062"/>
                    <a:pt x="121332" y="13436"/>
                  </a:cubicBezTo>
                  <a:cubicBezTo>
                    <a:pt x="121108" y="19034"/>
                    <a:pt x="117300" y="23961"/>
                    <a:pt x="111924" y="25081"/>
                  </a:cubicBezTo>
                  <a:cubicBezTo>
                    <a:pt x="109908" y="25529"/>
                    <a:pt x="107668" y="25752"/>
                    <a:pt x="105652" y="25752"/>
                  </a:cubicBezTo>
                  <a:cubicBezTo>
                    <a:pt x="90645" y="26424"/>
                    <a:pt x="75637" y="26200"/>
                    <a:pt x="60630" y="26200"/>
                  </a:cubicBezTo>
                  <a:close/>
                </a:path>
              </a:pathLst>
            </a:custGeom>
            <a:grpFill/>
            <a:ln w="2240" cap="flat">
              <a:noFill/>
              <a:prstDash val="solid"/>
              <a:miter/>
            </a:ln>
          </p:spPr>
          <p:txBody>
            <a:bodyPr rtlCol="0" anchor="ctr"/>
            <a:lstStyle/>
            <a:p>
              <a:endParaRPr lang="ru-RU"/>
            </a:p>
          </p:txBody>
        </p:sp>
        <p:sp>
          <p:nvSpPr>
            <p:cNvPr id="641" name="Полилиния 640">
              <a:extLst>
                <a:ext uri="{FF2B5EF4-FFF2-40B4-BE49-F238E27FC236}">
                  <a16:creationId xmlns:a16="http://schemas.microsoft.com/office/drawing/2014/main" id="{64170D12-E6CB-5753-72CD-6FA9AD30D072}"/>
                </a:ext>
              </a:extLst>
            </p:cNvPr>
            <p:cNvSpPr/>
            <p:nvPr/>
          </p:nvSpPr>
          <p:spPr>
            <a:xfrm>
              <a:off x="5703257" y="3677020"/>
              <a:ext cx="121609" cy="25852"/>
            </a:xfrm>
            <a:custGeom>
              <a:avLst/>
              <a:gdLst>
                <a:gd name="connsiteX0" fmla="*/ 60783 w 121609"/>
                <a:gd name="connsiteY0" fmla="*/ 25628 h 25852"/>
                <a:gd name="connsiteX1" fmla="*/ 16208 w 121609"/>
                <a:gd name="connsiteY1" fmla="*/ 25628 h 25852"/>
                <a:gd name="connsiteX2" fmla="*/ 8593 w 121609"/>
                <a:gd name="connsiteY2" fmla="*/ 24732 h 25852"/>
                <a:gd name="connsiteX3" fmla="*/ 81 w 121609"/>
                <a:gd name="connsiteY3" fmla="*/ 11520 h 25852"/>
                <a:gd name="connsiteX4" fmla="*/ 12400 w 121609"/>
                <a:gd name="connsiteY4" fmla="*/ 100 h 25852"/>
                <a:gd name="connsiteX5" fmla="*/ 22704 w 121609"/>
                <a:gd name="connsiteY5" fmla="*/ 100 h 25852"/>
                <a:gd name="connsiteX6" fmla="*/ 107822 w 121609"/>
                <a:gd name="connsiteY6" fmla="*/ 100 h 25852"/>
                <a:gd name="connsiteX7" fmla="*/ 120365 w 121609"/>
                <a:gd name="connsiteY7" fmla="*/ 7713 h 25852"/>
                <a:gd name="connsiteX8" fmla="*/ 118574 w 121609"/>
                <a:gd name="connsiteY8" fmla="*/ 21149 h 25852"/>
                <a:gd name="connsiteX9" fmla="*/ 107598 w 121609"/>
                <a:gd name="connsiteY9" fmla="*/ 25852 h 25852"/>
                <a:gd name="connsiteX10" fmla="*/ 89231 w 121609"/>
                <a:gd name="connsiteY10" fmla="*/ 25852 h 25852"/>
                <a:gd name="connsiteX11" fmla="*/ 60783 w 121609"/>
                <a:gd name="connsiteY11" fmla="*/ 25628 h 2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609" h="25852">
                  <a:moveTo>
                    <a:pt x="60783" y="25628"/>
                  </a:moveTo>
                  <a:cubicBezTo>
                    <a:pt x="46000" y="25628"/>
                    <a:pt x="30992" y="25628"/>
                    <a:pt x="16208" y="25628"/>
                  </a:cubicBezTo>
                  <a:cubicBezTo>
                    <a:pt x="13745" y="25628"/>
                    <a:pt x="11057" y="25404"/>
                    <a:pt x="8593" y="24732"/>
                  </a:cubicBezTo>
                  <a:cubicBezTo>
                    <a:pt x="2993" y="22941"/>
                    <a:pt x="-591" y="17119"/>
                    <a:pt x="81" y="11520"/>
                  </a:cubicBezTo>
                  <a:cubicBezTo>
                    <a:pt x="977" y="5250"/>
                    <a:pt x="5905" y="547"/>
                    <a:pt x="12400" y="100"/>
                  </a:cubicBezTo>
                  <a:cubicBezTo>
                    <a:pt x="15760" y="-125"/>
                    <a:pt x="19120" y="100"/>
                    <a:pt x="22704" y="100"/>
                  </a:cubicBezTo>
                  <a:cubicBezTo>
                    <a:pt x="51152" y="100"/>
                    <a:pt x="79375" y="100"/>
                    <a:pt x="107822" y="100"/>
                  </a:cubicBezTo>
                  <a:cubicBezTo>
                    <a:pt x="113646" y="100"/>
                    <a:pt x="117902" y="2563"/>
                    <a:pt x="120365" y="7713"/>
                  </a:cubicBezTo>
                  <a:cubicBezTo>
                    <a:pt x="122605" y="12640"/>
                    <a:pt x="121710" y="17119"/>
                    <a:pt x="118574" y="21149"/>
                  </a:cubicBezTo>
                  <a:cubicBezTo>
                    <a:pt x="115886" y="24732"/>
                    <a:pt x="111854" y="25852"/>
                    <a:pt x="107598" y="25852"/>
                  </a:cubicBezTo>
                  <a:cubicBezTo>
                    <a:pt x="101550" y="25852"/>
                    <a:pt x="95502" y="25852"/>
                    <a:pt x="89231" y="25852"/>
                  </a:cubicBezTo>
                  <a:cubicBezTo>
                    <a:pt x="79599" y="25628"/>
                    <a:pt x="70191" y="25628"/>
                    <a:pt x="60783" y="25628"/>
                  </a:cubicBezTo>
                  <a:close/>
                </a:path>
              </a:pathLst>
            </a:custGeom>
            <a:grpFill/>
            <a:ln w="2240" cap="flat">
              <a:noFill/>
              <a:prstDash val="solid"/>
              <a:miter/>
            </a:ln>
          </p:spPr>
          <p:txBody>
            <a:bodyPr rtlCol="0" anchor="ctr"/>
            <a:lstStyle/>
            <a:p>
              <a:endParaRPr lang="ru-RU"/>
            </a:p>
          </p:txBody>
        </p:sp>
        <p:sp>
          <p:nvSpPr>
            <p:cNvPr id="642" name="Полилиния 641">
              <a:extLst>
                <a:ext uri="{FF2B5EF4-FFF2-40B4-BE49-F238E27FC236}">
                  <a16:creationId xmlns:a16="http://schemas.microsoft.com/office/drawing/2014/main" id="{9896D8DA-1191-8A00-D073-251CAA102BC3}"/>
                </a:ext>
              </a:extLst>
            </p:cNvPr>
            <p:cNvSpPr/>
            <p:nvPr/>
          </p:nvSpPr>
          <p:spPr>
            <a:xfrm>
              <a:off x="5702977" y="3786300"/>
              <a:ext cx="121810" cy="25628"/>
            </a:xfrm>
            <a:custGeom>
              <a:avLst/>
              <a:gdLst>
                <a:gd name="connsiteX0" fmla="*/ 61063 w 121810"/>
                <a:gd name="connsiteY0" fmla="*/ 100 h 25628"/>
                <a:gd name="connsiteX1" fmla="*/ 107430 w 121810"/>
                <a:gd name="connsiteY1" fmla="*/ 100 h 25628"/>
                <a:gd name="connsiteX2" fmla="*/ 118405 w 121810"/>
                <a:gd name="connsiteY2" fmla="*/ 4354 h 25628"/>
                <a:gd name="connsiteX3" fmla="*/ 120645 w 121810"/>
                <a:gd name="connsiteY3" fmla="*/ 17790 h 25628"/>
                <a:gd name="connsiteX4" fmla="*/ 108550 w 121810"/>
                <a:gd name="connsiteY4" fmla="*/ 25628 h 25628"/>
                <a:gd name="connsiteX5" fmla="*/ 68903 w 121810"/>
                <a:gd name="connsiteY5" fmla="*/ 25628 h 25628"/>
                <a:gd name="connsiteX6" fmla="*/ 13128 w 121810"/>
                <a:gd name="connsiteY6" fmla="*/ 25628 h 25628"/>
                <a:gd name="connsiteX7" fmla="*/ 137 w 121810"/>
                <a:gd name="connsiteY7" fmla="*/ 14431 h 25628"/>
                <a:gd name="connsiteX8" fmla="*/ 8648 w 121810"/>
                <a:gd name="connsiteY8" fmla="*/ 771 h 25628"/>
                <a:gd name="connsiteX9" fmla="*/ 15816 w 121810"/>
                <a:gd name="connsiteY9" fmla="*/ 100 h 25628"/>
                <a:gd name="connsiteX10" fmla="*/ 61063 w 121810"/>
                <a:gd name="connsiteY10" fmla="*/ 100 h 2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10" h="25628">
                  <a:moveTo>
                    <a:pt x="61063" y="100"/>
                  </a:moveTo>
                  <a:cubicBezTo>
                    <a:pt x="76518" y="100"/>
                    <a:pt x="91974" y="100"/>
                    <a:pt x="107430" y="100"/>
                  </a:cubicBezTo>
                  <a:cubicBezTo>
                    <a:pt x="111685" y="100"/>
                    <a:pt x="115717" y="995"/>
                    <a:pt x="118405" y="4354"/>
                  </a:cubicBezTo>
                  <a:cubicBezTo>
                    <a:pt x="121765" y="8385"/>
                    <a:pt x="122885" y="12864"/>
                    <a:pt x="120645" y="17790"/>
                  </a:cubicBezTo>
                  <a:cubicBezTo>
                    <a:pt x="118405" y="22941"/>
                    <a:pt x="114150" y="25628"/>
                    <a:pt x="108550" y="25628"/>
                  </a:cubicBezTo>
                  <a:cubicBezTo>
                    <a:pt x="95334" y="25628"/>
                    <a:pt x="82118" y="25628"/>
                    <a:pt x="68903" y="25628"/>
                  </a:cubicBezTo>
                  <a:cubicBezTo>
                    <a:pt x="50311" y="25628"/>
                    <a:pt x="31720" y="25628"/>
                    <a:pt x="13128" y="25628"/>
                  </a:cubicBezTo>
                  <a:cubicBezTo>
                    <a:pt x="6408" y="25628"/>
                    <a:pt x="1033" y="20926"/>
                    <a:pt x="137" y="14431"/>
                  </a:cubicBezTo>
                  <a:cubicBezTo>
                    <a:pt x="-759" y="8833"/>
                    <a:pt x="2825" y="2563"/>
                    <a:pt x="8648" y="771"/>
                  </a:cubicBezTo>
                  <a:cubicBezTo>
                    <a:pt x="10888" y="100"/>
                    <a:pt x="13352" y="100"/>
                    <a:pt x="15816" y="100"/>
                  </a:cubicBezTo>
                  <a:cubicBezTo>
                    <a:pt x="31048" y="-124"/>
                    <a:pt x="46056" y="100"/>
                    <a:pt x="61063" y="100"/>
                  </a:cubicBezTo>
                  <a:close/>
                </a:path>
              </a:pathLst>
            </a:custGeom>
            <a:grpFill/>
            <a:ln w="2240" cap="flat">
              <a:noFill/>
              <a:prstDash val="solid"/>
              <a:miter/>
            </a:ln>
          </p:spPr>
          <p:txBody>
            <a:bodyPr rtlCol="0" anchor="ctr"/>
            <a:lstStyle/>
            <a:p>
              <a:endParaRPr lang="ru-RU"/>
            </a:p>
          </p:txBody>
        </p:sp>
        <p:sp>
          <p:nvSpPr>
            <p:cNvPr id="643" name="Полилиния 642">
              <a:extLst>
                <a:ext uri="{FF2B5EF4-FFF2-40B4-BE49-F238E27FC236}">
                  <a16:creationId xmlns:a16="http://schemas.microsoft.com/office/drawing/2014/main" id="{A932A577-6F1D-1538-9C66-47A36A3ABF89}"/>
                </a:ext>
              </a:extLst>
            </p:cNvPr>
            <p:cNvSpPr/>
            <p:nvPr/>
          </p:nvSpPr>
          <p:spPr>
            <a:xfrm>
              <a:off x="5703268" y="3841039"/>
              <a:ext cx="121381" cy="25528"/>
            </a:xfrm>
            <a:custGeom>
              <a:avLst/>
              <a:gdLst>
                <a:gd name="connsiteX0" fmla="*/ 60772 w 121381"/>
                <a:gd name="connsiteY0" fmla="*/ 0 h 25528"/>
                <a:gd name="connsiteX1" fmla="*/ 108707 w 121381"/>
                <a:gd name="connsiteY1" fmla="*/ 0 h 25528"/>
                <a:gd name="connsiteX2" fmla="*/ 121251 w 121381"/>
                <a:gd name="connsiteY2" fmla="*/ 10973 h 25528"/>
                <a:gd name="connsiteX3" fmla="*/ 112515 w 121381"/>
                <a:gd name="connsiteY3" fmla="*/ 24857 h 25528"/>
                <a:gd name="connsiteX4" fmla="*/ 108707 w 121381"/>
                <a:gd name="connsiteY4" fmla="*/ 25529 h 25528"/>
                <a:gd name="connsiteX5" fmla="*/ 12614 w 121381"/>
                <a:gd name="connsiteY5" fmla="*/ 25529 h 25528"/>
                <a:gd name="connsiteX6" fmla="*/ 70 w 121381"/>
                <a:gd name="connsiteY6" fmla="*/ 14108 h 25528"/>
                <a:gd name="connsiteX7" fmla="*/ 9702 w 121381"/>
                <a:gd name="connsiteY7" fmla="*/ 448 h 25528"/>
                <a:gd name="connsiteX8" fmla="*/ 14854 w 121381"/>
                <a:gd name="connsiteY8" fmla="*/ 0 h 25528"/>
                <a:gd name="connsiteX9" fmla="*/ 60772 w 121381"/>
                <a:gd name="connsiteY9" fmla="*/ 0 h 2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381" h="25528">
                  <a:moveTo>
                    <a:pt x="60772" y="0"/>
                  </a:moveTo>
                  <a:cubicBezTo>
                    <a:pt x="76676" y="0"/>
                    <a:pt x="92804" y="0"/>
                    <a:pt x="108707" y="0"/>
                  </a:cubicBezTo>
                  <a:cubicBezTo>
                    <a:pt x="115203" y="0"/>
                    <a:pt x="120355" y="4703"/>
                    <a:pt x="121251" y="10973"/>
                  </a:cubicBezTo>
                  <a:cubicBezTo>
                    <a:pt x="122147" y="16795"/>
                    <a:pt x="118339" y="22841"/>
                    <a:pt x="112515" y="24857"/>
                  </a:cubicBezTo>
                  <a:cubicBezTo>
                    <a:pt x="111395" y="25305"/>
                    <a:pt x="110051" y="25529"/>
                    <a:pt x="108707" y="25529"/>
                  </a:cubicBezTo>
                  <a:cubicBezTo>
                    <a:pt x="76676" y="25529"/>
                    <a:pt x="44645" y="25529"/>
                    <a:pt x="12614" y="25529"/>
                  </a:cubicBezTo>
                  <a:cubicBezTo>
                    <a:pt x="5894" y="25529"/>
                    <a:pt x="742" y="20602"/>
                    <a:pt x="70" y="14108"/>
                  </a:cubicBezTo>
                  <a:cubicBezTo>
                    <a:pt x="-602" y="8062"/>
                    <a:pt x="3654" y="2015"/>
                    <a:pt x="9702" y="448"/>
                  </a:cubicBezTo>
                  <a:cubicBezTo>
                    <a:pt x="11269" y="0"/>
                    <a:pt x="13062" y="0"/>
                    <a:pt x="14854" y="0"/>
                  </a:cubicBezTo>
                  <a:cubicBezTo>
                    <a:pt x="30085" y="0"/>
                    <a:pt x="45541" y="0"/>
                    <a:pt x="60772" y="0"/>
                  </a:cubicBezTo>
                  <a:close/>
                </a:path>
              </a:pathLst>
            </a:custGeom>
            <a:grpFill/>
            <a:ln w="2240" cap="flat">
              <a:noFill/>
              <a:prstDash val="solid"/>
              <a:miter/>
            </a:ln>
          </p:spPr>
          <p:txBody>
            <a:bodyPr rtlCol="0" anchor="ctr"/>
            <a:lstStyle/>
            <a:p>
              <a:endParaRPr lang="ru-RU"/>
            </a:p>
          </p:txBody>
        </p:sp>
        <p:sp>
          <p:nvSpPr>
            <p:cNvPr id="644" name="Полилиния 643">
              <a:extLst>
                <a:ext uri="{FF2B5EF4-FFF2-40B4-BE49-F238E27FC236}">
                  <a16:creationId xmlns:a16="http://schemas.microsoft.com/office/drawing/2014/main" id="{45EDC1D9-FA5D-4959-B90B-C93E2F7C7131}"/>
                </a:ext>
              </a:extLst>
            </p:cNvPr>
            <p:cNvSpPr/>
            <p:nvPr/>
          </p:nvSpPr>
          <p:spPr>
            <a:xfrm>
              <a:off x="5908292" y="3786175"/>
              <a:ext cx="121470" cy="25528"/>
            </a:xfrm>
            <a:custGeom>
              <a:avLst/>
              <a:gdLst>
                <a:gd name="connsiteX0" fmla="*/ 60926 w 121470"/>
                <a:gd name="connsiteY0" fmla="*/ 224 h 25528"/>
                <a:gd name="connsiteX1" fmla="*/ 108861 w 121470"/>
                <a:gd name="connsiteY1" fmla="*/ 224 h 25528"/>
                <a:gd name="connsiteX2" fmla="*/ 120509 w 121470"/>
                <a:gd name="connsiteY2" fmla="*/ 17467 h 25528"/>
                <a:gd name="connsiteX3" fmla="*/ 108637 w 121470"/>
                <a:gd name="connsiteY3" fmla="*/ 25529 h 25528"/>
                <a:gd name="connsiteX4" fmla="*/ 12992 w 121470"/>
                <a:gd name="connsiteY4" fmla="*/ 25529 h 25528"/>
                <a:gd name="connsiteX5" fmla="*/ 0 w 121470"/>
                <a:gd name="connsiteY5" fmla="*/ 12540 h 25528"/>
                <a:gd name="connsiteX6" fmla="*/ 12768 w 121470"/>
                <a:gd name="connsiteY6" fmla="*/ 0 h 25528"/>
                <a:gd name="connsiteX7" fmla="*/ 60926 w 121470"/>
                <a:gd name="connsiteY7" fmla="*/ 224 h 25528"/>
                <a:gd name="connsiteX8" fmla="*/ 60926 w 121470"/>
                <a:gd name="connsiteY8" fmla="*/ 224 h 2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470" h="25528">
                  <a:moveTo>
                    <a:pt x="60926" y="224"/>
                  </a:moveTo>
                  <a:cubicBezTo>
                    <a:pt x="76830" y="224"/>
                    <a:pt x="92958" y="0"/>
                    <a:pt x="108861" y="224"/>
                  </a:cubicBezTo>
                  <a:cubicBezTo>
                    <a:pt x="118045" y="448"/>
                    <a:pt x="123869" y="9181"/>
                    <a:pt x="120509" y="17467"/>
                  </a:cubicBezTo>
                  <a:cubicBezTo>
                    <a:pt x="118269" y="22617"/>
                    <a:pt x="114237" y="25529"/>
                    <a:pt x="108637" y="25529"/>
                  </a:cubicBezTo>
                  <a:cubicBezTo>
                    <a:pt x="76830" y="25529"/>
                    <a:pt x="44799" y="25529"/>
                    <a:pt x="12992" y="25529"/>
                  </a:cubicBezTo>
                  <a:cubicBezTo>
                    <a:pt x="5600" y="25529"/>
                    <a:pt x="0" y="19482"/>
                    <a:pt x="0" y="12540"/>
                  </a:cubicBezTo>
                  <a:cubicBezTo>
                    <a:pt x="0" y="5598"/>
                    <a:pt x="5376" y="0"/>
                    <a:pt x="12768" y="0"/>
                  </a:cubicBezTo>
                  <a:cubicBezTo>
                    <a:pt x="28896" y="0"/>
                    <a:pt x="45023" y="224"/>
                    <a:pt x="60926" y="224"/>
                  </a:cubicBezTo>
                  <a:lnTo>
                    <a:pt x="60926" y="224"/>
                  </a:lnTo>
                  <a:close/>
                </a:path>
              </a:pathLst>
            </a:custGeom>
            <a:grpFill/>
            <a:ln w="2240" cap="flat">
              <a:noFill/>
              <a:prstDash val="solid"/>
              <a:miter/>
            </a:ln>
          </p:spPr>
          <p:txBody>
            <a:bodyPr rtlCol="0" anchor="ctr"/>
            <a:lstStyle/>
            <a:p>
              <a:endParaRPr lang="ru-RU"/>
            </a:p>
          </p:txBody>
        </p:sp>
        <p:sp>
          <p:nvSpPr>
            <p:cNvPr id="645" name="Полилиния 644">
              <a:extLst>
                <a:ext uri="{FF2B5EF4-FFF2-40B4-BE49-F238E27FC236}">
                  <a16:creationId xmlns:a16="http://schemas.microsoft.com/office/drawing/2014/main" id="{A5D70830-E4F2-2E0B-9854-0D03FB64A3DF}"/>
                </a:ext>
              </a:extLst>
            </p:cNvPr>
            <p:cNvSpPr/>
            <p:nvPr/>
          </p:nvSpPr>
          <p:spPr>
            <a:xfrm>
              <a:off x="5908517" y="3841039"/>
              <a:ext cx="121534" cy="25528"/>
            </a:xfrm>
            <a:custGeom>
              <a:avLst/>
              <a:gdLst>
                <a:gd name="connsiteX0" fmla="*/ 61151 w 121534"/>
                <a:gd name="connsiteY0" fmla="*/ 0 h 25528"/>
                <a:gd name="connsiteX1" fmla="*/ 108861 w 121534"/>
                <a:gd name="connsiteY1" fmla="*/ 0 h 25528"/>
                <a:gd name="connsiteX2" fmla="*/ 121405 w 121534"/>
                <a:gd name="connsiteY2" fmla="*/ 10973 h 25528"/>
                <a:gd name="connsiteX3" fmla="*/ 112445 w 121534"/>
                <a:gd name="connsiteY3" fmla="*/ 24857 h 25528"/>
                <a:gd name="connsiteX4" fmla="*/ 107069 w 121534"/>
                <a:gd name="connsiteY4" fmla="*/ 25529 h 25528"/>
                <a:gd name="connsiteX5" fmla="*/ 14335 w 121534"/>
                <a:gd name="connsiteY5" fmla="*/ 25529 h 25528"/>
                <a:gd name="connsiteX6" fmla="*/ 0 w 121534"/>
                <a:gd name="connsiteY6" fmla="*/ 12764 h 25528"/>
                <a:gd name="connsiteX7" fmla="*/ 14335 w 121534"/>
                <a:gd name="connsiteY7" fmla="*/ 0 h 25528"/>
                <a:gd name="connsiteX8" fmla="*/ 61151 w 121534"/>
                <a:gd name="connsiteY8" fmla="*/ 0 h 2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534" h="25528">
                  <a:moveTo>
                    <a:pt x="61151" y="0"/>
                  </a:moveTo>
                  <a:cubicBezTo>
                    <a:pt x="77054" y="0"/>
                    <a:pt x="92958" y="0"/>
                    <a:pt x="108861" y="0"/>
                  </a:cubicBezTo>
                  <a:cubicBezTo>
                    <a:pt x="115357" y="0"/>
                    <a:pt x="120509" y="4703"/>
                    <a:pt x="121405" y="10973"/>
                  </a:cubicBezTo>
                  <a:cubicBezTo>
                    <a:pt x="122300" y="16795"/>
                    <a:pt x="118493" y="22841"/>
                    <a:pt x="112445" y="24857"/>
                  </a:cubicBezTo>
                  <a:cubicBezTo>
                    <a:pt x="110653" y="25305"/>
                    <a:pt x="108861" y="25529"/>
                    <a:pt x="107069" y="25529"/>
                  </a:cubicBezTo>
                  <a:cubicBezTo>
                    <a:pt x="76158" y="25529"/>
                    <a:pt x="45247" y="25529"/>
                    <a:pt x="14335" y="25529"/>
                  </a:cubicBezTo>
                  <a:cubicBezTo>
                    <a:pt x="5600" y="25529"/>
                    <a:pt x="0" y="20378"/>
                    <a:pt x="0" y="12764"/>
                  </a:cubicBezTo>
                  <a:cubicBezTo>
                    <a:pt x="0" y="5374"/>
                    <a:pt x="5824" y="0"/>
                    <a:pt x="14335" y="0"/>
                  </a:cubicBezTo>
                  <a:cubicBezTo>
                    <a:pt x="29791" y="0"/>
                    <a:pt x="45471" y="0"/>
                    <a:pt x="61151" y="0"/>
                  </a:cubicBezTo>
                  <a:close/>
                </a:path>
              </a:pathLst>
            </a:custGeom>
            <a:grpFill/>
            <a:ln w="2240" cap="flat">
              <a:noFill/>
              <a:prstDash val="solid"/>
              <a:miter/>
            </a:ln>
          </p:spPr>
          <p:txBody>
            <a:bodyPr rtlCol="0" anchor="ctr"/>
            <a:lstStyle/>
            <a:p>
              <a:endParaRPr lang="ru-RU"/>
            </a:p>
          </p:txBody>
        </p:sp>
      </p:grpSp>
      <p:sp>
        <p:nvSpPr>
          <p:cNvPr id="646" name="Полилиния 645">
            <a:extLst>
              <a:ext uri="{FF2B5EF4-FFF2-40B4-BE49-F238E27FC236}">
                <a16:creationId xmlns:a16="http://schemas.microsoft.com/office/drawing/2014/main" id="{8D1BE894-1334-80F7-7E92-71554A8E8817}"/>
              </a:ext>
            </a:extLst>
          </p:cNvPr>
          <p:cNvSpPr/>
          <p:nvPr/>
        </p:nvSpPr>
        <p:spPr>
          <a:xfrm>
            <a:off x="10023403" y="5372375"/>
            <a:ext cx="305543" cy="264608"/>
          </a:xfrm>
          <a:custGeom>
            <a:avLst/>
            <a:gdLst>
              <a:gd name="connsiteX0" fmla="*/ 419636 w 419860"/>
              <a:gd name="connsiteY0" fmla="*/ 29972 h 363609"/>
              <a:gd name="connsiteX1" fmla="*/ 412244 w 419860"/>
              <a:gd name="connsiteY1" fmla="*/ 59532 h 363609"/>
              <a:gd name="connsiteX2" fmla="*/ 355350 w 419860"/>
              <a:gd name="connsiteY2" fmla="*/ 301605 h 363609"/>
              <a:gd name="connsiteX3" fmla="*/ 345942 w 419860"/>
              <a:gd name="connsiteY3" fmla="*/ 341689 h 363609"/>
              <a:gd name="connsiteX4" fmla="*/ 302935 w 419860"/>
              <a:gd name="connsiteY4" fmla="*/ 356693 h 363609"/>
              <a:gd name="connsiteX5" fmla="*/ 229017 w 419860"/>
              <a:gd name="connsiteY5" fmla="*/ 296231 h 363609"/>
              <a:gd name="connsiteX6" fmla="*/ 221849 w 419860"/>
              <a:gd name="connsiteY6" fmla="*/ 295783 h 363609"/>
              <a:gd name="connsiteX7" fmla="*/ 157563 w 419860"/>
              <a:gd name="connsiteY7" fmla="*/ 343929 h 363609"/>
              <a:gd name="connsiteX8" fmla="*/ 153979 w 419860"/>
              <a:gd name="connsiteY8" fmla="*/ 346616 h 363609"/>
              <a:gd name="connsiteX9" fmla="*/ 134716 w 419860"/>
              <a:gd name="connsiteY9" fmla="*/ 339450 h 363609"/>
              <a:gd name="connsiteX10" fmla="*/ 127996 w 419860"/>
              <a:gd name="connsiteY10" fmla="*/ 309891 h 363609"/>
              <a:gd name="connsiteX11" fmla="*/ 107388 w 419860"/>
              <a:gd name="connsiteY11" fmla="*/ 213375 h 363609"/>
              <a:gd name="connsiteX12" fmla="*/ 103132 w 419860"/>
              <a:gd name="connsiteY12" fmla="*/ 208224 h 363609"/>
              <a:gd name="connsiteX13" fmla="*/ 16223 w 419860"/>
              <a:gd name="connsiteY13" fmla="*/ 170155 h 363609"/>
              <a:gd name="connsiteX14" fmla="*/ 2783 w 419860"/>
              <a:gd name="connsiteY14" fmla="*/ 135222 h 363609"/>
              <a:gd name="connsiteX15" fmla="*/ 19359 w 419860"/>
              <a:gd name="connsiteY15" fmla="*/ 121786 h 363609"/>
              <a:gd name="connsiteX16" fmla="*/ 280312 w 419860"/>
              <a:gd name="connsiteY16" fmla="*/ 35795 h 363609"/>
              <a:gd name="connsiteX17" fmla="*/ 381109 w 419860"/>
              <a:gd name="connsiteY17" fmla="*/ 2428 h 363609"/>
              <a:gd name="connsiteX18" fmla="*/ 419860 w 419860"/>
              <a:gd name="connsiteY18" fmla="*/ 20343 h 363609"/>
              <a:gd name="connsiteX19" fmla="*/ 419636 w 419860"/>
              <a:gd name="connsiteY19" fmla="*/ 29972 h 363609"/>
              <a:gd name="connsiteX20" fmla="*/ 320855 w 419860"/>
              <a:gd name="connsiteY20" fmla="*/ 339450 h 363609"/>
              <a:gd name="connsiteX21" fmla="*/ 394997 w 419860"/>
              <a:gd name="connsiteY21" fmla="*/ 24150 h 363609"/>
              <a:gd name="connsiteX22" fmla="*/ 24062 w 419860"/>
              <a:gd name="connsiteY22" fmla="*/ 146418 h 363609"/>
              <a:gd name="connsiteX23" fmla="*/ 27422 w 419860"/>
              <a:gd name="connsiteY23" fmla="*/ 148210 h 363609"/>
              <a:gd name="connsiteX24" fmla="*/ 113436 w 419860"/>
              <a:gd name="connsiteY24" fmla="*/ 185831 h 363609"/>
              <a:gd name="connsiteX25" fmla="*/ 119932 w 419860"/>
              <a:gd name="connsiteY25" fmla="*/ 185159 h 363609"/>
              <a:gd name="connsiteX26" fmla="*/ 240441 w 419860"/>
              <a:gd name="connsiteY26" fmla="*/ 118202 h 363609"/>
              <a:gd name="connsiteX27" fmla="*/ 305175 w 419860"/>
              <a:gd name="connsiteY27" fmla="*/ 82149 h 363609"/>
              <a:gd name="connsiteX28" fmla="*/ 320855 w 419860"/>
              <a:gd name="connsiteY28" fmla="*/ 81925 h 363609"/>
              <a:gd name="connsiteX29" fmla="*/ 320631 w 419860"/>
              <a:gd name="connsiteY29" fmla="*/ 102079 h 363609"/>
              <a:gd name="connsiteX30" fmla="*/ 196538 w 419860"/>
              <a:gd name="connsiteY30" fmla="*/ 231738 h 363609"/>
              <a:gd name="connsiteX31" fmla="*/ 193626 w 419860"/>
              <a:gd name="connsiteY31" fmla="*/ 234873 h 363609"/>
              <a:gd name="connsiteX32" fmla="*/ 320855 w 419860"/>
              <a:gd name="connsiteY32" fmla="*/ 339450 h 363609"/>
              <a:gd name="connsiteX33" fmla="*/ 147931 w 419860"/>
              <a:gd name="connsiteY33" fmla="*/ 285034 h 363609"/>
              <a:gd name="connsiteX34" fmla="*/ 149275 w 419860"/>
              <a:gd name="connsiteY34" fmla="*/ 281899 h 363609"/>
              <a:gd name="connsiteX35" fmla="*/ 162267 w 419860"/>
              <a:gd name="connsiteY35" fmla="*/ 236888 h 363609"/>
              <a:gd name="connsiteX36" fmla="*/ 168987 w 419860"/>
              <a:gd name="connsiteY36" fmla="*/ 225019 h 363609"/>
              <a:gd name="connsiteX37" fmla="*/ 243129 w 419860"/>
              <a:gd name="connsiteY37" fmla="*/ 147538 h 363609"/>
              <a:gd name="connsiteX38" fmla="*/ 245817 w 419860"/>
              <a:gd name="connsiteY38" fmla="*/ 144627 h 363609"/>
              <a:gd name="connsiteX39" fmla="*/ 245369 w 419860"/>
              <a:gd name="connsiteY39" fmla="*/ 144179 h 363609"/>
              <a:gd name="connsiteX40" fmla="*/ 131356 w 419860"/>
              <a:gd name="connsiteY40" fmla="*/ 207552 h 363609"/>
              <a:gd name="connsiteX41" fmla="*/ 147931 w 419860"/>
              <a:gd name="connsiteY41" fmla="*/ 285034 h 363609"/>
              <a:gd name="connsiteX42" fmla="*/ 168539 w 419860"/>
              <a:gd name="connsiteY42" fmla="*/ 304740 h 363609"/>
              <a:gd name="connsiteX43" fmla="*/ 205498 w 419860"/>
              <a:gd name="connsiteY43" fmla="*/ 276972 h 363609"/>
              <a:gd name="connsiteX44" fmla="*/ 181978 w 419860"/>
              <a:gd name="connsiteY44" fmla="*/ 257714 h 363609"/>
              <a:gd name="connsiteX45" fmla="*/ 168539 w 419860"/>
              <a:gd name="connsiteY45" fmla="*/ 304740 h 36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9860" h="363609">
                <a:moveTo>
                  <a:pt x="419636" y="29972"/>
                </a:moveTo>
                <a:cubicBezTo>
                  <a:pt x="417172" y="39825"/>
                  <a:pt x="414708" y="49679"/>
                  <a:pt x="412244" y="59532"/>
                </a:cubicBezTo>
                <a:cubicBezTo>
                  <a:pt x="393205" y="140148"/>
                  <a:pt x="374389" y="220989"/>
                  <a:pt x="355350" y="301605"/>
                </a:cubicBezTo>
                <a:cubicBezTo>
                  <a:pt x="352214" y="315041"/>
                  <a:pt x="348854" y="328253"/>
                  <a:pt x="345942" y="341689"/>
                </a:cubicBezTo>
                <a:cubicBezTo>
                  <a:pt x="341014" y="362963"/>
                  <a:pt x="319959" y="370353"/>
                  <a:pt x="302935" y="356693"/>
                </a:cubicBezTo>
                <a:cubicBezTo>
                  <a:pt x="278296" y="336539"/>
                  <a:pt x="253656" y="316385"/>
                  <a:pt x="229017" y="296231"/>
                </a:cubicBezTo>
                <a:cubicBezTo>
                  <a:pt x="226553" y="294215"/>
                  <a:pt x="224761" y="293543"/>
                  <a:pt x="221849" y="295783"/>
                </a:cubicBezTo>
                <a:cubicBezTo>
                  <a:pt x="200570" y="311906"/>
                  <a:pt x="179066" y="327806"/>
                  <a:pt x="157563" y="343929"/>
                </a:cubicBezTo>
                <a:cubicBezTo>
                  <a:pt x="156443" y="344825"/>
                  <a:pt x="155099" y="345720"/>
                  <a:pt x="153979" y="346616"/>
                </a:cubicBezTo>
                <a:cubicBezTo>
                  <a:pt x="145691" y="351766"/>
                  <a:pt x="137179" y="348631"/>
                  <a:pt x="134716" y="339450"/>
                </a:cubicBezTo>
                <a:cubicBezTo>
                  <a:pt x="132028" y="329821"/>
                  <a:pt x="130236" y="319744"/>
                  <a:pt x="127996" y="309891"/>
                </a:cubicBezTo>
                <a:cubicBezTo>
                  <a:pt x="121052" y="277644"/>
                  <a:pt x="114108" y="245397"/>
                  <a:pt x="107388" y="213375"/>
                </a:cubicBezTo>
                <a:cubicBezTo>
                  <a:pt x="106940" y="210688"/>
                  <a:pt x="105596" y="209344"/>
                  <a:pt x="103132" y="208224"/>
                </a:cubicBezTo>
                <a:cubicBezTo>
                  <a:pt x="74237" y="195684"/>
                  <a:pt x="45118" y="182920"/>
                  <a:pt x="16223" y="170155"/>
                </a:cubicBezTo>
                <a:cubicBezTo>
                  <a:pt x="1887" y="163885"/>
                  <a:pt x="-3937" y="148658"/>
                  <a:pt x="2783" y="135222"/>
                </a:cubicBezTo>
                <a:cubicBezTo>
                  <a:pt x="6143" y="128280"/>
                  <a:pt x="12191" y="124249"/>
                  <a:pt x="19359" y="121786"/>
                </a:cubicBezTo>
                <a:cubicBezTo>
                  <a:pt x="106268" y="93122"/>
                  <a:pt x="193402" y="64458"/>
                  <a:pt x="280312" y="35795"/>
                </a:cubicBezTo>
                <a:cubicBezTo>
                  <a:pt x="313911" y="24822"/>
                  <a:pt x="347734" y="14073"/>
                  <a:pt x="381109" y="2428"/>
                </a:cubicBezTo>
                <a:cubicBezTo>
                  <a:pt x="399476" y="-4066"/>
                  <a:pt x="414932" y="2652"/>
                  <a:pt x="419860" y="20343"/>
                </a:cubicBezTo>
                <a:cubicBezTo>
                  <a:pt x="419636" y="23478"/>
                  <a:pt x="419636" y="26837"/>
                  <a:pt x="419636" y="29972"/>
                </a:cubicBezTo>
                <a:close/>
                <a:moveTo>
                  <a:pt x="320855" y="339450"/>
                </a:moveTo>
                <a:cubicBezTo>
                  <a:pt x="345718" y="233977"/>
                  <a:pt x="370357" y="129399"/>
                  <a:pt x="394997" y="24150"/>
                </a:cubicBezTo>
                <a:cubicBezTo>
                  <a:pt x="271128" y="64906"/>
                  <a:pt x="147931" y="105438"/>
                  <a:pt x="24062" y="146418"/>
                </a:cubicBezTo>
                <a:cubicBezTo>
                  <a:pt x="25854" y="147314"/>
                  <a:pt x="26526" y="147986"/>
                  <a:pt x="27422" y="148210"/>
                </a:cubicBezTo>
                <a:cubicBezTo>
                  <a:pt x="56094" y="160750"/>
                  <a:pt x="84765" y="173291"/>
                  <a:pt x="113436" y="185831"/>
                </a:cubicBezTo>
                <a:cubicBezTo>
                  <a:pt x="115900" y="186951"/>
                  <a:pt x="117692" y="186279"/>
                  <a:pt x="119932" y="185159"/>
                </a:cubicBezTo>
                <a:cubicBezTo>
                  <a:pt x="160027" y="162766"/>
                  <a:pt x="200122" y="140596"/>
                  <a:pt x="240441" y="118202"/>
                </a:cubicBezTo>
                <a:cubicBezTo>
                  <a:pt x="261944" y="106334"/>
                  <a:pt x="283672" y="94242"/>
                  <a:pt x="305175" y="82149"/>
                </a:cubicBezTo>
                <a:cubicBezTo>
                  <a:pt x="310327" y="79238"/>
                  <a:pt x="315703" y="78118"/>
                  <a:pt x="320855" y="81925"/>
                </a:cubicBezTo>
                <a:cubicBezTo>
                  <a:pt x="327574" y="87076"/>
                  <a:pt x="327350" y="95137"/>
                  <a:pt x="320631" y="102079"/>
                </a:cubicBezTo>
                <a:cubicBezTo>
                  <a:pt x="279192" y="145299"/>
                  <a:pt x="237977" y="188518"/>
                  <a:pt x="196538" y="231738"/>
                </a:cubicBezTo>
                <a:cubicBezTo>
                  <a:pt x="195642" y="232633"/>
                  <a:pt x="194746" y="233753"/>
                  <a:pt x="193626" y="234873"/>
                </a:cubicBezTo>
                <a:cubicBezTo>
                  <a:pt x="235961" y="270030"/>
                  <a:pt x="278072" y="304516"/>
                  <a:pt x="320855" y="339450"/>
                </a:cubicBezTo>
                <a:close/>
                <a:moveTo>
                  <a:pt x="147931" y="285034"/>
                </a:moveTo>
                <a:cubicBezTo>
                  <a:pt x="148603" y="283243"/>
                  <a:pt x="149051" y="282571"/>
                  <a:pt x="149275" y="281899"/>
                </a:cubicBezTo>
                <a:cubicBezTo>
                  <a:pt x="153531" y="266895"/>
                  <a:pt x="158011" y="251892"/>
                  <a:pt x="162267" y="236888"/>
                </a:cubicBezTo>
                <a:cubicBezTo>
                  <a:pt x="163611" y="232185"/>
                  <a:pt x="165627" y="228379"/>
                  <a:pt x="168987" y="225019"/>
                </a:cubicBezTo>
                <a:cubicBezTo>
                  <a:pt x="193850" y="199267"/>
                  <a:pt x="218489" y="173291"/>
                  <a:pt x="243129" y="147538"/>
                </a:cubicBezTo>
                <a:cubicBezTo>
                  <a:pt x="244025" y="146642"/>
                  <a:pt x="244921" y="145523"/>
                  <a:pt x="245817" y="144627"/>
                </a:cubicBezTo>
                <a:cubicBezTo>
                  <a:pt x="245593" y="144403"/>
                  <a:pt x="245593" y="144403"/>
                  <a:pt x="245369" y="144179"/>
                </a:cubicBezTo>
                <a:cubicBezTo>
                  <a:pt x="207514" y="165229"/>
                  <a:pt x="169435" y="186279"/>
                  <a:pt x="131356" y="207552"/>
                </a:cubicBezTo>
                <a:cubicBezTo>
                  <a:pt x="136732" y="232857"/>
                  <a:pt x="142107" y="258386"/>
                  <a:pt x="147931" y="285034"/>
                </a:cubicBezTo>
                <a:close/>
                <a:moveTo>
                  <a:pt x="168539" y="304740"/>
                </a:moveTo>
                <a:cubicBezTo>
                  <a:pt x="181306" y="295111"/>
                  <a:pt x="193178" y="286153"/>
                  <a:pt x="205498" y="276972"/>
                </a:cubicBezTo>
                <a:cubicBezTo>
                  <a:pt x="197658" y="270478"/>
                  <a:pt x="190042" y="264208"/>
                  <a:pt x="181978" y="257714"/>
                </a:cubicBezTo>
                <a:cubicBezTo>
                  <a:pt x="177498" y="273389"/>
                  <a:pt x="173242" y="288617"/>
                  <a:pt x="168539" y="304740"/>
                </a:cubicBezTo>
                <a:close/>
              </a:path>
            </a:pathLst>
          </a:custGeom>
          <a:solidFill>
            <a:schemeClr val="tx2"/>
          </a:solidFill>
          <a:ln w="2240" cap="flat">
            <a:noFill/>
            <a:prstDash val="solid"/>
            <a:miter/>
          </a:ln>
        </p:spPr>
        <p:txBody>
          <a:bodyPr rtlCol="0" anchor="ctr"/>
          <a:lstStyle/>
          <a:p>
            <a:endParaRPr lang="ru-RU"/>
          </a:p>
        </p:txBody>
      </p:sp>
      <p:grpSp>
        <p:nvGrpSpPr>
          <p:cNvPr id="647" name="Рисунок 2">
            <a:extLst>
              <a:ext uri="{FF2B5EF4-FFF2-40B4-BE49-F238E27FC236}">
                <a16:creationId xmlns:a16="http://schemas.microsoft.com/office/drawing/2014/main" id="{54CB42B4-0D43-3BD5-1D45-D1D6B5F3E115}"/>
              </a:ext>
            </a:extLst>
          </p:cNvPr>
          <p:cNvGrpSpPr/>
          <p:nvPr/>
        </p:nvGrpSpPr>
        <p:grpSpPr>
          <a:xfrm>
            <a:off x="9978261" y="4938170"/>
            <a:ext cx="328463" cy="328371"/>
            <a:chOff x="3628928" y="3590904"/>
            <a:chExt cx="451354" cy="451228"/>
          </a:xfrm>
          <a:solidFill>
            <a:schemeClr val="tx2"/>
          </a:solidFill>
        </p:grpSpPr>
        <p:sp>
          <p:nvSpPr>
            <p:cNvPr id="648" name="Полилиния 647">
              <a:extLst>
                <a:ext uri="{FF2B5EF4-FFF2-40B4-BE49-F238E27FC236}">
                  <a16:creationId xmlns:a16="http://schemas.microsoft.com/office/drawing/2014/main" id="{40C9A547-0848-CA6E-F3BE-ABB9649EEF1B}"/>
                </a:ext>
              </a:extLst>
            </p:cNvPr>
            <p:cNvSpPr/>
            <p:nvPr/>
          </p:nvSpPr>
          <p:spPr>
            <a:xfrm>
              <a:off x="3628928" y="3590904"/>
              <a:ext cx="451354" cy="451228"/>
            </a:xfrm>
            <a:custGeom>
              <a:avLst/>
              <a:gdLst>
                <a:gd name="connsiteX0" fmla="*/ 389526 w 451354"/>
                <a:gd name="connsiteY0" fmla="*/ 451228 h 451228"/>
                <a:gd name="connsiteX1" fmla="*/ 382358 w 451354"/>
                <a:gd name="connsiteY1" fmla="*/ 451228 h 451228"/>
                <a:gd name="connsiteX2" fmla="*/ 374966 w 451354"/>
                <a:gd name="connsiteY2" fmla="*/ 446526 h 451228"/>
                <a:gd name="connsiteX3" fmla="*/ 305976 w 451354"/>
                <a:gd name="connsiteY3" fmla="*/ 399275 h 451228"/>
                <a:gd name="connsiteX4" fmla="*/ 297464 w 451354"/>
                <a:gd name="connsiteY4" fmla="*/ 396588 h 451228"/>
                <a:gd name="connsiteX5" fmla="*/ 171804 w 451354"/>
                <a:gd name="connsiteY5" fmla="*/ 396364 h 451228"/>
                <a:gd name="connsiteX6" fmla="*/ 118941 w 451354"/>
                <a:gd name="connsiteY6" fmla="*/ 369268 h 451228"/>
                <a:gd name="connsiteX7" fmla="*/ 106173 w 451354"/>
                <a:gd name="connsiteY7" fmla="*/ 330304 h 451228"/>
                <a:gd name="connsiteX8" fmla="*/ 106173 w 451354"/>
                <a:gd name="connsiteY8" fmla="*/ 293802 h 451228"/>
                <a:gd name="connsiteX9" fmla="*/ 101469 w 451354"/>
                <a:gd name="connsiteY9" fmla="*/ 296713 h 451228"/>
                <a:gd name="connsiteX10" fmla="*/ 74366 w 451354"/>
                <a:gd name="connsiteY10" fmla="*/ 314852 h 451228"/>
                <a:gd name="connsiteX11" fmla="*/ 60254 w 451354"/>
                <a:gd name="connsiteY11" fmla="*/ 315748 h 451228"/>
                <a:gd name="connsiteX12" fmla="*/ 53087 w 451354"/>
                <a:gd name="connsiteY12" fmla="*/ 302983 h 451228"/>
                <a:gd name="connsiteX13" fmla="*/ 53087 w 451354"/>
                <a:gd name="connsiteY13" fmla="*/ 266930 h 451228"/>
                <a:gd name="connsiteX14" fmla="*/ 49503 w 451354"/>
                <a:gd name="connsiteY14" fmla="*/ 262227 h 451228"/>
                <a:gd name="connsiteX15" fmla="*/ 6720 w 451354"/>
                <a:gd name="connsiteY15" fmla="*/ 227070 h 451228"/>
                <a:gd name="connsiteX16" fmla="*/ 0 w 451354"/>
                <a:gd name="connsiteY16" fmla="*/ 206244 h 451228"/>
                <a:gd name="connsiteX17" fmla="*/ 0 w 451354"/>
                <a:gd name="connsiteY17" fmla="*/ 57327 h 451228"/>
                <a:gd name="connsiteX18" fmla="*/ 896 w 451354"/>
                <a:gd name="connsiteY18" fmla="*/ 54864 h 451228"/>
                <a:gd name="connsiteX19" fmla="*/ 65406 w 451354"/>
                <a:gd name="connsiteY19" fmla="*/ 0 h 451228"/>
                <a:gd name="connsiteX20" fmla="*/ 279993 w 451354"/>
                <a:gd name="connsiteY20" fmla="*/ 0 h 451228"/>
                <a:gd name="connsiteX21" fmla="*/ 345623 w 451354"/>
                <a:gd name="connsiteY21" fmla="*/ 65613 h 451228"/>
                <a:gd name="connsiteX22" fmla="*/ 345623 w 451354"/>
                <a:gd name="connsiteY22" fmla="*/ 127195 h 451228"/>
                <a:gd name="connsiteX23" fmla="*/ 345623 w 451354"/>
                <a:gd name="connsiteY23" fmla="*/ 132121 h 451228"/>
                <a:gd name="connsiteX24" fmla="*/ 384822 w 451354"/>
                <a:gd name="connsiteY24" fmla="*/ 132121 h 451228"/>
                <a:gd name="connsiteX25" fmla="*/ 392662 w 451354"/>
                <a:gd name="connsiteY25" fmla="*/ 132345 h 451228"/>
                <a:gd name="connsiteX26" fmla="*/ 451348 w 451354"/>
                <a:gd name="connsiteY26" fmla="*/ 199750 h 451228"/>
                <a:gd name="connsiteX27" fmla="*/ 451124 w 451354"/>
                <a:gd name="connsiteY27" fmla="*/ 328736 h 451228"/>
                <a:gd name="connsiteX28" fmla="*/ 401398 w 451354"/>
                <a:gd name="connsiteY28" fmla="*/ 394125 h 451228"/>
                <a:gd name="connsiteX29" fmla="*/ 398262 w 451354"/>
                <a:gd name="connsiteY29" fmla="*/ 398380 h 451228"/>
                <a:gd name="connsiteX30" fmla="*/ 398486 w 451354"/>
                <a:gd name="connsiteY30" fmla="*/ 433985 h 451228"/>
                <a:gd name="connsiteX31" fmla="*/ 389526 w 451354"/>
                <a:gd name="connsiteY31" fmla="*/ 451228 h 451228"/>
                <a:gd name="connsiteX32" fmla="*/ 80190 w 451354"/>
                <a:gd name="connsiteY32" fmla="*/ 279023 h 451228"/>
                <a:gd name="connsiteX33" fmla="*/ 84670 w 451354"/>
                <a:gd name="connsiteY33" fmla="*/ 276111 h 451228"/>
                <a:gd name="connsiteX34" fmla="*/ 136636 w 451354"/>
                <a:gd name="connsiteY34" fmla="*/ 241401 h 451228"/>
                <a:gd name="connsiteX35" fmla="*/ 148508 w 451354"/>
                <a:gd name="connsiteY35" fmla="*/ 237819 h 451228"/>
                <a:gd name="connsiteX36" fmla="*/ 278425 w 451354"/>
                <a:gd name="connsiteY36" fmla="*/ 237819 h 451228"/>
                <a:gd name="connsiteX37" fmla="*/ 319640 w 451354"/>
                <a:gd name="connsiteY37" fmla="*/ 197286 h 451228"/>
                <a:gd name="connsiteX38" fmla="*/ 319640 w 451354"/>
                <a:gd name="connsiteY38" fmla="*/ 66956 h 451228"/>
                <a:gd name="connsiteX39" fmla="*/ 279321 w 451354"/>
                <a:gd name="connsiteY39" fmla="*/ 26424 h 451228"/>
                <a:gd name="connsiteX40" fmla="*/ 67422 w 451354"/>
                <a:gd name="connsiteY40" fmla="*/ 26424 h 451228"/>
                <a:gd name="connsiteX41" fmla="*/ 27327 w 451354"/>
                <a:gd name="connsiteY41" fmla="*/ 66732 h 451228"/>
                <a:gd name="connsiteX42" fmla="*/ 27327 w 451354"/>
                <a:gd name="connsiteY42" fmla="*/ 197510 h 451228"/>
                <a:gd name="connsiteX43" fmla="*/ 66078 w 451354"/>
                <a:gd name="connsiteY43" fmla="*/ 237819 h 451228"/>
                <a:gd name="connsiteX44" fmla="*/ 80190 w 451354"/>
                <a:gd name="connsiteY44" fmla="*/ 252822 h 451228"/>
                <a:gd name="connsiteX45" fmla="*/ 80190 w 451354"/>
                <a:gd name="connsiteY45" fmla="*/ 279023 h 451228"/>
                <a:gd name="connsiteX46" fmla="*/ 346519 w 451354"/>
                <a:gd name="connsiteY46" fmla="*/ 159217 h 451228"/>
                <a:gd name="connsiteX47" fmla="*/ 346519 w 451354"/>
                <a:gd name="connsiteY47" fmla="*/ 197510 h 451228"/>
                <a:gd name="connsiteX48" fmla="*/ 279545 w 451354"/>
                <a:gd name="connsiteY48" fmla="*/ 264243 h 451228"/>
                <a:gd name="connsiteX49" fmla="*/ 167772 w 451354"/>
                <a:gd name="connsiteY49" fmla="*/ 264019 h 451228"/>
                <a:gd name="connsiteX50" fmla="*/ 136189 w 451354"/>
                <a:gd name="connsiteY50" fmla="*/ 273872 h 451228"/>
                <a:gd name="connsiteX51" fmla="*/ 133277 w 451354"/>
                <a:gd name="connsiteY51" fmla="*/ 279694 h 451228"/>
                <a:gd name="connsiteX52" fmla="*/ 133500 w 451354"/>
                <a:gd name="connsiteY52" fmla="*/ 328960 h 451228"/>
                <a:gd name="connsiteX53" fmla="*/ 134845 w 451354"/>
                <a:gd name="connsiteY53" fmla="*/ 339709 h 451228"/>
                <a:gd name="connsiteX54" fmla="*/ 174715 w 451354"/>
                <a:gd name="connsiteY54" fmla="*/ 369940 h 451228"/>
                <a:gd name="connsiteX55" fmla="*/ 305080 w 451354"/>
                <a:gd name="connsiteY55" fmla="*/ 370164 h 451228"/>
                <a:gd name="connsiteX56" fmla="*/ 316504 w 451354"/>
                <a:gd name="connsiteY56" fmla="*/ 373747 h 451228"/>
                <a:gd name="connsiteX57" fmla="*/ 369142 w 451354"/>
                <a:gd name="connsiteY57" fmla="*/ 409800 h 451228"/>
                <a:gd name="connsiteX58" fmla="*/ 373174 w 451354"/>
                <a:gd name="connsiteY58" fmla="*/ 412488 h 451228"/>
                <a:gd name="connsiteX59" fmla="*/ 373174 w 451354"/>
                <a:gd name="connsiteY59" fmla="*/ 385168 h 451228"/>
                <a:gd name="connsiteX60" fmla="*/ 387510 w 451354"/>
                <a:gd name="connsiteY60" fmla="*/ 370164 h 451228"/>
                <a:gd name="connsiteX61" fmla="*/ 425813 w 451354"/>
                <a:gd name="connsiteY61" fmla="*/ 331199 h 451228"/>
                <a:gd name="connsiteX62" fmla="*/ 425813 w 451354"/>
                <a:gd name="connsiteY62" fmla="*/ 197734 h 451228"/>
                <a:gd name="connsiteX63" fmla="*/ 391990 w 451354"/>
                <a:gd name="connsiteY63" fmla="*/ 159665 h 451228"/>
                <a:gd name="connsiteX64" fmla="*/ 346519 w 451354"/>
                <a:gd name="connsiteY64" fmla="*/ 159217 h 45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51354" h="451228">
                  <a:moveTo>
                    <a:pt x="389526" y="451228"/>
                  </a:moveTo>
                  <a:cubicBezTo>
                    <a:pt x="387062" y="451228"/>
                    <a:pt x="384822" y="451228"/>
                    <a:pt x="382358" y="451228"/>
                  </a:cubicBezTo>
                  <a:cubicBezTo>
                    <a:pt x="379894" y="449661"/>
                    <a:pt x="377430" y="448317"/>
                    <a:pt x="374966" y="446526"/>
                  </a:cubicBezTo>
                  <a:cubicBezTo>
                    <a:pt x="352119" y="430626"/>
                    <a:pt x="329047" y="414727"/>
                    <a:pt x="305976" y="399275"/>
                  </a:cubicBezTo>
                  <a:cubicBezTo>
                    <a:pt x="303736" y="397708"/>
                    <a:pt x="300376" y="396588"/>
                    <a:pt x="297464" y="396588"/>
                  </a:cubicBezTo>
                  <a:cubicBezTo>
                    <a:pt x="255577" y="396364"/>
                    <a:pt x="213690" y="396588"/>
                    <a:pt x="171804" y="396364"/>
                  </a:cubicBezTo>
                  <a:cubicBezTo>
                    <a:pt x="149852" y="396364"/>
                    <a:pt x="132157" y="386959"/>
                    <a:pt x="118941" y="369268"/>
                  </a:cubicBezTo>
                  <a:cubicBezTo>
                    <a:pt x="110429" y="357847"/>
                    <a:pt x="106173" y="344635"/>
                    <a:pt x="106173" y="330304"/>
                  </a:cubicBezTo>
                  <a:cubicBezTo>
                    <a:pt x="106173" y="318435"/>
                    <a:pt x="106173" y="306342"/>
                    <a:pt x="106173" y="293802"/>
                  </a:cubicBezTo>
                  <a:cubicBezTo>
                    <a:pt x="104157" y="294922"/>
                    <a:pt x="102813" y="295818"/>
                    <a:pt x="101469" y="296713"/>
                  </a:cubicBezTo>
                  <a:cubicBezTo>
                    <a:pt x="92510" y="302760"/>
                    <a:pt x="83326" y="308806"/>
                    <a:pt x="74366" y="314852"/>
                  </a:cubicBezTo>
                  <a:cubicBezTo>
                    <a:pt x="69886" y="317763"/>
                    <a:pt x="64958" y="318435"/>
                    <a:pt x="60254" y="315748"/>
                  </a:cubicBezTo>
                  <a:cubicBezTo>
                    <a:pt x="55327" y="313061"/>
                    <a:pt x="53087" y="308806"/>
                    <a:pt x="53087" y="302983"/>
                  </a:cubicBezTo>
                  <a:cubicBezTo>
                    <a:pt x="53311" y="290891"/>
                    <a:pt x="53087" y="278799"/>
                    <a:pt x="53087" y="266930"/>
                  </a:cubicBezTo>
                  <a:cubicBezTo>
                    <a:pt x="53087" y="264243"/>
                    <a:pt x="52415" y="262899"/>
                    <a:pt x="49503" y="262227"/>
                  </a:cubicBezTo>
                  <a:cubicBezTo>
                    <a:pt x="30015" y="256853"/>
                    <a:pt x="15456" y="245208"/>
                    <a:pt x="6720" y="227070"/>
                  </a:cubicBezTo>
                  <a:cubicBezTo>
                    <a:pt x="3584" y="220576"/>
                    <a:pt x="2240" y="213186"/>
                    <a:pt x="0" y="206244"/>
                  </a:cubicBezTo>
                  <a:cubicBezTo>
                    <a:pt x="0" y="156530"/>
                    <a:pt x="0" y="107041"/>
                    <a:pt x="0" y="57327"/>
                  </a:cubicBezTo>
                  <a:cubicBezTo>
                    <a:pt x="224" y="56431"/>
                    <a:pt x="672" y="55760"/>
                    <a:pt x="896" y="54864"/>
                  </a:cubicBezTo>
                  <a:cubicBezTo>
                    <a:pt x="6048" y="23737"/>
                    <a:pt x="33823" y="0"/>
                    <a:pt x="65406" y="0"/>
                  </a:cubicBezTo>
                  <a:cubicBezTo>
                    <a:pt x="136860" y="0"/>
                    <a:pt x="208538" y="0"/>
                    <a:pt x="279993" y="0"/>
                  </a:cubicBezTo>
                  <a:cubicBezTo>
                    <a:pt x="316056" y="0"/>
                    <a:pt x="345399" y="29559"/>
                    <a:pt x="345623" y="65613"/>
                  </a:cubicBezTo>
                  <a:cubicBezTo>
                    <a:pt x="345623" y="86215"/>
                    <a:pt x="345623" y="106817"/>
                    <a:pt x="345623" y="127195"/>
                  </a:cubicBezTo>
                  <a:cubicBezTo>
                    <a:pt x="345623" y="128762"/>
                    <a:pt x="345623" y="130330"/>
                    <a:pt x="345623" y="132121"/>
                  </a:cubicBezTo>
                  <a:cubicBezTo>
                    <a:pt x="359063" y="132121"/>
                    <a:pt x="372054" y="132121"/>
                    <a:pt x="384822" y="132121"/>
                  </a:cubicBezTo>
                  <a:cubicBezTo>
                    <a:pt x="387510" y="132121"/>
                    <a:pt x="390198" y="132121"/>
                    <a:pt x="392662" y="132345"/>
                  </a:cubicBezTo>
                  <a:cubicBezTo>
                    <a:pt x="429621" y="137048"/>
                    <a:pt x="451796" y="168623"/>
                    <a:pt x="451348" y="199750"/>
                  </a:cubicBezTo>
                  <a:cubicBezTo>
                    <a:pt x="450676" y="242745"/>
                    <a:pt x="451124" y="285741"/>
                    <a:pt x="451124" y="328736"/>
                  </a:cubicBezTo>
                  <a:cubicBezTo>
                    <a:pt x="451124" y="360535"/>
                    <a:pt x="431861" y="385839"/>
                    <a:pt x="401398" y="394125"/>
                  </a:cubicBezTo>
                  <a:cubicBezTo>
                    <a:pt x="398710" y="394797"/>
                    <a:pt x="398262" y="395916"/>
                    <a:pt x="398262" y="398380"/>
                  </a:cubicBezTo>
                  <a:cubicBezTo>
                    <a:pt x="398262" y="410248"/>
                    <a:pt x="398038" y="422117"/>
                    <a:pt x="398486" y="433985"/>
                  </a:cubicBezTo>
                  <a:cubicBezTo>
                    <a:pt x="399606" y="442271"/>
                    <a:pt x="396918" y="447869"/>
                    <a:pt x="389526" y="451228"/>
                  </a:cubicBezTo>
                  <a:close/>
                  <a:moveTo>
                    <a:pt x="80190" y="279023"/>
                  </a:moveTo>
                  <a:cubicBezTo>
                    <a:pt x="82206" y="277679"/>
                    <a:pt x="83550" y="277007"/>
                    <a:pt x="84670" y="276111"/>
                  </a:cubicBezTo>
                  <a:cubicBezTo>
                    <a:pt x="101917" y="264467"/>
                    <a:pt x="119389" y="253046"/>
                    <a:pt x="136636" y="241401"/>
                  </a:cubicBezTo>
                  <a:cubicBezTo>
                    <a:pt x="140220" y="238938"/>
                    <a:pt x="144028" y="237819"/>
                    <a:pt x="148508" y="237819"/>
                  </a:cubicBezTo>
                  <a:cubicBezTo>
                    <a:pt x="191739" y="238042"/>
                    <a:pt x="235194" y="238042"/>
                    <a:pt x="278425" y="237819"/>
                  </a:cubicBezTo>
                  <a:cubicBezTo>
                    <a:pt x="302168" y="237819"/>
                    <a:pt x="319640" y="220800"/>
                    <a:pt x="319640" y="197286"/>
                  </a:cubicBezTo>
                  <a:cubicBezTo>
                    <a:pt x="319864" y="153843"/>
                    <a:pt x="319864" y="110400"/>
                    <a:pt x="319640" y="66956"/>
                  </a:cubicBezTo>
                  <a:cubicBezTo>
                    <a:pt x="319640" y="43891"/>
                    <a:pt x="302392" y="26424"/>
                    <a:pt x="279321" y="26424"/>
                  </a:cubicBezTo>
                  <a:cubicBezTo>
                    <a:pt x="208763" y="26200"/>
                    <a:pt x="137980" y="26200"/>
                    <a:pt x="67422" y="26424"/>
                  </a:cubicBezTo>
                  <a:cubicBezTo>
                    <a:pt x="44575" y="26424"/>
                    <a:pt x="27327" y="43891"/>
                    <a:pt x="27327" y="66732"/>
                  </a:cubicBezTo>
                  <a:cubicBezTo>
                    <a:pt x="27103" y="110400"/>
                    <a:pt x="27103" y="153843"/>
                    <a:pt x="27327" y="197510"/>
                  </a:cubicBezTo>
                  <a:cubicBezTo>
                    <a:pt x="27327" y="219904"/>
                    <a:pt x="43903" y="236699"/>
                    <a:pt x="66078" y="237819"/>
                  </a:cubicBezTo>
                  <a:cubicBezTo>
                    <a:pt x="75486" y="238266"/>
                    <a:pt x="80190" y="243193"/>
                    <a:pt x="80190" y="252822"/>
                  </a:cubicBezTo>
                  <a:cubicBezTo>
                    <a:pt x="80190" y="261332"/>
                    <a:pt x="80190" y="269617"/>
                    <a:pt x="80190" y="279023"/>
                  </a:cubicBezTo>
                  <a:close/>
                  <a:moveTo>
                    <a:pt x="346519" y="159217"/>
                  </a:moveTo>
                  <a:cubicBezTo>
                    <a:pt x="346519" y="171982"/>
                    <a:pt x="346519" y="184746"/>
                    <a:pt x="346519" y="197510"/>
                  </a:cubicBezTo>
                  <a:cubicBezTo>
                    <a:pt x="346519" y="235355"/>
                    <a:pt x="317400" y="264243"/>
                    <a:pt x="279545" y="264243"/>
                  </a:cubicBezTo>
                  <a:cubicBezTo>
                    <a:pt x="242138" y="264243"/>
                    <a:pt x="204955" y="264691"/>
                    <a:pt x="167772" y="264019"/>
                  </a:cubicBezTo>
                  <a:cubicBezTo>
                    <a:pt x="155676" y="263795"/>
                    <a:pt x="145372" y="266034"/>
                    <a:pt x="136189" y="273872"/>
                  </a:cubicBezTo>
                  <a:cubicBezTo>
                    <a:pt x="134173" y="275664"/>
                    <a:pt x="133277" y="277007"/>
                    <a:pt x="133277" y="279694"/>
                  </a:cubicBezTo>
                  <a:cubicBezTo>
                    <a:pt x="133500" y="296042"/>
                    <a:pt x="133277" y="312613"/>
                    <a:pt x="133500" y="328960"/>
                  </a:cubicBezTo>
                  <a:cubicBezTo>
                    <a:pt x="133500" y="332543"/>
                    <a:pt x="133949" y="336350"/>
                    <a:pt x="134845" y="339709"/>
                  </a:cubicBezTo>
                  <a:cubicBezTo>
                    <a:pt x="139325" y="358071"/>
                    <a:pt x="155004" y="369940"/>
                    <a:pt x="174715" y="369940"/>
                  </a:cubicBezTo>
                  <a:cubicBezTo>
                    <a:pt x="218170" y="369940"/>
                    <a:pt x="261625" y="369940"/>
                    <a:pt x="305080" y="370164"/>
                  </a:cubicBezTo>
                  <a:cubicBezTo>
                    <a:pt x="308888" y="370164"/>
                    <a:pt x="313368" y="371507"/>
                    <a:pt x="316504" y="373747"/>
                  </a:cubicBezTo>
                  <a:cubicBezTo>
                    <a:pt x="334199" y="385615"/>
                    <a:pt x="351671" y="397708"/>
                    <a:pt x="369142" y="409800"/>
                  </a:cubicBezTo>
                  <a:cubicBezTo>
                    <a:pt x="370262" y="410696"/>
                    <a:pt x="371606" y="411368"/>
                    <a:pt x="373174" y="412488"/>
                  </a:cubicBezTo>
                  <a:cubicBezTo>
                    <a:pt x="373174" y="402858"/>
                    <a:pt x="373174" y="393901"/>
                    <a:pt x="373174" y="385168"/>
                  </a:cubicBezTo>
                  <a:cubicBezTo>
                    <a:pt x="373174" y="375538"/>
                    <a:pt x="377654" y="370836"/>
                    <a:pt x="387510" y="370164"/>
                  </a:cubicBezTo>
                  <a:cubicBezTo>
                    <a:pt x="409013" y="368820"/>
                    <a:pt x="425589" y="352697"/>
                    <a:pt x="425813" y="331199"/>
                  </a:cubicBezTo>
                  <a:cubicBezTo>
                    <a:pt x="426261" y="286636"/>
                    <a:pt x="426261" y="242297"/>
                    <a:pt x="425813" y="197734"/>
                  </a:cubicBezTo>
                  <a:cubicBezTo>
                    <a:pt x="425589" y="177804"/>
                    <a:pt x="411701" y="161457"/>
                    <a:pt x="391990" y="159665"/>
                  </a:cubicBezTo>
                  <a:cubicBezTo>
                    <a:pt x="376982" y="158098"/>
                    <a:pt x="361974" y="159217"/>
                    <a:pt x="346519" y="159217"/>
                  </a:cubicBezTo>
                  <a:close/>
                </a:path>
              </a:pathLst>
            </a:custGeom>
            <a:grpFill/>
            <a:ln w="2240" cap="flat">
              <a:noFill/>
              <a:prstDash val="solid"/>
              <a:miter/>
            </a:ln>
          </p:spPr>
          <p:txBody>
            <a:bodyPr rtlCol="0" anchor="ctr"/>
            <a:lstStyle/>
            <a:p>
              <a:endParaRPr lang="ru-RU"/>
            </a:p>
          </p:txBody>
        </p:sp>
        <p:sp>
          <p:nvSpPr>
            <p:cNvPr id="649" name="Полилиния 648">
              <a:extLst>
                <a:ext uri="{FF2B5EF4-FFF2-40B4-BE49-F238E27FC236}">
                  <a16:creationId xmlns:a16="http://schemas.microsoft.com/office/drawing/2014/main" id="{5D566FA8-B0A8-74DD-8529-4CD9511DFD18}"/>
                </a:ext>
              </a:extLst>
            </p:cNvPr>
            <p:cNvSpPr/>
            <p:nvPr/>
          </p:nvSpPr>
          <p:spPr>
            <a:xfrm>
              <a:off x="3709336" y="3762662"/>
              <a:ext cx="186823" cy="26424"/>
            </a:xfrm>
            <a:custGeom>
              <a:avLst/>
              <a:gdLst>
                <a:gd name="connsiteX0" fmla="*/ 92964 w 186823"/>
                <a:gd name="connsiteY0" fmla="*/ 26424 h 26424"/>
                <a:gd name="connsiteX1" fmla="*/ 14566 w 186823"/>
                <a:gd name="connsiteY1" fmla="*/ 26424 h 26424"/>
                <a:gd name="connsiteX2" fmla="*/ 6 w 186823"/>
                <a:gd name="connsiteY2" fmla="*/ 12988 h 26424"/>
                <a:gd name="connsiteX3" fmla="*/ 14566 w 186823"/>
                <a:gd name="connsiteY3" fmla="*/ 0 h 26424"/>
                <a:gd name="connsiteX4" fmla="*/ 172258 w 186823"/>
                <a:gd name="connsiteY4" fmla="*/ 0 h 26424"/>
                <a:gd name="connsiteX5" fmla="*/ 186817 w 186823"/>
                <a:gd name="connsiteY5" fmla="*/ 13436 h 26424"/>
                <a:gd name="connsiteX6" fmla="*/ 172258 w 186823"/>
                <a:gd name="connsiteY6" fmla="*/ 26424 h 26424"/>
                <a:gd name="connsiteX7" fmla="*/ 92964 w 186823"/>
                <a:gd name="connsiteY7" fmla="*/ 26424 h 2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823" h="26424">
                  <a:moveTo>
                    <a:pt x="92964" y="26424"/>
                  </a:moveTo>
                  <a:cubicBezTo>
                    <a:pt x="66757" y="26424"/>
                    <a:pt x="40773" y="26424"/>
                    <a:pt x="14566" y="26424"/>
                  </a:cubicBezTo>
                  <a:cubicBezTo>
                    <a:pt x="5606" y="26424"/>
                    <a:pt x="-218" y="21050"/>
                    <a:pt x="6" y="12988"/>
                  </a:cubicBezTo>
                  <a:cubicBezTo>
                    <a:pt x="6" y="5151"/>
                    <a:pt x="5830" y="0"/>
                    <a:pt x="14566" y="0"/>
                  </a:cubicBezTo>
                  <a:cubicBezTo>
                    <a:pt x="67204" y="0"/>
                    <a:pt x="119619" y="0"/>
                    <a:pt x="172258" y="0"/>
                  </a:cubicBezTo>
                  <a:cubicBezTo>
                    <a:pt x="181218" y="0"/>
                    <a:pt x="187041" y="5374"/>
                    <a:pt x="186817" y="13436"/>
                  </a:cubicBezTo>
                  <a:cubicBezTo>
                    <a:pt x="186817" y="21274"/>
                    <a:pt x="180994" y="26424"/>
                    <a:pt x="172258" y="26424"/>
                  </a:cubicBezTo>
                  <a:cubicBezTo>
                    <a:pt x="145826" y="26424"/>
                    <a:pt x="119395" y="26424"/>
                    <a:pt x="92964" y="26424"/>
                  </a:cubicBezTo>
                  <a:close/>
                </a:path>
              </a:pathLst>
            </a:custGeom>
            <a:grpFill/>
            <a:ln w="2240" cap="flat">
              <a:noFill/>
              <a:prstDash val="solid"/>
              <a:miter/>
            </a:ln>
          </p:spPr>
          <p:txBody>
            <a:bodyPr rtlCol="0" anchor="ctr"/>
            <a:lstStyle/>
            <a:p>
              <a:endParaRPr lang="ru-RU"/>
            </a:p>
          </p:txBody>
        </p:sp>
        <p:sp>
          <p:nvSpPr>
            <p:cNvPr id="650" name="Полилиния 649">
              <a:extLst>
                <a:ext uri="{FF2B5EF4-FFF2-40B4-BE49-F238E27FC236}">
                  <a16:creationId xmlns:a16="http://schemas.microsoft.com/office/drawing/2014/main" id="{AFBDE807-890F-EEC0-963A-1373AB1E9223}"/>
                </a:ext>
              </a:extLst>
            </p:cNvPr>
            <p:cNvSpPr/>
            <p:nvPr/>
          </p:nvSpPr>
          <p:spPr>
            <a:xfrm>
              <a:off x="3709118" y="3656965"/>
              <a:ext cx="133954" cy="26424"/>
            </a:xfrm>
            <a:custGeom>
              <a:avLst/>
              <a:gdLst>
                <a:gd name="connsiteX0" fmla="*/ 66974 w 133954"/>
                <a:gd name="connsiteY0" fmla="*/ 0 h 26424"/>
                <a:gd name="connsiteX1" fmla="*/ 119389 w 133954"/>
                <a:gd name="connsiteY1" fmla="*/ 0 h 26424"/>
                <a:gd name="connsiteX2" fmla="*/ 133948 w 133954"/>
                <a:gd name="connsiteY2" fmla="*/ 13436 h 26424"/>
                <a:gd name="connsiteX3" fmla="*/ 119389 w 133954"/>
                <a:gd name="connsiteY3" fmla="*/ 26424 h 26424"/>
                <a:gd name="connsiteX4" fmla="*/ 14560 w 133954"/>
                <a:gd name="connsiteY4" fmla="*/ 26424 h 26424"/>
                <a:gd name="connsiteX5" fmla="*/ 0 w 133954"/>
                <a:gd name="connsiteY5" fmla="*/ 12988 h 26424"/>
                <a:gd name="connsiteX6" fmla="*/ 14560 w 133954"/>
                <a:gd name="connsiteY6" fmla="*/ 0 h 26424"/>
                <a:gd name="connsiteX7" fmla="*/ 66974 w 133954"/>
                <a:gd name="connsiteY7" fmla="*/ 0 h 2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954" h="26424">
                  <a:moveTo>
                    <a:pt x="66974" y="0"/>
                  </a:moveTo>
                  <a:cubicBezTo>
                    <a:pt x="84446" y="0"/>
                    <a:pt x="101917" y="0"/>
                    <a:pt x="119389" y="0"/>
                  </a:cubicBezTo>
                  <a:cubicBezTo>
                    <a:pt x="128348" y="0"/>
                    <a:pt x="134173" y="5374"/>
                    <a:pt x="133948" y="13436"/>
                  </a:cubicBezTo>
                  <a:cubicBezTo>
                    <a:pt x="133948" y="21274"/>
                    <a:pt x="128125" y="26424"/>
                    <a:pt x="119389" y="26424"/>
                  </a:cubicBezTo>
                  <a:cubicBezTo>
                    <a:pt x="84446" y="26424"/>
                    <a:pt x="49503" y="26424"/>
                    <a:pt x="14560" y="26424"/>
                  </a:cubicBezTo>
                  <a:cubicBezTo>
                    <a:pt x="5600" y="26424"/>
                    <a:pt x="0" y="21050"/>
                    <a:pt x="0" y="12988"/>
                  </a:cubicBezTo>
                  <a:cubicBezTo>
                    <a:pt x="0" y="5150"/>
                    <a:pt x="5824" y="0"/>
                    <a:pt x="14560" y="0"/>
                  </a:cubicBezTo>
                  <a:cubicBezTo>
                    <a:pt x="32031" y="0"/>
                    <a:pt x="49503" y="0"/>
                    <a:pt x="66974" y="0"/>
                  </a:cubicBezTo>
                  <a:close/>
                </a:path>
              </a:pathLst>
            </a:custGeom>
            <a:grpFill/>
            <a:ln w="2240" cap="flat">
              <a:noFill/>
              <a:prstDash val="solid"/>
              <a:miter/>
            </a:ln>
          </p:spPr>
          <p:txBody>
            <a:bodyPr rtlCol="0" anchor="ctr"/>
            <a:lstStyle/>
            <a:p>
              <a:endParaRPr lang="ru-RU"/>
            </a:p>
          </p:txBody>
        </p:sp>
        <p:sp>
          <p:nvSpPr>
            <p:cNvPr id="651" name="Полилиния 650">
              <a:extLst>
                <a:ext uri="{FF2B5EF4-FFF2-40B4-BE49-F238E27FC236}">
                  <a16:creationId xmlns:a16="http://schemas.microsoft.com/office/drawing/2014/main" id="{371EDA24-3560-F96F-90A5-3116E4CCE717}"/>
                </a:ext>
              </a:extLst>
            </p:cNvPr>
            <p:cNvSpPr/>
            <p:nvPr/>
          </p:nvSpPr>
          <p:spPr>
            <a:xfrm>
              <a:off x="3709118" y="3709814"/>
              <a:ext cx="133948" cy="26424"/>
            </a:xfrm>
            <a:custGeom>
              <a:avLst/>
              <a:gdLst>
                <a:gd name="connsiteX0" fmla="*/ 66974 w 133948"/>
                <a:gd name="connsiteY0" fmla="*/ 0 h 26424"/>
                <a:gd name="connsiteX1" fmla="*/ 119837 w 133948"/>
                <a:gd name="connsiteY1" fmla="*/ 0 h 26424"/>
                <a:gd name="connsiteX2" fmla="*/ 133948 w 133948"/>
                <a:gd name="connsiteY2" fmla="*/ 13436 h 26424"/>
                <a:gd name="connsiteX3" fmla="*/ 119837 w 133948"/>
                <a:gd name="connsiteY3" fmla="*/ 26424 h 26424"/>
                <a:gd name="connsiteX4" fmla="*/ 14111 w 133948"/>
                <a:gd name="connsiteY4" fmla="*/ 26424 h 26424"/>
                <a:gd name="connsiteX5" fmla="*/ 0 w 133948"/>
                <a:gd name="connsiteY5" fmla="*/ 12988 h 26424"/>
                <a:gd name="connsiteX6" fmla="*/ 14111 w 133948"/>
                <a:gd name="connsiteY6" fmla="*/ 0 h 26424"/>
                <a:gd name="connsiteX7" fmla="*/ 66974 w 133948"/>
                <a:gd name="connsiteY7" fmla="*/ 0 h 2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948" h="26424">
                  <a:moveTo>
                    <a:pt x="66974" y="0"/>
                  </a:moveTo>
                  <a:cubicBezTo>
                    <a:pt x="84670" y="0"/>
                    <a:pt x="102141" y="0"/>
                    <a:pt x="119837" y="0"/>
                  </a:cubicBezTo>
                  <a:cubicBezTo>
                    <a:pt x="128348" y="0"/>
                    <a:pt x="133948" y="5374"/>
                    <a:pt x="133948" y="13436"/>
                  </a:cubicBezTo>
                  <a:cubicBezTo>
                    <a:pt x="133948" y="21050"/>
                    <a:pt x="128125" y="26424"/>
                    <a:pt x="119837" y="26424"/>
                  </a:cubicBezTo>
                  <a:cubicBezTo>
                    <a:pt x="84670" y="26424"/>
                    <a:pt x="49279" y="26424"/>
                    <a:pt x="14111" y="26424"/>
                  </a:cubicBezTo>
                  <a:cubicBezTo>
                    <a:pt x="5600" y="26424"/>
                    <a:pt x="0" y="20826"/>
                    <a:pt x="0" y="12988"/>
                  </a:cubicBezTo>
                  <a:cubicBezTo>
                    <a:pt x="0" y="5374"/>
                    <a:pt x="5824" y="0"/>
                    <a:pt x="14111" y="0"/>
                  </a:cubicBezTo>
                  <a:cubicBezTo>
                    <a:pt x="31807" y="0"/>
                    <a:pt x="49503" y="0"/>
                    <a:pt x="66974" y="0"/>
                  </a:cubicBezTo>
                  <a:close/>
                </a:path>
              </a:pathLst>
            </a:custGeom>
            <a:grpFill/>
            <a:ln w="2240" cap="flat">
              <a:noFill/>
              <a:prstDash val="solid"/>
              <a:miter/>
            </a:ln>
          </p:spPr>
          <p:txBody>
            <a:bodyPr rtlCol="0" anchor="ctr"/>
            <a:lstStyle/>
            <a:p>
              <a:endParaRPr lang="ru-RU"/>
            </a:p>
          </p:txBody>
        </p:sp>
        <p:sp>
          <p:nvSpPr>
            <p:cNvPr id="652" name="Полилиния 651">
              <a:extLst>
                <a:ext uri="{FF2B5EF4-FFF2-40B4-BE49-F238E27FC236}">
                  <a16:creationId xmlns:a16="http://schemas.microsoft.com/office/drawing/2014/main" id="{EC1BE389-2813-D2D9-727A-9C1E609528C5}"/>
                </a:ext>
              </a:extLst>
            </p:cNvPr>
            <p:cNvSpPr/>
            <p:nvPr/>
          </p:nvSpPr>
          <p:spPr>
            <a:xfrm>
              <a:off x="3869492" y="3656965"/>
              <a:ext cx="26443" cy="26430"/>
            </a:xfrm>
            <a:custGeom>
              <a:avLst/>
              <a:gdLst>
                <a:gd name="connsiteX0" fmla="*/ 12998 w 26443"/>
                <a:gd name="connsiteY0" fmla="*/ 26424 h 26430"/>
                <a:gd name="connsiteX1" fmla="*/ 6 w 26443"/>
                <a:gd name="connsiteY1" fmla="*/ 12764 h 26430"/>
                <a:gd name="connsiteX2" fmla="*/ 13446 w 26443"/>
                <a:gd name="connsiteY2" fmla="*/ 0 h 26430"/>
                <a:gd name="connsiteX3" fmla="*/ 26438 w 26443"/>
                <a:gd name="connsiteY3" fmla="*/ 13660 h 26430"/>
                <a:gd name="connsiteX4" fmla="*/ 12998 w 26443"/>
                <a:gd name="connsiteY4" fmla="*/ 26424 h 26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3" h="26430">
                  <a:moveTo>
                    <a:pt x="12998" y="26424"/>
                  </a:moveTo>
                  <a:cubicBezTo>
                    <a:pt x="5606" y="26424"/>
                    <a:pt x="-218" y="20378"/>
                    <a:pt x="6" y="12764"/>
                  </a:cubicBezTo>
                  <a:cubicBezTo>
                    <a:pt x="230" y="5598"/>
                    <a:pt x="6054" y="0"/>
                    <a:pt x="13446" y="0"/>
                  </a:cubicBezTo>
                  <a:cubicBezTo>
                    <a:pt x="20838" y="0"/>
                    <a:pt x="26662" y="6046"/>
                    <a:pt x="26438" y="13660"/>
                  </a:cubicBezTo>
                  <a:cubicBezTo>
                    <a:pt x="26438" y="21050"/>
                    <a:pt x="20390" y="26648"/>
                    <a:pt x="12998" y="26424"/>
                  </a:cubicBezTo>
                  <a:close/>
                </a:path>
              </a:pathLst>
            </a:custGeom>
            <a:grpFill/>
            <a:ln w="2240" cap="flat">
              <a:noFill/>
              <a:prstDash val="solid"/>
              <a:miter/>
            </a:ln>
          </p:spPr>
          <p:txBody>
            <a:bodyPr rtlCol="0" anchor="ctr"/>
            <a:lstStyle/>
            <a:p>
              <a:endParaRPr lang="ru-RU"/>
            </a:p>
          </p:txBody>
        </p:sp>
        <p:sp>
          <p:nvSpPr>
            <p:cNvPr id="653" name="Полилиния 652">
              <a:extLst>
                <a:ext uri="{FF2B5EF4-FFF2-40B4-BE49-F238E27FC236}">
                  <a16:creationId xmlns:a16="http://schemas.microsoft.com/office/drawing/2014/main" id="{66688E15-4A35-39D2-4654-22B8214422A7}"/>
                </a:ext>
              </a:extLst>
            </p:cNvPr>
            <p:cNvSpPr/>
            <p:nvPr/>
          </p:nvSpPr>
          <p:spPr>
            <a:xfrm>
              <a:off x="3869498" y="3709814"/>
              <a:ext cx="26431" cy="26424"/>
            </a:xfrm>
            <a:custGeom>
              <a:avLst/>
              <a:gdLst>
                <a:gd name="connsiteX0" fmla="*/ 13216 w 26431"/>
                <a:gd name="connsiteY0" fmla="*/ 26424 h 26424"/>
                <a:gd name="connsiteX1" fmla="*/ 0 w 26431"/>
                <a:gd name="connsiteY1" fmla="*/ 12988 h 26424"/>
                <a:gd name="connsiteX2" fmla="*/ 13216 w 26431"/>
                <a:gd name="connsiteY2" fmla="*/ 0 h 26424"/>
                <a:gd name="connsiteX3" fmla="*/ 26431 w 26431"/>
                <a:gd name="connsiteY3" fmla="*/ 13436 h 26424"/>
                <a:gd name="connsiteX4" fmla="*/ 13216 w 26431"/>
                <a:gd name="connsiteY4" fmla="*/ 26424 h 26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 h="26424">
                  <a:moveTo>
                    <a:pt x="13216" y="26424"/>
                  </a:moveTo>
                  <a:cubicBezTo>
                    <a:pt x="5824" y="26424"/>
                    <a:pt x="0" y="20378"/>
                    <a:pt x="0" y="12988"/>
                  </a:cubicBezTo>
                  <a:cubicBezTo>
                    <a:pt x="224" y="5822"/>
                    <a:pt x="6048" y="0"/>
                    <a:pt x="13216" y="0"/>
                  </a:cubicBezTo>
                  <a:cubicBezTo>
                    <a:pt x="20607" y="0"/>
                    <a:pt x="26431" y="6046"/>
                    <a:pt x="26431" y="13436"/>
                  </a:cubicBezTo>
                  <a:cubicBezTo>
                    <a:pt x="26431" y="20826"/>
                    <a:pt x="20607" y="26424"/>
                    <a:pt x="13216" y="26424"/>
                  </a:cubicBezTo>
                  <a:close/>
                </a:path>
              </a:pathLst>
            </a:custGeom>
            <a:grpFill/>
            <a:ln w="2240" cap="flat">
              <a:noFill/>
              <a:prstDash val="solid"/>
              <a:miter/>
            </a:ln>
          </p:spPr>
          <p:txBody>
            <a:bodyPr rtlCol="0" anchor="ctr"/>
            <a:lstStyle/>
            <a:p>
              <a:endParaRPr lang="ru-RU"/>
            </a:p>
          </p:txBody>
        </p:sp>
        <p:sp>
          <p:nvSpPr>
            <p:cNvPr id="654" name="Полилиния 653">
              <a:extLst>
                <a:ext uri="{FF2B5EF4-FFF2-40B4-BE49-F238E27FC236}">
                  <a16:creationId xmlns:a16="http://schemas.microsoft.com/office/drawing/2014/main" id="{551243E3-1A0B-E91E-4518-7F534B5B741F}"/>
                </a:ext>
              </a:extLst>
            </p:cNvPr>
            <p:cNvSpPr/>
            <p:nvPr/>
          </p:nvSpPr>
          <p:spPr>
            <a:xfrm>
              <a:off x="3816635" y="3894784"/>
              <a:ext cx="185019" cy="26523"/>
            </a:xfrm>
            <a:custGeom>
              <a:avLst/>
              <a:gdLst>
                <a:gd name="connsiteX0" fmla="*/ 92062 w 185019"/>
                <a:gd name="connsiteY0" fmla="*/ 26424 h 26523"/>
                <a:gd name="connsiteX1" fmla="*/ 14560 w 185019"/>
                <a:gd name="connsiteY1" fmla="*/ 26424 h 26523"/>
                <a:gd name="connsiteX2" fmla="*/ 0 w 185019"/>
                <a:gd name="connsiteY2" fmla="*/ 12988 h 26523"/>
                <a:gd name="connsiteX3" fmla="*/ 14560 w 185019"/>
                <a:gd name="connsiteY3" fmla="*/ 0 h 26523"/>
                <a:gd name="connsiteX4" fmla="*/ 170459 w 185019"/>
                <a:gd name="connsiteY4" fmla="*/ 0 h 26523"/>
                <a:gd name="connsiteX5" fmla="*/ 185019 w 185019"/>
                <a:gd name="connsiteY5" fmla="*/ 12988 h 26523"/>
                <a:gd name="connsiteX6" fmla="*/ 170459 w 185019"/>
                <a:gd name="connsiteY6" fmla="*/ 26424 h 26523"/>
                <a:gd name="connsiteX7" fmla="*/ 92062 w 185019"/>
                <a:gd name="connsiteY7" fmla="*/ 26424 h 2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019" h="26523">
                  <a:moveTo>
                    <a:pt x="92062" y="26424"/>
                  </a:moveTo>
                  <a:cubicBezTo>
                    <a:pt x="66302" y="26424"/>
                    <a:pt x="40319" y="26424"/>
                    <a:pt x="14560" y="26424"/>
                  </a:cubicBezTo>
                  <a:cubicBezTo>
                    <a:pt x="5824" y="26424"/>
                    <a:pt x="0" y="21050"/>
                    <a:pt x="0" y="12988"/>
                  </a:cubicBezTo>
                  <a:cubicBezTo>
                    <a:pt x="0" y="5151"/>
                    <a:pt x="5824" y="0"/>
                    <a:pt x="14560" y="0"/>
                  </a:cubicBezTo>
                  <a:cubicBezTo>
                    <a:pt x="66526" y="0"/>
                    <a:pt x="118493" y="0"/>
                    <a:pt x="170459" y="0"/>
                  </a:cubicBezTo>
                  <a:cubicBezTo>
                    <a:pt x="179195" y="0"/>
                    <a:pt x="185019" y="5151"/>
                    <a:pt x="185019" y="12988"/>
                  </a:cubicBezTo>
                  <a:cubicBezTo>
                    <a:pt x="185019" y="21050"/>
                    <a:pt x="179419" y="26424"/>
                    <a:pt x="170459" y="26424"/>
                  </a:cubicBezTo>
                  <a:cubicBezTo>
                    <a:pt x="144476" y="26648"/>
                    <a:pt x="118269" y="26424"/>
                    <a:pt x="92062" y="26424"/>
                  </a:cubicBezTo>
                  <a:close/>
                </a:path>
              </a:pathLst>
            </a:custGeom>
            <a:grpFill/>
            <a:ln w="2240" cap="flat">
              <a:noFill/>
              <a:prstDash val="solid"/>
              <a:miter/>
            </a:ln>
          </p:spPr>
          <p:txBody>
            <a:bodyPr rtlCol="0" anchor="ctr"/>
            <a:lstStyle/>
            <a:p>
              <a:endParaRPr lang="ru-RU"/>
            </a:p>
          </p:txBody>
        </p:sp>
      </p:grpSp>
      <p:sp>
        <p:nvSpPr>
          <p:cNvPr id="655" name="Полилиния 654">
            <a:extLst>
              <a:ext uri="{FF2B5EF4-FFF2-40B4-BE49-F238E27FC236}">
                <a16:creationId xmlns:a16="http://schemas.microsoft.com/office/drawing/2014/main" id="{F7DC8E25-E843-F9A2-92DA-7476AB0845B6}"/>
              </a:ext>
            </a:extLst>
          </p:cNvPr>
          <p:cNvSpPr/>
          <p:nvPr/>
        </p:nvSpPr>
        <p:spPr>
          <a:xfrm>
            <a:off x="9107351" y="4985836"/>
            <a:ext cx="306070" cy="233039"/>
          </a:xfrm>
          <a:custGeom>
            <a:avLst/>
            <a:gdLst>
              <a:gd name="connsiteX0" fmla="*/ 0 w 420584"/>
              <a:gd name="connsiteY0" fmla="*/ 288879 h 320229"/>
              <a:gd name="connsiteX1" fmla="*/ 0 w 420584"/>
              <a:gd name="connsiteY1" fmla="*/ 31130 h 320229"/>
              <a:gd name="connsiteX2" fmla="*/ 672 w 420584"/>
              <a:gd name="connsiteY2" fmla="*/ 30234 h 320229"/>
              <a:gd name="connsiteX3" fmla="*/ 39423 w 420584"/>
              <a:gd name="connsiteY3" fmla="*/ 3 h 320229"/>
              <a:gd name="connsiteX4" fmla="*/ 150748 w 420584"/>
              <a:gd name="connsiteY4" fmla="*/ 227 h 320229"/>
              <a:gd name="connsiteX5" fmla="*/ 382582 w 420584"/>
              <a:gd name="connsiteY5" fmla="*/ 227 h 320229"/>
              <a:gd name="connsiteX6" fmla="*/ 420437 w 420584"/>
              <a:gd name="connsiteY6" fmla="*/ 36728 h 320229"/>
              <a:gd name="connsiteX7" fmla="*/ 420213 w 420584"/>
              <a:gd name="connsiteY7" fmla="*/ 283728 h 320229"/>
              <a:gd name="connsiteX8" fmla="*/ 416405 w 420584"/>
              <a:gd name="connsiteY8" fmla="*/ 299404 h 320229"/>
              <a:gd name="connsiteX9" fmla="*/ 381686 w 420584"/>
              <a:gd name="connsiteY9" fmla="*/ 320230 h 320229"/>
              <a:gd name="connsiteX10" fmla="*/ 79294 w 420584"/>
              <a:gd name="connsiteY10" fmla="*/ 320230 h 320229"/>
              <a:gd name="connsiteX11" fmla="*/ 36959 w 420584"/>
              <a:gd name="connsiteY11" fmla="*/ 320230 h 320229"/>
              <a:gd name="connsiteX12" fmla="*/ 8288 w 420584"/>
              <a:gd name="connsiteY12" fmla="*/ 306122 h 320229"/>
              <a:gd name="connsiteX13" fmla="*/ 0 w 420584"/>
              <a:gd name="connsiteY13" fmla="*/ 288879 h 320229"/>
              <a:gd name="connsiteX14" fmla="*/ 42559 w 420584"/>
              <a:gd name="connsiteY14" fmla="*/ 24860 h 320229"/>
              <a:gd name="connsiteX15" fmla="*/ 210330 w 420584"/>
              <a:gd name="connsiteY15" fmla="*/ 191019 h 320229"/>
              <a:gd name="connsiteX16" fmla="*/ 376534 w 420584"/>
              <a:gd name="connsiteY16" fmla="*/ 24860 h 320229"/>
              <a:gd name="connsiteX17" fmla="*/ 42559 w 420584"/>
              <a:gd name="connsiteY17" fmla="*/ 24860 h 320229"/>
              <a:gd name="connsiteX18" fmla="*/ 43455 w 420584"/>
              <a:gd name="connsiteY18" fmla="*/ 295149 h 320229"/>
              <a:gd name="connsiteX19" fmla="*/ 376758 w 420584"/>
              <a:gd name="connsiteY19" fmla="*/ 295149 h 320229"/>
              <a:gd name="connsiteX20" fmla="*/ 259833 w 420584"/>
              <a:gd name="connsiteY20" fmla="*/ 178255 h 320229"/>
              <a:gd name="connsiteX21" fmla="*/ 257145 w 420584"/>
              <a:gd name="connsiteY21" fmla="*/ 180718 h 320229"/>
              <a:gd name="connsiteX22" fmla="*/ 221082 w 420584"/>
              <a:gd name="connsiteY22" fmla="*/ 216772 h 320229"/>
              <a:gd name="connsiteX23" fmla="*/ 200699 w 420584"/>
              <a:gd name="connsiteY23" fmla="*/ 216772 h 320229"/>
              <a:gd name="connsiteX24" fmla="*/ 163964 w 420584"/>
              <a:gd name="connsiteY24" fmla="*/ 180270 h 320229"/>
              <a:gd name="connsiteX25" fmla="*/ 160828 w 420584"/>
              <a:gd name="connsiteY25" fmla="*/ 177359 h 320229"/>
              <a:gd name="connsiteX26" fmla="*/ 43455 w 420584"/>
              <a:gd name="connsiteY26" fmla="*/ 295149 h 320229"/>
              <a:gd name="connsiteX27" fmla="*/ 25087 w 420584"/>
              <a:gd name="connsiteY27" fmla="*/ 42327 h 320229"/>
              <a:gd name="connsiteX28" fmla="*/ 25087 w 420584"/>
              <a:gd name="connsiteY28" fmla="*/ 276562 h 320229"/>
              <a:gd name="connsiteX29" fmla="*/ 142684 w 420584"/>
              <a:gd name="connsiteY29" fmla="*/ 158997 h 320229"/>
              <a:gd name="connsiteX30" fmla="*/ 25087 w 420584"/>
              <a:gd name="connsiteY30" fmla="*/ 42327 h 320229"/>
              <a:gd name="connsiteX31" fmla="*/ 279545 w 420584"/>
              <a:gd name="connsiteY31" fmla="*/ 159668 h 320229"/>
              <a:gd name="connsiteX32" fmla="*/ 395798 w 420584"/>
              <a:gd name="connsiteY32" fmla="*/ 275667 h 320229"/>
              <a:gd name="connsiteX33" fmla="*/ 395798 w 420584"/>
              <a:gd name="connsiteY33" fmla="*/ 43446 h 320229"/>
              <a:gd name="connsiteX34" fmla="*/ 279545 w 420584"/>
              <a:gd name="connsiteY34" fmla="*/ 159668 h 32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0584" h="320229">
                <a:moveTo>
                  <a:pt x="0" y="288879"/>
                </a:moveTo>
                <a:cubicBezTo>
                  <a:pt x="0" y="202888"/>
                  <a:pt x="0" y="117121"/>
                  <a:pt x="0" y="31130"/>
                </a:cubicBezTo>
                <a:cubicBezTo>
                  <a:pt x="224" y="30682"/>
                  <a:pt x="448" y="30458"/>
                  <a:pt x="672" y="30234"/>
                </a:cubicBezTo>
                <a:cubicBezTo>
                  <a:pt x="4032" y="12096"/>
                  <a:pt x="20383" y="-221"/>
                  <a:pt x="39423" y="3"/>
                </a:cubicBezTo>
                <a:cubicBezTo>
                  <a:pt x="76606" y="451"/>
                  <a:pt x="113565" y="227"/>
                  <a:pt x="150748" y="227"/>
                </a:cubicBezTo>
                <a:cubicBezTo>
                  <a:pt x="228026" y="227"/>
                  <a:pt x="305304" y="227"/>
                  <a:pt x="382582" y="227"/>
                </a:cubicBezTo>
                <a:cubicBezTo>
                  <a:pt x="403862" y="227"/>
                  <a:pt x="420437" y="16126"/>
                  <a:pt x="420437" y="36728"/>
                </a:cubicBezTo>
                <a:cubicBezTo>
                  <a:pt x="420661" y="119136"/>
                  <a:pt x="420661" y="201320"/>
                  <a:pt x="420213" y="283728"/>
                </a:cubicBezTo>
                <a:cubicBezTo>
                  <a:pt x="420213" y="288879"/>
                  <a:pt x="418869" y="294701"/>
                  <a:pt x="416405" y="299404"/>
                </a:cubicBezTo>
                <a:cubicBezTo>
                  <a:pt x="409461" y="313735"/>
                  <a:pt x="397365" y="320230"/>
                  <a:pt x="381686" y="320230"/>
                </a:cubicBezTo>
                <a:cubicBezTo>
                  <a:pt x="280888" y="320230"/>
                  <a:pt x="180091" y="320230"/>
                  <a:pt x="79294" y="320230"/>
                </a:cubicBezTo>
                <a:cubicBezTo>
                  <a:pt x="65182" y="320230"/>
                  <a:pt x="51070" y="320230"/>
                  <a:pt x="36959" y="320230"/>
                </a:cubicBezTo>
                <a:cubicBezTo>
                  <a:pt x="25311" y="320006"/>
                  <a:pt x="15231" y="315751"/>
                  <a:pt x="8288" y="306122"/>
                </a:cubicBezTo>
                <a:cubicBezTo>
                  <a:pt x="4704" y="300971"/>
                  <a:pt x="2688" y="294701"/>
                  <a:pt x="0" y="288879"/>
                </a:cubicBezTo>
                <a:close/>
                <a:moveTo>
                  <a:pt x="42559" y="24860"/>
                </a:moveTo>
                <a:cubicBezTo>
                  <a:pt x="99005" y="80843"/>
                  <a:pt x="155004" y="136379"/>
                  <a:pt x="210330" y="191019"/>
                </a:cubicBezTo>
                <a:cubicBezTo>
                  <a:pt x="266105" y="135260"/>
                  <a:pt x="321432" y="79948"/>
                  <a:pt x="376534" y="24860"/>
                </a:cubicBezTo>
                <a:cubicBezTo>
                  <a:pt x="265881" y="24860"/>
                  <a:pt x="154556" y="24860"/>
                  <a:pt x="42559" y="24860"/>
                </a:cubicBezTo>
                <a:close/>
                <a:moveTo>
                  <a:pt x="43455" y="295149"/>
                </a:moveTo>
                <a:cubicBezTo>
                  <a:pt x="154780" y="295149"/>
                  <a:pt x="266105" y="295149"/>
                  <a:pt x="376758" y="295149"/>
                </a:cubicBezTo>
                <a:cubicBezTo>
                  <a:pt x="338007" y="256408"/>
                  <a:pt x="299032" y="217444"/>
                  <a:pt x="259833" y="178255"/>
                </a:cubicBezTo>
                <a:cubicBezTo>
                  <a:pt x="259161" y="178927"/>
                  <a:pt x="258041" y="179822"/>
                  <a:pt x="257145" y="180718"/>
                </a:cubicBezTo>
                <a:cubicBezTo>
                  <a:pt x="245049" y="192587"/>
                  <a:pt x="233178" y="204679"/>
                  <a:pt x="221082" y="216772"/>
                </a:cubicBezTo>
                <a:cubicBezTo>
                  <a:pt x="214362" y="223490"/>
                  <a:pt x="207642" y="223490"/>
                  <a:pt x="200699" y="216772"/>
                </a:cubicBezTo>
                <a:cubicBezTo>
                  <a:pt x="188379" y="204679"/>
                  <a:pt x="176283" y="192587"/>
                  <a:pt x="163964" y="180270"/>
                </a:cubicBezTo>
                <a:cubicBezTo>
                  <a:pt x="162844" y="179151"/>
                  <a:pt x="161724" y="178255"/>
                  <a:pt x="160828" y="177359"/>
                </a:cubicBezTo>
                <a:cubicBezTo>
                  <a:pt x="121853" y="216772"/>
                  <a:pt x="82654" y="255960"/>
                  <a:pt x="43455" y="295149"/>
                </a:cubicBezTo>
                <a:close/>
                <a:moveTo>
                  <a:pt x="25087" y="42327"/>
                </a:moveTo>
                <a:cubicBezTo>
                  <a:pt x="25087" y="121152"/>
                  <a:pt x="25087" y="198857"/>
                  <a:pt x="25087" y="276562"/>
                </a:cubicBezTo>
                <a:cubicBezTo>
                  <a:pt x="64286" y="237374"/>
                  <a:pt x="103261" y="198409"/>
                  <a:pt x="142684" y="158997"/>
                </a:cubicBezTo>
                <a:cubicBezTo>
                  <a:pt x="103709" y="120480"/>
                  <a:pt x="64734" y="81739"/>
                  <a:pt x="25087" y="42327"/>
                </a:cubicBezTo>
                <a:close/>
                <a:moveTo>
                  <a:pt x="279545" y="159668"/>
                </a:moveTo>
                <a:cubicBezTo>
                  <a:pt x="318295" y="198409"/>
                  <a:pt x="357046" y="237374"/>
                  <a:pt x="395798" y="275667"/>
                </a:cubicBezTo>
                <a:cubicBezTo>
                  <a:pt x="395798" y="198633"/>
                  <a:pt x="395798" y="120928"/>
                  <a:pt x="395798" y="43446"/>
                </a:cubicBezTo>
                <a:cubicBezTo>
                  <a:pt x="356823" y="82411"/>
                  <a:pt x="317847" y="121375"/>
                  <a:pt x="279545" y="159668"/>
                </a:cubicBezTo>
                <a:close/>
              </a:path>
            </a:pathLst>
          </a:custGeom>
          <a:solidFill>
            <a:schemeClr val="tx2"/>
          </a:solidFill>
          <a:ln w="2240" cap="flat">
            <a:noFill/>
            <a:prstDash val="solid"/>
            <a:miter/>
          </a:ln>
        </p:spPr>
        <p:txBody>
          <a:bodyPr rtlCol="0" anchor="ctr"/>
          <a:lstStyle/>
          <a:p>
            <a:endParaRPr lang="ru-RU"/>
          </a:p>
        </p:txBody>
      </p:sp>
      <p:sp>
        <p:nvSpPr>
          <p:cNvPr id="656" name="Полилиния 655">
            <a:extLst>
              <a:ext uri="{FF2B5EF4-FFF2-40B4-BE49-F238E27FC236}">
                <a16:creationId xmlns:a16="http://schemas.microsoft.com/office/drawing/2014/main" id="{E57A35D0-C384-4DBE-2874-B50F86A1D2CC}"/>
              </a:ext>
            </a:extLst>
          </p:cNvPr>
          <p:cNvSpPr/>
          <p:nvPr/>
        </p:nvSpPr>
        <p:spPr>
          <a:xfrm>
            <a:off x="8226606" y="4983555"/>
            <a:ext cx="306452" cy="237600"/>
          </a:xfrm>
          <a:custGeom>
            <a:avLst/>
            <a:gdLst>
              <a:gd name="connsiteX0" fmla="*/ 421109 w 421108"/>
              <a:gd name="connsiteY0" fmla="*/ 171086 h 326496"/>
              <a:gd name="connsiteX1" fmla="*/ 392438 w 421108"/>
              <a:gd name="connsiteY1" fmla="*/ 230877 h 326496"/>
              <a:gd name="connsiteX2" fmla="*/ 349431 w 421108"/>
              <a:gd name="connsiteY2" fmla="*/ 317539 h 326496"/>
              <a:gd name="connsiteX3" fmla="*/ 334871 w 421108"/>
              <a:gd name="connsiteY3" fmla="*/ 326497 h 326496"/>
              <a:gd name="connsiteX4" fmla="*/ 28448 w 421108"/>
              <a:gd name="connsiteY4" fmla="*/ 326497 h 326496"/>
              <a:gd name="connsiteX5" fmla="*/ 672 w 421108"/>
              <a:gd name="connsiteY5" fmla="*/ 306343 h 326496"/>
              <a:gd name="connsiteX6" fmla="*/ 0 w 421108"/>
              <a:gd name="connsiteY6" fmla="*/ 299849 h 326496"/>
              <a:gd name="connsiteX7" fmla="*/ 0 w 421108"/>
              <a:gd name="connsiteY7" fmla="*/ 25976 h 326496"/>
              <a:gd name="connsiteX8" fmla="*/ 25984 w 421108"/>
              <a:gd name="connsiteY8" fmla="*/ 0 h 326496"/>
              <a:gd name="connsiteX9" fmla="*/ 125437 w 421108"/>
              <a:gd name="connsiteY9" fmla="*/ 0 h 326496"/>
              <a:gd name="connsiteX10" fmla="*/ 148060 w 421108"/>
              <a:gd name="connsiteY10" fmla="*/ 11869 h 326496"/>
              <a:gd name="connsiteX11" fmla="*/ 172700 w 421108"/>
              <a:gd name="connsiteY11" fmla="*/ 46355 h 326496"/>
              <a:gd name="connsiteX12" fmla="*/ 178747 w 421108"/>
              <a:gd name="connsiteY12" fmla="*/ 49490 h 326496"/>
              <a:gd name="connsiteX13" fmla="*/ 327704 w 421108"/>
              <a:gd name="connsiteY13" fmla="*/ 49490 h 326496"/>
              <a:gd name="connsiteX14" fmla="*/ 353911 w 421108"/>
              <a:gd name="connsiteY14" fmla="*/ 68748 h 326496"/>
              <a:gd name="connsiteX15" fmla="*/ 354583 w 421108"/>
              <a:gd name="connsiteY15" fmla="*/ 77257 h 326496"/>
              <a:gd name="connsiteX16" fmla="*/ 354583 w 421108"/>
              <a:gd name="connsiteY16" fmla="*/ 126523 h 326496"/>
              <a:gd name="connsiteX17" fmla="*/ 354583 w 421108"/>
              <a:gd name="connsiteY17" fmla="*/ 131674 h 326496"/>
              <a:gd name="connsiteX18" fmla="*/ 359511 w 421108"/>
              <a:gd name="connsiteY18" fmla="*/ 131674 h 326496"/>
              <a:gd name="connsiteX19" fmla="*/ 390646 w 421108"/>
              <a:gd name="connsiteY19" fmla="*/ 132345 h 326496"/>
              <a:gd name="connsiteX20" fmla="*/ 420213 w 421108"/>
              <a:gd name="connsiteY20" fmla="*/ 158098 h 326496"/>
              <a:gd name="connsiteX21" fmla="*/ 421109 w 421108"/>
              <a:gd name="connsiteY21" fmla="*/ 159442 h 326496"/>
              <a:gd name="connsiteX22" fmla="*/ 421109 w 421108"/>
              <a:gd name="connsiteY22" fmla="*/ 171086 h 326496"/>
              <a:gd name="connsiteX23" fmla="*/ 31808 w 421108"/>
              <a:gd name="connsiteY23" fmla="*/ 301640 h 326496"/>
              <a:gd name="connsiteX24" fmla="*/ 34495 w 421108"/>
              <a:gd name="connsiteY24" fmla="*/ 301864 h 326496"/>
              <a:gd name="connsiteX25" fmla="*/ 326136 w 421108"/>
              <a:gd name="connsiteY25" fmla="*/ 301864 h 326496"/>
              <a:gd name="connsiteX26" fmla="*/ 331063 w 421108"/>
              <a:gd name="connsiteY26" fmla="*/ 298729 h 326496"/>
              <a:gd name="connsiteX27" fmla="*/ 355031 w 421108"/>
              <a:gd name="connsiteY27" fmla="*/ 250583 h 326496"/>
              <a:gd name="connsiteX28" fmla="*/ 394454 w 421108"/>
              <a:gd name="connsiteY28" fmla="*/ 171310 h 326496"/>
              <a:gd name="connsiteX29" fmla="*/ 385718 w 421108"/>
              <a:gd name="connsiteY29" fmla="*/ 156978 h 326496"/>
              <a:gd name="connsiteX30" fmla="*/ 383254 w 421108"/>
              <a:gd name="connsiteY30" fmla="*/ 156978 h 326496"/>
              <a:gd name="connsiteX31" fmla="*/ 109309 w 421108"/>
              <a:gd name="connsiteY31" fmla="*/ 156978 h 326496"/>
              <a:gd name="connsiteX32" fmla="*/ 95198 w 421108"/>
              <a:gd name="connsiteY32" fmla="*/ 165936 h 326496"/>
              <a:gd name="connsiteX33" fmla="*/ 53087 w 421108"/>
              <a:gd name="connsiteY33" fmla="*/ 256181 h 326496"/>
              <a:gd name="connsiteX34" fmla="*/ 31808 w 421108"/>
              <a:gd name="connsiteY34" fmla="*/ 301640 h 326496"/>
              <a:gd name="connsiteX35" fmla="*/ 329943 w 421108"/>
              <a:gd name="connsiteY35" fmla="*/ 131674 h 326496"/>
              <a:gd name="connsiteX36" fmla="*/ 329943 w 421108"/>
              <a:gd name="connsiteY36" fmla="*/ 127419 h 326496"/>
              <a:gd name="connsiteX37" fmla="*/ 329943 w 421108"/>
              <a:gd name="connsiteY37" fmla="*/ 78601 h 326496"/>
              <a:gd name="connsiteX38" fmla="*/ 325016 w 421108"/>
              <a:gd name="connsiteY38" fmla="*/ 73898 h 326496"/>
              <a:gd name="connsiteX39" fmla="*/ 176955 w 421108"/>
              <a:gd name="connsiteY39" fmla="*/ 74122 h 326496"/>
              <a:gd name="connsiteX40" fmla="*/ 153212 w 421108"/>
              <a:gd name="connsiteY40" fmla="*/ 62030 h 326496"/>
              <a:gd name="connsiteX41" fmla="*/ 128797 w 421108"/>
              <a:gd name="connsiteY41" fmla="*/ 27992 h 326496"/>
              <a:gd name="connsiteX42" fmla="*/ 122749 w 421108"/>
              <a:gd name="connsiteY42" fmla="*/ 24857 h 326496"/>
              <a:gd name="connsiteX43" fmla="*/ 28896 w 421108"/>
              <a:gd name="connsiteY43" fmla="*/ 24857 h 326496"/>
              <a:gd name="connsiteX44" fmla="*/ 24416 w 421108"/>
              <a:gd name="connsiteY44" fmla="*/ 29560 h 326496"/>
              <a:gd name="connsiteX45" fmla="*/ 24416 w 421108"/>
              <a:gd name="connsiteY45" fmla="*/ 253494 h 326496"/>
              <a:gd name="connsiteX46" fmla="*/ 24639 w 421108"/>
              <a:gd name="connsiteY46" fmla="*/ 257749 h 326496"/>
              <a:gd name="connsiteX47" fmla="*/ 26656 w 421108"/>
              <a:gd name="connsiteY47" fmla="*/ 253718 h 326496"/>
              <a:gd name="connsiteX48" fmla="*/ 71902 w 421108"/>
              <a:gd name="connsiteY48" fmla="*/ 156307 h 326496"/>
              <a:gd name="connsiteX49" fmla="*/ 109981 w 421108"/>
              <a:gd name="connsiteY49" fmla="*/ 132121 h 326496"/>
              <a:gd name="connsiteX50" fmla="*/ 323448 w 421108"/>
              <a:gd name="connsiteY50" fmla="*/ 132121 h 326496"/>
              <a:gd name="connsiteX51" fmla="*/ 329943 w 421108"/>
              <a:gd name="connsiteY51" fmla="*/ 131674 h 32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21108" h="326496">
                <a:moveTo>
                  <a:pt x="421109" y="171086"/>
                </a:moveTo>
                <a:cubicBezTo>
                  <a:pt x="411478" y="191016"/>
                  <a:pt x="402069" y="210947"/>
                  <a:pt x="392438" y="230877"/>
                </a:cubicBezTo>
                <a:cubicBezTo>
                  <a:pt x="378102" y="259764"/>
                  <a:pt x="363767" y="288652"/>
                  <a:pt x="349431" y="317539"/>
                </a:cubicBezTo>
                <a:cubicBezTo>
                  <a:pt x="346295" y="323809"/>
                  <a:pt x="341815" y="326497"/>
                  <a:pt x="334871" y="326497"/>
                </a:cubicBezTo>
                <a:cubicBezTo>
                  <a:pt x="232730" y="326273"/>
                  <a:pt x="130589" y="326497"/>
                  <a:pt x="28448" y="326497"/>
                </a:cubicBezTo>
                <a:cubicBezTo>
                  <a:pt x="14112" y="326497"/>
                  <a:pt x="3808" y="319107"/>
                  <a:pt x="672" y="306343"/>
                </a:cubicBezTo>
                <a:cubicBezTo>
                  <a:pt x="224" y="304327"/>
                  <a:pt x="0" y="302088"/>
                  <a:pt x="0" y="299849"/>
                </a:cubicBezTo>
                <a:cubicBezTo>
                  <a:pt x="0" y="208483"/>
                  <a:pt x="0" y="117342"/>
                  <a:pt x="0" y="25976"/>
                </a:cubicBezTo>
                <a:cubicBezTo>
                  <a:pt x="0" y="11197"/>
                  <a:pt x="10976" y="0"/>
                  <a:pt x="25984" y="0"/>
                </a:cubicBezTo>
                <a:cubicBezTo>
                  <a:pt x="59135" y="0"/>
                  <a:pt x="92286" y="0"/>
                  <a:pt x="125437" y="0"/>
                </a:cubicBezTo>
                <a:cubicBezTo>
                  <a:pt x="135069" y="0"/>
                  <a:pt x="142460" y="4031"/>
                  <a:pt x="148060" y="11869"/>
                </a:cubicBezTo>
                <a:cubicBezTo>
                  <a:pt x="156348" y="23289"/>
                  <a:pt x="164636" y="34710"/>
                  <a:pt x="172700" y="46355"/>
                </a:cubicBezTo>
                <a:cubicBezTo>
                  <a:pt x="174268" y="48594"/>
                  <a:pt x="176060" y="49490"/>
                  <a:pt x="178747" y="49490"/>
                </a:cubicBezTo>
                <a:cubicBezTo>
                  <a:pt x="228250" y="49490"/>
                  <a:pt x="277977" y="49490"/>
                  <a:pt x="327704" y="49490"/>
                </a:cubicBezTo>
                <a:cubicBezTo>
                  <a:pt x="340920" y="49490"/>
                  <a:pt x="350775" y="56656"/>
                  <a:pt x="353911" y="68748"/>
                </a:cubicBezTo>
                <a:cubicBezTo>
                  <a:pt x="354583" y="71435"/>
                  <a:pt x="354583" y="74346"/>
                  <a:pt x="354583" y="77257"/>
                </a:cubicBezTo>
                <a:cubicBezTo>
                  <a:pt x="354583" y="93605"/>
                  <a:pt x="354583" y="110176"/>
                  <a:pt x="354583" y="126523"/>
                </a:cubicBezTo>
                <a:cubicBezTo>
                  <a:pt x="354583" y="128091"/>
                  <a:pt x="354583" y="129434"/>
                  <a:pt x="354583" y="131674"/>
                </a:cubicBezTo>
                <a:cubicBezTo>
                  <a:pt x="356375" y="131674"/>
                  <a:pt x="357943" y="131674"/>
                  <a:pt x="359511" y="131674"/>
                </a:cubicBezTo>
                <a:cubicBezTo>
                  <a:pt x="369815" y="131898"/>
                  <a:pt x="380342" y="131450"/>
                  <a:pt x="390646" y="132345"/>
                </a:cubicBezTo>
                <a:cubicBezTo>
                  <a:pt x="405429" y="133689"/>
                  <a:pt x="416181" y="143542"/>
                  <a:pt x="420213" y="158098"/>
                </a:cubicBezTo>
                <a:cubicBezTo>
                  <a:pt x="420437" y="158546"/>
                  <a:pt x="420661" y="158994"/>
                  <a:pt x="421109" y="159442"/>
                </a:cubicBezTo>
                <a:cubicBezTo>
                  <a:pt x="421109" y="163248"/>
                  <a:pt x="421109" y="167055"/>
                  <a:pt x="421109" y="171086"/>
                </a:cubicBezTo>
                <a:close/>
                <a:moveTo>
                  <a:pt x="31808" y="301640"/>
                </a:moveTo>
                <a:cubicBezTo>
                  <a:pt x="33151" y="301640"/>
                  <a:pt x="33823" y="301864"/>
                  <a:pt x="34495" y="301864"/>
                </a:cubicBezTo>
                <a:cubicBezTo>
                  <a:pt x="131709" y="301864"/>
                  <a:pt x="228922" y="301864"/>
                  <a:pt x="326136" y="301864"/>
                </a:cubicBezTo>
                <a:cubicBezTo>
                  <a:pt x="328823" y="301864"/>
                  <a:pt x="329943" y="300968"/>
                  <a:pt x="331063" y="298729"/>
                </a:cubicBezTo>
                <a:cubicBezTo>
                  <a:pt x="338903" y="282606"/>
                  <a:pt x="346967" y="266706"/>
                  <a:pt x="355031" y="250583"/>
                </a:cubicBezTo>
                <a:cubicBezTo>
                  <a:pt x="368247" y="224159"/>
                  <a:pt x="381462" y="197734"/>
                  <a:pt x="394454" y="171310"/>
                </a:cubicBezTo>
                <a:cubicBezTo>
                  <a:pt x="398486" y="163248"/>
                  <a:pt x="394902" y="157426"/>
                  <a:pt x="385718" y="156978"/>
                </a:cubicBezTo>
                <a:cubicBezTo>
                  <a:pt x="384822" y="156978"/>
                  <a:pt x="384150" y="156978"/>
                  <a:pt x="383254" y="156978"/>
                </a:cubicBezTo>
                <a:cubicBezTo>
                  <a:pt x="291864" y="156978"/>
                  <a:pt x="200699" y="156978"/>
                  <a:pt x="109309" y="156978"/>
                </a:cubicBezTo>
                <a:cubicBezTo>
                  <a:pt x="102366" y="156978"/>
                  <a:pt x="98110" y="159442"/>
                  <a:pt x="95198" y="165936"/>
                </a:cubicBezTo>
                <a:cubicBezTo>
                  <a:pt x="81310" y="196167"/>
                  <a:pt x="67198" y="226174"/>
                  <a:pt x="53087" y="256181"/>
                </a:cubicBezTo>
                <a:cubicBezTo>
                  <a:pt x="46367" y="270961"/>
                  <a:pt x="39199" y="285965"/>
                  <a:pt x="31808" y="301640"/>
                </a:cubicBezTo>
                <a:close/>
                <a:moveTo>
                  <a:pt x="329943" y="131674"/>
                </a:moveTo>
                <a:cubicBezTo>
                  <a:pt x="329943" y="129882"/>
                  <a:pt x="329943" y="128762"/>
                  <a:pt x="329943" y="127419"/>
                </a:cubicBezTo>
                <a:cubicBezTo>
                  <a:pt x="329943" y="111072"/>
                  <a:pt x="329720" y="94724"/>
                  <a:pt x="329943" y="78601"/>
                </a:cubicBezTo>
                <a:cubicBezTo>
                  <a:pt x="329943" y="74570"/>
                  <a:pt x="328600" y="73898"/>
                  <a:pt x="325016" y="73898"/>
                </a:cubicBezTo>
                <a:cubicBezTo>
                  <a:pt x="275737" y="74122"/>
                  <a:pt x="226234" y="73898"/>
                  <a:pt x="176955" y="74122"/>
                </a:cubicBezTo>
                <a:cubicBezTo>
                  <a:pt x="166652" y="74122"/>
                  <a:pt x="159036" y="70092"/>
                  <a:pt x="153212" y="62030"/>
                </a:cubicBezTo>
                <a:cubicBezTo>
                  <a:pt x="145148" y="50609"/>
                  <a:pt x="136861" y="39412"/>
                  <a:pt x="128797" y="27992"/>
                </a:cubicBezTo>
                <a:cubicBezTo>
                  <a:pt x="127229" y="25752"/>
                  <a:pt x="125437" y="24857"/>
                  <a:pt x="122749" y="24857"/>
                </a:cubicBezTo>
                <a:cubicBezTo>
                  <a:pt x="91614" y="24857"/>
                  <a:pt x="60255" y="25081"/>
                  <a:pt x="28896" y="24857"/>
                </a:cubicBezTo>
                <a:cubicBezTo>
                  <a:pt x="25311" y="24857"/>
                  <a:pt x="24416" y="25976"/>
                  <a:pt x="24416" y="29560"/>
                </a:cubicBezTo>
                <a:cubicBezTo>
                  <a:pt x="24639" y="104130"/>
                  <a:pt x="24416" y="178924"/>
                  <a:pt x="24416" y="253494"/>
                </a:cubicBezTo>
                <a:cubicBezTo>
                  <a:pt x="24416" y="254614"/>
                  <a:pt x="24639" y="255734"/>
                  <a:pt x="24639" y="257749"/>
                </a:cubicBezTo>
                <a:cubicBezTo>
                  <a:pt x="25536" y="255734"/>
                  <a:pt x="26208" y="254614"/>
                  <a:pt x="26656" y="253718"/>
                </a:cubicBezTo>
                <a:cubicBezTo>
                  <a:pt x="41887" y="221248"/>
                  <a:pt x="57119" y="189001"/>
                  <a:pt x="71902" y="156307"/>
                </a:cubicBezTo>
                <a:cubicBezTo>
                  <a:pt x="79518" y="139735"/>
                  <a:pt x="92062" y="132121"/>
                  <a:pt x="109981" y="132121"/>
                </a:cubicBezTo>
                <a:cubicBezTo>
                  <a:pt x="181212" y="132345"/>
                  <a:pt x="252218" y="132121"/>
                  <a:pt x="323448" y="132121"/>
                </a:cubicBezTo>
                <a:cubicBezTo>
                  <a:pt x="325688" y="131674"/>
                  <a:pt x="327480" y="131674"/>
                  <a:pt x="329943" y="131674"/>
                </a:cubicBezTo>
                <a:close/>
              </a:path>
            </a:pathLst>
          </a:custGeom>
          <a:solidFill>
            <a:schemeClr val="tx2"/>
          </a:solidFill>
          <a:ln w="2240" cap="flat">
            <a:noFill/>
            <a:prstDash val="solid"/>
            <a:miter/>
          </a:ln>
        </p:spPr>
        <p:txBody>
          <a:bodyPr rtlCol="0" anchor="ctr"/>
          <a:lstStyle/>
          <a:p>
            <a:endParaRPr lang="ru-RU"/>
          </a:p>
        </p:txBody>
      </p:sp>
      <p:grpSp>
        <p:nvGrpSpPr>
          <p:cNvPr id="657" name="Рисунок 2">
            <a:extLst>
              <a:ext uri="{FF2B5EF4-FFF2-40B4-BE49-F238E27FC236}">
                <a16:creationId xmlns:a16="http://schemas.microsoft.com/office/drawing/2014/main" id="{22778EB9-64A1-A3D4-290D-102AC179B921}"/>
              </a:ext>
            </a:extLst>
          </p:cNvPr>
          <p:cNvGrpSpPr/>
          <p:nvPr/>
        </p:nvGrpSpPr>
        <p:grpSpPr>
          <a:xfrm>
            <a:off x="8662497" y="4984409"/>
            <a:ext cx="315415" cy="235893"/>
            <a:chOff x="4974909" y="4370197"/>
            <a:chExt cx="420991" cy="314851"/>
          </a:xfrm>
          <a:solidFill>
            <a:schemeClr val="tx2"/>
          </a:solidFill>
        </p:grpSpPr>
        <p:sp>
          <p:nvSpPr>
            <p:cNvPr id="658" name="Полилиния 657">
              <a:extLst>
                <a:ext uri="{FF2B5EF4-FFF2-40B4-BE49-F238E27FC236}">
                  <a16:creationId xmlns:a16="http://schemas.microsoft.com/office/drawing/2014/main" id="{9A779DFF-BFA1-FCC9-2EC6-FA6BC82EF8C0}"/>
                </a:ext>
              </a:extLst>
            </p:cNvPr>
            <p:cNvSpPr/>
            <p:nvPr/>
          </p:nvSpPr>
          <p:spPr>
            <a:xfrm>
              <a:off x="4982973" y="4520457"/>
              <a:ext cx="412927" cy="164591"/>
            </a:xfrm>
            <a:custGeom>
              <a:avLst/>
              <a:gdLst>
                <a:gd name="connsiteX0" fmla="*/ 401173 w 412927"/>
                <a:gd name="connsiteY0" fmla="*/ 0 h 164591"/>
                <a:gd name="connsiteX1" fmla="*/ 398485 w 412927"/>
                <a:gd name="connsiteY1" fmla="*/ 0 h 164591"/>
                <a:gd name="connsiteX2" fmla="*/ 88029 w 412927"/>
                <a:gd name="connsiteY2" fmla="*/ 0 h 164591"/>
                <a:gd name="connsiteX3" fmla="*/ 72126 w 412927"/>
                <a:gd name="connsiteY3" fmla="*/ 10077 h 164591"/>
                <a:gd name="connsiteX4" fmla="*/ 24415 w 412927"/>
                <a:gd name="connsiteY4" fmla="*/ 112415 h 164591"/>
                <a:gd name="connsiteX5" fmla="*/ 0 w 412927"/>
                <a:gd name="connsiteY5" fmla="*/ 164368 h 164591"/>
                <a:gd name="connsiteX6" fmla="*/ 3136 w 412927"/>
                <a:gd name="connsiteY6" fmla="*/ 164592 h 164591"/>
                <a:gd name="connsiteX7" fmla="*/ 333751 w 412927"/>
                <a:gd name="connsiteY7" fmla="*/ 164592 h 164591"/>
                <a:gd name="connsiteX8" fmla="*/ 339351 w 412927"/>
                <a:gd name="connsiteY8" fmla="*/ 161009 h 164591"/>
                <a:gd name="connsiteX9" fmla="*/ 366454 w 412927"/>
                <a:gd name="connsiteY9" fmla="*/ 106369 h 164591"/>
                <a:gd name="connsiteX10" fmla="*/ 411253 w 412927"/>
                <a:gd name="connsiteY10" fmla="*/ 16571 h 164591"/>
                <a:gd name="connsiteX11" fmla="*/ 401173 w 412927"/>
                <a:gd name="connsiteY11" fmla="*/ 0 h 16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927" h="164591">
                  <a:moveTo>
                    <a:pt x="401173" y="0"/>
                  </a:moveTo>
                  <a:cubicBezTo>
                    <a:pt x="400277" y="0"/>
                    <a:pt x="399381" y="0"/>
                    <a:pt x="398485" y="0"/>
                  </a:cubicBezTo>
                  <a:cubicBezTo>
                    <a:pt x="295000" y="0"/>
                    <a:pt x="191515" y="0"/>
                    <a:pt x="88029" y="0"/>
                  </a:cubicBezTo>
                  <a:cubicBezTo>
                    <a:pt x="80189" y="0"/>
                    <a:pt x="75486" y="2911"/>
                    <a:pt x="72126" y="10077"/>
                  </a:cubicBezTo>
                  <a:cubicBezTo>
                    <a:pt x="56446" y="44339"/>
                    <a:pt x="40319" y="78377"/>
                    <a:pt x="24415" y="112415"/>
                  </a:cubicBezTo>
                  <a:cubicBezTo>
                    <a:pt x="16351" y="129434"/>
                    <a:pt x="8511" y="146677"/>
                    <a:pt x="0" y="164368"/>
                  </a:cubicBezTo>
                  <a:cubicBezTo>
                    <a:pt x="1568" y="164368"/>
                    <a:pt x="2240" y="164592"/>
                    <a:pt x="3136" y="164592"/>
                  </a:cubicBezTo>
                  <a:cubicBezTo>
                    <a:pt x="113341" y="164592"/>
                    <a:pt x="223546" y="164592"/>
                    <a:pt x="333751" y="164592"/>
                  </a:cubicBezTo>
                  <a:cubicBezTo>
                    <a:pt x="336663" y="164592"/>
                    <a:pt x="338007" y="163472"/>
                    <a:pt x="339351" y="161009"/>
                  </a:cubicBezTo>
                  <a:cubicBezTo>
                    <a:pt x="348311" y="142870"/>
                    <a:pt x="357494" y="124508"/>
                    <a:pt x="366454" y="106369"/>
                  </a:cubicBezTo>
                  <a:cubicBezTo>
                    <a:pt x="381462" y="76362"/>
                    <a:pt x="396245" y="46354"/>
                    <a:pt x="411253" y="16571"/>
                  </a:cubicBezTo>
                  <a:cubicBezTo>
                    <a:pt x="415509" y="6942"/>
                    <a:pt x="411477" y="448"/>
                    <a:pt x="401173" y="0"/>
                  </a:cubicBezTo>
                  <a:close/>
                </a:path>
              </a:pathLst>
            </a:custGeom>
            <a:grpFill/>
            <a:ln w="2240" cap="flat">
              <a:noFill/>
              <a:prstDash val="solid"/>
              <a:miter/>
            </a:ln>
          </p:spPr>
          <p:txBody>
            <a:bodyPr rtlCol="0" anchor="ctr"/>
            <a:lstStyle/>
            <a:p>
              <a:endParaRPr lang="ru-RU"/>
            </a:p>
          </p:txBody>
        </p:sp>
        <p:sp>
          <p:nvSpPr>
            <p:cNvPr id="659" name="Полилиния 658">
              <a:extLst>
                <a:ext uri="{FF2B5EF4-FFF2-40B4-BE49-F238E27FC236}">
                  <a16:creationId xmlns:a16="http://schemas.microsoft.com/office/drawing/2014/main" id="{C957C2D5-1F68-F469-6CD2-08E76554FAA2}"/>
                </a:ext>
              </a:extLst>
            </p:cNvPr>
            <p:cNvSpPr/>
            <p:nvPr/>
          </p:nvSpPr>
          <p:spPr>
            <a:xfrm>
              <a:off x="4974909" y="4370197"/>
              <a:ext cx="346070" cy="263795"/>
            </a:xfrm>
            <a:custGeom>
              <a:avLst/>
              <a:gdLst>
                <a:gd name="connsiteX0" fmla="*/ 97213 w 346070"/>
                <a:gd name="connsiteY0" fmla="*/ 121596 h 263795"/>
                <a:gd name="connsiteX1" fmla="*/ 339127 w 346070"/>
                <a:gd name="connsiteY1" fmla="*/ 121596 h 263795"/>
                <a:gd name="connsiteX2" fmla="*/ 345847 w 346070"/>
                <a:gd name="connsiteY2" fmla="*/ 121596 h 263795"/>
                <a:gd name="connsiteX3" fmla="*/ 345847 w 346070"/>
                <a:gd name="connsiteY3" fmla="*/ 116894 h 263795"/>
                <a:gd name="connsiteX4" fmla="*/ 346071 w 346070"/>
                <a:gd name="connsiteY4" fmla="*/ 61358 h 263795"/>
                <a:gd name="connsiteX5" fmla="*/ 340471 w 346070"/>
                <a:gd name="connsiteY5" fmla="*/ 55984 h 263795"/>
                <a:gd name="connsiteX6" fmla="*/ 172700 w 346070"/>
                <a:gd name="connsiteY6" fmla="*/ 56208 h 263795"/>
                <a:gd name="connsiteX7" fmla="*/ 145820 w 346070"/>
                <a:gd name="connsiteY7" fmla="*/ 42323 h 263795"/>
                <a:gd name="connsiteX8" fmla="*/ 118269 w 346070"/>
                <a:gd name="connsiteY8" fmla="*/ 3583 h 263795"/>
                <a:gd name="connsiteX9" fmla="*/ 111325 w 346070"/>
                <a:gd name="connsiteY9" fmla="*/ 0 h 263795"/>
                <a:gd name="connsiteX10" fmla="*/ 5152 w 346070"/>
                <a:gd name="connsiteY10" fmla="*/ 0 h 263795"/>
                <a:gd name="connsiteX11" fmla="*/ 0 w 346070"/>
                <a:gd name="connsiteY11" fmla="*/ 5150 h 263795"/>
                <a:gd name="connsiteX12" fmla="*/ 0 w 346070"/>
                <a:gd name="connsiteY12" fmla="*/ 259092 h 263795"/>
                <a:gd name="connsiteX13" fmla="*/ 224 w 346070"/>
                <a:gd name="connsiteY13" fmla="*/ 263795 h 263795"/>
                <a:gd name="connsiteX14" fmla="*/ 2688 w 346070"/>
                <a:gd name="connsiteY14" fmla="*/ 259092 h 263795"/>
                <a:gd name="connsiteX15" fmla="*/ 53983 w 346070"/>
                <a:gd name="connsiteY15" fmla="*/ 148692 h 263795"/>
                <a:gd name="connsiteX16" fmla="*/ 97213 w 346070"/>
                <a:gd name="connsiteY16" fmla="*/ 121596 h 26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6070" h="263795">
                  <a:moveTo>
                    <a:pt x="97213" y="121596"/>
                  </a:moveTo>
                  <a:cubicBezTo>
                    <a:pt x="177851" y="121820"/>
                    <a:pt x="258489" y="121596"/>
                    <a:pt x="339127" y="121596"/>
                  </a:cubicBezTo>
                  <a:cubicBezTo>
                    <a:pt x="341143" y="121596"/>
                    <a:pt x="343159" y="121596"/>
                    <a:pt x="345847" y="121596"/>
                  </a:cubicBezTo>
                  <a:cubicBezTo>
                    <a:pt x="345847" y="119581"/>
                    <a:pt x="345847" y="118237"/>
                    <a:pt x="345847" y="116894"/>
                  </a:cubicBezTo>
                  <a:cubicBezTo>
                    <a:pt x="345847" y="98307"/>
                    <a:pt x="345623" y="79945"/>
                    <a:pt x="346071" y="61358"/>
                  </a:cubicBezTo>
                  <a:cubicBezTo>
                    <a:pt x="346071" y="56879"/>
                    <a:pt x="344727" y="55984"/>
                    <a:pt x="340471" y="55984"/>
                  </a:cubicBezTo>
                  <a:cubicBezTo>
                    <a:pt x="284473" y="56208"/>
                    <a:pt x="228698" y="55984"/>
                    <a:pt x="172700" y="56208"/>
                  </a:cubicBezTo>
                  <a:cubicBezTo>
                    <a:pt x="161052" y="56208"/>
                    <a:pt x="152316" y="51729"/>
                    <a:pt x="145820" y="42323"/>
                  </a:cubicBezTo>
                  <a:cubicBezTo>
                    <a:pt x="136636" y="29335"/>
                    <a:pt x="127452" y="16571"/>
                    <a:pt x="118269" y="3583"/>
                  </a:cubicBezTo>
                  <a:cubicBezTo>
                    <a:pt x="116477" y="1120"/>
                    <a:pt x="114461" y="0"/>
                    <a:pt x="111325" y="0"/>
                  </a:cubicBezTo>
                  <a:cubicBezTo>
                    <a:pt x="75934" y="0"/>
                    <a:pt x="40543" y="224"/>
                    <a:pt x="5152" y="0"/>
                  </a:cubicBezTo>
                  <a:cubicBezTo>
                    <a:pt x="896" y="0"/>
                    <a:pt x="0" y="1120"/>
                    <a:pt x="0" y="5150"/>
                  </a:cubicBezTo>
                  <a:cubicBezTo>
                    <a:pt x="224" y="89798"/>
                    <a:pt x="0" y="174445"/>
                    <a:pt x="0" y="259092"/>
                  </a:cubicBezTo>
                  <a:cubicBezTo>
                    <a:pt x="0" y="260436"/>
                    <a:pt x="224" y="261556"/>
                    <a:pt x="224" y="263795"/>
                  </a:cubicBezTo>
                  <a:cubicBezTo>
                    <a:pt x="1344" y="261556"/>
                    <a:pt x="2016" y="260436"/>
                    <a:pt x="2688" y="259092"/>
                  </a:cubicBezTo>
                  <a:cubicBezTo>
                    <a:pt x="19935" y="222367"/>
                    <a:pt x="37183" y="185642"/>
                    <a:pt x="53983" y="148692"/>
                  </a:cubicBezTo>
                  <a:cubicBezTo>
                    <a:pt x="62494" y="130330"/>
                    <a:pt x="76830" y="121596"/>
                    <a:pt x="97213" y="121596"/>
                  </a:cubicBezTo>
                  <a:close/>
                </a:path>
              </a:pathLst>
            </a:custGeom>
            <a:grpFill/>
            <a:ln w="2240" cap="flat">
              <a:noFill/>
              <a:prstDash val="solid"/>
              <a:miter/>
            </a:ln>
          </p:spPr>
          <p:txBody>
            <a:bodyPr rtlCol="0" anchor="ctr"/>
            <a:lstStyle/>
            <a:p>
              <a:endParaRPr lang="ru-RU"/>
            </a:p>
          </p:txBody>
        </p:sp>
      </p:grpSp>
      <p:grpSp>
        <p:nvGrpSpPr>
          <p:cNvPr id="660" name="Рисунок 2">
            <a:extLst>
              <a:ext uri="{FF2B5EF4-FFF2-40B4-BE49-F238E27FC236}">
                <a16:creationId xmlns:a16="http://schemas.microsoft.com/office/drawing/2014/main" id="{7E7E8044-5470-484C-A3A3-2D5265D954CF}"/>
              </a:ext>
            </a:extLst>
          </p:cNvPr>
          <p:cNvGrpSpPr/>
          <p:nvPr/>
        </p:nvGrpSpPr>
        <p:grpSpPr>
          <a:xfrm>
            <a:off x="9542860" y="4990726"/>
            <a:ext cx="305962" cy="223259"/>
            <a:chOff x="4301359" y="4398189"/>
            <a:chExt cx="420436" cy="306790"/>
          </a:xfrm>
          <a:solidFill>
            <a:schemeClr val="tx2"/>
          </a:solidFill>
        </p:grpSpPr>
        <p:sp>
          <p:nvSpPr>
            <p:cNvPr id="661" name="Полилиния 660">
              <a:extLst>
                <a:ext uri="{FF2B5EF4-FFF2-40B4-BE49-F238E27FC236}">
                  <a16:creationId xmlns:a16="http://schemas.microsoft.com/office/drawing/2014/main" id="{0FB9DAB1-9FEF-2229-5E72-F12C73E990F9}"/>
                </a:ext>
              </a:extLst>
            </p:cNvPr>
            <p:cNvSpPr/>
            <p:nvPr/>
          </p:nvSpPr>
          <p:spPr>
            <a:xfrm>
              <a:off x="4301359" y="4418119"/>
              <a:ext cx="133500" cy="265586"/>
            </a:xfrm>
            <a:custGeom>
              <a:avLst/>
              <a:gdLst>
                <a:gd name="connsiteX0" fmla="*/ 0 w 133500"/>
                <a:gd name="connsiteY0" fmla="*/ 0 h 265586"/>
                <a:gd name="connsiteX1" fmla="*/ 0 w 133500"/>
                <a:gd name="connsiteY1" fmla="*/ 265587 h 265586"/>
                <a:gd name="connsiteX2" fmla="*/ 133500 w 133500"/>
                <a:gd name="connsiteY2" fmla="*/ 132121 h 265586"/>
                <a:gd name="connsiteX3" fmla="*/ 0 w 133500"/>
                <a:gd name="connsiteY3" fmla="*/ 0 h 265586"/>
              </a:gdLst>
              <a:ahLst/>
              <a:cxnLst>
                <a:cxn ang="0">
                  <a:pos x="connsiteX0" y="connsiteY0"/>
                </a:cxn>
                <a:cxn ang="0">
                  <a:pos x="connsiteX1" y="connsiteY1"/>
                </a:cxn>
                <a:cxn ang="0">
                  <a:pos x="connsiteX2" y="connsiteY2"/>
                </a:cxn>
                <a:cxn ang="0">
                  <a:pos x="connsiteX3" y="connsiteY3"/>
                </a:cxn>
              </a:cxnLst>
              <a:rect l="l" t="t" r="r" b="b"/>
              <a:pathLst>
                <a:path w="133500" h="265586">
                  <a:moveTo>
                    <a:pt x="0" y="0"/>
                  </a:moveTo>
                  <a:cubicBezTo>
                    <a:pt x="0" y="89350"/>
                    <a:pt x="0" y="177804"/>
                    <a:pt x="0" y="265587"/>
                  </a:cubicBezTo>
                  <a:cubicBezTo>
                    <a:pt x="44351" y="221248"/>
                    <a:pt x="88702" y="176908"/>
                    <a:pt x="133500" y="132121"/>
                  </a:cubicBezTo>
                  <a:cubicBezTo>
                    <a:pt x="89373" y="88454"/>
                    <a:pt x="45023" y="44563"/>
                    <a:pt x="0" y="0"/>
                  </a:cubicBezTo>
                  <a:close/>
                </a:path>
              </a:pathLst>
            </a:custGeom>
            <a:grpFill/>
            <a:ln w="2240" cap="flat">
              <a:noFill/>
              <a:prstDash val="solid"/>
              <a:miter/>
            </a:ln>
          </p:spPr>
          <p:txBody>
            <a:bodyPr rtlCol="0" anchor="ctr"/>
            <a:lstStyle/>
            <a:p>
              <a:endParaRPr lang="ru-RU"/>
            </a:p>
          </p:txBody>
        </p:sp>
        <p:sp>
          <p:nvSpPr>
            <p:cNvPr id="662" name="Полилиния 661">
              <a:extLst>
                <a:ext uri="{FF2B5EF4-FFF2-40B4-BE49-F238E27FC236}">
                  <a16:creationId xmlns:a16="http://schemas.microsoft.com/office/drawing/2014/main" id="{AC4CE0E1-8748-0215-911A-34F5F2FFFF63}"/>
                </a:ext>
              </a:extLst>
            </p:cNvPr>
            <p:cNvSpPr/>
            <p:nvPr/>
          </p:nvSpPr>
          <p:spPr>
            <a:xfrm>
              <a:off x="4321294" y="4398189"/>
              <a:ext cx="378774" cy="188552"/>
            </a:xfrm>
            <a:custGeom>
              <a:avLst/>
              <a:gdLst>
                <a:gd name="connsiteX0" fmla="*/ 378774 w 378774"/>
                <a:gd name="connsiteY0" fmla="*/ 0 h 188552"/>
                <a:gd name="connsiteX1" fmla="*/ 0 w 378774"/>
                <a:gd name="connsiteY1" fmla="*/ 0 h 188552"/>
                <a:gd name="connsiteX2" fmla="*/ 190171 w 378774"/>
                <a:gd name="connsiteY2" fmla="*/ 188553 h 188552"/>
                <a:gd name="connsiteX3" fmla="*/ 378774 w 378774"/>
                <a:gd name="connsiteY3" fmla="*/ 0 h 188552"/>
              </a:gdLst>
              <a:ahLst/>
              <a:cxnLst>
                <a:cxn ang="0">
                  <a:pos x="connsiteX0" y="connsiteY0"/>
                </a:cxn>
                <a:cxn ang="0">
                  <a:pos x="connsiteX1" y="connsiteY1"/>
                </a:cxn>
                <a:cxn ang="0">
                  <a:pos x="connsiteX2" y="connsiteY2"/>
                </a:cxn>
                <a:cxn ang="0">
                  <a:pos x="connsiteX3" y="connsiteY3"/>
                </a:cxn>
              </a:cxnLst>
              <a:rect l="l" t="t" r="r" b="b"/>
              <a:pathLst>
                <a:path w="378774" h="188552">
                  <a:moveTo>
                    <a:pt x="378774" y="0"/>
                  </a:moveTo>
                  <a:cubicBezTo>
                    <a:pt x="253338" y="0"/>
                    <a:pt x="127005" y="0"/>
                    <a:pt x="0" y="0"/>
                  </a:cubicBezTo>
                  <a:cubicBezTo>
                    <a:pt x="64063" y="63597"/>
                    <a:pt x="127453" y="126299"/>
                    <a:pt x="190171" y="188553"/>
                  </a:cubicBezTo>
                  <a:cubicBezTo>
                    <a:pt x="253562" y="125179"/>
                    <a:pt x="316280" y="62478"/>
                    <a:pt x="378774" y="0"/>
                  </a:cubicBezTo>
                  <a:close/>
                </a:path>
              </a:pathLst>
            </a:custGeom>
            <a:grpFill/>
            <a:ln w="2240" cap="flat">
              <a:noFill/>
              <a:prstDash val="solid"/>
              <a:miter/>
            </a:ln>
          </p:spPr>
          <p:txBody>
            <a:bodyPr rtlCol="0" anchor="ctr"/>
            <a:lstStyle/>
            <a:p>
              <a:endParaRPr lang="ru-RU"/>
            </a:p>
          </p:txBody>
        </p:sp>
        <p:sp>
          <p:nvSpPr>
            <p:cNvPr id="663" name="Полилиния 662">
              <a:extLst>
                <a:ext uri="{FF2B5EF4-FFF2-40B4-BE49-F238E27FC236}">
                  <a16:creationId xmlns:a16="http://schemas.microsoft.com/office/drawing/2014/main" id="{50ED1524-2B2F-DAB5-E3A2-7D5C98561DDB}"/>
                </a:ext>
              </a:extLst>
            </p:cNvPr>
            <p:cNvSpPr/>
            <p:nvPr/>
          </p:nvSpPr>
          <p:spPr>
            <a:xfrm>
              <a:off x="4322190" y="4571514"/>
              <a:ext cx="378101" cy="133465"/>
            </a:xfrm>
            <a:custGeom>
              <a:avLst/>
              <a:gdLst>
                <a:gd name="connsiteX0" fmla="*/ 242586 w 378101"/>
                <a:gd name="connsiteY0" fmla="*/ 3583 h 133465"/>
                <a:gd name="connsiteX1" fmla="*/ 201819 w 378101"/>
                <a:gd name="connsiteY1" fmla="*/ 44339 h 133465"/>
                <a:gd name="connsiteX2" fmla="*/ 178747 w 378101"/>
                <a:gd name="connsiteY2" fmla="*/ 44339 h 133465"/>
                <a:gd name="connsiteX3" fmla="*/ 137085 w 378101"/>
                <a:gd name="connsiteY3" fmla="*/ 3135 h 133465"/>
                <a:gd name="connsiteX4" fmla="*/ 133725 w 378101"/>
                <a:gd name="connsiteY4" fmla="*/ 0 h 133465"/>
                <a:gd name="connsiteX5" fmla="*/ 0 w 378101"/>
                <a:gd name="connsiteY5" fmla="*/ 133465 h 133465"/>
                <a:gd name="connsiteX6" fmla="*/ 378102 w 378101"/>
                <a:gd name="connsiteY6" fmla="*/ 133465 h 133465"/>
                <a:gd name="connsiteX7" fmla="*/ 245498 w 378101"/>
                <a:gd name="connsiteY7" fmla="*/ 896 h 133465"/>
                <a:gd name="connsiteX8" fmla="*/ 242586 w 378101"/>
                <a:gd name="connsiteY8" fmla="*/ 3583 h 1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101" h="133465">
                  <a:moveTo>
                    <a:pt x="242586" y="3583"/>
                  </a:moveTo>
                  <a:cubicBezTo>
                    <a:pt x="228922" y="17243"/>
                    <a:pt x="215258" y="30679"/>
                    <a:pt x="201819" y="44339"/>
                  </a:cubicBezTo>
                  <a:cubicBezTo>
                    <a:pt x="194203" y="51953"/>
                    <a:pt x="186587" y="51953"/>
                    <a:pt x="178747" y="44339"/>
                  </a:cubicBezTo>
                  <a:cubicBezTo>
                    <a:pt x="164860" y="30679"/>
                    <a:pt x="150972" y="16795"/>
                    <a:pt x="137085" y="3135"/>
                  </a:cubicBezTo>
                  <a:cubicBezTo>
                    <a:pt x="135965" y="2015"/>
                    <a:pt x="134620" y="896"/>
                    <a:pt x="133725" y="0"/>
                  </a:cubicBezTo>
                  <a:cubicBezTo>
                    <a:pt x="89150" y="44563"/>
                    <a:pt x="44575" y="89126"/>
                    <a:pt x="0" y="133465"/>
                  </a:cubicBezTo>
                  <a:cubicBezTo>
                    <a:pt x="126333" y="133465"/>
                    <a:pt x="252665" y="133465"/>
                    <a:pt x="378102" y="133465"/>
                  </a:cubicBezTo>
                  <a:cubicBezTo>
                    <a:pt x="333975" y="89350"/>
                    <a:pt x="289848" y="45235"/>
                    <a:pt x="245498" y="896"/>
                  </a:cubicBezTo>
                  <a:cubicBezTo>
                    <a:pt x="244826" y="1344"/>
                    <a:pt x="243706" y="2464"/>
                    <a:pt x="242586" y="3583"/>
                  </a:cubicBezTo>
                  <a:close/>
                </a:path>
              </a:pathLst>
            </a:custGeom>
            <a:grpFill/>
            <a:ln w="2240" cap="flat">
              <a:noFill/>
              <a:prstDash val="solid"/>
              <a:miter/>
            </a:ln>
          </p:spPr>
          <p:txBody>
            <a:bodyPr rtlCol="0" anchor="ctr"/>
            <a:lstStyle/>
            <a:p>
              <a:endParaRPr lang="ru-RU"/>
            </a:p>
          </p:txBody>
        </p:sp>
        <p:sp>
          <p:nvSpPr>
            <p:cNvPr id="664" name="Полилиния 663">
              <a:extLst>
                <a:ext uri="{FF2B5EF4-FFF2-40B4-BE49-F238E27FC236}">
                  <a16:creationId xmlns:a16="http://schemas.microsoft.com/office/drawing/2014/main" id="{FA0CDEB3-F0DB-AF22-C6E7-94628BACF347}"/>
                </a:ext>
              </a:extLst>
            </p:cNvPr>
            <p:cNvSpPr/>
            <p:nvPr/>
          </p:nvSpPr>
          <p:spPr>
            <a:xfrm>
              <a:off x="4590087" y="4419686"/>
              <a:ext cx="131708" cy="263347"/>
            </a:xfrm>
            <a:custGeom>
              <a:avLst/>
              <a:gdLst>
                <a:gd name="connsiteX0" fmla="*/ 131709 w 131708"/>
                <a:gd name="connsiteY0" fmla="*/ 263347 h 263347"/>
                <a:gd name="connsiteX1" fmla="*/ 131709 w 131708"/>
                <a:gd name="connsiteY1" fmla="*/ 0 h 263347"/>
                <a:gd name="connsiteX2" fmla="*/ 0 w 131708"/>
                <a:gd name="connsiteY2" fmla="*/ 131673 h 263347"/>
                <a:gd name="connsiteX3" fmla="*/ 131709 w 131708"/>
                <a:gd name="connsiteY3" fmla="*/ 263347 h 263347"/>
              </a:gdLst>
              <a:ahLst/>
              <a:cxnLst>
                <a:cxn ang="0">
                  <a:pos x="connsiteX0" y="connsiteY0"/>
                </a:cxn>
                <a:cxn ang="0">
                  <a:pos x="connsiteX1" y="connsiteY1"/>
                </a:cxn>
                <a:cxn ang="0">
                  <a:pos x="connsiteX2" y="connsiteY2"/>
                </a:cxn>
                <a:cxn ang="0">
                  <a:pos x="connsiteX3" y="connsiteY3"/>
                </a:cxn>
              </a:cxnLst>
              <a:rect l="l" t="t" r="r" b="b"/>
              <a:pathLst>
                <a:path w="131708" h="263347">
                  <a:moveTo>
                    <a:pt x="131709" y="263347"/>
                  </a:moveTo>
                  <a:cubicBezTo>
                    <a:pt x="131709" y="176013"/>
                    <a:pt x="131709" y="87782"/>
                    <a:pt x="131709" y="0"/>
                  </a:cubicBezTo>
                  <a:cubicBezTo>
                    <a:pt x="87582" y="44115"/>
                    <a:pt x="43455" y="88230"/>
                    <a:pt x="0" y="131673"/>
                  </a:cubicBezTo>
                  <a:cubicBezTo>
                    <a:pt x="43903" y="175341"/>
                    <a:pt x="88030" y="219456"/>
                    <a:pt x="131709" y="263347"/>
                  </a:cubicBezTo>
                  <a:close/>
                </a:path>
              </a:pathLst>
            </a:custGeom>
            <a:grpFill/>
            <a:ln w="2240" cap="flat">
              <a:noFill/>
              <a:prstDash val="solid"/>
              <a:miter/>
            </a:ln>
          </p:spPr>
          <p:txBody>
            <a:bodyPr rtlCol="0" anchor="ctr"/>
            <a:lstStyle/>
            <a:p>
              <a:endParaRPr lang="ru-RU"/>
            </a:p>
          </p:txBody>
        </p:sp>
      </p:grpSp>
      <p:grpSp>
        <p:nvGrpSpPr>
          <p:cNvPr id="665" name="Рисунок 2">
            <a:extLst>
              <a:ext uri="{FF2B5EF4-FFF2-40B4-BE49-F238E27FC236}">
                <a16:creationId xmlns:a16="http://schemas.microsoft.com/office/drawing/2014/main" id="{18BD09FB-9456-2679-D015-BF5B9C95B4DE}"/>
              </a:ext>
            </a:extLst>
          </p:cNvPr>
          <p:cNvGrpSpPr/>
          <p:nvPr/>
        </p:nvGrpSpPr>
        <p:grpSpPr>
          <a:xfrm>
            <a:off x="10436163" y="4943079"/>
            <a:ext cx="328825" cy="318552"/>
            <a:chOff x="3629880" y="4354801"/>
            <a:chExt cx="451852" cy="437736"/>
          </a:xfrm>
          <a:solidFill>
            <a:schemeClr val="tx2"/>
          </a:solidFill>
        </p:grpSpPr>
        <p:sp>
          <p:nvSpPr>
            <p:cNvPr id="666" name="Полилиния 665">
              <a:extLst>
                <a:ext uri="{FF2B5EF4-FFF2-40B4-BE49-F238E27FC236}">
                  <a16:creationId xmlns:a16="http://schemas.microsoft.com/office/drawing/2014/main" id="{079298DC-11E0-3743-4FC8-A06CF2C6A4F6}"/>
                </a:ext>
              </a:extLst>
            </p:cNvPr>
            <p:cNvSpPr/>
            <p:nvPr/>
          </p:nvSpPr>
          <p:spPr>
            <a:xfrm>
              <a:off x="3749885" y="4504917"/>
              <a:ext cx="331847" cy="287620"/>
            </a:xfrm>
            <a:custGeom>
              <a:avLst/>
              <a:gdLst>
                <a:gd name="connsiteX0" fmla="*/ 292760 w 331847"/>
                <a:gd name="connsiteY0" fmla="*/ 760 h 287620"/>
                <a:gd name="connsiteX1" fmla="*/ 241466 w 331847"/>
                <a:gd name="connsiteY1" fmla="*/ 536 h 287620"/>
                <a:gd name="connsiteX2" fmla="*/ 241466 w 331847"/>
                <a:gd name="connsiteY2" fmla="*/ 43979 h 287620"/>
                <a:gd name="connsiteX3" fmla="*/ 165756 w 331847"/>
                <a:gd name="connsiteY3" fmla="*/ 119669 h 287620"/>
                <a:gd name="connsiteX4" fmla="*/ 38975 w 331847"/>
                <a:gd name="connsiteY4" fmla="*/ 119445 h 287620"/>
                <a:gd name="connsiteX5" fmla="*/ 3360 w 331847"/>
                <a:gd name="connsiteY5" fmla="*/ 130642 h 287620"/>
                <a:gd name="connsiteX6" fmla="*/ 0 w 331847"/>
                <a:gd name="connsiteY6" fmla="*/ 137136 h 287620"/>
                <a:gd name="connsiteX7" fmla="*/ 224 w 331847"/>
                <a:gd name="connsiteY7" fmla="*/ 192896 h 287620"/>
                <a:gd name="connsiteX8" fmla="*/ 1792 w 331847"/>
                <a:gd name="connsiteY8" fmla="*/ 205212 h 287620"/>
                <a:gd name="connsiteX9" fmla="*/ 46815 w 331847"/>
                <a:gd name="connsiteY9" fmla="*/ 239474 h 287620"/>
                <a:gd name="connsiteX10" fmla="*/ 194427 w 331847"/>
                <a:gd name="connsiteY10" fmla="*/ 239698 h 287620"/>
                <a:gd name="connsiteX11" fmla="*/ 207419 w 331847"/>
                <a:gd name="connsiteY11" fmla="*/ 243729 h 287620"/>
                <a:gd name="connsiteX12" fmla="*/ 267001 w 331847"/>
                <a:gd name="connsiteY12" fmla="*/ 284485 h 287620"/>
                <a:gd name="connsiteX13" fmla="*/ 271705 w 331847"/>
                <a:gd name="connsiteY13" fmla="*/ 287620 h 287620"/>
                <a:gd name="connsiteX14" fmla="*/ 271705 w 331847"/>
                <a:gd name="connsiteY14" fmla="*/ 256493 h 287620"/>
                <a:gd name="connsiteX15" fmla="*/ 288056 w 331847"/>
                <a:gd name="connsiteY15" fmla="*/ 239474 h 287620"/>
                <a:gd name="connsiteX16" fmla="*/ 331511 w 331847"/>
                <a:gd name="connsiteY16" fmla="*/ 195359 h 287620"/>
                <a:gd name="connsiteX17" fmla="*/ 331511 w 331847"/>
                <a:gd name="connsiteY17" fmla="*/ 44203 h 287620"/>
                <a:gd name="connsiteX18" fmla="*/ 292760 w 331847"/>
                <a:gd name="connsiteY18" fmla="*/ 760 h 287620"/>
                <a:gd name="connsiteX19" fmla="*/ 254905 w 331847"/>
                <a:gd name="connsiteY19" fmla="*/ 194464 h 287620"/>
                <a:gd name="connsiteX20" fmla="*/ 166204 w 331847"/>
                <a:gd name="connsiteY20" fmla="*/ 194464 h 287620"/>
                <a:gd name="connsiteX21" fmla="*/ 78398 w 331847"/>
                <a:gd name="connsiteY21" fmla="*/ 194464 h 287620"/>
                <a:gd name="connsiteX22" fmla="*/ 61822 w 331847"/>
                <a:gd name="connsiteY22" fmla="*/ 179236 h 287620"/>
                <a:gd name="connsiteX23" fmla="*/ 78398 w 331847"/>
                <a:gd name="connsiteY23" fmla="*/ 164456 h 287620"/>
                <a:gd name="connsiteX24" fmla="*/ 254905 w 331847"/>
                <a:gd name="connsiteY24" fmla="*/ 164456 h 287620"/>
                <a:gd name="connsiteX25" fmla="*/ 271481 w 331847"/>
                <a:gd name="connsiteY25" fmla="*/ 179236 h 287620"/>
                <a:gd name="connsiteX26" fmla="*/ 254905 w 331847"/>
                <a:gd name="connsiteY26" fmla="*/ 194464 h 2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1847" h="287620">
                  <a:moveTo>
                    <a:pt x="292760" y="760"/>
                  </a:moveTo>
                  <a:cubicBezTo>
                    <a:pt x="275961" y="-808"/>
                    <a:pt x="258937" y="536"/>
                    <a:pt x="241466" y="536"/>
                  </a:cubicBezTo>
                  <a:cubicBezTo>
                    <a:pt x="241466" y="14868"/>
                    <a:pt x="241466" y="29424"/>
                    <a:pt x="241466" y="43979"/>
                  </a:cubicBezTo>
                  <a:cubicBezTo>
                    <a:pt x="241466" y="86751"/>
                    <a:pt x="208538" y="119669"/>
                    <a:pt x="165756" y="119669"/>
                  </a:cubicBezTo>
                  <a:cubicBezTo>
                    <a:pt x="123421" y="119669"/>
                    <a:pt x="81310" y="120117"/>
                    <a:pt x="38975" y="119445"/>
                  </a:cubicBezTo>
                  <a:cubicBezTo>
                    <a:pt x="25311" y="119221"/>
                    <a:pt x="13664" y="121908"/>
                    <a:pt x="3360" y="130642"/>
                  </a:cubicBezTo>
                  <a:cubicBezTo>
                    <a:pt x="1120" y="132657"/>
                    <a:pt x="0" y="134225"/>
                    <a:pt x="0" y="137136"/>
                  </a:cubicBezTo>
                  <a:cubicBezTo>
                    <a:pt x="224" y="155723"/>
                    <a:pt x="0" y="174309"/>
                    <a:pt x="224" y="192896"/>
                  </a:cubicBezTo>
                  <a:cubicBezTo>
                    <a:pt x="224" y="196926"/>
                    <a:pt x="672" y="201182"/>
                    <a:pt x="1792" y="205212"/>
                  </a:cubicBezTo>
                  <a:cubicBezTo>
                    <a:pt x="6944" y="226038"/>
                    <a:pt x="24639" y="239474"/>
                    <a:pt x="46815" y="239474"/>
                  </a:cubicBezTo>
                  <a:cubicBezTo>
                    <a:pt x="96094" y="239474"/>
                    <a:pt x="145148" y="239474"/>
                    <a:pt x="194427" y="239698"/>
                  </a:cubicBezTo>
                  <a:cubicBezTo>
                    <a:pt x="198683" y="239698"/>
                    <a:pt x="203611" y="241266"/>
                    <a:pt x="207419" y="243729"/>
                  </a:cubicBezTo>
                  <a:cubicBezTo>
                    <a:pt x="227578" y="256941"/>
                    <a:pt x="247290" y="270825"/>
                    <a:pt x="267001" y="284485"/>
                  </a:cubicBezTo>
                  <a:cubicBezTo>
                    <a:pt x="268345" y="285381"/>
                    <a:pt x="269689" y="286277"/>
                    <a:pt x="271705" y="287620"/>
                  </a:cubicBezTo>
                  <a:cubicBezTo>
                    <a:pt x="271705" y="276647"/>
                    <a:pt x="271705" y="266570"/>
                    <a:pt x="271705" y="256493"/>
                  </a:cubicBezTo>
                  <a:cubicBezTo>
                    <a:pt x="271705" y="245521"/>
                    <a:pt x="276857" y="240146"/>
                    <a:pt x="288056" y="239474"/>
                  </a:cubicBezTo>
                  <a:cubicBezTo>
                    <a:pt x="312472" y="238131"/>
                    <a:pt x="331287" y="219768"/>
                    <a:pt x="331511" y="195359"/>
                  </a:cubicBezTo>
                  <a:cubicBezTo>
                    <a:pt x="331959" y="144974"/>
                    <a:pt x="331959" y="94588"/>
                    <a:pt x="331511" y="44203"/>
                  </a:cubicBezTo>
                  <a:cubicBezTo>
                    <a:pt x="330839" y="21586"/>
                    <a:pt x="314936" y="2999"/>
                    <a:pt x="292760" y="760"/>
                  </a:cubicBezTo>
                  <a:close/>
                  <a:moveTo>
                    <a:pt x="254905" y="194464"/>
                  </a:moveTo>
                  <a:cubicBezTo>
                    <a:pt x="225338" y="194464"/>
                    <a:pt x="195771" y="194464"/>
                    <a:pt x="166204" y="194464"/>
                  </a:cubicBezTo>
                  <a:cubicBezTo>
                    <a:pt x="136860" y="194464"/>
                    <a:pt x="107741" y="194464"/>
                    <a:pt x="78398" y="194464"/>
                  </a:cubicBezTo>
                  <a:cubicBezTo>
                    <a:pt x="68318" y="194464"/>
                    <a:pt x="61822" y="188417"/>
                    <a:pt x="61822" y="179236"/>
                  </a:cubicBezTo>
                  <a:cubicBezTo>
                    <a:pt x="61822" y="170503"/>
                    <a:pt x="68542" y="164456"/>
                    <a:pt x="78398" y="164456"/>
                  </a:cubicBezTo>
                  <a:cubicBezTo>
                    <a:pt x="137309" y="164456"/>
                    <a:pt x="196219" y="164456"/>
                    <a:pt x="254905" y="164456"/>
                  </a:cubicBezTo>
                  <a:cubicBezTo>
                    <a:pt x="264761" y="164456"/>
                    <a:pt x="271257" y="170278"/>
                    <a:pt x="271481" y="179236"/>
                  </a:cubicBezTo>
                  <a:cubicBezTo>
                    <a:pt x="271481" y="188417"/>
                    <a:pt x="264761" y="194464"/>
                    <a:pt x="254905" y="194464"/>
                  </a:cubicBezTo>
                  <a:close/>
                </a:path>
              </a:pathLst>
            </a:custGeom>
            <a:grpFill/>
            <a:ln w="2240" cap="flat">
              <a:noFill/>
              <a:prstDash val="solid"/>
              <a:miter/>
            </a:ln>
          </p:spPr>
          <p:txBody>
            <a:bodyPr rtlCol="0" anchor="ctr"/>
            <a:lstStyle/>
            <a:p>
              <a:endParaRPr lang="ru-RU"/>
            </a:p>
          </p:txBody>
        </p:sp>
        <p:sp>
          <p:nvSpPr>
            <p:cNvPr id="667" name="Полилиния 666">
              <a:extLst>
                <a:ext uri="{FF2B5EF4-FFF2-40B4-BE49-F238E27FC236}">
                  <a16:creationId xmlns:a16="http://schemas.microsoft.com/office/drawing/2014/main" id="{24B29B3E-5A5F-80FA-9240-4FE21161BF45}"/>
                </a:ext>
              </a:extLst>
            </p:cNvPr>
            <p:cNvSpPr/>
            <p:nvPr/>
          </p:nvSpPr>
          <p:spPr>
            <a:xfrm>
              <a:off x="3629880" y="4354801"/>
              <a:ext cx="331623" cy="286132"/>
            </a:xfrm>
            <a:custGeom>
              <a:avLst/>
              <a:gdLst>
                <a:gd name="connsiteX0" fmla="*/ 137476 w 331623"/>
                <a:gd name="connsiteY0" fmla="*/ 239554 h 286132"/>
                <a:gd name="connsiteX1" fmla="*/ 284641 w 331623"/>
                <a:gd name="connsiteY1" fmla="*/ 239554 h 286132"/>
                <a:gd name="connsiteX2" fmla="*/ 331455 w 331623"/>
                <a:gd name="connsiteY2" fmla="*/ 193648 h 286132"/>
                <a:gd name="connsiteX3" fmla="*/ 331455 w 331623"/>
                <a:gd name="connsiteY3" fmla="*/ 46075 h 286132"/>
                <a:gd name="connsiteX4" fmla="*/ 285760 w 331623"/>
                <a:gd name="connsiteY4" fmla="*/ 168 h 286132"/>
                <a:gd name="connsiteX5" fmla="*/ 45639 w 331623"/>
                <a:gd name="connsiteY5" fmla="*/ 168 h 286132"/>
                <a:gd name="connsiteX6" fmla="*/ 168 w 331623"/>
                <a:gd name="connsiteY6" fmla="*/ 45627 h 286132"/>
                <a:gd name="connsiteX7" fmla="*/ 168 w 331623"/>
                <a:gd name="connsiteY7" fmla="*/ 193871 h 286132"/>
                <a:gd name="connsiteX8" fmla="*/ 44071 w 331623"/>
                <a:gd name="connsiteY8" fmla="*/ 239554 h 286132"/>
                <a:gd name="connsiteX9" fmla="*/ 59975 w 331623"/>
                <a:gd name="connsiteY9" fmla="*/ 256349 h 286132"/>
                <a:gd name="connsiteX10" fmla="*/ 59975 w 331623"/>
                <a:gd name="connsiteY10" fmla="*/ 286132 h 286132"/>
                <a:gd name="connsiteX11" fmla="*/ 65126 w 331623"/>
                <a:gd name="connsiteY11" fmla="*/ 282773 h 286132"/>
                <a:gd name="connsiteX12" fmla="*/ 124037 w 331623"/>
                <a:gd name="connsiteY12" fmla="*/ 243361 h 286132"/>
                <a:gd name="connsiteX13" fmla="*/ 137476 w 331623"/>
                <a:gd name="connsiteY13" fmla="*/ 239554 h 286132"/>
                <a:gd name="connsiteX14" fmla="*/ 256865 w 331623"/>
                <a:gd name="connsiteY14" fmla="*/ 45179 h 286132"/>
                <a:gd name="connsiteX15" fmla="*/ 271649 w 331623"/>
                <a:gd name="connsiteY15" fmla="*/ 60630 h 286132"/>
                <a:gd name="connsiteX16" fmla="*/ 256417 w 331623"/>
                <a:gd name="connsiteY16" fmla="*/ 75186 h 286132"/>
                <a:gd name="connsiteX17" fmla="*/ 241634 w 331623"/>
                <a:gd name="connsiteY17" fmla="*/ 59734 h 286132"/>
                <a:gd name="connsiteX18" fmla="*/ 256865 w 331623"/>
                <a:gd name="connsiteY18" fmla="*/ 45179 h 286132"/>
                <a:gd name="connsiteX19" fmla="*/ 256641 w 331623"/>
                <a:gd name="connsiteY19" fmla="*/ 104969 h 286132"/>
                <a:gd name="connsiteX20" fmla="*/ 271425 w 331623"/>
                <a:gd name="connsiteY20" fmla="*/ 120197 h 286132"/>
                <a:gd name="connsiteX21" fmla="*/ 256417 w 331623"/>
                <a:gd name="connsiteY21" fmla="*/ 134753 h 286132"/>
                <a:gd name="connsiteX22" fmla="*/ 241634 w 331623"/>
                <a:gd name="connsiteY22" fmla="*/ 119525 h 286132"/>
                <a:gd name="connsiteX23" fmla="*/ 256641 w 331623"/>
                <a:gd name="connsiteY23" fmla="*/ 104969 h 286132"/>
                <a:gd name="connsiteX24" fmla="*/ 76550 w 331623"/>
                <a:gd name="connsiteY24" fmla="*/ 45179 h 286132"/>
                <a:gd name="connsiteX25" fmla="*/ 135908 w 331623"/>
                <a:gd name="connsiteY25" fmla="*/ 45179 h 286132"/>
                <a:gd name="connsiteX26" fmla="*/ 195267 w 331623"/>
                <a:gd name="connsiteY26" fmla="*/ 45179 h 286132"/>
                <a:gd name="connsiteX27" fmla="*/ 211842 w 331623"/>
                <a:gd name="connsiteY27" fmla="*/ 60406 h 286132"/>
                <a:gd name="connsiteX28" fmla="*/ 195267 w 331623"/>
                <a:gd name="connsiteY28" fmla="*/ 75186 h 286132"/>
                <a:gd name="connsiteX29" fmla="*/ 76550 w 331623"/>
                <a:gd name="connsiteY29" fmla="*/ 75186 h 286132"/>
                <a:gd name="connsiteX30" fmla="*/ 59975 w 331623"/>
                <a:gd name="connsiteY30" fmla="*/ 59958 h 286132"/>
                <a:gd name="connsiteX31" fmla="*/ 76550 w 331623"/>
                <a:gd name="connsiteY31" fmla="*/ 45179 h 286132"/>
                <a:gd name="connsiteX32" fmla="*/ 75878 w 331623"/>
                <a:gd name="connsiteY32" fmla="*/ 104969 h 286132"/>
                <a:gd name="connsiteX33" fmla="*/ 135684 w 331623"/>
                <a:gd name="connsiteY33" fmla="*/ 104969 h 286132"/>
                <a:gd name="connsiteX34" fmla="*/ 195491 w 331623"/>
                <a:gd name="connsiteY34" fmla="*/ 104969 h 286132"/>
                <a:gd name="connsiteX35" fmla="*/ 211618 w 331623"/>
                <a:gd name="connsiteY35" fmla="*/ 120197 h 286132"/>
                <a:gd name="connsiteX36" fmla="*/ 195715 w 331623"/>
                <a:gd name="connsiteY36" fmla="*/ 134976 h 286132"/>
                <a:gd name="connsiteX37" fmla="*/ 76102 w 331623"/>
                <a:gd name="connsiteY37" fmla="*/ 134976 h 286132"/>
                <a:gd name="connsiteX38" fmla="*/ 59975 w 331623"/>
                <a:gd name="connsiteY38" fmla="*/ 119749 h 286132"/>
                <a:gd name="connsiteX39" fmla="*/ 75878 w 331623"/>
                <a:gd name="connsiteY39" fmla="*/ 104969 h 286132"/>
                <a:gd name="connsiteX40" fmla="*/ 59975 w 331623"/>
                <a:gd name="connsiteY40" fmla="*/ 179763 h 286132"/>
                <a:gd name="connsiteX41" fmla="*/ 76326 w 331623"/>
                <a:gd name="connsiteY41" fmla="*/ 164984 h 286132"/>
                <a:gd name="connsiteX42" fmla="*/ 254849 w 331623"/>
                <a:gd name="connsiteY42" fmla="*/ 164984 h 286132"/>
                <a:gd name="connsiteX43" fmla="*/ 271425 w 331623"/>
                <a:gd name="connsiteY43" fmla="*/ 180211 h 286132"/>
                <a:gd name="connsiteX44" fmla="*/ 255073 w 331623"/>
                <a:gd name="connsiteY44" fmla="*/ 194991 h 286132"/>
                <a:gd name="connsiteX45" fmla="*/ 165252 w 331623"/>
                <a:gd name="connsiteY45" fmla="*/ 194991 h 286132"/>
                <a:gd name="connsiteX46" fmla="*/ 76550 w 331623"/>
                <a:gd name="connsiteY46" fmla="*/ 194991 h 286132"/>
                <a:gd name="connsiteX47" fmla="*/ 59975 w 331623"/>
                <a:gd name="connsiteY47" fmla="*/ 179763 h 28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31623" h="286132">
                  <a:moveTo>
                    <a:pt x="137476" y="239554"/>
                  </a:moveTo>
                  <a:cubicBezTo>
                    <a:pt x="186531" y="239778"/>
                    <a:pt x="235586" y="239778"/>
                    <a:pt x="284641" y="239554"/>
                  </a:cubicBezTo>
                  <a:cubicBezTo>
                    <a:pt x="311520" y="239554"/>
                    <a:pt x="331231" y="220296"/>
                    <a:pt x="331455" y="193648"/>
                  </a:cubicBezTo>
                  <a:cubicBezTo>
                    <a:pt x="331679" y="144382"/>
                    <a:pt x="331679" y="95116"/>
                    <a:pt x="331455" y="46075"/>
                  </a:cubicBezTo>
                  <a:cubicBezTo>
                    <a:pt x="331455" y="19874"/>
                    <a:pt x="311744" y="168"/>
                    <a:pt x="285760" y="168"/>
                  </a:cubicBezTo>
                  <a:cubicBezTo>
                    <a:pt x="205795" y="-56"/>
                    <a:pt x="125829" y="-56"/>
                    <a:pt x="45639" y="168"/>
                  </a:cubicBezTo>
                  <a:cubicBezTo>
                    <a:pt x="19656" y="168"/>
                    <a:pt x="168" y="19874"/>
                    <a:pt x="168" y="45627"/>
                  </a:cubicBezTo>
                  <a:cubicBezTo>
                    <a:pt x="-56" y="95116"/>
                    <a:pt x="-56" y="144382"/>
                    <a:pt x="168" y="193871"/>
                  </a:cubicBezTo>
                  <a:cubicBezTo>
                    <a:pt x="168" y="219176"/>
                    <a:pt x="18760" y="238211"/>
                    <a:pt x="44071" y="239554"/>
                  </a:cubicBezTo>
                  <a:cubicBezTo>
                    <a:pt x="54599" y="240002"/>
                    <a:pt x="59975" y="245824"/>
                    <a:pt x="59975" y="256349"/>
                  </a:cubicBezTo>
                  <a:cubicBezTo>
                    <a:pt x="59975" y="265978"/>
                    <a:pt x="59975" y="275608"/>
                    <a:pt x="59975" y="286132"/>
                  </a:cubicBezTo>
                  <a:cubicBezTo>
                    <a:pt x="62438" y="284565"/>
                    <a:pt x="63782" y="283669"/>
                    <a:pt x="65126" y="282773"/>
                  </a:cubicBezTo>
                  <a:cubicBezTo>
                    <a:pt x="84838" y="269785"/>
                    <a:pt x="104549" y="256573"/>
                    <a:pt x="124037" y="243361"/>
                  </a:cubicBezTo>
                  <a:cubicBezTo>
                    <a:pt x="128069" y="240898"/>
                    <a:pt x="132324" y="239554"/>
                    <a:pt x="137476" y="239554"/>
                  </a:cubicBezTo>
                  <a:close/>
                  <a:moveTo>
                    <a:pt x="256865" y="45179"/>
                  </a:moveTo>
                  <a:cubicBezTo>
                    <a:pt x="265377" y="45179"/>
                    <a:pt x="271873" y="52121"/>
                    <a:pt x="271649" y="60630"/>
                  </a:cubicBezTo>
                  <a:cubicBezTo>
                    <a:pt x="271425" y="68916"/>
                    <a:pt x="264705" y="75186"/>
                    <a:pt x="256417" y="75186"/>
                  </a:cubicBezTo>
                  <a:cubicBezTo>
                    <a:pt x="247905" y="75186"/>
                    <a:pt x="241410" y="68244"/>
                    <a:pt x="241634" y="59734"/>
                  </a:cubicBezTo>
                  <a:cubicBezTo>
                    <a:pt x="241858" y="51449"/>
                    <a:pt x="248577" y="44955"/>
                    <a:pt x="256865" y="45179"/>
                  </a:cubicBezTo>
                  <a:close/>
                  <a:moveTo>
                    <a:pt x="256641" y="104969"/>
                  </a:moveTo>
                  <a:cubicBezTo>
                    <a:pt x="265153" y="104969"/>
                    <a:pt x="271649" y="111687"/>
                    <a:pt x="271425" y="120197"/>
                  </a:cubicBezTo>
                  <a:cubicBezTo>
                    <a:pt x="271201" y="128483"/>
                    <a:pt x="264705" y="134753"/>
                    <a:pt x="256417" y="134753"/>
                  </a:cubicBezTo>
                  <a:cubicBezTo>
                    <a:pt x="247905" y="134753"/>
                    <a:pt x="241410" y="128035"/>
                    <a:pt x="241634" y="119525"/>
                  </a:cubicBezTo>
                  <a:cubicBezTo>
                    <a:pt x="241858" y="111463"/>
                    <a:pt x="248354" y="104969"/>
                    <a:pt x="256641" y="104969"/>
                  </a:cubicBezTo>
                  <a:close/>
                  <a:moveTo>
                    <a:pt x="76550" y="45179"/>
                  </a:moveTo>
                  <a:cubicBezTo>
                    <a:pt x="96261" y="45179"/>
                    <a:pt x="116197" y="45179"/>
                    <a:pt x="135908" y="45179"/>
                  </a:cubicBezTo>
                  <a:cubicBezTo>
                    <a:pt x="155620" y="45179"/>
                    <a:pt x="175555" y="45179"/>
                    <a:pt x="195267" y="45179"/>
                  </a:cubicBezTo>
                  <a:cubicBezTo>
                    <a:pt x="205347" y="45179"/>
                    <a:pt x="211842" y="51225"/>
                    <a:pt x="211842" y="60406"/>
                  </a:cubicBezTo>
                  <a:cubicBezTo>
                    <a:pt x="211842" y="69140"/>
                    <a:pt x="205123" y="75186"/>
                    <a:pt x="195267" y="75186"/>
                  </a:cubicBezTo>
                  <a:cubicBezTo>
                    <a:pt x="155620" y="75186"/>
                    <a:pt x="116197" y="75186"/>
                    <a:pt x="76550" y="75186"/>
                  </a:cubicBezTo>
                  <a:cubicBezTo>
                    <a:pt x="66470" y="75186"/>
                    <a:pt x="59975" y="69140"/>
                    <a:pt x="59975" y="59958"/>
                  </a:cubicBezTo>
                  <a:cubicBezTo>
                    <a:pt x="59975" y="51001"/>
                    <a:pt x="66694" y="45179"/>
                    <a:pt x="76550" y="45179"/>
                  </a:cubicBezTo>
                  <a:close/>
                  <a:moveTo>
                    <a:pt x="75878" y="104969"/>
                  </a:moveTo>
                  <a:cubicBezTo>
                    <a:pt x="95814" y="104969"/>
                    <a:pt x="115749" y="104969"/>
                    <a:pt x="135684" y="104969"/>
                  </a:cubicBezTo>
                  <a:cubicBezTo>
                    <a:pt x="155620" y="104969"/>
                    <a:pt x="175555" y="104969"/>
                    <a:pt x="195491" y="104969"/>
                  </a:cubicBezTo>
                  <a:cubicBezTo>
                    <a:pt x="205123" y="104969"/>
                    <a:pt x="211618" y="111239"/>
                    <a:pt x="211618" y="120197"/>
                  </a:cubicBezTo>
                  <a:cubicBezTo>
                    <a:pt x="211618" y="128930"/>
                    <a:pt x="205123" y="134976"/>
                    <a:pt x="195715" y="134976"/>
                  </a:cubicBezTo>
                  <a:cubicBezTo>
                    <a:pt x="155844" y="134976"/>
                    <a:pt x="115973" y="134976"/>
                    <a:pt x="76102" y="134976"/>
                  </a:cubicBezTo>
                  <a:cubicBezTo>
                    <a:pt x="66470" y="134976"/>
                    <a:pt x="59975" y="128706"/>
                    <a:pt x="59975" y="119749"/>
                  </a:cubicBezTo>
                  <a:cubicBezTo>
                    <a:pt x="59975" y="111016"/>
                    <a:pt x="66694" y="104969"/>
                    <a:pt x="75878" y="104969"/>
                  </a:cubicBezTo>
                  <a:close/>
                  <a:moveTo>
                    <a:pt x="59975" y="179763"/>
                  </a:moveTo>
                  <a:cubicBezTo>
                    <a:pt x="59975" y="171030"/>
                    <a:pt x="66694" y="164984"/>
                    <a:pt x="76326" y="164984"/>
                  </a:cubicBezTo>
                  <a:cubicBezTo>
                    <a:pt x="135908" y="164984"/>
                    <a:pt x="195491" y="164984"/>
                    <a:pt x="254849" y="164984"/>
                  </a:cubicBezTo>
                  <a:cubicBezTo>
                    <a:pt x="264929" y="164984"/>
                    <a:pt x="271425" y="171030"/>
                    <a:pt x="271425" y="180211"/>
                  </a:cubicBezTo>
                  <a:cubicBezTo>
                    <a:pt x="271425" y="189169"/>
                    <a:pt x="264705" y="194991"/>
                    <a:pt x="255073" y="194991"/>
                  </a:cubicBezTo>
                  <a:cubicBezTo>
                    <a:pt x="225058" y="194991"/>
                    <a:pt x="195267" y="194991"/>
                    <a:pt x="165252" y="194991"/>
                  </a:cubicBezTo>
                  <a:cubicBezTo>
                    <a:pt x="135684" y="194991"/>
                    <a:pt x="106117" y="194991"/>
                    <a:pt x="76550" y="194991"/>
                  </a:cubicBezTo>
                  <a:cubicBezTo>
                    <a:pt x="66470" y="194767"/>
                    <a:pt x="59975" y="188721"/>
                    <a:pt x="59975" y="179763"/>
                  </a:cubicBezTo>
                  <a:close/>
                </a:path>
              </a:pathLst>
            </a:custGeom>
            <a:grpFill/>
            <a:ln w="2240" cap="flat">
              <a:noFill/>
              <a:prstDash val="solid"/>
              <a:miter/>
            </a:ln>
          </p:spPr>
          <p:txBody>
            <a:bodyPr rtlCol="0" anchor="ctr"/>
            <a:lstStyle/>
            <a:p>
              <a:endParaRPr lang="ru-RU"/>
            </a:p>
          </p:txBody>
        </p:sp>
      </p:grpSp>
      <p:grpSp>
        <p:nvGrpSpPr>
          <p:cNvPr id="668" name="Рисунок 2">
            <a:extLst>
              <a:ext uri="{FF2B5EF4-FFF2-40B4-BE49-F238E27FC236}">
                <a16:creationId xmlns:a16="http://schemas.microsoft.com/office/drawing/2014/main" id="{9C3FB880-3E79-88FA-1E2E-0477DA101006}"/>
              </a:ext>
            </a:extLst>
          </p:cNvPr>
          <p:cNvGrpSpPr/>
          <p:nvPr/>
        </p:nvGrpSpPr>
        <p:grpSpPr>
          <a:xfrm>
            <a:off x="10447838" y="5374798"/>
            <a:ext cx="305474" cy="259763"/>
            <a:chOff x="2945970" y="4336831"/>
            <a:chExt cx="419765" cy="356951"/>
          </a:xfrm>
          <a:solidFill>
            <a:schemeClr val="tx2"/>
          </a:solidFill>
        </p:grpSpPr>
        <p:sp>
          <p:nvSpPr>
            <p:cNvPr id="669" name="Полилиния 668">
              <a:extLst>
                <a:ext uri="{FF2B5EF4-FFF2-40B4-BE49-F238E27FC236}">
                  <a16:creationId xmlns:a16="http://schemas.microsoft.com/office/drawing/2014/main" id="{2952E4BA-A6A0-B952-5B3A-DBD9E31DA85B}"/>
                </a:ext>
              </a:extLst>
            </p:cNvPr>
            <p:cNvSpPr/>
            <p:nvPr/>
          </p:nvSpPr>
          <p:spPr>
            <a:xfrm>
              <a:off x="3067151" y="4472535"/>
              <a:ext cx="129468" cy="159665"/>
            </a:xfrm>
            <a:custGeom>
              <a:avLst/>
              <a:gdLst>
                <a:gd name="connsiteX0" fmla="*/ 126557 w 129468"/>
                <a:gd name="connsiteY0" fmla="*/ 3807 h 159665"/>
                <a:gd name="connsiteX1" fmla="*/ 129468 w 129468"/>
                <a:gd name="connsiteY1" fmla="*/ 448 h 159665"/>
                <a:gd name="connsiteX2" fmla="*/ 129021 w 129468"/>
                <a:gd name="connsiteY2" fmla="*/ 0 h 159665"/>
                <a:gd name="connsiteX3" fmla="*/ 0 w 129468"/>
                <a:gd name="connsiteY3" fmla="*/ 71659 h 159665"/>
                <a:gd name="connsiteX4" fmla="*/ 19040 w 129468"/>
                <a:gd name="connsiteY4" fmla="*/ 159666 h 159665"/>
                <a:gd name="connsiteX5" fmla="*/ 20383 w 129468"/>
                <a:gd name="connsiteY5" fmla="*/ 156082 h 159665"/>
                <a:gd name="connsiteX6" fmla="*/ 34943 w 129468"/>
                <a:gd name="connsiteY6" fmla="*/ 105025 h 159665"/>
                <a:gd name="connsiteX7" fmla="*/ 42559 w 129468"/>
                <a:gd name="connsiteY7" fmla="*/ 91589 h 159665"/>
                <a:gd name="connsiteX8" fmla="*/ 126557 w 129468"/>
                <a:gd name="connsiteY8" fmla="*/ 3807 h 15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468" h="159665">
                  <a:moveTo>
                    <a:pt x="126557" y="3807"/>
                  </a:moveTo>
                  <a:cubicBezTo>
                    <a:pt x="127677" y="2687"/>
                    <a:pt x="128572" y="1567"/>
                    <a:pt x="129468" y="448"/>
                  </a:cubicBezTo>
                  <a:cubicBezTo>
                    <a:pt x="129245" y="224"/>
                    <a:pt x="129021" y="0"/>
                    <a:pt x="129021" y="0"/>
                  </a:cubicBezTo>
                  <a:cubicBezTo>
                    <a:pt x="86014" y="23961"/>
                    <a:pt x="43007" y="47698"/>
                    <a:pt x="0" y="71659"/>
                  </a:cubicBezTo>
                  <a:cubicBezTo>
                    <a:pt x="6272" y="100771"/>
                    <a:pt x="12544" y="129658"/>
                    <a:pt x="19040" y="159666"/>
                  </a:cubicBezTo>
                  <a:cubicBezTo>
                    <a:pt x="19711" y="157650"/>
                    <a:pt x="20159" y="156978"/>
                    <a:pt x="20383" y="156082"/>
                  </a:cubicBezTo>
                  <a:cubicBezTo>
                    <a:pt x="25311" y="139064"/>
                    <a:pt x="30239" y="122044"/>
                    <a:pt x="34943" y="105025"/>
                  </a:cubicBezTo>
                  <a:cubicBezTo>
                    <a:pt x="36287" y="99875"/>
                    <a:pt x="38751" y="95396"/>
                    <a:pt x="42559" y="91589"/>
                  </a:cubicBezTo>
                  <a:cubicBezTo>
                    <a:pt x="70558" y="62478"/>
                    <a:pt x="98557" y="33142"/>
                    <a:pt x="126557" y="3807"/>
                  </a:cubicBezTo>
                  <a:close/>
                </a:path>
              </a:pathLst>
            </a:custGeom>
            <a:grpFill/>
            <a:ln w="2240" cap="flat">
              <a:noFill/>
              <a:prstDash val="solid"/>
              <a:miter/>
            </a:ln>
          </p:spPr>
          <p:txBody>
            <a:bodyPr rtlCol="0" anchor="ctr"/>
            <a:lstStyle/>
            <a:p>
              <a:endParaRPr lang="ru-RU"/>
            </a:p>
          </p:txBody>
        </p:sp>
        <p:sp>
          <p:nvSpPr>
            <p:cNvPr id="670" name="Полилиния 669">
              <a:extLst>
                <a:ext uri="{FF2B5EF4-FFF2-40B4-BE49-F238E27FC236}">
                  <a16:creationId xmlns:a16="http://schemas.microsoft.com/office/drawing/2014/main" id="{E39DF590-BB37-79DB-3C1F-2A9342473656}"/>
                </a:ext>
              </a:extLst>
            </p:cNvPr>
            <p:cNvSpPr/>
            <p:nvPr/>
          </p:nvSpPr>
          <p:spPr>
            <a:xfrm>
              <a:off x="3109486" y="4601522"/>
              <a:ext cx="41887" cy="53072"/>
            </a:xfrm>
            <a:custGeom>
              <a:avLst/>
              <a:gdLst>
                <a:gd name="connsiteX0" fmla="*/ 0 w 41887"/>
                <a:gd name="connsiteY0" fmla="*/ 53072 h 53072"/>
                <a:gd name="connsiteX1" fmla="*/ 41887 w 41887"/>
                <a:gd name="connsiteY1" fmla="*/ 21722 h 53072"/>
                <a:gd name="connsiteX2" fmla="*/ 15232 w 41887"/>
                <a:gd name="connsiteY2" fmla="*/ 0 h 53072"/>
                <a:gd name="connsiteX3" fmla="*/ 0 w 41887"/>
                <a:gd name="connsiteY3" fmla="*/ 53072 h 53072"/>
              </a:gdLst>
              <a:ahLst/>
              <a:cxnLst>
                <a:cxn ang="0">
                  <a:pos x="connsiteX0" y="connsiteY0"/>
                </a:cxn>
                <a:cxn ang="0">
                  <a:pos x="connsiteX1" y="connsiteY1"/>
                </a:cxn>
                <a:cxn ang="0">
                  <a:pos x="connsiteX2" y="connsiteY2"/>
                </a:cxn>
                <a:cxn ang="0">
                  <a:pos x="connsiteX3" y="connsiteY3"/>
                </a:cxn>
              </a:cxnLst>
              <a:rect l="l" t="t" r="r" b="b"/>
              <a:pathLst>
                <a:path w="41887" h="53072">
                  <a:moveTo>
                    <a:pt x="0" y="53072"/>
                  </a:moveTo>
                  <a:cubicBezTo>
                    <a:pt x="14560" y="42323"/>
                    <a:pt x="27999" y="32022"/>
                    <a:pt x="41887" y="21722"/>
                  </a:cubicBezTo>
                  <a:cubicBezTo>
                    <a:pt x="32927" y="14332"/>
                    <a:pt x="24415" y="7389"/>
                    <a:pt x="15232" y="0"/>
                  </a:cubicBezTo>
                  <a:cubicBezTo>
                    <a:pt x="10080" y="17466"/>
                    <a:pt x="5152" y="34486"/>
                    <a:pt x="0" y="53072"/>
                  </a:cubicBezTo>
                  <a:close/>
                </a:path>
              </a:pathLst>
            </a:custGeom>
            <a:grpFill/>
            <a:ln w="2240" cap="flat">
              <a:noFill/>
              <a:prstDash val="solid"/>
              <a:miter/>
            </a:ln>
          </p:spPr>
          <p:txBody>
            <a:bodyPr rtlCol="0" anchor="ctr"/>
            <a:lstStyle/>
            <a:p>
              <a:endParaRPr lang="ru-RU"/>
            </a:p>
          </p:txBody>
        </p:sp>
        <p:sp>
          <p:nvSpPr>
            <p:cNvPr id="671" name="Полилиния 670">
              <a:extLst>
                <a:ext uri="{FF2B5EF4-FFF2-40B4-BE49-F238E27FC236}">
                  <a16:creationId xmlns:a16="http://schemas.microsoft.com/office/drawing/2014/main" id="{B122711E-97F4-1C04-4BBD-7D85385292E9}"/>
                </a:ext>
              </a:extLst>
            </p:cNvPr>
            <p:cNvSpPr/>
            <p:nvPr/>
          </p:nvSpPr>
          <p:spPr>
            <a:xfrm>
              <a:off x="2945970" y="4336831"/>
              <a:ext cx="419765" cy="356951"/>
            </a:xfrm>
            <a:custGeom>
              <a:avLst/>
              <a:gdLst>
                <a:gd name="connsiteX0" fmla="*/ 3808 w 419765"/>
                <a:gd name="connsiteY0" fmla="*/ 140407 h 356951"/>
                <a:gd name="connsiteX1" fmla="*/ 101246 w 419765"/>
                <a:gd name="connsiteY1" fmla="*/ 183178 h 356951"/>
                <a:gd name="connsiteX2" fmla="*/ 108413 w 419765"/>
                <a:gd name="connsiteY2" fmla="*/ 182283 h 356951"/>
                <a:gd name="connsiteX3" fmla="*/ 244826 w 419765"/>
                <a:gd name="connsiteY3" fmla="*/ 106593 h 356951"/>
                <a:gd name="connsiteX4" fmla="*/ 318072 w 419765"/>
                <a:gd name="connsiteY4" fmla="*/ 65837 h 356951"/>
                <a:gd name="connsiteX5" fmla="*/ 335767 w 419765"/>
                <a:gd name="connsiteY5" fmla="*/ 65613 h 356951"/>
                <a:gd name="connsiteX6" fmla="*/ 335543 w 419765"/>
                <a:gd name="connsiteY6" fmla="*/ 88454 h 356951"/>
                <a:gd name="connsiteX7" fmla="*/ 195099 w 419765"/>
                <a:gd name="connsiteY7" fmla="*/ 235355 h 356951"/>
                <a:gd name="connsiteX8" fmla="*/ 191739 w 419765"/>
                <a:gd name="connsiteY8" fmla="*/ 238938 h 356951"/>
                <a:gd name="connsiteX9" fmla="*/ 335767 w 419765"/>
                <a:gd name="connsiteY9" fmla="*/ 356952 h 356951"/>
                <a:gd name="connsiteX10" fmla="*/ 419765 w 419765"/>
                <a:gd name="connsiteY10" fmla="*/ 0 h 356951"/>
                <a:gd name="connsiteX11" fmla="*/ 0 w 419765"/>
                <a:gd name="connsiteY11" fmla="*/ 138391 h 356951"/>
                <a:gd name="connsiteX12" fmla="*/ 3808 w 419765"/>
                <a:gd name="connsiteY12" fmla="*/ 140407 h 35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765" h="356951">
                  <a:moveTo>
                    <a:pt x="3808" y="140407"/>
                  </a:moveTo>
                  <a:cubicBezTo>
                    <a:pt x="36287" y="154515"/>
                    <a:pt x="68766" y="168847"/>
                    <a:pt x="101246" y="183178"/>
                  </a:cubicBezTo>
                  <a:cubicBezTo>
                    <a:pt x="104157" y="184522"/>
                    <a:pt x="106173" y="183626"/>
                    <a:pt x="108413" y="182283"/>
                  </a:cubicBezTo>
                  <a:cubicBezTo>
                    <a:pt x="153884" y="156978"/>
                    <a:pt x="199355" y="131673"/>
                    <a:pt x="244826" y="106593"/>
                  </a:cubicBezTo>
                  <a:cubicBezTo>
                    <a:pt x="269241" y="92933"/>
                    <a:pt x="293657" y="79497"/>
                    <a:pt x="318072" y="65837"/>
                  </a:cubicBezTo>
                  <a:cubicBezTo>
                    <a:pt x="324120" y="62478"/>
                    <a:pt x="329943" y="61134"/>
                    <a:pt x="335767" y="65613"/>
                  </a:cubicBezTo>
                  <a:cubicBezTo>
                    <a:pt x="343383" y="71435"/>
                    <a:pt x="343159" y="80616"/>
                    <a:pt x="335543" y="88454"/>
                  </a:cubicBezTo>
                  <a:cubicBezTo>
                    <a:pt x="288728" y="137272"/>
                    <a:pt x="241914" y="186314"/>
                    <a:pt x="195099" y="235355"/>
                  </a:cubicBezTo>
                  <a:cubicBezTo>
                    <a:pt x="193979" y="236475"/>
                    <a:pt x="193083" y="237595"/>
                    <a:pt x="191739" y="238938"/>
                  </a:cubicBezTo>
                  <a:cubicBezTo>
                    <a:pt x="239674" y="278127"/>
                    <a:pt x="287385" y="317316"/>
                    <a:pt x="335767" y="356952"/>
                  </a:cubicBezTo>
                  <a:cubicBezTo>
                    <a:pt x="363767" y="237595"/>
                    <a:pt x="391766" y="119357"/>
                    <a:pt x="419765" y="0"/>
                  </a:cubicBezTo>
                  <a:cubicBezTo>
                    <a:pt x="279545" y="46354"/>
                    <a:pt x="140221" y="92261"/>
                    <a:pt x="0" y="138391"/>
                  </a:cubicBezTo>
                  <a:cubicBezTo>
                    <a:pt x="2016" y="139287"/>
                    <a:pt x="2912" y="139959"/>
                    <a:pt x="3808" y="140407"/>
                  </a:cubicBezTo>
                  <a:close/>
                </a:path>
              </a:pathLst>
            </a:custGeom>
            <a:grpFill/>
            <a:ln w="2240" cap="flat">
              <a:noFill/>
              <a:prstDash val="solid"/>
              <a:miter/>
            </a:ln>
          </p:spPr>
          <p:txBody>
            <a:bodyPr rtlCol="0" anchor="ctr"/>
            <a:lstStyle/>
            <a:p>
              <a:endParaRPr lang="ru-RU"/>
            </a:p>
          </p:txBody>
        </p:sp>
      </p:grpSp>
    </p:spTree>
    <p:extLst>
      <p:ext uri="{BB962C8B-B14F-4D97-AF65-F5344CB8AC3E}">
        <p14:creationId xmlns:p14="http://schemas.microsoft.com/office/powerpoint/2010/main" val="337404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Прямоугольник 644">
            <a:extLst>
              <a:ext uri="{FF2B5EF4-FFF2-40B4-BE49-F238E27FC236}">
                <a16:creationId xmlns:a16="http://schemas.microsoft.com/office/drawing/2014/main" id="{614B6ADE-BD9F-D7D7-E3F9-A66EF27F075E}"/>
              </a:ext>
            </a:extLst>
          </p:cNvPr>
          <p:cNvSpPr/>
          <p:nvPr/>
        </p:nvSpPr>
        <p:spPr>
          <a:xfrm>
            <a:off x="9759462" y="2451414"/>
            <a:ext cx="1938623" cy="38454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5" name="Прямоугольник 214">
            <a:extLst>
              <a:ext uri="{FF2B5EF4-FFF2-40B4-BE49-F238E27FC236}">
                <a16:creationId xmlns:a16="http://schemas.microsoft.com/office/drawing/2014/main" id="{C9E0C755-A2FD-363B-59A2-0C9B34CA450D}"/>
              </a:ext>
            </a:extLst>
          </p:cNvPr>
          <p:cNvSpPr/>
          <p:nvPr/>
        </p:nvSpPr>
        <p:spPr>
          <a:xfrm>
            <a:off x="6253817" y="2453656"/>
            <a:ext cx="1938623" cy="38454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4" name="Прямоугольник 123">
            <a:extLst>
              <a:ext uri="{FF2B5EF4-FFF2-40B4-BE49-F238E27FC236}">
                <a16:creationId xmlns:a16="http://schemas.microsoft.com/office/drawing/2014/main" id="{B163657E-4AC3-BDEF-3302-02E391070CCB}"/>
              </a:ext>
            </a:extLst>
          </p:cNvPr>
          <p:cNvSpPr/>
          <p:nvPr/>
        </p:nvSpPr>
        <p:spPr>
          <a:xfrm>
            <a:off x="2354310" y="2455101"/>
            <a:ext cx="2107567" cy="38454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D0954355-E275-0413-D586-20B4F467D2B7}"/>
              </a:ext>
            </a:extLst>
          </p:cNvPr>
          <p:cNvSpPr>
            <a:spLocks noGrp="1"/>
          </p:cNvSpPr>
          <p:nvPr>
            <p:ph type="title"/>
          </p:nvPr>
        </p:nvSpPr>
        <p:spPr/>
        <p:txBody>
          <a:bodyPr/>
          <a:lstStyle/>
          <a:p>
            <a:r>
              <a:rPr lang="ru-RU" dirty="0"/>
              <a:t>БИБЛИОТЕКА ИКОНОК</a:t>
            </a:r>
          </a:p>
        </p:txBody>
      </p:sp>
      <p:sp>
        <p:nvSpPr>
          <p:cNvPr id="41" name="Треугольник 40">
            <a:extLst>
              <a:ext uri="{FF2B5EF4-FFF2-40B4-BE49-F238E27FC236}">
                <a16:creationId xmlns:a16="http://schemas.microsoft.com/office/drawing/2014/main" id="{7564B34E-1D5B-E1AA-EB70-AA3E733CDF39}"/>
              </a:ext>
            </a:extLst>
          </p:cNvPr>
          <p:cNvSpPr/>
          <p:nvPr/>
        </p:nvSpPr>
        <p:spPr>
          <a:xfrm rot="5400000">
            <a:off x="3940146" y="2717504"/>
            <a:ext cx="328629" cy="28330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Овал 41">
            <a:extLst>
              <a:ext uri="{FF2B5EF4-FFF2-40B4-BE49-F238E27FC236}">
                <a16:creationId xmlns:a16="http://schemas.microsoft.com/office/drawing/2014/main" id="{38D6F36A-F65C-1FEA-71A1-45C3B9B3562F}"/>
              </a:ext>
            </a:extLst>
          </p:cNvPr>
          <p:cNvSpPr/>
          <p:nvPr/>
        </p:nvSpPr>
        <p:spPr>
          <a:xfrm>
            <a:off x="2540640" y="2706377"/>
            <a:ext cx="296863" cy="296863"/>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Прямоугольник 42">
            <a:extLst>
              <a:ext uri="{FF2B5EF4-FFF2-40B4-BE49-F238E27FC236}">
                <a16:creationId xmlns:a16="http://schemas.microsoft.com/office/drawing/2014/main" id="{4D5736F4-836E-BDA1-7A53-DAB01B91D571}"/>
              </a:ext>
            </a:extLst>
          </p:cNvPr>
          <p:cNvSpPr/>
          <p:nvPr/>
        </p:nvSpPr>
        <p:spPr>
          <a:xfrm>
            <a:off x="3245627" y="2706377"/>
            <a:ext cx="292589" cy="29258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Freeform 332">
            <a:extLst>
              <a:ext uri="{FF2B5EF4-FFF2-40B4-BE49-F238E27FC236}">
                <a16:creationId xmlns:a16="http://schemas.microsoft.com/office/drawing/2014/main" id="{C0E276B6-B6DB-973F-BB9B-0438FDF7C22E}"/>
              </a:ext>
            </a:extLst>
          </p:cNvPr>
          <p:cNvSpPr>
            <a:spLocks/>
          </p:cNvSpPr>
          <p:nvPr/>
        </p:nvSpPr>
        <p:spPr bwMode="auto">
          <a:xfrm>
            <a:off x="3977508" y="3582091"/>
            <a:ext cx="228600" cy="269875"/>
          </a:xfrm>
          <a:custGeom>
            <a:avLst/>
            <a:gdLst>
              <a:gd name="T0" fmla="*/ 0 w 2883"/>
              <a:gd name="T1" fmla="*/ 0 h 3222"/>
              <a:gd name="T2" fmla="*/ 239 w 2883"/>
              <a:gd name="T3" fmla="*/ 0 h 3222"/>
              <a:gd name="T4" fmla="*/ 1159 w 2883"/>
              <a:gd name="T5" fmla="*/ 1 h 3222"/>
              <a:gd name="T6" fmla="*/ 1174 w 2883"/>
              <a:gd name="T7" fmla="*/ 2 h 3222"/>
              <a:gd name="T8" fmla="*/ 1187 w 2883"/>
              <a:gd name="T9" fmla="*/ 6 h 3222"/>
              <a:gd name="T10" fmla="*/ 1201 w 2883"/>
              <a:gd name="T11" fmla="*/ 13 h 3222"/>
              <a:gd name="T12" fmla="*/ 1212 w 2883"/>
              <a:gd name="T13" fmla="*/ 21 h 3222"/>
              <a:gd name="T14" fmla="*/ 1944 w 2883"/>
              <a:gd name="T15" fmla="*/ 717 h 3222"/>
              <a:gd name="T16" fmla="*/ 2677 w 2883"/>
              <a:gd name="T17" fmla="*/ 1414 h 3222"/>
              <a:gd name="T18" fmla="*/ 2883 w 2883"/>
              <a:gd name="T19" fmla="*/ 1611 h 3222"/>
              <a:gd name="T20" fmla="*/ 2769 w 2883"/>
              <a:gd name="T21" fmla="*/ 1719 h 3222"/>
              <a:gd name="T22" fmla="*/ 1216 w 2883"/>
              <a:gd name="T23" fmla="*/ 3197 h 3222"/>
              <a:gd name="T24" fmla="*/ 1205 w 2883"/>
              <a:gd name="T25" fmla="*/ 3205 h 3222"/>
              <a:gd name="T26" fmla="*/ 1194 w 2883"/>
              <a:gd name="T27" fmla="*/ 3213 h 3222"/>
              <a:gd name="T28" fmla="*/ 1180 w 2883"/>
              <a:gd name="T29" fmla="*/ 3218 h 3222"/>
              <a:gd name="T30" fmla="*/ 1166 w 2883"/>
              <a:gd name="T31" fmla="*/ 3221 h 3222"/>
              <a:gd name="T32" fmla="*/ 506 w 2883"/>
              <a:gd name="T33" fmla="*/ 3222 h 3222"/>
              <a:gd name="T34" fmla="*/ 164 w 2883"/>
              <a:gd name="T35" fmla="*/ 3222 h 3222"/>
              <a:gd name="T36" fmla="*/ 1 w 2883"/>
              <a:gd name="T37" fmla="*/ 3221 h 3222"/>
              <a:gd name="T38" fmla="*/ 1605 w 2883"/>
              <a:gd name="T39" fmla="*/ 1679 h 3222"/>
              <a:gd name="T40" fmla="*/ 1624 w 2883"/>
              <a:gd name="T41" fmla="*/ 1660 h 3222"/>
              <a:gd name="T42" fmla="*/ 1639 w 2883"/>
              <a:gd name="T43" fmla="*/ 1642 h 3222"/>
              <a:gd name="T44" fmla="*/ 1648 w 2883"/>
              <a:gd name="T45" fmla="*/ 1626 h 3222"/>
              <a:gd name="T46" fmla="*/ 1653 w 2883"/>
              <a:gd name="T47" fmla="*/ 1611 h 3222"/>
              <a:gd name="T48" fmla="*/ 1653 w 2883"/>
              <a:gd name="T49" fmla="*/ 1595 h 3222"/>
              <a:gd name="T50" fmla="*/ 1648 w 2883"/>
              <a:gd name="T51" fmla="*/ 1580 h 3222"/>
              <a:gd name="T52" fmla="*/ 1638 w 2883"/>
              <a:gd name="T53" fmla="*/ 1564 h 3222"/>
              <a:gd name="T54" fmla="*/ 1624 w 2883"/>
              <a:gd name="T55" fmla="*/ 1546 h 3222"/>
              <a:gd name="T56" fmla="*/ 1604 w 2883"/>
              <a:gd name="T57" fmla="*/ 1527 h 3222"/>
              <a:gd name="T58" fmla="*/ 0 w 2883"/>
              <a:gd name="T59" fmla="*/ 0 h 3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3" h="3222">
                <a:moveTo>
                  <a:pt x="0" y="0"/>
                </a:moveTo>
                <a:lnTo>
                  <a:pt x="239" y="0"/>
                </a:lnTo>
                <a:lnTo>
                  <a:pt x="1159" y="1"/>
                </a:lnTo>
                <a:lnTo>
                  <a:pt x="1174" y="2"/>
                </a:lnTo>
                <a:lnTo>
                  <a:pt x="1187" y="6"/>
                </a:lnTo>
                <a:lnTo>
                  <a:pt x="1201" y="13"/>
                </a:lnTo>
                <a:lnTo>
                  <a:pt x="1212" y="21"/>
                </a:lnTo>
                <a:lnTo>
                  <a:pt x="1944" y="717"/>
                </a:lnTo>
                <a:lnTo>
                  <a:pt x="2677" y="1414"/>
                </a:lnTo>
                <a:lnTo>
                  <a:pt x="2883" y="1611"/>
                </a:lnTo>
                <a:lnTo>
                  <a:pt x="2769" y="1719"/>
                </a:lnTo>
                <a:lnTo>
                  <a:pt x="1216" y="3197"/>
                </a:lnTo>
                <a:lnTo>
                  <a:pt x="1205" y="3205"/>
                </a:lnTo>
                <a:lnTo>
                  <a:pt x="1194" y="3213"/>
                </a:lnTo>
                <a:lnTo>
                  <a:pt x="1180" y="3218"/>
                </a:lnTo>
                <a:lnTo>
                  <a:pt x="1166" y="3221"/>
                </a:lnTo>
                <a:lnTo>
                  <a:pt x="506" y="3222"/>
                </a:lnTo>
                <a:lnTo>
                  <a:pt x="164" y="3222"/>
                </a:lnTo>
                <a:lnTo>
                  <a:pt x="1" y="3221"/>
                </a:lnTo>
                <a:lnTo>
                  <a:pt x="1605" y="1679"/>
                </a:lnTo>
                <a:lnTo>
                  <a:pt x="1624" y="1660"/>
                </a:lnTo>
                <a:lnTo>
                  <a:pt x="1639" y="1642"/>
                </a:lnTo>
                <a:lnTo>
                  <a:pt x="1648" y="1626"/>
                </a:lnTo>
                <a:lnTo>
                  <a:pt x="1653" y="1611"/>
                </a:lnTo>
                <a:lnTo>
                  <a:pt x="1653" y="1595"/>
                </a:lnTo>
                <a:lnTo>
                  <a:pt x="1648" y="1580"/>
                </a:lnTo>
                <a:lnTo>
                  <a:pt x="1638" y="1564"/>
                </a:lnTo>
                <a:lnTo>
                  <a:pt x="1624" y="1546"/>
                </a:lnTo>
                <a:lnTo>
                  <a:pt x="1604" y="1527"/>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 name="Freeform 332">
            <a:extLst>
              <a:ext uri="{FF2B5EF4-FFF2-40B4-BE49-F238E27FC236}">
                <a16:creationId xmlns:a16="http://schemas.microsoft.com/office/drawing/2014/main" id="{EDBFCEC3-310B-C698-48F7-7B5A5FAA41CC}"/>
              </a:ext>
            </a:extLst>
          </p:cNvPr>
          <p:cNvSpPr>
            <a:spLocks/>
          </p:cNvSpPr>
          <p:nvPr/>
        </p:nvSpPr>
        <p:spPr bwMode="auto">
          <a:xfrm rot="5400000">
            <a:off x="4002277" y="4450094"/>
            <a:ext cx="228600" cy="269875"/>
          </a:xfrm>
          <a:custGeom>
            <a:avLst/>
            <a:gdLst>
              <a:gd name="T0" fmla="*/ 0 w 2883"/>
              <a:gd name="T1" fmla="*/ 0 h 3222"/>
              <a:gd name="T2" fmla="*/ 239 w 2883"/>
              <a:gd name="T3" fmla="*/ 0 h 3222"/>
              <a:gd name="T4" fmla="*/ 1159 w 2883"/>
              <a:gd name="T5" fmla="*/ 1 h 3222"/>
              <a:gd name="T6" fmla="*/ 1174 w 2883"/>
              <a:gd name="T7" fmla="*/ 2 h 3222"/>
              <a:gd name="T8" fmla="*/ 1187 w 2883"/>
              <a:gd name="T9" fmla="*/ 6 h 3222"/>
              <a:gd name="T10" fmla="*/ 1201 w 2883"/>
              <a:gd name="T11" fmla="*/ 13 h 3222"/>
              <a:gd name="T12" fmla="*/ 1212 w 2883"/>
              <a:gd name="T13" fmla="*/ 21 h 3222"/>
              <a:gd name="T14" fmla="*/ 1944 w 2883"/>
              <a:gd name="T15" fmla="*/ 717 h 3222"/>
              <a:gd name="T16" fmla="*/ 2677 w 2883"/>
              <a:gd name="T17" fmla="*/ 1414 h 3222"/>
              <a:gd name="T18" fmla="*/ 2883 w 2883"/>
              <a:gd name="T19" fmla="*/ 1611 h 3222"/>
              <a:gd name="T20" fmla="*/ 2769 w 2883"/>
              <a:gd name="T21" fmla="*/ 1719 h 3222"/>
              <a:gd name="T22" fmla="*/ 1216 w 2883"/>
              <a:gd name="T23" fmla="*/ 3197 h 3222"/>
              <a:gd name="T24" fmla="*/ 1205 w 2883"/>
              <a:gd name="T25" fmla="*/ 3205 h 3222"/>
              <a:gd name="T26" fmla="*/ 1194 w 2883"/>
              <a:gd name="T27" fmla="*/ 3213 h 3222"/>
              <a:gd name="T28" fmla="*/ 1180 w 2883"/>
              <a:gd name="T29" fmla="*/ 3218 h 3222"/>
              <a:gd name="T30" fmla="*/ 1166 w 2883"/>
              <a:gd name="T31" fmla="*/ 3221 h 3222"/>
              <a:gd name="T32" fmla="*/ 506 w 2883"/>
              <a:gd name="T33" fmla="*/ 3222 h 3222"/>
              <a:gd name="T34" fmla="*/ 164 w 2883"/>
              <a:gd name="T35" fmla="*/ 3222 h 3222"/>
              <a:gd name="T36" fmla="*/ 1 w 2883"/>
              <a:gd name="T37" fmla="*/ 3221 h 3222"/>
              <a:gd name="T38" fmla="*/ 1605 w 2883"/>
              <a:gd name="T39" fmla="*/ 1679 h 3222"/>
              <a:gd name="T40" fmla="*/ 1624 w 2883"/>
              <a:gd name="T41" fmla="*/ 1660 h 3222"/>
              <a:gd name="T42" fmla="*/ 1639 w 2883"/>
              <a:gd name="T43" fmla="*/ 1642 h 3222"/>
              <a:gd name="T44" fmla="*/ 1648 w 2883"/>
              <a:gd name="T45" fmla="*/ 1626 h 3222"/>
              <a:gd name="T46" fmla="*/ 1653 w 2883"/>
              <a:gd name="T47" fmla="*/ 1611 h 3222"/>
              <a:gd name="T48" fmla="*/ 1653 w 2883"/>
              <a:gd name="T49" fmla="*/ 1595 h 3222"/>
              <a:gd name="T50" fmla="*/ 1648 w 2883"/>
              <a:gd name="T51" fmla="*/ 1580 h 3222"/>
              <a:gd name="T52" fmla="*/ 1638 w 2883"/>
              <a:gd name="T53" fmla="*/ 1564 h 3222"/>
              <a:gd name="T54" fmla="*/ 1624 w 2883"/>
              <a:gd name="T55" fmla="*/ 1546 h 3222"/>
              <a:gd name="T56" fmla="*/ 1604 w 2883"/>
              <a:gd name="T57" fmla="*/ 1527 h 3222"/>
              <a:gd name="T58" fmla="*/ 0 w 2883"/>
              <a:gd name="T59" fmla="*/ 0 h 3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3" h="3222">
                <a:moveTo>
                  <a:pt x="0" y="0"/>
                </a:moveTo>
                <a:lnTo>
                  <a:pt x="239" y="0"/>
                </a:lnTo>
                <a:lnTo>
                  <a:pt x="1159" y="1"/>
                </a:lnTo>
                <a:lnTo>
                  <a:pt x="1174" y="2"/>
                </a:lnTo>
                <a:lnTo>
                  <a:pt x="1187" y="6"/>
                </a:lnTo>
                <a:lnTo>
                  <a:pt x="1201" y="13"/>
                </a:lnTo>
                <a:lnTo>
                  <a:pt x="1212" y="21"/>
                </a:lnTo>
                <a:lnTo>
                  <a:pt x="1944" y="717"/>
                </a:lnTo>
                <a:lnTo>
                  <a:pt x="2677" y="1414"/>
                </a:lnTo>
                <a:lnTo>
                  <a:pt x="2883" y="1611"/>
                </a:lnTo>
                <a:lnTo>
                  <a:pt x="2769" y="1719"/>
                </a:lnTo>
                <a:lnTo>
                  <a:pt x="1216" y="3197"/>
                </a:lnTo>
                <a:lnTo>
                  <a:pt x="1205" y="3205"/>
                </a:lnTo>
                <a:lnTo>
                  <a:pt x="1194" y="3213"/>
                </a:lnTo>
                <a:lnTo>
                  <a:pt x="1180" y="3218"/>
                </a:lnTo>
                <a:lnTo>
                  <a:pt x="1166" y="3221"/>
                </a:lnTo>
                <a:lnTo>
                  <a:pt x="506" y="3222"/>
                </a:lnTo>
                <a:lnTo>
                  <a:pt x="164" y="3222"/>
                </a:lnTo>
                <a:lnTo>
                  <a:pt x="1" y="3221"/>
                </a:lnTo>
                <a:lnTo>
                  <a:pt x="1605" y="1679"/>
                </a:lnTo>
                <a:lnTo>
                  <a:pt x="1624" y="1660"/>
                </a:lnTo>
                <a:lnTo>
                  <a:pt x="1639" y="1642"/>
                </a:lnTo>
                <a:lnTo>
                  <a:pt x="1648" y="1626"/>
                </a:lnTo>
                <a:lnTo>
                  <a:pt x="1653" y="1611"/>
                </a:lnTo>
                <a:lnTo>
                  <a:pt x="1653" y="1595"/>
                </a:lnTo>
                <a:lnTo>
                  <a:pt x="1648" y="1580"/>
                </a:lnTo>
                <a:lnTo>
                  <a:pt x="1638" y="1564"/>
                </a:lnTo>
                <a:lnTo>
                  <a:pt x="1624" y="1546"/>
                </a:lnTo>
                <a:lnTo>
                  <a:pt x="1604" y="1527"/>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6" name="Freeform 332">
            <a:extLst>
              <a:ext uri="{FF2B5EF4-FFF2-40B4-BE49-F238E27FC236}">
                <a16:creationId xmlns:a16="http://schemas.microsoft.com/office/drawing/2014/main" id="{CCEF0EDD-7505-DB02-5587-E3B8982D1F66}"/>
              </a:ext>
            </a:extLst>
          </p:cNvPr>
          <p:cNvSpPr>
            <a:spLocks/>
          </p:cNvSpPr>
          <p:nvPr/>
        </p:nvSpPr>
        <p:spPr bwMode="auto">
          <a:xfrm rot="16200000">
            <a:off x="2574771" y="4450094"/>
            <a:ext cx="228600" cy="269875"/>
          </a:xfrm>
          <a:custGeom>
            <a:avLst/>
            <a:gdLst>
              <a:gd name="T0" fmla="*/ 0 w 2883"/>
              <a:gd name="T1" fmla="*/ 0 h 3222"/>
              <a:gd name="T2" fmla="*/ 239 w 2883"/>
              <a:gd name="T3" fmla="*/ 0 h 3222"/>
              <a:gd name="T4" fmla="*/ 1159 w 2883"/>
              <a:gd name="T5" fmla="*/ 1 h 3222"/>
              <a:gd name="T6" fmla="*/ 1174 w 2883"/>
              <a:gd name="T7" fmla="*/ 2 h 3222"/>
              <a:gd name="T8" fmla="*/ 1187 w 2883"/>
              <a:gd name="T9" fmla="*/ 6 h 3222"/>
              <a:gd name="T10" fmla="*/ 1201 w 2883"/>
              <a:gd name="T11" fmla="*/ 13 h 3222"/>
              <a:gd name="T12" fmla="*/ 1212 w 2883"/>
              <a:gd name="T13" fmla="*/ 21 h 3222"/>
              <a:gd name="T14" fmla="*/ 1944 w 2883"/>
              <a:gd name="T15" fmla="*/ 717 h 3222"/>
              <a:gd name="T16" fmla="*/ 2677 w 2883"/>
              <a:gd name="T17" fmla="*/ 1414 h 3222"/>
              <a:gd name="T18" fmla="*/ 2883 w 2883"/>
              <a:gd name="T19" fmla="*/ 1611 h 3222"/>
              <a:gd name="T20" fmla="*/ 2769 w 2883"/>
              <a:gd name="T21" fmla="*/ 1719 h 3222"/>
              <a:gd name="T22" fmla="*/ 1216 w 2883"/>
              <a:gd name="T23" fmla="*/ 3197 h 3222"/>
              <a:gd name="T24" fmla="*/ 1205 w 2883"/>
              <a:gd name="T25" fmla="*/ 3205 h 3222"/>
              <a:gd name="T26" fmla="*/ 1194 w 2883"/>
              <a:gd name="T27" fmla="*/ 3213 h 3222"/>
              <a:gd name="T28" fmla="*/ 1180 w 2883"/>
              <a:gd name="T29" fmla="*/ 3218 h 3222"/>
              <a:gd name="T30" fmla="*/ 1166 w 2883"/>
              <a:gd name="T31" fmla="*/ 3221 h 3222"/>
              <a:gd name="T32" fmla="*/ 506 w 2883"/>
              <a:gd name="T33" fmla="*/ 3222 h 3222"/>
              <a:gd name="T34" fmla="*/ 164 w 2883"/>
              <a:gd name="T35" fmla="*/ 3222 h 3222"/>
              <a:gd name="T36" fmla="*/ 1 w 2883"/>
              <a:gd name="T37" fmla="*/ 3221 h 3222"/>
              <a:gd name="T38" fmla="*/ 1605 w 2883"/>
              <a:gd name="T39" fmla="*/ 1679 h 3222"/>
              <a:gd name="T40" fmla="*/ 1624 w 2883"/>
              <a:gd name="T41" fmla="*/ 1660 h 3222"/>
              <a:gd name="T42" fmla="*/ 1639 w 2883"/>
              <a:gd name="T43" fmla="*/ 1642 h 3222"/>
              <a:gd name="T44" fmla="*/ 1648 w 2883"/>
              <a:gd name="T45" fmla="*/ 1626 h 3222"/>
              <a:gd name="T46" fmla="*/ 1653 w 2883"/>
              <a:gd name="T47" fmla="*/ 1611 h 3222"/>
              <a:gd name="T48" fmla="*/ 1653 w 2883"/>
              <a:gd name="T49" fmla="*/ 1595 h 3222"/>
              <a:gd name="T50" fmla="*/ 1648 w 2883"/>
              <a:gd name="T51" fmla="*/ 1580 h 3222"/>
              <a:gd name="T52" fmla="*/ 1638 w 2883"/>
              <a:gd name="T53" fmla="*/ 1564 h 3222"/>
              <a:gd name="T54" fmla="*/ 1624 w 2883"/>
              <a:gd name="T55" fmla="*/ 1546 h 3222"/>
              <a:gd name="T56" fmla="*/ 1604 w 2883"/>
              <a:gd name="T57" fmla="*/ 1527 h 3222"/>
              <a:gd name="T58" fmla="*/ 0 w 2883"/>
              <a:gd name="T59" fmla="*/ 0 h 3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3" h="3222">
                <a:moveTo>
                  <a:pt x="0" y="0"/>
                </a:moveTo>
                <a:lnTo>
                  <a:pt x="239" y="0"/>
                </a:lnTo>
                <a:lnTo>
                  <a:pt x="1159" y="1"/>
                </a:lnTo>
                <a:lnTo>
                  <a:pt x="1174" y="2"/>
                </a:lnTo>
                <a:lnTo>
                  <a:pt x="1187" y="6"/>
                </a:lnTo>
                <a:lnTo>
                  <a:pt x="1201" y="13"/>
                </a:lnTo>
                <a:lnTo>
                  <a:pt x="1212" y="21"/>
                </a:lnTo>
                <a:lnTo>
                  <a:pt x="1944" y="717"/>
                </a:lnTo>
                <a:lnTo>
                  <a:pt x="2677" y="1414"/>
                </a:lnTo>
                <a:lnTo>
                  <a:pt x="2883" y="1611"/>
                </a:lnTo>
                <a:lnTo>
                  <a:pt x="2769" y="1719"/>
                </a:lnTo>
                <a:lnTo>
                  <a:pt x="1216" y="3197"/>
                </a:lnTo>
                <a:lnTo>
                  <a:pt x="1205" y="3205"/>
                </a:lnTo>
                <a:lnTo>
                  <a:pt x="1194" y="3213"/>
                </a:lnTo>
                <a:lnTo>
                  <a:pt x="1180" y="3218"/>
                </a:lnTo>
                <a:lnTo>
                  <a:pt x="1166" y="3221"/>
                </a:lnTo>
                <a:lnTo>
                  <a:pt x="506" y="3222"/>
                </a:lnTo>
                <a:lnTo>
                  <a:pt x="164" y="3222"/>
                </a:lnTo>
                <a:lnTo>
                  <a:pt x="1" y="3221"/>
                </a:lnTo>
                <a:lnTo>
                  <a:pt x="1605" y="1679"/>
                </a:lnTo>
                <a:lnTo>
                  <a:pt x="1624" y="1660"/>
                </a:lnTo>
                <a:lnTo>
                  <a:pt x="1639" y="1642"/>
                </a:lnTo>
                <a:lnTo>
                  <a:pt x="1648" y="1626"/>
                </a:lnTo>
                <a:lnTo>
                  <a:pt x="1653" y="1611"/>
                </a:lnTo>
                <a:lnTo>
                  <a:pt x="1653" y="1595"/>
                </a:lnTo>
                <a:lnTo>
                  <a:pt x="1648" y="1580"/>
                </a:lnTo>
                <a:lnTo>
                  <a:pt x="1638" y="1564"/>
                </a:lnTo>
                <a:lnTo>
                  <a:pt x="1624" y="1546"/>
                </a:lnTo>
                <a:lnTo>
                  <a:pt x="1604" y="1527"/>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 name="Freeform 332">
            <a:extLst>
              <a:ext uri="{FF2B5EF4-FFF2-40B4-BE49-F238E27FC236}">
                <a16:creationId xmlns:a16="http://schemas.microsoft.com/office/drawing/2014/main" id="{2BC70665-DA75-FFCA-F396-B05663211C52}"/>
              </a:ext>
            </a:extLst>
          </p:cNvPr>
          <p:cNvSpPr>
            <a:spLocks/>
          </p:cNvSpPr>
          <p:nvPr/>
        </p:nvSpPr>
        <p:spPr bwMode="auto">
          <a:xfrm rot="10800000">
            <a:off x="2574772" y="3587563"/>
            <a:ext cx="228600" cy="269875"/>
          </a:xfrm>
          <a:custGeom>
            <a:avLst/>
            <a:gdLst>
              <a:gd name="T0" fmla="*/ 0 w 2883"/>
              <a:gd name="T1" fmla="*/ 0 h 3222"/>
              <a:gd name="T2" fmla="*/ 239 w 2883"/>
              <a:gd name="T3" fmla="*/ 0 h 3222"/>
              <a:gd name="T4" fmla="*/ 1159 w 2883"/>
              <a:gd name="T5" fmla="*/ 1 h 3222"/>
              <a:gd name="T6" fmla="*/ 1174 w 2883"/>
              <a:gd name="T7" fmla="*/ 2 h 3222"/>
              <a:gd name="T8" fmla="*/ 1187 w 2883"/>
              <a:gd name="T9" fmla="*/ 6 h 3222"/>
              <a:gd name="T10" fmla="*/ 1201 w 2883"/>
              <a:gd name="T11" fmla="*/ 13 h 3222"/>
              <a:gd name="T12" fmla="*/ 1212 w 2883"/>
              <a:gd name="T13" fmla="*/ 21 h 3222"/>
              <a:gd name="T14" fmla="*/ 1944 w 2883"/>
              <a:gd name="T15" fmla="*/ 717 h 3222"/>
              <a:gd name="T16" fmla="*/ 2677 w 2883"/>
              <a:gd name="T17" fmla="*/ 1414 h 3222"/>
              <a:gd name="T18" fmla="*/ 2883 w 2883"/>
              <a:gd name="T19" fmla="*/ 1611 h 3222"/>
              <a:gd name="T20" fmla="*/ 2769 w 2883"/>
              <a:gd name="T21" fmla="*/ 1719 h 3222"/>
              <a:gd name="T22" fmla="*/ 1216 w 2883"/>
              <a:gd name="T23" fmla="*/ 3197 h 3222"/>
              <a:gd name="T24" fmla="*/ 1205 w 2883"/>
              <a:gd name="T25" fmla="*/ 3205 h 3222"/>
              <a:gd name="T26" fmla="*/ 1194 w 2883"/>
              <a:gd name="T27" fmla="*/ 3213 h 3222"/>
              <a:gd name="T28" fmla="*/ 1180 w 2883"/>
              <a:gd name="T29" fmla="*/ 3218 h 3222"/>
              <a:gd name="T30" fmla="*/ 1166 w 2883"/>
              <a:gd name="T31" fmla="*/ 3221 h 3222"/>
              <a:gd name="T32" fmla="*/ 506 w 2883"/>
              <a:gd name="T33" fmla="*/ 3222 h 3222"/>
              <a:gd name="T34" fmla="*/ 164 w 2883"/>
              <a:gd name="T35" fmla="*/ 3222 h 3222"/>
              <a:gd name="T36" fmla="*/ 1 w 2883"/>
              <a:gd name="T37" fmla="*/ 3221 h 3222"/>
              <a:gd name="T38" fmla="*/ 1605 w 2883"/>
              <a:gd name="T39" fmla="*/ 1679 h 3222"/>
              <a:gd name="T40" fmla="*/ 1624 w 2883"/>
              <a:gd name="T41" fmla="*/ 1660 h 3222"/>
              <a:gd name="T42" fmla="*/ 1639 w 2883"/>
              <a:gd name="T43" fmla="*/ 1642 h 3222"/>
              <a:gd name="T44" fmla="*/ 1648 w 2883"/>
              <a:gd name="T45" fmla="*/ 1626 h 3222"/>
              <a:gd name="T46" fmla="*/ 1653 w 2883"/>
              <a:gd name="T47" fmla="*/ 1611 h 3222"/>
              <a:gd name="T48" fmla="*/ 1653 w 2883"/>
              <a:gd name="T49" fmla="*/ 1595 h 3222"/>
              <a:gd name="T50" fmla="*/ 1648 w 2883"/>
              <a:gd name="T51" fmla="*/ 1580 h 3222"/>
              <a:gd name="T52" fmla="*/ 1638 w 2883"/>
              <a:gd name="T53" fmla="*/ 1564 h 3222"/>
              <a:gd name="T54" fmla="*/ 1624 w 2883"/>
              <a:gd name="T55" fmla="*/ 1546 h 3222"/>
              <a:gd name="T56" fmla="*/ 1604 w 2883"/>
              <a:gd name="T57" fmla="*/ 1527 h 3222"/>
              <a:gd name="T58" fmla="*/ 0 w 2883"/>
              <a:gd name="T59" fmla="*/ 0 h 3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3" h="3222">
                <a:moveTo>
                  <a:pt x="0" y="0"/>
                </a:moveTo>
                <a:lnTo>
                  <a:pt x="239" y="0"/>
                </a:lnTo>
                <a:lnTo>
                  <a:pt x="1159" y="1"/>
                </a:lnTo>
                <a:lnTo>
                  <a:pt x="1174" y="2"/>
                </a:lnTo>
                <a:lnTo>
                  <a:pt x="1187" y="6"/>
                </a:lnTo>
                <a:lnTo>
                  <a:pt x="1201" y="13"/>
                </a:lnTo>
                <a:lnTo>
                  <a:pt x="1212" y="21"/>
                </a:lnTo>
                <a:lnTo>
                  <a:pt x="1944" y="717"/>
                </a:lnTo>
                <a:lnTo>
                  <a:pt x="2677" y="1414"/>
                </a:lnTo>
                <a:lnTo>
                  <a:pt x="2883" y="1611"/>
                </a:lnTo>
                <a:lnTo>
                  <a:pt x="2769" y="1719"/>
                </a:lnTo>
                <a:lnTo>
                  <a:pt x="1216" y="3197"/>
                </a:lnTo>
                <a:lnTo>
                  <a:pt x="1205" y="3205"/>
                </a:lnTo>
                <a:lnTo>
                  <a:pt x="1194" y="3213"/>
                </a:lnTo>
                <a:lnTo>
                  <a:pt x="1180" y="3218"/>
                </a:lnTo>
                <a:lnTo>
                  <a:pt x="1166" y="3221"/>
                </a:lnTo>
                <a:lnTo>
                  <a:pt x="506" y="3222"/>
                </a:lnTo>
                <a:lnTo>
                  <a:pt x="164" y="3222"/>
                </a:lnTo>
                <a:lnTo>
                  <a:pt x="1" y="3221"/>
                </a:lnTo>
                <a:lnTo>
                  <a:pt x="1605" y="1679"/>
                </a:lnTo>
                <a:lnTo>
                  <a:pt x="1624" y="1660"/>
                </a:lnTo>
                <a:lnTo>
                  <a:pt x="1639" y="1642"/>
                </a:lnTo>
                <a:lnTo>
                  <a:pt x="1648" y="1626"/>
                </a:lnTo>
                <a:lnTo>
                  <a:pt x="1653" y="1611"/>
                </a:lnTo>
                <a:lnTo>
                  <a:pt x="1653" y="1595"/>
                </a:lnTo>
                <a:lnTo>
                  <a:pt x="1648" y="1580"/>
                </a:lnTo>
                <a:lnTo>
                  <a:pt x="1638" y="1564"/>
                </a:lnTo>
                <a:lnTo>
                  <a:pt x="1624" y="1546"/>
                </a:lnTo>
                <a:lnTo>
                  <a:pt x="1604" y="1527"/>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1" name="Freeform 310">
            <a:extLst>
              <a:ext uri="{FF2B5EF4-FFF2-40B4-BE49-F238E27FC236}">
                <a16:creationId xmlns:a16="http://schemas.microsoft.com/office/drawing/2014/main" id="{FFFEB386-C163-1BA2-6DFB-91705B5909B5}"/>
              </a:ext>
            </a:extLst>
          </p:cNvPr>
          <p:cNvSpPr>
            <a:spLocks/>
          </p:cNvSpPr>
          <p:nvPr/>
        </p:nvSpPr>
        <p:spPr bwMode="auto">
          <a:xfrm>
            <a:off x="3097384" y="3983825"/>
            <a:ext cx="150813" cy="384175"/>
          </a:xfrm>
          <a:custGeom>
            <a:avLst/>
            <a:gdLst>
              <a:gd name="T0" fmla="*/ 680 w 1326"/>
              <a:gd name="T1" fmla="*/ 4 h 3382"/>
              <a:gd name="T2" fmla="*/ 709 w 1326"/>
              <a:gd name="T3" fmla="*/ 28 h 3382"/>
              <a:gd name="T4" fmla="*/ 938 w 1326"/>
              <a:gd name="T5" fmla="*/ 370 h 3382"/>
              <a:gd name="T6" fmla="*/ 1303 w 1326"/>
              <a:gd name="T7" fmla="*/ 924 h 3382"/>
              <a:gd name="T8" fmla="*/ 1323 w 1326"/>
              <a:gd name="T9" fmla="*/ 958 h 3382"/>
              <a:gd name="T10" fmla="*/ 1326 w 1326"/>
              <a:gd name="T11" fmla="*/ 989 h 3382"/>
              <a:gd name="T12" fmla="*/ 1314 w 1326"/>
              <a:gd name="T13" fmla="*/ 1014 h 3382"/>
              <a:gd name="T14" fmla="*/ 1288 w 1326"/>
              <a:gd name="T15" fmla="*/ 1032 h 3382"/>
              <a:gd name="T16" fmla="*/ 1260 w 1326"/>
              <a:gd name="T17" fmla="*/ 1034 h 3382"/>
              <a:gd name="T18" fmla="*/ 1233 w 1326"/>
              <a:gd name="T19" fmla="*/ 1019 h 3382"/>
              <a:gd name="T20" fmla="*/ 1135 w 1326"/>
              <a:gd name="T21" fmla="*/ 875 h 3382"/>
              <a:gd name="T22" fmla="*/ 748 w 1326"/>
              <a:gd name="T23" fmla="*/ 288 h 3382"/>
              <a:gd name="T24" fmla="*/ 732 w 1326"/>
              <a:gd name="T25" fmla="*/ 269 h 3382"/>
              <a:gd name="T26" fmla="*/ 721 w 1326"/>
              <a:gd name="T27" fmla="*/ 300 h 3382"/>
              <a:gd name="T28" fmla="*/ 721 w 1326"/>
              <a:gd name="T29" fmla="*/ 3311 h 3382"/>
              <a:gd name="T30" fmla="*/ 715 w 1326"/>
              <a:gd name="T31" fmla="*/ 3347 h 3382"/>
              <a:gd name="T32" fmla="*/ 701 w 1326"/>
              <a:gd name="T33" fmla="*/ 3369 h 3382"/>
              <a:gd name="T34" fmla="*/ 677 w 1326"/>
              <a:gd name="T35" fmla="*/ 3381 h 3382"/>
              <a:gd name="T36" fmla="*/ 646 w 1326"/>
              <a:gd name="T37" fmla="*/ 3380 h 3382"/>
              <a:gd name="T38" fmla="*/ 623 w 1326"/>
              <a:gd name="T39" fmla="*/ 3367 h 3382"/>
              <a:gd name="T40" fmla="*/ 610 w 1326"/>
              <a:gd name="T41" fmla="*/ 3344 h 3382"/>
              <a:gd name="T42" fmla="*/ 605 w 1326"/>
              <a:gd name="T43" fmla="*/ 3310 h 3382"/>
              <a:gd name="T44" fmla="*/ 606 w 1326"/>
              <a:gd name="T45" fmla="*/ 304 h 3382"/>
              <a:gd name="T46" fmla="*/ 598 w 1326"/>
              <a:gd name="T47" fmla="*/ 258 h 3382"/>
              <a:gd name="T48" fmla="*/ 119 w 1326"/>
              <a:gd name="T49" fmla="*/ 985 h 3382"/>
              <a:gd name="T50" fmla="*/ 98 w 1326"/>
              <a:gd name="T51" fmla="*/ 1014 h 3382"/>
              <a:gd name="T52" fmla="*/ 70 w 1326"/>
              <a:gd name="T53" fmla="*/ 1033 h 3382"/>
              <a:gd name="T54" fmla="*/ 38 w 1326"/>
              <a:gd name="T55" fmla="*/ 1033 h 3382"/>
              <a:gd name="T56" fmla="*/ 10 w 1326"/>
              <a:gd name="T57" fmla="*/ 1013 h 3382"/>
              <a:gd name="T58" fmla="*/ 0 w 1326"/>
              <a:gd name="T59" fmla="*/ 985 h 3382"/>
              <a:gd name="T60" fmla="*/ 5 w 1326"/>
              <a:gd name="T61" fmla="*/ 952 h 3382"/>
              <a:gd name="T62" fmla="*/ 18 w 1326"/>
              <a:gd name="T63" fmla="*/ 930 h 3382"/>
              <a:gd name="T64" fmla="*/ 615 w 1326"/>
              <a:gd name="T65" fmla="*/ 27 h 3382"/>
              <a:gd name="T66" fmla="*/ 637 w 1326"/>
              <a:gd name="T67" fmla="*/ 7 h 3382"/>
              <a:gd name="T68" fmla="*/ 664 w 1326"/>
              <a:gd name="T69" fmla="*/ 0 h 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26" h="3382">
                <a:moveTo>
                  <a:pt x="664" y="0"/>
                </a:moveTo>
                <a:lnTo>
                  <a:pt x="680" y="4"/>
                </a:lnTo>
                <a:lnTo>
                  <a:pt x="696" y="13"/>
                </a:lnTo>
                <a:lnTo>
                  <a:pt x="709" y="28"/>
                </a:lnTo>
                <a:lnTo>
                  <a:pt x="722" y="42"/>
                </a:lnTo>
                <a:lnTo>
                  <a:pt x="938" y="370"/>
                </a:lnTo>
                <a:lnTo>
                  <a:pt x="1154" y="699"/>
                </a:lnTo>
                <a:lnTo>
                  <a:pt x="1303" y="924"/>
                </a:lnTo>
                <a:lnTo>
                  <a:pt x="1315" y="943"/>
                </a:lnTo>
                <a:lnTo>
                  <a:pt x="1323" y="958"/>
                </a:lnTo>
                <a:lnTo>
                  <a:pt x="1326" y="974"/>
                </a:lnTo>
                <a:lnTo>
                  <a:pt x="1326" y="989"/>
                </a:lnTo>
                <a:lnTo>
                  <a:pt x="1321" y="1002"/>
                </a:lnTo>
                <a:lnTo>
                  <a:pt x="1314" y="1014"/>
                </a:lnTo>
                <a:lnTo>
                  <a:pt x="1303" y="1024"/>
                </a:lnTo>
                <a:lnTo>
                  <a:pt x="1288" y="1032"/>
                </a:lnTo>
                <a:lnTo>
                  <a:pt x="1274" y="1035"/>
                </a:lnTo>
                <a:lnTo>
                  <a:pt x="1260" y="1034"/>
                </a:lnTo>
                <a:lnTo>
                  <a:pt x="1246" y="1028"/>
                </a:lnTo>
                <a:lnTo>
                  <a:pt x="1233" y="1019"/>
                </a:lnTo>
                <a:lnTo>
                  <a:pt x="1221" y="1005"/>
                </a:lnTo>
                <a:lnTo>
                  <a:pt x="1135" y="875"/>
                </a:lnTo>
                <a:lnTo>
                  <a:pt x="1048" y="744"/>
                </a:lnTo>
                <a:lnTo>
                  <a:pt x="748" y="288"/>
                </a:lnTo>
                <a:lnTo>
                  <a:pt x="741" y="279"/>
                </a:lnTo>
                <a:lnTo>
                  <a:pt x="732" y="269"/>
                </a:lnTo>
                <a:lnTo>
                  <a:pt x="721" y="259"/>
                </a:lnTo>
                <a:lnTo>
                  <a:pt x="721" y="300"/>
                </a:lnTo>
                <a:lnTo>
                  <a:pt x="721" y="3289"/>
                </a:lnTo>
                <a:lnTo>
                  <a:pt x="721" y="3311"/>
                </a:lnTo>
                <a:lnTo>
                  <a:pt x="720" y="3333"/>
                </a:lnTo>
                <a:lnTo>
                  <a:pt x="715" y="3347"/>
                </a:lnTo>
                <a:lnTo>
                  <a:pt x="709" y="3360"/>
                </a:lnTo>
                <a:lnTo>
                  <a:pt x="701" y="3369"/>
                </a:lnTo>
                <a:lnTo>
                  <a:pt x="690" y="3377"/>
                </a:lnTo>
                <a:lnTo>
                  <a:pt x="677" y="3381"/>
                </a:lnTo>
                <a:lnTo>
                  <a:pt x="662" y="3382"/>
                </a:lnTo>
                <a:lnTo>
                  <a:pt x="646" y="3380"/>
                </a:lnTo>
                <a:lnTo>
                  <a:pt x="634" y="3376"/>
                </a:lnTo>
                <a:lnTo>
                  <a:pt x="623" y="3367"/>
                </a:lnTo>
                <a:lnTo>
                  <a:pt x="615" y="3357"/>
                </a:lnTo>
                <a:lnTo>
                  <a:pt x="610" y="3344"/>
                </a:lnTo>
                <a:lnTo>
                  <a:pt x="606" y="3330"/>
                </a:lnTo>
                <a:lnTo>
                  <a:pt x="605" y="3310"/>
                </a:lnTo>
                <a:lnTo>
                  <a:pt x="606" y="3290"/>
                </a:lnTo>
                <a:lnTo>
                  <a:pt x="606" y="304"/>
                </a:lnTo>
                <a:lnTo>
                  <a:pt x="606" y="260"/>
                </a:lnTo>
                <a:lnTo>
                  <a:pt x="598" y="258"/>
                </a:lnTo>
                <a:lnTo>
                  <a:pt x="525" y="368"/>
                </a:lnTo>
                <a:lnTo>
                  <a:pt x="119" y="985"/>
                </a:lnTo>
                <a:lnTo>
                  <a:pt x="109" y="999"/>
                </a:lnTo>
                <a:lnTo>
                  <a:pt x="98" y="1014"/>
                </a:lnTo>
                <a:lnTo>
                  <a:pt x="85" y="1026"/>
                </a:lnTo>
                <a:lnTo>
                  <a:pt x="70" y="1033"/>
                </a:lnTo>
                <a:lnTo>
                  <a:pt x="55" y="1035"/>
                </a:lnTo>
                <a:lnTo>
                  <a:pt x="38" y="1033"/>
                </a:lnTo>
                <a:lnTo>
                  <a:pt x="24" y="1024"/>
                </a:lnTo>
                <a:lnTo>
                  <a:pt x="10" y="1013"/>
                </a:lnTo>
                <a:lnTo>
                  <a:pt x="3" y="999"/>
                </a:lnTo>
                <a:lnTo>
                  <a:pt x="0" y="985"/>
                </a:lnTo>
                <a:lnTo>
                  <a:pt x="1" y="969"/>
                </a:lnTo>
                <a:lnTo>
                  <a:pt x="5" y="952"/>
                </a:lnTo>
                <a:lnTo>
                  <a:pt x="11" y="942"/>
                </a:lnTo>
                <a:lnTo>
                  <a:pt x="18" y="930"/>
                </a:lnTo>
                <a:lnTo>
                  <a:pt x="606" y="39"/>
                </a:lnTo>
                <a:lnTo>
                  <a:pt x="615" y="27"/>
                </a:lnTo>
                <a:lnTo>
                  <a:pt x="626" y="15"/>
                </a:lnTo>
                <a:lnTo>
                  <a:pt x="637" y="7"/>
                </a:lnTo>
                <a:lnTo>
                  <a:pt x="650" y="1"/>
                </a:lnTo>
                <a:lnTo>
                  <a:pt x="66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2" name="Freeform 316">
            <a:extLst>
              <a:ext uri="{FF2B5EF4-FFF2-40B4-BE49-F238E27FC236}">
                <a16:creationId xmlns:a16="http://schemas.microsoft.com/office/drawing/2014/main" id="{B1A30EB7-5D60-D438-C5F8-0534EB869E4F}"/>
              </a:ext>
            </a:extLst>
          </p:cNvPr>
          <p:cNvSpPr>
            <a:spLocks/>
          </p:cNvSpPr>
          <p:nvPr/>
        </p:nvSpPr>
        <p:spPr bwMode="auto">
          <a:xfrm>
            <a:off x="3537446" y="3559736"/>
            <a:ext cx="146050" cy="296863"/>
          </a:xfrm>
          <a:custGeom>
            <a:avLst/>
            <a:gdLst>
              <a:gd name="T0" fmla="*/ 102 w 1652"/>
              <a:gd name="T1" fmla="*/ 0 h 3372"/>
              <a:gd name="T2" fmla="*/ 121 w 1652"/>
              <a:gd name="T3" fmla="*/ 4 h 3372"/>
              <a:gd name="T4" fmla="*/ 139 w 1652"/>
              <a:gd name="T5" fmla="*/ 13 h 3372"/>
              <a:gd name="T6" fmla="*/ 156 w 1652"/>
              <a:gd name="T7" fmla="*/ 25 h 3372"/>
              <a:gd name="T8" fmla="*/ 201 w 1652"/>
              <a:gd name="T9" fmla="*/ 68 h 3372"/>
              <a:gd name="T10" fmla="*/ 246 w 1652"/>
              <a:gd name="T11" fmla="*/ 112 h 3372"/>
              <a:gd name="T12" fmla="*/ 1521 w 1652"/>
              <a:gd name="T13" fmla="*/ 1388 h 3372"/>
              <a:gd name="T14" fmla="*/ 1555 w 1652"/>
              <a:gd name="T15" fmla="*/ 1425 h 3372"/>
              <a:gd name="T16" fmla="*/ 1584 w 1652"/>
              <a:gd name="T17" fmla="*/ 1465 h 3372"/>
              <a:gd name="T18" fmla="*/ 1607 w 1652"/>
              <a:gd name="T19" fmla="*/ 1506 h 3372"/>
              <a:gd name="T20" fmla="*/ 1626 w 1652"/>
              <a:gd name="T21" fmla="*/ 1549 h 3372"/>
              <a:gd name="T22" fmla="*/ 1640 w 1652"/>
              <a:gd name="T23" fmla="*/ 1593 h 3372"/>
              <a:gd name="T24" fmla="*/ 1648 w 1652"/>
              <a:gd name="T25" fmla="*/ 1637 h 3372"/>
              <a:gd name="T26" fmla="*/ 1652 w 1652"/>
              <a:gd name="T27" fmla="*/ 1682 h 3372"/>
              <a:gd name="T28" fmla="*/ 1650 w 1652"/>
              <a:gd name="T29" fmla="*/ 1727 h 3372"/>
              <a:gd name="T30" fmla="*/ 1643 w 1652"/>
              <a:gd name="T31" fmla="*/ 1771 h 3372"/>
              <a:gd name="T32" fmla="*/ 1629 w 1652"/>
              <a:gd name="T33" fmla="*/ 1816 h 3372"/>
              <a:gd name="T34" fmla="*/ 1612 w 1652"/>
              <a:gd name="T35" fmla="*/ 1859 h 3372"/>
              <a:gd name="T36" fmla="*/ 1589 w 1652"/>
              <a:gd name="T37" fmla="*/ 1901 h 3372"/>
              <a:gd name="T38" fmla="*/ 1567 w 1652"/>
              <a:gd name="T39" fmla="*/ 1931 h 3372"/>
              <a:gd name="T40" fmla="*/ 1543 w 1652"/>
              <a:gd name="T41" fmla="*/ 1960 h 3372"/>
              <a:gd name="T42" fmla="*/ 1517 w 1652"/>
              <a:gd name="T43" fmla="*/ 1988 h 3372"/>
              <a:gd name="T44" fmla="*/ 177 w 1652"/>
              <a:gd name="T45" fmla="*/ 3328 h 3372"/>
              <a:gd name="T46" fmla="*/ 159 w 1652"/>
              <a:gd name="T47" fmla="*/ 3344 h 3372"/>
              <a:gd name="T48" fmla="*/ 140 w 1652"/>
              <a:gd name="T49" fmla="*/ 3358 h 3372"/>
              <a:gd name="T50" fmla="*/ 120 w 1652"/>
              <a:gd name="T51" fmla="*/ 3372 h 3372"/>
              <a:gd name="T52" fmla="*/ 68 w 1652"/>
              <a:gd name="T53" fmla="*/ 3372 h 3372"/>
              <a:gd name="T54" fmla="*/ 50 w 1652"/>
              <a:gd name="T55" fmla="*/ 3362 h 3372"/>
              <a:gd name="T56" fmla="*/ 33 w 1652"/>
              <a:gd name="T57" fmla="*/ 3350 h 3372"/>
              <a:gd name="T58" fmla="*/ 20 w 1652"/>
              <a:gd name="T59" fmla="*/ 3337 h 3372"/>
              <a:gd name="T60" fmla="*/ 9 w 1652"/>
              <a:gd name="T61" fmla="*/ 3322 h 3372"/>
              <a:gd name="T62" fmla="*/ 3 w 1652"/>
              <a:gd name="T63" fmla="*/ 3305 h 3372"/>
              <a:gd name="T64" fmla="*/ 1 w 1652"/>
              <a:gd name="T65" fmla="*/ 3285 h 3372"/>
              <a:gd name="T66" fmla="*/ 3 w 1652"/>
              <a:gd name="T67" fmla="*/ 3264 h 3372"/>
              <a:gd name="T68" fmla="*/ 11 w 1652"/>
              <a:gd name="T69" fmla="*/ 3240 h 3372"/>
              <a:gd name="T70" fmla="*/ 25 w 1652"/>
              <a:gd name="T71" fmla="*/ 3218 h 3372"/>
              <a:gd name="T72" fmla="*/ 42 w 1652"/>
              <a:gd name="T73" fmla="*/ 3198 h 3372"/>
              <a:gd name="T74" fmla="*/ 588 w 1652"/>
              <a:gd name="T75" fmla="*/ 2651 h 3372"/>
              <a:gd name="T76" fmla="*/ 1135 w 1652"/>
              <a:gd name="T77" fmla="*/ 2104 h 3372"/>
              <a:gd name="T78" fmla="*/ 1392 w 1652"/>
              <a:gd name="T79" fmla="*/ 1847 h 3372"/>
              <a:gd name="T80" fmla="*/ 1418 w 1652"/>
              <a:gd name="T81" fmla="*/ 1817 h 3372"/>
              <a:gd name="T82" fmla="*/ 1438 w 1652"/>
              <a:gd name="T83" fmla="*/ 1786 h 3372"/>
              <a:gd name="T84" fmla="*/ 1452 w 1652"/>
              <a:gd name="T85" fmla="*/ 1753 h 3372"/>
              <a:gd name="T86" fmla="*/ 1461 w 1652"/>
              <a:gd name="T87" fmla="*/ 1720 h 3372"/>
              <a:gd name="T88" fmla="*/ 1464 w 1652"/>
              <a:gd name="T89" fmla="*/ 1686 h 3372"/>
              <a:gd name="T90" fmla="*/ 1461 w 1652"/>
              <a:gd name="T91" fmla="*/ 1652 h 3372"/>
              <a:gd name="T92" fmla="*/ 1452 w 1652"/>
              <a:gd name="T93" fmla="*/ 1618 h 3372"/>
              <a:gd name="T94" fmla="*/ 1438 w 1652"/>
              <a:gd name="T95" fmla="*/ 1586 h 3372"/>
              <a:gd name="T96" fmla="*/ 1417 w 1652"/>
              <a:gd name="T97" fmla="*/ 1554 h 3372"/>
              <a:gd name="T98" fmla="*/ 1391 w 1652"/>
              <a:gd name="T99" fmla="*/ 1524 h 3372"/>
              <a:gd name="T100" fmla="*/ 717 w 1652"/>
              <a:gd name="T101" fmla="*/ 849 h 3372"/>
              <a:gd name="T102" fmla="*/ 44 w 1652"/>
              <a:gd name="T103" fmla="*/ 176 h 3372"/>
              <a:gd name="T104" fmla="*/ 27 w 1652"/>
              <a:gd name="T105" fmla="*/ 157 h 3372"/>
              <a:gd name="T106" fmla="*/ 13 w 1652"/>
              <a:gd name="T107" fmla="*/ 136 h 3372"/>
              <a:gd name="T108" fmla="*/ 4 w 1652"/>
              <a:gd name="T109" fmla="*/ 113 h 3372"/>
              <a:gd name="T110" fmla="*/ 0 w 1652"/>
              <a:gd name="T111" fmla="*/ 89 h 3372"/>
              <a:gd name="T112" fmla="*/ 3 w 1652"/>
              <a:gd name="T113" fmla="*/ 66 h 3372"/>
              <a:gd name="T114" fmla="*/ 12 w 1652"/>
              <a:gd name="T115" fmla="*/ 45 h 3372"/>
              <a:gd name="T116" fmla="*/ 27 w 1652"/>
              <a:gd name="T117" fmla="*/ 27 h 3372"/>
              <a:gd name="T118" fmla="*/ 47 w 1652"/>
              <a:gd name="T119" fmla="*/ 13 h 3372"/>
              <a:gd name="T120" fmla="*/ 65 w 1652"/>
              <a:gd name="T121" fmla="*/ 4 h 3372"/>
              <a:gd name="T122" fmla="*/ 84 w 1652"/>
              <a:gd name="T123" fmla="*/ 0 h 3372"/>
              <a:gd name="T124" fmla="*/ 102 w 1652"/>
              <a:gd name="T125" fmla="*/ 0 h 3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52" h="3372">
                <a:moveTo>
                  <a:pt x="102" y="0"/>
                </a:moveTo>
                <a:lnTo>
                  <a:pt x="121" y="4"/>
                </a:lnTo>
                <a:lnTo>
                  <a:pt x="139" y="13"/>
                </a:lnTo>
                <a:lnTo>
                  <a:pt x="156" y="25"/>
                </a:lnTo>
                <a:lnTo>
                  <a:pt x="201" y="68"/>
                </a:lnTo>
                <a:lnTo>
                  <a:pt x="246" y="112"/>
                </a:lnTo>
                <a:lnTo>
                  <a:pt x="1521" y="1388"/>
                </a:lnTo>
                <a:lnTo>
                  <a:pt x="1555" y="1425"/>
                </a:lnTo>
                <a:lnTo>
                  <a:pt x="1584" y="1465"/>
                </a:lnTo>
                <a:lnTo>
                  <a:pt x="1607" y="1506"/>
                </a:lnTo>
                <a:lnTo>
                  <a:pt x="1626" y="1549"/>
                </a:lnTo>
                <a:lnTo>
                  <a:pt x="1640" y="1593"/>
                </a:lnTo>
                <a:lnTo>
                  <a:pt x="1648" y="1637"/>
                </a:lnTo>
                <a:lnTo>
                  <a:pt x="1652" y="1682"/>
                </a:lnTo>
                <a:lnTo>
                  <a:pt x="1650" y="1727"/>
                </a:lnTo>
                <a:lnTo>
                  <a:pt x="1643" y="1771"/>
                </a:lnTo>
                <a:lnTo>
                  <a:pt x="1629" y="1816"/>
                </a:lnTo>
                <a:lnTo>
                  <a:pt x="1612" y="1859"/>
                </a:lnTo>
                <a:lnTo>
                  <a:pt x="1589" y="1901"/>
                </a:lnTo>
                <a:lnTo>
                  <a:pt x="1567" y="1931"/>
                </a:lnTo>
                <a:lnTo>
                  <a:pt x="1543" y="1960"/>
                </a:lnTo>
                <a:lnTo>
                  <a:pt x="1517" y="1988"/>
                </a:lnTo>
                <a:lnTo>
                  <a:pt x="177" y="3328"/>
                </a:lnTo>
                <a:lnTo>
                  <a:pt x="159" y="3344"/>
                </a:lnTo>
                <a:lnTo>
                  <a:pt x="140" y="3358"/>
                </a:lnTo>
                <a:lnTo>
                  <a:pt x="120" y="3372"/>
                </a:lnTo>
                <a:lnTo>
                  <a:pt x="68" y="3372"/>
                </a:lnTo>
                <a:lnTo>
                  <a:pt x="50" y="3362"/>
                </a:lnTo>
                <a:lnTo>
                  <a:pt x="33" y="3350"/>
                </a:lnTo>
                <a:lnTo>
                  <a:pt x="20" y="3337"/>
                </a:lnTo>
                <a:lnTo>
                  <a:pt x="9" y="3322"/>
                </a:lnTo>
                <a:lnTo>
                  <a:pt x="3" y="3305"/>
                </a:lnTo>
                <a:lnTo>
                  <a:pt x="1" y="3285"/>
                </a:lnTo>
                <a:lnTo>
                  <a:pt x="3" y="3264"/>
                </a:lnTo>
                <a:lnTo>
                  <a:pt x="11" y="3240"/>
                </a:lnTo>
                <a:lnTo>
                  <a:pt x="25" y="3218"/>
                </a:lnTo>
                <a:lnTo>
                  <a:pt x="42" y="3198"/>
                </a:lnTo>
                <a:lnTo>
                  <a:pt x="588" y="2651"/>
                </a:lnTo>
                <a:lnTo>
                  <a:pt x="1135" y="2104"/>
                </a:lnTo>
                <a:lnTo>
                  <a:pt x="1392" y="1847"/>
                </a:lnTo>
                <a:lnTo>
                  <a:pt x="1418" y="1817"/>
                </a:lnTo>
                <a:lnTo>
                  <a:pt x="1438" y="1786"/>
                </a:lnTo>
                <a:lnTo>
                  <a:pt x="1452" y="1753"/>
                </a:lnTo>
                <a:lnTo>
                  <a:pt x="1461" y="1720"/>
                </a:lnTo>
                <a:lnTo>
                  <a:pt x="1464" y="1686"/>
                </a:lnTo>
                <a:lnTo>
                  <a:pt x="1461" y="1652"/>
                </a:lnTo>
                <a:lnTo>
                  <a:pt x="1452" y="1618"/>
                </a:lnTo>
                <a:lnTo>
                  <a:pt x="1438" y="1586"/>
                </a:lnTo>
                <a:lnTo>
                  <a:pt x="1417" y="1554"/>
                </a:lnTo>
                <a:lnTo>
                  <a:pt x="1391" y="1524"/>
                </a:lnTo>
                <a:lnTo>
                  <a:pt x="717" y="849"/>
                </a:lnTo>
                <a:lnTo>
                  <a:pt x="44" y="176"/>
                </a:lnTo>
                <a:lnTo>
                  <a:pt x="27" y="157"/>
                </a:lnTo>
                <a:lnTo>
                  <a:pt x="13" y="136"/>
                </a:lnTo>
                <a:lnTo>
                  <a:pt x="4" y="113"/>
                </a:lnTo>
                <a:lnTo>
                  <a:pt x="0" y="89"/>
                </a:lnTo>
                <a:lnTo>
                  <a:pt x="3" y="66"/>
                </a:lnTo>
                <a:lnTo>
                  <a:pt x="12" y="45"/>
                </a:lnTo>
                <a:lnTo>
                  <a:pt x="27" y="27"/>
                </a:lnTo>
                <a:lnTo>
                  <a:pt x="47" y="13"/>
                </a:lnTo>
                <a:lnTo>
                  <a:pt x="65" y="4"/>
                </a:lnTo>
                <a:lnTo>
                  <a:pt x="84" y="0"/>
                </a:lnTo>
                <a:lnTo>
                  <a:pt x="1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3" name="Freeform 310">
            <a:extLst>
              <a:ext uri="{FF2B5EF4-FFF2-40B4-BE49-F238E27FC236}">
                <a16:creationId xmlns:a16="http://schemas.microsoft.com/office/drawing/2014/main" id="{7696653B-5DD9-4FA0-849B-7FE6BCBB19FB}"/>
              </a:ext>
            </a:extLst>
          </p:cNvPr>
          <p:cNvSpPr>
            <a:spLocks/>
          </p:cNvSpPr>
          <p:nvPr/>
        </p:nvSpPr>
        <p:spPr bwMode="auto">
          <a:xfrm rot="5400000">
            <a:off x="3550939" y="3132063"/>
            <a:ext cx="150813" cy="384175"/>
          </a:xfrm>
          <a:custGeom>
            <a:avLst/>
            <a:gdLst>
              <a:gd name="T0" fmla="*/ 680 w 1326"/>
              <a:gd name="T1" fmla="*/ 4 h 3382"/>
              <a:gd name="T2" fmla="*/ 709 w 1326"/>
              <a:gd name="T3" fmla="*/ 28 h 3382"/>
              <a:gd name="T4" fmla="*/ 938 w 1326"/>
              <a:gd name="T5" fmla="*/ 370 h 3382"/>
              <a:gd name="T6" fmla="*/ 1303 w 1326"/>
              <a:gd name="T7" fmla="*/ 924 h 3382"/>
              <a:gd name="T8" fmla="*/ 1323 w 1326"/>
              <a:gd name="T9" fmla="*/ 958 h 3382"/>
              <a:gd name="T10" fmla="*/ 1326 w 1326"/>
              <a:gd name="T11" fmla="*/ 989 h 3382"/>
              <a:gd name="T12" fmla="*/ 1314 w 1326"/>
              <a:gd name="T13" fmla="*/ 1014 h 3382"/>
              <a:gd name="T14" fmla="*/ 1288 w 1326"/>
              <a:gd name="T15" fmla="*/ 1032 h 3382"/>
              <a:gd name="T16" fmla="*/ 1260 w 1326"/>
              <a:gd name="T17" fmla="*/ 1034 h 3382"/>
              <a:gd name="T18" fmla="*/ 1233 w 1326"/>
              <a:gd name="T19" fmla="*/ 1019 h 3382"/>
              <a:gd name="T20" fmla="*/ 1135 w 1326"/>
              <a:gd name="T21" fmla="*/ 875 h 3382"/>
              <a:gd name="T22" fmla="*/ 748 w 1326"/>
              <a:gd name="T23" fmla="*/ 288 h 3382"/>
              <a:gd name="T24" fmla="*/ 732 w 1326"/>
              <a:gd name="T25" fmla="*/ 269 h 3382"/>
              <a:gd name="T26" fmla="*/ 721 w 1326"/>
              <a:gd name="T27" fmla="*/ 300 h 3382"/>
              <a:gd name="T28" fmla="*/ 721 w 1326"/>
              <a:gd name="T29" fmla="*/ 3311 h 3382"/>
              <a:gd name="T30" fmla="*/ 715 w 1326"/>
              <a:gd name="T31" fmla="*/ 3347 h 3382"/>
              <a:gd name="T32" fmla="*/ 701 w 1326"/>
              <a:gd name="T33" fmla="*/ 3369 h 3382"/>
              <a:gd name="T34" fmla="*/ 677 w 1326"/>
              <a:gd name="T35" fmla="*/ 3381 h 3382"/>
              <a:gd name="T36" fmla="*/ 646 w 1326"/>
              <a:gd name="T37" fmla="*/ 3380 h 3382"/>
              <a:gd name="T38" fmla="*/ 623 w 1326"/>
              <a:gd name="T39" fmla="*/ 3367 h 3382"/>
              <a:gd name="T40" fmla="*/ 610 w 1326"/>
              <a:gd name="T41" fmla="*/ 3344 h 3382"/>
              <a:gd name="T42" fmla="*/ 605 w 1326"/>
              <a:gd name="T43" fmla="*/ 3310 h 3382"/>
              <a:gd name="T44" fmla="*/ 606 w 1326"/>
              <a:gd name="T45" fmla="*/ 304 h 3382"/>
              <a:gd name="T46" fmla="*/ 598 w 1326"/>
              <a:gd name="T47" fmla="*/ 258 h 3382"/>
              <a:gd name="T48" fmla="*/ 119 w 1326"/>
              <a:gd name="T49" fmla="*/ 985 h 3382"/>
              <a:gd name="T50" fmla="*/ 98 w 1326"/>
              <a:gd name="T51" fmla="*/ 1014 h 3382"/>
              <a:gd name="T52" fmla="*/ 70 w 1326"/>
              <a:gd name="T53" fmla="*/ 1033 h 3382"/>
              <a:gd name="T54" fmla="*/ 38 w 1326"/>
              <a:gd name="T55" fmla="*/ 1033 h 3382"/>
              <a:gd name="T56" fmla="*/ 10 w 1326"/>
              <a:gd name="T57" fmla="*/ 1013 h 3382"/>
              <a:gd name="T58" fmla="*/ 0 w 1326"/>
              <a:gd name="T59" fmla="*/ 985 h 3382"/>
              <a:gd name="T60" fmla="*/ 5 w 1326"/>
              <a:gd name="T61" fmla="*/ 952 h 3382"/>
              <a:gd name="T62" fmla="*/ 18 w 1326"/>
              <a:gd name="T63" fmla="*/ 930 h 3382"/>
              <a:gd name="T64" fmla="*/ 615 w 1326"/>
              <a:gd name="T65" fmla="*/ 27 h 3382"/>
              <a:gd name="T66" fmla="*/ 637 w 1326"/>
              <a:gd name="T67" fmla="*/ 7 h 3382"/>
              <a:gd name="T68" fmla="*/ 664 w 1326"/>
              <a:gd name="T69" fmla="*/ 0 h 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26" h="3382">
                <a:moveTo>
                  <a:pt x="664" y="0"/>
                </a:moveTo>
                <a:lnTo>
                  <a:pt x="680" y="4"/>
                </a:lnTo>
                <a:lnTo>
                  <a:pt x="696" y="13"/>
                </a:lnTo>
                <a:lnTo>
                  <a:pt x="709" y="28"/>
                </a:lnTo>
                <a:lnTo>
                  <a:pt x="722" y="42"/>
                </a:lnTo>
                <a:lnTo>
                  <a:pt x="938" y="370"/>
                </a:lnTo>
                <a:lnTo>
                  <a:pt x="1154" y="699"/>
                </a:lnTo>
                <a:lnTo>
                  <a:pt x="1303" y="924"/>
                </a:lnTo>
                <a:lnTo>
                  <a:pt x="1315" y="943"/>
                </a:lnTo>
                <a:lnTo>
                  <a:pt x="1323" y="958"/>
                </a:lnTo>
                <a:lnTo>
                  <a:pt x="1326" y="974"/>
                </a:lnTo>
                <a:lnTo>
                  <a:pt x="1326" y="989"/>
                </a:lnTo>
                <a:lnTo>
                  <a:pt x="1321" y="1002"/>
                </a:lnTo>
                <a:lnTo>
                  <a:pt x="1314" y="1014"/>
                </a:lnTo>
                <a:lnTo>
                  <a:pt x="1303" y="1024"/>
                </a:lnTo>
                <a:lnTo>
                  <a:pt x="1288" y="1032"/>
                </a:lnTo>
                <a:lnTo>
                  <a:pt x="1274" y="1035"/>
                </a:lnTo>
                <a:lnTo>
                  <a:pt x="1260" y="1034"/>
                </a:lnTo>
                <a:lnTo>
                  <a:pt x="1246" y="1028"/>
                </a:lnTo>
                <a:lnTo>
                  <a:pt x="1233" y="1019"/>
                </a:lnTo>
                <a:lnTo>
                  <a:pt x="1221" y="1005"/>
                </a:lnTo>
                <a:lnTo>
                  <a:pt x="1135" y="875"/>
                </a:lnTo>
                <a:lnTo>
                  <a:pt x="1048" y="744"/>
                </a:lnTo>
                <a:lnTo>
                  <a:pt x="748" y="288"/>
                </a:lnTo>
                <a:lnTo>
                  <a:pt x="741" y="279"/>
                </a:lnTo>
                <a:lnTo>
                  <a:pt x="732" y="269"/>
                </a:lnTo>
                <a:lnTo>
                  <a:pt x="721" y="259"/>
                </a:lnTo>
                <a:lnTo>
                  <a:pt x="721" y="300"/>
                </a:lnTo>
                <a:lnTo>
                  <a:pt x="721" y="3289"/>
                </a:lnTo>
                <a:lnTo>
                  <a:pt x="721" y="3311"/>
                </a:lnTo>
                <a:lnTo>
                  <a:pt x="720" y="3333"/>
                </a:lnTo>
                <a:lnTo>
                  <a:pt x="715" y="3347"/>
                </a:lnTo>
                <a:lnTo>
                  <a:pt x="709" y="3360"/>
                </a:lnTo>
                <a:lnTo>
                  <a:pt x="701" y="3369"/>
                </a:lnTo>
                <a:lnTo>
                  <a:pt x="690" y="3377"/>
                </a:lnTo>
                <a:lnTo>
                  <a:pt x="677" y="3381"/>
                </a:lnTo>
                <a:lnTo>
                  <a:pt x="662" y="3382"/>
                </a:lnTo>
                <a:lnTo>
                  <a:pt x="646" y="3380"/>
                </a:lnTo>
                <a:lnTo>
                  <a:pt x="634" y="3376"/>
                </a:lnTo>
                <a:lnTo>
                  <a:pt x="623" y="3367"/>
                </a:lnTo>
                <a:lnTo>
                  <a:pt x="615" y="3357"/>
                </a:lnTo>
                <a:lnTo>
                  <a:pt x="610" y="3344"/>
                </a:lnTo>
                <a:lnTo>
                  <a:pt x="606" y="3330"/>
                </a:lnTo>
                <a:lnTo>
                  <a:pt x="605" y="3310"/>
                </a:lnTo>
                <a:lnTo>
                  <a:pt x="606" y="3290"/>
                </a:lnTo>
                <a:lnTo>
                  <a:pt x="606" y="304"/>
                </a:lnTo>
                <a:lnTo>
                  <a:pt x="606" y="260"/>
                </a:lnTo>
                <a:lnTo>
                  <a:pt x="598" y="258"/>
                </a:lnTo>
                <a:lnTo>
                  <a:pt x="525" y="368"/>
                </a:lnTo>
                <a:lnTo>
                  <a:pt x="119" y="985"/>
                </a:lnTo>
                <a:lnTo>
                  <a:pt x="109" y="999"/>
                </a:lnTo>
                <a:lnTo>
                  <a:pt x="98" y="1014"/>
                </a:lnTo>
                <a:lnTo>
                  <a:pt x="85" y="1026"/>
                </a:lnTo>
                <a:lnTo>
                  <a:pt x="70" y="1033"/>
                </a:lnTo>
                <a:lnTo>
                  <a:pt x="55" y="1035"/>
                </a:lnTo>
                <a:lnTo>
                  <a:pt x="38" y="1033"/>
                </a:lnTo>
                <a:lnTo>
                  <a:pt x="24" y="1024"/>
                </a:lnTo>
                <a:lnTo>
                  <a:pt x="10" y="1013"/>
                </a:lnTo>
                <a:lnTo>
                  <a:pt x="3" y="999"/>
                </a:lnTo>
                <a:lnTo>
                  <a:pt x="0" y="985"/>
                </a:lnTo>
                <a:lnTo>
                  <a:pt x="1" y="969"/>
                </a:lnTo>
                <a:lnTo>
                  <a:pt x="5" y="952"/>
                </a:lnTo>
                <a:lnTo>
                  <a:pt x="11" y="942"/>
                </a:lnTo>
                <a:lnTo>
                  <a:pt x="18" y="930"/>
                </a:lnTo>
                <a:lnTo>
                  <a:pt x="606" y="39"/>
                </a:lnTo>
                <a:lnTo>
                  <a:pt x="615" y="27"/>
                </a:lnTo>
                <a:lnTo>
                  <a:pt x="626" y="15"/>
                </a:lnTo>
                <a:lnTo>
                  <a:pt x="637" y="7"/>
                </a:lnTo>
                <a:lnTo>
                  <a:pt x="650" y="1"/>
                </a:lnTo>
                <a:lnTo>
                  <a:pt x="66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 name="Freeform 310">
            <a:extLst>
              <a:ext uri="{FF2B5EF4-FFF2-40B4-BE49-F238E27FC236}">
                <a16:creationId xmlns:a16="http://schemas.microsoft.com/office/drawing/2014/main" id="{28674505-4D2A-7635-29E3-215F87803828}"/>
              </a:ext>
            </a:extLst>
          </p:cNvPr>
          <p:cNvSpPr>
            <a:spLocks/>
          </p:cNvSpPr>
          <p:nvPr/>
        </p:nvSpPr>
        <p:spPr bwMode="auto">
          <a:xfrm rot="10800000">
            <a:off x="3532684" y="3983825"/>
            <a:ext cx="150813" cy="384175"/>
          </a:xfrm>
          <a:custGeom>
            <a:avLst/>
            <a:gdLst>
              <a:gd name="T0" fmla="*/ 680 w 1326"/>
              <a:gd name="T1" fmla="*/ 4 h 3382"/>
              <a:gd name="T2" fmla="*/ 709 w 1326"/>
              <a:gd name="T3" fmla="*/ 28 h 3382"/>
              <a:gd name="T4" fmla="*/ 938 w 1326"/>
              <a:gd name="T5" fmla="*/ 370 h 3382"/>
              <a:gd name="T6" fmla="*/ 1303 w 1326"/>
              <a:gd name="T7" fmla="*/ 924 h 3382"/>
              <a:gd name="T8" fmla="*/ 1323 w 1326"/>
              <a:gd name="T9" fmla="*/ 958 h 3382"/>
              <a:gd name="T10" fmla="*/ 1326 w 1326"/>
              <a:gd name="T11" fmla="*/ 989 h 3382"/>
              <a:gd name="T12" fmla="*/ 1314 w 1326"/>
              <a:gd name="T13" fmla="*/ 1014 h 3382"/>
              <a:gd name="T14" fmla="*/ 1288 w 1326"/>
              <a:gd name="T15" fmla="*/ 1032 h 3382"/>
              <a:gd name="T16" fmla="*/ 1260 w 1326"/>
              <a:gd name="T17" fmla="*/ 1034 h 3382"/>
              <a:gd name="T18" fmla="*/ 1233 w 1326"/>
              <a:gd name="T19" fmla="*/ 1019 h 3382"/>
              <a:gd name="T20" fmla="*/ 1135 w 1326"/>
              <a:gd name="T21" fmla="*/ 875 h 3382"/>
              <a:gd name="T22" fmla="*/ 748 w 1326"/>
              <a:gd name="T23" fmla="*/ 288 h 3382"/>
              <a:gd name="T24" fmla="*/ 732 w 1326"/>
              <a:gd name="T25" fmla="*/ 269 h 3382"/>
              <a:gd name="T26" fmla="*/ 721 w 1326"/>
              <a:gd name="T27" fmla="*/ 300 h 3382"/>
              <a:gd name="T28" fmla="*/ 721 w 1326"/>
              <a:gd name="T29" fmla="*/ 3311 h 3382"/>
              <a:gd name="T30" fmla="*/ 715 w 1326"/>
              <a:gd name="T31" fmla="*/ 3347 h 3382"/>
              <a:gd name="T32" fmla="*/ 701 w 1326"/>
              <a:gd name="T33" fmla="*/ 3369 h 3382"/>
              <a:gd name="T34" fmla="*/ 677 w 1326"/>
              <a:gd name="T35" fmla="*/ 3381 h 3382"/>
              <a:gd name="T36" fmla="*/ 646 w 1326"/>
              <a:gd name="T37" fmla="*/ 3380 h 3382"/>
              <a:gd name="T38" fmla="*/ 623 w 1326"/>
              <a:gd name="T39" fmla="*/ 3367 h 3382"/>
              <a:gd name="T40" fmla="*/ 610 w 1326"/>
              <a:gd name="T41" fmla="*/ 3344 h 3382"/>
              <a:gd name="T42" fmla="*/ 605 w 1326"/>
              <a:gd name="T43" fmla="*/ 3310 h 3382"/>
              <a:gd name="T44" fmla="*/ 606 w 1326"/>
              <a:gd name="T45" fmla="*/ 304 h 3382"/>
              <a:gd name="T46" fmla="*/ 598 w 1326"/>
              <a:gd name="T47" fmla="*/ 258 h 3382"/>
              <a:gd name="T48" fmla="*/ 119 w 1326"/>
              <a:gd name="T49" fmla="*/ 985 h 3382"/>
              <a:gd name="T50" fmla="*/ 98 w 1326"/>
              <a:gd name="T51" fmla="*/ 1014 h 3382"/>
              <a:gd name="T52" fmla="*/ 70 w 1326"/>
              <a:gd name="T53" fmla="*/ 1033 h 3382"/>
              <a:gd name="T54" fmla="*/ 38 w 1326"/>
              <a:gd name="T55" fmla="*/ 1033 h 3382"/>
              <a:gd name="T56" fmla="*/ 10 w 1326"/>
              <a:gd name="T57" fmla="*/ 1013 h 3382"/>
              <a:gd name="T58" fmla="*/ 0 w 1326"/>
              <a:gd name="T59" fmla="*/ 985 h 3382"/>
              <a:gd name="T60" fmla="*/ 5 w 1326"/>
              <a:gd name="T61" fmla="*/ 952 h 3382"/>
              <a:gd name="T62" fmla="*/ 18 w 1326"/>
              <a:gd name="T63" fmla="*/ 930 h 3382"/>
              <a:gd name="T64" fmla="*/ 615 w 1326"/>
              <a:gd name="T65" fmla="*/ 27 h 3382"/>
              <a:gd name="T66" fmla="*/ 637 w 1326"/>
              <a:gd name="T67" fmla="*/ 7 h 3382"/>
              <a:gd name="T68" fmla="*/ 664 w 1326"/>
              <a:gd name="T69" fmla="*/ 0 h 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26" h="3382">
                <a:moveTo>
                  <a:pt x="664" y="0"/>
                </a:moveTo>
                <a:lnTo>
                  <a:pt x="680" y="4"/>
                </a:lnTo>
                <a:lnTo>
                  <a:pt x="696" y="13"/>
                </a:lnTo>
                <a:lnTo>
                  <a:pt x="709" y="28"/>
                </a:lnTo>
                <a:lnTo>
                  <a:pt x="722" y="42"/>
                </a:lnTo>
                <a:lnTo>
                  <a:pt x="938" y="370"/>
                </a:lnTo>
                <a:lnTo>
                  <a:pt x="1154" y="699"/>
                </a:lnTo>
                <a:lnTo>
                  <a:pt x="1303" y="924"/>
                </a:lnTo>
                <a:lnTo>
                  <a:pt x="1315" y="943"/>
                </a:lnTo>
                <a:lnTo>
                  <a:pt x="1323" y="958"/>
                </a:lnTo>
                <a:lnTo>
                  <a:pt x="1326" y="974"/>
                </a:lnTo>
                <a:lnTo>
                  <a:pt x="1326" y="989"/>
                </a:lnTo>
                <a:lnTo>
                  <a:pt x="1321" y="1002"/>
                </a:lnTo>
                <a:lnTo>
                  <a:pt x="1314" y="1014"/>
                </a:lnTo>
                <a:lnTo>
                  <a:pt x="1303" y="1024"/>
                </a:lnTo>
                <a:lnTo>
                  <a:pt x="1288" y="1032"/>
                </a:lnTo>
                <a:lnTo>
                  <a:pt x="1274" y="1035"/>
                </a:lnTo>
                <a:lnTo>
                  <a:pt x="1260" y="1034"/>
                </a:lnTo>
                <a:lnTo>
                  <a:pt x="1246" y="1028"/>
                </a:lnTo>
                <a:lnTo>
                  <a:pt x="1233" y="1019"/>
                </a:lnTo>
                <a:lnTo>
                  <a:pt x="1221" y="1005"/>
                </a:lnTo>
                <a:lnTo>
                  <a:pt x="1135" y="875"/>
                </a:lnTo>
                <a:lnTo>
                  <a:pt x="1048" y="744"/>
                </a:lnTo>
                <a:lnTo>
                  <a:pt x="748" y="288"/>
                </a:lnTo>
                <a:lnTo>
                  <a:pt x="741" y="279"/>
                </a:lnTo>
                <a:lnTo>
                  <a:pt x="732" y="269"/>
                </a:lnTo>
                <a:lnTo>
                  <a:pt x="721" y="259"/>
                </a:lnTo>
                <a:lnTo>
                  <a:pt x="721" y="300"/>
                </a:lnTo>
                <a:lnTo>
                  <a:pt x="721" y="3289"/>
                </a:lnTo>
                <a:lnTo>
                  <a:pt x="721" y="3311"/>
                </a:lnTo>
                <a:lnTo>
                  <a:pt x="720" y="3333"/>
                </a:lnTo>
                <a:lnTo>
                  <a:pt x="715" y="3347"/>
                </a:lnTo>
                <a:lnTo>
                  <a:pt x="709" y="3360"/>
                </a:lnTo>
                <a:lnTo>
                  <a:pt x="701" y="3369"/>
                </a:lnTo>
                <a:lnTo>
                  <a:pt x="690" y="3377"/>
                </a:lnTo>
                <a:lnTo>
                  <a:pt x="677" y="3381"/>
                </a:lnTo>
                <a:lnTo>
                  <a:pt x="662" y="3382"/>
                </a:lnTo>
                <a:lnTo>
                  <a:pt x="646" y="3380"/>
                </a:lnTo>
                <a:lnTo>
                  <a:pt x="634" y="3376"/>
                </a:lnTo>
                <a:lnTo>
                  <a:pt x="623" y="3367"/>
                </a:lnTo>
                <a:lnTo>
                  <a:pt x="615" y="3357"/>
                </a:lnTo>
                <a:lnTo>
                  <a:pt x="610" y="3344"/>
                </a:lnTo>
                <a:lnTo>
                  <a:pt x="606" y="3330"/>
                </a:lnTo>
                <a:lnTo>
                  <a:pt x="605" y="3310"/>
                </a:lnTo>
                <a:lnTo>
                  <a:pt x="606" y="3290"/>
                </a:lnTo>
                <a:lnTo>
                  <a:pt x="606" y="304"/>
                </a:lnTo>
                <a:lnTo>
                  <a:pt x="606" y="260"/>
                </a:lnTo>
                <a:lnTo>
                  <a:pt x="598" y="258"/>
                </a:lnTo>
                <a:lnTo>
                  <a:pt x="525" y="368"/>
                </a:lnTo>
                <a:lnTo>
                  <a:pt x="119" y="985"/>
                </a:lnTo>
                <a:lnTo>
                  <a:pt x="109" y="999"/>
                </a:lnTo>
                <a:lnTo>
                  <a:pt x="98" y="1014"/>
                </a:lnTo>
                <a:lnTo>
                  <a:pt x="85" y="1026"/>
                </a:lnTo>
                <a:lnTo>
                  <a:pt x="70" y="1033"/>
                </a:lnTo>
                <a:lnTo>
                  <a:pt x="55" y="1035"/>
                </a:lnTo>
                <a:lnTo>
                  <a:pt x="38" y="1033"/>
                </a:lnTo>
                <a:lnTo>
                  <a:pt x="24" y="1024"/>
                </a:lnTo>
                <a:lnTo>
                  <a:pt x="10" y="1013"/>
                </a:lnTo>
                <a:lnTo>
                  <a:pt x="3" y="999"/>
                </a:lnTo>
                <a:lnTo>
                  <a:pt x="0" y="985"/>
                </a:lnTo>
                <a:lnTo>
                  <a:pt x="1" y="969"/>
                </a:lnTo>
                <a:lnTo>
                  <a:pt x="5" y="952"/>
                </a:lnTo>
                <a:lnTo>
                  <a:pt x="11" y="942"/>
                </a:lnTo>
                <a:lnTo>
                  <a:pt x="18" y="930"/>
                </a:lnTo>
                <a:lnTo>
                  <a:pt x="606" y="39"/>
                </a:lnTo>
                <a:lnTo>
                  <a:pt x="615" y="27"/>
                </a:lnTo>
                <a:lnTo>
                  <a:pt x="626" y="15"/>
                </a:lnTo>
                <a:lnTo>
                  <a:pt x="637" y="7"/>
                </a:lnTo>
                <a:lnTo>
                  <a:pt x="650" y="1"/>
                </a:lnTo>
                <a:lnTo>
                  <a:pt x="66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5" name="Freeform 310">
            <a:extLst>
              <a:ext uri="{FF2B5EF4-FFF2-40B4-BE49-F238E27FC236}">
                <a16:creationId xmlns:a16="http://schemas.microsoft.com/office/drawing/2014/main" id="{94CF01E0-789E-FE22-8A43-D0FD5A1B4FB6}"/>
              </a:ext>
            </a:extLst>
          </p:cNvPr>
          <p:cNvSpPr>
            <a:spLocks/>
          </p:cNvSpPr>
          <p:nvPr/>
        </p:nvSpPr>
        <p:spPr bwMode="auto">
          <a:xfrm rot="16200000">
            <a:off x="3079127" y="3132063"/>
            <a:ext cx="150813" cy="384175"/>
          </a:xfrm>
          <a:custGeom>
            <a:avLst/>
            <a:gdLst>
              <a:gd name="T0" fmla="*/ 680 w 1326"/>
              <a:gd name="T1" fmla="*/ 4 h 3382"/>
              <a:gd name="T2" fmla="*/ 709 w 1326"/>
              <a:gd name="T3" fmla="*/ 28 h 3382"/>
              <a:gd name="T4" fmla="*/ 938 w 1326"/>
              <a:gd name="T5" fmla="*/ 370 h 3382"/>
              <a:gd name="T6" fmla="*/ 1303 w 1326"/>
              <a:gd name="T7" fmla="*/ 924 h 3382"/>
              <a:gd name="T8" fmla="*/ 1323 w 1326"/>
              <a:gd name="T9" fmla="*/ 958 h 3382"/>
              <a:gd name="T10" fmla="*/ 1326 w 1326"/>
              <a:gd name="T11" fmla="*/ 989 h 3382"/>
              <a:gd name="T12" fmla="*/ 1314 w 1326"/>
              <a:gd name="T13" fmla="*/ 1014 h 3382"/>
              <a:gd name="T14" fmla="*/ 1288 w 1326"/>
              <a:gd name="T15" fmla="*/ 1032 h 3382"/>
              <a:gd name="T16" fmla="*/ 1260 w 1326"/>
              <a:gd name="T17" fmla="*/ 1034 h 3382"/>
              <a:gd name="T18" fmla="*/ 1233 w 1326"/>
              <a:gd name="T19" fmla="*/ 1019 h 3382"/>
              <a:gd name="T20" fmla="*/ 1135 w 1326"/>
              <a:gd name="T21" fmla="*/ 875 h 3382"/>
              <a:gd name="T22" fmla="*/ 748 w 1326"/>
              <a:gd name="T23" fmla="*/ 288 h 3382"/>
              <a:gd name="T24" fmla="*/ 732 w 1326"/>
              <a:gd name="T25" fmla="*/ 269 h 3382"/>
              <a:gd name="T26" fmla="*/ 721 w 1326"/>
              <a:gd name="T27" fmla="*/ 300 h 3382"/>
              <a:gd name="T28" fmla="*/ 721 w 1326"/>
              <a:gd name="T29" fmla="*/ 3311 h 3382"/>
              <a:gd name="T30" fmla="*/ 715 w 1326"/>
              <a:gd name="T31" fmla="*/ 3347 h 3382"/>
              <a:gd name="T32" fmla="*/ 701 w 1326"/>
              <a:gd name="T33" fmla="*/ 3369 h 3382"/>
              <a:gd name="T34" fmla="*/ 677 w 1326"/>
              <a:gd name="T35" fmla="*/ 3381 h 3382"/>
              <a:gd name="T36" fmla="*/ 646 w 1326"/>
              <a:gd name="T37" fmla="*/ 3380 h 3382"/>
              <a:gd name="T38" fmla="*/ 623 w 1326"/>
              <a:gd name="T39" fmla="*/ 3367 h 3382"/>
              <a:gd name="T40" fmla="*/ 610 w 1326"/>
              <a:gd name="T41" fmla="*/ 3344 h 3382"/>
              <a:gd name="T42" fmla="*/ 605 w 1326"/>
              <a:gd name="T43" fmla="*/ 3310 h 3382"/>
              <a:gd name="T44" fmla="*/ 606 w 1326"/>
              <a:gd name="T45" fmla="*/ 304 h 3382"/>
              <a:gd name="T46" fmla="*/ 598 w 1326"/>
              <a:gd name="T47" fmla="*/ 258 h 3382"/>
              <a:gd name="T48" fmla="*/ 119 w 1326"/>
              <a:gd name="T49" fmla="*/ 985 h 3382"/>
              <a:gd name="T50" fmla="*/ 98 w 1326"/>
              <a:gd name="T51" fmla="*/ 1014 h 3382"/>
              <a:gd name="T52" fmla="*/ 70 w 1326"/>
              <a:gd name="T53" fmla="*/ 1033 h 3382"/>
              <a:gd name="T54" fmla="*/ 38 w 1326"/>
              <a:gd name="T55" fmla="*/ 1033 h 3382"/>
              <a:gd name="T56" fmla="*/ 10 w 1326"/>
              <a:gd name="T57" fmla="*/ 1013 h 3382"/>
              <a:gd name="T58" fmla="*/ 0 w 1326"/>
              <a:gd name="T59" fmla="*/ 985 h 3382"/>
              <a:gd name="T60" fmla="*/ 5 w 1326"/>
              <a:gd name="T61" fmla="*/ 952 h 3382"/>
              <a:gd name="T62" fmla="*/ 18 w 1326"/>
              <a:gd name="T63" fmla="*/ 930 h 3382"/>
              <a:gd name="T64" fmla="*/ 615 w 1326"/>
              <a:gd name="T65" fmla="*/ 27 h 3382"/>
              <a:gd name="T66" fmla="*/ 637 w 1326"/>
              <a:gd name="T67" fmla="*/ 7 h 3382"/>
              <a:gd name="T68" fmla="*/ 664 w 1326"/>
              <a:gd name="T69" fmla="*/ 0 h 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26" h="3382">
                <a:moveTo>
                  <a:pt x="664" y="0"/>
                </a:moveTo>
                <a:lnTo>
                  <a:pt x="680" y="4"/>
                </a:lnTo>
                <a:lnTo>
                  <a:pt x="696" y="13"/>
                </a:lnTo>
                <a:lnTo>
                  <a:pt x="709" y="28"/>
                </a:lnTo>
                <a:lnTo>
                  <a:pt x="722" y="42"/>
                </a:lnTo>
                <a:lnTo>
                  <a:pt x="938" y="370"/>
                </a:lnTo>
                <a:lnTo>
                  <a:pt x="1154" y="699"/>
                </a:lnTo>
                <a:lnTo>
                  <a:pt x="1303" y="924"/>
                </a:lnTo>
                <a:lnTo>
                  <a:pt x="1315" y="943"/>
                </a:lnTo>
                <a:lnTo>
                  <a:pt x="1323" y="958"/>
                </a:lnTo>
                <a:lnTo>
                  <a:pt x="1326" y="974"/>
                </a:lnTo>
                <a:lnTo>
                  <a:pt x="1326" y="989"/>
                </a:lnTo>
                <a:lnTo>
                  <a:pt x="1321" y="1002"/>
                </a:lnTo>
                <a:lnTo>
                  <a:pt x="1314" y="1014"/>
                </a:lnTo>
                <a:lnTo>
                  <a:pt x="1303" y="1024"/>
                </a:lnTo>
                <a:lnTo>
                  <a:pt x="1288" y="1032"/>
                </a:lnTo>
                <a:lnTo>
                  <a:pt x="1274" y="1035"/>
                </a:lnTo>
                <a:lnTo>
                  <a:pt x="1260" y="1034"/>
                </a:lnTo>
                <a:lnTo>
                  <a:pt x="1246" y="1028"/>
                </a:lnTo>
                <a:lnTo>
                  <a:pt x="1233" y="1019"/>
                </a:lnTo>
                <a:lnTo>
                  <a:pt x="1221" y="1005"/>
                </a:lnTo>
                <a:lnTo>
                  <a:pt x="1135" y="875"/>
                </a:lnTo>
                <a:lnTo>
                  <a:pt x="1048" y="744"/>
                </a:lnTo>
                <a:lnTo>
                  <a:pt x="748" y="288"/>
                </a:lnTo>
                <a:lnTo>
                  <a:pt x="741" y="279"/>
                </a:lnTo>
                <a:lnTo>
                  <a:pt x="732" y="269"/>
                </a:lnTo>
                <a:lnTo>
                  <a:pt x="721" y="259"/>
                </a:lnTo>
                <a:lnTo>
                  <a:pt x="721" y="300"/>
                </a:lnTo>
                <a:lnTo>
                  <a:pt x="721" y="3289"/>
                </a:lnTo>
                <a:lnTo>
                  <a:pt x="721" y="3311"/>
                </a:lnTo>
                <a:lnTo>
                  <a:pt x="720" y="3333"/>
                </a:lnTo>
                <a:lnTo>
                  <a:pt x="715" y="3347"/>
                </a:lnTo>
                <a:lnTo>
                  <a:pt x="709" y="3360"/>
                </a:lnTo>
                <a:lnTo>
                  <a:pt x="701" y="3369"/>
                </a:lnTo>
                <a:lnTo>
                  <a:pt x="690" y="3377"/>
                </a:lnTo>
                <a:lnTo>
                  <a:pt x="677" y="3381"/>
                </a:lnTo>
                <a:lnTo>
                  <a:pt x="662" y="3382"/>
                </a:lnTo>
                <a:lnTo>
                  <a:pt x="646" y="3380"/>
                </a:lnTo>
                <a:lnTo>
                  <a:pt x="634" y="3376"/>
                </a:lnTo>
                <a:lnTo>
                  <a:pt x="623" y="3367"/>
                </a:lnTo>
                <a:lnTo>
                  <a:pt x="615" y="3357"/>
                </a:lnTo>
                <a:lnTo>
                  <a:pt x="610" y="3344"/>
                </a:lnTo>
                <a:lnTo>
                  <a:pt x="606" y="3330"/>
                </a:lnTo>
                <a:lnTo>
                  <a:pt x="605" y="3310"/>
                </a:lnTo>
                <a:lnTo>
                  <a:pt x="606" y="3290"/>
                </a:lnTo>
                <a:lnTo>
                  <a:pt x="606" y="304"/>
                </a:lnTo>
                <a:lnTo>
                  <a:pt x="606" y="260"/>
                </a:lnTo>
                <a:lnTo>
                  <a:pt x="598" y="258"/>
                </a:lnTo>
                <a:lnTo>
                  <a:pt x="525" y="368"/>
                </a:lnTo>
                <a:lnTo>
                  <a:pt x="119" y="985"/>
                </a:lnTo>
                <a:lnTo>
                  <a:pt x="109" y="999"/>
                </a:lnTo>
                <a:lnTo>
                  <a:pt x="98" y="1014"/>
                </a:lnTo>
                <a:lnTo>
                  <a:pt x="85" y="1026"/>
                </a:lnTo>
                <a:lnTo>
                  <a:pt x="70" y="1033"/>
                </a:lnTo>
                <a:lnTo>
                  <a:pt x="55" y="1035"/>
                </a:lnTo>
                <a:lnTo>
                  <a:pt x="38" y="1033"/>
                </a:lnTo>
                <a:lnTo>
                  <a:pt x="24" y="1024"/>
                </a:lnTo>
                <a:lnTo>
                  <a:pt x="10" y="1013"/>
                </a:lnTo>
                <a:lnTo>
                  <a:pt x="3" y="999"/>
                </a:lnTo>
                <a:lnTo>
                  <a:pt x="0" y="985"/>
                </a:lnTo>
                <a:lnTo>
                  <a:pt x="1" y="969"/>
                </a:lnTo>
                <a:lnTo>
                  <a:pt x="5" y="952"/>
                </a:lnTo>
                <a:lnTo>
                  <a:pt x="11" y="942"/>
                </a:lnTo>
                <a:lnTo>
                  <a:pt x="18" y="930"/>
                </a:lnTo>
                <a:lnTo>
                  <a:pt x="606" y="39"/>
                </a:lnTo>
                <a:lnTo>
                  <a:pt x="615" y="27"/>
                </a:lnTo>
                <a:lnTo>
                  <a:pt x="626" y="15"/>
                </a:lnTo>
                <a:lnTo>
                  <a:pt x="637" y="7"/>
                </a:lnTo>
                <a:lnTo>
                  <a:pt x="650" y="1"/>
                </a:lnTo>
                <a:lnTo>
                  <a:pt x="66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6" name="Freeform 316">
            <a:extLst>
              <a:ext uri="{FF2B5EF4-FFF2-40B4-BE49-F238E27FC236}">
                <a16:creationId xmlns:a16="http://schemas.microsoft.com/office/drawing/2014/main" id="{11E777FA-DF7C-638D-14AE-CFC78DA26407}"/>
              </a:ext>
            </a:extLst>
          </p:cNvPr>
          <p:cNvSpPr>
            <a:spLocks/>
          </p:cNvSpPr>
          <p:nvPr/>
        </p:nvSpPr>
        <p:spPr bwMode="auto">
          <a:xfrm rot="5400000">
            <a:off x="3572214" y="4436600"/>
            <a:ext cx="146050" cy="296863"/>
          </a:xfrm>
          <a:custGeom>
            <a:avLst/>
            <a:gdLst>
              <a:gd name="T0" fmla="*/ 102 w 1652"/>
              <a:gd name="T1" fmla="*/ 0 h 3372"/>
              <a:gd name="T2" fmla="*/ 121 w 1652"/>
              <a:gd name="T3" fmla="*/ 4 h 3372"/>
              <a:gd name="T4" fmla="*/ 139 w 1652"/>
              <a:gd name="T5" fmla="*/ 13 h 3372"/>
              <a:gd name="T6" fmla="*/ 156 w 1652"/>
              <a:gd name="T7" fmla="*/ 25 h 3372"/>
              <a:gd name="T8" fmla="*/ 201 w 1652"/>
              <a:gd name="T9" fmla="*/ 68 h 3372"/>
              <a:gd name="T10" fmla="*/ 246 w 1652"/>
              <a:gd name="T11" fmla="*/ 112 h 3372"/>
              <a:gd name="T12" fmla="*/ 1521 w 1652"/>
              <a:gd name="T13" fmla="*/ 1388 h 3372"/>
              <a:gd name="T14" fmla="*/ 1555 w 1652"/>
              <a:gd name="T15" fmla="*/ 1425 h 3372"/>
              <a:gd name="T16" fmla="*/ 1584 w 1652"/>
              <a:gd name="T17" fmla="*/ 1465 h 3372"/>
              <a:gd name="T18" fmla="*/ 1607 w 1652"/>
              <a:gd name="T19" fmla="*/ 1506 h 3372"/>
              <a:gd name="T20" fmla="*/ 1626 w 1652"/>
              <a:gd name="T21" fmla="*/ 1549 h 3372"/>
              <a:gd name="T22" fmla="*/ 1640 w 1652"/>
              <a:gd name="T23" fmla="*/ 1593 h 3372"/>
              <a:gd name="T24" fmla="*/ 1648 w 1652"/>
              <a:gd name="T25" fmla="*/ 1637 h 3372"/>
              <a:gd name="T26" fmla="*/ 1652 w 1652"/>
              <a:gd name="T27" fmla="*/ 1682 h 3372"/>
              <a:gd name="T28" fmla="*/ 1650 w 1652"/>
              <a:gd name="T29" fmla="*/ 1727 h 3372"/>
              <a:gd name="T30" fmla="*/ 1643 w 1652"/>
              <a:gd name="T31" fmla="*/ 1771 h 3372"/>
              <a:gd name="T32" fmla="*/ 1629 w 1652"/>
              <a:gd name="T33" fmla="*/ 1816 h 3372"/>
              <a:gd name="T34" fmla="*/ 1612 w 1652"/>
              <a:gd name="T35" fmla="*/ 1859 h 3372"/>
              <a:gd name="T36" fmla="*/ 1589 w 1652"/>
              <a:gd name="T37" fmla="*/ 1901 h 3372"/>
              <a:gd name="T38" fmla="*/ 1567 w 1652"/>
              <a:gd name="T39" fmla="*/ 1931 h 3372"/>
              <a:gd name="T40" fmla="*/ 1543 w 1652"/>
              <a:gd name="T41" fmla="*/ 1960 h 3372"/>
              <a:gd name="T42" fmla="*/ 1517 w 1652"/>
              <a:gd name="T43" fmla="*/ 1988 h 3372"/>
              <a:gd name="T44" fmla="*/ 177 w 1652"/>
              <a:gd name="T45" fmla="*/ 3328 h 3372"/>
              <a:gd name="T46" fmla="*/ 159 w 1652"/>
              <a:gd name="T47" fmla="*/ 3344 h 3372"/>
              <a:gd name="T48" fmla="*/ 140 w 1652"/>
              <a:gd name="T49" fmla="*/ 3358 h 3372"/>
              <a:gd name="T50" fmla="*/ 120 w 1652"/>
              <a:gd name="T51" fmla="*/ 3372 h 3372"/>
              <a:gd name="T52" fmla="*/ 68 w 1652"/>
              <a:gd name="T53" fmla="*/ 3372 h 3372"/>
              <a:gd name="T54" fmla="*/ 50 w 1652"/>
              <a:gd name="T55" fmla="*/ 3362 h 3372"/>
              <a:gd name="T56" fmla="*/ 33 w 1652"/>
              <a:gd name="T57" fmla="*/ 3350 h 3372"/>
              <a:gd name="T58" fmla="*/ 20 w 1652"/>
              <a:gd name="T59" fmla="*/ 3337 h 3372"/>
              <a:gd name="T60" fmla="*/ 9 w 1652"/>
              <a:gd name="T61" fmla="*/ 3322 h 3372"/>
              <a:gd name="T62" fmla="*/ 3 w 1652"/>
              <a:gd name="T63" fmla="*/ 3305 h 3372"/>
              <a:gd name="T64" fmla="*/ 1 w 1652"/>
              <a:gd name="T65" fmla="*/ 3285 h 3372"/>
              <a:gd name="T66" fmla="*/ 3 w 1652"/>
              <a:gd name="T67" fmla="*/ 3264 h 3372"/>
              <a:gd name="T68" fmla="*/ 11 w 1652"/>
              <a:gd name="T69" fmla="*/ 3240 h 3372"/>
              <a:gd name="T70" fmla="*/ 25 w 1652"/>
              <a:gd name="T71" fmla="*/ 3218 h 3372"/>
              <a:gd name="T72" fmla="*/ 42 w 1652"/>
              <a:gd name="T73" fmla="*/ 3198 h 3372"/>
              <a:gd name="T74" fmla="*/ 588 w 1652"/>
              <a:gd name="T75" fmla="*/ 2651 h 3372"/>
              <a:gd name="T76" fmla="*/ 1135 w 1652"/>
              <a:gd name="T77" fmla="*/ 2104 h 3372"/>
              <a:gd name="T78" fmla="*/ 1392 w 1652"/>
              <a:gd name="T79" fmla="*/ 1847 h 3372"/>
              <a:gd name="T80" fmla="*/ 1418 w 1652"/>
              <a:gd name="T81" fmla="*/ 1817 h 3372"/>
              <a:gd name="T82" fmla="*/ 1438 w 1652"/>
              <a:gd name="T83" fmla="*/ 1786 h 3372"/>
              <a:gd name="T84" fmla="*/ 1452 w 1652"/>
              <a:gd name="T85" fmla="*/ 1753 h 3372"/>
              <a:gd name="T86" fmla="*/ 1461 w 1652"/>
              <a:gd name="T87" fmla="*/ 1720 h 3372"/>
              <a:gd name="T88" fmla="*/ 1464 w 1652"/>
              <a:gd name="T89" fmla="*/ 1686 h 3372"/>
              <a:gd name="T90" fmla="*/ 1461 w 1652"/>
              <a:gd name="T91" fmla="*/ 1652 h 3372"/>
              <a:gd name="T92" fmla="*/ 1452 w 1652"/>
              <a:gd name="T93" fmla="*/ 1618 h 3372"/>
              <a:gd name="T94" fmla="*/ 1438 w 1652"/>
              <a:gd name="T95" fmla="*/ 1586 h 3372"/>
              <a:gd name="T96" fmla="*/ 1417 w 1652"/>
              <a:gd name="T97" fmla="*/ 1554 h 3372"/>
              <a:gd name="T98" fmla="*/ 1391 w 1652"/>
              <a:gd name="T99" fmla="*/ 1524 h 3372"/>
              <a:gd name="T100" fmla="*/ 717 w 1652"/>
              <a:gd name="T101" fmla="*/ 849 h 3372"/>
              <a:gd name="T102" fmla="*/ 44 w 1652"/>
              <a:gd name="T103" fmla="*/ 176 h 3372"/>
              <a:gd name="T104" fmla="*/ 27 w 1652"/>
              <a:gd name="T105" fmla="*/ 157 h 3372"/>
              <a:gd name="T106" fmla="*/ 13 w 1652"/>
              <a:gd name="T107" fmla="*/ 136 h 3372"/>
              <a:gd name="T108" fmla="*/ 4 w 1652"/>
              <a:gd name="T109" fmla="*/ 113 h 3372"/>
              <a:gd name="T110" fmla="*/ 0 w 1652"/>
              <a:gd name="T111" fmla="*/ 89 h 3372"/>
              <a:gd name="T112" fmla="*/ 3 w 1652"/>
              <a:gd name="T113" fmla="*/ 66 h 3372"/>
              <a:gd name="T114" fmla="*/ 12 w 1652"/>
              <a:gd name="T115" fmla="*/ 45 h 3372"/>
              <a:gd name="T116" fmla="*/ 27 w 1652"/>
              <a:gd name="T117" fmla="*/ 27 h 3372"/>
              <a:gd name="T118" fmla="*/ 47 w 1652"/>
              <a:gd name="T119" fmla="*/ 13 h 3372"/>
              <a:gd name="T120" fmla="*/ 65 w 1652"/>
              <a:gd name="T121" fmla="*/ 4 h 3372"/>
              <a:gd name="T122" fmla="*/ 84 w 1652"/>
              <a:gd name="T123" fmla="*/ 0 h 3372"/>
              <a:gd name="T124" fmla="*/ 102 w 1652"/>
              <a:gd name="T125" fmla="*/ 0 h 3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52" h="3372">
                <a:moveTo>
                  <a:pt x="102" y="0"/>
                </a:moveTo>
                <a:lnTo>
                  <a:pt x="121" y="4"/>
                </a:lnTo>
                <a:lnTo>
                  <a:pt x="139" y="13"/>
                </a:lnTo>
                <a:lnTo>
                  <a:pt x="156" y="25"/>
                </a:lnTo>
                <a:lnTo>
                  <a:pt x="201" y="68"/>
                </a:lnTo>
                <a:lnTo>
                  <a:pt x="246" y="112"/>
                </a:lnTo>
                <a:lnTo>
                  <a:pt x="1521" y="1388"/>
                </a:lnTo>
                <a:lnTo>
                  <a:pt x="1555" y="1425"/>
                </a:lnTo>
                <a:lnTo>
                  <a:pt x="1584" y="1465"/>
                </a:lnTo>
                <a:lnTo>
                  <a:pt x="1607" y="1506"/>
                </a:lnTo>
                <a:lnTo>
                  <a:pt x="1626" y="1549"/>
                </a:lnTo>
                <a:lnTo>
                  <a:pt x="1640" y="1593"/>
                </a:lnTo>
                <a:lnTo>
                  <a:pt x="1648" y="1637"/>
                </a:lnTo>
                <a:lnTo>
                  <a:pt x="1652" y="1682"/>
                </a:lnTo>
                <a:lnTo>
                  <a:pt x="1650" y="1727"/>
                </a:lnTo>
                <a:lnTo>
                  <a:pt x="1643" y="1771"/>
                </a:lnTo>
                <a:lnTo>
                  <a:pt x="1629" y="1816"/>
                </a:lnTo>
                <a:lnTo>
                  <a:pt x="1612" y="1859"/>
                </a:lnTo>
                <a:lnTo>
                  <a:pt x="1589" y="1901"/>
                </a:lnTo>
                <a:lnTo>
                  <a:pt x="1567" y="1931"/>
                </a:lnTo>
                <a:lnTo>
                  <a:pt x="1543" y="1960"/>
                </a:lnTo>
                <a:lnTo>
                  <a:pt x="1517" y="1988"/>
                </a:lnTo>
                <a:lnTo>
                  <a:pt x="177" y="3328"/>
                </a:lnTo>
                <a:lnTo>
                  <a:pt x="159" y="3344"/>
                </a:lnTo>
                <a:lnTo>
                  <a:pt x="140" y="3358"/>
                </a:lnTo>
                <a:lnTo>
                  <a:pt x="120" y="3372"/>
                </a:lnTo>
                <a:lnTo>
                  <a:pt x="68" y="3372"/>
                </a:lnTo>
                <a:lnTo>
                  <a:pt x="50" y="3362"/>
                </a:lnTo>
                <a:lnTo>
                  <a:pt x="33" y="3350"/>
                </a:lnTo>
                <a:lnTo>
                  <a:pt x="20" y="3337"/>
                </a:lnTo>
                <a:lnTo>
                  <a:pt x="9" y="3322"/>
                </a:lnTo>
                <a:lnTo>
                  <a:pt x="3" y="3305"/>
                </a:lnTo>
                <a:lnTo>
                  <a:pt x="1" y="3285"/>
                </a:lnTo>
                <a:lnTo>
                  <a:pt x="3" y="3264"/>
                </a:lnTo>
                <a:lnTo>
                  <a:pt x="11" y="3240"/>
                </a:lnTo>
                <a:lnTo>
                  <a:pt x="25" y="3218"/>
                </a:lnTo>
                <a:lnTo>
                  <a:pt x="42" y="3198"/>
                </a:lnTo>
                <a:lnTo>
                  <a:pt x="588" y="2651"/>
                </a:lnTo>
                <a:lnTo>
                  <a:pt x="1135" y="2104"/>
                </a:lnTo>
                <a:lnTo>
                  <a:pt x="1392" y="1847"/>
                </a:lnTo>
                <a:lnTo>
                  <a:pt x="1418" y="1817"/>
                </a:lnTo>
                <a:lnTo>
                  <a:pt x="1438" y="1786"/>
                </a:lnTo>
                <a:lnTo>
                  <a:pt x="1452" y="1753"/>
                </a:lnTo>
                <a:lnTo>
                  <a:pt x="1461" y="1720"/>
                </a:lnTo>
                <a:lnTo>
                  <a:pt x="1464" y="1686"/>
                </a:lnTo>
                <a:lnTo>
                  <a:pt x="1461" y="1652"/>
                </a:lnTo>
                <a:lnTo>
                  <a:pt x="1452" y="1618"/>
                </a:lnTo>
                <a:lnTo>
                  <a:pt x="1438" y="1586"/>
                </a:lnTo>
                <a:lnTo>
                  <a:pt x="1417" y="1554"/>
                </a:lnTo>
                <a:lnTo>
                  <a:pt x="1391" y="1524"/>
                </a:lnTo>
                <a:lnTo>
                  <a:pt x="717" y="849"/>
                </a:lnTo>
                <a:lnTo>
                  <a:pt x="44" y="176"/>
                </a:lnTo>
                <a:lnTo>
                  <a:pt x="27" y="157"/>
                </a:lnTo>
                <a:lnTo>
                  <a:pt x="13" y="136"/>
                </a:lnTo>
                <a:lnTo>
                  <a:pt x="4" y="113"/>
                </a:lnTo>
                <a:lnTo>
                  <a:pt x="0" y="89"/>
                </a:lnTo>
                <a:lnTo>
                  <a:pt x="3" y="66"/>
                </a:lnTo>
                <a:lnTo>
                  <a:pt x="12" y="45"/>
                </a:lnTo>
                <a:lnTo>
                  <a:pt x="27" y="27"/>
                </a:lnTo>
                <a:lnTo>
                  <a:pt x="47" y="13"/>
                </a:lnTo>
                <a:lnTo>
                  <a:pt x="65" y="4"/>
                </a:lnTo>
                <a:lnTo>
                  <a:pt x="84" y="0"/>
                </a:lnTo>
                <a:lnTo>
                  <a:pt x="1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7" name="Freeform 316">
            <a:extLst>
              <a:ext uri="{FF2B5EF4-FFF2-40B4-BE49-F238E27FC236}">
                <a16:creationId xmlns:a16="http://schemas.microsoft.com/office/drawing/2014/main" id="{3EAB8985-1925-6FBC-688F-C28B8D2A6229}"/>
              </a:ext>
            </a:extLst>
          </p:cNvPr>
          <p:cNvSpPr>
            <a:spLocks/>
          </p:cNvSpPr>
          <p:nvPr/>
        </p:nvSpPr>
        <p:spPr bwMode="auto">
          <a:xfrm rot="16200000">
            <a:off x="3087383" y="4436600"/>
            <a:ext cx="146050" cy="296863"/>
          </a:xfrm>
          <a:custGeom>
            <a:avLst/>
            <a:gdLst>
              <a:gd name="T0" fmla="*/ 102 w 1652"/>
              <a:gd name="T1" fmla="*/ 0 h 3372"/>
              <a:gd name="T2" fmla="*/ 121 w 1652"/>
              <a:gd name="T3" fmla="*/ 4 h 3372"/>
              <a:gd name="T4" fmla="*/ 139 w 1652"/>
              <a:gd name="T5" fmla="*/ 13 h 3372"/>
              <a:gd name="T6" fmla="*/ 156 w 1652"/>
              <a:gd name="T7" fmla="*/ 25 h 3372"/>
              <a:gd name="T8" fmla="*/ 201 w 1652"/>
              <a:gd name="T9" fmla="*/ 68 h 3372"/>
              <a:gd name="T10" fmla="*/ 246 w 1652"/>
              <a:gd name="T11" fmla="*/ 112 h 3372"/>
              <a:gd name="T12" fmla="*/ 1521 w 1652"/>
              <a:gd name="T13" fmla="*/ 1388 h 3372"/>
              <a:gd name="T14" fmla="*/ 1555 w 1652"/>
              <a:gd name="T15" fmla="*/ 1425 h 3372"/>
              <a:gd name="T16" fmla="*/ 1584 w 1652"/>
              <a:gd name="T17" fmla="*/ 1465 h 3372"/>
              <a:gd name="T18" fmla="*/ 1607 w 1652"/>
              <a:gd name="T19" fmla="*/ 1506 h 3372"/>
              <a:gd name="T20" fmla="*/ 1626 w 1652"/>
              <a:gd name="T21" fmla="*/ 1549 h 3372"/>
              <a:gd name="T22" fmla="*/ 1640 w 1652"/>
              <a:gd name="T23" fmla="*/ 1593 h 3372"/>
              <a:gd name="T24" fmla="*/ 1648 w 1652"/>
              <a:gd name="T25" fmla="*/ 1637 h 3372"/>
              <a:gd name="T26" fmla="*/ 1652 w 1652"/>
              <a:gd name="T27" fmla="*/ 1682 h 3372"/>
              <a:gd name="T28" fmla="*/ 1650 w 1652"/>
              <a:gd name="T29" fmla="*/ 1727 h 3372"/>
              <a:gd name="T30" fmla="*/ 1643 w 1652"/>
              <a:gd name="T31" fmla="*/ 1771 h 3372"/>
              <a:gd name="T32" fmla="*/ 1629 w 1652"/>
              <a:gd name="T33" fmla="*/ 1816 h 3372"/>
              <a:gd name="T34" fmla="*/ 1612 w 1652"/>
              <a:gd name="T35" fmla="*/ 1859 h 3372"/>
              <a:gd name="T36" fmla="*/ 1589 w 1652"/>
              <a:gd name="T37" fmla="*/ 1901 h 3372"/>
              <a:gd name="T38" fmla="*/ 1567 w 1652"/>
              <a:gd name="T39" fmla="*/ 1931 h 3372"/>
              <a:gd name="T40" fmla="*/ 1543 w 1652"/>
              <a:gd name="T41" fmla="*/ 1960 h 3372"/>
              <a:gd name="T42" fmla="*/ 1517 w 1652"/>
              <a:gd name="T43" fmla="*/ 1988 h 3372"/>
              <a:gd name="T44" fmla="*/ 177 w 1652"/>
              <a:gd name="T45" fmla="*/ 3328 h 3372"/>
              <a:gd name="T46" fmla="*/ 159 w 1652"/>
              <a:gd name="T47" fmla="*/ 3344 h 3372"/>
              <a:gd name="T48" fmla="*/ 140 w 1652"/>
              <a:gd name="T49" fmla="*/ 3358 h 3372"/>
              <a:gd name="T50" fmla="*/ 120 w 1652"/>
              <a:gd name="T51" fmla="*/ 3372 h 3372"/>
              <a:gd name="T52" fmla="*/ 68 w 1652"/>
              <a:gd name="T53" fmla="*/ 3372 h 3372"/>
              <a:gd name="T54" fmla="*/ 50 w 1652"/>
              <a:gd name="T55" fmla="*/ 3362 h 3372"/>
              <a:gd name="T56" fmla="*/ 33 w 1652"/>
              <a:gd name="T57" fmla="*/ 3350 h 3372"/>
              <a:gd name="T58" fmla="*/ 20 w 1652"/>
              <a:gd name="T59" fmla="*/ 3337 h 3372"/>
              <a:gd name="T60" fmla="*/ 9 w 1652"/>
              <a:gd name="T61" fmla="*/ 3322 h 3372"/>
              <a:gd name="T62" fmla="*/ 3 w 1652"/>
              <a:gd name="T63" fmla="*/ 3305 h 3372"/>
              <a:gd name="T64" fmla="*/ 1 w 1652"/>
              <a:gd name="T65" fmla="*/ 3285 h 3372"/>
              <a:gd name="T66" fmla="*/ 3 w 1652"/>
              <a:gd name="T67" fmla="*/ 3264 h 3372"/>
              <a:gd name="T68" fmla="*/ 11 w 1652"/>
              <a:gd name="T69" fmla="*/ 3240 h 3372"/>
              <a:gd name="T70" fmla="*/ 25 w 1652"/>
              <a:gd name="T71" fmla="*/ 3218 h 3372"/>
              <a:gd name="T72" fmla="*/ 42 w 1652"/>
              <a:gd name="T73" fmla="*/ 3198 h 3372"/>
              <a:gd name="T74" fmla="*/ 588 w 1652"/>
              <a:gd name="T75" fmla="*/ 2651 h 3372"/>
              <a:gd name="T76" fmla="*/ 1135 w 1652"/>
              <a:gd name="T77" fmla="*/ 2104 h 3372"/>
              <a:gd name="T78" fmla="*/ 1392 w 1652"/>
              <a:gd name="T79" fmla="*/ 1847 h 3372"/>
              <a:gd name="T80" fmla="*/ 1418 w 1652"/>
              <a:gd name="T81" fmla="*/ 1817 h 3372"/>
              <a:gd name="T82" fmla="*/ 1438 w 1652"/>
              <a:gd name="T83" fmla="*/ 1786 h 3372"/>
              <a:gd name="T84" fmla="*/ 1452 w 1652"/>
              <a:gd name="T85" fmla="*/ 1753 h 3372"/>
              <a:gd name="T86" fmla="*/ 1461 w 1652"/>
              <a:gd name="T87" fmla="*/ 1720 h 3372"/>
              <a:gd name="T88" fmla="*/ 1464 w 1652"/>
              <a:gd name="T89" fmla="*/ 1686 h 3372"/>
              <a:gd name="T90" fmla="*/ 1461 w 1652"/>
              <a:gd name="T91" fmla="*/ 1652 h 3372"/>
              <a:gd name="T92" fmla="*/ 1452 w 1652"/>
              <a:gd name="T93" fmla="*/ 1618 h 3372"/>
              <a:gd name="T94" fmla="*/ 1438 w 1652"/>
              <a:gd name="T95" fmla="*/ 1586 h 3372"/>
              <a:gd name="T96" fmla="*/ 1417 w 1652"/>
              <a:gd name="T97" fmla="*/ 1554 h 3372"/>
              <a:gd name="T98" fmla="*/ 1391 w 1652"/>
              <a:gd name="T99" fmla="*/ 1524 h 3372"/>
              <a:gd name="T100" fmla="*/ 717 w 1652"/>
              <a:gd name="T101" fmla="*/ 849 h 3372"/>
              <a:gd name="T102" fmla="*/ 44 w 1652"/>
              <a:gd name="T103" fmla="*/ 176 h 3372"/>
              <a:gd name="T104" fmla="*/ 27 w 1652"/>
              <a:gd name="T105" fmla="*/ 157 h 3372"/>
              <a:gd name="T106" fmla="*/ 13 w 1652"/>
              <a:gd name="T107" fmla="*/ 136 h 3372"/>
              <a:gd name="T108" fmla="*/ 4 w 1652"/>
              <a:gd name="T109" fmla="*/ 113 h 3372"/>
              <a:gd name="T110" fmla="*/ 0 w 1652"/>
              <a:gd name="T111" fmla="*/ 89 h 3372"/>
              <a:gd name="T112" fmla="*/ 3 w 1652"/>
              <a:gd name="T113" fmla="*/ 66 h 3372"/>
              <a:gd name="T114" fmla="*/ 12 w 1652"/>
              <a:gd name="T115" fmla="*/ 45 h 3372"/>
              <a:gd name="T116" fmla="*/ 27 w 1652"/>
              <a:gd name="T117" fmla="*/ 27 h 3372"/>
              <a:gd name="T118" fmla="*/ 47 w 1652"/>
              <a:gd name="T119" fmla="*/ 13 h 3372"/>
              <a:gd name="T120" fmla="*/ 65 w 1652"/>
              <a:gd name="T121" fmla="*/ 4 h 3372"/>
              <a:gd name="T122" fmla="*/ 84 w 1652"/>
              <a:gd name="T123" fmla="*/ 0 h 3372"/>
              <a:gd name="T124" fmla="*/ 102 w 1652"/>
              <a:gd name="T125" fmla="*/ 0 h 3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52" h="3372">
                <a:moveTo>
                  <a:pt x="102" y="0"/>
                </a:moveTo>
                <a:lnTo>
                  <a:pt x="121" y="4"/>
                </a:lnTo>
                <a:lnTo>
                  <a:pt x="139" y="13"/>
                </a:lnTo>
                <a:lnTo>
                  <a:pt x="156" y="25"/>
                </a:lnTo>
                <a:lnTo>
                  <a:pt x="201" y="68"/>
                </a:lnTo>
                <a:lnTo>
                  <a:pt x="246" y="112"/>
                </a:lnTo>
                <a:lnTo>
                  <a:pt x="1521" y="1388"/>
                </a:lnTo>
                <a:lnTo>
                  <a:pt x="1555" y="1425"/>
                </a:lnTo>
                <a:lnTo>
                  <a:pt x="1584" y="1465"/>
                </a:lnTo>
                <a:lnTo>
                  <a:pt x="1607" y="1506"/>
                </a:lnTo>
                <a:lnTo>
                  <a:pt x="1626" y="1549"/>
                </a:lnTo>
                <a:lnTo>
                  <a:pt x="1640" y="1593"/>
                </a:lnTo>
                <a:lnTo>
                  <a:pt x="1648" y="1637"/>
                </a:lnTo>
                <a:lnTo>
                  <a:pt x="1652" y="1682"/>
                </a:lnTo>
                <a:lnTo>
                  <a:pt x="1650" y="1727"/>
                </a:lnTo>
                <a:lnTo>
                  <a:pt x="1643" y="1771"/>
                </a:lnTo>
                <a:lnTo>
                  <a:pt x="1629" y="1816"/>
                </a:lnTo>
                <a:lnTo>
                  <a:pt x="1612" y="1859"/>
                </a:lnTo>
                <a:lnTo>
                  <a:pt x="1589" y="1901"/>
                </a:lnTo>
                <a:lnTo>
                  <a:pt x="1567" y="1931"/>
                </a:lnTo>
                <a:lnTo>
                  <a:pt x="1543" y="1960"/>
                </a:lnTo>
                <a:lnTo>
                  <a:pt x="1517" y="1988"/>
                </a:lnTo>
                <a:lnTo>
                  <a:pt x="177" y="3328"/>
                </a:lnTo>
                <a:lnTo>
                  <a:pt x="159" y="3344"/>
                </a:lnTo>
                <a:lnTo>
                  <a:pt x="140" y="3358"/>
                </a:lnTo>
                <a:lnTo>
                  <a:pt x="120" y="3372"/>
                </a:lnTo>
                <a:lnTo>
                  <a:pt x="68" y="3372"/>
                </a:lnTo>
                <a:lnTo>
                  <a:pt x="50" y="3362"/>
                </a:lnTo>
                <a:lnTo>
                  <a:pt x="33" y="3350"/>
                </a:lnTo>
                <a:lnTo>
                  <a:pt x="20" y="3337"/>
                </a:lnTo>
                <a:lnTo>
                  <a:pt x="9" y="3322"/>
                </a:lnTo>
                <a:lnTo>
                  <a:pt x="3" y="3305"/>
                </a:lnTo>
                <a:lnTo>
                  <a:pt x="1" y="3285"/>
                </a:lnTo>
                <a:lnTo>
                  <a:pt x="3" y="3264"/>
                </a:lnTo>
                <a:lnTo>
                  <a:pt x="11" y="3240"/>
                </a:lnTo>
                <a:lnTo>
                  <a:pt x="25" y="3218"/>
                </a:lnTo>
                <a:lnTo>
                  <a:pt x="42" y="3198"/>
                </a:lnTo>
                <a:lnTo>
                  <a:pt x="588" y="2651"/>
                </a:lnTo>
                <a:lnTo>
                  <a:pt x="1135" y="2104"/>
                </a:lnTo>
                <a:lnTo>
                  <a:pt x="1392" y="1847"/>
                </a:lnTo>
                <a:lnTo>
                  <a:pt x="1418" y="1817"/>
                </a:lnTo>
                <a:lnTo>
                  <a:pt x="1438" y="1786"/>
                </a:lnTo>
                <a:lnTo>
                  <a:pt x="1452" y="1753"/>
                </a:lnTo>
                <a:lnTo>
                  <a:pt x="1461" y="1720"/>
                </a:lnTo>
                <a:lnTo>
                  <a:pt x="1464" y="1686"/>
                </a:lnTo>
                <a:lnTo>
                  <a:pt x="1461" y="1652"/>
                </a:lnTo>
                <a:lnTo>
                  <a:pt x="1452" y="1618"/>
                </a:lnTo>
                <a:lnTo>
                  <a:pt x="1438" y="1586"/>
                </a:lnTo>
                <a:lnTo>
                  <a:pt x="1417" y="1554"/>
                </a:lnTo>
                <a:lnTo>
                  <a:pt x="1391" y="1524"/>
                </a:lnTo>
                <a:lnTo>
                  <a:pt x="717" y="849"/>
                </a:lnTo>
                <a:lnTo>
                  <a:pt x="44" y="176"/>
                </a:lnTo>
                <a:lnTo>
                  <a:pt x="27" y="157"/>
                </a:lnTo>
                <a:lnTo>
                  <a:pt x="13" y="136"/>
                </a:lnTo>
                <a:lnTo>
                  <a:pt x="4" y="113"/>
                </a:lnTo>
                <a:lnTo>
                  <a:pt x="0" y="89"/>
                </a:lnTo>
                <a:lnTo>
                  <a:pt x="3" y="66"/>
                </a:lnTo>
                <a:lnTo>
                  <a:pt x="12" y="45"/>
                </a:lnTo>
                <a:lnTo>
                  <a:pt x="27" y="27"/>
                </a:lnTo>
                <a:lnTo>
                  <a:pt x="47" y="13"/>
                </a:lnTo>
                <a:lnTo>
                  <a:pt x="65" y="4"/>
                </a:lnTo>
                <a:lnTo>
                  <a:pt x="84" y="0"/>
                </a:lnTo>
                <a:lnTo>
                  <a:pt x="1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8" name="Freeform 316">
            <a:extLst>
              <a:ext uri="{FF2B5EF4-FFF2-40B4-BE49-F238E27FC236}">
                <a16:creationId xmlns:a16="http://schemas.microsoft.com/office/drawing/2014/main" id="{5B2A0102-AF55-101E-D037-28389DEF121F}"/>
              </a:ext>
            </a:extLst>
          </p:cNvPr>
          <p:cNvSpPr>
            <a:spLocks/>
          </p:cNvSpPr>
          <p:nvPr/>
        </p:nvSpPr>
        <p:spPr bwMode="auto">
          <a:xfrm rot="10800000">
            <a:off x="3097384" y="3570101"/>
            <a:ext cx="146050" cy="296863"/>
          </a:xfrm>
          <a:custGeom>
            <a:avLst/>
            <a:gdLst>
              <a:gd name="T0" fmla="*/ 102 w 1652"/>
              <a:gd name="T1" fmla="*/ 0 h 3372"/>
              <a:gd name="T2" fmla="*/ 121 w 1652"/>
              <a:gd name="T3" fmla="*/ 4 h 3372"/>
              <a:gd name="T4" fmla="*/ 139 w 1652"/>
              <a:gd name="T5" fmla="*/ 13 h 3372"/>
              <a:gd name="T6" fmla="*/ 156 w 1652"/>
              <a:gd name="T7" fmla="*/ 25 h 3372"/>
              <a:gd name="T8" fmla="*/ 201 w 1652"/>
              <a:gd name="T9" fmla="*/ 68 h 3372"/>
              <a:gd name="T10" fmla="*/ 246 w 1652"/>
              <a:gd name="T11" fmla="*/ 112 h 3372"/>
              <a:gd name="T12" fmla="*/ 1521 w 1652"/>
              <a:gd name="T13" fmla="*/ 1388 h 3372"/>
              <a:gd name="T14" fmla="*/ 1555 w 1652"/>
              <a:gd name="T15" fmla="*/ 1425 h 3372"/>
              <a:gd name="T16" fmla="*/ 1584 w 1652"/>
              <a:gd name="T17" fmla="*/ 1465 h 3372"/>
              <a:gd name="T18" fmla="*/ 1607 w 1652"/>
              <a:gd name="T19" fmla="*/ 1506 h 3372"/>
              <a:gd name="T20" fmla="*/ 1626 w 1652"/>
              <a:gd name="T21" fmla="*/ 1549 h 3372"/>
              <a:gd name="T22" fmla="*/ 1640 w 1652"/>
              <a:gd name="T23" fmla="*/ 1593 h 3372"/>
              <a:gd name="T24" fmla="*/ 1648 w 1652"/>
              <a:gd name="T25" fmla="*/ 1637 h 3372"/>
              <a:gd name="T26" fmla="*/ 1652 w 1652"/>
              <a:gd name="T27" fmla="*/ 1682 h 3372"/>
              <a:gd name="T28" fmla="*/ 1650 w 1652"/>
              <a:gd name="T29" fmla="*/ 1727 h 3372"/>
              <a:gd name="T30" fmla="*/ 1643 w 1652"/>
              <a:gd name="T31" fmla="*/ 1771 h 3372"/>
              <a:gd name="T32" fmla="*/ 1629 w 1652"/>
              <a:gd name="T33" fmla="*/ 1816 h 3372"/>
              <a:gd name="T34" fmla="*/ 1612 w 1652"/>
              <a:gd name="T35" fmla="*/ 1859 h 3372"/>
              <a:gd name="T36" fmla="*/ 1589 w 1652"/>
              <a:gd name="T37" fmla="*/ 1901 h 3372"/>
              <a:gd name="T38" fmla="*/ 1567 w 1652"/>
              <a:gd name="T39" fmla="*/ 1931 h 3372"/>
              <a:gd name="T40" fmla="*/ 1543 w 1652"/>
              <a:gd name="T41" fmla="*/ 1960 h 3372"/>
              <a:gd name="T42" fmla="*/ 1517 w 1652"/>
              <a:gd name="T43" fmla="*/ 1988 h 3372"/>
              <a:gd name="T44" fmla="*/ 177 w 1652"/>
              <a:gd name="T45" fmla="*/ 3328 h 3372"/>
              <a:gd name="T46" fmla="*/ 159 w 1652"/>
              <a:gd name="T47" fmla="*/ 3344 h 3372"/>
              <a:gd name="T48" fmla="*/ 140 w 1652"/>
              <a:gd name="T49" fmla="*/ 3358 h 3372"/>
              <a:gd name="T50" fmla="*/ 120 w 1652"/>
              <a:gd name="T51" fmla="*/ 3372 h 3372"/>
              <a:gd name="T52" fmla="*/ 68 w 1652"/>
              <a:gd name="T53" fmla="*/ 3372 h 3372"/>
              <a:gd name="T54" fmla="*/ 50 w 1652"/>
              <a:gd name="T55" fmla="*/ 3362 h 3372"/>
              <a:gd name="T56" fmla="*/ 33 w 1652"/>
              <a:gd name="T57" fmla="*/ 3350 h 3372"/>
              <a:gd name="T58" fmla="*/ 20 w 1652"/>
              <a:gd name="T59" fmla="*/ 3337 h 3372"/>
              <a:gd name="T60" fmla="*/ 9 w 1652"/>
              <a:gd name="T61" fmla="*/ 3322 h 3372"/>
              <a:gd name="T62" fmla="*/ 3 w 1652"/>
              <a:gd name="T63" fmla="*/ 3305 h 3372"/>
              <a:gd name="T64" fmla="*/ 1 w 1652"/>
              <a:gd name="T65" fmla="*/ 3285 h 3372"/>
              <a:gd name="T66" fmla="*/ 3 w 1652"/>
              <a:gd name="T67" fmla="*/ 3264 h 3372"/>
              <a:gd name="T68" fmla="*/ 11 w 1652"/>
              <a:gd name="T69" fmla="*/ 3240 h 3372"/>
              <a:gd name="T70" fmla="*/ 25 w 1652"/>
              <a:gd name="T71" fmla="*/ 3218 h 3372"/>
              <a:gd name="T72" fmla="*/ 42 w 1652"/>
              <a:gd name="T73" fmla="*/ 3198 h 3372"/>
              <a:gd name="T74" fmla="*/ 588 w 1652"/>
              <a:gd name="T75" fmla="*/ 2651 h 3372"/>
              <a:gd name="T76" fmla="*/ 1135 w 1652"/>
              <a:gd name="T77" fmla="*/ 2104 h 3372"/>
              <a:gd name="T78" fmla="*/ 1392 w 1652"/>
              <a:gd name="T79" fmla="*/ 1847 h 3372"/>
              <a:gd name="T80" fmla="*/ 1418 w 1652"/>
              <a:gd name="T81" fmla="*/ 1817 h 3372"/>
              <a:gd name="T82" fmla="*/ 1438 w 1652"/>
              <a:gd name="T83" fmla="*/ 1786 h 3372"/>
              <a:gd name="T84" fmla="*/ 1452 w 1652"/>
              <a:gd name="T85" fmla="*/ 1753 h 3372"/>
              <a:gd name="T86" fmla="*/ 1461 w 1652"/>
              <a:gd name="T87" fmla="*/ 1720 h 3372"/>
              <a:gd name="T88" fmla="*/ 1464 w 1652"/>
              <a:gd name="T89" fmla="*/ 1686 h 3372"/>
              <a:gd name="T90" fmla="*/ 1461 w 1652"/>
              <a:gd name="T91" fmla="*/ 1652 h 3372"/>
              <a:gd name="T92" fmla="*/ 1452 w 1652"/>
              <a:gd name="T93" fmla="*/ 1618 h 3372"/>
              <a:gd name="T94" fmla="*/ 1438 w 1652"/>
              <a:gd name="T95" fmla="*/ 1586 h 3372"/>
              <a:gd name="T96" fmla="*/ 1417 w 1652"/>
              <a:gd name="T97" fmla="*/ 1554 h 3372"/>
              <a:gd name="T98" fmla="*/ 1391 w 1652"/>
              <a:gd name="T99" fmla="*/ 1524 h 3372"/>
              <a:gd name="T100" fmla="*/ 717 w 1652"/>
              <a:gd name="T101" fmla="*/ 849 h 3372"/>
              <a:gd name="T102" fmla="*/ 44 w 1652"/>
              <a:gd name="T103" fmla="*/ 176 h 3372"/>
              <a:gd name="T104" fmla="*/ 27 w 1652"/>
              <a:gd name="T105" fmla="*/ 157 h 3372"/>
              <a:gd name="T106" fmla="*/ 13 w 1652"/>
              <a:gd name="T107" fmla="*/ 136 h 3372"/>
              <a:gd name="T108" fmla="*/ 4 w 1652"/>
              <a:gd name="T109" fmla="*/ 113 h 3372"/>
              <a:gd name="T110" fmla="*/ 0 w 1652"/>
              <a:gd name="T111" fmla="*/ 89 h 3372"/>
              <a:gd name="T112" fmla="*/ 3 w 1652"/>
              <a:gd name="T113" fmla="*/ 66 h 3372"/>
              <a:gd name="T114" fmla="*/ 12 w 1652"/>
              <a:gd name="T115" fmla="*/ 45 h 3372"/>
              <a:gd name="T116" fmla="*/ 27 w 1652"/>
              <a:gd name="T117" fmla="*/ 27 h 3372"/>
              <a:gd name="T118" fmla="*/ 47 w 1652"/>
              <a:gd name="T119" fmla="*/ 13 h 3372"/>
              <a:gd name="T120" fmla="*/ 65 w 1652"/>
              <a:gd name="T121" fmla="*/ 4 h 3372"/>
              <a:gd name="T122" fmla="*/ 84 w 1652"/>
              <a:gd name="T123" fmla="*/ 0 h 3372"/>
              <a:gd name="T124" fmla="*/ 102 w 1652"/>
              <a:gd name="T125" fmla="*/ 0 h 3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52" h="3372">
                <a:moveTo>
                  <a:pt x="102" y="0"/>
                </a:moveTo>
                <a:lnTo>
                  <a:pt x="121" y="4"/>
                </a:lnTo>
                <a:lnTo>
                  <a:pt x="139" y="13"/>
                </a:lnTo>
                <a:lnTo>
                  <a:pt x="156" y="25"/>
                </a:lnTo>
                <a:lnTo>
                  <a:pt x="201" y="68"/>
                </a:lnTo>
                <a:lnTo>
                  <a:pt x="246" y="112"/>
                </a:lnTo>
                <a:lnTo>
                  <a:pt x="1521" y="1388"/>
                </a:lnTo>
                <a:lnTo>
                  <a:pt x="1555" y="1425"/>
                </a:lnTo>
                <a:lnTo>
                  <a:pt x="1584" y="1465"/>
                </a:lnTo>
                <a:lnTo>
                  <a:pt x="1607" y="1506"/>
                </a:lnTo>
                <a:lnTo>
                  <a:pt x="1626" y="1549"/>
                </a:lnTo>
                <a:lnTo>
                  <a:pt x="1640" y="1593"/>
                </a:lnTo>
                <a:lnTo>
                  <a:pt x="1648" y="1637"/>
                </a:lnTo>
                <a:lnTo>
                  <a:pt x="1652" y="1682"/>
                </a:lnTo>
                <a:lnTo>
                  <a:pt x="1650" y="1727"/>
                </a:lnTo>
                <a:lnTo>
                  <a:pt x="1643" y="1771"/>
                </a:lnTo>
                <a:lnTo>
                  <a:pt x="1629" y="1816"/>
                </a:lnTo>
                <a:lnTo>
                  <a:pt x="1612" y="1859"/>
                </a:lnTo>
                <a:lnTo>
                  <a:pt x="1589" y="1901"/>
                </a:lnTo>
                <a:lnTo>
                  <a:pt x="1567" y="1931"/>
                </a:lnTo>
                <a:lnTo>
                  <a:pt x="1543" y="1960"/>
                </a:lnTo>
                <a:lnTo>
                  <a:pt x="1517" y="1988"/>
                </a:lnTo>
                <a:lnTo>
                  <a:pt x="177" y="3328"/>
                </a:lnTo>
                <a:lnTo>
                  <a:pt x="159" y="3344"/>
                </a:lnTo>
                <a:lnTo>
                  <a:pt x="140" y="3358"/>
                </a:lnTo>
                <a:lnTo>
                  <a:pt x="120" y="3372"/>
                </a:lnTo>
                <a:lnTo>
                  <a:pt x="68" y="3372"/>
                </a:lnTo>
                <a:lnTo>
                  <a:pt x="50" y="3362"/>
                </a:lnTo>
                <a:lnTo>
                  <a:pt x="33" y="3350"/>
                </a:lnTo>
                <a:lnTo>
                  <a:pt x="20" y="3337"/>
                </a:lnTo>
                <a:lnTo>
                  <a:pt x="9" y="3322"/>
                </a:lnTo>
                <a:lnTo>
                  <a:pt x="3" y="3305"/>
                </a:lnTo>
                <a:lnTo>
                  <a:pt x="1" y="3285"/>
                </a:lnTo>
                <a:lnTo>
                  <a:pt x="3" y="3264"/>
                </a:lnTo>
                <a:lnTo>
                  <a:pt x="11" y="3240"/>
                </a:lnTo>
                <a:lnTo>
                  <a:pt x="25" y="3218"/>
                </a:lnTo>
                <a:lnTo>
                  <a:pt x="42" y="3198"/>
                </a:lnTo>
                <a:lnTo>
                  <a:pt x="588" y="2651"/>
                </a:lnTo>
                <a:lnTo>
                  <a:pt x="1135" y="2104"/>
                </a:lnTo>
                <a:lnTo>
                  <a:pt x="1392" y="1847"/>
                </a:lnTo>
                <a:lnTo>
                  <a:pt x="1418" y="1817"/>
                </a:lnTo>
                <a:lnTo>
                  <a:pt x="1438" y="1786"/>
                </a:lnTo>
                <a:lnTo>
                  <a:pt x="1452" y="1753"/>
                </a:lnTo>
                <a:lnTo>
                  <a:pt x="1461" y="1720"/>
                </a:lnTo>
                <a:lnTo>
                  <a:pt x="1464" y="1686"/>
                </a:lnTo>
                <a:lnTo>
                  <a:pt x="1461" y="1652"/>
                </a:lnTo>
                <a:lnTo>
                  <a:pt x="1452" y="1618"/>
                </a:lnTo>
                <a:lnTo>
                  <a:pt x="1438" y="1586"/>
                </a:lnTo>
                <a:lnTo>
                  <a:pt x="1417" y="1554"/>
                </a:lnTo>
                <a:lnTo>
                  <a:pt x="1391" y="1524"/>
                </a:lnTo>
                <a:lnTo>
                  <a:pt x="717" y="849"/>
                </a:lnTo>
                <a:lnTo>
                  <a:pt x="44" y="176"/>
                </a:lnTo>
                <a:lnTo>
                  <a:pt x="27" y="157"/>
                </a:lnTo>
                <a:lnTo>
                  <a:pt x="13" y="136"/>
                </a:lnTo>
                <a:lnTo>
                  <a:pt x="4" y="113"/>
                </a:lnTo>
                <a:lnTo>
                  <a:pt x="0" y="89"/>
                </a:lnTo>
                <a:lnTo>
                  <a:pt x="3" y="66"/>
                </a:lnTo>
                <a:lnTo>
                  <a:pt x="12" y="45"/>
                </a:lnTo>
                <a:lnTo>
                  <a:pt x="27" y="27"/>
                </a:lnTo>
                <a:lnTo>
                  <a:pt x="47" y="13"/>
                </a:lnTo>
                <a:lnTo>
                  <a:pt x="65" y="4"/>
                </a:lnTo>
                <a:lnTo>
                  <a:pt x="84" y="0"/>
                </a:lnTo>
                <a:lnTo>
                  <a:pt x="1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9" name="Freeform 565">
            <a:extLst>
              <a:ext uri="{FF2B5EF4-FFF2-40B4-BE49-F238E27FC236}">
                <a16:creationId xmlns:a16="http://schemas.microsoft.com/office/drawing/2014/main" id="{C712DA9F-66A5-C1CA-2C30-B48FAB9A288F}"/>
              </a:ext>
            </a:extLst>
          </p:cNvPr>
          <p:cNvSpPr>
            <a:spLocks/>
          </p:cNvSpPr>
          <p:nvPr/>
        </p:nvSpPr>
        <p:spPr bwMode="auto">
          <a:xfrm>
            <a:off x="3435508" y="5602415"/>
            <a:ext cx="352425" cy="407988"/>
          </a:xfrm>
          <a:custGeom>
            <a:avLst/>
            <a:gdLst>
              <a:gd name="T0" fmla="*/ 2848 w 2887"/>
              <a:gd name="T1" fmla="*/ 3 h 3338"/>
              <a:gd name="T2" fmla="*/ 2873 w 2887"/>
              <a:gd name="T3" fmla="*/ 22 h 3338"/>
              <a:gd name="T4" fmla="*/ 2886 w 2887"/>
              <a:gd name="T5" fmla="*/ 61 h 3338"/>
              <a:gd name="T6" fmla="*/ 2887 w 2887"/>
              <a:gd name="T7" fmla="*/ 2605 h 3338"/>
              <a:gd name="T8" fmla="*/ 2884 w 2887"/>
              <a:gd name="T9" fmla="*/ 2647 h 3338"/>
              <a:gd name="T10" fmla="*/ 2871 w 2887"/>
              <a:gd name="T11" fmla="*/ 2673 h 3338"/>
              <a:gd name="T12" fmla="*/ 2845 w 2887"/>
              <a:gd name="T13" fmla="*/ 2686 h 3338"/>
              <a:gd name="T14" fmla="*/ 2803 w 2887"/>
              <a:gd name="T15" fmla="*/ 2690 h 3338"/>
              <a:gd name="T16" fmla="*/ 280 w 2887"/>
              <a:gd name="T17" fmla="*/ 2690 h 3338"/>
              <a:gd name="T18" fmla="*/ 245 w 2887"/>
              <a:gd name="T19" fmla="*/ 2690 h 3338"/>
              <a:gd name="T20" fmla="*/ 279 w 2887"/>
              <a:gd name="T21" fmla="*/ 2714 h 3338"/>
              <a:gd name="T22" fmla="*/ 308 w 2887"/>
              <a:gd name="T23" fmla="*/ 2733 h 3338"/>
              <a:gd name="T24" fmla="*/ 1053 w 2887"/>
              <a:gd name="T25" fmla="*/ 3225 h 3338"/>
              <a:gd name="T26" fmla="*/ 1081 w 2887"/>
              <a:gd name="T27" fmla="*/ 3248 h 3338"/>
              <a:gd name="T28" fmla="*/ 1093 w 2887"/>
              <a:gd name="T29" fmla="*/ 3281 h 3338"/>
              <a:gd name="T30" fmla="*/ 1084 w 2887"/>
              <a:gd name="T31" fmla="*/ 3313 h 3338"/>
              <a:gd name="T32" fmla="*/ 1062 w 2887"/>
              <a:gd name="T33" fmla="*/ 3333 h 3338"/>
              <a:gd name="T34" fmla="*/ 1034 w 2887"/>
              <a:gd name="T35" fmla="*/ 3338 h 3338"/>
              <a:gd name="T36" fmla="*/ 1003 w 2887"/>
              <a:gd name="T37" fmla="*/ 3328 h 3338"/>
              <a:gd name="T38" fmla="*/ 918 w 2887"/>
              <a:gd name="T39" fmla="*/ 3272 h 3338"/>
              <a:gd name="T40" fmla="*/ 21 w 2887"/>
              <a:gd name="T41" fmla="*/ 2676 h 3338"/>
              <a:gd name="T42" fmla="*/ 0 w 2887"/>
              <a:gd name="T43" fmla="*/ 2642 h 3338"/>
              <a:gd name="T44" fmla="*/ 7 w 2887"/>
              <a:gd name="T45" fmla="*/ 2609 h 3338"/>
              <a:gd name="T46" fmla="*/ 40 w 2887"/>
              <a:gd name="T47" fmla="*/ 2577 h 3338"/>
              <a:gd name="T48" fmla="*/ 1006 w 2887"/>
              <a:gd name="T49" fmla="*/ 1940 h 3338"/>
              <a:gd name="T50" fmla="*/ 1041 w 2887"/>
              <a:gd name="T51" fmla="*/ 1931 h 3338"/>
              <a:gd name="T52" fmla="*/ 1071 w 2887"/>
              <a:gd name="T53" fmla="*/ 1941 h 3338"/>
              <a:gd name="T54" fmla="*/ 1090 w 2887"/>
              <a:gd name="T55" fmla="*/ 1967 h 3338"/>
              <a:gd name="T56" fmla="*/ 1092 w 2887"/>
              <a:gd name="T57" fmla="*/ 1996 h 3338"/>
              <a:gd name="T58" fmla="*/ 1080 w 2887"/>
              <a:gd name="T59" fmla="*/ 2023 h 3338"/>
              <a:gd name="T60" fmla="*/ 1021 w 2887"/>
              <a:gd name="T61" fmla="*/ 2066 h 3338"/>
              <a:gd name="T62" fmla="*/ 290 w 2887"/>
              <a:gd name="T63" fmla="*/ 2547 h 3338"/>
              <a:gd name="T64" fmla="*/ 273 w 2887"/>
              <a:gd name="T65" fmla="*/ 2558 h 3338"/>
              <a:gd name="T66" fmla="*/ 250 w 2887"/>
              <a:gd name="T67" fmla="*/ 2574 h 3338"/>
              <a:gd name="T68" fmla="*/ 2772 w 2887"/>
              <a:gd name="T69" fmla="*/ 87 h 3338"/>
              <a:gd name="T70" fmla="*/ 2779 w 2887"/>
              <a:gd name="T71" fmla="*/ 38 h 3338"/>
              <a:gd name="T72" fmla="*/ 2798 w 2887"/>
              <a:gd name="T73" fmla="*/ 9 h 3338"/>
              <a:gd name="T74" fmla="*/ 2830 w 2887"/>
              <a:gd name="T75" fmla="*/ 0 h 3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7" h="3338">
                <a:moveTo>
                  <a:pt x="2830" y="0"/>
                </a:moveTo>
                <a:lnTo>
                  <a:pt x="2848" y="3"/>
                </a:lnTo>
                <a:lnTo>
                  <a:pt x="2862" y="10"/>
                </a:lnTo>
                <a:lnTo>
                  <a:pt x="2873" y="22"/>
                </a:lnTo>
                <a:lnTo>
                  <a:pt x="2881" y="39"/>
                </a:lnTo>
                <a:lnTo>
                  <a:pt x="2886" y="61"/>
                </a:lnTo>
                <a:lnTo>
                  <a:pt x="2887" y="88"/>
                </a:lnTo>
                <a:lnTo>
                  <a:pt x="2887" y="2605"/>
                </a:lnTo>
                <a:lnTo>
                  <a:pt x="2887" y="2628"/>
                </a:lnTo>
                <a:lnTo>
                  <a:pt x="2884" y="2647"/>
                </a:lnTo>
                <a:lnTo>
                  <a:pt x="2879" y="2662"/>
                </a:lnTo>
                <a:lnTo>
                  <a:pt x="2871" y="2673"/>
                </a:lnTo>
                <a:lnTo>
                  <a:pt x="2860" y="2682"/>
                </a:lnTo>
                <a:lnTo>
                  <a:pt x="2845" y="2686"/>
                </a:lnTo>
                <a:lnTo>
                  <a:pt x="2826" y="2689"/>
                </a:lnTo>
                <a:lnTo>
                  <a:pt x="2803" y="2690"/>
                </a:lnTo>
                <a:lnTo>
                  <a:pt x="294" y="2690"/>
                </a:lnTo>
                <a:lnTo>
                  <a:pt x="280" y="2690"/>
                </a:lnTo>
                <a:lnTo>
                  <a:pt x="265" y="2690"/>
                </a:lnTo>
                <a:lnTo>
                  <a:pt x="245" y="2690"/>
                </a:lnTo>
                <a:lnTo>
                  <a:pt x="264" y="2703"/>
                </a:lnTo>
                <a:lnTo>
                  <a:pt x="279" y="2714"/>
                </a:lnTo>
                <a:lnTo>
                  <a:pt x="294" y="2723"/>
                </a:lnTo>
                <a:lnTo>
                  <a:pt x="308" y="2733"/>
                </a:lnTo>
                <a:lnTo>
                  <a:pt x="1040" y="3215"/>
                </a:lnTo>
                <a:lnTo>
                  <a:pt x="1053" y="3225"/>
                </a:lnTo>
                <a:lnTo>
                  <a:pt x="1067" y="3234"/>
                </a:lnTo>
                <a:lnTo>
                  <a:pt x="1081" y="3248"/>
                </a:lnTo>
                <a:lnTo>
                  <a:pt x="1089" y="3263"/>
                </a:lnTo>
                <a:lnTo>
                  <a:pt x="1093" y="3281"/>
                </a:lnTo>
                <a:lnTo>
                  <a:pt x="1091" y="3297"/>
                </a:lnTo>
                <a:lnTo>
                  <a:pt x="1084" y="3313"/>
                </a:lnTo>
                <a:lnTo>
                  <a:pt x="1074" y="3324"/>
                </a:lnTo>
                <a:lnTo>
                  <a:pt x="1062" y="3333"/>
                </a:lnTo>
                <a:lnTo>
                  <a:pt x="1048" y="3337"/>
                </a:lnTo>
                <a:lnTo>
                  <a:pt x="1034" y="3338"/>
                </a:lnTo>
                <a:lnTo>
                  <a:pt x="1019" y="3335"/>
                </a:lnTo>
                <a:lnTo>
                  <a:pt x="1003" y="3328"/>
                </a:lnTo>
                <a:lnTo>
                  <a:pt x="960" y="3301"/>
                </a:lnTo>
                <a:lnTo>
                  <a:pt x="918" y="3272"/>
                </a:lnTo>
                <a:lnTo>
                  <a:pt x="41" y="2692"/>
                </a:lnTo>
                <a:lnTo>
                  <a:pt x="21" y="2676"/>
                </a:lnTo>
                <a:lnTo>
                  <a:pt x="8" y="2659"/>
                </a:lnTo>
                <a:lnTo>
                  <a:pt x="0" y="2642"/>
                </a:lnTo>
                <a:lnTo>
                  <a:pt x="0" y="2626"/>
                </a:lnTo>
                <a:lnTo>
                  <a:pt x="7" y="2609"/>
                </a:lnTo>
                <a:lnTo>
                  <a:pt x="20" y="2592"/>
                </a:lnTo>
                <a:lnTo>
                  <a:pt x="40" y="2577"/>
                </a:lnTo>
                <a:lnTo>
                  <a:pt x="987" y="1952"/>
                </a:lnTo>
                <a:lnTo>
                  <a:pt x="1006" y="1940"/>
                </a:lnTo>
                <a:lnTo>
                  <a:pt x="1024" y="1933"/>
                </a:lnTo>
                <a:lnTo>
                  <a:pt x="1041" y="1931"/>
                </a:lnTo>
                <a:lnTo>
                  <a:pt x="1057" y="1934"/>
                </a:lnTo>
                <a:lnTo>
                  <a:pt x="1071" y="1941"/>
                </a:lnTo>
                <a:lnTo>
                  <a:pt x="1084" y="1955"/>
                </a:lnTo>
                <a:lnTo>
                  <a:pt x="1090" y="1967"/>
                </a:lnTo>
                <a:lnTo>
                  <a:pt x="1093" y="1982"/>
                </a:lnTo>
                <a:lnTo>
                  <a:pt x="1092" y="1996"/>
                </a:lnTo>
                <a:lnTo>
                  <a:pt x="1088" y="2010"/>
                </a:lnTo>
                <a:lnTo>
                  <a:pt x="1080" y="2023"/>
                </a:lnTo>
                <a:lnTo>
                  <a:pt x="1068" y="2034"/>
                </a:lnTo>
                <a:lnTo>
                  <a:pt x="1021" y="2066"/>
                </a:lnTo>
                <a:lnTo>
                  <a:pt x="974" y="2096"/>
                </a:lnTo>
                <a:lnTo>
                  <a:pt x="290" y="2547"/>
                </a:lnTo>
                <a:lnTo>
                  <a:pt x="281" y="2552"/>
                </a:lnTo>
                <a:lnTo>
                  <a:pt x="273" y="2558"/>
                </a:lnTo>
                <a:lnTo>
                  <a:pt x="263" y="2565"/>
                </a:lnTo>
                <a:lnTo>
                  <a:pt x="250" y="2574"/>
                </a:lnTo>
                <a:lnTo>
                  <a:pt x="2772" y="2574"/>
                </a:lnTo>
                <a:lnTo>
                  <a:pt x="2772" y="87"/>
                </a:lnTo>
                <a:lnTo>
                  <a:pt x="2774" y="60"/>
                </a:lnTo>
                <a:lnTo>
                  <a:pt x="2779" y="38"/>
                </a:lnTo>
                <a:lnTo>
                  <a:pt x="2786" y="21"/>
                </a:lnTo>
                <a:lnTo>
                  <a:pt x="2798" y="9"/>
                </a:lnTo>
                <a:lnTo>
                  <a:pt x="2813" y="2"/>
                </a:lnTo>
                <a:lnTo>
                  <a:pt x="283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0" name="Freeform 650">
            <a:extLst>
              <a:ext uri="{FF2B5EF4-FFF2-40B4-BE49-F238E27FC236}">
                <a16:creationId xmlns:a16="http://schemas.microsoft.com/office/drawing/2014/main" id="{034D4A81-551B-EBDF-CCDC-39E5E4D9BA5C}"/>
              </a:ext>
            </a:extLst>
          </p:cNvPr>
          <p:cNvSpPr>
            <a:spLocks/>
          </p:cNvSpPr>
          <p:nvPr/>
        </p:nvSpPr>
        <p:spPr bwMode="auto">
          <a:xfrm>
            <a:off x="3916870" y="5602415"/>
            <a:ext cx="352425" cy="407988"/>
          </a:xfrm>
          <a:custGeom>
            <a:avLst/>
            <a:gdLst>
              <a:gd name="T0" fmla="*/ 76 w 2888"/>
              <a:gd name="T1" fmla="*/ 2 h 3338"/>
              <a:gd name="T2" fmla="*/ 101 w 2888"/>
              <a:gd name="T3" fmla="*/ 21 h 3338"/>
              <a:gd name="T4" fmla="*/ 114 w 2888"/>
              <a:gd name="T5" fmla="*/ 60 h 3338"/>
              <a:gd name="T6" fmla="*/ 116 w 2888"/>
              <a:gd name="T7" fmla="*/ 2527 h 3338"/>
              <a:gd name="T8" fmla="*/ 2637 w 2888"/>
              <a:gd name="T9" fmla="*/ 2574 h 3338"/>
              <a:gd name="T10" fmla="*/ 2614 w 2888"/>
              <a:gd name="T11" fmla="*/ 2558 h 3338"/>
              <a:gd name="T12" fmla="*/ 2597 w 2888"/>
              <a:gd name="T13" fmla="*/ 2547 h 3338"/>
              <a:gd name="T14" fmla="*/ 1866 w 2888"/>
              <a:gd name="T15" fmla="*/ 2066 h 3338"/>
              <a:gd name="T16" fmla="*/ 1808 w 2888"/>
              <a:gd name="T17" fmla="*/ 2023 h 3338"/>
              <a:gd name="T18" fmla="*/ 1795 w 2888"/>
              <a:gd name="T19" fmla="*/ 1996 h 3338"/>
              <a:gd name="T20" fmla="*/ 1797 w 2888"/>
              <a:gd name="T21" fmla="*/ 1967 h 3338"/>
              <a:gd name="T22" fmla="*/ 1816 w 2888"/>
              <a:gd name="T23" fmla="*/ 1941 h 3338"/>
              <a:gd name="T24" fmla="*/ 1846 w 2888"/>
              <a:gd name="T25" fmla="*/ 1931 h 3338"/>
              <a:gd name="T26" fmla="*/ 1882 w 2888"/>
              <a:gd name="T27" fmla="*/ 1940 h 3338"/>
              <a:gd name="T28" fmla="*/ 2847 w 2888"/>
              <a:gd name="T29" fmla="*/ 2577 h 3338"/>
              <a:gd name="T30" fmla="*/ 2881 w 2888"/>
              <a:gd name="T31" fmla="*/ 2609 h 3338"/>
              <a:gd name="T32" fmla="*/ 2887 w 2888"/>
              <a:gd name="T33" fmla="*/ 2642 h 3338"/>
              <a:gd name="T34" fmla="*/ 2867 w 2888"/>
              <a:gd name="T35" fmla="*/ 2676 h 3338"/>
              <a:gd name="T36" fmla="*/ 1969 w 2888"/>
              <a:gd name="T37" fmla="*/ 3272 h 3338"/>
              <a:gd name="T38" fmla="*/ 1884 w 2888"/>
              <a:gd name="T39" fmla="*/ 3328 h 3338"/>
              <a:gd name="T40" fmla="*/ 1854 w 2888"/>
              <a:gd name="T41" fmla="*/ 3338 h 3338"/>
              <a:gd name="T42" fmla="*/ 1825 w 2888"/>
              <a:gd name="T43" fmla="*/ 3333 h 3338"/>
              <a:gd name="T44" fmla="*/ 1803 w 2888"/>
              <a:gd name="T45" fmla="*/ 3313 h 3338"/>
              <a:gd name="T46" fmla="*/ 1795 w 2888"/>
              <a:gd name="T47" fmla="*/ 3281 h 3338"/>
              <a:gd name="T48" fmla="*/ 1807 w 2888"/>
              <a:gd name="T49" fmla="*/ 3248 h 3338"/>
              <a:gd name="T50" fmla="*/ 1834 w 2888"/>
              <a:gd name="T51" fmla="*/ 3225 h 3338"/>
              <a:gd name="T52" fmla="*/ 2580 w 2888"/>
              <a:gd name="T53" fmla="*/ 2733 h 3338"/>
              <a:gd name="T54" fmla="*/ 2609 w 2888"/>
              <a:gd name="T55" fmla="*/ 2714 h 3338"/>
              <a:gd name="T56" fmla="*/ 2643 w 2888"/>
              <a:gd name="T57" fmla="*/ 2690 h 3338"/>
              <a:gd name="T58" fmla="*/ 2607 w 2888"/>
              <a:gd name="T59" fmla="*/ 2690 h 3338"/>
              <a:gd name="T60" fmla="*/ 85 w 2888"/>
              <a:gd name="T61" fmla="*/ 2690 h 3338"/>
              <a:gd name="T62" fmla="*/ 42 w 2888"/>
              <a:gd name="T63" fmla="*/ 2686 h 3338"/>
              <a:gd name="T64" fmla="*/ 17 w 2888"/>
              <a:gd name="T65" fmla="*/ 2673 h 3338"/>
              <a:gd name="T66" fmla="*/ 3 w 2888"/>
              <a:gd name="T67" fmla="*/ 2647 h 3338"/>
              <a:gd name="T68" fmla="*/ 0 w 2888"/>
              <a:gd name="T69" fmla="*/ 2605 h 3338"/>
              <a:gd name="T70" fmla="*/ 1 w 2888"/>
              <a:gd name="T71" fmla="*/ 61 h 3338"/>
              <a:gd name="T72" fmla="*/ 14 w 2888"/>
              <a:gd name="T73" fmla="*/ 22 h 3338"/>
              <a:gd name="T74" fmla="*/ 40 w 2888"/>
              <a:gd name="T75" fmla="*/ 3 h 3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8" h="3338">
                <a:moveTo>
                  <a:pt x="58" y="0"/>
                </a:moveTo>
                <a:lnTo>
                  <a:pt x="76" y="2"/>
                </a:lnTo>
                <a:lnTo>
                  <a:pt x="89" y="9"/>
                </a:lnTo>
                <a:lnTo>
                  <a:pt x="101" y="21"/>
                </a:lnTo>
                <a:lnTo>
                  <a:pt x="109" y="38"/>
                </a:lnTo>
                <a:lnTo>
                  <a:pt x="114" y="60"/>
                </a:lnTo>
                <a:lnTo>
                  <a:pt x="116" y="87"/>
                </a:lnTo>
                <a:lnTo>
                  <a:pt x="116" y="2527"/>
                </a:lnTo>
                <a:lnTo>
                  <a:pt x="116" y="2574"/>
                </a:lnTo>
                <a:lnTo>
                  <a:pt x="2637" y="2574"/>
                </a:lnTo>
                <a:lnTo>
                  <a:pt x="2625" y="2565"/>
                </a:lnTo>
                <a:lnTo>
                  <a:pt x="2614" y="2558"/>
                </a:lnTo>
                <a:lnTo>
                  <a:pt x="2606" y="2552"/>
                </a:lnTo>
                <a:lnTo>
                  <a:pt x="2597" y="2547"/>
                </a:lnTo>
                <a:lnTo>
                  <a:pt x="1914" y="2096"/>
                </a:lnTo>
                <a:lnTo>
                  <a:pt x="1866" y="2066"/>
                </a:lnTo>
                <a:lnTo>
                  <a:pt x="1820" y="2034"/>
                </a:lnTo>
                <a:lnTo>
                  <a:pt x="1808" y="2023"/>
                </a:lnTo>
                <a:lnTo>
                  <a:pt x="1799" y="2010"/>
                </a:lnTo>
                <a:lnTo>
                  <a:pt x="1795" y="1996"/>
                </a:lnTo>
                <a:lnTo>
                  <a:pt x="1794" y="1982"/>
                </a:lnTo>
                <a:lnTo>
                  <a:pt x="1797" y="1967"/>
                </a:lnTo>
                <a:lnTo>
                  <a:pt x="1804" y="1955"/>
                </a:lnTo>
                <a:lnTo>
                  <a:pt x="1816" y="1941"/>
                </a:lnTo>
                <a:lnTo>
                  <a:pt x="1831" y="1934"/>
                </a:lnTo>
                <a:lnTo>
                  <a:pt x="1846" y="1931"/>
                </a:lnTo>
                <a:lnTo>
                  <a:pt x="1864" y="1933"/>
                </a:lnTo>
                <a:lnTo>
                  <a:pt x="1882" y="1940"/>
                </a:lnTo>
                <a:lnTo>
                  <a:pt x="1900" y="1952"/>
                </a:lnTo>
                <a:lnTo>
                  <a:pt x="2847" y="2577"/>
                </a:lnTo>
                <a:lnTo>
                  <a:pt x="2868" y="2592"/>
                </a:lnTo>
                <a:lnTo>
                  <a:pt x="2881" y="2609"/>
                </a:lnTo>
                <a:lnTo>
                  <a:pt x="2888" y="2626"/>
                </a:lnTo>
                <a:lnTo>
                  <a:pt x="2887" y="2642"/>
                </a:lnTo>
                <a:lnTo>
                  <a:pt x="2881" y="2659"/>
                </a:lnTo>
                <a:lnTo>
                  <a:pt x="2867" y="2676"/>
                </a:lnTo>
                <a:lnTo>
                  <a:pt x="2846" y="2692"/>
                </a:lnTo>
                <a:lnTo>
                  <a:pt x="1969" y="3272"/>
                </a:lnTo>
                <a:lnTo>
                  <a:pt x="1927" y="3301"/>
                </a:lnTo>
                <a:lnTo>
                  <a:pt x="1884" y="3328"/>
                </a:lnTo>
                <a:lnTo>
                  <a:pt x="1869" y="3335"/>
                </a:lnTo>
                <a:lnTo>
                  <a:pt x="1854" y="3338"/>
                </a:lnTo>
                <a:lnTo>
                  <a:pt x="1839" y="3337"/>
                </a:lnTo>
                <a:lnTo>
                  <a:pt x="1825" y="3333"/>
                </a:lnTo>
                <a:lnTo>
                  <a:pt x="1814" y="3324"/>
                </a:lnTo>
                <a:lnTo>
                  <a:pt x="1803" y="3313"/>
                </a:lnTo>
                <a:lnTo>
                  <a:pt x="1796" y="3297"/>
                </a:lnTo>
                <a:lnTo>
                  <a:pt x="1795" y="3281"/>
                </a:lnTo>
                <a:lnTo>
                  <a:pt x="1798" y="3263"/>
                </a:lnTo>
                <a:lnTo>
                  <a:pt x="1807" y="3248"/>
                </a:lnTo>
                <a:lnTo>
                  <a:pt x="1821" y="3234"/>
                </a:lnTo>
                <a:lnTo>
                  <a:pt x="1834" y="3225"/>
                </a:lnTo>
                <a:lnTo>
                  <a:pt x="1847" y="3215"/>
                </a:lnTo>
                <a:lnTo>
                  <a:pt x="2580" y="2733"/>
                </a:lnTo>
                <a:lnTo>
                  <a:pt x="2594" y="2723"/>
                </a:lnTo>
                <a:lnTo>
                  <a:pt x="2609" y="2714"/>
                </a:lnTo>
                <a:lnTo>
                  <a:pt x="2625" y="2703"/>
                </a:lnTo>
                <a:lnTo>
                  <a:pt x="2643" y="2690"/>
                </a:lnTo>
                <a:lnTo>
                  <a:pt x="2623" y="2690"/>
                </a:lnTo>
                <a:lnTo>
                  <a:pt x="2607" y="2690"/>
                </a:lnTo>
                <a:lnTo>
                  <a:pt x="2593" y="2690"/>
                </a:lnTo>
                <a:lnTo>
                  <a:pt x="85" y="2690"/>
                </a:lnTo>
                <a:lnTo>
                  <a:pt x="61" y="2689"/>
                </a:lnTo>
                <a:lnTo>
                  <a:pt x="42" y="2686"/>
                </a:lnTo>
                <a:lnTo>
                  <a:pt x="27" y="2682"/>
                </a:lnTo>
                <a:lnTo>
                  <a:pt x="17" y="2673"/>
                </a:lnTo>
                <a:lnTo>
                  <a:pt x="9" y="2662"/>
                </a:lnTo>
                <a:lnTo>
                  <a:pt x="3" y="2647"/>
                </a:lnTo>
                <a:lnTo>
                  <a:pt x="1" y="2628"/>
                </a:lnTo>
                <a:lnTo>
                  <a:pt x="0" y="2605"/>
                </a:lnTo>
                <a:lnTo>
                  <a:pt x="0" y="88"/>
                </a:lnTo>
                <a:lnTo>
                  <a:pt x="1" y="61"/>
                </a:lnTo>
                <a:lnTo>
                  <a:pt x="7" y="39"/>
                </a:lnTo>
                <a:lnTo>
                  <a:pt x="14" y="22"/>
                </a:lnTo>
                <a:lnTo>
                  <a:pt x="25" y="10"/>
                </a:lnTo>
                <a:lnTo>
                  <a:pt x="40" y="3"/>
                </a:lnTo>
                <a:lnTo>
                  <a:pt x="5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9" name="Freeform 322">
            <a:extLst>
              <a:ext uri="{FF2B5EF4-FFF2-40B4-BE49-F238E27FC236}">
                <a16:creationId xmlns:a16="http://schemas.microsoft.com/office/drawing/2014/main" id="{520F5410-1E77-022E-AF59-18D32D5DE2B0}"/>
              </a:ext>
            </a:extLst>
          </p:cNvPr>
          <p:cNvSpPr>
            <a:spLocks/>
          </p:cNvSpPr>
          <p:nvPr/>
        </p:nvSpPr>
        <p:spPr bwMode="auto">
          <a:xfrm>
            <a:off x="3037058" y="4903666"/>
            <a:ext cx="298450" cy="209550"/>
          </a:xfrm>
          <a:custGeom>
            <a:avLst/>
            <a:gdLst>
              <a:gd name="T0" fmla="*/ 3283 w 3390"/>
              <a:gd name="T1" fmla="*/ 2 h 2252"/>
              <a:gd name="T2" fmla="*/ 3327 w 3390"/>
              <a:gd name="T3" fmla="*/ 20 h 2252"/>
              <a:gd name="T4" fmla="*/ 3368 w 3390"/>
              <a:gd name="T5" fmla="*/ 58 h 2252"/>
              <a:gd name="T6" fmla="*/ 3388 w 3390"/>
              <a:gd name="T7" fmla="*/ 102 h 2252"/>
              <a:gd name="T8" fmla="*/ 3386 w 3390"/>
              <a:gd name="T9" fmla="*/ 148 h 2252"/>
              <a:gd name="T10" fmla="*/ 3361 w 3390"/>
              <a:gd name="T11" fmla="*/ 199 h 2252"/>
              <a:gd name="T12" fmla="*/ 3313 w 3390"/>
              <a:gd name="T13" fmla="*/ 254 h 2252"/>
              <a:gd name="T14" fmla="*/ 1273 w 3390"/>
              <a:gd name="T15" fmla="*/ 2207 h 2252"/>
              <a:gd name="T16" fmla="*/ 1222 w 3390"/>
              <a:gd name="T17" fmla="*/ 2240 h 2252"/>
              <a:gd name="T18" fmla="*/ 1175 w 3390"/>
              <a:gd name="T19" fmla="*/ 2252 h 2252"/>
              <a:gd name="T20" fmla="*/ 1127 w 3390"/>
              <a:gd name="T21" fmla="*/ 2241 h 2252"/>
              <a:gd name="T22" fmla="*/ 1077 w 3390"/>
              <a:gd name="T23" fmla="*/ 2208 h 2252"/>
              <a:gd name="T24" fmla="*/ 57 w 3390"/>
              <a:gd name="T25" fmla="*/ 1232 h 2252"/>
              <a:gd name="T26" fmla="*/ 27 w 3390"/>
              <a:gd name="T27" fmla="*/ 1201 h 2252"/>
              <a:gd name="T28" fmla="*/ 7 w 3390"/>
              <a:gd name="T29" fmla="*/ 1167 h 2252"/>
              <a:gd name="T30" fmla="*/ 0 w 3390"/>
              <a:gd name="T31" fmla="*/ 1129 h 2252"/>
              <a:gd name="T32" fmla="*/ 8 w 3390"/>
              <a:gd name="T33" fmla="*/ 1087 h 2252"/>
              <a:gd name="T34" fmla="*/ 35 w 3390"/>
              <a:gd name="T35" fmla="*/ 1043 h 2252"/>
              <a:gd name="T36" fmla="*/ 72 w 3390"/>
              <a:gd name="T37" fmla="*/ 1014 h 2252"/>
              <a:gd name="T38" fmla="*/ 118 w 3390"/>
              <a:gd name="T39" fmla="*/ 1001 h 2252"/>
              <a:gd name="T40" fmla="*/ 165 w 3390"/>
              <a:gd name="T41" fmla="*/ 1005 h 2252"/>
              <a:gd name="T42" fmla="*/ 213 w 3390"/>
              <a:gd name="T43" fmla="*/ 1028 h 2252"/>
              <a:gd name="T44" fmla="*/ 248 w 3390"/>
              <a:gd name="T45" fmla="*/ 1059 h 2252"/>
              <a:gd name="T46" fmla="*/ 695 w 3390"/>
              <a:gd name="T47" fmla="*/ 1488 h 2252"/>
              <a:gd name="T48" fmla="*/ 1135 w 3390"/>
              <a:gd name="T49" fmla="*/ 1912 h 2252"/>
              <a:gd name="T50" fmla="*/ 1155 w 3390"/>
              <a:gd name="T51" fmla="*/ 1945 h 2252"/>
              <a:gd name="T52" fmla="*/ 1184 w 3390"/>
              <a:gd name="T53" fmla="*/ 1946 h 2252"/>
              <a:gd name="T54" fmla="*/ 1209 w 3390"/>
              <a:gd name="T55" fmla="*/ 1916 h 2252"/>
              <a:gd name="T56" fmla="*/ 1229 w 3390"/>
              <a:gd name="T57" fmla="*/ 1894 h 2252"/>
              <a:gd name="T58" fmla="*/ 3156 w 3390"/>
              <a:gd name="T59" fmla="*/ 48 h 2252"/>
              <a:gd name="T60" fmla="*/ 3210 w 3390"/>
              <a:gd name="T61" fmla="*/ 13 h 2252"/>
              <a:gd name="T62" fmla="*/ 3259 w 3390"/>
              <a:gd name="T63" fmla="*/ 0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90" h="2252">
                <a:moveTo>
                  <a:pt x="3259" y="0"/>
                </a:moveTo>
                <a:lnTo>
                  <a:pt x="3283" y="2"/>
                </a:lnTo>
                <a:lnTo>
                  <a:pt x="3305" y="8"/>
                </a:lnTo>
                <a:lnTo>
                  <a:pt x="3327" y="20"/>
                </a:lnTo>
                <a:lnTo>
                  <a:pt x="3349" y="38"/>
                </a:lnTo>
                <a:lnTo>
                  <a:pt x="3368" y="58"/>
                </a:lnTo>
                <a:lnTo>
                  <a:pt x="3381" y="80"/>
                </a:lnTo>
                <a:lnTo>
                  <a:pt x="3388" y="102"/>
                </a:lnTo>
                <a:lnTo>
                  <a:pt x="3390" y="125"/>
                </a:lnTo>
                <a:lnTo>
                  <a:pt x="3386" y="148"/>
                </a:lnTo>
                <a:lnTo>
                  <a:pt x="3376" y="173"/>
                </a:lnTo>
                <a:lnTo>
                  <a:pt x="3361" y="199"/>
                </a:lnTo>
                <a:lnTo>
                  <a:pt x="3340" y="226"/>
                </a:lnTo>
                <a:lnTo>
                  <a:pt x="3313" y="254"/>
                </a:lnTo>
                <a:lnTo>
                  <a:pt x="1302" y="2182"/>
                </a:lnTo>
                <a:lnTo>
                  <a:pt x="1273" y="2207"/>
                </a:lnTo>
                <a:lnTo>
                  <a:pt x="1247" y="2226"/>
                </a:lnTo>
                <a:lnTo>
                  <a:pt x="1222" y="2240"/>
                </a:lnTo>
                <a:lnTo>
                  <a:pt x="1198" y="2249"/>
                </a:lnTo>
                <a:lnTo>
                  <a:pt x="1175" y="2252"/>
                </a:lnTo>
                <a:lnTo>
                  <a:pt x="1151" y="2249"/>
                </a:lnTo>
                <a:lnTo>
                  <a:pt x="1127" y="2241"/>
                </a:lnTo>
                <a:lnTo>
                  <a:pt x="1103" y="2227"/>
                </a:lnTo>
                <a:lnTo>
                  <a:pt x="1077" y="2208"/>
                </a:lnTo>
                <a:lnTo>
                  <a:pt x="1049" y="2184"/>
                </a:lnTo>
                <a:lnTo>
                  <a:pt x="57" y="1232"/>
                </a:lnTo>
                <a:lnTo>
                  <a:pt x="41" y="1217"/>
                </a:lnTo>
                <a:lnTo>
                  <a:pt x="27" y="1201"/>
                </a:lnTo>
                <a:lnTo>
                  <a:pt x="17" y="1184"/>
                </a:lnTo>
                <a:lnTo>
                  <a:pt x="7" y="1167"/>
                </a:lnTo>
                <a:lnTo>
                  <a:pt x="2" y="1149"/>
                </a:lnTo>
                <a:lnTo>
                  <a:pt x="0" y="1129"/>
                </a:lnTo>
                <a:lnTo>
                  <a:pt x="2" y="1109"/>
                </a:lnTo>
                <a:lnTo>
                  <a:pt x="8" y="1087"/>
                </a:lnTo>
                <a:lnTo>
                  <a:pt x="20" y="1063"/>
                </a:lnTo>
                <a:lnTo>
                  <a:pt x="35" y="1043"/>
                </a:lnTo>
                <a:lnTo>
                  <a:pt x="52" y="1027"/>
                </a:lnTo>
                <a:lnTo>
                  <a:pt x="72" y="1014"/>
                </a:lnTo>
                <a:lnTo>
                  <a:pt x="94" y="1006"/>
                </a:lnTo>
                <a:lnTo>
                  <a:pt x="118" y="1001"/>
                </a:lnTo>
                <a:lnTo>
                  <a:pt x="141" y="1001"/>
                </a:lnTo>
                <a:lnTo>
                  <a:pt x="165" y="1005"/>
                </a:lnTo>
                <a:lnTo>
                  <a:pt x="190" y="1014"/>
                </a:lnTo>
                <a:lnTo>
                  <a:pt x="213" y="1028"/>
                </a:lnTo>
                <a:lnTo>
                  <a:pt x="230" y="1043"/>
                </a:lnTo>
                <a:lnTo>
                  <a:pt x="248" y="1059"/>
                </a:lnTo>
                <a:lnTo>
                  <a:pt x="266" y="1076"/>
                </a:lnTo>
                <a:lnTo>
                  <a:pt x="695" y="1488"/>
                </a:lnTo>
                <a:lnTo>
                  <a:pt x="1125" y="1900"/>
                </a:lnTo>
                <a:lnTo>
                  <a:pt x="1135" y="1912"/>
                </a:lnTo>
                <a:lnTo>
                  <a:pt x="1145" y="1927"/>
                </a:lnTo>
                <a:lnTo>
                  <a:pt x="1155" y="1945"/>
                </a:lnTo>
                <a:lnTo>
                  <a:pt x="1169" y="1965"/>
                </a:lnTo>
                <a:lnTo>
                  <a:pt x="1184" y="1946"/>
                </a:lnTo>
                <a:lnTo>
                  <a:pt x="1198" y="1930"/>
                </a:lnTo>
                <a:lnTo>
                  <a:pt x="1209" y="1916"/>
                </a:lnTo>
                <a:lnTo>
                  <a:pt x="1219" y="1904"/>
                </a:lnTo>
                <a:lnTo>
                  <a:pt x="1229" y="1894"/>
                </a:lnTo>
                <a:lnTo>
                  <a:pt x="3128" y="73"/>
                </a:lnTo>
                <a:lnTo>
                  <a:pt x="3156" y="48"/>
                </a:lnTo>
                <a:lnTo>
                  <a:pt x="3184" y="28"/>
                </a:lnTo>
                <a:lnTo>
                  <a:pt x="3210" y="13"/>
                </a:lnTo>
                <a:lnTo>
                  <a:pt x="3235" y="4"/>
                </a:lnTo>
                <a:lnTo>
                  <a:pt x="325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0" name="Freeform 327">
            <a:extLst>
              <a:ext uri="{FF2B5EF4-FFF2-40B4-BE49-F238E27FC236}">
                <a16:creationId xmlns:a16="http://schemas.microsoft.com/office/drawing/2014/main" id="{36608515-AF28-05B7-DC2C-037456F2BDEB}"/>
              </a:ext>
            </a:extLst>
          </p:cNvPr>
          <p:cNvSpPr>
            <a:spLocks/>
          </p:cNvSpPr>
          <p:nvPr/>
        </p:nvSpPr>
        <p:spPr bwMode="auto">
          <a:xfrm>
            <a:off x="3521570" y="4897316"/>
            <a:ext cx="222250" cy="222250"/>
          </a:xfrm>
          <a:custGeom>
            <a:avLst/>
            <a:gdLst>
              <a:gd name="T0" fmla="*/ 165 w 3228"/>
              <a:gd name="T1" fmla="*/ 3 h 3228"/>
              <a:gd name="T2" fmla="*/ 211 w 3228"/>
              <a:gd name="T3" fmla="*/ 25 h 3228"/>
              <a:gd name="T4" fmla="*/ 253 w 3228"/>
              <a:gd name="T5" fmla="*/ 61 h 3228"/>
              <a:gd name="T6" fmla="*/ 1554 w 3228"/>
              <a:gd name="T7" fmla="*/ 1362 h 3228"/>
              <a:gd name="T8" fmla="*/ 1589 w 3228"/>
              <a:gd name="T9" fmla="*/ 1401 h 3228"/>
              <a:gd name="T10" fmla="*/ 1630 w 3228"/>
              <a:gd name="T11" fmla="*/ 1404 h 3228"/>
              <a:gd name="T12" fmla="*/ 1668 w 3228"/>
              <a:gd name="T13" fmla="*/ 1369 h 3228"/>
              <a:gd name="T14" fmla="*/ 2969 w 3228"/>
              <a:gd name="T15" fmla="*/ 70 h 3228"/>
              <a:gd name="T16" fmla="*/ 3013 w 3228"/>
              <a:gd name="T17" fmla="*/ 36 h 3228"/>
              <a:gd name="T18" fmla="*/ 3064 w 3228"/>
              <a:gd name="T19" fmla="*/ 12 h 3228"/>
              <a:gd name="T20" fmla="*/ 3112 w 3228"/>
              <a:gd name="T21" fmla="*/ 2 h 3228"/>
              <a:gd name="T22" fmla="*/ 3153 w 3228"/>
              <a:gd name="T23" fmla="*/ 11 h 3228"/>
              <a:gd name="T24" fmla="*/ 3186 w 3228"/>
              <a:gd name="T25" fmla="*/ 35 h 3228"/>
              <a:gd name="T26" fmla="*/ 3207 w 3228"/>
              <a:gd name="T27" fmla="*/ 72 h 3228"/>
              <a:gd name="T28" fmla="*/ 3214 w 3228"/>
              <a:gd name="T29" fmla="*/ 125 h 3228"/>
              <a:gd name="T30" fmla="*/ 3209 w 3228"/>
              <a:gd name="T31" fmla="*/ 180 h 3228"/>
              <a:gd name="T32" fmla="*/ 3199 w 3228"/>
              <a:gd name="T33" fmla="*/ 221 h 3228"/>
              <a:gd name="T34" fmla="*/ 3177 w 3228"/>
              <a:gd name="T35" fmla="*/ 246 h 3228"/>
              <a:gd name="T36" fmla="*/ 3152 w 3228"/>
              <a:gd name="T37" fmla="*/ 269 h 3228"/>
              <a:gd name="T38" fmla="*/ 1847 w 3228"/>
              <a:gd name="T39" fmla="*/ 1573 h 3228"/>
              <a:gd name="T40" fmla="*/ 1804 w 3228"/>
              <a:gd name="T41" fmla="*/ 1609 h 3228"/>
              <a:gd name="T42" fmla="*/ 1835 w 3228"/>
              <a:gd name="T43" fmla="*/ 1642 h 3228"/>
              <a:gd name="T44" fmla="*/ 1861 w 3228"/>
              <a:gd name="T45" fmla="*/ 1669 h 3228"/>
              <a:gd name="T46" fmla="*/ 3171 w 3228"/>
              <a:gd name="T47" fmla="*/ 2979 h 3228"/>
              <a:gd name="T48" fmla="*/ 3206 w 3228"/>
              <a:gd name="T49" fmla="*/ 3021 h 3228"/>
              <a:gd name="T50" fmla="*/ 3226 w 3228"/>
              <a:gd name="T51" fmla="*/ 3070 h 3228"/>
              <a:gd name="T52" fmla="*/ 3224 w 3228"/>
              <a:gd name="T53" fmla="*/ 3121 h 3228"/>
              <a:gd name="T54" fmla="*/ 3204 w 3228"/>
              <a:gd name="T55" fmla="*/ 3168 h 3228"/>
              <a:gd name="T56" fmla="*/ 3165 w 3228"/>
              <a:gd name="T57" fmla="*/ 3205 h 3228"/>
              <a:gd name="T58" fmla="*/ 3118 w 3228"/>
              <a:gd name="T59" fmla="*/ 3225 h 3228"/>
              <a:gd name="T60" fmla="*/ 3068 w 3228"/>
              <a:gd name="T61" fmla="*/ 3225 h 3228"/>
              <a:gd name="T62" fmla="*/ 3019 w 3228"/>
              <a:gd name="T63" fmla="*/ 3205 h 3228"/>
              <a:gd name="T64" fmla="*/ 2978 w 3228"/>
              <a:gd name="T65" fmla="*/ 3170 h 3228"/>
              <a:gd name="T66" fmla="*/ 1667 w 3228"/>
              <a:gd name="T67" fmla="*/ 1860 h 3228"/>
              <a:gd name="T68" fmla="*/ 1632 w 3228"/>
              <a:gd name="T69" fmla="*/ 1828 h 3228"/>
              <a:gd name="T70" fmla="*/ 1445 w 3228"/>
              <a:gd name="T71" fmla="*/ 1977 h 3228"/>
              <a:gd name="T72" fmla="*/ 1113 w 3228"/>
              <a:gd name="T73" fmla="*/ 2308 h 3228"/>
              <a:gd name="T74" fmla="*/ 258 w 3228"/>
              <a:gd name="T75" fmla="*/ 3162 h 3228"/>
              <a:gd name="T76" fmla="*/ 215 w 3228"/>
              <a:gd name="T77" fmla="*/ 3198 h 3228"/>
              <a:gd name="T78" fmla="*/ 166 w 3228"/>
              <a:gd name="T79" fmla="*/ 3223 h 3228"/>
              <a:gd name="T80" fmla="*/ 110 w 3228"/>
              <a:gd name="T81" fmla="*/ 3227 h 3228"/>
              <a:gd name="T82" fmla="*/ 62 w 3228"/>
              <a:gd name="T83" fmla="*/ 3207 h 3228"/>
              <a:gd name="T84" fmla="*/ 24 w 3228"/>
              <a:gd name="T85" fmla="*/ 3166 h 3228"/>
              <a:gd name="T86" fmla="*/ 3 w 3228"/>
              <a:gd name="T87" fmla="*/ 3117 h 3228"/>
              <a:gd name="T88" fmla="*/ 3 w 3228"/>
              <a:gd name="T89" fmla="*/ 3067 h 3228"/>
              <a:gd name="T90" fmla="*/ 24 w 3228"/>
              <a:gd name="T91" fmla="*/ 3018 h 3228"/>
              <a:gd name="T92" fmla="*/ 56 w 3228"/>
              <a:gd name="T93" fmla="*/ 2980 h 3228"/>
              <a:gd name="T94" fmla="*/ 1369 w 3228"/>
              <a:gd name="T95" fmla="*/ 1667 h 3228"/>
              <a:gd name="T96" fmla="*/ 1419 w 3228"/>
              <a:gd name="T97" fmla="*/ 1615 h 3228"/>
              <a:gd name="T98" fmla="*/ 1385 w 3228"/>
              <a:gd name="T99" fmla="*/ 1579 h 3228"/>
              <a:gd name="T100" fmla="*/ 719 w 3228"/>
              <a:gd name="T101" fmla="*/ 913 h 3228"/>
              <a:gd name="T102" fmla="*/ 49 w 3228"/>
              <a:gd name="T103" fmla="*/ 236 h 3228"/>
              <a:gd name="T104" fmla="*/ 15 w 3228"/>
              <a:gd name="T105" fmla="*/ 177 h 3228"/>
              <a:gd name="T106" fmla="*/ 1 w 3228"/>
              <a:gd name="T107" fmla="*/ 123 h 3228"/>
              <a:gd name="T108" fmla="*/ 9 w 3228"/>
              <a:gd name="T109" fmla="*/ 83 h 3228"/>
              <a:gd name="T110" fmla="*/ 33 w 3228"/>
              <a:gd name="T111" fmla="*/ 48 h 3228"/>
              <a:gd name="T112" fmla="*/ 69 w 3228"/>
              <a:gd name="T113" fmla="*/ 20 h 3228"/>
              <a:gd name="T114" fmla="*/ 116 w 3228"/>
              <a:gd name="T115" fmla="*/ 2 h 3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28" h="3228">
                <a:moveTo>
                  <a:pt x="141" y="0"/>
                </a:moveTo>
                <a:lnTo>
                  <a:pt x="165" y="3"/>
                </a:lnTo>
                <a:lnTo>
                  <a:pt x="188" y="12"/>
                </a:lnTo>
                <a:lnTo>
                  <a:pt x="211" y="25"/>
                </a:lnTo>
                <a:lnTo>
                  <a:pt x="233" y="42"/>
                </a:lnTo>
                <a:lnTo>
                  <a:pt x="253" y="61"/>
                </a:lnTo>
                <a:lnTo>
                  <a:pt x="272" y="80"/>
                </a:lnTo>
                <a:lnTo>
                  <a:pt x="1554" y="1362"/>
                </a:lnTo>
                <a:lnTo>
                  <a:pt x="1571" y="1381"/>
                </a:lnTo>
                <a:lnTo>
                  <a:pt x="1589" y="1401"/>
                </a:lnTo>
                <a:lnTo>
                  <a:pt x="1609" y="1424"/>
                </a:lnTo>
                <a:lnTo>
                  <a:pt x="1630" y="1404"/>
                </a:lnTo>
                <a:lnTo>
                  <a:pt x="1649" y="1386"/>
                </a:lnTo>
                <a:lnTo>
                  <a:pt x="1668" y="1369"/>
                </a:lnTo>
                <a:lnTo>
                  <a:pt x="2317" y="719"/>
                </a:lnTo>
                <a:lnTo>
                  <a:pt x="2969" y="70"/>
                </a:lnTo>
                <a:lnTo>
                  <a:pt x="2989" y="53"/>
                </a:lnTo>
                <a:lnTo>
                  <a:pt x="3013" y="36"/>
                </a:lnTo>
                <a:lnTo>
                  <a:pt x="3038" y="23"/>
                </a:lnTo>
                <a:lnTo>
                  <a:pt x="3064" y="12"/>
                </a:lnTo>
                <a:lnTo>
                  <a:pt x="3090" y="5"/>
                </a:lnTo>
                <a:lnTo>
                  <a:pt x="3112" y="2"/>
                </a:lnTo>
                <a:lnTo>
                  <a:pt x="3133" y="4"/>
                </a:lnTo>
                <a:lnTo>
                  <a:pt x="3153" y="11"/>
                </a:lnTo>
                <a:lnTo>
                  <a:pt x="3170" y="21"/>
                </a:lnTo>
                <a:lnTo>
                  <a:pt x="3186" y="35"/>
                </a:lnTo>
                <a:lnTo>
                  <a:pt x="3198" y="53"/>
                </a:lnTo>
                <a:lnTo>
                  <a:pt x="3207" y="72"/>
                </a:lnTo>
                <a:lnTo>
                  <a:pt x="3213" y="97"/>
                </a:lnTo>
                <a:lnTo>
                  <a:pt x="3214" y="125"/>
                </a:lnTo>
                <a:lnTo>
                  <a:pt x="3213" y="153"/>
                </a:lnTo>
                <a:lnTo>
                  <a:pt x="3209" y="180"/>
                </a:lnTo>
                <a:lnTo>
                  <a:pt x="3204" y="207"/>
                </a:lnTo>
                <a:lnTo>
                  <a:pt x="3199" y="221"/>
                </a:lnTo>
                <a:lnTo>
                  <a:pt x="3189" y="233"/>
                </a:lnTo>
                <a:lnTo>
                  <a:pt x="3177" y="246"/>
                </a:lnTo>
                <a:lnTo>
                  <a:pt x="3164" y="257"/>
                </a:lnTo>
                <a:lnTo>
                  <a:pt x="3152" y="269"/>
                </a:lnTo>
                <a:lnTo>
                  <a:pt x="1865" y="1555"/>
                </a:lnTo>
                <a:lnTo>
                  <a:pt x="1847" y="1573"/>
                </a:lnTo>
                <a:lnTo>
                  <a:pt x="1826" y="1590"/>
                </a:lnTo>
                <a:lnTo>
                  <a:pt x="1804" y="1609"/>
                </a:lnTo>
                <a:lnTo>
                  <a:pt x="1820" y="1626"/>
                </a:lnTo>
                <a:lnTo>
                  <a:pt x="1835" y="1642"/>
                </a:lnTo>
                <a:lnTo>
                  <a:pt x="1848" y="1656"/>
                </a:lnTo>
                <a:lnTo>
                  <a:pt x="1861" y="1669"/>
                </a:lnTo>
                <a:lnTo>
                  <a:pt x="3152" y="2960"/>
                </a:lnTo>
                <a:lnTo>
                  <a:pt x="3171" y="2979"/>
                </a:lnTo>
                <a:lnTo>
                  <a:pt x="3190" y="2999"/>
                </a:lnTo>
                <a:lnTo>
                  <a:pt x="3206" y="3021"/>
                </a:lnTo>
                <a:lnTo>
                  <a:pt x="3218" y="3045"/>
                </a:lnTo>
                <a:lnTo>
                  <a:pt x="3226" y="3070"/>
                </a:lnTo>
                <a:lnTo>
                  <a:pt x="3228" y="3095"/>
                </a:lnTo>
                <a:lnTo>
                  <a:pt x="3224" y="3121"/>
                </a:lnTo>
                <a:lnTo>
                  <a:pt x="3217" y="3145"/>
                </a:lnTo>
                <a:lnTo>
                  <a:pt x="3204" y="3168"/>
                </a:lnTo>
                <a:lnTo>
                  <a:pt x="3187" y="3188"/>
                </a:lnTo>
                <a:lnTo>
                  <a:pt x="3165" y="3205"/>
                </a:lnTo>
                <a:lnTo>
                  <a:pt x="3142" y="3218"/>
                </a:lnTo>
                <a:lnTo>
                  <a:pt x="3118" y="3225"/>
                </a:lnTo>
                <a:lnTo>
                  <a:pt x="3093" y="3228"/>
                </a:lnTo>
                <a:lnTo>
                  <a:pt x="3068" y="3225"/>
                </a:lnTo>
                <a:lnTo>
                  <a:pt x="3043" y="3218"/>
                </a:lnTo>
                <a:lnTo>
                  <a:pt x="3019" y="3205"/>
                </a:lnTo>
                <a:lnTo>
                  <a:pt x="2998" y="3189"/>
                </a:lnTo>
                <a:lnTo>
                  <a:pt x="2978" y="3170"/>
                </a:lnTo>
                <a:lnTo>
                  <a:pt x="2959" y="3151"/>
                </a:lnTo>
                <a:lnTo>
                  <a:pt x="1667" y="1860"/>
                </a:lnTo>
                <a:lnTo>
                  <a:pt x="1650" y="1845"/>
                </a:lnTo>
                <a:lnTo>
                  <a:pt x="1632" y="1828"/>
                </a:lnTo>
                <a:lnTo>
                  <a:pt x="1612" y="1808"/>
                </a:lnTo>
                <a:lnTo>
                  <a:pt x="1445" y="1977"/>
                </a:lnTo>
                <a:lnTo>
                  <a:pt x="1278" y="2143"/>
                </a:lnTo>
                <a:lnTo>
                  <a:pt x="1113" y="2308"/>
                </a:lnTo>
                <a:lnTo>
                  <a:pt x="686" y="2735"/>
                </a:lnTo>
                <a:lnTo>
                  <a:pt x="258" y="3162"/>
                </a:lnTo>
                <a:lnTo>
                  <a:pt x="237" y="3181"/>
                </a:lnTo>
                <a:lnTo>
                  <a:pt x="215" y="3198"/>
                </a:lnTo>
                <a:lnTo>
                  <a:pt x="191" y="3213"/>
                </a:lnTo>
                <a:lnTo>
                  <a:pt x="166" y="3223"/>
                </a:lnTo>
                <a:lnTo>
                  <a:pt x="138" y="3228"/>
                </a:lnTo>
                <a:lnTo>
                  <a:pt x="110" y="3227"/>
                </a:lnTo>
                <a:lnTo>
                  <a:pt x="85" y="3219"/>
                </a:lnTo>
                <a:lnTo>
                  <a:pt x="62" y="3207"/>
                </a:lnTo>
                <a:lnTo>
                  <a:pt x="42" y="3189"/>
                </a:lnTo>
                <a:lnTo>
                  <a:pt x="24" y="3166"/>
                </a:lnTo>
                <a:lnTo>
                  <a:pt x="10" y="3142"/>
                </a:lnTo>
                <a:lnTo>
                  <a:pt x="3" y="3117"/>
                </a:lnTo>
                <a:lnTo>
                  <a:pt x="0" y="3092"/>
                </a:lnTo>
                <a:lnTo>
                  <a:pt x="3" y="3067"/>
                </a:lnTo>
                <a:lnTo>
                  <a:pt x="11" y="3042"/>
                </a:lnTo>
                <a:lnTo>
                  <a:pt x="24" y="3018"/>
                </a:lnTo>
                <a:lnTo>
                  <a:pt x="39" y="2998"/>
                </a:lnTo>
                <a:lnTo>
                  <a:pt x="56" y="2980"/>
                </a:lnTo>
                <a:lnTo>
                  <a:pt x="74" y="2962"/>
                </a:lnTo>
                <a:lnTo>
                  <a:pt x="1369" y="1667"/>
                </a:lnTo>
                <a:lnTo>
                  <a:pt x="1393" y="1642"/>
                </a:lnTo>
                <a:lnTo>
                  <a:pt x="1419" y="1615"/>
                </a:lnTo>
                <a:lnTo>
                  <a:pt x="1402" y="1596"/>
                </a:lnTo>
                <a:lnTo>
                  <a:pt x="1385" y="1579"/>
                </a:lnTo>
                <a:lnTo>
                  <a:pt x="1369" y="1562"/>
                </a:lnTo>
                <a:lnTo>
                  <a:pt x="719" y="913"/>
                </a:lnTo>
                <a:lnTo>
                  <a:pt x="70" y="261"/>
                </a:lnTo>
                <a:lnTo>
                  <a:pt x="49" y="236"/>
                </a:lnTo>
                <a:lnTo>
                  <a:pt x="30" y="207"/>
                </a:lnTo>
                <a:lnTo>
                  <a:pt x="15" y="177"/>
                </a:lnTo>
                <a:lnTo>
                  <a:pt x="4" y="146"/>
                </a:lnTo>
                <a:lnTo>
                  <a:pt x="1" y="123"/>
                </a:lnTo>
                <a:lnTo>
                  <a:pt x="3" y="102"/>
                </a:lnTo>
                <a:lnTo>
                  <a:pt x="9" y="83"/>
                </a:lnTo>
                <a:lnTo>
                  <a:pt x="20" y="64"/>
                </a:lnTo>
                <a:lnTo>
                  <a:pt x="33" y="48"/>
                </a:lnTo>
                <a:lnTo>
                  <a:pt x="50" y="32"/>
                </a:lnTo>
                <a:lnTo>
                  <a:pt x="69" y="20"/>
                </a:lnTo>
                <a:lnTo>
                  <a:pt x="92" y="8"/>
                </a:lnTo>
                <a:lnTo>
                  <a:pt x="116" y="2"/>
                </a:lnTo>
                <a:lnTo>
                  <a:pt x="14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nvGrpSpPr>
          <p:cNvPr id="81" name="Группа 80">
            <a:extLst>
              <a:ext uri="{FF2B5EF4-FFF2-40B4-BE49-F238E27FC236}">
                <a16:creationId xmlns:a16="http://schemas.microsoft.com/office/drawing/2014/main" id="{6D93FAD8-B191-9DD0-7409-FBB1C1A508BA}"/>
              </a:ext>
            </a:extLst>
          </p:cNvPr>
          <p:cNvGrpSpPr/>
          <p:nvPr/>
        </p:nvGrpSpPr>
        <p:grpSpPr>
          <a:xfrm>
            <a:off x="3017326" y="5294197"/>
            <a:ext cx="248978" cy="260333"/>
            <a:chOff x="9214583" y="3584448"/>
            <a:chExt cx="248978" cy="260333"/>
          </a:xfrm>
          <a:solidFill>
            <a:schemeClr val="bg1"/>
          </a:solidFill>
        </p:grpSpPr>
        <p:cxnSp>
          <p:nvCxnSpPr>
            <p:cNvPr id="82" name="Прямая соединительная линия 81">
              <a:extLst>
                <a:ext uri="{FF2B5EF4-FFF2-40B4-BE49-F238E27FC236}">
                  <a16:creationId xmlns:a16="http://schemas.microsoft.com/office/drawing/2014/main" id="{8873DA17-17BC-DB31-C363-6FDABEA9EEAC}"/>
                </a:ext>
              </a:extLst>
            </p:cNvPr>
            <p:cNvCxnSpPr>
              <a:cxnSpLocks/>
            </p:cNvCxnSpPr>
            <p:nvPr/>
          </p:nvCxnSpPr>
          <p:spPr>
            <a:xfrm>
              <a:off x="9339072" y="3584448"/>
              <a:ext cx="0" cy="260333"/>
            </a:xfrm>
            <a:prstGeom prst="line">
              <a:avLst/>
            </a:prstGeom>
            <a:grpFill/>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a:extLst>
                <a:ext uri="{FF2B5EF4-FFF2-40B4-BE49-F238E27FC236}">
                  <a16:creationId xmlns:a16="http://schemas.microsoft.com/office/drawing/2014/main" id="{4DA65386-00B2-FC4B-BE8E-C2C0D37FB01B}"/>
                </a:ext>
              </a:extLst>
            </p:cNvPr>
            <p:cNvCxnSpPr>
              <a:cxnSpLocks/>
            </p:cNvCxnSpPr>
            <p:nvPr/>
          </p:nvCxnSpPr>
          <p:spPr>
            <a:xfrm flipH="1">
              <a:off x="9214583" y="3710669"/>
              <a:ext cx="248978" cy="0"/>
            </a:xfrm>
            <a:prstGeom prst="line">
              <a:avLst/>
            </a:prstGeom>
            <a:grp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7" name="Овал 86">
            <a:extLst>
              <a:ext uri="{FF2B5EF4-FFF2-40B4-BE49-F238E27FC236}">
                <a16:creationId xmlns:a16="http://schemas.microsoft.com/office/drawing/2014/main" id="{BBA1C7B8-E462-F84E-8D9C-DD3153FB5D9B}"/>
              </a:ext>
            </a:extLst>
          </p:cNvPr>
          <p:cNvSpPr/>
          <p:nvPr/>
        </p:nvSpPr>
        <p:spPr>
          <a:xfrm>
            <a:off x="483390" y="2695798"/>
            <a:ext cx="296863" cy="296863"/>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8" name="Прямоугольник 87">
            <a:extLst>
              <a:ext uri="{FF2B5EF4-FFF2-40B4-BE49-F238E27FC236}">
                <a16:creationId xmlns:a16="http://schemas.microsoft.com/office/drawing/2014/main" id="{FBCE162E-6BBA-2902-A119-68E2783C6D99}"/>
              </a:ext>
            </a:extLst>
          </p:cNvPr>
          <p:cNvSpPr/>
          <p:nvPr/>
        </p:nvSpPr>
        <p:spPr>
          <a:xfrm>
            <a:off x="1192335" y="2723874"/>
            <a:ext cx="292589" cy="292589"/>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9" name="Треугольник 88">
            <a:extLst>
              <a:ext uri="{FF2B5EF4-FFF2-40B4-BE49-F238E27FC236}">
                <a16:creationId xmlns:a16="http://schemas.microsoft.com/office/drawing/2014/main" id="{FA5CA049-A598-9A11-ECF1-D6CB21436A4D}"/>
              </a:ext>
            </a:extLst>
          </p:cNvPr>
          <p:cNvSpPr/>
          <p:nvPr/>
        </p:nvSpPr>
        <p:spPr>
          <a:xfrm rot="5400000">
            <a:off x="1874341" y="2728517"/>
            <a:ext cx="328629" cy="283301"/>
          </a:xfrm>
          <a:prstGeom prst="triangl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4" name="Freeform 337">
            <a:extLst>
              <a:ext uri="{FF2B5EF4-FFF2-40B4-BE49-F238E27FC236}">
                <a16:creationId xmlns:a16="http://schemas.microsoft.com/office/drawing/2014/main" id="{3C2C3637-3AD2-2C50-E8C7-B7E51E3C6733}"/>
              </a:ext>
            </a:extLst>
          </p:cNvPr>
          <p:cNvSpPr>
            <a:spLocks noEditPoints="1"/>
          </p:cNvSpPr>
          <p:nvPr/>
        </p:nvSpPr>
        <p:spPr bwMode="auto">
          <a:xfrm>
            <a:off x="1902130" y="3575641"/>
            <a:ext cx="273050" cy="304800"/>
          </a:xfrm>
          <a:custGeom>
            <a:avLst/>
            <a:gdLst>
              <a:gd name="T0" fmla="*/ 1760 w 3099"/>
              <a:gd name="T1" fmla="*/ 1621 h 3455"/>
              <a:gd name="T2" fmla="*/ 1797 w 3099"/>
              <a:gd name="T3" fmla="*/ 1667 h 3455"/>
              <a:gd name="T4" fmla="*/ 1814 w 3099"/>
              <a:gd name="T5" fmla="*/ 1709 h 3455"/>
              <a:gd name="T6" fmla="*/ 1809 w 3099"/>
              <a:gd name="T7" fmla="*/ 1751 h 3455"/>
              <a:gd name="T8" fmla="*/ 1782 w 3099"/>
              <a:gd name="T9" fmla="*/ 1795 h 3455"/>
              <a:gd name="T10" fmla="*/ 375 w 3099"/>
              <a:gd name="T11" fmla="*/ 3235 h 3455"/>
              <a:gd name="T12" fmla="*/ 1339 w 3099"/>
              <a:gd name="T13" fmla="*/ 3234 h 3455"/>
              <a:gd name="T14" fmla="*/ 1351 w 3099"/>
              <a:gd name="T15" fmla="*/ 3228 h 3455"/>
              <a:gd name="T16" fmla="*/ 2760 w 3099"/>
              <a:gd name="T17" fmla="*/ 1806 h 3455"/>
              <a:gd name="T18" fmla="*/ 2676 w 3099"/>
              <a:gd name="T19" fmla="*/ 1565 h 3455"/>
              <a:gd name="T20" fmla="*/ 1355 w 3099"/>
              <a:gd name="T21" fmla="*/ 228 h 3455"/>
              <a:gd name="T22" fmla="*/ 1342 w 3099"/>
              <a:gd name="T23" fmla="*/ 222 h 3455"/>
              <a:gd name="T24" fmla="*/ 503 w 3099"/>
              <a:gd name="T25" fmla="*/ 220 h 3455"/>
              <a:gd name="T26" fmla="*/ 1362 w 3099"/>
              <a:gd name="T27" fmla="*/ 0 h 3455"/>
              <a:gd name="T28" fmla="*/ 1430 w 3099"/>
              <a:gd name="T29" fmla="*/ 9 h 3455"/>
              <a:gd name="T30" fmla="*/ 1488 w 3099"/>
              <a:gd name="T31" fmla="*/ 39 h 3455"/>
              <a:gd name="T32" fmla="*/ 2111 w 3099"/>
              <a:gd name="T33" fmla="*/ 668 h 3455"/>
              <a:gd name="T34" fmla="*/ 3056 w 3099"/>
              <a:gd name="T35" fmla="*/ 1624 h 3455"/>
              <a:gd name="T36" fmla="*/ 3086 w 3099"/>
              <a:gd name="T37" fmla="*/ 1666 h 3455"/>
              <a:gd name="T38" fmla="*/ 3099 w 3099"/>
              <a:gd name="T39" fmla="*/ 1714 h 3455"/>
              <a:gd name="T40" fmla="*/ 3095 w 3099"/>
              <a:gd name="T41" fmla="*/ 1764 h 3455"/>
              <a:gd name="T42" fmla="*/ 3074 w 3099"/>
              <a:gd name="T43" fmla="*/ 1810 h 3455"/>
              <a:gd name="T44" fmla="*/ 2903 w 3099"/>
              <a:gd name="T45" fmla="*/ 1986 h 3455"/>
              <a:gd name="T46" fmla="*/ 1493 w 3099"/>
              <a:gd name="T47" fmla="*/ 3410 h 3455"/>
              <a:gd name="T48" fmla="*/ 1458 w 3099"/>
              <a:gd name="T49" fmla="*/ 3434 h 3455"/>
              <a:gd name="T50" fmla="*/ 1416 w 3099"/>
              <a:gd name="T51" fmla="*/ 3449 h 3455"/>
              <a:gd name="T52" fmla="*/ 1376 w 3099"/>
              <a:gd name="T53" fmla="*/ 3454 h 3455"/>
              <a:gd name="T54" fmla="*/ 330 w 3099"/>
              <a:gd name="T55" fmla="*/ 3455 h 3455"/>
              <a:gd name="T56" fmla="*/ 105 w 3099"/>
              <a:gd name="T57" fmla="*/ 3454 h 3455"/>
              <a:gd name="T58" fmla="*/ 62 w 3099"/>
              <a:gd name="T59" fmla="*/ 3443 h 3455"/>
              <a:gd name="T60" fmla="*/ 26 w 3099"/>
              <a:gd name="T61" fmla="*/ 3417 h 3455"/>
              <a:gd name="T62" fmla="*/ 4 w 3099"/>
              <a:gd name="T63" fmla="*/ 3380 h 3455"/>
              <a:gd name="T64" fmla="*/ 0 w 3099"/>
              <a:gd name="T65" fmla="*/ 3336 h 3455"/>
              <a:gd name="T66" fmla="*/ 16 w 3099"/>
              <a:gd name="T67" fmla="*/ 3294 h 3455"/>
              <a:gd name="T68" fmla="*/ 47 w 3099"/>
              <a:gd name="T69" fmla="*/ 3257 h 3455"/>
              <a:gd name="T70" fmla="*/ 1552 w 3099"/>
              <a:gd name="T71" fmla="*/ 1734 h 3455"/>
              <a:gd name="T72" fmla="*/ 1485 w 3099"/>
              <a:gd name="T73" fmla="*/ 1660 h 3455"/>
              <a:gd name="T74" fmla="*/ 1289 w 3099"/>
              <a:gd name="T75" fmla="*/ 1458 h 3455"/>
              <a:gd name="T76" fmla="*/ 29 w 3099"/>
              <a:gd name="T77" fmla="*/ 191 h 3455"/>
              <a:gd name="T78" fmla="*/ 7 w 3099"/>
              <a:gd name="T79" fmla="*/ 136 h 3455"/>
              <a:gd name="T80" fmla="*/ 7 w 3099"/>
              <a:gd name="T81" fmla="*/ 72 h 3455"/>
              <a:gd name="T82" fmla="*/ 21 w 3099"/>
              <a:gd name="T83" fmla="*/ 43 h 3455"/>
              <a:gd name="T84" fmla="*/ 43 w 3099"/>
              <a:gd name="T85" fmla="*/ 22 h 3455"/>
              <a:gd name="T86" fmla="*/ 63 w 3099"/>
              <a:gd name="T87" fmla="*/ 11 h 3455"/>
              <a:gd name="T88" fmla="*/ 90 w 3099"/>
              <a:gd name="T89" fmla="*/ 2 h 3455"/>
              <a:gd name="T90" fmla="*/ 133 w 3099"/>
              <a:gd name="T91" fmla="*/ 0 h 3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99" h="3455">
                <a:moveTo>
                  <a:pt x="374" y="220"/>
                </a:moveTo>
                <a:lnTo>
                  <a:pt x="1760" y="1621"/>
                </a:lnTo>
                <a:lnTo>
                  <a:pt x="1782" y="1644"/>
                </a:lnTo>
                <a:lnTo>
                  <a:pt x="1797" y="1667"/>
                </a:lnTo>
                <a:lnTo>
                  <a:pt x="1809" y="1688"/>
                </a:lnTo>
                <a:lnTo>
                  <a:pt x="1814" y="1709"/>
                </a:lnTo>
                <a:lnTo>
                  <a:pt x="1814" y="1730"/>
                </a:lnTo>
                <a:lnTo>
                  <a:pt x="1809" y="1751"/>
                </a:lnTo>
                <a:lnTo>
                  <a:pt x="1798" y="1772"/>
                </a:lnTo>
                <a:lnTo>
                  <a:pt x="1782" y="1795"/>
                </a:lnTo>
                <a:lnTo>
                  <a:pt x="1761" y="1818"/>
                </a:lnTo>
                <a:lnTo>
                  <a:pt x="375" y="3235"/>
                </a:lnTo>
                <a:lnTo>
                  <a:pt x="437" y="3235"/>
                </a:lnTo>
                <a:lnTo>
                  <a:pt x="1339" y="3234"/>
                </a:lnTo>
                <a:lnTo>
                  <a:pt x="1344" y="3232"/>
                </a:lnTo>
                <a:lnTo>
                  <a:pt x="1351" y="3228"/>
                </a:lnTo>
                <a:lnTo>
                  <a:pt x="1359" y="3223"/>
                </a:lnTo>
                <a:lnTo>
                  <a:pt x="2760" y="1806"/>
                </a:lnTo>
                <a:lnTo>
                  <a:pt x="2838" y="1727"/>
                </a:lnTo>
                <a:lnTo>
                  <a:pt x="2676" y="1565"/>
                </a:lnTo>
                <a:lnTo>
                  <a:pt x="2016" y="897"/>
                </a:lnTo>
                <a:lnTo>
                  <a:pt x="1355" y="228"/>
                </a:lnTo>
                <a:lnTo>
                  <a:pt x="1350" y="225"/>
                </a:lnTo>
                <a:lnTo>
                  <a:pt x="1342" y="222"/>
                </a:lnTo>
                <a:lnTo>
                  <a:pt x="1334" y="221"/>
                </a:lnTo>
                <a:lnTo>
                  <a:pt x="503" y="220"/>
                </a:lnTo>
                <a:lnTo>
                  <a:pt x="374" y="220"/>
                </a:lnTo>
                <a:close/>
                <a:moveTo>
                  <a:pt x="1362" y="0"/>
                </a:moveTo>
                <a:lnTo>
                  <a:pt x="1397" y="2"/>
                </a:lnTo>
                <a:lnTo>
                  <a:pt x="1430" y="9"/>
                </a:lnTo>
                <a:lnTo>
                  <a:pt x="1460" y="22"/>
                </a:lnTo>
                <a:lnTo>
                  <a:pt x="1488" y="39"/>
                </a:lnTo>
                <a:lnTo>
                  <a:pt x="1514" y="62"/>
                </a:lnTo>
                <a:lnTo>
                  <a:pt x="2111" y="668"/>
                </a:lnTo>
                <a:lnTo>
                  <a:pt x="2710" y="1274"/>
                </a:lnTo>
                <a:lnTo>
                  <a:pt x="3056" y="1624"/>
                </a:lnTo>
                <a:lnTo>
                  <a:pt x="3073" y="1644"/>
                </a:lnTo>
                <a:lnTo>
                  <a:pt x="3086" y="1666"/>
                </a:lnTo>
                <a:lnTo>
                  <a:pt x="3095" y="1690"/>
                </a:lnTo>
                <a:lnTo>
                  <a:pt x="3099" y="1714"/>
                </a:lnTo>
                <a:lnTo>
                  <a:pt x="3099" y="1740"/>
                </a:lnTo>
                <a:lnTo>
                  <a:pt x="3095" y="1764"/>
                </a:lnTo>
                <a:lnTo>
                  <a:pt x="3086" y="1788"/>
                </a:lnTo>
                <a:lnTo>
                  <a:pt x="3074" y="1810"/>
                </a:lnTo>
                <a:lnTo>
                  <a:pt x="3057" y="1830"/>
                </a:lnTo>
                <a:lnTo>
                  <a:pt x="2903" y="1986"/>
                </a:lnTo>
                <a:lnTo>
                  <a:pt x="2199" y="2698"/>
                </a:lnTo>
                <a:lnTo>
                  <a:pt x="1493" y="3410"/>
                </a:lnTo>
                <a:lnTo>
                  <a:pt x="1476" y="3424"/>
                </a:lnTo>
                <a:lnTo>
                  <a:pt x="1458" y="3434"/>
                </a:lnTo>
                <a:lnTo>
                  <a:pt x="1437" y="3442"/>
                </a:lnTo>
                <a:lnTo>
                  <a:pt x="1416" y="3449"/>
                </a:lnTo>
                <a:lnTo>
                  <a:pt x="1396" y="3452"/>
                </a:lnTo>
                <a:lnTo>
                  <a:pt x="1376" y="3454"/>
                </a:lnTo>
                <a:lnTo>
                  <a:pt x="654" y="3455"/>
                </a:lnTo>
                <a:lnTo>
                  <a:pt x="330" y="3455"/>
                </a:lnTo>
                <a:lnTo>
                  <a:pt x="126" y="3455"/>
                </a:lnTo>
                <a:lnTo>
                  <a:pt x="105" y="3454"/>
                </a:lnTo>
                <a:lnTo>
                  <a:pt x="85" y="3451"/>
                </a:lnTo>
                <a:lnTo>
                  <a:pt x="62" y="3443"/>
                </a:lnTo>
                <a:lnTo>
                  <a:pt x="42" y="3432"/>
                </a:lnTo>
                <a:lnTo>
                  <a:pt x="26" y="3417"/>
                </a:lnTo>
                <a:lnTo>
                  <a:pt x="13" y="3399"/>
                </a:lnTo>
                <a:lnTo>
                  <a:pt x="4" y="3380"/>
                </a:lnTo>
                <a:lnTo>
                  <a:pt x="0" y="3358"/>
                </a:lnTo>
                <a:lnTo>
                  <a:pt x="0" y="3336"/>
                </a:lnTo>
                <a:lnTo>
                  <a:pt x="5" y="3315"/>
                </a:lnTo>
                <a:lnTo>
                  <a:pt x="16" y="3294"/>
                </a:lnTo>
                <a:lnTo>
                  <a:pt x="29" y="3275"/>
                </a:lnTo>
                <a:lnTo>
                  <a:pt x="47" y="3257"/>
                </a:lnTo>
                <a:lnTo>
                  <a:pt x="429" y="2871"/>
                </a:lnTo>
                <a:lnTo>
                  <a:pt x="1552" y="1734"/>
                </a:lnTo>
                <a:lnTo>
                  <a:pt x="1554" y="1732"/>
                </a:lnTo>
                <a:lnTo>
                  <a:pt x="1485" y="1660"/>
                </a:lnTo>
                <a:lnTo>
                  <a:pt x="1386" y="1557"/>
                </a:lnTo>
                <a:lnTo>
                  <a:pt x="1289" y="1458"/>
                </a:lnTo>
                <a:lnTo>
                  <a:pt x="48" y="214"/>
                </a:lnTo>
                <a:lnTo>
                  <a:pt x="29" y="191"/>
                </a:lnTo>
                <a:lnTo>
                  <a:pt x="14" y="164"/>
                </a:lnTo>
                <a:lnTo>
                  <a:pt x="7" y="136"/>
                </a:lnTo>
                <a:lnTo>
                  <a:pt x="4" y="106"/>
                </a:lnTo>
                <a:lnTo>
                  <a:pt x="7" y="72"/>
                </a:lnTo>
                <a:lnTo>
                  <a:pt x="12" y="57"/>
                </a:lnTo>
                <a:lnTo>
                  <a:pt x="21" y="43"/>
                </a:lnTo>
                <a:lnTo>
                  <a:pt x="32" y="31"/>
                </a:lnTo>
                <a:lnTo>
                  <a:pt x="43" y="22"/>
                </a:lnTo>
                <a:lnTo>
                  <a:pt x="55" y="16"/>
                </a:lnTo>
                <a:lnTo>
                  <a:pt x="63" y="11"/>
                </a:lnTo>
                <a:lnTo>
                  <a:pt x="68" y="8"/>
                </a:lnTo>
                <a:lnTo>
                  <a:pt x="90" y="2"/>
                </a:lnTo>
                <a:lnTo>
                  <a:pt x="112" y="0"/>
                </a:lnTo>
                <a:lnTo>
                  <a:pt x="133" y="0"/>
                </a:lnTo>
                <a:lnTo>
                  <a:pt x="136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5" name="Freeform 337">
            <a:extLst>
              <a:ext uri="{FF2B5EF4-FFF2-40B4-BE49-F238E27FC236}">
                <a16:creationId xmlns:a16="http://schemas.microsoft.com/office/drawing/2014/main" id="{2A2D9237-860A-929E-03AC-B15180F5B9BE}"/>
              </a:ext>
            </a:extLst>
          </p:cNvPr>
          <p:cNvSpPr>
            <a:spLocks noEditPoints="1"/>
          </p:cNvSpPr>
          <p:nvPr/>
        </p:nvSpPr>
        <p:spPr bwMode="auto">
          <a:xfrm rot="5400000">
            <a:off x="1902130" y="4432631"/>
            <a:ext cx="273050" cy="304800"/>
          </a:xfrm>
          <a:custGeom>
            <a:avLst/>
            <a:gdLst>
              <a:gd name="T0" fmla="*/ 1760 w 3099"/>
              <a:gd name="T1" fmla="*/ 1621 h 3455"/>
              <a:gd name="T2" fmla="*/ 1797 w 3099"/>
              <a:gd name="T3" fmla="*/ 1667 h 3455"/>
              <a:gd name="T4" fmla="*/ 1814 w 3099"/>
              <a:gd name="T5" fmla="*/ 1709 h 3455"/>
              <a:gd name="T6" fmla="*/ 1809 w 3099"/>
              <a:gd name="T7" fmla="*/ 1751 h 3455"/>
              <a:gd name="T8" fmla="*/ 1782 w 3099"/>
              <a:gd name="T9" fmla="*/ 1795 h 3455"/>
              <a:gd name="T10" fmla="*/ 375 w 3099"/>
              <a:gd name="T11" fmla="*/ 3235 h 3455"/>
              <a:gd name="T12" fmla="*/ 1339 w 3099"/>
              <a:gd name="T13" fmla="*/ 3234 h 3455"/>
              <a:gd name="T14" fmla="*/ 1351 w 3099"/>
              <a:gd name="T15" fmla="*/ 3228 h 3455"/>
              <a:gd name="T16" fmla="*/ 2760 w 3099"/>
              <a:gd name="T17" fmla="*/ 1806 h 3455"/>
              <a:gd name="T18" fmla="*/ 2676 w 3099"/>
              <a:gd name="T19" fmla="*/ 1565 h 3455"/>
              <a:gd name="T20" fmla="*/ 1355 w 3099"/>
              <a:gd name="T21" fmla="*/ 228 h 3455"/>
              <a:gd name="T22" fmla="*/ 1342 w 3099"/>
              <a:gd name="T23" fmla="*/ 222 h 3455"/>
              <a:gd name="T24" fmla="*/ 503 w 3099"/>
              <a:gd name="T25" fmla="*/ 220 h 3455"/>
              <a:gd name="T26" fmla="*/ 1362 w 3099"/>
              <a:gd name="T27" fmla="*/ 0 h 3455"/>
              <a:gd name="T28" fmla="*/ 1430 w 3099"/>
              <a:gd name="T29" fmla="*/ 9 h 3455"/>
              <a:gd name="T30" fmla="*/ 1488 w 3099"/>
              <a:gd name="T31" fmla="*/ 39 h 3455"/>
              <a:gd name="T32" fmla="*/ 2111 w 3099"/>
              <a:gd name="T33" fmla="*/ 668 h 3455"/>
              <a:gd name="T34" fmla="*/ 3056 w 3099"/>
              <a:gd name="T35" fmla="*/ 1624 h 3455"/>
              <a:gd name="T36" fmla="*/ 3086 w 3099"/>
              <a:gd name="T37" fmla="*/ 1666 h 3455"/>
              <a:gd name="T38" fmla="*/ 3099 w 3099"/>
              <a:gd name="T39" fmla="*/ 1714 h 3455"/>
              <a:gd name="T40" fmla="*/ 3095 w 3099"/>
              <a:gd name="T41" fmla="*/ 1764 h 3455"/>
              <a:gd name="T42" fmla="*/ 3074 w 3099"/>
              <a:gd name="T43" fmla="*/ 1810 h 3455"/>
              <a:gd name="T44" fmla="*/ 2903 w 3099"/>
              <a:gd name="T45" fmla="*/ 1986 h 3455"/>
              <a:gd name="T46" fmla="*/ 1493 w 3099"/>
              <a:gd name="T47" fmla="*/ 3410 h 3455"/>
              <a:gd name="T48" fmla="*/ 1458 w 3099"/>
              <a:gd name="T49" fmla="*/ 3434 h 3455"/>
              <a:gd name="T50" fmla="*/ 1416 w 3099"/>
              <a:gd name="T51" fmla="*/ 3449 h 3455"/>
              <a:gd name="T52" fmla="*/ 1376 w 3099"/>
              <a:gd name="T53" fmla="*/ 3454 h 3455"/>
              <a:gd name="T54" fmla="*/ 330 w 3099"/>
              <a:gd name="T55" fmla="*/ 3455 h 3455"/>
              <a:gd name="T56" fmla="*/ 105 w 3099"/>
              <a:gd name="T57" fmla="*/ 3454 h 3455"/>
              <a:gd name="T58" fmla="*/ 62 w 3099"/>
              <a:gd name="T59" fmla="*/ 3443 h 3455"/>
              <a:gd name="T60" fmla="*/ 26 w 3099"/>
              <a:gd name="T61" fmla="*/ 3417 h 3455"/>
              <a:gd name="T62" fmla="*/ 4 w 3099"/>
              <a:gd name="T63" fmla="*/ 3380 h 3455"/>
              <a:gd name="T64" fmla="*/ 0 w 3099"/>
              <a:gd name="T65" fmla="*/ 3336 h 3455"/>
              <a:gd name="T66" fmla="*/ 16 w 3099"/>
              <a:gd name="T67" fmla="*/ 3294 h 3455"/>
              <a:gd name="T68" fmla="*/ 47 w 3099"/>
              <a:gd name="T69" fmla="*/ 3257 h 3455"/>
              <a:gd name="T70" fmla="*/ 1552 w 3099"/>
              <a:gd name="T71" fmla="*/ 1734 h 3455"/>
              <a:gd name="T72" fmla="*/ 1485 w 3099"/>
              <a:gd name="T73" fmla="*/ 1660 h 3455"/>
              <a:gd name="T74" fmla="*/ 1289 w 3099"/>
              <a:gd name="T75" fmla="*/ 1458 h 3455"/>
              <a:gd name="T76" fmla="*/ 29 w 3099"/>
              <a:gd name="T77" fmla="*/ 191 h 3455"/>
              <a:gd name="T78" fmla="*/ 7 w 3099"/>
              <a:gd name="T79" fmla="*/ 136 h 3455"/>
              <a:gd name="T80" fmla="*/ 7 w 3099"/>
              <a:gd name="T81" fmla="*/ 72 h 3455"/>
              <a:gd name="T82" fmla="*/ 21 w 3099"/>
              <a:gd name="T83" fmla="*/ 43 h 3455"/>
              <a:gd name="T84" fmla="*/ 43 w 3099"/>
              <a:gd name="T85" fmla="*/ 22 h 3455"/>
              <a:gd name="T86" fmla="*/ 63 w 3099"/>
              <a:gd name="T87" fmla="*/ 11 h 3455"/>
              <a:gd name="T88" fmla="*/ 90 w 3099"/>
              <a:gd name="T89" fmla="*/ 2 h 3455"/>
              <a:gd name="T90" fmla="*/ 133 w 3099"/>
              <a:gd name="T91" fmla="*/ 0 h 3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99" h="3455">
                <a:moveTo>
                  <a:pt x="374" y="220"/>
                </a:moveTo>
                <a:lnTo>
                  <a:pt x="1760" y="1621"/>
                </a:lnTo>
                <a:lnTo>
                  <a:pt x="1782" y="1644"/>
                </a:lnTo>
                <a:lnTo>
                  <a:pt x="1797" y="1667"/>
                </a:lnTo>
                <a:lnTo>
                  <a:pt x="1809" y="1688"/>
                </a:lnTo>
                <a:lnTo>
                  <a:pt x="1814" y="1709"/>
                </a:lnTo>
                <a:lnTo>
                  <a:pt x="1814" y="1730"/>
                </a:lnTo>
                <a:lnTo>
                  <a:pt x="1809" y="1751"/>
                </a:lnTo>
                <a:lnTo>
                  <a:pt x="1798" y="1772"/>
                </a:lnTo>
                <a:lnTo>
                  <a:pt x="1782" y="1795"/>
                </a:lnTo>
                <a:lnTo>
                  <a:pt x="1761" y="1818"/>
                </a:lnTo>
                <a:lnTo>
                  <a:pt x="375" y="3235"/>
                </a:lnTo>
                <a:lnTo>
                  <a:pt x="437" y="3235"/>
                </a:lnTo>
                <a:lnTo>
                  <a:pt x="1339" y="3234"/>
                </a:lnTo>
                <a:lnTo>
                  <a:pt x="1344" y="3232"/>
                </a:lnTo>
                <a:lnTo>
                  <a:pt x="1351" y="3228"/>
                </a:lnTo>
                <a:lnTo>
                  <a:pt x="1359" y="3223"/>
                </a:lnTo>
                <a:lnTo>
                  <a:pt x="2760" y="1806"/>
                </a:lnTo>
                <a:lnTo>
                  <a:pt x="2838" y="1727"/>
                </a:lnTo>
                <a:lnTo>
                  <a:pt x="2676" y="1565"/>
                </a:lnTo>
                <a:lnTo>
                  <a:pt x="2016" y="897"/>
                </a:lnTo>
                <a:lnTo>
                  <a:pt x="1355" y="228"/>
                </a:lnTo>
                <a:lnTo>
                  <a:pt x="1350" y="225"/>
                </a:lnTo>
                <a:lnTo>
                  <a:pt x="1342" y="222"/>
                </a:lnTo>
                <a:lnTo>
                  <a:pt x="1334" y="221"/>
                </a:lnTo>
                <a:lnTo>
                  <a:pt x="503" y="220"/>
                </a:lnTo>
                <a:lnTo>
                  <a:pt x="374" y="220"/>
                </a:lnTo>
                <a:close/>
                <a:moveTo>
                  <a:pt x="1362" y="0"/>
                </a:moveTo>
                <a:lnTo>
                  <a:pt x="1397" y="2"/>
                </a:lnTo>
                <a:lnTo>
                  <a:pt x="1430" y="9"/>
                </a:lnTo>
                <a:lnTo>
                  <a:pt x="1460" y="22"/>
                </a:lnTo>
                <a:lnTo>
                  <a:pt x="1488" y="39"/>
                </a:lnTo>
                <a:lnTo>
                  <a:pt x="1514" y="62"/>
                </a:lnTo>
                <a:lnTo>
                  <a:pt x="2111" y="668"/>
                </a:lnTo>
                <a:lnTo>
                  <a:pt x="2710" y="1274"/>
                </a:lnTo>
                <a:lnTo>
                  <a:pt x="3056" y="1624"/>
                </a:lnTo>
                <a:lnTo>
                  <a:pt x="3073" y="1644"/>
                </a:lnTo>
                <a:lnTo>
                  <a:pt x="3086" y="1666"/>
                </a:lnTo>
                <a:lnTo>
                  <a:pt x="3095" y="1690"/>
                </a:lnTo>
                <a:lnTo>
                  <a:pt x="3099" y="1714"/>
                </a:lnTo>
                <a:lnTo>
                  <a:pt x="3099" y="1740"/>
                </a:lnTo>
                <a:lnTo>
                  <a:pt x="3095" y="1764"/>
                </a:lnTo>
                <a:lnTo>
                  <a:pt x="3086" y="1788"/>
                </a:lnTo>
                <a:lnTo>
                  <a:pt x="3074" y="1810"/>
                </a:lnTo>
                <a:lnTo>
                  <a:pt x="3057" y="1830"/>
                </a:lnTo>
                <a:lnTo>
                  <a:pt x="2903" y="1986"/>
                </a:lnTo>
                <a:lnTo>
                  <a:pt x="2199" y="2698"/>
                </a:lnTo>
                <a:lnTo>
                  <a:pt x="1493" y="3410"/>
                </a:lnTo>
                <a:lnTo>
                  <a:pt x="1476" y="3424"/>
                </a:lnTo>
                <a:lnTo>
                  <a:pt x="1458" y="3434"/>
                </a:lnTo>
                <a:lnTo>
                  <a:pt x="1437" y="3442"/>
                </a:lnTo>
                <a:lnTo>
                  <a:pt x="1416" y="3449"/>
                </a:lnTo>
                <a:lnTo>
                  <a:pt x="1396" y="3452"/>
                </a:lnTo>
                <a:lnTo>
                  <a:pt x="1376" y="3454"/>
                </a:lnTo>
                <a:lnTo>
                  <a:pt x="654" y="3455"/>
                </a:lnTo>
                <a:lnTo>
                  <a:pt x="330" y="3455"/>
                </a:lnTo>
                <a:lnTo>
                  <a:pt x="126" y="3455"/>
                </a:lnTo>
                <a:lnTo>
                  <a:pt x="105" y="3454"/>
                </a:lnTo>
                <a:lnTo>
                  <a:pt x="85" y="3451"/>
                </a:lnTo>
                <a:lnTo>
                  <a:pt x="62" y="3443"/>
                </a:lnTo>
                <a:lnTo>
                  <a:pt x="42" y="3432"/>
                </a:lnTo>
                <a:lnTo>
                  <a:pt x="26" y="3417"/>
                </a:lnTo>
                <a:lnTo>
                  <a:pt x="13" y="3399"/>
                </a:lnTo>
                <a:lnTo>
                  <a:pt x="4" y="3380"/>
                </a:lnTo>
                <a:lnTo>
                  <a:pt x="0" y="3358"/>
                </a:lnTo>
                <a:lnTo>
                  <a:pt x="0" y="3336"/>
                </a:lnTo>
                <a:lnTo>
                  <a:pt x="5" y="3315"/>
                </a:lnTo>
                <a:lnTo>
                  <a:pt x="16" y="3294"/>
                </a:lnTo>
                <a:lnTo>
                  <a:pt x="29" y="3275"/>
                </a:lnTo>
                <a:lnTo>
                  <a:pt x="47" y="3257"/>
                </a:lnTo>
                <a:lnTo>
                  <a:pt x="429" y="2871"/>
                </a:lnTo>
                <a:lnTo>
                  <a:pt x="1552" y="1734"/>
                </a:lnTo>
                <a:lnTo>
                  <a:pt x="1554" y="1732"/>
                </a:lnTo>
                <a:lnTo>
                  <a:pt x="1485" y="1660"/>
                </a:lnTo>
                <a:lnTo>
                  <a:pt x="1386" y="1557"/>
                </a:lnTo>
                <a:lnTo>
                  <a:pt x="1289" y="1458"/>
                </a:lnTo>
                <a:lnTo>
                  <a:pt x="48" y="214"/>
                </a:lnTo>
                <a:lnTo>
                  <a:pt x="29" y="191"/>
                </a:lnTo>
                <a:lnTo>
                  <a:pt x="14" y="164"/>
                </a:lnTo>
                <a:lnTo>
                  <a:pt x="7" y="136"/>
                </a:lnTo>
                <a:lnTo>
                  <a:pt x="4" y="106"/>
                </a:lnTo>
                <a:lnTo>
                  <a:pt x="7" y="72"/>
                </a:lnTo>
                <a:lnTo>
                  <a:pt x="12" y="57"/>
                </a:lnTo>
                <a:lnTo>
                  <a:pt x="21" y="43"/>
                </a:lnTo>
                <a:lnTo>
                  <a:pt x="32" y="31"/>
                </a:lnTo>
                <a:lnTo>
                  <a:pt x="43" y="22"/>
                </a:lnTo>
                <a:lnTo>
                  <a:pt x="55" y="16"/>
                </a:lnTo>
                <a:lnTo>
                  <a:pt x="63" y="11"/>
                </a:lnTo>
                <a:lnTo>
                  <a:pt x="68" y="8"/>
                </a:lnTo>
                <a:lnTo>
                  <a:pt x="90" y="2"/>
                </a:lnTo>
                <a:lnTo>
                  <a:pt x="112" y="0"/>
                </a:lnTo>
                <a:lnTo>
                  <a:pt x="133" y="0"/>
                </a:lnTo>
                <a:lnTo>
                  <a:pt x="136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6" name="Freeform 337">
            <a:extLst>
              <a:ext uri="{FF2B5EF4-FFF2-40B4-BE49-F238E27FC236}">
                <a16:creationId xmlns:a16="http://schemas.microsoft.com/office/drawing/2014/main" id="{9BA6B643-552A-1AF1-7519-3DE15475A69A}"/>
              </a:ext>
            </a:extLst>
          </p:cNvPr>
          <p:cNvSpPr>
            <a:spLocks noEditPoints="1"/>
          </p:cNvSpPr>
          <p:nvPr/>
        </p:nvSpPr>
        <p:spPr bwMode="auto">
          <a:xfrm rot="16200000">
            <a:off x="495296" y="4432631"/>
            <a:ext cx="273050" cy="304800"/>
          </a:xfrm>
          <a:custGeom>
            <a:avLst/>
            <a:gdLst>
              <a:gd name="T0" fmla="*/ 1760 w 3099"/>
              <a:gd name="T1" fmla="*/ 1621 h 3455"/>
              <a:gd name="T2" fmla="*/ 1797 w 3099"/>
              <a:gd name="T3" fmla="*/ 1667 h 3455"/>
              <a:gd name="T4" fmla="*/ 1814 w 3099"/>
              <a:gd name="T5" fmla="*/ 1709 h 3455"/>
              <a:gd name="T6" fmla="*/ 1809 w 3099"/>
              <a:gd name="T7" fmla="*/ 1751 h 3455"/>
              <a:gd name="T8" fmla="*/ 1782 w 3099"/>
              <a:gd name="T9" fmla="*/ 1795 h 3455"/>
              <a:gd name="T10" fmla="*/ 375 w 3099"/>
              <a:gd name="T11" fmla="*/ 3235 h 3455"/>
              <a:gd name="T12" fmla="*/ 1339 w 3099"/>
              <a:gd name="T13" fmla="*/ 3234 h 3455"/>
              <a:gd name="T14" fmla="*/ 1351 w 3099"/>
              <a:gd name="T15" fmla="*/ 3228 h 3455"/>
              <a:gd name="T16" fmla="*/ 2760 w 3099"/>
              <a:gd name="T17" fmla="*/ 1806 h 3455"/>
              <a:gd name="T18" fmla="*/ 2676 w 3099"/>
              <a:gd name="T19" fmla="*/ 1565 h 3455"/>
              <a:gd name="T20" fmla="*/ 1355 w 3099"/>
              <a:gd name="T21" fmla="*/ 228 h 3455"/>
              <a:gd name="T22" fmla="*/ 1342 w 3099"/>
              <a:gd name="T23" fmla="*/ 222 h 3455"/>
              <a:gd name="T24" fmla="*/ 503 w 3099"/>
              <a:gd name="T25" fmla="*/ 220 h 3455"/>
              <a:gd name="T26" fmla="*/ 1362 w 3099"/>
              <a:gd name="T27" fmla="*/ 0 h 3455"/>
              <a:gd name="T28" fmla="*/ 1430 w 3099"/>
              <a:gd name="T29" fmla="*/ 9 h 3455"/>
              <a:gd name="T30" fmla="*/ 1488 w 3099"/>
              <a:gd name="T31" fmla="*/ 39 h 3455"/>
              <a:gd name="T32" fmla="*/ 2111 w 3099"/>
              <a:gd name="T33" fmla="*/ 668 h 3455"/>
              <a:gd name="T34" fmla="*/ 3056 w 3099"/>
              <a:gd name="T35" fmla="*/ 1624 h 3455"/>
              <a:gd name="T36" fmla="*/ 3086 w 3099"/>
              <a:gd name="T37" fmla="*/ 1666 h 3455"/>
              <a:gd name="T38" fmla="*/ 3099 w 3099"/>
              <a:gd name="T39" fmla="*/ 1714 h 3455"/>
              <a:gd name="T40" fmla="*/ 3095 w 3099"/>
              <a:gd name="T41" fmla="*/ 1764 h 3455"/>
              <a:gd name="T42" fmla="*/ 3074 w 3099"/>
              <a:gd name="T43" fmla="*/ 1810 h 3455"/>
              <a:gd name="T44" fmla="*/ 2903 w 3099"/>
              <a:gd name="T45" fmla="*/ 1986 h 3455"/>
              <a:gd name="T46" fmla="*/ 1493 w 3099"/>
              <a:gd name="T47" fmla="*/ 3410 h 3455"/>
              <a:gd name="T48" fmla="*/ 1458 w 3099"/>
              <a:gd name="T49" fmla="*/ 3434 h 3455"/>
              <a:gd name="T50" fmla="*/ 1416 w 3099"/>
              <a:gd name="T51" fmla="*/ 3449 h 3455"/>
              <a:gd name="T52" fmla="*/ 1376 w 3099"/>
              <a:gd name="T53" fmla="*/ 3454 h 3455"/>
              <a:gd name="T54" fmla="*/ 330 w 3099"/>
              <a:gd name="T55" fmla="*/ 3455 h 3455"/>
              <a:gd name="T56" fmla="*/ 105 w 3099"/>
              <a:gd name="T57" fmla="*/ 3454 h 3455"/>
              <a:gd name="T58" fmla="*/ 62 w 3099"/>
              <a:gd name="T59" fmla="*/ 3443 h 3455"/>
              <a:gd name="T60" fmla="*/ 26 w 3099"/>
              <a:gd name="T61" fmla="*/ 3417 h 3455"/>
              <a:gd name="T62" fmla="*/ 4 w 3099"/>
              <a:gd name="T63" fmla="*/ 3380 h 3455"/>
              <a:gd name="T64" fmla="*/ 0 w 3099"/>
              <a:gd name="T65" fmla="*/ 3336 h 3455"/>
              <a:gd name="T66" fmla="*/ 16 w 3099"/>
              <a:gd name="T67" fmla="*/ 3294 h 3455"/>
              <a:gd name="T68" fmla="*/ 47 w 3099"/>
              <a:gd name="T69" fmla="*/ 3257 h 3455"/>
              <a:gd name="T70" fmla="*/ 1552 w 3099"/>
              <a:gd name="T71" fmla="*/ 1734 h 3455"/>
              <a:gd name="T72" fmla="*/ 1485 w 3099"/>
              <a:gd name="T73" fmla="*/ 1660 h 3455"/>
              <a:gd name="T74" fmla="*/ 1289 w 3099"/>
              <a:gd name="T75" fmla="*/ 1458 h 3455"/>
              <a:gd name="T76" fmla="*/ 29 w 3099"/>
              <a:gd name="T77" fmla="*/ 191 h 3455"/>
              <a:gd name="T78" fmla="*/ 7 w 3099"/>
              <a:gd name="T79" fmla="*/ 136 h 3455"/>
              <a:gd name="T80" fmla="*/ 7 w 3099"/>
              <a:gd name="T81" fmla="*/ 72 h 3455"/>
              <a:gd name="T82" fmla="*/ 21 w 3099"/>
              <a:gd name="T83" fmla="*/ 43 h 3455"/>
              <a:gd name="T84" fmla="*/ 43 w 3099"/>
              <a:gd name="T85" fmla="*/ 22 h 3455"/>
              <a:gd name="T86" fmla="*/ 63 w 3099"/>
              <a:gd name="T87" fmla="*/ 11 h 3455"/>
              <a:gd name="T88" fmla="*/ 90 w 3099"/>
              <a:gd name="T89" fmla="*/ 2 h 3455"/>
              <a:gd name="T90" fmla="*/ 133 w 3099"/>
              <a:gd name="T91" fmla="*/ 0 h 3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99" h="3455">
                <a:moveTo>
                  <a:pt x="374" y="220"/>
                </a:moveTo>
                <a:lnTo>
                  <a:pt x="1760" y="1621"/>
                </a:lnTo>
                <a:lnTo>
                  <a:pt x="1782" y="1644"/>
                </a:lnTo>
                <a:lnTo>
                  <a:pt x="1797" y="1667"/>
                </a:lnTo>
                <a:lnTo>
                  <a:pt x="1809" y="1688"/>
                </a:lnTo>
                <a:lnTo>
                  <a:pt x="1814" y="1709"/>
                </a:lnTo>
                <a:lnTo>
                  <a:pt x="1814" y="1730"/>
                </a:lnTo>
                <a:lnTo>
                  <a:pt x="1809" y="1751"/>
                </a:lnTo>
                <a:lnTo>
                  <a:pt x="1798" y="1772"/>
                </a:lnTo>
                <a:lnTo>
                  <a:pt x="1782" y="1795"/>
                </a:lnTo>
                <a:lnTo>
                  <a:pt x="1761" y="1818"/>
                </a:lnTo>
                <a:lnTo>
                  <a:pt x="375" y="3235"/>
                </a:lnTo>
                <a:lnTo>
                  <a:pt x="437" y="3235"/>
                </a:lnTo>
                <a:lnTo>
                  <a:pt x="1339" y="3234"/>
                </a:lnTo>
                <a:lnTo>
                  <a:pt x="1344" y="3232"/>
                </a:lnTo>
                <a:lnTo>
                  <a:pt x="1351" y="3228"/>
                </a:lnTo>
                <a:lnTo>
                  <a:pt x="1359" y="3223"/>
                </a:lnTo>
                <a:lnTo>
                  <a:pt x="2760" y="1806"/>
                </a:lnTo>
                <a:lnTo>
                  <a:pt x="2838" y="1727"/>
                </a:lnTo>
                <a:lnTo>
                  <a:pt x="2676" y="1565"/>
                </a:lnTo>
                <a:lnTo>
                  <a:pt x="2016" y="897"/>
                </a:lnTo>
                <a:lnTo>
                  <a:pt x="1355" y="228"/>
                </a:lnTo>
                <a:lnTo>
                  <a:pt x="1350" y="225"/>
                </a:lnTo>
                <a:lnTo>
                  <a:pt x="1342" y="222"/>
                </a:lnTo>
                <a:lnTo>
                  <a:pt x="1334" y="221"/>
                </a:lnTo>
                <a:lnTo>
                  <a:pt x="503" y="220"/>
                </a:lnTo>
                <a:lnTo>
                  <a:pt x="374" y="220"/>
                </a:lnTo>
                <a:close/>
                <a:moveTo>
                  <a:pt x="1362" y="0"/>
                </a:moveTo>
                <a:lnTo>
                  <a:pt x="1397" y="2"/>
                </a:lnTo>
                <a:lnTo>
                  <a:pt x="1430" y="9"/>
                </a:lnTo>
                <a:lnTo>
                  <a:pt x="1460" y="22"/>
                </a:lnTo>
                <a:lnTo>
                  <a:pt x="1488" y="39"/>
                </a:lnTo>
                <a:lnTo>
                  <a:pt x="1514" y="62"/>
                </a:lnTo>
                <a:lnTo>
                  <a:pt x="2111" y="668"/>
                </a:lnTo>
                <a:lnTo>
                  <a:pt x="2710" y="1274"/>
                </a:lnTo>
                <a:lnTo>
                  <a:pt x="3056" y="1624"/>
                </a:lnTo>
                <a:lnTo>
                  <a:pt x="3073" y="1644"/>
                </a:lnTo>
                <a:lnTo>
                  <a:pt x="3086" y="1666"/>
                </a:lnTo>
                <a:lnTo>
                  <a:pt x="3095" y="1690"/>
                </a:lnTo>
                <a:lnTo>
                  <a:pt x="3099" y="1714"/>
                </a:lnTo>
                <a:lnTo>
                  <a:pt x="3099" y="1740"/>
                </a:lnTo>
                <a:lnTo>
                  <a:pt x="3095" y="1764"/>
                </a:lnTo>
                <a:lnTo>
                  <a:pt x="3086" y="1788"/>
                </a:lnTo>
                <a:lnTo>
                  <a:pt x="3074" y="1810"/>
                </a:lnTo>
                <a:lnTo>
                  <a:pt x="3057" y="1830"/>
                </a:lnTo>
                <a:lnTo>
                  <a:pt x="2903" y="1986"/>
                </a:lnTo>
                <a:lnTo>
                  <a:pt x="2199" y="2698"/>
                </a:lnTo>
                <a:lnTo>
                  <a:pt x="1493" y="3410"/>
                </a:lnTo>
                <a:lnTo>
                  <a:pt x="1476" y="3424"/>
                </a:lnTo>
                <a:lnTo>
                  <a:pt x="1458" y="3434"/>
                </a:lnTo>
                <a:lnTo>
                  <a:pt x="1437" y="3442"/>
                </a:lnTo>
                <a:lnTo>
                  <a:pt x="1416" y="3449"/>
                </a:lnTo>
                <a:lnTo>
                  <a:pt x="1396" y="3452"/>
                </a:lnTo>
                <a:lnTo>
                  <a:pt x="1376" y="3454"/>
                </a:lnTo>
                <a:lnTo>
                  <a:pt x="654" y="3455"/>
                </a:lnTo>
                <a:lnTo>
                  <a:pt x="330" y="3455"/>
                </a:lnTo>
                <a:lnTo>
                  <a:pt x="126" y="3455"/>
                </a:lnTo>
                <a:lnTo>
                  <a:pt x="105" y="3454"/>
                </a:lnTo>
                <a:lnTo>
                  <a:pt x="85" y="3451"/>
                </a:lnTo>
                <a:lnTo>
                  <a:pt x="62" y="3443"/>
                </a:lnTo>
                <a:lnTo>
                  <a:pt x="42" y="3432"/>
                </a:lnTo>
                <a:lnTo>
                  <a:pt x="26" y="3417"/>
                </a:lnTo>
                <a:lnTo>
                  <a:pt x="13" y="3399"/>
                </a:lnTo>
                <a:lnTo>
                  <a:pt x="4" y="3380"/>
                </a:lnTo>
                <a:lnTo>
                  <a:pt x="0" y="3358"/>
                </a:lnTo>
                <a:lnTo>
                  <a:pt x="0" y="3336"/>
                </a:lnTo>
                <a:lnTo>
                  <a:pt x="5" y="3315"/>
                </a:lnTo>
                <a:lnTo>
                  <a:pt x="16" y="3294"/>
                </a:lnTo>
                <a:lnTo>
                  <a:pt x="29" y="3275"/>
                </a:lnTo>
                <a:lnTo>
                  <a:pt x="47" y="3257"/>
                </a:lnTo>
                <a:lnTo>
                  <a:pt x="429" y="2871"/>
                </a:lnTo>
                <a:lnTo>
                  <a:pt x="1552" y="1734"/>
                </a:lnTo>
                <a:lnTo>
                  <a:pt x="1554" y="1732"/>
                </a:lnTo>
                <a:lnTo>
                  <a:pt x="1485" y="1660"/>
                </a:lnTo>
                <a:lnTo>
                  <a:pt x="1386" y="1557"/>
                </a:lnTo>
                <a:lnTo>
                  <a:pt x="1289" y="1458"/>
                </a:lnTo>
                <a:lnTo>
                  <a:pt x="48" y="214"/>
                </a:lnTo>
                <a:lnTo>
                  <a:pt x="29" y="191"/>
                </a:lnTo>
                <a:lnTo>
                  <a:pt x="14" y="164"/>
                </a:lnTo>
                <a:lnTo>
                  <a:pt x="7" y="136"/>
                </a:lnTo>
                <a:lnTo>
                  <a:pt x="4" y="106"/>
                </a:lnTo>
                <a:lnTo>
                  <a:pt x="7" y="72"/>
                </a:lnTo>
                <a:lnTo>
                  <a:pt x="12" y="57"/>
                </a:lnTo>
                <a:lnTo>
                  <a:pt x="21" y="43"/>
                </a:lnTo>
                <a:lnTo>
                  <a:pt x="32" y="31"/>
                </a:lnTo>
                <a:lnTo>
                  <a:pt x="43" y="22"/>
                </a:lnTo>
                <a:lnTo>
                  <a:pt x="55" y="16"/>
                </a:lnTo>
                <a:lnTo>
                  <a:pt x="63" y="11"/>
                </a:lnTo>
                <a:lnTo>
                  <a:pt x="68" y="8"/>
                </a:lnTo>
                <a:lnTo>
                  <a:pt x="90" y="2"/>
                </a:lnTo>
                <a:lnTo>
                  <a:pt x="112" y="0"/>
                </a:lnTo>
                <a:lnTo>
                  <a:pt x="133" y="0"/>
                </a:lnTo>
                <a:lnTo>
                  <a:pt x="136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7" name="Freeform 337">
            <a:extLst>
              <a:ext uri="{FF2B5EF4-FFF2-40B4-BE49-F238E27FC236}">
                <a16:creationId xmlns:a16="http://schemas.microsoft.com/office/drawing/2014/main" id="{744DC2D1-F376-83B2-385F-FB8902193D3F}"/>
              </a:ext>
            </a:extLst>
          </p:cNvPr>
          <p:cNvSpPr>
            <a:spLocks noEditPoints="1"/>
          </p:cNvSpPr>
          <p:nvPr/>
        </p:nvSpPr>
        <p:spPr bwMode="auto">
          <a:xfrm rot="10800000">
            <a:off x="495296" y="3581114"/>
            <a:ext cx="273050" cy="304800"/>
          </a:xfrm>
          <a:custGeom>
            <a:avLst/>
            <a:gdLst>
              <a:gd name="T0" fmla="*/ 1760 w 3099"/>
              <a:gd name="T1" fmla="*/ 1621 h 3455"/>
              <a:gd name="T2" fmla="*/ 1797 w 3099"/>
              <a:gd name="T3" fmla="*/ 1667 h 3455"/>
              <a:gd name="T4" fmla="*/ 1814 w 3099"/>
              <a:gd name="T5" fmla="*/ 1709 h 3455"/>
              <a:gd name="T6" fmla="*/ 1809 w 3099"/>
              <a:gd name="T7" fmla="*/ 1751 h 3455"/>
              <a:gd name="T8" fmla="*/ 1782 w 3099"/>
              <a:gd name="T9" fmla="*/ 1795 h 3455"/>
              <a:gd name="T10" fmla="*/ 375 w 3099"/>
              <a:gd name="T11" fmla="*/ 3235 h 3455"/>
              <a:gd name="T12" fmla="*/ 1339 w 3099"/>
              <a:gd name="T13" fmla="*/ 3234 h 3455"/>
              <a:gd name="T14" fmla="*/ 1351 w 3099"/>
              <a:gd name="T15" fmla="*/ 3228 h 3455"/>
              <a:gd name="T16" fmla="*/ 2760 w 3099"/>
              <a:gd name="T17" fmla="*/ 1806 h 3455"/>
              <a:gd name="T18" fmla="*/ 2676 w 3099"/>
              <a:gd name="T19" fmla="*/ 1565 h 3455"/>
              <a:gd name="T20" fmla="*/ 1355 w 3099"/>
              <a:gd name="T21" fmla="*/ 228 h 3455"/>
              <a:gd name="T22" fmla="*/ 1342 w 3099"/>
              <a:gd name="T23" fmla="*/ 222 h 3455"/>
              <a:gd name="T24" fmla="*/ 503 w 3099"/>
              <a:gd name="T25" fmla="*/ 220 h 3455"/>
              <a:gd name="T26" fmla="*/ 1362 w 3099"/>
              <a:gd name="T27" fmla="*/ 0 h 3455"/>
              <a:gd name="T28" fmla="*/ 1430 w 3099"/>
              <a:gd name="T29" fmla="*/ 9 h 3455"/>
              <a:gd name="T30" fmla="*/ 1488 w 3099"/>
              <a:gd name="T31" fmla="*/ 39 h 3455"/>
              <a:gd name="T32" fmla="*/ 2111 w 3099"/>
              <a:gd name="T33" fmla="*/ 668 h 3455"/>
              <a:gd name="T34" fmla="*/ 3056 w 3099"/>
              <a:gd name="T35" fmla="*/ 1624 h 3455"/>
              <a:gd name="T36" fmla="*/ 3086 w 3099"/>
              <a:gd name="T37" fmla="*/ 1666 h 3455"/>
              <a:gd name="T38" fmla="*/ 3099 w 3099"/>
              <a:gd name="T39" fmla="*/ 1714 h 3455"/>
              <a:gd name="T40" fmla="*/ 3095 w 3099"/>
              <a:gd name="T41" fmla="*/ 1764 h 3455"/>
              <a:gd name="T42" fmla="*/ 3074 w 3099"/>
              <a:gd name="T43" fmla="*/ 1810 h 3455"/>
              <a:gd name="T44" fmla="*/ 2903 w 3099"/>
              <a:gd name="T45" fmla="*/ 1986 h 3455"/>
              <a:gd name="T46" fmla="*/ 1493 w 3099"/>
              <a:gd name="T47" fmla="*/ 3410 h 3455"/>
              <a:gd name="T48" fmla="*/ 1458 w 3099"/>
              <a:gd name="T49" fmla="*/ 3434 h 3455"/>
              <a:gd name="T50" fmla="*/ 1416 w 3099"/>
              <a:gd name="T51" fmla="*/ 3449 h 3455"/>
              <a:gd name="T52" fmla="*/ 1376 w 3099"/>
              <a:gd name="T53" fmla="*/ 3454 h 3455"/>
              <a:gd name="T54" fmla="*/ 330 w 3099"/>
              <a:gd name="T55" fmla="*/ 3455 h 3455"/>
              <a:gd name="T56" fmla="*/ 105 w 3099"/>
              <a:gd name="T57" fmla="*/ 3454 h 3455"/>
              <a:gd name="T58" fmla="*/ 62 w 3099"/>
              <a:gd name="T59" fmla="*/ 3443 h 3455"/>
              <a:gd name="T60" fmla="*/ 26 w 3099"/>
              <a:gd name="T61" fmla="*/ 3417 h 3455"/>
              <a:gd name="T62" fmla="*/ 4 w 3099"/>
              <a:gd name="T63" fmla="*/ 3380 h 3455"/>
              <a:gd name="T64" fmla="*/ 0 w 3099"/>
              <a:gd name="T65" fmla="*/ 3336 h 3455"/>
              <a:gd name="T66" fmla="*/ 16 w 3099"/>
              <a:gd name="T67" fmla="*/ 3294 h 3455"/>
              <a:gd name="T68" fmla="*/ 47 w 3099"/>
              <a:gd name="T69" fmla="*/ 3257 h 3455"/>
              <a:gd name="T70" fmla="*/ 1552 w 3099"/>
              <a:gd name="T71" fmla="*/ 1734 h 3455"/>
              <a:gd name="T72" fmla="*/ 1485 w 3099"/>
              <a:gd name="T73" fmla="*/ 1660 h 3455"/>
              <a:gd name="T74" fmla="*/ 1289 w 3099"/>
              <a:gd name="T75" fmla="*/ 1458 h 3455"/>
              <a:gd name="T76" fmla="*/ 29 w 3099"/>
              <a:gd name="T77" fmla="*/ 191 h 3455"/>
              <a:gd name="T78" fmla="*/ 7 w 3099"/>
              <a:gd name="T79" fmla="*/ 136 h 3455"/>
              <a:gd name="T80" fmla="*/ 7 w 3099"/>
              <a:gd name="T81" fmla="*/ 72 h 3455"/>
              <a:gd name="T82" fmla="*/ 21 w 3099"/>
              <a:gd name="T83" fmla="*/ 43 h 3455"/>
              <a:gd name="T84" fmla="*/ 43 w 3099"/>
              <a:gd name="T85" fmla="*/ 22 h 3455"/>
              <a:gd name="T86" fmla="*/ 63 w 3099"/>
              <a:gd name="T87" fmla="*/ 11 h 3455"/>
              <a:gd name="T88" fmla="*/ 90 w 3099"/>
              <a:gd name="T89" fmla="*/ 2 h 3455"/>
              <a:gd name="T90" fmla="*/ 133 w 3099"/>
              <a:gd name="T91" fmla="*/ 0 h 3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99" h="3455">
                <a:moveTo>
                  <a:pt x="374" y="220"/>
                </a:moveTo>
                <a:lnTo>
                  <a:pt x="1760" y="1621"/>
                </a:lnTo>
                <a:lnTo>
                  <a:pt x="1782" y="1644"/>
                </a:lnTo>
                <a:lnTo>
                  <a:pt x="1797" y="1667"/>
                </a:lnTo>
                <a:lnTo>
                  <a:pt x="1809" y="1688"/>
                </a:lnTo>
                <a:lnTo>
                  <a:pt x="1814" y="1709"/>
                </a:lnTo>
                <a:lnTo>
                  <a:pt x="1814" y="1730"/>
                </a:lnTo>
                <a:lnTo>
                  <a:pt x="1809" y="1751"/>
                </a:lnTo>
                <a:lnTo>
                  <a:pt x="1798" y="1772"/>
                </a:lnTo>
                <a:lnTo>
                  <a:pt x="1782" y="1795"/>
                </a:lnTo>
                <a:lnTo>
                  <a:pt x="1761" y="1818"/>
                </a:lnTo>
                <a:lnTo>
                  <a:pt x="375" y="3235"/>
                </a:lnTo>
                <a:lnTo>
                  <a:pt x="437" y="3235"/>
                </a:lnTo>
                <a:lnTo>
                  <a:pt x="1339" y="3234"/>
                </a:lnTo>
                <a:lnTo>
                  <a:pt x="1344" y="3232"/>
                </a:lnTo>
                <a:lnTo>
                  <a:pt x="1351" y="3228"/>
                </a:lnTo>
                <a:lnTo>
                  <a:pt x="1359" y="3223"/>
                </a:lnTo>
                <a:lnTo>
                  <a:pt x="2760" y="1806"/>
                </a:lnTo>
                <a:lnTo>
                  <a:pt x="2838" y="1727"/>
                </a:lnTo>
                <a:lnTo>
                  <a:pt x="2676" y="1565"/>
                </a:lnTo>
                <a:lnTo>
                  <a:pt x="2016" y="897"/>
                </a:lnTo>
                <a:lnTo>
                  <a:pt x="1355" y="228"/>
                </a:lnTo>
                <a:lnTo>
                  <a:pt x="1350" y="225"/>
                </a:lnTo>
                <a:lnTo>
                  <a:pt x="1342" y="222"/>
                </a:lnTo>
                <a:lnTo>
                  <a:pt x="1334" y="221"/>
                </a:lnTo>
                <a:lnTo>
                  <a:pt x="503" y="220"/>
                </a:lnTo>
                <a:lnTo>
                  <a:pt x="374" y="220"/>
                </a:lnTo>
                <a:close/>
                <a:moveTo>
                  <a:pt x="1362" y="0"/>
                </a:moveTo>
                <a:lnTo>
                  <a:pt x="1397" y="2"/>
                </a:lnTo>
                <a:lnTo>
                  <a:pt x="1430" y="9"/>
                </a:lnTo>
                <a:lnTo>
                  <a:pt x="1460" y="22"/>
                </a:lnTo>
                <a:lnTo>
                  <a:pt x="1488" y="39"/>
                </a:lnTo>
                <a:lnTo>
                  <a:pt x="1514" y="62"/>
                </a:lnTo>
                <a:lnTo>
                  <a:pt x="2111" y="668"/>
                </a:lnTo>
                <a:lnTo>
                  <a:pt x="2710" y="1274"/>
                </a:lnTo>
                <a:lnTo>
                  <a:pt x="3056" y="1624"/>
                </a:lnTo>
                <a:lnTo>
                  <a:pt x="3073" y="1644"/>
                </a:lnTo>
                <a:lnTo>
                  <a:pt x="3086" y="1666"/>
                </a:lnTo>
                <a:lnTo>
                  <a:pt x="3095" y="1690"/>
                </a:lnTo>
                <a:lnTo>
                  <a:pt x="3099" y="1714"/>
                </a:lnTo>
                <a:lnTo>
                  <a:pt x="3099" y="1740"/>
                </a:lnTo>
                <a:lnTo>
                  <a:pt x="3095" y="1764"/>
                </a:lnTo>
                <a:lnTo>
                  <a:pt x="3086" y="1788"/>
                </a:lnTo>
                <a:lnTo>
                  <a:pt x="3074" y="1810"/>
                </a:lnTo>
                <a:lnTo>
                  <a:pt x="3057" y="1830"/>
                </a:lnTo>
                <a:lnTo>
                  <a:pt x="2903" y="1986"/>
                </a:lnTo>
                <a:lnTo>
                  <a:pt x="2199" y="2698"/>
                </a:lnTo>
                <a:lnTo>
                  <a:pt x="1493" y="3410"/>
                </a:lnTo>
                <a:lnTo>
                  <a:pt x="1476" y="3424"/>
                </a:lnTo>
                <a:lnTo>
                  <a:pt x="1458" y="3434"/>
                </a:lnTo>
                <a:lnTo>
                  <a:pt x="1437" y="3442"/>
                </a:lnTo>
                <a:lnTo>
                  <a:pt x="1416" y="3449"/>
                </a:lnTo>
                <a:lnTo>
                  <a:pt x="1396" y="3452"/>
                </a:lnTo>
                <a:lnTo>
                  <a:pt x="1376" y="3454"/>
                </a:lnTo>
                <a:lnTo>
                  <a:pt x="654" y="3455"/>
                </a:lnTo>
                <a:lnTo>
                  <a:pt x="330" y="3455"/>
                </a:lnTo>
                <a:lnTo>
                  <a:pt x="126" y="3455"/>
                </a:lnTo>
                <a:lnTo>
                  <a:pt x="105" y="3454"/>
                </a:lnTo>
                <a:lnTo>
                  <a:pt x="85" y="3451"/>
                </a:lnTo>
                <a:lnTo>
                  <a:pt x="62" y="3443"/>
                </a:lnTo>
                <a:lnTo>
                  <a:pt x="42" y="3432"/>
                </a:lnTo>
                <a:lnTo>
                  <a:pt x="26" y="3417"/>
                </a:lnTo>
                <a:lnTo>
                  <a:pt x="13" y="3399"/>
                </a:lnTo>
                <a:lnTo>
                  <a:pt x="4" y="3380"/>
                </a:lnTo>
                <a:lnTo>
                  <a:pt x="0" y="3358"/>
                </a:lnTo>
                <a:lnTo>
                  <a:pt x="0" y="3336"/>
                </a:lnTo>
                <a:lnTo>
                  <a:pt x="5" y="3315"/>
                </a:lnTo>
                <a:lnTo>
                  <a:pt x="16" y="3294"/>
                </a:lnTo>
                <a:lnTo>
                  <a:pt x="29" y="3275"/>
                </a:lnTo>
                <a:lnTo>
                  <a:pt x="47" y="3257"/>
                </a:lnTo>
                <a:lnTo>
                  <a:pt x="429" y="2871"/>
                </a:lnTo>
                <a:lnTo>
                  <a:pt x="1552" y="1734"/>
                </a:lnTo>
                <a:lnTo>
                  <a:pt x="1554" y="1732"/>
                </a:lnTo>
                <a:lnTo>
                  <a:pt x="1485" y="1660"/>
                </a:lnTo>
                <a:lnTo>
                  <a:pt x="1386" y="1557"/>
                </a:lnTo>
                <a:lnTo>
                  <a:pt x="1289" y="1458"/>
                </a:lnTo>
                <a:lnTo>
                  <a:pt x="48" y="214"/>
                </a:lnTo>
                <a:lnTo>
                  <a:pt x="29" y="191"/>
                </a:lnTo>
                <a:lnTo>
                  <a:pt x="14" y="164"/>
                </a:lnTo>
                <a:lnTo>
                  <a:pt x="7" y="136"/>
                </a:lnTo>
                <a:lnTo>
                  <a:pt x="4" y="106"/>
                </a:lnTo>
                <a:lnTo>
                  <a:pt x="7" y="72"/>
                </a:lnTo>
                <a:lnTo>
                  <a:pt x="12" y="57"/>
                </a:lnTo>
                <a:lnTo>
                  <a:pt x="21" y="43"/>
                </a:lnTo>
                <a:lnTo>
                  <a:pt x="32" y="31"/>
                </a:lnTo>
                <a:lnTo>
                  <a:pt x="43" y="22"/>
                </a:lnTo>
                <a:lnTo>
                  <a:pt x="55" y="16"/>
                </a:lnTo>
                <a:lnTo>
                  <a:pt x="63" y="11"/>
                </a:lnTo>
                <a:lnTo>
                  <a:pt x="68" y="8"/>
                </a:lnTo>
                <a:lnTo>
                  <a:pt x="90" y="2"/>
                </a:lnTo>
                <a:lnTo>
                  <a:pt x="112" y="0"/>
                </a:lnTo>
                <a:lnTo>
                  <a:pt x="133" y="0"/>
                </a:lnTo>
                <a:lnTo>
                  <a:pt x="136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8" name="Freeform 310">
            <a:extLst>
              <a:ext uri="{FF2B5EF4-FFF2-40B4-BE49-F238E27FC236}">
                <a16:creationId xmlns:a16="http://schemas.microsoft.com/office/drawing/2014/main" id="{2DBE2893-C8C8-F86B-38F7-E871D05099D9}"/>
              </a:ext>
            </a:extLst>
          </p:cNvPr>
          <p:cNvSpPr>
            <a:spLocks/>
          </p:cNvSpPr>
          <p:nvPr/>
        </p:nvSpPr>
        <p:spPr bwMode="auto">
          <a:xfrm>
            <a:off x="1048249" y="3983825"/>
            <a:ext cx="150813" cy="384175"/>
          </a:xfrm>
          <a:custGeom>
            <a:avLst/>
            <a:gdLst>
              <a:gd name="T0" fmla="*/ 680 w 1326"/>
              <a:gd name="T1" fmla="*/ 4 h 3382"/>
              <a:gd name="T2" fmla="*/ 709 w 1326"/>
              <a:gd name="T3" fmla="*/ 28 h 3382"/>
              <a:gd name="T4" fmla="*/ 938 w 1326"/>
              <a:gd name="T5" fmla="*/ 370 h 3382"/>
              <a:gd name="T6" fmla="*/ 1303 w 1326"/>
              <a:gd name="T7" fmla="*/ 924 h 3382"/>
              <a:gd name="T8" fmla="*/ 1323 w 1326"/>
              <a:gd name="T9" fmla="*/ 958 h 3382"/>
              <a:gd name="T10" fmla="*/ 1326 w 1326"/>
              <a:gd name="T11" fmla="*/ 989 h 3382"/>
              <a:gd name="T12" fmla="*/ 1314 w 1326"/>
              <a:gd name="T13" fmla="*/ 1014 h 3382"/>
              <a:gd name="T14" fmla="*/ 1288 w 1326"/>
              <a:gd name="T15" fmla="*/ 1032 h 3382"/>
              <a:gd name="T16" fmla="*/ 1260 w 1326"/>
              <a:gd name="T17" fmla="*/ 1034 h 3382"/>
              <a:gd name="T18" fmla="*/ 1233 w 1326"/>
              <a:gd name="T19" fmla="*/ 1019 h 3382"/>
              <a:gd name="T20" fmla="*/ 1135 w 1326"/>
              <a:gd name="T21" fmla="*/ 875 h 3382"/>
              <a:gd name="T22" fmla="*/ 748 w 1326"/>
              <a:gd name="T23" fmla="*/ 288 h 3382"/>
              <a:gd name="T24" fmla="*/ 732 w 1326"/>
              <a:gd name="T25" fmla="*/ 269 h 3382"/>
              <a:gd name="T26" fmla="*/ 721 w 1326"/>
              <a:gd name="T27" fmla="*/ 300 h 3382"/>
              <a:gd name="T28" fmla="*/ 721 w 1326"/>
              <a:gd name="T29" fmla="*/ 3311 h 3382"/>
              <a:gd name="T30" fmla="*/ 715 w 1326"/>
              <a:gd name="T31" fmla="*/ 3347 h 3382"/>
              <a:gd name="T32" fmla="*/ 701 w 1326"/>
              <a:gd name="T33" fmla="*/ 3369 h 3382"/>
              <a:gd name="T34" fmla="*/ 677 w 1326"/>
              <a:gd name="T35" fmla="*/ 3381 h 3382"/>
              <a:gd name="T36" fmla="*/ 646 w 1326"/>
              <a:gd name="T37" fmla="*/ 3380 h 3382"/>
              <a:gd name="T38" fmla="*/ 623 w 1326"/>
              <a:gd name="T39" fmla="*/ 3367 h 3382"/>
              <a:gd name="T40" fmla="*/ 610 w 1326"/>
              <a:gd name="T41" fmla="*/ 3344 h 3382"/>
              <a:gd name="T42" fmla="*/ 605 w 1326"/>
              <a:gd name="T43" fmla="*/ 3310 h 3382"/>
              <a:gd name="T44" fmla="*/ 606 w 1326"/>
              <a:gd name="T45" fmla="*/ 304 h 3382"/>
              <a:gd name="T46" fmla="*/ 598 w 1326"/>
              <a:gd name="T47" fmla="*/ 258 h 3382"/>
              <a:gd name="T48" fmla="*/ 119 w 1326"/>
              <a:gd name="T49" fmla="*/ 985 h 3382"/>
              <a:gd name="T50" fmla="*/ 98 w 1326"/>
              <a:gd name="T51" fmla="*/ 1014 h 3382"/>
              <a:gd name="T52" fmla="*/ 70 w 1326"/>
              <a:gd name="T53" fmla="*/ 1033 h 3382"/>
              <a:gd name="T54" fmla="*/ 38 w 1326"/>
              <a:gd name="T55" fmla="*/ 1033 h 3382"/>
              <a:gd name="T56" fmla="*/ 10 w 1326"/>
              <a:gd name="T57" fmla="*/ 1013 h 3382"/>
              <a:gd name="T58" fmla="*/ 0 w 1326"/>
              <a:gd name="T59" fmla="*/ 985 h 3382"/>
              <a:gd name="T60" fmla="*/ 5 w 1326"/>
              <a:gd name="T61" fmla="*/ 952 h 3382"/>
              <a:gd name="T62" fmla="*/ 18 w 1326"/>
              <a:gd name="T63" fmla="*/ 930 h 3382"/>
              <a:gd name="T64" fmla="*/ 615 w 1326"/>
              <a:gd name="T65" fmla="*/ 27 h 3382"/>
              <a:gd name="T66" fmla="*/ 637 w 1326"/>
              <a:gd name="T67" fmla="*/ 7 h 3382"/>
              <a:gd name="T68" fmla="*/ 664 w 1326"/>
              <a:gd name="T69" fmla="*/ 0 h 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26" h="3382">
                <a:moveTo>
                  <a:pt x="664" y="0"/>
                </a:moveTo>
                <a:lnTo>
                  <a:pt x="680" y="4"/>
                </a:lnTo>
                <a:lnTo>
                  <a:pt x="696" y="13"/>
                </a:lnTo>
                <a:lnTo>
                  <a:pt x="709" y="28"/>
                </a:lnTo>
                <a:lnTo>
                  <a:pt x="722" y="42"/>
                </a:lnTo>
                <a:lnTo>
                  <a:pt x="938" y="370"/>
                </a:lnTo>
                <a:lnTo>
                  <a:pt x="1154" y="699"/>
                </a:lnTo>
                <a:lnTo>
                  <a:pt x="1303" y="924"/>
                </a:lnTo>
                <a:lnTo>
                  <a:pt x="1315" y="943"/>
                </a:lnTo>
                <a:lnTo>
                  <a:pt x="1323" y="958"/>
                </a:lnTo>
                <a:lnTo>
                  <a:pt x="1326" y="974"/>
                </a:lnTo>
                <a:lnTo>
                  <a:pt x="1326" y="989"/>
                </a:lnTo>
                <a:lnTo>
                  <a:pt x="1321" y="1002"/>
                </a:lnTo>
                <a:lnTo>
                  <a:pt x="1314" y="1014"/>
                </a:lnTo>
                <a:lnTo>
                  <a:pt x="1303" y="1024"/>
                </a:lnTo>
                <a:lnTo>
                  <a:pt x="1288" y="1032"/>
                </a:lnTo>
                <a:lnTo>
                  <a:pt x="1274" y="1035"/>
                </a:lnTo>
                <a:lnTo>
                  <a:pt x="1260" y="1034"/>
                </a:lnTo>
                <a:lnTo>
                  <a:pt x="1246" y="1028"/>
                </a:lnTo>
                <a:lnTo>
                  <a:pt x="1233" y="1019"/>
                </a:lnTo>
                <a:lnTo>
                  <a:pt x="1221" y="1005"/>
                </a:lnTo>
                <a:lnTo>
                  <a:pt x="1135" y="875"/>
                </a:lnTo>
                <a:lnTo>
                  <a:pt x="1048" y="744"/>
                </a:lnTo>
                <a:lnTo>
                  <a:pt x="748" y="288"/>
                </a:lnTo>
                <a:lnTo>
                  <a:pt x="741" y="279"/>
                </a:lnTo>
                <a:lnTo>
                  <a:pt x="732" y="269"/>
                </a:lnTo>
                <a:lnTo>
                  <a:pt x="721" y="259"/>
                </a:lnTo>
                <a:lnTo>
                  <a:pt x="721" y="300"/>
                </a:lnTo>
                <a:lnTo>
                  <a:pt x="721" y="3289"/>
                </a:lnTo>
                <a:lnTo>
                  <a:pt x="721" y="3311"/>
                </a:lnTo>
                <a:lnTo>
                  <a:pt x="720" y="3333"/>
                </a:lnTo>
                <a:lnTo>
                  <a:pt x="715" y="3347"/>
                </a:lnTo>
                <a:lnTo>
                  <a:pt x="709" y="3360"/>
                </a:lnTo>
                <a:lnTo>
                  <a:pt x="701" y="3369"/>
                </a:lnTo>
                <a:lnTo>
                  <a:pt x="690" y="3377"/>
                </a:lnTo>
                <a:lnTo>
                  <a:pt x="677" y="3381"/>
                </a:lnTo>
                <a:lnTo>
                  <a:pt x="662" y="3382"/>
                </a:lnTo>
                <a:lnTo>
                  <a:pt x="646" y="3380"/>
                </a:lnTo>
                <a:lnTo>
                  <a:pt x="634" y="3376"/>
                </a:lnTo>
                <a:lnTo>
                  <a:pt x="623" y="3367"/>
                </a:lnTo>
                <a:lnTo>
                  <a:pt x="615" y="3357"/>
                </a:lnTo>
                <a:lnTo>
                  <a:pt x="610" y="3344"/>
                </a:lnTo>
                <a:lnTo>
                  <a:pt x="606" y="3330"/>
                </a:lnTo>
                <a:lnTo>
                  <a:pt x="605" y="3310"/>
                </a:lnTo>
                <a:lnTo>
                  <a:pt x="606" y="3290"/>
                </a:lnTo>
                <a:lnTo>
                  <a:pt x="606" y="304"/>
                </a:lnTo>
                <a:lnTo>
                  <a:pt x="606" y="260"/>
                </a:lnTo>
                <a:lnTo>
                  <a:pt x="598" y="258"/>
                </a:lnTo>
                <a:lnTo>
                  <a:pt x="525" y="368"/>
                </a:lnTo>
                <a:lnTo>
                  <a:pt x="119" y="985"/>
                </a:lnTo>
                <a:lnTo>
                  <a:pt x="109" y="999"/>
                </a:lnTo>
                <a:lnTo>
                  <a:pt x="98" y="1014"/>
                </a:lnTo>
                <a:lnTo>
                  <a:pt x="85" y="1026"/>
                </a:lnTo>
                <a:lnTo>
                  <a:pt x="70" y="1033"/>
                </a:lnTo>
                <a:lnTo>
                  <a:pt x="55" y="1035"/>
                </a:lnTo>
                <a:lnTo>
                  <a:pt x="38" y="1033"/>
                </a:lnTo>
                <a:lnTo>
                  <a:pt x="24" y="1024"/>
                </a:lnTo>
                <a:lnTo>
                  <a:pt x="10" y="1013"/>
                </a:lnTo>
                <a:lnTo>
                  <a:pt x="3" y="999"/>
                </a:lnTo>
                <a:lnTo>
                  <a:pt x="0" y="985"/>
                </a:lnTo>
                <a:lnTo>
                  <a:pt x="1" y="969"/>
                </a:lnTo>
                <a:lnTo>
                  <a:pt x="5" y="952"/>
                </a:lnTo>
                <a:lnTo>
                  <a:pt x="11" y="942"/>
                </a:lnTo>
                <a:lnTo>
                  <a:pt x="18" y="930"/>
                </a:lnTo>
                <a:lnTo>
                  <a:pt x="606" y="39"/>
                </a:lnTo>
                <a:lnTo>
                  <a:pt x="615" y="27"/>
                </a:lnTo>
                <a:lnTo>
                  <a:pt x="626" y="15"/>
                </a:lnTo>
                <a:lnTo>
                  <a:pt x="637" y="7"/>
                </a:lnTo>
                <a:lnTo>
                  <a:pt x="650" y="1"/>
                </a:lnTo>
                <a:lnTo>
                  <a:pt x="66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9" name="Freeform 316">
            <a:extLst>
              <a:ext uri="{FF2B5EF4-FFF2-40B4-BE49-F238E27FC236}">
                <a16:creationId xmlns:a16="http://schemas.microsoft.com/office/drawing/2014/main" id="{1B4C96F7-E2CC-A07B-41D0-4CD7B2943822}"/>
              </a:ext>
            </a:extLst>
          </p:cNvPr>
          <p:cNvSpPr>
            <a:spLocks/>
          </p:cNvSpPr>
          <p:nvPr/>
        </p:nvSpPr>
        <p:spPr bwMode="auto">
          <a:xfrm>
            <a:off x="1475518" y="3570749"/>
            <a:ext cx="146050" cy="296863"/>
          </a:xfrm>
          <a:custGeom>
            <a:avLst/>
            <a:gdLst>
              <a:gd name="T0" fmla="*/ 102 w 1652"/>
              <a:gd name="T1" fmla="*/ 0 h 3372"/>
              <a:gd name="T2" fmla="*/ 121 w 1652"/>
              <a:gd name="T3" fmla="*/ 4 h 3372"/>
              <a:gd name="T4" fmla="*/ 139 w 1652"/>
              <a:gd name="T5" fmla="*/ 13 h 3372"/>
              <a:gd name="T6" fmla="*/ 156 w 1652"/>
              <a:gd name="T7" fmla="*/ 25 h 3372"/>
              <a:gd name="T8" fmla="*/ 201 w 1652"/>
              <a:gd name="T9" fmla="*/ 68 h 3372"/>
              <a:gd name="T10" fmla="*/ 246 w 1652"/>
              <a:gd name="T11" fmla="*/ 112 h 3372"/>
              <a:gd name="T12" fmla="*/ 1521 w 1652"/>
              <a:gd name="T13" fmla="*/ 1388 h 3372"/>
              <a:gd name="T14" fmla="*/ 1555 w 1652"/>
              <a:gd name="T15" fmla="*/ 1425 h 3372"/>
              <a:gd name="T16" fmla="*/ 1584 w 1652"/>
              <a:gd name="T17" fmla="*/ 1465 h 3372"/>
              <a:gd name="T18" fmla="*/ 1607 w 1652"/>
              <a:gd name="T19" fmla="*/ 1506 h 3372"/>
              <a:gd name="T20" fmla="*/ 1626 w 1652"/>
              <a:gd name="T21" fmla="*/ 1549 h 3372"/>
              <a:gd name="T22" fmla="*/ 1640 w 1652"/>
              <a:gd name="T23" fmla="*/ 1593 h 3372"/>
              <a:gd name="T24" fmla="*/ 1648 w 1652"/>
              <a:gd name="T25" fmla="*/ 1637 h 3372"/>
              <a:gd name="T26" fmla="*/ 1652 w 1652"/>
              <a:gd name="T27" fmla="*/ 1682 h 3372"/>
              <a:gd name="T28" fmla="*/ 1650 w 1652"/>
              <a:gd name="T29" fmla="*/ 1727 h 3372"/>
              <a:gd name="T30" fmla="*/ 1643 w 1652"/>
              <a:gd name="T31" fmla="*/ 1771 h 3372"/>
              <a:gd name="T32" fmla="*/ 1629 w 1652"/>
              <a:gd name="T33" fmla="*/ 1816 h 3372"/>
              <a:gd name="T34" fmla="*/ 1612 w 1652"/>
              <a:gd name="T35" fmla="*/ 1859 h 3372"/>
              <a:gd name="T36" fmla="*/ 1589 w 1652"/>
              <a:gd name="T37" fmla="*/ 1901 h 3372"/>
              <a:gd name="T38" fmla="*/ 1567 w 1652"/>
              <a:gd name="T39" fmla="*/ 1931 h 3372"/>
              <a:gd name="T40" fmla="*/ 1543 w 1652"/>
              <a:gd name="T41" fmla="*/ 1960 h 3372"/>
              <a:gd name="T42" fmla="*/ 1517 w 1652"/>
              <a:gd name="T43" fmla="*/ 1988 h 3372"/>
              <a:gd name="T44" fmla="*/ 177 w 1652"/>
              <a:gd name="T45" fmla="*/ 3328 h 3372"/>
              <a:gd name="T46" fmla="*/ 159 w 1652"/>
              <a:gd name="T47" fmla="*/ 3344 h 3372"/>
              <a:gd name="T48" fmla="*/ 140 w 1652"/>
              <a:gd name="T49" fmla="*/ 3358 h 3372"/>
              <a:gd name="T50" fmla="*/ 120 w 1652"/>
              <a:gd name="T51" fmla="*/ 3372 h 3372"/>
              <a:gd name="T52" fmla="*/ 68 w 1652"/>
              <a:gd name="T53" fmla="*/ 3372 h 3372"/>
              <a:gd name="T54" fmla="*/ 50 w 1652"/>
              <a:gd name="T55" fmla="*/ 3362 h 3372"/>
              <a:gd name="T56" fmla="*/ 33 w 1652"/>
              <a:gd name="T57" fmla="*/ 3350 h 3372"/>
              <a:gd name="T58" fmla="*/ 20 w 1652"/>
              <a:gd name="T59" fmla="*/ 3337 h 3372"/>
              <a:gd name="T60" fmla="*/ 9 w 1652"/>
              <a:gd name="T61" fmla="*/ 3322 h 3372"/>
              <a:gd name="T62" fmla="*/ 3 w 1652"/>
              <a:gd name="T63" fmla="*/ 3305 h 3372"/>
              <a:gd name="T64" fmla="*/ 1 w 1652"/>
              <a:gd name="T65" fmla="*/ 3285 h 3372"/>
              <a:gd name="T66" fmla="*/ 3 w 1652"/>
              <a:gd name="T67" fmla="*/ 3264 h 3372"/>
              <a:gd name="T68" fmla="*/ 11 w 1652"/>
              <a:gd name="T69" fmla="*/ 3240 h 3372"/>
              <a:gd name="T70" fmla="*/ 25 w 1652"/>
              <a:gd name="T71" fmla="*/ 3218 h 3372"/>
              <a:gd name="T72" fmla="*/ 42 w 1652"/>
              <a:gd name="T73" fmla="*/ 3198 h 3372"/>
              <a:gd name="T74" fmla="*/ 588 w 1652"/>
              <a:gd name="T75" fmla="*/ 2651 h 3372"/>
              <a:gd name="T76" fmla="*/ 1135 w 1652"/>
              <a:gd name="T77" fmla="*/ 2104 h 3372"/>
              <a:gd name="T78" fmla="*/ 1392 w 1652"/>
              <a:gd name="T79" fmla="*/ 1847 h 3372"/>
              <a:gd name="T80" fmla="*/ 1418 w 1652"/>
              <a:gd name="T81" fmla="*/ 1817 h 3372"/>
              <a:gd name="T82" fmla="*/ 1438 w 1652"/>
              <a:gd name="T83" fmla="*/ 1786 h 3372"/>
              <a:gd name="T84" fmla="*/ 1452 w 1652"/>
              <a:gd name="T85" fmla="*/ 1753 h 3372"/>
              <a:gd name="T86" fmla="*/ 1461 w 1652"/>
              <a:gd name="T87" fmla="*/ 1720 h 3372"/>
              <a:gd name="T88" fmla="*/ 1464 w 1652"/>
              <a:gd name="T89" fmla="*/ 1686 h 3372"/>
              <a:gd name="T90" fmla="*/ 1461 w 1652"/>
              <a:gd name="T91" fmla="*/ 1652 h 3372"/>
              <a:gd name="T92" fmla="*/ 1452 w 1652"/>
              <a:gd name="T93" fmla="*/ 1618 h 3372"/>
              <a:gd name="T94" fmla="*/ 1438 w 1652"/>
              <a:gd name="T95" fmla="*/ 1586 h 3372"/>
              <a:gd name="T96" fmla="*/ 1417 w 1652"/>
              <a:gd name="T97" fmla="*/ 1554 h 3372"/>
              <a:gd name="T98" fmla="*/ 1391 w 1652"/>
              <a:gd name="T99" fmla="*/ 1524 h 3372"/>
              <a:gd name="T100" fmla="*/ 717 w 1652"/>
              <a:gd name="T101" fmla="*/ 849 h 3372"/>
              <a:gd name="T102" fmla="*/ 44 w 1652"/>
              <a:gd name="T103" fmla="*/ 176 h 3372"/>
              <a:gd name="T104" fmla="*/ 27 w 1652"/>
              <a:gd name="T105" fmla="*/ 157 h 3372"/>
              <a:gd name="T106" fmla="*/ 13 w 1652"/>
              <a:gd name="T107" fmla="*/ 136 h 3372"/>
              <a:gd name="T108" fmla="*/ 4 w 1652"/>
              <a:gd name="T109" fmla="*/ 113 h 3372"/>
              <a:gd name="T110" fmla="*/ 0 w 1652"/>
              <a:gd name="T111" fmla="*/ 89 h 3372"/>
              <a:gd name="T112" fmla="*/ 3 w 1652"/>
              <a:gd name="T113" fmla="*/ 66 h 3372"/>
              <a:gd name="T114" fmla="*/ 12 w 1652"/>
              <a:gd name="T115" fmla="*/ 45 h 3372"/>
              <a:gd name="T116" fmla="*/ 27 w 1652"/>
              <a:gd name="T117" fmla="*/ 27 h 3372"/>
              <a:gd name="T118" fmla="*/ 47 w 1652"/>
              <a:gd name="T119" fmla="*/ 13 h 3372"/>
              <a:gd name="T120" fmla="*/ 65 w 1652"/>
              <a:gd name="T121" fmla="*/ 4 h 3372"/>
              <a:gd name="T122" fmla="*/ 84 w 1652"/>
              <a:gd name="T123" fmla="*/ 0 h 3372"/>
              <a:gd name="T124" fmla="*/ 102 w 1652"/>
              <a:gd name="T125" fmla="*/ 0 h 3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52" h="3372">
                <a:moveTo>
                  <a:pt x="102" y="0"/>
                </a:moveTo>
                <a:lnTo>
                  <a:pt x="121" y="4"/>
                </a:lnTo>
                <a:lnTo>
                  <a:pt x="139" y="13"/>
                </a:lnTo>
                <a:lnTo>
                  <a:pt x="156" y="25"/>
                </a:lnTo>
                <a:lnTo>
                  <a:pt x="201" y="68"/>
                </a:lnTo>
                <a:lnTo>
                  <a:pt x="246" y="112"/>
                </a:lnTo>
                <a:lnTo>
                  <a:pt x="1521" y="1388"/>
                </a:lnTo>
                <a:lnTo>
                  <a:pt x="1555" y="1425"/>
                </a:lnTo>
                <a:lnTo>
                  <a:pt x="1584" y="1465"/>
                </a:lnTo>
                <a:lnTo>
                  <a:pt x="1607" y="1506"/>
                </a:lnTo>
                <a:lnTo>
                  <a:pt x="1626" y="1549"/>
                </a:lnTo>
                <a:lnTo>
                  <a:pt x="1640" y="1593"/>
                </a:lnTo>
                <a:lnTo>
                  <a:pt x="1648" y="1637"/>
                </a:lnTo>
                <a:lnTo>
                  <a:pt x="1652" y="1682"/>
                </a:lnTo>
                <a:lnTo>
                  <a:pt x="1650" y="1727"/>
                </a:lnTo>
                <a:lnTo>
                  <a:pt x="1643" y="1771"/>
                </a:lnTo>
                <a:lnTo>
                  <a:pt x="1629" y="1816"/>
                </a:lnTo>
                <a:lnTo>
                  <a:pt x="1612" y="1859"/>
                </a:lnTo>
                <a:lnTo>
                  <a:pt x="1589" y="1901"/>
                </a:lnTo>
                <a:lnTo>
                  <a:pt x="1567" y="1931"/>
                </a:lnTo>
                <a:lnTo>
                  <a:pt x="1543" y="1960"/>
                </a:lnTo>
                <a:lnTo>
                  <a:pt x="1517" y="1988"/>
                </a:lnTo>
                <a:lnTo>
                  <a:pt x="177" y="3328"/>
                </a:lnTo>
                <a:lnTo>
                  <a:pt x="159" y="3344"/>
                </a:lnTo>
                <a:lnTo>
                  <a:pt x="140" y="3358"/>
                </a:lnTo>
                <a:lnTo>
                  <a:pt x="120" y="3372"/>
                </a:lnTo>
                <a:lnTo>
                  <a:pt x="68" y="3372"/>
                </a:lnTo>
                <a:lnTo>
                  <a:pt x="50" y="3362"/>
                </a:lnTo>
                <a:lnTo>
                  <a:pt x="33" y="3350"/>
                </a:lnTo>
                <a:lnTo>
                  <a:pt x="20" y="3337"/>
                </a:lnTo>
                <a:lnTo>
                  <a:pt x="9" y="3322"/>
                </a:lnTo>
                <a:lnTo>
                  <a:pt x="3" y="3305"/>
                </a:lnTo>
                <a:lnTo>
                  <a:pt x="1" y="3285"/>
                </a:lnTo>
                <a:lnTo>
                  <a:pt x="3" y="3264"/>
                </a:lnTo>
                <a:lnTo>
                  <a:pt x="11" y="3240"/>
                </a:lnTo>
                <a:lnTo>
                  <a:pt x="25" y="3218"/>
                </a:lnTo>
                <a:lnTo>
                  <a:pt x="42" y="3198"/>
                </a:lnTo>
                <a:lnTo>
                  <a:pt x="588" y="2651"/>
                </a:lnTo>
                <a:lnTo>
                  <a:pt x="1135" y="2104"/>
                </a:lnTo>
                <a:lnTo>
                  <a:pt x="1392" y="1847"/>
                </a:lnTo>
                <a:lnTo>
                  <a:pt x="1418" y="1817"/>
                </a:lnTo>
                <a:lnTo>
                  <a:pt x="1438" y="1786"/>
                </a:lnTo>
                <a:lnTo>
                  <a:pt x="1452" y="1753"/>
                </a:lnTo>
                <a:lnTo>
                  <a:pt x="1461" y="1720"/>
                </a:lnTo>
                <a:lnTo>
                  <a:pt x="1464" y="1686"/>
                </a:lnTo>
                <a:lnTo>
                  <a:pt x="1461" y="1652"/>
                </a:lnTo>
                <a:lnTo>
                  <a:pt x="1452" y="1618"/>
                </a:lnTo>
                <a:lnTo>
                  <a:pt x="1438" y="1586"/>
                </a:lnTo>
                <a:lnTo>
                  <a:pt x="1417" y="1554"/>
                </a:lnTo>
                <a:lnTo>
                  <a:pt x="1391" y="1524"/>
                </a:lnTo>
                <a:lnTo>
                  <a:pt x="717" y="849"/>
                </a:lnTo>
                <a:lnTo>
                  <a:pt x="44" y="176"/>
                </a:lnTo>
                <a:lnTo>
                  <a:pt x="27" y="157"/>
                </a:lnTo>
                <a:lnTo>
                  <a:pt x="13" y="136"/>
                </a:lnTo>
                <a:lnTo>
                  <a:pt x="4" y="113"/>
                </a:lnTo>
                <a:lnTo>
                  <a:pt x="0" y="89"/>
                </a:lnTo>
                <a:lnTo>
                  <a:pt x="3" y="66"/>
                </a:lnTo>
                <a:lnTo>
                  <a:pt x="12" y="45"/>
                </a:lnTo>
                <a:lnTo>
                  <a:pt x="27" y="27"/>
                </a:lnTo>
                <a:lnTo>
                  <a:pt x="47" y="13"/>
                </a:lnTo>
                <a:lnTo>
                  <a:pt x="65" y="4"/>
                </a:lnTo>
                <a:lnTo>
                  <a:pt x="84" y="0"/>
                </a:lnTo>
                <a:lnTo>
                  <a:pt x="10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0" name="Freeform 310">
            <a:extLst>
              <a:ext uri="{FF2B5EF4-FFF2-40B4-BE49-F238E27FC236}">
                <a16:creationId xmlns:a16="http://schemas.microsoft.com/office/drawing/2014/main" id="{3A6ED5AF-2B64-211E-E1D4-8F63B4868A75}"/>
              </a:ext>
            </a:extLst>
          </p:cNvPr>
          <p:cNvSpPr>
            <a:spLocks/>
          </p:cNvSpPr>
          <p:nvPr/>
        </p:nvSpPr>
        <p:spPr bwMode="auto">
          <a:xfrm rot="5400000">
            <a:off x="1495902" y="3153267"/>
            <a:ext cx="150813" cy="384175"/>
          </a:xfrm>
          <a:custGeom>
            <a:avLst/>
            <a:gdLst>
              <a:gd name="T0" fmla="*/ 680 w 1326"/>
              <a:gd name="T1" fmla="*/ 4 h 3382"/>
              <a:gd name="T2" fmla="*/ 709 w 1326"/>
              <a:gd name="T3" fmla="*/ 28 h 3382"/>
              <a:gd name="T4" fmla="*/ 938 w 1326"/>
              <a:gd name="T5" fmla="*/ 370 h 3382"/>
              <a:gd name="T6" fmla="*/ 1303 w 1326"/>
              <a:gd name="T7" fmla="*/ 924 h 3382"/>
              <a:gd name="T8" fmla="*/ 1323 w 1326"/>
              <a:gd name="T9" fmla="*/ 958 h 3382"/>
              <a:gd name="T10" fmla="*/ 1326 w 1326"/>
              <a:gd name="T11" fmla="*/ 989 h 3382"/>
              <a:gd name="T12" fmla="*/ 1314 w 1326"/>
              <a:gd name="T13" fmla="*/ 1014 h 3382"/>
              <a:gd name="T14" fmla="*/ 1288 w 1326"/>
              <a:gd name="T15" fmla="*/ 1032 h 3382"/>
              <a:gd name="T16" fmla="*/ 1260 w 1326"/>
              <a:gd name="T17" fmla="*/ 1034 h 3382"/>
              <a:gd name="T18" fmla="*/ 1233 w 1326"/>
              <a:gd name="T19" fmla="*/ 1019 h 3382"/>
              <a:gd name="T20" fmla="*/ 1135 w 1326"/>
              <a:gd name="T21" fmla="*/ 875 h 3382"/>
              <a:gd name="T22" fmla="*/ 748 w 1326"/>
              <a:gd name="T23" fmla="*/ 288 h 3382"/>
              <a:gd name="T24" fmla="*/ 732 w 1326"/>
              <a:gd name="T25" fmla="*/ 269 h 3382"/>
              <a:gd name="T26" fmla="*/ 721 w 1326"/>
              <a:gd name="T27" fmla="*/ 300 h 3382"/>
              <a:gd name="T28" fmla="*/ 721 w 1326"/>
              <a:gd name="T29" fmla="*/ 3311 h 3382"/>
              <a:gd name="T30" fmla="*/ 715 w 1326"/>
              <a:gd name="T31" fmla="*/ 3347 h 3382"/>
              <a:gd name="T32" fmla="*/ 701 w 1326"/>
              <a:gd name="T33" fmla="*/ 3369 h 3382"/>
              <a:gd name="T34" fmla="*/ 677 w 1326"/>
              <a:gd name="T35" fmla="*/ 3381 h 3382"/>
              <a:gd name="T36" fmla="*/ 646 w 1326"/>
              <a:gd name="T37" fmla="*/ 3380 h 3382"/>
              <a:gd name="T38" fmla="*/ 623 w 1326"/>
              <a:gd name="T39" fmla="*/ 3367 h 3382"/>
              <a:gd name="T40" fmla="*/ 610 w 1326"/>
              <a:gd name="T41" fmla="*/ 3344 h 3382"/>
              <a:gd name="T42" fmla="*/ 605 w 1326"/>
              <a:gd name="T43" fmla="*/ 3310 h 3382"/>
              <a:gd name="T44" fmla="*/ 606 w 1326"/>
              <a:gd name="T45" fmla="*/ 304 h 3382"/>
              <a:gd name="T46" fmla="*/ 598 w 1326"/>
              <a:gd name="T47" fmla="*/ 258 h 3382"/>
              <a:gd name="T48" fmla="*/ 119 w 1326"/>
              <a:gd name="T49" fmla="*/ 985 h 3382"/>
              <a:gd name="T50" fmla="*/ 98 w 1326"/>
              <a:gd name="T51" fmla="*/ 1014 h 3382"/>
              <a:gd name="T52" fmla="*/ 70 w 1326"/>
              <a:gd name="T53" fmla="*/ 1033 h 3382"/>
              <a:gd name="T54" fmla="*/ 38 w 1326"/>
              <a:gd name="T55" fmla="*/ 1033 h 3382"/>
              <a:gd name="T56" fmla="*/ 10 w 1326"/>
              <a:gd name="T57" fmla="*/ 1013 h 3382"/>
              <a:gd name="T58" fmla="*/ 0 w 1326"/>
              <a:gd name="T59" fmla="*/ 985 h 3382"/>
              <a:gd name="T60" fmla="*/ 5 w 1326"/>
              <a:gd name="T61" fmla="*/ 952 h 3382"/>
              <a:gd name="T62" fmla="*/ 18 w 1326"/>
              <a:gd name="T63" fmla="*/ 930 h 3382"/>
              <a:gd name="T64" fmla="*/ 615 w 1326"/>
              <a:gd name="T65" fmla="*/ 27 h 3382"/>
              <a:gd name="T66" fmla="*/ 637 w 1326"/>
              <a:gd name="T67" fmla="*/ 7 h 3382"/>
              <a:gd name="T68" fmla="*/ 664 w 1326"/>
              <a:gd name="T69" fmla="*/ 0 h 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26" h="3382">
                <a:moveTo>
                  <a:pt x="664" y="0"/>
                </a:moveTo>
                <a:lnTo>
                  <a:pt x="680" y="4"/>
                </a:lnTo>
                <a:lnTo>
                  <a:pt x="696" y="13"/>
                </a:lnTo>
                <a:lnTo>
                  <a:pt x="709" y="28"/>
                </a:lnTo>
                <a:lnTo>
                  <a:pt x="722" y="42"/>
                </a:lnTo>
                <a:lnTo>
                  <a:pt x="938" y="370"/>
                </a:lnTo>
                <a:lnTo>
                  <a:pt x="1154" y="699"/>
                </a:lnTo>
                <a:lnTo>
                  <a:pt x="1303" y="924"/>
                </a:lnTo>
                <a:lnTo>
                  <a:pt x="1315" y="943"/>
                </a:lnTo>
                <a:lnTo>
                  <a:pt x="1323" y="958"/>
                </a:lnTo>
                <a:lnTo>
                  <a:pt x="1326" y="974"/>
                </a:lnTo>
                <a:lnTo>
                  <a:pt x="1326" y="989"/>
                </a:lnTo>
                <a:lnTo>
                  <a:pt x="1321" y="1002"/>
                </a:lnTo>
                <a:lnTo>
                  <a:pt x="1314" y="1014"/>
                </a:lnTo>
                <a:lnTo>
                  <a:pt x="1303" y="1024"/>
                </a:lnTo>
                <a:lnTo>
                  <a:pt x="1288" y="1032"/>
                </a:lnTo>
                <a:lnTo>
                  <a:pt x="1274" y="1035"/>
                </a:lnTo>
                <a:lnTo>
                  <a:pt x="1260" y="1034"/>
                </a:lnTo>
                <a:lnTo>
                  <a:pt x="1246" y="1028"/>
                </a:lnTo>
                <a:lnTo>
                  <a:pt x="1233" y="1019"/>
                </a:lnTo>
                <a:lnTo>
                  <a:pt x="1221" y="1005"/>
                </a:lnTo>
                <a:lnTo>
                  <a:pt x="1135" y="875"/>
                </a:lnTo>
                <a:lnTo>
                  <a:pt x="1048" y="744"/>
                </a:lnTo>
                <a:lnTo>
                  <a:pt x="748" y="288"/>
                </a:lnTo>
                <a:lnTo>
                  <a:pt x="741" y="279"/>
                </a:lnTo>
                <a:lnTo>
                  <a:pt x="732" y="269"/>
                </a:lnTo>
                <a:lnTo>
                  <a:pt x="721" y="259"/>
                </a:lnTo>
                <a:lnTo>
                  <a:pt x="721" y="300"/>
                </a:lnTo>
                <a:lnTo>
                  <a:pt x="721" y="3289"/>
                </a:lnTo>
                <a:lnTo>
                  <a:pt x="721" y="3311"/>
                </a:lnTo>
                <a:lnTo>
                  <a:pt x="720" y="3333"/>
                </a:lnTo>
                <a:lnTo>
                  <a:pt x="715" y="3347"/>
                </a:lnTo>
                <a:lnTo>
                  <a:pt x="709" y="3360"/>
                </a:lnTo>
                <a:lnTo>
                  <a:pt x="701" y="3369"/>
                </a:lnTo>
                <a:lnTo>
                  <a:pt x="690" y="3377"/>
                </a:lnTo>
                <a:lnTo>
                  <a:pt x="677" y="3381"/>
                </a:lnTo>
                <a:lnTo>
                  <a:pt x="662" y="3382"/>
                </a:lnTo>
                <a:lnTo>
                  <a:pt x="646" y="3380"/>
                </a:lnTo>
                <a:lnTo>
                  <a:pt x="634" y="3376"/>
                </a:lnTo>
                <a:lnTo>
                  <a:pt x="623" y="3367"/>
                </a:lnTo>
                <a:lnTo>
                  <a:pt x="615" y="3357"/>
                </a:lnTo>
                <a:lnTo>
                  <a:pt x="610" y="3344"/>
                </a:lnTo>
                <a:lnTo>
                  <a:pt x="606" y="3330"/>
                </a:lnTo>
                <a:lnTo>
                  <a:pt x="605" y="3310"/>
                </a:lnTo>
                <a:lnTo>
                  <a:pt x="606" y="3290"/>
                </a:lnTo>
                <a:lnTo>
                  <a:pt x="606" y="304"/>
                </a:lnTo>
                <a:lnTo>
                  <a:pt x="606" y="260"/>
                </a:lnTo>
                <a:lnTo>
                  <a:pt x="598" y="258"/>
                </a:lnTo>
                <a:lnTo>
                  <a:pt x="525" y="368"/>
                </a:lnTo>
                <a:lnTo>
                  <a:pt x="119" y="985"/>
                </a:lnTo>
                <a:lnTo>
                  <a:pt x="109" y="999"/>
                </a:lnTo>
                <a:lnTo>
                  <a:pt x="98" y="1014"/>
                </a:lnTo>
                <a:lnTo>
                  <a:pt x="85" y="1026"/>
                </a:lnTo>
                <a:lnTo>
                  <a:pt x="70" y="1033"/>
                </a:lnTo>
                <a:lnTo>
                  <a:pt x="55" y="1035"/>
                </a:lnTo>
                <a:lnTo>
                  <a:pt x="38" y="1033"/>
                </a:lnTo>
                <a:lnTo>
                  <a:pt x="24" y="1024"/>
                </a:lnTo>
                <a:lnTo>
                  <a:pt x="10" y="1013"/>
                </a:lnTo>
                <a:lnTo>
                  <a:pt x="3" y="999"/>
                </a:lnTo>
                <a:lnTo>
                  <a:pt x="0" y="985"/>
                </a:lnTo>
                <a:lnTo>
                  <a:pt x="1" y="969"/>
                </a:lnTo>
                <a:lnTo>
                  <a:pt x="5" y="952"/>
                </a:lnTo>
                <a:lnTo>
                  <a:pt x="11" y="942"/>
                </a:lnTo>
                <a:lnTo>
                  <a:pt x="18" y="930"/>
                </a:lnTo>
                <a:lnTo>
                  <a:pt x="606" y="39"/>
                </a:lnTo>
                <a:lnTo>
                  <a:pt x="615" y="27"/>
                </a:lnTo>
                <a:lnTo>
                  <a:pt x="626" y="15"/>
                </a:lnTo>
                <a:lnTo>
                  <a:pt x="637" y="7"/>
                </a:lnTo>
                <a:lnTo>
                  <a:pt x="650" y="1"/>
                </a:lnTo>
                <a:lnTo>
                  <a:pt x="66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1" name="Freeform 310">
            <a:extLst>
              <a:ext uri="{FF2B5EF4-FFF2-40B4-BE49-F238E27FC236}">
                <a16:creationId xmlns:a16="http://schemas.microsoft.com/office/drawing/2014/main" id="{23EBF7B3-1A87-A31B-86F3-18C1E8A6543D}"/>
              </a:ext>
            </a:extLst>
          </p:cNvPr>
          <p:cNvSpPr>
            <a:spLocks/>
          </p:cNvSpPr>
          <p:nvPr/>
        </p:nvSpPr>
        <p:spPr bwMode="auto">
          <a:xfrm rot="10800000">
            <a:off x="1471415" y="3983825"/>
            <a:ext cx="150813" cy="384175"/>
          </a:xfrm>
          <a:custGeom>
            <a:avLst/>
            <a:gdLst>
              <a:gd name="T0" fmla="*/ 680 w 1326"/>
              <a:gd name="T1" fmla="*/ 4 h 3382"/>
              <a:gd name="T2" fmla="*/ 709 w 1326"/>
              <a:gd name="T3" fmla="*/ 28 h 3382"/>
              <a:gd name="T4" fmla="*/ 938 w 1326"/>
              <a:gd name="T5" fmla="*/ 370 h 3382"/>
              <a:gd name="T6" fmla="*/ 1303 w 1326"/>
              <a:gd name="T7" fmla="*/ 924 h 3382"/>
              <a:gd name="T8" fmla="*/ 1323 w 1326"/>
              <a:gd name="T9" fmla="*/ 958 h 3382"/>
              <a:gd name="T10" fmla="*/ 1326 w 1326"/>
              <a:gd name="T11" fmla="*/ 989 h 3382"/>
              <a:gd name="T12" fmla="*/ 1314 w 1326"/>
              <a:gd name="T13" fmla="*/ 1014 h 3382"/>
              <a:gd name="T14" fmla="*/ 1288 w 1326"/>
              <a:gd name="T15" fmla="*/ 1032 h 3382"/>
              <a:gd name="T16" fmla="*/ 1260 w 1326"/>
              <a:gd name="T17" fmla="*/ 1034 h 3382"/>
              <a:gd name="T18" fmla="*/ 1233 w 1326"/>
              <a:gd name="T19" fmla="*/ 1019 h 3382"/>
              <a:gd name="T20" fmla="*/ 1135 w 1326"/>
              <a:gd name="T21" fmla="*/ 875 h 3382"/>
              <a:gd name="T22" fmla="*/ 748 w 1326"/>
              <a:gd name="T23" fmla="*/ 288 h 3382"/>
              <a:gd name="T24" fmla="*/ 732 w 1326"/>
              <a:gd name="T25" fmla="*/ 269 h 3382"/>
              <a:gd name="T26" fmla="*/ 721 w 1326"/>
              <a:gd name="T27" fmla="*/ 300 h 3382"/>
              <a:gd name="T28" fmla="*/ 721 w 1326"/>
              <a:gd name="T29" fmla="*/ 3311 h 3382"/>
              <a:gd name="T30" fmla="*/ 715 w 1326"/>
              <a:gd name="T31" fmla="*/ 3347 h 3382"/>
              <a:gd name="T32" fmla="*/ 701 w 1326"/>
              <a:gd name="T33" fmla="*/ 3369 h 3382"/>
              <a:gd name="T34" fmla="*/ 677 w 1326"/>
              <a:gd name="T35" fmla="*/ 3381 h 3382"/>
              <a:gd name="T36" fmla="*/ 646 w 1326"/>
              <a:gd name="T37" fmla="*/ 3380 h 3382"/>
              <a:gd name="T38" fmla="*/ 623 w 1326"/>
              <a:gd name="T39" fmla="*/ 3367 h 3382"/>
              <a:gd name="T40" fmla="*/ 610 w 1326"/>
              <a:gd name="T41" fmla="*/ 3344 h 3382"/>
              <a:gd name="T42" fmla="*/ 605 w 1326"/>
              <a:gd name="T43" fmla="*/ 3310 h 3382"/>
              <a:gd name="T44" fmla="*/ 606 w 1326"/>
              <a:gd name="T45" fmla="*/ 304 h 3382"/>
              <a:gd name="T46" fmla="*/ 598 w 1326"/>
              <a:gd name="T47" fmla="*/ 258 h 3382"/>
              <a:gd name="T48" fmla="*/ 119 w 1326"/>
              <a:gd name="T49" fmla="*/ 985 h 3382"/>
              <a:gd name="T50" fmla="*/ 98 w 1326"/>
              <a:gd name="T51" fmla="*/ 1014 h 3382"/>
              <a:gd name="T52" fmla="*/ 70 w 1326"/>
              <a:gd name="T53" fmla="*/ 1033 h 3382"/>
              <a:gd name="T54" fmla="*/ 38 w 1326"/>
              <a:gd name="T55" fmla="*/ 1033 h 3382"/>
              <a:gd name="T56" fmla="*/ 10 w 1326"/>
              <a:gd name="T57" fmla="*/ 1013 h 3382"/>
              <a:gd name="T58" fmla="*/ 0 w 1326"/>
              <a:gd name="T59" fmla="*/ 985 h 3382"/>
              <a:gd name="T60" fmla="*/ 5 w 1326"/>
              <a:gd name="T61" fmla="*/ 952 h 3382"/>
              <a:gd name="T62" fmla="*/ 18 w 1326"/>
              <a:gd name="T63" fmla="*/ 930 h 3382"/>
              <a:gd name="T64" fmla="*/ 615 w 1326"/>
              <a:gd name="T65" fmla="*/ 27 h 3382"/>
              <a:gd name="T66" fmla="*/ 637 w 1326"/>
              <a:gd name="T67" fmla="*/ 7 h 3382"/>
              <a:gd name="T68" fmla="*/ 664 w 1326"/>
              <a:gd name="T69" fmla="*/ 0 h 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26" h="3382">
                <a:moveTo>
                  <a:pt x="664" y="0"/>
                </a:moveTo>
                <a:lnTo>
                  <a:pt x="680" y="4"/>
                </a:lnTo>
                <a:lnTo>
                  <a:pt x="696" y="13"/>
                </a:lnTo>
                <a:lnTo>
                  <a:pt x="709" y="28"/>
                </a:lnTo>
                <a:lnTo>
                  <a:pt x="722" y="42"/>
                </a:lnTo>
                <a:lnTo>
                  <a:pt x="938" y="370"/>
                </a:lnTo>
                <a:lnTo>
                  <a:pt x="1154" y="699"/>
                </a:lnTo>
                <a:lnTo>
                  <a:pt x="1303" y="924"/>
                </a:lnTo>
                <a:lnTo>
                  <a:pt x="1315" y="943"/>
                </a:lnTo>
                <a:lnTo>
                  <a:pt x="1323" y="958"/>
                </a:lnTo>
                <a:lnTo>
                  <a:pt x="1326" y="974"/>
                </a:lnTo>
                <a:lnTo>
                  <a:pt x="1326" y="989"/>
                </a:lnTo>
                <a:lnTo>
                  <a:pt x="1321" y="1002"/>
                </a:lnTo>
                <a:lnTo>
                  <a:pt x="1314" y="1014"/>
                </a:lnTo>
                <a:lnTo>
                  <a:pt x="1303" y="1024"/>
                </a:lnTo>
                <a:lnTo>
                  <a:pt x="1288" y="1032"/>
                </a:lnTo>
                <a:lnTo>
                  <a:pt x="1274" y="1035"/>
                </a:lnTo>
                <a:lnTo>
                  <a:pt x="1260" y="1034"/>
                </a:lnTo>
                <a:lnTo>
                  <a:pt x="1246" y="1028"/>
                </a:lnTo>
                <a:lnTo>
                  <a:pt x="1233" y="1019"/>
                </a:lnTo>
                <a:lnTo>
                  <a:pt x="1221" y="1005"/>
                </a:lnTo>
                <a:lnTo>
                  <a:pt x="1135" y="875"/>
                </a:lnTo>
                <a:lnTo>
                  <a:pt x="1048" y="744"/>
                </a:lnTo>
                <a:lnTo>
                  <a:pt x="748" y="288"/>
                </a:lnTo>
                <a:lnTo>
                  <a:pt x="741" y="279"/>
                </a:lnTo>
                <a:lnTo>
                  <a:pt x="732" y="269"/>
                </a:lnTo>
                <a:lnTo>
                  <a:pt x="721" y="259"/>
                </a:lnTo>
                <a:lnTo>
                  <a:pt x="721" y="300"/>
                </a:lnTo>
                <a:lnTo>
                  <a:pt x="721" y="3289"/>
                </a:lnTo>
                <a:lnTo>
                  <a:pt x="721" y="3311"/>
                </a:lnTo>
                <a:lnTo>
                  <a:pt x="720" y="3333"/>
                </a:lnTo>
                <a:lnTo>
                  <a:pt x="715" y="3347"/>
                </a:lnTo>
                <a:lnTo>
                  <a:pt x="709" y="3360"/>
                </a:lnTo>
                <a:lnTo>
                  <a:pt x="701" y="3369"/>
                </a:lnTo>
                <a:lnTo>
                  <a:pt x="690" y="3377"/>
                </a:lnTo>
                <a:lnTo>
                  <a:pt x="677" y="3381"/>
                </a:lnTo>
                <a:lnTo>
                  <a:pt x="662" y="3382"/>
                </a:lnTo>
                <a:lnTo>
                  <a:pt x="646" y="3380"/>
                </a:lnTo>
                <a:lnTo>
                  <a:pt x="634" y="3376"/>
                </a:lnTo>
                <a:lnTo>
                  <a:pt x="623" y="3367"/>
                </a:lnTo>
                <a:lnTo>
                  <a:pt x="615" y="3357"/>
                </a:lnTo>
                <a:lnTo>
                  <a:pt x="610" y="3344"/>
                </a:lnTo>
                <a:lnTo>
                  <a:pt x="606" y="3330"/>
                </a:lnTo>
                <a:lnTo>
                  <a:pt x="605" y="3310"/>
                </a:lnTo>
                <a:lnTo>
                  <a:pt x="606" y="3290"/>
                </a:lnTo>
                <a:lnTo>
                  <a:pt x="606" y="304"/>
                </a:lnTo>
                <a:lnTo>
                  <a:pt x="606" y="260"/>
                </a:lnTo>
                <a:lnTo>
                  <a:pt x="598" y="258"/>
                </a:lnTo>
                <a:lnTo>
                  <a:pt x="525" y="368"/>
                </a:lnTo>
                <a:lnTo>
                  <a:pt x="119" y="985"/>
                </a:lnTo>
                <a:lnTo>
                  <a:pt x="109" y="999"/>
                </a:lnTo>
                <a:lnTo>
                  <a:pt x="98" y="1014"/>
                </a:lnTo>
                <a:lnTo>
                  <a:pt x="85" y="1026"/>
                </a:lnTo>
                <a:lnTo>
                  <a:pt x="70" y="1033"/>
                </a:lnTo>
                <a:lnTo>
                  <a:pt x="55" y="1035"/>
                </a:lnTo>
                <a:lnTo>
                  <a:pt x="38" y="1033"/>
                </a:lnTo>
                <a:lnTo>
                  <a:pt x="24" y="1024"/>
                </a:lnTo>
                <a:lnTo>
                  <a:pt x="10" y="1013"/>
                </a:lnTo>
                <a:lnTo>
                  <a:pt x="3" y="999"/>
                </a:lnTo>
                <a:lnTo>
                  <a:pt x="0" y="985"/>
                </a:lnTo>
                <a:lnTo>
                  <a:pt x="1" y="969"/>
                </a:lnTo>
                <a:lnTo>
                  <a:pt x="5" y="952"/>
                </a:lnTo>
                <a:lnTo>
                  <a:pt x="11" y="942"/>
                </a:lnTo>
                <a:lnTo>
                  <a:pt x="18" y="930"/>
                </a:lnTo>
                <a:lnTo>
                  <a:pt x="606" y="39"/>
                </a:lnTo>
                <a:lnTo>
                  <a:pt x="615" y="27"/>
                </a:lnTo>
                <a:lnTo>
                  <a:pt x="626" y="15"/>
                </a:lnTo>
                <a:lnTo>
                  <a:pt x="637" y="7"/>
                </a:lnTo>
                <a:lnTo>
                  <a:pt x="650" y="1"/>
                </a:lnTo>
                <a:lnTo>
                  <a:pt x="66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2" name="Freeform 310">
            <a:extLst>
              <a:ext uri="{FF2B5EF4-FFF2-40B4-BE49-F238E27FC236}">
                <a16:creationId xmlns:a16="http://schemas.microsoft.com/office/drawing/2014/main" id="{EAEBBB7C-D439-3AB8-C776-7FEC7BAC83B2}"/>
              </a:ext>
            </a:extLst>
          </p:cNvPr>
          <p:cNvSpPr>
            <a:spLocks/>
          </p:cNvSpPr>
          <p:nvPr/>
        </p:nvSpPr>
        <p:spPr bwMode="auto">
          <a:xfrm rot="16200000">
            <a:off x="1023763" y="3152305"/>
            <a:ext cx="150813" cy="384175"/>
          </a:xfrm>
          <a:custGeom>
            <a:avLst/>
            <a:gdLst>
              <a:gd name="T0" fmla="*/ 680 w 1326"/>
              <a:gd name="T1" fmla="*/ 4 h 3382"/>
              <a:gd name="T2" fmla="*/ 709 w 1326"/>
              <a:gd name="T3" fmla="*/ 28 h 3382"/>
              <a:gd name="T4" fmla="*/ 938 w 1326"/>
              <a:gd name="T5" fmla="*/ 370 h 3382"/>
              <a:gd name="T6" fmla="*/ 1303 w 1326"/>
              <a:gd name="T7" fmla="*/ 924 h 3382"/>
              <a:gd name="T8" fmla="*/ 1323 w 1326"/>
              <a:gd name="T9" fmla="*/ 958 h 3382"/>
              <a:gd name="T10" fmla="*/ 1326 w 1326"/>
              <a:gd name="T11" fmla="*/ 989 h 3382"/>
              <a:gd name="T12" fmla="*/ 1314 w 1326"/>
              <a:gd name="T13" fmla="*/ 1014 h 3382"/>
              <a:gd name="T14" fmla="*/ 1288 w 1326"/>
              <a:gd name="T15" fmla="*/ 1032 h 3382"/>
              <a:gd name="T16" fmla="*/ 1260 w 1326"/>
              <a:gd name="T17" fmla="*/ 1034 h 3382"/>
              <a:gd name="T18" fmla="*/ 1233 w 1326"/>
              <a:gd name="T19" fmla="*/ 1019 h 3382"/>
              <a:gd name="T20" fmla="*/ 1135 w 1326"/>
              <a:gd name="T21" fmla="*/ 875 h 3382"/>
              <a:gd name="T22" fmla="*/ 748 w 1326"/>
              <a:gd name="T23" fmla="*/ 288 h 3382"/>
              <a:gd name="T24" fmla="*/ 732 w 1326"/>
              <a:gd name="T25" fmla="*/ 269 h 3382"/>
              <a:gd name="T26" fmla="*/ 721 w 1326"/>
              <a:gd name="T27" fmla="*/ 300 h 3382"/>
              <a:gd name="T28" fmla="*/ 721 w 1326"/>
              <a:gd name="T29" fmla="*/ 3311 h 3382"/>
              <a:gd name="T30" fmla="*/ 715 w 1326"/>
              <a:gd name="T31" fmla="*/ 3347 h 3382"/>
              <a:gd name="T32" fmla="*/ 701 w 1326"/>
              <a:gd name="T33" fmla="*/ 3369 h 3382"/>
              <a:gd name="T34" fmla="*/ 677 w 1326"/>
              <a:gd name="T35" fmla="*/ 3381 h 3382"/>
              <a:gd name="T36" fmla="*/ 646 w 1326"/>
              <a:gd name="T37" fmla="*/ 3380 h 3382"/>
              <a:gd name="T38" fmla="*/ 623 w 1326"/>
              <a:gd name="T39" fmla="*/ 3367 h 3382"/>
              <a:gd name="T40" fmla="*/ 610 w 1326"/>
              <a:gd name="T41" fmla="*/ 3344 h 3382"/>
              <a:gd name="T42" fmla="*/ 605 w 1326"/>
              <a:gd name="T43" fmla="*/ 3310 h 3382"/>
              <a:gd name="T44" fmla="*/ 606 w 1326"/>
              <a:gd name="T45" fmla="*/ 304 h 3382"/>
              <a:gd name="T46" fmla="*/ 598 w 1326"/>
              <a:gd name="T47" fmla="*/ 258 h 3382"/>
              <a:gd name="T48" fmla="*/ 119 w 1326"/>
              <a:gd name="T49" fmla="*/ 985 h 3382"/>
              <a:gd name="T50" fmla="*/ 98 w 1326"/>
              <a:gd name="T51" fmla="*/ 1014 h 3382"/>
              <a:gd name="T52" fmla="*/ 70 w 1326"/>
              <a:gd name="T53" fmla="*/ 1033 h 3382"/>
              <a:gd name="T54" fmla="*/ 38 w 1326"/>
              <a:gd name="T55" fmla="*/ 1033 h 3382"/>
              <a:gd name="T56" fmla="*/ 10 w 1326"/>
              <a:gd name="T57" fmla="*/ 1013 h 3382"/>
              <a:gd name="T58" fmla="*/ 0 w 1326"/>
              <a:gd name="T59" fmla="*/ 985 h 3382"/>
              <a:gd name="T60" fmla="*/ 5 w 1326"/>
              <a:gd name="T61" fmla="*/ 952 h 3382"/>
              <a:gd name="T62" fmla="*/ 18 w 1326"/>
              <a:gd name="T63" fmla="*/ 930 h 3382"/>
              <a:gd name="T64" fmla="*/ 615 w 1326"/>
              <a:gd name="T65" fmla="*/ 27 h 3382"/>
              <a:gd name="T66" fmla="*/ 637 w 1326"/>
              <a:gd name="T67" fmla="*/ 7 h 3382"/>
              <a:gd name="T68" fmla="*/ 664 w 1326"/>
              <a:gd name="T69" fmla="*/ 0 h 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26" h="3382">
                <a:moveTo>
                  <a:pt x="664" y="0"/>
                </a:moveTo>
                <a:lnTo>
                  <a:pt x="680" y="4"/>
                </a:lnTo>
                <a:lnTo>
                  <a:pt x="696" y="13"/>
                </a:lnTo>
                <a:lnTo>
                  <a:pt x="709" y="28"/>
                </a:lnTo>
                <a:lnTo>
                  <a:pt x="722" y="42"/>
                </a:lnTo>
                <a:lnTo>
                  <a:pt x="938" y="370"/>
                </a:lnTo>
                <a:lnTo>
                  <a:pt x="1154" y="699"/>
                </a:lnTo>
                <a:lnTo>
                  <a:pt x="1303" y="924"/>
                </a:lnTo>
                <a:lnTo>
                  <a:pt x="1315" y="943"/>
                </a:lnTo>
                <a:lnTo>
                  <a:pt x="1323" y="958"/>
                </a:lnTo>
                <a:lnTo>
                  <a:pt x="1326" y="974"/>
                </a:lnTo>
                <a:lnTo>
                  <a:pt x="1326" y="989"/>
                </a:lnTo>
                <a:lnTo>
                  <a:pt x="1321" y="1002"/>
                </a:lnTo>
                <a:lnTo>
                  <a:pt x="1314" y="1014"/>
                </a:lnTo>
                <a:lnTo>
                  <a:pt x="1303" y="1024"/>
                </a:lnTo>
                <a:lnTo>
                  <a:pt x="1288" y="1032"/>
                </a:lnTo>
                <a:lnTo>
                  <a:pt x="1274" y="1035"/>
                </a:lnTo>
                <a:lnTo>
                  <a:pt x="1260" y="1034"/>
                </a:lnTo>
                <a:lnTo>
                  <a:pt x="1246" y="1028"/>
                </a:lnTo>
                <a:lnTo>
                  <a:pt x="1233" y="1019"/>
                </a:lnTo>
                <a:lnTo>
                  <a:pt x="1221" y="1005"/>
                </a:lnTo>
                <a:lnTo>
                  <a:pt x="1135" y="875"/>
                </a:lnTo>
                <a:lnTo>
                  <a:pt x="1048" y="744"/>
                </a:lnTo>
                <a:lnTo>
                  <a:pt x="748" y="288"/>
                </a:lnTo>
                <a:lnTo>
                  <a:pt x="741" y="279"/>
                </a:lnTo>
                <a:lnTo>
                  <a:pt x="732" y="269"/>
                </a:lnTo>
                <a:lnTo>
                  <a:pt x="721" y="259"/>
                </a:lnTo>
                <a:lnTo>
                  <a:pt x="721" y="300"/>
                </a:lnTo>
                <a:lnTo>
                  <a:pt x="721" y="3289"/>
                </a:lnTo>
                <a:lnTo>
                  <a:pt x="721" y="3311"/>
                </a:lnTo>
                <a:lnTo>
                  <a:pt x="720" y="3333"/>
                </a:lnTo>
                <a:lnTo>
                  <a:pt x="715" y="3347"/>
                </a:lnTo>
                <a:lnTo>
                  <a:pt x="709" y="3360"/>
                </a:lnTo>
                <a:lnTo>
                  <a:pt x="701" y="3369"/>
                </a:lnTo>
                <a:lnTo>
                  <a:pt x="690" y="3377"/>
                </a:lnTo>
                <a:lnTo>
                  <a:pt x="677" y="3381"/>
                </a:lnTo>
                <a:lnTo>
                  <a:pt x="662" y="3382"/>
                </a:lnTo>
                <a:lnTo>
                  <a:pt x="646" y="3380"/>
                </a:lnTo>
                <a:lnTo>
                  <a:pt x="634" y="3376"/>
                </a:lnTo>
                <a:lnTo>
                  <a:pt x="623" y="3367"/>
                </a:lnTo>
                <a:lnTo>
                  <a:pt x="615" y="3357"/>
                </a:lnTo>
                <a:lnTo>
                  <a:pt x="610" y="3344"/>
                </a:lnTo>
                <a:lnTo>
                  <a:pt x="606" y="3330"/>
                </a:lnTo>
                <a:lnTo>
                  <a:pt x="605" y="3310"/>
                </a:lnTo>
                <a:lnTo>
                  <a:pt x="606" y="3290"/>
                </a:lnTo>
                <a:lnTo>
                  <a:pt x="606" y="304"/>
                </a:lnTo>
                <a:lnTo>
                  <a:pt x="606" y="260"/>
                </a:lnTo>
                <a:lnTo>
                  <a:pt x="598" y="258"/>
                </a:lnTo>
                <a:lnTo>
                  <a:pt x="525" y="368"/>
                </a:lnTo>
                <a:lnTo>
                  <a:pt x="119" y="985"/>
                </a:lnTo>
                <a:lnTo>
                  <a:pt x="109" y="999"/>
                </a:lnTo>
                <a:lnTo>
                  <a:pt x="98" y="1014"/>
                </a:lnTo>
                <a:lnTo>
                  <a:pt x="85" y="1026"/>
                </a:lnTo>
                <a:lnTo>
                  <a:pt x="70" y="1033"/>
                </a:lnTo>
                <a:lnTo>
                  <a:pt x="55" y="1035"/>
                </a:lnTo>
                <a:lnTo>
                  <a:pt x="38" y="1033"/>
                </a:lnTo>
                <a:lnTo>
                  <a:pt x="24" y="1024"/>
                </a:lnTo>
                <a:lnTo>
                  <a:pt x="10" y="1013"/>
                </a:lnTo>
                <a:lnTo>
                  <a:pt x="3" y="999"/>
                </a:lnTo>
                <a:lnTo>
                  <a:pt x="0" y="985"/>
                </a:lnTo>
                <a:lnTo>
                  <a:pt x="1" y="969"/>
                </a:lnTo>
                <a:lnTo>
                  <a:pt x="5" y="952"/>
                </a:lnTo>
                <a:lnTo>
                  <a:pt x="11" y="942"/>
                </a:lnTo>
                <a:lnTo>
                  <a:pt x="18" y="930"/>
                </a:lnTo>
                <a:lnTo>
                  <a:pt x="606" y="39"/>
                </a:lnTo>
                <a:lnTo>
                  <a:pt x="615" y="27"/>
                </a:lnTo>
                <a:lnTo>
                  <a:pt x="626" y="15"/>
                </a:lnTo>
                <a:lnTo>
                  <a:pt x="637" y="7"/>
                </a:lnTo>
                <a:lnTo>
                  <a:pt x="650" y="1"/>
                </a:lnTo>
                <a:lnTo>
                  <a:pt x="66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3" name="Freeform 316">
            <a:extLst>
              <a:ext uri="{FF2B5EF4-FFF2-40B4-BE49-F238E27FC236}">
                <a16:creationId xmlns:a16="http://schemas.microsoft.com/office/drawing/2014/main" id="{E2520BB8-4308-E375-D385-BEE1881694D1}"/>
              </a:ext>
            </a:extLst>
          </p:cNvPr>
          <p:cNvSpPr>
            <a:spLocks/>
          </p:cNvSpPr>
          <p:nvPr/>
        </p:nvSpPr>
        <p:spPr bwMode="auto">
          <a:xfrm rot="5400000">
            <a:off x="1495363" y="4436600"/>
            <a:ext cx="146050" cy="296863"/>
          </a:xfrm>
          <a:custGeom>
            <a:avLst/>
            <a:gdLst>
              <a:gd name="T0" fmla="*/ 102 w 1652"/>
              <a:gd name="T1" fmla="*/ 0 h 3372"/>
              <a:gd name="T2" fmla="*/ 121 w 1652"/>
              <a:gd name="T3" fmla="*/ 4 h 3372"/>
              <a:gd name="T4" fmla="*/ 139 w 1652"/>
              <a:gd name="T5" fmla="*/ 13 h 3372"/>
              <a:gd name="T6" fmla="*/ 156 w 1652"/>
              <a:gd name="T7" fmla="*/ 25 h 3372"/>
              <a:gd name="T8" fmla="*/ 201 w 1652"/>
              <a:gd name="T9" fmla="*/ 68 h 3372"/>
              <a:gd name="T10" fmla="*/ 246 w 1652"/>
              <a:gd name="T11" fmla="*/ 112 h 3372"/>
              <a:gd name="T12" fmla="*/ 1521 w 1652"/>
              <a:gd name="T13" fmla="*/ 1388 h 3372"/>
              <a:gd name="T14" fmla="*/ 1555 w 1652"/>
              <a:gd name="T15" fmla="*/ 1425 h 3372"/>
              <a:gd name="T16" fmla="*/ 1584 w 1652"/>
              <a:gd name="T17" fmla="*/ 1465 h 3372"/>
              <a:gd name="T18" fmla="*/ 1607 w 1652"/>
              <a:gd name="T19" fmla="*/ 1506 h 3372"/>
              <a:gd name="T20" fmla="*/ 1626 w 1652"/>
              <a:gd name="T21" fmla="*/ 1549 h 3372"/>
              <a:gd name="T22" fmla="*/ 1640 w 1652"/>
              <a:gd name="T23" fmla="*/ 1593 h 3372"/>
              <a:gd name="T24" fmla="*/ 1648 w 1652"/>
              <a:gd name="T25" fmla="*/ 1637 h 3372"/>
              <a:gd name="T26" fmla="*/ 1652 w 1652"/>
              <a:gd name="T27" fmla="*/ 1682 h 3372"/>
              <a:gd name="T28" fmla="*/ 1650 w 1652"/>
              <a:gd name="T29" fmla="*/ 1727 h 3372"/>
              <a:gd name="T30" fmla="*/ 1643 w 1652"/>
              <a:gd name="T31" fmla="*/ 1771 h 3372"/>
              <a:gd name="T32" fmla="*/ 1629 w 1652"/>
              <a:gd name="T33" fmla="*/ 1816 h 3372"/>
              <a:gd name="T34" fmla="*/ 1612 w 1652"/>
              <a:gd name="T35" fmla="*/ 1859 h 3372"/>
              <a:gd name="T36" fmla="*/ 1589 w 1652"/>
              <a:gd name="T37" fmla="*/ 1901 h 3372"/>
              <a:gd name="T38" fmla="*/ 1567 w 1652"/>
              <a:gd name="T39" fmla="*/ 1931 h 3372"/>
              <a:gd name="T40" fmla="*/ 1543 w 1652"/>
              <a:gd name="T41" fmla="*/ 1960 h 3372"/>
              <a:gd name="T42" fmla="*/ 1517 w 1652"/>
              <a:gd name="T43" fmla="*/ 1988 h 3372"/>
              <a:gd name="T44" fmla="*/ 177 w 1652"/>
              <a:gd name="T45" fmla="*/ 3328 h 3372"/>
              <a:gd name="T46" fmla="*/ 159 w 1652"/>
              <a:gd name="T47" fmla="*/ 3344 h 3372"/>
              <a:gd name="T48" fmla="*/ 140 w 1652"/>
              <a:gd name="T49" fmla="*/ 3358 h 3372"/>
              <a:gd name="T50" fmla="*/ 120 w 1652"/>
              <a:gd name="T51" fmla="*/ 3372 h 3372"/>
              <a:gd name="T52" fmla="*/ 68 w 1652"/>
              <a:gd name="T53" fmla="*/ 3372 h 3372"/>
              <a:gd name="T54" fmla="*/ 50 w 1652"/>
              <a:gd name="T55" fmla="*/ 3362 h 3372"/>
              <a:gd name="T56" fmla="*/ 33 w 1652"/>
              <a:gd name="T57" fmla="*/ 3350 h 3372"/>
              <a:gd name="T58" fmla="*/ 20 w 1652"/>
              <a:gd name="T59" fmla="*/ 3337 h 3372"/>
              <a:gd name="T60" fmla="*/ 9 w 1652"/>
              <a:gd name="T61" fmla="*/ 3322 h 3372"/>
              <a:gd name="T62" fmla="*/ 3 w 1652"/>
              <a:gd name="T63" fmla="*/ 3305 h 3372"/>
              <a:gd name="T64" fmla="*/ 1 w 1652"/>
              <a:gd name="T65" fmla="*/ 3285 h 3372"/>
              <a:gd name="T66" fmla="*/ 3 w 1652"/>
              <a:gd name="T67" fmla="*/ 3264 h 3372"/>
              <a:gd name="T68" fmla="*/ 11 w 1652"/>
              <a:gd name="T69" fmla="*/ 3240 h 3372"/>
              <a:gd name="T70" fmla="*/ 25 w 1652"/>
              <a:gd name="T71" fmla="*/ 3218 h 3372"/>
              <a:gd name="T72" fmla="*/ 42 w 1652"/>
              <a:gd name="T73" fmla="*/ 3198 h 3372"/>
              <a:gd name="T74" fmla="*/ 588 w 1652"/>
              <a:gd name="T75" fmla="*/ 2651 h 3372"/>
              <a:gd name="T76" fmla="*/ 1135 w 1652"/>
              <a:gd name="T77" fmla="*/ 2104 h 3372"/>
              <a:gd name="T78" fmla="*/ 1392 w 1652"/>
              <a:gd name="T79" fmla="*/ 1847 h 3372"/>
              <a:gd name="T80" fmla="*/ 1418 w 1652"/>
              <a:gd name="T81" fmla="*/ 1817 h 3372"/>
              <a:gd name="T82" fmla="*/ 1438 w 1652"/>
              <a:gd name="T83" fmla="*/ 1786 h 3372"/>
              <a:gd name="T84" fmla="*/ 1452 w 1652"/>
              <a:gd name="T85" fmla="*/ 1753 h 3372"/>
              <a:gd name="T86" fmla="*/ 1461 w 1652"/>
              <a:gd name="T87" fmla="*/ 1720 h 3372"/>
              <a:gd name="T88" fmla="*/ 1464 w 1652"/>
              <a:gd name="T89" fmla="*/ 1686 h 3372"/>
              <a:gd name="T90" fmla="*/ 1461 w 1652"/>
              <a:gd name="T91" fmla="*/ 1652 h 3372"/>
              <a:gd name="T92" fmla="*/ 1452 w 1652"/>
              <a:gd name="T93" fmla="*/ 1618 h 3372"/>
              <a:gd name="T94" fmla="*/ 1438 w 1652"/>
              <a:gd name="T95" fmla="*/ 1586 h 3372"/>
              <a:gd name="T96" fmla="*/ 1417 w 1652"/>
              <a:gd name="T97" fmla="*/ 1554 h 3372"/>
              <a:gd name="T98" fmla="*/ 1391 w 1652"/>
              <a:gd name="T99" fmla="*/ 1524 h 3372"/>
              <a:gd name="T100" fmla="*/ 717 w 1652"/>
              <a:gd name="T101" fmla="*/ 849 h 3372"/>
              <a:gd name="T102" fmla="*/ 44 w 1652"/>
              <a:gd name="T103" fmla="*/ 176 h 3372"/>
              <a:gd name="T104" fmla="*/ 27 w 1652"/>
              <a:gd name="T105" fmla="*/ 157 h 3372"/>
              <a:gd name="T106" fmla="*/ 13 w 1652"/>
              <a:gd name="T107" fmla="*/ 136 h 3372"/>
              <a:gd name="T108" fmla="*/ 4 w 1652"/>
              <a:gd name="T109" fmla="*/ 113 h 3372"/>
              <a:gd name="T110" fmla="*/ 0 w 1652"/>
              <a:gd name="T111" fmla="*/ 89 h 3372"/>
              <a:gd name="T112" fmla="*/ 3 w 1652"/>
              <a:gd name="T113" fmla="*/ 66 h 3372"/>
              <a:gd name="T114" fmla="*/ 12 w 1652"/>
              <a:gd name="T115" fmla="*/ 45 h 3372"/>
              <a:gd name="T116" fmla="*/ 27 w 1652"/>
              <a:gd name="T117" fmla="*/ 27 h 3372"/>
              <a:gd name="T118" fmla="*/ 47 w 1652"/>
              <a:gd name="T119" fmla="*/ 13 h 3372"/>
              <a:gd name="T120" fmla="*/ 65 w 1652"/>
              <a:gd name="T121" fmla="*/ 4 h 3372"/>
              <a:gd name="T122" fmla="*/ 84 w 1652"/>
              <a:gd name="T123" fmla="*/ 0 h 3372"/>
              <a:gd name="T124" fmla="*/ 102 w 1652"/>
              <a:gd name="T125" fmla="*/ 0 h 3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52" h="3372">
                <a:moveTo>
                  <a:pt x="102" y="0"/>
                </a:moveTo>
                <a:lnTo>
                  <a:pt x="121" y="4"/>
                </a:lnTo>
                <a:lnTo>
                  <a:pt x="139" y="13"/>
                </a:lnTo>
                <a:lnTo>
                  <a:pt x="156" y="25"/>
                </a:lnTo>
                <a:lnTo>
                  <a:pt x="201" y="68"/>
                </a:lnTo>
                <a:lnTo>
                  <a:pt x="246" y="112"/>
                </a:lnTo>
                <a:lnTo>
                  <a:pt x="1521" y="1388"/>
                </a:lnTo>
                <a:lnTo>
                  <a:pt x="1555" y="1425"/>
                </a:lnTo>
                <a:lnTo>
                  <a:pt x="1584" y="1465"/>
                </a:lnTo>
                <a:lnTo>
                  <a:pt x="1607" y="1506"/>
                </a:lnTo>
                <a:lnTo>
                  <a:pt x="1626" y="1549"/>
                </a:lnTo>
                <a:lnTo>
                  <a:pt x="1640" y="1593"/>
                </a:lnTo>
                <a:lnTo>
                  <a:pt x="1648" y="1637"/>
                </a:lnTo>
                <a:lnTo>
                  <a:pt x="1652" y="1682"/>
                </a:lnTo>
                <a:lnTo>
                  <a:pt x="1650" y="1727"/>
                </a:lnTo>
                <a:lnTo>
                  <a:pt x="1643" y="1771"/>
                </a:lnTo>
                <a:lnTo>
                  <a:pt x="1629" y="1816"/>
                </a:lnTo>
                <a:lnTo>
                  <a:pt x="1612" y="1859"/>
                </a:lnTo>
                <a:lnTo>
                  <a:pt x="1589" y="1901"/>
                </a:lnTo>
                <a:lnTo>
                  <a:pt x="1567" y="1931"/>
                </a:lnTo>
                <a:lnTo>
                  <a:pt x="1543" y="1960"/>
                </a:lnTo>
                <a:lnTo>
                  <a:pt x="1517" y="1988"/>
                </a:lnTo>
                <a:lnTo>
                  <a:pt x="177" y="3328"/>
                </a:lnTo>
                <a:lnTo>
                  <a:pt x="159" y="3344"/>
                </a:lnTo>
                <a:lnTo>
                  <a:pt x="140" y="3358"/>
                </a:lnTo>
                <a:lnTo>
                  <a:pt x="120" y="3372"/>
                </a:lnTo>
                <a:lnTo>
                  <a:pt x="68" y="3372"/>
                </a:lnTo>
                <a:lnTo>
                  <a:pt x="50" y="3362"/>
                </a:lnTo>
                <a:lnTo>
                  <a:pt x="33" y="3350"/>
                </a:lnTo>
                <a:lnTo>
                  <a:pt x="20" y="3337"/>
                </a:lnTo>
                <a:lnTo>
                  <a:pt x="9" y="3322"/>
                </a:lnTo>
                <a:lnTo>
                  <a:pt x="3" y="3305"/>
                </a:lnTo>
                <a:lnTo>
                  <a:pt x="1" y="3285"/>
                </a:lnTo>
                <a:lnTo>
                  <a:pt x="3" y="3264"/>
                </a:lnTo>
                <a:lnTo>
                  <a:pt x="11" y="3240"/>
                </a:lnTo>
                <a:lnTo>
                  <a:pt x="25" y="3218"/>
                </a:lnTo>
                <a:lnTo>
                  <a:pt x="42" y="3198"/>
                </a:lnTo>
                <a:lnTo>
                  <a:pt x="588" y="2651"/>
                </a:lnTo>
                <a:lnTo>
                  <a:pt x="1135" y="2104"/>
                </a:lnTo>
                <a:lnTo>
                  <a:pt x="1392" y="1847"/>
                </a:lnTo>
                <a:lnTo>
                  <a:pt x="1418" y="1817"/>
                </a:lnTo>
                <a:lnTo>
                  <a:pt x="1438" y="1786"/>
                </a:lnTo>
                <a:lnTo>
                  <a:pt x="1452" y="1753"/>
                </a:lnTo>
                <a:lnTo>
                  <a:pt x="1461" y="1720"/>
                </a:lnTo>
                <a:lnTo>
                  <a:pt x="1464" y="1686"/>
                </a:lnTo>
                <a:lnTo>
                  <a:pt x="1461" y="1652"/>
                </a:lnTo>
                <a:lnTo>
                  <a:pt x="1452" y="1618"/>
                </a:lnTo>
                <a:lnTo>
                  <a:pt x="1438" y="1586"/>
                </a:lnTo>
                <a:lnTo>
                  <a:pt x="1417" y="1554"/>
                </a:lnTo>
                <a:lnTo>
                  <a:pt x="1391" y="1524"/>
                </a:lnTo>
                <a:lnTo>
                  <a:pt x="717" y="849"/>
                </a:lnTo>
                <a:lnTo>
                  <a:pt x="44" y="176"/>
                </a:lnTo>
                <a:lnTo>
                  <a:pt x="27" y="157"/>
                </a:lnTo>
                <a:lnTo>
                  <a:pt x="13" y="136"/>
                </a:lnTo>
                <a:lnTo>
                  <a:pt x="4" y="113"/>
                </a:lnTo>
                <a:lnTo>
                  <a:pt x="0" y="89"/>
                </a:lnTo>
                <a:lnTo>
                  <a:pt x="3" y="66"/>
                </a:lnTo>
                <a:lnTo>
                  <a:pt x="12" y="45"/>
                </a:lnTo>
                <a:lnTo>
                  <a:pt x="27" y="27"/>
                </a:lnTo>
                <a:lnTo>
                  <a:pt x="47" y="13"/>
                </a:lnTo>
                <a:lnTo>
                  <a:pt x="65" y="4"/>
                </a:lnTo>
                <a:lnTo>
                  <a:pt x="84" y="0"/>
                </a:lnTo>
                <a:lnTo>
                  <a:pt x="10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4" name="Freeform 316">
            <a:extLst>
              <a:ext uri="{FF2B5EF4-FFF2-40B4-BE49-F238E27FC236}">
                <a16:creationId xmlns:a16="http://schemas.microsoft.com/office/drawing/2014/main" id="{0435FE46-9951-F10C-0817-CD7296275A3D}"/>
              </a:ext>
            </a:extLst>
          </p:cNvPr>
          <p:cNvSpPr>
            <a:spLocks/>
          </p:cNvSpPr>
          <p:nvPr/>
        </p:nvSpPr>
        <p:spPr bwMode="auto">
          <a:xfrm rot="16200000">
            <a:off x="1029064" y="4436600"/>
            <a:ext cx="146050" cy="296863"/>
          </a:xfrm>
          <a:custGeom>
            <a:avLst/>
            <a:gdLst>
              <a:gd name="T0" fmla="*/ 102 w 1652"/>
              <a:gd name="T1" fmla="*/ 0 h 3372"/>
              <a:gd name="T2" fmla="*/ 121 w 1652"/>
              <a:gd name="T3" fmla="*/ 4 h 3372"/>
              <a:gd name="T4" fmla="*/ 139 w 1652"/>
              <a:gd name="T5" fmla="*/ 13 h 3372"/>
              <a:gd name="T6" fmla="*/ 156 w 1652"/>
              <a:gd name="T7" fmla="*/ 25 h 3372"/>
              <a:gd name="T8" fmla="*/ 201 w 1652"/>
              <a:gd name="T9" fmla="*/ 68 h 3372"/>
              <a:gd name="T10" fmla="*/ 246 w 1652"/>
              <a:gd name="T11" fmla="*/ 112 h 3372"/>
              <a:gd name="T12" fmla="*/ 1521 w 1652"/>
              <a:gd name="T13" fmla="*/ 1388 h 3372"/>
              <a:gd name="T14" fmla="*/ 1555 w 1652"/>
              <a:gd name="T15" fmla="*/ 1425 h 3372"/>
              <a:gd name="T16" fmla="*/ 1584 w 1652"/>
              <a:gd name="T17" fmla="*/ 1465 h 3372"/>
              <a:gd name="T18" fmla="*/ 1607 w 1652"/>
              <a:gd name="T19" fmla="*/ 1506 h 3372"/>
              <a:gd name="T20" fmla="*/ 1626 w 1652"/>
              <a:gd name="T21" fmla="*/ 1549 h 3372"/>
              <a:gd name="T22" fmla="*/ 1640 w 1652"/>
              <a:gd name="T23" fmla="*/ 1593 h 3372"/>
              <a:gd name="T24" fmla="*/ 1648 w 1652"/>
              <a:gd name="T25" fmla="*/ 1637 h 3372"/>
              <a:gd name="T26" fmla="*/ 1652 w 1652"/>
              <a:gd name="T27" fmla="*/ 1682 h 3372"/>
              <a:gd name="T28" fmla="*/ 1650 w 1652"/>
              <a:gd name="T29" fmla="*/ 1727 h 3372"/>
              <a:gd name="T30" fmla="*/ 1643 w 1652"/>
              <a:gd name="T31" fmla="*/ 1771 h 3372"/>
              <a:gd name="T32" fmla="*/ 1629 w 1652"/>
              <a:gd name="T33" fmla="*/ 1816 h 3372"/>
              <a:gd name="T34" fmla="*/ 1612 w 1652"/>
              <a:gd name="T35" fmla="*/ 1859 h 3372"/>
              <a:gd name="T36" fmla="*/ 1589 w 1652"/>
              <a:gd name="T37" fmla="*/ 1901 h 3372"/>
              <a:gd name="T38" fmla="*/ 1567 w 1652"/>
              <a:gd name="T39" fmla="*/ 1931 h 3372"/>
              <a:gd name="T40" fmla="*/ 1543 w 1652"/>
              <a:gd name="T41" fmla="*/ 1960 h 3372"/>
              <a:gd name="T42" fmla="*/ 1517 w 1652"/>
              <a:gd name="T43" fmla="*/ 1988 h 3372"/>
              <a:gd name="T44" fmla="*/ 177 w 1652"/>
              <a:gd name="T45" fmla="*/ 3328 h 3372"/>
              <a:gd name="T46" fmla="*/ 159 w 1652"/>
              <a:gd name="T47" fmla="*/ 3344 h 3372"/>
              <a:gd name="T48" fmla="*/ 140 w 1652"/>
              <a:gd name="T49" fmla="*/ 3358 h 3372"/>
              <a:gd name="T50" fmla="*/ 120 w 1652"/>
              <a:gd name="T51" fmla="*/ 3372 h 3372"/>
              <a:gd name="T52" fmla="*/ 68 w 1652"/>
              <a:gd name="T53" fmla="*/ 3372 h 3372"/>
              <a:gd name="T54" fmla="*/ 50 w 1652"/>
              <a:gd name="T55" fmla="*/ 3362 h 3372"/>
              <a:gd name="T56" fmla="*/ 33 w 1652"/>
              <a:gd name="T57" fmla="*/ 3350 h 3372"/>
              <a:gd name="T58" fmla="*/ 20 w 1652"/>
              <a:gd name="T59" fmla="*/ 3337 h 3372"/>
              <a:gd name="T60" fmla="*/ 9 w 1652"/>
              <a:gd name="T61" fmla="*/ 3322 h 3372"/>
              <a:gd name="T62" fmla="*/ 3 w 1652"/>
              <a:gd name="T63" fmla="*/ 3305 h 3372"/>
              <a:gd name="T64" fmla="*/ 1 w 1652"/>
              <a:gd name="T65" fmla="*/ 3285 h 3372"/>
              <a:gd name="T66" fmla="*/ 3 w 1652"/>
              <a:gd name="T67" fmla="*/ 3264 h 3372"/>
              <a:gd name="T68" fmla="*/ 11 w 1652"/>
              <a:gd name="T69" fmla="*/ 3240 h 3372"/>
              <a:gd name="T70" fmla="*/ 25 w 1652"/>
              <a:gd name="T71" fmla="*/ 3218 h 3372"/>
              <a:gd name="T72" fmla="*/ 42 w 1652"/>
              <a:gd name="T73" fmla="*/ 3198 h 3372"/>
              <a:gd name="T74" fmla="*/ 588 w 1652"/>
              <a:gd name="T75" fmla="*/ 2651 h 3372"/>
              <a:gd name="T76" fmla="*/ 1135 w 1652"/>
              <a:gd name="T77" fmla="*/ 2104 h 3372"/>
              <a:gd name="T78" fmla="*/ 1392 w 1652"/>
              <a:gd name="T79" fmla="*/ 1847 h 3372"/>
              <a:gd name="T80" fmla="*/ 1418 w 1652"/>
              <a:gd name="T81" fmla="*/ 1817 h 3372"/>
              <a:gd name="T82" fmla="*/ 1438 w 1652"/>
              <a:gd name="T83" fmla="*/ 1786 h 3372"/>
              <a:gd name="T84" fmla="*/ 1452 w 1652"/>
              <a:gd name="T85" fmla="*/ 1753 h 3372"/>
              <a:gd name="T86" fmla="*/ 1461 w 1652"/>
              <a:gd name="T87" fmla="*/ 1720 h 3372"/>
              <a:gd name="T88" fmla="*/ 1464 w 1652"/>
              <a:gd name="T89" fmla="*/ 1686 h 3372"/>
              <a:gd name="T90" fmla="*/ 1461 w 1652"/>
              <a:gd name="T91" fmla="*/ 1652 h 3372"/>
              <a:gd name="T92" fmla="*/ 1452 w 1652"/>
              <a:gd name="T93" fmla="*/ 1618 h 3372"/>
              <a:gd name="T94" fmla="*/ 1438 w 1652"/>
              <a:gd name="T95" fmla="*/ 1586 h 3372"/>
              <a:gd name="T96" fmla="*/ 1417 w 1652"/>
              <a:gd name="T97" fmla="*/ 1554 h 3372"/>
              <a:gd name="T98" fmla="*/ 1391 w 1652"/>
              <a:gd name="T99" fmla="*/ 1524 h 3372"/>
              <a:gd name="T100" fmla="*/ 717 w 1652"/>
              <a:gd name="T101" fmla="*/ 849 h 3372"/>
              <a:gd name="T102" fmla="*/ 44 w 1652"/>
              <a:gd name="T103" fmla="*/ 176 h 3372"/>
              <a:gd name="T104" fmla="*/ 27 w 1652"/>
              <a:gd name="T105" fmla="*/ 157 h 3372"/>
              <a:gd name="T106" fmla="*/ 13 w 1652"/>
              <a:gd name="T107" fmla="*/ 136 h 3372"/>
              <a:gd name="T108" fmla="*/ 4 w 1652"/>
              <a:gd name="T109" fmla="*/ 113 h 3372"/>
              <a:gd name="T110" fmla="*/ 0 w 1652"/>
              <a:gd name="T111" fmla="*/ 89 h 3372"/>
              <a:gd name="T112" fmla="*/ 3 w 1652"/>
              <a:gd name="T113" fmla="*/ 66 h 3372"/>
              <a:gd name="T114" fmla="*/ 12 w 1652"/>
              <a:gd name="T115" fmla="*/ 45 h 3372"/>
              <a:gd name="T116" fmla="*/ 27 w 1652"/>
              <a:gd name="T117" fmla="*/ 27 h 3372"/>
              <a:gd name="T118" fmla="*/ 47 w 1652"/>
              <a:gd name="T119" fmla="*/ 13 h 3372"/>
              <a:gd name="T120" fmla="*/ 65 w 1652"/>
              <a:gd name="T121" fmla="*/ 4 h 3372"/>
              <a:gd name="T122" fmla="*/ 84 w 1652"/>
              <a:gd name="T123" fmla="*/ 0 h 3372"/>
              <a:gd name="T124" fmla="*/ 102 w 1652"/>
              <a:gd name="T125" fmla="*/ 0 h 3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52" h="3372">
                <a:moveTo>
                  <a:pt x="102" y="0"/>
                </a:moveTo>
                <a:lnTo>
                  <a:pt x="121" y="4"/>
                </a:lnTo>
                <a:lnTo>
                  <a:pt x="139" y="13"/>
                </a:lnTo>
                <a:lnTo>
                  <a:pt x="156" y="25"/>
                </a:lnTo>
                <a:lnTo>
                  <a:pt x="201" y="68"/>
                </a:lnTo>
                <a:lnTo>
                  <a:pt x="246" y="112"/>
                </a:lnTo>
                <a:lnTo>
                  <a:pt x="1521" y="1388"/>
                </a:lnTo>
                <a:lnTo>
                  <a:pt x="1555" y="1425"/>
                </a:lnTo>
                <a:lnTo>
                  <a:pt x="1584" y="1465"/>
                </a:lnTo>
                <a:lnTo>
                  <a:pt x="1607" y="1506"/>
                </a:lnTo>
                <a:lnTo>
                  <a:pt x="1626" y="1549"/>
                </a:lnTo>
                <a:lnTo>
                  <a:pt x="1640" y="1593"/>
                </a:lnTo>
                <a:lnTo>
                  <a:pt x="1648" y="1637"/>
                </a:lnTo>
                <a:lnTo>
                  <a:pt x="1652" y="1682"/>
                </a:lnTo>
                <a:lnTo>
                  <a:pt x="1650" y="1727"/>
                </a:lnTo>
                <a:lnTo>
                  <a:pt x="1643" y="1771"/>
                </a:lnTo>
                <a:lnTo>
                  <a:pt x="1629" y="1816"/>
                </a:lnTo>
                <a:lnTo>
                  <a:pt x="1612" y="1859"/>
                </a:lnTo>
                <a:lnTo>
                  <a:pt x="1589" y="1901"/>
                </a:lnTo>
                <a:lnTo>
                  <a:pt x="1567" y="1931"/>
                </a:lnTo>
                <a:lnTo>
                  <a:pt x="1543" y="1960"/>
                </a:lnTo>
                <a:lnTo>
                  <a:pt x="1517" y="1988"/>
                </a:lnTo>
                <a:lnTo>
                  <a:pt x="177" y="3328"/>
                </a:lnTo>
                <a:lnTo>
                  <a:pt x="159" y="3344"/>
                </a:lnTo>
                <a:lnTo>
                  <a:pt x="140" y="3358"/>
                </a:lnTo>
                <a:lnTo>
                  <a:pt x="120" y="3372"/>
                </a:lnTo>
                <a:lnTo>
                  <a:pt x="68" y="3372"/>
                </a:lnTo>
                <a:lnTo>
                  <a:pt x="50" y="3362"/>
                </a:lnTo>
                <a:lnTo>
                  <a:pt x="33" y="3350"/>
                </a:lnTo>
                <a:lnTo>
                  <a:pt x="20" y="3337"/>
                </a:lnTo>
                <a:lnTo>
                  <a:pt x="9" y="3322"/>
                </a:lnTo>
                <a:lnTo>
                  <a:pt x="3" y="3305"/>
                </a:lnTo>
                <a:lnTo>
                  <a:pt x="1" y="3285"/>
                </a:lnTo>
                <a:lnTo>
                  <a:pt x="3" y="3264"/>
                </a:lnTo>
                <a:lnTo>
                  <a:pt x="11" y="3240"/>
                </a:lnTo>
                <a:lnTo>
                  <a:pt x="25" y="3218"/>
                </a:lnTo>
                <a:lnTo>
                  <a:pt x="42" y="3198"/>
                </a:lnTo>
                <a:lnTo>
                  <a:pt x="588" y="2651"/>
                </a:lnTo>
                <a:lnTo>
                  <a:pt x="1135" y="2104"/>
                </a:lnTo>
                <a:lnTo>
                  <a:pt x="1392" y="1847"/>
                </a:lnTo>
                <a:lnTo>
                  <a:pt x="1418" y="1817"/>
                </a:lnTo>
                <a:lnTo>
                  <a:pt x="1438" y="1786"/>
                </a:lnTo>
                <a:lnTo>
                  <a:pt x="1452" y="1753"/>
                </a:lnTo>
                <a:lnTo>
                  <a:pt x="1461" y="1720"/>
                </a:lnTo>
                <a:lnTo>
                  <a:pt x="1464" y="1686"/>
                </a:lnTo>
                <a:lnTo>
                  <a:pt x="1461" y="1652"/>
                </a:lnTo>
                <a:lnTo>
                  <a:pt x="1452" y="1618"/>
                </a:lnTo>
                <a:lnTo>
                  <a:pt x="1438" y="1586"/>
                </a:lnTo>
                <a:lnTo>
                  <a:pt x="1417" y="1554"/>
                </a:lnTo>
                <a:lnTo>
                  <a:pt x="1391" y="1524"/>
                </a:lnTo>
                <a:lnTo>
                  <a:pt x="717" y="849"/>
                </a:lnTo>
                <a:lnTo>
                  <a:pt x="44" y="176"/>
                </a:lnTo>
                <a:lnTo>
                  <a:pt x="27" y="157"/>
                </a:lnTo>
                <a:lnTo>
                  <a:pt x="13" y="136"/>
                </a:lnTo>
                <a:lnTo>
                  <a:pt x="4" y="113"/>
                </a:lnTo>
                <a:lnTo>
                  <a:pt x="0" y="89"/>
                </a:lnTo>
                <a:lnTo>
                  <a:pt x="3" y="66"/>
                </a:lnTo>
                <a:lnTo>
                  <a:pt x="12" y="45"/>
                </a:lnTo>
                <a:lnTo>
                  <a:pt x="27" y="27"/>
                </a:lnTo>
                <a:lnTo>
                  <a:pt x="47" y="13"/>
                </a:lnTo>
                <a:lnTo>
                  <a:pt x="65" y="4"/>
                </a:lnTo>
                <a:lnTo>
                  <a:pt x="84" y="0"/>
                </a:lnTo>
                <a:lnTo>
                  <a:pt x="10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5" name="Freeform 316">
            <a:extLst>
              <a:ext uri="{FF2B5EF4-FFF2-40B4-BE49-F238E27FC236}">
                <a16:creationId xmlns:a16="http://schemas.microsoft.com/office/drawing/2014/main" id="{8960C913-6639-26E3-E33C-7B1C3284739A}"/>
              </a:ext>
            </a:extLst>
          </p:cNvPr>
          <p:cNvSpPr>
            <a:spLocks/>
          </p:cNvSpPr>
          <p:nvPr/>
        </p:nvSpPr>
        <p:spPr bwMode="auto">
          <a:xfrm rot="10800000">
            <a:off x="1048907" y="3581114"/>
            <a:ext cx="146050" cy="296863"/>
          </a:xfrm>
          <a:custGeom>
            <a:avLst/>
            <a:gdLst>
              <a:gd name="T0" fmla="*/ 102 w 1652"/>
              <a:gd name="T1" fmla="*/ 0 h 3372"/>
              <a:gd name="T2" fmla="*/ 121 w 1652"/>
              <a:gd name="T3" fmla="*/ 4 h 3372"/>
              <a:gd name="T4" fmla="*/ 139 w 1652"/>
              <a:gd name="T5" fmla="*/ 13 h 3372"/>
              <a:gd name="T6" fmla="*/ 156 w 1652"/>
              <a:gd name="T7" fmla="*/ 25 h 3372"/>
              <a:gd name="T8" fmla="*/ 201 w 1652"/>
              <a:gd name="T9" fmla="*/ 68 h 3372"/>
              <a:gd name="T10" fmla="*/ 246 w 1652"/>
              <a:gd name="T11" fmla="*/ 112 h 3372"/>
              <a:gd name="T12" fmla="*/ 1521 w 1652"/>
              <a:gd name="T13" fmla="*/ 1388 h 3372"/>
              <a:gd name="T14" fmla="*/ 1555 w 1652"/>
              <a:gd name="T15" fmla="*/ 1425 h 3372"/>
              <a:gd name="T16" fmla="*/ 1584 w 1652"/>
              <a:gd name="T17" fmla="*/ 1465 h 3372"/>
              <a:gd name="T18" fmla="*/ 1607 w 1652"/>
              <a:gd name="T19" fmla="*/ 1506 h 3372"/>
              <a:gd name="T20" fmla="*/ 1626 w 1652"/>
              <a:gd name="T21" fmla="*/ 1549 h 3372"/>
              <a:gd name="T22" fmla="*/ 1640 w 1652"/>
              <a:gd name="T23" fmla="*/ 1593 h 3372"/>
              <a:gd name="T24" fmla="*/ 1648 w 1652"/>
              <a:gd name="T25" fmla="*/ 1637 h 3372"/>
              <a:gd name="T26" fmla="*/ 1652 w 1652"/>
              <a:gd name="T27" fmla="*/ 1682 h 3372"/>
              <a:gd name="T28" fmla="*/ 1650 w 1652"/>
              <a:gd name="T29" fmla="*/ 1727 h 3372"/>
              <a:gd name="T30" fmla="*/ 1643 w 1652"/>
              <a:gd name="T31" fmla="*/ 1771 h 3372"/>
              <a:gd name="T32" fmla="*/ 1629 w 1652"/>
              <a:gd name="T33" fmla="*/ 1816 h 3372"/>
              <a:gd name="T34" fmla="*/ 1612 w 1652"/>
              <a:gd name="T35" fmla="*/ 1859 h 3372"/>
              <a:gd name="T36" fmla="*/ 1589 w 1652"/>
              <a:gd name="T37" fmla="*/ 1901 h 3372"/>
              <a:gd name="T38" fmla="*/ 1567 w 1652"/>
              <a:gd name="T39" fmla="*/ 1931 h 3372"/>
              <a:gd name="T40" fmla="*/ 1543 w 1652"/>
              <a:gd name="T41" fmla="*/ 1960 h 3372"/>
              <a:gd name="T42" fmla="*/ 1517 w 1652"/>
              <a:gd name="T43" fmla="*/ 1988 h 3372"/>
              <a:gd name="T44" fmla="*/ 177 w 1652"/>
              <a:gd name="T45" fmla="*/ 3328 h 3372"/>
              <a:gd name="T46" fmla="*/ 159 w 1652"/>
              <a:gd name="T47" fmla="*/ 3344 h 3372"/>
              <a:gd name="T48" fmla="*/ 140 w 1652"/>
              <a:gd name="T49" fmla="*/ 3358 h 3372"/>
              <a:gd name="T50" fmla="*/ 120 w 1652"/>
              <a:gd name="T51" fmla="*/ 3372 h 3372"/>
              <a:gd name="T52" fmla="*/ 68 w 1652"/>
              <a:gd name="T53" fmla="*/ 3372 h 3372"/>
              <a:gd name="T54" fmla="*/ 50 w 1652"/>
              <a:gd name="T55" fmla="*/ 3362 h 3372"/>
              <a:gd name="T56" fmla="*/ 33 w 1652"/>
              <a:gd name="T57" fmla="*/ 3350 h 3372"/>
              <a:gd name="T58" fmla="*/ 20 w 1652"/>
              <a:gd name="T59" fmla="*/ 3337 h 3372"/>
              <a:gd name="T60" fmla="*/ 9 w 1652"/>
              <a:gd name="T61" fmla="*/ 3322 h 3372"/>
              <a:gd name="T62" fmla="*/ 3 w 1652"/>
              <a:gd name="T63" fmla="*/ 3305 h 3372"/>
              <a:gd name="T64" fmla="*/ 1 w 1652"/>
              <a:gd name="T65" fmla="*/ 3285 h 3372"/>
              <a:gd name="T66" fmla="*/ 3 w 1652"/>
              <a:gd name="T67" fmla="*/ 3264 h 3372"/>
              <a:gd name="T68" fmla="*/ 11 w 1652"/>
              <a:gd name="T69" fmla="*/ 3240 h 3372"/>
              <a:gd name="T70" fmla="*/ 25 w 1652"/>
              <a:gd name="T71" fmla="*/ 3218 h 3372"/>
              <a:gd name="T72" fmla="*/ 42 w 1652"/>
              <a:gd name="T73" fmla="*/ 3198 h 3372"/>
              <a:gd name="T74" fmla="*/ 588 w 1652"/>
              <a:gd name="T75" fmla="*/ 2651 h 3372"/>
              <a:gd name="T76" fmla="*/ 1135 w 1652"/>
              <a:gd name="T77" fmla="*/ 2104 h 3372"/>
              <a:gd name="T78" fmla="*/ 1392 w 1652"/>
              <a:gd name="T79" fmla="*/ 1847 h 3372"/>
              <a:gd name="T80" fmla="*/ 1418 w 1652"/>
              <a:gd name="T81" fmla="*/ 1817 h 3372"/>
              <a:gd name="T82" fmla="*/ 1438 w 1652"/>
              <a:gd name="T83" fmla="*/ 1786 h 3372"/>
              <a:gd name="T84" fmla="*/ 1452 w 1652"/>
              <a:gd name="T85" fmla="*/ 1753 h 3372"/>
              <a:gd name="T86" fmla="*/ 1461 w 1652"/>
              <a:gd name="T87" fmla="*/ 1720 h 3372"/>
              <a:gd name="T88" fmla="*/ 1464 w 1652"/>
              <a:gd name="T89" fmla="*/ 1686 h 3372"/>
              <a:gd name="T90" fmla="*/ 1461 w 1652"/>
              <a:gd name="T91" fmla="*/ 1652 h 3372"/>
              <a:gd name="T92" fmla="*/ 1452 w 1652"/>
              <a:gd name="T93" fmla="*/ 1618 h 3372"/>
              <a:gd name="T94" fmla="*/ 1438 w 1652"/>
              <a:gd name="T95" fmla="*/ 1586 h 3372"/>
              <a:gd name="T96" fmla="*/ 1417 w 1652"/>
              <a:gd name="T97" fmla="*/ 1554 h 3372"/>
              <a:gd name="T98" fmla="*/ 1391 w 1652"/>
              <a:gd name="T99" fmla="*/ 1524 h 3372"/>
              <a:gd name="T100" fmla="*/ 717 w 1652"/>
              <a:gd name="T101" fmla="*/ 849 h 3372"/>
              <a:gd name="T102" fmla="*/ 44 w 1652"/>
              <a:gd name="T103" fmla="*/ 176 h 3372"/>
              <a:gd name="T104" fmla="*/ 27 w 1652"/>
              <a:gd name="T105" fmla="*/ 157 h 3372"/>
              <a:gd name="T106" fmla="*/ 13 w 1652"/>
              <a:gd name="T107" fmla="*/ 136 h 3372"/>
              <a:gd name="T108" fmla="*/ 4 w 1652"/>
              <a:gd name="T109" fmla="*/ 113 h 3372"/>
              <a:gd name="T110" fmla="*/ 0 w 1652"/>
              <a:gd name="T111" fmla="*/ 89 h 3372"/>
              <a:gd name="T112" fmla="*/ 3 w 1652"/>
              <a:gd name="T113" fmla="*/ 66 h 3372"/>
              <a:gd name="T114" fmla="*/ 12 w 1652"/>
              <a:gd name="T115" fmla="*/ 45 h 3372"/>
              <a:gd name="T116" fmla="*/ 27 w 1652"/>
              <a:gd name="T117" fmla="*/ 27 h 3372"/>
              <a:gd name="T118" fmla="*/ 47 w 1652"/>
              <a:gd name="T119" fmla="*/ 13 h 3372"/>
              <a:gd name="T120" fmla="*/ 65 w 1652"/>
              <a:gd name="T121" fmla="*/ 4 h 3372"/>
              <a:gd name="T122" fmla="*/ 84 w 1652"/>
              <a:gd name="T123" fmla="*/ 0 h 3372"/>
              <a:gd name="T124" fmla="*/ 102 w 1652"/>
              <a:gd name="T125" fmla="*/ 0 h 3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52" h="3372">
                <a:moveTo>
                  <a:pt x="102" y="0"/>
                </a:moveTo>
                <a:lnTo>
                  <a:pt x="121" y="4"/>
                </a:lnTo>
                <a:lnTo>
                  <a:pt x="139" y="13"/>
                </a:lnTo>
                <a:lnTo>
                  <a:pt x="156" y="25"/>
                </a:lnTo>
                <a:lnTo>
                  <a:pt x="201" y="68"/>
                </a:lnTo>
                <a:lnTo>
                  <a:pt x="246" y="112"/>
                </a:lnTo>
                <a:lnTo>
                  <a:pt x="1521" y="1388"/>
                </a:lnTo>
                <a:lnTo>
                  <a:pt x="1555" y="1425"/>
                </a:lnTo>
                <a:lnTo>
                  <a:pt x="1584" y="1465"/>
                </a:lnTo>
                <a:lnTo>
                  <a:pt x="1607" y="1506"/>
                </a:lnTo>
                <a:lnTo>
                  <a:pt x="1626" y="1549"/>
                </a:lnTo>
                <a:lnTo>
                  <a:pt x="1640" y="1593"/>
                </a:lnTo>
                <a:lnTo>
                  <a:pt x="1648" y="1637"/>
                </a:lnTo>
                <a:lnTo>
                  <a:pt x="1652" y="1682"/>
                </a:lnTo>
                <a:lnTo>
                  <a:pt x="1650" y="1727"/>
                </a:lnTo>
                <a:lnTo>
                  <a:pt x="1643" y="1771"/>
                </a:lnTo>
                <a:lnTo>
                  <a:pt x="1629" y="1816"/>
                </a:lnTo>
                <a:lnTo>
                  <a:pt x="1612" y="1859"/>
                </a:lnTo>
                <a:lnTo>
                  <a:pt x="1589" y="1901"/>
                </a:lnTo>
                <a:lnTo>
                  <a:pt x="1567" y="1931"/>
                </a:lnTo>
                <a:lnTo>
                  <a:pt x="1543" y="1960"/>
                </a:lnTo>
                <a:lnTo>
                  <a:pt x="1517" y="1988"/>
                </a:lnTo>
                <a:lnTo>
                  <a:pt x="177" y="3328"/>
                </a:lnTo>
                <a:lnTo>
                  <a:pt x="159" y="3344"/>
                </a:lnTo>
                <a:lnTo>
                  <a:pt x="140" y="3358"/>
                </a:lnTo>
                <a:lnTo>
                  <a:pt x="120" y="3372"/>
                </a:lnTo>
                <a:lnTo>
                  <a:pt x="68" y="3372"/>
                </a:lnTo>
                <a:lnTo>
                  <a:pt x="50" y="3362"/>
                </a:lnTo>
                <a:lnTo>
                  <a:pt x="33" y="3350"/>
                </a:lnTo>
                <a:lnTo>
                  <a:pt x="20" y="3337"/>
                </a:lnTo>
                <a:lnTo>
                  <a:pt x="9" y="3322"/>
                </a:lnTo>
                <a:lnTo>
                  <a:pt x="3" y="3305"/>
                </a:lnTo>
                <a:lnTo>
                  <a:pt x="1" y="3285"/>
                </a:lnTo>
                <a:lnTo>
                  <a:pt x="3" y="3264"/>
                </a:lnTo>
                <a:lnTo>
                  <a:pt x="11" y="3240"/>
                </a:lnTo>
                <a:lnTo>
                  <a:pt x="25" y="3218"/>
                </a:lnTo>
                <a:lnTo>
                  <a:pt x="42" y="3198"/>
                </a:lnTo>
                <a:lnTo>
                  <a:pt x="588" y="2651"/>
                </a:lnTo>
                <a:lnTo>
                  <a:pt x="1135" y="2104"/>
                </a:lnTo>
                <a:lnTo>
                  <a:pt x="1392" y="1847"/>
                </a:lnTo>
                <a:lnTo>
                  <a:pt x="1418" y="1817"/>
                </a:lnTo>
                <a:lnTo>
                  <a:pt x="1438" y="1786"/>
                </a:lnTo>
                <a:lnTo>
                  <a:pt x="1452" y="1753"/>
                </a:lnTo>
                <a:lnTo>
                  <a:pt x="1461" y="1720"/>
                </a:lnTo>
                <a:lnTo>
                  <a:pt x="1464" y="1686"/>
                </a:lnTo>
                <a:lnTo>
                  <a:pt x="1461" y="1652"/>
                </a:lnTo>
                <a:lnTo>
                  <a:pt x="1452" y="1618"/>
                </a:lnTo>
                <a:lnTo>
                  <a:pt x="1438" y="1586"/>
                </a:lnTo>
                <a:lnTo>
                  <a:pt x="1417" y="1554"/>
                </a:lnTo>
                <a:lnTo>
                  <a:pt x="1391" y="1524"/>
                </a:lnTo>
                <a:lnTo>
                  <a:pt x="717" y="849"/>
                </a:lnTo>
                <a:lnTo>
                  <a:pt x="44" y="176"/>
                </a:lnTo>
                <a:lnTo>
                  <a:pt x="27" y="157"/>
                </a:lnTo>
                <a:lnTo>
                  <a:pt x="13" y="136"/>
                </a:lnTo>
                <a:lnTo>
                  <a:pt x="4" y="113"/>
                </a:lnTo>
                <a:lnTo>
                  <a:pt x="0" y="89"/>
                </a:lnTo>
                <a:lnTo>
                  <a:pt x="3" y="66"/>
                </a:lnTo>
                <a:lnTo>
                  <a:pt x="12" y="45"/>
                </a:lnTo>
                <a:lnTo>
                  <a:pt x="27" y="27"/>
                </a:lnTo>
                <a:lnTo>
                  <a:pt x="47" y="13"/>
                </a:lnTo>
                <a:lnTo>
                  <a:pt x="65" y="4"/>
                </a:lnTo>
                <a:lnTo>
                  <a:pt x="84" y="0"/>
                </a:lnTo>
                <a:lnTo>
                  <a:pt x="10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6" name="Freeform 565">
            <a:extLst>
              <a:ext uri="{FF2B5EF4-FFF2-40B4-BE49-F238E27FC236}">
                <a16:creationId xmlns:a16="http://schemas.microsoft.com/office/drawing/2014/main" id="{582DAC1C-9125-A886-EBC7-CE93A6B6391A}"/>
              </a:ext>
            </a:extLst>
          </p:cNvPr>
          <p:cNvSpPr>
            <a:spLocks/>
          </p:cNvSpPr>
          <p:nvPr/>
        </p:nvSpPr>
        <p:spPr bwMode="auto">
          <a:xfrm>
            <a:off x="1354407" y="5637714"/>
            <a:ext cx="352425" cy="407988"/>
          </a:xfrm>
          <a:custGeom>
            <a:avLst/>
            <a:gdLst>
              <a:gd name="T0" fmla="*/ 2848 w 2887"/>
              <a:gd name="T1" fmla="*/ 3 h 3338"/>
              <a:gd name="T2" fmla="*/ 2873 w 2887"/>
              <a:gd name="T3" fmla="*/ 22 h 3338"/>
              <a:gd name="T4" fmla="*/ 2886 w 2887"/>
              <a:gd name="T5" fmla="*/ 61 h 3338"/>
              <a:gd name="T6" fmla="*/ 2887 w 2887"/>
              <a:gd name="T7" fmla="*/ 2605 h 3338"/>
              <a:gd name="T8" fmla="*/ 2884 w 2887"/>
              <a:gd name="T9" fmla="*/ 2647 h 3338"/>
              <a:gd name="T10" fmla="*/ 2871 w 2887"/>
              <a:gd name="T11" fmla="*/ 2673 h 3338"/>
              <a:gd name="T12" fmla="*/ 2845 w 2887"/>
              <a:gd name="T13" fmla="*/ 2686 h 3338"/>
              <a:gd name="T14" fmla="*/ 2803 w 2887"/>
              <a:gd name="T15" fmla="*/ 2690 h 3338"/>
              <a:gd name="T16" fmla="*/ 280 w 2887"/>
              <a:gd name="T17" fmla="*/ 2690 h 3338"/>
              <a:gd name="T18" fmla="*/ 245 w 2887"/>
              <a:gd name="T19" fmla="*/ 2690 h 3338"/>
              <a:gd name="T20" fmla="*/ 279 w 2887"/>
              <a:gd name="T21" fmla="*/ 2714 h 3338"/>
              <a:gd name="T22" fmla="*/ 308 w 2887"/>
              <a:gd name="T23" fmla="*/ 2733 h 3338"/>
              <a:gd name="T24" fmla="*/ 1053 w 2887"/>
              <a:gd name="T25" fmla="*/ 3225 h 3338"/>
              <a:gd name="T26" fmla="*/ 1081 w 2887"/>
              <a:gd name="T27" fmla="*/ 3248 h 3338"/>
              <a:gd name="T28" fmla="*/ 1093 w 2887"/>
              <a:gd name="T29" fmla="*/ 3281 h 3338"/>
              <a:gd name="T30" fmla="*/ 1084 w 2887"/>
              <a:gd name="T31" fmla="*/ 3313 h 3338"/>
              <a:gd name="T32" fmla="*/ 1062 w 2887"/>
              <a:gd name="T33" fmla="*/ 3333 h 3338"/>
              <a:gd name="T34" fmla="*/ 1034 w 2887"/>
              <a:gd name="T35" fmla="*/ 3338 h 3338"/>
              <a:gd name="T36" fmla="*/ 1003 w 2887"/>
              <a:gd name="T37" fmla="*/ 3328 h 3338"/>
              <a:gd name="T38" fmla="*/ 918 w 2887"/>
              <a:gd name="T39" fmla="*/ 3272 h 3338"/>
              <a:gd name="T40" fmla="*/ 21 w 2887"/>
              <a:gd name="T41" fmla="*/ 2676 h 3338"/>
              <a:gd name="T42" fmla="*/ 0 w 2887"/>
              <a:gd name="T43" fmla="*/ 2642 h 3338"/>
              <a:gd name="T44" fmla="*/ 7 w 2887"/>
              <a:gd name="T45" fmla="*/ 2609 h 3338"/>
              <a:gd name="T46" fmla="*/ 40 w 2887"/>
              <a:gd name="T47" fmla="*/ 2577 h 3338"/>
              <a:gd name="T48" fmla="*/ 1006 w 2887"/>
              <a:gd name="T49" fmla="*/ 1940 h 3338"/>
              <a:gd name="T50" fmla="*/ 1041 w 2887"/>
              <a:gd name="T51" fmla="*/ 1931 h 3338"/>
              <a:gd name="T52" fmla="*/ 1071 w 2887"/>
              <a:gd name="T53" fmla="*/ 1941 h 3338"/>
              <a:gd name="T54" fmla="*/ 1090 w 2887"/>
              <a:gd name="T55" fmla="*/ 1967 h 3338"/>
              <a:gd name="T56" fmla="*/ 1092 w 2887"/>
              <a:gd name="T57" fmla="*/ 1996 h 3338"/>
              <a:gd name="T58" fmla="*/ 1080 w 2887"/>
              <a:gd name="T59" fmla="*/ 2023 h 3338"/>
              <a:gd name="T60" fmla="*/ 1021 w 2887"/>
              <a:gd name="T61" fmla="*/ 2066 h 3338"/>
              <a:gd name="T62" fmla="*/ 290 w 2887"/>
              <a:gd name="T63" fmla="*/ 2547 h 3338"/>
              <a:gd name="T64" fmla="*/ 273 w 2887"/>
              <a:gd name="T65" fmla="*/ 2558 h 3338"/>
              <a:gd name="T66" fmla="*/ 250 w 2887"/>
              <a:gd name="T67" fmla="*/ 2574 h 3338"/>
              <a:gd name="T68" fmla="*/ 2772 w 2887"/>
              <a:gd name="T69" fmla="*/ 87 h 3338"/>
              <a:gd name="T70" fmla="*/ 2779 w 2887"/>
              <a:gd name="T71" fmla="*/ 38 h 3338"/>
              <a:gd name="T72" fmla="*/ 2798 w 2887"/>
              <a:gd name="T73" fmla="*/ 9 h 3338"/>
              <a:gd name="T74" fmla="*/ 2830 w 2887"/>
              <a:gd name="T75" fmla="*/ 0 h 3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7" h="3338">
                <a:moveTo>
                  <a:pt x="2830" y="0"/>
                </a:moveTo>
                <a:lnTo>
                  <a:pt x="2848" y="3"/>
                </a:lnTo>
                <a:lnTo>
                  <a:pt x="2862" y="10"/>
                </a:lnTo>
                <a:lnTo>
                  <a:pt x="2873" y="22"/>
                </a:lnTo>
                <a:lnTo>
                  <a:pt x="2881" y="39"/>
                </a:lnTo>
                <a:lnTo>
                  <a:pt x="2886" y="61"/>
                </a:lnTo>
                <a:lnTo>
                  <a:pt x="2887" y="88"/>
                </a:lnTo>
                <a:lnTo>
                  <a:pt x="2887" y="2605"/>
                </a:lnTo>
                <a:lnTo>
                  <a:pt x="2887" y="2628"/>
                </a:lnTo>
                <a:lnTo>
                  <a:pt x="2884" y="2647"/>
                </a:lnTo>
                <a:lnTo>
                  <a:pt x="2879" y="2662"/>
                </a:lnTo>
                <a:lnTo>
                  <a:pt x="2871" y="2673"/>
                </a:lnTo>
                <a:lnTo>
                  <a:pt x="2860" y="2682"/>
                </a:lnTo>
                <a:lnTo>
                  <a:pt x="2845" y="2686"/>
                </a:lnTo>
                <a:lnTo>
                  <a:pt x="2826" y="2689"/>
                </a:lnTo>
                <a:lnTo>
                  <a:pt x="2803" y="2690"/>
                </a:lnTo>
                <a:lnTo>
                  <a:pt x="294" y="2690"/>
                </a:lnTo>
                <a:lnTo>
                  <a:pt x="280" y="2690"/>
                </a:lnTo>
                <a:lnTo>
                  <a:pt x="265" y="2690"/>
                </a:lnTo>
                <a:lnTo>
                  <a:pt x="245" y="2690"/>
                </a:lnTo>
                <a:lnTo>
                  <a:pt x="264" y="2703"/>
                </a:lnTo>
                <a:lnTo>
                  <a:pt x="279" y="2714"/>
                </a:lnTo>
                <a:lnTo>
                  <a:pt x="294" y="2723"/>
                </a:lnTo>
                <a:lnTo>
                  <a:pt x="308" y="2733"/>
                </a:lnTo>
                <a:lnTo>
                  <a:pt x="1040" y="3215"/>
                </a:lnTo>
                <a:lnTo>
                  <a:pt x="1053" y="3225"/>
                </a:lnTo>
                <a:lnTo>
                  <a:pt x="1067" y="3234"/>
                </a:lnTo>
                <a:lnTo>
                  <a:pt x="1081" y="3248"/>
                </a:lnTo>
                <a:lnTo>
                  <a:pt x="1089" y="3263"/>
                </a:lnTo>
                <a:lnTo>
                  <a:pt x="1093" y="3281"/>
                </a:lnTo>
                <a:lnTo>
                  <a:pt x="1091" y="3297"/>
                </a:lnTo>
                <a:lnTo>
                  <a:pt x="1084" y="3313"/>
                </a:lnTo>
                <a:lnTo>
                  <a:pt x="1074" y="3324"/>
                </a:lnTo>
                <a:lnTo>
                  <a:pt x="1062" y="3333"/>
                </a:lnTo>
                <a:lnTo>
                  <a:pt x="1048" y="3337"/>
                </a:lnTo>
                <a:lnTo>
                  <a:pt x="1034" y="3338"/>
                </a:lnTo>
                <a:lnTo>
                  <a:pt x="1019" y="3335"/>
                </a:lnTo>
                <a:lnTo>
                  <a:pt x="1003" y="3328"/>
                </a:lnTo>
                <a:lnTo>
                  <a:pt x="960" y="3301"/>
                </a:lnTo>
                <a:lnTo>
                  <a:pt x="918" y="3272"/>
                </a:lnTo>
                <a:lnTo>
                  <a:pt x="41" y="2692"/>
                </a:lnTo>
                <a:lnTo>
                  <a:pt x="21" y="2676"/>
                </a:lnTo>
                <a:lnTo>
                  <a:pt x="8" y="2659"/>
                </a:lnTo>
                <a:lnTo>
                  <a:pt x="0" y="2642"/>
                </a:lnTo>
                <a:lnTo>
                  <a:pt x="0" y="2626"/>
                </a:lnTo>
                <a:lnTo>
                  <a:pt x="7" y="2609"/>
                </a:lnTo>
                <a:lnTo>
                  <a:pt x="20" y="2592"/>
                </a:lnTo>
                <a:lnTo>
                  <a:pt x="40" y="2577"/>
                </a:lnTo>
                <a:lnTo>
                  <a:pt x="987" y="1952"/>
                </a:lnTo>
                <a:lnTo>
                  <a:pt x="1006" y="1940"/>
                </a:lnTo>
                <a:lnTo>
                  <a:pt x="1024" y="1933"/>
                </a:lnTo>
                <a:lnTo>
                  <a:pt x="1041" y="1931"/>
                </a:lnTo>
                <a:lnTo>
                  <a:pt x="1057" y="1934"/>
                </a:lnTo>
                <a:lnTo>
                  <a:pt x="1071" y="1941"/>
                </a:lnTo>
                <a:lnTo>
                  <a:pt x="1084" y="1955"/>
                </a:lnTo>
                <a:lnTo>
                  <a:pt x="1090" y="1967"/>
                </a:lnTo>
                <a:lnTo>
                  <a:pt x="1093" y="1982"/>
                </a:lnTo>
                <a:lnTo>
                  <a:pt x="1092" y="1996"/>
                </a:lnTo>
                <a:lnTo>
                  <a:pt x="1088" y="2010"/>
                </a:lnTo>
                <a:lnTo>
                  <a:pt x="1080" y="2023"/>
                </a:lnTo>
                <a:lnTo>
                  <a:pt x="1068" y="2034"/>
                </a:lnTo>
                <a:lnTo>
                  <a:pt x="1021" y="2066"/>
                </a:lnTo>
                <a:lnTo>
                  <a:pt x="974" y="2096"/>
                </a:lnTo>
                <a:lnTo>
                  <a:pt x="290" y="2547"/>
                </a:lnTo>
                <a:lnTo>
                  <a:pt x="281" y="2552"/>
                </a:lnTo>
                <a:lnTo>
                  <a:pt x="273" y="2558"/>
                </a:lnTo>
                <a:lnTo>
                  <a:pt x="263" y="2565"/>
                </a:lnTo>
                <a:lnTo>
                  <a:pt x="250" y="2574"/>
                </a:lnTo>
                <a:lnTo>
                  <a:pt x="2772" y="2574"/>
                </a:lnTo>
                <a:lnTo>
                  <a:pt x="2772" y="87"/>
                </a:lnTo>
                <a:lnTo>
                  <a:pt x="2774" y="60"/>
                </a:lnTo>
                <a:lnTo>
                  <a:pt x="2779" y="38"/>
                </a:lnTo>
                <a:lnTo>
                  <a:pt x="2786" y="21"/>
                </a:lnTo>
                <a:lnTo>
                  <a:pt x="2798" y="9"/>
                </a:lnTo>
                <a:lnTo>
                  <a:pt x="2813" y="2"/>
                </a:lnTo>
                <a:lnTo>
                  <a:pt x="283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7" name="Freeform 650">
            <a:extLst>
              <a:ext uri="{FF2B5EF4-FFF2-40B4-BE49-F238E27FC236}">
                <a16:creationId xmlns:a16="http://schemas.microsoft.com/office/drawing/2014/main" id="{2EE66FC3-BE9A-A3AE-DD01-E0A2200B9521}"/>
              </a:ext>
            </a:extLst>
          </p:cNvPr>
          <p:cNvSpPr>
            <a:spLocks/>
          </p:cNvSpPr>
          <p:nvPr/>
        </p:nvSpPr>
        <p:spPr bwMode="auto">
          <a:xfrm>
            <a:off x="1823684" y="5637714"/>
            <a:ext cx="352425" cy="407988"/>
          </a:xfrm>
          <a:custGeom>
            <a:avLst/>
            <a:gdLst>
              <a:gd name="T0" fmla="*/ 76 w 2888"/>
              <a:gd name="T1" fmla="*/ 2 h 3338"/>
              <a:gd name="T2" fmla="*/ 101 w 2888"/>
              <a:gd name="T3" fmla="*/ 21 h 3338"/>
              <a:gd name="T4" fmla="*/ 114 w 2888"/>
              <a:gd name="T5" fmla="*/ 60 h 3338"/>
              <a:gd name="T6" fmla="*/ 116 w 2888"/>
              <a:gd name="T7" fmla="*/ 2527 h 3338"/>
              <a:gd name="T8" fmla="*/ 2637 w 2888"/>
              <a:gd name="T9" fmla="*/ 2574 h 3338"/>
              <a:gd name="T10" fmla="*/ 2614 w 2888"/>
              <a:gd name="T11" fmla="*/ 2558 h 3338"/>
              <a:gd name="T12" fmla="*/ 2597 w 2888"/>
              <a:gd name="T13" fmla="*/ 2547 h 3338"/>
              <a:gd name="T14" fmla="*/ 1866 w 2888"/>
              <a:gd name="T15" fmla="*/ 2066 h 3338"/>
              <a:gd name="T16" fmla="*/ 1808 w 2888"/>
              <a:gd name="T17" fmla="*/ 2023 h 3338"/>
              <a:gd name="T18" fmla="*/ 1795 w 2888"/>
              <a:gd name="T19" fmla="*/ 1996 h 3338"/>
              <a:gd name="T20" fmla="*/ 1797 w 2888"/>
              <a:gd name="T21" fmla="*/ 1967 h 3338"/>
              <a:gd name="T22" fmla="*/ 1816 w 2888"/>
              <a:gd name="T23" fmla="*/ 1941 h 3338"/>
              <a:gd name="T24" fmla="*/ 1846 w 2888"/>
              <a:gd name="T25" fmla="*/ 1931 h 3338"/>
              <a:gd name="T26" fmla="*/ 1882 w 2888"/>
              <a:gd name="T27" fmla="*/ 1940 h 3338"/>
              <a:gd name="T28" fmla="*/ 2847 w 2888"/>
              <a:gd name="T29" fmla="*/ 2577 h 3338"/>
              <a:gd name="T30" fmla="*/ 2881 w 2888"/>
              <a:gd name="T31" fmla="*/ 2609 h 3338"/>
              <a:gd name="T32" fmla="*/ 2887 w 2888"/>
              <a:gd name="T33" fmla="*/ 2642 h 3338"/>
              <a:gd name="T34" fmla="*/ 2867 w 2888"/>
              <a:gd name="T35" fmla="*/ 2676 h 3338"/>
              <a:gd name="T36" fmla="*/ 1969 w 2888"/>
              <a:gd name="T37" fmla="*/ 3272 h 3338"/>
              <a:gd name="T38" fmla="*/ 1884 w 2888"/>
              <a:gd name="T39" fmla="*/ 3328 h 3338"/>
              <a:gd name="T40" fmla="*/ 1854 w 2888"/>
              <a:gd name="T41" fmla="*/ 3338 h 3338"/>
              <a:gd name="T42" fmla="*/ 1825 w 2888"/>
              <a:gd name="T43" fmla="*/ 3333 h 3338"/>
              <a:gd name="T44" fmla="*/ 1803 w 2888"/>
              <a:gd name="T45" fmla="*/ 3313 h 3338"/>
              <a:gd name="T46" fmla="*/ 1795 w 2888"/>
              <a:gd name="T47" fmla="*/ 3281 h 3338"/>
              <a:gd name="T48" fmla="*/ 1807 w 2888"/>
              <a:gd name="T49" fmla="*/ 3248 h 3338"/>
              <a:gd name="T50" fmla="*/ 1834 w 2888"/>
              <a:gd name="T51" fmla="*/ 3225 h 3338"/>
              <a:gd name="T52" fmla="*/ 2580 w 2888"/>
              <a:gd name="T53" fmla="*/ 2733 h 3338"/>
              <a:gd name="T54" fmla="*/ 2609 w 2888"/>
              <a:gd name="T55" fmla="*/ 2714 h 3338"/>
              <a:gd name="T56" fmla="*/ 2643 w 2888"/>
              <a:gd name="T57" fmla="*/ 2690 h 3338"/>
              <a:gd name="T58" fmla="*/ 2607 w 2888"/>
              <a:gd name="T59" fmla="*/ 2690 h 3338"/>
              <a:gd name="T60" fmla="*/ 85 w 2888"/>
              <a:gd name="T61" fmla="*/ 2690 h 3338"/>
              <a:gd name="T62" fmla="*/ 42 w 2888"/>
              <a:gd name="T63" fmla="*/ 2686 h 3338"/>
              <a:gd name="T64" fmla="*/ 17 w 2888"/>
              <a:gd name="T65" fmla="*/ 2673 h 3338"/>
              <a:gd name="T66" fmla="*/ 3 w 2888"/>
              <a:gd name="T67" fmla="*/ 2647 h 3338"/>
              <a:gd name="T68" fmla="*/ 0 w 2888"/>
              <a:gd name="T69" fmla="*/ 2605 h 3338"/>
              <a:gd name="T70" fmla="*/ 1 w 2888"/>
              <a:gd name="T71" fmla="*/ 61 h 3338"/>
              <a:gd name="T72" fmla="*/ 14 w 2888"/>
              <a:gd name="T73" fmla="*/ 22 h 3338"/>
              <a:gd name="T74" fmla="*/ 40 w 2888"/>
              <a:gd name="T75" fmla="*/ 3 h 3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8" h="3338">
                <a:moveTo>
                  <a:pt x="58" y="0"/>
                </a:moveTo>
                <a:lnTo>
                  <a:pt x="76" y="2"/>
                </a:lnTo>
                <a:lnTo>
                  <a:pt x="89" y="9"/>
                </a:lnTo>
                <a:lnTo>
                  <a:pt x="101" y="21"/>
                </a:lnTo>
                <a:lnTo>
                  <a:pt x="109" y="38"/>
                </a:lnTo>
                <a:lnTo>
                  <a:pt x="114" y="60"/>
                </a:lnTo>
                <a:lnTo>
                  <a:pt x="116" y="87"/>
                </a:lnTo>
                <a:lnTo>
                  <a:pt x="116" y="2527"/>
                </a:lnTo>
                <a:lnTo>
                  <a:pt x="116" y="2574"/>
                </a:lnTo>
                <a:lnTo>
                  <a:pt x="2637" y="2574"/>
                </a:lnTo>
                <a:lnTo>
                  <a:pt x="2625" y="2565"/>
                </a:lnTo>
                <a:lnTo>
                  <a:pt x="2614" y="2558"/>
                </a:lnTo>
                <a:lnTo>
                  <a:pt x="2606" y="2552"/>
                </a:lnTo>
                <a:lnTo>
                  <a:pt x="2597" y="2547"/>
                </a:lnTo>
                <a:lnTo>
                  <a:pt x="1914" y="2096"/>
                </a:lnTo>
                <a:lnTo>
                  <a:pt x="1866" y="2066"/>
                </a:lnTo>
                <a:lnTo>
                  <a:pt x="1820" y="2034"/>
                </a:lnTo>
                <a:lnTo>
                  <a:pt x="1808" y="2023"/>
                </a:lnTo>
                <a:lnTo>
                  <a:pt x="1799" y="2010"/>
                </a:lnTo>
                <a:lnTo>
                  <a:pt x="1795" y="1996"/>
                </a:lnTo>
                <a:lnTo>
                  <a:pt x="1794" y="1982"/>
                </a:lnTo>
                <a:lnTo>
                  <a:pt x="1797" y="1967"/>
                </a:lnTo>
                <a:lnTo>
                  <a:pt x="1804" y="1955"/>
                </a:lnTo>
                <a:lnTo>
                  <a:pt x="1816" y="1941"/>
                </a:lnTo>
                <a:lnTo>
                  <a:pt x="1831" y="1934"/>
                </a:lnTo>
                <a:lnTo>
                  <a:pt x="1846" y="1931"/>
                </a:lnTo>
                <a:lnTo>
                  <a:pt x="1864" y="1933"/>
                </a:lnTo>
                <a:lnTo>
                  <a:pt x="1882" y="1940"/>
                </a:lnTo>
                <a:lnTo>
                  <a:pt x="1900" y="1952"/>
                </a:lnTo>
                <a:lnTo>
                  <a:pt x="2847" y="2577"/>
                </a:lnTo>
                <a:lnTo>
                  <a:pt x="2868" y="2592"/>
                </a:lnTo>
                <a:lnTo>
                  <a:pt x="2881" y="2609"/>
                </a:lnTo>
                <a:lnTo>
                  <a:pt x="2888" y="2626"/>
                </a:lnTo>
                <a:lnTo>
                  <a:pt x="2887" y="2642"/>
                </a:lnTo>
                <a:lnTo>
                  <a:pt x="2881" y="2659"/>
                </a:lnTo>
                <a:lnTo>
                  <a:pt x="2867" y="2676"/>
                </a:lnTo>
                <a:lnTo>
                  <a:pt x="2846" y="2692"/>
                </a:lnTo>
                <a:lnTo>
                  <a:pt x="1969" y="3272"/>
                </a:lnTo>
                <a:lnTo>
                  <a:pt x="1927" y="3301"/>
                </a:lnTo>
                <a:lnTo>
                  <a:pt x="1884" y="3328"/>
                </a:lnTo>
                <a:lnTo>
                  <a:pt x="1869" y="3335"/>
                </a:lnTo>
                <a:lnTo>
                  <a:pt x="1854" y="3338"/>
                </a:lnTo>
                <a:lnTo>
                  <a:pt x="1839" y="3337"/>
                </a:lnTo>
                <a:lnTo>
                  <a:pt x="1825" y="3333"/>
                </a:lnTo>
                <a:lnTo>
                  <a:pt x="1814" y="3324"/>
                </a:lnTo>
                <a:lnTo>
                  <a:pt x="1803" y="3313"/>
                </a:lnTo>
                <a:lnTo>
                  <a:pt x="1796" y="3297"/>
                </a:lnTo>
                <a:lnTo>
                  <a:pt x="1795" y="3281"/>
                </a:lnTo>
                <a:lnTo>
                  <a:pt x="1798" y="3263"/>
                </a:lnTo>
                <a:lnTo>
                  <a:pt x="1807" y="3248"/>
                </a:lnTo>
                <a:lnTo>
                  <a:pt x="1821" y="3234"/>
                </a:lnTo>
                <a:lnTo>
                  <a:pt x="1834" y="3225"/>
                </a:lnTo>
                <a:lnTo>
                  <a:pt x="1847" y="3215"/>
                </a:lnTo>
                <a:lnTo>
                  <a:pt x="2580" y="2733"/>
                </a:lnTo>
                <a:lnTo>
                  <a:pt x="2594" y="2723"/>
                </a:lnTo>
                <a:lnTo>
                  <a:pt x="2609" y="2714"/>
                </a:lnTo>
                <a:lnTo>
                  <a:pt x="2625" y="2703"/>
                </a:lnTo>
                <a:lnTo>
                  <a:pt x="2643" y="2690"/>
                </a:lnTo>
                <a:lnTo>
                  <a:pt x="2623" y="2690"/>
                </a:lnTo>
                <a:lnTo>
                  <a:pt x="2607" y="2690"/>
                </a:lnTo>
                <a:lnTo>
                  <a:pt x="2593" y="2690"/>
                </a:lnTo>
                <a:lnTo>
                  <a:pt x="85" y="2690"/>
                </a:lnTo>
                <a:lnTo>
                  <a:pt x="61" y="2689"/>
                </a:lnTo>
                <a:lnTo>
                  <a:pt x="42" y="2686"/>
                </a:lnTo>
                <a:lnTo>
                  <a:pt x="27" y="2682"/>
                </a:lnTo>
                <a:lnTo>
                  <a:pt x="17" y="2673"/>
                </a:lnTo>
                <a:lnTo>
                  <a:pt x="9" y="2662"/>
                </a:lnTo>
                <a:lnTo>
                  <a:pt x="3" y="2647"/>
                </a:lnTo>
                <a:lnTo>
                  <a:pt x="1" y="2628"/>
                </a:lnTo>
                <a:lnTo>
                  <a:pt x="0" y="2605"/>
                </a:lnTo>
                <a:lnTo>
                  <a:pt x="0" y="88"/>
                </a:lnTo>
                <a:lnTo>
                  <a:pt x="1" y="61"/>
                </a:lnTo>
                <a:lnTo>
                  <a:pt x="7" y="39"/>
                </a:lnTo>
                <a:lnTo>
                  <a:pt x="14" y="22"/>
                </a:lnTo>
                <a:lnTo>
                  <a:pt x="25" y="10"/>
                </a:lnTo>
                <a:lnTo>
                  <a:pt x="40" y="3"/>
                </a:lnTo>
                <a:lnTo>
                  <a:pt x="58"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3" name="Freeform 322">
            <a:extLst>
              <a:ext uri="{FF2B5EF4-FFF2-40B4-BE49-F238E27FC236}">
                <a16:creationId xmlns:a16="http://schemas.microsoft.com/office/drawing/2014/main" id="{BEA058C0-1B23-5D98-53A4-2C78439ECB46}"/>
              </a:ext>
            </a:extLst>
          </p:cNvPr>
          <p:cNvSpPr>
            <a:spLocks/>
          </p:cNvSpPr>
          <p:nvPr/>
        </p:nvSpPr>
        <p:spPr bwMode="auto">
          <a:xfrm>
            <a:off x="980026" y="4903666"/>
            <a:ext cx="298450" cy="209550"/>
          </a:xfrm>
          <a:custGeom>
            <a:avLst/>
            <a:gdLst>
              <a:gd name="T0" fmla="*/ 3283 w 3390"/>
              <a:gd name="T1" fmla="*/ 2 h 2252"/>
              <a:gd name="T2" fmla="*/ 3327 w 3390"/>
              <a:gd name="T3" fmla="*/ 20 h 2252"/>
              <a:gd name="T4" fmla="*/ 3368 w 3390"/>
              <a:gd name="T5" fmla="*/ 58 h 2252"/>
              <a:gd name="T6" fmla="*/ 3388 w 3390"/>
              <a:gd name="T7" fmla="*/ 102 h 2252"/>
              <a:gd name="T8" fmla="*/ 3386 w 3390"/>
              <a:gd name="T9" fmla="*/ 148 h 2252"/>
              <a:gd name="T10" fmla="*/ 3361 w 3390"/>
              <a:gd name="T11" fmla="*/ 199 h 2252"/>
              <a:gd name="T12" fmla="*/ 3313 w 3390"/>
              <a:gd name="T13" fmla="*/ 254 h 2252"/>
              <a:gd name="T14" fmla="*/ 1273 w 3390"/>
              <a:gd name="T15" fmla="*/ 2207 h 2252"/>
              <a:gd name="T16" fmla="*/ 1222 w 3390"/>
              <a:gd name="T17" fmla="*/ 2240 h 2252"/>
              <a:gd name="T18" fmla="*/ 1175 w 3390"/>
              <a:gd name="T19" fmla="*/ 2252 h 2252"/>
              <a:gd name="T20" fmla="*/ 1127 w 3390"/>
              <a:gd name="T21" fmla="*/ 2241 h 2252"/>
              <a:gd name="T22" fmla="*/ 1077 w 3390"/>
              <a:gd name="T23" fmla="*/ 2208 h 2252"/>
              <a:gd name="T24" fmla="*/ 57 w 3390"/>
              <a:gd name="T25" fmla="*/ 1232 h 2252"/>
              <a:gd name="T26" fmla="*/ 27 w 3390"/>
              <a:gd name="T27" fmla="*/ 1201 h 2252"/>
              <a:gd name="T28" fmla="*/ 7 w 3390"/>
              <a:gd name="T29" fmla="*/ 1167 h 2252"/>
              <a:gd name="T30" fmla="*/ 0 w 3390"/>
              <a:gd name="T31" fmla="*/ 1129 h 2252"/>
              <a:gd name="T32" fmla="*/ 8 w 3390"/>
              <a:gd name="T33" fmla="*/ 1087 h 2252"/>
              <a:gd name="T34" fmla="*/ 35 w 3390"/>
              <a:gd name="T35" fmla="*/ 1043 h 2252"/>
              <a:gd name="T36" fmla="*/ 72 w 3390"/>
              <a:gd name="T37" fmla="*/ 1014 h 2252"/>
              <a:gd name="T38" fmla="*/ 118 w 3390"/>
              <a:gd name="T39" fmla="*/ 1001 h 2252"/>
              <a:gd name="T40" fmla="*/ 165 w 3390"/>
              <a:gd name="T41" fmla="*/ 1005 h 2252"/>
              <a:gd name="T42" fmla="*/ 213 w 3390"/>
              <a:gd name="T43" fmla="*/ 1028 h 2252"/>
              <a:gd name="T44" fmla="*/ 248 w 3390"/>
              <a:gd name="T45" fmla="*/ 1059 h 2252"/>
              <a:gd name="T46" fmla="*/ 695 w 3390"/>
              <a:gd name="T47" fmla="*/ 1488 h 2252"/>
              <a:gd name="T48" fmla="*/ 1135 w 3390"/>
              <a:gd name="T49" fmla="*/ 1912 h 2252"/>
              <a:gd name="T50" fmla="*/ 1155 w 3390"/>
              <a:gd name="T51" fmla="*/ 1945 h 2252"/>
              <a:gd name="T52" fmla="*/ 1184 w 3390"/>
              <a:gd name="T53" fmla="*/ 1946 h 2252"/>
              <a:gd name="T54" fmla="*/ 1209 w 3390"/>
              <a:gd name="T55" fmla="*/ 1916 h 2252"/>
              <a:gd name="T56" fmla="*/ 1229 w 3390"/>
              <a:gd name="T57" fmla="*/ 1894 h 2252"/>
              <a:gd name="T58" fmla="*/ 3156 w 3390"/>
              <a:gd name="T59" fmla="*/ 48 h 2252"/>
              <a:gd name="T60" fmla="*/ 3210 w 3390"/>
              <a:gd name="T61" fmla="*/ 13 h 2252"/>
              <a:gd name="T62" fmla="*/ 3259 w 3390"/>
              <a:gd name="T63" fmla="*/ 0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90" h="2252">
                <a:moveTo>
                  <a:pt x="3259" y="0"/>
                </a:moveTo>
                <a:lnTo>
                  <a:pt x="3283" y="2"/>
                </a:lnTo>
                <a:lnTo>
                  <a:pt x="3305" y="8"/>
                </a:lnTo>
                <a:lnTo>
                  <a:pt x="3327" y="20"/>
                </a:lnTo>
                <a:lnTo>
                  <a:pt x="3349" y="38"/>
                </a:lnTo>
                <a:lnTo>
                  <a:pt x="3368" y="58"/>
                </a:lnTo>
                <a:lnTo>
                  <a:pt x="3381" y="80"/>
                </a:lnTo>
                <a:lnTo>
                  <a:pt x="3388" y="102"/>
                </a:lnTo>
                <a:lnTo>
                  <a:pt x="3390" y="125"/>
                </a:lnTo>
                <a:lnTo>
                  <a:pt x="3386" y="148"/>
                </a:lnTo>
                <a:lnTo>
                  <a:pt x="3376" y="173"/>
                </a:lnTo>
                <a:lnTo>
                  <a:pt x="3361" y="199"/>
                </a:lnTo>
                <a:lnTo>
                  <a:pt x="3340" y="226"/>
                </a:lnTo>
                <a:lnTo>
                  <a:pt x="3313" y="254"/>
                </a:lnTo>
                <a:lnTo>
                  <a:pt x="1302" y="2182"/>
                </a:lnTo>
                <a:lnTo>
                  <a:pt x="1273" y="2207"/>
                </a:lnTo>
                <a:lnTo>
                  <a:pt x="1247" y="2226"/>
                </a:lnTo>
                <a:lnTo>
                  <a:pt x="1222" y="2240"/>
                </a:lnTo>
                <a:lnTo>
                  <a:pt x="1198" y="2249"/>
                </a:lnTo>
                <a:lnTo>
                  <a:pt x="1175" y="2252"/>
                </a:lnTo>
                <a:lnTo>
                  <a:pt x="1151" y="2249"/>
                </a:lnTo>
                <a:lnTo>
                  <a:pt x="1127" y="2241"/>
                </a:lnTo>
                <a:lnTo>
                  <a:pt x="1103" y="2227"/>
                </a:lnTo>
                <a:lnTo>
                  <a:pt x="1077" y="2208"/>
                </a:lnTo>
                <a:lnTo>
                  <a:pt x="1049" y="2184"/>
                </a:lnTo>
                <a:lnTo>
                  <a:pt x="57" y="1232"/>
                </a:lnTo>
                <a:lnTo>
                  <a:pt x="41" y="1217"/>
                </a:lnTo>
                <a:lnTo>
                  <a:pt x="27" y="1201"/>
                </a:lnTo>
                <a:lnTo>
                  <a:pt x="17" y="1184"/>
                </a:lnTo>
                <a:lnTo>
                  <a:pt x="7" y="1167"/>
                </a:lnTo>
                <a:lnTo>
                  <a:pt x="2" y="1149"/>
                </a:lnTo>
                <a:lnTo>
                  <a:pt x="0" y="1129"/>
                </a:lnTo>
                <a:lnTo>
                  <a:pt x="2" y="1109"/>
                </a:lnTo>
                <a:lnTo>
                  <a:pt x="8" y="1087"/>
                </a:lnTo>
                <a:lnTo>
                  <a:pt x="20" y="1063"/>
                </a:lnTo>
                <a:lnTo>
                  <a:pt x="35" y="1043"/>
                </a:lnTo>
                <a:lnTo>
                  <a:pt x="52" y="1027"/>
                </a:lnTo>
                <a:lnTo>
                  <a:pt x="72" y="1014"/>
                </a:lnTo>
                <a:lnTo>
                  <a:pt x="94" y="1006"/>
                </a:lnTo>
                <a:lnTo>
                  <a:pt x="118" y="1001"/>
                </a:lnTo>
                <a:lnTo>
                  <a:pt x="141" y="1001"/>
                </a:lnTo>
                <a:lnTo>
                  <a:pt x="165" y="1005"/>
                </a:lnTo>
                <a:lnTo>
                  <a:pt x="190" y="1014"/>
                </a:lnTo>
                <a:lnTo>
                  <a:pt x="213" y="1028"/>
                </a:lnTo>
                <a:lnTo>
                  <a:pt x="230" y="1043"/>
                </a:lnTo>
                <a:lnTo>
                  <a:pt x="248" y="1059"/>
                </a:lnTo>
                <a:lnTo>
                  <a:pt x="266" y="1076"/>
                </a:lnTo>
                <a:lnTo>
                  <a:pt x="695" y="1488"/>
                </a:lnTo>
                <a:lnTo>
                  <a:pt x="1125" y="1900"/>
                </a:lnTo>
                <a:lnTo>
                  <a:pt x="1135" y="1912"/>
                </a:lnTo>
                <a:lnTo>
                  <a:pt x="1145" y="1927"/>
                </a:lnTo>
                <a:lnTo>
                  <a:pt x="1155" y="1945"/>
                </a:lnTo>
                <a:lnTo>
                  <a:pt x="1169" y="1965"/>
                </a:lnTo>
                <a:lnTo>
                  <a:pt x="1184" y="1946"/>
                </a:lnTo>
                <a:lnTo>
                  <a:pt x="1198" y="1930"/>
                </a:lnTo>
                <a:lnTo>
                  <a:pt x="1209" y="1916"/>
                </a:lnTo>
                <a:lnTo>
                  <a:pt x="1219" y="1904"/>
                </a:lnTo>
                <a:lnTo>
                  <a:pt x="1229" y="1894"/>
                </a:lnTo>
                <a:lnTo>
                  <a:pt x="3128" y="73"/>
                </a:lnTo>
                <a:lnTo>
                  <a:pt x="3156" y="48"/>
                </a:lnTo>
                <a:lnTo>
                  <a:pt x="3184" y="28"/>
                </a:lnTo>
                <a:lnTo>
                  <a:pt x="3210" y="13"/>
                </a:lnTo>
                <a:lnTo>
                  <a:pt x="3235" y="4"/>
                </a:lnTo>
                <a:lnTo>
                  <a:pt x="3259"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4" name="Freeform 327">
            <a:extLst>
              <a:ext uri="{FF2B5EF4-FFF2-40B4-BE49-F238E27FC236}">
                <a16:creationId xmlns:a16="http://schemas.microsoft.com/office/drawing/2014/main" id="{D755DA18-4A23-4E0E-D3EF-17212E6F4B99}"/>
              </a:ext>
            </a:extLst>
          </p:cNvPr>
          <p:cNvSpPr>
            <a:spLocks/>
          </p:cNvSpPr>
          <p:nvPr/>
        </p:nvSpPr>
        <p:spPr bwMode="auto">
          <a:xfrm>
            <a:off x="1468199" y="4897316"/>
            <a:ext cx="222250" cy="222250"/>
          </a:xfrm>
          <a:custGeom>
            <a:avLst/>
            <a:gdLst>
              <a:gd name="T0" fmla="*/ 165 w 3228"/>
              <a:gd name="T1" fmla="*/ 3 h 3228"/>
              <a:gd name="T2" fmla="*/ 211 w 3228"/>
              <a:gd name="T3" fmla="*/ 25 h 3228"/>
              <a:gd name="T4" fmla="*/ 253 w 3228"/>
              <a:gd name="T5" fmla="*/ 61 h 3228"/>
              <a:gd name="T6" fmla="*/ 1554 w 3228"/>
              <a:gd name="T7" fmla="*/ 1362 h 3228"/>
              <a:gd name="T8" fmla="*/ 1589 w 3228"/>
              <a:gd name="T9" fmla="*/ 1401 h 3228"/>
              <a:gd name="T10" fmla="*/ 1630 w 3228"/>
              <a:gd name="T11" fmla="*/ 1404 h 3228"/>
              <a:gd name="T12" fmla="*/ 1668 w 3228"/>
              <a:gd name="T13" fmla="*/ 1369 h 3228"/>
              <a:gd name="T14" fmla="*/ 2969 w 3228"/>
              <a:gd name="T15" fmla="*/ 70 h 3228"/>
              <a:gd name="T16" fmla="*/ 3013 w 3228"/>
              <a:gd name="T17" fmla="*/ 36 h 3228"/>
              <a:gd name="T18" fmla="*/ 3064 w 3228"/>
              <a:gd name="T19" fmla="*/ 12 h 3228"/>
              <a:gd name="T20" fmla="*/ 3112 w 3228"/>
              <a:gd name="T21" fmla="*/ 2 h 3228"/>
              <a:gd name="T22" fmla="*/ 3153 w 3228"/>
              <a:gd name="T23" fmla="*/ 11 h 3228"/>
              <a:gd name="T24" fmla="*/ 3186 w 3228"/>
              <a:gd name="T25" fmla="*/ 35 h 3228"/>
              <a:gd name="T26" fmla="*/ 3207 w 3228"/>
              <a:gd name="T27" fmla="*/ 72 h 3228"/>
              <a:gd name="T28" fmla="*/ 3214 w 3228"/>
              <a:gd name="T29" fmla="*/ 125 h 3228"/>
              <a:gd name="T30" fmla="*/ 3209 w 3228"/>
              <a:gd name="T31" fmla="*/ 180 h 3228"/>
              <a:gd name="T32" fmla="*/ 3199 w 3228"/>
              <a:gd name="T33" fmla="*/ 221 h 3228"/>
              <a:gd name="T34" fmla="*/ 3177 w 3228"/>
              <a:gd name="T35" fmla="*/ 246 h 3228"/>
              <a:gd name="T36" fmla="*/ 3152 w 3228"/>
              <a:gd name="T37" fmla="*/ 269 h 3228"/>
              <a:gd name="T38" fmla="*/ 1847 w 3228"/>
              <a:gd name="T39" fmla="*/ 1573 h 3228"/>
              <a:gd name="T40" fmla="*/ 1804 w 3228"/>
              <a:gd name="T41" fmla="*/ 1609 h 3228"/>
              <a:gd name="T42" fmla="*/ 1835 w 3228"/>
              <a:gd name="T43" fmla="*/ 1642 h 3228"/>
              <a:gd name="T44" fmla="*/ 1861 w 3228"/>
              <a:gd name="T45" fmla="*/ 1669 h 3228"/>
              <a:gd name="T46" fmla="*/ 3171 w 3228"/>
              <a:gd name="T47" fmla="*/ 2979 h 3228"/>
              <a:gd name="T48" fmla="*/ 3206 w 3228"/>
              <a:gd name="T49" fmla="*/ 3021 h 3228"/>
              <a:gd name="T50" fmla="*/ 3226 w 3228"/>
              <a:gd name="T51" fmla="*/ 3070 h 3228"/>
              <a:gd name="T52" fmla="*/ 3224 w 3228"/>
              <a:gd name="T53" fmla="*/ 3121 h 3228"/>
              <a:gd name="T54" fmla="*/ 3204 w 3228"/>
              <a:gd name="T55" fmla="*/ 3168 h 3228"/>
              <a:gd name="T56" fmla="*/ 3165 w 3228"/>
              <a:gd name="T57" fmla="*/ 3205 h 3228"/>
              <a:gd name="T58" fmla="*/ 3118 w 3228"/>
              <a:gd name="T59" fmla="*/ 3225 h 3228"/>
              <a:gd name="T60" fmla="*/ 3068 w 3228"/>
              <a:gd name="T61" fmla="*/ 3225 h 3228"/>
              <a:gd name="T62" fmla="*/ 3019 w 3228"/>
              <a:gd name="T63" fmla="*/ 3205 h 3228"/>
              <a:gd name="T64" fmla="*/ 2978 w 3228"/>
              <a:gd name="T65" fmla="*/ 3170 h 3228"/>
              <a:gd name="T66" fmla="*/ 1667 w 3228"/>
              <a:gd name="T67" fmla="*/ 1860 h 3228"/>
              <a:gd name="T68" fmla="*/ 1632 w 3228"/>
              <a:gd name="T69" fmla="*/ 1828 h 3228"/>
              <a:gd name="T70" fmla="*/ 1445 w 3228"/>
              <a:gd name="T71" fmla="*/ 1977 h 3228"/>
              <a:gd name="T72" fmla="*/ 1113 w 3228"/>
              <a:gd name="T73" fmla="*/ 2308 h 3228"/>
              <a:gd name="T74" fmla="*/ 258 w 3228"/>
              <a:gd name="T75" fmla="*/ 3162 h 3228"/>
              <a:gd name="T76" fmla="*/ 215 w 3228"/>
              <a:gd name="T77" fmla="*/ 3198 h 3228"/>
              <a:gd name="T78" fmla="*/ 166 w 3228"/>
              <a:gd name="T79" fmla="*/ 3223 h 3228"/>
              <a:gd name="T80" fmla="*/ 110 w 3228"/>
              <a:gd name="T81" fmla="*/ 3227 h 3228"/>
              <a:gd name="T82" fmla="*/ 62 w 3228"/>
              <a:gd name="T83" fmla="*/ 3207 h 3228"/>
              <a:gd name="T84" fmla="*/ 24 w 3228"/>
              <a:gd name="T85" fmla="*/ 3166 h 3228"/>
              <a:gd name="T86" fmla="*/ 3 w 3228"/>
              <a:gd name="T87" fmla="*/ 3117 h 3228"/>
              <a:gd name="T88" fmla="*/ 3 w 3228"/>
              <a:gd name="T89" fmla="*/ 3067 h 3228"/>
              <a:gd name="T90" fmla="*/ 24 w 3228"/>
              <a:gd name="T91" fmla="*/ 3018 h 3228"/>
              <a:gd name="T92" fmla="*/ 56 w 3228"/>
              <a:gd name="T93" fmla="*/ 2980 h 3228"/>
              <a:gd name="T94" fmla="*/ 1369 w 3228"/>
              <a:gd name="T95" fmla="*/ 1667 h 3228"/>
              <a:gd name="T96" fmla="*/ 1419 w 3228"/>
              <a:gd name="T97" fmla="*/ 1615 h 3228"/>
              <a:gd name="T98" fmla="*/ 1385 w 3228"/>
              <a:gd name="T99" fmla="*/ 1579 h 3228"/>
              <a:gd name="T100" fmla="*/ 719 w 3228"/>
              <a:gd name="T101" fmla="*/ 913 h 3228"/>
              <a:gd name="T102" fmla="*/ 49 w 3228"/>
              <a:gd name="T103" fmla="*/ 236 h 3228"/>
              <a:gd name="T104" fmla="*/ 15 w 3228"/>
              <a:gd name="T105" fmla="*/ 177 h 3228"/>
              <a:gd name="T106" fmla="*/ 1 w 3228"/>
              <a:gd name="T107" fmla="*/ 123 h 3228"/>
              <a:gd name="T108" fmla="*/ 9 w 3228"/>
              <a:gd name="T109" fmla="*/ 83 h 3228"/>
              <a:gd name="T110" fmla="*/ 33 w 3228"/>
              <a:gd name="T111" fmla="*/ 48 h 3228"/>
              <a:gd name="T112" fmla="*/ 69 w 3228"/>
              <a:gd name="T113" fmla="*/ 20 h 3228"/>
              <a:gd name="T114" fmla="*/ 116 w 3228"/>
              <a:gd name="T115" fmla="*/ 2 h 3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28" h="3228">
                <a:moveTo>
                  <a:pt x="141" y="0"/>
                </a:moveTo>
                <a:lnTo>
                  <a:pt x="165" y="3"/>
                </a:lnTo>
                <a:lnTo>
                  <a:pt x="188" y="12"/>
                </a:lnTo>
                <a:lnTo>
                  <a:pt x="211" y="25"/>
                </a:lnTo>
                <a:lnTo>
                  <a:pt x="233" y="42"/>
                </a:lnTo>
                <a:lnTo>
                  <a:pt x="253" y="61"/>
                </a:lnTo>
                <a:lnTo>
                  <a:pt x="272" y="80"/>
                </a:lnTo>
                <a:lnTo>
                  <a:pt x="1554" y="1362"/>
                </a:lnTo>
                <a:lnTo>
                  <a:pt x="1571" y="1381"/>
                </a:lnTo>
                <a:lnTo>
                  <a:pt x="1589" y="1401"/>
                </a:lnTo>
                <a:lnTo>
                  <a:pt x="1609" y="1424"/>
                </a:lnTo>
                <a:lnTo>
                  <a:pt x="1630" y="1404"/>
                </a:lnTo>
                <a:lnTo>
                  <a:pt x="1649" y="1386"/>
                </a:lnTo>
                <a:lnTo>
                  <a:pt x="1668" y="1369"/>
                </a:lnTo>
                <a:lnTo>
                  <a:pt x="2317" y="719"/>
                </a:lnTo>
                <a:lnTo>
                  <a:pt x="2969" y="70"/>
                </a:lnTo>
                <a:lnTo>
                  <a:pt x="2989" y="53"/>
                </a:lnTo>
                <a:lnTo>
                  <a:pt x="3013" y="36"/>
                </a:lnTo>
                <a:lnTo>
                  <a:pt x="3038" y="23"/>
                </a:lnTo>
                <a:lnTo>
                  <a:pt x="3064" y="12"/>
                </a:lnTo>
                <a:lnTo>
                  <a:pt x="3090" y="5"/>
                </a:lnTo>
                <a:lnTo>
                  <a:pt x="3112" y="2"/>
                </a:lnTo>
                <a:lnTo>
                  <a:pt x="3133" y="4"/>
                </a:lnTo>
                <a:lnTo>
                  <a:pt x="3153" y="11"/>
                </a:lnTo>
                <a:lnTo>
                  <a:pt x="3170" y="21"/>
                </a:lnTo>
                <a:lnTo>
                  <a:pt x="3186" y="35"/>
                </a:lnTo>
                <a:lnTo>
                  <a:pt x="3198" y="53"/>
                </a:lnTo>
                <a:lnTo>
                  <a:pt x="3207" y="72"/>
                </a:lnTo>
                <a:lnTo>
                  <a:pt x="3213" y="97"/>
                </a:lnTo>
                <a:lnTo>
                  <a:pt x="3214" y="125"/>
                </a:lnTo>
                <a:lnTo>
                  <a:pt x="3213" y="153"/>
                </a:lnTo>
                <a:lnTo>
                  <a:pt x="3209" y="180"/>
                </a:lnTo>
                <a:lnTo>
                  <a:pt x="3204" y="207"/>
                </a:lnTo>
                <a:lnTo>
                  <a:pt x="3199" y="221"/>
                </a:lnTo>
                <a:lnTo>
                  <a:pt x="3189" y="233"/>
                </a:lnTo>
                <a:lnTo>
                  <a:pt x="3177" y="246"/>
                </a:lnTo>
                <a:lnTo>
                  <a:pt x="3164" y="257"/>
                </a:lnTo>
                <a:lnTo>
                  <a:pt x="3152" y="269"/>
                </a:lnTo>
                <a:lnTo>
                  <a:pt x="1865" y="1555"/>
                </a:lnTo>
                <a:lnTo>
                  <a:pt x="1847" y="1573"/>
                </a:lnTo>
                <a:lnTo>
                  <a:pt x="1826" y="1590"/>
                </a:lnTo>
                <a:lnTo>
                  <a:pt x="1804" y="1609"/>
                </a:lnTo>
                <a:lnTo>
                  <a:pt x="1820" y="1626"/>
                </a:lnTo>
                <a:lnTo>
                  <a:pt x="1835" y="1642"/>
                </a:lnTo>
                <a:lnTo>
                  <a:pt x="1848" y="1656"/>
                </a:lnTo>
                <a:lnTo>
                  <a:pt x="1861" y="1669"/>
                </a:lnTo>
                <a:lnTo>
                  <a:pt x="3152" y="2960"/>
                </a:lnTo>
                <a:lnTo>
                  <a:pt x="3171" y="2979"/>
                </a:lnTo>
                <a:lnTo>
                  <a:pt x="3190" y="2999"/>
                </a:lnTo>
                <a:lnTo>
                  <a:pt x="3206" y="3021"/>
                </a:lnTo>
                <a:lnTo>
                  <a:pt x="3218" y="3045"/>
                </a:lnTo>
                <a:lnTo>
                  <a:pt x="3226" y="3070"/>
                </a:lnTo>
                <a:lnTo>
                  <a:pt x="3228" y="3095"/>
                </a:lnTo>
                <a:lnTo>
                  <a:pt x="3224" y="3121"/>
                </a:lnTo>
                <a:lnTo>
                  <a:pt x="3217" y="3145"/>
                </a:lnTo>
                <a:lnTo>
                  <a:pt x="3204" y="3168"/>
                </a:lnTo>
                <a:lnTo>
                  <a:pt x="3187" y="3188"/>
                </a:lnTo>
                <a:lnTo>
                  <a:pt x="3165" y="3205"/>
                </a:lnTo>
                <a:lnTo>
                  <a:pt x="3142" y="3218"/>
                </a:lnTo>
                <a:lnTo>
                  <a:pt x="3118" y="3225"/>
                </a:lnTo>
                <a:lnTo>
                  <a:pt x="3093" y="3228"/>
                </a:lnTo>
                <a:lnTo>
                  <a:pt x="3068" y="3225"/>
                </a:lnTo>
                <a:lnTo>
                  <a:pt x="3043" y="3218"/>
                </a:lnTo>
                <a:lnTo>
                  <a:pt x="3019" y="3205"/>
                </a:lnTo>
                <a:lnTo>
                  <a:pt x="2998" y="3189"/>
                </a:lnTo>
                <a:lnTo>
                  <a:pt x="2978" y="3170"/>
                </a:lnTo>
                <a:lnTo>
                  <a:pt x="2959" y="3151"/>
                </a:lnTo>
                <a:lnTo>
                  <a:pt x="1667" y="1860"/>
                </a:lnTo>
                <a:lnTo>
                  <a:pt x="1650" y="1845"/>
                </a:lnTo>
                <a:lnTo>
                  <a:pt x="1632" y="1828"/>
                </a:lnTo>
                <a:lnTo>
                  <a:pt x="1612" y="1808"/>
                </a:lnTo>
                <a:lnTo>
                  <a:pt x="1445" y="1977"/>
                </a:lnTo>
                <a:lnTo>
                  <a:pt x="1278" y="2143"/>
                </a:lnTo>
                <a:lnTo>
                  <a:pt x="1113" y="2308"/>
                </a:lnTo>
                <a:lnTo>
                  <a:pt x="686" y="2735"/>
                </a:lnTo>
                <a:lnTo>
                  <a:pt x="258" y="3162"/>
                </a:lnTo>
                <a:lnTo>
                  <a:pt x="237" y="3181"/>
                </a:lnTo>
                <a:lnTo>
                  <a:pt x="215" y="3198"/>
                </a:lnTo>
                <a:lnTo>
                  <a:pt x="191" y="3213"/>
                </a:lnTo>
                <a:lnTo>
                  <a:pt x="166" y="3223"/>
                </a:lnTo>
                <a:lnTo>
                  <a:pt x="138" y="3228"/>
                </a:lnTo>
                <a:lnTo>
                  <a:pt x="110" y="3227"/>
                </a:lnTo>
                <a:lnTo>
                  <a:pt x="85" y="3219"/>
                </a:lnTo>
                <a:lnTo>
                  <a:pt x="62" y="3207"/>
                </a:lnTo>
                <a:lnTo>
                  <a:pt x="42" y="3189"/>
                </a:lnTo>
                <a:lnTo>
                  <a:pt x="24" y="3166"/>
                </a:lnTo>
                <a:lnTo>
                  <a:pt x="10" y="3142"/>
                </a:lnTo>
                <a:lnTo>
                  <a:pt x="3" y="3117"/>
                </a:lnTo>
                <a:lnTo>
                  <a:pt x="0" y="3092"/>
                </a:lnTo>
                <a:lnTo>
                  <a:pt x="3" y="3067"/>
                </a:lnTo>
                <a:lnTo>
                  <a:pt x="11" y="3042"/>
                </a:lnTo>
                <a:lnTo>
                  <a:pt x="24" y="3018"/>
                </a:lnTo>
                <a:lnTo>
                  <a:pt x="39" y="2998"/>
                </a:lnTo>
                <a:lnTo>
                  <a:pt x="56" y="2980"/>
                </a:lnTo>
                <a:lnTo>
                  <a:pt x="74" y="2962"/>
                </a:lnTo>
                <a:lnTo>
                  <a:pt x="1369" y="1667"/>
                </a:lnTo>
                <a:lnTo>
                  <a:pt x="1393" y="1642"/>
                </a:lnTo>
                <a:lnTo>
                  <a:pt x="1419" y="1615"/>
                </a:lnTo>
                <a:lnTo>
                  <a:pt x="1402" y="1596"/>
                </a:lnTo>
                <a:lnTo>
                  <a:pt x="1385" y="1579"/>
                </a:lnTo>
                <a:lnTo>
                  <a:pt x="1369" y="1562"/>
                </a:lnTo>
                <a:lnTo>
                  <a:pt x="719" y="913"/>
                </a:lnTo>
                <a:lnTo>
                  <a:pt x="70" y="261"/>
                </a:lnTo>
                <a:lnTo>
                  <a:pt x="49" y="236"/>
                </a:lnTo>
                <a:lnTo>
                  <a:pt x="30" y="207"/>
                </a:lnTo>
                <a:lnTo>
                  <a:pt x="15" y="177"/>
                </a:lnTo>
                <a:lnTo>
                  <a:pt x="4" y="146"/>
                </a:lnTo>
                <a:lnTo>
                  <a:pt x="1" y="123"/>
                </a:lnTo>
                <a:lnTo>
                  <a:pt x="3" y="102"/>
                </a:lnTo>
                <a:lnTo>
                  <a:pt x="9" y="83"/>
                </a:lnTo>
                <a:lnTo>
                  <a:pt x="20" y="64"/>
                </a:lnTo>
                <a:lnTo>
                  <a:pt x="33" y="48"/>
                </a:lnTo>
                <a:lnTo>
                  <a:pt x="50" y="32"/>
                </a:lnTo>
                <a:lnTo>
                  <a:pt x="69" y="20"/>
                </a:lnTo>
                <a:lnTo>
                  <a:pt x="92" y="8"/>
                </a:lnTo>
                <a:lnTo>
                  <a:pt x="116" y="2"/>
                </a:lnTo>
                <a:lnTo>
                  <a:pt x="141"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nvGrpSpPr>
          <p:cNvPr id="115" name="Группа 114">
            <a:extLst>
              <a:ext uri="{FF2B5EF4-FFF2-40B4-BE49-F238E27FC236}">
                <a16:creationId xmlns:a16="http://schemas.microsoft.com/office/drawing/2014/main" id="{393C5A24-A370-D7E1-32E4-FFD727F7CB9B}"/>
              </a:ext>
            </a:extLst>
          </p:cNvPr>
          <p:cNvGrpSpPr/>
          <p:nvPr/>
        </p:nvGrpSpPr>
        <p:grpSpPr>
          <a:xfrm>
            <a:off x="964946" y="5294197"/>
            <a:ext cx="248978" cy="260333"/>
            <a:chOff x="9214583" y="3584448"/>
            <a:chExt cx="248978" cy="260333"/>
          </a:xfrm>
          <a:solidFill>
            <a:schemeClr val="accent2"/>
          </a:solidFill>
        </p:grpSpPr>
        <p:cxnSp>
          <p:nvCxnSpPr>
            <p:cNvPr id="116" name="Прямая соединительная линия 115">
              <a:extLst>
                <a:ext uri="{FF2B5EF4-FFF2-40B4-BE49-F238E27FC236}">
                  <a16:creationId xmlns:a16="http://schemas.microsoft.com/office/drawing/2014/main" id="{AA8ED629-3906-F9B0-78ED-8315EF0A04E2}"/>
                </a:ext>
              </a:extLst>
            </p:cNvPr>
            <p:cNvCxnSpPr>
              <a:cxnSpLocks/>
            </p:cNvCxnSpPr>
            <p:nvPr/>
          </p:nvCxnSpPr>
          <p:spPr>
            <a:xfrm>
              <a:off x="9339072" y="3584448"/>
              <a:ext cx="0" cy="260333"/>
            </a:xfrm>
            <a:prstGeom prst="line">
              <a:avLst/>
            </a:prstGeom>
            <a:grpFill/>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7" name="Прямая соединительная линия 116">
              <a:extLst>
                <a:ext uri="{FF2B5EF4-FFF2-40B4-BE49-F238E27FC236}">
                  <a16:creationId xmlns:a16="http://schemas.microsoft.com/office/drawing/2014/main" id="{4AC638E0-C763-F60B-F083-CA6B72E568F0}"/>
                </a:ext>
              </a:extLst>
            </p:cNvPr>
            <p:cNvCxnSpPr>
              <a:cxnSpLocks/>
            </p:cNvCxnSpPr>
            <p:nvPr/>
          </p:nvCxnSpPr>
          <p:spPr>
            <a:xfrm flipH="1">
              <a:off x="9214583" y="3710669"/>
              <a:ext cx="248978" cy="0"/>
            </a:xfrm>
            <a:prstGeom prst="line">
              <a:avLst/>
            </a:prstGeom>
            <a:grpFill/>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33" name="Group 542">
            <a:extLst>
              <a:ext uri="{FF2B5EF4-FFF2-40B4-BE49-F238E27FC236}">
                <a16:creationId xmlns:a16="http://schemas.microsoft.com/office/drawing/2014/main" id="{1BEF9203-1A5D-F940-FB56-283D7BA229D6}"/>
              </a:ext>
            </a:extLst>
          </p:cNvPr>
          <p:cNvGrpSpPr>
            <a:grpSpLocks noChangeAspect="1"/>
          </p:cNvGrpSpPr>
          <p:nvPr/>
        </p:nvGrpSpPr>
        <p:grpSpPr bwMode="auto">
          <a:xfrm>
            <a:off x="4595492" y="3563698"/>
            <a:ext cx="290513" cy="290513"/>
            <a:chOff x="4394" y="2641"/>
            <a:chExt cx="183" cy="183"/>
          </a:xfrm>
          <a:solidFill>
            <a:schemeClr val="accent2"/>
          </a:solidFill>
        </p:grpSpPr>
        <p:sp>
          <p:nvSpPr>
            <p:cNvPr id="134" name="Freeform 544">
              <a:extLst>
                <a:ext uri="{FF2B5EF4-FFF2-40B4-BE49-F238E27FC236}">
                  <a16:creationId xmlns:a16="http://schemas.microsoft.com/office/drawing/2014/main" id="{C43B16E1-D6ED-B111-42E7-9F70F0A4ABB5}"/>
                </a:ext>
              </a:extLst>
            </p:cNvPr>
            <p:cNvSpPr>
              <a:spLocks noEditPoints="1"/>
            </p:cNvSpPr>
            <p:nvPr/>
          </p:nvSpPr>
          <p:spPr bwMode="auto">
            <a:xfrm>
              <a:off x="4394" y="2641"/>
              <a:ext cx="183" cy="183"/>
            </a:xfrm>
            <a:custGeom>
              <a:avLst/>
              <a:gdLst>
                <a:gd name="T0" fmla="*/ 1368 w 3300"/>
                <a:gd name="T1" fmla="*/ 210 h 3299"/>
                <a:gd name="T2" fmla="*/ 1020 w 3300"/>
                <a:gd name="T3" fmla="*/ 325 h 3299"/>
                <a:gd name="T4" fmla="*/ 716 w 3300"/>
                <a:gd name="T5" fmla="*/ 520 h 3299"/>
                <a:gd name="T6" fmla="*/ 470 w 3300"/>
                <a:gd name="T7" fmla="*/ 782 h 3299"/>
                <a:gd name="T8" fmla="*/ 292 w 3300"/>
                <a:gd name="T9" fmla="*/ 1098 h 3299"/>
                <a:gd name="T10" fmla="*/ 198 w 3300"/>
                <a:gd name="T11" fmla="*/ 1457 h 3299"/>
                <a:gd name="T12" fmla="*/ 197 w 3300"/>
                <a:gd name="T13" fmla="*/ 1839 h 3299"/>
                <a:gd name="T14" fmla="*/ 290 w 3300"/>
                <a:gd name="T15" fmla="*/ 2197 h 3299"/>
                <a:gd name="T16" fmla="*/ 466 w 3300"/>
                <a:gd name="T17" fmla="*/ 2512 h 3299"/>
                <a:gd name="T18" fmla="*/ 712 w 3300"/>
                <a:gd name="T19" fmla="*/ 2774 h 3299"/>
                <a:gd name="T20" fmla="*/ 1016 w 3300"/>
                <a:gd name="T21" fmla="*/ 2970 h 3299"/>
                <a:gd name="T22" fmla="*/ 1366 w 3300"/>
                <a:gd name="T23" fmla="*/ 3087 h 3299"/>
                <a:gd name="T24" fmla="*/ 1746 w 3300"/>
                <a:gd name="T25" fmla="*/ 3112 h 3299"/>
                <a:gd name="T26" fmla="*/ 2112 w 3300"/>
                <a:gd name="T27" fmla="*/ 3041 h 3299"/>
                <a:gd name="T28" fmla="*/ 2440 w 3300"/>
                <a:gd name="T29" fmla="*/ 2885 h 3299"/>
                <a:gd name="T30" fmla="*/ 2717 w 3300"/>
                <a:gd name="T31" fmla="*/ 2655 h 3299"/>
                <a:gd name="T32" fmla="*/ 2930 w 3300"/>
                <a:gd name="T33" fmla="*/ 2364 h 3299"/>
                <a:gd name="T34" fmla="*/ 3068 w 3300"/>
                <a:gd name="T35" fmla="*/ 2024 h 3299"/>
                <a:gd name="T36" fmla="*/ 3117 w 3300"/>
                <a:gd name="T37" fmla="*/ 1650 h 3299"/>
                <a:gd name="T38" fmla="*/ 3069 w 3300"/>
                <a:gd name="T39" fmla="*/ 1275 h 3299"/>
                <a:gd name="T40" fmla="*/ 2933 w 3300"/>
                <a:gd name="T41" fmla="*/ 937 h 3299"/>
                <a:gd name="T42" fmla="*/ 2720 w 3300"/>
                <a:gd name="T43" fmla="*/ 647 h 3299"/>
                <a:gd name="T44" fmla="*/ 2444 w 3300"/>
                <a:gd name="T45" fmla="*/ 417 h 3299"/>
                <a:gd name="T46" fmla="*/ 2116 w 3300"/>
                <a:gd name="T47" fmla="*/ 260 h 3299"/>
                <a:gd name="T48" fmla="*/ 1749 w 3300"/>
                <a:gd name="T49" fmla="*/ 186 h 3299"/>
                <a:gd name="T50" fmla="*/ 1825 w 3300"/>
                <a:gd name="T51" fmla="*/ 9 h 3299"/>
                <a:gd name="T52" fmla="*/ 2183 w 3300"/>
                <a:gd name="T53" fmla="*/ 84 h 3299"/>
                <a:gd name="T54" fmla="*/ 2498 w 3300"/>
                <a:gd name="T55" fmla="*/ 229 h 3299"/>
                <a:gd name="T56" fmla="*/ 2778 w 3300"/>
                <a:gd name="T57" fmla="*/ 443 h 3299"/>
                <a:gd name="T58" fmla="*/ 3027 w 3300"/>
                <a:gd name="T59" fmla="*/ 736 h 3299"/>
                <a:gd name="T60" fmla="*/ 3199 w 3300"/>
                <a:gd name="T61" fmla="*/ 1074 h 3299"/>
                <a:gd name="T62" fmla="*/ 3288 w 3300"/>
                <a:gd name="T63" fmla="*/ 1445 h 3299"/>
                <a:gd name="T64" fmla="*/ 3279 w 3300"/>
                <a:gd name="T65" fmla="*/ 1924 h 3299"/>
                <a:gd name="T66" fmla="*/ 3171 w 3300"/>
                <a:gd name="T67" fmla="*/ 2295 h 3299"/>
                <a:gd name="T68" fmla="*/ 2983 w 3300"/>
                <a:gd name="T69" fmla="*/ 2626 h 3299"/>
                <a:gd name="T70" fmla="*/ 2715 w 3300"/>
                <a:gd name="T71" fmla="*/ 2911 h 3299"/>
                <a:gd name="T72" fmla="*/ 2398 w 3300"/>
                <a:gd name="T73" fmla="*/ 3122 h 3299"/>
                <a:gd name="T74" fmla="*/ 2038 w 3300"/>
                <a:gd name="T75" fmla="*/ 3253 h 3299"/>
                <a:gd name="T76" fmla="*/ 1534 w 3300"/>
                <a:gd name="T77" fmla="*/ 3299 h 3299"/>
                <a:gd name="T78" fmla="*/ 1302 w 3300"/>
                <a:gd name="T79" fmla="*/ 3260 h 3299"/>
                <a:gd name="T80" fmla="*/ 958 w 3300"/>
                <a:gd name="T81" fmla="*/ 3147 h 3299"/>
                <a:gd name="T82" fmla="*/ 630 w 3300"/>
                <a:gd name="T83" fmla="*/ 2947 h 3299"/>
                <a:gd name="T84" fmla="*/ 359 w 3300"/>
                <a:gd name="T85" fmla="*/ 2678 h 3299"/>
                <a:gd name="T86" fmla="*/ 156 w 3300"/>
                <a:gd name="T87" fmla="*/ 2353 h 3299"/>
                <a:gd name="T88" fmla="*/ 33 w 3300"/>
                <a:gd name="T89" fmla="*/ 1985 h 3299"/>
                <a:gd name="T90" fmla="*/ 1 w 3300"/>
                <a:gd name="T91" fmla="*/ 1584 h 3299"/>
                <a:gd name="T92" fmla="*/ 60 w 3300"/>
                <a:gd name="T93" fmla="*/ 1201 h 3299"/>
                <a:gd name="T94" fmla="*/ 188 w 3300"/>
                <a:gd name="T95" fmla="*/ 878 h 3299"/>
                <a:gd name="T96" fmla="*/ 386 w 3300"/>
                <a:gd name="T97" fmla="*/ 588 h 3299"/>
                <a:gd name="T98" fmla="*/ 670 w 3300"/>
                <a:gd name="T99" fmla="*/ 322 h 3299"/>
                <a:gd name="T100" fmla="*/ 994 w 3300"/>
                <a:gd name="T101" fmla="*/ 132 h 3299"/>
                <a:gd name="T102" fmla="*/ 1346 w 3300"/>
                <a:gd name="T103" fmla="*/ 24 h 3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00" h="3299">
                  <a:moveTo>
                    <a:pt x="1651" y="183"/>
                  </a:moveTo>
                  <a:lnTo>
                    <a:pt x="1556" y="185"/>
                  </a:lnTo>
                  <a:lnTo>
                    <a:pt x="1461" y="195"/>
                  </a:lnTo>
                  <a:lnTo>
                    <a:pt x="1368" y="210"/>
                  </a:lnTo>
                  <a:lnTo>
                    <a:pt x="1278" y="230"/>
                  </a:lnTo>
                  <a:lnTo>
                    <a:pt x="1189" y="256"/>
                  </a:lnTo>
                  <a:lnTo>
                    <a:pt x="1103" y="288"/>
                  </a:lnTo>
                  <a:lnTo>
                    <a:pt x="1020" y="325"/>
                  </a:lnTo>
                  <a:lnTo>
                    <a:pt x="940" y="367"/>
                  </a:lnTo>
                  <a:lnTo>
                    <a:pt x="862" y="414"/>
                  </a:lnTo>
                  <a:lnTo>
                    <a:pt x="788" y="465"/>
                  </a:lnTo>
                  <a:lnTo>
                    <a:pt x="716" y="520"/>
                  </a:lnTo>
                  <a:lnTo>
                    <a:pt x="648" y="579"/>
                  </a:lnTo>
                  <a:lnTo>
                    <a:pt x="586" y="643"/>
                  </a:lnTo>
                  <a:lnTo>
                    <a:pt x="526" y="711"/>
                  </a:lnTo>
                  <a:lnTo>
                    <a:pt x="470" y="782"/>
                  </a:lnTo>
                  <a:lnTo>
                    <a:pt x="418" y="856"/>
                  </a:lnTo>
                  <a:lnTo>
                    <a:pt x="371" y="934"/>
                  </a:lnTo>
                  <a:lnTo>
                    <a:pt x="330" y="1015"/>
                  </a:lnTo>
                  <a:lnTo>
                    <a:pt x="292" y="1098"/>
                  </a:lnTo>
                  <a:lnTo>
                    <a:pt x="261" y="1184"/>
                  </a:lnTo>
                  <a:lnTo>
                    <a:pt x="234" y="1273"/>
                  </a:lnTo>
                  <a:lnTo>
                    <a:pt x="213" y="1364"/>
                  </a:lnTo>
                  <a:lnTo>
                    <a:pt x="198" y="1457"/>
                  </a:lnTo>
                  <a:lnTo>
                    <a:pt x="189" y="1551"/>
                  </a:lnTo>
                  <a:lnTo>
                    <a:pt x="185" y="1648"/>
                  </a:lnTo>
                  <a:lnTo>
                    <a:pt x="188" y="1744"/>
                  </a:lnTo>
                  <a:lnTo>
                    <a:pt x="197" y="1839"/>
                  </a:lnTo>
                  <a:lnTo>
                    <a:pt x="212" y="1931"/>
                  </a:lnTo>
                  <a:lnTo>
                    <a:pt x="232" y="2022"/>
                  </a:lnTo>
                  <a:lnTo>
                    <a:pt x="259" y="2111"/>
                  </a:lnTo>
                  <a:lnTo>
                    <a:pt x="290" y="2197"/>
                  </a:lnTo>
                  <a:lnTo>
                    <a:pt x="327" y="2280"/>
                  </a:lnTo>
                  <a:lnTo>
                    <a:pt x="368" y="2360"/>
                  </a:lnTo>
                  <a:lnTo>
                    <a:pt x="415" y="2438"/>
                  </a:lnTo>
                  <a:lnTo>
                    <a:pt x="466" y="2512"/>
                  </a:lnTo>
                  <a:lnTo>
                    <a:pt x="522" y="2584"/>
                  </a:lnTo>
                  <a:lnTo>
                    <a:pt x="582" y="2652"/>
                  </a:lnTo>
                  <a:lnTo>
                    <a:pt x="645" y="2714"/>
                  </a:lnTo>
                  <a:lnTo>
                    <a:pt x="712" y="2774"/>
                  </a:lnTo>
                  <a:lnTo>
                    <a:pt x="783" y="2830"/>
                  </a:lnTo>
                  <a:lnTo>
                    <a:pt x="858" y="2882"/>
                  </a:lnTo>
                  <a:lnTo>
                    <a:pt x="936" y="2929"/>
                  </a:lnTo>
                  <a:lnTo>
                    <a:pt x="1016" y="2970"/>
                  </a:lnTo>
                  <a:lnTo>
                    <a:pt x="1100" y="3008"/>
                  </a:lnTo>
                  <a:lnTo>
                    <a:pt x="1186" y="3039"/>
                  </a:lnTo>
                  <a:lnTo>
                    <a:pt x="1275" y="3066"/>
                  </a:lnTo>
                  <a:lnTo>
                    <a:pt x="1366" y="3087"/>
                  </a:lnTo>
                  <a:lnTo>
                    <a:pt x="1458" y="3102"/>
                  </a:lnTo>
                  <a:lnTo>
                    <a:pt x="1554" y="3112"/>
                  </a:lnTo>
                  <a:lnTo>
                    <a:pt x="1650" y="3115"/>
                  </a:lnTo>
                  <a:lnTo>
                    <a:pt x="1746" y="3112"/>
                  </a:lnTo>
                  <a:lnTo>
                    <a:pt x="1840" y="3103"/>
                  </a:lnTo>
                  <a:lnTo>
                    <a:pt x="1933" y="3089"/>
                  </a:lnTo>
                  <a:lnTo>
                    <a:pt x="2024" y="3068"/>
                  </a:lnTo>
                  <a:lnTo>
                    <a:pt x="2112" y="3041"/>
                  </a:lnTo>
                  <a:lnTo>
                    <a:pt x="2198" y="3010"/>
                  </a:lnTo>
                  <a:lnTo>
                    <a:pt x="2281" y="2973"/>
                  </a:lnTo>
                  <a:lnTo>
                    <a:pt x="2362" y="2932"/>
                  </a:lnTo>
                  <a:lnTo>
                    <a:pt x="2440" y="2885"/>
                  </a:lnTo>
                  <a:lnTo>
                    <a:pt x="2514" y="2834"/>
                  </a:lnTo>
                  <a:lnTo>
                    <a:pt x="2585" y="2778"/>
                  </a:lnTo>
                  <a:lnTo>
                    <a:pt x="2653" y="2719"/>
                  </a:lnTo>
                  <a:lnTo>
                    <a:pt x="2717" y="2655"/>
                  </a:lnTo>
                  <a:lnTo>
                    <a:pt x="2777" y="2588"/>
                  </a:lnTo>
                  <a:lnTo>
                    <a:pt x="2832" y="2517"/>
                  </a:lnTo>
                  <a:lnTo>
                    <a:pt x="2883" y="2441"/>
                  </a:lnTo>
                  <a:lnTo>
                    <a:pt x="2930" y="2364"/>
                  </a:lnTo>
                  <a:lnTo>
                    <a:pt x="2973" y="2283"/>
                  </a:lnTo>
                  <a:lnTo>
                    <a:pt x="3009" y="2200"/>
                  </a:lnTo>
                  <a:lnTo>
                    <a:pt x="3042" y="2114"/>
                  </a:lnTo>
                  <a:lnTo>
                    <a:pt x="3068" y="2024"/>
                  </a:lnTo>
                  <a:lnTo>
                    <a:pt x="3089" y="1934"/>
                  </a:lnTo>
                  <a:lnTo>
                    <a:pt x="3104" y="1841"/>
                  </a:lnTo>
                  <a:lnTo>
                    <a:pt x="3114" y="1746"/>
                  </a:lnTo>
                  <a:lnTo>
                    <a:pt x="3117" y="1650"/>
                  </a:lnTo>
                  <a:lnTo>
                    <a:pt x="3114" y="1553"/>
                  </a:lnTo>
                  <a:lnTo>
                    <a:pt x="3104" y="1459"/>
                  </a:lnTo>
                  <a:lnTo>
                    <a:pt x="3089" y="1367"/>
                  </a:lnTo>
                  <a:lnTo>
                    <a:pt x="3069" y="1275"/>
                  </a:lnTo>
                  <a:lnTo>
                    <a:pt x="3043" y="1187"/>
                  </a:lnTo>
                  <a:lnTo>
                    <a:pt x="3011" y="1101"/>
                  </a:lnTo>
                  <a:lnTo>
                    <a:pt x="2975" y="1018"/>
                  </a:lnTo>
                  <a:lnTo>
                    <a:pt x="2933" y="937"/>
                  </a:lnTo>
                  <a:lnTo>
                    <a:pt x="2886" y="859"/>
                  </a:lnTo>
                  <a:lnTo>
                    <a:pt x="2835" y="785"/>
                  </a:lnTo>
                  <a:lnTo>
                    <a:pt x="2780" y="714"/>
                  </a:lnTo>
                  <a:lnTo>
                    <a:pt x="2720" y="647"/>
                  </a:lnTo>
                  <a:lnTo>
                    <a:pt x="2657" y="583"/>
                  </a:lnTo>
                  <a:lnTo>
                    <a:pt x="2589" y="523"/>
                  </a:lnTo>
                  <a:lnTo>
                    <a:pt x="2518" y="468"/>
                  </a:lnTo>
                  <a:lnTo>
                    <a:pt x="2444" y="417"/>
                  </a:lnTo>
                  <a:lnTo>
                    <a:pt x="2366" y="370"/>
                  </a:lnTo>
                  <a:lnTo>
                    <a:pt x="2285" y="328"/>
                  </a:lnTo>
                  <a:lnTo>
                    <a:pt x="2201" y="291"/>
                  </a:lnTo>
                  <a:lnTo>
                    <a:pt x="2116" y="260"/>
                  </a:lnTo>
                  <a:lnTo>
                    <a:pt x="2027" y="232"/>
                  </a:lnTo>
                  <a:lnTo>
                    <a:pt x="1936" y="212"/>
                  </a:lnTo>
                  <a:lnTo>
                    <a:pt x="1843" y="196"/>
                  </a:lnTo>
                  <a:lnTo>
                    <a:pt x="1749" y="186"/>
                  </a:lnTo>
                  <a:lnTo>
                    <a:pt x="1651" y="183"/>
                  </a:lnTo>
                  <a:close/>
                  <a:moveTo>
                    <a:pt x="1628" y="0"/>
                  </a:moveTo>
                  <a:lnTo>
                    <a:pt x="1725" y="2"/>
                  </a:lnTo>
                  <a:lnTo>
                    <a:pt x="1825" y="9"/>
                  </a:lnTo>
                  <a:lnTo>
                    <a:pt x="1926" y="22"/>
                  </a:lnTo>
                  <a:lnTo>
                    <a:pt x="2013" y="38"/>
                  </a:lnTo>
                  <a:lnTo>
                    <a:pt x="2100" y="59"/>
                  </a:lnTo>
                  <a:lnTo>
                    <a:pt x="2183" y="84"/>
                  </a:lnTo>
                  <a:lnTo>
                    <a:pt x="2265" y="113"/>
                  </a:lnTo>
                  <a:lnTo>
                    <a:pt x="2344" y="148"/>
                  </a:lnTo>
                  <a:lnTo>
                    <a:pt x="2422" y="186"/>
                  </a:lnTo>
                  <a:lnTo>
                    <a:pt x="2498" y="229"/>
                  </a:lnTo>
                  <a:lnTo>
                    <a:pt x="2571" y="277"/>
                  </a:lnTo>
                  <a:lnTo>
                    <a:pt x="2642" y="328"/>
                  </a:lnTo>
                  <a:lnTo>
                    <a:pt x="2711" y="383"/>
                  </a:lnTo>
                  <a:lnTo>
                    <a:pt x="2778" y="443"/>
                  </a:lnTo>
                  <a:lnTo>
                    <a:pt x="2848" y="512"/>
                  </a:lnTo>
                  <a:lnTo>
                    <a:pt x="2913" y="584"/>
                  </a:lnTo>
                  <a:lnTo>
                    <a:pt x="2973" y="659"/>
                  </a:lnTo>
                  <a:lnTo>
                    <a:pt x="3027" y="736"/>
                  </a:lnTo>
                  <a:lnTo>
                    <a:pt x="3078" y="818"/>
                  </a:lnTo>
                  <a:lnTo>
                    <a:pt x="3124" y="900"/>
                  </a:lnTo>
                  <a:lnTo>
                    <a:pt x="3163" y="986"/>
                  </a:lnTo>
                  <a:lnTo>
                    <a:pt x="3199" y="1074"/>
                  </a:lnTo>
                  <a:lnTo>
                    <a:pt x="3229" y="1166"/>
                  </a:lnTo>
                  <a:lnTo>
                    <a:pt x="3255" y="1259"/>
                  </a:lnTo>
                  <a:lnTo>
                    <a:pt x="3275" y="1356"/>
                  </a:lnTo>
                  <a:lnTo>
                    <a:pt x="3288" y="1445"/>
                  </a:lnTo>
                  <a:lnTo>
                    <a:pt x="3300" y="1533"/>
                  </a:lnTo>
                  <a:lnTo>
                    <a:pt x="3300" y="1766"/>
                  </a:lnTo>
                  <a:lnTo>
                    <a:pt x="3290" y="1845"/>
                  </a:lnTo>
                  <a:lnTo>
                    <a:pt x="3279" y="1924"/>
                  </a:lnTo>
                  <a:lnTo>
                    <a:pt x="3260" y="2020"/>
                  </a:lnTo>
                  <a:lnTo>
                    <a:pt x="3235" y="2115"/>
                  </a:lnTo>
                  <a:lnTo>
                    <a:pt x="3206" y="2206"/>
                  </a:lnTo>
                  <a:lnTo>
                    <a:pt x="3171" y="2295"/>
                  </a:lnTo>
                  <a:lnTo>
                    <a:pt x="3132" y="2382"/>
                  </a:lnTo>
                  <a:lnTo>
                    <a:pt x="3087" y="2466"/>
                  </a:lnTo>
                  <a:lnTo>
                    <a:pt x="3037" y="2547"/>
                  </a:lnTo>
                  <a:lnTo>
                    <a:pt x="2983" y="2626"/>
                  </a:lnTo>
                  <a:lnTo>
                    <a:pt x="2922" y="2702"/>
                  </a:lnTo>
                  <a:lnTo>
                    <a:pt x="2857" y="2775"/>
                  </a:lnTo>
                  <a:lnTo>
                    <a:pt x="2787" y="2845"/>
                  </a:lnTo>
                  <a:lnTo>
                    <a:pt x="2715" y="2911"/>
                  </a:lnTo>
                  <a:lnTo>
                    <a:pt x="2640" y="2971"/>
                  </a:lnTo>
                  <a:lnTo>
                    <a:pt x="2563" y="3027"/>
                  </a:lnTo>
                  <a:lnTo>
                    <a:pt x="2481" y="3077"/>
                  </a:lnTo>
                  <a:lnTo>
                    <a:pt x="2398" y="3122"/>
                  </a:lnTo>
                  <a:lnTo>
                    <a:pt x="2313" y="3163"/>
                  </a:lnTo>
                  <a:lnTo>
                    <a:pt x="2224" y="3199"/>
                  </a:lnTo>
                  <a:lnTo>
                    <a:pt x="2132" y="3228"/>
                  </a:lnTo>
                  <a:lnTo>
                    <a:pt x="2038" y="3253"/>
                  </a:lnTo>
                  <a:lnTo>
                    <a:pt x="1941" y="3274"/>
                  </a:lnTo>
                  <a:lnTo>
                    <a:pt x="1854" y="3287"/>
                  </a:lnTo>
                  <a:lnTo>
                    <a:pt x="1767" y="3299"/>
                  </a:lnTo>
                  <a:lnTo>
                    <a:pt x="1534" y="3299"/>
                  </a:lnTo>
                  <a:lnTo>
                    <a:pt x="1507" y="3293"/>
                  </a:lnTo>
                  <a:lnTo>
                    <a:pt x="1438" y="3282"/>
                  </a:lnTo>
                  <a:lnTo>
                    <a:pt x="1370" y="3273"/>
                  </a:lnTo>
                  <a:lnTo>
                    <a:pt x="1302" y="3260"/>
                  </a:lnTo>
                  <a:lnTo>
                    <a:pt x="1235" y="3246"/>
                  </a:lnTo>
                  <a:lnTo>
                    <a:pt x="1140" y="3219"/>
                  </a:lnTo>
                  <a:lnTo>
                    <a:pt x="1047" y="3185"/>
                  </a:lnTo>
                  <a:lnTo>
                    <a:pt x="958" y="3147"/>
                  </a:lnTo>
                  <a:lnTo>
                    <a:pt x="871" y="3104"/>
                  </a:lnTo>
                  <a:lnTo>
                    <a:pt x="788" y="3056"/>
                  </a:lnTo>
                  <a:lnTo>
                    <a:pt x="707" y="3004"/>
                  </a:lnTo>
                  <a:lnTo>
                    <a:pt x="630" y="2947"/>
                  </a:lnTo>
                  <a:lnTo>
                    <a:pt x="556" y="2885"/>
                  </a:lnTo>
                  <a:lnTo>
                    <a:pt x="487" y="2820"/>
                  </a:lnTo>
                  <a:lnTo>
                    <a:pt x="421" y="2751"/>
                  </a:lnTo>
                  <a:lnTo>
                    <a:pt x="359" y="2678"/>
                  </a:lnTo>
                  <a:lnTo>
                    <a:pt x="301" y="2602"/>
                  </a:lnTo>
                  <a:lnTo>
                    <a:pt x="249" y="2522"/>
                  </a:lnTo>
                  <a:lnTo>
                    <a:pt x="200" y="2439"/>
                  </a:lnTo>
                  <a:lnTo>
                    <a:pt x="156" y="2353"/>
                  </a:lnTo>
                  <a:lnTo>
                    <a:pt x="118" y="2265"/>
                  </a:lnTo>
                  <a:lnTo>
                    <a:pt x="84" y="2174"/>
                  </a:lnTo>
                  <a:lnTo>
                    <a:pt x="57" y="2080"/>
                  </a:lnTo>
                  <a:lnTo>
                    <a:pt x="33" y="1985"/>
                  </a:lnTo>
                  <a:lnTo>
                    <a:pt x="17" y="1887"/>
                  </a:lnTo>
                  <a:lnTo>
                    <a:pt x="5" y="1788"/>
                  </a:lnTo>
                  <a:lnTo>
                    <a:pt x="0" y="1686"/>
                  </a:lnTo>
                  <a:lnTo>
                    <a:pt x="1" y="1584"/>
                  </a:lnTo>
                  <a:lnTo>
                    <a:pt x="9" y="1480"/>
                  </a:lnTo>
                  <a:lnTo>
                    <a:pt x="22" y="1376"/>
                  </a:lnTo>
                  <a:lnTo>
                    <a:pt x="40" y="1288"/>
                  </a:lnTo>
                  <a:lnTo>
                    <a:pt x="60" y="1201"/>
                  </a:lnTo>
                  <a:lnTo>
                    <a:pt x="85" y="1117"/>
                  </a:lnTo>
                  <a:lnTo>
                    <a:pt x="116" y="1035"/>
                  </a:lnTo>
                  <a:lnTo>
                    <a:pt x="149" y="955"/>
                  </a:lnTo>
                  <a:lnTo>
                    <a:pt x="188" y="878"/>
                  </a:lnTo>
                  <a:lnTo>
                    <a:pt x="230" y="801"/>
                  </a:lnTo>
                  <a:lnTo>
                    <a:pt x="278" y="728"/>
                  </a:lnTo>
                  <a:lnTo>
                    <a:pt x="330" y="657"/>
                  </a:lnTo>
                  <a:lnTo>
                    <a:pt x="386" y="588"/>
                  </a:lnTo>
                  <a:lnTo>
                    <a:pt x="447" y="522"/>
                  </a:lnTo>
                  <a:lnTo>
                    <a:pt x="519" y="450"/>
                  </a:lnTo>
                  <a:lnTo>
                    <a:pt x="594" y="383"/>
                  </a:lnTo>
                  <a:lnTo>
                    <a:pt x="670" y="322"/>
                  </a:lnTo>
                  <a:lnTo>
                    <a:pt x="748" y="267"/>
                  </a:lnTo>
                  <a:lnTo>
                    <a:pt x="828" y="217"/>
                  </a:lnTo>
                  <a:lnTo>
                    <a:pt x="909" y="171"/>
                  </a:lnTo>
                  <a:lnTo>
                    <a:pt x="994" y="132"/>
                  </a:lnTo>
                  <a:lnTo>
                    <a:pt x="1079" y="97"/>
                  </a:lnTo>
                  <a:lnTo>
                    <a:pt x="1166" y="68"/>
                  </a:lnTo>
                  <a:lnTo>
                    <a:pt x="1254" y="43"/>
                  </a:lnTo>
                  <a:lnTo>
                    <a:pt x="1346" y="24"/>
                  </a:lnTo>
                  <a:lnTo>
                    <a:pt x="1438" y="11"/>
                  </a:lnTo>
                  <a:lnTo>
                    <a:pt x="1532" y="3"/>
                  </a:lnTo>
                  <a:lnTo>
                    <a:pt x="16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5" name="Freeform 545">
              <a:extLst>
                <a:ext uri="{FF2B5EF4-FFF2-40B4-BE49-F238E27FC236}">
                  <a16:creationId xmlns:a16="http://schemas.microsoft.com/office/drawing/2014/main" id="{667AD43A-93BD-9E26-DE80-F6220F7254DB}"/>
                </a:ext>
              </a:extLst>
            </p:cNvPr>
            <p:cNvSpPr>
              <a:spLocks/>
            </p:cNvSpPr>
            <p:nvPr/>
          </p:nvSpPr>
          <p:spPr bwMode="auto">
            <a:xfrm>
              <a:off x="4475" y="2711"/>
              <a:ext cx="21" cy="70"/>
            </a:xfrm>
            <a:custGeom>
              <a:avLst/>
              <a:gdLst>
                <a:gd name="T0" fmla="*/ 242 w 371"/>
                <a:gd name="T1" fmla="*/ 0 h 1252"/>
                <a:gd name="T2" fmla="*/ 267 w 371"/>
                <a:gd name="T3" fmla="*/ 3 h 1252"/>
                <a:gd name="T4" fmla="*/ 291 w 371"/>
                <a:gd name="T5" fmla="*/ 9 h 1252"/>
                <a:gd name="T6" fmla="*/ 311 w 371"/>
                <a:gd name="T7" fmla="*/ 20 h 1252"/>
                <a:gd name="T8" fmla="*/ 328 w 371"/>
                <a:gd name="T9" fmla="*/ 34 h 1252"/>
                <a:gd name="T10" fmla="*/ 343 w 371"/>
                <a:gd name="T11" fmla="*/ 51 h 1252"/>
                <a:gd name="T12" fmla="*/ 355 w 371"/>
                <a:gd name="T13" fmla="*/ 71 h 1252"/>
                <a:gd name="T14" fmla="*/ 363 w 371"/>
                <a:gd name="T15" fmla="*/ 95 h 1252"/>
                <a:gd name="T16" fmla="*/ 369 w 371"/>
                <a:gd name="T17" fmla="*/ 120 h 1252"/>
                <a:gd name="T18" fmla="*/ 370 w 371"/>
                <a:gd name="T19" fmla="*/ 148 h 1252"/>
                <a:gd name="T20" fmla="*/ 371 w 371"/>
                <a:gd name="T21" fmla="*/ 403 h 1252"/>
                <a:gd name="T22" fmla="*/ 371 w 371"/>
                <a:gd name="T23" fmla="*/ 1141 h 1252"/>
                <a:gd name="T24" fmla="*/ 369 w 371"/>
                <a:gd name="T25" fmla="*/ 1168 h 1252"/>
                <a:gd name="T26" fmla="*/ 363 w 371"/>
                <a:gd name="T27" fmla="*/ 1192 h 1252"/>
                <a:gd name="T28" fmla="*/ 353 w 371"/>
                <a:gd name="T29" fmla="*/ 1212 h 1252"/>
                <a:gd name="T30" fmla="*/ 338 w 371"/>
                <a:gd name="T31" fmla="*/ 1228 h 1252"/>
                <a:gd name="T32" fmla="*/ 321 w 371"/>
                <a:gd name="T33" fmla="*/ 1240 h 1252"/>
                <a:gd name="T34" fmla="*/ 301 w 371"/>
                <a:gd name="T35" fmla="*/ 1249 h 1252"/>
                <a:gd name="T36" fmla="*/ 280 w 371"/>
                <a:gd name="T37" fmla="*/ 1252 h 1252"/>
                <a:gd name="T38" fmla="*/ 259 w 371"/>
                <a:gd name="T39" fmla="*/ 1250 h 1252"/>
                <a:gd name="T40" fmla="*/ 240 w 371"/>
                <a:gd name="T41" fmla="*/ 1243 h 1252"/>
                <a:gd name="T42" fmla="*/ 223 w 371"/>
                <a:gd name="T43" fmla="*/ 1232 h 1252"/>
                <a:gd name="T44" fmla="*/ 207 w 371"/>
                <a:gd name="T45" fmla="*/ 1219 h 1252"/>
                <a:gd name="T46" fmla="*/ 196 w 371"/>
                <a:gd name="T47" fmla="*/ 1202 h 1252"/>
                <a:gd name="T48" fmla="*/ 188 w 371"/>
                <a:gd name="T49" fmla="*/ 1182 h 1252"/>
                <a:gd name="T50" fmla="*/ 185 w 371"/>
                <a:gd name="T51" fmla="*/ 1160 h 1252"/>
                <a:gd name="T52" fmla="*/ 185 w 371"/>
                <a:gd name="T53" fmla="*/ 1097 h 1252"/>
                <a:gd name="T54" fmla="*/ 185 w 371"/>
                <a:gd name="T55" fmla="*/ 1034 h 1252"/>
                <a:gd name="T56" fmla="*/ 185 w 371"/>
                <a:gd name="T57" fmla="*/ 232 h 1252"/>
                <a:gd name="T58" fmla="*/ 185 w 371"/>
                <a:gd name="T59" fmla="*/ 193 h 1252"/>
                <a:gd name="T60" fmla="*/ 156 w 371"/>
                <a:gd name="T61" fmla="*/ 205 h 1252"/>
                <a:gd name="T62" fmla="*/ 129 w 371"/>
                <a:gd name="T63" fmla="*/ 216 h 1252"/>
                <a:gd name="T64" fmla="*/ 109 w 371"/>
                <a:gd name="T65" fmla="*/ 223 h 1252"/>
                <a:gd name="T66" fmla="*/ 89 w 371"/>
                <a:gd name="T67" fmla="*/ 225 h 1252"/>
                <a:gd name="T68" fmla="*/ 68 w 371"/>
                <a:gd name="T69" fmla="*/ 222 h 1252"/>
                <a:gd name="T70" fmla="*/ 51 w 371"/>
                <a:gd name="T71" fmla="*/ 215 h 1252"/>
                <a:gd name="T72" fmla="*/ 35 w 371"/>
                <a:gd name="T73" fmla="*/ 204 h 1252"/>
                <a:gd name="T74" fmla="*/ 21 w 371"/>
                <a:gd name="T75" fmla="*/ 190 h 1252"/>
                <a:gd name="T76" fmla="*/ 10 w 371"/>
                <a:gd name="T77" fmla="*/ 173 h 1252"/>
                <a:gd name="T78" fmla="*/ 4 w 371"/>
                <a:gd name="T79" fmla="*/ 156 h 1252"/>
                <a:gd name="T80" fmla="*/ 0 w 371"/>
                <a:gd name="T81" fmla="*/ 137 h 1252"/>
                <a:gd name="T82" fmla="*/ 0 w 371"/>
                <a:gd name="T83" fmla="*/ 120 h 1252"/>
                <a:gd name="T84" fmla="*/ 4 w 371"/>
                <a:gd name="T85" fmla="*/ 104 h 1252"/>
                <a:gd name="T86" fmla="*/ 11 w 371"/>
                <a:gd name="T87" fmla="*/ 88 h 1252"/>
                <a:gd name="T88" fmla="*/ 21 w 371"/>
                <a:gd name="T89" fmla="*/ 73 h 1252"/>
                <a:gd name="T90" fmla="*/ 34 w 371"/>
                <a:gd name="T91" fmla="*/ 62 h 1252"/>
                <a:gd name="T92" fmla="*/ 50 w 371"/>
                <a:gd name="T93" fmla="*/ 53 h 1252"/>
                <a:gd name="T94" fmla="*/ 91 w 371"/>
                <a:gd name="T95" fmla="*/ 36 h 1252"/>
                <a:gd name="T96" fmla="*/ 131 w 371"/>
                <a:gd name="T97" fmla="*/ 21 h 1252"/>
                <a:gd name="T98" fmla="*/ 173 w 371"/>
                <a:gd name="T99" fmla="*/ 8 h 1252"/>
                <a:gd name="T100" fmla="*/ 215 w 371"/>
                <a:gd name="T101" fmla="*/ 1 h 1252"/>
                <a:gd name="T102" fmla="*/ 242 w 371"/>
                <a:gd name="T103" fmla="*/ 0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1" h="1252">
                  <a:moveTo>
                    <a:pt x="242" y="0"/>
                  </a:moveTo>
                  <a:lnTo>
                    <a:pt x="267" y="3"/>
                  </a:lnTo>
                  <a:lnTo>
                    <a:pt x="291" y="9"/>
                  </a:lnTo>
                  <a:lnTo>
                    <a:pt x="311" y="20"/>
                  </a:lnTo>
                  <a:lnTo>
                    <a:pt x="328" y="34"/>
                  </a:lnTo>
                  <a:lnTo>
                    <a:pt x="343" y="51"/>
                  </a:lnTo>
                  <a:lnTo>
                    <a:pt x="355" y="71"/>
                  </a:lnTo>
                  <a:lnTo>
                    <a:pt x="363" y="95"/>
                  </a:lnTo>
                  <a:lnTo>
                    <a:pt x="369" y="120"/>
                  </a:lnTo>
                  <a:lnTo>
                    <a:pt x="370" y="148"/>
                  </a:lnTo>
                  <a:lnTo>
                    <a:pt x="371" y="403"/>
                  </a:lnTo>
                  <a:lnTo>
                    <a:pt x="371" y="1141"/>
                  </a:lnTo>
                  <a:lnTo>
                    <a:pt x="369" y="1168"/>
                  </a:lnTo>
                  <a:lnTo>
                    <a:pt x="363" y="1192"/>
                  </a:lnTo>
                  <a:lnTo>
                    <a:pt x="353" y="1212"/>
                  </a:lnTo>
                  <a:lnTo>
                    <a:pt x="338" y="1228"/>
                  </a:lnTo>
                  <a:lnTo>
                    <a:pt x="321" y="1240"/>
                  </a:lnTo>
                  <a:lnTo>
                    <a:pt x="301" y="1249"/>
                  </a:lnTo>
                  <a:lnTo>
                    <a:pt x="280" y="1252"/>
                  </a:lnTo>
                  <a:lnTo>
                    <a:pt x="259" y="1250"/>
                  </a:lnTo>
                  <a:lnTo>
                    <a:pt x="240" y="1243"/>
                  </a:lnTo>
                  <a:lnTo>
                    <a:pt x="223" y="1232"/>
                  </a:lnTo>
                  <a:lnTo>
                    <a:pt x="207" y="1219"/>
                  </a:lnTo>
                  <a:lnTo>
                    <a:pt x="196" y="1202"/>
                  </a:lnTo>
                  <a:lnTo>
                    <a:pt x="188" y="1182"/>
                  </a:lnTo>
                  <a:lnTo>
                    <a:pt x="185" y="1160"/>
                  </a:lnTo>
                  <a:lnTo>
                    <a:pt x="185" y="1097"/>
                  </a:lnTo>
                  <a:lnTo>
                    <a:pt x="185" y="1034"/>
                  </a:lnTo>
                  <a:lnTo>
                    <a:pt x="185" y="232"/>
                  </a:lnTo>
                  <a:lnTo>
                    <a:pt x="185" y="193"/>
                  </a:lnTo>
                  <a:lnTo>
                    <a:pt x="156" y="205"/>
                  </a:lnTo>
                  <a:lnTo>
                    <a:pt x="129" y="216"/>
                  </a:lnTo>
                  <a:lnTo>
                    <a:pt x="109" y="223"/>
                  </a:lnTo>
                  <a:lnTo>
                    <a:pt x="89" y="225"/>
                  </a:lnTo>
                  <a:lnTo>
                    <a:pt x="68" y="222"/>
                  </a:lnTo>
                  <a:lnTo>
                    <a:pt x="51" y="215"/>
                  </a:lnTo>
                  <a:lnTo>
                    <a:pt x="35" y="204"/>
                  </a:lnTo>
                  <a:lnTo>
                    <a:pt x="21" y="190"/>
                  </a:lnTo>
                  <a:lnTo>
                    <a:pt x="10" y="173"/>
                  </a:lnTo>
                  <a:lnTo>
                    <a:pt x="4" y="156"/>
                  </a:lnTo>
                  <a:lnTo>
                    <a:pt x="0" y="137"/>
                  </a:lnTo>
                  <a:lnTo>
                    <a:pt x="0" y="120"/>
                  </a:lnTo>
                  <a:lnTo>
                    <a:pt x="4" y="104"/>
                  </a:lnTo>
                  <a:lnTo>
                    <a:pt x="11" y="88"/>
                  </a:lnTo>
                  <a:lnTo>
                    <a:pt x="21" y="73"/>
                  </a:lnTo>
                  <a:lnTo>
                    <a:pt x="34" y="62"/>
                  </a:lnTo>
                  <a:lnTo>
                    <a:pt x="50" y="53"/>
                  </a:lnTo>
                  <a:lnTo>
                    <a:pt x="91" y="36"/>
                  </a:lnTo>
                  <a:lnTo>
                    <a:pt x="131" y="21"/>
                  </a:lnTo>
                  <a:lnTo>
                    <a:pt x="173" y="8"/>
                  </a:lnTo>
                  <a:lnTo>
                    <a:pt x="215" y="1"/>
                  </a:lnTo>
                  <a:lnTo>
                    <a:pt x="2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6" name="Freeform 546">
              <a:extLst>
                <a:ext uri="{FF2B5EF4-FFF2-40B4-BE49-F238E27FC236}">
                  <a16:creationId xmlns:a16="http://schemas.microsoft.com/office/drawing/2014/main" id="{40A35792-631F-A41A-97CF-BB8ADB7FCD58}"/>
                </a:ext>
              </a:extLst>
            </p:cNvPr>
            <p:cNvSpPr>
              <a:spLocks/>
            </p:cNvSpPr>
            <p:nvPr/>
          </p:nvSpPr>
          <p:spPr bwMode="auto">
            <a:xfrm>
              <a:off x="4478" y="2684"/>
              <a:ext cx="16" cy="16"/>
            </a:xfrm>
            <a:custGeom>
              <a:avLst/>
              <a:gdLst>
                <a:gd name="T0" fmla="*/ 147 w 293"/>
                <a:gd name="T1" fmla="*/ 0 h 290"/>
                <a:gd name="T2" fmla="*/ 176 w 293"/>
                <a:gd name="T3" fmla="*/ 3 h 290"/>
                <a:gd name="T4" fmla="*/ 203 w 293"/>
                <a:gd name="T5" fmla="*/ 11 h 290"/>
                <a:gd name="T6" fmla="*/ 228 w 293"/>
                <a:gd name="T7" fmla="*/ 24 h 290"/>
                <a:gd name="T8" fmla="*/ 250 w 293"/>
                <a:gd name="T9" fmla="*/ 42 h 290"/>
                <a:gd name="T10" fmla="*/ 268 w 293"/>
                <a:gd name="T11" fmla="*/ 63 h 290"/>
                <a:gd name="T12" fmla="*/ 281 w 293"/>
                <a:gd name="T13" fmla="*/ 87 h 290"/>
                <a:gd name="T14" fmla="*/ 290 w 293"/>
                <a:gd name="T15" fmla="*/ 115 h 290"/>
                <a:gd name="T16" fmla="*/ 293 w 293"/>
                <a:gd name="T17" fmla="*/ 144 h 290"/>
                <a:gd name="T18" fmla="*/ 290 w 293"/>
                <a:gd name="T19" fmla="*/ 174 h 290"/>
                <a:gd name="T20" fmla="*/ 282 w 293"/>
                <a:gd name="T21" fmla="*/ 201 h 290"/>
                <a:gd name="T22" fmla="*/ 268 w 293"/>
                <a:gd name="T23" fmla="*/ 225 h 290"/>
                <a:gd name="T24" fmla="*/ 251 w 293"/>
                <a:gd name="T25" fmla="*/ 247 h 290"/>
                <a:gd name="T26" fmla="*/ 228 w 293"/>
                <a:gd name="T27" fmla="*/ 265 h 290"/>
                <a:gd name="T28" fmla="*/ 203 w 293"/>
                <a:gd name="T29" fmla="*/ 278 h 290"/>
                <a:gd name="T30" fmla="*/ 176 w 293"/>
                <a:gd name="T31" fmla="*/ 287 h 290"/>
                <a:gd name="T32" fmla="*/ 145 w 293"/>
                <a:gd name="T33" fmla="*/ 290 h 290"/>
                <a:gd name="T34" fmla="*/ 116 w 293"/>
                <a:gd name="T35" fmla="*/ 287 h 290"/>
                <a:gd name="T36" fmla="*/ 89 w 293"/>
                <a:gd name="T37" fmla="*/ 278 h 290"/>
                <a:gd name="T38" fmla="*/ 64 w 293"/>
                <a:gd name="T39" fmla="*/ 264 h 290"/>
                <a:gd name="T40" fmla="*/ 43 w 293"/>
                <a:gd name="T41" fmla="*/ 247 h 290"/>
                <a:gd name="T42" fmla="*/ 24 w 293"/>
                <a:gd name="T43" fmla="*/ 224 h 290"/>
                <a:gd name="T44" fmla="*/ 11 w 293"/>
                <a:gd name="T45" fmla="*/ 200 h 290"/>
                <a:gd name="T46" fmla="*/ 3 w 293"/>
                <a:gd name="T47" fmla="*/ 173 h 290"/>
                <a:gd name="T48" fmla="*/ 0 w 293"/>
                <a:gd name="T49" fmla="*/ 144 h 290"/>
                <a:gd name="T50" fmla="*/ 3 w 293"/>
                <a:gd name="T51" fmla="*/ 115 h 290"/>
                <a:gd name="T52" fmla="*/ 12 w 293"/>
                <a:gd name="T53" fmla="*/ 87 h 290"/>
                <a:gd name="T54" fmla="*/ 25 w 293"/>
                <a:gd name="T55" fmla="*/ 63 h 290"/>
                <a:gd name="T56" fmla="*/ 44 w 293"/>
                <a:gd name="T57" fmla="*/ 42 h 290"/>
                <a:gd name="T58" fmla="*/ 65 w 293"/>
                <a:gd name="T59" fmla="*/ 24 h 290"/>
                <a:gd name="T60" fmla="*/ 90 w 293"/>
                <a:gd name="T61" fmla="*/ 11 h 290"/>
                <a:gd name="T62" fmla="*/ 118 w 293"/>
                <a:gd name="T63" fmla="*/ 3 h 290"/>
                <a:gd name="T64" fmla="*/ 147 w 293"/>
                <a:gd name="T65"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3" h="290">
                  <a:moveTo>
                    <a:pt x="147" y="0"/>
                  </a:moveTo>
                  <a:lnTo>
                    <a:pt x="176" y="3"/>
                  </a:lnTo>
                  <a:lnTo>
                    <a:pt x="203" y="11"/>
                  </a:lnTo>
                  <a:lnTo>
                    <a:pt x="228" y="24"/>
                  </a:lnTo>
                  <a:lnTo>
                    <a:pt x="250" y="42"/>
                  </a:lnTo>
                  <a:lnTo>
                    <a:pt x="268" y="63"/>
                  </a:lnTo>
                  <a:lnTo>
                    <a:pt x="281" y="87"/>
                  </a:lnTo>
                  <a:lnTo>
                    <a:pt x="290" y="115"/>
                  </a:lnTo>
                  <a:lnTo>
                    <a:pt x="293" y="144"/>
                  </a:lnTo>
                  <a:lnTo>
                    <a:pt x="290" y="174"/>
                  </a:lnTo>
                  <a:lnTo>
                    <a:pt x="282" y="201"/>
                  </a:lnTo>
                  <a:lnTo>
                    <a:pt x="268" y="225"/>
                  </a:lnTo>
                  <a:lnTo>
                    <a:pt x="251" y="247"/>
                  </a:lnTo>
                  <a:lnTo>
                    <a:pt x="228" y="265"/>
                  </a:lnTo>
                  <a:lnTo>
                    <a:pt x="203" y="278"/>
                  </a:lnTo>
                  <a:lnTo>
                    <a:pt x="176" y="287"/>
                  </a:lnTo>
                  <a:lnTo>
                    <a:pt x="145" y="290"/>
                  </a:lnTo>
                  <a:lnTo>
                    <a:pt x="116" y="287"/>
                  </a:lnTo>
                  <a:lnTo>
                    <a:pt x="89" y="278"/>
                  </a:lnTo>
                  <a:lnTo>
                    <a:pt x="64" y="264"/>
                  </a:lnTo>
                  <a:lnTo>
                    <a:pt x="43" y="247"/>
                  </a:lnTo>
                  <a:lnTo>
                    <a:pt x="24" y="224"/>
                  </a:lnTo>
                  <a:lnTo>
                    <a:pt x="11" y="200"/>
                  </a:lnTo>
                  <a:lnTo>
                    <a:pt x="3" y="173"/>
                  </a:lnTo>
                  <a:lnTo>
                    <a:pt x="0" y="144"/>
                  </a:lnTo>
                  <a:lnTo>
                    <a:pt x="3" y="115"/>
                  </a:lnTo>
                  <a:lnTo>
                    <a:pt x="12" y="87"/>
                  </a:lnTo>
                  <a:lnTo>
                    <a:pt x="25" y="63"/>
                  </a:lnTo>
                  <a:lnTo>
                    <a:pt x="44" y="42"/>
                  </a:lnTo>
                  <a:lnTo>
                    <a:pt x="65" y="24"/>
                  </a:lnTo>
                  <a:lnTo>
                    <a:pt x="90" y="11"/>
                  </a:lnTo>
                  <a:lnTo>
                    <a:pt x="118" y="3"/>
                  </a:lnTo>
                  <a:lnTo>
                    <a:pt x="1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202" name="Freeform 342">
            <a:extLst>
              <a:ext uri="{FF2B5EF4-FFF2-40B4-BE49-F238E27FC236}">
                <a16:creationId xmlns:a16="http://schemas.microsoft.com/office/drawing/2014/main" id="{A78C5C0D-5663-A791-003B-8746A0FC77EC}"/>
              </a:ext>
            </a:extLst>
          </p:cNvPr>
          <p:cNvSpPr>
            <a:spLocks noEditPoints="1"/>
          </p:cNvSpPr>
          <p:nvPr/>
        </p:nvSpPr>
        <p:spPr bwMode="auto">
          <a:xfrm>
            <a:off x="7352807" y="3980751"/>
            <a:ext cx="238125" cy="330200"/>
          </a:xfrm>
          <a:custGeom>
            <a:avLst/>
            <a:gdLst>
              <a:gd name="T0" fmla="*/ 1137 w 2546"/>
              <a:gd name="T1" fmla="*/ 547 h 3334"/>
              <a:gd name="T2" fmla="*/ 951 w 2546"/>
              <a:gd name="T3" fmla="*/ 608 h 3334"/>
              <a:gd name="T4" fmla="*/ 791 w 2546"/>
              <a:gd name="T5" fmla="*/ 715 h 3334"/>
              <a:gd name="T6" fmla="*/ 666 w 2546"/>
              <a:gd name="T7" fmla="*/ 858 h 3334"/>
              <a:gd name="T8" fmla="*/ 586 w 2546"/>
              <a:gd name="T9" fmla="*/ 1030 h 3334"/>
              <a:gd name="T10" fmla="*/ 556 w 2546"/>
              <a:gd name="T11" fmla="*/ 1222 h 3334"/>
              <a:gd name="T12" fmla="*/ 581 w 2546"/>
              <a:gd name="T13" fmla="*/ 1401 h 3334"/>
              <a:gd name="T14" fmla="*/ 653 w 2546"/>
              <a:gd name="T15" fmla="*/ 1566 h 3334"/>
              <a:gd name="T16" fmla="*/ 768 w 2546"/>
              <a:gd name="T17" fmla="*/ 1710 h 3334"/>
              <a:gd name="T18" fmla="*/ 917 w 2546"/>
              <a:gd name="T19" fmla="*/ 1821 h 3334"/>
              <a:gd name="T20" fmla="*/ 1087 w 2546"/>
              <a:gd name="T21" fmla="*/ 1889 h 3334"/>
              <a:gd name="T22" fmla="*/ 1272 w 2546"/>
              <a:gd name="T23" fmla="*/ 1914 h 3334"/>
              <a:gd name="T24" fmla="*/ 1273 w 2546"/>
              <a:gd name="T25" fmla="*/ 1914 h 3334"/>
              <a:gd name="T26" fmla="*/ 1474 w 2546"/>
              <a:gd name="T27" fmla="*/ 1885 h 3334"/>
              <a:gd name="T28" fmla="*/ 1653 w 2546"/>
              <a:gd name="T29" fmla="*/ 1808 h 3334"/>
              <a:gd name="T30" fmla="*/ 1801 w 2546"/>
              <a:gd name="T31" fmla="*/ 1688 h 3334"/>
              <a:gd name="T32" fmla="*/ 1912 w 2546"/>
              <a:gd name="T33" fmla="*/ 1534 h 3334"/>
              <a:gd name="T34" fmla="*/ 1976 w 2546"/>
              <a:gd name="T35" fmla="*/ 1355 h 3334"/>
              <a:gd name="T36" fmla="*/ 1985 w 2546"/>
              <a:gd name="T37" fmla="*/ 1157 h 3334"/>
              <a:gd name="T38" fmla="*/ 1939 w 2546"/>
              <a:gd name="T39" fmla="*/ 971 h 3334"/>
              <a:gd name="T40" fmla="*/ 1842 w 2546"/>
              <a:gd name="T41" fmla="*/ 807 h 3334"/>
              <a:gd name="T42" fmla="*/ 1706 w 2546"/>
              <a:gd name="T43" fmla="*/ 676 h 3334"/>
              <a:gd name="T44" fmla="*/ 1536 w 2546"/>
              <a:gd name="T45" fmla="*/ 583 h 3334"/>
              <a:gd name="T46" fmla="*/ 1342 w 2546"/>
              <a:gd name="T47" fmla="*/ 538 h 3334"/>
              <a:gd name="T48" fmla="*/ 1327 w 2546"/>
              <a:gd name="T49" fmla="*/ 0 h 3334"/>
              <a:gd name="T50" fmla="*/ 1574 w 2546"/>
              <a:gd name="T51" fmla="*/ 34 h 3334"/>
              <a:gd name="T52" fmla="*/ 1810 w 2546"/>
              <a:gd name="T53" fmla="*/ 112 h 3334"/>
              <a:gd name="T54" fmla="*/ 2026 w 2546"/>
              <a:gd name="T55" fmla="*/ 237 h 3334"/>
              <a:gd name="T56" fmla="*/ 2213 w 2546"/>
              <a:gd name="T57" fmla="*/ 398 h 3334"/>
              <a:gd name="T58" fmla="*/ 2362 w 2546"/>
              <a:gd name="T59" fmla="*/ 590 h 3334"/>
              <a:gd name="T60" fmla="*/ 2470 w 2546"/>
              <a:gd name="T61" fmla="*/ 808 h 3334"/>
              <a:gd name="T62" fmla="*/ 2532 w 2546"/>
              <a:gd name="T63" fmla="*/ 1042 h 3334"/>
              <a:gd name="T64" fmla="*/ 2545 w 2546"/>
              <a:gd name="T65" fmla="*/ 1273 h 3334"/>
              <a:gd name="T66" fmla="*/ 2513 w 2546"/>
              <a:gd name="T67" fmla="*/ 1518 h 3334"/>
              <a:gd name="T68" fmla="*/ 2434 w 2546"/>
              <a:gd name="T69" fmla="*/ 1777 h 3334"/>
              <a:gd name="T70" fmla="*/ 2312 w 2546"/>
              <a:gd name="T71" fmla="*/ 2046 h 3334"/>
              <a:gd name="T72" fmla="*/ 2148 w 2546"/>
              <a:gd name="T73" fmla="*/ 2323 h 3334"/>
              <a:gd name="T74" fmla="*/ 1914 w 2546"/>
              <a:gd name="T75" fmla="*/ 2644 h 3334"/>
              <a:gd name="T76" fmla="*/ 1590 w 2546"/>
              <a:gd name="T77" fmla="*/ 3016 h 3334"/>
              <a:gd name="T78" fmla="*/ 1261 w 2546"/>
              <a:gd name="T79" fmla="*/ 3334 h 3334"/>
              <a:gd name="T80" fmla="*/ 1150 w 2546"/>
              <a:gd name="T81" fmla="*/ 3212 h 3334"/>
              <a:gd name="T82" fmla="*/ 921 w 2546"/>
              <a:gd name="T83" fmla="*/ 2979 h 3334"/>
              <a:gd name="T84" fmla="*/ 653 w 2546"/>
              <a:gd name="T85" fmla="*/ 2672 h 3334"/>
              <a:gd name="T86" fmla="*/ 428 w 2546"/>
              <a:gd name="T87" fmla="*/ 2369 h 3334"/>
              <a:gd name="T88" fmla="*/ 247 w 2546"/>
              <a:gd name="T89" fmla="*/ 2072 h 3334"/>
              <a:gd name="T90" fmla="*/ 123 w 2546"/>
              <a:gd name="T91" fmla="*/ 1806 h 3334"/>
              <a:gd name="T92" fmla="*/ 40 w 2546"/>
              <a:gd name="T93" fmla="*/ 1546 h 3334"/>
              <a:gd name="T94" fmla="*/ 2 w 2546"/>
              <a:gd name="T95" fmla="*/ 1297 h 3334"/>
              <a:gd name="T96" fmla="*/ 13 w 2546"/>
              <a:gd name="T97" fmla="*/ 1056 h 3334"/>
              <a:gd name="T98" fmla="*/ 70 w 2546"/>
              <a:gd name="T99" fmla="*/ 828 h 3334"/>
              <a:gd name="T100" fmla="*/ 168 w 2546"/>
              <a:gd name="T101" fmla="*/ 617 h 3334"/>
              <a:gd name="T102" fmla="*/ 305 w 2546"/>
              <a:gd name="T103" fmla="*/ 428 h 3334"/>
              <a:gd name="T104" fmla="*/ 476 w 2546"/>
              <a:gd name="T105" fmla="*/ 267 h 3334"/>
              <a:gd name="T106" fmla="*/ 679 w 2546"/>
              <a:gd name="T107" fmla="*/ 140 h 3334"/>
              <a:gd name="T108" fmla="*/ 908 w 2546"/>
              <a:gd name="T109" fmla="*/ 50 h 3334"/>
              <a:gd name="T110" fmla="*/ 1159 w 2546"/>
              <a:gd name="T111" fmla="*/ 5 h 3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46" h="3334">
                <a:moveTo>
                  <a:pt x="1273" y="535"/>
                </a:moveTo>
                <a:lnTo>
                  <a:pt x="1205" y="538"/>
                </a:lnTo>
                <a:lnTo>
                  <a:pt x="1137" y="547"/>
                </a:lnTo>
                <a:lnTo>
                  <a:pt x="1072" y="563"/>
                </a:lnTo>
                <a:lnTo>
                  <a:pt x="1010" y="583"/>
                </a:lnTo>
                <a:lnTo>
                  <a:pt x="951" y="608"/>
                </a:lnTo>
                <a:lnTo>
                  <a:pt x="894" y="640"/>
                </a:lnTo>
                <a:lnTo>
                  <a:pt x="841" y="676"/>
                </a:lnTo>
                <a:lnTo>
                  <a:pt x="791" y="715"/>
                </a:lnTo>
                <a:lnTo>
                  <a:pt x="745" y="759"/>
                </a:lnTo>
                <a:lnTo>
                  <a:pt x="703" y="807"/>
                </a:lnTo>
                <a:lnTo>
                  <a:pt x="666" y="858"/>
                </a:lnTo>
                <a:lnTo>
                  <a:pt x="635" y="913"/>
                </a:lnTo>
                <a:lnTo>
                  <a:pt x="607" y="970"/>
                </a:lnTo>
                <a:lnTo>
                  <a:pt x="586" y="1030"/>
                </a:lnTo>
                <a:lnTo>
                  <a:pt x="570" y="1092"/>
                </a:lnTo>
                <a:lnTo>
                  <a:pt x="560" y="1156"/>
                </a:lnTo>
                <a:lnTo>
                  <a:pt x="556" y="1222"/>
                </a:lnTo>
                <a:lnTo>
                  <a:pt x="559" y="1283"/>
                </a:lnTo>
                <a:lnTo>
                  <a:pt x="568" y="1343"/>
                </a:lnTo>
                <a:lnTo>
                  <a:pt x="581" y="1401"/>
                </a:lnTo>
                <a:lnTo>
                  <a:pt x="600" y="1459"/>
                </a:lnTo>
                <a:lnTo>
                  <a:pt x="624" y="1513"/>
                </a:lnTo>
                <a:lnTo>
                  <a:pt x="653" y="1566"/>
                </a:lnTo>
                <a:lnTo>
                  <a:pt x="686" y="1617"/>
                </a:lnTo>
                <a:lnTo>
                  <a:pt x="724" y="1665"/>
                </a:lnTo>
                <a:lnTo>
                  <a:pt x="768" y="1710"/>
                </a:lnTo>
                <a:lnTo>
                  <a:pt x="814" y="1752"/>
                </a:lnTo>
                <a:lnTo>
                  <a:pt x="864" y="1788"/>
                </a:lnTo>
                <a:lnTo>
                  <a:pt x="917" y="1821"/>
                </a:lnTo>
                <a:lnTo>
                  <a:pt x="972" y="1848"/>
                </a:lnTo>
                <a:lnTo>
                  <a:pt x="1029" y="1872"/>
                </a:lnTo>
                <a:lnTo>
                  <a:pt x="1087" y="1889"/>
                </a:lnTo>
                <a:lnTo>
                  <a:pt x="1147" y="1902"/>
                </a:lnTo>
                <a:lnTo>
                  <a:pt x="1210" y="1911"/>
                </a:lnTo>
                <a:lnTo>
                  <a:pt x="1272" y="1914"/>
                </a:lnTo>
                <a:lnTo>
                  <a:pt x="1273" y="1929"/>
                </a:lnTo>
                <a:lnTo>
                  <a:pt x="1273" y="1929"/>
                </a:lnTo>
                <a:lnTo>
                  <a:pt x="1273" y="1914"/>
                </a:lnTo>
                <a:lnTo>
                  <a:pt x="1342" y="1910"/>
                </a:lnTo>
                <a:lnTo>
                  <a:pt x="1410" y="1900"/>
                </a:lnTo>
                <a:lnTo>
                  <a:pt x="1474" y="1885"/>
                </a:lnTo>
                <a:lnTo>
                  <a:pt x="1537" y="1865"/>
                </a:lnTo>
                <a:lnTo>
                  <a:pt x="1596" y="1838"/>
                </a:lnTo>
                <a:lnTo>
                  <a:pt x="1653" y="1808"/>
                </a:lnTo>
                <a:lnTo>
                  <a:pt x="1706" y="1772"/>
                </a:lnTo>
                <a:lnTo>
                  <a:pt x="1756" y="1732"/>
                </a:lnTo>
                <a:lnTo>
                  <a:pt x="1801" y="1688"/>
                </a:lnTo>
                <a:lnTo>
                  <a:pt x="1842" y="1640"/>
                </a:lnTo>
                <a:lnTo>
                  <a:pt x="1879" y="1589"/>
                </a:lnTo>
                <a:lnTo>
                  <a:pt x="1912" y="1534"/>
                </a:lnTo>
                <a:lnTo>
                  <a:pt x="1939" y="1477"/>
                </a:lnTo>
                <a:lnTo>
                  <a:pt x="1960" y="1417"/>
                </a:lnTo>
                <a:lnTo>
                  <a:pt x="1976" y="1355"/>
                </a:lnTo>
                <a:lnTo>
                  <a:pt x="1985" y="1289"/>
                </a:lnTo>
                <a:lnTo>
                  <a:pt x="1988" y="1223"/>
                </a:lnTo>
                <a:lnTo>
                  <a:pt x="1985" y="1157"/>
                </a:lnTo>
                <a:lnTo>
                  <a:pt x="1976" y="1093"/>
                </a:lnTo>
                <a:lnTo>
                  <a:pt x="1960" y="1031"/>
                </a:lnTo>
                <a:lnTo>
                  <a:pt x="1939" y="971"/>
                </a:lnTo>
                <a:lnTo>
                  <a:pt x="1911" y="913"/>
                </a:lnTo>
                <a:lnTo>
                  <a:pt x="1879" y="859"/>
                </a:lnTo>
                <a:lnTo>
                  <a:pt x="1842" y="807"/>
                </a:lnTo>
                <a:lnTo>
                  <a:pt x="1801" y="759"/>
                </a:lnTo>
                <a:lnTo>
                  <a:pt x="1756" y="715"/>
                </a:lnTo>
                <a:lnTo>
                  <a:pt x="1706" y="676"/>
                </a:lnTo>
                <a:lnTo>
                  <a:pt x="1652" y="640"/>
                </a:lnTo>
                <a:lnTo>
                  <a:pt x="1596" y="609"/>
                </a:lnTo>
                <a:lnTo>
                  <a:pt x="1536" y="583"/>
                </a:lnTo>
                <a:lnTo>
                  <a:pt x="1473" y="563"/>
                </a:lnTo>
                <a:lnTo>
                  <a:pt x="1409" y="547"/>
                </a:lnTo>
                <a:lnTo>
                  <a:pt x="1342" y="538"/>
                </a:lnTo>
                <a:lnTo>
                  <a:pt x="1273" y="535"/>
                </a:lnTo>
                <a:close/>
                <a:moveTo>
                  <a:pt x="1244" y="0"/>
                </a:moveTo>
                <a:lnTo>
                  <a:pt x="1327" y="0"/>
                </a:lnTo>
                <a:lnTo>
                  <a:pt x="1411" y="7"/>
                </a:lnTo>
                <a:lnTo>
                  <a:pt x="1492" y="18"/>
                </a:lnTo>
                <a:lnTo>
                  <a:pt x="1574" y="34"/>
                </a:lnTo>
                <a:lnTo>
                  <a:pt x="1654" y="54"/>
                </a:lnTo>
                <a:lnTo>
                  <a:pt x="1732" y="81"/>
                </a:lnTo>
                <a:lnTo>
                  <a:pt x="1810" y="112"/>
                </a:lnTo>
                <a:lnTo>
                  <a:pt x="1884" y="149"/>
                </a:lnTo>
                <a:lnTo>
                  <a:pt x="1957" y="191"/>
                </a:lnTo>
                <a:lnTo>
                  <a:pt x="2026" y="237"/>
                </a:lnTo>
                <a:lnTo>
                  <a:pt x="2093" y="287"/>
                </a:lnTo>
                <a:lnTo>
                  <a:pt x="2154" y="340"/>
                </a:lnTo>
                <a:lnTo>
                  <a:pt x="2213" y="398"/>
                </a:lnTo>
                <a:lnTo>
                  <a:pt x="2266" y="459"/>
                </a:lnTo>
                <a:lnTo>
                  <a:pt x="2316" y="523"/>
                </a:lnTo>
                <a:lnTo>
                  <a:pt x="2362" y="590"/>
                </a:lnTo>
                <a:lnTo>
                  <a:pt x="2402" y="660"/>
                </a:lnTo>
                <a:lnTo>
                  <a:pt x="2438" y="733"/>
                </a:lnTo>
                <a:lnTo>
                  <a:pt x="2470" y="808"/>
                </a:lnTo>
                <a:lnTo>
                  <a:pt x="2496" y="886"/>
                </a:lnTo>
                <a:lnTo>
                  <a:pt x="2517" y="967"/>
                </a:lnTo>
                <a:lnTo>
                  <a:pt x="2532" y="1042"/>
                </a:lnTo>
                <a:lnTo>
                  <a:pt x="2541" y="1117"/>
                </a:lnTo>
                <a:lnTo>
                  <a:pt x="2546" y="1195"/>
                </a:lnTo>
                <a:lnTo>
                  <a:pt x="2545" y="1273"/>
                </a:lnTo>
                <a:lnTo>
                  <a:pt x="2539" y="1354"/>
                </a:lnTo>
                <a:lnTo>
                  <a:pt x="2529" y="1434"/>
                </a:lnTo>
                <a:lnTo>
                  <a:pt x="2513" y="1518"/>
                </a:lnTo>
                <a:lnTo>
                  <a:pt x="2492" y="1601"/>
                </a:lnTo>
                <a:lnTo>
                  <a:pt x="2465" y="1688"/>
                </a:lnTo>
                <a:lnTo>
                  <a:pt x="2434" y="1777"/>
                </a:lnTo>
                <a:lnTo>
                  <a:pt x="2398" y="1866"/>
                </a:lnTo>
                <a:lnTo>
                  <a:pt x="2357" y="1955"/>
                </a:lnTo>
                <a:lnTo>
                  <a:pt x="2312" y="2046"/>
                </a:lnTo>
                <a:lnTo>
                  <a:pt x="2262" y="2137"/>
                </a:lnTo>
                <a:lnTo>
                  <a:pt x="2207" y="2229"/>
                </a:lnTo>
                <a:lnTo>
                  <a:pt x="2148" y="2323"/>
                </a:lnTo>
                <a:lnTo>
                  <a:pt x="2082" y="2419"/>
                </a:lnTo>
                <a:lnTo>
                  <a:pt x="2012" y="2516"/>
                </a:lnTo>
                <a:lnTo>
                  <a:pt x="1914" y="2644"/>
                </a:lnTo>
                <a:lnTo>
                  <a:pt x="1812" y="2769"/>
                </a:lnTo>
                <a:lnTo>
                  <a:pt x="1704" y="2893"/>
                </a:lnTo>
                <a:lnTo>
                  <a:pt x="1590" y="3016"/>
                </a:lnTo>
                <a:lnTo>
                  <a:pt x="1469" y="3137"/>
                </a:lnTo>
                <a:lnTo>
                  <a:pt x="1343" y="3260"/>
                </a:lnTo>
                <a:lnTo>
                  <a:pt x="1261" y="3334"/>
                </a:lnTo>
                <a:lnTo>
                  <a:pt x="1197" y="3264"/>
                </a:lnTo>
                <a:lnTo>
                  <a:pt x="1173" y="3236"/>
                </a:lnTo>
                <a:lnTo>
                  <a:pt x="1150" y="3212"/>
                </a:lnTo>
                <a:lnTo>
                  <a:pt x="1127" y="3188"/>
                </a:lnTo>
                <a:lnTo>
                  <a:pt x="1022" y="3084"/>
                </a:lnTo>
                <a:lnTo>
                  <a:pt x="921" y="2979"/>
                </a:lnTo>
                <a:lnTo>
                  <a:pt x="826" y="2876"/>
                </a:lnTo>
                <a:lnTo>
                  <a:pt x="737" y="2774"/>
                </a:lnTo>
                <a:lnTo>
                  <a:pt x="653" y="2672"/>
                </a:lnTo>
                <a:lnTo>
                  <a:pt x="573" y="2571"/>
                </a:lnTo>
                <a:lnTo>
                  <a:pt x="498" y="2470"/>
                </a:lnTo>
                <a:lnTo>
                  <a:pt x="428" y="2369"/>
                </a:lnTo>
                <a:lnTo>
                  <a:pt x="362" y="2267"/>
                </a:lnTo>
                <a:lnTo>
                  <a:pt x="299" y="2164"/>
                </a:lnTo>
                <a:lnTo>
                  <a:pt x="247" y="2072"/>
                </a:lnTo>
                <a:lnTo>
                  <a:pt x="201" y="1982"/>
                </a:lnTo>
                <a:lnTo>
                  <a:pt x="160" y="1893"/>
                </a:lnTo>
                <a:lnTo>
                  <a:pt x="123" y="1806"/>
                </a:lnTo>
                <a:lnTo>
                  <a:pt x="90" y="1718"/>
                </a:lnTo>
                <a:lnTo>
                  <a:pt x="62" y="1632"/>
                </a:lnTo>
                <a:lnTo>
                  <a:pt x="40" y="1546"/>
                </a:lnTo>
                <a:lnTo>
                  <a:pt x="21" y="1461"/>
                </a:lnTo>
                <a:lnTo>
                  <a:pt x="9" y="1379"/>
                </a:lnTo>
                <a:lnTo>
                  <a:pt x="2" y="1297"/>
                </a:lnTo>
                <a:lnTo>
                  <a:pt x="0" y="1216"/>
                </a:lnTo>
                <a:lnTo>
                  <a:pt x="4" y="1136"/>
                </a:lnTo>
                <a:lnTo>
                  <a:pt x="13" y="1056"/>
                </a:lnTo>
                <a:lnTo>
                  <a:pt x="26" y="979"/>
                </a:lnTo>
                <a:lnTo>
                  <a:pt x="45" y="903"/>
                </a:lnTo>
                <a:lnTo>
                  <a:pt x="70" y="828"/>
                </a:lnTo>
                <a:lnTo>
                  <a:pt x="98" y="756"/>
                </a:lnTo>
                <a:lnTo>
                  <a:pt x="131" y="686"/>
                </a:lnTo>
                <a:lnTo>
                  <a:pt x="168" y="617"/>
                </a:lnTo>
                <a:lnTo>
                  <a:pt x="209" y="551"/>
                </a:lnTo>
                <a:lnTo>
                  <a:pt x="255" y="488"/>
                </a:lnTo>
                <a:lnTo>
                  <a:pt x="305" y="428"/>
                </a:lnTo>
                <a:lnTo>
                  <a:pt x="358" y="371"/>
                </a:lnTo>
                <a:lnTo>
                  <a:pt x="416" y="318"/>
                </a:lnTo>
                <a:lnTo>
                  <a:pt x="476" y="267"/>
                </a:lnTo>
                <a:lnTo>
                  <a:pt x="540" y="221"/>
                </a:lnTo>
                <a:lnTo>
                  <a:pt x="608" y="179"/>
                </a:lnTo>
                <a:lnTo>
                  <a:pt x="679" y="140"/>
                </a:lnTo>
                <a:lnTo>
                  <a:pt x="752" y="105"/>
                </a:lnTo>
                <a:lnTo>
                  <a:pt x="829" y="76"/>
                </a:lnTo>
                <a:lnTo>
                  <a:pt x="908" y="50"/>
                </a:lnTo>
                <a:lnTo>
                  <a:pt x="991" y="30"/>
                </a:lnTo>
                <a:lnTo>
                  <a:pt x="1075" y="15"/>
                </a:lnTo>
                <a:lnTo>
                  <a:pt x="1159" y="5"/>
                </a:lnTo>
                <a:lnTo>
                  <a:pt x="124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nvGrpSpPr>
          <p:cNvPr id="374" name="Group 512">
            <a:extLst>
              <a:ext uri="{FF2B5EF4-FFF2-40B4-BE49-F238E27FC236}">
                <a16:creationId xmlns:a16="http://schemas.microsoft.com/office/drawing/2014/main" id="{CA5FAC13-5677-CE5B-0839-7B25DB8CBDC5}"/>
              </a:ext>
            </a:extLst>
          </p:cNvPr>
          <p:cNvGrpSpPr>
            <a:grpSpLocks noChangeAspect="1"/>
          </p:cNvGrpSpPr>
          <p:nvPr/>
        </p:nvGrpSpPr>
        <p:grpSpPr bwMode="auto">
          <a:xfrm>
            <a:off x="8547619" y="5686734"/>
            <a:ext cx="349250" cy="346075"/>
            <a:chOff x="3509" y="1637"/>
            <a:chExt cx="220" cy="218"/>
          </a:xfrm>
          <a:solidFill>
            <a:schemeClr val="accent2"/>
          </a:solidFill>
        </p:grpSpPr>
        <p:sp>
          <p:nvSpPr>
            <p:cNvPr id="375" name="Freeform 514">
              <a:extLst>
                <a:ext uri="{FF2B5EF4-FFF2-40B4-BE49-F238E27FC236}">
                  <a16:creationId xmlns:a16="http://schemas.microsoft.com/office/drawing/2014/main" id="{3116EF83-EF11-FC32-66CB-719696FEACFB}"/>
                </a:ext>
              </a:extLst>
            </p:cNvPr>
            <p:cNvSpPr>
              <a:spLocks/>
            </p:cNvSpPr>
            <p:nvPr/>
          </p:nvSpPr>
          <p:spPr bwMode="auto">
            <a:xfrm>
              <a:off x="3616" y="1637"/>
              <a:ext cx="113" cy="113"/>
            </a:xfrm>
            <a:custGeom>
              <a:avLst/>
              <a:gdLst>
                <a:gd name="T0" fmla="*/ 88 w 1701"/>
                <a:gd name="T1" fmla="*/ 0 h 1703"/>
                <a:gd name="T2" fmla="*/ 237 w 1701"/>
                <a:gd name="T3" fmla="*/ 8 h 1703"/>
                <a:gd name="T4" fmla="*/ 372 w 1701"/>
                <a:gd name="T5" fmla="*/ 26 h 1703"/>
                <a:gd name="T6" fmla="*/ 496 w 1701"/>
                <a:gd name="T7" fmla="*/ 55 h 1703"/>
                <a:gd name="T8" fmla="*/ 688 w 1701"/>
                <a:gd name="T9" fmla="*/ 123 h 1703"/>
                <a:gd name="T10" fmla="*/ 864 w 1701"/>
                <a:gd name="T11" fmla="*/ 206 h 1703"/>
                <a:gd name="T12" fmla="*/ 1024 w 1701"/>
                <a:gd name="T13" fmla="*/ 305 h 1703"/>
                <a:gd name="T14" fmla="*/ 1169 w 1701"/>
                <a:gd name="T15" fmla="*/ 418 h 1703"/>
                <a:gd name="T16" fmla="*/ 1297 w 1701"/>
                <a:gd name="T17" fmla="*/ 548 h 1703"/>
                <a:gd name="T18" fmla="*/ 1409 w 1701"/>
                <a:gd name="T19" fmla="*/ 692 h 1703"/>
                <a:gd name="T20" fmla="*/ 1505 w 1701"/>
                <a:gd name="T21" fmla="*/ 851 h 1703"/>
                <a:gd name="T22" fmla="*/ 1585 w 1701"/>
                <a:gd name="T23" fmla="*/ 1026 h 1703"/>
                <a:gd name="T24" fmla="*/ 1647 w 1701"/>
                <a:gd name="T25" fmla="*/ 1216 h 1703"/>
                <a:gd name="T26" fmla="*/ 1682 w 1701"/>
                <a:gd name="T27" fmla="*/ 1370 h 1703"/>
                <a:gd name="T28" fmla="*/ 1695 w 1701"/>
                <a:gd name="T29" fmla="*/ 1478 h 1703"/>
                <a:gd name="T30" fmla="*/ 1698 w 1701"/>
                <a:gd name="T31" fmla="*/ 1492 h 1703"/>
                <a:gd name="T32" fmla="*/ 1701 w 1701"/>
                <a:gd name="T33" fmla="*/ 1650 h 1703"/>
                <a:gd name="T34" fmla="*/ 1690 w 1701"/>
                <a:gd name="T35" fmla="*/ 1666 h 1703"/>
                <a:gd name="T36" fmla="*/ 1668 w 1701"/>
                <a:gd name="T37" fmla="*/ 1687 h 1703"/>
                <a:gd name="T38" fmla="*/ 1641 w 1701"/>
                <a:gd name="T39" fmla="*/ 1701 h 1703"/>
                <a:gd name="T40" fmla="*/ 1621 w 1701"/>
                <a:gd name="T41" fmla="*/ 1703 h 1703"/>
                <a:gd name="T42" fmla="*/ 1586 w 1701"/>
                <a:gd name="T43" fmla="*/ 1694 h 1703"/>
                <a:gd name="T44" fmla="*/ 1559 w 1701"/>
                <a:gd name="T45" fmla="*/ 1670 h 1703"/>
                <a:gd name="T46" fmla="*/ 1545 w 1701"/>
                <a:gd name="T47" fmla="*/ 1636 h 1703"/>
                <a:gd name="T48" fmla="*/ 1539 w 1701"/>
                <a:gd name="T49" fmla="*/ 1533 h 1703"/>
                <a:gd name="T50" fmla="*/ 1522 w 1701"/>
                <a:gd name="T51" fmla="*/ 1375 h 1703"/>
                <a:gd name="T52" fmla="*/ 1489 w 1701"/>
                <a:gd name="T53" fmla="*/ 1227 h 1703"/>
                <a:gd name="T54" fmla="*/ 1440 w 1701"/>
                <a:gd name="T55" fmla="*/ 1087 h 1703"/>
                <a:gd name="T56" fmla="*/ 1369 w 1701"/>
                <a:gd name="T57" fmla="*/ 936 h 1703"/>
                <a:gd name="T58" fmla="*/ 1274 w 1701"/>
                <a:gd name="T59" fmla="*/ 783 h 1703"/>
                <a:gd name="T60" fmla="*/ 1167 w 1701"/>
                <a:gd name="T61" fmla="*/ 647 h 1703"/>
                <a:gd name="T62" fmla="*/ 1048 w 1701"/>
                <a:gd name="T63" fmla="*/ 525 h 1703"/>
                <a:gd name="T64" fmla="*/ 915 w 1701"/>
                <a:gd name="T65" fmla="*/ 421 h 1703"/>
                <a:gd name="T66" fmla="*/ 770 w 1701"/>
                <a:gd name="T67" fmla="*/ 335 h 1703"/>
                <a:gd name="T68" fmla="*/ 613 w 1701"/>
                <a:gd name="T69" fmla="*/ 263 h 1703"/>
                <a:gd name="T70" fmla="*/ 444 w 1701"/>
                <a:gd name="T71" fmla="*/ 209 h 1703"/>
                <a:gd name="T72" fmla="*/ 292 w 1701"/>
                <a:gd name="T73" fmla="*/ 178 h 1703"/>
                <a:gd name="T74" fmla="*/ 164 w 1701"/>
                <a:gd name="T75" fmla="*/ 167 h 1703"/>
                <a:gd name="T76" fmla="*/ 79 w 1701"/>
                <a:gd name="T77" fmla="*/ 160 h 1703"/>
                <a:gd name="T78" fmla="*/ 48 w 1701"/>
                <a:gd name="T79" fmla="*/ 152 h 1703"/>
                <a:gd name="T80" fmla="*/ 22 w 1701"/>
                <a:gd name="T81" fmla="*/ 136 h 1703"/>
                <a:gd name="T82" fmla="*/ 4 w 1701"/>
                <a:gd name="T83" fmla="*/ 105 h 1703"/>
                <a:gd name="T84" fmla="*/ 1 w 1701"/>
                <a:gd name="T85" fmla="*/ 67 h 1703"/>
                <a:gd name="T86" fmla="*/ 14 w 1701"/>
                <a:gd name="T87" fmla="*/ 34 h 1703"/>
                <a:gd name="T88" fmla="*/ 45 w 1701"/>
                <a:gd name="T89" fmla="*/ 10 h 1703"/>
                <a:gd name="T90" fmla="*/ 87 w 1701"/>
                <a:gd name="T91"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1" h="1703">
                  <a:moveTo>
                    <a:pt x="87" y="0"/>
                  </a:moveTo>
                  <a:lnTo>
                    <a:pt x="88" y="0"/>
                  </a:lnTo>
                  <a:lnTo>
                    <a:pt x="164" y="3"/>
                  </a:lnTo>
                  <a:lnTo>
                    <a:pt x="237" y="8"/>
                  </a:lnTo>
                  <a:lnTo>
                    <a:pt x="306" y="16"/>
                  </a:lnTo>
                  <a:lnTo>
                    <a:pt x="372" y="26"/>
                  </a:lnTo>
                  <a:lnTo>
                    <a:pt x="435" y="39"/>
                  </a:lnTo>
                  <a:lnTo>
                    <a:pt x="496" y="55"/>
                  </a:lnTo>
                  <a:lnTo>
                    <a:pt x="593" y="87"/>
                  </a:lnTo>
                  <a:lnTo>
                    <a:pt x="688" y="123"/>
                  </a:lnTo>
                  <a:lnTo>
                    <a:pt x="778" y="163"/>
                  </a:lnTo>
                  <a:lnTo>
                    <a:pt x="864" y="206"/>
                  </a:lnTo>
                  <a:lnTo>
                    <a:pt x="947" y="254"/>
                  </a:lnTo>
                  <a:lnTo>
                    <a:pt x="1024" y="305"/>
                  </a:lnTo>
                  <a:lnTo>
                    <a:pt x="1099" y="360"/>
                  </a:lnTo>
                  <a:lnTo>
                    <a:pt x="1169" y="418"/>
                  </a:lnTo>
                  <a:lnTo>
                    <a:pt x="1235" y="482"/>
                  </a:lnTo>
                  <a:lnTo>
                    <a:pt x="1297" y="548"/>
                  </a:lnTo>
                  <a:lnTo>
                    <a:pt x="1356" y="618"/>
                  </a:lnTo>
                  <a:lnTo>
                    <a:pt x="1409" y="692"/>
                  </a:lnTo>
                  <a:lnTo>
                    <a:pt x="1460" y="771"/>
                  </a:lnTo>
                  <a:lnTo>
                    <a:pt x="1505" y="851"/>
                  </a:lnTo>
                  <a:lnTo>
                    <a:pt x="1546" y="937"/>
                  </a:lnTo>
                  <a:lnTo>
                    <a:pt x="1585" y="1026"/>
                  </a:lnTo>
                  <a:lnTo>
                    <a:pt x="1618" y="1119"/>
                  </a:lnTo>
                  <a:lnTo>
                    <a:pt x="1647" y="1216"/>
                  </a:lnTo>
                  <a:lnTo>
                    <a:pt x="1673" y="1316"/>
                  </a:lnTo>
                  <a:lnTo>
                    <a:pt x="1682" y="1370"/>
                  </a:lnTo>
                  <a:lnTo>
                    <a:pt x="1689" y="1425"/>
                  </a:lnTo>
                  <a:lnTo>
                    <a:pt x="1695" y="1478"/>
                  </a:lnTo>
                  <a:lnTo>
                    <a:pt x="1696" y="1485"/>
                  </a:lnTo>
                  <a:lnTo>
                    <a:pt x="1698" y="1492"/>
                  </a:lnTo>
                  <a:lnTo>
                    <a:pt x="1701" y="1504"/>
                  </a:lnTo>
                  <a:lnTo>
                    <a:pt x="1701" y="1650"/>
                  </a:lnTo>
                  <a:lnTo>
                    <a:pt x="1699" y="1653"/>
                  </a:lnTo>
                  <a:lnTo>
                    <a:pt x="1690" y="1666"/>
                  </a:lnTo>
                  <a:lnTo>
                    <a:pt x="1680" y="1677"/>
                  </a:lnTo>
                  <a:lnTo>
                    <a:pt x="1668" y="1687"/>
                  </a:lnTo>
                  <a:lnTo>
                    <a:pt x="1655" y="1695"/>
                  </a:lnTo>
                  <a:lnTo>
                    <a:pt x="1641" y="1701"/>
                  </a:lnTo>
                  <a:lnTo>
                    <a:pt x="1624" y="1703"/>
                  </a:lnTo>
                  <a:lnTo>
                    <a:pt x="1621" y="1703"/>
                  </a:lnTo>
                  <a:lnTo>
                    <a:pt x="1603" y="1701"/>
                  </a:lnTo>
                  <a:lnTo>
                    <a:pt x="1586" y="1694"/>
                  </a:lnTo>
                  <a:lnTo>
                    <a:pt x="1571" y="1684"/>
                  </a:lnTo>
                  <a:lnTo>
                    <a:pt x="1559" y="1670"/>
                  </a:lnTo>
                  <a:lnTo>
                    <a:pt x="1550" y="1654"/>
                  </a:lnTo>
                  <a:lnTo>
                    <a:pt x="1545" y="1636"/>
                  </a:lnTo>
                  <a:lnTo>
                    <a:pt x="1543" y="1615"/>
                  </a:lnTo>
                  <a:lnTo>
                    <a:pt x="1539" y="1533"/>
                  </a:lnTo>
                  <a:lnTo>
                    <a:pt x="1532" y="1452"/>
                  </a:lnTo>
                  <a:lnTo>
                    <a:pt x="1522" y="1375"/>
                  </a:lnTo>
                  <a:lnTo>
                    <a:pt x="1507" y="1300"/>
                  </a:lnTo>
                  <a:lnTo>
                    <a:pt x="1489" y="1227"/>
                  </a:lnTo>
                  <a:lnTo>
                    <a:pt x="1467" y="1155"/>
                  </a:lnTo>
                  <a:lnTo>
                    <a:pt x="1440" y="1087"/>
                  </a:lnTo>
                  <a:lnTo>
                    <a:pt x="1410" y="1019"/>
                  </a:lnTo>
                  <a:lnTo>
                    <a:pt x="1369" y="936"/>
                  </a:lnTo>
                  <a:lnTo>
                    <a:pt x="1322" y="857"/>
                  </a:lnTo>
                  <a:lnTo>
                    <a:pt x="1274" y="783"/>
                  </a:lnTo>
                  <a:lnTo>
                    <a:pt x="1222" y="712"/>
                  </a:lnTo>
                  <a:lnTo>
                    <a:pt x="1167" y="647"/>
                  </a:lnTo>
                  <a:lnTo>
                    <a:pt x="1109" y="584"/>
                  </a:lnTo>
                  <a:lnTo>
                    <a:pt x="1048" y="525"/>
                  </a:lnTo>
                  <a:lnTo>
                    <a:pt x="983" y="472"/>
                  </a:lnTo>
                  <a:lnTo>
                    <a:pt x="915" y="421"/>
                  </a:lnTo>
                  <a:lnTo>
                    <a:pt x="844" y="376"/>
                  </a:lnTo>
                  <a:lnTo>
                    <a:pt x="770" y="335"/>
                  </a:lnTo>
                  <a:lnTo>
                    <a:pt x="693" y="296"/>
                  </a:lnTo>
                  <a:lnTo>
                    <a:pt x="613" y="263"/>
                  </a:lnTo>
                  <a:lnTo>
                    <a:pt x="530" y="234"/>
                  </a:lnTo>
                  <a:lnTo>
                    <a:pt x="444" y="209"/>
                  </a:lnTo>
                  <a:lnTo>
                    <a:pt x="354" y="188"/>
                  </a:lnTo>
                  <a:lnTo>
                    <a:pt x="292" y="178"/>
                  </a:lnTo>
                  <a:lnTo>
                    <a:pt x="228" y="171"/>
                  </a:lnTo>
                  <a:lnTo>
                    <a:pt x="164" y="167"/>
                  </a:lnTo>
                  <a:lnTo>
                    <a:pt x="93" y="161"/>
                  </a:lnTo>
                  <a:lnTo>
                    <a:pt x="79" y="160"/>
                  </a:lnTo>
                  <a:lnTo>
                    <a:pt x="64" y="157"/>
                  </a:lnTo>
                  <a:lnTo>
                    <a:pt x="48" y="152"/>
                  </a:lnTo>
                  <a:lnTo>
                    <a:pt x="34" y="145"/>
                  </a:lnTo>
                  <a:lnTo>
                    <a:pt x="22" y="136"/>
                  </a:lnTo>
                  <a:lnTo>
                    <a:pt x="11" y="123"/>
                  </a:lnTo>
                  <a:lnTo>
                    <a:pt x="4" y="105"/>
                  </a:lnTo>
                  <a:lnTo>
                    <a:pt x="0" y="86"/>
                  </a:lnTo>
                  <a:lnTo>
                    <a:pt x="1" y="67"/>
                  </a:lnTo>
                  <a:lnTo>
                    <a:pt x="5" y="50"/>
                  </a:lnTo>
                  <a:lnTo>
                    <a:pt x="14" y="34"/>
                  </a:lnTo>
                  <a:lnTo>
                    <a:pt x="28" y="20"/>
                  </a:lnTo>
                  <a:lnTo>
                    <a:pt x="45" y="10"/>
                  </a:lnTo>
                  <a:lnTo>
                    <a:pt x="66" y="3"/>
                  </a:lnTo>
                  <a:lnTo>
                    <a:pt x="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76" name="Freeform 515">
              <a:extLst>
                <a:ext uri="{FF2B5EF4-FFF2-40B4-BE49-F238E27FC236}">
                  <a16:creationId xmlns:a16="http://schemas.microsoft.com/office/drawing/2014/main" id="{7067DD06-BABF-5B68-D631-C9214EB4BDBD}"/>
                </a:ext>
              </a:extLst>
            </p:cNvPr>
            <p:cNvSpPr>
              <a:spLocks noEditPoints="1"/>
            </p:cNvSpPr>
            <p:nvPr/>
          </p:nvSpPr>
          <p:spPr bwMode="auto">
            <a:xfrm>
              <a:off x="3509" y="1654"/>
              <a:ext cx="201" cy="201"/>
            </a:xfrm>
            <a:custGeom>
              <a:avLst/>
              <a:gdLst>
                <a:gd name="T0" fmla="*/ 590 w 3013"/>
                <a:gd name="T1" fmla="*/ 175 h 3014"/>
                <a:gd name="T2" fmla="*/ 344 w 3013"/>
                <a:gd name="T3" fmla="*/ 416 h 3014"/>
                <a:gd name="T4" fmla="*/ 180 w 3013"/>
                <a:gd name="T5" fmla="*/ 624 h 3014"/>
                <a:gd name="T6" fmla="*/ 163 w 3013"/>
                <a:gd name="T7" fmla="*/ 795 h 3014"/>
                <a:gd name="T8" fmla="*/ 221 w 3013"/>
                <a:gd name="T9" fmla="*/ 1017 h 3014"/>
                <a:gd name="T10" fmla="*/ 366 w 3013"/>
                <a:gd name="T11" fmla="*/ 1336 h 3014"/>
                <a:gd name="T12" fmla="*/ 635 w 3013"/>
                <a:gd name="T13" fmla="*/ 1747 h 3014"/>
                <a:gd name="T14" fmla="*/ 997 w 3013"/>
                <a:gd name="T15" fmla="*/ 2145 h 3014"/>
                <a:gd name="T16" fmla="*/ 1413 w 3013"/>
                <a:gd name="T17" fmla="*/ 2486 h 3014"/>
                <a:gd name="T18" fmla="*/ 1848 w 3013"/>
                <a:gd name="T19" fmla="*/ 2730 h 3014"/>
                <a:gd name="T20" fmla="*/ 2072 w 3013"/>
                <a:gd name="T21" fmla="*/ 2818 h 3014"/>
                <a:gd name="T22" fmla="*/ 2243 w 3013"/>
                <a:gd name="T23" fmla="*/ 2851 h 3014"/>
                <a:gd name="T24" fmla="*/ 2328 w 3013"/>
                <a:gd name="T25" fmla="*/ 2851 h 3014"/>
                <a:gd name="T26" fmla="*/ 2461 w 3013"/>
                <a:gd name="T27" fmla="*/ 2795 h 3014"/>
                <a:gd name="T28" fmla="*/ 2834 w 3013"/>
                <a:gd name="T29" fmla="*/ 2428 h 3014"/>
                <a:gd name="T30" fmla="*/ 2848 w 3013"/>
                <a:gd name="T31" fmla="*/ 2332 h 3014"/>
                <a:gd name="T32" fmla="*/ 2391 w 3013"/>
                <a:gd name="T33" fmla="*/ 1864 h 3014"/>
                <a:gd name="T34" fmla="*/ 2295 w 3013"/>
                <a:gd name="T35" fmla="*/ 1851 h 3014"/>
                <a:gd name="T36" fmla="*/ 2053 w 3013"/>
                <a:gd name="T37" fmla="*/ 2078 h 3014"/>
                <a:gd name="T38" fmla="*/ 1890 w 3013"/>
                <a:gd name="T39" fmla="*/ 2183 h 3014"/>
                <a:gd name="T40" fmla="*/ 1714 w 3013"/>
                <a:gd name="T41" fmla="*/ 2194 h 3014"/>
                <a:gd name="T42" fmla="*/ 1545 w 3013"/>
                <a:gd name="T43" fmla="*/ 2113 h 3014"/>
                <a:gd name="T44" fmla="*/ 872 w 3013"/>
                <a:gd name="T45" fmla="*/ 1428 h 3014"/>
                <a:gd name="T46" fmla="*/ 813 w 3013"/>
                <a:gd name="T47" fmla="*/ 1256 h 3014"/>
                <a:gd name="T48" fmla="*/ 847 w 3013"/>
                <a:gd name="T49" fmla="*/ 1081 h 3014"/>
                <a:gd name="T50" fmla="*/ 999 w 3013"/>
                <a:gd name="T51" fmla="*/ 896 h 3014"/>
                <a:gd name="T52" fmla="*/ 1168 w 3013"/>
                <a:gd name="T53" fmla="*/ 695 h 3014"/>
                <a:gd name="T54" fmla="*/ 1141 w 3013"/>
                <a:gd name="T55" fmla="*/ 612 h 3014"/>
                <a:gd name="T56" fmla="*/ 717 w 3013"/>
                <a:gd name="T57" fmla="*/ 187 h 3014"/>
                <a:gd name="T58" fmla="*/ 646 w 3013"/>
                <a:gd name="T59" fmla="*/ 158 h 3014"/>
                <a:gd name="T60" fmla="*/ 770 w 3013"/>
                <a:gd name="T61" fmla="*/ 30 h 3014"/>
                <a:gd name="T62" fmla="*/ 1114 w 3013"/>
                <a:gd name="T63" fmla="*/ 357 h 3014"/>
                <a:gd name="T64" fmla="*/ 1312 w 3013"/>
                <a:gd name="T65" fmla="*/ 592 h 3014"/>
                <a:gd name="T66" fmla="*/ 1322 w 3013"/>
                <a:gd name="T67" fmla="*/ 737 h 3014"/>
                <a:gd name="T68" fmla="*/ 1250 w 3013"/>
                <a:gd name="T69" fmla="*/ 870 h 3014"/>
                <a:gd name="T70" fmla="*/ 997 w 3013"/>
                <a:gd name="T71" fmla="*/ 1138 h 3014"/>
                <a:gd name="T72" fmla="*/ 974 w 3013"/>
                <a:gd name="T73" fmla="*/ 1265 h 3014"/>
                <a:gd name="T74" fmla="*/ 1042 w 3013"/>
                <a:gd name="T75" fmla="*/ 1388 h 3014"/>
                <a:gd name="T76" fmla="*/ 1717 w 3013"/>
                <a:gd name="T77" fmla="*/ 2031 h 3014"/>
                <a:gd name="T78" fmla="*/ 1844 w 3013"/>
                <a:gd name="T79" fmla="*/ 2031 h 3014"/>
                <a:gd name="T80" fmla="*/ 2034 w 3013"/>
                <a:gd name="T81" fmla="*/ 1872 h 3014"/>
                <a:gd name="T82" fmla="*/ 2238 w 3013"/>
                <a:gd name="T83" fmla="*/ 1703 h 3014"/>
                <a:gd name="T84" fmla="*/ 2388 w 3013"/>
                <a:gd name="T85" fmla="*/ 1692 h 3014"/>
                <a:gd name="T86" fmla="*/ 2529 w 3013"/>
                <a:gd name="T87" fmla="*/ 1772 h 3014"/>
                <a:gd name="T88" fmla="*/ 2997 w 3013"/>
                <a:gd name="T89" fmla="*/ 2275 h 3014"/>
                <a:gd name="T90" fmla="*/ 3008 w 3013"/>
                <a:gd name="T91" fmla="*/ 2422 h 3014"/>
                <a:gd name="T92" fmla="*/ 2929 w 3013"/>
                <a:gd name="T93" fmla="*/ 2562 h 3014"/>
                <a:gd name="T94" fmla="*/ 2592 w 3013"/>
                <a:gd name="T95" fmla="*/ 2895 h 3014"/>
                <a:gd name="T96" fmla="*/ 2418 w 3013"/>
                <a:gd name="T97" fmla="*/ 2991 h 3014"/>
                <a:gd name="T98" fmla="*/ 2266 w 3013"/>
                <a:gd name="T99" fmla="*/ 3014 h 3014"/>
                <a:gd name="T100" fmla="*/ 2052 w 3013"/>
                <a:gd name="T101" fmla="*/ 2979 h 3014"/>
                <a:gd name="T102" fmla="*/ 1793 w 3013"/>
                <a:gd name="T103" fmla="*/ 2880 h 3014"/>
                <a:gd name="T104" fmla="*/ 1355 w 3013"/>
                <a:gd name="T105" fmla="*/ 2639 h 3014"/>
                <a:gd name="T106" fmla="*/ 940 w 3013"/>
                <a:gd name="T107" fmla="*/ 2309 h 3014"/>
                <a:gd name="T108" fmla="*/ 560 w 3013"/>
                <a:gd name="T109" fmla="*/ 1908 h 3014"/>
                <a:gd name="T110" fmla="*/ 268 w 3013"/>
                <a:gd name="T111" fmla="*/ 1488 h 3014"/>
                <a:gd name="T112" fmla="*/ 100 w 3013"/>
                <a:gd name="T113" fmla="*/ 1146 h 3014"/>
                <a:gd name="T114" fmla="*/ 12 w 3013"/>
                <a:gd name="T115" fmla="*/ 866 h 3014"/>
                <a:gd name="T116" fmla="*/ 8 w 3013"/>
                <a:gd name="T117" fmla="*/ 654 h 3014"/>
                <a:gd name="T118" fmla="*/ 82 w 3013"/>
                <a:gd name="T119" fmla="*/ 469 h 3014"/>
                <a:gd name="T120" fmla="*/ 264 w 3013"/>
                <a:gd name="T121" fmla="*/ 269 h 3014"/>
                <a:gd name="T122" fmla="*/ 489 w 3013"/>
                <a:gd name="T123" fmla="*/ 51 h 3014"/>
                <a:gd name="T124" fmla="*/ 628 w 3013"/>
                <a:gd name="T125" fmla="*/ 0 h 3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13" h="3014">
                  <a:moveTo>
                    <a:pt x="646" y="158"/>
                  </a:moveTo>
                  <a:lnTo>
                    <a:pt x="627" y="160"/>
                  </a:lnTo>
                  <a:lnTo>
                    <a:pt x="608" y="165"/>
                  </a:lnTo>
                  <a:lnTo>
                    <a:pt x="590" y="175"/>
                  </a:lnTo>
                  <a:lnTo>
                    <a:pt x="574" y="188"/>
                  </a:lnTo>
                  <a:lnTo>
                    <a:pt x="544" y="218"/>
                  </a:lnTo>
                  <a:lnTo>
                    <a:pt x="444" y="316"/>
                  </a:lnTo>
                  <a:lnTo>
                    <a:pt x="344" y="416"/>
                  </a:lnTo>
                  <a:lnTo>
                    <a:pt x="246" y="518"/>
                  </a:lnTo>
                  <a:lnTo>
                    <a:pt x="219" y="551"/>
                  </a:lnTo>
                  <a:lnTo>
                    <a:pt x="197" y="585"/>
                  </a:lnTo>
                  <a:lnTo>
                    <a:pt x="180" y="624"/>
                  </a:lnTo>
                  <a:lnTo>
                    <a:pt x="168" y="663"/>
                  </a:lnTo>
                  <a:lnTo>
                    <a:pt x="160" y="706"/>
                  </a:lnTo>
                  <a:lnTo>
                    <a:pt x="159" y="749"/>
                  </a:lnTo>
                  <a:lnTo>
                    <a:pt x="163" y="795"/>
                  </a:lnTo>
                  <a:lnTo>
                    <a:pt x="172" y="853"/>
                  </a:lnTo>
                  <a:lnTo>
                    <a:pt x="186" y="908"/>
                  </a:lnTo>
                  <a:lnTo>
                    <a:pt x="202" y="964"/>
                  </a:lnTo>
                  <a:lnTo>
                    <a:pt x="221" y="1017"/>
                  </a:lnTo>
                  <a:lnTo>
                    <a:pt x="242" y="1071"/>
                  </a:lnTo>
                  <a:lnTo>
                    <a:pt x="263" y="1122"/>
                  </a:lnTo>
                  <a:lnTo>
                    <a:pt x="313" y="1230"/>
                  </a:lnTo>
                  <a:lnTo>
                    <a:pt x="366" y="1336"/>
                  </a:lnTo>
                  <a:lnTo>
                    <a:pt x="426" y="1441"/>
                  </a:lnTo>
                  <a:lnTo>
                    <a:pt x="490" y="1544"/>
                  </a:lnTo>
                  <a:lnTo>
                    <a:pt x="560" y="1646"/>
                  </a:lnTo>
                  <a:lnTo>
                    <a:pt x="635" y="1747"/>
                  </a:lnTo>
                  <a:lnTo>
                    <a:pt x="717" y="1847"/>
                  </a:lnTo>
                  <a:lnTo>
                    <a:pt x="803" y="1946"/>
                  </a:lnTo>
                  <a:lnTo>
                    <a:pt x="896" y="2045"/>
                  </a:lnTo>
                  <a:lnTo>
                    <a:pt x="997" y="2145"/>
                  </a:lnTo>
                  <a:lnTo>
                    <a:pt x="1100" y="2240"/>
                  </a:lnTo>
                  <a:lnTo>
                    <a:pt x="1203" y="2328"/>
                  </a:lnTo>
                  <a:lnTo>
                    <a:pt x="1307" y="2409"/>
                  </a:lnTo>
                  <a:lnTo>
                    <a:pt x="1413" y="2486"/>
                  </a:lnTo>
                  <a:lnTo>
                    <a:pt x="1519" y="2556"/>
                  </a:lnTo>
                  <a:lnTo>
                    <a:pt x="1627" y="2619"/>
                  </a:lnTo>
                  <a:lnTo>
                    <a:pt x="1737" y="2678"/>
                  </a:lnTo>
                  <a:lnTo>
                    <a:pt x="1848" y="2730"/>
                  </a:lnTo>
                  <a:lnTo>
                    <a:pt x="1960" y="2778"/>
                  </a:lnTo>
                  <a:lnTo>
                    <a:pt x="1997" y="2791"/>
                  </a:lnTo>
                  <a:lnTo>
                    <a:pt x="2034" y="2805"/>
                  </a:lnTo>
                  <a:lnTo>
                    <a:pt x="2072" y="2818"/>
                  </a:lnTo>
                  <a:lnTo>
                    <a:pt x="2112" y="2829"/>
                  </a:lnTo>
                  <a:lnTo>
                    <a:pt x="2153" y="2839"/>
                  </a:lnTo>
                  <a:lnTo>
                    <a:pt x="2196" y="2846"/>
                  </a:lnTo>
                  <a:lnTo>
                    <a:pt x="2243" y="2851"/>
                  </a:lnTo>
                  <a:lnTo>
                    <a:pt x="2291" y="2854"/>
                  </a:lnTo>
                  <a:lnTo>
                    <a:pt x="2292" y="2854"/>
                  </a:lnTo>
                  <a:lnTo>
                    <a:pt x="2295" y="2854"/>
                  </a:lnTo>
                  <a:lnTo>
                    <a:pt x="2328" y="2851"/>
                  </a:lnTo>
                  <a:lnTo>
                    <a:pt x="2361" y="2843"/>
                  </a:lnTo>
                  <a:lnTo>
                    <a:pt x="2394" y="2832"/>
                  </a:lnTo>
                  <a:lnTo>
                    <a:pt x="2428" y="2816"/>
                  </a:lnTo>
                  <a:lnTo>
                    <a:pt x="2461" y="2795"/>
                  </a:lnTo>
                  <a:lnTo>
                    <a:pt x="2493" y="2771"/>
                  </a:lnTo>
                  <a:lnTo>
                    <a:pt x="2523" y="2743"/>
                  </a:lnTo>
                  <a:lnTo>
                    <a:pt x="2815" y="2452"/>
                  </a:lnTo>
                  <a:lnTo>
                    <a:pt x="2834" y="2428"/>
                  </a:lnTo>
                  <a:lnTo>
                    <a:pt x="2848" y="2404"/>
                  </a:lnTo>
                  <a:lnTo>
                    <a:pt x="2855" y="2380"/>
                  </a:lnTo>
                  <a:lnTo>
                    <a:pt x="2855" y="2356"/>
                  </a:lnTo>
                  <a:lnTo>
                    <a:pt x="2848" y="2332"/>
                  </a:lnTo>
                  <a:lnTo>
                    <a:pt x="2834" y="2307"/>
                  </a:lnTo>
                  <a:lnTo>
                    <a:pt x="2815" y="2284"/>
                  </a:lnTo>
                  <a:lnTo>
                    <a:pt x="2414" y="1884"/>
                  </a:lnTo>
                  <a:lnTo>
                    <a:pt x="2391" y="1864"/>
                  </a:lnTo>
                  <a:lnTo>
                    <a:pt x="2368" y="1851"/>
                  </a:lnTo>
                  <a:lnTo>
                    <a:pt x="2344" y="1845"/>
                  </a:lnTo>
                  <a:lnTo>
                    <a:pt x="2320" y="1845"/>
                  </a:lnTo>
                  <a:lnTo>
                    <a:pt x="2295" y="1851"/>
                  </a:lnTo>
                  <a:lnTo>
                    <a:pt x="2271" y="1864"/>
                  </a:lnTo>
                  <a:lnTo>
                    <a:pt x="2248" y="1884"/>
                  </a:lnTo>
                  <a:lnTo>
                    <a:pt x="2125" y="2008"/>
                  </a:lnTo>
                  <a:lnTo>
                    <a:pt x="2053" y="2078"/>
                  </a:lnTo>
                  <a:lnTo>
                    <a:pt x="2015" y="2114"/>
                  </a:lnTo>
                  <a:lnTo>
                    <a:pt x="1974" y="2143"/>
                  </a:lnTo>
                  <a:lnTo>
                    <a:pt x="1933" y="2166"/>
                  </a:lnTo>
                  <a:lnTo>
                    <a:pt x="1890" y="2183"/>
                  </a:lnTo>
                  <a:lnTo>
                    <a:pt x="1846" y="2194"/>
                  </a:lnTo>
                  <a:lnTo>
                    <a:pt x="1803" y="2200"/>
                  </a:lnTo>
                  <a:lnTo>
                    <a:pt x="1758" y="2200"/>
                  </a:lnTo>
                  <a:lnTo>
                    <a:pt x="1714" y="2194"/>
                  </a:lnTo>
                  <a:lnTo>
                    <a:pt x="1671" y="2182"/>
                  </a:lnTo>
                  <a:lnTo>
                    <a:pt x="1627" y="2165"/>
                  </a:lnTo>
                  <a:lnTo>
                    <a:pt x="1586" y="2142"/>
                  </a:lnTo>
                  <a:lnTo>
                    <a:pt x="1545" y="2113"/>
                  </a:lnTo>
                  <a:lnTo>
                    <a:pt x="1507" y="2078"/>
                  </a:lnTo>
                  <a:lnTo>
                    <a:pt x="937" y="1508"/>
                  </a:lnTo>
                  <a:lnTo>
                    <a:pt x="901" y="1469"/>
                  </a:lnTo>
                  <a:lnTo>
                    <a:pt x="872" y="1428"/>
                  </a:lnTo>
                  <a:lnTo>
                    <a:pt x="848" y="1386"/>
                  </a:lnTo>
                  <a:lnTo>
                    <a:pt x="830" y="1343"/>
                  </a:lnTo>
                  <a:lnTo>
                    <a:pt x="818" y="1300"/>
                  </a:lnTo>
                  <a:lnTo>
                    <a:pt x="813" y="1256"/>
                  </a:lnTo>
                  <a:lnTo>
                    <a:pt x="812" y="1211"/>
                  </a:lnTo>
                  <a:lnTo>
                    <a:pt x="818" y="1168"/>
                  </a:lnTo>
                  <a:lnTo>
                    <a:pt x="830" y="1124"/>
                  </a:lnTo>
                  <a:lnTo>
                    <a:pt x="847" y="1081"/>
                  </a:lnTo>
                  <a:lnTo>
                    <a:pt x="871" y="1040"/>
                  </a:lnTo>
                  <a:lnTo>
                    <a:pt x="900" y="998"/>
                  </a:lnTo>
                  <a:lnTo>
                    <a:pt x="936" y="959"/>
                  </a:lnTo>
                  <a:lnTo>
                    <a:pt x="999" y="896"/>
                  </a:lnTo>
                  <a:lnTo>
                    <a:pt x="1135" y="760"/>
                  </a:lnTo>
                  <a:lnTo>
                    <a:pt x="1151" y="740"/>
                  </a:lnTo>
                  <a:lnTo>
                    <a:pt x="1162" y="718"/>
                  </a:lnTo>
                  <a:lnTo>
                    <a:pt x="1168" y="695"/>
                  </a:lnTo>
                  <a:lnTo>
                    <a:pt x="1169" y="673"/>
                  </a:lnTo>
                  <a:lnTo>
                    <a:pt x="1165" y="651"/>
                  </a:lnTo>
                  <a:lnTo>
                    <a:pt x="1156" y="630"/>
                  </a:lnTo>
                  <a:lnTo>
                    <a:pt x="1141" y="612"/>
                  </a:lnTo>
                  <a:lnTo>
                    <a:pt x="1039" y="508"/>
                  </a:lnTo>
                  <a:lnTo>
                    <a:pt x="933" y="402"/>
                  </a:lnTo>
                  <a:lnTo>
                    <a:pt x="826" y="295"/>
                  </a:lnTo>
                  <a:lnTo>
                    <a:pt x="717" y="187"/>
                  </a:lnTo>
                  <a:lnTo>
                    <a:pt x="701" y="175"/>
                  </a:lnTo>
                  <a:lnTo>
                    <a:pt x="683" y="165"/>
                  </a:lnTo>
                  <a:lnTo>
                    <a:pt x="665" y="160"/>
                  </a:lnTo>
                  <a:lnTo>
                    <a:pt x="646" y="158"/>
                  </a:lnTo>
                  <a:close/>
                  <a:moveTo>
                    <a:pt x="664" y="0"/>
                  </a:moveTo>
                  <a:lnTo>
                    <a:pt x="701" y="5"/>
                  </a:lnTo>
                  <a:lnTo>
                    <a:pt x="736" y="15"/>
                  </a:lnTo>
                  <a:lnTo>
                    <a:pt x="770" y="30"/>
                  </a:lnTo>
                  <a:lnTo>
                    <a:pt x="802" y="51"/>
                  </a:lnTo>
                  <a:lnTo>
                    <a:pt x="833" y="78"/>
                  </a:lnTo>
                  <a:lnTo>
                    <a:pt x="974" y="217"/>
                  </a:lnTo>
                  <a:lnTo>
                    <a:pt x="1114" y="357"/>
                  </a:lnTo>
                  <a:lnTo>
                    <a:pt x="1251" y="496"/>
                  </a:lnTo>
                  <a:lnTo>
                    <a:pt x="1277" y="526"/>
                  </a:lnTo>
                  <a:lnTo>
                    <a:pt x="1297" y="558"/>
                  </a:lnTo>
                  <a:lnTo>
                    <a:pt x="1312" y="592"/>
                  </a:lnTo>
                  <a:lnTo>
                    <a:pt x="1323" y="628"/>
                  </a:lnTo>
                  <a:lnTo>
                    <a:pt x="1328" y="663"/>
                  </a:lnTo>
                  <a:lnTo>
                    <a:pt x="1328" y="700"/>
                  </a:lnTo>
                  <a:lnTo>
                    <a:pt x="1322" y="737"/>
                  </a:lnTo>
                  <a:lnTo>
                    <a:pt x="1312" y="772"/>
                  </a:lnTo>
                  <a:lnTo>
                    <a:pt x="1296" y="806"/>
                  </a:lnTo>
                  <a:lnTo>
                    <a:pt x="1276" y="839"/>
                  </a:lnTo>
                  <a:lnTo>
                    <a:pt x="1250" y="870"/>
                  </a:lnTo>
                  <a:lnTo>
                    <a:pt x="1119" y="1000"/>
                  </a:lnTo>
                  <a:lnTo>
                    <a:pt x="1042" y="1078"/>
                  </a:lnTo>
                  <a:lnTo>
                    <a:pt x="1016" y="1107"/>
                  </a:lnTo>
                  <a:lnTo>
                    <a:pt x="997" y="1138"/>
                  </a:lnTo>
                  <a:lnTo>
                    <a:pt x="983" y="1169"/>
                  </a:lnTo>
                  <a:lnTo>
                    <a:pt x="974" y="1200"/>
                  </a:lnTo>
                  <a:lnTo>
                    <a:pt x="971" y="1232"/>
                  </a:lnTo>
                  <a:lnTo>
                    <a:pt x="974" y="1265"/>
                  </a:lnTo>
                  <a:lnTo>
                    <a:pt x="982" y="1297"/>
                  </a:lnTo>
                  <a:lnTo>
                    <a:pt x="996" y="1328"/>
                  </a:lnTo>
                  <a:lnTo>
                    <a:pt x="1016" y="1359"/>
                  </a:lnTo>
                  <a:lnTo>
                    <a:pt x="1042" y="1388"/>
                  </a:lnTo>
                  <a:lnTo>
                    <a:pt x="1627" y="1973"/>
                  </a:lnTo>
                  <a:lnTo>
                    <a:pt x="1655" y="1998"/>
                  </a:lnTo>
                  <a:lnTo>
                    <a:pt x="1686" y="2018"/>
                  </a:lnTo>
                  <a:lnTo>
                    <a:pt x="1717" y="2031"/>
                  </a:lnTo>
                  <a:lnTo>
                    <a:pt x="1748" y="2040"/>
                  </a:lnTo>
                  <a:lnTo>
                    <a:pt x="1781" y="2042"/>
                  </a:lnTo>
                  <a:lnTo>
                    <a:pt x="1813" y="2039"/>
                  </a:lnTo>
                  <a:lnTo>
                    <a:pt x="1844" y="2031"/>
                  </a:lnTo>
                  <a:lnTo>
                    <a:pt x="1875" y="2017"/>
                  </a:lnTo>
                  <a:lnTo>
                    <a:pt x="1906" y="1998"/>
                  </a:lnTo>
                  <a:lnTo>
                    <a:pt x="1935" y="1972"/>
                  </a:lnTo>
                  <a:lnTo>
                    <a:pt x="2034" y="1872"/>
                  </a:lnTo>
                  <a:lnTo>
                    <a:pt x="2134" y="1773"/>
                  </a:lnTo>
                  <a:lnTo>
                    <a:pt x="2167" y="1744"/>
                  </a:lnTo>
                  <a:lnTo>
                    <a:pt x="2201" y="1721"/>
                  </a:lnTo>
                  <a:lnTo>
                    <a:pt x="2238" y="1703"/>
                  </a:lnTo>
                  <a:lnTo>
                    <a:pt x="2275" y="1692"/>
                  </a:lnTo>
                  <a:lnTo>
                    <a:pt x="2313" y="1686"/>
                  </a:lnTo>
                  <a:lnTo>
                    <a:pt x="2350" y="1686"/>
                  </a:lnTo>
                  <a:lnTo>
                    <a:pt x="2388" y="1692"/>
                  </a:lnTo>
                  <a:lnTo>
                    <a:pt x="2425" y="1703"/>
                  </a:lnTo>
                  <a:lnTo>
                    <a:pt x="2461" y="1721"/>
                  </a:lnTo>
                  <a:lnTo>
                    <a:pt x="2495" y="1744"/>
                  </a:lnTo>
                  <a:lnTo>
                    <a:pt x="2529" y="1772"/>
                  </a:lnTo>
                  <a:lnTo>
                    <a:pt x="2929" y="2173"/>
                  </a:lnTo>
                  <a:lnTo>
                    <a:pt x="2958" y="2205"/>
                  </a:lnTo>
                  <a:lnTo>
                    <a:pt x="2980" y="2239"/>
                  </a:lnTo>
                  <a:lnTo>
                    <a:pt x="2997" y="2275"/>
                  </a:lnTo>
                  <a:lnTo>
                    <a:pt x="3008" y="2311"/>
                  </a:lnTo>
                  <a:lnTo>
                    <a:pt x="3013" y="2349"/>
                  </a:lnTo>
                  <a:lnTo>
                    <a:pt x="3013" y="2385"/>
                  </a:lnTo>
                  <a:lnTo>
                    <a:pt x="3008" y="2422"/>
                  </a:lnTo>
                  <a:lnTo>
                    <a:pt x="2997" y="2460"/>
                  </a:lnTo>
                  <a:lnTo>
                    <a:pt x="2980" y="2495"/>
                  </a:lnTo>
                  <a:lnTo>
                    <a:pt x="2958" y="2529"/>
                  </a:lnTo>
                  <a:lnTo>
                    <a:pt x="2929" y="2562"/>
                  </a:lnTo>
                  <a:lnTo>
                    <a:pt x="2813" y="2679"/>
                  </a:lnTo>
                  <a:lnTo>
                    <a:pt x="2696" y="2795"/>
                  </a:lnTo>
                  <a:lnTo>
                    <a:pt x="2631" y="2860"/>
                  </a:lnTo>
                  <a:lnTo>
                    <a:pt x="2592" y="2895"/>
                  </a:lnTo>
                  <a:lnTo>
                    <a:pt x="2552" y="2926"/>
                  </a:lnTo>
                  <a:lnTo>
                    <a:pt x="2508" y="2952"/>
                  </a:lnTo>
                  <a:lnTo>
                    <a:pt x="2464" y="2974"/>
                  </a:lnTo>
                  <a:lnTo>
                    <a:pt x="2418" y="2991"/>
                  </a:lnTo>
                  <a:lnTo>
                    <a:pt x="2369" y="3003"/>
                  </a:lnTo>
                  <a:lnTo>
                    <a:pt x="2319" y="3011"/>
                  </a:lnTo>
                  <a:lnTo>
                    <a:pt x="2266" y="3014"/>
                  </a:lnTo>
                  <a:lnTo>
                    <a:pt x="2266" y="3014"/>
                  </a:lnTo>
                  <a:lnTo>
                    <a:pt x="2211" y="3011"/>
                  </a:lnTo>
                  <a:lnTo>
                    <a:pt x="2156" y="3003"/>
                  </a:lnTo>
                  <a:lnTo>
                    <a:pt x="2104" y="2993"/>
                  </a:lnTo>
                  <a:lnTo>
                    <a:pt x="2052" y="2979"/>
                  </a:lnTo>
                  <a:lnTo>
                    <a:pt x="2003" y="2963"/>
                  </a:lnTo>
                  <a:lnTo>
                    <a:pt x="1953" y="2945"/>
                  </a:lnTo>
                  <a:lnTo>
                    <a:pt x="1906" y="2927"/>
                  </a:lnTo>
                  <a:lnTo>
                    <a:pt x="1793" y="2880"/>
                  </a:lnTo>
                  <a:lnTo>
                    <a:pt x="1681" y="2827"/>
                  </a:lnTo>
                  <a:lnTo>
                    <a:pt x="1571" y="2770"/>
                  </a:lnTo>
                  <a:lnTo>
                    <a:pt x="1462" y="2707"/>
                  </a:lnTo>
                  <a:lnTo>
                    <a:pt x="1355" y="2639"/>
                  </a:lnTo>
                  <a:lnTo>
                    <a:pt x="1249" y="2565"/>
                  </a:lnTo>
                  <a:lnTo>
                    <a:pt x="1145" y="2485"/>
                  </a:lnTo>
                  <a:lnTo>
                    <a:pt x="1042" y="2400"/>
                  </a:lnTo>
                  <a:lnTo>
                    <a:pt x="940" y="2309"/>
                  </a:lnTo>
                  <a:lnTo>
                    <a:pt x="839" y="2213"/>
                  </a:lnTo>
                  <a:lnTo>
                    <a:pt x="738" y="2111"/>
                  </a:lnTo>
                  <a:lnTo>
                    <a:pt x="646" y="2010"/>
                  </a:lnTo>
                  <a:lnTo>
                    <a:pt x="560" y="1908"/>
                  </a:lnTo>
                  <a:lnTo>
                    <a:pt x="479" y="1805"/>
                  </a:lnTo>
                  <a:lnTo>
                    <a:pt x="404" y="1701"/>
                  </a:lnTo>
                  <a:lnTo>
                    <a:pt x="334" y="1596"/>
                  </a:lnTo>
                  <a:lnTo>
                    <a:pt x="268" y="1488"/>
                  </a:lnTo>
                  <a:lnTo>
                    <a:pt x="209" y="1379"/>
                  </a:lnTo>
                  <a:lnTo>
                    <a:pt x="154" y="1268"/>
                  </a:lnTo>
                  <a:lnTo>
                    <a:pt x="127" y="1208"/>
                  </a:lnTo>
                  <a:lnTo>
                    <a:pt x="100" y="1146"/>
                  </a:lnTo>
                  <a:lnTo>
                    <a:pt x="75" y="1080"/>
                  </a:lnTo>
                  <a:lnTo>
                    <a:pt x="50" y="1011"/>
                  </a:lnTo>
                  <a:lnTo>
                    <a:pt x="29" y="940"/>
                  </a:lnTo>
                  <a:lnTo>
                    <a:pt x="12" y="866"/>
                  </a:lnTo>
                  <a:lnTo>
                    <a:pt x="4" y="810"/>
                  </a:lnTo>
                  <a:lnTo>
                    <a:pt x="0" y="757"/>
                  </a:lnTo>
                  <a:lnTo>
                    <a:pt x="1" y="705"/>
                  </a:lnTo>
                  <a:lnTo>
                    <a:pt x="8" y="654"/>
                  </a:lnTo>
                  <a:lnTo>
                    <a:pt x="19" y="606"/>
                  </a:lnTo>
                  <a:lnTo>
                    <a:pt x="35" y="559"/>
                  </a:lnTo>
                  <a:lnTo>
                    <a:pt x="57" y="514"/>
                  </a:lnTo>
                  <a:lnTo>
                    <a:pt x="82" y="469"/>
                  </a:lnTo>
                  <a:lnTo>
                    <a:pt x="113" y="428"/>
                  </a:lnTo>
                  <a:lnTo>
                    <a:pt x="148" y="388"/>
                  </a:lnTo>
                  <a:lnTo>
                    <a:pt x="206" y="330"/>
                  </a:lnTo>
                  <a:lnTo>
                    <a:pt x="264" y="269"/>
                  </a:lnTo>
                  <a:lnTo>
                    <a:pt x="327" y="208"/>
                  </a:lnTo>
                  <a:lnTo>
                    <a:pt x="391" y="144"/>
                  </a:lnTo>
                  <a:lnTo>
                    <a:pt x="458" y="78"/>
                  </a:lnTo>
                  <a:lnTo>
                    <a:pt x="489" y="51"/>
                  </a:lnTo>
                  <a:lnTo>
                    <a:pt x="522" y="31"/>
                  </a:lnTo>
                  <a:lnTo>
                    <a:pt x="556" y="15"/>
                  </a:lnTo>
                  <a:lnTo>
                    <a:pt x="592" y="5"/>
                  </a:lnTo>
                  <a:lnTo>
                    <a:pt x="628" y="0"/>
                  </a:lnTo>
                  <a:lnTo>
                    <a:pt x="6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77" name="Freeform 516">
              <a:extLst>
                <a:ext uri="{FF2B5EF4-FFF2-40B4-BE49-F238E27FC236}">
                  <a16:creationId xmlns:a16="http://schemas.microsoft.com/office/drawing/2014/main" id="{C540EEE3-F9EC-A556-BFA2-EDA1FE5DACE4}"/>
                </a:ext>
              </a:extLst>
            </p:cNvPr>
            <p:cNvSpPr>
              <a:spLocks/>
            </p:cNvSpPr>
            <p:nvPr/>
          </p:nvSpPr>
          <p:spPr bwMode="auto">
            <a:xfrm>
              <a:off x="3616" y="1678"/>
              <a:ext cx="72" cy="72"/>
            </a:xfrm>
            <a:custGeom>
              <a:avLst/>
              <a:gdLst>
                <a:gd name="T0" fmla="*/ 89 w 1087"/>
                <a:gd name="T1" fmla="*/ 0 h 1084"/>
                <a:gd name="T2" fmla="*/ 239 w 1087"/>
                <a:gd name="T3" fmla="*/ 12 h 1084"/>
                <a:gd name="T4" fmla="*/ 382 w 1087"/>
                <a:gd name="T5" fmla="*/ 46 h 1084"/>
                <a:gd name="T6" fmla="*/ 517 w 1087"/>
                <a:gd name="T7" fmla="*/ 98 h 1084"/>
                <a:gd name="T8" fmla="*/ 642 w 1087"/>
                <a:gd name="T9" fmla="*/ 171 h 1084"/>
                <a:gd name="T10" fmla="*/ 755 w 1087"/>
                <a:gd name="T11" fmla="*/ 260 h 1084"/>
                <a:gd name="T12" fmla="*/ 855 w 1087"/>
                <a:gd name="T13" fmla="*/ 364 h 1084"/>
                <a:gd name="T14" fmla="*/ 939 w 1087"/>
                <a:gd name="T15" fmla="*/ 482 h 1084"/>
                <a:gd name="T16" fmla="*/ 1004 w 1087"/>
                <a:gd name="T17" fmla="*/ 613 h 1084"/>
                <a:gd name="T18" fmla="*/ 1052 w 1087"/>
                <a:gd name="T19" fmla="*/ 755 h 1084"/>
                <a:gd name="T20" fmla="*/ 1075 w 1087"/>
                <a:gd name="T21" fmla="*/ 871 h 1084"/>
                <a:gd name="T22" fmla="*/ 1085 w 1087"/>
                <a:gd name="T23" fmla="*/ 953 h 1084"/>
                <a:gd name="T24" fmla="*/ 1084 w 1087"/>
                <a:gd name="T25" fmla="*/ 968 h 1084"/>
                <a:gd name="T26" fmla="*/ 1084 w 1087"/>
                <a:gd name="T27" fmla="*/ 994 h 1084"/>
                <a:gd name="T28" fmla="*/ 1078 w 1087"/>
                <a:gd name="T29" fmla="*/ 1034 h 1084"/>
                <a:gd name="T30" fmla="*/ 1057 w 1087"/>
                <a:gd name="T31" fmla="*/ 1065 h 1084"/>
                <a:gd name="T32" fmla="*/ 1024 w 1087"/>
                <a:gd name="T33" fmla="*/ 1082 h 1084"/>
                <a:gd name="T34" fmla="*/ 1004 w 1087"/>
                <a:gd name="T35" fmla="*/ 1084 h 1084"/>
                <a:gd name="T36" fmla="*/ 968 w 1087"/>
                <a:gd name="T37" fmla="*/ 1075 h 1084"/>
                <a:gd name="T38" fmla="*/ 941 w 1087"/>
                <a:gd name="T39" fmla="*/ 1051 h 1084"/>
                <a:gd name="T40" fmla="*/ 927 w 1087"/>
                <a:gd name="T41" fmla="*/ 1016 h 1084"/>
                <a:gd name="T42" fmla="*/ 922 w 1087"/>
                <a:gd name="T43" fmla="*/ 954 h 1084"/>
                <a:gd name="T44" fmla="*/ 906 w 1087"/>
                <a:gd name="T45" fmla="*/ 834 h 1084"/>
                <a:gd name="T46" fmla="*/ 870 w 1087"/>
                <a:gd name="T47" fmla="*/ 706 h 1084"/>
                <a:gd name="T48" fmla="*/ 814 w 1087"/>
                <a:gd name="T49" fmla="*/ 587 h 1084"/>
                <a:gd name="T50" fmla="*/ 740 w 1087"/>
                <a:gd name="T51" fmla="*/ 478 h 1084"/>
                <a:gd name="T52" fmla="*/ 650 w 1087"/>
                <a:gd name="T53" fmla="*/ 382 h 1084"/>
                <a:gd name="T54" fmla="*/ 547 w 1087"/>
                <a:gd name="T55" fmla="*/ 300 h 1084"/>
                <a:gd name="T56" fmla="*/ 432 w 1087"/>
                <a:gd name="T57" fmla="*/ 236 h 1084"/>
                <a:gd name="T58" fmla="*/ 307 w 1087"/>
                <a:gd name="T59" fmla="*/ 191 h 1084"/>
                <a:gd name="T60" fmla="*/ 216 w 1087"/>
                <a:gd name="T61" fmla="*/ 173 h 1084"/>
                <a:gd name="T62" fmla="*/ 124 w 1087"/>
                <a:gd name="T63" fmla="*/ 163 h 1084"/>
                <a:gd name="T64" fmla="*/ 60 w 1087"/>
                <a:gd name="T65" fmla="*/ 154 h 1084"/>
                <a:gd name="T66" fmla="*/ 22 w 1087"/>
                <a:gd name="T67" fmla="*/ 132 h 1084"/>
                <a:gd name="T68" fmla="*/ 2 w 1087"/>
                <a:gd name="T69" fmla="*/ 98 h 1084"/>
                <a:gd name="T70" fmla="*/ 3 w 1087"/>
                <a:gd name="T71" fmla="*/ 57 h 1084"/>
                <a:gd name="T72" fmla="*/ 19 w 1087"/>
                <a:gd name="T73" fmla="*/ 27 h 1084"/>
                <a:gd name="T74" fmla="*/ 48 w 1087"/>
                <a:gd name="T75" fmla="*/ 7 h 1084"/>
                <a:gd name="T76" fmla="*/ 89 w 1087"/>
                <a:gd name="T77" fmla="*/ 0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7" h="1084">
                  <a:moveTo>
                    <a:pt x="89" y="0"/>
                  </a:moveTo>
                  <a:lnTo>
                    <a:pt x="89" y="0"/>
                  </a:lnTo>
                  <a:lnTo>
                    <a:pt x="164" y="3"/>
                  </a:lnTo>
                  <a:lnTo>
                    <a:pt x="239" y="12"/>
                  </a:lnTo>
                  <a:lnTo>
                    <a:pt x="312" y="25"/>
                  </a:lnTo>
                  <a:lnTo>
                    <a:pt x="382" y="46"/>
                  </a:lnTo>
                  <a:lnTo>
                    <a:pt x="451" y="70"/>
                  </a:lnTo>
                  <a:lnTo>
                    <a:pt x="517" y="98"/>
                  </a:lnTo>
                  <a:lnTo>
                    <a:pt x="581" y="132"/>
                  </a:lnTo>
                  <a:lnTo>
                    <a:pt x="642" y="171"/>
                  </a:lnTo>
                  <a:lnTo>
                    <a:pt x="700" y="213"/>
                  </a:lnTo>
                  <a:lnTo>
                    <a:pt x="755" y="260"/>
                  </a:lnTo>
                  <a:lnTo>
                    <a:pt x="806" y="310"/>
                  </a:lnTo>
                  <a:lnTo>
                    <a:pt x="855" y="364"/>
                  </a:lnTo>
                  <a:lnTo>
                    <a:pt x="898" y="421"/>
                  </a:lnTo>
                  <a:lnTo>
                    <a:pt x="939" y="482"/>
                  </a:lnTo>
                  <a:lnTo>
                    <a:pt x="974" y="546"/>
                  </a:lnTo>
                  <a:lnTo>
                    <a:pt x="1004" y="613"/>
                  </a:lnTo>
                  <a:lnTo>
                    <a:pt x="1031" y="683"/>
                  </a:lnTo>
                  <a:lnTo>
                    <a:pt x="1052" y="755"/>
                  </a:lnTo>
                  <a:lnTo>
                    <a:pt x="1068" y="830"/>
                  </a:lnTo>
                  <a:lnTo>
                    <a:pt x="1075" y="871"/>
                  </a:lnTo>
                  <a:lnTo>
                    <a:pt x="1080" y="915"/>
                  </a:lnTo>
                  <a:lnTo>
                    <a:pt x="1085" y="953"/>
                  </a:lnTo>
                  <a:lnTo>
                    <a:pt x="1087" y="968"/>
                  </a:lnTo>
                  <a:lnTo>
                    <a:pt x="1084" y="968"/>
                  </a:lnTo>
                  <a:lnTo>
                    <a:pt x="1084" y="973"/>
                  </a:lnTo>
                  <a:lnTo>
                    <a:pt x="1084" y="994"/>
                  </a:lnTo>
                  <a:lnTo>
                    <a:pt x="1083" y="1015"/>
                  </a:lnTo>
                  <a:lnTo>
                    <a:pt x="1078" y="1034"/>
                  </a:lnTo>
                  <a:lnTo>
                    <a:pt x="1069" y="1051"/>
                  </a:lnTo>
                  <a:lnTo>
                    <a:pt x="1057" y="1065"/>
                  </a:lnTo>
                  <a:lnTo>
                    <a:pt x="1042" y="1075"/>
                  </a:lnTo>
                  <a:lnTo>
                    <a:pt x="1024" y="1082"/>
                  </a:lnTo>
                  <a:lnTo>
                    <a:pt x="1005" y="1084"/>
                  </a:lnTo>
                  <a:lnTo>
                    <a:pt x="1004" y="1084"/>
                  </a:lnTo>
                  <a:lnTo>
                    <a:pt x="986" y="1082"/>
                  </a:lnTo>
                  <a:lnTo>
                    <a:pt x="968" y="1075"/>
                  </a:lnTo>
                  <a:lnTo>
                    <a:pt x="953" y="1065"/>
                  </a:lnTo>
                  <a:lnTo>
                    <a:pt x="941" y="1051"/>
                  </a:lnTo>
                  <a:lnTo>
                    <a:pt x="932" y="1034"/>
                  </a:lnTo>
                  <a:lnTo>
                    <a:pt x="927" y="1016"/>
                  </a:lnTo>
                  <a:lnTo>
                    <a:pt x="924" y="985"/>
                  </a:lnTo>
                  <a:lnTo>
                    <a:pt x="922" y="954"/>
                  </a:lnTo>
                  <a:lnTo>
                    <a:pt x="917" y="901"/>
                  </a:lnTo>
                  <a:lnTo>
                    <a:pt x="906" y="834"/>
                  </a:lnTo>
                  <a:lnTo>
                    <a:pt x="891" y="769"/>
                  </a:lnTo>
                  <a:lnTo>
                    <a:pt x="870" y="706"/>
                  </a:lnTo>
                  <a:lnTo>
                    <a:pt x="844" y="645"/>
                  </a:lnTo>
                  <a:lnTo>
                    <a:pt x="814" y="587"/>
                  </a:lnTo>
                  <a:lnTo>
                    <a:pt x="778" y="530"/>
                  </a:lnTo>
                  <a:lnTo>
                    <a:pt x="740" y="478"/>
                  </a:lnTo>
                  <a:lnTo>
                    <a:pt x="696" y="428"/>
                  </a:lnTo>
                  <a:lnTo>
                    <a:pt x="650" y="382"/>
                  </a:lnTo>
                  <a:lnTo>
                    <a:pt x="601" y="339"/>
                  </a:lnTo>
                  <a:lnTo>
                    <a:pt x="547" y="300"/>
                  </a:lnTo>
                  <a:lnTo>
                    <a:pt x="492" y="266"/>
                  </a:lnTo>
                  <a:lnTo>
                    <a:pt x="432" y="236"/>
                  </a:lnTo>
                  <a:lnTo>
                    <a:pt x="370" y="211"/>
                  </a:lnTo>
                  <a:lnTo>
                    <a:pt x="307" y="191"/>
                  </a:lnTo>
                  <a:lnTo>
                    <a:pt x="262" y="181"/>
                  </a:lnTo>
                  <a:lnTo>
                    <a:pt x="216" y="173"/>
                  </a:lnTo>
                  <a:lnTo>
                    <a:pt x="171" y="168"/>
                  </a:lnTo>
                  <a:lnTo>
                    <a:pt x="124" y="163"/>
                  </a:lnTo>
                  <a:lnTo>
                    <a:pt x="86" y="159"/>
                  </a:lnTo>
                  <a:lnTo>
                    <a:pt x="60" y="154"/>
                  </a:lnTo>
                  <a:lnTo>
                    <a:pt x="38" y="145"/>
                  </a:lnTo>
                  <a:lnTo>
                    <a:pt x="22" y="132"/>
                  </a:lnTo>
                  <a:lnTo>
                    <a:pt x="9" y="116"/>
                  </a:lnTo>
                  <a:lnTo>
                    <a:pt x="2" y="98"/>
                  </a:lnTo>
                  <a:lnTo>
                    <a:pt x="0" y="76"/>
                  </a:lnTo>
                  <a:lnTo>
                    <a:pt x="3" y="57"/>
                  </a:lnTo>
                  <a:lnTo>
                    <a:pt x="9" y="41"/>
                  </a:lnTo>
                  <a:lnTo>
                    <a:pt x="19" y="27"/>
                  </a:lnTo>
                  <a:lnTo>
                    <a:pt x="32" y="15"/>
                  </a:lnTo>
                  <a:lnTo>
                    <a:pt x="48" y="7"/>
                  </a:lnTo>
                  <a:lnTo>
                    <a:pt x="67" y="2"/>
                  </a:lnTo>
                  <a:lnTo>
                    <a:pt x="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382" name="Группа 381">
            <a:extLst>
              <a:ext uri="{FF2B5EF4-FFF2-40B4-BE49-F238E27FC236}">
                <a16:creationId xmlns:a16="http://schemas.microsoft.com/office/drawing/2014/main" id="{08B2FF9D-12A0-4FBC-5AF1-194B1787F4AA}"/>
              </a:ext>
            </a:extLst>
          </p:cNvPr>
          <p:cNvGrpSpPr/>
          <p:nvPr/>
        </p:nvGrpSpPr>
        <p:grpSpPr>
          <a:xfrm>
            <a:off x="8734424" y="2744179"/>
            <a:ext cx="384176" cy="274638"/>
            <a:chOff x="5900738" y="3292476"/>
            <a:chExt cx="384176" cy="274638"/>
          </a:xfrm>
          <a:solidFill>
            <a:schemeClr val="accent2"/>
          </a:solidFill>
        </p:grpSpPr>
        <p:sp>
          <p:nvSpPr>
            <p:cNvPr id="383" name="Freeform 253">
              <a:extLst>
                <a:ext uri="{FF2B5EF4-FFF2-40B4-BE49-F238E27FC236}">
                  <a16:creationId xmlns:a16="http://schemas.microsoft.com/office/drawing/2014/main" id="{A78F0A24-D27C-2F36-47BF-CF696EEE5179}"/>
                </a:ext>
              </a:extLst>
            </p:cNvPr>
            <p:cNvSpPr>
              <a:spLocks noEditPoints="1"/>
            </p:cNvSpPr>
            <p:nvPr/>
          </p:nvSpPr>
          <p:spPr bwMode="auto">
            <a:xfrm>
              <a:off x="5900738" y="3314701"/>
              <a:ext cx="114300" cy="252413"/>
            </a:xfrm>
            <a:custGeom>
              <a:avLst/>
              <a:gdLst>
                <a:gd name="T0" fmla="*/ 530 w 1014"/>
                <a:gd name="T1" fmla="*/ 149 h 2226"/>
                <a:gd name="T2" fmla="*/ 432 w 1014"/>
                <a:gd name="T3" fmla="*/ 202 h 2226"/>
                <a:gd name="T4" fmla="*/ 365 w 1014"/>
                <a:gd name="T5" fmla="*/ 291 h 2226"/>
                <a:gd name="T6" fmla="*/ 339 w 1014"/>
                <a:gd name="T7" fmla="*/ 404 h 2226"/>
                <a:gd name="T8" fmla="*/ 363 w 1014"/>
                <a:gd name="T9" fmla="*/ 517 h 2226"/>
                <a:gd name="T10" fmla="*/ 430 w 1014"/>
                <a:gd name="T11" fmla="*/ 607 h 2226"/>
                <a:gd name="T12" fmla="*/ 529 w 1014"/>
                <a:gd name="T13" fmla="*/ 662 h 2226"/>
                <a:gd name="T14" fmla="*/ 647 w 1014"/>
                <a:gd name="T15" fmla="*/ 670 h 2226"/>
                <a:gd name="T16" fmla="*/ 755 w 1014"/>
                <a:gd name="T17" fmla="*/ 631 h 2226"/>
                <a:gd name="T18" fmla="*/ 834 w 1014"/>
                <a:gd name="T19" fmla="*/ 552 h 2226"/>
                <a:gd name="T20" fmla="*/ 875 w 1014"/>
                <a:gd name="T21" fmla="*/ 446 h 2226"/>
                <a:gd name="T22" fmla="*/ 866 w 1014"/>
                <a:gd name="T23" fmla="*/ 328 h 2226"/>
                <a:gd name="T24" fmla="*/ 811 w 1014"/>
                <a:gd name="T25" fmla="*/ 229 h 2226"/>
                <a:gd name="T26" fmla="*/ 721 w 1014"/>
                <a:gd name="T27" fmla="*/ 161 h 2226"/>
                <a:gd name="T28" fmla="*/ 607 w 1014"/>
                <a:gd name="T29" fmla="*/ 138 h 2226"/>
                <a:gd name="T30" fmla="*/ 694 w 1014"/>
                <a:gd name="T31" fmla="*/ 10 h 2226"/>
                <a:gd name="T32" fmla="*/ 822 w 1014"/>
                <a:gd name="T33" fmla="*/ 62 h 2226"/>
                <a:gd name="T34" fmla="*/ 923 w 1014"/>
                <a:gd name="T35" fmla="*/ 148 h 2226"/>
                <a:gd name="T36" fmla="*/ 982 w 1014"/>
                <a:gd name="T37" fmla="*/ 247 h 2226"/>
                <a:gd name="T38" fmla="*/ 1011 w 1014"/>
                <a:gd name="T39" fmla="*/ 361 h 2226"/>
                <a:gd name="T40" fmla="*/ 1006 w 1014"/>
                <a:gd name="T41" fmla="*/ 483 h 2226"/>
                <a:gd name="T42" fmla="*/ 962 w 1014"/>
                <a:gd name="T43" fmla="*/ 604 h 2226"/>
                <a:gd name="T44" fmla="*/ 872 w 1014"/>
                <a:gd name="T45" fmla="*/ 716 h 2226"/>
                <a:gd name="T46" fmla="*/ 935 w 1014"/>
                <a:gd name="T47" fmla="*/ 759 h 2226"/>
                <a:gd name="T48" fmla="*/ 946 w 1014"/>
                <a:gd name="T49" fmla="*/ 809 h 2226"/>
                <a:gd name="T50" fmla="*/ 916 w 1014"/>
                <a:gd name="T51" fmla="*/ 852 h 2226"/>
                <a:gd name="T52" fmla="*/ 866 w 1014"/>
                <a:gd name="T53" fmla="*/ 862 h 2226"/>
                <a:gd name="T54" fmla="*/ 740 w 1014"/>
                <a:gd name="T55" fmla="*/ 819 h 2226"/>
                <a:gd name="T56" fmla="*/ 574 w 1014"/>
                <a:gd name="T57" fmla="*/ 808 h 2226"/>
                <a:gd name="T58" fmla="*/ 415 w 1014"/>
                <a:gd name="T59" fmla="*/ 836 h 2226"/>
                <a:gd name="T60" fmla="*/ 288 w 1014"/>
                <a:gd name="T61" fmla="*/ 908 h 2226"/>
                <a:gd name="T62" fmla="*/ 194 w 1014"/>
                <a:gd name="T63" fmla="*/ 1018 h 2226"/>
                <a:gd name="T64" fmla="*/ 144 w 1014"/>
                <a:gd name="T65" fmla="*/ 1154 h 2226"/>
                <a:gd name="T66" fmla="*/ 136 w 1014"/>
                <a:gd name="T67" fmla="*/ 1662 h 2226"/>
                <a:gd name="T68" fmla="*/ 148 w 1014"/>
                <a:gd name="T69" fmla="*/ 1958 h 2226"/>
                <a:gd name="T70" fmla="*/ 197 w 1014"/>
                <a:gd name="T71" fmla="*/ 2035 h 2226"/>
                <a:gd name="T72" fmla="*/ 279 w 1014"/>
                <a:gd name="T73" fmla="*/ 2079 h 2226"/>
                <a:gd name="T74" fmla="*/ 599 w 1014"/>
                <a:gd name="T75" fmla="*/ 2090 h 2226"/>
                <a:gd name="T76" fmla="*/ 891 w 1014"/>
                <a:gd name="T77" fmla="*/ 2092 h 2226"/>
                <a:gd name="T78" fmla="*/ 933 w 1014"/>
                <a:gd name="T79" fmla="*/ 2116 h 2226"/>
                <a:gd name="T80" fmla="*/ 946 w 1014"/>
                <a:gd name="T81" fmla="*/ 2161 h 2226"/>
                <a:gd name="T82" fmla="*/ 927 w 1014"/>
                <a:gd name="T83" fmla="*/ 2206 h 2226"/>
                <a:gd name="T84" fmla="*/ 883 w 1014"/>
                <a:gd name="T85" fmla="*/ 2224 h 2226"/>
                <a:gd name="T86" fmla="*/ 306 w 1014"/>
                <a:gd name="T87" fmla="*/ 2223 h 2226"/>
                <a:gd name="T88" fmla="*/ 185 w 1014"/>
                <a:gd name="T89" fmla="*/ 2192 h 2226"/>
                <a:gd name="T90" fmla="*/ 85 w 1014"/>
                <a:gd name="T91" fmla="*/ 2113 h 2226"/>
                <a:gd name="T92" fmla="*/ 19 w 1014"/>
                <a:gd name="T93" fmla="*/ 2000 h 2226"/>
                <a:gd name="T94" fmla="*/ 0 w 1014"/>
                <a:gd name="T95" fmla="*/ 1941 h 2226"/>
                <a:gd name="T96" fmla="*/ 20 w 1014"/>
                <a:gd name="T97" fmla="*/ 1091 h 2226"/>
                <a:gd name="T98" fmla="*/ 77 w 1014"/>
                <a:gd name="T99" fmla="*/ 950 h 2226"/>
                <a:gd name="T100" fmla="*/ 177 w 1014"/>
                <a:gd name="T101" fmla="*/ 824 h 2226"/>
                <a:gd name="T102" fmla="*/ 314 w 1014"/>
                <a:gd name="T103" fmla="*/ 732 h 2226"/>
                <a:gd name="T104" fmla="*/ 341 w 1014"/>
                <a:gd name="T105" fmla="*/ 717 h 2226"/>
                <a:gd name="T106" fmla="*/ 307 w 1014"/>
                <a:gd name="T107" fmla="*/ 677 h 2226"/>
                <a:gd name="T108" fmla="*/ 229 w 1014"/>
                <a:gd name="T109" fmla="*/ 553 h 2226"/>
                <a:gd name="T110" fmla="*/ 202 w 1014"/>
                <a:gd name="T111" fmla="*/ 409 h 2226"/>
                <a:gd name="T112" fmla="*/ 224 w 1014"/>
                <a:gd name="T113" fmla="*/ 271 h 2226"/>
                <a:gd name="T114" fmla="*/ 286 w 1014"/>
                <a:gd name="T115" fmla="*/ 158 h 2226"/>
                <a:gd name="T116" fmla="*/ 386 w 1014"/>
                <a:gd name="T117" fmla="*/ 66 h 2226"/>
                <a:gd name="T118" fmla="*/ 513 w 1014"/>
                <a:gd name="T119" fmla="*/ 12 h 2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4" h="2226">
                  <a:moveTo>
                    <a:pt x="607" y="138"/>
                  </a:moveTo>
                  <a:lnTo>
                    <a:pt x="568" y="140"/>
                  </a:lnTo>
                  <a:lnTo>
                    <a:pt x="530" y="149"/>
                  </a:lnTo>
                  <a:lnTo>
                    <a:pt x="495" y="161"/>
                  </a:lnTo>
                  <a:lnTo>
                    <a:pt x="461" y="180"/>
                  </a:lnTo>
                  <a:lnTo>
                    <a:pt x="432" y="202"/>
                  </a:lnTo>
                  <a:lnTo>
                    <a:pt x="406" y="228"/>
                  </a:lnTo>
                  <a:lnTo>
                    <a:pt x="383" y="258"/>
                  </a:lnTo>
                  <a:lnTo>
                    <a:pt x="365" y="291"/>
                  </a:lnTo>
                  <a:lnTo>
                    <a:pt x="352" y="326"/>
                  </a:lnTo>
                  <a:lnTo>
                    <a:pt x="342" y="363"/>
                  </a:lnTo>
                  <a:lnTo>
                    <a:pt x="339" y="404"/>
                  </a:lnTo>
                  <a:lnTo>
                    <a:pt x="342" y="443"/>
                  </a:lnTo>
                  <a:lnTo>
                    <a:pt x="350" y="481"/>
                  </a:lnTo>
                  <a:lnTo>
                    <a:pt x="363" y="517"/>
                  </a:lnTo>
                  <a:lnTo>
                    <a:pt x="381" y="550"/>
                  </a:lnTo>
                  <a:lnTo>
                    <a:pt x="404" y="580"/>
                  </a:lnTo>
                  <a:lnTo>
                    <a:pt x="430" y="607"/>
                  </a:lnTo>
                  <a:lnTo>
                    <a:pt x="460" y="630"/>
                  </a:lnTo>
                  <a:lnTo>
                    <a:pt x="494" y="647"/>
                  </a:lnTo>
                  <a:lnTo>
                    <a:pt x="529" y="662"/>
                  </a:lnTo>
                  <a:lnTo>
                    <a:pt x="567" y="670"/>
                  </a:lnTo>
                  <a:lnTo>
                    <a:pt x="607" y="673"/>
                  </a:lnTo>
                  <a:lnTo>
                    <a:pt x="647" y="670"/>
                  </a:lnTo>
                  <a:lnTo>
                    <a:pt x="686" y="662"/>
                  </a:lnTo>
                  <a:lnTo>
                    <a:pt x="721" y="648"/>
                  </a:lnTo>
                  <a:lnTo>
                    <a:pt x="755" y="631"/>
                  </a:lnTo>
                  <a:lnTo>
                    <a:pt x="785" y="608"/>
                  </a:lnTo>
                  <a:lnTo>
                    <a:pt x="811" y="582"/>
                  </a:lnTo>
                  <a:lnTo>
                    <a:pt x="834" y="552"/>
                  </a:lnTo>
                  <a:lnTo>
                    <a:pt x="852" y="519"/>
                  </a:lnTo>
                  <a:lnTo>
                    <a:pt x="865" y="483"/>
                  </a:lnTo>
                  <a:lnTo>
                    <a:pt x="875" y="446"/>
                  </a:lnTo>
                  <a:lnTo>
                    <a:pt x="877" y="405"/>
                  </a:lnTo>
                  <a:lnTo>
                    <a:pt x="875" y="365"/>
                  </a:lnTo>
                  <a:lnTo>
                    <a:pt x="866" y="328"/>
                  </a:lnTo>
                  <a:lnTo>
                    <a:pt x="853" y="292"/>
                  </a:lnTo>
                  <a:lnTo>
                    <a:pt x="834" y="258"/>
                  </a:lnTo>
                  <a:lnTo>
                    <a:pt x="811" y="229"/>
                  </a:lnTo>
                  <a:lnTo>
                    <a:pt x="785" y="202"/>
                  </a:lnTo>
                  <a:lnTo>
                    <a:pt x="755" y="180"/>
                  </a:lnTo>
                  <a:lnTo>
                    <a:pt x="721" y="161"/>
                  </a:lnTo>
                  <a:lnTo>
                    <a:pt x="686" y="148"/>
                  </a:lnTo>
                  <a:lnTo>
                    <a:pt x="648" y="140"/>
                  </a:lnTo>
                  <a:lnTo>
                    <a:pt x="607" y="138"/>
                  </a:lnTo>
                  <a:close/>
                  <a:moveTo>
                    <a:pt x="604" y="0"/>
                  </a:moveTo>
                  <a:lnTo>
                    <a:pt x="649" y="2"/>
                  </a:lnTo>
                  <a:lnTo>
                    <a:pt x="694" y="10"/>
                  </a:lnTo>
                  <a:lnTo>
                    <a:pt x="739" y="22"/>
                  </a:lnTo>
                  <a:lnTo>
                    <a:pt x="782" y="40"/>
                  </a:lnTo>
                  <a:lnTo>
                    <a:pt x="822" y="62"/>
                  </a:lnTo>
                  <a:lnTo>
                    <a:pt x="861" y="89"/>
                  </a:lnTo>
                  <a:lnTo>
                    <a:pt x="898" y="121"/>
                  </a:lnTo>
                  <a:lnTo>
                    <a:pt x="923" y="148"/>
                  </a:lnTo>
                  <a:lnTo>
                    <a:pt x="946" y="179"/>
                  </a:lnTo>
                  <a:lnTo>
                    <a:pt x="965" y="212"/>
                  </a:lnTo>
                  <a:lnTo>
                    <a:pt x="982" y="247"/>
                  </a:lnTo>
                  <a:lnTo>
                    <a:pt x="995" y="284"/>
                  </a:lnTo>
                  <a:lnTo>
                    <a:pt x="1005" y="322"/>
                  </a:lnTo>
                  <a:lnTo>
                    <a:pt x="1011" y="361"/>
                  </a:lnTo>
                  <a:lnTo>
                    <a:pt x="1014" y="402"/>
                  </a:lnTo>
                  <a:lnTo>
                    <a:pt x="1012" y="442"/>
                  </a:lnTo>
                  <a:lnTo>
                    <a:pt x="1006" y="483"/>
                  </a:lnTo>
                  <a:lnTo>
                    <a:pt x="997" y="524"/>
                  </a:lnTo>
                  <a:lnTo>
                    <a:pt x="982" y="564"/>
                  </a:lnTo>
                  <a:lnTo>
                    <a:pt x="962" y="604"/>
                  </a:lnTo>
                  <a:lnTo>
                    <a:pt x="937" y="643"/>
                  </a:lnTo>
                  <a:lnTo>
                    <a:pt x="908" y="681"/>
                  </a:lnTo>
                  <a:lnTo>
                    <a:pt x="872" y="716"/>
                  </a:lnTo>
                  <a:lnTo>
                    <a:pt x="906" y="733"/>
                  </a:lnTo>
                  <a:lnTo>
                    <a:pt x="923" y="745"/>
                  </a:lnTo>
                  <a:lnTo>
                    <a:pt x="935" y="759"/>
                  </a:lnTo>
                  <a:lnTo>
                    <a:pt x="943" y="774"/>
                  </a:lnTo>
                  <a:lnTo>
                    <a:pt x="947" y="791"/>
                  </a:lnTo>
                  <a:lnTo>
                    <a:pt x="946" y="809"/>
                  </a:lnTo>
                  <a:lnTo>
                    <a:pt x="939" y="826"/>
                  </a:lnTo>
                  <a:lnTo>
                    <a:pt x="929" y="841"/>
                  </a:lnTo>
                  <a:lnTo>
                    <a:pt x="916" y="852"/>
                  </a:lnTo>
                  <a:lnTo>
                    <a:pt x="901" y="860"/>
                  </a:lnTo>
                  <a:lnTo>
                    <a:pt x="884" y="863"/>
                  </a:lnTo>
                  <a:lnTo>
                    <a:pt x="866" y="862"/>
                  </a:lnTo>
                  <a:lnTo>
                    <a:pt x="847" y="856"/>
                  </a:lnTo>
                  <a:lnTo>
                    <a:pt x="794" y="834"/>
                  </a:lnTo>
                  <a:lnTo>
                    <a:pt x="740" y="819"/>
                  </a:lnTo>
                  <a:lnTo>
                    <a:pt x="685" y="810"/>
                  </a:lnTo>
                  <a:lnTo>
                    <a:pt x="630" y="807"/>
                  </a:lnTo>
                  <a:lnTo>
                    <a:pt x="574" y="808"/>
                  </a:lnTo>
                  <a:lnTo>
                    <a:pt x="519" y="814"/>
                  </a:lnTo>
                  <a:lnTo>
                    <a:pt x="463" y="823"/>
                  </a:lnTo>
                  <a:lnTo>
                    <a:pt x="415" y="836"/>
                  </a:lnTo>
                  <a:lnTo>
                    <a:pt x="370" y="855"/>
                  </a:lnTo>
                  <a:lnTo>
                    <a:pt x="328" y="878"/>
                  </a:lnTo>
                  <a:lnTo>
                    <a:pt x="288" y="908"/>
                  </a:lnTo>
                  <a:lnTo>
                    <a:pt x="253" y="940"/>
                  </a:lnTo>
                  <a:lnTo>
                    <a:pt x="221" y="977"/>
                  </a:lnTo>
                  <a:lnTo>
                    <a:pt x="194" y="1018"/>
                  </a:lnTo>
                  <a:lnTo>
                    <a:pt x="171" y="1061"/>
                  </a:lnTo>
                  <a:lnTo>
                    <a:pt x="154" y="1106"/>
                  </a:lnTo>
                  <a:lnTo>
                    <a:pt x="144" y="1154"/>
                  </a:lnTo>
                  <a:lnTo>
                    <a:pt x="140" y="1203"/>
                  </a:lnTo>
                  <a:lnTo>
                    <a:pt x="136" y="1433"/>
                  </a:lnTo>
                  <a:lnTo>
                    <a:pt x="136" y="1662"/>
                  </a:lnTo>
                  <a:lnTo>
                    <a:pt x="138" y="1891"/>
                  </a:lnTo>
                  <a:lnTo>
                    <a:pt x="141" y="1925"/>
                  </a:lnTo>
                  <a:lnTo>
                    <a:pt x="148" y="1958"/>
                  </a:lnTo>
                  <a:lnTo>
                    <a:pt x="161" y="1987"/>
                  </a:lnTo>
                  <a:lnTo>
                    <a:pt x="176" y="2012"/>
                  </a:lnTo>
                  <a:lnTo>
                    <a:pt x="197" y="2035"/>
                  </a:lnTo>
                  <a:lnTo>
                    <a:pt x="221" y="2053"/>
                  </a:lnTo>
                  <a:lnTo>
                    <a:pt x="248" y="2068"/>
                  </a:lnTo>
                  <a:lnTo>
                    <a:pt x="279" y="2079"/>
                  </a:lnTo>
                  <a:lnTo>
                    <a:pt x="312" y="2086"/>
                  </a:lnTo>
                  <a:lnTo>
                    <a:pt x="348" y="2089"/>
                  </a:lnTo>
                  <a:lnTo>
                    <a:pt x="599" y="2090"/>
                  </a:lnTo>
                  <a:lnTo>
                    <a:pt x="851" y="2089"/>
                  </a:lnTo>
                  <a:lnTo>
                    <a:pt x="871" y="2090"/>
                  </a:lnTo>
                  <a:lnTo>
                    <a:pt x="891" y="2092"/>
                  </a:lnTo>
                  <a:lnTo>
                    <a:pt x="908" y="2097"/>
                  </a:lnTo>
                  <a:lnTo>
                    <a:pt x="922" y="2104"/>
                  </a:lnTo>
                  <a:lnTo>
                    <a:pt x="933" y="2116"/>
                  </a:lnTo>
                  <a:lnTo>
                    <a:pt x="940" y="2129"/>
                  </a:lnTo>
                  <a:lnTo>
                    <a:pt x="944" y="2145"/>
                  </a:lnTo>
                  <a:lnTo>
                    <a:pt x="946" y="2161"/>
                  </a:lnTo>
                  <a:lnTo>
                    <a:pt x="942" y="2178"/>
                  </a:lnTo>
                  <a:lnTo>
                    <a:pt x="936" y="2194"/>
                  </a:lnTo>
                  <a:lnTo>
                    <a:pt x="927" y="2206"/>
                  </a:lnTo>
                  <a:lnTo>
                    <a:pt x="914" y="2216"/>
                  </a:lnTo>
                  <a:lnTo>
                    <a:pt x="900" y="2222"/>
                  </a:lnTo>
                  <a:lnTo>
                    <a:pt x="883" y="2224"/>
                  </a:lnTo>
                  <a:lnTo>
                    <a:pt x="691" y="2225"/>
                  </a:lnTo>
                  <a:lnTo>
                    <a:pt x="498" y="2226"/>
                  </a:lnTo>
                  <a:lnTo>
                    <a:pt x="306" y="2223"/>
                  </a:lnTo>
                  <a:lnTo>
                    <a:pt x="264" y="2219"/>
                  </a:lnTo>
                  <a:lnTo>
                    <a:pt x="223" y="2207"/>
                  </a:lnTo>
                  <a:lnTo>
                    <a:pt x="185" y="2192"/>
                  </a:lnTo>
                  <a:lnTo>
                    <a:pt x="148" y="2170"/>
                  </a:lnTo>
                  <a:lnTo>
                    <a:pt x="115" y="2143"/>
                  </a:lnTo>
                  <a:lnTo>
                    <a:pt x="85" y="2113"/>
                  </a:lnTo>
                  <a:lnTo>
                    <a:pt x="58" y="2078"/>
                  </a:lnTo>
                  <a:lnTo>
                    <a:pt x="37" y="2041"/>
                  </a:lnTo>
                  <a:lnTo>
                    <a:pt x="19" y="2000"/>
                  </a:lnTo>
                  <a:lnTo>
                    <a:pt x="6" y="1958"/>
                  </a:lnTo>
                  <a:lnTo>
                    <a:pt x="3" y="1949"/>
                  </a:lnTo>
                  <a:lnTo>
                    <a:pt x="0" y="1941"/>
                  </a:lnTo>
                  <a:lnTo>
                    <a:pt x="0" y="1170"/>
                  </a:lnTo>
                  <a:lnTo>
                    <a:pt x="9" y="1130"/>
                  </a:lnTo>
                  <a:lnTo>
                    <a:pt x="20" y="1091"/>
                  </a:lnTo>
                  <a:lnTo>
                    <a:pt x="31" y="1051"/>
                  </a:lnTo>
                  <a:lnTo>
                    <a:pt x="52" y="999"/>
                  </a:lnTo>
                  <a:lnTo>
                    <a:pt x="77" y="950"/>
                  </a:lnTo>
                  <a:lnTo>
                    <a:pt x="106" y="904"/>
                  </a:lnTo>
                  <a:lnTo>
                    <a:pt x="140" y="863"/>
                  </a:lnTo>
                  <a:lnTo>
                    <a:pt x="177" y="824"/>
                  </a:lnTo>
                  <a:lnTo>
                    <a:pt x="219" y="790"/>
                  </a:lnTo>
                  <a:lnTo>
                    <a:pt x="265" y="759"/>
                  </a:lnTo>
                  <a:lnTo>
                    <a:pt x="314" y="732"/>
                  </a:lnTo>
                  <a:lnTo>
                    <a:pt x="340" y="719"/>
                  </a:lnTo>
                  <a:lnTo>
                    <a:pt x="340" y="718"/>
                  </a:lnTo>
                  <a:lnTo>
                    <a:pt x="341" y="717"/>
                  </a:lnTo>
                  <a:lnTo>
                    <a:pt x="342" y="716"/>
                  </a:lnTo>
                  <a:lnTo>
                    <a:pt x="343" y="714"/>
                  </a:lnTo>
                  <a:lnTo>
                    <a:pt x="307" y="677"/>
                  </a:lnTo>
                  <a:lnTo>
                    <a:pt x="276" y="638"/>
                  </a:lnTo>
                  <a:lnTo>
                    <a:pt x="249" y="596"/>
                  </a:lnTo>
                  <a:lnTo>
                    <a:pt x="229" y="553"/>
                  </a:lnTo>
                  <a:lnTo>
                    <a:pt x="214" y="507"/>
                  </a:lnTo>
                  <a:lnTo>
                    <a:pt x="206" y="459"/>
                  </a:lnTo>
                  <a:lnTo>
                    <a:pt x="202" y="409"/>
                  </a:lnTo>
                  <a:lnTo>
                    <a:pt x="205" y="357"/>
                  </a:lnTo>
                  <a:lnTo>
                    <a:pt x="212" y="312"/>
                  </a:lnTo>
                  <a:lnTo>
                    <a:pt x="224" y="271"/>
                  </a:lnTo>
                  <a:lnTo>
                    <a:pt x="240" y="231"/>
                  </a:lnTo>
                  <a:lnTo>
                    <a:pt x="261" y="193"/>
                  </a:lnTo>
                  <a:lnTo>
                    <a:pt x="286" y="158"/>
                  </a:lnTo>
                  <a:lnTo>
                    <a:pt x="315" y="125"/>
                  </a:lnTo>
                  <a:lnTo>
                    <a:pt x="349" y="95"/>
                  </a:lnTo>
                  <a:lnTo>
                    <a:pt x="386" y="66"/>
                  </a:lnTo>
                  <a:lnTo>
                    <a:pt x="427" y="43"/>
                  </a:lnTo>
                  <a:lnTo>
                    <a:pt x="470" y="24"/>
                  </a:lnTo>
                  <a:lnTo>
                    <a:pt x="513" y="12"/>
                  </a:lnTo>
                  <a:lnTo>
                    <a:pt x="558" y="3"/>
                  </a:lnTo>
                  <a:lnTo>
                    <a:pt x="6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4" name="Freeform 254">
              <a:extLst>
                <a:ext uri="{FF2B5EF4-FFF2-40B4-BE49-F238E27FC236}">
                  <a16:creationId xmlns:a16="http://schemas.microsoft.com/office/drawing/2014/main" id="{9BC57595-11AC-145F-C7A0-EC797C9EC0D2}"/>
                </a:ext>
              </a:extLst>
            </p:cNvPr>
            <p:cNvSpPr>
              <a:spLocks noEditPoints="1"/>
            </p:cNvSpPr>
            <p:nvPr/>
          </p:nvSpPr>
          <p:spPr bwMode="auto">
            <a:xfrm>
              <a:off x="6024563" y="3292476"/>
              <a:ext cx="146050" cy="274638"/>
            </a:xfrm>
            <a:custGeom>
              <a:avLst/>
              <a:gdLst>
                <a:gd name="T0" fmla="*/ 511 w 1287"/>
                <a:gd name="T1" fmla="*/ 882 h 2427"/>
                <a:gd name="T2" fmla="*/ 327 w 1287"/>
                <a:gd name="T3" fmla="*/ 947 h 2427"/>
                <a:gd name="T4" fmla="*/ 199 w 1287"/>
                <a:gd name="T5" fmla="*/ 1079 h 2427"/>
                <a:gd name="T6" fmla="*/ 140 w 1287"/>
                <a:gd name="T7" fmla="*/ 1263 h 2427"/>
                <a:gd name="T8" fmla="*/ 147 w 1287"/>
                <a:gd name="T9" fmla="*/ 2146 h 2427"/>
                <a:gd name="T10" fmla="*/ 220 w 1287"/>
                <a:gd name="T11" fmla="*/ 2251 h 2427"/>
                <a:gd name="T12" fmla="*/ 354 w 1287"/>
                <a:gd name="T13" fmla="*/ 2290 h 2427"/>
                <a:gd name="T14" fmla="*/ 1039 w 1287"/>
                <a:gd name="T15" fmla="*/ 2268 h 2427"/>
                <a:gd name="T16" fmla="*/ 1129 w 1287"/>
                <a:gd name="T17" fmla="*/ 2177 h 2427"/>
                <a:gd name="T18" fmla="*/ 1151 w 1287"/>
                <a:gd name="T19" fmla="*/ 1687 h 2427"/>
                <a:gd name="T20" fmla="*/ 1140 w 1287"/>
                <a:gd name="T21" fmla="*/ 1207 h 2427"/>
                <a:gd name="T22" fmla="*/ 1062 w 1287"/>
                <a:gd name="T23" fmla="*/ 1043 h 2427"/>
                <a:gd name="T24" fmla="*/ 926 w 1287"/>
                <a:gd name="T25" fmla="*/ 926 h 2427"/>
                <a:gd name="T26" fmla="*/ 730 w 1287"/>
                <a:gd name="T27" fmla="*/ 874 h 2427"/>
                <a:gd name="T28" fmla="*/ 556 w 1287"/>
                <a:gd name="T29" fmla="*/ 149 h 2427"/>
                <a:gd name="T30" fmla="*/ 414 w 1287"/>
                <a:gd name="T31" fmla="*/ 241 h 2427"/>
                <a:gd name="T32" fmla="*/ 343 w 1287"/>
                <a:gd name="T33" fmla="*/ 395 h 2427"/>
                <a:gd name="T34" fmla="*/ 369 w 1287"/>
                <a:gd name="T35" fmla="*/ 566 h 2427"/>
                <a:gd name="T36" fmla="*/ 480 w 1287"/>
                <a:gd name="T37" fmla="*/ 691 h 2427"/>
                <a:gd name="T38" fmla="*/ 646 w 1287"/>
                <a:gd name="T39" fmla="*/ 739 h 2427"/>
                <a:gd name="T40" fmla="*/ 810 w 1287"/>
                <a:gd name="T41" fmla="*/ 690 h 2427"/>
                <a:gd name="T42" fmla="*/ 919 w 1287"/>
                <a:gd name="T43" fmla="*/ 564 h 2427"/>
                <a:gd name="T44" fmla="*/ 944 w 1287"/>
                <a:gd name="T45" fmla="*/ 394 h 2427"/>
                <a:gd name="T46" fmla="*/ 873 w 1287"/>
                <a:gd name="T47" fmla="*/ 240 h 2427"/>
                <a:gd name="T48" fmla="*/ 732 w 1287"/>
                <a:gd name="T49" fmla="*/ 149 h 2427"/>
                <a:gd name="T50" fmla="*/ 690 w 1287"/>
                <a:gd name="T51" fmla="*/ 2 h 2427"/>
                <a:gd name="T52" fmla="*/ 865 w 1287"/>
                <a:gd name="T53" fmla="*/ 59 h 2427"/>
                <a:gd name="T54" fmla="*/ 995 w 1287"/>
                <a:gd name="T55" fmla="*/ 173 h 2427"/>
                <a:gd name="T56" fmla="*/ 1067 w 1287"/>
                <a:gd name="T57" fmla="*/ 318 h 2427"/>
                <a:gd name="T58" fmla="*/ 1082 w 1287"/>
                <a:gd name="T59" fmla="*/ 485 h 2427"/>
                <a:gd name="T60" fmla="*/ 1028 w 1287"/>
                <a:gd name="T61" fmla="*/ 656 h 2427"/>
                <a:gd name="T62" fmla="*/ 969 w 1287"/>
                <a:gd name="T63" fmla="*/ 796 h 2427"/>
                <a:gd name="T64" fmla="*/ 1124 w 1287"/>
                <a:gd name="T65" fmla="*/ 908 h 2427"/>
                <a:gd name="T66" fmla="*/ 1247 w 1287"/>
                <a:gd name="T67" fmla="*/ 1092 h 2427"/>
                <a:gd name="T68" fmla="*/ 1287 w 1287"/>
                <a:gd name="T69" fmla="*/ 1316 h 2427"/>
                <a:gd name="T70" fmla="*/ 1275 w 1287"/>
                <a:gd name="T71" fmla="*/ 2169 h 2427"/>
                <a:gd name="T72" fmla="*/ 1195 w 1287"/>
                <a:gd name="T73" fmla="*/ 2321 h 2427"/>
                <a:gd name="T74" fmla="*/ 1046 w 1287"/>
                <a:gd name="T75" fmla="*/ 2410 h 2427"/>
                <a:gd name="T76" fmla="*/ 746 w 1287"/>
                <a:gd name="T77" fmla="*/ 2425 h 2427"/>
                <a:gd name="T78" fmla="*/ 281 w 1287"/>
                <a:gd name="T79" fmla="*/ 2421 h 2427"/>
                <a:gd name="T80" fmla="*/ 142 w 1287"/>
                <a:gd name="T81" fmla="*/ 2361 h 2427"/>
                <a:gd name="T82" fmla="*/ 41 w 1287"/>
                <a:gd name="T83" fmla="*/ 2248 h 2427"/>
                <a:gd name="T84" fmla="*/ 2 w 1287"/>
                <a:gd name="T85" fmla="*/ 2089 h 2427"/>
                <a:gd name="T86" fmla="*/ 5 w 1287"/>
                <a:gd name="T87" fmla="*/ 1265 h 2427"/>
                <a:gd name="T88" fmla="*/ 50 w 1287"/>
                <a:gd name="T89" fmla="*/ 1066 h 2427"/>
                <a:gd name="T90" fmla="*/ 161 w 1287"/>
                <a:gd name="T91" fmla="*/ 908 h 2427"/>
                <a:gd name="T92" fmla="*/ 331 w 1287"/>
                <a:gd name="T93" fmla="*/ 790 h 2427"/>
                <a:gd name="T94" fmla="*/ 357 w 1287"/>
                <a:gd name="T95" fmla="*/ 778 h 2427"/>
                <a:gd name="T96" fmla="*/ 262 w 1287"/>
                <a:gd name="T97" fmla="*/ 657 h 2427"/>
                <a:gd name="T98" fmla="*/ 207 w 1287"/>
                <a:gd name="T99" fmla="*/ 485 h 2427"/>
                <a:gd name="T100" fmla="*/ 222 w 1287"/>
                <a:gd name="T101" fmla="*/ 318 h 2427"/>
                <a:gd name="T102" fmla="*/ 293 w 1287"/>
                <a:gd name="T103" fmla="*/ 173 h 2427"/>
                <a:gd name="T104" fmla="*/ 423 w 1287"/>
                <a:gd name="T105" fmla="*/ 60 h 2427"/>
                <a:gd name="T106" fmla="*/ 598 w 1287"/>
                <a:gd name="T107" fmla="*/ 2 h 2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87" h="2427">
                  <a:moveTo>
                    <a:pt x="675" y="871"/>
                  </a:moveTo>
                  <a:lnTo>
                    <a:pt x="620" y="872"/>
                  </a:lnTo>
                  <a:lnTo>
                    <a:pt x="566" y="875"/>
                  </a:lnTo>
                  <a:lnTo>
                    <a:pt x="511" y="882"/>
                  </a:lnTo>
                  <a:lnTo>
                    <a:pt x="461" y="890"/>
                  </a:lnTo>
                  <a:lnTo>
                    <a:pt x="413" y="905"/>
                  </a:lnTo>
                  <a:lnTo>
                    <a:pt x="368" y="923"/>
                  </a:lnTo>
                  <a:lnTo>
                    <a:pt x="327" y="947"/>
                  </a:lnTo>
                  <a:lnTo>
                    <a:pt x="289" y="974"/>
                  </a:lnTo>
                  <a:lnTo>
                    <a:pt x="256" y="1006"/>
                  </a:lnTo>
                  <a:lnTo>
                    <a:pt x="225" y="1041"/>
                  </a:lnTo>
                  <a:lnTo>
                    <a:pt x="199" y="1079"/>
                  </a:lnTo>
                  <a:lnTo>
                    <a:pt x="177" y="1121"/>
                  </a:lnTo>
                  <a:lnTo>
                    <a:pt x="160" y="1166"/>
                  </a:lnTo>
                  <a:lnTo>
                    <a:pt x="147" y="1214"/>
                  </a:lnTo>
                  <a:lnTo>
                    <a:pt x="140" y="1263"/>
                  </a:lnTo>
                  <a:lnTo>
                    <a:pt x="137" y="1314"/>
                  </a:lnTo>
                  <a:lnTo>
                    <a:pt x="137" y="2072"/>
                  </a:lnTo>
                  <a:lnTo>
                    <a:pt x="140" y="2111"/>
                  </a:lnTo>
                  <a:lnTo>
                    <a:pt x="147" y="2146"/>
                  </a:lnTo>
                  <a:lnTo>
                    <a:pt x="159" y="2177"/>
                  </a:lnTo>
                  <a:lnTo>
                    <a:pt x="175" y="2206"/>
                  </a:lnTo>
                  <a:lnTo>
                    <a:pt x="195" y="2230"/>
                  </a:lnTo>
                  <a:lnTo>
                    <a:pt x="220" y="2251"/>
                  </a:lnTo>
                  <a:lnTo>
                    <a:pt x="248" y="2268"/>
                  </a:lnTo>
                  <a:lnTo>
                    <a:pt x="281" y="2279"/>
                  </a:lnTo>
                  <a:lnTo>
                    <a:pt x="315" y="2288"/>
                  </a:lnTo>
                  <a:lnTo>
                    <a:pt x="354" y="2290"/>
                  </a:lnTo>
                  <a:lnTo>
                    <a:pt x="934" y="2290"/>
                  </a:lnTo>
                  <a:lnTo>
                    <a:pt x="973" y="2288"/>
                  </a:lnTo>
                  <a:lnTo>
                    <a:pt x="1007" y="2279"/>
                  </a:lnTo>
                  <a:lnTo>
                    <a:pt x="1039" y="2268"/>
                  </a:lnTo>
                  <a:lnTo>
                    <a:pt x="1068" y="2251"/>
                  </a:lnTo>
                  <a:lnTo>
                    <a:pt x="1093" y="2230"/>
                  </a:lnTo>
                  <a:lnTo>
                    <a:pt x="1112" y="2206"/>
                  </a:lnTo>
                  <a:lnTo>
                    <a:pt x="1129" y="2177"/>
                  </a:lnTo>
                  <a:lnTo>
                    <a:pt x="1141" y="2146"/>
                  </a:lnTo>
                  <a:lnTo>
                    <a:pt x="1148" y="2111"/>
                  </a:lnTo>
                  <a:lnTo>
                    <a:pt x="1151" y="2072"/>
                  </a:lnTo>
                  <a:lnTo>
                    <a:pt x="1151" y="1687"/>
                  </a:lnTo>
                  <a:lnTo>
                    <a:pt x="1151" y="1495"/>
                  </a:lnTo>
                  <a:lnTo>
                    <a:pt x="1151" y="1302"/>
                  </a:lnTo>
                  <a:lnTo>
                    <a:pt x="1148" y="1254"/>
                  </a:lnTo>
                  <a:lnTo>
                    <a:pt x="1140" y="1207"/>
                  </a:lnTo>
                  <a:lnTo>
                    <a:pt x="1127" y="1163"/>
                  </a:lnTo>
                  <a:lnTo>
                    <a:pt x="1109" y="1121"/>
                  </a:lnTo>
                  <a:lnTo>
                    <a:pt x="1088" y="1080"/>
                  </a:lnTo>
                  <a:lnTo>
                    <a:pt x="1062" y="1043"/>
                  </a:lnTo>
                  <a:lnTo>
                    <a:pt x="1033" y="1009"/>
                  </a:lnTo>
                  <a:lnTo>
                    <a:pt x="1001" y="977"/>
                  </a:lnTo>
                  <a:lnTo>
                    <a:pt x="964" y="950"/>
                  </a:lnTo>
                  <a:lnTo>
                    <a:pt x="926" y="926"/>
                  </a:lnTo>
                  <a:lnTo>
                    <a:pt x="883" y="907"/>
                  </a:lnTo>
                  <a:lnTo>
                    <a:pt x="839" y="892"/>
                  </a:lnTo>
                  <a:lnTo>
                    <a:pt x="785" y="881"/>
                  </a:lnTo>
                  <a:lnTo>
                    <a:pt x="730" y="874"/>
                  </a:lnTo>
                  <a:lnTo>
                    <a:pt x="675" y="871"/>
                  </a:lnTo>
                  <a:close/>
                  <a:moveTo>
                    <a:pt x="644" y="136"/>
                  </a:moveTo>
                  <a:lnTo>
                    <a:pt x="599" y="140"/>
                  </a:lnTo>
                  <a:lnTo>
                    <a:pt x="556" y="149"/>
                  </a:lnTo>
                  <a:lnTo>
                    <a:pt x="516" y="165"/>
                  </a:lnTo>
                  <a:lnTo>
                    <a:pt x="478" y="186"/>
                  </a:lnTo>
                  <a:lnTo>
                    <a:pt x="443" y="211"/>
                  </a:lnTo>
                  <a:lnTo>
                    <a:pt x="414" y="241"/>
                  </a:lnTo>
                  <a:lnTo>
                    <a:pt x="388" y="275"/>
                  </a:lnTo>
                  <a:lnTo>
                    <a:pt x="367" y="311"/>
                  </a:lnTo>
                  <a:lnTo>
                    <a:pt x="353" y="352"/>
                  </a:lnTo>
                  <a:lnTo>
                    <a:pt x="343" y="395"/>
                  </a:lnTo>
                  <a:lnTo>
                    <a:pt x="340" y="438"/>
                  </a:lnTo>
                  <a:lnTo>
                    <a:pt x="343" y="483"/>
                  </a:lnTo>
                  <a:lnTo>
                    <a:pt x="354" y="526"/>
                  </a:lnTo>
                  <a:lnTo>
                    <a:pt x="369" y="566"/>
                  </a:lnTo>
                  <a:lnTo>
                    <a:pt x="390" y="603"/>
                  </a:lnTo>
                  <a:lnTo>
                    <a:pt x="415" y="636"/>
                  </a:lnTo>
                  <a:lnTo>
                    <a:pt x="446" y="666"/>
                  </a:lnTo>
                  <a:lnTo>
                    <a:pt x="480" y="691"/>
                  </a:lnTo>
                  <a:lnTo>
                    <a:pt x="518" y="712"/>
                  </a:lnTo>
                  <a:lnTo>
                    <a:pt x="558" y="727"/>
                  </a:lnTo>
                  <a:lnTo>
                    <a:pt x="601" y="736"/>
                  </a:lnTo>
                  <a:lnTo>
                    <a:pt x="646" y="739"/>
                  </a:lnTo>
                  <a:lnTo>
                    <a:pt x="690" y="736"/>
                  </a:lnTo>
                  <a:lnTo>
                    <a:pt x="733" y="727"/>
                  </a:lnTo>
                  <a:lnTo>
                    <a:pt x="772" y="711"/>
                  </a:lnTo>
                  <a:lnTo>
                    <a:pt x="810" y="690"/>
                  </a:lnTo>
                  <a:lnTo>
                    <a:pt x="843" y="665"/>
                  </a:lnTo>
                  <a:lnTo>
                    <a:pt x="873" y="635"/>
                  </a:lnTo>
                  <a:lnTo>
                    <a:pt x="899" y="602"/>
                  </a:lnTo>
                  <a:lnTo>
                    <a:pt x="919" y="564"/>
                  </a:lnTo>
                  <a:lnTo>
                    <a:pt x="935" y="525"/>
                  </a:lnTo>
                  <a:lnTo>
                    <a:pt x="944" y="482"/>
                  </a:lnTo>
                  <a:lnTo>
                    <a:pt x="948" y="438"/>
                  </a:lnTo>
                  <a:lnTo>
                    <a:pt x="944" y="394"/>
                  </a:lnTo>
                  <a:lnTo>
                    <a:pt x="935" y="351"/>
                  </a:lnTo>
                  <a:lnTo>
                    <a:pt x="919" y="310"/>
                  </a:lnTo>
                  <a:lnTo>
                    <a:pt x="899" y="274"/>
                  </a:lnTo>
                  <a:lnTo>
                    <a:pt x="873" y="240"/>
                  </a:lnTo>
                  <a:lnTo>
                    <a:pt x="843" y="210"/>
                  </a:lnTo>
                  <a:lnTo>
                    <a:pt x="809" y="185"/>
                  </a:lnTo>
                  <a:lnTo>
                    <a:pt x="772" y="164"/>
                  </a:lnTo>
                  <a:lnTo>
                    <a:pt x="732" y="149"/>
                  </a:lnTo>
                  <a:lnTo>
                    <a:pt x="689" y="139"/>
                  </a:lnTo>
                  <a:lnTo>
                    <a:pt x="644" y="136"/>
                  </a:lnTo>
                  <a:close/>
                  <a:moveTo>
                    <a:pt x="644" y="0"/>
                  </a:moveTo>
                  <a:lnTo>
                    <a:pt x="690" y="2"/>
                  </a:lnTo>
                  <a:lnTo>
                    <a:pt x="735" y="10"/>
                  </a:lnTo>
                  <a:lnTo>
                    <a:pt x="780" y="21"/>
                  </a:lnTo>
                  <a:lnTo>
                    <a:pt x="823" y="38"/>
                  </a:lnTo>
                  <a:lnTo>
                    <a:pt x="865" y="59"/>
                  </a:lnTo>
                  <a:lnTo>
                    <a:pt x="906" y="85"/>
                  </a:lnTo>
                  <a:lnTo>
                    <a:pt x="943" y="116"/>
                  </a:lnTo>
                  <a:lnTo>
                    <a:pt x="971" y="143"/>
                  </a:lnTo>
                  <a:lnTo>
                    <a:pt x="995" y="173"/>
                  </a:lnTo>
                  <a:lnTo>
                    <a:pt x="1017" y="205"/>
                  </a:lnTo>
                  <a:lnTo>
                    <a:pt x="1036" y="241"/>
                  </a:lnTo>
                  <a:lnTo>
                    <a:pt x="1053" y="278"/>
                  </a:lnTo>
                  <a:lnTo>
                    <a:pt x="1067" y="318"/>
                  </a:lnTo>
                  <a:lnTo>
                    <a:pt x="1076" y="358"/>
                  </a:lnTo>
                  <a:lnTo>
                    <a:pt x="1082" y="400"/>
                  </a:lnTo>
                  <a:lnTo>
                    <a:pt x="1084" y="443"/>
                  </a:lnTo>
                  <a:lnTo>
                    <a:pt x="1082" y="485"/>
                  </a:lnTo>
                  <a:lnTo>
                    <a:pt x="1075" y="529"/>
                  </a:lnTo>
                  <a:lnTo>
                    <a:pt x="1064" y="572"/>
                  </a:lnTo>
                  <a:lnTo>
                    <a:pt x="1049" y="614"/>
                  </a:lnTo>
                  <a:lnTo>
                    <a:pt x="1028" y="656"/>
                  </a:lnTo>
                  <a:lnTo>
                    <a:pt x="1002" y="697"/>
                  </a:lnTo>
                  <a:lnTo>
                    <a:pt x="971" y="736"/>
                  </a:lnTo>
                  <a:lnTo>
                    <a:pt x="933" y="774"/>
                  </a:lnTo>
                  <a:lnTo>
                    <a:pt x="969" y="796"/>
                  </a:lnTo>
                  <a:lnTo>
                    <a:pt x="1007" y="818"/>
                  </a:lnTo>
                  <a:lnTo>
                    <a:pt x="1045" y="842"/>
                  </a:lnTo>
                  <a:lnTo>
                    <a:pt x="1079" y="868"/>
                  </a:lnTo>
                  <a:lnTo>
                    <a:pt x="1124" y="908"/>
                  </a:lnTo>
                  <a:lnTo>
                    <a:pt x="1163" y="950"/>
                  </a:lnTo>
                  <a:lnTo>
                    <a:pt x="1196" y="995"/>
                  </a:lnTo>
                  <a:lnTo>
                    <a:pt x="1224" y="1042"/>
                  </a:lnTo>
                  <a:lnTo>
                    <a:pt x="1247" y="1092"/>
                  </a:lnTo>
                  <a:lnTo>
                    <a:pt x="1265" y="1145"/>
                  </a:lnTo>
                  <a:lnTo>
                    <a:pt x="1277" y="1199"/>
                  </a:lnTo>
                  <a:lnTo>
                    <a:pt x="1285" y="1256"/>
                  </a:lnTo>
                  <a:lnTo>
                    <a:pt x="1287" y="1316"/>
                  </a:lnTo>
                  <a:lnTo>
                    <a:pt x="1287" y="1694"/>
                  </a:lnTo>
                  <a:lnTo>
                    <a:pt x="1287" y="2073"/>
                  </a:lnTo>
                  <a:lnTo>
                    <a:pt x="1284" y="2122"/>
                  </a:lnTo>
                  <a:lnTo>
                    <a:pt x="1275" y="2169"/>
                  </a:lnTo>
                  <a:lnTo>
                    <a:pt x="1263" y="2212"/>
                  </a:lnTo>
                  <a:lnTo>
                    <a:pt x="1245" y="2251"/>
                  </a:lnTo>
                  <a:lnTo>
                    <a:pt x="1222" y="2288"/>
                  </a:lnTo>
                  <a:lnTo>
                    <a:pt x="1195" y="2321"/>
                  </a:lnTo>
                  <a:lnTo>
                    <a:pt x="1164" y="2349"/>
                  </a:lnTo>
                  <a:lnTo>
                    <a:pt x="1128" y="2374"/>
                  </a:lnTo>
                  <a:lnTo>
                    <a:pt x="1088" y="2395"/>
                  </a:lnTo>
                  <a:lnTo>
                    <a:pt x="1046" y="2410"/>
                  </a:lnTo>
                  <a:lnTo>
                    <a:pt x="999" y="2422"/>
                  </a:lnTo>
                  <a:lnTo>
                    <a:pt x="971" y="2425"/>
                  </a:lnTo>
                  <a:lnTo>
                    <a:pt x="941" y="2426"/>
                  </a:lnTo>
                  <a:lnTo>
                    <a:pt x="746" y="2425"/>
                  </a:lnTo>
                  <a:lnTo>
                    <a:pt x="551" y="2424"/>
                  </a:lnTo>
                  <a:lnTo>
                    <a:pt x="356" y="2427"/>
                  </a:lnTo>
                  <a:lnTo>
                    <a:pt x="318" y="2426"/>
                  </a:lnTo>
                  <a:lnTo>
                    <a:pt x="281" y="2421"/>
                  </a:lnTo>
                  <a:lnTo>
                    <a:pt x="243" y="2411"/>
                  </a:lnTo>
                  <a:lnTo>
                    <a:pt x="208" y="2398"/>
                  </a:lnTo>
                  <a:lnTo>
                    <a:pt x="174" y="2381"/>
                  </a:lnTo>
                  <a:lnTo>
                    <a:pt x="142" y="2361"/>
                  </a:lnTo>
                  <a:lnTo>
                    <a:pt x="113" y="2338"/>
                  </a:lnTo>
                  <a:lnTo>
                    <a:pt x="86" y="2310"/>
                  </a:lnTo>
                  <a:lnTo>
                    <a:pt x="62" y="2280"/>
                  </a:lnTo>
                  <a:lnTo>
                    <a:pt x="41" y="2248"/>
                  </a:lnTo>
                  <a:lnTo>
                    <a:pt x="25" y="2212"/>
                  </a:lnTo>
                  <a:lnTo>
                    <a:pt x="12" y="2173"/>
                  </a:lnTo>
                  <a:lnTo>
                    <a:pt x="4" y="2133"/>
                  </a:lnTo>
                  <a:lnTo>
                    <a:pt x="2" y="2089"/>
                  </a:lnTo>
                  <a:lnTo>
                    <a:pt x="0" y="1883"/>
                  </a:lnTo>
                  <a:lnTo>
                    <a:pt x="0" y="1677"/>
                  </a:lnTo>
                  <a:lnTo>
                    <a:pt x="1" y="1471"/>
                  </a:lnTo>
                  <a:lnTo>
                    <a:pt x="5" y="1265"/>
                  </a:lnTo>
                  <a:lnTo>
                    <a:pt x="9" y="1212"/>
                  </a:lnTo>
                  <a:lnTo>
                    <a:pt x="19" y="1161"/>
                  </a:lnTo>
                  <a:lnTo>
                    <a:pt x="32" y="1112"/>
                  </a:lnTo>
                  <a:lnTo>
                    <a:pt x="50" y="1066"/>
                  </a:lnTo>
                  <a:lnTo>
                    <a:pt x="72" y="1022"/>
                  </a:lnTo>
                  <a:lnTo>
                    <a:pt x="97" y="982"/>
                  </a:lnTo>
                  <a:lnTo>
                    <a:pt x="127" y="943"/>
                  </a:lnTo>
                  <a:lnTo>
                    <a:pt x="161" y="908"/>
                  </a:lnTo>
                  <a:lnTo>
                    <a:pt x="198" y="874"/>
                  </a:lnTo>
                  <a:lnTo>
                    <a:pt x="239" y="844"/>
                  </a:lnTo>
                  <a:lnTo>
                    <a:pt x="283" y="816"/>
                  </a:lnTo>
                  <a:lnTo>
                    <a:pt x="331" y="790"/>
                  </a:lnTo>
                  <a:lnTo>
                    <a:pt x="342" y="785"/>
                  </a:lnTo>
                  <a:lnTo>
                    <a:pt x="354" y="781"/>
                  </a:lnTo>
                  <a:lnTo>
                    <a:pt x="356" y="779"/>
                  </a:lnTo>
                  <a:lnTo>
                    <a:pt x="357" y="778"/>
                  </a:lnTo>
                  <a:lnTo>
                    <a:pt x="358" y="776"/>
                  </a:lnTo>
                  <a:lnTo>
                    <a:pt x="320" y="738"/>
                  </a:lnTo>
                  <a:lnTo>
                    <a:pt x="288" y="699"/>
                  </a:lnTo>
                  <a:lnTo>
                    <a:pt x="262" y="657"/>
                  </a:lnTo>
                  <a:lnTo>
                    <a:pt x="240" y="615"/>
                  </a:lnTo>
                  <a:lnTo>
                    <a:pt x="224" y="572"/>
                  </a:lnTo>
                  <a:lnTo>
                    <a:pt x="213" y="529"/>
                  </a:lnTo>
                  <a:lnTo>
                    <a:pt x="207" y="485"/>
                  </a:lnTo>
                  <a:lnTo>
                    <a:pt x="205" y="443"/>
                  </a:lnTo>
                  <a:lnTo>
                    <a:pt x="207" y="400"/>
                  </a:lnTo>
                  <a:lnTo>
                    <a:pt x="213" y="358"/>
                  </a:lnTo>
                  <a:lnTo>
                    <a:pt x="222" y="318"/>
                  </a:lnTo>
                  <a:lnTo>
                    <a:pt x="235" y="278"/>
                  </a:lnTo>
                  <a:lnTo>
                    <a:pt x="251" y="241"/>
                  </a:lnTo>
                  <a:lnTo>
                    <a:pt x="271" y="205"/>
                  </a:lnTo>
                  <a:lnTo>
                    <a:pt x="293" y="173"/>
                  </a:lnTo>
                  <a:lnTo>
                    <a:pt x="317" y="143"/>
                  </a:lnTo>
                  <a:lnTo>
                    <a:pt x="344" y="116"/>
                  </a:lnTo>
                  <a:lnTo>
                    <a:pt x="382" y="86"/>
                  </a:lnTo>
                  <a:lnTo>
                    <a:pt x="423" y="60"/>
                  </a:lnTo>
                  <a:lnTo>
                    <a:pt x="464" y="38"/>
                  </a:lnTo>
                  <a:lnTo>
                    <a:pt x="507" y="21"/>
                  </a:lnTo>
                  <a:lnTo>
                    <a:pt x="552" y="10"/>
                  </a:lnTo>
                  <a:lnTo>
                    <a:pt x="598" y="2"/>
                  </a:lnTo>
                  <a:lnTo>
                    <a:pt x="6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5" name="Freeform 255">
              <a:extLst>
                <a:ext uri="{FF2B5EF4-FFF2-40B4-BE49-F238E27FC236}">
                  <a16:creationId xmlns:a16="http://schemas.microsoft.com/office/drawing/2014/main" id="{AAC856AC-3F38-6140-6B90-AFB7D8DBFDA0}"/>
                </a:ext>
              </a:extLst>
            </p:cNvPr>
            <p:cNvSpPr>
              <a:spLocks noEditPoints="1"/>
            </p:cNvSpPr>
            <p:nvPr/>
          </p:nvSpPr>
          <p:spPr bwMode="auto">
            <a:xfrm>
              <a:off x="6169026" y="3314701"/>
              <a:ext cx="115888" cy="252413"/>
            </a:xfrm>
            <a:custGeom>
              <a:avLst/>
              <a:gdLst>
                <a:gd name="T0" fmla="*/ 329 w 1014"/>
                <a:gd name="T1" fmla="*/ 148 h 2225"/>
                <a:gd name="T2" fmla="*/ 230 w 1014"/>
                <a:gd name="T3" fmla="*/ 202 h 2225"/>
                <a:gd name="T4" fmla="*/ 163 w 1014"/>
                <a:gd name="T5" fmla="*/ 292 h 2225"/>
                <a:gd name="T6" fmla="*/ 137 w 1014"/>
                <a:gd name="T7" fmla="*/ 405 h 2225"/>
                <a:gd name="T8" fmla="*/ 162 w 1014"/>
                <a:gd name="T9" fmla="*/ 518 h 2225"/>
                <a:gd name="T10" fmla="*/ 230 w 1014"/>
                <a:gd name="T11" fmla="*/ 608 h 2225"/>
                <a:gd name="T12" fmla="*/ 328 w 1014"/>
                <a:gd name="T13" fmla="*/ 662 h 2225"/>
                <a:gd name="T14" fmla="*/ 447 w 1014"/>
                <a:gd name="T15" fmla="*/ 670 h 2225"/>
                <a:gd name="T16" fmla="*/ 553 w 1014"/>
                <a:gd name="T17" fmla="*/ 630 h 2225"/>
                <a:gd name="T18" fmla="*/ 632 w 1014"/>
                <a:gd name="T19" fmla="*/ 551 h 2225"/>
                <a:gd name="T20" fmla="*/ 672 w 1014"/>
                <a:gd name="T21" fmla="*/ 443 h 2225"/>
                <a:gd name="T22" fmla="*/ 663 w 1014"/>
                <a:gd name="T23" fmla="*/ 327 h 2225"/>
                <a:gd name="T24" fmla="*/ 609 w 1014"/>
                <a:gd name="T25" fmla="*/ 229 h 2225"/>
                <a:gd name="T26" fmla="*/ 521 w 1014"/>
                <a:gd name="T27" fmla="*/ 163 h 2225"/>
                <a:gd name="T28" fmla="*/ 407 w 1014"/>
                <a:gd name="T29" fmla="*/ 138 h 2225"/>
                <a:gd name="T30" fmla="*/ 488 w 1014"/>
                <a:gd name="T31" fmla="*/ 10 h 2225"/>
                <a:gd name="T32" fmla="*/ 616 w 1014"/>
                <a:gd name="T33" fmla="*/ 58 h 2225"/>
                <a:gd name="T34" fmla="*/ 716 w 1014"/>
                <a:gd name="T35" fmla="*/ 143 h 2225"/>
                <a:gd name="T36" fmla="*/ 776 w 1014"/>
                <a:gd name="T37" fmla="*/ 241 h 2225"/>
                <a:gd name="T38" fmla="*/ 808 w 1014"/>
                <a:gd name="T39" fmla="*/ 355 h 2225"/>
                <a:gd name="T40" fmla="*/ 806 w 1014"/>
                <a:gd name="T41" fmla="*/ 478 h 2225"/>
                <a:gd name="T42" fmla="*/ 761 w 1014"/>
                <a:gd name="T43" fmla="*/ 602 h 2225"/>
                <a:gd name="T44" fmla="*/ 670 w 1014"/>
                <a:gd name="T45" fmla="*/ 717 h 2225"/>
                <a:gd name="T46" fmla="*/ 807 w 1014"/>
                <a:gd name="T47" fmla="*/ 799 h 2225"/>
                <a:gd name="T48" fmla="*/ 911 w 1014"/>
                <a:gd name="T49" fmla="*/ 909 h 2225"/>
                <a:gd name="T50" fmla="*/ 981 w 1014"/>
                <a:gd name="T51" fmla="*/ 1046 h 2225"/>
                <a:gd name="T52" fmla="*/ 1011 w 1014"/>
                <a:gd name="T53" fmla="*/ 1180 h 2225"/>
                <a:gd name="T54" fmla="*/ 1014 w 1014"/>
                <a:gd name="T55" fmla="*/ 1889 h 2225"/>
                <a:gd name="T56" fmla="*/ 987 w 1014"/>
                <a:gd name="T57" fmla="*/ 2020 h 2225"/>
                <a:gd name="T58" fmla="*/ 915 w 1014"/>
                <a:gd name="T59" fmla="*/ 2127 h 2225"/>
                <a:gd name="T60" fmla="*/ 808 w 1014"/>
                <a:gd name="T61" fmla="*/ 2198 h 2225"/>
                <a:gd name="T62" fmla="*/ 676 w 1014"/>
                <a:gd name="T63" fmla="*/ 2225 h 2225"/>
                <a:gd name="T64" fmla="*/ 104 w 1014"/>
                <a:gd name="T65" fmla="*/ 2217 h 2225"/>
                <a:gd name="T66" fmla="*/ 71 w 1014"/>
                <a:gd name="T67" fmla="*/ 2177 h 2225"/>
                <a:gd name="T68" fmla="*/ 77 w 1014"/>
                <a:gd name="T69" fmla="*/ 2122 h 2225"/>
                <a:gd name="T70" fmla="*/ 122 w 1014"/>
                <a:gd name="T71" fmla="*/ 2092 h 2225"/>
                <a:gd name="T72" fmla="*/ 694 w 1014"/>
                <a:gd name="T73" fmla="*/ 2088 h 2225"/>
                <a:gd name="T74" fmla="*/ 779 w 1014"/>
                <a:gd name="T75" fmla="*/ 2062 h 2225"/>
                <a:gd name="T76" fmla="*/ 842 w 1014"/>
                <a:gd name="T77" fmla="*/ 2001 h 2225"/>
                <a:gd name="T78" fmla="*/ 875 w 1014"/>
                <a:gd name="T79" fmla="*/ 1919 h 2225"/>
                <a:gd name="T80" fmla="*/ 878 w 1014"/>
                <a:gd name="T81" fmla="*/ 1426 h 2225"/>
                <a:gd name="T82" fmla="*/ 859 w 1014"/>
                <a:gd name="T83" fmla="*/ 1102 h 2225"/>
                <a:gd name="T84" fmla="*/ 793 w 1014"/>
                <a:gd name="T85" fmla="*/ 978 h 2225"/>
                <a:gd name="T86" fmla="*/ 690 w 1014"/>
                <a:gd name="T87" fmla="*/ 882 h 2225"/>
                <a:gd name="T88" fmla="*/ 561 w 1014"/>
                <a:gd name="T89" fmla="*/ 824 h 2225"/>
                <a:gd name="T90" fmla="*/ 413 w 1014"/>
                <a:gd name="T91" fmla="*/ 809 h 2225"/>
                <a:gd name="T92" fmla="*/ 261 w 1014"/>
                <a:gd name="T93" fmla="*/ 822 h 2225"/>
                <a:gd name="T94" fmla="*/ 146 w 1014"/>
                <a:gd name="T95" fmla="*/ 863 h 2225"/>
                <a:gd name="T96" fmla="*/ 97 w 1014"/>
                <a:gd name="T97" fmla="*/ 851 h 2225"/>
                <a:gd name="T98" fmla="*/ 69 w 1014"/>
                <a:gd name="T99" fmla="*/ 808 h 2225"/>
                <a:gd name="T100" fmla="*/ 79 w 1014"/>
                <a:gd name="T101" fmla="*/ 759 h 2225"/>
                <a:gd name="T102" fmla="*/ 118 w 1014"/>
                <a:gd name="T103" fmla="*/ 729 h 2225"/>
                <a:gd name="T104" fmla="*/ 106 w 1014"/>
                <a:gd name="T105" fmla="*/ 679 h 2225"/>
                <a:gd name="T106" fmla="*/ 27 w 1014"/>
                <a:gd name="T107" fmla="*/ 553 h 2225"/>
                <a:gd name="T108" fmla="*/ 0 w 1014"/>
                <a:gd name="T109" fmla="*/ 409 h 2225"/>
                <a:gd name="T110" fmla="*/ 22 w 1014"/>
                <a:gd name="T111" fmla="*/ 271 h 2225"/>
                <a:gd name="T112" fmla="*/ 83 w 1014"/>
                <a:gd name="T113" fmla="*/ 157 h 2225"/>
                <a:gd name="T114" fmla="*/ 184 w 1014"/>
                <a:gd name="T115" fmla="*/ 66 h 2225"/>
                <a:gd name="T116" fmla="*/ 310 w 1014"/>
                <a:gd name="T117" fmla="*/ 12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4" h="2225">
                  <a:moveTo>
                    <a:pt x="407" y="138"/>
                  </a:moveTo>
                  <a:lnTo>
                    <a:pt x="367" y="140"/>
                  </a:lnTo>
                  <a:lnTo>
                    <a:pt x="329" y="148"/>
                  </a:lnTo>
                  <a:lnTo>
                    <a:pt x="293" y="161"/>
                  </a:lnTo>
                  <a:lnTo>
                    <a:pt x="260" y="179"/>
                  </a:lnTo>
                  <a:lnTo>
                    <a:pt x="230" y="202"/>
                  </a:lnTo>
                  <a:lnTo>
                    <a:pt x="203" y="228"/>
                  </a:lnTo>
                  <a:lnTo>
                    <a:pt x="181" y="258"/>
                  </a:lnTo>
                  <a:lnTo>
                    <a:pt x="163" y="292"/>
                  </a:lnTo>
                  <a:lnTo>
                    <a:pt x="148" y="327"/>
                  </a:lnTo>
                  <a:lnTo>
                    <a:pt x="140" y="364"/>
                  </a:lnTo>
                  <a:lnTo>
                    <a:pt x="137" y="405"/>
                  </a:lnTo>
                  <a:lnTo>
                    <a:pt x="140" y="445"/>
                  </a:lnTo>
                  <a:lnTo>
                    <a:pt x="148" y="483"/>
                  </a:lnTo>
                  <a:lnTo>
                    <a:pt x="162" y="518"/>
                  </a:lnTo>
                  <a:lnTo>
                    <a:pt x="179" y="552"/>
                  </a:lnTo>
                  <a:lnTo>
                    <a:pt x="202" y="581"/>
                  </a:lnTo>
                  <a:lnTo>
                    <a:pt x="230" y="608"/>
                  </a:lnTo>
                  <a:lnTo>
                    <a:pt x="259" y="631"/>
                  </a:lnTo>
                  <a:lnTo>
                    <a:pt x="292" y="648"/>
                  </a:lnTo>
                  <a:lnTo>
                    <a:pt x="328" y="662"/>
                  </a:lnTo>
                  <a:lnTo>
                    <a:pt x="366" y="670"/>
                  </a:lnTo>
                  <a:lnTo>
                    <a:pt x="406" y="673"/>
                  </a:lnTo>
                  <a:lnTo>
                    <a:pt x="447" y="670"/>
                  </a:lnTo>
                  <a:lnTo>
                    <a:pt x="484" y="662"/>
                  </a:lnTo>
                  <a:lnTo>
                    <a:pt x="520" y="648"/>
                  </a:lnTo>
                  <a:lnTo>
                    <a:pt x="553" y="630"/>
                  </a:lnTo>
                  <a:lnTo>
                    <a:pt x="583" y="607"/>
                  </a:lnTo>
                  <a:lnTo>
                    <a:pt x="609" y="581"/>
                  </a:lnTo>
                  <a:lnTo>
                    <a:pt x="632" y="551"/>
                  </a:lnTo>
                  <a:lnTo>
                    <a:pt x="650" y="517"/>
                  </a:lnTo>
                  <a:lnTo>
                    <a:pt x="664" y="482"/>
                  </a:lnTo>
                  <a:lnTo>
                    <a:pt x="672" y="443"/>
                  </a:lnTo>
                  <a:lnTo>
                    <a:pt x="674" y="404"/>
                  </a:lnTo>
                  <a:lnTo>
                    <a:pt x="671" y="364"/>
                  </a:lnTo>
                  <a:lnTo>
                    <a:pt x="663" y="327"/>
                  </a:lnTo>
                  <a:lnTo>
                    <a:pt x="649" y="292"/>
                  </a:lnTo>
                  <a:lnTo>
                    <a:pt x="631" y="258"/>
                  </a:lnTo>
                  <a:lnTo>
                    <a:pt x="609" y="229"/>
                  </a:lnTo>
                  <a:lnTo>
                    <a:pt x="582" y="203"/>
                  </a:lnTo>
                  <a:lnTo>
                    <a:pt x="553" y="180"/>
                  </a:lnTo>
                  <a:lnTo>
                    <a:pt x="521" y="163"/>
                  </a:lnTo>
                  <a:lnTo>
                    <a:pt x="484" y="149"/>
                  </a:lnTo>
                  <a:lnTo>
                    <a:pt x="447" y="141"/>
                  </a:lnTo>
                  <a:lnTo>
                    <a:pt x="407" y="138"/>
                  </a:lnTo>
                  <a:close/>
                  <a:moveTo>
                    <a:pt x="399" y="0"/>
                  </a:moveTo>
                  <a:lnTo>
                    <a:pt x="444" y="2"/>
                  </a:lnTo>
                  <a:lnTo>
                    <a:pt x="488" y="10"/>
                  </a:lnTo>
                  <a:lnTo>
                    <a:pt x="532" y="21"/>
                  </a:lnTo>
                  <a:lnTo>
                    <a:pt x="575" y="38"/>
                  </a:lnTo>
                  <a:lnTo>
                    <a:pt x="616" y="58"/>
                  </a:lnTo>
                  <a:lnTo>
                    <a:pt x="654" y="86"/>
                  </a:lnTo>
                  <a:lnTo>
                    <a:pt x="691" y="116"/>
                  </a:lnTo>
                  <a:lnTo>
                    <a:pt x="716" y="143"/>
                  </a:lnTo>
                  <a:lnTo>
                    <a:pt x="739" y="173"/>
                  </a:lnTo>
                  <a:lnTo>
                    <a:pt x="759" y="205"/>
                  </a:lnTo>
                  <a:lnTo>
                    <a:pt x="776" y="241"/>
                  </a:lnTo>
                  <a:lnTo>
                    <a:pt x="790" y="277"/>
                  </a:lnTo>
                  <a:lnTo>
                    <a:pt x="801" y="315"/>
                  </a:lnTo>
                  <a:lnTo>
                    <a:pt x="808" y="355"/>
                  </a:lnTo>
                  <a:lnTo>
                    <a:pt x="811" y="395"/>
                  </a:lnTo>
                  <a:lnTo>
                    <a:pt x="811" y="436"/>
                  </a:lnTo>
                  <a:lnTo>
                    <a:pt x="806" y="478"/>
                  </a:lnTo>
                  <a:lnTo>
                    <a:pt x="795" y="519"/>
                  </a:lnTo>
                  <a:lnTo>
                    <a:pt x="781" y="560"/>
                  </a:lnTo>
                  <a:lnTo>
                    <a:pt x="761" y="602"/>
                  </a:lnTo>
                  <a:lnTo>
                    <a:pt x="737" y="641"/>
                  </a:lnTo>
                  <a:lnTo>
                    <a:pt x="707" y="680"/>
                  </a:lnTo>
                  <a:lnTo>
                    <a:pt x="670" y="717"/>
                  </a:lnTo>
                  <a:lnTo>
                    <a:pt x="719" y="741"/>
                  </a:lnTo>
                  <a:lnTo>
                    <a:pt x="765" y="769"/>
                  </a:lnTo>
                  <a:lnTo>
                    <a:pt x="807" y="799"/>
                  </a:lnTo>
                  <a:lnTo>
                    <a:pt x="845" y="834"/>
                  </a:lnTo>
                  <a:lnTo>
                    <a:pt x="880" y="870"/>
                  </a:lnTo>
                  <a:lnTo>
                    <a:pt x="911" y="909"/>
                  </a:lnTo>
                  <a:lnTo>
                    <a:pt x="938" y="951"/>
                  </a:lnTo>
                  <a:lnTo>
                    <a:pt x="961" y="997"/>
                  </a:lnTo>
                  <a:lnTo>
                    <a:pt x="981" y="1046"/>
                  </a:lnTo>
                  <a:lnTo>
                    <a:pt x="997" y="1098"/>
                  </a:lnTo>
                  <a:lnTo>
                    <a:pt x="1006" y="1139"/>
                  </a:lnTo>
                  <a:lnTo>
                    <a:pt x="1011" y="1180"/>
                  </a:lnTo>
                  <a:lnTo>
                    <a:pt x="1013" y="1222"/>
                  </a:lnTo>
                  <a:lnTo>
                    <a:pt x="1014" y="1556"/>
                  </a:lnTo>
                  <a:lnTo>
                    <a:pt x="1014" y="1889"/>
                  </a:lnTo>
                  <a:lnTo>
                    <a:pt x="1011" y="1935"/>
                  </a:lnTo>
                  <a:lnTo>
                    <a:pt x="1002" y="1978"/>
                  </a:lnTo>
                  <a:lnTo>
                    <a:pt x="987" y="2020"/>
                  </a:lnTo>
                  <a:lnTo>
                    <a:pt x="968" y="2058"/>
                  </a:lnTo>
                  <a:lnTo>
                    <a:pt x="943" y="2095"/>
                  </a:lnTo>
                  <a:lnTo>
                    <a:pt x="915" y="2127"/>
                  </a:lnTo>
                  <a:lnTo>
                    <a:pt x="883" y="2155"/>
                  </a:lnTo>
                  <a:lnTo>
                    <a:pt x="847" y="2179"/>
                  </a:lnTo>
                  <a:lnTo>
                    <a:pt x="808" y="2198"/>
                  </a:lnTo>
                  <a:lnTo>
                    <a:pt x="766" y="2212"/>
                  </a:lnTo>
                  <a:lnTo>
                    <a:pt x="722" y="2222"/>
                  </a:lnTo>
                  <a:lnTo>
                    <a:pt x="676" y="2225"/>
                  </a:lnTo>
                  <a:lnTo>
                    <a:pt x="147" y="2225"/>
                  </a:lnTo>
                  <a:lnTo>
                    <a:pt x="124" y="2223"/>
                  </a:lnTo>
                  <a:lnTo>
                    <a:pt x="104" y="2217"/>
                  </a:lnTo>
                  <a:lnTo>
                    <a:pt x="90" y="2207"/>
                  </a:lnTo>
                  <a:lnTo>
                    <a:pt x="77" y="2194"/>
                  </a:lnTo>
                  <a:lnTo>
                    <a:pt x="71" y="2177"/>
                  </a:lnTo>
                  <a:lnTo>
                    <a:pt x="68" y="2158"/>
                  </a:lnTo>
                  <a:lnTo>
                    <a:pt x="70" y="2139"/>
                  </a:lnTo>
                  <a:lnTo>
                    <a:pt x="77" y="2122"/>
                  </a:lnTo>
                  <a:lnTo>
                    <a:pt x="88" y="2108"/>
                  </a:lnTo>
                  <a:lnTo>
                    <a:pt x="103" y="2098"/>
                  </a:lnTo>
                  <a:lnTo>
                    <a:pt x="122" y="2092"/>
                  </a:lnTo>
                  <a:lnTo>
                    <a:pt x="145" y="2090"/>
                  </a:lnTo>
                  <a:lnTo>
                    <a:pt x="662" y="2089"/>
                  </a:lnTo>
                  <a:lnTo>
                    <a:pt x="694" y="2088"/>
                  </a:lnTo>
                  <a:lnTo>
                    <a:pt x="724" y="2082"/>
                  </a:lnTo>
                  <a:lnTo>
                    <a:pt x="752" y="2074"/>
                  </a:lnTo>
                  <a:lnTo>
                    <a:pt x="779" y="2062"/>
                  </a:lnTo>
                  <a:lnTo>
                    <a:pt x="803" y="2046"/>
                  </a:lnTo>
                  <a:lnTo>
                    <a:pt x="823" y="2025"/>
                  </a:lnTo>
                  <a:lnTo>
                    <a:pt x="842" y="2001"/>
                  </a:lnTo>
                  <a:lnTo>
                    <a:pt x="858" y="1973"/>
                  </a:lnTo>
                  <a:lnTo>
                    <a:pt x="868" y="1946"/>
                  </a:lnTo>
                  <a:lnTo>
                    <a:pt x="875" y="1919"/>
                  </a:lnTo>
                  <a:lnTo>
                    <a:pt x="877" y="1891"/>
                  </a:lnTo>
                  <a:lnTo>
                    <a:pt x="878" y="1658"/>
                  </a:lnTo>
                  <a:lnTo>
                    <a:pt x="878" y="1426"/>
                  </a:lnTo>
                  <a:lnTo>
                    <a:pt x="875" y="1193"/>
                  </a:lnTo>
                  <a:lnTo>
                    <a:pt x="869" y="1147"/>
                  </a:lnTo>
                  <a:lnTo>
                    <a:pt x="859" y="1102"/>
                  </a:lnTo>
                  <a:lnTo>
                    <a:pt x="842" y="1060"/>
                  </a:lnTo>
                  <a:lnTo>
                    <a:pt x="820" y="1018"/>
                  </a:lnTo>
                  <a:lnTo>
                    <a:pt x="793" y="978"/>
                  </a:lnTo>
                  <a:lnTo>
                    <a:pt x="763" y="943"/>
                  </a:lnTo>
                  <a:lnTo>
                    <a:pt x="727" y="911"/>
                  </a:lnTo>
                  <a:lnTo>
                    <a:pt x="690" y="882"/>
                  </a:lnTo>
                  <a:lnTo>
                    <a:pt x="649" y="858"/>
                  </a:lnTo>
                  <a:lnTo>
                    <a:pt x="606" y="838"/>
                  </a:lnTo>
                  <a:lnTo>
                    <a:pt x="561" y="824"/>
                  </a:lnTo>
                  <a:lnTo>
                    <a:pt x="516" y="816"/>
                  </a:lnTo>
                  <a:lnTo>
                    <a:pt x="464" y="811"/>
                  </a:lnTo>
                  <a:lnTo>
                    <a:pt x="413" y="809"/>
                  </a:lnTo>
                  <a:lnTo>
                    <a:pt x="362" y="809"/>
                  </a:lnTo>
                  <a:lnTo>
                    <a:pt x="311" y="813"/>
                  </a:lnTo>
                  <a:lnTo>
                    <a:pt x="261" y="822"/>
                  </a:lnTo>
                  <a:lnTo>
                    <a:pt x="212" y="837"/>
                  </a:lnTo>
                  <a:lnTo>
                    <a:pt x="163" y="858"/>
                  </a:lnTo>
                  <a:lnTo>
                    <a:pt x="146" y="863"/>
                  </a:lnTo>
                  <a:lnTo>
                    <a:pt x="128" y="864"/>
                  </a:lnTo>
                  <a:lnTo>
                    <a:pt x="112" y="860"/>
                  </a:lnTo>
                  <a:lnTo>
                    <a:pt x="97" y="851"/>
                  </a:lnTo>
                  <a:lnTo>
                    <a:pt x="85" y="840"/>
                  </a:lnTo>
                  <a:lnTo>
                    <a:pt x="75" y="825"/>
                  </a:lnTo>
                  <a:lnTo>
                    <a:pt x="69" y="808"/>
                  </a:lnTo>
                  <a:lnTo>
                    <a:pt x="68" y="791"/>
                  </a:lnTo>
                  <a:lnTo>
                    <a:pt x="71" y="774"/>
                  </a:lnTo>
                  <a:lnTo>
                    <a:pt x="79" y="759"/>
                  </a:lnTo>
                  <a:lnTo>
                    <a:pt x="91" y="745"/>
                  </a:lnTo>
                  <a:lnTo>
                    <a:pt x="106" y="734"/>
                  </a:lnTo>
                  <a:lnTo>
                    <a:pt x="118" y="729"/>
                  </a:lnTo>
                  <a:lnTo>
                    <a:pt x="129" y="722"/>
                  </a:lnTo>
                  <a:lnTo>
                    <a:pt x="144" y="716"/>
                  </a:lnTo>
                  <a:lnTo>
                    <a:pt x="106" y="679"/>
                  </a:lnTo>
                  <a:lnTo>
                    <a:pt x="74" y="638"/>
                  </a:lnTo>
                  <a:lnTo>
                    <a:pt x="48" y="596"/>
                  </a:lnTo>
                  <a:lnTo>
                    <a:pt x="27" y="553"/>
                  </a:lnTo>
                  <a:lnTo>
                    <a:pt x="11" y="507"/>
                  </a:lnTo>
                  <a:lnTo>
                    <a:pt x="3" y="459"/>
                  </a:lnTo>
                  <a:lnTo>
                    <a:pt x="0" y="409"/>
                  </a:lnTo>
                  <a:lnTo>
                    <a:pt x="2" y="356"/>
                  </a:lnTo>
                  <a:lnTo>
                    <a:pt x="9" y="312"/>
                  </a:lnTo>
                  <a:lnTo>
                    <a:pt x="22" y="271"/>
                  </a:lnTo>
                  <a:lnTo>
                    <a:pt x="39" y="230"/>
                  </a:lnTo>
                  <a:lnTo>
                    <a:pt x="58" y="193"/>
                  </a:lnTo>
                  <a:lnTo>
                    <a:pt x="83" y="157"/>
                  </a:lnTo>
                  <a:lnTo>
                    <a:pt x="113" y="125"/>
                  </a:lnTo>
                  <a:lnTo>
                    <a:pt x="146" y="94"/>
                  </a:lnTo>
                  <a:lnTo>
                    <a:pt x="184" y="66"/>
                  </a:lnTo>
                  <a:lnTo>
                    <a:pt x="224" y="43"/>
                  </a:lnTo>
                  <a:lnTo>
                    <a:pt x="266" y="24"/>
                  </a:lnTo>
                  <a:lnTo>
                    <a:pt x="310" y="12"/>
                  </a:lnTo>
                  <a:lnTo>
                    <a:pt x="354" y="3"/>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396" name="Freeform 645">
            <a:extLst>
              <a:ext uri="{FF2B5EF4-FFF2-40B4-BE49-F238E27FC236}">
                <a16:creationId xmlns:a16="http://schemas.microsoft.com/office/drawing/2014/main" id="{63DAA465-2C14-0665-744B-FB07E6830B26}"/>
              </a:ext>
            </a:extLst>
          </p:cNvPr>
          <p:cNvSpPr>
            <a:spLocks noEditPoints="1"/>
          </p:cNvSpPr>
          <p:nvPr/>
        </p:nvSpPr>
        <p:spPr bwMode="auto">
          <a:xfrm>
            <a:off x="8387037" y="2744179"/>
            <a:ext cx="147638" cy="274638"/>
          </a:xfrm>
          <a:custGeom>
            <a:avLst/>
            <a:gdLst>
              <a:gd name="T0" fmla="*/ 643 w 1762"/>
              <a:gd name="T1" fmla="*/ 1205 h 3292"/>
              <a:gd name="T2" fmla="*/ 402 w 1762"/>
              <a:gd name="T3" fmla="*/ 1316 h 3292"/>
              <a:gd name="T4" fmla="*/ 245 w 1762"/>
              <a:gd name="T5" fmla="*/ 1518 h 3292"/>
              <a:gd name="T6" fmla="*/ 188 w 1762"/>
              <a:gd name="T7" fmla="*/ 1782 h 3292"/>
              <a:gd name="T8" fmla="*/ 225 w 1762"/>
              <a:gd name="T9" fmla="*/ 2967 h 3292"/>
              <a:gd name="T10" fmla="*/ 362 w 1762"/>
              <a:gd name="T11" fmla="*/ 3085 h 3292"/>
              <a:gd name="T12" fmla="*/ 1322 w 1762"/>
              <a:gd name="T13" fmla="*/ 3104 h 3292"/>
              <a:gd name="T14" fmla="*/ 1495 w 1762"/>
              <a:gd name="T15" fmla="*/ 3026 h 3292"/>
              <a:gd name="T16" fmla="*/ 1573 w 1762"/>
              <a:gd name="T17" fmla="*/ 2854 h 3292"/>
              <a:gd name="T18" fmla="*/ 1572 w 1762"/>
              <a:gd name="T19" fmla="*/ 1710 h 3292"/>
              <a:gd name="T20" fmla="*/ 1485 w 1762"/>
              <a:gd name="T21" fmla="*/ 1458 h 3292"/>
              <a:gd name="T22" fmla="*/ 1298 w 1762"/>
              <a:gd name="T23" fmla="*/ 1274 h 3292"/>
              <a:gd name="T24" fmla="*/ 1020 w 1762"/>
              <a:gd name="T25" fmla="*/ 1187 h 3292"/>
              <a:gd name="T26" fmla="*/ 785 w 1762"/>
              <a:gd name="T27" fmla="*/ 195 h 3292"/>
              <a:gd name="T28" fmla="*/ 587 w 1762"/>
              <a:gd name="T29" fmla="*/ 306 h 3292"/>
              <a:gd name="T30" fmla="*/ 476 w 1762"/>
              <a:gd name="T31" fmla="*/ 501 h 3292"/>
              <a:gd name="T32" fmla="*/ 490 w 1762"/>
              <a:gd name="T33" fmla="*/ 733 h 3292"/>
              <a:gd name="T34" fmla="*/ 623 w 1762"/>
              <a:gd name="T35" fmla="*/ 914 h 3292"/>
              <a:gd name="T36" fmla="*/ 836 w 1762"/>
              <a:gd name="T37" fmla="*/ 1000 h 3292"/>
              <a:gd name="T38" fmla="*/ 1078 w 1762"/>
              <a:gd name="T39" fmla="*/ 954 h 3292"/>
              <a:gd name="T40" fmla="*/ 1248 w 1762"/>
              <a:gd name="T41" fmla="*/ 785 h 3292"/>
              <a:gd name="T42" fmla="*/ 1295 w 1762"/>
              <a:gd name="T43" fmla="*/ 546 h 3292"/>
              <a:gd name="T44" fmla="*/ 1206 w 1762"/>
              <a:gd name="T45" fmla="*/ 338 h 3292"/>
              <a:gd name="T46" fmla="*/ 1021 w 1762"/>
              <a:gd name="T47" fmla="*/ 207 h 3292"/>
              <a:gd name="T48" fmla="*/ 936 w 1762"/>
              <a:gd name="T49" fmla="*/ 2 h 3292"/>
              <a:gd name="T50" fmla="*/ 1199 w 1762"/>
              <a:gd name="T51" fmla="*/ 88 h 3292"/>
              <a:gd name="T52" fmla="*/ 1379 w 1762"/>
              <a:gd name="T53" fmla="*/ 258 h 3292"/>
              <a:gd name="T54" fmla="*/ 1470 w 1762"/>
              <a:gd name="T55" fmla="*/ 474 h 3292"/>
              <a:gd name="T56" fmla="*/ 1471 w 1762"/>
              <a:gd name="T57" fmla="*/ 719 h 3292"/>
              <a:gd name="T58" fmla="*/ 1359 w 1762"/>
              <a:gd name="T59" fmla="*/ 961 h 3292"/>
              <a:gd name="T60" fmla="*/ 1399 w 1762"/>
              <a:gd name="T61" fmla="*/ 1122 h 3292"/>
              <a:gd name="T62" fmla="*/ 1613 w 1762"/>
              <a:gd name="T63" fmla="*/ 1315 h 3292"/>
              <a:gd name="T64" fmla="*/ 1741 w 1762"/>
              <a:gd name="T65" fmla="*/ 1593 h 3292"/>
              <a:gd name="T66" fmla="*/ 1761 w 1762"/>
              <a:gd name="T67" fmla="*/ 2812 h 3292"/>
              <a:gd name="T68" fmla="*/ 1705 w 1762"/>
              <a:gd name="T69" fmla="*/ 3051 h 3292"/>
              <a:gd name="T70" fmla="*/ 1551 w 1762"/>
              <a:gd name="T71" fmla="*/ 3216 h 3292"/>
              <a:gd name="T72" fmla="*/ 1341 w 1762"/>
              <a:gd name="T73" fmla="*/ 3289 h 3292"/>
              <a:gd name="T74" fmla="*/ 688 w 1762"/>
              <a:gd name="T75" fmla="*/ 3289 h 3292"/>
              <a:gd name="T76" fmla="*/ 309 w 1762"/>
              <a:gd name="T77" fmla="*/ 3263 h 3292"/>
              <a:gd name="T78" fmla="*/ 122 w 1762"/>
              <a:gd name="T79" fmla="*/ 3139 h 3292"/>
              <a:gd name="T80" fmla="*/ 14 w 1762"/>
              <a:gd name="T81" fmla="*/ 2934 h 3292"/>
              <a:gd name="T82" fmla="*/ 2 w 1762"/>
              <a:gd name="T83" fmla="*/ 1995 h 3292"/>
              <a:gd name="T84" fmla="*/ 54 w 1762"/>
              <a:gd name="T85" fmla="*/ 1481 h 3292"/>
              <a:gd name="T86" fmla="*/ 207 w 1762"/>
              <a:gd name="T87" fmla="*/ 1245 h 3292"/>
              <a:gd name="T88" fmla="*/ 453 w 1762"/>
              <a:gd name="T89" fmla="*/ 1072 h 3292"/>
              <a:gd name="T90" fmla="*/ 490 w 1762"/>
              <a:gd name="T91" fmla="*/ 1052 h 3292"/>
              <a:gd name="T92" fmla="*/ 323 w 1762"/>
              <a:gd name="T93" fmla="*/ 820 h 3292"/>
              <a:gd name="T94" fmla="*/ 282 w 1762"/>
              <a:gd name="T95" fmla="*/ 571 h 3292"/>
              <a:gd name="T96" fmla="*/ 338 w 1762"/>
              <a:gd name="T97" fmla="*/ 339 h 3292"/>
              <a:gd name="T98" fmla="*/ 472 w 1762"/>
              <a:gd name="T99" fmla="*/ 156 h 3292"/>
              <a:gd name="T100" fmla="*/ 718 w 1762"/>
              <a:gd name="T101" fmla="*/ 22 h 3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2" h="3292">
                <a:moveTo>
                  <a:pt x="892" y="1181"/>
                </a:moveTo>
                <a:lnTo>
                  <a:pt x="828" y="1184"/>
                </a:lnTo>
                <a:lnTo>
                  <a:pt x="764" y="1189"/>
                </a:lnTo>
                <a:lnTo>
                  <a:pt x="700" y="1195"/>
                </a:lnTo>
                <a:lnTo>
                  <a:pt x="643" y="1205"/>
                </a:lnTo>
                <a:lnTo>
                  <a:pt x="590" y="1219"/>
                </a:lnTo>
                <a:lnTo>
                  <a:pt x="538" y="1237"/>
                </a:lnTo>
                <a:lnTo>
                  <a:pt x="490" y="1259"/>
                </a:lnTo>
                <a:lnTo>
                  <a:pt x="445" y="1286"/>
                </a:lnTo>
                <a:lnTo>
                  <a:pt x="402" y="1316"/>
                </a:lnTo>
                <a:lnTo>
                  <a:pt x="364" y="1350"/>
                </a:lnTo>
                <a:lnTo>
                  <a:pt x="328" y="1388"/>
                </a:lnTo>
                <a:lnTo>
                  <a:pt x="297" y="1428"/>
                </a:lnTo>
                <a:lnTo>
                  <a:pt x="269" y="1472"/>
                </a:lnTo>
                <a:lnTo>
                  <a:pt x="245" y="1518"/>
                </a:lnTo>
                <a:lnTo>
                  <a:pt x="225" y="1566"/>
                </a:lnTo>
                <a:lnTo>
                  <a:pt x="209" y="1617"/>
                </a:lnTo>
                <a:lnTo>
                  <a:pt x="198" y="1670"/>
                </a:lnTo>
                <a:lnTo>
                  <a:pt x="191" y="1725"/>
                </a:lnTo>
                <a:lnTo>
                  <a:pt x="188" y="1782"/>
                </a:lnTo>
                <a:lnTo>
                  <a:pt x="188" y="2810"/>
                </a:lnTo>
                <a:lnTo>
                  <a:pt x="191" y="2854"/>
                </a:lnTo>
                <a:lnTo>
                  <a:pt x="198" y="2895"/>
                </a:lnTo>
                <a:lnTo>
                  <a:pt x="209" y="2932"/>
                </a:lnTo>
                <a:lnTo>
                  <a:pt x="225" y="2967"/>
                </a:lnTo>
                <a:lnTo>
                  <a:pt x="244" y="2998"/>
                </a:lnTo>
                <a:lnTo>
                  <a:pt x="269" y="3026"/>
                </a:lnTo>
                <a:lnTo>
                  <a:pt x="296" y="3050"/>
                </a:lnTo>
                <a:lnTo>
                  <a:pt x="327" y="3069"/>
                </a:lnTo>
                <a:lnTo>
                  <a:pt x="362" y="3085"/>
                </a:lnTo>
                <a:lnTo>
                  <a:pt x="399" y="3097"/>
                </a:lnTo>
                <a:lnTo>
                  <a:pt x="441" y="3104"/>
                </a:lnTo>
                <a:lnTo>
                  <a:pt x="485" y="3106"/>
                </a:lnTo>
                <a:lnTo>
                  <a:pt x="1278" y="3106"/>
                </a:lnTo>
                <a:lnTo>
                  <a:pt x="1322" y="3104"/>
                </a:lnTo>
                <a:lnTo>
                  <a:pt x="1364" y="3097"/>
                </a:lnTo>
                <a:lnTo>
                  <a:pt x="1401" y="3085"/>
                </a:lnTo>
                <a:lnTo>
                  <a:pt x="1436" y="3070"/>
                </a:lnTo>
                <a:lnTo>
                  <a:pt x="1467" y="3050"/>
                </a:lnTo>
                <a:lnTo>
                  <a:pt x="1495" y="3026"/>
                </a:lnTo>
                <a:lnTo>
                  <a:pt x="1519" y="2998"/>
                </a:lnTo>
                <a:lnTo>
                  <a:pt x="1538" y="2967"/>
                </a:lnTo>
                <a:lnTo>
                  <a:pt x="1554" y="2932"/>
                </a:lnTo>
                <a:lnTo>
                  <a:pt x="1566" y="2895"/>
                </a:lnTo>
                <a:lnTo>
                  <a:pt x="1573" y="2854"/>
                </a:lnTo>
                <a:lnTo>
                  <a:pt x="1575" y="2811"/>
                </a:lnTo>
                <a:lnTo>
                  <a:pt x="1575" y="2288"/>
                </a:lnTo>
                <a:lnTo>
                  <a:pt x="1576" y="2027"/>
                </a:lnTo>
                <a:lnTo>
                  <a:pt x="1575" y="1765"/>
                </a:lnTo>
                <a:lnTo>
                  <a:pt x="1572" y="1710"/>
                </a:lnTo>
                <a:lnTo>
                  <a:pt x="1564" y="1656"/>
                </a:lnTo>
                <a:lnTo>
                  <a:pt x="1550" y="1603"/>
                </a:lnTo>
                <a:lnTo>
                  <a:pt x="1533" y="1553"/>
                </a:lnTo>
                <a:lnTo>
                  <a:pt x="1511" y="1504"/>
                </a:lnTo>
                <a:lnTo>
                  <a:pt x="1485" y="1458"/>
                </a:lnTo>
                <a:lnTo>
                  <a:pt x="1455" y="1415"/>
                </a:lnTo>
                <a:lnTo>
                  <a:pt x="1421" y="1375"/>
                </a:lnTo>
                <a:lnTo>
                  <a:pt x="1383" y="1337"/>
                </a:lnTo>
                <a:lnTo>
                  <a:pt x="1342" y="1303"/>
                </a:lnTo>
                <a:lnTo>
                  <a:pt x="1298" y="1274"/>
                </a:lnTo>
                <a:lnTo>
                  <a:pt x="1250" y="1248"/>
                </a:lnTo>
                <a:lnTo>
                  <a:pt x="1201" y="1227"/>
                </a:lnTo>
                <a:lnTo>
                  <a:pt x="1148" y="1210"/>
                </a:lnTo>
                <a:lnTo>
                  <a:pt x="1084" y="1196"/>
                </a:lnTo>
                <a:lnTo>
                  <a:pt x="1020" y="1187"/>
                </a:lnTo>
                <a:lnTo>
                  <a:pt x="957" y="1182"/>
                </a:lnTo>
                <a:lnTo>
                  <a:pt x="892" y="1181"/>
                </a:lnTo>
                <a:close/>
                <a:moveTo>
                  <a:pt x="882" y="184"/>
                </a:moveTo>
                <a:lnTo>
                  <a:pt x="833" y="187"/>
                </a:lnTo>
                <a:lnTo>
                  <a:pt x="785" y="195"/>
                </a:lnTo>
                <a:lnTo>
                  <a:pt x="741" y="208"/>
                </a:lnTo>
                <a:lnTo>
                  <a:pt x="698" y="226"/>
                </a:lnTo>
                <a:lnTo>
                  <a:pt x="658" y="248"/>
                </a:lnTo>
                <a:lnTo>
                  <a:pt x="621" y="276"/>
                </a:lnTo>
                <a:lnTo>
                  <a:pt x="587" y="306"/>
                </a:lnTo>
                <a:lnTo>
                  <a:pt x="556" y="339"/>
                </a:lnTo>
                <a:lnTo>
                  <a:pt x="530" y="376"/>
                </a:lnTo>
                <a:lnTo>
                  <a:pt x="508" y="415"/>
                </a:lnTo>
                <a:lnTo>
                  <a:pt x="489" y="457"/>
                </a:lnTo>
                <a:lnTo>
                  <a:pt x="476" y="501"/>
                </a:lnTo>
                <a:lnTo>
                  <a:pt x="468" y="547"/>
                </a:lnTo>
                <a:lnTo>
                  <a:pt x="466" y="595"/>
                </a:lnTo>
                <a:lnTo>
                  <a:pt x="469" y="643"/>
                </a:lnTo>
                <a:lnTo>
                  <a:pt x="477" y="688"/>
                </a:lnTo>
                <a:lnTo>
                  <a:pt x="490" y="733"/>
                </a:lnTo>
                <a:lnTo>
                  <a:pt x="509" y="774"/>
                </a:lnTo>
                <a:lnTo>
                  <a:pt x="532" y="815"/>
                </a:lnTo>
                <a:lnTo>
                  <a:pt x="558" y="851"/>
                </a:lnTo>
                <a:lnTo>
                  <a:pt x="590" y="884"/>
                </a:lnTo>
                <a:lnTo>
                  <a:pt x="623" y="914"/>
                </a:lnTo>
                <a:lnTo>
                  <a:pt x="661" y="940"/>
                </a:lnTo>
                <a:lnTo>
                  <a:pt x="701" y="962"/>
                </a:lnTo>
                <a:lnTo>
                  <a:pt x="744" y="980"/>
                </a:lnTo>
                <a:lnTo>
                  <a:pt x="789" y="992"/>
                </a:lnTo>
                <a:lnTo>
                  <a:pt x="836" y="1000"/>
                </a:lnTo>
                <a:lnTo>
                  <a:pt x="885" y="1003"/>
                </a:lnTo>
                <a:lnTo>
                  <a:pt x="936" y="1000"/>
                </a:lnTo>
                <a:lnTo>
                  <a:pt x="986" y="990"/>
                </a:lnTo>
                <a:lnTo>
                  <a:pt x="1033" y="975"/>
                </a:lnTo>
                <a:lnTo>
                  <a:pt x="1078" y="954"/>
                </a:lnTo>
                <a:lnTo>
                  <a:pt x="1120" y="929"/>
                </a:lnTo>
                <a:lnTo>
                  <a:pt x="1158" y="899"/>
                </a:lnTo>
                <a:lnTo>
                  <a:pt x="1193" y="865"/>
                </a:lnTo>
                <a:lnTo>
                  <a:pt x="1223" y="827"/>
                </a:lnTo>
                <a:lnTo>
                  <a:pt x="1248" y="785"/>
                </a:lnTo>
                <a:lnTo>
                  <a:pt x="1270" y="740"/>
                </a:lnTo>
                <a:lnTo>
                  <a:pt x="1285" y="694"/>
                </a:lnTo>
                <a:lnTo>
                  <a:pt x="1294" y="645"/>
                </a:lnTo>
                <a:lnTo>
                  <a:pt x="1298" y="594"/>
                </a:lnTo>
                <a:lnTo>
                  <a:pt x="1295" y="546"/>
                </a:lnTo>
                <a:lnTo>
                  <a:pt x="1287" y="500"/>
                </a:lnTo>
                <a:lnTo>
                  <a:pt x="1274" y="456"/>
                </a:lnTo>
                <a:lnTo>
                  <a:pt x="1256" y="414"/>
                </a:lnTo>
                <a:lnTo>
                  <a:pt x="1233" y="375"/>
                </a:lnTo>
                <a:lnTo>
                  <a:pt x="1206" y="338"/>
                </a:lnTo>
                <a:lnTo>
                  <a:pt x="1175" y="304"/>
                </a:lnTo>
                <a:lnTo>
                  <a:pt x="1141" y="274"/>
                </a:lnTo>
                <a:lnTo>
                  <a:pt x="1105" y="247"/>
                </a:lnTo>
                <a:lnTo>
                  <a:pt x="1064" y="225"/>
                </a:lnTo>
                <a:lnTo>
                  <a:pt x="1021" y="207"/>
                </a:lnTo>
                <a:lnTo>
                  <a:pt x="977" y="194"/>
                </a:lnTo>
                <a:lnTo>
                  <a:pt x="929" y="186"/>
                </a:lnTo>
                <a:lnTo>
                  <a:pt x="882" y="184"/>
                </a:lnTo>
                <a:close/>
                <a:moveTo>
                  <a:pt x="882" y="0"/>
                </a:moveTo>
                <a:lnTo>
                  <a:pt x="936" y="2"/>
                </a:lnTo>
                <a:lnTo>
                  <a:pt x="991" y="10"/>
                </a:lnTo>
                <a:lnTo>
                  <a:pt x="1045" y="22"/>
                </a:lnTo>
                <a:lnTo>
                  <a:pt x="1097" y="39"/>
                </a:lnTo>
                <a:lnTo>
                  <a:pt x="1149" y="61"/>
                </a:lnTo>
                <a:lnTo>
                  <a:pt x="1199" y="88"/>
                </a:lnTo>
                <a:lnTo>
                  <a:pt x="1246" y="119"/>
                </a:lnTo>
                <a:lnTo>
                  <a:pt x="1291" y="156"/>
                </a:lnTo>
                <a:lnTo>
                  <a:pt x="1322" y="187"/>
                </a:lnTo>
                <a:lnTo>
                  <a:pt x="1352" y="221"/>
                </a:lnTo>
                <a:lnTo>
                  <a:pt x="1379" y="258"/>
                </a:lnTo>
                <a:lnTo>
                  <a:pt x="1403" y="298"/>
                </a:lnTo>
                <a:lnTo>
                  <a:pt x="1425" y="339"/>
                </a:lnTo>
                <a:lnTo>
                  <a:pt x="1443" y="383"/>
                </a:lnTo>
                <a:lnTo>
                  <a:pt x="1458" y="428"/>
                </a:lnTo>
                <a:lnTo>
                  <a:pt x="1470" y="474"/>
                </a:lnTo>
                <a:lnTo>
                  <a:pt x="1478" y="522"/>
                </a:lnTo>
                <a:lnTo>
                  <a:pt x="1483" y="571"/>
                </a:lnTo>
                <a:lnTo>
                  <a:pt x="1484" y="620"/>
                </a:lnTo>
                <a:lnTo>
                  <a:pt x="1479" y="670"/>
                </a:lnTo>
                <a:lnTo>
                  <a:pt x="1471" y="719"/>
                </a:lnTo>
                <a:lnTo>
                  <a:pt x="1458" y="769"/>
                </a:lnTo>
                <a:lnTo>
                  <a:pt x="1441" y="819"/>
                </a:lnTo>
                <a:lnTo>
                  <a:pt x="1419" y="867"/>
                </a:lnTo>
                <a:lnTo>
                  <a:pt x="1391" y="915"/>
                </a:lnTo>
                <a:lnTo>
                  <a:pt x="1359" y="961"/>
                </a:lnTo>
                <a:lnTo>
                  <a:pt x="1320" y="1006"/>
                </a:lnTo>
                <a:lnTo>
                  <a:pt x="1277" y="1048"/>
                </a:lnTo>
                <a:lnTo>
                  <a:pt x="1317" y="1073"/>
                </a:lnTo>
                <a:lnTo>
                  <a:pt x="1358" y="1098"/>
                </a:lnTo>
                <a:lnTo>
                  <a:pt x="1399" y="1122"/>
                </a:lnTo>
                <a:lnTo>
                  <a:pt x="1439" y="1149"/>
                </a:lnTo>
                <a:lnTo>
                  <a:pt x="1477" y="1177"/>
                </a:lnTo>
                <a:lnTo>
                  <a:pt x="1527" y="1221"/>
                </a:lnTo>
                <a:lnTo>
                  <a:pt x="1573" y="1267"/>
                </a:lnTo>
                <a:lnTo>
                  <a:pt x="1613" y="1315"/>
                </a:lnTo>
                <a:lnTo>
                  <a:pt x="1648" y="1367"/>
                </a:lnTo>
                <a:lnTo>
                  <a:pt x="1678" y="1420"/>
                </a:lnTo>
                <a:lnTo>
                  <a:pt x="1704" y="1475"/>
                </a:lnTo>
                <a:lnTo>
                  <a:pt x="1725" y="1533"/>
                </a:lnTo>
                <a:lnTo>
                  <a:pt x="1741" y="1593"/>
                </a:lnTo>
                <a:lnTo>
                  <a:pt x="1752" y="1654"/>
                </a:lnTo>
                <a:lnTo>
                  <a:pt x="1759" y="1718"/>
                </a:lnTo>
                <a:lnTo>
                  <a:pt x="1761" y="1784"/>
                </a:lnTo>
                <a:lnTo>
                  <a:pt x="1762" y="2298"/>
                </a:lnTo>
                <a:lnTo>
                  <a:pt x="1761" y="2812"/>
                </a:lnTo>
                <a:lnTo>
                  <a:pt x="1758" y="2865"/>
                </a:lnTo>
                <a:lnTo>
                  <a:pt x="1752" y="2915"/>
                </a:lnTo>
                <a:lnTo>
                  <a:pt x="1741" y="2962"/>
                </a:lnTo>
                <a:lnTo>
                  <a:pt x="1725" y="3007"/>
                </a:lnTo>
                <a:lnTo>
                  <a:pt x="1705" y="3051"/>
                </a:lnTo>
                <a:lnTo>
                  <a:pt x="1682" y="3090"/>
                </a:lnTo>
                <a:lnTo>
                  <a:pt x="1655" y="3126"/>
                </a:lnTo>
                <a:lnTo>
                  <a:pt x="1624" y="3160"/>
                </a:lnTo>
                <a:lnTo>
                  <a:pt x="1589" y="3190"/>
                </a:lnTo>
                <a:lnTo>
                  <a:pt x="1551" y="3216"/>
                </a:lnTo>
                <a:lnTo>
                  <a:pt x="1510" y="3239"/>
                </a:lnTo>
                <a:lnTo>
                  <a:pt x="1465" y="3258"/>
                </a:lnTo>
                <a:lnTo>
                  <a:pt x="1418" y="3274"/>
                </a:lnTo>
                <a:lnTo>
                  <a:pt x="1367" y="3285"/>
                </a:lnTo>
                <a:lnTo>
                  <a:pt x="1341" y="3289"/>
                </a:lnTo>
                <a:lnTo>
                  <a:pt x="1315" y="3290"/>
                </a:lnTo>
                <a:lnTo>
                  <a:pt x="1289" y="3290"/>
                </a:lnTo>
                <a:lnTo>
                  <a:pt x="1088" y="3289"/>
                </a:lnTo>
                <a:lnTo>
                  <a:pt x="888" y="3288"/>
                </a:lnTo>
                <a:lnTo>
                  <a:pt x="688" y="3289"/>
                </a:lnTo>
                <a:lnTo>
                  <a:pt x="487" y="3292"/>
                </a:lnTo>
                <a:lnTo>
                  <a:pt x="442" y="3291"/>
                </a:lnTo>
                <a:lnTo>
                  <a:pt x="397" y="3286"/>
                </a:lnTo>
                <a:lnTo>
                  <a:pt x="353" y="3276"/>
                </a:lnTo>
                <a:lnTo>
                  <a:pt x="309" y="3263"/>
                </a:lnTo>
                <a:lnTo>
                  <a:pt x="268" y="3245"/>
                </a:lnTo>
                <a:lnTo>
                  <a:pt x="227" y="3224"/>
                </a:lnTo>
                <a:lnTo>
                  <a:pt x="189" y="3199"/>
                </a:lnTo>
                <a:lnTo>
                  <a:pt x="154" y="3171"/>
                </a:lnTo>
                <a:lnTo>
                  <a:pt x="122" y="3139"/>
                </a:lnTo>
                <a:lnTo>
                  <a:pt x="92" y="3105"/>
                </a:lnTo>
                <a:lnTo>
                  <a:pt x="67" y="3067"/>
                </a:lnTo>
                <a:lnTo>
                  <a:pt x="45" y="3026"/>
                </a:lnTo>
                <a:lnTo>
                  <a:pt x="27" y="2981"/>
                </a:lnTo>
                <a:lnTo>
                  <a:pt x="14" y="2934"/>
                </a:lnTo>
                <a:lnTo>
                  <a:pt x="6" y="2885"/>
                </a:lnTo>
                <a:lnTo>
                  <a:pt x="3" y="2834"/>
                </a:lnTo>
                <a:lnTo>
                  <a:pt x="1" y="2555"/>
                </a:lnTo>
                <a:lnTo>
                  <a:pt x="0" y="2274"/>
                </a:lnTo>
                <a:lnTo>
                  <a:pt x="2" y="1995"/>
                </a:lnTo>
                <a:lnTo>
                  <a:pt x="8" y="1716"/>
                </a:lnTo>
                <a:lnTo>
                  <a:pt x="13" y="1653"/>
                </a:lnTo>
                <a:lnTo>
                  <a:pt x="22" y="1593"/>
                </a:lnTo>
                <a:lnTo>
                  <a:pt x="35" y="1536"/>
                </a:lnTo>
                <a:lnTo>
                  <a:pt x="54" y="1481"/>
                </a:lnTo>
                <a:lnTo>
                  <a:pt x="77" y="1429"/>
                </a:lnTo>
                <a:lnTo>
                  <a:pt x="103" y="1379"/>
                </a:lnTo>
                <a:lnTo>
                  <a:pt x="134" y="1331"/>
                </a:lnTo>
                <a:lnTo>
                  <a:pt x="168" y="1286"/>
                </a:lnTo>
                <a:lnTo>
                  <a:pt x="207" y="1245"/>
                </a:lnTo>
                <a:lnTo>
                  <a:pt x="249" y="1205"/>
                </a:lnTo>
                <a:lnTo>
                  <a:pt x="295" y="1168"/>
                </a:lnTo>
                <a:lnTo>
                  <a:pt x="345" y="1134"/>
                </a:lnTo>
                <a:lnTo>
                  <a:pt x="397" y="1102"/>
                </a:lnTo>
                <a:lnTo>
                  <a:pt x="453" y="1072"/>
                </a:lnTo>
                <a:lnTo>
                  <a:pt x="469" y="1065"/>
                </a:lnTo>
                <a:lnTo>
                  <a:pt x="485" y="1058"/>
                </a:lnTo>
                <a:lnTo>
                  <a:pt x="487" y="1057"/>
                </a:lnTo>
                <a:lnTo>
                  <a:pt x="488" y="1054"/>
                </a:lnTo>
                <a:lnTo>
                  <a:pt x="490" y="1052"/>
                </a:lnTo>
                <a:lnTo>
                  <a:pt x="446" y="1008"/>
                </a:lnTo>
                <a:lnTo>
                  <a:pt x="407" y="963"/>
                </a:lnTo>
                <a:lnTo>
                  <a:pt x="374" y="917"/>
                </a:lnTo>
                <a:lnTo>
                  <a:pt x="347" y="869"/>
                </a:lnTo>
                <a:lnTo>
                  <a:pt x="323" y="820"/>
                </a:lnTo>
                <a:lnTo>
                  <a:pt x="306" y="769"/>
                </a:lnTo>
                <a:lnTo>
                  <a:pt x="293" y="720"/>
                </a:lnTo>
                <a:lnTo>
                  <a:pt x="285" y="670"/>
                </a:lnTo>
                <a:lnTo>
                  <a:pt x="281" y="620"/>
                </a:lnTo>
                <a:lnTo>
                  <a:pt x="282" y="571"/>
                </a:lnTo>
                <a:lnTo>
                  <a:pt x="286" y="522"/>
                </a:lnTo>
                <a:lnTo>
                  <a:pt x="294" y="474"/>
                </a:lnTo>
                <a:lnTo>
                  <a:pt x="305" y="427"/>
                </a:lnTo>
                <a:lnTo>
                  <a:pt x="320" y="382"/>
                </a:lnTo>
                <a:lnTo>
                  <a:pt x="338" y="339"/>
                </a:lnTo>
                <a:lnTo>
                  <a:pt x="361" y="298"/>
                </a:lnTo>
                <a:lnTo>
                  <a:pt x="384" y="257"/>
                </a:lnTo>
                <a:lnTo>
                  <a:pt x="411" y="221"/>
                </a:lnTo>
                <a:lnTo>
                  <a:pt x="441" y="187"/>
                </a:lnTo>
                <a:lnTo>
                  <a:pt x="472" y="156"/>
                </a:lnTo>
                <a:lnTo>
                  <a:pt x="517" y="120"/>
                </a:lnTo>
                <a:lnTo>
                  <a:pt x="564" y="88"/>
                </a:lnTo>
                <a:lnTo>
                  <a:pt x="614" y="61"/>
                </a:lnTo>
                <a:lnTo>
                  <a:pt x="665" y="39"/>
                </a:lnTo>
                <a:lnTo>
                  <a:pt x="718" y="22"/>
                </a:lnTo>
                <a:lnTo>
                  <a:pt x="772" y="10"/>
                </a:lnTo>
                <a:lnTo>
                  <a:pt x="827" y="2"/>
                </a:lnTo>
                <a:lnTo>
                  <a:pt x="88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nvGrpSpPr>
          <p:cNvPr id="405" name="Group 736">
            <a:extLst>
              <a:ext uri="{FF2B5EF4-FFF2-40B4-BE49-F238E27FC236}">
                <a16:creationId xmlns:a16="http://schemas.microsoft.com/office/drawing/2014/main" id="{36304AB8-5289-5639-3B8B-31EDBF577DFD}"/>
              </a:ext>
            </a:extLst>
          </p:cNvPr>
          <p:cNvGrpSpPr>
            <a:grpSpLocks noChangeAspect="1"/>
          </p:cNvGrpSpPr>
          <p:nvPr/>
        </p:nvGrpSpPr>
        <p:grpSpPr bwMode="auto">
          <a:xfrm>
            <a:off x="9330781" y="4217142"/>
            <a:ext cx="292100" cy="271463"/>
            <a:chOff x="5077" y="2575"/>
            <a:chExt cx="184" cy="171"/>
          </a:xfrm>
          <a:solidFill>
            <a:schemeClr val="accent2"/>
          </a:solidFill>
        </p:grpSpPr>
        <p:sp>
          <p:nvSpPr>
            <p:cNvPr id="406" name="Freeform 738">
              <a:extLst>
                <a:ext uri="{FF2B5EF4-FFF2-40B4-BE49-F238E27FC236}">
                  <a16:creationId xmlns:a16="http://schemas.microsoft.com/office/drawing/2014/main" id="{A0C36AE6-2485-12A1-816C-496C1B8CECF3}"/>
                </a:ext>
              </a:extLst>
            </p:cNvPr>
            <p:cNvSpPr>
              <a:spLocks noEditPoints="1"/>
            </p:cNvSpPr>
            <p:nvPr/>
          </p:nvSpPr>
          <p:spPr bwMode="auto">
            <a:xfrm>
              <a:off x="5209" y="2628"/>
              <a:ext cx="52" cy="118"/>
            </a:xfrm>
            <a:custGeom>
              <a:avLst/>
              <a:gdLst>
                <a:gd name="T0" fmla="*/ 207 w 929"/>
                <a:gd name="T1" fmla="*/ 215 h 2243"/>
                <a:gd name="T2" fmla="*/ 207 w 929"/>
                <a:gd name="T3" fmla="*/ 2028 h 2243"/>
                <a:gd name="T4" fmla="*/ 721 w 929"/>
                <a:gd name="T5" fmla="*/ 2028 h 2243"/>
                <a:gd name="T6" fmla="*/ 721 w 929"/>
                <a:gd name="T7" fmla="*/ 215 h 2243"/>
                <a:gd name="T8" fmla="*/ 207 w 929"/>
                <a:gd name="T9" fmla="*/ 215 h 2243"/>
                <a:gd name="T10" fmla="*/ 785 w 929"/>
                <a:gd name="T11" fmla="*/ 0 h 2243"/>
                <a:gd name="T12" fmla="*/ 809 w 929"/>
                <a:gd name="T13" fmla="*/ 0 h 2243"/>
                <a:gd name="T14" fmla="*/ 831 w 929"/>
                <a:gd name="T15" fmla="*/ 3 h 2243"/>
                <a:gd name="T16" fmla="*/ 851 w 929"/>
                <a:gd name="T17" fmla="*/ 8 h 2243"/>
                <a:gd name="T18" fmla="*/ 871 w 929"/>
                <a:gd name="T19" fmla="*/ 15 h 2243"/>
                <a:gd name="T20" fmla="*/ 889 w 929"/>
                <a:gd name="T21" fmla="*/ 26 h 2243"/>
                <a:gd name="T22" fmla="*/ 904 w 929"/>
                <a:gd name="T23" fmla="*/ 40 h 2243"/>
                <a:gd name="T24" fmla="*/ 918 w 929"/>
                <a:gd name="T25" fmla="*/ 58 h 2243"/>
                <a:gd name="T26" fmla="*/ 929 w 929"/>
                <a:gd name="T27" fmla="*/ 80 h 2243"/>
                <a:gd name="T28" fmla="*/ 929 w 929"/>
                <a:gd name="T29" fmla="*/ 2161 h 2243"/>
                <a:gd name="T30" fmla="*/ 917 w 929"/>
                <a:gd name="T31" fmla="*/ 2186 h 2243"/>
                <a:gd name="T32" fmla="*/ 903 w 929"/>
                <a:gd name="T33" fmla="*/ 2205 h 2243"/>
                <a:gd name="T34" fmla="*/ 886 w 929"/>
                <a:gd name="T35" fmla="*/ 2221 h 2243"/>
                <a:gd name="T36" fmla="*/ 867 w 929"/>
                <a:gd name="T37" fmla="*/ 2231 h 2243"/>
                <a:gd name="T38" fmla="*/ 844 w 929"/>
                <a:gd name="T39" fmla="*/ 2239 h 2243"/>
                <a:gd name="T40" fmla="*/ 821 w 929"/>
                <a:gd name="T41" fmla="*/ 2242 h 2243"/>
                <a:gd name="T42" fmla="*/ 793 w 929"/>
                <a:gd name="T43" fmla="*/ 2243 h 2243"/>
                <a:gd name="T44" fmla="*/ 458 w 929"/>
                <a:gd name="T45" fmla="*/ 2242 h 2243"/>
                <a:gd name="T46" fmla="*/ 122 w 929"/>
                <a:gd name="T47" fmla="*/ 2242 h 2243"/>
                <a:gd name="T48" fmla="*/ 92 w 929"/>
                <a:gd name="T49" fmla="*/ 2240 h 2243"/>
                <a:gd name="T50" fmla="*/ 67 w 929"/>
                <a:gd name="T51" fmla="*/ 2235 h 2243"/>
                <a:gd name="T52" fmla="*/ 45 w 929"/>
                <a:gd name="T53" fmla="*/ 2225 h 2243"/>
                <a:gd name="T54" fmla="*/ 28 w 929"/>
                <a:gd name="T55" fmla="*/ 2212 h 2243"/>
                <a:gd name="T56" fmla="*/ 16 w 929"/>
                <a:gd name="T57" fmla="*/ 2195 h 2243"/>
                <a:gd name="T58" fmla="*/ 7 w 929"/>
                <a:gd name="T59" fmla="*/ 2173 h 2243"/>
                <a:gd name="T60" fmla="*/ 1 w 929"/>
                <a:gd name="T61" fmla="*/ 2147 h 2243"/>
                <a:gd name="T62" fmla="*/ 0 w 929"/>
                <a:gd name="T63" fmla="*/ 2116 h 2243"/>
                <a:gd name="T64" fmla="*/ 0 w 929"/>
                <a:gd name="T65" fmla="*/ 127 h 2243"/>
                <a:gd name="T66" fmla="*/ 1 w 929"/>
                <a:gd name="T67" fmla="*/ 98 h 2243"/>
                <a:gd name="T68" fmla="*/ 7 w 929"/>
                <a:gd name="T69" fmla="*/ 71 h 2243"/>
                <a:gd name="T70" fmla="*/ 16 w 929"/>
                <a:gd name="T71" fmla="*/ 49 h 2243"/>
                <a:gd name="T72" fmla="*/ 29 w 929"/>
                <a:gd name="T73" fmla="*/ 32 h 2243"/>
                <a:gd name="T74" fmla="*/ 47 w 929"/>
                <a:gd name="T75" fmla="*/ 18 h 2243"/>
                <a:gd name="T76" fmla="*/ 68 w 929"/>
                <a:gd name="T77" fmla="*/ 9 h 2243"/>
                <a:gd name="T78" fmla="*/ 93 w 929"/>
                <a:gd name="T79" fmla="*/ 3 h 2243"/>
                <a:gd name="T80" fmla="*/ 123 w 929"/>
                <a:gd name="T81" fmla="*/ 1 h 2243"/>
                <a:gd name="T82" fmla="*/ 453 w 929"/>
                <a:gd name="T83" fmla="*/ 1 h 2243"/>
                <a:gd name="T84" fmla="*/ 785 w 929"/>
                <a:gd name="T85" fmla="*/ 0 h 2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29" h="2243">
                  <a:moveTo>
                    <a:pt x="207" y="215"/>
                  </a:moveTo>
                  <a:lnTo>
                    <a:pt x="207" y="2028"/>
                  </a:lnTo>
                  <a:lnTo>
                    <a:pt x="721" y="2028"/>
                  </a:lnTo>
                  <a:lnTo>
                    <a:pt x="721" y="215"/>
                  </a:lnTo>
                  <a:lnTo>
                    <a:pt x="207" y="215"/>
                  </a:lnTo>
                  <a:close/>
                  <a:moveTo>
                    <a:pt x="785" y="0"/>
                  </a:moveTo>
                  <a:lnTo>
                    <a:pt x="809" y="0"/>
                  </a:lnTo>
                  <a:lnTo>
                    <a:pt x="831" y="3"/>
                  </a:lnTo>
                  <a:lnTo>
                    <a:pt x="851" y="8"/>
                  </a:lnTo>
                  <a:lnTo>
                    <a:pt x="871" y="15"/>
                  </a:lnTo>
                  <a:lnTo>
                    <a:pt x="889" y="26"/>
                  </a:lnTo>
                  <a:lnTo>
                    <a:pt x="904" y="40"/>
                  </a:lnTo>
                  <a:lnTo>
                    <a:pt x="918" y="58"/>
                  </a:lnTo>
                  <a:lnTo>
                    <a:pt x="929" y="80"/>
                  </a:lnTo>
                  <a:lnTo>
                    <a:pt x="929" y="2161"/>
                  </a:lnTo>
                  <a:lnTo>
                    <a:pt x="917" y="2186"/>
                  </a:lnTo>
                  <a:lnTo>
                    <a:pt x="903" y="2205"/>
                  </a:lnTo>
                  <a:lnTo>
                    <a:pt x="886" y="2221"/>
                  </a:lnTo>
                  <a:lnTo>
                    <a:pt x="867" y="2231"/>
                  </a:lnTo>
                  <a:lnTo>
                    <a:pt x="844" y="2239"/>
                  </a:lnTo>
                  <a:lnTo>
                    <a:pt x="821" y="2242"/>
                  </a:lnTo>
                  <a:lnTo>
                    <a:pt x="793" y="2243"/>
                  </a:lnTo>
                  <a:lnTo>
                    <a:pt x="458" y="2242"/>
                  </a:lnTo>
                  <a:lnTo>
                    <a:pt x="122" y="2242"/>
                  </a:lnTo>
                  <a:lnTo>
                    <a:pt x="92" y="2240"/>
                  </a:lnTo>
                  <a:lnTo>
                    <a:pt x="67" y="2235"/>
                  </a:lnTo>
                  <a:lnTo>
                    <a:pt x="45" y="2225"/>
                  </a:lnTo>
                  <a:lnTo>
                    <a:pt x="28" y="2212"/>
                  </a:lnTo>
                  <a:lnTo>
                    <a:pt x="16" y="2195"/>
                  </a:lnTo>
                  <a:lnTo>
                    <a:pt x="7" y="2173"/>
                  </a:lnTo>
                  <a:lnTo>
                    <a:pt x="1" y="2147"/>
                  </a:lnTo>
                  <a:lnTo>
                    <a:pt x="0" y="2116"/>
                  </a:lnTo>
                  <a:lnTo>
                    <a:pt x="0" y="127"/>
                  </a:lnTo>
                  <a:lnTo>
                    <a:pt x="1" y="98"/>
                  </a:lnTo>
                  <a:lnTo>
                    <a:pt x="7" y="71"/>
                  </a:lnTo>
                  <a:lnTo>
                    <a:pt x="16" y="49"/>
                  </a:lnTo>
                  <a:lnTo>
                    <a:pt x="29" y="32"/>
                  </a:lnTo>
                  <a:lnTo>
                    <a:pt x="47" y="18"/>
                  </a:lnTo>
                  <a:lnTo>
                    <a:pt x="68" y="9"/>
                  </a:lnTo>
                  <a:lnTo>
                    <a:pt x="93" y="3"/>
                  </a:lnTo>
                  <a:lnTo>
                    <a:pt x="123" y="1"/>
                  </a:lnTo>
                  <a:lnTo>
                    <a:pt x="453" y="1"/>
                  </a:lnTo>
                  <a:lnTo>
                    <a:pt x="7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07" name="Freeform 739">
              <a:extLst>
                <a:ext uri="{FF2B5EF4-FFF2-40B4-BE49-F238E27FC236}">
                  <a16:creationId xmlns:a16="http://schemas.microsoft.com/office/drawing/2014/main" id="{257884B8-EB90-8AD5-D13F-2E7EDF2AFEE8}"/>
                </a:ext>
              </a:extLst>
            </p:cNvPr>
            <p:cNvSpPr>
              <a:spLocks noEditPoints="1"/>
            </p:cNvSpPr>
            <p:nvPr/>
          </p:nvSpPr>
          <p:spPr bwMode="auto">
            <a:xfrm>
              <a:off x="5143" y="2651"/>
              <a:ext cx="52" cy="95"/>
            </a:xfrm>
            <a:custGeom>
              <a:avLst/>
              <a:gdLst>
                <a:gd name="T0" fmla="*/ 207 w 930"/>
                <a:gd name="T1" fmla="*/ 213 h 1813"/>
                <a:gd name="T2" fmla="*/ 207 w 930"/>
                <a:gd name="T3" fmla="*/ 1599 h 1813"/>
                <a:gd name="T4" fmla="*/ 723 w 930"/>
                <a:gd name="T5" fmla="*/ 1599 h 1813"/>
                <a:gd name="T6" fmla="*/ 723 w 930"/>
                <a:gd name="T7" fmla="*/ 213 h 1813"/>
                <a:gd name="T8" fmla="*/ 207 w 930"/>
                <a:gd name="T9" fmla="*/ 213 h 1813"/>
                <a:gd name="T10" fmla="*/ 121 w 930"/>
                <a:gd name="T11" fmla="*/ 0 h 1813"/>
                <a:gd name="T12" fmla="*/ 810 w 930"/>
                <a:gd name="T13" fmla="*/ 0 h 1813"/>
                <a:gd name="T14" fmla="*/ 839 w 930"/>
                <a:gd name="T15" fmla="*/ 1 h 1813"/>
                <a:gd name="T16" fmla="*/ 863 w 930"/>
                <a:gd name="T17" fmla="*/ 7 h 1813"/>
                <a:gd name="T18" fmla="*/ 883 w 930"/>
                <a:gd name="T19" fmla="*/ 16 h 1813"/>
                <a:gd name="T20" fmla="*/ 901 w 930"/>
                <a:gd name="T21" fmla="*/ 30 h 1813"/>
                <a:gd name="T22" fmla="*/ 914 w 930"/>
                <a:gd name="T23" fmla="*/ 48 h 1813"/>
                <a:gd name="T24" fmla="*/ 923 w 930"/>
                <a:gd name="T25" fmla="*/ 70 h 1813"/>
                <a:gd name="T26" fmla="*/ 928 w 930"/>
                <a:gd name="T27" fmla="*/ 95 h 1813"/>
                <a:gd name="T28" fmla="*/ 930 w 930"/>
                <a:gd name="T29" fmla="*/ 124 h 1813"/>
                <a:gd name="T30" fmla="*/ 930 w 930"/>
                <a:gd name="T31" fmla="*/ 1689 h 1813"/>
                <a:gd name="T32" fmla="*/ 928 w 930"/>
                <a:gd name="T33" fmla="*/ 1719 h 1813"/>
                <a:gd name="T34" fmla="*/ 923 w 930"/>
                <a:gd name="T35" fmla="*/ 1745 h 1813"/>
                <a:gd name="T36" fmla="*/ 914 w 930"/>
                <a:gd name="T37" fmla="*/ 1766 h 1813"/>
                <a:gd name="T38" fmla="*/ 901 w 930"/>
                <a:gd name="T39" fmla="*/ 1784 h 1813"/>
                <a:gd name="T40" fmla="*/ 884 w 930"/>
                <a:gd name="T41" fmla="*/ 1796 h 1813"/>
                <a:gd name="T42" fmla="*/ 863 w 930"/>
                <a:gd name="T43" fmla="*/ 1806 h 1813"/>
                <a:gd name="T44" fmla="*/ 839 w 930"/>
                <a:gd name="T45" fmla="*/ 1811 h 1813"/>
                <a:gd name="T46" fmla="*/ 809 w 930"/>
                <a:gd name="T47" fmla="*/ 1813 h 1813"/>
                <a:gd name="T48" fmla="*/ 121 w 930"/>
                <a:gd name="T49" fmla="*/ 1813 h 1813"/>
                <a:gd name="T50" fmla="*/ 92 w 930"/>
                <a:gd name="T51" fmla="*/ 1811 h 1813"/>
                <a:gd name="T52" fmla="*/ 67 w 930"/>
                <a:gd name="T53" fmla="*/ 1806 h 1813"/>
                <a:gd name="T54" fmla="*/ 47 w 930"/>
                <a:gd name="T55" fmla="*/ 1796 h 1813"/>
                <a:gd name="T56" fmla="*/ 30 w 930"/>
                <a:gd name="T57" fmla="*/ 1783 h 1813"/>
                <a:gd name="T58" fmla="*/ 17 w 930"/>
                <a:gd name="T59" fmla="*/ 1766 h 1813"/>
                <a:gd name="T60" fmla="*/ 8 w 930"/>
                <a:gd name="T61" fmla="*/ 1744 h 1813"/>
                <a:gd name="T62" fmla="*/ 2 w 930"/>
                <a:gd name="T63" fmla="*/ 1719 h 1813"/>
                <a:gd name="T64" fmla="*/ 0 w 930"/>
                <a:gd name="T65" fmla="*/ 1689 h 1813"/>
                <a:gd name="T66" fmla="*/ 0 w 930"/>
                <a:gd name="T67" fmla="*/ 905 h 1813"/>
                <a:gd name="T68" fmla="*/ 0 w 930"/>
                <a:gd name="T69" fmla="*/ 124 h 1813"/>
                <a:gd name="T70" fmla="*/ 2 w 930"/>
                <a:gd name="T71" fmla="*/ 95 h 1813"/>
                <a:gd name="T72" fmla="*/ 9 w 930"/>
                <a:gd name="T73" fmla="*/ 69 h 1813"/>
                <a:gd name="T74" fmla="*/ 18 w 930"/>
                <a:gd name="T75" fmla="*/ 48 h 1813"/>
                <a:gd name="T76" fmla="*/ 31 w 930"/>
                <a:gd name="T77" fmla="*/ 30 h 1813"/>
                <a:gd name="T78" fmla="*/ 47 w 930"/>
                <a:gd name="T79" fmla="*/ 16 h 1813"/>
                <a:gd name="T80" fmla="*/ 68 w 930"/>
                <a:gd name="T81" fmla="*/ 7 h 1813"/>
                <a:gd name="T82" fmla="*/ 93 w 930"/>
                <a:gd name="T83" fmla="*/ 1 h 1813"/>
                <a:gd name="T84" fmla="*/ 121 w 930"/>
                <a:gd name="T85" fmla="*/ 0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30" h="1813">
                  <a:moveTo>
                    <a:pt x="207" y="213"/>
                  </a:moveTo>
                  <a:lnTo>
                    <a:pt x="207" y="1599"/>
                  </a:lnTo>
                  <a:lnTo>
                    <a:pt x="723" y="1599"/>
                  </a:lnTo>
                  <a:lnTo>
                    <a:pt x="723" y="213"/>
                  </a:lnTo>
                  <a:lnTo>
                    <a:pt x="207" y="213"/>
                  </a:lnTo>
                  <a:close/>
                  <a:moveTo>
                    <a:pt x="121" y="0"/>
                  </a:moveTo>
                  <a:lnTo>
                    <a:pt x="810" y="0"/>
                  </a:lnTo>
                  <a:lnTo>
                    <a:pt x="839" y="1"/>
                  </a:lnTo>
                  <a:lnTo>
                    <a:pt x="863" y="7"/>
                  </a:lnTo>
                  <a:lnTo>
                    <a:pt x="883" y="16"/>
                  </a:lnTo>
                  <a:lnTo>
                    <a:pt x="901" y="30"/>
                  </a:lnTo>
                  <a:lnTo>
                    <a:pt x="914" y="48"/>
                  </a:lnTo>
                  <a:lnTo>
                    <a:pt x="923" y="70"/>
                  </a:lnTo>
                  <a:lnTo>
                    <a:pt x="928" y="95"/>
                  </a:lnTo>
                  <a:lnTo>
                    <a:pt x="930" y="124"/>
                  </a:lnTo>
                  <a:lnTo>
                    <a:pt x="930" y="1689"/>
                  </a:lnTo>
                  <a:lnTo>
                    <a:pt x="928" y="1719"/>
                  </a:lnTo>
                  <a:lnTo>
                    <a:pt x="923" y="1745"/>
                  </a:lnTo>
                  <a:lnTo>
                    <a:pt x="914" y="1766"/>
                  </a:lnTo>
                  <a:lnTo>
                    <a:pt x="901" y="1784"/>
                  </a:lnTo>
                  <a:lnTo>
                    <a:pt x="884" y="1796"/>
                  </a:lnTo>
                  <a:lnTo>
                    <a:pt x="863" y="1806"/>
                  </a:lnTo>
                  <a:lnTo>
                    <a:pt x="839" y="1811"/>
                  </a:lnTo>
                  <a:lnTo>
                    <a:pt x="809" y="1813"/>
                  </a:lnTo>
                  <a:lnTo>
                    <a:pt x="121" y="1813"/>
                  </a:lnTo>
                  <a:lnTo>
                    <a:pt x="92" y="1811"/>
                  </a:lnTo>
                  <a:lnTo>
                    <a:pt x="67" y="1806"/>
                  </a:lnTo>
                  <a:lnTo>
                    <a:pt x="47" y="1796"/>
                  </a:lnTo>
                  <a:lnTo>
                    <a:pt x="30" y="1783"/>
                  </a:lnTo>
                  <a:lnTo>
                    <a:pt x="17" y="1766"/>
                  </a:lnTo>
                  <a:lnTo>
                    <a:pt x="8" y="1744"/>
                  </a:lnTo>
                  <a:lnTo>
                    <a:pt x="2" y="1719"/>
                  </a:lnTo>
                  <a:lnTo>
                    <a:pt x="0" y="1689"/>
                  </a:lnTo>
                  <a:lnTo>
                    <a:pt x="0" y="905"/>
                  </a:lnTo>
                  <a:lnTo>
                    <a:pt x="0" y="124"/>
                  </a:lnTo>
                  <a:lnTo>
                    <a:pt x="2" y="95"/>
                  </a:lnTo>
                  <a:lnTo>
                    <a:pt x="9" y="69"/>
                  </a:lnTo>
                  <a:lnTo>
                    <a:pt x="18" y="48"/>
                  </a:lnTo>
                  <a:lnTo>
                    <a:pt x="31" y="30"/>
                  </a:lnTo>
                  <a:lnTo>
                    <a:pt x="47" y="16"/>
                  </a:lnTo>
                  <a:lnTo>
                    <a:pt x="68" y="7"/>
                  </a:lnTo>
                  <a:lnTo>
                    <a:pt x="93" y="1"/>
                  </a:lnTo>
                  <a:lnTo>
                    <a:pt x="1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08" name="Freeform 740">
              <a:extLst>
                <a:ext uri="{FF2B5EF4-FFF2-40B4-BE49-F238E27FC236}">
                  <a16:creationId xmlns:a16="http://schemas.microsoft.com/office/drawing/2014/main" id="{8B370EC1-786B-8684-845D-E8109B707A3D}"/>
                </a:ext>
              </a:extLst>
            </p:cNvPr>
            <p:cNvSpPr>
              <a:spLocks/>
            </p:cNvSpPr>
            <p:nvPr/>
          </p:nvSpPr>
          <p:spPr bwMode="auto">
            <a:xfrm>
              <a:off x="5077" y="2575"/>
              <a:ext cx="175" cy="75"/>
            </a:xfrm>
            <a:custGeom>
              <a:avLst/>
              <a:gdLst>
                <a:gd name="T0" fmla="*/ 3067 w 3143"/>
                <a:gd name="T1" fmla="*/ 3 h 1429"/>
                <a:gd name="T2" fmla="*/ 3108 w 3143"/>
                <a:gd name="T3" fmla="*/ 22 h 1429"/>
                <a:gd name="T4" fmla="*/ 3134 w 3143"/>
                <a:gd name="T5" fmla="*/ 57 h 1429"/>
                <a:gd name="T6" fmla="*/ 3143 w 3143"/>
                <a:gd name="T7" fmla="*/ 107 h 1429"/>
                <a:gd name="T8" fmla="*/ 3070 w 3143"/>
                <a:gd name="T9" fmla="*/ 645 h 1429"/>
                <a:gd name="T10" fmla="*/ 3053 w 3143"/>
                <a:gd name="T11" fmla="*/ 692 h 1429"/>
                <a:gd name="T12" fmla="*/ 3020 w 3143"/>
                <a:gd name="T13" fmla="*/ 725 h 1429"/>
                <a:gd name="T14" fmla="*/ 2978 w 3143"/>
                <a:gd name="T15" fmla="*/ 739 h 1429"/>
                <a:gd name="T16" fmla="*/ 2930 w 3143"/>
                <a:gd name="T17" fmla="*/ 732 h 1429"/>
                <a:gd name="T18" fmla="*/ 2892 w 3143"/>
                <a:gd name="T19" fmla="*/ 705 h 1429"/>
                <a:gd name="T20" fmla="*/ 2870 w 3143"/>
                <a:gd name="T21" fmla="*/ 663 h 1429"/>
                <a:gd name="T22" fmla="*/ 2867 w 3143"/>
                <a:gd name="T23" fmla="*/ 612 h 1429"/>
                <a:gd name="T24" fmla="*/ 2885 w 3143"/>
                <a:gd name="T25" fmla="*/ 481 h 1429"/>
                <a:gd name="T26" fmla="*/ 2884 w 3143"/>
                <a:gd name="T27" fmla="*/ 420 h 1429"/>
                <a:gd name="T28" fmla="*/ 2867 w 3143"/>
                <a:gd name="T29" fmla="*/ 432 h 1429"/>
                <a:gd name="T30" fmla="*/ 2606 w 3143"/>
                <a:gd name="T31" fmla="*/ 632 h 1429"/>
                <a:gd name="T32" fmla="*/ 2336 w 3143"/>
                <a:gd name="T33" fmla="*/ 811 h 1429"/>
                <a:gd name="T34" fmla="*/ 2055 w 3143"/>
                <a:gd name="T35" fmla="*/ 967 h 1429"/>
                <a:gd name="T36" fmla="*/ 1765 w 3143"/>
                <a:gd name="T37" fmla="*/ 1101 h 1429"/>
                <a:gd name="T38" fmla="*/ 1464 w 3143"/>
                <a:gd name="T39" fmla="*/ 1213 h 1429"/>
                <a:gd name="T40" fmla="*/ 1153 w 3143"/>
                <a:gd name="T41" fmla="*/ 1302 h 1429"/>
                <a:gd name="T42" fmla="*/ 820 w 3143"/>
                <a:gd name="T43" fmla="*/ 1371 h 1429"/>
                <a:gd name="T44" fmla="*/ 469 w 3143"/>
                <a:gd name="T45" fmla="*/ 1415 h 1429"/>
                <a:gd name="T46" fmla="*/ 115 w 3143"/>
                <a:gd name="T47" fmla="*/ 1429 h 1429"/>
                <a:gd name="T48" fmla="*/ 63 w 3143"/>
                <a:gd name="T49" fmla="*/ 1419 h 1429"/>
                <a:gd name="T50" fmla="*/ 24 w 3143"/>
                <a:gd name="T51" fmla="*/ 1393 h 1429"/>
                <a:gd name="T52" fmla="*/ 3 w 3143"/>
                <a:gd name="T53" fmla="*/ 1351 h 1429"/>
                <a:gd name="T54" fmla="*/ 2 w 3143"/>
                <a:gd name="T55" fmla="*/ 1303 h 1429"/>
                <a:gd name="T56" fmla="*/ 17 w 3143"/>
                <a:gd name="T57" fmla="*/ 1263 h 1429"/>
                <a:gd name="T58" fmla="*/ 47 w 3143"/>
                <a:gd name="T59" fmla="*/ 1235 h 1429"/>
                <a:gd name="T60" fmla="*/ 88 w 3143"/>
                <a:gd name="T61" fmla="*/ 1219 h 1429"/>
                <a:gd name="T62" fmla="*/ 280 w 3143"/>
                <a:gd name="T63" fmla="*/ 1214 h 1429"/>
                <a:gd name="T64" fmla="*/ 613 w 3143"/>
                <a:gd name="T65" fmla="*/ 1187 h 1429"/>
                <a:gd name="T66" fmla="*/ 942 w 3143"/>
                <a:gd name="T67" fmla="*/ 1133 h 1429"/>
                <a:gd name="T68" fmla="*/ 1252 w 3143"/>
                <a:gd name="T69" fmla="*/ 1057 h 1429"/>
                <a:gd name="T70" fmla="*/ 1539 w 3143"/>
                <a:gd name="T71" fmla="*/ 962 h 1429"/>
                <a:gd name="T72" fmla="*/ 1817 w 3143"/>
                <a:gd name="T73" fmla="*/ 847 h 1429"/>
                <a:gd name="T74" fmla="*/ 2085 w 3143"/>
                <a:gd name="T75" fmla="*/ 713 h 1429"/>
                <a:gd name="T76" fmla="*/ 2342 w 3143"/>
                <a:gd name="T77" fmla="*/ 558 h 1429"/>
                <a:gd name="T78" fmla="*/ 2591 w 3143"/>
                <a:gd name="T79" fmla="*/ 383 h 1429"/>
                <a:gd name="T80" fmla="*/ 2738 w 3143"/>
                <a:gd name="T81" fmla="*/ 265 h 1429"/>
                <a:gd name="T82" fmla="*/ 2645 w 3143"/>
                <a:gd name="T83" fmla="*/ 270 h 1429"/>
                <a:gd name="T84" fmla="*/ 2531 w 3143"/>
                <a:gd name="T85" fmla="*/ 285 h 1429"/>
                <a:gd name="T86" fmla="*/ 2489 w 3143"/>
                <a:gd name="T87" fmla="*/ 275 h 1429"/>
                <a:gd name="T88" fmla="*/ 2457 w 3143"/>
                <a:gd name="T89" fmla="*/ 253 h 1429"/>
                <a:gd name="T90" fmla="*/ 2436 w 3143"/>
                <a:gd name="T91" fmla="*/ 219 h 1429"/>
                <a:gd name="T92" fmla="*/ 2429 w 3143"/>
                <a:gd name="T93" fmla="*/ 174 h 1429"/>
                <a:gd name="T94" fmla="*/ 2438 w 3143"/>
                <a:gd name="T95" fmla="*/ 133 h 1429"/>
                <a:gd name="T96" fmla="*/ 2462 w 3143"/>
                <a:gd name="T97" fmla="*/ 100 h 1429"/>
                <a:gd name="T98" fmla="*/ 2500 w 3143"/>
                <a:gd name="T99" fmla="*/ 79 h 1429"/>
                <a:gd name="T100" fmla="*/ 3012 w 3143"/>
                <a:gd name="T101" fmla="*/ 2 h 1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43" h="1429">
                  <a:moveTo>
                    <a:pt x="3042" y="0"/>
                  </a:moveTo>
                  <a:lnTo>
                    <a:pt x="3067" y="3"/>
                  </a:lnTo>
                  <a:lnTo>
                    <a:pt x="3089" y="10"/>
                  </a:lnTo>
                  <a:lnTo>
                    <a:pt x="3108" y="22"/>
                  </a:lnTo>
                  <a:lnTo>
                    <a:pt x="3123" y="37"/>
                  </a:lnTo>
                  <a:lnTo>
                    <a:pt x="3134" y="57"/>
                  </a:lnTo>
                  <a:lnTo>
                    <a:pt x="3141" y="80"/>
                  </a:lnTo>
                  <a:lnTo>
                    <a:pt x="3143" y="107"/>
                  </a:lnTo>
                  <a:lnTo>
                    <a:pt x="3141" y="137"/>
                  </a:lnTo>
                  <a:lnTo>
                    <a:pt x="3070" y="645"/>
                  </a:lnTo>
                  <a:lnTo>
                    <a:pt x="3064" y="670"/>
                  </a:lnTo>
                  <a:lnTo>
                    <a:pt x="3053" y="692"/>
                  </a:lnTo>
                  <a:lnTo>
                    <a:pt x="3037" y="711"/>
                  </a:lnTo>
                  <a:lnTo>
                    <a:pt x="3020" y="725"/>
                  </a:lnTo>
                  <a:lnTo>
                    <a:pt x="3000" y="735"/>
                  </a:lnTo>
                  <a:lnTo>
                    <a:pt x="2978" y="739"/>
                  </a:lnTo>
                  <a:lnTo>
                    <a:pt x="2953" y="738"/>
                  </a:lnTo>
                  <a:lnTo>
                    <a:pt x="2930" y="732"/>
                  </a:lnTo>
                  <a:lnTo>
                    <a:pt x="2910" y="720"/>
                  </a:lnTo>
                  <a:lnTo>
                    <a:pt x="2892" y="705"/>
                  </a:lnTo>
                  <a:lnTo>
                    <a:pt x="2879" y="685"/>
                  </a:lnTo>
                  <a:lnTo>
                    <a:pt x="2870" y="663"/>
                  </a:lnTo>
                  <a:lnTo>
                    <a:pt x="2866" y="638"/>
                  </a:lnTo>
                  <a:lnTo>
                    <a:pt x="2867" y="612"/>
                  </a:lnTo>
                  <a:lnTo>
                    <a:pt x="2876" y="547"/>
                  </a:lnTo>
                  <a:lnTo>
                    <a:pt x="2885" y="481"/>
                  </a:lnTo>
                  <a:lnTo>
                    <a:pt x="2895" y="411"/>
                  </a:lnTo>
                  <a:lnTo>
                    <a:pt x="2884" y="420"/>
                  </a:lnTo>
                  <a:lnTo>
                    <a:pt x="2875" y="426"/>
                  </a:lnTo>
                  <a:lnTo>
                    <a:pt x="2867" y="432"/>
                  </a:lnTo>
                  <a:lnTo>
                    <a:pt x="2738" y="535"/>
                  </a:lnTo>
                  <a:lnTo>
                    <a:pt x="2606" y="632"/>
                  </a:lnTo>
                  <a:lnTo>
                    <a:pt x="2472" y="725"/>
                  </a:lnTo>
                  <a:lnTo>
                    <a:pt x="2336" y="811"/>
                  </a:lnTo>
                  <a:lnTo>
                    <a:pt x="2197" y="891"/>
                  </a:lnTo>
                  <a:lnTo>
                    <a:pt x="2055" y="967"/>
                  </a:lnTo>
                  <a:lnTo>
                    <a:pt x="1911" y="1037"/>
                  </a:lnTo>
                  <a:lnTo>
                    <a:pt x="1765" y="1101"/>
                  </a:lnTo>
                  <a:lnTo>
                    <a:pt x="1616" y="1159"/>
                  </a:lnTo>
                  <a:lnTo>
                    <a:pt x="1464" y="1213"/>
                  </a:lnTo>
                  <a:lnTo>
                    <a:pt x="1310" y="1260"/>
                  </a:lnTo>
                  <a:lnTo>
                    <a:pt x="1153" y="1302"/>
                  </a:lnTo>
                  <a:lnTo>
                    <a:pt x="995" y="1338"/>
                  </a:lnTo>
                  <a:lnTo>
                    <a:pt x="820" y="1371"/>
                  </a:lnTo>
                  <a:lnTo>
                    <a:pt x="644" y="1397"/>
                  </a:lnTo>
                  <a:lnTo>
                    <a:pt x="469" y="1415"/>
                  </a:lnTo>
                  <a:lnTo>
                    <a:pt x="292" y="1425"/>
                  </a:lnTo>
                  <a:lnTo>
                    <a:pt x="115" y="1429"/>
                  </a:lnTo>
                  <a:lnTo>
                    <a:pt x="87" y="1426"/>
                  </a:lnTo>
                  <a:lnTo>
                    <a:pt x="63" y="1419"/>
                  </a:lnTo>
                  <a:lnTo>
                    <a:pt x="42" y="1408"/>
                  </a:lnTo>
                  <a:lnTo>
                    <a:pt x="24" y="1393"/>
                  </a:lnTo>
                  <a:lnTo>
                    <a:pt x="11" y="1373"/>
                  </a:lnTo>
                  <a:lnTo>
                    <a:pt x="3" y="1351"/>
                  </a:lnTo>
                  <a:lnTo>
                    <a:pt x="0" y="1326"/>
                  </a:lnTo>
                  <a:lnTo>
                    <a:pt x="2" y="1303"/>
                  </a:lnTo>
                  <a:lnTo>
                    <a:pt x="8" y="1282"/>
                  </a:lnTo>
                  <a:lnTo>
                    <a:pt x="17" y="1263"/>
                  </a:lnTo>
                  <a:lnTo>
                    <a:pt x="30" y="1247"/>
                  </a:lnTo>
                  <a:lnTo>
                    <a:pt x="47" y="1235"/>
                  </a:lnTo>
                  <a:lnTo>
                    <a:pt x="67" y="1225"/>
                  </a:lnTo>
                  <a:lnTo>
                    <a:pt x="88" y="1219"/>
                  </a:lnTo>
                  <a:lnTo>
                    <a:pt x="114" y="1217"/>
                  </a:lnTo>
                  <a:lnTo>
                    <a:pt x="280" y="1214"/>
                  </a:lnTo>
                  <a:lnTo>
                    <a:pt x="448" y="1203"/>
                  </a:lnTo>
                  <a:lnTo>
                    <a:pt x="613" y="1187"/>
                  </a:lnTo>
                  <a:lnTo>
                    <a:pt x="777" y="1164"/>
                  </a:lnTo>
                  <a:lnTo>
                    <a:pt x="942" y="1133"/>
                  </a:lnTo>
                  <a:lnTo>
                    <a:pt x="1105" y="1095"/>
                  </a:lnTo>
                  <a:lnTo>
                    <a:pt x="1252" y="1057"/>
                  </a:lnTo>
                  <a:lnTo>
                    <a:pt x="1396" y="1012"/>
                  </a:lnTo>
                  <a:lnTo>
                    <a:pt x="1539" y="962"/>
                  </a:lnTo>
                  <a:lnTo>
                    <a:pt x="1679" y="907"/>
                  </a:lnTo>
                  <a:lnTo>
                    <a:pt x="1817" y="847"/>
                  </a:lnTo>
                  <a:lnTo>
                    <a:pt x="1952" y="783"/>
                  </a:lnTo>
                  <a:lnTo>
                    <a:pt x="2085" y="713"/>
                  </a:lnTo>
                  <a:lnTo>
                    <a:pt x="2214" y="638"/>
                  </a:lnTo>
                  <a:lnTo>
                    <a:pt x="2342" y="558"/>
                  </a:lnTo>
                  <a:lnTo>
                    <a:pt x="2468" y="473"/>
                  </a:lnTo>
                  <a:lnTo>
                    <a:pt x="2591" y="383"/>
                  </a:lnTo>
                  <a:lnTo>
                    <a:pt x="2712" y="289"/>
                  </a:lnTo>
                  <a:lnTo>
                    <a:pt x="2738" y="265"/>
                  </a:lnTo>
                  <a:lnTo>
                    <a:pt x="2736" y="257"/>
                  </a:lnTo>
                  <a:lnTo>
                    <a:pt x="2645" y="270"/>
                  </a:lnTo>
                  <a:lnTo>
                    <a:pt x="2554" y="283"/>
                  </a:lnTo>
                  <a:lnTo>
                    <a:pt x="2531" y="285"/>
                  </a:lnTo>
                  <a:lnTo>
                    <a:pt x="2510" y="282"/>
                  </a:lnTo>
                  <a:lnTo>
                    <a:pt x="2489" y="275"/>
                  </a:lnTo>
                  <a:lnTo>
                    <a:pt x="2472" y="266"/>
                  </a:lnTo>
                  <a:lnTo>
                    <a:pt x="2457" y="253"/>
                  </a:lnTo>
                  <a:lnTo>
                    <a:pt x="2445" y="236"/>
                  </a:lnTo>
                  <a:lnTo>
                    <a:pt x="2436" y="219"/>
                  </a:lnTo>
                  <a:lnTo>
                    <a:pt x="2430" y="197"/>
                  </a:lnTo>
                  <a:lnTo>
                    <a:pt x="2429" y="174"/>
                  </a:lnTo>
                  <a:lnTo>
                    <a:pt x="2431" y="153"/>
                  </a:lnTo>
                  <a:lnTo>
                    <a:pt x="2438" y="133"/>
                  </a:lnTo>
                  <a:lnTo>
                    <a:pt x="2448" y="115"/>
                  </a:lnTo>
                  <a:lnTo>
                    <a:pt x="2462" y="100"/>
                  </a:lnTo>
                  <a:lnTo>
                    <a:pt x="2479" y="88"/>
                  </a:lnTo>
                  <a:lnTo>
                    <a:pt x="2500" y="79"/>
                  </a:lnTo>
                  <a:lnTo>
                    <a:pt x="2523" y="73"/>
                  </a:lnTo>
                  <a:lnTo>
                    <a:pt x="3012" y="2"/>
                  </a:lnTo>
                  <a:lnTo>
                    <a:pt x="30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09" name="Freeform 741">
              <a:extLst>
                <a:ext uri="{FF2B5EF4-FFF2-40B4-BE49-F238E27FC236}">
                  <a16:creationId xmlns:a16="http://schemas.microsoft.com/office/drawing/2014/main" id="{43FE0A49-EFE1-A6E4-7855-3F3431CE5D74}"/>
                </a:ext>
              </a:extLst>
            </p:cNvPr>
            <p:cNvSpPr>
              <a:spLocks noEditPoints="1"/>
            </p:cNvSpPr>
            <p:nvPr/>
          </p:nvSpPr>
          <p:spPr bwMode="auto">
            <a:xfrm>
              <a:off x="5077" y="2673"/>
              <a:ext cx="52" cy="73"/>
            </a:xfrm>
            <a:custGeom>
              <a:avLst/>
              <a:gdLst>
                <a:gd name="T0" fmla="*/ 207 w 930"/>
                <a:gd name="T1" fmla="*/ 215 h 1387"/>
                <a:gd name="T2" fmla="*/ 207 w 930"/>
                <a:gd name="T3" fmla="*/ 1172 h 1387"/>
                <a:gd name="T4" fmla="*/ 722 w 930"/>
                <a:gd name="T5" fmla="*/ 1172 h 1387"/>
                <a:gd name="T6" fmla="*/ 722 w 930"/>
                <a:gd name="T7" fmla="*/ 215 h 1387"/>
                <a:gd name="T8" fmla="*/ 207 w 930"/>
                <a:gd name="T9" fmla="*/ 215 h 1387"/>
                <a:gd name="T10" fmla="*/ 118 w 930"/>
                <a:gd name="T11" fmla="*/ 0 h 1387"/>
                <a:gd name="T12" fmla="*/ 812 w 930"/>
                <a:gd name="T13" fmla="*/ 0 h 1387"/>
                <a:gd name="T14" fmla="*/ 839 w 930"/>
                <a:gd name="T15" fmla="*/ 2 h 1387"/>
                <a:gd name="T16" fmla="*/ 863 w 930"/>
                <a:gd name="T17" fmla="*/ 8 h 1387"/>
                <a:gd name="T18" fmla="*/ 883 w 930"/>
                <a:gd name="T19" fmla="*/ 18 h 1387"/>
                <a:gd name="T20" fmla="*/ 899 w 930"/>
                <a:gd name="T21" fmla="*/ 31 h 1387"/>
                <a:gd name="T22" fmla="*/ 912 w 930"/>
                <a:gd name="T23" fmla="*/ 49 h 1387"/>
                <a:gd name="T24" fmla="*/ 921 w 930"/>
                <a:gd name="T25" fmla="*/ 70 h 1387"/>
                <a:gd name="T26" fmla="*/ 928 w 930"/>
                <a:gd name="T27" fmla="*/ 94 h 1387"/>
                <a:gd name="T28" fmla="*/ 930 w 930"/>
                <a:gd name="T29" fmla="*/ 123 h 1387"/>
                <a:gd name="T30" fmla="*/ 930 w 930"/>
                <a:gd name="T31" fmla="*/ 696 h 1387"/>
                <a:gd name="T32" fmla="*/ 930 w 930"/>
                <a:gd name="T33" fmla="*/ 1266 h 1387"/>
                <a:gd name="T34" fmla="*/ 928 w 930"/>
                <a:gd name="T35" fmla="*/ 1295 h 1387"/>
                <a:gd name="T36" fmla="*/ 923 w 930"/>
                <a:gd name="T37" fmla="*/ 1319 h 1387"/>
                <a:gd name="T38" fmla="*/ 913 w 930"/>
                <a:gd name="T39" fmla="*/ 1340 h 1387"/>
                <a:gd name="T40" fmla="*/ 900 w 930"/>
                <a:gd name="T41" fmla="*/ 1357 h 1387"/>
                <a:gd name="T42" fmla="*/ 884 w 930"/>
                <a:gd name="T43" fmla="*/ 1370 h 1387"/>
                <a:gd name="T44" fmla="*/ 864 w 930"/>
                <a:gd name="T45" fmla="*/ 1380 h 1387"/>
                <a:gd name="T46" fmla="*/ 839 w 930"/>
                <a:gd name="T47" fmla="*/ 1385 h 1387"/>
                <a:gd name="T48" fmla="*/ 812 w 930"/>
                <a:gd name="T49" fmla="*/ 1387 h 1387"/>
                <a:gd name="T50" fmla="*/ 118 w 930"/>
                <a:gd name="T51" fmla="*/ 1387 h 1387"/>
                <a:gd name="T52" fmla="*/ 89 w 930"/>
                <a:gd name="T53" fmla="*/ 1385 h 1387"/>
                <a:gd name="T54" fmla="*/ 66 w 930"/>
                <a:gd name="T55" fmla="*/ 1380 h 1387"/>
                <a:gd name="T56" fmla="*/ 46 w 930"/>
                <a:gd name="T57" fmla="*/ 1370 h 1387"/>
                <a:gd name="T58" fmla="*/ 29 w 930"/>
                <a:gd name="T59" fmla="*/ 1357 h 1387"/>
                <a:gd name="T60" fmla="*/ 16 w 930"/>
                <a:gd name="T61" fmla="*/ 1340 h 1387"/>
                <a:gd name="T62" fmla="*/ 7 w 930"/>
                <a:gd name="T63" fmla="*/ 1319 h 1387"/>
                <a:gd name="T64" fmla="*/ 2 w 930"/>
                <a:gd name="T65" fmla="*/ 1295 h 1387"/>
                <a:gd name="T66" fmla="*/ 0 w 930"/>
                <a:gd name="T67" fmla="*/ 1266 h 1387"/>
                <a:gd name="T68" fmla="*/ 0 w 930"/>
                <a:gd name="T69" fmla="*/ 123 h 1387"/>
                <a:gd name="T70" fmla="*/ 2 w 930"/>
                <a:gd name="T71" fmla="*/ 94 h 1387"/>
                <a:gd name="T72" fmla="*/ 7 w 930"/>
                <a:gd name="T73" fmla="*/ 70 h 1387"/>
                <a:gd name="T74" fmla="*/ 17 w 930"/>
                <a:gd name="T75" fmla="*/ 49 h 1387"/>
                <a:gd name="T76" fmla="*/ 29 w 930"/>
                <a:gd name="T77" fmla="*/ 31 h 1387"/>
                <a:gd name="T78" fmla="*/ 47 w 930"/>
                <a:gd name="T79" fmla="*/ 18 h 1387"/>
                <a:gd name="T80" fmla="*/ 67 w 930"/>
                <a:gd name="T81" fmla="*/ 8 h 1387"/>
                <a:gd name="T82" fmla="*/ 90 w 930"/>
                <a:gd name="T83" fmla="*/ 2 h 1387"/>
                <a:gd name="T84" fmla="*/ 118 w 930"/>
                <a:gd name="T85" fmla="*/ 0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30" h="1387">
                  <a:moveTo>
                    <a:pt x="207" y="215"/>
                  </a:moveTo>
                  <a:lnTo>
                    <a:pt x="207" y="1172"/>
                  </a:lnTo>
                  <a:lnTo>
                    <a:pt x="722" y="1172"/>
                  </a:lnTo>
                  <a:lnTo>
                    <a:pt x="722" y="215"/>
                  </a:lnTo>
                  <a:lnTo>
                    <a:pt x="207" y="215"/>
                  </a:lnTo>
                  <a:close/>
                  <a:moveTo>
                    <a:pt x="118" y="0"/>
                  </a:moveTo>
                  <a:lnTo>
                    <a:pt x="812" y="0"/>
                  </a:lnTo>
                  <a:lnTo>
                    <a:pt x="839" y="2"/>
                  </a:lnTo>
                  <a:lnTo>
                    <a:pt x="863" y="8"/>
                  </a:lnTo>
                  <a:lnTo>
                    <a:pt x="883" y="18"/>
                  </a:lnTo>
                  <a:lnTo>
                    <a:pt x="899" y="31"/>
                  </a:lnTo>
                  <a:lnTo>
                    <a:pt x="912" y="49"/>
                  </a:lnTo>
                  <a:lnTo>
                    <a:pt x="921" y="70"/>
                  </a:lnTo>
                  <a:lnTo>
                    <a:pt x="928" y="94"/>
                  </a:lnTo>
                  <a:lnTo>
                    <a:pt x="930" y="123"/>
                  </a:lnTo>
                  <a:lnTo>
                    <a:pt x="930" y="696"/>
                  </a:lnTo>
                  <a:lnTo>
                    <a:pt x="930" y="1266"/>
                  </a:lnTo>
                  <a:lnTo>
                    <a:pt x="928" y="1295"/>
                  </a:lnTo>
                  <a:lnTo>
                    <a:pt x="923" y="1319"/>
                  </a:lnTo>
                  <a:lnTo>
                    <a:pt x="913" y="1340"/>
                  </a:lnTo>
                  <a:lnTo>
                    <a:pt x="900" y="1357"/>
                  </a:lnTo>
                  <a:lnTo>
                    <a:pt x="884" y="1370"/>
                  </a:lnTo>
                  <a:lnTo>
                    <a:pt x="864" y="1380"/>
                  </a:lnTo>
                  <a:lnTo>
                    <a:pt x="839" y="1385"/>
                  </a:lnTo>
                  <a:lnTo>
                    <a:pt x="812" y="1387"/>
                  </a:lnTo>
                  <a:lnTo>
                    <a:pt x="118" y="1387"/>
                  </a:lnTo>
                  <a:lnTo>
                    <a:pt x="89" y="1385"/>
                  </a:lnTo>
                  <a:lnTo>
                    <a:pt x="66" y="1380"/>
                  </a:lnTo>
                  <a:lnTo>
                    <a:pt x="46" y="1370"/>
                  </a:lnTo>
                  <a:lnTo>
                    <a:pt x="29" y="1357"/>
                  </a:lnTo>
                  <a:lnTo>
                    <a:pt x="16" y="1340"/>
                  </a:lnTo>
                  <a:lnTo>
                    <a:pt x="7" y="1319"/>
                  </a:lnTo>
                  <a:lnTo>
                    <a:pt x="2" y="1295"/>
                  </a:lnTo>
                  <a:lnTo>
                    <a:pt x="0" y="1266"/>
                  </a:lnTo>
                  <a:lnTo>
                    <a:pt x="0" y="123"/>
                  </a:lnTo>
                  <a:lnTo>
                    <a:pt x="2" y="94"/>
                  </a:lnTo>
                  <a:lnTo>
                    <a:pt x="7" y="70"/>
                  </a:lnTo>
                  <a:lnTo>
                    <a:pt x="17" y="49"/>
                  </a:lnTo>
                  <a:lnTo>
                    <a:pt x="29" y="31"/>
                  </a:lnTo>
                  <a:lnTo>
                    <a:pt x="47" y="18"/>
                  </a:lnTo>
                  <a:lnTo>
                    <a:pt x="67" y="8"/>
                  </a:lnTo>
                  <a:lnTo>
                    <a:pt x="90" y="2"/>
                  </a:lnTo>
                  <a:lnTo>
                    <a:pt x="1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410" name="Freeform 534">
            <a:extLst>
              <a:ext uri="{FF2B5EF4-FFF2-40B4-BE49-F238E27FC236}">
                <a16:creationId xmlns:a16="http://schemas.microsoft.com/office/drawing/2014/main" id="{E7AD2E23-81B6-B020-367B-29C5F467E7CB}"/>
              </a:ext>
            </a:extLst>
          </p:cNvPr>
          <p:cNvSpPr>
            <a:spLocks noEditPoints="1"/>
          </p:cNvSpPr>
          <p:nvPr/>
        </p:nvSpPr>
        <p:spPr bwMode="auto">
          <a:xfrm>
            <a:off x="9116043" y="5716896"/>
            <a:ext cx="285750" cy="285750"/>
          </a:xfrm>
          <a:custGeom>
            <a:avLst/>
            <a:gdLst>
              <a:gd name="T0" fmla="*/ 674 w 3248"/>
              <a:gd name="T1" fmla="*/ 2707 h 3247"/>
              <a:gd name="T2" fmla="*/ 1096 w 3248"/>
              <a:gd name="T3" fmla="*/ 2915 h 3247"/>
              <a:gd name="T4" fmla="*/ 830 w 3248"/>
              <a:gd name="T5" fmla="*/ 2281 h 3247"/>
              <a:gd name="T6" fmla="*/ 1112 w 3248"/>
              <a:gd name="T7" fmla="*/ 2555 h 3247"/>
              <a:gd name="T8" fmla="*/ 1349 w 3248"/>
              <a:gd name="T9" fmla="*/ 2934 h 3247"/>
              <a:gd name="T10" fmla="*/ 1617 w 3248"/>
              <a:gd name="T11" fmla="*/ 3065 h 3247"/>
              <a:gd name="T12" fmla="*/ 1869 w 3248"/>
              <a:gd name="T13" fmla="*/ 2963 h 3247"/>
              <a:gd name="T14" fmla="*/ 2109 w 3248"/>
              <a:gd name="T15" fmla="*/ 2619 h 3247"/>
              <a:gd name="T16" fmla="*/ 2411 w 3248"/>
              <a:gd name="T17" fmla="*/ 2280 h 3247"/>
              <a:gd name="T18" fmla="*/ 2199 w 3248"/>
              <a:gd name="T19" fmla="*/ 2836 h 3247"/>
              <a:gd name="T20" fmla="*/ 2322 w 3248"/>
              <a:gd name="T21" fmla="*/ 2888 h 3247"/>
              <a:gd name="T22" fmla="*/ 2648 w 3248"/>
              <a:gd name="T23" fmla="*/ 2637 h 3247"/>
              <a:gd name="T24" fmla="*/ 2875 w 3248"/>
              <a:gd name="T25" fmla="*/ 2351 h 3247"/>
              <a:gd name="T26" fmla="*/ 994 w 3248"/>
              <a:gd name="T27" fmla="*/ 1153 h 3247"/>
              <a:gd name="T28" fmla="*/ 950 w 3248"/>
              <a:gd name="T29" fmla="*/ 1544 h 3247"/>
              <a:gd name="T30" fmla="*/ 997 w 3248"/>
              <a:gd name="T31" fmla="*/ 2095 h 3247"/>
              <a:gd name="T32" fmla="*/ 2255 w 3248"/>
              <a:gd name="T33" fmla="*/ 2093 h 3247"/>
              <a:gd name="T34" fmla="*/ 2297 w 3248"/>
              <a:gd name="T35" fmla="*/ 1766 h 3247"/>
              <a:gd name="T36" fmla="*/ 2249 w 3248"/>
              <a:gd name="T37" fmla="*/ 1150 h 3247"/>
              <a:gd name="T38" fmla="*/ 264 w 3248"/>
              <a:gd name="T39" fmla="*/ 1154 h 3247"/>
              <a:gd name="T40" fmla="*/ 186 w 3248"/>
              <a:gd name="T41" fmla="*/ 1521 h 3247"/>
              <a:gd name="T42" fmla="*/ 256 w 3248"/>
              <a:gd name="T43" fmla="*/ 2080 h 3247"/>
              <a:gd name="T44" fmla="*/ 784 w 3248"/>
              <a:gd name="T45" fmla="*/ 2097 h 3247"/>
              <a:gd name="T46" fmla="*/ 802 w 3248"/>
              <a:gd name="T47" fmla="*/ 1152 h 3247"/>
              <a:gd name="T48" fmla="*/ 2455 w 3248"/>
              <a:gd name="T49" fmla="*/ 1149 h 3247"/>
              <a:gd name="T50" fmla="*/ 2462 w 3248"/>
              <a:gd name="T51" fmla="*/ 1977 h 3247"/>
              <a:gd name="T52" fmla="*/ 2967 w 3248"/>
              <a:gd name="T53" fmla="*/ 2097 h 3247"/>
              <a:gd name="T54" fmla="*/ 3039 w 3248"/>
              <a:gd name="T55" fmla="*/ 1883 h 3247"/>
              <a:gd name="T56" fmla="*/ 3022 w 3248"/>
              <a:gd name="T57" fmla="*/ 1268 h 3247"/>
              <a:gd name="T58" fmla="*/ 2158 w 3248"/>
              <a:gd name="T59" fmla="*/ 339 h 3247"/>
              <a:gd name="T60" fmla="*/ 2390 w 3248"/>
              <a:gd name="T61" fmla="*/ 885 h 3247"/>
              <a:gd name="T62" fmla="*/ 2639 w 3248"/>
              <a:gd name="T63" fmla="*/ 600 h 3247"/>
              <a:gd name="T64" fmla="*/ 2108 w 3248"/>
              <a:gd name="T65" fmla="*/ 268 h 3247"/>
              <a:gd name="T66" fmla="*/ 674 w 3248"/>
              <a:gd name="T67" fmla="*/ 540 h 3247"/>
              <a:gd name="T68" fmla="*/ 837 w 3248"/>
              <a:gd name="T69" fmla="*/ 969 h 3247"/>
              <a:gd name="T70" fmla="*/ 1046 w 3248"/>
              <a:gd name="T71" fmla="*/ 413 h 3247"/>
              <a:gd name="T72" fmla="*/ 1472 w 3248"/>
              <a:gd name="T73" fmla="*/ 221 h 3247"/>
              <a:gd name="T74" fmla="*/ 1247 w 3248"/>
              <a:gd name="T75" fmla="*/ 437 h 3247"/>
              <a:gd name="T76" fmla="*/ 1047 w 3248"/>
              <a:gd name="T77" fmla="*/ 882 h 3247"/>
              <a:gd name="T78" fmla="*/ 2198 w 3248"/>
              <a:gd name="T79" fmla="*/ 873 h 3247"/>
              <a:gd name="T80" fmla="*/ 1977 w 3248"/>
              <a:gd name="T81" fmla="*/ 403 h 3247"/>
              <a:gd name="T82" fmla="*/ 1714 w 3248"/>
              <a:gd name="T83" fmla="*/ 195 h 3247"/>
              <a:gd name="T84" fmla="*/ 2033 w 3248"/>
              <a:gd name="T85" fmla="*/ 51 h 3247"/>
              <a:gd name="T86" fmla="*/ 2602 w 3248"/>
              <a:gd name="T87" fmla="*/ 327 h 3247"/>
              <a:gd name="T88" fmla="*/ 3043 w 3248"/>
              <a:gd name="T89" fmla="*/ 830 h 3247"/>
              <a:gd name="T90" fmla="*/ 3248 w 3248"/>
              <a:gd name="T91" fmla="*/ 1503 h 3247"/>
              <a:gd name="T92" fmla="*/ 3134 w 3248"/>
              <a:gd name="T93" fmla="*/ 2228 h 3247"/>
              <a:gd name="T94" fmla="*/ 2810 w 3248"/>
              <a:gd name="T95" fmla="*/ 2731 h 3247"/>
              <a:gd name="T96" fmla="*/ 2258 w 3248"/>
              <a:gd name="T97" fmla="*/ 3123 h 3247"/>
              <a:gd name="T98" fmla="*/ 1619 w 3248"/>
              <a:gd name="T99" fmla="*/ 3247 h 3247"/>
              <a:gd name="T100" fmla="*/ 972 w 3248"/>
              <a:gd name="T101" fmla="*/ 3116 h 3247"/>
              <a:gd name="T102" fmla="*/ 465 w 3248"/>
              <a:gd name="T103" fmla="*/ 2761 h 3247"/>
              <a:gd name="T104" fmla="*/ 96 w 3248"/>
              <a:gd name="T105" fmla="*/ 2184 h 3247"/>
              <a:gd name="T106" fmla="*/ 4 w 3248"/>
              <a:gd name="T107" fmla="*/ 1520 h 3247"/>
              <a:gd name="T108" fmla="*/ 181 w 3248"/>
              <a:gd name="T109" fmla="*/ 872 h 3247"/>
              <a:gd name="T110" fmla="*/ 595 w 3248"/>
              <a:gd name="T111" fmla="*/ 368 h 3247"/>
              <a:gd name="T112" fmla="*/ 1183 w 3248"/>
              <a:gd name="T113" fmla="*/ 60 h 3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48" h="3247">
                <a:moveTo>
                  <a:pt x="339" y="2281"/>
                </a:moveTo>
                <a:lnTo>
                  <a:pt x="386" y="2362"/>
                </a:lnTo>
                <a:lnTo>
                  <a:pt x="436" y="2440"/>
                </a:lnTo>
                <a:lnTo>
                  <a:pt x="490" y="2513"/>
                </a:lnTo>
                <a:lnTo>
                  <a:pt x="548" y="2582"/>
                </a:lnTo>
                <a:lnTo>
                  <a:pt x="609" y="2647"/>
                </a:lnTo>
                <a:lnTo>
                  <a:pt x="674" y="2707"/>
                </a:lnTo>
                <a:lnTo>
                  <a:pt x="743" y="2764"/>
                </a:lnTo>
                <a:lnTo>
                  <a:pt x="815" y="2816"/>
                </a:lnTo>
                <a:lnTo>
                  <a:pt x="890" y="2862"/>
                </a:lnTo>
                <a:lnTo>
                  <a:pt x="970" y="2906"/>
                </a:lnTo>
                <a:lnTo>
                  <a:pt x="1053" y="2945"/>
                </a:lnTo>
                <a:lnTo>
                  <a:pt x="1141" y="2979"/>
                </a:lnTo>
                <a:lnTo>
                  <a:pt x="1096" y="2915"/>
                </a:lnTo>
                <a:lnTo>
                  <a:pt x="1054" y="2850"/>
                </a:lnTo>
                <a:lnTo>
                  <a:pt x="1017" y="2783"/>
                </a:lnTo>
                <a:lnTo>
                  <a:pt x="983" y="2714"/>
                </a:lnTo>
                <a:lnTo>
                  <a:pt x="954" y="2642"/>
                </a:lnTo>
                <a:lnTo>
                  <a:pt x="910" y="2522"/>
                </a:lnTo>
                <a:lnTo>
                  <a:pt x="870" y="2402"/>
                </a:lnTo>
                <a:lnTo>
                  <a:pt x="830" y="2281"/>
                </a:lnTo>
                <a:lnTo>
                  <a:pt x="339" y="2281"/>
                </a:lnTo>
                <a:close/>
                <a:moveTo>
                  <a:pt x="1027" y="2280"/>
                </a:moveTo>
                <a:lnTo>
                  <a:pt x="1028" y="2292"/>
                </a:lnTo>
                <a:lnTo>
                  <a:pt x="1030" y="2303"/>
                </a:lnTo>
                <a:lnTo>
                  <a:pt x="1053" y="2388"/>
                </a:lnTo>
                <a:lnTo>
                  <a:pt x="1081" y="2473"/>
                </a:lnTo>
                <a:lnTo>
                  <a:pt x="1112" y="2555"/>
                </a:lnTo>
                <a:lnTo>
                  <a:pt x="1148" y="2636"/>
                </a:lnTo>
                <a:lnTo>
                  <a:pt x="1188" y="2715"/>
                </a:lnTo>
                <a:lnTo>
                  <a:pt x="1216" y="2763"/>
                </a:lnTo>
                <a:lnTo>
                  <a:pt x="1245" y="2809"/>
                </a:lnTo>
                <a:lnTo>
                  <a:pt x="1277" y="2853"/>
                </a:lnTo>
                <a:lnTo>
                  <a:pt x="1311" y="2895"/>
                </a:lnTo>
                <a:lnTo>
                  <a:pt x="1349" y="2934"/>
                </a:lnTo>
                <a:lnTo>
                  <a:pt x="1390" y="2971"/>
                </a:lnTo>
                <a:lnTo>
                  <a:pt x="1435" y="3004"/>
                </a:lnTo>
                <a:lnTo>
                  <a:pt x="1470" y="3025"/>
                </a:lnTo>
                <a:lnTo>
                  <a:pt x="1505" y="3042"/>
                </a:lnTo>
                <a:lnTo>
                  <a:pt x="1542" y="3054"/>
                </a:lnTo>
                <a:lnTo>
                  <a:pt x="1579" y="3062"/>
                </a:lnTo>
                <a:lnTo>
                  <a:pt x="1617" y="3065"/>
                </a:lnTo>
                <a:lnTo>
                  <a:pt x="1656" y="3063"/>
                </a:lnTo>
                <a:lnTo>
                  <a:pt x="1697" y="3056"/>
                </a:lnTo>
                <a:lnTo>
                  <a:pt x="1735" y="3045"/>
                </a:lnTo>
                <a:lnTo>
                  <a:pt x="1772" y="3029"/>
                </a:lnTo>
                <a:lnTo>
                  <a:pt x="1806" y="3011"/>
                </a:lnTo>
                <a:lnTo>
                  <a:pt x="1839" y="2988"/>
                </a:lnTo>
                <a:lnTo>
                  <a:pt x="1869" y="2963"/>
                </a:lnTo>
                <a:lnTo>
                  <a:pt x="1898" y="2935"/>
                </a:lnTo>
                <a:lnTo>
                  <a:pt x="1926" y="2906"/>
                </a:lnTo>
                <a:lnTo>
                  <a:pt x="1970" y="2853"/>
                </a:lnTo>
                <a:lnTo>
                  <a:pt x="2010" y="2797"/>
                </a:lnTo>
                <a:lnTo>
                  <a:pt x="2047" y="2740"/>
                </a:lnTo>
                <a:lnTo>
                  <a:pt x="2079" y="2680"/>
                </a:lnTo>
                <a:lnTo>
                  <a:pt x="2109" y="2619"/>
                </a:lnTo>
                <a:lnTo>
                  <a:pt x="2135" y="2556"/>
                </a:lnTo>
                <a:lnTo>
                  <a:pt x="2160" y="2492"/>
                </a:lnTo>
                <a:lnTo>
                  <a:pt x="2182" y="2427"/>
                </a:lnTo>
                <a:lnTo>
                  <a:pt x="2204" y="2355"/>
                </a:lnTo>
                <a:lnTo>
                  <a:pt x="2226" y="2280"/>
                </a:lnTo>
                <a:lnTo>
                  <a:pt x="1027" y="2280"/>
                </a:lnTo>
                <a:close/>
                <a:moveTo>
                  <a:pt x="2411" y="2280"/>
                </a:moveTo>
                <a:lnTo>
                  <a:pt x="2390" y="2362"/>
                </a:lnTo>
                <a:lnTo>
                  <a:pt x="2367" y="2444"/>
                </a:lnTo>
                <a:lnTo>
                  <a:pt x="2340" y="2525"/>
                </a:lnTo>
                <a:lnTo>
                  <a:pt x="2311" y="2605"/>
                </a:lnTo>
                <a:lnTo>
                  <a:pt x="2277" y="2684"/>
                </a:lnTo>
                <a:lnTo>
                  <a:pt x="2241" y="2760"/>
                </a:lnTo>
                <a:lnTo>
                  <a:pt x="2199" y="2836"/>
                </a:lnTo>
                <a:lnTo>
                  <a:pt x="2154" y="2909"/>
                </a:lnTo>
                <a:lnTo>
                  <a:pt x="2102" y="2981"/>
                </a:lnTo>
                <a:lnTo>
                  <a:pt x="2142" y="2970"/>
                </a:lnTo>
                <a:lnTo>
                  <a:pt x="2185" y="2956"/>
                </a:lnTo>
                <a:lnTo>
                  <a:pt x="2229" y="2936"/>
                </a:lnTo>
                <a:lnTo>
                  <a:pt x="2274" y="2914"/>
                </a:lnTo>
                <a:lnTo>
                  <a:pt x="2322" y="2888"/>
                </a:lnTo>
                <a:lnTo>
                  <a:pt x="2369" y="2858"/>
                </a:lnTo>
                <a:lnTo>
                  <a:pt x="2417" y="2827"/>
                </a:lnTo>
                <a:lnTo>
                  <a:pt x="2465" y="2792"/>
                </a:lnTo>
                <a:lnTo>
                  <a:pt x="2512" y="2756"/>
                </a:lnTo>
                <a:lnTo>
                  <a:pt x="2558" y="2717"/>
                </a:lnTo>
                <a:lnTo>
                  <a:pt x="2604" y="2678"/>
                </a:lnTo>
                <a:lnTo>
                  <a:pt x="2648" y="2637"/>
                </a:lnTo>
                <a:lnTo>
                  <a:pt x="2689" y="2595"/>
                </a:lnTo>
                <a:lnTo>
                  <a:pt x="2729" y="2553"/>
                </a:lnTo>
                <a:lnTo>
                  <a:pt x="2765" y="2511"/>
                </a:lnTo>
                <a:lnTo>
                  <a:pt x="2798" y="2470"/>
                </a:lnTo>
                <a:lnTo>
                  <a:pt x="2828" y="2429"/>
                </a:lnTo>
                <a:lnTo>
                  <a:pt x="2854" y="2389"/>
                </a:lnTo>
                <a:lnTo>
                  <a:pt x="2875" y="2351"/>
                </a:lnTo>
                <a:lnTo>
                  <a:pt x="2891" y="2314"/>
                </a:lnTo>
                <a:lnTo>
                  <a:pt x="2903" y="2280"/>
                </a:lnTo>
                <a:lnTo>
                  <a:pt x="2411" y="2280"/>
                </a:lnTo>
                <a:close/>
                <a:moveTo>
                  <a:pt x="1020" y="1149"/>
                </a:moveTo>
                <a:lnTo>
                  <a:pt x="1010" y="1149"/>
                </a:lnTo>
                <a:lnTo>
                  <a:pt x="1001" y="1151"/>
                </a:lnTo>
                <a:lnTo>
                  <a:pt x="994" y="1153"/>
                </a:lnTo>
                <a:lnTo>
                  <a:pt x="987" y="1159"/>
                </a:lnTo>
                <a:lnTo>
                  <a:pt x="983" y="1168"/>
                </a:lnTo>
                <a:lnTo>
                  <a:pt x="981" y="1180"/>
                </a:lnTo>
                <a:lnTo>
                  <a:pt x="973" y="1258"/>
                </a:lnTo>
                <a:lnTo>
                  <a:pt x="964" y="1335"/>
                </a:lnTo>
                <a:lnTo>
                  <a:pt x="957" y="1412"/>
                </a:lnTo>
                <a:lnTo>
                  <a:pt x="950" y="1544"/>
                </a:lnTo>
                <a:lnTo>
                  <a:pt x="949" y="1675"/>
                </a:lnTo>
                <a:lnTo>
                  <a:pt x="954" y="1806"/>
                </a:lnTo>
                <a:lnTo>
                  <a:pt x="964" y="1936"/>
                </a:lnTo>
                <a:lnTo>
                  <a:pt x="981" y="2067"/>
                </a:lnTo>
                <a:lnTo>
                  <a:pt x="984" y="2080"/>
                </a:lnTo>
                <a:lnTo>
                  <a:pt x="989" y="2089"/>
                </a:lnTo>
                <a:lnTo>
                  <a:pt x="997" y="2095"/>
                </a:lnTo>
                <a:lnTo>
                  <a:pt x="1006" y="2098"/>
                </a:lnTo>
                <a:lnTo>
                  <a:pt x="1019" y="2098"/>
                </a:lnTo>
                <a:lnTo>
                  <a:pt x="1625" y="2098"/>
                </a:lnTo>
                <a:lnTo>
                  <a:pt x="2227" y="2098"/>
                </a:lnTo>
                <a:lnTo>
                  <a:pt x="2238" y="2098"/>
                </a:lnTo>
                <a:lnTo>
                  <a:pt x="2248" y="2097"/>
                </a:lnTo>
                <a:lnTo>
                  <a:pt x="2255" y="2093"/>
                </a:lnTo>
                <a:lnTo>
                  <a:pt x="2261" y="2088"/>
                </a:lnTo>
                <a:lnTo>
                  <a:pt x="2265" y="2079"/>
                </a:lnTo>
                <a:lnTo>
                  <a:pt x="2267" y="2066"/>
                </a:lnTo>
                <a:lnTo>
                  <a:pt x="2272" y="2016"/>
                </a:lnTo>
                <a:lnTo>
                  <a:pt x="2278" y="1965"/>
                </a:lnTo>
                <a:lnTo>
                  <a:pt x="2285" y="1916"/>
                </a:lnTo>
                <a:lnTo>
                  <a:pt x="2297" y="1766"/>
                </a:lnTo>
                <a:lnTo>
                  <a:pt x="2300" y="1618"/>
                </a:lnTo>
                <a:lnTo>
                  <a:pt x="2297" y="1470"/>
                </a:lnTo>
                <a:lnTo>
                  <a:pt x="2284" y="1322"/>
                </a:lnTo>
                <a:lnTo>
                  <a:pt x="2266" y="1174"/>
                </a:lnTo>
                <a:lnTo>
                  <a:pt x="2262" y="1161"/>
                </a:lnTo>
                <a:lnTo>
                  <a:pt x="2257" y="1153"/>
                </a:lnTo>
                <a:lnTo>
                  <a:pt x="2249" y="1150"/>
                </a:lnTo>
                <a:lnTo>
                  <a:pt x="2238" y="1149"/>
                </a:lnTo>
                <a:lnTo>
                  <a:pt x="2191" y="1150"/>
                </a:lnTo>
                <a:lnTo>
                  <a:pt x="2145" y="1149"/>
                </a:lnTo>
                <a:lnTo>
                  <a:pt x="1020" y="1149"/>
                </a:lnTo>
                <a:close/>
                <a:moveTo>
                  <a:pt x="284" y="1149"/>
                </a:moveTo>
                <a:lnTo>
                  <a:pt x="272" y="1150"/>
                </a:lnTo>
                <a:lnTo>
                  <a:pt x="264" y="1154"/>
                </a:lnTo>
                <a:lnTo>
                  <a:pt x="258" y="1162"/>
                </a:lnTo>
                <a:lnTo>
                  <a:pt x="254" y="1173"/>
                </a:lnTo>
                <a:lnTo>
                  <a:pt x="238" y="1237"/>
                </a:lnTo>
                <a:lnTo>
                  <a:pt x="223" y="1301"/>
                </a:lnTo>
                <a:lnTo>
                  <a:pt x="208" y="1364"/>
                </a:lnTo>
                <a:lnTo>
                  <a:pt x="197" y="1428"/>
                </a:lnTo>
                <a:lnTo>
                  <a:pt x="186" y="1521"/>
                </a:lnTo>
                <a:lnTo>
                  <a:pt x="182" y="1614"/>
                </a:lnTo>
                <a:lnTo>
                  <a:pt x="184" y="1705"/>
                </a:lnTo>
                <a:lnTo>
                  <a:pt x="192" y="1797"/>
                </a:lnTo>
                <a:lnTo>
                  <a:pt x="206" y="1888"/>
                </a:lnTo>
                <a:lnTo>
                  <a:pt x="226" y="1978"/>
                </a:lnTo>
                <a:lnTo>
                  <a:pt x="252" y="2069"/>
                </a:lnTo>
                <a:lnTo>
                  <a:pt x="256" y="2080"/>
                </a:lnTo>
                <a:lnTo>
                  <a:pt x="262" y="2089"/>
                </a:lnTo>
                <a:lnTo>
                  <a:pt x="269" y="2094"/>
                </a:lnTo>
                <a:lnTo>
                  <a:pt x="278" y="2097"/>
                </a:lnTo>
                <a:lnTo>
                  <a:pt x="290" y="2098"/>
                </a:lnTo>
                <a:lnTo>
                  <a:pt x="530" y="2098"/>
                </a:lnTo>
                <a:lnTo>
                  <a:pt x="769" y="2098"/>
                </a:lnTo>
                <a:lnTo>
                  <a:pt x="784" y="2097"/>
                </a:lnTo>
                <a:lnTo>
                  <a:pt x="802" y="2096"/>
                </a:lnTo>
                <a:lnTo>
                  <a:pt x="782" y="1939"/>
                </a:lnTo>
                <a:lnTo>
                  <a:pt x="771" y="1782"/>
                </a:lnTo>
                <a:lnTo>
                  <a:pt x="767" y="1624"/>
                </a:lnTo>
                <a:lnTo>
                  <a:pt x="771" y="1467"/>
                </a:lnTo>
                <a:lnTo>
                  <a:pt x="782" y="1310"/>
                </a:lnTo>
                <a:lnTo>
                  <a:pt x="802" y="1152"/>
                </a:lnTo>
                <a:lnTo>
                  <a:pt x="789" y="1150"/>
                </a:lnTo>
                <a:lnTo>
                  <a:pt x="779" y="1150"/>
                </a:lnTo>
                <a:lnTo>
                  <a:pt x="284" y="1149"/>
                </a:lnTo>
                <a:close/>
                <a:moveTo>
                  <a:pt x="2957" y="1149"/>
                </a:moveTo>
                <a:lnTo>
                  <a:pt x="2719" y="1150"/>
                </a:lnTo>
                <a:lnTo>
                  <a:pt x="2481" y="1149"/>
                </a:lnTo>
                <a:lnTo>
                  <a:pt x="2455" y="1149"/>
                </a:lnTo>
                <a:lnTo>
                  <a:pt x="2462" y="1269"/>
                </a:lnTo>
                <a:lnTo>
                  <a:pt x="2470" y="1388"/>
                </a:lnTo>
                <a:lnTo>
                  <a:pt x="2476" y="1506"/>
                </a:lnTo>
                <a:lnTo>
                  <a:pt x="2478" y="1623"/>
                </a:lnTo>
                <a:lnTo>
                  <a:pt x="2476" y="1741"/>
                </a:lnTo>
                <a:lnTo>
                  <a:pt x="2470" y="1859"/>
                </a:lnTo>
                <a:lnTo>
                  <a:pt x="2462" y="1977"/>
                </a:lnTo>
                <a:lnTo>
                  <a:pt x="2455" y="2096"/>
                </a:lnTo>
                <a:lnTo>
                  <a:pt x="2455" y="2096"/>
                </a:lnTo>
                <a:lnTo>
                  <a:pt x="2457" y="2097"/>
                </a:lnTo>
                <a:lnTo>
                  <a:pt x="2458" y="2097"/>
                </a:lnTo>
                <a:lnTo>
                  <a:pt x="2461" y="2097"/>
                </a:lnTo>
                <a:lnTo>
                  <a:pt x="2714" y="2098"/>
                </a:lnTo>
                <a:lnTo>
                  <a:pt x="2967" y="2097"/>
                </a:lnTo>
                <a:lnTo>
                  <a:pt x="2976" y="2094"/>
                </a:lnTo>
                <a:lnTo>
                  <a:pt x="2983" y="2089"/>
                </a:lnTo>
                <a:lnTo>
                  <a:pt x="2990" y="2082"/>
                </a:lnTo>
                <a:lnTo>
                  <a:pt x="2994" y="2074"/>
                </a:lnTo>
                <a:lnTo>
                  <a:pt x="3010" y="2010"/>
                </a:lnTo>
                <a:lnTo>
                  <a:pt x="3025" y="1947"/>
                </a:lnTo>
                <a:lnTo>
                  <a:pt x="3039" y="1883"/>
                </a:lnTo>
                <a:lnTo>
                  <a:pt x="3052" y="1819"/>
                </a:lnTo>
                <a:lnTo>
                  <a:pt x="3063" y="1726"/>
                </a:lnTo>
                <a:lnTo>
                  <a:pt x="3067" y="1633"/>
                </a:lnTo>
                <a:lnTo>
                  <a:pt x="3065" y="1541"/>
                </a:lnTo>
                <a:lnTo>
                  <a:pt x="3057" y="1450"/>
                </a:lnTo>
                <a:lnTo>
                  <a:pt x="3043" y="1358"/>
                </a:lnTo>
                <a:lnTo>
                  <a:pt x="3022" y="1268"/>
                </a:lnTo>
                <a:lnTo>
                  <a:pt x="2997" y="1178"/>
                </a:lnTo>
                <a:lnTo>
                  <a:pt x="2991" y="1165"/>
                </a:lnTo>
                <a:lnTo>
                  <a:pt x="2983" y="1155"/>
                </a:lnTo>
                <a:lnTo>
                  <a:pt x="2971" y="1150"/>
                </a:lnTo>
                <a:lnTo>
                  <a:pt x="2957" y="1149"/>
                </a:lnTo>
                <a:close/>
                <a:moveTo>
                  <a:pt x="2108" y="268"/>
                </a:moveTo>
                <a:lnTo>
                  <a:pt x="2158" y="339"/>
                </a:lnTo>
                <a:lnTo>
                  <a:pt x="2202" y="413"/>
                </a:lnTo>
                <a:lnTo>
                  <a:pt x="2243" y="488"/>
                </a:lnTo>
                <a:lnTo>
                  <a:pt x="2279" y="565"/>
                </a:lnTo>
                <a:lnTo>
                  <a:pt x="2312" y="643"/>
                </a:lnTo>
                <a:lnTo>
                  <a:pt x="2340" y="723"/>
                </a:lnTo>
                <a:lnTo>
                  <a:pt x="2367" y="804"/>
                </a:lnTo>
                <a:lnTo>
                  <a:pt x="2390" y="885"/>
                </a:lnTo>
                <a:lnTo>
                  <a:pt x="2411" y="969"/>
                </a:lnTo>
                <a:lnTo>
                  <a:pt x="2910" y="969"/>
                </a:lnTo>
                <a:lnTo>
                  <a:pt x="2863" y="886"/>
                </a:lnTo>
                <a:lnTo>
                  <a:pt x="2812" y="808"/>
                </a:lnTo>
                <a:lnTo>
                  <a:pt x="2758" y="734"/>
                </a:lnTo>
                <a:lnTo>
                  <a:pt x="2701" y="665"/>
                </a:lnTo>
                <a:lnTo>
                  <a:pt x="2639" y="600"/>
                </a:lnTo>
                <a:lnTo>
                  <a:pt x="2575" y="539"/>
                </a:lnTo>
                <a:lnTo>
                  <a:pt x="2506" y="484"/>
                </a:lnTo>
                <a:lnTo>
                  <a:pt x="2434" y="432"/>
                </a:lnTo>
                <a:lnTo>
                  <a:pt x="2358" y="384"/>
                </a:lnTo>
                <a:lnTo>
                  <a:pt x="2278" y="341"/>
                </a:lnTo>
                <a:lnTo>
                  <a:pt x="2195" y="303"/>
                </a:lnTo>
                <a:lnTo>
                  <a:pt x="2108" y="268"/>
                </a:lnTo>
                <a:close/>
                <a:moveTo>
                  <a:pt x="1141" y="268"/>
                </a:moveTo>
                <a:lnTo>
                  <a:pt x="1053" y="303"/>
                </a:lnTo>
                <a:lnTo>
                  <a:pt x="970" y="341"/>
                </a:lnTo>
                <a:lnTo>
                  <a:pt x="890" y="385"/>
                </a:lnTo>
                <a:lnTo>
                  <a:pt x="815" y="432"/>
                </a:lnTo>
                <a:lnTo>
                  <a:pt x="742" y="484"/>
                </a:lnTo>
                <a:lnTo>
                  <a:pt x="674" y="540"/>
                </a:lnTo>
                <a:lnTo>
                  <a:pt x="609" y="600"/>
                </a:lnTo>
                <a:lnTo>
                  <a:pt x="548" y="665"/>
                </a:lnTo>
                <a:lnTo>
                  <a:pt x="490" y="735"/>
                </a:lnTo>
                <a:lnTo>
                  <a:pt x="436" y="808"/>
                </a:lnTo>
                <a:lnTo>
                  <a:pt x="386" y="886"/>
                </a:lnTo>
                <a:lnTo>
                  <a:pt x="338" y="969"/>
                </a:lnTo>
                <a:lnTo>
                  <a:pt x="837" y="969"/>
                </a:lnTo>
                <a:lnTo>
                  <a:pt x="858" y="885"/>
                </a:lnTo>
                <a:lnTo>
                  <a:pt x="882" y="803"/>
                </a:lnTo>
                <a:lnTo>
                  <a:pt x="907" y="722"/>
                </a:lnTo>
                <a:lnTo>
                  <a:pt x="937" y="643"/>
                </a:lnTo>
                <a:lnTo>
                  <a:pt x="969" y="565"/>
                </a:lnTo>
                <a:lnTo>
                  <a:pt x="1006" y="488"/>
                </a:lnTo>
                <a:lnTo>
                  <a:pt x="1046" y="413"/>
                </a:lnTo>
                <a:lnTo>
                  <a:pt x="1091" y="339"/>
                </a:lnTo>
                <a:lnTo>
                  <a:pt x="1141" y="268"/>
                </a:lnTo>
                <a:close/>
                <a:moveTo>
                  <a:pt x="1633" y="182"/>
                </a:moveTo>
                <a:lnTo>
                  <a:pt x="1591" y="184"/>
                </a:lnTo>
                <a:lnTo>
                  <a:pt x="1549" y="191"/>
                </a:lnTo>
                <a:lnTo>
                  <a:pt x="1508" y="204"/>
                </a:lnTo>
                <a:lnTo>
                  <a:pt x="1472" y="221"/>
                </a:lnTo>
                <a:lnTo>
                  <a:pt x="1436" y="241"/>
                </a:lnTo>
                <a:lnTo>
                  <a:pt x="1404" y="264"/>
                </a:lnTo>
                <a:lnTo>
                  <a:pt x="1372" y="290"/>
                </a:lnTo>
                <a:lnTo>
                  <a:pt x="1344" y="318"/>
                </a:lnTo>
                <a:lnTo>
                  <a:pt x="1315" y="349"/>
                </a:lnTo>
                <a:lnTo>
                  <a:pt x="1290" y="380"/>
                </a:lnTo>
                <a:lnTo>
                  <a:pt x="1247" y="437"/>
                </a:lnTo>
                <a:lnTo>
                  <a:pt x="1209" y="497"/>
                </a:lnTo>
                <a:lnTo>
                  <a:pt x="1174" y="558"/>
                </a:lnTo>
                <a:lnTo>
                  <a:pt x="1144" y="620"/>
                </a:lnTo>
                <a:lnTo>
                  <a:pt x="1115" y="683"/>
                </a:lnTo>
                <a:lnTo>
                  <a:pt x="1091" y="748"/>
                </a:lnTo>
                <a:lnTo>
                  <a:pt x="1068" y="815"/>
                </a:lnTo>
                <a:lnTo>
                  <a:pt x="1047" y="882"/>
                </a:lnTo>
                <a:lnTo>
                  <a:pt x="1028" y="950"/>
                </a:lnTo>
                <a:lnTo>
                  <a:pt x="1028" y="960"/>
                </a:lnTo>
                <a:lnTo>
                  <a:pt x="1028" y="969"/>
                </a:lnTo>
                <a:lnTo>
                  <a:pt x="2222" y="969"/>
                </a:lnTo>
                <a:lnTo>
                  <a:pt x="2220" y="957"/>
                </a:lnTo>
                <a:lnTo>
                  <a:pt x="2219" y="949"/>
                </a:lnTo>
                <a:lnTo>
                  <a:pt x="2198" y="873"/>
                </a:lnTo>
                <a:lnTo>
                  <a:pt x="2175" y="798"/>
                </a:lnTo>
                <a:lnTo>
                  <a:pt x="2148" y="725"/>
                </a:lnTo>
                <a:lnTo>
                  <a:pt x="2119" y="652"/>
                </a:lnTo>
                <a:lnTo>
                  <a:pt x="2086" y="582"/>
                </a:lnTo>
                <a:lnTo>
                  <a:pt x="2049" y="513"/>
                </a:lnTo>
                <a:lnTo>
                  <a:pt x="2007" y="445"/>
                </a:lnTo>
                <a:lnTo>
                  <a:pt x="1977" y="403"/>
                </a:lnTo>
                <a:lnTo>
                  <a:pt x="1945" y="363"/>
                </a:lnTo>
                <a:lnTo>
                  <a:pt x="1912" y="325"/>
                </a:lnTo>
                <a:lnTo>
                  <a:pt x="1875" y="291"/>
                </a:lnTo>
                <a:lnTo>
                  <a:pt x="1835" y="258"/>
                </a:lnTo>
                <a:lnTo>
                  <a:pt x="1792" y="230"/>
                </a:lnTo>
                <a:lnTo>
                  <a:pt x="1754" y="210"/>
                </a:lnTo>
                <a:lnTo>
                  <a:pt x="1714" y="195"/>
                </a:lnTo>
                <a:lnTo>
                  <a:pt x="1673" y="185"/>
                </a:lnTo>
                <a:lnTo>
                  <a:pt x="1633" y="182"/>
                </a:lnTo>
                <a:close/>
                <a:moveTo>
                  <a:pt x="1504" y="0"/>
                </a:moveTo>
                <a:lnTo>
                  <a:pt x="1745" y="0"/>
                </a:lnTo>
                <a:lnTo>
                  <a:pt x="1850" y="15"/>
                </a:lnTo>
                <a:lnTo>
                  <a:pt x="1942" y="31"/>
                </a:lnTo>
                <a:lnTo>
                  <a:pt x="2033" y="51"/>
                </a:lnTo>
                <a:lnTo>
                  <a:pt x="2120" y="77"/>
                </a:lnTo>
                <a:lnTo>
                  <a:pt x="2206" y="106"/>
                </a:lnTo>
                <a:lnTo>
                  <a:pt x="2290" y="141"/>
                </a:lnTo>
                <a:lnTo>
                  <a:pt x="2371" y="180"/>
                </a:lnTo>
                <a:lnTo>
                  <a:pt x="2450" y="224"/>
                </a:lnTo>
                <a:lnTo>
                  <a:pt x="2527" y="272"/>
                </a:lnTo>
                <a:lnTo>
                  <a:pt x="2602" y="327"/>
                </a:lnTo>
                <a:lnTo>
                  <a:pt x="2674" y="385"/>
                </a:lnTo>
                <a:lnTo>
                  <a:pt x="2748" y="452"/>
                </a:lnTo>
                <a:lnTo>
                  <a:pt x="2817" y="522"/>
                </a:lnTo>
                <a:lnTo>
                  <a:pt x="2881" y="595"/>
                </a:lnTo>
                <a:lnTo>
                  <a:pt x="2940" y="670"/>
                </a:lnTo>
                <a:lnTo>
                  <a:pt x="2994" y="748"/>
                </a:lnTo>
                <a:lnTo>
                  <a:pt x="3043" y="830"/>
                </a:lnTo>
                <a:lnTo>
                  <a:pt x="3086" y="914"/>
                </a:lnTo>
                <a:lnTo>
                  <a:pt x="3125" y="1000"/>
                </a:lnTo>
                <a:lnTo>
                  <a:pt x="3158" y="1090"/>
                </a:lnTo>
                <a:lnTo>
                  <a:pt x="3188" y="1183"/>
                </a:lnTo>
                <a:lnTo>
                  <a:pt x="3211" y="1278"/>
                </a:lnTo>
                <a:lnTo>
                  <a:pt x="3228" y="1376"/>
                </a:lnTo>
                <a:lnTo>
                  <a:pt x="3248" y="1503"/>
                </a:lnTo>
                <a:lnTo>
                  <a:pt x="3248" y="1744"/>
                </a:lnTo>
                <a:lnTo>
                  <a:pt x="3237" y="1819"/>
                </a:lnTo>
                <a:lnTo>
                  <a:pt x="3226" y="1894"/>
                </a:lnTo>
                <a:lnTo>
                  <a:pt x="3209" y="1980"/>
                </a:lnTo>
                <a:lnTo>
                  <a:pt x="3188" y="2065"/>
                </a:lnTo>
                <a:lnTo>
                  <a:pt x="3163" y="2147"/>
                </a:lnTo>
                <a:lnTo>
                  <a:pt x="3134" y="2228"/>
                </a:lnTo>
                <a:lnTo>
                  <a:pt x="3100" y="2306"/>
                </a:lnTo>
                <a:lnTo>
                  <a:pt x="3063" y="2382"/>
                </a:lnTo>
                <a:lnTo>
                  <a:pt x="3021" y="2457"/>
                </a:lnTo>
                <a:lnTo>
                  <a:pt x="2975" y="2529"/>
                </a:lnTo>
                <a:lnTo>
                  <a:pt x="2925" y="2599"/>
                </a:lnTo>
                <a:lnTo>
                  <a:pt x="2870" y="2667"/>
                </a:lnTo>
                <a:lnTo>
                  <a:pt x="2810" y="2731"/>
                </a:lnTo>
                <a:lnTo>
                  <a:pt x="2737" y="2804"/>
                </a:lnTo>
                <a:lnTo>
                  <a:pt x="2662" y="2870"/>
                </a:lnTo>
                <a:lnTo>
                  <a:pt x="2585" y="2932"/>
                </a:lnTo>
                <a:lnTo>
                  <a:pt x="2506" y="2988"/>
                </a:lnTo>
                <a:lnTo>
                  <a:pt x="2425" y="3039"/>
                </a:lnTo>
                <a:lnTo>
                  <a:pt x="2342" y="3084"/>
                </a:lnTo>
                <a:lnTo>
                  <a:pt x="2258" y="3123"/>
                </a:lnTo>
                <a:lnTo>
                  <a:pt x="2172" y="3158"/>
                </a:lnTo>
                <a:lnTo>
                  <a:pt x="2085" y="3186"/>
                </a:lnTo>
                <a:lnTo>
                  <a:pt x="1994" y="3209"/>
                </a:lnTo>
                <a:lnTo>
                  <a:pt x="1903" y="3227"/>
                </a:lnTo>
                <a:lnTo>
                  <a:pt x="1809" y="3239"/>
                </a:lnTo>
                <a:lnTo>
                  <a:pt x="1715" y="3246"/>
                </a:lnTo>
                <a:lnTo>
                  <a:pt x="1619" y="3247"/>
                </a:lnTo>
                <a:lnTo>
                  <a:pt x="1520" y="3243"/>
                </a:lnTo>
                <a:lnTo>
                  <a:pt x="1420" y="3233"/>
                </a:lnTo>
                <a:lnTo>
                  <a:pt x="1318" y="3218"/>
                </a:lnTo>
                <a:lnTo>
                  <a:pt x="1228" y="3199"/>
                </a:lnTo>
                <a:lnTo>
                  <a:pt x="1141" y="3176"/>
                </a:lnTo>
                <a:lnTo>
                  <a:pt x="1055" y="3149"/>
                </a:lnTo>
                <a:lnTo>
                  <a:pt x="972" y="3116"/>
                </a:lnTo>
                <a:lnTo>
                  <a:pt x="892" y="3079"/>
                </a:lnTo>
                <a:lnTo>
                  <a:pt x="815" y="3037"/>
                </a:lnTo>
                <a:lnTo>
                  <a:pt x="740" y="2990"/>
                </a:lnTo>
                <a:lnTo>
                  <a:pt x="667" y="2939"/>
                </a:lnTo>
                <a:lnTo>
                  <a:pt x="597" y="2885"/>
                </a:lnTo>
                <a:lnTo>
                  <a:pt x="530" y="2825"/>
                </a:lnTo>
                <a:lnTo>
                  <a:pt x="465" y="2761"/>
                </a:lnTo>
                <a:lnTo>
                  <a:pt x="403" y="2693"/>
                </a:lnTo>
                <a:lnTo>
                  <a:pt x="337" y="2613"/>
                </a:lnTo>
                <a:lnTo>
                  <a:pt x="277" y="2531"/>
                </a:lnTo>
                <a:lnTo>
                  <a:pt x="223" y="2446"/>
                </a:lnTo>
                <a:lnTo>
                  <a:pt x="176" y="2361"/>
                </a:lnTo>
                <a:lnTo>
                  <a:pt x="133" y="2274"/>
                </a:lnTo>
                <a:lnTo>
                  <a:pt x="96" y="2184"/>
                </a:lnTo>
                <a:lnTo>
                  <a:pt x="66" y="2094"/>
                </a:lnTo>
                <a:lnTo>
                  <a:pt x="41" y="2003"/>
                </a:lnTo>
                <a:lnTo>
                  <a:pt x="22" y="1908"/>
                </a:lnTo>
                <a:lnTo>
                  <a:pt x="9" y="1814"/>
                </a:lnTo>
                <a:lnTo>
                  <a:pt x="2" y="1718"/>
                </a:lnTo>
                <a:lnTo>
                  <a:pt x="0" y="1619"/>
                </a:lnTo>
                <a:lnTo>
                  <a:pt x="4" y="1520"/>
                </a:lnTo>
                <a:lnTo>
                  <a:pt x="14" y="1418"/>
                </a:lnTo>
                <a:lnTo>
                  <a:pt x="30" y="1316"/>
                </a:lnTo>
                <a:lnTo>
                  <a:pt x="51" y="1221"/>
                </a:lnTo>
                <a:lnTo>
                  <a:pt x="75" y="1130"/>
                </a:lnTo>
                <a:lnTo>
                  <a:pt x="106" y="1041"/>
                </a:lnTo>
                <a:lnTo>
                  <a:pt x="141" y="955"/>
                </a:lnTo>
                <a:lnTo>
                  <a:pt x="181" y="872"/>
                </a:lnTo>
                <a:lnTo>
                  <a:pt x="226" y="791"/>
                </a:lnTo>
                <a:lnTo>
                  <a:pt x="276" y="714"/>
                </a:lnTo>
                <a:lnTo>
                  <a:pt x="331" y="639"/>
                </a:lnTo>
                <a:lnTo>
                  <a:pt x="390" y="567"/>
                </a:lnTo>
                <a:lnTo>
                  <a:pt x="454" y="498"/>
                </a:lnTo>
                <a:lnTo>
                  <a:pt x="522" y="432"/>
                </a:lnTo>
                <a:lnTo>
                  <a:pt x="595" y="368"/>
                </a:lnTo>
                <a:lnTo>
                  <a:pt x="672" y="308"/>
                </a:lnTo>
                <a:lnTo>
                  <a:pt x="751" y="253"/>
                </a:lnTo>
                <a:lnTo>
                  <a:pt x="832" y="204"/>
                </a:lnTo>
                <a:lnTo>
                  <a:pt x="916" y="161"/>
                </a:lnTo>
                <a:lnTo>
                  <a:pt x="1003" y="121"/>
                </a:lnTo>
                <a:lnTo>
                  <a:pt x="1092" y="88"/>
                </a:lnTo>
                <a:lnTo>
                  <a:pt x="1183" y="60"/>
                </a:lnTo>
                <a:lnTo>
                  <a:pt x="1277" y="37"/>
                </a:lnTo>
                <a:lnTo>
                  <a:pt x="1373" y="20"/>
                </a:lnTo>
                <a:lnTo>
                  <a:pt x="150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nvGrpSpPr>
          <p:cNvPr id="418" name="Group 282">
            <a:extLst>
              <a:ext uri="{FF2B5EF4-FFF2-40B4-BE49-F238E27FC236}">
                <a16:creationId xmlns:a16="http://schemas.microsoft.com/office/drawing/2014/main" id="{88087F99-13A6-B9B8-3086-B03C31FE0F1A}"/>
              </a:ext>
            </a:extLst>
          </p:cNvPr>
          <p:cNvGrpSpPr>
            <a:grpSpLocks noChangeAspect="1"/>
          </p:cNvGrpSpPr>
          <p:nvPr/>
        </p:nvGrpSpPr>
        <p:grpSpPr bwMode="auto">
          <a:xfrm>
            <a:off x="8797687" y="4198092"/>
            <a:ext cx="361950" cy="309563"/>
            <a:chOff x="4006" y="2347"/>
            <a:chExt cx="228" cy="195"/>
          </a:xfrm>
          <a:solidFill>
            <a:schemeClr val="accent2"/>
          </a:solidFill>
        </p:grpSpPr>
        <p:sp>
          <p:nvSpPr>
            <p:cNvPr id="419" name="Freeform 284">
              <a:extLst>
                <a:ext uri="{FF2B5EF4-FFF2-40B4-BE49-F238E27FC236}">
                  <a16:creationId xmlns:a16="http://schemas.microsoft.com/office/drawing/2014/main" id="{B7063ED5-5093-AA6F-E2C6-63E2C64C62EC}"/>
                </a:ext>
              </a:extLst>
            </p:cNvPr>
            <p:cNvSpPr>
              <a:spLocks/>
            </p:cNvSpPr>
            <p:nvPr/>
          </p:nvSpPr>
          <p:spPr bwMode="auto">
            <a:xfrm>
              <a:off x="4006" y="2347"/>
              <a:ext cx="47" cy="51"/>
            </a:xfrm>
            <a:custGeom>
              <a:avLst/>
              <a:gdLst>
                <a:gd name="T0" fmla="*/ 583 w 699"/>
                <a:gd name="T1" fmla="*/ 0 h 765"/>
                <a:gd name="T2" fmla="*/ 604 w 699"/>
                <a:gd name="T3" fmla="*/ 0 h 765"/>
                <a:gd name="T4" fmla="*/ 625 w 699"/>
                <a:gd name="T5" fmla="*/ 4 h 765"/>
                <a:gd name="T6" fmla="*/ 644 w 699"/>
                <a:gd name="T7" fmla="*/ 11 h 765"/>
                <a:gd name="T8" fmla="*/ 661 w 699"/>
                <a:gd name="T9" fmla="*/ 22 h 765"/>
                <a:gd name="T10" fmla="*/ 674 w 699"/>
                <a:gd name="T11" fmla="*/ 35 h 765"/>
                <a:gd name="T12" fmla="*/ 686 w 699"/>
                <a:gd name="T13" fmla="*/ 52 h 765"/>
                <a:gd name="T14" fmla="*/ 696 w 699"/>
                <a:gd name="T15" fmla="*/ 75 h 765"/>
                <a:gd name="T16" fmla="*/ 699 w 699"/>
                <a:gd name="T17" fmla="*/ 100 h 765"/>
                <a:gd name="T18" fmla="*/ 697 w 699"/>
                <a:gd name="T19" fmla="*/ 125 h 765"/>
                <a:gd name="T20" fmla="*/ 687 w 699"/>
                <a:gd name="T21" fmla="*/ 150 h 765"/>
                <a:gd name="T22" fmla="*/ 668 w 699"/>
                <a:gd name="T23" fmla="*/ 186 h 765"/>
                <a:gd name="T24" fmla="*/ 648 w 699"/>
                <a:gd name="T25" fmla="*/ 220 h 765"/>
                <a:gd name="T26" fmla="*/ 368 w 699"/>
                <a:gd name="T27" fmla="*/ 695 h 765"/>
                <a:gd name="T28" fmla="*/ 351 w 699"/>
                <a:gd name="T29" fmla="*/ 719 h 765"/>
                <a:gd name="T30" fmla="*/ 332 w 699"/>
                <a:gd name="T31" fmla="*/ 739 h 765"/>
                <a:gd name="T32" fmla="*/ 312 w 699"/>
                <a:gd name="T33" fmla="*/ 754 h 765"/>
                <a:gd name="T34" fmla="*/ 289 w 699"/>
                <a:gd name="T35" fmla="*/ 762 h 765"/>
                <a:gd name="T36" fmla="*/ 266 w 699"/>
                <a:gd name="T37" fmla="*/ 765 h 765"/>
                <a:gd name="T38" fmla="*/ 266 w 699"/>
                <a:gd name="T39" fmla="*/ 765 h 765"/>
                <a:gd name="T40" fmla="*/ 243 w 699"/>
                <a:gd name="T41" fmla="*/ 762 h 765"/>
                <a:gd name="T42" fmla="*/ 221 w 699"/>
                <a:gd name="T43" fmla="*/ 754 h 765"/>
                <a:gd name="T44" fmla="*/ 200 w 699"/>
                <a:gd name="T45" fmla="*/ 739 h 765"/>
                <a:gd name="T46" fmla="*/ 181 w 699"/>
                <a:gd name="T47" fmla="*/ 720 h 765"/>
                <a:gd name="T48" fmla="*/ 164 w 699"/>
                <a:gd name="T49" fmla="*/ 695 h 765"/>
                <a:gd name="T50" fmla="*/ 0 w 699"/>
                <a:gd name="T51" fmla="*/ 421 h 765"/>
                <a:gd name="T52" fmla="*/ 0 w 699"/>
                <a:gd name="T53" fmla="*/ 359 h 765"/>
                <a:gd name="T54" fmla="*/ 4 w 699"/>
                <a:gd name="T55" fmla="*/ 352 h 765"/>
                <a:gd name="T56" fmla="*/ 21 w 699"/>
                <a:gd name="T57" fmla="*/ 328 h 765"/>
                <a:gd name="T58" fmla="*/ 40 w 699"/>
                <a:gd name="T59" fmla="*/ 309 h 765"/>
                <a:gd name="T60" fmla="*/ 61 w 699"/>
                <a:gd name="T61" fmla="*/ 294 h 765"/>
                <a:gd name="T62" fmla="*/ 83 w 699"/>
                <a:gd name="T63" fmla="*/ 286 h 765"/>
                <a:gd name="T64" fmla="*/ 105 w 699"/>
                <a:gd name="T65" fmla="*/ 283 h 765"/>
                <a:gd name="T66" fmla="*/ 105 w 699"/>
                <a:gd name="T67" fmla="*/ 283 h 765"/>
                <a:gd name="T68" fmla="*/ 129 w 699"/>
                <a:gd name="T69" fmla="*/ 286 h 765"/>
                <a:gd name="T70" fmla="*/ 151 w 699"/>
                <a:gd name="T71" fmla="*/ 294 h 765"/>
                <a:gd name="T72" fmla="*/ 171 w 699"/>
                <a:gd name="T73" fmla="*/ 309 h 765"/>
                <a:gd name="T74" fmla="*/ 190 w 699"/>
                <a:gd name="T75" fmla="*/ 330 h 765"/>
                <a:gd name="T76" fmla="*/ 208 w 699"/>
                <a:gd name="T77" fmla="*/ 355 h 765"/>
                <a:gd name="T78" fmla="*/ 266 w 699"/>
                <a:gd name="T79" fmla="*/ 452 h 765"/>
                <a:gd name="T80" fmla="*/ 314 w 699"/>
                <a:gd name="T81" fmla="*/ 372 h 765"/>
                <a:gd name="T82" fmla="*/ 495 w 699"/>
                <a:gd name="T83" fmla="*/ 64 h 765"/>
                <a:gd name="T84" fmla="*/ 508 w 699"/>
                <a:gd name="T85" fmla="*/ 42 h 765"/>
                <a:gd name="T86" fmla="*/ 524 w 699"/>
                <a:gd name="T87" fmla="*/ 25 h 765"/>
                <a:gd name="T88" fmla="*/ 542 w 699"/>
                <a:gd name="T89" fmla="*/ 12 h 765"/>
                <a:gd name="T90" fmla="*/ 562 w 699"/>
                <a:gd name="T91" fmla="*/ 4 h 765"/>
                <a:gd name="T92" fmla="*/ 583 w 699"/>
                <a:gd name="T93" fmla="*/ 0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9" h="765">
                  <a:moveTo>
                    <a:pt x="583" y="0"/>
                  </a:moveTo>
                  <a:lnTo>
                    <a:pt x="604" y="0"/>
                  </a:lnTo>
                  <a:lnTo>
                    <a:pt x="625" y="4"/>
                  </a:lnTo>
                  <a:lnTo>
                    <a:pt x="644" y="11"/>
                  </a:lnTo>
                  <a:lnTo>
                    <a:pt x="661" y="22"/>
                  </a:lnTo>
                  <a:lnTo>
                    <a:pt x="674" y="35"/>
                  </a:lnTo>
                  <a:lnTo>
                    <a:pt x="686" y="52"/>
                  </a:lnTo>
                  <a:lnTo>
                    <a:pt x="696" y="75"/>
                  </a:lnTo>
                  <a:lnTo>
                    <a:pt x="699" y="100"/>
                  </a:lnTo>
                  <a:lnTo>
                    <a:pt x="697" y="125"/>
                  </a:lnTo>
                  <a:lnTo>
                    <a:pt x="687" y="150"/>
                  </a:lnTo>
                  <a:lnTo>
                    <a:pt x="668" y="186"/>
                  </a:lnTo>
                  <a:lnTo>
                    <a:pt x="648" y="220"/>
                  </a:lnTo>
                  <a:lnTo>
                    <a:pt x="368" y="695"/>
                  </a:lnTo>
                  <a:lnTo>
                    <a:pt x="351" y="719"/>
                  </a:lnTo>
                  <a:lnTo>
                    <a:pt x="332" y="739"/>
                  </a:lnTo>
                  <a:lnTo>
                    <a:pt x="312" y="754"/>
                  </a:lnTo>
                  <a:lnTo>
                    <a:pt x="289" y="762"/>
                  </a:lnTo>
                  <a:lnTo>
                    <a:pt x="266" y="765"/>
                  </a:lnTo>
                  <a:lnTo>
                    <a:pt x="266" y="765"/>
                  </a:lnTo>
                  <a:lnTo>
                    <a:pt x="243" y="762"/>
                  </a:lnTo>
                  <a:lnTo>
                    <a:pt x="221" y="754"/>
                  </a:lnTo>
                  <a:lnTo>
                    <a:pt x="200" y="739"/>
                  </a:lnTo>
                  <a:lnTo>
                    <a:pt x="181" y="720"/>
                  </a:lnTo>
                  <a:lnTo>
                    <a:pt x="164" y="695"/>
                  </a:lnTo>
                  <a:lnTo>
                    <a:pt x="0" y="421"/>
                  </a:lnTo>
                  <a:lnTo>
                    <a:pt x="0" y="359"/>
                  </a:lnTo>
                  <a:lnTo>
                    <a:pt x="4" y="352"/>
                  </a:lnTo>
                  <a:lnTo>
                    <a:pt x="21" y="328"/>
                  </a:lnTo>
                  <a:lnTo>
                    <a:pt x="40" y="309"/>
                  </a:lnTo>
                  <a:lnTo>
                    <a:pt x="61" y="294"/>
                  </a:lnTo>
                  <a:lnTo>
                    <a:pt x="83" y="286"/>
                  </a:lnTo>
                  <a:lnTo>
                    <a:pt x="105" y="283"/>
                  </a:lnTo>
                  <a:lnTo>
                    <a:pt x="105" y="283"/>
                  </a:lnTo>
                  <a:lnTo>
                    <a:pt x="129" y="286"/>
                  </a:lnTo>
                  <a:lnTo>
                    <a:pt x="151" y="294"/>
                  </a:lnTo>
                  <a:lnTo>
                    <a:pt x="171" y="309"/>
                  </a:lnTo>
                  <a:lnTo>
                    <a:pt x="190" y="330"/>
                  </a:lnTo>
                  <a:lnTo>
                    <a:pt x="208" y="355"/>
                  </a:lnTo>
                  <a:lnTo>
                    <a:pt x="266" y="452"/>
                  </a:lnTo>
                  <a:lnTo>
                    <a:pt x="314" y="372"/>
                  </a:lnTo>
                  <a:lnTo>
                    <a:pt x="495" y="64"/>
                  </a:lnTo>
                  <a:lnTo>
                    <a:pt x="508" y="42"/>
                  </a:lnTo>
                  <a:lnTo>
                    <a:pt x="524" y="25"/>
                  </a:lnTo>
                  <a:lnTo>
                    <a:pt x="542" y="12"/>
                  </a:lnTo>
                  <a:lnTo>
                    <a:pt x="562" y="4"/>
                  </a:lnTo>
                  <a:lnTo>
                    <a:pt x="5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20" name="Freeform 285">
              <a:extLst>
                <a:ext uri="{FF2B5EF4-FFF2-40B4-BE49-F238E27FC236}">
                  <a16:creationId xmlns:a16="http://schemas.microsoft.com/office/drawing/2014/main" id="{2F638060-AD2F-516B-BB3C-225D734D4749}"/>
                </a:ext>
              </a:extLst>
            </p:cNvPr>
            <p:cNvSpPr>
              <a:spLocks/>
            </p:cNvSpPr>
            <p:nvPr/>
          </p:nvSpPr>
          <p:spPr bwMode="auto">
            <a:xfrm>
              <a:off x="4006" y="2491"/>
              <a:ext cx="47" cy="51"/>
            </a:xfrm>
            <a:custGeom>
              <a:avLst/>
              <a:gdLst>
                <a:gd name="T0" fmla="*/ 596 w 699"/>
                <a:gd name="T1" fmla="*/ 0 h 765"/>
                <a:gd name="T2" fmla="*/ 617 w 699"/>
                <a:gd name="T3" fmla="*/ 2 h 765"/>
                <a:gd name="T4" fmla="*/ 637 w 699"/>
                <a:gd name="T5" fmla="*/ 8 h 765"/>
                <a:gd name="T6" fmla="*/ 655 w 699"/>
                <a:gd name="T7" fmla="*/ 18 h 765"/>
                <a:gd name="T8" fmla="*/ 672 w 699"/>
                <a:gd name="T9" fmla="*/ 33 h 765"/>
                <a:gd name="T10" fmla="*/ 686 w 699"/>
                <a:gd name="T11" fmla="*/ 52 h 765"/>
                <a:gd name="T12" fmla="*/ 695 w 699"/>
                <a:gd name="T13" fmla="*/ 73 h 765"/>
                <a:gd name="T14" fmla="*/ 699 w 699"/>
                <a:gd name="T15" fmla="*/ 95 h 765"/>
                <a:gd name="T16" fmla="*/ 698 w 699"/>
                <a:gd name="T17" fmla="*/ 119 h 765"/>
                <a:gd name="T18" fmla="*/ 692 w 699"/>
                <a:gd name="T19" fmla="*/ 141 h 765"/>
                <a:gd name="T20" fmla="*/ 686 w 699"/>
                <a:gd name="T21" fmla="*/ 154 h 765"/>
                <a:gd name="T22" fmla="*/ 680 w 699"/>
                <a:gd name="T23" fmla="*/ 166 h 765"/>
                <a:gd name="T24" fmla="*/ 367 w 699"/>
                <a:gd name="T25" fmla="*/ 696 h 765"/>
                <a:gd name="T26" fmla="*/ 350 w 699"/>
                <a:gd name="T27" fmla="*/ 721 h 765"/>
                <a:gd name="T28" fmla="*/ 332 w 699"/>
                <a:gd name="T29" fmla="*/ 740 h 765"/>
                <a:gd name="T30" fmla="*/ 311 w 699"/>
                <a:gd name="T31" fmla="*/ 754 h 765"/>
                <a:gd name="T32" fmla="*/ 289 w 699"/>
                <a:gd name="T33" fmla="*/ 763 h 765"/>
                <a:gd name="T34" fmla="*/ 266 w 699"/>
                <a:gd name="T35" fmla="*/ 765 h 765"/>
                <a:gd name="T36" fmla="*/ 243 w 699"/>
                <a:gd name="T37" fmla="*/ 763 h 765"/>
                <a:gd name="T38" fmla="*/ 221 w 699"/>
                <a:gd name="T39" fmla="*/ 754 h 765"/>
                <a:gd name="T40" fmla="*/ 200 w 699"/>
                <a:gd name="T41" fmla="*/ 740 h 765"/>
                <a:gd name="T42" fmla="*/ 181 w 699"/>
                <a:gd name="T43" fmla="*/ 720 h 765"/>
                <a:gd name="T44" fmla="*/ 165 w 699"/>
                <a:gd name="T45" fmla="*/ 696 h 765"/>
                <a:gd name="T46" fmla="*/ 0 w 699"/>
                <a:gd name="T47" fmla="*/ 417 h 765"/>
                <a:gd name="T48" fmla="*/ 0 w 699"/>
                <a:gd name="T49" fmla="*/ 349 h 765"/>
                <a:gd name="T50" fmla="*/ 12 w 699"/>
                <a:gd name="T51" fmla="*/ 341 h 765"/>
                <a:gd name="T52" fmla="*/ 29 w 699"/>
                <a:gd name="T53" fmla="*/ 325 h 765"/>
                <a:gd name="T54" fmla="*/ 45 w 699"/>
                <a:gd name="T55" fmla="*/ 312 h 765"/>
                <a:gd name="T56" fmla="*/ 63 w 699"/>
                <a:gd name="T57" fmla="*/ 298 h 765"/>
                <a:gd name="T58" fmla="*/ 83 w 699"/>
                <a:gd name="T59" fmla="*/ 288 h 765"/>
                <a:gd name="T60" fmla="*/ 104 w 699"/>
                <a:gd name="T61" fmla="*/ 283 h 765"/>
                <a:gd name="T62" fmla="*/ 126 w 699"/>
                <a:gd name="T63" fmla="*/ 284 h 765"/>
                <a:gd name="T64" fmla="*/ 146 w 699"/>
                <a:gd name="T65" fmla="*/ 290 h 765"/>
                <a:gd name="T66" fmla="*/ 166 w 699"/>
                <a:gd name="T67" fmla="*/ 302 h 765"/>
                <a:gd name="T68" fmla="*/ 185 w 699"/>
                <a:gd name="T69" fmla="*/ 319 h 765"/>
                <a:gd name="T70" fmla="*/ 201 w 699"/>
                <a:gd name="T71" fmla="*/ 342 h 765"/>
                <a:gd name="T72" fmla="*/ 233 w 699"/>
                <a:gd name="T73" fmla="*/ 395 h 765"/>
                <a:gd name="T74" fmla="*/ 265 w 699"/>
                <a:gd name="T75" fmla="*/ 450 h 765"/>
                <a:gd name="T76" fmla="*/ 266 w 699"/>
                <a:gd name="T77" fmla="*/ 452 h 765"/>
                <a:gd name="T78" fmla="*/ 321 w 699"/>
                <a:gd name="T79" fmla="*/ 357 h 765"/>
                <a:gd name="T80" fmla="*/ 408 w 699"/>
                <a:gd name="T81" fmla="*/ 209 h 765"/>
                <a:gd name="T82" fmla="*/ 497 w 699"/>
                <a:gd name="T83" fmla="*/ 62 h 765"/>
                <a:gd name="T84" fmla="*/ 507 w 699"/>
                <a:gd name="T85" fmla="*/ 48 h 765"/>
                <a:gd name="T86" fmla="*/ 520 w 699"/>
                <a:gd name="T87" fmla="*/ 33 h 765"/>
                <a:gd name="T88" fmla="*/ 536 w 699"/>
                <a:gd name="T89" fmla="*/ 20 h 765"/>
                <a:gd name="T90" fmla="*/ 554 w 699"/>
                <a:gd name="T91" fmla="*/ 10 h 765"/>
                <a:gd name="T92" fmla="*/ 573 w 699"/>
                <a:gd name="T93" fmla="*/ 3 h 765"/>
                <a:gd name="T94" fmla="*/ 596 w 699"/>
                <a:gd name="T95" fmla="*/ 0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99" h="765">
                  <a:moveTo>
                    <a:pt x="596" y="0"/>
                  </a:moveTo>
                  <a:lnTo>
                    <a:pt x="617" y="2"/>
                  </a:lnTo>
                  <a:lnTo>
                    <a:pt x="637" y="8"/>
                  </a:lnTo>
                  <a:lnTo>
                    <a:pt x="655" y="18"/>
                  </a:lnTo>
                  <a:lnTo>
                    <a:pt x="672" y="33"/>
                  </a:lnTo>
                  <a:lnTo>
                    <a:pt x="686" y="52"/>
                  </a:lnTo>
                  <a:lnTo>
                    <a:pt x="695" y="73"/>
                  </a:lnTo>
                  <a:lnTo>
                    <a:pt x="699" y="95"/>
                  </a:lnTo>
                  <a:lnTo>
                    <a:pt x="698" y="119"/>
                  </a:lnTo>
                  <a:lnTo>
                    <a:pt x="692" y="141"/>
                  </a:lnTo>
                  <a:lnTo>
                    <a:pt x="686" y="154"/>
                  </a:lnTo>
                  <a:lnTo>
                    <a:pt x="680" y="166"/>
                  </a:lnTo>
                  <a:lnTo>
                    <a:pt x="367" y="696"/>
                  </a:lnTo>
                  <a:lnTo>
                    <a:pt x="350" y="721"/>
                  </a:lnTo>
                  <a:lnTo>
                    <a:pt x="332" y="740"/>
                  </a:lnTo>
                  <a:lnTo>
                    <a:pt x="311" y="754"/>
                  </a:lnTo>
                  <a:lnTo>
                    <a:pt x="289" y="763"/>
                  </a:lnTo>
                  <a:lnTo>
                    <a:pt x="266" y="765"/>
                  </a:lnTo>
                  <a:lnTo>
                    <a:pt x="243" y="763"/>
                  </a:lnTo>
                  <a:lnTo>
                    <a:pt x="221" y="754"/>
                  </a:lnTo>
                  <a:lnTo>
                    <a:pt x="200" y="740"/>
                  </a:lnTo>
                  <a:lnTo>
                    <a:pt x="181" y="720"/>
                  </a:lnTo>
                  <a:lnTo>
                    <a:pt x="165" y="696"/>
                  </a:lnTo>
                  <a:lnTo>
                    <a:pt x="0" y="417"/>
                  </a:lnTo>
                  <a:lnTo>
                    <a:pt x="0" y="349"/>
                  </a:lnTo>
                  <a:lnTo>
                    <a:pt x="12" y="341"/>
                  </a:lnTo>
                  <a:lnTo>
                    <a:pt x="29" y="325"/>
                  </a:lnTo>
                  <a:lnTo>
                    <a:pt x="45" y="312"/>
                  </a:lnTo>
                  <a:lnTo>
                    <a:pt x="63" y="298"/>
                  </a:lnTo>
                  <a:lnTo>
                    <a:pt x="83" y="288"/>
                  </a:lnTo>
                  <a:lnTo>
                    <a:pt x="104" y="283"/>
                  </a:lnTo>
                  <a:lnTo>
                    <a:pt x="126" y="284"/>
                  </a:lnTo>
                  <a:lnTo>
                    <a:pt x="146" y="290"/>
                  </a:lnTo>
                  <a:lnTo>
                    <a:pt x="166" y="302"/>
                  </a:lnTo>
                  <a:lnTo>
                    <a:pt x="185" y="319"/>
                  </a:lnTo>
                  <a:lnTo>
                    <a:pt x="201" y="342"/>
                  </a:lnTo>
                  <a:lnTo>
                    <a:pt x="233" y="395"/>
                  </a:lnTo>
                  <a:lnTo>
                    <a:pt x="265" y="450"/>
                  </a:lnTo>
                  <a:lnTo>
                    <a:pt x="266" y="452"/>
                  </a:lnTo>
                  <a:lnTo>
                    <a:pt x="321" y="357"/>
                  </a:lnTo>
                  <a:lnTo>
                    <a:pt x="408" y="209"/>
                  </a:lnTo>
                  <a:lnTo>
                    <a:pt x="497" y="62"/>
                  </a:lnTo>
                  <a:lnTo>
                    <a:pt x="507" y="48"/>
                  </a:lnTo>
                  <a:lnTo>
                    <a:pt x="520" y="33"/>
                  </a:lnTo>
                  <a:lnTo>
                    <a:pt x="536" y="20"/>
                  </a:lnTo>
                  <a:lnTo>
                    <a:pt x="554" y="10"/>
                  </a:lnTo>
                  <a:lnTo>
                    <a:pt x="573" y="3"/>
                  </a:lnTo>
                  <a:lnTo>
                    <a:pt x="5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21" name="Freeform 286">
              <a:extLst>
                <a:ext uri="{FF2B5EF4-FFF2-40B4-BE49-F238E27FC236}">
                  <a16:creationId xmlns:a16="http://schemas.microsoft.com/office/drawing/2014/main" id="{60093738-9D8D-AB05-460E-EF6DF5C09E33}"/>
                </a:ext>
              </a:extLst>
            </p:cNvPr>
            <p:cNvSpPr>
              <a:spLocks/>
            </p:cNvSpPr>
            <p:nvPr/>
          </p:nvSpPr>
          <p:spPr bwMode="auto">
            <a:xfrm>
              <a:off x="4006" y="2419"/>
              <a:ext cx="47" cy="51"/>
            </a:xfrm>
            <a:custGeom>
              <a:avLst/>
              <a:gdLst>
                <a:gd name="T0" fmla="*/ 583 w 699"/>
                <a:gd name="T1" fmla="*/ 0 h 766"/>
                <a:gd name="T2" fmla="*/ 604 w 699"/>
                <a:gd name="T3" fmla="*/ 0 h 766"/>
                <a:gd name="T4" fmla="*/ 626 w 699"/>
                <a:gd name="T5" fmla="*/ 5 h 766"/>
                <a:gd name="T6" fmla="*/ 647 w 699"/>
                <a:gd name="T7" fmla="*/ 14 h 766"/>
                <a:gd name="T8" fmla="*/ 666 w 699"/>
                <a:gd name="T9" fmla="*/ 28 h 766"/>
                <a:gd name="T10" fmla="*/ 680 w 699"/>
                <a:gd name="T11" fmla="*/ 44 h 766"/>
                <a:gd name="T12" fmla="*/ 690 w 699"/>
                <a:gd name="T13" fmla="*/ 62 h 766"/>
                <a:gd name="T14" fmla="*/ 697 w 699"/>
                <a:gd name="T15" fmla="*/ 82 h 766"/>
                <a:gd name="T16" fmla="*/ 699 w 699"/>
                <a:gd name="T17" fmla="*/ 103 h 766"/>
                <a:gd name="T18" fmla="*/ 697 w 699"/>
                <a:gd name="T19" fmla="*/ 125 h 766"/>
                <a:gd name="T20" fmla="*/ 689 w 699"/>
                <a:gd name="T21" fmla="*/ 147 h 766"/>
                <a:gd name="T22" fmla="*/ 682 w 699"/>
                <a:gd name="T23" fmla="*/ 163 h 766"/>
                <a:gd name="T24" fmla="*/ 673 w 699"/>
                <a:gd name="T25" fmla="*/ 177 h 766"/>
                <a:gd name="T26" fmla="*/ 369 w 699"/>
                <a:gd name="T27" fmla="*/ 695 h 766"/>
                <a:gd name="T28" fmla="*/ 351 w 699"/>
                <a:gd name="T29" fmla="*/ 720 h 766"/>
                <a:gd name="T30" fmla="*/ 332 w 699"/>
                <a:gd name="T31" fmla="*/ 740 h 766"/>
                <a:gd name="T32" fmla="*/ 312 w 699"/>
                <a:gd name="T33" fmla="*/ 755 h 766"/>
                <a:gd name="T34" fmla="*/ 289 w 699"/>
                <a:gd name="T35" fmla="*/ 763 h 766"/>
                <a:gd name="T36" fmla="*/ 266 w 699"/>
                <a:gd name="T37" fmla="*/ 766 h 766"/>
                <a:gd name="T38" fmla="*/ 266 w 699"/>
                <a:gd name="T39" fmla="*/ 766 h 766"/>
                <a:gd name="T40" fmla="*/ 243 w 699"/>
                <a:gd name="T41" fmla="*/ 763 h 766"/>
                <a:gd name="T42" fmla="*/ 220 w 699"/>
                <a:gd name="T43" fmla="*/ 755 h 766"/>
                <a:gd name="T44" fmla="*/ 200 w 699"/>
                <a:gd name="T45" fmla="*/ 740 h 766"/>
                <a:gd name="T46" fmla="*/ 180 w 699"/>
                <a:gd name="T47" fmla="*/ 719 h 766"/>
                <a:gd name="T48" fmla="*/ 163 w 699"/>
                <a:gd name="T49" fmla="*/ 694 h 766"/>
                <a:gd name="T50" fmla="*/ 57 w 699"/>
                <a:gd name="T51" fmla="*/ 518 h 766"/>
                <a:gd name="T52" fmla="*/ 0 w 699"/>
                <a:gd name="T53" fmla="*/ 423 h 766"/>
                <a:gd name="T54" fmla="*/ 0 w 699"/>
                <a:gd name="T55" fmla="*/ 353 h 766"/>
                <a:gd name="T56" fmla="*/ 14 w 699"/>
                <a:gd name="T57" fmla="*/ 336 h 766"/>
                <a:gd name="T58" fmla="*/ 23 w 699"/>
                <a:gd name="T59" fmla="*/ 324 h 766"/>
                <a:gd name="T60" fmla="*/ 34 w 699"/>
                <a:gd name="T61" fmla="*/ 313 h 766"/>
                <a:gd name="T62" fmla="*/ 53 w 699"/>
                <a:gd name="T63" fmla="*/ 298 h 766"/>
                <a:gd name="T64" fmla="*/ 74 w 699"/>
                <a:gd name="T65" fmla="*/ 289 h 766"/>
                <a:gd name="T66" fmla="*/ 97 w 699"/>
                <a:gd name="T67" fmla="*/ 285 h 766"/>
                <a:gd name="T68" fmla="*/ 119 w 699"/>
                <a:gd name="T69" fmla="*/ 286 h 766"/>
                <a:gd name="T70" fmla="*/ 143 w 699"/>
                <a:gd name="T71" fmla="*/ 292 h 766"/>
                <a:gd name="T72" fmla="*/ 165 w 699"/>
                <a:gd name="T73" fmla="*/ 304 h 766"/>
                <a:gd name="T74" fmla="*/ 184 w 699"/>
                <a:gd name="T75" fmla="*/ 320 h 766"/>
                <a:gd name="T76" fmla="*/ 200 w 699"/>
                <a:gd name="T77" fmla="*/ 341 h 766"/>
                <a:gd name="T78" fmla="*/ 231 w 699"/>
                <a:gd name="T79" fmla="*/ 393 h 766"/>
                <a:gd name="T80" fmla="*/ 263 w 699"/>
                <a:gd name="T81" fmla="*/ 448 h 766"/>
                <a:gd name="T82" fmla="*/ 266 w 699"/>
                <a:gd name="T83" fmla="*/ 453 h 766"/>
                <a:gd name="T84" fmla="*/ 489 w 699"/>
                <a:gd name="T85" fmla="*/ 73 h 766"/>
                <a:gd name="T86" fmla="*/ 497 w 699"/>
                <a:gd name="T87" fmla="*/ 60 h 766"/>
                <a:gd name="T88" fmla="*/ 503 w 699"/>
                <a:gd name="T89" fmla="*/ 51 h 766"/>
                <a:gd name="T90" fmla="*/ 508 w 699"/>
                <a:gd name="T91" fmla="*/ 42 h 766"/>
                <a:gd name="T92" fmla="*/ 524 w 699"/>
                <a:gd name="T93" fmla="*/ 26 h 766"/>
                <a:gd name="T94" fmla="*/ 542 w 699"/>
                <a:gd name="T95" fmla="*/ 12 h 766"/>
                <a:gd name="T96" fmla="*/ 563 w 699"/>
                <a:gd name="T97" fmla="*/ 4 h 766"/>
                <a:gd name="T98" fmla="*/ 583 w 699"/>
                <a:gd name="T99" fmla="*/ 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9" h="766">
                  <a:moveTo>
                    <a:pt x="583" y="0"/>
                  </a:moveTo>
                  <a:lnTo>
                    <a:pt x="604" y="0"/>
                  </a:lnTo>
                  <a:lnTo>
                    <a:pt x="626" y="5"/>
                  </a:lnTo>
                  <a:lnTo>
                    <a:pt x="647" y="14"/>
                  </a:lnTo>
                  <a:lnTo>
                    <a:pt x="666" y="28"/>
                  </a:lnTo>
                  <a:lnTo>
                    <a:pt x="680" y="44"/>
                  </a:lnTo>
                  <a:lnTo>
                    <a:pt x="690" y="62"/>
                  </a:lnTo>
                  <a:lnTo>
                    <a:pt x="697" y="82"/>
                  </a:lnTo>
                  <a:lnTo>
                    <a:pt x="699" y="103"/>
                  </a:lnTo>
                  <a:lnTo>
                    <a:pt x="697" y="125"/>
                  </a:lnTo>
                  <a:lnTo>
                    <a:pt x="689" y="147"/>
                  </a:lnTo>
                  <a:lnTo>
                    <a:pt x="682" y="163"/>
                  </a:lnTo>
                  <a:lnTo>
                    <a:pt x="673" y="177"/>
                  </a:lnTo>
                  <a:lnTo>
                    <a:pt x="369" y="695"/>
                  </a:lnTo>
                  <a:lnTo>
                    <a:pt x="351" y="720"/>
                  </a:lnTo>
                  <a:lnTo>
                    <a:pt x="332" y="740"/>
                  </a:lnTo>
                  <a:lnTo>
                    <a:pt x="312" y="755"/>
                  </a:lnTo>
                  <a:lnTo>
                    <a:pt x="289" y="763"/>
                  </a:lnTo>
                  <a:lnTo>
                    <a:pt x="266" y="766"/>
                  </a:lnTo>
                  <a:lnTo>
                    <a:pt x="266" y="766"/>
                  </a:lnTo>
                  <a:lnTo>
                    <a:pt x="243" y="763"/>
                  </a:lnTo>
                  <a:lnTo>
                    <a:pt x="220" y="755"/>
                  </a:lnTo>
                  <a:lnTo>
                    <a:pt x="200" y="740"/>
                  </a:lnTo>
                  <a:lnTo>
                    <a:pt x="180" y="719"/>
                  </a:lnTo>
                  <a:lnTo>
                    <a:pt x="163" y="694"/>
                  </a:lnTo>
                  <a:lnTo>
                    <a:pt x="57" y="518"/>
                  </a:lnTo>
                  <a:lnTo>
                    <a:pt x="0" y="423"/>
                  </a:lnTo>
                  <a:lnTo>
                    <a:pt x="0" y="353"/>
                  </a:lnTo>
                  <a:lnTo>
                    <a:pt x="14" y="336"/>
                  </a:lnTo>
                  <a:lnTo>
                    <a:pt x="23" y="324"/>
                  </a:lnTo>
                  <a:lnTo>
                    <a:pt x="34" y="313"/>
                  </a:lnTo>
                  <a:lnTo>
                    <a:pt x="53" y="298"/>
                  </a:lnTo>
                  <a:lnTo>
                    <a:pt x="74" y="289"/>
                  </a:lnTo>
                  <a:lnTo>
                    <a:pt x="97" y="285"/>
                  </a:lnTo>
                  <a:lnTo>
                    <a:pt x="119" y="286"/>
                  </a:lnTo>
                  <a:lnTo>
                    <a:pt x="143" y="292"/>
                  </a:lnTo>
                  <a:lnTo>
                    <a:pt x="165" y="304"/>
                  </a:lnTo>
                  <a:lnTo>
                    <a:pt x="184" y="320"/>
                  </a:lnTo>
                  <a:lnTo>
                    <a:pt x="200" y="341"/>
                  </a:lnTo>
                  <a:lnTo>
                    <a:pt x="231" y="393"/>
                  </a:lnTo>
                  <a:lnTo>
                    <a:pt x="263" y="448"/>
                  </a:lnTo>
                  <a:lnTo>
                    <a:pt x="266" y="453"/>
                  </a:lnTo>
                  <a:lnTo>
                    <a:pt x="489" y="73"/>
                  </a:lnTo>
                  <a:lnTo>
                    <a:pt x="497" y="60"/>
                  </a:lnTo>
                  <a:lnTo>
                    <a:pt x="503" y="51"/>
                  </a:lnTo>
                  <a:lnTo>
                    <a:pt x="508" y="42"/>
                  </a:lnTo>
                  <a:lnTo>
                    <a:pt x="524" y="26"/>
                  </a:lnTo>
                  <a:lnTo>
                    <a:pt x="542" y="12"/>
                  </a:lnTo>
                  <a:lnTo>
                    <a:pt x="563" y="4"/>
                  </a:lnTo>
                  <a:lnTo>
                    <a:pt x="5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22" name="Freeform 287">
              <a:extLst>
                <a:ext uri="{FF2B5EF4-FFF2-40B4-BE49-F238E27FC236}">
                  <a16:creationId xmlns:a16="http://schemas.microsoft.com/office/drawing/2014/main" id="{67D750EE-A7E0-5C19-2C76-3038452CFEED}"/>
                </a:ext>
              </a:extLst>
            </p:cNvPr>
            <p:cNvSpPr>
              <a:spLocks/>
            </p:cNvSpPr>
            <p:nvPr/>
          </p:nvSpPr>
          <p:spPr bwMode="auto">
            <a:xfrm>
              <a:off x="4066" y="2437"/>
              <a:ext cx="168" cy="14"/>
            </a:xfrm>
            <a:custGeom>
              <a:avLst/>
              <a:gdLst>
                <a:gd name="T0" fmla="*/ 130 w 2515"/>
                <a:gd name="T1" fmla="*/ 0 h 211"/>
                <a:gd name="T2" fmla="*/ 2387 w 2515"/>
                <a:gd name="T3" fmla="*/ 0 h 211"/>
                <a:gd name="T4" fmla="*/ 2418 w 2515"/>
                <a:gd name="T5" fmla="*/ 3 h 211"/>
                <a:gd name="T6" fmla="*/ 2444 w 2515"/>
                <a:gd name="T7" fmla="*/ 8 h 211"/>
                <a:gd name="T8" fmla="*/ 2464 w 2515"/>
                <a:gd name="T9" fmla="*/ 16 h 211"/>
                <a:gd name="T10" fmla="*/ 2482 w 2515"/>
                <a:gd name="T11" fmla="*/ 29 h 211"/>
                <a:gd name="T12" fmla="*/ 2496 w 2515"/>
                <a:gd name="T13" fmla="*/ 45 h 211"/>
                <a:gd name="T14" fmla="*/ 2507 w 2515"/>
                <a:gd name="T15" fmla="*/ 64 h 211"/>
                <a:gd name="T16" fmla="*/ 2513 w 2515"/>
                <a:gd name="T17" fmla="*/ 85 h 211"/>
                <a:gd name="T18" fmla="*/ 2515 w 2515"/>
                <a:gd name="T19" fmla="*/ 108 h 211"/>
                <a:gd name="T20" fmla="*/ 2512 w 2515"/>
                <a:gd name="T21" fmla="*/ 130 h 211"/>
                <a:gd name="T22" fmla="*/ 2506 w 2515"/>
                <a:gd name="T23" fmla="*/ 151 h 211"/>
                <a:gd name="T24" fmla="*/ 2494 w 2515"/>
                <a:gd name="T25" fmla="*/ 169 h 211"/>
                <a:gd name="T26" fmla="*/ 2480 w 2515"/>
                <a:gd name="T27" fmla="*/ 184 h 211"/>
                <a:gd name="T28" fmla="*/ 2462 w 2515"/>
                <a:gd name="T29" fmla="*/ 196 h 211"/>
                <a:gd name="T30" fmla="*/ 2443 w 2515"/>
                <a:gd name="T31" fmla="*/ 204 h 211"/>
                <a:gd name="T32" fmla="*/ 2424 w 2515"/>
                <a:gd name="T33" fmla="*/ 208 h 211"/>
                <a:gd name="T34" fmla="*/ 2404 w 2515"/>
                <a:gd name="T35" fmla="*/ 210 h 211"/>
                <a:gd name="T36" fmla="*/ 2379 w 2515"/>
                <a:gd name="T37" fmla="*/ 211 h 211"/>
                <a:gd name="T38" fmla="*/ 1579 w 2515"/>
                <a:gd name="T39" fmla="*/ 211 h 211"/>
                <a:gd name="T40" fmla="*/ 1099 w 2515"/>
                <a:gd name="T41" fmla="*/ 211 h 211"/>
                <a:gd name="T42" fmla="*/ 135 w 2515"/>
                <a:gd name="T43" fmla="*/ 211 h 211"/>
                <a:gd name="T44" fmla="*/ 118 w 2515"/>
                <a:gd name="T45" fmla="*/ 210 h 211"/>
                <a:gd name="T46" fmla="*/ 98 w 2515"/>
                <a:gd name="T47" fmla="*/ 209 h 211"/>
                <a:gd name="T48" fmla="*/ 77 w 2515"/>
                <a:gd name="T49" fmla="*/ 205 h 211"/>
                <a:gd name="T50" fmla="*/ 54 w 2515"/>
                <a:gd name="T51" fmla="*/ 197 h 211"/>
                <a:gd name="T52" fmla="*/ 35 w 2515"/>
                <a:gd name="T53" fmla="*/ 184 h 211"/>
                <a:gd name="T54" fmla="*/ 20 w 2515"/>
                <a:gd name="T55" fmla="*/ 168 h 211"/>
                <a:gd name="T56" fmla="*/ 10 w 2515"/>
                <a:gd name="T57" fmla="*/ 149 h 211"/>
                <a:gd name="T58" fmla="*/ 2 w 2515"/>
                <a:gd name="T59" fmla="*/ 127 h 211"/>
                <a:gd name="T60" fmla="*/ 0 w 2515"/>
                <a:gd name="T61" fmla="*/ 103 h 211"/>
                <a:gd name="T62" fmla="*/ 3 w 2515"/>
                <a:gd name="T63" fmla="*/ 81 h 211"/>
                <a:gd name="T64" fmla="*/ 11 w 2515"/>
                <a:gd name="T65" fmla="*/ 60 h 211"/>
                <a:gd name="T66" fmla="*/ 22 w 2515"/>
                <a:gd name="T67" fmla="*/ 41 h 211"/>
                <a:gd name="T68" fmla="*/ 37 w 2515"/>
                <a:gd name="T69" fmla="*/ 27 h 211"/>
                <a:gd name="T70" fmla="*/ 55 w 2515"/>
                <a:gd name="T71" fmla="*/ 14 h 211"/>
                <a:gd name="T72" fmla="*/ 77 w 2515"/>
                <a:gd name="T73" fmla="*/ 7 h 211"/>
                <a:gd name="T74" fmla="*/ 101 w 2515"/>
                <a:gd name="T75" fmla="*/ 2 h 211"/>
                <a:gd name="T76" fmla="*/ 130 w 2515"/>
                <a:gd name="T7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15" h="211">
                  <a:moveTo>
                    <a:pt x="130" y="0"/>
                  </a:moveTo>
                  <a:lnTo>
                    <a:pt x="2387" y="0"/>
                  </a:lnTo>
                  <a:lnTo>
                    <a:pt x="2418" y="3"/>
                  </a:lnTo>
                  <a:lnTo>
                    <a:pt x="2444" y="8"/>
                  </a:lnTo>
                  <a:lnTo>
                    <a:pt x="2464" y="16"/>
                  </a:lnTo>
                  <a:lnTo>
                    <a:pt x="2482" y="29"/>
                  </a:lnTo>
                  <a:lnTo>
                    <a:pt x="2496" y="45"/>
                  </a:lnTo>
                  <a:lnTo>
                    <a:pt x="2507" y="64"/>
                  </a:lnTo>
                  <a:lnTo>
                    <a:pt x="2513" y="85"/>
                  </a:lnTo>
                  <a:lnTo>
                    <a:pt x="2515" y="108"/>
                  </a:lnTo>
                  <a:lnTo>
                    <a:pt x="2512" y="130"/>
                  </a:lnTo>
                  <a:lnTo>
                    <a:pt x="2506" y="151"/>
                  </a:lnTo>
                  <a:lnTo>
                    <a:pt x="2494" y="169"/>
                  </a:lnTo>
                  <a:lnTo>
                    <a:pt x="2480" y="184"/>
                  </a:lnTo>
                  <a:lnTo>
                    <a:pt x="2462" y="196"/>
                  </a:lnTo>
                  <a:lnTo>
                    <a:pt x="2443" y="204"/>
                  </a:lnTo>
                  <a:lnTo>
                    <a:pt x="2424" y="208"/>
                  </a:lnTo>
                  <a:lnTo>
                    <a:pt x="2404" y="210"/>
                  </a:lnTo>
                  <a:lnTo>
                    <a:pt x="2379" y="211"/>
                  </a:lnTo>
                  <a:lnTo>
                    <a:pt x="1579" y="211"/>
                  </a:lnTo>
                  <a:lnTo>
                    <a:pt x="1099" y="211"/>
                  </a:lnTo>
                  <a:lnTo>
                    <a:pt x="135" y="211"/>
                  </a:lnTo>
                  <a:lnTo>
                    <a:pt x="118" y="210"/>
                  </a:lnTo>
                  <a:lnTo>
                    <a:pt x="98" y="209"/>
                  </a:lnTo>
                  <a:lnTo>
                    <a:pt x="77" y="205"/>
                  </a:lnTo>
                  <a:lnTo>
                    <a:pt x="54" y="197"/>
                  </a:lnTo>
                  <a:lnTo>
                    <a:pt x="35" y="184"/>
                  </a:lnTo>
                  <a:lnTo>
                    <a:pt x="20" y="168"/>
                  </a:lnTo>
                  <a:lnTo>
                    <a:pt x="10" y="149"/>
                  </a:lnTo>
                  <a:lnTo>
                    <a:pt x="2" y="127"/>
                  </a:lnTo>
                  <a:lnTo>
                    <a:pt x="0" y="103"/>
                  </a:lnTo>
                  <a:lnTo>
                    <a:pt x="3" y="81"/>
                  </a:lnTo>
                  <a:lnTo>
                    <a:pt x="11" y="60"/>
                  </a:lnTo>
                  <a:lnTo>
                    <a:pt x="22" y="41"/>
                  </a:lnTo>
                  <a:lnTo>
                    <a:pt x="37" y="27"/>
                  </a:lnTo>
                  <a:lnTo>
                    <a:pt x="55" y="14"/>
                  </a:lnTo>
                  <a:lnTo>
                    <a:pt x="77" y="7"/>
                  </a:lnTo>
                  <a:lnTo>
                    <a:pt x="101" y="2"/>
                  </a:lnTo>
                  <a:lnTo>
                    <a:pt x="1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23" name="Freeform 288">
              <a:extLst>
                <a:ext uri="{FF2B5EF4-FFF2-40B4-BE49-F238E27FC236}">
                  <a16:creationId xmlns:a16="http://schemas.microsoft.com/office/drawing/2014/main" id="{6C238324-D748-3B47-C687-7B54FC26BAD8}"/>
                </a:ext>
              </a:extLst>
            </p:cNvPr>
            <p:cNvSpPr>
              <a:spLocks/>
            </p:cNvSpPr>
            <p:nvPr/>
          </p:nvSpPr>
          <p:spPr bwMode="auto">
            <a:xfrm>
              <a:off x="4066" y="2366"/>
              <a:ext cx="168" cy="13"/>
            </a:xfrm>
            <a:custGeom>
              <a:avLst/>
              <a:gdLst>
                <a:gd name="T0" fmla="*/ 1257 w 2514"/>
                <a:gd name="T1" fmla="*/ 0 h 209"/>
                <a:gd name="T2" fmla="*/ 2375 w 2514"/>
                <a:gd name="T3" fmla="*/ 0 h 209"/>
                <a:gd name="T4" fmla="*/ 2397 w 2514"/>
                <a:gd name="T5" fmla="*/ 0 h 209"/>
                <a:gd name="T6" fmla="*/ 2418 w 2514"/>
                <a:gd name="T7" fmla="*/ 1 h 209"/>
                <a:gd name="T8" fmla="*/ 2440 w 2514"/>
                <a:gd name="T9" fmla="*/ 5 h 209"/>
                <a:gd name="T10" fmla="*/ 2461 w 2514"/>
                <a:gd name="T11" fmla="*/ 13 h 209"/>
                <a:gd name="T12" fmla="*/ 2478 w 2514"/>
                <a:gd name="T13" fmla="*/ 26 h 209"/>
                <a:gd name="T14" fmla="*/ 2493 w 2514"/>
                <a:gd name="T15" fmla="*/ 40 h 209"/>
                <a:gd name="T16" fmla="*/ 2505 w 2514"/>
                <a:gd name="T17" fmla="*/ 59 h 209"/>
                <a:gd name="T18" fmla="*/ 2511 w 2514"/>
                <a:gd name="T19" fmla="*/ 79 h 209"/>
                <a:gd name="T20" fmla="*/ 2514 w 2514"/>
                <a:gd name="T21" fmla="*/ 101 h 209"/>
                <a:gd name="T22" fmla="*/ 2512 w 2514"/>
                <a:gd name="T23" fmla="*/ 124 h 209"/>
                <a:gd name="T24" fmla="*/ 2506 w 2514"/>
                <a:gd name="T25" fmla="*/ 144 h 209"/>
                <a:gd name="T26" fmla="*/ 2496 w 2514"/>
                <a:gd name="T27" fmla="*/ 163 h 209"/>
                <a:gd name="T28" fmla="*/ 2483 w 2514"/>
                <a:gd name="T29" fmla="*/ 179 h 209"/>
                <a:gd name="T30" fmla="*/ 2466 w 2514"/>
                <a:gd name="T31" fmla="*/ 192 h 209"/>
                <a:gd name="T32" fmla="*/ 2445 w 2514"/>
                <a:gd name="T33" fmla="*/ 202 h 209"/>
                <a:gd name="T34" fmla="*/ 2423 w 2514"/>
                <a:gd name="T35" fmla="*/ 208 h 209"/>
                <a:gd name="T36" fmla="*/ 2401 w 2514"/>
                <a:gd name="T37" fmla="*/ 209 h 209"/>
                <a:gd name="T38" fmla="*/ 2395 w 2514"/>
                <a:gd name="T39" fmla="*/ 209 h 209"/>
                <a:gd name="T40" fmla="*/ 124 w 2514"/>
                <a:gd name="T41" fmla="*/ 209 h 209"/>
                <a:gd name="T42" fmla="*/ 100 w 2514"/>
                <a:gd name="T43" fmla="*/ 208 h 209"/>
                <a:gd name="T44" fmla="*/ 78 w 2514"/>
                <a:gd name="T45" fmla="*/ 203 h 209"/>
                <a:gd name="T46" fmla="*/ 57 w 2514"/>
                <a:gd name="T47" fmla="*/ 196 h 209"/>
                <a:gd name="T48" fmla="*/ 40 w 2514"/>
                <a:gd name="T49" fmla="*/ 186 h 209"/>
                <a:gd name="T50" fmla="*/ 26 w 2514"/>
                <a:gd name="T51" fmla="*/ 173 h 209"/>
                <a:gd name="T52" fmla="*/ 13 w 2514"/>
                <a:gd name="T53" fmla="*/ 156 h 209"/>
                <a:gd name="T54" fmla="*/ 4 w 2514"/>
                <a:gd name="T55" fmla="*/ 138 h 209"/>
                <a:gd name="T56" fmla="*/ 0 w 2514"/>
                <a:gd name="T57" fmla="*/ 118 h 209"/>
                <a:gd name="T58" fmla="*/ 0 w 2514"/>
                <a:gd name="T59" fmla="*/ 96 h 209"/>
                <a:gd name="T60" fmla="*/ 4 w 2514"/>
                <a:gd name="T61" fmla="*/ 72 h 209"/>
                <a:gd name="T62" fmla="*/ 14 w 2514"/>
                <a:gd name="T63" fmla="*/ 51 h 209"/>
                <a:gd name="T64" fmla="*/ 28 w 2514"/>
                <a:gd name="T65" fmla="*/ 32 h 209"/>
                <a:gd name="T66" fmla="*/ 46 w 2514"/>
                <a:gd name="T67" fmla="*/ 17 h 209"/>
                <a:gd name="T68" fmla="*/ 67 w 2514"/>
                <a:gd name="T69" fmla="*/ 7 h 209"/>
                <a:gd name="T70" fmla="*/ 90 w 2514"/>
                <a:gd name="T71" fmla="*/ 2 h 209"/>
                <a:gd name="T72" fmla="*/ 114 w 2514"/>
                <a:gd name="T73" fmla="*/ 1 h 209"/>
                <a:gd name="T74" fmla="*/ 138 w 2514"/>
                <a:gd name="T75" fmla="*/ 0 h 209"/>
                <a:gd name="T76" fmla="*/ 1257 w 2514"/>
                <a:gd name="T77"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14" h="209">
                  <a:moveTo>
                    <a:pt x="1257" y="0"/>
                  </a:moveTo>
                  <a:lnTo>
                    <a:pt x="2375" y="0"/>
                  </a:lnTo>
                  <a:lnTo>
                    <a:pt x="2397" y="0"/>
                  </a:lnTo>
                  <a:lnTo>
                    <a:pt x="2418" y="1"/>
                  </a:lnTo>
                  <a:lnTo>
                    <a:pt x="2440" y="5"/>
                  </a:lnTo>
                  <a:lnTo>
                    <a:pt x="2461" y="13"/>
                  </a:lnTo>
                  <a:lnTo>
                    <a:pt x="2478" y="26"/>
                  </a:lnTo>
                  <a:lnTo>
                    <a:pt x="2493" y="40"/>
                  </a:lnTo>
                  <a:lnTo>
                    <a:pt x="2505" y="59"/>
                  </a:lnTo>
                  <a:lnTo>
                    <a:pt x="2511" y="79"/>
                  </a:lnTo>
                  <a:lnTo>
                    <a:pt x="2514" y="101"/>
                  </a:lnTo>
                  <a:lnTo>
                    <a:pt x="2512" y="124"/>
                  </a:lnTo>
                  <a:lnTo>
                    <a:pt x="2506" y="144"/>
                  </a:lnTo>
                  <a:lnTo>
                    <a:pt x="2496" y="163"/>
                  </a:lnTo>
                  <a:lnTo>
                    <a:pt x="2483" y="179"/>
                  </a:lnTo>
                  <a:lnTo>
                    <a:pt x="2466" y="192"/>
                  </a:lnTo>
                  <a:lnTo>
                    <a:pt x="2445" y="202"/>
                  </a:lnTo>
                  <a:lnTo>
                    <a:pt x="2423" y="208"/>
                  </a:lnTo>
                  <a:lnTo>
                    <a:pt x="2401" y="209"/>
                  </a:lnTo>
                  <a:lnTo>
                    <a:pt x="2395" y="209"/>
                  </a:lnTo>
                  <a:lnTo>
                    <a:pt x="124" y="209"/>
                  </a:lnTo>
                  <a:lnTo>
                    <a:pt x="100" y="208"/>
                  </a:lnTo>
                  <a:lnTo>
                    <a:pt x="78" y="203"/>
                  </a:lnTo>
                  <a:lnTo>
                    <a:pt x="57" y="196"/>
                  </a:lnTo>
                  <a:lnTo>
                    <a:pt x="40" y="186"/>
                  </a:lnTo>
                  <a:lnTo>
                    <a:pt x="26" y="173"/>
                  </a:lnTo>
                  <a:lnTo>
                    <a:pt x="13" y="156"/>
                  </a:lnTo>
                  <a:lnTo>
                    <a:pt x="4" y="138"/>
                  </a:lnTo>
                  <a:lnTo>
                    <a:pt x="0" y="118"/>
                  </a:lnTo>
                  <a:lnTo>
                    <a:pt x="0" y="96"/>
                  </a:lnTo>
                  <a:lnTo>
                    <a:pt x="4" y="72"/>
                  </a:lnTo>
                  <a:lnTo>
                    <a:pt x="14" y="51"/>
                  </a:lnTo>
                  <a:lnTo>
                    <a:pt x="28" y="32"/>
                  </a:lnTo>
                  <a:lnTo>
                    <a:pt x="46" y="17"/>
                  </a:lnTo>
                  <a:lnTo>
                    <a:pt x="67" y="7"/>
                  </a:lnTo>
                  <a:lnTo>
                    <a:pt x="90" y="2"/>
                  </a:lnTo>
                  <a:lnTo>
                    <a:pt x="114" y="1"/>
                  </a:lnTo>
                  <a:lnTo>
                    <a:pt x="138" y="0"/>
                  </a:lnTo>
                  <a:lnTo>
                    <a:pt x="12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24" name="Freeform 289">
              <a:extLst>
                <a:ext uri="{FF2B5EF4-FFF2-40B4-BE49-F238E27FC236}">
                  <a16:creationId xmlns:a16="http://schemas.microsoft.com/office/drawing/2014/main" id="{50BAFCEF-8E9A-0D50-5EB6-CAF85D01E7B2}"/>
                </a:ext>
              </a:extLst>
            </p:cNvPr>
            <p:cNvSpPr>
              <a:spLocks/>
            </p:cNvSpPr>
            <p:nvPr/>
          </p:nvSpPr>
          <p:spPr bwMode="auto">
            <a:xfrm>
              <a:off x="4066" y="2509"/>
              <a:ext cx="168" cy="14"/>
            </a:xfrm>
            <a:custGeom>
              <a:avLst/>
              <a:gdLst>
                <a:gd name="T0" fmla="*/ 222 w 2515"/>
                <a:gd name="T1" fmla="*/ 0 h 210"/>
                <a:gd name="T2" fmla="*/ 2394 w 2515"/>
                <a:gd name="T3" fmla="*/ 1 h 210"/>
                <a:gd name="T4" fmla="*/ 2423 w 2515"/>
                <a:gd name="T5" fmla="*/ 3 h 210"/>
                <a:gd name="T6" fmla="*/ 2447 w 2515"/>
                <a:gd name="T7" fmla="*/ 10 h 210"/>
                <a:gd name="T8" fmla="*/ 2470 w 2515"/>
                <a:gd name="T9" fmla="*/ 20 h 210"/>
                <a:gd name="T10" fmla="*/ 2488 w 2515"/>
                <a:gd name="T11" fmla="*/ 35 h 210"/>
                <a:gd name="T12" fmla="*/ 2501 w 2515"/>
                <a:gd name="T13" fmla="*/ 50 h 210"/>
                <a:gd name="T14" fmla="*/ 2509 w 2515"/>
                <a:gd name="T15" fmla="*/ 68 h 210"/>
                <a:gd name="T16" fmla="*/ 2514 w 2515"/>
                <a:gd name="T17" fmla="*/ 88 h 210"/>
                <a:gd name="T18" fmla="*/ 2515 w 2515"/>
                <a:gd name="T19" fmla="*/ 110 h 210"/>
                <a:gd name="T20" fmla="*/ 2511 w 2515"/>
                <a:gd name="T21" fmla="*/ 134 h 210"/>
                <a:gd name="T22" fmla="*/ 2503 w 2515"/>
                <a:gd name="T23" fmla="*/ 156 h 210"/>
                <a:gd name="T24" fmla="*/ 2489 w 2515"/>
                <a:gd name="T25" fmla="*/ 176 h 210"/>
                <a:gd name="T26" fmla="*/ 2471 w 2515"/>
                <a:gd name="T27" fmla="*/ 190 h 210"/>
                <a:gd name="T28" fmla="*/ 2450 w 2515"/>
                <a:gd name="T29" fmla="*/ 202 h 210"/>
                <a:gd name="T30" fmla="*/ 2425 w 2515"/>
                <a:gd name="T31" fmla="*/ 208 h 210"/>
                <a:gd name="T32" fmla="*/ 2404 w 2515"/>
                <a:gd name="T33" fmla="*/ 209 h 210"/>
                <a:gd name="T34" fmla="*/ 2381 w 2515"/>
                <a:gd name="T35" fmla="*/ 210 h 210"/>
                <a:gd name="T36" fmla="*/ 133 w 2515"/>
                <a:gd name="T37" fmla="*/ 210 h 210"/>
                <a:gd name="T38" fmla="*/ 132 w 2515"/>
                <a:gd name="T39" fmla="*/ 210 h 210"/>
                <a:gd name="T40" fmla="*/ 116 w 2515"/>
                <a:gd name="T41" fmla="*/ 210 h 210"/>
                <a:gd name="T42" fmla="*/ 101 w 2515"/>
                <a:gd name="T43" fmla="*/ 209 h 210"/>
                <a:gd name="T44" fmla="*/ 77 w 2515"/>
                <a:gd name="T45" fmla="*/ 205 h 210"/>
                <a:gd name="T46" fmla="*/ 55 w 2515"/>
                <a:gd name="T47" fmla="*/ 196 h 210"/>
                <a:gd name="T48" fmla="*/ 36 w 2515"/>
                <a:gd name="T49" fmla="*/ 183 h 210"/>
                <a:gd name="T50" fmla="*/ 20 w 2515"/>
                <a:gd name="T51" fmla="*/ 167 h 210"/>
                <a:gd name="T52" fmla="*/ 10 w 2515"/>
                <a:gd name="T53" fmla="*/ 149 h 210"/>
                <a:gd name="T54" fmla="*/ 2 w 2515"/>
                <a:gd name="T55" fmla="*/ 127 h 210"/>
                <a:gd name="T56" fmla="*/ 0 w 2515"/>
                <a:gd name="T57" fmla="*/ 104 h 210"/>
                <a:gd name="T58" fmla="*/ 3 w 2515"/>
                <a:gd name="T59" fmla="*/ 80 h 210"/>
                <a:gd name="T60" fmla="*/ 12 w 2515"/>
                <a:gd name="T61" fmla="*/ 59 h 210"/>
                <a:gd name="T62" fmla="*/ 23 w 2515"/>
                <a:gd name="T63" fmla="*/ 40 h 210"/>
                <a:gd name="T64" fmla="*/ 39 w 2515"/>
                <a:gd name="T65" fmla="*/ 24 h 210"/>
                <a:gd name="T66" fmla="*/ 60 w 2515"/>
                <a:gd name="T67" fmla="*/ 12 h 210"/>
                <a:gd name="T68" fmla="*/ 81 w 2515"/>
                <a:gd name="T69" fmla="*/ 4 h 210"/>
                <a:gd name="T70" fmla="*/ 105 w 2515"/>
                <a:gd name="T71" fmla="*/ 1 h 210"/>
                <a:gd name="T72" fmla="*/ 222 w 2515"/>
                <a:gd name="T73"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15" h="210">
                  <a:moveTo>
                    <a:pt x="222" y="0"/>
                  </a:moveTo>
                  <a:lnTo>
                    <a:pt x="2394" y="1"/>
                  </a:lnTo>
                  <a:lnTo>
                    <a:pt x="2423" y="3"/>
                  </a:lnTo>
                  <a:lnTo>
                    <a:pt x="2447" y="10"/>
                  </a:lnTo>
                  <a:lnTo>
                    <a:pt x="2470" y="20"/>
                  </a:lnTo>
                  <a:lnTo>
                    <a:pt x="2488" y="35"/>
                  </a:lnTo>
                  <a:lnTo>
                    <a:pt x="2501" y="50"/>
                  </a:lnTo>
                  <a:lnTo>
                    <a:pt x="2509" y="68"/>
                  </a:lnTo>
                  <a:lnTo>
                    <a:pt x="2514" y="88"/>
                  </a:lnTo>
                  <a:lnTo>
                    <a:pt x="2515" y="110"/>
                  </a:lnTo>
                  <a:lnTo>
                    <a:pt x="2511" y="134"/>
                  </a:lnTo>
                  <a:lnTo>
                    <a:pt x="2503" y="156"/>
                  </a:lnTo>
                  <a:lnTo>
                    <a:pt x="2489" y="176"/>
                  </a:lnTo>
                  <a:lnTo>
                    <a:pt x="2471" y="190"/>
                  </a:lnTo>
                  <a:lnTo>
                    <a:pt x="2450" y="202"/>
                  </a:lnTo>
                  <a:lnTo>
                    <a:pt x="2425" y="208"/>
                  </a:lnTo>
                  <a:lnTo>
                    <a:pt x="2404" y="209"/>
                  </a:lnTo>
                  <a:lnTo>
                    <a:pt x="2381" y="210"/>
                  </a:lnTo>
                  <a:lnTo>
                    <a:pt x="133" y="210"/>
                  </a:lnTo>
                  <a:lnTo>
                    <a:pt x="132" y="210"/>
                  </a:lnTo>
                  <a:lnTo>
                    <a:pt x="116" y="210"/>
                  </a:lnTo>
                  <a:lnTo>
                    <a:pt x="101" y="209"/>
                  </a:lnTo>
                  <a:lnTo>
                    <a:pt x="77" y="205"/>
                  </a:lnTo>
                  <a:lnTo>
                    <a:pt x="55" y="196"/>
                  </a:lnTo>
                  <a:lnTo>
                    <a:pt x="36" y="183"/>
                  </a:lnTo>
                  <a:lnTo>
                    <a:pt x="20" y="167"/>
                  </a:lnTo>
                  <a:lnTo>
                    <a:pt x="10" y="149"/>
                  </a:lnTo>
                  <a:lnTo>
                    <a:pt x="2" y="127"/>
                  </a:lnTo>
                  <a:lnTo>
                    <a:pt x="0" y="104"/>
                  </a:lnTo>
                  <a:lnTo>
                    <a:pt x="3" y="80"/>
                  </a:lnTo>
                  <a:lnTo>
                    <a:pt x="12" y="59"/>
                  </a:lnTo>
                  <a:lnTo>
                    <a:pt x="23" y="40"/>
                  </a:lnTo>
                  <a:lnTo>
                    <a:pt x="39" y="24"/>
                  </a:lnTo>
                  <a:lnTo>
                    <a:pt x="60" y="12"/>
                  </a:lnTo>
                  <a:lnTo>
                    <a:pt x="81" y="4"/>
                  </a:lnTo>
                  <a:lnTo>
                    <a:pt x="105" y="1"/>
                  </a:lnTo>
                  <a:lnTo>
                    <a:pt x="2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437" name="Group 351">
            <a:extLst>
              <a:ext uri="{FF2B5EF4-FFF2-40B4-BE49-F238E27FC236}">
                <a16:creationId xmlns:a16="http://schemas.microsoft.com/office/drawing/2014/main" id="{6B7AAE96-8D10-C3A9-37CB-65E917CA962B}"/>
              </a:ext>
            </a:extLst>
          </p:cNvPr>
          <p:cNvGrpSpPr>
            <a:grpSpLocks noChangeAspect="1"/>
          </p:cNvGrpSpPr>
          <p:nvPr/>
        </p:nvGrpSpPr>
        <p:grpSpPr bwMode="auto">
          <a:xfrm>
            <a:off x="10279752" y="5694671"/>
            <a:ext cx="338138" cy="330200"/>
            <a:chOff x="3733" y="1584"/>
            <a:chExt cx="213" cy="208"/>
          </a:xfrm>
          <a:solidFill>
            <a:schemeClr val="bg1"/>
          </a:solidFill>
        </p:grpSpPr>
        <p:sp>
          <p:nvSpPr>
            <p:cNvPr id="438" name="Freeform 353">
              <a:extLst>
                <a:ext uri="{FF2B5EF4-FFF2-40B4-BE49-F238E27FC236}">
                  <a16:creationId xmlns:a16="http://schemas.microsoft.com/office/drawing/2014/main" id="{CCECA626-5D08-D409-73DF-70E8D472018E}"/>
                </a:ext>
              </a:extLst>
            </p:cNvPr>
            <p:cNvSpPr>
              <a:spLocks/>
            </p:cNvSpPr>
            <p:nvPr/>
          </p:nvSpPr>
          <p:spPr bwMode="auto">
            <a:xfrm>
              <a:off x="3733" y="1605"/>
              <a:ext cx="187" cy="187"/>
            </a:xfrm>
            <a:custGeom>
              <a:avLst/>
              <a:gdLst>
                <a:gd name="T0" fmla="*/ 611 w 2997"/>
                <a:gd name="T1" fmla="*/ 5 h 2997"/>
                <a:gd name="T2" fmla="*/ 660 w 2997"/>
                <a:gd name="T3" fmla="*/ 27 h 2997"/>
                <a:gd name="T4" fmla="*/ 799 w 2997"/>
                <a:gd name="T5" fmla="*/ 161 h 2997"/>
                <a:gd name="T6" fmla="*/ 1029 w 2997"/>
                <a:gd name="T7" fmla="*/ 391 h 2997"/>
                <a:gd name="T8" fmla="*/ 1157 w 2997"/>
                <a:gd name="T9" fmla="*/ 524 h 2997"/>
                <a:gd name="T10" fmla="*/ 1179 w 2997"/>
                <a:gd name="T11" fmla="*/ 574 h 2997"/>
                <a:gd name="T12" fmla="*/ 1182 w 2997"/>
                <a:gd name="T13" fmla="*/ 627 h 2997"/>
                <a:gd name="T14" fmla="*/ 1166 w 2997"/>
                <a:gd name="T15" fmla="*/ 681 h 2997"/>
                <a:gd name="T16" fmla="*/ 1131 w 2997"/>
                <a:gd name="T17" fmla="*/ 729 h 2997"/>
                <a:gd name="T18" fmla="*/ 918 w 2997"/>
                <a:gd name="T19" fmla="*/ 944 h 2997"/>
                <a:gd name="T20" fmla="*/ 856 w 2997"/>
                <a:gd name="T21" fmla="*/ 1020 h 2997"/>
                <a:gd name="T22" fmla="*/ 817 w 2997"/>
                <a:gd name="T23" fmla="*/ 1101 h 2997"/>
                <a:gd name="T24" fmla="*/ 800 w 2997"/>
                <a:gd name="T25" fmla="*/ 1185 h 2997"/>
                <a:gd name="T26" fmla="*/ 806 w 2997"/>
                <a:gd name="T27" fmla="*/ 1267 h 2997"/>
                <a:gd name="T28" fmla="*/ 834 w 2997"/>
                <a:gd name="T29" fmla="*/ 1351 h 2997"/>
                <a:gd name="T30" fmla="*/ 885 w 2997"/>
                <a:gd name="T31" fmla="*/ 1430 h 2997"/>
                <a:gd name="T32" fmla="*/ 1533 w 2997"/>
                <a:gd name="T33" fmla="*/ 2080 h 2997"/>
                <a:gd name="T34" fmla="*/ 1608 w 2997"/>
                <a:gd name="T35" fmla="*/ 2142 h 2997"/>
                <a:gd name="T36" fmla="*/ 1689 w 2997"/>
                <a:gd name="T37" fmla="*/ 2181 h 2997"/>
                <a:gd name="T38" fmla="*/ 1771 w 2997"/>
                <a:gd name="T39" fmla="*/ 2199 h 2997"/>
                <a:gd name="T40" fmla="*/ 1855 w 2997"/>
                <a:gd name="T41" fmla="*/ 2192 h 2997"/>
                <a:gd name="T42" fmla="*/ 1937 w 2997"/>
                <a:gd name="T43" fmla="*/ 2165 h 2997"/>
                <a:gd name="T44" fmla="*/ 2016 w 2997"/>
                <a:gd name="T45" fmla="*/ 2115 h 2997"/>
                <a:gd name="T46" fmla="*/ 2263 w 2997"/>
                <a:gd name="T47" fmla="*/ 1872 h 2997"/>
                <a:gd name="T48" fmla="*/ 2316 w 2997"/>
                <a:gd name="T49" fmla="*/ 1832 h 2997"/>
                <a:gd name="T50" fmla="*/ 2372 w 2997"/>
                <a:gd name="T51" fmla="*/ 1814 h 2997"/>
                <a:gd name="T52" fmla="*/ 2428 w 2997"/>
                <a:gd name="T53" fmla="*/ 1821 h 2997"/>
                <a:gd name="T54" fmla="*/ 2484 w 2997"/>
                <a:gd name="T55" fmla="*/ 1849 h 2997"/>
                <a:gd name="T56" fmla="*/ 2941 w 2997"/>
                <a:gd name="T57" fmla="*/ 2302 h 2997"/>
                <a:gd name="T58" fmla="*/ 2979 w 2997"/>
                <a:gd name="T59" fmla="*/ 2355 h 2997"/>
                <a:gd name="T60" fmla="*/ 2997 w 2997"/>
                <a:gd name="T61" fmla="*/ 2411 h 2997"/>
                <a:gd name="T62" fmla="*/ 2991 w 2997"/>
                <a:gd name="T63" fmla="*/ 2469 h 2997"/>
                <a:gd name="T64" fmla="*/ 2963 w 2997"/>
                <a:gd name="T65" fmla="*/ 2523 h 2997"/>
                <a:gd name="T66" fmla="*/ 2626 w 2997"/>
                <a:gd name="T67" fmla="*/ 2864 h 2997"/>
                <a:gd name="T68" fmla="*/ 2550 w 2997"/>
                <a:gd name="T69" fmla="*/ 2928 h 2997"/>
                <a:gd name="T70" fmla="*/ 2469 w 2997"/>
                <a:gd name="T71" fmla="*/ 2971 h 2997"/>
                <a:gd name="T72" fmla="*/ 2387 w 2997"/>
                <a:gd name="T73" fmla="*/ 2994 h 2997"/>
                <a:gd name="T74" fmla="*/ 2342 w 2997"/>
                <a:gd name="T75" fmla="*/ 2997 h 2997"/>
                <a:gd name="T76" fmla="*/ 2235 w 2997"/>
                <a:gd name="T77" fmla="*/ 2990 h 2997"/>
                <a:gd name="T78" fmla="*/ 2138 w 2997"/>
                <a:gd name="T79" fmla="*/ 2970 h 2997"/>
                <a:gd name="T80" fmla="*/ 2051 w 2997"/>
                <a:gd name="T81" fmla="*/ 2943 h 2997"/>
                <a:gd name="T82" fmla="*/ 1969 w 2997"/>
                <a:gd name="T83" fmla="*/ 2911 h 2997"/>
                <a:gd name="T84" fmla="*/ 1725 w 2997"/>
                <a:gd name="T85" fmla="*/ 2803 h 2997"/>
                <a:gd name="T86" fmla="*/ 1488 w 2997"/>
                <a:gd name="T87" fmla="*/ 2669 h 2997"/>
                <a:gd name="T88" fmla="*/ 1256 w 2997"/>
                <a:gd name="T89" fmla="*/ 2510 h 2997"/>
                <a:gd name="T90" fmla="*/ 1029 w 2997"/>
                <a:gd name="T91" fmla="*/ 2324 h 2997"/>
                <a:gd name="T92" fmla="*/ 807 w 2997"/>
                <a:gd name="T93" fmla="*/ 2112 h 2997"/>
                <a:gd name="T94" fmla="*/ 611 w 2997"/>
                <a:gd name="T95" fmla="*/ 1897 h 2997"/>
                <a:gd name="T96" fmla="*/ 440 w 2997"/>
                <a:gd name="T97" fmla="*/ 1677 h 2997"/>
                <a:gd name="T98" fmla="*/ 293 w 2997"/>
                <a:gd name="T99" fmla="*/ 1453 h 2997"/>
                <a:gd name="T100" fmla="*/ 170 w 2997"/>
                <a:gd name="T101" fmla="*/ 1222 h 2997"/>
                <a:gd name="T102" fmla="*/ 92 w 2997"/>
                <a:gd name="T103" fmla="*/ 1047 h 2997"/>
                <a:gd name="T104" fmla="*/ 48 w 2997"/>
                <a:gd name="T105" fmla="*/ 928 h 2997"/>
                <a:gd name="T106" fmla="*/ 15 w 2997"/>
                <a:gd name="T107" fmla="*/ 804 h 2997"/>
                <a:gd name="T108" fmla="*/ 0 w 2997"/>
                <a:gd name="T109" fmla="*/ 691 h 2997"/>
                <a:gd name="T110" fmla="*/ 7 w 2997"/>
                <a:gd name="T111" fmla="*/ 598 h 2997"/>
                <a:gd name="T112" fmla="*/ 34 w 2997"/>
                <a:gd name="T113" fmla="*/ 513 h 2997"/>
                <a:gd name="T114" fmla="*/ 78 w 2997"/>
                <a:gd name="T115" fmla="*/ 437 h 2997"/>
                <a:gd name="T116" fmla="*/ 213 w 2997"/>
                <a:gd name="T117" fmla="*/ 292 h 2997"/>
                <a:gd name="T118" fmla="*/ 428 w 2997"/>
                <a:gd name="T119" fmla="*/ 77 h 2997"/>
                <a:gd name="T120" fmla="*/ 483 w 2997"/>
                <a:gd name="T121" fmla="*/ 27 h 2997"/>
                <a:gd name="T122" fmla="*/ 532 w 2997"/>
                <a:gd name="T123" fmla="*/ 5 h 2997"/>
                <a:gd name="T124" fmla="*/ 585 w 2997"/>
                <a:gd name="T125" fmla="*/ 0 h 2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7" h="2997">
                  <a:moveTo>
                    <a:pt x="585" y="0"/>
                  </a:moveTo>
                  <a:lnTo>
                    <a:pt x="611" y="5"/>
                  </a:lnTo>
                  <a:lnTo>
                    <a:pt x="636" y="13"/>
                  </a:lnTo>
                  <a:lnTo>
                    <a:pt x="660" y="27"/>
                  </a:lnTo>
                  <a:lnTo>
                    <a:pt x="681" y="44"/>
                  </a:lnTo>
                  <a:lnTo>
                    <a:pt x="799" y="161"/>
                  </a:lnTo>
                  <a:lnTo>
                    <a:pt x="916" y="276"/>
                  </a:lnTo>
                  <a:lnTo>
                    <a:pt x="1029" y="391"/>
                  </a:lnTo>
                  <a:lnTo>
                    <a:pt x="1139" y="502"/>
                  </a:lnTo>
                  <a:lnTo>
                    <a:pt x="1157" y="524"/>
                  </a:lnTo>
                  <a:lnTo>
                    <a:pt x="1170" y="548"/>
                  </a:lnTo>
                  <a:lnTo>
                    <a:pt x="1179" y="574"/>
                  </a:lnTo>
                  <a:lnTo>
                    <a:pt x="1183" y="600"/>
                  </a:lnTo>
                  <a:lnTo>
                    <a:pt x="1182" y="627"/>
                  </a:lnTo>
                  <a:lnTo>
                    <a:pt x="1176" y="655"/>
                  </a:lnTo>
                  <a:lnTo>
                    <a:pt x="1166" y="681"/>
                  </a:lnTo>
                  <a:lnTo>
                    <a:pt x="1151" y="706"/>
                  </a:lnTo>
                  <a:lnTo>
                    <a:pt x="1131" y="729"/>
                  </a:lnTo>
                  <a:lnTo>
                    <a:pt x="989" y="872"/>
                  </a:lnTo>
                  <a:lnTo>
                    <a:pt x="918" y="944"/>
                  </a:lnTo>
                  <a:lnTo>
                    <a:pt x="884" y="981"/>
                  </a:lnTo>
                  <a:lnTo>
                    <a:pt x="856" y="1020"/>
                  </a:lnTo>
                  <a:lnTo>
                    <a:pt x="834" y="1060"/>
                  </a:lnTo>
                  <a:lnTo>
                    <a:pt x="817" y="1101"/>
                  </a:lnTo>
                  <a:lnTo>
                    <a:pt x="806" y="1143"/>
                  </a:lnTo>
                  <a:lnTo>
                    <a:pt x="800" y="1185"/>
                  </a:lnTo>
                  <a:lnTo>
                    <a:pt x="800" y="1227"/>
                  </a:lnTo>
                  <a:lnTo>
                    <a:pt x="806" y="1267"/>
                  </a:lnTo>
                  <a:lnTo>
                    <a:pt x="817" y="1309"/>
                  </a:lnTo>
                  <a:lnTo>
                    <a:pt x="834" y="1351"/>
                  </a:lnTo>
                  <a:lnTo>
                    <a:pt x="857" y="1391"/>
                  </a:lnTo>
                  <a:lnTo>
                    <a:pt x="885" y="1430"/>
                  </a:lnTo>
                  <a:lnTo>
                    <a:pt x="919" y="1468"/>
                  </a:lnTo>
                  <a:lnTo>
                    <a:pt x="1533" y="2080"/>
                  </a:lnTo>
                  <a:lnTo>
                    <a:pt x="1569" y="2114"/>
                  </a:lnTo>
                  <a:lnTo>
                    <a:pt x="1608" y="2142"/>
                  </a:lnTo>
                  <a:lnTo>
                    <a:pt x="1648" y="2164"/>
                  </a:lnTo>
                  <a:lnTo>
                    <a:pt x="1689" y="2181"/>
                  </a:lnTo>
                  <a:lnTo>
                    <a:pt x="1731" y="2192"/>
                  </a:lnTo>
                  <a:lnTo>
                    <a:pt x="1771" y="2199"/>
                  </a:lnTo>
                  <a:lnTo>
                    <a:pt x="1813" y="2199"/>
                  </a:lnTo>
                  <a:lnTo>
                    <a:pt x="1855" y="2192"/>
                  </a:lnTo>
                  <a:lnTo>
                    <a:pt x="1896" y="2182"/>
                  </a:lnTo>
                  <a:lnTo>
                    <a:pt x="1937" y="2165"/>
                  </a:lnTo>
                  <a:lnTo>
                    <a:pt x="1977" y="2142"/>
                  </a:lnTo>
                  <a:lnTo>
                    <a:pt x="2016" y="2115"/>
                  </a:lnTo>
                  <a:lnTo>
                    <a:pt x="2053" y="2081"/>
                  </a:lnTo>
                  <a:lnTo>
                    <a:pt x="2263" y="1872"/>
                  </a:lnTo>
                  <a:lnTo>
                    <a:pt x="2289" y="1849"/>
                  </a:lnTo>
                  <a:lnTo>
                    <a:pt x="2316" y="1832"/>
                  </a:lnTo>
                  <a:lnTo>
                    <a:pt x="2343" y="1821"/>
                  </a:lnTo>
                  <a:lnTo>
                    <a:pt x="2372" y="1814"/>
                  </a:lnTo>
                  <a:lnTo>
                    <a:pt x="2400" y="1814"/>
                  </a:lnTo>
                  <a:lnTo>
                    <a:pt x="2428" y="1821"/>
                  </a:lnTo>
                  <a:lnTo>
                    <a:pt x="2457" y="1831"/>
                  </a:lnTo>
                  <a:lnTo>
                    <a:pt x="2484" y="1849"/>
                  </a:lnTo>
                  <a:lnTo>
                    <a:pt x="2510" y="1871"/>
                  </a:lnTo>
                  <a:lnTo>
                    <a:pt x="2941" y="2302"/>
                  </a:lnTo>
                  <a:lnTo>
                    <a:pt x="2963" y="2329"/>
                  </a:lnTo>
                  <a:lnTo>
                    <a:pt x="2979" y="2355"/>
                  </a:lnTo>
                  <a:lnTo>
                    <a:pt x="2991" y="2383"/>
                  </a:lnTo>
                  <a:lnTo>
                    <a:pt x="2997" y="2411"/>
                  </a:lnTo>
                  <a:lnTo>
                    <a:pt x="2997" y="2440"/>
                  </a:lnTo>
                  <a:lnTo>
                    <a:pt x="2991" y="2469"/>
                  </a:lnTo>
                  <a:lnTo>
                    <a:pt x="2979" y="2496"/>
                  </a:lnTo>
                  <a:lnTo>
                    <a:pt x="2963" y="2523"/>
                  </a:lnTo>
                  <a:lnTo>
                    <a:pt x="2941" y="2550"/>
                  </a:lnTo>
                  <a:lnTo>
                    <a:pt x="2626" y="2864"/>
                  </a:lnTo>
                  <a:lnTo>
                    <a:pt x="2590" y="2899"/>
                  </a:lnTo>
                  <a:lnTo>
                    <a:pt x="2550" y="2928"/>
                  </a:lnTo>
                  <a:lnTo>
                    <a:pt x="2510" y="2952"/>
                  </a:lnTo>
                  <a:lnTo>
                    <a:pt x="2469" y="2971"/>
                  </a:lnTo>
                  <a:lnTo>
                    <a:pt x="2428" y="2985"/>
                  </a:lnTo>
                  <a:lnTo>
                    <a:pt x="2387" y="2994"/>
                  </a:lnTo>
                  <a:lnTo>
                    <a:pt x="2347" y="2997"/>
                  </a:lnTo>
                  <a:lnTo>
                    <a:pt x="2342" y="2997"/>
                  </a:lnTo>
                  <a:lnTo>
                    <a:pt x="2287" y="2995"/>
                  </a:lnTo>
                  <a:lnTo>
                    <a:pt x="2235" y="2990"/>
                  </a:lnTo>
                  <a:lnTo>
                    <a:pt x="2185" y="2980"/>
                  </a:lnTo>
                  <a:lnTo>
                    <a:pt x="2138" y="2970"/>
                  </a:lnTo>
                  <a:lnTo>
                    <a:pt x="2094" y="2957"/>
                  </a:lnTo>
                  <a:lnTo>
                    <a:pt x="2051" y="2943"/>
                  </a:lnTo>
                  <a:lnTo>
                    <a:pt x="2010" y="2927"/>
                  </a:lnTo>
                  <a:lnTo>
                    <a:pt x="1969" y="2911"/>
                  </a:lnTo>
                  <a:lnTo>
                    <a:pt x="1846" y="2861"/>
                  </a:lnTo>
                  <a:lnTo>
                    <a:pt x="1725" y="2803"/>
                  </a:lnTo>
                  <a:lnTo>
                    <a:pt x="1605" y="2739"/>
                  </a:lnTo>
                  <a:lnTo>
                    <a:pt x="1488" y="2669"/>
                  </a:lnTo>
                  <a:lnTo>
                    <a:pt x="1371" y="2593"/>
                  </a:lnTo>
                  <a:lnTo>
                    <a:pt x="1256" y="2510"/>
                  </a:lnTo>
                  <a:lnTo>
                    <a:pt x="1142" y="2421"/>
                  </a:lnTo>
                  <a:lnTo>
                    <a:pt x="1029" y="2324"/>
                  </a:lnTo>
                  <a:lnTo>
                    <a:pt x="918" y="2222"/>
                  </a:lnTo>
                  <a:lnTo>
                    <a:pt x="807" y="2112"/>
                  </a:lnTo>
                  <a:lnTo>
                    <a:pt x="705" y="2005"/>
                  </a:lnTo>
                  <a:lnTo>
                    <a:pt x="611" y="1897"/>
                  </a:lnTo>
                  <a:lnTo>
                    <a:pt x="523" y="1787"/>
                  </a:lnTo>
                  <a:lnTo>
                    <a:pt x="440" y="1677"/>
                  </a:lnTo>
                  <a:lnTo>
                    <a:pt x="364" y="1566"/>
                  </a:lnTo>
                  <a:lnTo>
                    <a:pt x="293" y="1453"/>
                  </a:lnTo>
                  <a:lnTo>
                    <a:pt x="228" y="1339"/>
                  </a:lnTo>
                  <a:lnTo>
                    <a:pt x="170" y="1222"/>
                  </a:lnTo>
                  <a:lnTo>
                    <a:pt x="116" y="1104"/>
                  </a:lnTo>
                  <a:lnTo>
                    <a:pt x="92" y="1047"/>
                  </a:lnTo>
                  <a:lnTo>
                    <a:pt x="69" y="989"/>
                  </a:lnTo>
                  <a:lnTo>
                    <a:pt x="48" y="928"/>
                  </a:lnTo>
                  <a:lnTo>
                    <a:pt x="29" y="867"/>
                  </a:lnTo>
                  <a:lnTo>
                    <a:pt x="15" y="804"/>
                  </a:lnTo>
                  <a:lnTo>
                    <a:pt x="4" y="739"/>
                  </a:lnTo>
                  <a:lnTo>
                    <a:pt x="0" y="691"/>
                  </a:lnTo>
                  <a:lnTo>
                    <a:pt x="1" y="644"/>
                  </a:lnTo>
                  <a:lnTo>
                    <a:pt x="7" y="598"/>
                  </a:lnTo>
                  <a:lnTo>
                    <a:pt x="18" y="555"/>
                  </a:lnTo>
                  <a:lnTo>
                    <a:pt x="34" y="513"/>
                  </a:lnTo>
                  <a:lnTo>
                    <a:pt x="53" y="473"/>
                  </a:lnTo>
                  <a:lnTo>
                    <a:pt x="78" y="437"/>
                  </a:lnTo>
                  <a:lnTo>
                    <a:pt x="107" y="402"/>
                  </a:lnTo>
                  <a:lnTo>
                    <a:pt x="213" y="292"/>
                  </a:lnTo>
                  <a:lnTo>
                    <a:pt x="321" y="184"/>
                  </a:lnTo>
                  <a:lnTo>
                    <a:pt x="428" y="77"/>
                  </a:lnTo>
                  <a:lnTo>
                    <a:pt x="462" y="45"/>
                  </a:lnTo>
                  <a:lnTo>
                    <a:pt x="483" y="27"/>
                  </a:lnTo>
                  <a:lnTo>
                    <a:pt x="507" y="13"/>
                  </a:lnTo>
                  <a:lnTo>
                    <a:pt x="532" y="5"/>
                  </a:lnTo>
                  <a:lnTo>
                    <a:pt x="558" y="1"/>
                  </a:lnTo>
                  <a:lnTo>
                    <a:pt x="5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39" name="Freeform 354">
              <a:extLst>
                <a:ext uri="{FF2B5EF4-FFF2-40B4-BE49-F238E27FC236}">
                  <a16:creationId xmlns:a16="http://schemas.microsoft.com/office/drawing/2014/main" id="{9847B74F-7514-564E-73F9-9ECDE711AAE6}"/>
                </a:ext>
              </a:extLst>
            </p:cNvPr>
            <p:cNvSpPr>
              <a:spLocks/>
            </p:cNvSpPr>
            <p:nvPr/>
          </p:nvSpPr>
          <p:spPr bwMode="auto">
            <a:xfrm>
              <a:off x="3834" y="1584"/>
              <a:ext cx="112" cy="113"/>
            </a:xfrm>
            <a:custGeom>
              <a:avLst/>
              <a:gdLst>
                <a:gd name="T0" fmla="*/ 167 w 1799"/>
                <a:gd name="T1" fmla="*/ 2 h 1801"/>
                <a:gd name="T2" fmla="*/ 342 w 1799"/>
                <a:gd name="T3" fmla="*/ 20 h 1801"/>
                <a:gd name="T4" fmla="*/ 514 w 1799"/>
                <a:gd name="T5" fmla="*/ 59 h 1801"/>
                <a:gd name="T6" fmla="*/ 709 w 1799"/>
                <a:gd name="T7" fmla="*/ 127 h 1801"/>
                <a:gd name="T8" fmla="*/ 890 w 1799"/>
                <a:gd name="T9" fmla="*/ 210 h 1801"/>
                <a:gd name="T10" fmla="*/ 1055 w 1799"/>
                <a:gd name="T11" fmla="*/ 308 h 1801"/>
                <a:gd name="T12" fmla="*/ 1204 w 1799"/>
                <a:gd name="T13" fmla="*/ 420 h 1801"/>
                <a:gd name="T14" fmla="*/ 1337 w 1799"/>
                <a:gd name="T15" fmla="*/ 548 h 1801"/>
                <a:gd name="T16" fmla="*/ 1454 w 1799"/>
                <a:gd name="T17" fmla="*/ 689 h 1801"/>
                <a:gd name="T18" fmla="*/ 1557 w 1799"/>
                <a:gd name="T19" fmla="*/ 847 h 1801"/>
                <a:gd name="T20" fmla="*/ 1643 w 1799"/>
                <a:gd name="T21" fmla="*/ 1017 h 1801"/>
                <a:gd name="T22" fmla="*/ 1714 w 1799"/>
                <a:gd name="T23" fmla="*/ 1203 h 1801"/>
                <a:gd name="T24" fmla="*/ 1769 w 1799"/>
                <a:gd name="T25" fmla="*/ 1403 h 1801"/>
                <a:gd name="T26" fmla="*/ 1785 w 1799"/>
                <a:gd name="T27" fmla="*/ 1518 h 1801"/>
                <a:gd name="T28" fmla="*/ 1796 w 1799"/>
                <a:gd name="T29" fmla="*/ 1589 h 1801"/>
                <a:gd name="T30" fmla="*/ 1799 w 1799"/>
                <a:gd name="T31" fmla="*/ 1754 h 1801"/>
                <a:gd name="T32" fmla="*/ 1778 w 1799"/>
                <a:gd name="T33" fmla="*/ 1781 h 1801"/>
                <a:gd name="T34" fmla="*/ 1750 w 1799"/>
                <a:gd name="T35" fmla="*/ 1798 h 1801"/>
                <a:gd name="T36" fmla="*/ 1713 w 1799"/>
                <a:gd name="T37" fmla="*/ 1799 h 1801"/>
                <a:gd name="T38" fmla="*/ 1682 w 1799"/>
                <a:gd name="T39" fmla="*/ 1780 h 1801"/>
                <a:gd name="T40" fmla="*/ 1664 w 1799"/>
                <a:gd name="T41" fmla="*/ 1744 h 1801"/>
                <a:gd name="T42" fmla="*/ 1658 w 1799"/>
                <a:gd name="T43" fmla="*/ 1638 h 1801"/>
                <a:gd name="T44" fmla="*/ 1640 w 1799"/>
                <a:gd name="T45" fmla="*/ 1471 h 1801"/>
                <a:gd name="T46" fmla="*/ 1604 w 1799"/>
                <a:gd name="T47" fmla="*/ 1309 h 1801"/>
                <a:gd name="T48" fmla="*/ 1551 w 1799"/>
                <a:gd name="T49" fmla="*/ 1150 h 1801"/>
                <a:gd name="T50" fmla="*/ 1471 w 1799"/>
                <a:gd name="T51" fmla="*/ 984 h 1801"/>
                <a:gd name="T52" fmla="*/ 1369 w 1799"/>
                <a:gd name="T53" fmla="*/ 818 h 1801"/>
                <a:gd name="T54" fmla="*/ 1254 w 1799"/>
                <a:gd name="T55" fmla="*/ 670 h 1801"/>
                <a:gd name="T56" fmla="*/ 1124 w 1799"/>
                <a:gd name="T57" fmla="*/ 539 h 1801"/>
                <a:gd name="T58" fmla="*/ 981 w 1799"/>
                <a:gd name="T59" fmla="*/ 425 h 1801"/>
                <a:gd name="T60" fmla="*/ 824 w 1799"/>
                <a:gd name="T61" fmla="*/ 330 h 1801"/>
                <a:gd name="T62" fmla="*/ 653 w 1799"/>
                <a:gd name="T63" fmla="*/ 253 h 1801"/>
                <a:gd name="T64" fmla="*/ 467 w 1799"/>
                <a:gd name="T65" fmla="*/ 194 h 1801"/>
                <a:gd name="T66" fmla="*/ 299 w 1799"/>
                <a:gd name="T67" fmla="*/ 159 h 1801"/>
                <a:gd name="T68" fmla="*/ 157 w 1799"/>
                <a:gd name="T69" fmla="*/ 147 h 1801"/>
                <a:gd name="T70" fmla="*/ 61 w 1799"/>
                <a:gd name="T71" fmla="*/ 137 h 1801"/>
                <a:gd name="T72" fmla="*/ 23 w 1799"/>
                <a:gd name="T73" fmla="*/ 122 h 1801"/>
                <a:gd name="T74" fmla="*/ 3 w 1799"/>
                <a:gd name="T75" fmla="*/ 92 h 1801"/>
                <a:gd name="T76" fmla="*/ 2 w 1799"/>
                <a:gd name="T77" fmla="*/ 53 h 1801"/>
                <a:gd name="T78" fmla="*/ 21 w 1799"/>
                <a:gd name="T79" fmla="*/ 21 h 1801"/>
                <a:gd name="T80" fmla="*/ 57 w 1799"/>
                <a:gd name="T81" fmla="*/ 2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99" h="1801">
                  <a:moveTo>
                    <a:pt x="79" y="0"/>
                  </a:moveTo>
                  <a:lnTo>
                    <a:pt x="167" y="2"/>
                  </a:lnTo>
                  <a:lnTo>
                    <a:pt x="255" y="10"/>
                  </a:lnTo>
                  <a:lnTo>
                    <a:pt x="342" y="20"/>
                  </a:lnTo>
                  <a:lnTo>
                    <a:pt x="428" y="37"/>
                  </a:lnTo>
                  <a:lnTo>
                    <a:pt x="514" y="59"/>
                  </a:lnTo>
                  <a:lnTo>
                    <a:pt x="613" y="91"/>
                  </a:lnTo>
                  <a:lnTo>
                    <a:pt x="709" y="127"/>
                  </a:lnTo>
                  <a:lnTo>
                    <a:pt x="802" y="167"/>
                  </a:lnTo>
                  <a:lnTo>
                    <a:pt x="890" y="210"/>
                  </a:lnTo>
                  <a:lnTo>
                    <a:pt x="975" y="257"/>
                  </a:lnTo>
                  <a:lnTo>
                    <a:pt x="1055" y="308"/>
                  </a:lnTo>
                  <a:lnTo>
                    <a:pt x="1132" y="363"/>
                  </a:lnTo>
                  <a:lnTo>
                    <a:pt x="1204" y="420"/>
                  </a:lnTo>
                  <a:lnTo>
                    <a:pt x="1272" y="482"/>
                  </a:lnTo>
                  <a:lnTo>
                    <a:pt x="1337" y="548"/>
                  </a:lnTo>
                  <a:lnTo>
                    <a:pt x="1398" y="617"/>
                  </a:lnTo>
                  <a:lnTo>
                    <a:pt x="1454" y="689"/>
                  </a:lnTo>
                  <a:lnTo>
                    <a:pt x="1508" y="766"/>
                  </a:lnTo>
                  <a:lnTo>
                    <a:pt x="1557" y="847"/>
                  </a:lnTo>
                  <a:lnTo>
                    <a:pt x="1602" y="930"/>
                  </a:lnTo>
                  <a:lnTo>
                    <a:pt x="1643" y="1017"/>
                  </a:lnTo>
                  <a:lnTo>
                    <a:pt x="1681" y="1108"/>
                  </a:lnTo>
                  <a:lnTo>
                    <a:pt x="1714" y="1203"/>
                  </a:lnTo>
                  <a:lnTo>
                    <a:pt x="1743" y="1301"/>
                  </a:lnTo>
                  <a:lnTo>
                    <a:pt x="1769" y="1403"/>
                  </a:lnTo>
                  <a:lnTo>
                    <a:pt x="1779" y="1460"/>
                  </a:lnTo>
                  <a:lnTo>
                    <a:pt x="1785" y="1518"/>
                  </a:lnTo>
                  <a:lnTo>
                    <a:pt x="1793" y="1577"/>
                  </a:lnTo>
                  <a:lnTo>
                    <a:pt x="1796" y="1589"/>
                  </a:lnTo>
                  <a:lnTo>
                    <a:pt x="1799" y="1603"/>
                  </a:lnTo>
                  <a:lnTo>
                    <a:pt x="1799" y="1754"/>
                  </a:lnTo>
                  <a:lnTo>
                    <a:pt x="1788" y="1768"/>
                  </a:lnTo>
                  <a:lnTo>
                    <a:pt x="1778" y="1781"/>
                  </a:lnTo>
                  <a:lnTo>
                    <a:pt x="1764" y="1790"/>
                  </a:lnTo>
                  <a:lnTo>
                    <a:pt x="1750" y="1798"/>
                  </a:lnTo>
                  <a:lnTo>
                    <a:pt x="1732" y="1801"/>
                  </a:lnTo>
                  <a:lnTo>
                    <a:pt x="1713" y="1799"/>
                  </a:lnTo>
                  <a:lnTo>
                    <a:pt x="1696" y="1792"/>
                  </a:lnTo>
                  <a:lnTo>
                    <a:pt x="1682" y="1780"/>
                  </a:lnTo>
                  <a:lnTo>
                    <a:pt x="1671" y="1764"/>
                  </a:lnTo>
                  <a:lnTo>
                    <a:pt x="1664" y="1744"/>
                  </a:lnTo>
                  <a:lnTo>
                    <a:pt x="1662" y="1721"/>
                  </a:lnTo>
                  <a:lnTo>
                    <a:pt x="1658" y="1638"/>
                  </a:lnTo>
                  <a:lnTo>
                    <a:pt x="1650" y="1554"/>
                  </a:lnTo>
                  <a:lnTo>
                    <a:pt x="1640" y="1471"/>
                  </a:lnTo>
                  <a:lnTo>
                    <a:pt x="1624" y="1389"/>
                  </a:lnTo>
                  <a:lnTo>
                    <a:pt x="1604" y="1309"/>
                  </a:lnTo>
                  <a:lnTo>
                    <a:pt x="1580" y="1229"/>
                  </a:lnTo>
                  <a:lnTo>
                    <a:pt x="1551" y="1150"/>
                  </a:lnTo>
                  <a:lnTo>
                    <a:pt x="1517" y="1073"/>
                  </a:lnTo>
                  <a:lnTo>
                    <a:pt x="1471" y="984"/>
                  </a:lnTo>
                  <a:lnTo>
                    <a:pt x="1422" y="899"/>
                  </a:lnTo>
                  <a:lnTo>
                    <a:pt x="1369" y="818"/>
                  </a:lnTo>
                  <a:lnTo>
                    <a:pt x="1314" y="742"/>
                  </a:lnTo>
                  <a:lnTo>
                    <a:pt x="1254" y="670"/>
                  </a:lnTo>
                  <a:lnTo>
                    <a:pt x="1191" y="601"/>
                  </a:lnTo>
                  <a:lnTo>
                    <a:pt x="1124" y="539"/>
                  </a:lnTo>
                  <a:lnTo>
                    <a:pt x="1055" y="480"/>
                  </a:lnTo>
                  <a:lnTo>
                    <a:pt x="981" y="425"/>
                  </a:lnTo>
                  <a:lnTo>
                    <a:pt x="904" y="375"/>
                  </a:lnTo>
                  <a:lnTo>
                    <a:pt x="824" y="330"/>
                  </a:lnTo>
                  <a:lnTo>
                    <a:pt x="740" y="289"/>
                  </a:lnTo>
                  <a:lnTo>
                    <a:pt x="653" y="253"/>
                  </a:lnTo>
                  <a:lnTo>
                    <a:pt x="562" y="221"/>
                  </a:lnTo>
                  <a:lnTo>
                    <a:pt x="467" y="194"/>
                  </a:lnTo>
                  <a:lnTo>
                    <a:pt x="369" y="171"/>
                  </a:lnTo>
                  <a:lnTo>
                    <a:pt x="299" y="159"/>
                  </a:lnTo>
                  <a:lnTo>
                    <a:pt x="229" y="152"/>
                  </a:lnTo>
                  <a:lnTo>
                    <a:pt x="157" y="147"/>
                  </a:lnTo>
                  <a:lnTo>
                    <a:pt x="86" y="142"/>
                  </a:lnTo>
                  <a:lnTo>
                    <a:pt x="61" y="137"/>
                  </a:lnTo>
                  <a:lnTo>
                    <a:pt x="40" y="131"/>
                  </a:lnTo>
                  <a:lnTo>
                    <a:pt x="23" y="122"/>
                  </a:lnTo>
                  <a:lnTo>
                    <a:pt x="12" y="109"/>
                  </a:lnTo>
                  <a:lnTo>
                    <a:pt x="3" y="92"/>
                  </a:lnTo>
                  <a:lnTo>
                    <a:pt x="0" y="71"/>
                  </a:lnTo>
                  <a:lnTo>
                    <a:pt x="2" y="53"/>
                  </a:lnTo>
                  <a:lnTo>
                    <a:pt x="9" y="35"/>
                  </a:lnTo>
                  <a:lnTo>
                    <a:pt x="21" y="21"/>
                  </a:lnTo>
                  <a:lnTo>
                    <a:pt x="37" y="10"/>
                  </a:lnTo>
                  <a:lnTo>
                    <a:pt x="57" y="2"/>
                  </a:lnTo>
                  <a:lnTo>
                    <a:pt x="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40" name="Line 355">
              <a:extLst>
                <a:ext uri="{FF2B5EF4-FFF2-40B4-BE49-F238E27FC236}">
                  <a16:creationId xmlns:a16="http://schemas.microsoft.com/office/drawing/2014/main" id="{7A09A516-6504-FCD6-AF63-A06A528CE9FB}"/>
                </a:ext>
              </a:extLst>
            </p:cNvPr>
            <p:cNvSpPr>
              <a:spLocks noChangeShapeType="1"/>
            </p:cNvSpPr>
            <p:nvPr/>
          </p:nvSpPr>
          <p:spPr bwMode="auto">
            <a:xfrm flipH="1">
              <a:off x="3946" y="1694"/>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41" name="Line 356">
              <a:extLst>
                <a:ext uri="{FF2B5EF4-FFF2-40B4-BE49-F238E27FC236}">
                  <a16:creationId xmlns:a16="http://schemas.microsoft.com/office/drawing/2014/main" id="{6CF511B7-B5AF-CA05-87D4-BF03FF44784B}"/>
                </a:ext>
              </a:extLst>
            </p:cNvPr>
            <p:cNvSpPr>
              <a:spLocks noChangeShapeType="1"/>
            </p:cNvSpPr>
            <p:nvPr/>
          </p:nvSpPr>
          <p:spPr bwMode="auto">
            <a:xfrm flipH="1">
              <a:off x="3945" y="1695"/>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42" name="Line 357">
              <a:extLst>
                <a:ext uri="{FF2B5EF4-FFF2-40B4-BE49-F238E27FC236}">
                  <a16:creationId xmlns:a16="http://schemas.microsoft.com/office/drawing/2014/main" id="{B78E9D0E-13E8-07EF-C383-D7CE936B8B70}"/>
                </a:ext>
              </a:extLst>
            </p:cNvPr>
            <p:cNvSpPr>
              <a:spLocks noChangeShapeType="1"/>
            </p:cNvSpPr>
            <p:nvPr/>
          </p:nvSpPr>
          <p:spPr bwMode="auto">
            <a:xfrm flipH="1">
              <a:off x="3944" y="1696"/>
              <a:ext cx="1"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43" name="Line 358">
              <a:extLst>
                <a:ext uri="{FF2B5EF4-FFF2-40B4-BE49-F238E27FC236}">
                  <a16:creationId xmlns:a16="http://schemas.microsoft.com/office/drawing/2014/main" id="{4AD6D677-5EF1-DCF1-5A33-56AFA5D61E3E}"/>
                </a:ext>
              </a:extLst>
            </p:cNvPr>
            <p:cNvSpPr>
              <a:spLocks noChangeShapeType="1"/>
            </p:cNvSpPr>
            <p:nvPr/>
          </p:nvSpPr>
          <p:spPr bwMode="auto">
            <a:xfrm flipH="1">
              <a:off x="3943" y="1696"/>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44" name="Line 359">
              <a:extLst>
                <a:ext uri="{FF2B5EF4-FFF2-40B4-BE49-F238E27FC236}">
                  <a16:creationId xmlns:a16="http://schemas.microsoft.com/office/drawing/2014/main" id="{F82E7A04-FF68-15D7-8469-EA8115890E1D}"/>
                </a:ext>
              </a:extLst>
            </p:cNvPr>
            <p:cNvSpPr>
              <a:spLocks noChangeShapeType="1"/>
            </p:cNvSpPr>
            <p:nvPr/>
          </p:nvSpPr>
          <p:spPr bwMode="auto">
            <a:xfrm flipH="1">
              <a:off x="3942" y="1697"/>
              <a:ext cx="1"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45" name="Line 360">
              <a:extLst>
                <a:ext uri="{FF2B5EF4-FFF2-40B4-BE49-F238E27FC236}">
                  <a16:creationId xmlns:a16="http://schemas.microsoft.com/office/drawing/2014/main" id="{6A3A7579-D733-BD6C-13CA-F4D469178B41}"/>
                </a:ext>
              </a:extLst>
            </p:cNvPr>
            <p:cNvSpPr>
              <a:spLocks noChangeShapeType="1"/>
            </p:cNvSpPr>
            <p:nvPr/>
          </p:nvSpPr>
          <p:spPr bwMode="auto">
            <a:xfrm flipH="1" flipV="1">
              <a:off x="3941" y="1697"/>
              <a:ext cx="1"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46" name="Line 361">
              <a:extLst>
                <a:ext uri="{FF2B5EF4-FFF2-40B4-BE49-F238E27FC236}">
                  <a16:creationId xmlns:a16="http://schemas.microsoft.com/office/drawing/2014/main" id="{A29F3BD2-AA13-6AD9-0D13-48CF98C7AE40}"/>
                </a:ext>
              </a:extLst>
            </p:cNvPr>
            <p:cNvSpPr>
              <a:spLocks noChangeShapeType="1"/>
            </p:cNvSpPr>
            <p:nvPr/>
          </p:nvSpPr>
          <p:spPr bwMode="auto">
            <a:xfrm flipH="1" flipV="1">
              <a:off x="3940" y="1696"/>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47" name="Line 362">
              <a:extLst>
                <a:ext uri="{FF2B5EF4-FFF2-40B4-BE49-F238E27FC236}">
                  <a16:creationId xmlns:a16="http://schemas.microsoft.com/office/drawing/2014/main" id="{F77F0FF4-7C71-3F89-40C3-6ACD7D152937}"/>
                </a:ext>
              </a:extLst>
            </p:cNvPr>
            <p:cNvSpPr>
              <a:spLocks noChangeShapeType="1"/>
            </p:cNvSpPr>
            <p:nvPr/>
          </p:nvSpPr>
          <p:spPr bwMode="auto">
            <a:xfrm flipH="1" flipV="1">
              <a:off x="3939" y="1696"/>
              <a:ext cx="1"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48" name="Line 363">
              <a:extLst>
                <a:ext uri="{FF2B5EF4-FFF2-40B4-BE49-F238E27FC236}">
                  <a16:creationId xmlns:a16="http://schemas.microsoft.com/office/drawing/2014/main" id="{B730C1A0-5D6D-2888-113F-5BE83415C57E}"/>
                </a:ext>
              </a:extLst>
            </p:cNvPr>
            <p:cNvSpPr>
              <a:spLocks noChangeShapeType="1"/>
            </p:cNvSpPr>
            <p:nvPr/>
          </p:nvSpPr>
          <p:spPr bwMode="auto">
            <a:xfrm flipH="1" flipV="1">
              <a:off x="3938" y="1695"/>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49" name="Line 364">
              <a:extLst>
                <a:ext uri="{FF2B5EF4-FFF2-40B4-BE49-F238E27FC236}">
                  <a16:creationId xmlns:a16="http://schemas.microsoft.com/office/drawing/2014/main" id="{29E7DFEB-49C1-6A2C-52A9-24A211C8BE99}"/>
                </a:ext>
              </a:extLst>
            </p:cNvPr>
            <p:cNvSpPr>
              <a:spLocks noChangeShapeType="1"/>
            </p:cNvSpPr>
            <p:nvPr/>
          </p:nvSpPr>
          <p:spPr bwMode="auto">
            <a:xfrm flipH="1" flipV="1">
              <a:off x="3938" y="1693"/>
              <a:ext cx="0"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50" name="Line 365">
              <a:extLst>
                <a:ext uri="{FF2B5EF4-FFF2-40B4-BE49-F238E27FC236}">
                  <a16:creationId xmlns:a16="http://schemas.microsoft.com/office/drawing/2014/main" id="{C0A63DD7-769C-DA50-E06E-E7D1DDF693A8}"/>
                </a:ext>
              </a:extLst>
            </p:cNvPr>
            <p:cNvSpPr>
              <a:spLocks noChangeShapeType="1"/>
            </p:cNvSpPr>
            <p:nvPr/>
          </p:nvSpPr>
          <p:spPr bwMode="auto">
            <a:xfrm flipH="1" flipV="1">
              <a:off x="3938" y="1692"/>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51" name="Line 366">
              <a:extLst>
                <a:ext uri="{FF2B5EF4-FFF2-40B4-BE49-F238E27FC236}">
                  <a16:creationId xmlns:a16="http://schemas.microsoft.com/office/drawing/2014/main" id="{FC6C6CC7-02EF-177B-05ED-7E2AE8499858}"/>
                </a:ext>
              </a:extLst>
            </p:cNvPr>
            <p:cNvSpPr>
              <a:spLocks noChangeShapeType="1"/>
            </p:cNvSpPr>
            <p:nvPr/>
          </p:nvSpPr>
          <p:spPr bwMode="auto">
            <a:xfrm flipH="1" flipV="1">
              <a:off x="3937" y="1687"/>
              <a:ext cx="1"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52" name="Line 367">
              <a:extLst>
                <a:ext uri="{FF2B5EF4-FFF2-40B4-BE49-F238E27FC236}">
                  <a16:creationId xmlns:a16="http://schemas.microsoft.com/office/drawing/2014/main" id="{D7875E62-46E4-B006-0E3D-534DB555CA51}"/>
                </a:ext>
              </a:extLst>
            </p:cNvPr>
            <p:cNvSpPr>
              <a:spLocks noChangeShapeType="1"/>
            </p:cNvSpPr>
            <p:nvPr/>
          </p:nvSpPr>
          <p:spPr bwMode="auto">
            <a:xfrm flipH="1" flipV="1">
              <a:off x="3937" y="1682"/>
              <a:ext cx="0"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53" name="Line 368">
              <a:extLst>
                <a:ext uri="{FF2B5EF4-FFF2-40B4-BE49-F238E27FC236}">
                  <a16:creationId xmlns:a16="http://schemas.microsoft.com/office/drawing/2014/main" id="{CD6DC7EA-AF0E-1387-D465-48BC767FB693}"/>
                </a:ext>
              </a:extLst>
            </p:cNvPr>
            <p:cNvSpPr>
              <a:spLocks noChangeShapeType="1"/>
            </p:cNvSpPr>
            <p:nvPr/>
          </p:nvSpPr>
          <p:spPr bwMode="auto">
            <a:xfrm flipH="1" flipV="1">
              <a:off x="3936" y="1676"/>
              <a:ext cx="1" cy="6"/>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54" name="Line 369">
              <a:extLst>
                <a:ext uri="{FF2B5EF4-FFF2-40B4-BE49-F238E27FC236}">
                  <a16:creationId xmlns:a16="http://schemas.microsoft.com/office/drawing/2014/main" id="{9B4C20C4-7112-C650-5444-03D05F7C2626}"/>
                </a:ext>
              </a:extLst>
            </p:cNvPr>
            <p:cNvSpPr>
              <a:spLocks noChangeShapeType="1"/>
            </p:cNvSpPr>
            <p:nvPr/>
          </p:nvSpPr>
          <p:spPr bwMode="auto">
            <a:xfrm flipH="1" flipV="1">
              <a:off x="3935" y="1671"/>
              <a:ext cx="1"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55" name="Line 370">
              <a:extLst>
                <a:ext uri="{FF2B5EF4-FFF2-40B4-BE49-F238E27FC236}">
                  <a16:creationId xmlns:a16="http://schemas.microsoft.com/office/drawing/2014/main" id="{8C757B42-12B9-0D77-6405-03C7AB017DF1}"/>
                </a:ext>
              </a:extLst>
            </p:cNvPr>
            <p:cNvSpPr>
              <a:spLocks noChangeShapeType="1"/>
            </p:cNvSpPr>
            <p:nvPr/>
          </p:nvSpPr>
          <p:spPr bwMode="auto">
            <a:xfrm flipH="1" flipV="1">
              <a:off x="3934" y="1666"/>
              <a:ext cx="1"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56" name="Line 371">
              <a:extLst>
                <a:ext uri="{FF2B5EF4-FFF2-40B4-BE49-F238E27FC236}">
                  <a16:creationId xmlns:a16="http://schemas.microsoft.com/office/drawing/2014/main" id="{F6A87836-4A3C-748B-7381-33EC536CDDCD}"/>
                </a:ext>
              </a:extLst>
            </p:cNvPr>
            <p:cNvSpPr>
              <a:spLocks noChangeShapeType="1"/>
            </p:cNvSpPr>
            <p:nvPr/>
          </p:nvSpPr>
          <p:spPr bwMode="auto">
            <a:xfrm flipH="1" flipV="1">
              <a:off x="3933" y="1661"/>
              <a:ext cx="1"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57" name="Line 372">
              <a:extLst>
                <a:ext uri="{FF2B5EF4-FFF2-40B4-BE49-F238E27FC236}">
                  <a16:creationId xmlns:a16="http://schemas.microsoft.com/office/drawing/2014/main" id="{C1DF88CD-BB49-4BDC-8DAA-4CBF66F5D1B6}"/>
                </a:ext>
              </a:extLst>
            </p:cNvPr>
            <p:cNvSpPr>
              <a:spLocks noChangeShapeType="1"/>
            </p:cNvSpPr>
            <p:nvPr/>
          </p:nvSpPr>
          <p:spPr bwMode="auto">
            <a:xfrm flipH="1" flipV="1">
              <a:off x="3931" y="1656"/>
              <a:ext cx="2"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58" name="Line 373">
              <a:extLst>
                <a:ext uri="{FF2B5EF4-FFF2-40B4-BE49-F238E27FC236}">
                  <a16:creationId xmlns:a16="http://schemas.microsoft.com/office/drawing/2014/main" id="{4260AD47-9228-5FAE-3DC2-731C447CFE95}"/>
                </a:ext>
              </a:extLst>
            </p:cNvPr>
            <p:cNvSpPr>
              <a:spLocks noChangeShapeType="1"/>
            </p:cNvSpPr>
            <p:nvPr/>
          </p:nvSpPr>
          <p:spPr bwMode="auto">
            <a:xfrm flipH="1" flipV="1">
              <a:off x="3929" y="1651"/>
              <a:ext cx="2"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59" name="Line 374">
              <a:extLst>
                <a:ext uri="{FF2B5EF4-FFF2-40B4-BE49-F238E27FC236}">
                  <a16:creationId xmlns:a16="http://schemas.microsoft.com/office/drawing/2014/main" id="{9DF497C5-09DD-04A6-5639-07FE66CC8AF6}"/>
                </a:ext>
              </a:extLst>
            </p:cNvPr>
            <p:cNvSpPr>
              <a:spLocks noChangeShapeType="1"/>
            </p:cNvSpPr>
            <p:nvPr/>
          </p:nvSpPr>
          <p:spPr bwMode="auto">
            <a:xfrm flipH="1" flipV="1">
              <a:off x="3926" y="1646"/>
              <a:ext cx="3"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60" name="Line 375">
              <a:extLst>
                <a:ext uri="{FF2B5EF4-FFF2-40B4-BE49-F238E27FC236}">
                  <a16:creationId xmlns:a16="http://schemas.microsoft.com/office/drawing/2014/main" id="{7F9F62B4-1C1A-BDD6-C792-0CF4423F7B80}"/>
                </a:ext>
              </a:extLst>
            </p:cNvPr>
            <p:cNvSpPr>
              <a:spLocks noChangeShapeType="1"/>
            </p:cNvSpPr>
            <p:nvPr/>
          </p:nvSpPr>
          <p:spPr bwMode="auto">
            <a:xfrm flipH="1" flipV="1">
              <a:off x="3923" y="1641"/>
              <a:ext cx="3"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61" name="Line 376">
              <a:extLst>
                <a:ext uri="{FF2B5EF4-FFF2-40B4-BE49-F238E27FC236}">
                  <a16:creationId xmlns:a16="http://schemas.microsoft.com/office/drawing/2014/main" id="{5B5CB25E-0952-05CC-484E-39CC03A6F48B}"/>
                </a:ext>
              </a:extLst>
            </p:cNvPr>
            <p:cNvSpPr>
              <a:spLocks noChangeShapeType="1"/>
            </p:cNvSpPr>
            <p:nvPr/>
          </p:nvSpPr>
          <p:spPr bwMode="auto">
            <a:xfrm flipH="1" flipV="1">
              <a:off x="3919" y="1636"/>
              <a:ext cx="4"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62" name="Line 377">
              <a:extLst>
                <a:ext uri="{FF2B5EF4-FFF2-40B4-BE49-F238E27FC236}">
                  <a16:creationId xmlns:a16="http://schemas.microsoft.com/office/drawing/2014/main" id="{9B23CDAC-1169-CAD8-90D6-A1FEBE50C920}"/>
                </a:ext>
              </a:extLst>
            </p:cNvPr>
            <p:cNvSpPr>
              <a:spLocks noChangeShapeType="1"/>
            </p:cNvSpPr>
            <p:nvPr/>
          </p:nvSpPr>
          <p:spPr bwMode="auto">
            <a:xfrm flipH="1" flipV="1">
              <a:off x="3916" y="1631"/>
              <a:ext cx="3"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63" name="Line 378">
              <a:extLst>
                <a:ext uri="{FF2B5EF4-FFF2-40B4-BE49-F238E27FC236}">
                  <a16:creationId xmlns:a16="http://schemas.microsoft.com/office/drawing/2014/main" id="{20D4F8F1-114D-9F32-9890-D1897D285815}"/>
                </a:ext>
              </a:extLst>
            </p:cNvPr>
            <p:cNvSpPr>
              <a:spLocks noChangeShapeType="1"/>
            </p:cNvSpPr>
            <p:nvPr/>
          </p:nvSpPr>
          <p:spPr bwMode="auto">
            <a:xfrm flipH="1" flipV="1">
              <a:off x="3912" y="1626"/>
              <a:ext cx="4"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64" name="Line 379">
              <a:extLst>
                <a:ext uri="{FF2B5EF4-FFF2-40B4-BE49-F238E27FC236}">
                  <a16:creationId xmlns:a16="http://schemas.microsoft.com/office/drawing/2014/main" id="{00297A31-DDA9-46F7-0DDA-7197B600D0E5}"/>
                </a:ext>
              </a:extLst>
            </p:cNvPr>
            <p:cNvSpPr>
              <a:spLocks noChangeShapeType="1"/>
            </p:cNvSpPr>
            <p:nvPr/>
          </p:nvSpPr>
          <p:spPr bwMode="auto">
            <a:xfrm flipH="1" flipV="1">
              <a:off x="3908" y="1622"/>
              <a:ext cx="4"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65" name="Line 380">
              <a:extLst>
                <a:ext uri="{FF2B5EF4-FFF2-40B4-BE49-F238E27FC236}">
                  <a16:creationId xmlns:a16="http://schemas.microsoft.com/office/drawing/2014/main" id="{DEDC10E8-00A6-83A3-7766-28063C112229}"/>
                </a:ext>
              </a:extLst>
            </p:cNvPr>
            <p:cNvSpPr>
              <a:spLocks noChangeShapeType="1"/>
            </p:cNvSpPr>
            <p:nvPr/>
          </p:nvSpPr>
          <p:spPr bwMode="auto">
            <a:xfrm flipH="1" flipV="1">
              <a:off x="3904" y="1618"/>
              <a:ext cx="4"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66" name="Line 381">
              <a:extLst>
                <a:ext uri="{FF2B5EF4-FFF2-40B4-BE49-F238E27FC236}">
                  <a16:creationId xmlns:a16="http://schemas.microsoft.com/office/drawing/2014/main" id="{9D2B2BD9-0FB0-B0B1-9058-E2483659F487}"/>
                </a:ext>
              </a:extLst>
            </p:cNvPr>
            <p:cNvSpPr>
              <a:spLocks noChangeShapeType="1"/>
            </p:cNvSpPr>
            <p:nvPr/>
          </p:nvSpPr>
          <p:spPr bwMode="auto">
            <a:xfrm flipH="1" flipV="1">
              <a:off x="3900" y="1614"/>
              <a:ext cx="4"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67" name="Line 382">
              <a:extLst>
                <a:ext uri="{FF2B5EF4-FFF2-40B4-BE49-F238E27FC236}">
                  <a16:creationId xmlns:a16="http://schemas.microsoft.com/office/drawing/2014/main" id="{98F131AB-CDDF-10C6-AAA6-715312E8AF71}"/>
                </a:ext>
              </a:extLst>
            </p:cNvPr>
            <p:cNvSpPr>
              <a:spLocks noChangeShapeType="1"/>
            </p:cNvSpPr>
            <p:nvPr/>
          </p:nvSpPr>
          <p:spPr bwMode="auto">
            <a:xfrm flipH="1" flipV="1">
              <a:off x="3895" y="1611"/>
              <a:ext cx="5"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68" name="Line 383">
              <a:extLst>
                <a:ext uri="{FF2B5EF4-FFF2-40B4-BE49-F238E27FC236}">
                  <a16:creationId xmlns:a16="http://schemas.microsoft.com/office/drawing/2014/main" id="{6ED0C829-5C20-B581-EF7B-144F765904A1}"/>
                </a:ext>
              </a:extLst>
            </p:cNvPr>
            <p:cNvSpPr>
              <a:spLocks noChangeShapeType="1"/>
            </p:cNvSpPr>
            <p:nvPr/>
          </p:nvSpPr>
          <p:spPr bwMode="auto">
            <a:xfrm flipH="1" flipV="1">
              <a:off x="3890" y="1608"/>
              <a:ext cx="5"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69" name="Line 384">
              <a:extLst>
                <a:ext uri="{FF2B5EF4-FFF2-40B4-BE49-F238E27FC236}">
                  <a16:creationId xmlns:a16="http://schemas.microsoft.com/office/drawing/2014/main" id="{D12D9D6C-669E-368D-483E-97C6E55A50FA}"/>
                </a:ext>
              </a:extLst>
            </p:cNvPr>
            <p:cNvSpPr>
              <a:spLocks noChangeShapeType="1"/>
            </p:cNvSpPr>
            <p:nvPr/>
          </p:nvSpPr>
          <p:spPr bwMode="auto">
            <a:xfrm flipH="1" flipV="1">
              <a:off x="3885" y="1605"/>
              <a:ext cx="5"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70" name="Line 385">
              <a:extLst>
                <a:ext uri="{FF2B5EF4-FFF2-40B4-BE49-F238E27FC236}">
                  <a16:creationId xmlns:a16="http://schemas.microsoft.com/office/drawing/2014/main" id="{16037FAB-D6E7-1E11-EEA0-375593D147BC}"/>
                </a:ext>
              </a:extLst>
            </p:cNvPr>
            <p:cNvSpPr>
              <a:spLocks noChangeShapeType="1"/>
            </p:cNvSpPr>
            <p:nvPr/>
          </p:nvSpPr>
          <p:spPr bwMode="auto">
            <a:xfrm flipH="1" flipV="1">
              <a:off x="3880" y="1603"/>
              <a:ext cx="5"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71" name="Line 386">
              <a:extLst>
                <a:ext uri="{FF2B5EF4-FFF2-40B4-BE49-F238E27FC236}">
                  <a16:creationId xmlns:a16="http://schemas.microsoft.com/office/drawing/2014/main" id="{10FA9F9A-E108-5769-A2EA-234FE70438E7}"/>
                </a:ext>
              </a:extLst>
            </p:cNvPr>
            <p:cNvSpPr>
              <a:spLocks noChangeShapeType="1"/>
            </p:cNvSpPr>
            <p:nvPr/>
          </p:nvSpPr>
          <p:spPr bwMode="auto">
            <a:xfrm flipH="1" flipV="1">
              <a:off x="3875" y="1600"/>
              <a:ext cx="5"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72" name="Line 387">
              <a:extLst>
                <a:ext uri="{FF2B5EF4-FFF2-40B4-BE49-F238E27FC236}">
                  <a16:creationId xmlns:a16="http://schemas.microsoft.com/office/drawing/2014/main" id="{AA835758-EFDE-3162-6A20-D9E491F68F68}"/>
                </a:ext>
              </a:extLst>
            </p:cNvPr>
            <p:cNvSpPr>
              <a:spLocks noChangeShapeType="1"/>
            </p:cNvSpPr>
            <p:nvPr/>
          </p:nvSpPr>
          <p:spPr bwMode="auto">
            <a:xfrm flipH="1" flipV="1">
              <a:off x="3869" y="1598"/>
              <a:ext cx="6"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73" name="Line 388">
              <a:extLst>
                <a:ext uri="{FF2B5EF4-FFF2-40B4-BE49-F238E27FC236}">
                  <a16:creationId xmlns:a16="http://schemas.microsoft.com/office/drawing/2014/main" id="{D7BE3975-CE58-7520-E968-7A2662B21047}"/>
                </a:ext>
              </a:extLst>
            </p:cNvPr>
            <p:cNvSpPr>
              <a:spLocks noChangeShapeType="1"/>
            </p:cNvSpPr>
            <p:nvPr/>
          </p:nvSpPr>
          <p:spPr bwMode="auto">
            <a:xfrm flipH="1" flipV="1">
              <a:off x="3863" y="1597"/>
              <a:ext cx="6"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74" name="Line 389">
              <a:extLst>
                <a:ext uri="{FF2B5EF4-FFF2-40B4-BE49-F238E27FC236}">
                  <a16:creationId xmlns:a16="http://schemas.microsoft.com/office/drawing/2014/main" id="{9C2EAA3F-0874-5C42-08EC-77A30E66B0A8}"/>
                </a:ext>
              </a:extLst>
            </p:cNvPr>
            <p:cNvSpPr>
              <a:spLocks noChangeShapeType="1"/>
            </p:cNvSpPr>
            <p:nvPr/>
          </p:nvSpPr>
          <p:spPr bwMode="auto">
            <a:xfrm flipH="1" flipV="1">
              <a:off x="3857" y="1595"/>
              <a:ext cx="6"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75" name="Line 390">
              <a:extLst>
                <a:ext uri="{FF2B5EF4-FFF2-40B4-BE49-F238E27FC236}">
                  <a16:creationId xmlns:a16="http://schemas.microsoft.com/office/drawing/2014/main" id="{40597C85-5C48-0BEF-5AF1-9B5F03E1FF15}"/>
                </a:ext>
              </a:extLst>
            </p:cNvPr>
            <p:cNvSpPr>
              <a:spLocks noChangeShapeType="1"/>
            </p:cNvSpPr>
            <p:nvPr/>
          </p:nvSpPr>
          <p:spPr bwMode="auto">
            <a:xfrm flipH="1" flipV="1">
              <a:off x="3852" y="1594"/>
              <a:ext cx="5"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76" name="Line 391">
              <a:extLst>
                <a:ext uri="{FF2B5EF4-FFF2-40B4-BE49-F238E27FC236}">
                  <a16:creationId xmlns:a16="http://schemas.microsoft.com/office/drawing/2014/main" id="{B61BA06B-2597-6D57-A85D-6274E2A0BBB1}"/>
                </a:ext>
              </a:extLst>
            </p:cNvPr>
            <p:cNvSpPr>
              <a:spLocks noChangeShapeType="1"/>
            </p:cNvSpPr>
            <p:nvPr/>
          </p:nvSpPr>
          <p:spPr bwMode="auto">
            <a:xfrm flipH="1" flipV="1">
              <a:off x="3848" y="1594"/>
              <a:ext cx="4"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77" name="Line 392">
              <a:extLst>
                <a:ext uri="{FF2B5EF4-FFF2-40B4-BE49-F238E27FC236}">
                  <a16:creationId xmlns:a16="http://schemas.microsoft.com/office/drawing/2014/main" id="{7486E56C-FE49-D980-672F-ED1E1508EF98}"/>
                </a:ext>
              </a:extLst>
            </p:cNvPr>
            <p:cNvSpPr>
              <a:spLocks noChangeShapeType="1"/>
            </p:cNvSpPr>
            <p:nvPr/>
          </p:nvSpPr>
          <p:spPr bwMode="auto">
            <a:xfrm flipH="1" flipV="1">
              <a:off x="3844" y="1594"/>
              <a:ext cx="4"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78" name="Line 393">
              <a:extLst>
                <a:ext uri="{FF2B5EF4-FFF2-40B4-BE49-F238E27FC236}">
                  <a16:creationId xmlns:a16="http://schemas.microsoft.com/office/drawing/2014/main" id="{CA3A3AA7-E3F6-E05A-202F-126F8369160B}"/>
                </a:ext>
              </a:extLst>
            </p:cNvPr>
            <p:cNvSpPr>
              <a:spLocks noChangeShapeType="1"/>
            </p:cNvSpPr>
            <p:nvPr/>
          </p:nvSpPr>
          <p:spPr bwMode="auto">
            <a:xfrm flipH="1" flipV="1">
              <a:off x="3839" y="1593"/>
              <a:ext cx="5"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79" name="Line 394">
              <a:extLst>
                <a:ext uri="{FF2B5EF4-FFF2-40B4-BE49-F238E27FC236}">
                  <a16:creationId xmlns:a16="http://schemas.microsoft.com/office/drawing/2014/main" id="{08110D5F-8700-FF8B-3517-4670511F812B}"/>
                </a:ext>
              </a:extLst>
            </p:cNvPr>
            <p:cNvSpPr>
              <a:spLocks noChangeShapeType="1"/>
            </p:cNvSpPr>
            <p:nvPr/>
          </p:nvSpPr>
          <p:spPr bwMode="auto">
            <a:xfrm flipH="1" flipV="1">
              <a:off x="3838" y="1593"/>
              <a:ext cx="1"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0" name="Line 395">
              <a:extLst>
                <a:ext uri="{FF2B5EF4-FFF2-40B4-BE49-F238E27FC236}">
                  <a16:creationId xmlns:a16="http://schemas.microsoft.com/office/drawing/2014/main" id="{652A5AC9-AE9A-8B32-B6F8-745EDFC8041B}"/>
                </a:ext>
              </a:extLst>
            </p:cNvPr>
            <p:cNvSpPr>
              <a:spLocks noChangeShapeType="1"/>
            </p:cNvSpPr>
            <p:nvPr/>
          </p:nvSpPr>
          <p:spPr bwMode="auto">
            <a:xfrm flipH="1" flipV="1">
              <a:off x="3836" y="1593"/>
              <a:ext cx="2"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1" name="Line 396">
              <a:extLst>
                <a:ext uri="{FF2B5EF4-FFF2-40B4-BE49-F238E27FC236}">
                  <a16:creationId xmlns:a16="http://schemas.microsoft.com/office/drawing/2014/main" id="{D12043E9-F5A7-D217-75F0-2ADD6BC7AF9E}"/>
                </a:ext>
              </a:extLst>
            </p:cNvPr>
            <p:cNvSpPr>
              <a:spLocks noChangeShapeType="1"/>
            </p:cNvSpPr>
            <p:nvPr/>
          </p:nvSpPr>
          <p:spPr bwMode="auto">
            <a:xfrm flipH="1" flipV="1">
              <a:off x="3835" y="1592"/>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2" name="Line 397">
              <a:extLst>
                <a:ext uri="{FF2B5EF4-FFF2-40B4-BE49-F238E27FC236}">
                  <a16:creationId xmlns:a16="http://schemas.microsoft.com/office/drawing/2014/main" id="{7C9AF73A-B195-BA34-E036-09A95E691F60}"/>
                </a:ext>
              </a:extLst>
            </p:cNvPr>
            <p:cNvSpPr>
              <a:spLocks noChangeShapeType="1"/>
            </p:cNvSpPr>
            <p:nvPr/>
          </p:nvSpPr>
          <p:spPr bwMode="auto">
            <a:xfrm flipH="1" flipV="1">
              <a:off x="3834" y="1591"/>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3" name="Line 398">
              <a:extLst>
                <a:ext uri="{FF2B5EF4-FFF2-40B4-BE49-F238E27FC236}">
                  <a16:creationId xmlns:a16="http://schemas.microsoft.com/office/drawing/2014/main" id="{4688F902-7DBE-E019-45A1-E5E9907AB192}"/>
                </a:ext>
              </a:extLst>
            </p:cNvPr>
            <p:cNvSpPr>
              <a:spLocks noChangeShapeType="1"/>
            </p:cNvSpPr>
            <p:nvPr/>
          </p:nvSpPr>
          <p:spPr bwMode="auto">
            <a:xfrm flipH="1" flipV="1">
              <a:off x="3834" y="1590"/>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4" name="Line 399">
              <a:extLst>
                <a:ext uri="{FF2B5EF4-FFF2-40B4-BE49-F238E27FC236}">
                  <a16:creationId xmlns:a16="http://schemas.microsoft.com/office/drawing/2014/main" id="{C612A509-C968-FCAF-BB55-7AB215E8EAF4}"/>
                </a:ext>
              </a:extLst>
            </p:cNvPr>
            <p:cNvSpPr>
              <a:spLocks noChangeShapeType="1"/>
            </p:cNvSpPr>
            <p:nvPr/>
          </p:nvSpPr>
          <p:spPr bwMode="auto">
            <a:xfrm flipH="1" flipV="1">
              <a:off x="3834" y="1589"/>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5" name="Line 400">
              <a:extLst>
                <a:ext uri="{FF2B5EF4-FFF2-40B4-BE49-F238E27FC236}">
                  <a16:creationId xmlns:a16="http://schemas.microsoft.com/office/drawing/2014/main" id="{CC429B56-0D26-0A70-AAB5-351BEB66147C}"/>
                </a:ext>
              </a:extLst>
            </p:cNvPr>
            <p:cNvSpPr>
              <a:spLocks noChangeShapeType="1"/>
            </p:cNvSpPr>
            <p:nvPr/>
          </p:nvSpPr>
          <p:spPr bwMode="auto">
            <a:xfrm flipV="1">
              <a:off x="3834" y="1588"/>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6" name="Line 401">
              <a:extLst>
                <a:ext uri="{FF2B5EF4-FFF2-40B4-BE49-F238E27FC236}">
                  <a16:creationId xmlns:a16="http://schemas.microsoft.com/office/drawing/2014/main" id="{76D23EF7-0FB0-D4E4-05DB-27851F9C8127}"/>
                </a:ext>
              </a:extLst>
            </p:cNvPr>
            <p:cNvSpPr>
              <a:spLocks noChangeShapeType="1"/>
            </p:cNvSpPr>
            <p:nvPr/>
          </p:nvSpPr>
          <p:spPr bwMode="auto">
            <a:xfrm flipV="1">
              <a:off x="3834" y="1587"/>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7" name="Line 402">
              <a:extLst>
                <a:ext uri="{FF2B5EF4-FFF2-40B4-BE49-F238E27FC236}">
                  <a16:creationId xmlns:a16="http://schemas.microsoft.com/office/drawing/2014/main" id="{C69F6FFB-3255-D768-0661-173879ADFA7D}"/>
                </a:ext>
              </a:extLst>
            </p:cNvPr>
            <p:cNvSpPr>
              <a:spLocks noChangeShapeType="1"/>
            </p:cNvSpPr>
            <p:nvPr/>
          </p:nvSpPr>
          <p:spPr bwMode="auto">
            <a:xfrm flipV="1">
              <a:off x="3834" y="1586"/>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8" name="Line 403">
              <a:extLst>
                <a:ext uri="{FF2B5EF4-FFF2-40B4-BE49-F238E27FC236}">
                  <a16:creationId xmlns:a16="http://schemas.microsoft.com/office/drawing/2014/main" id="{C270769E-6F03-B1B5-2FFB-26C76FFF1D7B}"/>
                </a:ext>
              </a:extLst>
            </p:cNvPr>
            <p:cNvSpPr>
              <a:spLocks noChangeShapeType="1"/>
            </p:cNvSpPr>
            <p:nvPr/>
          </p:nvSpPr>
          <p:spPr bwMode="auto">
            <a:xfrm flipV="1">
              <a:off x="3835" y="1585"/>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9" name="Line 404">
              <a:extLst>
                <a:ext uri="{FF2B5EF4-FFF2-40B4-BE49-F238E27FC236}">
                  <a16:creationId xmlns:a16="http://schemas.microsoft.com/office/drawing/2014/main" id="{C19E6AEA-B731-3B76-40D4-E062A674A50D}"/>
                </a:ext>
              </a:extLst>
            </p:cNvPr>
            <p:cNvSpPr>
              <a:spLocks noChangeShapeType="1"/>
            </p:cNvSpPr>
            <p:nvPr/>
          </p:nvSpPr>
          <p:spPr bwMode="auto">
            <a:xfrm flipV="1">
              <a:off x="3836" y="1585"/>
              <a:ext cx="1"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90" name="Line 405">
              <a:extLst>
                <a:ext uri="{FF2B5EF4-FFF2-40B4-BE49-F238E27FC236}">
                  <a16:creationId xmlns:a16="http://schemas.microsoft.com/office/drawing/2014/main" id="{2021CB4F-2003-B147-1BDE-02045696884E}"/>
                </a:ext>
              </a:extLst>
            </p:cNvPr>
            <p:cNvSpPr>
              <a:spLocks noChangeShapeType="1"/>
            </p:cNvSpPr>
            <p:nvPr/>
          </p:nvSpPr>
          <p:spPr bwMode="auto">
            <a:xfrm flipV="1">
              <a:off x="3837" y="1584"/>
              <a:ext cx="2"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91" name="Line 406">
              <a:extLst>
                <a:ext uri="{FF2B5EF4-FFF2-40B4-BE49-F238E27FC236}">
                  <a16:creationId xmlns:a16="http://schemas.microsoft.com/office/drawing/2014/main" id="{1E80E0A1-6896-B922-B34A-1E3D696E805F}"/>
                </a:ext>
              </a:extLst>
            </p:cNvPr>
            <p:cNvSpPr>
              <a:spLocks noChangeShapeType="1"/>
            </p:cNvSpPr>
            <p:nvPr/>
          </p:nvSpPr>
          <p:spPr bwMode="auto">
            <a:xfrm>
              <a:off x="3839" y="1584"/>
              <a:ext cx="5"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92" name="Line 407">
              <a:extLst>
                <a:ext uri="{FF2B5EF4-FFF2-40B4-BE49-F238E27FC236}">
                  <a16:creationId xmlns:a16="http://schemas.microsoft.com/office/drawing/2014/main" id="{80DA6BEE-21F9-16FD-368F-987C76B61A55}"/>
                </a:ext>
              </a:extLst>
            </p:cNvPr>
            <p:cNvSpPr>
              <a:spLocks noChangeShapeType="1"/>
            </p:cNvSpPr>
            <p:nvPr/>
          </p:nvSpPr>
          <p:spPr bwMode="auto">
            <a:xfrm>
              <a:off x="3844" y="1585"/>
              <a:ext cx="6"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93" name="Line 408">
              <a:extLst>
                <a:ext uri="{FF2B5EF4-FFF2-40B4-BE49-F238E27FC236}">
                  <a16:creationId xmlns:a16="http://schemas.microsoft.com/office/drawing/2014/main" id="{9F4A615A-2E97-9F40-6F74-2C20B5CA5865}"/>
                </a:ext>
              </a:extLst>
            </p:cNvPr>
            <p:cNvSpPr>
              <a:spLocks noChangeShapeType="1"/>
            </p:cNvSpPr>
            <p:nvPr/>
          </p:nvSpPr>
          <p:spPr bwMode="auto">
            <a:xfrm>
              <a:off x="3850" y="1585"/>
              <a:ext cx="5"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94" name="Line 409">
              <a:extLst>
                <a:ext uri="{FF2B5EF4-FFF2-40B4-BE49-F238E27FC236}">
                  <a16:creationId xmlns:a16="http://schemas.microsoft.com/office/drawing/2014/main" id="{76EF18CD-9C38-6AFF-5524-7F851E5C6917}"/>
                </a:ext>
              </a:extLst>
            </p:cNvPr>
            <p:cNvSpPr>
              <a:spLocks noChangeShapeType="1"/>
            </p:cNvSpPr>
            <p:nvPr/>
          </p:nvSpPr>
          <p:spPr bwMode="auto">
            <a:xfrm>
              <a:off x="3855" y="1586"/>
              <a:ext cx="5"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95" name="Line 410">
              <a:extLst>
                <a:ext uri="{FF2B5EF4-FFF2-40B4-BE49-F238E27FC236}">
                  <a16:creationId xmlns:a16="http://schemas.microsoft.com/office/drawing/2014/main" id="{7F3FDF5B-5824-E881-A8B0-6591D74CAE97}"/>
                </a:ext>
              </a:extLst>
            </p:cNvPr>
            <p:cNvSpPr>
              <a:spLocks noChangeShapeType="1"/>
            </p:cNvSpPr>
            <p:nvPr/>
          </p:nvSpPr>
          <p:spPr bwMode="auto">
            <a:xfrm>
              <a:off x="3860" y="1587"/>
              <a:ext cx="6"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96" name="Line 411">
              <a:extLst>
                <a:ext uri="{FF2B5EF4-FFF2-40B4-BE49-F238E27FC236}">
                  <a16:creationId xmlns:a16="http://schemas.microsoft.com/office/drawing/2014/main" id="{F0B44FE7-FC4A-53B1-2500-8CF441213FFA}"/>
                </a:ext>
              </a:extLst>
            </p:cNvPr>
            <p:cNvSpPr>
              <a:spLocks noChangeShapeType="1"/>
            </p:cNvSpPr>
            <p:nvPr/>
          </p:nvSpPr>
          <p:spPr bwMode="auto">
            <a:xfrm>
              <a:off x="3866" y="1588"/>
              <a:ext cx="6"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97" name="Line 412">
              <a:extLst>
                <a:ext uri="{FF2B5EF4-FFF2-40B4-BE49-F238E27FC236}">
                  <a16:creationId xmlns:a16="http://schemas.microsoft.com/office/drawing/2014/main" id="{660D69BC-3E7B-6B61-E535-140791AF1D07}"/>
                </a:ext>
              </a:extLst>
            </p:cNvPr>
            <p:cNvSpPr>
              <a:spLocks noChangeShapeType="1"/>
            </p:cNvSpPr>
            <p:nvPr/>
          </p:nvSpPr>
          <p:spPr bwMode="auto">
            <a:xfrm>
              <a:off x="3872" y="1590"/>
              <a:ext cx="6"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98" name="Line 413">
              <a:extLst>
                <a:ext uri="{FF2B5EF4-FFF2-40B4-BE49-F238E27FC236}">
                  <a16:creationId xmlns:a16="http://schemas.microsoft.com/office/drawing/2014/main" id="{EEFA858D-E271-5BD3-04D0-32658AE2D5A4}"/>
                </a:ext>
              </a:extLst>
            </p:cNvPr>
            <p:cNvSpPr>
              <a:spLocks noChangeShapeType="1"/>
            </p:cNvSpPr>
            <p:nvPr/>
          </p:nvSpPr>
          <p:spPr bwMode="auto">
            <a:xfrm>
              <a:off x="3878" y="1592"/>
              <a:ext cx="6"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99" name="Line 414">
              <a:extLst>
                <a:ext uri="{FF2B5EF4-FFF2-40B4-BE49-F238E27FC236}">
                  <a16:creationId xmlns:a16="http://schemas.microsoft.com/office/drawing/2014/main" id="{AABC089A-3E9D-1CB0-F017-6F0BFEA4A872}"/>
                </a:ext>
              </a:extLst>
            </p:cNvPr>
            <p:cNvSpPr>
              <a:spLocks noChangeShapeType="1"/>
            </p:cNvSpPr>
            <p:nvPr/>
          </p:nvSpPr>
          <p:spPr bwMode="auto">
            <a:xfrm>
              <a:off x="3884" y="1595"/>
              <a:ext cx="5"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00" name="Line 415">
              <a:extLst>
                <a:ext uri="{FF2B5EF4-FFF2-40B4-BE49-F238E27FC236}">
                  <a16:creationId xmlns:a16="http://schemas.microsoft.com/office/drawing/2014/main" id="{2D2FC43F-2C4D-D7CD-72AD-BF87C1B0AA60}"/>
                </a:ext>
              </a:extLst>
            </p:cNvPr>
            <p:cNvSpPr>
              <a:spLocks noChangeShapeType="1"/>
            </p:cNvSpPr>
            <p:nvPr/>
          </p:nvSpPr>
          <p:spPr bwMode="auto">
            <a:xfrm>
              <a:off x="3889" y="1598"/>
              <a:ext cx="6"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01" name="Line 416">
              <a:extLst>
                <a:ext uri="{FF2B5EF4-FFF2-40B4-BE49-F238E27FC236}">
                  <a16:creationId xmlns:a16="http://schemas.microsoft.com/office/drawing/2014/main" id="{11396579-87BD-9DE3-6063-95C24D645DD8}"/>
                </a:ext>
              </a:extLst>
            </p:cNvPr>
            <p:cNvSpPr>
              <a:spLocks noChangeShapeType="1"/>
            </p:cNvSpPr>
            <p:nvPr/>
          </p:nvSpPr>
          <p:spPr bwMode="auto">
            <a:xfrm>
              <a:off x="3895" y="1600"/>
              <a:ext cx="5"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02" name="Line 417">
              <a:extLst>
                <a:ext uri="{FF2B5EF4-FFF2-40B4-BE49-F238E27FC236}">
                  <a16:creationId xmlns:a16="http://schemas.microsoft.com/office/drawing/2014/main" id="{18439428-BECE-62A7-3D17-6F30BCF3F49E}"/>
                </a:ext>
              </a:extLst>
            </p:cNvPr>
            <p:cNvSpPr>
              <a:spLocks noChangeShapeType="1"/>
            </p:cNvSpPr>
            <p:nvPr/>
          </p:nvSpPr>
          <p:spPr bwMode="auto">
            <a:xfrm>
              <a:off x="3900" y="1604"/>
              <a:ext cx="4"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03" name="Line 418">
              <a:extLst>
                <a:ext uri="{FF2B5EF4-FFF2-40B4-BE49-F238E27FC236}">
                  <a16:creationId xmlns:a16="http://schemas.microsoft.com/office/drawing/2014/main" id="{5D02758E-0D5D-6E87-5EF7-882B0D266190}"/>
                </a:ext>
              </a:extLst>
            </p:cNvPr>
            <p:cNvSpPr>
              <a:spLocks noChangeShapeType="1"/>
            </p:cNvSpPr>
            <p:nvPr/>
          </p:nvSpPr>
          <p:spPr bwMode="auto">
            <a:xfrm>
              <a:off x="3904" y="1607"/>
              <a:ext cx="5"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04" name="Line 419">
              <a:extLst>
                <a:ext uri="{FF2B5EF4-FFF2-40B4-BE49-F238E27FC236}">
                  <a16:creationId xmlns:a16="http://schemas.microsoft.com/office/drawing/2014/main" id="{290705BD-F76F-7784-40AB-4628D5039B28}"/>
                </a:ext>
              </a:extLst>
            </p:cNvPr>
            <p:cNvSpPr>
              <a:spLocks noChangeShapeType="1"/>
            </p:cNvSpPr>
            <p:nvPr/>
          </p:nvSpPr>
          <p:spPr bwMode="auto">
            <a:xfrm>
              <a:off x="3909" y="1611"/>
              <a:ext cx="4"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05" name="Line 420">
              <a:extLst>
                <a:ext uri="{FF2B5EF4-FFF2-40B4-BE49-F238E27FC236}">
                  <a16:creationId xmlns:a16="http://schemas.microsoft.com/office/drawing/2014/main" id="{77FD8E18-64B7-4FBE-480D-F35F1EC64497}"/>
                </a:ext>
              </a:extLst>
            </p:cNvPr>
            <p:cNvSpPr>
              <a:spLocks noChangeShapeType="1"/>
            </p:cNvSpPr>
            <p:nvPr/>
          </p:nvSpPr>
          <p:spPr bwMode="auto">
            <a:xfrm>
              <a:off x="3913" y="1615"/>
              <a:ext cx="4"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06" name="Line 421">
              <a:extLst>
                <a:ext uri="{FF2B5EF4-FFF2-40B4-BE49-F238E27FC236}">
                  <a16:creationId xmlns:a16="http://schemas.microsoft.com/office/drawing/2014/main" id="{566F3971-7F40-045E-AE26-F0616DBD4E99}"/>
                </a:ext>
              </a:extLst>
            </p:cNvPr>
            <p:cNvSpPr>
              <a:spLocks noChangeShapeType="1"/>
            </p:cNvSpPr>
            <p:nvPr/>
          </p:nvSpPr>
          <p:spPr bwMode="auto">
            <a:xfrm>
              <a:off x="3917" y="1619"/>
              <a:ext cx="4"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07" name="Line 422">
              <a:extLst>
                <a:ext uri="{FF2B5EF4-FFF2-40B4-BE49-F238E27FC236}">
                  <a16:creationId xmlns:a16="http://schemas.microsoft.com/office/drawing/2014/main" id="{B36A4578-6823-07AE-C6FE-998B9B782288}"/>
                </a:ext>
              </a:extLst>
            </p:cNvPr>
            <p:cNvSpPr>
              <a:spLocks noChangeShapeType="1"/>
            </p:cNvSpPr>
            <p:nvPr/>
          </p:nvSpPr>
          <p:spPr bwMode="auto">
            <a:xfrm>
              <a:off x="3921" y="1623"/>
              <a:ext cx="4"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08" name="Line 423">
              <a:extLst>
                <a:ext uri="{FF2B5EF4-FFF2-40B4-BE49-F238E27FC236}">
                  <a16:creationId xmlns:a16="http://schemas.microsoft.com/office/drawing/2014/main" id="{5401FE09-A6FF-713B-EB56-353F32DF3952}"/>
                </a:ext>
              </a:extLst>
            </p:cNvPr>
            <p:cNvSpPr>
              <a:spLocks noChangeShapeType="1"/>
            </p:cNvSpPr>
            <p:nvPr/>
          </p:nvSpPr>
          <p:spPr bwMode="auto">
            <a:xfrm>
              <a:off x="3925" y="1628"/>
              <a:ext cx="3"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09" name="Line 424">
              <a:extLst>
                <a:ext uri="{FF2B5EF4-FFF2-40B4-BE49-F238E27FC236}">
                  <a16:creationId xmlns:a16="http://schemas.microsoft.com/office/drawing/2014/main" id="{873B2032-D785-3A4F-29CF-0BE71C0A1CB0}"/>
                </a:ext>
              </a:extLst>
            </p:cNvPr>
            <p:cNvSpPr>
              <a:spLocks noChangeShapeType="1"/>
            </p:cNvSpPr>
            <p:nvPr/>
          </p:nvSpPr>
          <p:spPr bwMode="auto">
            <a:xfrm>
              <a:off x="3928" y="1632"/>
              <a:ext cx="3"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10" name="Line 425">
              <a:extLst>
                <a:ext uri="{FF2B5EF4-FFF2-40B4-BE49-F238E27FC236}">
                  <a16:creationId xmlns:a16="http://schemas.microsoft.com/office/drawing/2014/main" id="{F153EF1B-DBF0-5F87-AFF5-4747DFB4C98E}"/>
                </a:ext>
              </a:extLst>
            </p:cNvPr>
            <p:cNvSpPr>
              <a:spLocks noChangeShapeType="1"/>
            </p:cNvSpPr>
            <p:nvPr/>
          </p:nvSpPr>
          <p:spPr bwMode="auto">
            <a:xfrm>
              <a:off x="3931" y="1637"/>
              <a:ext cx="3" cy="6"/>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11" name="Line 426">
              <a:extLst>
                <a:ext uri="{FF2B5EF4-FFF2-40B4-BE49-F238E27FC236}">
                  <a16:creationId xmlns:a16="http://schemas.microsoft.com/office/drawing/2014/main" id="{0F93EB0E-565E-59BB-26BF-CCA356E2B2F2}"/>
                </a:ext>
              </a:extLst>
            </p:cNvPr>
            <p:cNvSpPr>
              <a:spLocks noChangeShapeType="1"/>
            </p:cNvSpPr>
            <p:nvPr/>
          </p:nvSpPr>
          <p:spPr bwMode="auto">
            <a:xfrm>
              <a:off x="3934" y="1643"/>
              <a:ext cx="2"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12" name="Line 427">
              <a:extLst>
                <a:ext uri="{FF2B5EF4-FFF2-40B4-BE49-F238E27FC236}">
                  <a16:creationId xmlns:a16="http://schemas.microsoft.com/office/drawing/2014/main" id="{8A268502-8C6E-7901-5A8A-99C62C2823F0}"/>
                </a:ext>
              </a:extLst>
            </p:cNvPr>
            <p:cNvSpPr>
              <a:spLocks noChangeShapeType="1"/>
            </p:cNvSpPr>
            <p:nvPr/>
          </p:nvSpPr>
          <p:spPr bwMode="auto">
            <a:xfrm>
              <a:off x="3936" y="1648"/>
              <a:ext cx="3" cy="6"/>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13" name="Line 428">
              <a:extLst>
                <a:ext uri="{FF2B5EF4-FFF2-40B4-BE49-F238E27FC236}">
                  <a16:creationId xmlns:a16="http://schemas.microsoft.com/office/drawing/2014/main" id="{DC4D1226-EE99-1513-3D51-BFEB5CFD1629}"/>
                </a:ext>
              </a:extLst>
            </p:cNvPr>
            <p:cNvSpPr>
              <a:spLocks noChangeShapeType="1"/>
            </p:cNvSpPr>
            <p:nvPr/>
          </p:nvSpPr>
          <p:spPr bwMode="auto">
            <a:xfrm>
              <a:off x="3939" y="1654"/>
              <a:ext cx="2" cy="6"/>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14" name="Line 429">
              <a:extLst>
                <a:ext uri="{FF2B5EF4-FFF2-40B4-BE49-F238E27FC236}">
                  <a16:creationId xmlns:a16="http://schemas.microsoft.com/office/drawing/2014/main" id="{4194B1B5-4312-2441-7189-75C005CBD9D3}"/>
                </a:ext>
              </a:extLst>
            </p:cNvPr>
            <p:cNvSpPr>
              <a:spLocks noChangeShapeType="1"/>
            </p:cNvSpPr>
            <p:nvPr/>
          </p:nvSpPr>
          <p:spPr bwMode="auto">
            <a:xfrm>
              <a:off x="3941" y="1660"/>
              <a:ext cx="2" cy="6"/>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15" name="Line 430">
              <a:extLst>
                <a:ext uri="{FF2B5EF4-FFF2-40B4-BE49-F238E27FC236}">
                  <a16:creationId xmlns:a16="http://schemas.microsoft.com/office/drawing/2014/main" id="{0AD91065-1FDA-3900-8F06-F02A58A346B3}"/>
                </a:ext>
              </a:extLst>
            </p:cNvPr>
            <p:cNvSpPr>
              <a:spLocks noChangeShapeType="1"/>
            </p:cNvSpPr>
            <p:nvPr/>
          </p:nvSpPr>
          <p:spPr bwMode="auto">
            <a:xfrm>
              <a:off x="3943" y="1666"/>
              <a:ext cx="1" cy="6"/>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16" name="Line 431">
              <a:extLst>
                <a:ext uri="{FF2B5EF4-FFF2-40B4-BE49-F238E27FC236}">
                  <a16:creationId xmlns:a16="http://schemas.microsoft.com/office/drawing/2014/main" id="{FCD21BD9-8BA2-43B1-29CE-4F0FCE75539E}"/>
                </a:ext>
              </a:extLst>
            </p:cNvPr>
            <p:cNvSpPr>
              <a:spLocks noChangeShapeType="1"/>
            </p:cNvSpPr>
            <p:nvPr/>
          </p:nvSpPr>
          <p:spPr bwMode="auto">
            <a:xfrm>
              <a:off x="3944" y="1672"/>
              <a:ext cx="1"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17" name="Line 432">
              <a:extLst>
                <a:ext uri="{FF2B5EF4-FFF2-40B4-BE49-F238E27FC236}">
                  <a16:creationId xmlns:a16="http://schemas.microsoft.com/office/drawing/2014/main" id="{A7089B27-154C-B512-63B0-CF6B35946BC5}"/>
                </a:ext>
              </a:extLst>
            </p:cNvPr>
            <p:cNvSpPr>
              <a:spLocks noChangeShapeType="1"/>
            </p:cNvSpPr>
            <p:nvPr/>
          </p:nvSpPr>
          <p:spPr bwMode="auto">
            <a:xfrm>
              <a:off x="3945" y="1676"/>
              <a:ext cx="0"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18" name="Line 433">
              <a:extLst>
                <a:ext uri="{FF2B5EF4-FFF2-40B4-BE49-F238E27FC236}">
                  <a16:creationId xmlns:a16="http://schemas.microsoft.com/office/drawing/2014/main" id="{0E9566DE-495E-EDB4-BBBB-A37A13083CE0}"/>
                </a:ext>
              </a:extLst>
            </p:cNvPr>
            <p:cNvSpPr>
              <a:spLocks noChangeShapeType="1"/>
            </p:cNvSpPr>
            <p:nvPr/>
          </p:nvSpPr>
          <p:spPr bwMode="auto">
            <a:xfrm>
              <a:off x="3945" y="1679"/>
              <a:ext cx="1"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19" name="Line 434">
              <a:extLst>
                <a:ext uri="{FF2B5EF4-FFF2-40B4-BE49-F238E27FC236}">
                  <a16:creationId xmlns:a16="http://schemas.microsoft.com/office/drawing/2014/main" id="{F41F0C0E-920A-B8A2-FF98-B1C5238CE196}"/>
                </a:ext>
              </a:extLst>
            </p:cNvPr>
            <p:cNvSpPr>
              <a:spLocks noChangeShapeType="1"/>
            </p:cNvSpPr>
            <p:nvPr/>
          </p:nvSpPr>
          <p:spPr bwMode="auto">
            <a:xfrm>
              <a:off x="3946" y="1683"/>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20" name="Line 435">
              <a:extLst>
                <a:ext uri="{FF2B5EF4-FFF2-40B4-BE49-F238E27FC236}">
                  <a16:creationId xmlns:a16="http://schemas.microsoft.com/office/drawing/2014/main" id="{1CE2BF3A-D029-12EF-32B1-47D40BB627D8}"/>
                </a:ext>
              </a:extLst>
            </p:cNvPr>
            <p:cNvSpPr>
              <a:spLocks noChangeShapeType="1"/>
            </p:cNvSpPr>
            <p:nvPr/>
          </p:nvSpPr>
          <p:spPr bwMode="auto">
            <a:xfrm>
              <a:off x="3946" y="1684"/>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21" name="Line 436">
              <a:extLst>
                <a:ext uri="{FF2B5EF4-FFF2-40B4-BE49-F238E27FC236}">
                  <a16:creationId xmlns:a16="http://schemas.microsoft.com/office/drawing/2014/main" id="{C6A9036B-23B4-7317-6FA0-14506D47B4B5}"/>
                </a:ext>
              </a:extLst>
            </p:cNvPr>
            <p:cNvSpPr>
              <a:spLocks noChangeShapeType="1"/>
            </p:cNvSpPr>
            <p:nvPr/>
          </p:nvSpPr>
          <p:spPr bwMode="auto">
            <a:xfrm>
              <a:off x="3946" y="1685"/>
              <a:ext cx="0" cy="9"/>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22" name="Freeform 437">
              <a:extLst>
                <a:ext uri="{FF2B5EF4-FFF2-40B4-BE49-F238E27FC236}">
                  <a16:creationId xmlns:a16="http://schemas.microsoft.com/office/drawing/2014/main" id="{B59C0954-BA93-3633-B471-8826BCC8F860}"/>
                </a:ext>
              </a:extLst>
            </p:cNvPr>
            <p:cNvSpPr>
              <a:spLocks/>
            </p:cNvSpPr>
            <p:nvPr/>
          </p:nvSpPr>
          <p:spPr bwMode="auto">
            <a:xfrm>
              <a:off x="3834" y="1626"/>
              <a:ext cx="71" cy="71"/>
            </a:xfrm>
            <a:custGeom>
              <a:avLst/>
              <a:gdLst>
                <a:gd name="T0" fmla="*/ 159 w 1136"/>
                <a:gd name="T1" fmla="*/ 4 h 1135"/>
                <a:gd name="T2" fmla="*/ 315 w 1136"/>
                <a:gd name="T3" fmla="*/ 28 h 1135"/>
                <a:gd name="T4" fmla="*/ 462 w 1136"/>
                <a:gd name="T5" fmla="*/ 74 h 1135"/>
                <a:gd name="T6" fmla="*/ 601 w 1136"/>
                <a:gd name="T7" fmla="*/ 141 h 1135"/>
                <a:gd name="T8" fmla="*/ 727 w 1136"/>
                <a:gd name="T9" fmla="*/ 227 h 1135"/>
                <a:gd name="T10" fmla="*/ 840 w 1136"/>
                <a:gd name="T11" fmla="*/ 329 h 1135"/>
                <a:gd name="T12" fmla="*/ 938 w 1136"/>
                <a:gd name="T13" fmla="*/ 448 h 1135"/>
                <a:gd name="T14" fmla="*/ 1018 w 1136"/>
                <a:gd name="T15" fmla="*/ 580 h 1135"/>
                <a:gd name="T16" fmla="*/ 1079 w 1136"/>
                <a:gd name="T17" fmla="*/ 724 h 1135"/>
                <a:gd name="T18" fmla="*/ 1118 w 1136"/>
                <a:gd name="T19" fmla="*/ 879 h 1135"/>
                <a:gd name="T20" fmla="*/ 1136 w 1136"/>
                <a:gd name="T21" fmla="*/ 1012 h 1135"/>
                <a:gd name="T22" fmla="*/ 1135 w 1136"/>
                <a:gd name="T23" fmla="*/ 1033 h 1135"/>
                <a:gd name="T24" fmla="*/ 1134 w 1136"/>
                <a:gd name="T25" fmla="*/ 1074 h 1135"/>
                <a:gd name="T26" fmla="*/ 1122 w 1136"/>
                <a:gd name="T27" fmla="*/ 1106 h 1135"/>
                <a:gd name="T28" fmla="*/ 1098 w 1136"/>
                <a:gd name="T29" fmla="*/ 1128 h 1135"/>
                <a:gd name="T30" fmla="*/ 1067 w 1136"/>
                <a:gd name="T31" fmla="*/ 1135 h 1135"/>
                <a:gd name="T32" fmla="*/ 1035 w 1136"/>
                <a:gd name="T33" fmla="*/ 1128 h 1135"/>
                <a:gd name="T34" fmla="*/ 1010 w 1136"/>
                <a:gd name="T35" fmla="*/ 1107 h 1135"/>
                <a:gd name="T36" fmla="*/ 998 w 1136"/>
                <a:gd name="T37" fmla="*/ 1074 h 1135"/>
                <a:gd name="T38" fmla="*/ 991 w 1136"/>
                <a:gd name="T39" fmla="*/ 992 h 1135"/>
                <a:gd name="T40" fmla="*/ 977 w 1136"/>
                <a:gd name="T41" fmla="*/ 878 h 1135"/>
                <a:gd name="T42" fmla="*/ 936 w 1136"/>
                <a:gd name="T43" fmla="*/ 738 h 1135"/>
                <a:gd name="T44" fmla="*/ 875 w 1136"/>
                <a:gd name="T45" fmla="*/ 607 h 1135"/>
                <a:gd name="T46" fmla="*/ 794 w 1136"/>
                <a:gd name="T47" fmla="*/ 488 h 1135"/>
                <a:gd name="T48" fmla="*/ 697 w 1136"/>
                <a:gd name="T49" fmla="*/ 383 h 1135"/>
                <a:gd name="T50" fmla="*/ 584 w 1136"/>
                <a:gd name="T51" fmla="*/ 294 h 1135"/>
                <a:gd name="T52" fmla="*/ 457 w 1136"/>
                <a:gd name="T53" fmla="*/ 224 h 1135"/>
                <a:gd name="T54" fmla="*/ 319 w 1136"/>
                <a:gd name="T55" fmla="*/ 174 h 1135"/>
                <a:gd name="T56" fmla="*/ 199 w 1136"/>
                <a:gd name="T57" fmla="*/ 152 h 1135"/>
                <a:gd name="T58" fmla="*/ 79 w 1136"/>
                <a:gd name="T59" fmla="*/ 139 h 1135"/>
                <a:gd name="T60" fmla="*/ 41 w 1136"/>
                <a:gd name="T61" fmla="*/ 129 h 1135"/>
                <a:gd name="T62" fmla="*/ 15 w 1136"/>
                <a:gd name="T63" fmla="*/ 111 h 1135"/>
                <a:gd name="T64" fmla="*/ 2 w 1136"/>
                <a:gd name="T65" fmla="*/ 83 h 1135"/>
                <a:gd name="T66" fmla="*/ 3 w 1136"/>
                <a:gd name="T67" fmla="*/ 47 h 1135"/>
                <a:gd name="T68" fmla="*/ 22 w 1136"/>
                <a:gd name="T69" fmla="*/ 17 h 1135"/>
                <a:gd name="T70" fmla="*/ 58 w 1136"/>
                <a:gd name="T71" fmla="*/ 3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6" h="1135">
                  <a:moveTo>
                    <a:pt x="80" y="0"/>
                  </a:moveTo>
                  <a:lnTo>
                    <a:pt x="159" y="4"/>
                  </a:lnTo>
                  <a:lnTo>
                    <a:pt x="238" y="13"/>
                  </a:lnTo>
                  <a:lnTo>
                    <a:pt x="315" y="28"/>
                  </a:lnTo>
                  <a:lnTo>
                    <a:pt x="390" y="49"/>
                  </a:lnTo>
                  <a:lnTo>
                    <a:pt x="462" y="74"/>
                  </a:lnTo>
                  <a:lnTo>
                    <a:pt x="532" y="105"/>
                  </a:lnTo>
                  <a:lnTo>
                    <a:pt x="601" y="141"/>
                  </a:lnTo>
                  <a:lnTo>
                    <a:pt x="665" y="182"/>
                  </a:lnTo>
                  <a:lnTo>
                    <a:pt x="727" y="227"/>
                  </a:lnTo>
                  <a:lnTo>
                    <a:pt x="786" y="276"/>
                  </a:lnTo>
                  <a:lnTo>
                    <a:pt x="840" y="329"/>
                  </a:lnTo>
                  <a:lnTo>
                    <a:pt x="891" y="387"/>
                  </a:lnTo>
                  <a:lnTo>
                    <a:pt x="938" y="448"/>
                  </a:lnTo>
                  <a:lnTo>
                    <a:pt x="980" y="513"/>
                  </a:lnTo>
                  <a:lnTo>
                    <a:pt x="1018" y="580"/>
                  </a:lnTo>
                  <a:lnTo>
                    <a:pt x="1051" y="651"/>
                  </a:lnTo>
                  <a:lnTo>
                    <a:pt x="1079" y="724"/>
                  </a:lnTo>
                  <a:lnTo>
                    <a:pt x="1101" y="801"/>
                  </a:lnTo>
                  <a:lnTo>
                    <a:pt x="1118" y="879"/>
                  </a:lnTo>
                  <a:lnTo>
                    <a:pt x="1127" y="945"/>
                  </a:lnTo>
                  <a:lnTo>
                    <a:pt x="1136" y="1012"/>
                  </a:lnTo>
                  <a:lnTo>
                    <a:pt x="1135" y="1012"/>
                  </a:lnTo>
                  <a:lnTo>
                    <a:pt x="1135" y="1033"/>
                  </a:lnTo>
                  <a:lnTo>
                    <a:pt x="1136" y="1053"/>
                  </a:lnTo>
                  <a:lnTo>
                    <a:pt x="1134" y="1074"/>
                  </a:lnTo>
                  <a:lnTo>
                    <a:pt x="1130" y="1091"/>
                  </a:lnTo>
                  <a:lnTo>
                    <a:pt x="1122" y="1106"/>
                  </a:lnTo>
                  <a:lnTo>
                    <a:pt x="1111" y="1118"/>
                  </a:lnTo>
                  <a:lnTo>
                    <a:pt x="1098" y="1128"/>
                  </a:lnTo>
                  <a:lnTo>
                    <a:pt x="1082" y="1133"/>
                  </a:lnTo>
                  <a:lnTo>
                    <a:pt x="1067" y="1135"/>
                  </a:lnTo>
                  <a:lnTo>
                    <a:pt x="1050" y="1133"/>
                  </a:lnTo>
                  <a:lnTo>
                    <a:pt x="1035" y="1128"/>
                  </a:lnTo>
                  <a:lnTo>
                    <a:pt x="1022" y="1118"/>
                  </a:lnTo>
                  <a:lnTo>
                    <a:pt x="1010" y="1107"/>
                  </a:lnTo>
                  <a:lnTo>
                    <a:pt x="1002" y="1092"/>
                  </a:lnTo>
                  <a:lnTo>
                    <a:pt x="998" y="1074"/>
                  </a:lnTo>
                  <a:lnTo>
                    <a:pt x="993" y="1033"/>
                  </a:lnTo>
                  <a:lnTo>
                    <a:pt x="991" y="992"/>
                  </a:lnTo>
                  <a:lnTo>
                    <a:pt x="988" y="952"/>
                  </a:lnTo>
                  <a:lnTo>
                    <a:pt x="977" y="878"/>
                  </a:lnTo>
                  <a:lnTo>
                    <a:pt x="959" y="807"/>
                  </a:lnTo>
                  <a:lnTo>
                    <a:pt x="936" y="738"/>
                  </a:lnTo>
                  <a:lnTo>
                    <a:pt x="907" y="671"/>
                  </a:lnTo>
                  <a:lnTo>
                    <a:pt x="875" y="607"/>
                  </a:lnTo>
                  <a:lnTo>
                    <a:pt x="837" y="546"/>
                  </a:lnTo>
                  <a:lnTo>
                    <a:pt x="794" y="488"/>
                  </a:lnTo>
                  <a:lnTo>
                    <a:pt x="748" y="433"/>
                  </a:lnTo>
                  <a:lnTo>
                    <a:pt x="697" y="383"/>
                  </a:lnTo>
                  <a:lnTo>
                    <a:pt x="642" y="337"/>
                  </a:lnTo>
                  <a:lnTo>
                    <a:pt x="584" y="294"/>
                  </a:lnTo>
                  <a:lnTo>
                    <a:pt x="522" y="256"/>
                  </a:lnTo>
                  <a:lnTo>
                    <a:pt x="457" y="224"/>
                  </a:lnTo>
                  <a:lnTo>
                    <a:pt x="390" y="196"/>
                  </a:lnTo>
                  <a:lnTo>
                    <a:pt x="319" y="174"/>
                  </a:lnTo>
                  <a:lnTo>
                    <a:pt x="260" y="161"/>
                  </a:lnTo>
                  <a:lnTo>
                    <a:pt x="199" y="152"/>
                  </a:lnTo>
                  <a:lnTo>
                    <a:pt x="139" y="145"/>
                  </a:lnTo>
                  <a:lnTo>
                    <a:pt x="79" y="139"/>
                  </a:lnTo>
                  <a:lnTo>
                    <a:pt x="59" y="136"/>
                  </a:lnTo>
                  <a:lnTo>
                    <a:pt x="41" y="129"/>
                  </a:lnTo>
                  <a:lnTo>
                    <a:pt x="27" y="122"/>
                  </a:lnTo>
                  <a:lnTo>
                    <a:pt x="15" y="111"/>
                  </a:lnTo>
                  <a:lnTo>
                    <a:pt x="7" y="99"/>
                  </a:lnTo>
                  <a:lnTo>
                    <a:pt x="2" y="83"/>
                  </a:lnTo>
                  <a:lnTo>
                    <a:pt x="0" y="66"/>
                  </a:lnTo>
                  <a:lnTo>
                    <a:pt x="3" y="47"/>
                  </a:lnTo>
                  <a:lnTo>
                    <a:pt x="11" y="31"/>
                  </a:lnTo>
                  <a:lnTo>
                    <a:pt x="22" y="17"/>
                  </a:lnTo>
                  <a:lnTo>
                    <a:pt x="38" y="8"/>
                  </a:lnTo>
                  <a:lnTo>
                    <a:pt x="58" y="3"/>
                  </a:lnTo>
                  <a:lnTo>
                    <a:pt x="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23" name="Line 438">
              <a:extLst>
                <a:ext uri="{FF2B5EF4-FFF2-40B4-BE49-F238E27FC236}">
                  <a16:creationId xmlns:a16="http://schemas.microsoft.com/office/drawing/2014/main" id="{5FAA5A1E-EB36-B53C-35EC-2868BF5E91C1}"/>
                </a:ext>
              </a:extLst>
            </p:cNvPr>
            <p:cNvSpPr>
              <a:spLocks noChangeShapeType="1"/>
            </p:cNvSpPr>
            <p:nvPr/>
          </p:nvSpPr>
          <p:spPr bwMode="auto">
            <a:xfrm>
              <a:off x="3905" y="1689"/>
              <a:ext cx="0"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24" name="Line 439">
              <a:extLst>
                <a:ext uri="{FF2B5EF4-FFF2-40B4-BE49-F238E27FC236}">
                  <a16:creationId xmlns:a16="http://schemas.microsoft.com/office/drawing/2014/main" id="{C587E6DC-3620-E47F-2574-A39C98B3B656}"/>
                </a:ext>
              </a:extLst>
            </p:cNvPr>
            <p:cNvSpPr>
              <a:spLocks noChangeShapeType="1"/>
            </p:cNvSpPr>
            <p:nvPr/>
          </p:nvSpPr>
          <p:spPr bwMode="auto">
            <a:xfrm>
              <a:off x="3905" y="1691"/>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25" name="Line 440">
              <a:extLst>
                <a:ext uri="{FF2B5EF4-FFF2-40B4-BE49-F238E27FC236}">
                  <a16:creationId xmlns:a16="http://schemas.microsoft.com/office/drawing/2014/main" id="{DA296076-585C-EE8A-1EFC-ED7034DAAD9E}"/>
                </a:ext>
              </a:extLst>
            </p:cNvPr>
            <p:cNvSpPr>
              <a:spLocks noChangeShapeType="1"/>
            </p:cNvSpPr>
            <p:nvPr/>
          </p:nvSpPr>
          <p:spPr bwMode="auto">
            <a:xfrm flipH="1">
              <a:off x="3905" y="1692"/>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26" name="Line 441">
              <a:extLst>
                <a:ext uri="{FF2B5EF4-FFF2-40B4-BE49-F238E27FC236}">
                  <a16:creationId xmlns:a16="http://schemas.microsoft.com/office/drawing/2014/main" id="{9202E2F0-E053-69AD-1E38-F6DAC94B8124}"/>
                </a:ext>
              </a:extLst>
            </p:cNvPr>
            <p:cNvSpPr>
              <a:spLocks noChangeShapeType="1"/>
            </p:cNvSpPr>
            <p:nvPr/>
          </p:nvSpPr>
          <p:spPr bwMode="auto">
            <a:xfrm flipH="1">
              <a:off x="3904" y="1693"/>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27" name="Line 442">
              <a:extLst>
                <a:ext uri="{FF2B5EF4-FFF2-40B4-BE49-F238E27FC236}">
                  <a16:creationId xmlns:a16="http://schemas.microsoft.com/office/drawing/2014/main" id="{C048BC20-7E0F-F90D-7D0A-DEC4E9B18896}"/>
                </a:ext>
              </a:extLst>
            </p:cNvPr>
            <p:cNvSpPr>
              <a:spLocks noChangeShapeType="1"/>
            </p:cNvSpPr>
            <p:nvPr/>
          </p:nvSpPr>
          <p:spPr bwMode="auto">
            <a:xfrm flipH="1">
              <a:off x="3904" y="1694"/>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28" name="Line 443">
              <a:extLst>
                <a:ext uri="{FF2B5EF4-FFF2-40B4-BE49-F238E27FC236}">
                  <a16:creationId xmlns:a16="http://schemas.microsoft.com/office/drawing/2014/main" id="{7136B8D4-65F9-9F8A-A4D5-22727F020D4A}"/>
                </a:ext>
              </a:extLst>
            </p:cNvPr>
            <p:cNvSpPr>
              <a:spLocks noChangeShapeType="1"/>
            </p:cNvSpPr>
            <p:nvPr/>
          </p:nvSpPr>
          <p:spPr bwMode="auto">
            <a:xfrm flipH="1">
              <a:off x="3903" y="1695"/>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29" name="Line 444">
              <a:extLst>
                <a:ext uri="{FF2B5EF4-FFF2-40B4-BE49-F238E27FC236}">
                  <a16:creationId xmlns:a16="http://schemas.microsoft.com/office/drawing/2014/main" id="{4F65BB0C-E981-DE7F-9C00-AF266E967202}"/>
                </a:ext>
              </a:extLst>
            </p:cNvPr>
            <p:cNvSpPr>
              <a:spLocks noChangeShapeType="1"/>
            </p:cNvSpPr>
            <p:nvPr/>
          </p:nvSpPr>
          <p:spPr bwMode="auto">
            <a:xfrm flipH="1">
              <a:off x="3902" y="1696"/>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30" name="Line 445">
              <a:extLst>
                <a:ext uri="{FF2B5EF4-FFF2-40B4-BE49-F238E27FC236}">
                  <a16:creationId xmlns:a16="http://schemas.microsoft.com/office/drawing/2014/main" id="{EFD1C761-6AF7-23E9-C1A0-A4CF48047475}"/>
                </a:ext>
              </a:extLst>
            </p:cNvPr>
            <p:cNvSpPr>
              <a:spLocks noChangeShapeType="1"/>
            </p:cNvSpPr>
            <p:nvPr/>
          </p:nvSpPr>
          <p:spPr bwMode="auto">
            <a:xfrm flipH="1">
              <a:off x="3901" y="1697"/>
              <a:ext cx="1"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31" name="Line 446">
              <a:extLst>
                <a:ext uri="{FF2B5EF4-FFF2-40B4-BE49-F238E27FC236}">
                  <a16:creationId xmlns:a16="http://schemas.microsoft.com/office/drawing/2014/main" id="{DBE2002C-1F8A-ED64-2077-031A781F05A0}"/>
                </a:ext>
              </a:extLst>
            </p:cNvPr>
            <p:cNvSpPr>
              <a:spLocks noChangeShapeType="1"/>
            </p:cNvSpPr>
            <p:nvPr/>
          </p:nvSpPr>
          <p:spPr bwMode="auto">
            <a:xfrm flipH="1">
              <a:off x="3900" y="1697"/>
              <a:ext cx="1"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32" name="Line 447">
              <a:extLst>
                <a:ext uri="{FF2B5EF4-FFF2-40B4-BE49-F238E27FC236}">
                  <a16:creationId xmlns:a16="http://schemas.microsoft.com/office/drawing/2014/main" id="{708EB061-954C-CF4E-5F74-726BFEF56A4F}"/>
                </a:ext>
              </a:extLst>
            </p:cNvPr>
            <p:cNvSpPr>
              <a:spLocks noChangeShapeType="1"/>
            </p:cNvSpPr>
            <p:nvPr/>
          </p:nvSpPr>
          <p:spPr bwMode="auto">
            <a:xfrm flipH="1" flipV="1">
              <a:off x="3899" y="1697"/>
              <a:ext cx="1"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33" name="Line 448">
              <a:extLst>
                <a:ext uri="{FF2B5EF4-FFF2-40B4-BE49-F238E27FC236}">
                  <a16:creationId xmlns:a16="http://schemas.microsoft.com/office/drawing/2014/main" id="{FE15A8D3-7ABB-FABB-3120-35028CBA28C1}"/>
                </a:ext>
              </a:extLst>
            </p:cNvPr>
            <p:cNvSpPr>
              <a:spLocks noChangeShapeType="1"/>
            </p:cNvSpPr>
            <p:nvPr/>
          </p:nvSpPr>
          <p:spPr bwMode="auto">
            <a:xfrm flipH="1" flipV="1">
              <a:off x="3898" y="1697"/>
              <a:ext cx="1"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34" name="Line 449">
              <a:extLst>
                <a:ext uri="{FF2B5EF4-FFF2-40B4-BE49-F238E27FC236}">
                  <a16:creationId xmlns:a16="http://schemas.microsoft.com/office/drawing/2014/main" id="{CC16A600-0A46-5102-09E8-02638247ECE3}"/>
                </a:ext>
              </a:extLst>
            </p:cNvPr>
            <p:cNvSpPr>
              <a:spLocks noChangeShapeType="1"/>
            </p:cNvSpPr>
            <p:nvPr/>
          </p:nvSpPr>
          <p:spPr bwMode="auto">
            <a:xfrm flipH="1" flipV="1">
              <a:off x="3898" y="1696"/>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35" name="Line 450">
              <a:extLst>
                <a:ext uri="{FF2B5EF4-FFF2-40B4-BE49-F238E27FC236}">
                  <a16:creationId xmlns:a16="http://schemas.microsoft.com/office/drawing/2014/main" id="{661690FD-B8A4-5638-CAA6-7D4792D59AD0}"/>
                </a:ext>
              </a:extLst>
            </p:cNvPr>
            <p:cNvSpPr>
              <a:spLocks noChangeShapeType="1"/>
            </p:cNvSpPr>
            <p:nvPr/>
          </p:nvSpPr>
          <p:spPr bwMode="auto">
            <a:xfrm flipH="1" flipV="1">
              <a:off x="3897" y="1695"/>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36" name="Line 451">
              <a:extLst>
                <a:ext uri="{FF2B5EF4-FFF2-40B4-BE49-F238E27FC236}">
                  <a16:creationId xmlns:a16="http://schemas.microsoft.com/office/drawing/2014/main" id="{B0737E8E-3171-F220-1DB2-333235910918}"/>
                </a:ext>
              </a:extLst>
            </p:cNvPr>
            <p:cNvSpPr>
              <a:spLocks noChangeShapeType="1"/>
            </p:cNvSpPr>
            <p:nvPr/>
          </p:nvSpPr>
          <p:spPr bwMode="auto">
            <a:xfrm flipH="1" flipV="1">
              <a:off x="3896" y="1694"/>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37" name="Line 452">
              <a:extLst>
                <a:ext uri="{FF2B5EF4-FFF2-40B4-BE49-F238E27FC236}">
                  <a16:creationId xmlns:a16="http://schemas.microsoft.com/office/drawing/2014/main" id="{CC0E6E6C-168F-316D-C9F6-B31BF05C9AB9}"/>
                </a:ext>
              </a:extLst>
            </p:cNvPr>
            <p:cNvSpPr>
              <a:spLocks noChangeShapeType="1"/>
            </p:cNvSpPr>
            <p:nvPr/>
          </p:nvSpPr>
          <p:spPr bwMode="auto">
            <a:xfrm flipH="1" flipV="1">
              <a:off x="3896" y="1693"/>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38" name="Line 453">
              <a:extLst>
                <a:ext uri="{FF2B5EF4-FFF2-40B4-BE49-F238E27FC236}">
                  <a16:creationId xmlns:a16="http://schemas.microsoft.com/office/drawing/2014/main" id="{B2E44453-3612-EDA9-0C30-14B5FD7C5A44}"/>
                </a:ext>
              </a:extLst>
            </p:cNvPr>
            <p:cNvSpPr>
              <a:spLocks noChangeShapeType="1"/>
            </p:cNvSpPr>
            <p:nvPr/>
          </p:nvSpPr>
          <p:spPr bwMode="auto">
            <a:xfrm flipH="1" flipV="1">
              <a:off x="3896" y="1691"/>
              <a:ext cx="0"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39" name="Line 454">
              <a:extLst>
                <a:ext uri="{FF2B5EF4-FFF2-40B4-BE49-F238E27FC236}">
                  <a16:creationId xmlns:a16="http://schemas.microsoft.com/office/drawing/2014/main" id="{612F6AE4-A8AB-1027-8307-4FFF4FB8F0BB}"/>
                </a:ext>
              </a:extLst>
            </p:cNvPr>
            <p:cNvSpPr>
              <a:spLocks noChangeShapeType="1"/>
            </p:cNvSpPr>
            <p:nvPr/>
          </p:nvSpPr>
          <p:spPr bwMode="auto">
            <a:xfrm flipH="1" flipV="1">
              <a:off x="3896" y="1688"/>
              <a:ext cx="0"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40" name="Line 455">
              <a:extLst>
                <a:ext uri="{FF2B5EF4-FFF2-40B4-BE49-F238E27FC236}">
                  <a16:creationId xmlns:a16="http://schemas.microsoft.com/office/drawing/2014/main" id="{823362FD-ADE2-4506-442A-D2C14648A459}"/>
                </a:ext>
              </a:extLst>
            </p:cNvPr>
            <p:cNvSpPr>
              <a:spLocks noChangeShapeType="1"/>
            </p:cNvSpPr>
            <p:nvPr/>
          </p:nvSpPr>
          <p:spPr bwMode="auto">
            <a:xfrm flipH="1" flipV="1">
              <a:off x="3896" y="1686"/>
              <a:ext cx="0"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41" name="Line 456">
              <a:extLst>
                <a:ext uri="{FF2B5EF4-FFF2-40B4-BE49-F238E27FC236}">
                  <a16:creationId xmlns:a16="http://schemas.microsoft.com/office/drawing/2014/main" id="{FBCFF791-1DF4-8179-12E7-5D7303B5CE46}"/>
                </a:ext>
              </a:extLst>
            </p:cNvPr>
            <p:cNvSpPr>
              <a:spLocks noChangeShapeType="1"/>
            </p:cNvSpPr>
            <p:nvPr/>
          </p:nvSpPr>
          <p:spPr bwMode="auto">
            <a:xfrm flipH="1" flipV="1">
              <a:off x="3895" y="1681"/>
              <a:ext cx="1"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42" name="Line 457">
              <a:extLst>
                <a:ext uri="{FF2B5EF4-FFF2-40B4-BE49-F238E27FC236}">
                  <a16:creationId xmlns:a16="http://schemas.microsoft.com/office/drawing/2014/main" id="{ED42908D-CF00-E0BC-76DA-3AE4E1C22B92}"/>
                </a:ext>
              </a:extLst>
            </p:cNvPr>
            <p:cNvSpPr>
              <a:spLocks noChangeShapeType="1"/>
            </p:cNvSpPr>
            <p:nvPr/>
          </p:nvSpPr>
          <p:spPr bwMode="auto">
            <a:xfrm flipH="1" flipV="1">
              <a:off x="3894" y="1677"/>
              <a:ext cx="1"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43" name="Line 458">
              <a:extLst>
                <a:ext uri="{FF2B5EF4-FFF2-40B4-BE49-F238E27FC236}">
                  <a16:creationId xmlns:a16="http://schemas.microsoft.com/office/drawing/2014/main" id="{8BCADB95-1657-AD64-5195-16F8EB3B0FBC}"/>
                </a:ext>
              </a:extLst>
            </p:cNvPr>
            <p:cNvSpPr>
              <a:spLocks noChangeShapeType="1"/>
            </p:cNvSpPr>
            <p:nvPr/>
          </p:nvSpPr>
          <p:spPr bwMode="auto">
            <a:xfrm flipH="1" flipV="1">
              <a:off x="3892" y="1672"/>
              <a:ext cx="2"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44" name="Line 459">
              <a:extLst>
                <a:ext uri="{FF2B5EF4-FFF2-40B4-BE49-F238E27FC236}">
                  <a16:creationId xmlns:a16="http://schemas.microsoft.com/office/drawing/2014/main" id="{4F451FBC-A6EC-A745-8A74-631286C76804}"/>
                </a:ext>
              </a:extLst>
            </p:cNvPr>
            <p:cNvSpPr>
              <a:spLocks noChangeShapeType="1"/>
            </p:cNvSpPr>
            <p:nvPr/>
          </p:nvSpPr>
          <p:spPr bwMode="auto">
            <a:xfrm flipH="1" flipV="1">
              <a:off x="3890" y="1668"/>
              <a:ext cx="2"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45" name="Line 460">
              <a:extLst>
                <a:ext uri="{FF2B5EF4-FFF2-40B4-BE49-F238E27FC236}">
                  <a16:creationId xmlns:a16="http://schemas.microsoft.com/office/drawing/2014/main" id="{98BAD0F5-E1A9-F33A-ACB4-74BC41E8D881}"/>
                </a:ext>
              </a:extLst>
            </p:cNvPr>
            <p:cNvSpPr>
              <a:spLocks noChangeShapeType="1"/>
            </p:cNvSpPr>
            <p:nvPr/>
          </p:nvSpPr>
          <p:spPr bwMode="auto">
            <a:xfrm flipH="1" flipV="1">
              <a:off x="3888" y="1664"/>
              <a:ext cx="2"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46" name="Line 461">
              <a:extLst>
                <a:ext uri="{FF2B5EF4-FFF2-40B4-BE49-F238E27FC236}">
                  <a16:creationId xmlns:a16="http://schemas.microsoft.com/office/drawing/2014/main" id="{9ECC552C-9B49-14C5-C9CF-B35DE0866E32}"/>
                </a:ext>
              </a:extLst>
            </p:cNvPr>
            <p:cNvSpPr>
              <a:spLocks noChangeShapeType="1"/>
            </p:cNvSpPr>
            <p:nvPr/>
          </p:nvSpPr>
          <p:spPr bwMode="auto">
            <a:xfrm flipH="1" flipV="1">
              <a:off x="3886" y="1660"/>
              <a:ext cx="2"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47" name="Line 462">
              <a:extLst>
                <a:ext uri="{FF2B5EF4-FFF2-40B4-BE49-F238E27FC236}">
                  <a16:creationId xmlns:a16="http://schemas.microsoft.com/office/drawing/2014/main" id="{2C166B2C-9796-AD15-B04F-67827216AA4C}"/>
                </a:ext>
              </a:extLst>
            </p:cNvPr>
            <p:cNvSpPr>
              <a:spLocks noChangeShapeType="1"/>
            </p:cNvSpPr>
            <p:nvPr/>
          </p:nvSpPr>
          <p:spPr bwMode="auto">
            <a:xfrm flipH="1" flipV="1">
              <a:off x="3883" y="1657"/>
              <a:ext cx="3"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48" name="Line 463">
              <a:extLst>
                <a:ext uri="{FF2B5EF4-FFF2-40B4-BE49-F238E27FC236}">
                  <a16:creationId xmlns:a16="http://schemas.microsoft.com/office/drawing/2014/main" id="{1386B19F-4D92-46F9-6DA4-1992301DB0A2}"/>
                </a:ext>
              </a:extLst>
            </p:cNvPr>
            <p:cNvSpPr>
              <a:spLocks noChangeShapeType="1"/>
            </p:cNvSpPr>
            <p:nvPr/>
          </p:nvSpPr>
          <p:spPr bwMode="auto">
            <a:xfrm flipH="1" flipV="1">
              <a:off x="3881" y="1653"/>
              <a:ext cx="2"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49" name="Line 464">
              <a:extLst>
                <a:ext uri="{FF2B5EF4-FFF2-40B4-BE49-F238E27FC236}">
                  <a16:creationId xmlns:a16="http://schemas.microsoft.com/office/drawing/2014/main" id="{DC4DF2B3-2CE7-855F-2039-F08DA35A9CA9}"/>
                </a:ext>
              </a:extLst>
            </p:cNvPr>
            <p:cNvSpPr>
              <a:spLocks noChangeShapeType="1"/>
            </p:cNvSpPr>
            <p:nvPr/>
          </p:nvSpPr>
          <p:spPr bwMode="auto">
            <a:xfrm flipH="1" flipV="1">
              <a:off x="3877" y="1650"/>
              <a:ext cx="4"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0" name="Line 465">
              <a:extLst>
                <a:ext uri="{FF2B5EF4-FFF2-40B4-BE49-F238E27FC236}">
                  <a16:creationId xmlns:a16="http://schemas.microsoft.com/office/drawing/2014/main" id="{C2E5ABB1-F7A7-0419-0E67-4CA40D2F2F62}"/>
                </a:ext>
              </a:extLst>
            </p:cNvPr>
            <p:cNvSpPr>
              <a:spLocks noChangeShapeType="1"/>
            </p:cNvSpPr>
            <p:nvPr/>
          </p:nvSpPr>
          <p:spPr bwMode="auto">
            <a:xfrm flipH="1" flipV="1">
              <a:off x="3874" y="1647"/>
              <a:ext cx="3"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1" name="Line 466">
              <a:extLst>
                <a:ext uri="{FF2B5EF4-FFF2-40B4-BE49-F238E27FC236}">
                  <a16:creationId xmlns:a16="http://schemas.microsoft.com/office/drawing/2014/main" id="{897DFA17-748D-A0E4-FD56-7C4B2F5488A1}"/>
                </a:ext>
              </a:extLst>
            </p:cNvPr>
            <p:cNvSpPr>
              <a:spLocks noChangeShapeType="1"/>
            </p:cNvSpPr>
            <p:nvPr/>
          </p:nvSpPr>
          <p:spPr bwMode="auto">
            <a:xfrm flipH="1" flipV="1">
              <a:off x="3870" y="1644"/>
              <a:ext cx="4"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2" name="Line 467">
              <a:extLst>
                <a:ext uri="{FF2B5EF4-FFF2-40B4-BE49-F238E27FC236}">
                  <a16:creationId xmlns:a16="http://schemas.microsoft.com/office/drawing/2014/main" id="{7B7658F2-5D57-8533-BCFB-261CA74068D2}"/>
                </a:ext>
              </a:extLst>
            </p:cNvPr>
            <p:cNvSpPr>
              <a:spLocks noChangeShapeType="1"/>
            </p:cNvSpPr>
            <p:nvPr/>
          </p:nvSpPr>
          <p:spPr bwMode="auto">
            <a:xfrm flipH="1" flipV="1">
              <a:off x="3866" y="1642"/>
              <a:ext cx="4"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3" name="Line 468">
              <a:extLst>
                <a:ext uri="{FF2B5EF4-FFF2-40B4-BE49-F238E27FC236}">
                  <a16:creationId xmlns:a16="http://schemas.microsoft.com/office/drawing/2014/main" id="{E481F47A-50F9-178B-ED74-3C1D333C58FC}"/>
                </a:ext>
              </a:extLst>
            </p:cNvPr>
            <p:cNvSpPr>
              <a:spLocks noChangeShapeType="1"/>
            </p:cNvSpPr>
            <p:nvPr/>
          </p:nvSpPr>
          <p:spPr bwMode="auto">
            <a:xfrm flipH="1" flipV="1">
              <a:off x="3862" y="1640"/>
              <a:ext cx="4"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4" name="Line 469">
              <a:extLst>
                <a:ext uri="{FF2B5EF4-FFF2-40B4-BE49-F238E27FC236}">
                  <a16:creationId xmlns:a16="http://schemas.microsoft.com/office/drawing/2014/main" id="{8A271A50-2C29-3FB5-8B6F-C3A31E7A1CF9}"/>
                </a:ext>
              </a:extLst>
            </p:cNvPr>
            <p:cNvSpPr>
              <a:spLocks noChangeShapeType="1"/>
            </p:cNvSpPr>
            <p:nvPr/>
          </p:nvSpPr>
          <p:spPr bwMode="auto">
            <a:xfrm flipH="1" flipV="1">
              <a:off x="3858" y="1638"/>
              <a:ext cx="4"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5" name="Line 470">
              <a:extLst>
                <a:ext uri="{FF2B5EF4-FFF2-40B4-BE49-F238E27FC236}">
                  <a16:creationId xmlns:a16="http://schemas.microsoft.com/office/drawing/2014/main" id="{5DCBCB93-7E8C-7C1B-93D4-D5054BC4A0F5}"/>
                </a:ext>
              </a:extLst>
            </p:cNvPr>
            <p:cNvSpPr>
              <a:spLocks noChangeShapeType="1"/>
            </p:cNvSpPr>
            <p:nvPr/>
          </p:nvSpPr>
          <p:spPr bwMode="auto">
            <a:xfrm flipH="1" flipV="1">
              <a:off x="3854" y="1637"/>
              <a:ext cx="4"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6" name="Line 471">
              <a:extLst>
                <a:ext uri="{FF2B5EF4-FFF2-40B4-BE49-F238E27FC236}">
                  <a16:creationId xmlns:a16="http://schemas.microsoft.com/office/drawing/2014/main" id="{59F86FED-45B0-0349-F096-25119360745B}"/>
                </a:ext>
              </a:extLst>
            </p:cNvPr>
            <p:cNvSpPr>
              <a:spLocks noChangeShapeType="1"/>
            </p:cNvSpPr>
            <p:nvPr/>
          </p:nvSpPr>
          <p:spPr bwMode="auto">
            <a:xfrm flipH="1" flipV="1">
              <a:off x="3850" y="1636"/>
              <a:ext cx="4"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7" name="Line 472">
              <a:extLst>
                <a:ext uri="{FF2B5EF4-FFF2-40B4-BE49-F238E27FC236}">
                  <a16:creationId xmlns:a16="http://schemas.microsoft.com/office/drawing/2014/main" id="{30AEFE8E-6E4D-066B-560F-DEFB894DD1BA}"/>
                </a:ext>
              </a:extLst>
            </p:cNvPr>
            <p:cNvSpPr>
              <a:spLocks noChangeShapeType="1"/>
            </p:cNvSpPr>
            <p:nvPr/>
          </p:nvSpPr>
          <p:spPr bwMode="auto">
            <a:xfrm flipH="1" flipV="1">
              <a:off x="3846" y="1636"/>
              <a:ext cx="4"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8" name="Line 473">
              <a:extLst>
                <a:ext uri="{FF2B5EF4-FFF2-40B4-BE49-F238E27FC236}">
                  <a16:creationId xmlns:a16="http://schemas.microsoft.com/office/drawing/2014/main" id="{7C013B2E-A143-CEE0-DE17-BBE5A2E36CB8}"/>
                </a:ext>
              </a:extLst>
            </p:cNvPr>
            <p:cNvSpPr>
              <a:spLocks noChangeShapeType="1"/>
            </p:cNvSpPr>
            <p:nvPr/>
          </p:nvSpPr>
          <p:spPr bwMode="auto">
            <a:xfrm flipH="1" flipV="1">
              <a:off x="3842" y="1635"/>
              <a:ext cx="4"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9" name="Line 474">
              <a:extLst>
                <a:ext uri="{FF2B5EF4-FFF2-40B4-BE49-F238E27FC236}">
                  <a16:creationId xmlns:a16="http://schemas.microsoft.com/office/drawing/2014/main" id="{42C53DE2-18D1-FAF9-4C62-CE6C565CCA02}"/>
                </a:ext>
              </a:extLst>
            </p:cNvPr>
            <p:cNvSpPr>
              <a:spLocks noChangeShapeType="1"/>
            </p:cNvSpPr>
            <p:nvPr/>
          </p:nvSpPr>
          <p:spPr bwMode="auto">
            <a:xfrm flipH="1" flipV="1">
              <a:off x="3839" y="1635"/>
              <a:ext cx="3"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60" name="Line 475">
              <a:extLst>
                <a:ext uri="{FF2B5EF4-FFF2-40B4-BE49-F238E27FC236}">
                  <a16:creationId xmlns:a16="http://schemas.microsoft.com/office/drawing/2014/main" id="{46A4A778-F1F6-901D-8C6B-109AB976462E}"/>
                </a:ext>
              </a:extLst>
            </p:cNvPr>
            <p:cNvSpPr>
              <a:spLocks noChangeShapeType="1"/>
            </p:cNvSpPr>
            <p:nvPr/>
          </p:nvSpPr>
          <p:spPr bwMode="auto">
            <a:xfrm flipH="1" flipV="1">
              <a:off x="3837" y="1635"/>
              <a:ext cx="2"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61" name="Line 476">
              <a:extLst>
                <a:ext uri="{FF2B5EF4-FFF2-40B4-BE49-F238E27FC236}">
                  <a16:creationId xmlns:a16="http://schemas.microsoft.com/office/drawing/2014/main" id="{F70DEA9D-238A-C50D-429E-F04968CBF366}"/>
                </a:ext>
              </a:extLst>
            </p:cNvPr>
            <p:cNvSpPr>
              <a:spLocks noChangeShapeType="1"/>
            </p:cNvSpPr>
            <p:nvPr/>
          </p:nvSpPr>
          <p:spPr bwMode="auto">
            <a:xfrm flipH="1" flipV="1">
              <a:off x="3836" y="1634"/>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62" name="Line 477">
              <a:extLst>
                <a:ext uri="{FF2B5EF4-FFF2-40B4-BE49-F238E27FC236}">
                  <a16:creationId xmlns:a16="http://schemas.microsoft.com/office/drawing/2014/main" id="{23569F6F-AEDE-12BA-28F3-AE0633EDD1E8}"/>
                </a:ext>
              </a:extLst>
            </p:cNvPr>
            <p:cNvSpPr>
              <a:spLocks noChangeShapeType="1"/>
            </p:cNvSpPr>
            <p:nvPr/>
          </p:nvSpPr>
          <p:spPr bwMode="auto">
            <a:xfrm flipH="1" flipV="1">
              <a:off x="3835" y="1634"/>
              <a:ext cx="1"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63" name="Line 478">
              <a:extLst>
                <a:ext uri="{FF2B5EF4-FFF2-40B4-BE49-F238E27FC236}">
                  <a16:creationId xmlns:a16="http://schemas.microsoft.com/office/drawing/2014/main" id="{5CC14EF2-646C-2730-C1C2-6C3024300039}"/>
                </a:ext>
              </a:extLst>
            </p:cNvPr>
            <p:cNvSpPr>
              <a:spLocks noChangeShapeType="1"/>
            </p:cNvSpPr>
            <p:nvPr/>
          </p:nvSpPr>
          <p:spPr bwMode="auto">
            <a:xfrm flipH="1" flipV="1">
              <a:off x="3835" y="1633"/>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64" name="Line 479">
              <a:extLst>
                <a:ext uri="{FF2B5EF4-FFF2-40B4-BE49-F238E27FC236}">
                  <a16:creationId xmlns:a16="http://schemas.microsoft.com/office/drawing/2014/main" id="{892C6761-93DA-324B-02AF-0116170417B1}"/>
                </a:ext>
              </a:extLst>
            </p:cNvPr>
            <p:cNvSpPr>
              <a:spLocks noChangeShapeType="1"/>
            </p:cNvSpPr>
            <p:nvPr/>
          </p:nvSpPr>
          <p:spPr bwMode="auto">
            <a:xfrm flipH="1" flipV="1">
              <a:off x="3834" y="1632"/>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65" name="Line 480">
              <a:extLst>
                <a:ext uri="{FF2B5EF4-FFF2-40B4-BE49-F238E27FC236}">
                  <a16:creationId xmlns:a16="http://schemas.microsoft.com/office/drawing/2014/main" id="{EB5C5565-37D7-6384-A901-8C8D02A76D42}"/>
                </a:ext>
              </a:extLst>
            </p:cNvPr>
            <p:cNvSpPr>
              <a:spLocks noChangeShapeType="1"/>
            </p:cNvSpPr>
            <p:nvPr/>
          </p:nvSpPr>
          <p:spPr bwMode="auto">
            <a:xfrm flipH="1" flipV="1">
              <a:off x="3834" y="1631"/>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66" name="Line 481">
              <a:extLst>
                <a:ext uri="{FF2B5EF4-FFF2-40B4-BE49-F238E27FC236}">
                  <a16:creationId xmlns:a16="http://schemas.microsoft.com/office/drawing/2014/main" id="{A430A22C-269E-133A-6FF6-6FAC922FD50C}"/>
                </a:ext>
              </a:extLst>
            </p:cNvPr>
            <p:cNvSpPr>
              <a:spLocks noChangeShapeType="1"/>
            </p:cNvSpPr>
            <p:nvPr/>
          </p:nvSpPr>
          <p:spPr bwMode="auto">
            <a:xfrm flipH="1" flipV="1">
              <a:off x="3834" y="1630"/>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67" name="Line 482">
              <a:extLst>
                <a:ext uri="{FF2B5EF4-FFF2-40B4-BE49-F238E27FC236}">
                  <a16:creationId xmlns:a16="http://schemas.microsoft.com/office/drawing/2014/main" id="{0DF3E60E-F18D-5EED-9130-40BDD69867A5}"/>
                </a:ext>
              </a:extLst>
            </p:cNvPr>
            <p:cNvSpPr>
              <a:spLocks noChangeShapeType="1"/>
            </p:cNvSpPr>
            <p:nvPr/>
          </p:nvSpPr>
          <p:spPr bwMode="auto">
            <a:xfrm flipV="1">
              <a:off x="3834" y="1629"/>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68" name="Line 483">
              <a:extLst>
                <a:ext uri="{FF2B5EF4-FFF2-40B4-BE49-F238E27FC236}">
                  <a16:creationId xmlns:a16="http://schemas.microsoft.com/office/drawing/2014/main" id="{8DCEA146-9912-FFA9-7BEA-AB4084709E1D}"/>
                </a:ext>
              </a:extLst>
            </p:cNvPr>
            <p:cNvSpPr>
              <a:spLocks noChangeShapeType="1"/>
            </p:cNvSpPr>
            <p:nvPr/>
          </p:nvSpPr>
          <p:spPr bwMode="auto">
            <a:xfrm flipV="1">
              <a:off x="3834" y="1628"/>
              <a:ext cx="0"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69" name="Line 484">
              <a:extLst>
                <a:ext uri="{FF2B5EF4-FFF2-40B4-BE49-F238E27FC236}">
                  <a16:creationId xmlns:a16="http://schemas.microsoft.com/office/drawing/2014/main" id="{F1CBE5B0-CB5D-F2B1-6416-D7FEC12FA7E3}"/>
                </a:ext>
              </a:extLst>
            </p:cNvPr>
            <p:cNvSpPr>
              <a:spLocks noChangeShapeType="1"/>
            </p:cNvSpPr>
            <p:nvPr/>
          </p:nvSpPr>
          <p:spPr bwMode="auto">
            <a:xfrm flipV="1">
              <a:off x="3834" y="1627"/>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0" name="Line 485">
              <a:extLst>
                <a:ext uri="{FF2B5EF4-FFF2-40B4-BE49-F238E27FC236}">
                  <a16:creationId xmlns:a16="http://schemas.microsoft.com/office/drawing/2014/main" id="{BBD3F754-4DB0-2706-C603-52AADA0299AC}"/>
                </a:ext>
              </a:extLst>
            </p:cNvPr>
            <p:cNvSpPr>
              <a:spLocks noChangeShapeType="1"/>
            </p:cNvSpPr>
            <p:nvPr/>
          </p:nvSpPr>
          <p:spPr bwMode="auto">
            <a:xfrm flipV="1">
              <a:off x="3835" y="1627"/>
              <a:ext cx="1"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1" name="Line 486">
              <a:extLst>
                <a:ext uri="{FF2B5EF4-FFF2-40B4-BE49-F238E27FC236}">
                  <a16:creationId xmlns:a16="http://schemas.microsoft.com/office/drawing/2014/main" id="{323F3D95-12D0-BED0-90B5-119415D46D38}"/>
                </a:ext>
              </a:extLst>
            </p:cNvPr>
            <p:cNvSpPr>
              <a:spLocks noChangeShapeType="1"/>
            </p:cNvSpPr>
            <p:nvPr/>
          </p:nvSpPr>
          <p:spPr bwMode="auto">
            <a:xfrm flipV="1">
              <a:off x="3836" y="1626"/>
              <a:ext cx="1"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2" name="Line 487">
              <a:extLst>
                <a:ext uri="{FF2B5EF4-FFF2-40B4-BE49-F238E27FC236}">
                  <a16:creationId xmlns:a16="http://schemas.microsoft.com/office/drawing/2014/main" id="{4EE04B63-F7D9-F434-C2EF-990C165EA0A7}"/>
                </a:ext>
              </a:extLst>
            </p:cNvPr>
            <p:cNvSpPr>
              <a:spLocks noChangeShapeType="1"/>
            </p:cNvSpPr>
            <p:nvPr/>
          </p:nvSpPr>
          <p:spPr bwMode="auto">
            <a:xfrm flipV="1">
              <a:off x="3837" y="1626"/>
              <a:ext cx="2"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3" name="Line 488">
              <a:extLst>
                <a:ext uri="{FF2B5EF4-FFF2-40B4-BE49-F238E27FC236}">
                  <a16:creationId xmlns:a16="http://schemas.microsoft.com/office/drawing/2014/main" id="{0806B621-9DB2-4E64-0F31-5CA1D1D61ACF}"/>
                </a:ext>
              </a:extLst>
            </p:cNvPr>
            <p:cNvSpPr>
              <a:spLocks noChangeShapeType="1"/>
            </p:cNvSpPr>
            <p:nvPr/>
          </p:nvSpPr>
          <p:spPr bwMode="auto">
            <a:xfrm>
              <a:off x="3839" y="1626"/>
              <a:ext cx="5"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4" name="Line 489">
              <a:extLst>
                <a:ext uri="{FF2B5EF4-FFF2-40B4-BE49-F238E27FC236}">
                  <a16:creationId xmlns:a16="http://schemas.microsoft.com/office/drawing/2014/main" id="{0C99026D-3DE0-9987-4489-1479FFBAB9BF}"/>
                </a:ext>
              </a:extLst>
            </p:cNvPr>
            <p:cNvSpPr>
              <a:spLocks noChangeShapeType="1"/>
            </p:cNvSpPr>
            <p:nvPr/>
          </p:nvSpPr>
          <p:spPr bwMode="auto">
            <a:xfrm>
              <a:off x="3844" y="1626"/>
              <a:ext cx="5"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5" name="Line 490">
              <a:extLst>
                <a:ext uri="{FF2B5EF4-FFF2-40B4-BE49-F238E27FC236}">
                  <a16:creationId xmlns:a16="http://schemas.microsoft.com/office/drawing/2014/main" id="{E28AD190-9841-D41E-195E-276C93A9A06F}"/>
                </a:ext>
              </a:extLst>
            </p:cNvPr>
            <p:cNvSpPr>
              <a:spLocks noChangeShapeType="1"/>
            </p:cNvSpPr>
            <p:nvPr/>
          </p:nvSpPr>
          <p:spPr bwMode="auto">
            <a:xfrm>
              <a:off x="3849" y="1627"/>
              <a:ext cx="4"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6" name="Line 491">
              <a:extLst>
                <a:ext uri="{FF2B5EF4-FFF2-40B4-BE49-F238E27FC236}">
                  <a16:creationId xmlns:a16="http://schemas.microsoft.com/office/drawing/2014/main" id="{36398987-B8B3-93C5-A475-CF01D8854E33}"/>
                </a:ext>
              </a:extLst>
            </p:cNvPr>
            <p:cNvSpPr>
              <a:spLocks noChangeShapeType="1"/>
            </p:cNvSpPr>
            <p:nvPr/>
          </p:nvSpPr>
          <p:spPr bwMode="auto">
            <a:xfrm>
              <a:off x="3853" y="1628"/>
              <a:ext cx="5" cy="1"/>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7" name="Line 492">
              <a:extLst>
                <a:ext uri="{FF2B5EF4-FFF2-40B4-BE49-F238E27FC236}">
                  <a16:creationId xmlns:a16="http://schemas.microsoft.com/office/drawing/2014/main" id="{2B98BC6A-02DE-08E8-954F-6E4AA1AE1EAC}"/>
                </a:ext>
              </a:extLst>
            </p:cNvPr>
            <p:cNvSpPr>
              <a:spLocks noChangeShapeType="1"/>
            </p:cNvSpPr>
            <p:nvPr/>
          </p:nvSpPr>
          <p:spPr bwMode="auto">
            <a:xfrm>
              <a:off x="3858" y="1629"/>
              <a:ext cx="5"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8" name="Line 493">
              <a:extLst>
                <a:ext uri="{FF2B5EF4-FFF2-40B4-BE49-F238E27FC236}">
                  <a16:creationId xmlns:a16="http://schemas.microsoft.com/office/drawing/2014/main" id="{CB16CF57-EB80-D404-29A2-966D7ED3D27C}"/>
                </a:ext>
              </a:extLst>
            </p:cNvPr>
            <p:cNvSpPr>
              <a:spLocks noChangeShapeType="1"/>
            </p:cNvSpPr>
            <p:nvPr/>
          </p:nvSpPr>
          <p:spPr bwMode="auto">
            <a:xfrm>
              <a:off x="3863" y="1631"/>
              <a:ext cx="4"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9" name="Line 494">
              <a:extLst>
                <a:ext uri="{FF2B5EF4-FFF2-40B4-BE49-F238E27FC236}">
                  <a16:creationId xmlns:a16="http://schemas.microsoft.com/office/drawing/2014/main" id="{02F9BF18-1D53-E3A4-EC94-A318D2B2BB5D}"/>
                </a:ext>
              </a:extLst>
            </p:cNvPr>
            <p:cNvSpPr>
              <a:spLocks noChangeShapeType="1"/>
            </p:cNvSpPr>
            <p:nvPr/>
          </p:nvSpPr>
          <p:spPr bwMode="auto">
            <a:xfrm>
              <a:off x="3867" y="1633"/>
              <a:ext cx="4"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80" name="Line 495">
              <a:extLst>
                <a:ext uri="{FF2B5EF4-FFF2-40B4-BE49-F238E27FC236}">
                  <a16:creationId xmlns:a16="http://schemas.microsoft.com/office/drawing/2014/main" id="{994979D7-39DB-9142-8A04-5AA63759E27C}"/>
                </a:ext>
              </a:extLst>
            </p:cNvPr>
            <p:cNvSpPr>
              <a:spLocks noChangeShapeType="1"/>
            </p:cNvSpPr>
            <p:nvPr/>
          </p:nvSpPr>
          <p:spPr bwMode="auto">
            <a:xfrm>
              <a:off x="3871" y="1635"/>
              <a:ext cx="4" cy="2"/>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81" name="Line 496">
              <a:extLst>
                <a:ext uri="{FF2B5EF4-FFF2-40B4-BE49-F238E27FC236}">
                  <a16:creationId xmlns:a16="http://schemas.microsoft.com/office/drawing/2014/main" id="{6E8F9549-BD3F-5C92-018A-26837FEE5DB8}"/>
                </a:ext>
              </a:extLst>
            </p:cNvPr>
            <p:cNvSpPr>
              <a:spLocks noChangeShapeType="1"/>
            </p:cNvSpPr>
            <p:nvPr/>
          </p:nvSpPr>
          <p:spPr bwMode="auto">
            <a:xfrm>
              <a:off x="3875" y="1637"/>
              <a:ext cx="4"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82" name="Line 497">
              <a:extLst>
                <a:ext uri="{FF2B5EF4-FFF2-40B4-BE49-F238E27FC236}">
                  <a16:creationId xmlns:a16="http://schemas.microsoft.com/office/drawing/2014/main" id="{5A734CE5-79A1-0844-7304-83F1298A553B}"/>
                </a:ext>
              </a:extLst>
            </p:cNvPr>
            <p:cNvSpPr>
              <a:spLocks noChangeShapeType="1"/>
            </p:cNvSpPr>
            <p:nvPr/>
          </p:nvSpPr>
          <p:spPr bwMode="auto">
            <a:xfrm>
              <a:off x="3879" y="1640"/>
              <a:ext cx="4"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83" name="Line 498">
              <a:extLst>
                <a:ext uri="{FF2B5EF4-FFF2-40B4-BE49-F238E27FC236}">
                  <a16:creationId xmlns:a16="http://schemas.microsoft.com/office/drawing/2014/main" id="{729DD372-71AD-CAA2-527F-9C50BEE172B0}"/>
                </a:ext>
              </a:extLst>
            </p:cNvPr>
            <p:cNvSpPr>
              <a:spLocks noChangeShapeType="1"/>
            </p:cNvSpPr>
            <p:nvPr/>
          </p:nvSpPr>
          <p:spPr bwMode="auto">
            <a:xfrm>
              <a:off x="3883" y="1643"/>
              <a:ext cx="3"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84" name="Line 499">
              <a:extLst>
                <a:ext uri="{FF2B5EF4-FFF2-40B4-BE49-F238E27FC236}">
                  <a16:creationId xmlns:a16="http://schemas.microsoft.com/office/drawing/2014/main" id="{F613EB5C-350C-70C7-B788-53AF7D492ECA}"/>
                </a:ext>
              </a:extLst>
            </p:cNvPr>
            <p:cNvSpPr>
              <a:spLocks noChangeShapeType="1"/>
            </p:cNvSpPr>
            <p:nvPr/>
          </p:nvSpPr>
          <p:spPr bwMode="auto">
            <a:xfrm>
              <a:off x="3886" y="1647"/>
              <a:ext cx="3" cy="3"/>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85" name="Line 500">
              <a:extLst>
                <a:ext uri="{FF2B5EF4-FFF2-40B4-BE49-F238E27FC236}">
                  <a16:creationId xmlns:a16="http://schemas.microsoft.com/office/drawing/2014/main" id="{AD09A3AB-AE98-EEAE-1AC0-5129FF0C02F4}"/>
                </a:ext>
              </a:extLst>
            </p:cNvPr>
            <p:cNvSpPr>
              <a:spLocks noChangeShapeType="1"/>
            </p:cNvSpPr>
            <p:nvPr/>
          </p:nvSpPr>
          <p:spPr bwMode="auto">
            <a:xfrm>
              <a:off x="3889" y="1650"/>
              <a:ext cx="3"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86" name="Line 501">
              <a:extLst>
                <a:ext uri="{FF2B5EF4-FFF2-40B4-BE49-F238E27FC236}">
                  <a16:creationId xmlns:a16="http://schemas.microsoft.com/office/drawing/2014/main" id="{6DB3EFE7-1D42-BF0F-71C4-4CD2D05A119C}"/>
                </a:ext>
              </a:extLst>
            </p:cNvPr>
            <p:cNvSpPr>
              <a:spLocks noChangeShapeType="1"/>
            </p:cNvSpPr>
            <p:nvPr/>
          </p:nvSpPr>
          <p:spPr bwMode="auto">
            <a:xfrm>
              <a:off x="3892" y="1654"/>
              <a:ext cx="3"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87" name="Line 502">
              <a:extLst>
                <a:ext uri="{FF2B5EF4-FFF2-40B4-BE49-F238E27FC236}">
                  <a16:creationId xmlns:a16="http://schemas.microsoft.com/office/drawing/2014/main" id="{DFBAF5AC-DF44-4619-5A61-D3F1834F5A29}"/>
                </a:ext>
              </a:extLst>
            </p:cNvPr>
            <p:cNvSpPr>
              <a:spLocks noChangeShapeType="1"/>
            </p:cNvSpPr>
            <p:nvPr/>
          </p:nvSpPr>
          <p:spPr bwMode="auto">
            <a:xfrm>
              <a:off x="3895" y="1658"/>
              <a:ext cx="2"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88" name="Line 503">
              <a:extLst>
                <a:ext uri="{FF2B5EF4-FFF2-40B4-BE49-F238E27FC236}">
                  <a16:creationId xmlns:a16="http://schemas.microsoft.com/office/drawing/2014/main" id="{F20F8C72-6A64-71FF-1F42-11295900DA30}"/>
                </a:ext>
              </a:extLst>
            </p:cNvPr>
            <p:cNvSpPr>
              <a:spLocks noChangeShapeType="1"/>
            </p:cNvSpPr>
            <p:nvPr/>
          </p:nvSpPr>
          <p:spPr bwMode="auto">
            <a:xfrm>
              <a:off x="3897" y="1662"/>
              <a:ext cx="2"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89" name="Line 504">
              <a:extLst>
                <a:ext uri="{FF2B5EF4-FFF2-40B4-BE49-F238E27FC236}">
                  <a16:creationId xmlns:a16="http://schemas.microsoft.com/office/drawing/2014/main" id="{1105D730-8765-6345-9A5D-6415BCBDDEC4}"/>
                </a:ext>
              </a:extLst>
            </p:cNvPr>
            <p:cNvSpPr>
              <a:spLocks noChangeShapeType="1"/>
            </p:cNvSpPr>
            <p:nvPr/>
          </p:nvSpPr>
          <p:spPr bwMode="auto">
            <a:xfrm>
              <a:off x="3899" y="1667"/>
              <a:ext cx="2"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90" name="Line 505">
              <a:extLst>
                <a:ext uri="{FF2B5EF4-FFF2-40B4-BE49-F238E27FC236}">
                  <a16:creationId xmlns:a16="http://schemas.microsoft.com/office/drawing/2014/main" id="{19B6AC5E-9EFD-D345-1FB7-7AF849AFC2BF}"/>
                </a:ext>
              </a:extLst>
            </p:cNvPr>
            <p:cNvSpPr>
              <a:spLocks noChangeShapeType="1"/>
            </p:cNvSpPr>
            <p:nvPr/>
          </p:nvSpPr>
          <p:spPr bwMode="auto">
            <a:xfrm>
              <a:off x="3901" y="1671"/>
              <a:ext cx="2"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91" name="Line 506">
              <a:extLst>
                <a:ext uri="{FF2B5EF4-FFF2-40B4-BE49-F238E27FC236}">
                  <a16:creationId xmlns:a16="http://schemas.microsoft.com/office/drawing/2014/main" id="{1FF3CD67-596D-063D-F6FD-D074C830C2A0}"/>
                </a:ext>
              </a:extLst>
            </p:cNvPr>
            <p:cNvSpPr>
              <a:spLocks noChangeShapeType="1"/>
            </p:cNvSpPr>
            <p:nvPr/>
          </p:nvSpPr>
          <p:spPr bwMode="auto">
            <a:xfrm>
              <a:off x="3903" y="1676"/>
              <a:ext cx="1" cy="5"/>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92" name="Line 507">
              <a:extLst>
                <a:ext uri="{FF2B5EF4-FFF2-40B4-BE49-F238E27FC236}">
                  <a16:creationId xmlns:a16="http://schemas.microsoft.com/office/drawing/2014/main" id="{9FF31EB9-2C3F-D563-A3F6-197839A8A2C6}"/>
                </a:ext>
              </a:extLst>
            </p:cNvPr>
            <p:cNvSpPr>
              <a:spLocks noChangeShapeType="1"/>
            </p:cNvSpPr>
            <p:nvPr/>
          </p:nvSpPr>
          <p:spPr bwMode="auto">
            <a:xfrm>
              <a:off x="3904" y="1681"/>
              <a:ext cx="0"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93" name="Line 508">
              <a:extLst>
                <a:ext uri="{FF2B5EF4-FFF2-40B4-BE49-F238E27FC236}">
                  <a16:creationId xmlns:a16="http://schemas.microsoft.com/office/drawing/2014/main" id="{589A1E95-7E57-DD4D-4C89-7F2371DE883C}"/>
                </a:ext>
              </a:extLst>
            </p:cNvPr>
            <p:cNvSpPr>
              <a:spLocks noChangeShapeType="1"/>
            </p:cNvSpPr>
            <p:nvPr/>
          </p:nvSpPr>
          <p:spPr bwMode="auto">
            <a:xfrm>
              <a:off x="3904" y="1685"/>
              <a:ext cx="1" cy="4"/>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94" name="Line 509">
              <a:extLst>
                <a:ext uri="{FF2B5EF4-FFF2-40B4-BE49-F238E27FC236}">
                  <a16:creationId xmlns:a16="http://schemas.microsoft.com/office/drawing/2014/main" id="{10A9F23E-EF38-8C44-B425-3DA83C729625}"/>
                </a:ext>
              </a:extLst>
            </p:cNvPr>
            <p:cNvSpPr>
              <a:spLocks noChangeShapeType="1"/>
            </p:cNvSpPr>
            <p:nvPr/>
          </p:nvSpPr>
          <p:spPr bwMode="auto">
            <a:xfrm flipH="1">
              <a:off x="3905" y="1689"/>
              <a:ext cx="0" cy="0"/>
            </a:xfrm>
            <a:prstGeom prst="line">
              <a:avLst/>
            </a:prstGeom>
            <a:grpFill/>
            <a:ln w="2">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597" name="Группа 596">
            <a:extLst>
              <a:ext uri="{FF2B5EF4-FFF2-40B4-BE49-F238E27FC236}">
                <a16:creationId xmlns:a16="http://schemas.microsoft.com/office/drawing/2014/main" id="{A24BFDBA-08AB-D891-5CA9-A3D5E300E340}"/>
              </a:ext>
            </a:extLst>
          </p:cNvPr>
          <p:cNvGrpSpPr/>
          <p:nvPr/>
        </p:nvGrpSpPr>
        <p:grpSpPr>
          <a:xfrm>
            <a:off x="10535379" y="2745565"/>
            <a:ext cx="331439" cy="271691"/>
            <a:chOff x="4575473" y="2557463"/>
            <a:chExt cx="313731" cy="257175"/>
          </a:xfrm>
          <a:solidFill>
            <a:schemeClr val="bg1"/>
          </a:solidFill>
        </p:grpSpPr>
        <p:sp>
          <p:nvSpPr>
            <p:cNvPr id="598" name="Freeform 260">
              <a:extLst>
                <a:ext uri="{FF2B5EF4-FFF2-40B4-BE49-F238E27FC236}">
                  <a16:creationId xmlns:a16="http://schemas.microsoft.com/office/drawing/2014/main" id="{C9E027B2-38E5-B975-D713-D08E127818C7}"/>
                </a:ext>
              </a:extLst>
            </p:cNvPr>
            <p:cNvSpPr>
              <a:spLocks/>
            </p:cNvSpPr>
            <p:nvPr/>
          </p:nvSpPr>
          <p:spPr bwMode="auto">
            <a:xfrm>
              <a:off x="4694238" y="2557463"/>
              <a:ext cx="76200" cy="77788"/>
            </a:xfrm>
            <a:custGeom>
              <a:avLst/>
              <a:gdLst>
                <a:gd name="T0" fmla="*/ 429 w 860"/>
                <a:gd name="T1" fmla="*/ 0 h 819"/>
                <a:gd name="T2" fmla="*/ 430 w 860"/>
                <a:gd name="T3" fmla="*/ 0 h 819"/>
                <a:gd name="T4" fmla="*/ 479 w 860"/>
                <a:gd name="T5" fmla="*/ 3 h 819"/>
                <a:gd name="T6" fmla="*/ 527 w 860"/>
                <a:gd name="T7" fmla="*/ 10 h 819"/>
                <a:gd name="T8" fmla="*/ 573 w 860"/>
                <a:gd name="T9" fmla="*/ 23 h 819"/>
                <a:gd name="T10" fmla="*/ 617 w 860"/>
                <a:gd name="T11" fmla="*/ 40 h 819"/>
                <a:gd name="T12" fmla="*/ 659 w 860"/>
                <a:gd name="T13" fmla="*/ 63 h 819"/>
                <a:gd name="T14" fmla="*/ 698 w 860"/>
                <a:gd name="T15" fmla="*/ 89 h 819"/>
                <a:gd name="T16" fmla="*/ 734 w 860"/>
                <a:gd name="T17" fmla="*/ 120 h 819"/>
                <a:gd name="T18" fmla="*/ 766 w 860"/>
                <a:gd name="T19" fmla="*/ 155 h 819"/>
                <a:gd name="T20" fmla="*/ 795 w 860"/>
                <a:gd name="T21" fmla="*/ 192 h 819"/>
                <a:gd name="T22" fmla="*/ 818 w 860"/>
                <a:gd name="T23" fmla="*/ 232 h 819"/>
                <a:gd name="T24" fmla="*/ 837 w 860"/>
                <a:gd name="T25" fmla="*/ 274 h 819"/>
                <a:gd name="T26" fmla="*/ 849 w 860"/>
                <a:gd name="T27" fmla="*/ 318 h 819"/>
                <a:gd name="T28" fmla="*/ 857 w 860"/>
                <a:gd name="T29" fmla="*/ 364 h 819"/>
                <a:gd name="T30" fmla="*/ 860 w 860"/>
                <a:gd name="T31" fmla="*/ 410 h 819"/>
                <a:gd name="T32" fmla="*/ 856 w 860"/>
                <a:gd name="T33" fmla="*/ 461 h 819"/>
                <a:gd name="T34" fmla="*/ 847 w 860"/>
                <a:gd name="T35" fmla="*/ 511 h 819"/>
                <a:gd name="T36" fmla="*/ 831 w 860"/>
                <a:gd name="T37" fmla="*/ 557 h 819"/>
                <a:gd name="T38" fmla="*/ 809 w 860"/>
                <a:gd name="T39" fmla="*/ 602 h 819"/>
                <a:gd name="T40" fmla="*/ 783 w 860"/>
                <a:gd name="T41" fmla="*/ 643 h 819"/>
                <a:gd name="T42" fmla="*/ 752 w 860"/>
                <a:gd name="T43" fmla="*/ 681 h 819"/>
                <a:gd name="T44" fmla="*/ 716 w 860"/>
                <a:gd name="T45" fmla="*/ 715 h 819"/>
                <a:gd name="T46" fmla="*/ 676 w 860"/>
                <a:gd name="T47" fmla="*/ 745 h 819"/>
                <a:gd name="T48" fmla="*/ 633 w 860"/>
                <a:gd name="T49" fmla="*/ 770 h 819"/>
                <a:gd name="T50" fmla="*/ 587 w 860"/>
                <a:gd name="T51" fmla="*/ 791 h 819"/>
                <a:gd name="T52" fmla="*/ 538 w 860"/>
                <a:gd name="T53" fmla="*/ 806 h 819"/>
                <a:gd name="T54" fmla="*/ 486 w 860"/>
                <a:gd name="T55" fmla="*/ 815 h 819"/>
                <a:gd name="T56" fmla="*/ 432 w 860"/>
                <a:gd name="T57" fmla="*/ 819 h 819"/>
                <a:gd name="T58" fmla="*/ 431 w 860"/>
                <a:gd name="T59" fmla="*/ 819 h 819"/>
                <a:gd name="T60" fmla="*/ 381 w 860"/>
                <a:gd name="T61" fmla="*/ 816 h 819"/>
                <a:gd name="T62" fmla="*/ 333 w 860"/>
                <a:gd name="T63" fmla="*/ 808 h 819"/>
                <a:gd name="T64" fmla="*/ 287 w 860"/>
                <a:gd name="T65" fmla="*/ 795 h 819"/>
                <a:gd name="T66" fmla="*/ 243 w 860"/>
                <a:gd name="T67" fmla="*/ 777 h 819"/>
                <a:gd name="T68" fmla="*/ 201 w 860"/>
                <a:gd name="T69" fmla="*/ 755 h 819"/>
                <a:gd name="T70" fmla="*/ 162 w 860"/>
                <a:gd name="T71" fmla="*/ 729 h 819"/>
                <a:gd name="T72" fmla="*/ 128 w 860"/>
                <a:gd name="T73" fmla="*/ 699 h 819"/>
                <a:gd name="T74" fmla="*/ 96 w 860"/>
                <a:gd name="T75" fmla="*/ 666 h 819"/>
                <a:gd name="T76" fmla="*/ 68 w 860"/>
                <a:gd name="T77" fmla="*/ 630 h 819"/>
                <a:gd name="T78" fmla="*/ 45 w 860"/>
                <a:gd name="T79" fmla="*/ 591 h 819"/>
                <a:gd name="T80" fmla="*/ 26 w 860"/>
                <a:gd name="T81" fmla="*/ 549 h 819"/>
                <a:gd name="T82" fmla="*/ 11 w 860"/>
                <a:gd name="T83" fmla="*/ 505 h 819"/>
                <a:gd name="T84" fmla="*/ 3 w 860"/>
                <a:gd name="T85" fmla="*/ 459 h 819"/>
                <a:gd name="T86" fmla="*/ 0 w 860"/>
                <a:gd name="T87" fmla="*/ 412 h 819"/>
                <a:gd name="T88" fmla="*/ 2 w 860"/>
                <a:gd name="T89" fmla="*/ 366 h 819"/>
                <a:gd name="T90" fmla="*/ 10 w 860"/>
                <a:gd name="T91" fmla="*/ 320 h 819"/>
                <a:gd name="T92" fmla="*/ 23 w 860"/>
                <a:gd name="T93" fmla="*/ 276 h 819"/>
                <a:gd name="T94" fmla="*/ 41 w 860"/>
                <a:gd name="T95" fmla="*/ 234 h 819"/>
                <a:gd name="T96" fmla="*/ 64 w 860"/>
                <a:gd name="T97" fmla="*/ 194 h 819"/>
                <a:gd name="T98" fmla="*/ 92 w 860"/>
                <a:gd name="T99" fmla="*/ 157 h 819"/>
                <a:gd name="T100" fmla="*/ 124 w 860"/>
                <a:gd name="T101" fmla="*/ 122 h 819"/>
                <a:gd name="T102" fmla="*/ 160 w 860"/>
                <a:gd name="T103" fmla="*/ 91 h 819"/>
                <a:gd name="T104" fmla="*/ 200 w 860"/>
                <a:gd name="T105" fmla="*/ 64 h 819"/>
                <a:gd name="T106" fmla="*/ 242 w 860"/>
                <a:gd name="T107" fmla="*/ 41 h 819"/>
                <a:gd name="T108" fmla="*/ 287 w 860"/>
                <a:gd name="T109" fmla="*/ 23 h 819"/>
                <a:gd name="T110" fmla="*/ 333 w 860"/>
                <a:gd name="T111" fmla="*/ 11 h 819"/>
                <a:gd name="T112" fmla="*/ 380 w 860"/>
                <a:gd name="T113" fmla="*/ 3 h 819"/>
                <a:gd name="T114" fmla="*/ 429 w 860"/>
                <a:gd name="T115" fmla="*/ 0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0" h="819">
                  <a:moveTo>
                    <a:pt x="429" y="0"/>
                  </a:moveTo>
                  <a:lnTo>
                    <a:pt x="430" y="0"/>
                  </a:lnTo>
                  <a:lnTo>
                    <a:pt x="479" y="3"/>
                  </a:lnTo>
                  <a:lnTo>
                    <a:pt x="527" y="10"/>
                  </a:lnTo>
                  <a:lnTo>
                    <a:pt x="573" y="23"/>
                  </a:lnTo>
                  <a:lnTo>
                    <a:pt x="617" y="40"/>
                  </a:lnTo>
                  <a:lnTo>
                    <a:pt x="659" y="63"/>
                  </a:lnTo>
                  <a:lnTo>
                    <a:pt x="698" y="89"/>
                  </a:lnTo>
                  <a:lnTo>
                    <a:pt x="734" y="120"/>
                  </a:lnTo>
                  <a:lnTo>
                    <a:pt x="766" y="155"/>
                  </a:lnTo>
                  <a:lnTo>
                    <a:pt x="795" y="192"/>
                  </a:lnTo>
                  <a:lnTo>
                    <a:pt x="818" y="232"/>
                  </a:lnTo>
                  <a:lnTo>
                    <a:pt x="837" y="274"/>
                  </a:lnTo>
                  <a:lnTo>
                    <a:pt x="849" y="318"/>
                  </a:lnTo>
                  <a:lnTo>
                    <a:pt x="857" y="364"/>
                  </a:lnTo>
                  <a:lnTo>
                    <a:pt x="860" y="410"/>
                  </a:lnTo>
                  <a:lnTo>
                    <a:pt x="856" y="461"/>
                  </a:lnTo>
                  <a:lnTo>
                    <a:pt x="847" y="511"/>
                  </a:lnTo>
                  <a:lnTo>
                    <a:pt x="831" y="557"/>
                  </a:lnTo>
                  <a:lnTo>
                    <a:pt x="809" y="602"/>
                  </a:lnTo>
                  <a:lnTo>
                    <a:pt x="783" y="643"/>
                  </a:lnTo>
                  <a:lnTo>
                    <a:pt x="752" y="681"/>
                  </a:lnTo>
                  <a:lnTo>
                    <a:pt x="716" y="715"/>
                  </a:lnTo>
                  <a:lnTo>
                    <a:pt x="676" y="745"/>
                  </a:lnTo>
                  <a:lnTo>
                    <a:pt x="633" y="770"/>
                  </a:lnTo>
                  <a:lnTo>
                    <a:pt x="587" y="791"/>
                  </a:lnTo>
                  <a:lnTo>
                    <a:pt x="538" y="806"/>
                  </a:lnTo>
                  <a:lnTo>
                    <a:pt x="486" y="815"/>
                  </a:lnTo>
                  <a:lnTo>
                    <a:pt x="432" y="819"/>
                  </a:lnTo>
                  <a:lnTo>
                    <a:pt x="431" y="819"/>
                  </a:lnTo>
                  <a:lnTo>
                    <a:pt x="381" y="816"/>
                  </a:lnTo>
                  <a:lnTo>
                    <a:pt x="333" y="808"/>
                  </a:lnTo>
                  <a:lnTo>
                    <a:pt x="287" y="795"/>
                  </a:lnTo>
                  <a:lnTo>
                    <a:pt x="243" y="777"/>
                  </a:lnTo>
                  <a:lnTo>
                    <a:pt x="201" y="755"/>
                  </a:lnTo>
                  <a:lnTo>
                    <a:pt x="162" y="729"/>
                  </a:lnTo>
                  <a:lnTo>
                    <a:pt x="128" y="699"/>
                  </a:lnTo>
                  <a:lnTo>
                    <a:pt x="96" y="666"/>
                  </a:lnTo>
                  <a:lnTo>
                    <a:pt x="68" y="630"/>
                  </a:lnTo>
                  <a:lnTo>
                    <a:pt x="45" y="591"/>
                  </a:lnTo>
                  <a:lnTo>
                    <a:pt x="26" y="549"/>
                  </a:lnTo>
                  <a:lnTo>
                    <a:pt x="11" y="505"/>
                  </a:lnTo>
                  <a:lnTo>
                    <a:pt x="3" y="459"/>
                  </a:lnTo>
                  <a:lnTo>
                    <a:pt x="0" y="412"/>
                  </a:lnTo>
                  <a:lnTo>
                    <a:pt x="2" y="366"/>
                  </a:lnTo>
                  <a:lnTo>
                    <a:pt x="10" y="320"/>
                  </a:lnTo>
                  <a:lnTo>
                    <a:pt x="23" y="276"/>
                  </a:lnTo>
                  <a:lnTo>
                    <a:pt x="41" y="234"/>
                  </a:lnTo>
                  <a:lnTo>
                    <a:pt x="64" y="194"/>
                  </a:lnTo>
                  <a:lnTo>
                    <a:pt x="92" y="157"/>
                  </a:lnTo>
                  <a:lnTo>
                    <a:pt x="124" y="122"/>
                  </a:lnTo>
                  <a:lnTo>
                    <a:pt x="160" y="91"/>
                  </a:lnTo>
                  <a:lnTo>
                    <a:pt x="200" y="64"/>
                  </a:lnTo>
                  <a:lnTo>
                    <a:pt x="242" y="41"/>
                  </a:lnTo>
                  <a:lnTo>
                    <a:pt x="287" y="23"/>
                  </a:lnTo>
                  <a:lnTo>
                    <a:pt x="333" y="11"/>
                  </a:lnTo>
                  <a:lnTo>
                    <a:pt x="380" y="3"/>
                  </a:lnTo>
                  <a:lnTo>
                    <a:pt x="4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99" name="Freeform 261">
              <a:extLst>
                <a:ext uri="{FF2B5EF4-FFF2-40B4-BE49-F238E27FC236}">
                  <a16:creationId xmlns:a16="http://schemas.microsoft.com/office/drawing/2014/main" id="{0353388F-AE16-7838-035D-6BA42E89A429}"/>
                </a:ext>
              </a:extLst>
            </p:cNvPr>
            <p:cNvSpPr>
              <a:spLocks/>
            </p:cNvSpPr>
            <p:nvPr/>
          </p:nvSpPr>
          <p:spPr bwMode="auto">
            <a:xfrm>
              <a:off x="4599286" y="2581276"/>
              <a:ext cx="66675" cy="68263"/>
            </a:xfrm>
            <a:custGeom>
              <a:avLst/>
              <a:gdLst>
                <a:gd name="T0" fmla="*/ 383 w 769"/>
                <a:gd name="T1" fmla="*/ 0 h 735"/>
                <a:gd name="T2" fmla="*/ 384 w 769"/>
                <a:gd name="T3" fmla="*/ 0 h 735"/>
                <a:gd name="T4" fmla="*/ 428 w 769"/>
                <a:gd name="T5" fmla="*/ 2 h 735"/>
                <a:gd name="T6" fmla="*/ 471 w 769"/>
                <a:gd name="T7" fmla="*/ 9 h 735"/>
                <a:gd name="T8" fmla="*/ 512 w 769"/>
                <a:gd name="T9" fmla="*/ 20 h 735"/>
                <a:gd name="T10" fmla="*/ 551 w 769"/>
                <a:gd name="T11" fmla="*/ 36 h 735"/>
                <a:gd name="T12" fmla="*/ 589 w 769"/>
                <a:gd name="T13" fmla="*/ 55 h 735"/>
                <a:gd name="T14" fmla="*/ 624 w 769"/>
                <a:gd name="T15" fmla="*/ 79 h 735"/>
                <a:gd name="T16" fmla="*/ 656 w 769"/>
                <a:gd name="T17" fmla="*/ 108 h 735"/>
                <a:gd name="T18" fmla="*/ 685 w 769"/>
                <a:gd name="T19" fmla="*/ 139 h 735"/>
                <a:gd name="T20" fmla="*/ 710 w 769"/>
                <a:gd name="T21" fmla="*/ 172 h 735"/>
                <a:gd name="T22" fmla="*/ 731 w 769"/>
                <a:gd name="T23" fmla="*/ 208 h 735"/>
                <a:gd name="T24" fmla="*/ 748 w 769"/>
                <a:gd name="T25" fmla="*/ 246 h 735"/>
                <a:gd name="T26" fmla="*/ 759 w 769"/>
                <a:gd name="T27" fmla="*/ 285 h 735"/>
                <a:gd name="T28" fmla="*/ 767 w 769"/>
                <a:gd name="T29" fmla="*/ 326 h 735"/>
                <a:gd name="T30" fmla="*/ 769 w 769"/>
                <a:gd name="T31" fmla="*/ 368 h 735"/>
                <a:gd name="T32" fmla="*/ 767 w 769"/>
                <a:gd name="T33" fmla="*/ 410 h 735"/>
                <a:gd name="T34" fmla="*/ 759 w 769"/>
                <a:gd name="T35" fmla="*/ 451 h 735"/>
                <a:gd name="T36" fmla="*/ 747 w 769"/>
                <a:gd name="T37" fmla="*/ 491 h 735"/>
                <a:gd name="T38" fmla="*/ 731 w 769"/>
                <a:gd name="T39" fmla="*/ 528 h 735"/>
                <a:gd name="T40" fmla="*/ 710 w 769"/>
                <a:gd name="T41" fmla="*/ 564 h 735"/>
                <a:gd name="T42" fmla="*/ 685 w 769"/>
                <a:gd name="T43" fmla="*/ 598 h 735"/>
                <a:gd name="T44" fmla="*/ 656 w 769"/>
                <a:gd name="T45" fmla="*/ 629 h 735"/>
                <a:gd name="T46" fmla="*/ 623 w 769"/>
                <a:gd name="T47" fmla="*/ 656 h 735"/>
                <a:gd name="T48" fmla="*/ 589 w 769"/>
                <a:gd name="T49" fmla="*/ 680 h 735"/>
                <a:gd name="T50" fmla="*/ 551 w 769"/>
                <a:gd name="T51" fmla="*/ 699 h 735"/>
                <a:gd name="T52" fmla="*/ 512 w 769"/>
                <a:gd name="T53" fmla="*/ 715 h 735"/>
                <a:gd name="T54" fmla="*/ 470 w 769"/>
                <a:gd name="T55" fmla="*/ 726 h 735"/>
                <a:gd name="T56" fmla="*/ 428 w 769"/>
                <a:gd name="T57" fmla="*/ 733 h 735"/>
                <a:gd name="T58" fmla="*/ 385 w 769"/>
                <a:gd name="T59" fmla="*/ 735 h 735"/>
                <a:gd name="T60" fmla="*/ 382 w 769"/>
                <a:gd name="T61" fmla="*/ 735 h 735"/>
                <a:gd name="T62" fmla="*/ 338 w 769"/>
                <a:gd name="T63" fmla="*/ 733 h 735"/>
                <a:gd name="T64" fmla="*/ 295 w 769"/>
                <a:gd name="T65" fmla="*/ 725 h 735"/>
                <a:gd name="T66" fmla="*/ 254 w 769"/>
                <a:gd name="T67" fmla="*/ 714 h 735"/>
                <a:gd name="T68" fmla="*/ 215 w 769"/>
                <a:gd name="T69" fmla="*/ 698 h 735"/>
                <a:gd name="T70" fmla="*/ 177 w 769"/>
                <a:gd name="T71" fmla="*/ 678 h 735"/>
                <a:gd name="T72" fmla="*/ 142 w 769"/>
                <a:gd name="T73" fmla="*/ 654 h 735"/>
                <a:gd name="T74" fmla="*/ 110 w 769"/>
                <a:gd name="T75" fmla="*/ 626 h 735"/>
                <a:gd name="T76" fmla="*/ 81 w 769"/>
                <a:gd name="T77" fmla="*/ 595 h 735"/>
                <a:gd name="T78" fmla="*/ 57 w 769"/>
                <a:gd name="T79" fmla="*/ 561 h 735"/>
                <a:gd name="T80" fmla="*/ 36 w 769"/>
                <a:gd name="T81" fmla="*/ 525 h 735"/>
                <a:gd name="T82" fmla="*/ 20 w 769"/>
                <a:gd name="T83" fmla="*/ 487 h 735"/>
                <a:gd name="T84" fmla="*/ 8 w 769"/>
                <a:gd name="T85" fmla="*/ 448 h 735"/>
                <a:gd name="T86" fmla="*/ 2 w 769"/>
                <a:gd name="T87" fmla="*/ 407 h 735"/>
                <a:gd name="T88" fmla="*/ 0 w 769"/>
                <a:gd name="T89" fmla="*/ 365 h 735"/>
                <a:gd name="T90" fmla="*/ 3 w 769"/>
                <a:gd name="T91" fmla="*/ 319 h 735"/>
                <a:gd name="T92" fmla="*/ 13 w 769"/>
                <a:gd name="T93" fmla="*/ 275 h 735"/>
                <a:gd name="T94" fmla="*/ 26 w 769"/>
                <a:gd name="T95" fmla="*/ 233 h 735"/>
                <a:gd name="T96" fmla="*/ 45 w 769"/>
                <a:gd name="T97" fmla="*/ 193 h 735"/>
                <a:gd name="T98" fmla="*/ 69 w 769"/>
                <a:gd name="T99" fmla="*/ 156 h 735"/>
                <a:gd name="T100" fmla="*/ 97 w 769"/>
                <a:gd name="T101" fmla="*/ 123 h 735"/>
                <a:gd name="T102" fmla="*/ 129 w 769"/>
                <a:gd name="T103" fmla="*/ 92 h 735"/>
                <a:gd name="T104" fmla="*/ 164 w 769"/>
                <a:gd name="T105" fmla="*/ 65 h 735"/>
                <a:gd name="T106" fmla="*/ 203 w 769"/>
                <a:gd name="T107" fmla="*/ 42 h 735"/>
                <a:gd name="T108" fmla="*/ 244 w 769"/>
                <a:gd name="T109" fmla="*/ 24 h 735"/>
                <a:gd name="T110" fmla="*/ 289 w 769"/>
                <a:gd name="T111" fmla="*/ 11 h 735"/>
                <a:gd name="T112" fmla="*/ 335 w 769"/>
                <a:gd name="T113" fmla="*/ 3 h 735"/>
                <a:gd name="T114" fmla="*/ 383 w 769"/>
                <a:gd name="T115"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9" h="735">
                  <a:moveTo>
                    <a:pt x="383" y="0"/>
                  </a:moveTo>
                  <a:lnTo>
                    <a:pt x="384" y="0"/>
                  </a:lnTo>
                  <a:lnTo>
                    <a:pt x="428" y="2"/>
                  </a:lnTo>
                  <a:lnTo>
                    <a:pt x="471" y="9"/>
                  </a:lnTo>
                  <a:lnTo>
                    <a:pt x="512" y="20"/>
                  </a:lnTo>
                  <a:lnTo>
                    <a:pt x="551" y="36"/>
                  </a:lnTo>
                  <a:lnTo>
                    <a:pt x="589" y="55"/>
                  </a:lnTo>
                  <a:lnTo>
                    <a:pt x="624" y="79"/>
                  </a:lnTo>
                  <a:lnTo>
                    <a:pt x="656" y="108"/>
                  </a:lnTo>
                  <a:lnTo>
                    <a:pt x="685" y="139"/>
                  </a:lnTo>
                  <a:lnTo>
                    <a:pt x="710" y="172"/>
                  </a:lnTo>
                  <a:lnTo>
                    <a:pt x="731" y="208"/>
                  </a:lnTo>
                  <a:lnTo>
                    <a:pt x="748" y="246"/>
                  </a:lnTo>
                  <a:lnTo>
                    <a:pt x="759" y="285"/>
                  </a:lnTo>
                  <a:lnTo>
                    <a:pt x="767" y="326"/>
                  </a:lnTo>
                  <a:lnTo>
                    <a:pt x="769" y="368"/>
                  </a:lnTo>
                  <a:lnTo>
                    <a:pt x="767" y="410"/>
                  </a:lnTo>
                  <a:lnTo>
                    <a:pt x="759" y="451"/>
                  </a:lnTo>
                  <a:lnTo>
                    <a:pt x="747" y="491"/>
                  </a:lnTo>
                  <a:lnTo>
                    <a:pt x="731" y="528"/>
                  </a:lnTo>
                  <a:lnTo>
                    <a:pt x="710" y="564"/>
                  </a:lnTo>
                  <a:lnTo>
                    <a:pt x="685" y="598"/>
                  </a:lnTo>
                  <a:lnTo>
                    <a:pt x="656" y="629"/>
                  </a:lnTo>
                  <a:lnTo>
                    <a:pt x="623" y="656"/>
                  </a:lnTo>
                  <a:lnTo>
                    <a:pt x="589" y="680"/>
                  </a:lnTo>
                  <a:lnTo>
                    <a:pt x="551" y="699"/>
                  </a:lnTo>
                  <a:lnTo>
                    <a:pt x="512" y="715"/>
                  </a:lnTo>
                  <a:lnTo>
                    <a:pt x="470" y="726"/>
                  </a:lnTo>
                  <a:lnTo>
                    <a:pt x="428" y="733"/>
                  </a:lnTo>
                  <a:lnTo>
                    <a:pt x="385" y="735"/>
                  </a:lnTo>
                  <a:lnTo>
                    <a:pt x="382" y="735"/>
                  </a:lnTo>
                  <a:lnTo>
                    <a:pt x="338" y="733"/>
                  </a:lnTo>
                  <a:lnTo>
                    <a:pt x="295" y="725"/>
                  </a:lnTo>
                  <a:lnTo>
                    <a:pt x="254" y="714"/>
                  </a:lnTo>
                  <a:lnTo>
                    <a:pt x="215" y="698"/>
                  </a:lnTo>
                  <a:lnTo>
                    <a:pt x="177" y="678"/>
                  </a:lnTo>
                  <a:lnTo>
                    <a:pt x="142" y="654"/>
                  </a:lnTo>
                  <a:lnTo>
                    <a:pt x="110" y="626"/>
                  </a:lnTo>
                  <a:lnTo>
                    <a:pt x="81" y="595"/>
                  </a:lnTo>
                  <a:lnTo>
                    <a:pt x="57" y="561"/>
                  </a:lnTo>
                  <a:lnTo>
                    <a:pt x="36" y="525"/>
                  </a:lnTo>
                  <a:lnTo>
                    <a:pt x="20" y="487"/>
                  </a:lnTo>
                  <a:lnTo>
                    <a:pt x="8" y="448"/>
                  </a:lnTo>
                  <a:lnTo>
                    <a:pt x="2" y="407"/>
                  </a:lnTo>
                  <a:lnTo>
                    <a:pt x="0" y="365"/>
                  </a:lnTo>
                  <a:lnTo>
                    <a:pt x="3" y="319"/>
                  </a:lnTo>
                  <a:lnTo>
                    <a:pt x="13" y="275"/>
                  </a:lnTo>
                  <a:lnTo>
                    <a:pt x="26" y="233"/>
                  </a:lnTo>
                  <a:lnTo>
                    <a:pt x="45" y="193"/>
                  </a:lnTo>
                  <a:lnTo>
                    <a:pt x="69" y="156"/>
                  </a:lnTo>
                  <a:lnTo>
                    <a:pt x="97" y="123"/>
                  </a:lnTo>
                  <a:lnTo>
                    <a:pt x="129" y="92"/>
                  </a:lnTo>
                  <a:lnTo>
                    <a:pt x="164" y="65"/>
                  </a:lnTo>
                  <a:lnTo>
                    <a:pt x="203" y="42"/>
                  </a:lnTo>
                  <a:lnTo>
                    <a:pt x="244" y="24"/>
                  </a:lnTo>
                  <a:lnTo>
                    <a:pt x="289" y="11"/>
                  </a:lnTo>
                  <a:lnTo>
                    <a:pt x="335" y="3"/>
                  </a:lnTo>
                  <a:lnTo>
                    <a:pt x="3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00" name="Freeform 262">
              <a:extLst>
                <a:ext uri="{FF2B5EF4-FFF2-40B4-BE49-F238E27FC236}">
                  <a16:creationId xmlns:a16="http://schemas.microsoft.com/office/drawing/2014/main" id="{C5359252-7605-C3FE-EEEF-944CD3BD3417}"/>
                </a:ext>
              </a:extLst>
            </p:cNvPr>
            <p:cNvSpPr>
              <a:spLocks/>
            </p:cNvSpPr>
            <p:nvPr/>
          </p:nvSpPr>
          <p:spPr bwMode="auto">
            <a:xfrm>
              <a:off x="4670426" y="2643188"/>
              <a:ext cx="122238" cy="171450"/>
            </a:xfrm>
            <a:custGeom>
              <a:avLst/>
              <a:gdLst>
                <a:gd name="T0" fmla="*/ 756 w 1386"/>
                <a:gd name="T1" fmla="*/ 0 h 1833"/>
                <a:gd name="T2" fmla="*/ 888 w 1386"/>
                <a:gd name="T3" fmla="*/ 13 h 1833"/>
                <a:gd name="T4" fmla="*/ 1007 w 1386"/>
                <a:gd name="T5" fmla="*/ 43 h 1833"/>
                <a:gd name="T6" fmla="*/ 1105 w 1386"/>
                <a:gd name="T7" fmla="*/ 89 h 1833"/>
                <a:gd name="T8" fmla="*/ 1191 w 1386"/>
                <a:gd name="T9" fmla="*/ 152 h 1833"/>
                <a:gd name="T10" fmla="*/ 1264 w 1386"/>
                <a:gd name="T11" fmla="*/ 227 h 1833"/>
                <a:gd name="T12" fmla="*/ 1321 w 1386"/>
                <a:gd name="T13" fmla="*/ 314 h 1833"/>
                <a:gd name="T14" fmla="*/ 1361 w 1386"/>
                <a:gd name="T15" fmla="*/ 411 h 1833"/>
                <a:gd name="T16" fmla="*/ 1382 w 1386"/>
                <a:gd name="T17" fmla="*/ 515 h 1833"/>
                <a:gd name="T18" fmla="*/ 1386 w 1386"/>
                <a:gd name="T19" fmla="*/ 735 h 1833"/>
                <a:gd name="T20" fmla="*/ 1385 w 1386"/>
                <a:gd name="T21" fmla="*/ 1048 h 1833"/>
                <a:gd name="T22" fmla="*/ 1385 w 1386"/>
                <a:gd name="T23" fmla="*/ 1528 h 1833"/>
                <a:gd name="T24" fmla="*/ 1376 w 1386"/>
                <a:gd name="T25" fmla="*/ 1614 h 1833"/>
                <a:gd name="T26" fmla="*/ 1347 w 1386"/>
                <a:gd name="T27" fmla="*/ 1688 h 1833"/>
                <a:gd name="T28" fmla="*/ 1300 w 1386"/>
                <a:gd name="T29" fmla="*/ 1749 h 1833"/>
                <a:gd name="T30" fmla="*/ 1237 w 1386"/>
                <a:gd name="T31" fmla="*/ 1794 h 1833"/>
                <a:gd name="T32" fmla="*/ 1159 w 1386"/>
                <a:gd name="T33" fmla="*/ 1822 h 1833"/>
                <a:gd name="T34" fmla="*/ 1068 w 1386"/>
                <a:gd name="T35" fmla="*/ 1832 h 1833"/>
                <a:gd name="T36" fmla="*/ 317 w 1386"/>
                <a:gd name="T37" fmla="*/ 1832 h 1833"/>
                <a:gd name="T38" fmla="*/ 227 w 1386"/>
                <a:gd name="T39" fmla="*/ 1822 h 1833"/>
                <a:gd name="T40" fmla="*/ 150 w 1386"/>
                <a:gd name="T41" fmla="*/ 1794 h 1833"/>
                <a:gd name="T42" fmla="*/ 87 w 1386"/>
                <a:gd name="T43" fmla="*/ 1749 h 1833"/>
                <a:gd name="T44" fmla="*/ 40 w 1386"/>
                <a:gd name="T45" fmla="*/ 1688 h 1833"/>
                <a:gd name="T46" fmla="*/ 10 w 1386"/>
                <a:gd name="T47" fmla="*/ 1614 h 1833"/>
                <a:gd name="T48" fmla="*/ 0 w 1386"/>
                <a:gd name="T49" fmla="*/ 1527 h 1833"/>
                <a:gd name="T50" fmla="*/ 3 w 1386"/>
                <a:gd name="T51" fmla="*/ 525 h 1833"/>
                <a:gd name="T52" fmla="*/ 25 w 1386"/>
                <a:gd name="T53" fmla="*/ 413 h 1833"/>
                <a:gd name="T54" fmla="*/ 67 w 1386"/>
                <a:gd name="T55" fmla="*/ 311 h 1833"/>
                <a:gd name="T56" fmla="*/ 127 w 1386"/>
                <a:gd name="T57" fmla="*/ 220 h 1833"/>
                <a:gd name="T58" fmla="*/ 204 w 1386"/>
                <a:gd name="T59" fmla="*/ 143 h 1833"/>
                <a:gd name="T60" fmla="*/ 295 w 1386"/>
                <a:gd name="T61" fmla="*/ 81 h 1833"/>
                <a:gd name="T62" fmla="*/ 400 w 1386"/>
                <a:gd name="T63" fmla="*/ 37 h 1833"/>
                <a:gd name="T64" fmla="*/ 517 w 1386"/>
                <a:gd name="T65" fmla="*/ 13 h 1833"/>
                <a:gd name="T66" fmla="*/ 630 w 1386"/>
                <a:gd name="T67" fmla="*/ 2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6" h="1833">
                  <a:moveTo>
                    <a:pt x="692" y="0"/>
                  </a:moveTo>
                  <a:lnTo>
                    <a:pt x="756" y="0"/>
                  </a:lnTo>
                  <a:lnTo>
                    <a:pt x="821" y="4"/>
                  </a:lnTo>
                  <a:lnTo>
                    <a:pt x="888" y="13"/>
                  </a:lnTo>
                  <a:lnTo>
                    <a:pt x="955" y="27"/>
                  </a:lnTo>
                  <a:lnTo>
                    <a:pt x="1007" y="43"/>
                  </a:lnTo>
                  <a:lnTo>
                    <a:pt x="1058" y="64"/>
                  </a:lnTo>
                  <a:lnTo>
                    <a:pt x="1105" y="89"/>
                  </a:lnTo>
                  <a:lnTo>
                    <a:pt x="1150" y="119"/>
                  </a:lnTo>
                  <a:lnTo>
                    <a:pt x="1191" y="152"/>
                  </a:lnTo>
                  <a:lnTo>
                    <a:pt x="1229" y="188"/>
                  </a:lnTo>
                  <a:lnTo>
                    <a:pt x="1264" y="227"/>
                  </a:lnTo>
                  <a:lnTo>
                    <a:pt x="1294" y="270"/>
                  </a:lnTo>
                  <a:lnTo>
                    <a:pt x="1321" y="314"/>
                  </a:lnTo>
                  <a:lnTo>
                    <a:pt x="1344" y="362"/>
                  </a:lnTo>
                  <a:lnTo>
                    <a:pt x="1361" y="411"/>
                  </a:lnTo>
                  <a:lnTo>
                    <a:pt x="1374" y="462"/>
                  </a:lnTo>
                  <a:lnTo>
                    <a:pt x="1382" y="515"/>
                  </a:lnTo>
                  <a:lnTo>
                    <a:pt x="1385" y="569"/>
                  </a:lnTo>
                  <a:lnTo>
                    <a:pt x="1386" y="735"/>
                  </a:lnTo>
                  <a:lnTo>
                    <a:pt x="1386" y="903"/>
                  </a:lnTo>
                  <a:lnTo>
                    <a:pt x="1385" y="1048"/>
                  </a:lnTo>
                  <a:lnTo>
                    <a:pt x="1386" y="1155"/>
                  </a:lnTo>
                  <a:lnTo>
                    <a:pt x="1385" y="1528"/>
                  </a:lnTo>
                  <a:lnTo>
                    <a:pt x="1383" y="1572"/>
                  </a:lnTo>
                  <a:lnTo>
                    <a:pt x="1376" y="1614"/>
                  </a:lnTo>
                  <a:lnTo>
                    <a:pt x="1363" y="1653"/>
                  </a:lnTo>
                  <a:lnTo>
                    <a:pt x="1347" y="1688"/>
                  </a:lnTo>
                  <a:lnTo>
                    <a:pt x="1325" y="1720"/>
                  </a:lnTo>
                  <a:lnTo>
                    <a:pt x="1300" y="1749"/>
                  </a:lnTo>
                  <a:lnTo>
                    <a:pt x="1269" y="1773"/>
                  </a:lnTo>
                  <a:lnTo>
                    <a:pt x="1237" y="1794"/>
                  </a:lnTo>
                  <a:lnTo>
                    <a:pt x="1199" y="1810"/>
                  </a:lnTo>
                  <a:lnTo>
                    <a:pt x="1159" y="1822"/>
                  </a:lnTo>
                  <a:lnTo>
                    <a:pt x="1115" y="1830"/>
                  </a:lnTo>
                  <a:lnTo>
                    <a:pt x="1068" y="1832"/>
                  </a:lnTo>
                  <a:lnTo>
                    <a:pt x="693" y="1833"/>
                  </a:lnTo>
                  <a:lnTo>
                    <a:pt x="317" y="1832"/>
                  </a:lnTo>
                  <a:lnTo>
                    <a:pt x="270" y="1830"/>
                  </a:lnTo>
                  <a:lnTo>
                    <a:pt x="227" y="1822"/>
                  </a:lnTo>
                  <a:lnTo>
                    <a:pt x="186" y="1810"/>
                  </a:lnTo>
                  <a:lnTo>
                    <a:pt x="150" y="1794"/>
                  </a:lnTo>
                  <a:lnTo>
                    <a:pt x="116" y="1773"/>
                  </a:lnTo>
                  <a:lnTo>
                    <a:pt x="87" y="1749"/>
                  </a:lnTo>
                  <a:lnTo>
                    <a:pt x="61" y="1720"/>
                  </a:lnTo>
                  <a:lnTo>
                    <a:pt x="40" y="1688"/>
                  </a:lnTo>
                  <a:lnTo>
                    <a:pt x="23" y="1653"/>
                  </a:lnTo>
                  <a:lnTo>
                    <a:pt x="10" y="1614"/>
                  </a:lnTo>
                  <a:lnTo>
                    <a:pt x="3" y="1572"/>
                  </a:lnTo>
                  <a:lnTo>
                    <a:pt x="0" y="1527"/>
                  </a:lnTo>
                  <a:lnTo>
                    <a:pt x="0" y="585"/>
                  </a:lnTo>
                  <a:lnTo>
                    <a:pt x="3" y="525"/>
                  </a:lnTo>
                  <a:lnTo>
                    <a:pt x="11" y="468"/>
                  </a:lnTo>
                  <a:lnTo>
                    <a:pt x="25" y="413"/>
                  </a:lnTo>
                  <a:lnTo>
                    <a:pt x="43" y="361"/>
                  </a:lnTo>
                  <a:lnTo>
                    <a:pt x="67" y="311"/>
                  </a:lnTo>
                  <a:lnTo>
                    <a:pt x="94" y="264"/>
                  </a:lnTo>
                  <a:lnTo>
                    <a:pt x="127" y="220"/>
                  </a:lnTo>
                  <a:lnTo>
                    <a:pt x="163" y="180"/>
                  </a:lnTo>
                  <a:lnTo>
                    <a:pt x="204" y="143"/>
                  </a:lnTo>
                  <a:lnTo>
                    <a:pt x="248" y="110"/>
                  </a:lnTo>
                  <a:lnTo>
                    <a:pt x="295" y="81"/>
                  </a:lnTo>
                  <a:lnTo>
                    <a:pt x="347" y="57"/>
                  </a:lnTo>
                  <a:lnTo>
                    <a:pt x="400" y="37"/>
                  </a:lnTo>
                  <a:lnTo>
                    <a:pt x="458" y="22"/>
                  </a:lnTo>
                  <a:lnTo>
                    <a:pt x="517" y="13"/>
                  </a:lnTo>
                  <a:lnTo>
                    <a:pt x="572" y="7"/>
                  </a:lnTo>
                  <a:lnTo>
                    <a:pt x="630" y="2"/>
                  </a:lnTo>
                  <a:lnTo>
                    <a:pt x="6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01" name="Freeform 263">
              <a:extLst>
                <a:ext uri="{FF2B5EF4-FFF2-40B4-BE49-F238E27FC236}">
                  <a16:creationId xmlns:a16="http://schemas.microsoft.com/office/drawing/2014/main" id="{6EFE5824-C4AF-AADF-EC41-7977690380A0}"/>
                </a:ext>
              </a:extLst>
            </p:cNvPr>
            <p:cNvSpPr>
              <a:spLocks/>
            </p:cNvSpPr>
            <p:nvPr/>
          </p:nvSpPr>
          <p:spPr bwMode="auto">
            <a:xfrm>
              <a:off x="4575473" y="2659063"/>
              <a:ext cx="88900" cy="155575"/>
            </a:xfrm>
            <a:custGeom>
              <a:avLst/>
              <a:gdLst>
                <a:gd name="T0" fmla="*/ 651 w 1015"/>
                <a:gd name="T1" fmla="*/ 0 h 1662"/>
                <a:gd name="T2" fmla="*/ 713 w 1015"/>
                <a:gd name="T3" fmla="*/ 1 h 1662"/>
                <a:gd name="T4" fmla="*/ 773 w 1015"/>
                <a:gd name="T5" fmla="*/ 8 h 1662"/>
                <a:gd name="T6" fmla="*/ 832 w 1015"/>
                <a:gd name="T7" fmla="*/ 18 h 1662"/>
                <a:gd name="T8" fmla="*/ 888 w 1015"/>
                <a:gd name="T9" fmla="*/ 33 h 1662"/>
                <a:gd name="T10" fmla="*/ 943 w 1015"/>
                <a:gd name="T11" fmla="*/ 52 h 1662"/>
                <a:gd name="T12" fmla="*/ 978 w 1015"/>
                <a:gd name="T13" fmla="*/ 66 h 1662"/>
                <a:gd name="T14" fmla="*/ 961 w 1015"/>
                <a:gd name="T15" fmla="*/ 99 h 1662"/>
                <a:gd name="T16" fmla="*/ 939 w 1015"/>
                <a:gd name="T17" fmla="*/ 146 h 1662"/>
                <a:gd name="T18" fmla="*/ 923 w 1015"/>
                <a:gd name="T19" fmla="*/ 195 h 1662"/>
                <a:gd name="T20" fmla="*/ 909 w 1015"/>
                <a:gd name="T21" fmla="*/ 246 h 1662"/>
                <a:gd name="T22" fmla="*/ 901 w 1015"/>
                <a:gd name="T23" fmla="*/ 299 h 1662"/>
                <a:gd name="T24" fmla="*/ 896 w 1015"/>
                <a:gd name="T25" fmla="*/ 354 h 1662"/>
                <a:gd name="T26" fmla="*/ 891 w 1015"/>
                <a:gd name="T27" fmla="*/ 555 h 1662"/>
                <a:gd name="T28" fmla="*/ 889 w 1015"/>
                <a:gd name="T29" fmla="*/ 758 h 1662"/>
                <a:gd name="T30" fmla="*/ 889 w 1015"/>
                <a:gd name="T31" fmla="*/ 960 h 1662"/>
                <a:gd name="T32" fmla="*/ 890 w 1015"/>
                <a:gd name="T33" fmla="*/ 1159 h 1662"/>
                <a:gd name="T34" fmla="*/ 891 w 1015"/>
                <a:gd name="T35" fmla="*/ 1378 h 1662"/>
                <a:gd name="T36" fmla="*/ 893 w 1015"/>
                <a:gd name="T37" fmla="*/ 1419 h 1662"/>
                <a:gd name="T38" fmla="*/ 901 w 1015"/>
                <a:gd name="T39" fmla="*/ 1460 h 1662"/>
                <a:gd name="T40" fmla="*/ 912 w 1015"/>
                <a:gd name="T41" fmla="*/ 1499 h 1662"/>
                <a:gd name="T42" fmla="*/ 927 w 1015"/>
                <a:gd name="T43" fmla="*/ 1537 h 1662"/>
                <a:gd name="T44" fmla="*/ 947 w 1015"/>
                <a:gd name="T45" fmla="*/ 1573 h 1662"/>
                <a:gd name="T46" fmla="*/ 971 w 1015"/>
                <a:gd name="T47" fmla="*/ 1606 h 1662"/>
                <a:gd name="T48" fmla="*/ 1015 w 1015"/>
                <a:gd name="T49" fmla="*/ 1661 h 1662"/>
                <a:gd name="T50" fmla="*/ 750 w 1015"/>
                <a:gd name="T51" fmla="*/ 1662 h 1662"/>
                <a:gd name="T52" fmla="*/ 575 w 1015"/>
                <a:gd name="T53" fmla="*/ 1662 h 1662"/>
                <a:gd name="T54" fmla="*/ 310 w 1015"/>
                <a:gd name="T55" fmla="*/ 1661 h 1662"/>
                <a:gd name="T56" fmla="*/ 266 w 1015"/>
                <a:gd name="T57" fmla="*/ 1658 h 1662"/>
                <a:gd name="T58" fmla="*/ 225 w 1015"/>
                <a:gd name="T59" fmla="*/ 1651 h 1662"/>
                <a:gd name="T60" fmla="*/ 186 w 1015"/>
                <a:gd name="T61" fmla="*/ 1640 h 1662"/>
                <a:gd name="T62" fmla="*/ 151 w 1015"/>
                <a:gd name="T63" fmla="*/ 1625 h 1662"/>
                <a:gd name="T64" fmla="*/ 118 w 1015"/>
                <a:gd name="T65" fmla="*/ 1606 h 1662"/>
                <a:gd name="T66" fmla="*/ 89 w 1015"/>
                <a:gd name="T67" fmla="*/ 1583 h 1662"/>
                <a:gd name="T68" fmla="*/ 64 w 1015"/>
                <a:gd name="T69" fmla="*/ 1557 h 1662"/>
                <a:gd name="T70" fmla="*/ 43 w 1015"/>
                <a:gd name="T71" fmla="*/ 1528 h 1662"/>
                <a:gd name="T72" fmla="*/ 26 w 1015"/>
                <a:gd name="T73" fmla="*/ 1495 h 1662"/>
                <a:gd name="T74" fmla="*/ 14 w 1015"/>
                <a:gd name="T75" fmla="*/ 1460 h 1662"/>
                <a:gd name="T76" fmla="*/ 6 w 1015"/>
                <a:gd name="T77" fmla="*/ 1422 h 1662"/>
                <a:gd name="T78" fmla="*/ 3 w 1015"/>
                <a:gd name="T79" fmla="*/ 1382 h 1662"/>
                <a:gd name="T80" fmla="*/ 2 w 1015"/>
                <a:gd name="T81" fmla="*/ 1248 h 1662"/>
                <a:gd name="T82" fmla="*/ 1 w 1015"/>
                <a:gd name="T83" fmla="*/ 1120 h 1662"/>
                <a:gd name="T84" fmla="*/ 0 w 1015"/>
                <a:gd name="T85" fmla="*/ 996 h 1662"/>
                <a:gd name="T86" fmla="*/ 0 w 1015"/>
                <a:gd name="T87" fmla="*/ 875 h 1662"/>
                <a:gd name="T88" fmla="*/ 1 w 1015"/>
                <a:gd name="T89" fmla="*/ 758 h 1662"/>
                <a:gd name="T90" fmla="*/ 3 w 1015"/>
                <a:gd name="T91" fmla="*/ 641 h 1662"/>
                <a:gd name="T92" fmla="*/ 5 w 1015"/>
                <a:gd name="T93" fmla="*/ 525 h 1662"/>
                <a:gd name="T94" fmla="*/ 10 w 1015"/>
                <a:gd name="T95" fmla="*/ 470 h 1662"/>
                <a:gd name="T96" fmla="*/ 21 w 1015"/>
                <a:gd name="T97" fmla="*/ 416 h 1662"/>
                <a:gd name="T98" fmla="*/ 39 w 1015"/>
                <a:gd name="T99" fmla="*/ 364 h 1662"/>
                <a:gd name="T100" fmla="*/ 61 w 1015"/>
                <a:gd name="T101" fmla="*/ 314 h 1662"/>
                <a:gd name="T102" fmla="*/ 89 w 1015"/>
                <a:gd name="T103" fmla="*/ 266 h 1662"/>
                <a:gd name="T104" fmla="*/ 121 w 1015"/>
                <a:gd name="T105" fmla="*/ 222 h 1662"/>
                <a:gd name="T106" fmla="*/ 158 w 1015"/>
                <a:gd name="T107" fmla="*/ 180 h 1662"/>
                <a:gd name="T108" fmla="*/ 199 w 1015"/>
                <a:gd name="T109" fmla="*/ 142 h 1662"/>
                <a:gd name="T110" fmla="*/ 244 w 1015"/>
                <a:gd name="T111" fmla="*/ 108 h 1662"/>
                <a:gd name="T112" fmla="*/ 292 w 1015"/>
                <a:gd name="T113" fmla="*/ 78 h 1662"/>
                <a:gd name="T114" fmla="*/ 344 w 1015"/>
                <a:gd name="T115" fmla="*/ 54 h 1662"/>
                <a:gd name="T116" fmla="*/ 398 w 1015"/>
                <a:gd name="T117" fmla="*/ 34 h 1662"/>
                <a:gd name="T118" fmla="*/ 455 w 1015"/>
                <a:gd name="T119" fmla="*/ 20 h 1662"/>
                <a:gd name="T120" fmla="*/ 523 w 1015"/>
                <a:gd name="T121" fmla="*/ 9 h 1662"/>
                <a:gd name="T122" fmla="*/ 588 w 1015"/>
                <a:gd name="T123" fmla="*/ 2 h 1662"/>
                <a:gd name="T124" fmla="*/ 651 w 1015"/>
                <a:gd name="T125" fmla="*/ 0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5" h="1662">
                  <a:moveTo>
                    <a:pt x="651" y="0"/>
                  </a:moveTo>
                  <a:lnTo>
                    <a:pt x="713" y="1"/>
                  </a:lnTo>
                  <a:lnTo>
                    <a:pt x="773" y="8"/>
                  </a:lnTo>
                  <a:lnTo>
                    <a:pt x="832" y="18"/>
                  </a:lnTo>
                  <a:lnTo>
                    <a:pt x="888" y="33"/>
                  </a:lnTo>
                  <a:lnTo>
                    <a:pt x="943" y="52"/>
                  </a:lnTo>
                  <a:lnTo>
                    <a:pt x="978" y="66"/>
                  </a:lnTo>
                  <a:lnTo>
                    <a:pt x="961" y="99"/>
                  </a:lnTo>
                  <a:lnTo>
                    <a:pt x="939" y="146"/>
                  </a:lnTo>
                  <a:lnTo>
                    <a:pt x="923" y="195"/>
                  </a:lnTo>
                  <a:lnTo>
                    <a:pt x="909" y="246"/>
                  </a:lnTo>
                  <a:lnTo>
                    <a:pt x="901" y="299"/>
                  </a:lnTo>
                  <a:lnTo>
                    <a:pt x="896" y="354"/>
                  </a:lnTo>
                  <a:lnTo>
                    <a:pt x="891" y="555"/>
                  </a:lnTo>
                  <a:lnTo>
                    <a:pt x="889" y="758"/>
                  </a:lnTo>
                  <a:lnTo>
                    <a:pt x="889" y="960"/>
                  </a:lnTo>
                  <a:lnTo>
                    <a:pt x="890" y="1159"/>
                  </a:lnTo>
                  <a:lnTo>
                    <a:pt x="891" y="1378"/>
                  </a:lnTo>
                  <a:lnTo>
                    <a:pt x="893" y="1419"/>
                  </a:lnTo>
                  <a:lnTo>
                    <a:pt x="901" y="1460"/>
                  </a:lnTo>
                  <a:lnTo>
                    <a:pt x="912" y="1499"/>
                  </a:lnTo>
                  <a:lnTo>
                    <a:pt x="927" y="1537"/>
                  </a:lnTo>
                  <a:lnTo>
                    <a:pt x="947" y="1573"/>
                  </a:lnTo>
                  <a:lnTo>
                    <a:pt x="971" y="1606"/>
                  </a:lnTo>
                  <a:lnTo>
                    <a:pt x="1015" y="1661"/>
                  </a:lnTo>
                  <a:lnTo>
                    <a:pt x="750" y="1662"/>
                  </a:lnTo>
                  <a:lnTo>
                    <a:pt x="575" y="1662"/>
                  </a:lnTo>
                  <a:lnTo>
                    <a:pt x="310" y="1661"/>
                  </a:lnTo>
                  <a:lnTo>
                    <a:pt x="266" y="1658"/>
                  </a:lnTo>
                  <a:lnTo>
                    <a:pt x="225" y="1651"/>
                  </a:lnTo>
                  <a:lnTo>
                    <a:pt x="186" y="1640"/>
                  </a:lnTo>
                  <a:lnTo>
                    <a:pt x="151" y="1625"/>
                  </a:lnTo>
                  <a:lnTo>
                    <a:pt x="118" y="1606"/>
                  </a:lnTo>
                  <a:lnTo>
                    <a:pt x="89" y="1583"/>
                  </a:lnTo>
                  <a:lnTo>
                    <a:pt x="64" y="1557"/>
                  </a:lnTo>
                  <a:lnTo>
                    <a:pt x="43" y="1528"/>
                  </a:lnTo>
                  <a:lnTo>
                    <a:pt x="26" y="1495"/>
                  </a:lnTo>
                  <a:lnTo>
                    <a:pt x="14" y="1460"/>
                  </a:lnTo>
                  <a:lnTo>
                    <a:pt x="6" y="1422"/>
                  </a:lnTo>
                  <a:lnTo>
                    <a:pt x="3" y="1382"/>
                  </a:lnTo>
                  <a:lnTo>
                    <a:pt x="2" y="1248"/>
                  </a:lnTo>
                  <a:lnTo>
                    <a:pt x="1" y="1120"/>
                  </a:lnTo>
                  <a:lnTo>
                    <a:pt x="0" y="996"/>
                  </a:lnTo>
                  <a:lnTo>
                    <a:pt x="0" y="875"/>
                  </a:lnTo>
                  <a:lnTo>
                    <a:pt x="1" y="758"/>
                  </a:lnTo>
                  <a:lnTo>
                    <a:pt x="3" y="641"/>
                  </a:lnTo>
                  <a:lnTo>
                    <a:pt x="5" y="525"/>
                  </a:lnTo>
                  <a:lnTo>
                    <a:pt x="10" y="470"/>
                  </a:lnTo>
                  <a:lnTo>
                    <a:pt x="21" y="416"/>
                  </a:lnTo>
                  <a:lnTo>
                    <a:pt x="39" y="364"/>
                  </a:lnTo>
                  <a:lnTo>
                    <a:pt x="61" y="314"/>
                  </a:lnTo>
                  <a:lnTo>
                    <a:pt x="89" y="266"/>
                  </a:lnTo>
                  <a:lnTo>
                    <a:pt x="121" y="222"/>
                  </a:lnTo>
                  <a:lnTo>
                    <a:pt x="158" y="180"/>
                  </a:lnTo>
                  <a:lnTo>
                    <a:pt x="199" y="142"/>
                  </a:lnTo>
                  <a:lnTo>
                    <a:pt x="244" y="108"/>
                  </a:lnTo>
                  <a:lnTo>
                    <a:pt x="292" y="78"/>
                  </a:lnTo>
                  <a:lnTo>
                    <a:pt x="344" y="54"/>
                  </a:lnTo>
                  <a:lnTo>
                    <a:pt x="398" y="34"/>
                  </a:lnTo>
                  <a:lnTo>
                    <a:pt x="455" y="20"/>
                  </a:lnTo>
                  <a:lnTo>
                    <a:pt x="523" y="9"/>
                  </a:lnTo>
                  <a:lnTo>
                    <a:pt x="588" y="2"/>
                  </a:lnTo>
                  <a:lnTo>
                    <a:pt x="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02" name="Freeform 264">
              <a:extLst>
                <a:ext uri="{FF2B5EF4-FFF2-40B4-BE49-F238E27FC236}">
                  <a16:creationId xmlns:a16="http://schemas.microsoft.com/office/drawing/2014/main" id="{E9CBFD29-47E2-3461-5D13-3988B1FED966}"/>
                </a:ext>
              </a:extLst>
            </p:cNvPr>
            <p:cNvSpPr>
              <a:spLocks/>
            </p:cNvSpPr>
            <p:nvPr/>
          </p:nvSpPr>
          <p:spPr bwMode="auto">
            <a:xfrm>
              <a:off x="4798716" y="2581276"/>
              <a:ext cx="66675" cy="68263"/>
            </a:xfrm>
            <a:custGeom>
              <a:avLst/>
              <a:gdLst>
                <a:gd name="T0" fmla="*/ 387 w 769"/>
                <a:gd name="T1" fmla="*/ 0 h 735"/>
                <a:gd name="T2" fmla="*/ 435 w 769"/>
                <a:gd name="T3" fmla="*/ 3 h 735"/>
                <a:gd name="T4" fmla="*/ 482 w 769"/>
                <a:gd name="T5" fmla="*/ 11 h 735"/>
                <a:gd name="T6" fmla="*/ 526 w 769"/>
                <a:gd name="T7" fmla="*/ 25 h 735"/>
                <a:gd name="T8" fmla="*/ 568 w 769"/>
                <a:gd name="T9" fmla="*/ 43 h 735"/>
                <a:gd name="T10" fmla="*/ 605 w 769"/>
                <a:gd name="T11" fmla="*/ 66 h 735"/>
                <a:gd name="T12" fmla="*/ 641 w 769"/>
                <a:gd name="T13" fmla="*/ 93 h 735"/>
                <a:gd name="T14" fmla="*/ 672 w 769"/>
                <a:gd name="T15" fmla="*/ 123 h 735"/>
                <a:gd name="T16" fmla="*/ 701 w 769"/>
                <a:gd name="T17" fmla="*/ 157 h 735"/>
                <a:gd name="T18" fmla="*/ 724 w 769"/>
                <a:gd name="T19" fmla="*/ 194 h 735"/>
                <a:gd name="T20" fmla="*/ 744 w 769"/>
                <a:gd name="T21" fmla="*/ 234 h 735"/>
                <a:gd name="T22" fmla="*/ 757 w 769"/>
                <a:gd name="T23" fmla="*/ 276 h 735"/>
                <a:gd name="T24" fmla="*/ 766 w 769"/>
                <a:gd name="T25" fmla="*/ 320 h 735"/>
                <a:gd name="T26" fmla="*/ 769 w 769"/>
                <a:gd name="T27" fmla="*/ 366 h 735"/>
                <a:gd name="T28" fmla="*/ 767 w 769"/>
                <a:gd name="T29" fmla="*/ 408 h 735"/>
                <a:gd name="T30" fmla="*/ 760 w 769"/>
                <a:gd name="T31" fmla="*/ 449 h 735"/>
                <a:gd name="T32" fmla="*/ 749 w 769"/>
                <a:gd name="T33" fmla="*/ 488 h 735"/>
                <a:gd name="T34" fmla="*/ 732 w 769"/>
                <a:gd name="T35" fmla="*/ 526 h 735"/>
                <a:gd name="T36" fmla="*/ 712 w 769"/>
                <a:gd name="T37" fmla="*/ 562 h 735"/>
                <a:gd name="T38" fmla="*/ 687 w 769"/>
                <a:gd name="T39" fmla="*/ 596 h 735"/>
                <a:gd name="T40" fmla="*/ 659 w 769"/>
                <a:gd name="T41" fmla="*/ 627 h 735"/>
                <a:gd name="T42" fmla="*/ 625 w 769"/>
                <a:gd name="T43" fmla="*/ 655 h 735"/>
                <a:gd name="T44" fmla="*/ 591 w 769"/>
                <a:gd name="T45" fmla="*/ 679 h 735"/>
                <a:gd name="T46" fmla="*/ 553 w 769"/>
                <a:gd name="T47" fmla="*/ 699 h 735"/>
                <a:gd name="T48" fmla="*/ 513 w 769"/>
                <a:gd name="T49" fmla="*/ 714 h 735"/>
                <a:gd name="T50" fmla="*/ 472 w 769"/>
                <a:gd name="T51" fmla="*/ 726 h 735"/>
                <a:gd name="T52" fmla="*/ 429 w 769"/>
                <a:gd name="T53" fmla="*/ 733 h 735"/>
                <a:gd name="T54" fmla="*/ 385 w 769"/>
                <a:gd name="T55" fmla="*/ 735 h 735"/>
                <a:gd name="T56" fmla="*/ 384 w 769"/>
                <a:gd name="T57" fmla="*/ 735 h 735"/>
                <a:gd name="T58" fmla="*/ 340 w 769"/>
                <a:gd name="T59" fmla="*/ 733 h 735"/>
                <a:gd name="T60" fmla="*/ 299 w 769"/>
                <a:gd name="T61" fmla="*/ 726 h 735"/>
                <a:gd name="T62" fmla="*/ 257 w 769"/>
                <a:gd name="T63" fmla="*/ 715 h 735"/>
                <a:gd name="T64" fmla="*/ 218 w 769"/>
                <a:gd name="T65" fmla="*/ 699 h 735"/>
                <a:gd name="T66" fmla="*/ 180 w 769"/>
                <a:gd name="T67" fmla="*/ 679 h 735"/>
                <a:gd name="T68" fmla="*/ 145 w 769"/>
                <a:gd name="T69" fmla="*/ 656 h 735"/>
                <a:gd name="T70" fmla="*/ 112 w 769"/>
                <a:gd name="T71" fmla="*/ 628 h 735"/>
                <a:gd name="T72" fmla="*/ 84 w 769"/>
                <a:gd name="T73" fmla="*/ 597 h 735"/>
                <a:gd name="T74" fmla="*/ 59 w 769"/>
                <a:gd name="T75" fmla="*/ 563 h 735"/>
                <a:gd name="T76" fmla="*/ 38 w 769"/>
                <a:gd name="T77" fmla="*/ 527 h 735"/>
                <a:gd name="T78" fmla="*/ 22 w 769"/>
                <a:gd name="T79" fmla="*/ 489 h 735"/>
                <a:gd name="T80" fmla="*/ 10 w 769"/>
                <a:gd name="T81" fmla="*/ 450 h 735"/>
                <a:gd name="T82" fmla="*/ 3 w 769"/>
                <a:gd name="T83" fmla="*/ 409 h 735"/>
                <a:gd name="T84" fmla="*/ 0 w 769"/>
                <a:gd name="T85" fmla="*/ 367 h 735"/>
                <a:gd name="T86" fmla="*/ 3 w 769"/>
                <a:gd name="T87" fmla="*/ 325 h 735"/>
                <a:gd name="T88" fmla="*/ 11 w 769"/>
                <a:gd name="T89" fmla="*/ 284 h 735"/>
                <a:gd name="T90" fmla="*/ 22 w 769"/>
                <a:gd name="T91" fmla="*/ 245 h 735"/>
                <a:gd name="T92" fmla="*/ 39 w 769"/>
                <a:gd name="T93" fmla="*/ 207 h 735"/>
                <a:gd name="T94" fmla="*/ 60 w 769"/>
                <a:gd name="T95" fmla="*/ 171 h 735"/>
                <a:gd name="T96" fmla="*/ 85 w 769"/>
                <a:gd name="T97" fmla="*/ 137 h 735"/>
                <a:gd name="T98" fmla="*/ 114 w 769"/>
                <a:gd name="T99" fmla="*/ 106 h 735"/>
                <a:gd name="T100" fmla="*/ 147 w 769"/>
                <a:gd name="T101" fmla="*/ 78 h 735"/>
                <a:gd name="T102" fmla="*/ 181 w 769"/>
                <a:gd name="T103" fmla="*/ 55 h 735"/>
                <a:gd name="T104" fmla="*/ 219 w 769"/>
                <a:gd name="T105" fmla="*/ 35 h 735"/>
                <a:gd name="T106" fmla="*/ 258 w 769"/>
                <a:gd name="T107" fmla="*/ 20 h 735"/>
                <a:gd name="T108" fmla="*/ 300 w 769"/>
                <a:gd name="T109" fmla="*/ 9 h 735"/>
                <a:gd name="T110" fmla="*/ 343 w 769"/>
                <a:gd name="T111" fmla="*/ 2 h 735"/>
                <a:gd name="T112" fmla="*/ 387 w 769"/>
                <a:gd name="T113"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9" h="735">
                  <a:moveTo>
                    <a:pt x="387" y="0"/>
                  </a:moveTo>
                  <a:lnTo>
                    <a:pt x="435" y="3"/>
                  </a:lnTo>
                  <a:lnTo>
                    <a:pt x="482" y="11"/>
                  </a:lnTo>
                  <a:lnTo>
                    <a:pt x="526" y="25"/>
                  </a:lnTo>
                  <a:lnTo>
                    <a:pt x="568" y="43"/>
                  </a:lnTo>
                  <a:lnTo>
                    <a:pt x="605" y="66"/>
                  </a:lnTo>
                  <a:lnTo>
                    <a:pt x="641" y="93"/>
                  </a:lnTo>
                  <a:lnTo>
                    <a:pt x="672" y="123"/>
                  </a:lnTo>
                  <a:lnTo>
                    <a:pt x="701" y="157"/>
                  </a:lnTo>
                  <a:lnTo>
                    <a:pt x="724" y="194"/>
                  </a:lnTo>
                  <a:lnTo>
                    <a:pt x="744" y="234"/>
                  </a:lnTo>
                  <a:lnTo>
                    <a:pt x="757" y="276"/>
                  </a:lnTo>
                  <a:lnTo>
                    <a:pt x="766" y="320"/>
                  </a:lnTo>
                  <a:lnTo>
                    <a:pt x="769" y="366"/>
                  </a:lnTo>
                  <a:lnTo>
                    <a:pt x="767" y="408"/>
                  </a:lnTo>
                  <a:lnTo>
                    <a:pt x="760" y="449"/>
                  </a:lnTo>
                  <a:lnTo>
                    <a:pt x="749" y="488"/>
                  </a:lnTo>
                  <a:lnTo>
                    <a:pt x="732" y="526"/>
                  </a:lnTo>
                  <a:lnTo>
                    <a:pt x="712" y="562"/>
                  </a:lnTo>
                  <a:lnTo>
                    <a:pt x="687" y="596"/>
                  </a:lnTo>
                  <a:lnTo>
                    <a:pt x="659" y="627"/>
                  </a:lnTo>
                  <a:lnTo>
                    <a:pt x="625" y="655"/>
                  </a:lnTo>
                  <a:lnTo>
                    <a:pt x="591" y="679"/>
                  </a:lnTo>
                  <a:lnTo>
                    <a:pt x="553" y="699"/>
                  </a:lnTo>
                  <a:lnTo>
                    <a:pt x="513" y="714"/>
                  </a:lnTo>
                  <a:lnTo>
                    <a:pt x="472" y="726"/>
                  </a:lnTo>
                  <a:lnTo>
                    <a:pt x="429" y="733"/>
                  </a:lnTo>
                  <a:lnTo>
                    <a:pt x="385" y="735"/>
                  </a:lnTo>
                  <a:lnTo>
                    <a:pt x="384" y="735"/>
                  </a:lnTo>
                  <a:lnTo>
                    <a:pt x="340" y="733"/>
                  </a:lnTo>
                  <a:lnTo>
                    <a:pt x="299" y="726"/>
                  </a:lnTo>
                  <a:lnTo>
                    <a:pt x="257" y="715"/>
                  </a:lnTo>
                  <a:lnTo>
                    <a:pt x="218" y="699"/>
                  </a:lnTo>
                  <a:lnTo>
                    <a:pt x="180" y="679"/>
                  </a:lnTo>
                  <a:lnTo>
                    <a:pt x="145" y="656"/>
                  </a:lnTo>
                  <a:lnTo>
                    <a:pt x="112" y="628"/>
                  </a:lnTo>
                  <a:lnTo>
                    <a:pt x="84" y="597"/>
                  </a:lnTo>
                  <a:lnTo>
                    <a:pt x="59" y="563"/>
                  </a:lnTo>
                  <a:lnTo>
                    <a:pt x="38" y="527"/>
                  </a:lnTo>
                  <a:lnTo>
                    <a:pt x="22" y="489"/>
                  </a:lnTo>
                  <a:lnTo>
                    <a:pt x="10" y="450"/>
                  </a:lnTo>
                  <a:lnTo>
                    <a:pt x="3" y="409"/>
                  </a:lnTo>
                  <a:lnTo>
                    <a:pt x="0" y="367"/>
                  </a:lnTo>
                  <a:lnTo>
                    <a:pt x="3" y="325"/>
                  </a:lnTo>
                  <a:lnTo>
                    <a:pt x="11" y="284"/>
                  </a:lnTo>
                  <a:lnTo>
                    <a:pt x="22" y="245"/>
                  </a:lnTo>
                  <a:lnTo>
                    <a:pt x="39" y="207"/>
                  </a:lnTo>
                  <a:lnTo>
                    <a:pt x="60" y="171"/>
                  </a:lnTo>
                  <a:lnTo>
                    <a:pt x="85" y="137"/>
                  </a:lnTo>
                  <a:lnTo>
                    <a:pt x="114" y="106"/>
                  </a:lnTo>
                  <a:lnTo>
                    <a:pt x="147" y="78"/>
                  </a:lnTo>
                  <a:lnTo>
                    <a:pt x="181" y="55"/>
                  </a:lnTo>
                  <a:lnTo>
                    <a:pt x="219" y="35"/>
                  </a:lnTo>
                  <a:lnTo>
                    <a:pt x="258" y="20"/>
                  </a:lnTo>
                  <a:lnTo>
                    <a:pt x="300" y="9"/>
                  </a:lnTo>
                  <a:lnTo>
                    <a:pt x="343" y="2"/>
                  </a:lnTo>
                  <a:lnTo>
                    <a:pt x="3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03" name="Freeform 265">
              <a:extLst>
                <a:ext uri="{FF2B5EF4-FFF2-40B4-BE49-F238E27FC236}">
                  <a16:creationId xmlns:a16="http://schemas.microsoft.com/office/drawing/2014/main" id="{AB1E208A-AD51-FB88-7CF8-DCD564BEB6B9}"/>
                </a:ext>
              </a:extLst>
            </p:cNvPr>
            <p:cNvSpPr>
              <a:spLocks/>
            </p:cNvSpPr>
            <p:nvPr/>
          </p:nvSpPr>
          <p:spPr bwMode="auto">
            <a:xfrm>
              <a:off x="4798716" y="2659063"/>
              <a:ext cx="90488" cy="155575"/>
            </a:xfrm>
            <a:custGeom>
              <a:avLst/>
              <a:gdLst>
                <a:gd name="T0" fmla="*/ 358 w 1021"/>
                <a:gd name="T1" fmla="*/ 0 h 1661"/>
                <a:gd name="T2" fmla="*/ 413 w 1021"/>
                <a:gd name="T3" fmla="*/ 1 h 1661"/>
                <a:gd name="T4" fmla="*/ 468 w 1021"/>
                <a:gd name="T5" fmla="*/ 5 h 1661"/>
                <a:gd name="T6" fmla="*/ 519 w 1021"/>
                <a:gd name="T7" fmla="*/ 9 h 1661"/>
                <a:gd name="T8" fmla="*/ 576 w 1021"/>
                <a:gd name="T9" fmla="*/ 18 h 1661"/>
                <a:gd name="T10" fmla="*/ 629 w 1021"/>
                <a:gd name="T11" fmla="*/ 33 h 1661"/>
                <a:gd name="T12" fmla="*/ 681 w 1021"/>
                <a:gd name="T13" fmla="*/ 53 h 1661"/>
                <a:gd name="T14" fmla="*/ 732 w 1021"/>
                <a:gd name="T15" fmla="*/ 78 h 1661"/>
                <a:gd name="T16" fmla="*/ 779 w 1021"/>
                <a:gd name="T17" fmla="*/ 108 h 1661"/>
                <a:gd name="T18" fmla="*/ 823 w 1021"/>
                <a:gd name="T19" fmla="*/ 141 h 1661"/>
                <a:gd name="T20" fmla="*/ 864 w 1021"/>
                <a:gd name="T21" fmla="*/ 179 h 1661"/>
                <a:gd name="T22" fmla="*/ 900 w 1021"/>
                <a:gd name="T23" fmla="*/ 220 h 1661"/>
                <a:gd name="T24" fmla="*/ 933 w 1021"/>
                <a:gd name="T25" fmla="*/ 263 h 1661"/>
                <a:gd name="T26" fmla="*/ 960 w 1021"/>
                <a:gd name="T27" fmla="*/ 310 h 1661"/>
                <a:gd name="T28" fmla="*/ 983 w 1021"/>
                <a:gd name="T29" fmla="*/ 358 h 1661"/>
                <a:gd name="T30" fmla="*/ 1000 w 1021"/>
                <a:gd name="T31" fmla="*/ 408 h 1661"/>
                <a:gd name="T32" fmla="*/ 1011 w 1021"/>
                <a:gd name="T33" fmla="*/ 459 h 1661"/>
                <a:gd name="T34" fmla="*/ 1015 w 1021"/>
                <a:gd name="T35" fmla="*/ 511 h 1661"/>
                <a:gd name="T36" fmla="*/ 1020 w 1021"/>
                <a:gd name="T37" fmla="*/ 749 h 1661"/>
                <a:gd name="T38" fmla="*/ 1021 w 1021"/>
                <a:gd name="T39" fmla="*/ 986 h 1661"/>
                <a:gd name="T40" fmla="*/ 1020 w 1021"/>
                <a:gd name="T41" fmla="*/ 1221 h 1661"/>
                <a:gd name="T42" fmla="*/ 1019 w 1021"/>
                <a:gd name="T43" fmla="*/ 1380 h 1661"/>
                <a:gd name="T44" fmla="*/ 1018 w 1021"/>
                <a:gd name="T45" fmla="*/ 1410 h 1661"/>
                <a:gd name="T46" fmla="*/ 1012 w 1021"/>
                <a:gd name="T47" fmla="*/ 1439 h 1661"/>
                <a:gd name="T48" fmla="*/ 1003 w 1021"/>
                <a:gd name="T49" fmla="*/ 1468 h 1661"/>
                <a:gd name="T50" fmla="*/ 991 w 1021"/>
                <a:gd name="T51" fmla="*/ 1496 h 1661"/>
                <a:gd name="T52" fmla="*/ 973 w 1021"/>
                <a:gd name="T53" fmla="*/ 1531 h 1661"/>
                <a:gd name="T54" fmla="*/ 949 w 1021"/>
                <a:gd name="T55" fmla="*/ 1561 h 1661"/>
                <a:gd name="T56" fmla="*/ 923 w 1021"/>
                <a:gd name="T57" fmla="*/ 1587 h 1661"/>
                <a:gd name="T58" fmla="*/ 895 w 1021"/>
                <a:gd name="T59" fmla="*/ 1610 h 1661"/>
                <a:gd name="T60" fmla="*/ 863 w 1021"/>
                <a:gd name="T61" fmla="*/ 1628 h 1661"/>
                <a:gd name="T62" fmla="*/ 828 w 1021"/>
                <a:gd name="T63" fmla="*/ 1642 h 1661"/>
                <a:gd name="T64" fmla="*/ 790 w 1021"/>
                <a:gd name="T65" fmla="*/ 1652 h 1661"/>
                <a:gd name="T66" fmla="*/ 749 w 1021"/>
                <a:gd name="T67" fmla="*/ 1658 h 1661"/>
                <a:gd name="T68" fmla="*/ 705 w 1021"/>
                <a:gd name="T69" fmla="*/ 1661 h 1661"/>
                <a:gd name="T70" fmla="*/ 703 w 1021"/>
                <a:gd name="T71" fmla="*/ 1661 h 1661"/>
                <a:gd name="T72" fmla="*/ 72 w 1021"/>
                <a:gd name="T73" fmla="*/ 1661 h 1661"/>
                <a:gd name="T74" fmla="*/ 0 w 1021"/>
                <a:gd name="T75" fmla="*/ 1661 h 1661"/>
                <a:gd name="T76" fmla="*/ 43 w 1021"/>
                <a:gd name="T77" fmla="*/ 1606 h 1661"/>
                <a:gd name="T78" fmla="*/ 67 w 1021"/>
                <a:gd name="T79" fmla="*/ 1570 h 1661"/>
                <a:gd name="T80" fmla="*/ 87 w 1021"/>
                <a:gd name="T81" fmla="*/ 1532 h 1661"/>
                <a:gd name="T82" fmla="*/ 102 w 1021"/>
                <a:gd name="T83" fmla="*/ 1492 h 1661"/>
                <a:gd name="T84" fmla="*/ 114 w 1021"/>
                <a:gd name="T85" fmla="*/ 1449 h 1661"/>
                <a:gd name="T86" fmla="*/ 121 w 1021"/>
                <a:gd name="T87" fmla="*/ 1404 h 1661"/>
                <a:gd name="T88" fmla="*/ 123 w 1021"/>
                <a:gd name="T89" fmla="*/ 1357 h 1661"/>
                <a:gd name="T90" fmla="*/ 123 w 1021"/>
                <a:gd name="T91" fmla="*/ 633 h 1661"/>
                <a:gd name="T92" fmla="*/ 123 w 1021"/>
                <a:gd name="T93" fmla="*/ 414 h 1661"/>
                <a:gd name="T94" fmla="*/ 121 w 1021"/>
                <a:gd name="T95" fmla="*/ 358 h 1661"/>
                <a:gd name="T96" fmla="*/ 115 w 1021"/>
                <a:gd name="T97" fmla="*/ 303 h 1661"/>
                <a:gd name="T98" fmla="*/ 105 w 1021"/>
                <a:gd name="T99" fmla="*/ 250 h 1661"/>
                <a:gd name="T100" fmla="*/ 91 w 1021"/>
                <a:gd name="T101" fmla="*/ 199 h 1661"/>
                <a:gd name="T102" fmla="*/ 73 w 1021"/>
                <a:gd name="T103" fmla="*/ 149 h 1661"/>
                <a:gd name="T104" fmla="*/ 50 w 1021"/>
                <a:gd name="T105" fmla="*/ 102 h 1661"/>
                <a:gd name="T106" fmla="*/ 33 w 1021"/>
                <a:gd name="T107" fmla="*/ 69 h 1661"/>
                <a:gd name="T108" fmla="*/ 68 w 1021"/>
                <a:gd name="T109" fmla="*/ 55 h 1661"/>
                <a:gd name="T110" fmla="*/ 126 w 1021"/>
                <a:gd name="T111" fmla="*/ 34 h 1661"/>
                <a:gd name="T112" fmla="*/ 185 w 1021"/>
                <a:gd name="T113" fmla="*/ 18 h 1661"/>
                <a:gd name="T114" fmla="*/ 244 w 1021"/>
                <a:gd name="T115" fmla="*/ 8 h 1661"/>
                <a:gd name="T116" fmla="*/ 301 w 1021"/>
                <a:gd name="T117" fmla="*/ 2 h 1661"/>
                <a:gd name="T118" fmla="*/ 358 w 1021"/>
                <a:gd name="T119" fmla="*/ 0 h 1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1" h="1661">
                  <a:moveTo>
                    <a:pt x="358" y="0"/>
                  </a:moveTo>
                  <a:lnTo>
                    <a:pt x="413" y="1"/>
                  </a:lnTo>
                  <a:lnTo>
                    <a:pt x="468" y="5"/>
                  </a:lnTo>
                  <a:lnTo>
                    <a:pt x="519" y="9"/>
                  </a:lnTo>
                  <a:lnTo>
                    <a:pt x="576" y="18"/>
                  </a:lnTo>
                  <a:lnTo>
                    <a:pt x="629" y="33"/>
                  </a:lnTo>
                  <a:lnTo>
                    <a:pt x="681" y="53"/>
                  </a:lnTo>
                  <a:lnTo>
                    <a:pt x="732" y="78"/>
                  </a:lnTo>
                  <a:lnTo>
                    <a:pt x="779" y="108"/>
                  </a:lnTo>
                  <a:lnTo>
                    <a:pt x="823" y="141"/>
                  </a:lnTo>
                  <a:lnTo>
                    <a:pt x="864" y="179"/>
                  </a:lnTo>
                  <a:lnTo>
                    <a:pt x="900" y="220"/>
                  </a:lnTo>
                  <a:lnTo>
                    <a:pt x="933" y="263"/>
                  </a:lnTo>
                  <a:lnTo>
                    <a:pt x="960" y="310"/>
                  </a:lnTo>
                  <a:lnTo>
                    <a:pt x="983" y="358"/>
                  </a:lnTo>
                  <a:lnTo>
                    <a:pt x="1000" y="408"/>
                  </a:lnTo>
                  <a:lnTo>
                    <a:pt x="1011" y="459"/>
                  </a:lnTo>
                  <a:lnTo>
                    <a:pt x="1015" y="511"/>
                  </a:lnTo>
                  <a:lnTo>
                    <a:pt x="1020" y="749"/>
                  </a:lnTo>
                  <a:lnTo>
                    <a:pt x="1021" y="986"/>
                  </a:lnTo>
                  <a:lnTo>
                    <a:pt x="1020" y="1221"/>
                  </a:lnTo>
                  <a:lnTo>
                    <a:pt x="1019" y="1380"/>
                  </a:lnTo>
                  <a:lnTo>
                    <a:pt x="1018" y="1410"/>
                  </a:lnTo>
                  <a:lnTo>
                    <a:pt x="1012" y="1439"/>
                  </a:lnTo>
                  <a:lnTo>
                    <a:pt x="1003" y="1468"/>
                  </a:lnTo>
                  <a:lnTo>
                    <a:pt x="991" y="1496"/>
                  </a:lnTo>
                  <a:lnTo>
                    <a:pt x="973" y="1531"/>
                  </a:lnTo>
                  <a:lnTo>
                    <a:pt x="949" y="1561"/>
                  </a:lnTo>
                  <a:lnTo>
                    <a:pt x="923" y="1587"/>
                  </a:lnTo>
                  <a:lnTo>
                    <a:pt x="895" y="1610"/>
                  </a:lnTo>
                  <a:lnTo>
                    <a:pt x="863" y="1628"/>
                  </a:lnTo>
                  <a:lnTo>
                    <a:pt x="828" y="1642"/>
                  </a:lnTo>
                  <a:lnTo>
                    <a:pt x="790" y="1652"/>
                  </a:lnTo>
                  <a:lnTo>
                    <a:pt x="749" y="1658"/>
                  </a:lnTo>
                  <a:lnTo>
                    <a:pt x="705" y="1661"/>
                  </a:lnTo>
                  <a:lnTo>
                    <a:pt x="703" y="1661"/>
                  </a:lnTo>
                  <a:lnTo>
                    <a:pt x="72" y="1661"/>
                  </a:lnTo>
                  <a:lnTo>
                    <a:pt x="0" y="1661"/>
                  </a:lnTo>
                  <a:lnTo>
                    <a:pt x="43" y="1606"/>
                  </a:lnTo>
                  <a:lnTo>
                    <a:pt x="67" y="1570"/>
                  </a:lnTo>
                  <a:lnTo>
                    <a:pt x="87" y="1532"/>
                  </a:lnTo>
                  <a:lnTo>
                    <a:pt x="102" y="1492"/>
                  </a:lnTo>
                  <a:lnTo>
                    <a:pt x="114" y="1449"/>
                  </a:lnTo>
                  <a:lnTo>
                    <a:pt x="121" y="1404"/>
                  </a:lnTo>
                  <a:lnTo>
                    <a:pt x="123" y="1357"/>
                  </a:lnTo>
                  <a:lnTo>
                    <a:pt x="123" y="633"/>
                  </a:lnTo>
                  <a:lnTo>
                    <a:pt x="123" y="414"/>
                  </a:lnTo>
                  <a:lnTo>
                    <a:pt x="121" y="358"/>
                  </a:lnTo>
                  <a:lnTo>
                    <a:pt x="115" y="303"/>
                  </a:lnTo>
                  <a:lnTo>
                    <a:pt x="105" y="250"/>
                  </a:lnTo>
                  <a:lnTo>
                    <a:pt x="91" y="199"/>
                  </a:lnTo>
                  <a:lnTo>
                    <a:pt x="73" y="149"/>
                  </a:lnTo>
                  <a:lnTo>
                    <a:pt x="50" y="102"/>
                  </a:lnTo>
                  <a:lnTo>
                    <a:pt x="33" y="69"/>
                  </a:lnTo>
                  <a:lnTo>
                    <a:pt x="68" y="55"/>
                  </a:lnTo>
                  <a:lnTo>
                    <a:pt x="126" y="34"/>
                  </a:lnTo>
                  <a:lnTo>
                    <a:pt x="185" y="18"/>
                  </a:lnTo>
                  <a:lnTo>
                    <a:pt x="244" y="8"/>
                  </a:lnTo>
                  <a:lnTo>
                    <a:pt x="301" y="2"/>
                  </a:lnTo>
                  <a:lnTo>
                    <a:pt x="3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604" name="Группа 603">
            <a:extLst>
              <a:ext uri="{FF2B5EF4-FFF2-40B4-BE49-F238E27FC236}">
                <a16:creationId xmlns:a16="http://schemas.microsoft.com/office/drawing/2014/main" id="{96BCA7A0-560D-0F1D-0206-0DDCEA2B46F1}"/>
              </a:ext>
            </a:extLst>
          </p:cNvPr>
          <p:cNvGrpSpPr/>
          <p:nvPr/>
        </p:nvGrpSpPr>
        <p:grpSpPr>
          <a:xfrm>
            <a:off x="10113434" y="2744973"/>
            <a:ext cx="119063" cy="273051"/>
            <a:chOff x="946092" y="1308393"/>
            <a:chExt cx="119063" cy="273051"/>
          </a:xfrm>
          <a:solidFill>
            <a:schemeClr val="bg1"/>
          </a:solidFill>
        </p:grpSpPr>
        <p:sp>
          <p:nvSpPr>
            <p:cNvPr id="605" name="Freeform 559">
              <a:extLst>
                <a:ext uri="{FF2B5EF4-FFF2-40B4-BE49-F238E27FC236}">
                  <a16:creationId xmlns:a16="http://schemas.microsoft.com/office/drawing/2014/main" id="{461ED70B-81DA-7B6B-DF06-ED70C46DE40F}"/>
                </a:ext>
              </a:extLst>
            </p:cNvPr>
            <p:cNvSpPr>
              <a:spLocks/>
            </p:cNvSpPr>
            <p:nvPr/>
          </p:nvSpPr>
          <p:spPr bwMode="auto">
            <a:xfrm>
              <a:off x="968317" y="1308393"/>
              <a:ext cx="74613" cy="77788"/>
            </a:xfrm>
            <a:custGeom>
              <a:avLst/>
              <a:gdLst>
                <a:gd name="T0" fmla="*/ 514 w 1025"/>
                <a:gd name="T1" fmla="*/ 0 h 1012"/>
                <a:gd name="T2" fmla="*/ 614 w 1025"/>
                <a:gd name="T3" fmla="*/ 10 h 1012"/>
                <a:gd name="T4" fmla="*/ 709 w 1025"/>
                <a:gd name="T5" fmla="*/ 38 h 1012"/>
                <a:gd name="T6" fmla="*/ 798 w 1025"/>
                <a:gd name="T7" fmla="*/ 85 h 1012"/>
                <a:gd name="T8" fmla="*/ 876 w 1025"/>
                <a:gd name="T9" fmla="*/ 149 h 1012"/>
                <a:gd name="T10" fmla="*/ 940 w 1025"/>
                <a:gd name="T11" fmla="*/ 226 h 1012"/>
                <a:gd name="T12" fmla="*/ 987 w 1025"/>
                <a:gd name="T13" fmla="*/ 313 h 1012"/>
                <a:gd name="T14" fmla="*/ 1016 w 1025"/>
                <a:gd name="T15" fmla="*/ 407 h 1012"/>
                <a:gd name="T16" fmla="*/ 1025 w 1025"/>
                <a:gd name="T17" fmla="*/ 506 h 1012"/>
                <a:gd name="T18" fmla="*/ 1014 w 1025"/>
                <a:gd name="T19" fmla="*/ 615 h 1012"/>
                <a:gd name="T20" fmla="*/ 980 w 1025"/>
                <a:gd name="T21" fmla="*/ 715 h 1012"/>
                <a:gd name="T22" fmla="*/ 927 w 1025"/>
                <a:gd name="T23" fmla="*/ 804 h 1012"/>
                <a:gd name="T24" fmla="*/ 857 w 1025"/>
                <a:gd name="T25" fmla="*/ 881 h 1012"/>
                <a:gd name="T26" fmla="*/ 773 w 1025"/>
                <a:gd name="T27" fmla="*/ 941 h 1012"/>
                <a:gd name="T28" fmla="*/ 677 w 1025"/>
                <a:gd name="T29" fmla="*/ 986 h 1012"/>
                <a:gd name="T30" fmla="*/ 572 w 1025"/>
                <a:gd name="T31" fmla="*/ 1009 h 1012"/>
                <a:gd name="T32" fmla="*/ 515 w 1025"/>
                <a:gd name="T33" fmla="*/ 1012 h 1012"/>
                <a:gd name="T34" fmla="*/ 405 w 1025"/>
                <a:gd name="T35" fmla="*/ 1000 h 1012"/>
                <a:gd name="T36" fmla="*/ 304 w 1025"/>
                <a:gd name="T37" fmla="*/ 966 h 1012"/>
                <a:gd name="T38" fmla="*/ 212 w 1025"/>
                <a:gd name="T39" fmla="*/ 915 h 1012"/>
                <a:gd name="T40" fmla="*/ 134 w 1025"/>
                <a:gd name="T41" fmla="*/ 846 h 1012"/>
                <a:gd name="T42" fmla="*/ 72 w 1025"/>
                <a:gd name="T43" fmla="*/ 762 h 1012"/>
                <a:gd name="T44" fmla="*/ 27 w 1025"/>
                <a:gd name="T45" fmla="*/ 667 h 1012"/>
                <a:gd name="T46" fmla="*/ 4 w 1025"/>
                <a:gd name="T47" fmla="*/ 563 h 1012"/>
                <a:gd name="T48" fmla="*/ 3 w 1025"/>
                <a:gd name="T49" fmla="*/ 458 h 1012"/>
                <a:gd name="T50" fmla="*/ 22 w 1025"/>
                <a:gd name="T51" fmla="*/ 361 h 1012"/>
                <a:gd name="T52" fmla="*/ 59 w 1025"/>
                <a:gd name="T53" fmla="*/ 270 h 1012"/>
                <a:gd name="T54" fmla="*/ 114 w 1025"/>
                <a:gd name="T55" fmla="*/ 188 h 1012"/>
                <a:gd name="T56" fmla="*/ 186 w 1025"/>
                <a:gd name="T57" fmla="*/ 117 h 1012"/>
                <a:gd name="T58" fmla="*/ 270 w 1025"/>
                <a:gd name="T59" fmla="*/ 60 h 1012"/>
                <a:gd name="T60" fmla="*/ 362 w 1025"/>
                <a:gd name="T61" fmla="*/ 22 h 1012"/>
                <a:gd name="T62" fmla="*/ 461 w 1025"/>
                <a:gd name="T63" fmla="*/ 2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5" h="1012">
                  <a:moveTo>
                    <a:pt x="513" y="0"/>
                  </a:moveTo>
                  <a:lnTo>
                    <a:pt x="514" y="0"/>
                  </a:lnTo>
                  <a:lnTo>
                    <a:pt x="565" y="2"/>
                  </a:lnTo>
                  <a:lnTo>
                    <a:pt x="614" y="10"/>
                  </a:lnTo>
                  <a:lnTo>
                    <a:pt x="663" y="22"/>
                  </a:lnTo>
                  <a:lnTo>
                    <a:pt x="709" y="38"/>
                  </a:lnTo>
                  <a:lnTo>
                    <a:pt x="755" y="59"/>
                  </a:lnTo>
                  <a:lnTo>
                    <a:pt x="798" y="85"/>
                  </a:lnTo>
                  <a:lnTo>
                    <a:pt x="838" y="115"/>
                  </a:lnTo>
                  <a:lnTo>
                    <a:pt x="876" y="149"/>
                  </a:lnTo>
                  <a:lnTo>
                    <a:pt x="910" y="186"/>
                  </a:lnTo>
                  <a:lnTo>
                    <a:pt x="940" y="226"/>
                  </a:lnTo>
                  <a:lnTo>
                    <a:pt x="966" y="268"/>
                  </a:lnTo>
                  <a:lnTo>
                    <a:pt x="987" y="313"/>
                  </a:lnTo>
                  <a:lnTo>
                    <a:pt x="1004" y="359"/>
                  </a:lnTo>
                  <a:lnTo>
                    <a:pt x="1016" y="407"/>
                  </a:lnTo>
                  <a:lnTo>
                    <a:pt x="1023" y="456"/>
                  </a:lnTo>
                  <a:lnTo>
                    <a:pt x="1025" y="506"/>
                  </a:lnTo>
                  <a:lnTo>
                    <a:pt x="1022" y="561"/>
                  </a:lnTo>
                  <a:lnTo>
                    <a:pt x="1014" y="615"/>
                  </a:lnTo>
                  <a:lnTo>
                    <a:pt x="999" y="665"/>
                  </a:lnTo>
                  <a:lnTo>
                    <a:pt x="980" y="715"/>
                  </a:lnTo>
                  <a:lnTo>
                    <a:pt x="956" y="761"/>
                  </a:lnTo>
                  <a:lnTo>
                    <a:pt x="927" y="804"/>
                  </a:lnTo>
                  <a:lnTo>
                    <a:pt x="893" y="844"/>
                  </a:lnTo>
                  <a:lnTo>
                    <a:pt x="857" y="881"/>
                  </a:lnTo>
                  <a:lnTo>
                    <a:pt x="816" y="914"/>
                  </a:lnTo>
                  <a:lnTo>
                    <a:pt x="773" y="941"/>
                  </a:lnTo>
                  <a:lnTo>
                    <a:pt x="726" y="966"/>
                  </a:lnTo>
                  <a:lnTo>
                    <a:pt x="677" y="986"/>
                  </a:lnTo>
                  <a:lnTo>
                    <a:pt x="625" y="999"/>
                  </a:lnTo>
                  <a:lnTo>
                    <a:pt x="572" y="1009"/>
                  </a:lnTo>
                  <a:lnTo>
                    <a:pt x="516" y="1012"/>
                  </a:lnTo>
                  <a:lnTo>
                    <a:pt x="515" y="1012"/>
                  </a:lnTo>
                  <a:lnTo>
                    <a:pt x="459" y="1009"/>
                  </a:lnTo>
                  <a:lnTo>
                    <a:pt x="405" y="1000"/>
                  </a:lnTo>
                  <a:lnTo>
                    <a:pt x="353" y="986"/>
                  </a:lnTo>
                  <a:lnTo>
                    <a:pt x="304" y="966"/>
                  </a:lnTo>
                  <a:lnTo>
                    <a:pt x="257" y="943"/>
                  </a:lnTo>
                  <a:lnTo>
                    <a:pt x="212" y="915"/>
                  </a:lnTo>
                  <a:lnTo>
                    <a:pt x="172" y="882"/>
                  </a:lnTo>
                  <a:lnTo>
                    <a:pt x="134" y="846"/>
                  </a:lnTo>
                  <a:lnTo>
                    <a:pt x="101" y="805"/>
                  </a:lnTo>
                  <a:lnTo>
                    <a:pt x="72" y="762"/>
                  </a:lnTo>
                  <a:lnTo>
                    <a:pt x="47" y="716"/>
                  </a:lnTo>
                  <a:lnTo>
                    <a:pt x="27" y="667"/>
                  </a:lnTo>
                  <a:lnTo>
                    <a:pt x="13" y="616"/>
                  </a:lnTo>
                  <a:lnTo>
                    <a:pt x="4" y="563"/>
                  </a:lnTo>
                  <a:lnTo>
                    <a:pt x="0" y="507"/>
                  </a:lnTo>
                  <a:lnTo>
                    <a:pt x="3" y="458"/>
                  </a:lnTo>
                  <a:lnTo>
                    <a:pt x="9" y="409"/>
                  </a:lnTo>
                  <a:lnTo>
                    <a:pt x="22" y="361"/>
                  </a:lnTo>
                  <a:lnTo>
                    <a:pt x="39" y="315"/>
                  </a:lnTo>
                  <a:lnTo>
                    <a:pt x="59" y="270"/>
                  </a:lnTo>
                  <a:lnTo>
                    <a:pt x="84" y="228"/>
                  </a:lnTo>
                  <a:lnTo>
                    <a:pt x="114" y="188"/>
                  </a:lnTo>
                  <a:lnTo>
                    <a:pt x="149" y="151"/>
                  </a:lnTo>
                  <a:lnTo>
                    <a:pt x="186" y="117"/>
                  </a:lnTo>
                  <a:lnTo>
                    <a:pt x="227" y="86"/>
                  </a:lnTo>
                  <a:lnTo>
                    <a:pt x="270" y="60"/>
                  </a:lnTo>
                  <a:lnTo>
                    <a:pt x="315" y="39"/>
                  </a:lnTo>
                  <a:lnTo>
                    <a:pt x="362" y="22"/>
                  </a:lnTo>
                  <a:lnTo>
                    <a:pt x="411" y="10"/>
                  </a:lnTo>
                  <a:lnTo>
                    <a:pt x="461" y="2"/>
                  </a:lnTo>
                  <a:lnTo>
                    <a:pt x="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06" name="Freeform 560">
              <a:extLst>
                <a:ext uri="{FF2B5EF4-FFF2-40B4-BE49-F238E27FC236}">
                  <a16:creationId xmlns:a16="http://schemas.microsoft.com/office/drawing/2014/main" id="{C49EDC16-CE02-E22A-819F-40C04D736EFF}"/>
                </a:ext>
              </a:extLst>
            </p:cNvPr>
            <p:cNvSpPr>
              <a:spLocks/>
            </p:cNvSpPr>
            <p:nvPr/>
          </p:nvSpPr>
          <p:spPr bwMode="auto">
            <a:xfrm>
              <a:off x="946092" y="1409993"/>
              <a:ext cx="119063" cy="171451"/>
            </a:xfrm>
            <a:custGeom>
              <a:avLst/>
              <a:gdLst>
                <a:gd name="T0" fmla="*/ 930 w 1653"/>
                <a:gd name="T1" fmla="*/ 2 h 2264"/>
                <a:gd name="T2" fmla="*/ 1068 w 1653"/>
                <a:gd name="T3" fmla="*/ 19 h 2264"/>
                <a:gd name="T4" fmla="*/ 1197 w 1653"/>
                <a:gd name="T5" fmla="*/ 53 h 2264"/>
                <a:gd name="T6" fmla="*/ 1306 w 1653"/>
                <a:gd name="T7" fmla="*/ 104 h 2264"/>
                <a:gd name="T8" fmla="*/ 1404 w 1653"/>
                <a:gd name="T9" fmla="*/ 173 h 2264"/>
                <a:gd name="T10" fmla="*/ 1487 w 1653"/>
                <a:gd name="T11" fmla="*/ 257 h 2264"/>
                <a:gd name="T12" fmla="*/ 1556 w 1653"/>
                <a:gd name="T13" fmla="*/ 355 h 2264"/>
                <a:gd name="T14" fmla="*/ 1607 w 1653"/>
                <a:gd name="T15" fmla="*/ 463 h 2264"/>
                <a:gd name="T16" fmla="*/ 1639 w 1653"/>
                <a:gd name="T17" fmla="*/ 579 h 2264"/>
                <a:gd name="T18" fmla="*/ 1652 w 1653"/>
                <a:gd name="T19" fmla="*/ 703 h 2264"/>
                <a:gd name="T20" fmla="*/ 1653 w 1653"/>
                <a:gd name="T21" fmla="*/ 1115 h 2264"/>
                <a:gd name="T22" fmla="*/ 1652 w 1653"/>
                <a:gd name="T23" fmla="*/ 1492 h 2264"/>
                <a:gd name="T24" fmla="*/ 1649 w 1653"/>
                <a:gd name="T25" fmla="*/ 1938 h 2264"/>
                <a:gd name="T26" fmla="*/ 1629 w 1653"/>
                <a:gd name="T27" fmla="*/ 2031 h 2264"/>
                <a:gd name="T28" fmla="*/ 1589 w 1653"/>
                <a:gd name="T29" fmla="*/ 2110 h 2264"/>
                <a:gd name="T30" fmla="*/ 1533 w 1653"/>
                <a:gd name="T31" fmla="*/ 2174 h 2264"/>
                <a:gd name="T32" fmla="*/ 1460 w 1653"/>
                <a:gd name="T33" fmla="*/ 2223 h 2264"/>
                <a:gd name="T34" fmla="*/ 1374 w 1653"/>
                <a:gd name="T35" fmla="*/ 2253 h 2264"/>
                <a:gd name="T36" fmla="*/ 1274 w 1653"/>
                <a:gd name="T37" fmla="*/ 2263 h 2264"/>
                <a:gd name="T38" fmla="*/ 379 w 1653"/>
                <a:gd name="T39" fmla="*/ 2263 h 2264"/>
                <a:gd name="T40" fmla="*/ 279 w 1653"/>
                <a:gd name="T41" fmla="*/ 2253 h 2264"/>
                <a:gd name="T42" fmla="*/ 191 w 1653"/>
                <a:gd name="T43" fmla="*/ 2223 h 2264"/>
                <a:gd name="T44" fmla="*/ 119 w 1653"/>
                <a:gd name="T45" fmla="*/ 2174 h 2264"/>
                <a:gd name="T46" fmla="*/ 62 w 1653"/>
                <a:gd name="T47" fmla="*/ 2110 h 2264"/>
                <a:gd name="T48" fmla="*/ 23 w 1653"/>
                <a:gd name="T49" fmla="*/ 2031 h 2264"/>
                <a:gd name="T50" fmla="*/ 3 w 1653"/>
                <a:gd name="T51" fmla="*/ 1937 h 2264"/>
                <a:gd name="T52" fmla="*/ 0 w 1653"/>
                <a:gd name="T53" fmla="*/ 722 h 2264"/>
                <a:gd name="T54" fmla="*/ 10 w 1653"/>
                <a:gd name="T55" fmla="*/ 595 h 2264"/>
                <a:gd name="T56" fmla="*/ 41 w 1653"/>
                <a:gd name="T57" fmla="*/ 475 h 2264"/>
                <a:gd name="T58" fmla="*/ 88 w 1653"/>
                <a:gd name="T59" fmla="*/ 366 h 2264"/>
                <a:gd name="T60" fmla="*/ 154 w 1653"/>
                <a:gd name="T61" fmla="*/ 268 h 2264"/>
                <a:gd name="T62" fmla="*/ 234 w 1653"/>
                <a:gd name="T63" fmla="*/ 184 h 2264"/>
                <a:gd name="T64" fmla="*/ 329 w 1653"/>
                <a:gd name="T65" fmla="*/ 115 h 2264"/>
                <a:gd name="T66" fmla="*/ 436 w 1653"/>
                <a:gd name="T67" fmla="*/ 61 h 2264"/>
                <a:gd name="T68" fmla="*/ 553 w 1653"/>
                <a:gd name="T69" fmla="*/ 26 h 2264"/>
                <a:gd name="T70" fmla="*/ 673 w 1653"/>
                <a:gd name="T71" fmla="*/ 9 h 2264"/>
                <a:gd name="T72" fmla="*/ 797 w 1653"/>
                <a:gd name="T73" fmla="*/ 1 h 2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3" h="2264">
                  <a:moveTo>
                    <a:pt x="862" y="0"/>
                  </a:moveTo>
                  <a:lnTo>
                    <a:pt x="930" y="2"/>
                  </a:lnTo>
                  <a:lnTo>
                    <a:pt x="998" y="7"/>
                  </a:lnTo>
                  <a:lnTo>
                    <a:pt x="1068" y="19"/>
                  </a:lnTo>
                  <a:lnTo>
                    <a:pt x="1138" y="34"/>
                  </a:lnTo>
                  <a:lnTo>
                    <a:pt x="1197" y="53"/>
                  </a:lnTo>
                  <a:lnTo>
                    <a:pt x="1253" y="75"/>
                  </a:lnTo>
                  <a:lnTo>
                    <a:pt x="1306" y="104"/>
                  </a:lnTo>
                  <a:lnTo>
                    <a:pt x="1356" y="136"/>
                  </a:lnTo>
                  <a:lnTo>
                    <a:pt x="1404" y="173"/>
                  </a:lnTo>
                  <a:lnTo>
                    <a:pt x="1448" y="214"/>
                  </a:lnTo>
                  <a:lnTo>
                    <a:pt x="1487" y="257"/>
                  </a:lnTo>
                  <a:lnTo>
                    <a:pt x="1524" y="304"/>
                  </a:lnTo>
                  <a:lnTo>
                    <a:pt x="1556" y="355"/>
                  </a:lnTo>
                  <a:lnTo>
                    <a:pt x="1584" y="407"/>
                  </a:lnTo>
                  <a:lnTo>
                    <a:pt x="1607" y="463"/>
                  </a:lnTo>
                  <a:lnTo>
                    <a:pt x="1626" y="520"/>
                  </a:lnTo>
                  <a:lnTo>
                    <a:pt x="1639" y="579"/>
                  </a:lnTo>
                  <a:lnTo>
                    <a:pt x="1648" y="640"/>
                  </a:lnTo>
                  <a:lnTo>
                    <a:pt x="1652" y="703"/>
                  </a:lnTo>
                  <a:lnTo>
                    <a:pt x="1653" y="908"/>
                  </a:lnTo>
                  <a:lnTo>
                    <a:pt x="1653" y="1115"/>
                  </a:lnTo>
                  <a:lnTo>
                    <a:pt x="1652" y="1295"/>
                  </a:lnTo>
                  <a:lnTo>
                    <a:pt x="1652" y="1492"/>
                  </a:lnTo>
                  <a:lnTo>
                    <a:pt x="1652" y="1887"/>
                  </a:lnTo>
                  <a:lnTo>
                    <a:pt x="1649" y="1938"/>
                  </a:lnTo>
                  <a:lnTo>
                    <a:pt x="1641" y="1986"/>
                  </a:lnTo>
                  <a:lnTo>
                    <a:pt x="1629" y="2031"/>
                  </a:lnTo>
                  <a:lnTo>
                    <a:pt x="1611" y="2072"/>
                  </a:lnTo>
                  <a:lnTo>
                    <a:pt x="1589" y="2110"/>
                  </a:lnTo>
                  <a:lnTo>
                    <a:pt x="1563" y="2144"/>
                  </a:lnTo>
                  <a:lnTo>
                    <a:pt x="1533" y="2174"/>
                  </a:lnTo>
                  <a:lnTo>
                    <a:pt x="1499" y="2201"/>
                  </a:lnTo>
                  <a:lnTo>
                    <a:pt x="1460" y="2223"/>
                  </a:lnTo>
                  <a:lnTo>
                    <a:pt x="1419" y="2240"/>
                  </a:lnTo>
                  <a:lnTo>
                    <a:pt x="1374" y="2253"/>
                  </a:lnTo>
                  <a:lnTo>
                    <a:pt x="1325" y="2261"/>
                  </a:lnTo>
                  <a:lnTo>
                    <a:pt x="1274" y="2263"/>
                  </a:lnTo>
                  <a:lnTo>
                    <a:pt x="834" y="2264"/>
                  </a:lnTo>
                  <a:lnTo>
                    <a:pt x="379" y="2263"/>
                  </a:lnTo>
                  <a:lnTo>
                    <a:pt x="327" y="2260"/>
                  </a:lnTo>
                  <a:lnTo>
                    <a:pt x="279" y="2253"/>
                  </a:lnTo>
                  <a:lnTo>
                    <a:pt x="233" y="2240"/>
                  </a:lnTo>
                  <a:lnTo>
                    <a:pt x="191" y="2223"/>
                  </a:lnTo>
                  <a:lnTo>
                    <a:pt x="153" y="2201"/>
                  </a:lnTo>
                  <a:lnTo>
                    <a:pt x="119" y="2174"/>
                  </a:lnTo>
                  <a:lnTo>
                    <a:pt x="88" y="2144"/>
                  </a:lnTo>
                  <a:lnTo>
                    <a:pt x="62" y="2110"/>
                  </a:lnTo>
                  <a:lnTo>
                    <a:pt x="41" y="2072"/>
                  </a:lnTo>
                  <a:lnTo>
                    <a:pt x="23" y="2031"/>
                  </a:lnTo>
                  <a:lnTo>
                    <a:pt x="10" y="1986"/>
                  </a:lnTo>
                  <a:lnTo>
                    <a:pt x="3" y="1937"/>
                  </a:lnTo>
                  <a:lnTo>
                    <a:pt x="0" y="1887"/>
                  </a:lnTo>
                  <a:lnTo>
                    <a:pt x="0" y="722"/>
                  </a:lnTo>
                  <a:lnTo>
                    <a:pt x="3" y="658"/>
                  </a:lnTo>
                  <a:lnTo>
                    <a:pt x="10" y="595"/>
                  </a:lnTo>
                  <a:lnTo>
                    <a:pt x="23" y="534"/>
                  </a:lnTo>
                  <a:lnTo>
                    <a:pt x="41" y="475"/>
                  </a:lnTo>
                  <a:lnTo>
                    <a:pt x="62" y="420"/>
                  </a:lnTo>
                  <a:lnTo>
                    <a:pt x="88" y="366"/>
                  </a:lnTo>
                  <a:lnTo>
                    <a:pt x="120" y="316"/>
                  </a:lnTo>
                  <a:lnTo>
                    <a:pt x="154" y="268"/>
                  </a:lnTo>
                  <a:lnTo>
                    <a:pt x="192" y="225"/>
                  </a:lnTo>
                  <a:lnTo>
                    <a:pt x="234" y="184"/>
                  </a:lnTo>
                  <a:lnTo>
                    <a:pt x="280" y="148"/>
                  </a:lnTo>
                  <a:lnTo>
                    <a:pt x="329" y="115"/>
                  </a:lnTo>
                  <a:lnTo>
                    <a:pt x="381" y="86"/>
                  </a:lnTo>
                  <a:lnTo>
                    <a:pt x="436" y="61"/>
                  </a:lnTo>
                  <a:lnTo>
                    <a:pt x="493" y="41"/>
                  </a:lnTo>
                  <a:lnTo>
                    <a:pt x="553" y="26"/>
                  </a:lnTo>
                  <a:lnTo>
                    <a:pt x="616" y="16"/>
                  </a:lnTo>
                  <a:lnTo>
                    <a:pt x="673" y="9"/>
                  </a:lnTo>
                  <a:lnTo>
                    <a:pt x="733" y="4"/>
                  </a:lnTo>
                  <a:lnTo>
                    <a:pt x="797" y="1"/>
                  </a:lnTo>
                  <a:lnTo>
                    <a:pt x="8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609" name="Group 549">
            <a:extLst>
              <a:ext uri="{FF2B5EF4-FFF2-40B4-BE49-F238E27FC236}">
                <a16:creationId xmlns:a16="http://schemas.microsoft.com/office/drawing/2014/main" id="{84CA7708-E7AD-7FB6-0B07-3AB03C637304}"/>
              </a:ext>
            </a:extLst>
          </p:cNvPr>
          <p:cNvGrpSpPr>
            <a:grpSpLocks noChangeAspect="1"/>
          </p:cNvGrpSpPr>
          <p:nvPr/>
        </p:nvGrpSpPr>
        <p:grpSpPr bwMode="auto">
          <a:xfrm>
            <a:off x="11162627" y="4206039"/>
            <a:ext cx="276576" cy="293668"/>
            <a:chOff x="4683" y="2687"/>
            <a:chExt cx="178" cy="189"/>
          </a:xfrm>
          <a:solidFill>
            <a:schemeClr val="bg1"/>
          </a:solidFill>
        </p:grpSpPr>
        <p:sp>
          <p:nvSpPr>
            <p:cNvPr id="610" name="Rectangle 551">
              <a:extLst>
                <a:ext uri="{FF2B5EF4-FFF2-40B4-BE49-F238E27FC236}">
                  <a16:creationId xmlns:a16="http://schemas.microsoft.com/office/drawing/2014/main" id="{32D70C24-BD80-ACB1-7A17-FAF53BB0A57E}"/>
                </a:ext>
              </a:extLst>
            </p:cNvPr>
            <p:cNvSpPr>
              <a:spLocks noChangeArrowheads="1"/>
            </p:cNvSpPr>
            <p:nvPr/>
          </p:nvSpPr>
          <p:spPr bwMode="auto">
            <a:xfrm>
              <a:off x="4757" y="2790"/>
              <a:ext cx="37" cy="8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611" name="Rectangle 552">
              <a:extLst>
                <a:ext uri="{FF2B5EF4-FFF2-40B4-BE49-F238E27FC236}">
                  <a16:creationId xmlns:a16="http://schemas.microsoft.com/office/drawing/2014/main" id="{33D6D679-47C0-F09C-23EB-3FD7300278DC}"/>
                </a:ext>
              </a:extLst>
            </p:cNvPr>
            <p:cNvSpPr>
              <a:spLocks noChangeArrowheads="1"/>
            </p:cNvSpPr>
            <p:nvPr/>
          </p:nvSpPr>
          <p:spPr bwMode="auto">
            <a:xfrm>
              <a:off x="4690" y="2817"/>
              <a:ext cx="37" cy="5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612" name="Rectangle 553">
              <a:extLst>
                <a:ext uri="{FF2B5EF4-FFF2-40B4-BE49-F238E27FC236}">
                  <a16:creationId xmlns:a16="http://schemas.microsoft.com/office/drawing/2014/main" id="{B420EC57-3A28-2A8D-F05B-07F71AB81C7F}"/>
                </a:ext>
              </a:extLst>
            </p:cNvPr>
            <p:cNvSpPr>
              <a:spLocks noChangeArrowheads="1"/>
            </p:cNvSpPr>
            <p:nvPr/>
          </p:nvSpPr>
          <p:spPr bwMode="auto">
            <a:xfrm>
              <a:off x="4824" y="2764"/>
              <a:ext cx="37" cy="11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613" name="Freeform 554">
              <a:extLst>
                <a:ext uri="{FF2B5EF4-FFF2-40B4-BE49-F238E27FC236}">
                  <a16:creationId xmlns:a16="http://schemas.microsoft.com/office/drawing/2014/main" id="{E981A30E-536C-402F-18A0-14289580194C}"/>
                </a:ext>
              </a:extLst>
            </p:cNvPr>
            <p:cNvSpPr>
              <a:spLocks/>
            </p:cNvSpPr>
            <p:nvPr/>
          </p:nvSpPr>
          <p:spPr bwMode="auto">
            <a:xfrm>
              <a:off x="4683" y="2687"/>
              <a:ext cx="175" cy="77"/>
            </a:xfrm>
            <a:custGeom>
              <a:avLst/>
              <a:gdLst>
                <a:gd name="T0" fmla="*/ 3066 w 3143"/>
                <a:gd name="T1" fmla="*/ 3 h 1369"/>
                <a:gd name="T2" fmla="*/ 3108 w 3143"/>
                <a:gd name="T3" fmla="*/ 21 h 1369"/>
                <a:gd name="T4" fmla="*/ 3133 w 3143"/>
                <a:gd name="T5" fmla="*/ 54 h 1369"/>
                <a:gd name="T6" fmla="*/ 3143 w 3143"/>
                <a:gd name="T7" fmla="*/ 102 h 1369"/>
                <a:gd name="T8" fmla="*/ 3070 w 3143"/>
                <a:gd name="T9" fmla="*/ 618 h 1369"/>
                <a:gd name="T10" fmla="*/ 3052 w 3143"/>
                <a:gd name="T11" fmla="*/ 663 h 1369"/>
                <a:gd name="T12" fmla="*/ 3019 w 3143"/>
                <a:gd name="T13" fmla="*/ 694 h 1369"/>
                <a:gd name="T14" fmla="*/ 2976 w 3143"/>
                <a:gd name="T15" fmla="*/ 709 h 1369"/>
                <a:gd name="T16" fmla="*/ 2929 w 3143"/>
                <a:gd name="T17" fmla="*/ 702 h 1369"/>
                <a:gd name="T18" fmla="*/ 2892 w 3143"/>
                <a:gd name="T19" fmla="*/ 674 h 1369"/>
                <a:gd name="T20" fmla="*/ 2869 w 3143"/>
                <a:gd name="T21" fmla="*/ 634 h 1369"/>
                <a:gd name="T22" fmla="*/ 2866 w 3143"/>
                <a:gd name="T23" fmla="*/ 586 h 1369"/>
                <a:gd name="T24" fmla="*/ 2884 w 3143"/>
                <a:gd name="T25" fmla="*/ 461 h 1369"/>
                <a:gd name="T26" fmla="*/ 2883 w 3143"/>
                <a:gd name="T27" fmla="*/ 402 h 1369"/>
                <a:gd name="T28" fmla="*/ 2866 w 3143"/>
                <a:gd name="T29" fmla="*/ 415 h 1369"/>
                <a:gd name="T30" fmla="*/ 2606 w 3143"/>
                <a:gd name="T31" fmla="*/ 606 h 1369"/>
                <a:gd name="T32" fmla="*/ 2336 w 3143"/>
                <a:gd name="T33" fmla="*/ 777 h 1369"/>
                <a:gd name="T34" fmla="*/ 2055 w 3143"/>
                <a:gd name="T35" fmla="*/ 926 h 1369"/>
                <a:gd name="T36" fmla="*/ 1764 w 3143"/>
                <a:gd name="T37" fmla="*/ 1054 h 1369"/>
                <a:gd name="T38" fmla="*/ 1463 w 3143"/>
                <a:gd name="T39" fmla="*/ 1161 h 1369"/>
                <a:gd name="T40" fmla="*/ 1153 w 3143"/>
                <a:gd name="T41" fmla="*/ 1247 h 1369"/>
                <a:gd name="T42" fmla="*/ 820 w 3143"/>
                <a:gd name="T43" fmla="*/ 1314 h 1369"/>
                <a:gd name="T44" fmla="*/ 469 w 3143"/>
                <a:gd name="T45" fmla="*/ 1355 h 1369"/>
                <a:gd name="T46" fmla="*/ 114 w 3143"/>
                <a:gd name="T47" fmla="*/ 1369 h 1369"/>
                <a:gd name="T48" fmla="*/ 62 w 3143"/>
                <a:gd name="T49" fmla="*/ 1359 h 1369"/>
                <a:gd name="T50" fmla="*/ 24 w 3143"/>
                <a:gd name="T51" fmla="*/ 1334 h 1369"/>
                <a:gd name="T52" fmla="*/ 3 w 3143"/>
                <a:gd name="T53" fmla="*/ 1294 h 1369"/>
                <a:gd name="T54" fmla="*/ 2 w 3143"/>
                <a:gd name="T55" fmla="*/ 1245 h 1369"/>
                <a:gd name="T56" fmla="*/ 22 w 3143"/>
                <a:gd name="T57" fmla="*/ 1203 h 1369"/>
                <a:gd name="T58" fmla="*/ 60 w 3143"/>
                <a:gd name="T59" fmla="*/ 1176 h 1369"/>
                <a:gd name="T60" fmla="*/ 113 w 3143"/>
                <a:gd name="T61" fmla="*/ 1165 h 1369"/>
                <a:gd name="T62" fmla="*/ 447 w 3143"/>
                <a:gd name="T63" fmla="*/ 1153 h 1369"/>
                <a:gd name="T64" fmla="*/ 777 w 3143"/>
                <a:gd name="T65" fmla="*/ 1114 h 1369"/>
                <a:gd name="T66" fmla="*/ 1104 w 3143"/>
                <a:gd name="T67" fmla="*/ 1049 h 1369"/>
                <a:gd name="T68" fmla="*/ 1397 w 3143"/>
                <a:gd name="T69" fmla="*/ 970 h 1369"/>
                <a:gd name="T70" fmla="*/ 1678 w 3143"/>
                <a:gd name="T71" fmla="*/ 869 h 1369"/>
                <a:gd name="T72" fmla="*/ 1950 w 3143"/>
                <a:gd name="T73" fmla="*/ 750 h 1369"/>
                <a:gd name="T74" fmla="*/ 2214 w 3143"/>
                <a:gd name="T75" fmla="*/ 611 h 1369"/>
                <a:gd name="T76" fmla="*/ 2467 w 3143"/>
                <a:gd name="T77" fmla="*/ 453 h 1369"/>
                <a:gd name="T78" fmla="*/ 2712 w 3143"/>
                <a:gd name="T79" fmla="*/ 276 h 1369"/>
                <a:gd name="T80" fmla="*/ 2735 w 3143"/>
                <a:gd name="T81" fmla="*/ 246 h 1369"/>
                <a:gd name="T82" fmla="*/ 2554 w 3143"/>
                <a:gd name="T83" fmla="*/ 271 h 1369"/>
                <a:gd name="T84" fmla="*/ 2503 w 3143"/>
                <a:gd name="T85" fmla="*/ 269 h 1369"/>
                <a:gd name="T86" fmla="*/ 2462 w 3143"/>
                <a:gd name="T87" fmla="*/ 248 h 1369"/>
                <a:gd name="T88" fmla="*/ 2435 w 3143"/>
                <a:gd name="T89" fmla="*/ 211 h 1369"/>
                <a:gd name="T90" fmla="*/ 2428 w 3143"/>
                <a:gd name="T91" fmla="*/ 163 h 1369"/>
                <a:gd name="T92" fmla="*/ 2441 w 3143"/>
                <a:gd name="T93" fmla="*/ 119 h 1369"/>
                <a:gd name="T94" fmla="*/ 2473 w 3143"/>
                <a:gd name="T95" fmla="*/ 88 h 1369"/>
                <a:gd name="T96" fmla="*/ 2522 w 3143"/>
                <a:gd name="T97" fmla="*/ 70 h 1369"/>
                <a:gd name="T98" fmla="*/ 3040 w 3143"/>
                <a:gd name="T99" fmla="*/ 0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43" h="1369">
                  <a:moveTo>
                    <a:pt x="3040" y="0"/>
                  </a:moveTo>
                  <a:lnTo>
                    <a:pt x="3066" y="3"/>
                  </a:lnTo>
                  <a:lnTo>
                    <a:pt x="3089" y="9"/>
                  </a:lnTo>
                  <a:lnTo>
                    <a:pt x="3108" y="21"/>
                  </a:lnTo>
                  <a:lnTo>
                    <a:pt x="3122" y="35"/>
                  </a:lnTo>
                  <a:lnTo>
                    <a:pt x="3133" y="54"/>
                  </a:lnTo>
                  <a:lnTo>
                    <a:pt x="3140" y="76"/>
                  </a:lnTo>
                  <a:lnTo>
                    <a:pt x="3143" y="102"/>
                  </a:lnTo>
                  <a:lnTo>
                    <a:pt x="3140" y="131"/>
                  </a:lnTo>
                  <a:lnTo>
                    <a:pt x="3070" y="618"/>
                  </a:lnTo>
                  <a:lnTo>
                    <a:pt x="3063" y="642"/>
                  </a:lnTo>
                  <a:lnTo>
                    <a:pt x="3052" y="663"/>
                  </a:lnTo>
                  <a:lnTo>
                    <a:pt x="3037" y="681"/>
                  </a:lnTo>
                  <a:lnTo>
                    <a:pt x="3019" y="694"/>
                  </a:lnTo>
                  <a:lnTo>
                    <a:pt x="2999" y="704"/>
                  </a:lnTo>
                  <a:lnTo>
                    <a:pt x="2976" y="709"/>
                  </a:lnTo>
                  <a:lnTo>
                    <a:pt x="2953" y="708"/>
                  </a:lnTo>
                  <a:lnTo>
                    <a:pt x="2929" y="702"/>
                  </a:lnTo>
                  <a:lnTo>
                    <a:pt x="2909" y="690"/>
                  </a:lnTo>
                  <a:lnTo>
                    <a:pt x="2892" y="674"/>
                  </a:lnTo>
                  <a:lnTo>
                    <a:pt x="2878" y="656"/>
                  </a:lnTo>
                  <a:lnTo>
                    <a:pt x="2869" y="634"/>
                  </a:lnTo>
                  <a:lnTo>
                    <a:pt x="2865" y="611"/>
                  </a:lnTo>
                  <a:lnTo>
                    <a:pt x="2866" y="586"/>
                  </a:lnTo>
                  <a:lnTo>
                    <a:pt x="2876" y="523"/>
                  </a:lnTo>
                  <a:lnTo>
                    <a:pt x="2884" y="461"/>
                  </a:lnTo>
                  <a:lnTo>
                    <a:pt x="2895" y="395"/>
                  </a:lnTo>
                  <a:lnTo>
                    <a:pt x="2883" y="402"/>
                  </a:lnTo>
                  <a:lnTo>
                    <a:pt x="2874" y="408"/>
                  </a:lnTo>
                  <a:lnTo>
                    <a:pt x="2866" y="415"/>
                  </a:lnTo>
                  <a:lnTo>
                    <a:pt x="2737" y="513"/>
                  </a:lnTo>
                  <a:lnTo>
                    <a:pt x="2606" y="606"/>
                  </a:lnTo>
                  <a:lnTo>
                    <a:pt x="2472" y="694"/>
                  </a:lnTo>
                  <a:lnTo>
                    <a:pt x="2336" y="777"/>
                  </a:lnTo>
                  <a:lnTo>
                    <a:pt x="2196" y="854"/>
                  </a:lnTo>
                  <a:lnTo>
                    <a:pt x="2055" y="926"/>
                  </a:lnTo>
                  <a:lnTo>
                    <a:pt x="1911" y="993"/>
                  </a:lnTo>
                  <a:lnTo>
                    <a:pt x="1764" y="1054"/>
                  </a:lnTo>
                  <a:lnTo>
                    <a:pt x="1615" y="1111"/>
                  </a:lnTo>
                  <a:lnTo>
                    <a:pt x="1463" y="1161"/>
                  </a:lnTo>
                  <a:lnTo>
                    <a:pt x="1310" y="1207"/>
                  </a:lnTo>
                  <a:lnTo>
                    <a:pt x="1153" y="1247"/>
                  </a:lnTo>
                  <a:lnTo>
                    <a:pt x="994" y="1283"/>
                  </a:lnTo>
                  <a:lnTo>
                    <a:pt x="820" y="1314"/>
                  </a:lnTo>
                  <a:lnTo>
                    <a:pt x="645" y="1338"/>
                  </a:lnTo>
                  <a:lnTo>
                    <a:pt x="469" y="1355"/>
                  </a:lnTo>
                  <a:lnTo>
                    <a:pt x="292" y="1365"/>
                  </a:lnTo>
                  <a:lnTo>
                    <a:pt x="114" y="1369"/>
                  </a:lnTo>
                  <a:lnTo>
                    <a:pt x="87" y="1367"/>
                  </a:lnTo>
                  <a:lnTo>
                    <a:pt x="62" y="1359"/>
                  </a:lnTo>
                  <a:lnTo>
                    <a:pt x="41" y="1349"/>
                  </a:lnTo>
                  <a:lnTo>
                    <a:pt x="24" y="1334"/>
                  </a:lnTo>
                  <a:lnTo>
                    <a:pt x="12" y="1316"/>
                  </a:lnTo>
                  <a:lnTo>
                    <a:pt x="3" y="1294"/>
                  </a:lnTo>
                  <a:lnTo>
                    <a:pt x="0" y="1270"/>
                  </a:lnTo>
                  <a:lnTo>
                    <a:pt x="2" y="1245"/>
                  </a:lnTo>
                  <a:lnTo>
                    <a:pt x="10" y="1223"/>
                  </a:lnTo>
                  <a:lnTo>
                    <a:pt x="22" y="1203"/>
                  </a:lnTo>
                  <a:lnTo>
                    <a:pt x="39" y="1187"/>
                  </a:lnTo>
                  <a:lnTo>
                    <a:pt x="60" y="1176"/>
                  </a:lnTo>
                  <a:lnTo>
                    <a:pt x="85" y="1169"/>
                  </a:lnTo>
                  <a:lnTo>
                    <a:pt x="113" y="1165"/>
                  </a:lnTo>
                  <a:lnTo>
                    <a:pt x="281" y="1162"/>
                  </a:lnTo>
                  <a:lnTo>
                    <a:pt x="447" y="1153"/>
                  </a:lnTo>
                  <a:lnTo>
                    <a:pt x="612" y="1137"/>
                  </a:lnTo>
                  <a:lnTo>
                    <a:pt x="777" y="1114"/>
                  </a:lnTo>
                  <a:lnTo>
                    <a:pt x="941" y="1085"/>
                  </a:lnTo>
                  <a:lnTo>
                    <a:pt x="1104" y="1049"/>
                  </a:lnTo>
                  <a:lnTo>
                    <a:pt x="1252" y="1012"/>
                  </a:lnTo>
                  <a:lnTo>
                    <a:pt x="1397" y="970"/>
                  </a:lnTo>
                  <a:lnTo>
                    <a:pt x="1538" y="921"/>
                  </a:lnTo>
                  <a:lnTo>
                    <a:pt x="1678" y="869"/>
                  </a:lnTo>
                  <a:lnTo>
                    <a:pt x="1816" y="811"/>
                  </a:lnTo>
                  <a:lnTo>
                    <a:pt x="1950" y="750"/>
                  </a:lnTo>
                  <a:lnTo>
                    <a:pt x="2084" y="683"/>
                  </a:lnTo>
                  <a:lnTo>
                    <a:pt x="2214" y="611"/>
                  </a:lnTo>
                  <a:lnTo>
                    <a:pt x="2342" y="535"/>
                  </a:lnTo>
                  <a:lnTo>
                    <a:pt x="2467" y="453"/>
                  </a:lnTo>
                  <a:lnTo>
                    <a:pt x="2590" y="367"/>
                  </a:lnTo>
                  <a:lnTo>
                    <a:pt x="2712" y="276"/>
                  </a:lnTo>
                  <a:lnTo>
                    <a:pt x="2738" y="254"/>
                  </a:lnTo>
                  <a:lnTo>
                    <a:pt x="2735" y="246"/>
                  </a:lnTo>
                  <a:lnTo>
                    <a:pt x="2645" y="259"/>
                  </a:lnTo>
                  <a:lnTo>
                    <a:pt x="2554" y="271"/>
                  </a:lnTo>
                  <a:lnTo>
                    <a:pt x="2527" y="272"/>
                  </a:lnTo>
                  <a:lnTo>
                    <a:pt x="2503" y="269"/>
                  </a:lnTo>
                  <a:lnTo>
                    <a:pt x="2481" y="261"/>
                  </a:lnTo>
                  <a:lnTo>
                    <a:pt x="2462" y="248"/>
                  </a:lnTo>
                  <a:lnTo>
                    <a:pt x="2447" y="231"/>
                  </a:lnTo>
                  <a:lnTo>
                    <a:pt x="2435" y="211"/>
                  </a:lnTo>
                  <a:lnTo>
                    <a:pt x="2429" y="188"/>
                  </a:lnTo>
                  <a:lnTo>
                    <a:pt x="2428" y="163"/>
                  </a:lnTo>
                  <a:lnTo>
                    <a:pt x="2432" y="140"/>
                  </a:lnTo>
                  <a:lnTo>
                    <a:pt x="2441" y="119"/>
                  </a:lnTo>
                  <a:lnTo>
                    <a:pt x="2455" y="101"/>
                  </a:lnTo>
                  <a:lnTo>
                    <a:pt x="2473" y="88"/>
                  </a:lnTo>
                  <a:lnTo>
                    <a:pt x="2496" y="76"/>
                  </a:lnTo>
                  <a:lnTo>
                    <a:pt x="2522" y="70"/>
                  </a:lnTo>
                  <a:lnTo>
                    <a:pt x="3011" y="2"/>
                  </a:lnTo>
                  <a:lnTo>
                    <a:pt x="30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614" name="Freeform 534">
            <a:extLst>
              <a:ext uri="{FF2B5EF4-FFF2-40B4-BE49-F238E27FC236}">
                <a16:creationId xmlns:a16="http://schemas.microsoft.com/office/drawing/2014/main" id="{70C23255-6939-E5E1-D48A-1E7A49B4EAD1}"/>
              </a:ext>
            </a:extLst>
          </p:cNvPr>
          <p:cNvSpPr>
            <a:spLocks noEditPoints="1"/>
          </p:cNvSpPr>
          <p:nvPr/>
        </p:nvSpPr>
        <p:spPr bwMode="auto">
          <a:xfrm>
            <a:off x="10915909" y="5716896"/>
            <a:ext cx="285750" cy="285750"/>
          </a:xfrm>
          <a:custGeom>
            <a:avLst/>
            <a:gdLst>
              <a:gd name="T0" fmla="*/ 674 w 3248"/>
              <a:gd name="T1" fmla="*/ 2707 h 3247"/>
              <a:gd name="T2" fmla="*/ 1096 w 3248"/>
              <a:gd name="T3" fmla="*/ 2915 h 3247"/>
              <a:gd name="T4" fmla="*/ 830 w 3248"/>
              <a:gd name="T5" fmla="*/ 2281 h 3247"/>
              <a:gd name="T6" fmla="*/ 1112 w 3248"/>
              <a:gd name="T7" fmla="*/ 2555 h 3247"/>
              <a:gd name="T8" fmla="*/ 1349 w 3248"/>
              <a:gd name="T9" fmla="*/ 2934 h 3247"/>
              <a:gd name="T10" fmla="*/ 1617 w 3248"/>
              <a:gd name="T11" fmla="*/ 3065 h 3247"/>
              <a:gd name="T12" fmla="*/ 1869 w 3248"/>
              <a:gd name="T13" fmla="*/ 2963 h 3247"/>
              <a:gd name="T14" fmla="*/ 2109 w 3248"/>
              <a:gd name="T15" fmla="*/ 2619 h 3247"/>
              <a:gd name="T16" fmla="*/ 2411 w 3248"/>
              <a:gd name="T17" fmla="*/ 2280 h 3247"/>
              <a:gd name="T18" fmla="*/ 2199 w 3248"/>
              <a:gd name="T19" fmla="*/ 2836 h 3247"/>
              <a:gd name="T20" fmla="*/ 2322 w 3248"/>
              <a:gd name="T21" fmla="*/ 2888 h 3247"/>
              <a:gd name="T22" fmla="*/ 2648 w 3248"/>
              <a:gd name="T23" fmla="*/ 2637 h 3247"/>
              <a:gd name="T24" fmla="*/ 2875 w 3248"/>
              <a:gd name="T25" fmla="*/ 2351 h 3247"/>
              <a:gd name="T26" fmla="*/ 994 w 3248"/>
              <a:gd name="T27" fmla="*/ 1153 h 3247"/>
              <a:gd name="T28" fmla="*/ 950 w 3248"/>
              <a:gd name="T29" fmla="*/ 1544 h 3247"/>
              <a:gd name="T30" fmla="*/ 997 w 3248"/>
              <a:gd name="T31" fmla="*/ 2095 h 3247"/>
              <a:gd name="T32" fmla="*/ 2255 w 3248"/>
              <a:gd name="T33" fmla="*/ 2093 h 3247"/>
              <a:gd name="T34" fmla="*/ 2297 w 3248"/>
              <a:gd name="T35" fmla="*/ 1766 h 3247"/>
              <a:gd name="T36" fmla="*/ 2249 w 3248"/>
              <a:gd name="T37" fmla="*/ 1150 h 3247"/>
              <a:gd name="T38" fmla="*/ 264 w 3248"/>
              <a:gd name="T39" fmla="*/ 1154 h 3247"/>
              <a:gd name="T40" fmla="*/ 186 w 3248"/>
              <a:gd name="T41" fmla="*/ 1521 h 3247"/>
              <a:gd name="T42" fmla="*/ 256 w 3248"/>
              <a:gd name="T43" fmla="*/ 2080 h 3247"/>
              <a:gd name="T44" fmla="*/ 784 w 3248"/>
              <a:gd name="T45" fmla="*/ 2097 h 3247"/>
              <a:gd name="T46" fmla="*/ 802 w 3248"/>
              <a:gd name="T47" fmla="*/ 1152 h 3247"/>
              <a:gd name="T48" fmla="*/ 2455 w 3248"/>
              <a:gd name="T49" fmla="*/ 1149 h 3247"/>
              <a:gd name="T50" fmla="*/ 2462 w 3248"/>
              <a:gd name="T51" fmla="*/ 1977 h 3247"/>
              <a:gd name="T52" fmla="*/ 2967 w 3248"/>
              <a:gd name="T53" fmla="*/ 2097 h 3247"/>
              <a:gd name="T54" fmla="*/ 3039 w 3248"/>
              <a:gd name="T55" fmla="*/ 1883 h 3247"/>
              <a:gd name="T56" fmla="*/ 3022 w 3248"/>
              <a:gd name="T57" fmla="*/ 1268 h 3247"/>
              <a:gd name="T58" fmla="*/ 2158 w 3248"/>
              <a:gd name="T59" fmla="*/ 339 h 3247"/>
              <a:gd name="T60" fmla="*/ 2390 w 3248"/>
              <a:gd name="T61" fmla="*/ 885 h 3247"/>
              <a:gd name="T62" fmla="*/ 2639 w 3248"/>
              <a:gd name="T63" fmla="*/ 600 h 3247"/>
              <a:gd name="T64" fmla="*/ 2108 w 3248"/>
              <a:gd name="T65" fmla="*/ 268 h 3247"/>
              <a:gd name="T66" fmla="*/ 674 w 3248"/>
              <a:gd name="T67" fmla="*/ 540 h 3247"/>
              <a:gd name="T68" fmla="*/ 837 w 3248"/>
              <a:gd name="T69" fmla="*/ 969 h 3247"/>
              <a:gd name="T70" fmla="*/ 1046 w 3248"/>
              <a:gd name="T71" fmla="*/ 413 h 3247"/>
              <a:gd name="T72" fmla="*/ 1472 w 3248"/>
              <a:gd name="T73" fmla="*/ 221 h 3247"/>
              <a:gd name="T74" fmla="*/ 1247 w 3248"/>
              <a:gd name="T75" fmla="*/ 437 h 3247"/>
              <a:gd name="T76" fmla="*/ 1047 w 3248"/>
              <a:gd name="T77" fmla="*/ 882 h 3247"/>
              <a:gd name="T78" fmla="*/ 2198 w 3248"/>
              <a:gd name="T79" fmla="*/ 873 h 3247"/>
              <a:gd name="T80" fmla="*/ 1977 w 3248"/>
              <a:gd name="T81" fmla="*/ 403 h 3247"/>
              <a:gd name="T82" fmla="*/ 1714 w 3248"/>
              <a:gd name="T83" fmla="*/ 195 h 3247"/>
              <a:gd name="T84" fmla="*/ 2033 w 3248"/>
              <a:gd name="T85" fmla="*/ 51 h 3247"/>
              <a:gd name="T86" fmla="*/ 2602 w 3248"/>
              <a:gd name="T87" fmla="*/ 327 h 3247"/>
              <a:gd name="T88" fmla="*/ 3043 w 3248"/>
              <a:gd name="T89" fmla="*/ 830 h 3247"/>
              <a:gd name="T90" fmla="*/ 3248 w 3248"/>
              <a:gd name="T91" fmla="*/ 1503 h 3247"/>
              <a:gd name="T92" fmla="*/ 3134 w 3248"/>
              <a:gd name="T93" fmla="*/ 2228 h 3247"/>
              <a:gd name="T94" fmla="*/ 2810 w 3248"/>
              <a:gd name="T95" fmla="*/ 2731 h 3247"/>
              <a:gd name="T96" fmla="*/ 2258 w 3248"/>
              <a:gd name="T97" fmla="*/ 3123 h 3247"/>
              <a:gd name="T98" fmla="*/ 1619 w 3248"/>
              <a:gd name="T99" fmla="*/ 3247 h 3247"/>
              <a:gd name="T100" fmla="*/ 972 w 3248"/>
              <a:gd name="T101" fmla="*/ 3116 h 3247"/>
              <a:gd name="T102" fmla="*/ 465 w 3248"/>
              <a:gd name="T103" fmla="*/ 2761 h 3247"/>
              <a:gd name="T104" fmla="*/ 96 w 3248"/>
              <a:gd name="T105" fmla="*/ 2184 h 3247"/>
              <a:gd name="T106" fmla="*/ 4 w 3248"/>
              <a:gd name="T107" fmla="*/ 1520 h 3247"/>
              <a:gd name="T108" fmla="*/ 181 w 3248"/>
              <a:gd name="T109" fmla="*/ 872 h 3247"/>
              <a:gd name="T110" fmla="*/ 595 w 3248"/>
              <a:gd name="T111" fmla="*/ 368 h 3247"/>
              <a:gd name="T112" fmla="*/ 1183 w 3248"/>
              <a:gd name="T113" fmla="*/ 60 h 3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48" h="3247">
                <a:moveTo>
                  <a:pt x="339" y="2281"/>
                </a:moveTo>
                <a:lnTo>
                  <a:pt x="386" y="2362"/>
                </a:lnTo>
                <a:lnTo>
                  <a:pt x="436" y="2440"/>
                </a:lnTo>
                <a:lnTo>
                  <a:pt x="490" y="2513"/>
                </a:lnTo>
                <a:lnTo>
                  <a:pt x="548" y="2582"/>
                </a:lnTo>
                <a:lnTo>
                  <a:pt x="609" y="2647"/>
                </a:lnTo>
                <a:lnTo>
                  <a:pt x="674" y="2707"/>
                </a:lnTo>
                <a:lnTo>
                  <a:pt x="743" y="2764"/>
                </a:lnTo>
                <a:lnTo>
                  <a:pt x="815" y="2816"/>
                </a:lnTo>
                <a:lnTo>
                  <a:pt x="890" y="2862"/>
                </a:lnTo>
                <a:lnTo>
                  <a:pt x="970" y="2906"/>
                </a:lnTo>
                <a:lnTo>
                  <a:pt x="1053" y="2945"/>
                </a:lnTo>
                <a:lnTo>
                  <a:pt x="1141" y="2979"/>
                </a:lnTo>
                <a:lnTo>
                  <a:pt x="1096" y="2915"/>
                </a:lnTo>
                <a:lnTo>
                  <a:pt x="1054" y="2850"/>
                </a:lnTo>
                <a:lnTo>
                  <a:pt x="1017" y="2783"/>
                </a:lnTo>
                <a:lnTo>
                  <a:pt x="983" y="2714"/>
                </a:lnTo>
                <a:lnTo>
                  <a:pt x="954" y="2642"/>
                </a:lnTo>
                <a:lnTo>
                  <a:pt x="910" y="2522"/>
                </a:lnTo>
                <a:lnTo>
                  <a:pt x="870" y="2402"/>
                </a:lnTo>
                <a:lnTo>
                  <a:pt x="830" y="2281"/>
                </a:lnTo>
                <a:lnTo>
                  <a:pt x="339" y="2281"/>
                </a:lnTo>
                <a:close/>
                <a:moveTo>
                  <a:pt x="1027" y="2280"/>
                </a:moveTo>
                <a:lnTo>
                  <a:pt x="1028" y="2292"/>
                </a:lnTo>
                <a:lnTo>
                  <a:pt x="1030" y="2303"/>
                </a:lnTo>
                <a:lnTo>
                  <a:pt x="1053" y="2388"/>
                </a:lnTo>
                <a:lnTo>
                  <a:pt x="1081" y="2473"/>
                </a:lnTo>
                <a:lnTo>
                  <a:pt x="1112" y="2555"/>
                </a:lnTo>
                <a:lnTo>
                  <a:pt x="1148" y="2636"/>
                </a:lnTo>
                <a:lnTo>
                  <a:pt x="1188" y="2715"/>
                </a:lnTo>
                <a:lnTo>
                  <a:pt x="1216" y="2763"/>
                </a:lnTo>
                <a:lnTo>
                  <a:pt x="1245" y="2809"/>
                </a:lnTo>
                <a:lnTo>
                  <a:pt x="1277" y="2853"/>
                </a:lnTo>
                <a:lnTo>
                  <a:pt x="1311" y="2895"/>
                </a:lnTo>
                <a:lnTo>
                  <a:pt x="1349" y="2934"/>
                </a:lnTo>
                <a:lnTo>
                  <a:pt x="1390" y="2971"/>
                </a:lnTo>
                <a:lnTo>
                  <a:pt x="1435" y="3004"/>
                </a:lnTo>
                <a:lnTo>
                  <a:pt x="1470" y="3025"/>
                </a:lnTo>
                <a:lnTo>
                  <a:pt x="1505" y="3042"/>
                </a:lnTo>
                <a:lnTo>
                  <a:pt x="1542" y="3054"/>
                </a:lnTo>
                <a:lnTo>
                  <a:pt x="1579" y="3062"/>
                </a:lnTo>
                <a:lnTo>
                  <a:pt x="1617" y="3065"/>
                </a:lnTo>
                <a:lnTo>
                  <a:pt x="1656" y="3063"/>
                </a:lnTo>
                <a:lnTo>
                  <a:pt x="1697" y="3056"/>
                </a:lnTo>
                <a:lnTo>
                  <a:pt x="1735" y="3045"/>
                </a:lnTo>
                <a:lnTo>
                  <a:pt x="1772" y="3029"/>
                </a:lnTo>
                <a:lnTo>
                  <a:pt x="1806" y="3011"/>
                </a:lnTo>
                <a:lnTo>
                  <a:pt x="1839" y="2988"/>
                </a:lnTo>
                <a:lnTo>
                  <a:pt x="1869" y="2963"/>
                </a:lnTo>
                <a:lnTo>
                  <a:pt x="1898" y="2935"/>
                </a:lnTo>
                <a:lnTo>
                  <a:pt x="1926" y="2906"/>
                </a:lnTo>
                <a:lnTo>
                  <a:pt x="1970" y="2853"/>
                </a:lnTo>
                <a:lnTo>
                  <a:pt x="2010" y="2797"/>
                </a:lnTo>
                <a:lnTo>
                  <a:pt x="2047" y="2740"/>
                </a:lnTo>
                <a:lnTo>
                  <a:pt x="2079" y="2680"/>
                </a:lnTo>
                <a:lnTo>
                  <a:pt x="2109" y="2619"/>
                </a:lnTo>
                <a:lnTo>
                  <a:pt x="2135" y="2556"/>
                </a:lnTo>
                <a:lnTo>
                  <a:pt x="2160" y="2492"/>
                </a:lnTo>
                <a:lnTo>
                  <a:pt x="2182" y="2427"/>
                </a:lnTo>
                <a:lnTo>
                  <a:pt x="2204" y="2355"/>
                </a:lnTo>
                <a:lnTo>
                  <a:pt x="2226" y="2280"/>
                </a:lnTo>
                <a:lnTo>
                  <a:pt x="1027" y="2280"/>
                </a:lnTo>
                <a:close/>
                <a:moveTo>
                  <a:pt x="2411" y="2280"/>
                </a:moveTo>
                <a:lnTo>
                  <a:pt x="2390" y="2362"/>
                </a:lnTo>
                <a:lnTo>
                  <a:pt x="2367" y="2444"/>
                </a:lnTo>
                <a:lnTo>
                  <a:pt x="2340" y="2525"/>
                </a:lnTo>
                <a:lnTo>
                  <a:pt x="2311" y="2605"/>
                </a:lnTo>
                <a:lnTo>
                  <a:pt x="2277" y="2684"/>
                </a:lnTo>
                <a:lnTo>
                  <a:pt x="2241" y="2760"/>
                </a:lnTo>
                <a:lnTo>
                  <a:pt x="2199" y="2836"/>
                </a:lnTo>
                <a:lnTo>
                  <a:pt x="2154" y="2909"/>
                </a:lnTo>
                <a:lnTo>
                  <a:pt x="2102" y="2981"/>
                </a:lnTo>
                <a:lnTo>
                  <a:pt x="2142" y="2970"/>
                </a:lnTo>
                <a:lnTo>
                  <a:pt x="2185" y="2956"/>
                </a:lnTo>
                <a:lnTo>
                  <a:pt x="2229" y="2936"/>
                </a:lnTo>
                <a:lnTo>
                  <a:pt x="2274" y="2914"/>
                </a:lnTo>
                <a:lnTo>
                  <a:pt x="2322" y="2888"/>
                </a:lnTo>
                <a:lnTo>
                  <a:pt x="2369" y="2858"/>
                </a:lnTo>
                <a:lnTo>
                  <a:pt x="2417" y="2827"/>
                </a:lnTo>
                <a:lnTo>
                  <a:pt x="2465" y="2792"/>
                </a:lnTo>
                <a:lnTo>
                  <a:pt x="2512" y="2756"/>
                </a:lnTo>
                <a:lnTo>
                  <a:pt x="2558" y="2717"/>
                </a:lnTo>
                <a:lnTo>
                  <a:pt x="2604" y="2678"/>
                </a:lnTo>
                <a:lnTo>
                  <a:pt x="2648" y="2637"/>
                </a:lnTo>
                <a:lnTo>
                  <a:pt x="2689" y="2595"/>
                </a:lnTo>
                <a:lnTo>
                  <a:pt x="2729" y="2553"/>
                </a:lnTo>
                <a:lnTo>
                  <a:pt x="2765" y="2511"/>
                </a:lnTo>
                <a:lnTo>
                  <a:pt x="2798" y="2470"/>
                </a:lnTo>
                <a:lnTo>
                  <a:pt x="2828" y="2429"/>
                </a:lnTo>
                <a:lnTo>
                  <a:pt x="2854" y="2389"/>
                </a:lnTo>
                <a:lnTo>
                  <a:pt x="2875" y="2351"/>
                </a:lnTo>
                <a:lnTo>
                  <a:pt x="2891" y="2314"/>
                </a:lnTo>
                <a:lnTo>
                  <a:pt x="2903" y="2280"/>
                </a:lnTo>
                <a:lnTo>
                  <a:pt x="2411" y="2280"/>
                </a:lnTo>
                <a:close/>
                <a:moveTo>
                  <a:pt x="1020" y="1149"/>
                </a:moveTo>
                <a:lnTo>
                  <a:pt x="1010" y="1149"/>
                </a:lnTo>
                <a:lnTo>
                  <a:pt x="1001" y="1151"/>
                </a:lnTo>
                <a:lnTo>
                  <a:pt x="994" y="1153"/>
                </a:lnTo>
                <a:lnTo>
                  <a:pt x="987" y="1159"/>
                </a:lnTo>
                <a:lnTo>
                  <a:pt x="983" y="1168"/>
                </a:lnTo>
                <a:lnTo>
                  <a:pt x="981" y="1180"/>
                </a:lnTo>
                <a:lnTo>
                  <a:pt x="973" y="1258"/>
                </a:lnTo>
                <a:lnTo>
                  <a:pt x="964" y="1335"/>
                </a:lnTo>
                <a:lnTo>
                  <a:pt x="957" y="1412"/>
                </a:lnTo>
                <a:lnTo>
                  <a:pt x="950" y="1544"/>
                </a:lnTo>
                <a:lnTo>
                  <a:pt x="949" y="1675"/>
                </a:lnTo>
                <a:lnTo>
                  <a:pt x="954" y="1806"/>
                </a:lnTo>
                <a:lnTo>
                  <a:pt x="964" y="1936"/>
                </a:lnTo>
                <a:lnTo>
                  <a:pt x="981" y="2067"/>
                </a:lnTo>
                <a:lnTo>
                  <a:pt x="984" y="2080"/>
                </a:lnTo>
                <a:lnTo>
                  <a:pt x="989" y="2089"/>
                </a:lnTo>
                <a:lnTo>
                  <a:pt x="997" y="2095"/>
                </a:lnTo>
                <a:lnTo>
                  <a:pt x="1006" y="2098"/>
                </a:lnTo>
                <a:lnTo>
                  <a:pt x="1019" y="2098"/>
                </a:lnTo>
                <a:lnTo>
                  <a:pt x="1625" y="2098"/>
                </a:lnTo>
                <a:lnTo>
                  <a:pt x="2227" y="2098"/>
                </a:lnTo>
                <a:lnTo>
                  <a:pt x="2238" y="2098"/>
                </a:lnTo>
                <a:lnTo>
                  <a:pt x="2248" y="2097"/>
                </a:lnTo>
                <a:lnTo>
                  <a:pt x="2255" y="2093"/>
                </a:lnTo>
                <a:lnTo>
                  <a:pt x="2261" y="2088"/>
                </a:lnTo>
                <a:lnTo>
                  <a:pt x="2265" y="2079"/>
                </a:lnTo>
                <a:lnTo>
                  <a:pt x="2267" y="2066"/>
                </a:lnTo>
                <a:lnTo>
                  <a:pt x="2272" y="2016"/>
                </a:lnTo>
                <a:lnTo>
                  <a:pt x="2278" y="1965"/>
                </a:lnTo>
                <a:lnTo>
                  <a:pt x="2285" y="1916"/>
                </a:lnTo>
                <a:lnTo>
                  <a:pt x="2297" y="1766"/>
                </a:lnTo>
                <a:lnTo>
                  <a:pt x="2300" y="1618"/>
                </a:lnTo>
                <a:lnTo>
                  <a:pt x="2297" y="1470"/>
                </a:lnTo>
                <a:lnTo>
                  <a:pt x="2284" y="1322"/>
                </a:lnTo>
                <a:lnTo>
                  <a:pt x="2266" y="1174"/>
                </a:lnTo>
                <a:lnTo>
                  <a:pt x="2262" y="1161"/>
                </a:lnTo>
                <a:lnTo>
                  <a:pt x="2257" y="1153"/>
                </a:lnTo>
                <a:lnTo>
                  <a:pt x="2249" y="1150"/>
                </a:lnTo>
                <a:lnTo>
                  <a:pt x="2238" y="1149"/>
                </a:lnTo>
                <a:lnTo>
                  <a:pt x="2191" y="1150"/>
                </a:lnTo>
                <a:lnTo>
                  <a:pt x="2145" y="1149"/>
                </a:lnTo>
                <a:lnTo>
                  <a:pt x="1020" y="1149"/>
                </a:lnTo>
                <a:close/>
                <a:moveTo>
                  <a:pt x="284" y="1149"/>
                </a:moveTo>
                <a:lnTo>
                  <a:pt x="272" y="1150"/>
                </a:lnTo>
                <a:lnTo>
                  <a:pt x="264" y="1154"/>
                </a:lnTo>
                <a:lnTo>
                  <a:pt x="258" y="1162"/>
                </a:lnTo>
                <a:lnTo>
                  <a:pt x="254" y="1173"/>
                </a:lnTo>
                <a:lnTo>
                  <a:pt x="238" y="1237"/>
                </a:lnTo>
                <a:lnTo>
                  <a:pt x="223" y="1301"/>
                </a:lnTo>
                <a:lnTo>
                  <a:pt x="208" y="1364"/>
                </a:lnTo>
                <a:lnTo>
                  <a:pt x="197" y="1428"/>
                </a:lnTo>
                <a:lnTo>
                  <a:pt x="186" y="1521"/>
                </a:lnTo>
                <a:lnTo>
                  <a:pt x="182" y="1614"/>
                </a:lnTo>
                <a:lnTo>
                  <a:pt x="184" y="1705"/>
                </a:lnTo>
                <a:lnTo>
                  <a:pt x="192" y="1797"/>
                </a:lnTo>
                <a:lnTo>
                  <a:pt x="206" y="1888"/>
                </a:lnTo>
                <a:lnTo>
                  <a:pt x="226" y="1978"/>
                </a:lnTo>
                <a:lnTo>
                  <a:pt x="252" y="2069"/>
                </a:lnTo>
                <a:lnTo>
                  <a:pt x="256" y="2080"/>
                </a:lnTo>
                <a:lnTo>
                  <a:pt x="262" y="2089"/>
                </a:lnTo>
                <a:lnTo>
                  <a:pt x="269" y="2094"/>
                </a:lnTo>
                <a:lnTo>
                  <a:pt x="278" y="2097"/>
                </a:lnTo>
                <a:lnTo>
                  <a:pt x="290" y="2098"/>
                </a:lnTo>
                <a:lnTo>
                  <a:pt x="530" y="2098"/>
                </a:lnTo>
                <a:lnTo>
                  <a:pt x="769" y="2098"/>
                </a:lnTo>
                <a:lnTo>
                  <a:pt x="784" y="2097"/>
                </a:lnTo>
                <a:lnTo>
                  <a:pt x="802" y="2096"/>
                </a:lnTo>
                <a:lnTo>
                  <a:pt x="782" y="1939"/>
                </a:lnTo>
                <a:lnTo>
                  <a:pt x="771" y="1782"/>
                </a:lnTo>
                <a:lnTo>
                  <a:pt x="767" y="1624"/>
                </a:lnTo>
                <a:lnTo>
                  <a:pt x="771" y="1467"/>
                </a:lnTo>
                <a:lnTo>
                  <a:pt x="782" y="1310"/>
                </a:lnTo>
                <a:lnTo>
                  <a:pt x="802" y="1152"/>
                </a:lnTo>
                <a:lnTo>
                  <a:pt x="789" y="1150"/>
                </a:lnTo>
                <a:lnTo>
                  <a:pt x="779" y="1150"/>
                </a:lnTo>
                <a:lnTo>
                  <a:pt x="284" y="1149"/>
                </a:lnTo>
                <a:close/>
                <a:moveTo>
                  <a:pt x="2957" y="1149"/>
                </a:moveTo>
                <a:lnTo>
                  <a:pt x="2719" y="1150"/>
                </a:lnTo>
                <a:lnTo>
                  <a:pt x="2481" y="1149"/>
                </a:lnTo>
                <a:lnTo>
                  <a:pt x="2455" y="1149"/>
                </a:lnTo>
                <a:lnTo>
                  <a:pt x="2462" y="1269"/>
                </a:lnTo>
                <a:lnTo>
                  <a:pt x="2470" y="1388"/>
                </a:lnTo>
                <a:lnTo>
                  <a:pt x="2476" y="1506"/>
                </a:lnTo>
                <a:lnTo>
                  <a:pt x="2478" y="1623"/>
                </a:lnTo>
                <a:lnTo>
                  <a:pt x="2476" y="1741"/>
                </a:lnTo>
                <a:lnTo>
                  <a:pt x="2470" y="1859"/>
                </a:lnTo>
                <a:lnTo>
                  <a:pt x="2462" y="1977"/>
                </a:lnTo>
                <a:lnTo>
                  <a:pt x="2455" y="2096"/>
                </a:lnTo>
                <a:lnTo>
                  <a:pt x="2455" y="2096"/>
                </a:lnTo>
                <a:lnTo>
                  <a:pt x="2457" y="2097"/>
                </a:lnTo>
                <a:lnTo>
                  <a:pt x="2458" y="2097"/>
                </a:lnTo>
                <a:lnTo>
                  <a:pt x="2461" y="2097"/>
                </a:lnTo>
                <a:lnTo>
                  <a:pt x="2714" y="2098"/>
                </a:lnTo>
                <a:lnTo>
                  <a:pt x="2967" y="2097"/>
                </a:lnTo>
                <a:lnTo>
                  <a:pt x="2976" y="2094"/>
                </a:lnTo>
                <a:lnTo>
                  <a:pt x="2983" y="2089"/>
                </a:lnTo>
                <a:lnTo>
                  <a:pt x="2990" y="2082"/>
                </a:lnTo>
                <a:lnTo>
                  <a:pt x="2994" y="2074"/>
                </a:lnTo>
                <a:lnTo>
                  <a:pt x="3010" y="2010"/>
                </a:lnTo>
                <a:lnTo>
                  <a:pt x="3025" y="1947"/>
                </a:lnTo>
                <a:lnTo>
                  <a:pt x="3039" y="1883"/>
                </a:lnTo>
                <a:lnTo>
                  <a:pt x="3052" y="1819"/>
                </a:lnTo>
                <a:lnTo>
                  <a:pt x="3063" y="1726"/>
                </a:lnTo>
                <a:lnTo>
                  <a:pt x="3067" y="1633"/>
                </a:lnTo>
                <a:lnTo>
                  <a:pt x="3065" y="1541"/>
                </a:lnTo>
                <a:lnTo>
                  <a:pt x="3057" y="1450"/>
                </a:lnTo>
                <a:lnTo>
                  <a:pt x="3043" y="1358"/>
                </a:lnTo>
                <a:lnTo>
                  <a:pt x="3022" y="1268"/>
                </a:lnTo>
                <a:lnTo>
                  <a:pt x="2997" y="1178"/>
                </a:lnTo>
                <a:lnTo>
                  <a:pt x="2991" y="1165"/>
                </a:lnTo>
                <a:lnTo>
                  <a:pt x="2983" y="1155"/>
                </a:lnTo>
                <a:lnTo>
                  <a:pt x="2971" y="1150"/>
                </a:lnTo>
                <a:lnTo>
                  <a:pt x="2957" y="1149"/>
                </a:lnTo>
                <a:close/>
                <a:moveTo>
                  <a:pt x="2108" y="268"/>
                </a:moveTo>
                <a:lnTo>
                  <a:pt x="2158" y="339"/>
                </a:lnTo>
                <a:lnTo>
                  <a:pt x="2202" y="413"/>
                </a:lnTo>
                <a:lnTo>
                  <a:pt x="2243" y="488"/>
                </a:lnTo>
                <a:lnTo>
                  <a:pt x="2279" y="565"/>
                </a:lnTo>
                <a:lnTo>
                  <a:pt x="2312" y="643"/>
                </a:lnTo>
                <a:lnTo>
                  <a:pt x="2340" y="723"/>
                </a:lnTo>
                <a:lnTo>
                  <a:pt x="2367" y="804"/>
                </a:lnTo>
                <a:lnTo>
                  <a:pt x="2390" y="885"/>
                </a:lnTo>
                <a:lnTo>
                  <a:pt x="2411" y="969"/>
                </a:lnTo>
                <a:lnTo>
                  <a:pt x="2910" y="969"/>
                </a:lnTo>
                <a:lnTo>
                  <a:pt x="2863" y="886"/>
                </a:lnTo>
                <a:lnTo>
                  <a:pt x="2812" y="808"/>
                </a:lnTo>
                <a:lnTo>
                  <a:pt x="2758" y="734"/>
                </a:lnTo>
                <a:lnTo>
                  <a:pt x="2701" y="665"/>
                </a:lnTo>
                <a:lnTo>
                  <a:pt x="2639" y="600"/>
                </a:lnTo>
                <a:lnTo>
                  <a:pt x="2575" y="539"/>
                </a:lnTo>
                <a:lnTo>
                  <a:pt x="2506" y="484"/>
                </a:lnTo>
                <a:lnTo>
                  <a:pt x="2434" y="432"/>
                </a:lnTo>
                <a:lnTo>
                  <a:pt x="2358" y="384"/>
                </a:lnTo>
                <a:lnTo>
                  <a:pt x="2278" y="341"/>
                </a:lnTo>
                <a:lnTo>
                  <a:pt x="2195" y="303"/>
                </a:lnTo>
                <a:lnTo>
                  <a:pt x="2108" y="268"/>
                </a:lnTo>
                <a:close/>
                <a:moveTo>
                  <a:pt x="1141" y="268"/>
                </a:moveTo>
                <a:lnTo>
                  <a:pt x="1053" y="303"/>
                </a:lnTo>
                <a:lnTo>
                  <a:pt x="970" y="341"/>
                </a:lnTo>
                <a:lnTo>
                  <a:pt x="890" y="385"/>
                </a:lnTo>
                <a:lnTo>
                  <a:pt x="815" y="432"/>
                </a:lnTo>
                <a:lnTo>
                  <a:pt x="742" y="484"/>
                </a:lnTo>
                <a:lnTo>
                  <a:pt x="674" y="540"/>
                </a:lnTo>
                <a:lnTo>
                  <a:pt x="609" y="600"/>
                </a:lnTo>
                <a:lnTo>
                  <a:pt x="548" y="665"/>
                </a:lnTo>
                <a:lnTo>
                  <a:pt x="490" y="735"/>
                </a:lnTo>
                <a:lnTo>
                  <a:pt x="436" y="808"/>
                </a:lnTo>
                <a:lnTo>
                  <a:pt x="386" y="886"/>
                </a:lnTo>
                <a:lnTo>
                  <a:pt x="338" y="969"/>
                </a:lnTo>
                <a:lnTo>
                  <a:pt x="837" y="969"/>
                </a:lnTo>
                <a:lnTo>
                  <a:pt x="858" y="885"/>
                </a:lnTo>
                <a:lnTo>
                  <a:pt x="882" y="803"/>
                </a:lnTo>
                <a:lnTo>
                  <a:pt x="907" y="722"/>
                </a:lnTo>
                <a:lnTo>
                  <a:pt x="937" y="643"/>
                </a:lnTo>
                <a:lnTo>
                  <a:pt x="969" y="565"/>
                </a:lnTo>
                <a:lnTo>
                  <a:pt x="1006" y="488"/>
                </a:lnTo>
                <a:lnTo>
                  <a:pt x="1046" y="413"/>
                </a:lnTo>
                <a:lnTo>
                  <a:pt x="1091" y="339"/>
                </a:lnTo>
                <a:lnTo>
                  <a:pt x="1141" y="268"/>
                </a:lnTo>
                <a:close/>
                <a:moveTo>
                  <a:pt x="1633" y="182"/>
                </a:moveTo>
                <a:lnTo>
                  <a:pt x="1591" y="184"/>
                </a:lnTo>
                <a:lnTo>
                  <a:pt x="1549" y="191"/>
                </a:lnTo>
                <a:lnTo>
                  <a:pt x="1508" y="204"/>
                </a:lnTo>
                <a:lnTo>
                  <a:pt x="1472" y="221"/>
                </a:lnTo>
                <a:lnTo>
                  <a:pt x="1436" y="241"/>
                </a:lnTo>
                <a:lnTo>
                  <a:pt x="1404" y="264"/>
                </a:lnTo>
                <a:lnTo>
                  <a:pt x="1372" y="290"/>
                </a:lnTo>
                <a:lnTo>
                  <a:pt x="1344" y="318"/>
                </a:lnTo>
                <a:lnTo>
                  <a:pt x="1315" y="349"/>
                </a:lnTo>
                <a:lnTo>
                  <a:pt x="1290" y="380"/>
                </a:lnTo>
                <a:lnTo>
                  <a:pt x="1247" y="437"/>
                </a:lnTo>
                <a:lnTo>
                  <a:pt x="1209" y="497"/>
                </a:lnTo>
                <a:lnTo>
                  <a:pt x="1174" y="558"/>
                </a:lnTo>
                <a:lnTo>
                  <a:pt x="1144" y="620"/>
                </a:lnTo>
                <a:lnTo>
                  <a:pt x="1115" y="683"/>
                </a:lnTo>
                <a:lnTo>
                  <a:pt x="1091" y="748"/>
                </a:lnTo>
                <a:lnTo>
                  <a:pt x="1068" y="815"/>
                </a:lnTo>
                <a:lnTo>
                  <a:pt x="1047" y="882"/>
                </a:lnTo>
                <a:lnTo>
                  <a:pt x="1028" y="950"/>
                </a:lnTo>
                <a:lnTo>
                  <a:pt x="1028" y="960"/>
                </a:lnTo>
                <a:lnTo>
                  <a:pt x="1028" y="969"/>
                </a:lnTo>
                <a:lnTo>
                  <a:pt x="2222" y="969"/>
                </a:lnTo>
                <a:lnTo>
                  <a:pt x="2220" y="957"/>
                </a:lnTo>
                <a:lnTo>
                  <a:pt x="2219" y="949"/>
                </a:lnTo>
                <a:lnTo>
                  <a:pt x="2198" y="873"/>
                </a:lnTo>
                <a:lnTo>
                  <a:pt x="2175" y="798"/>
                </a:lnTo>
                <a:lnTo>
                  <a:pt x="2148" y="725"/>
                </a:lnTo>
                <a:lnTo>
                  <a:pt x="2119" y="652"/>
                </a:lnTo>
                <a:lnTo>
                  <a:pt x="2086" y="582"/>
                </a:lnTo>
                <a:lnTo>
                  <a:pt x="2049" y="513"/>
                </a:lnTo>
                <a:lnTo>
                  <a:pt x="2007" y="445"/>
                </a:lnTo>
                <a:lnTo>
                  <a:pt x="1977" y="403"/>
                </a:lnTo>
                <a:lnTo>
                  <a:pt x="1945" y="363"/>
                </a:lnTo>
                <a:lnTo>
                  <a:pt x="1912" y="325"/>
                </a:lnTo>
                <a:lnTo>
                  <a:pt x="1875" y="291"/>
                </a:lnTo>
                <a:lnTo>
                  <a:pt x="1835" y="258"/>
                </a:lnTo>
                <a:lnTo>
                  <a:pt x="1792" y="230"/>
                </a:lnTo>
                <a:lnTo>
                  <a:pt x="1754" y="210"/>
                </a:lnTo>
                <a:lnTo>
                  <a:pt x="1714" y="195"/>
                </a:lnTo>
                <a:lnTo>
                  <a:pt x="1673" y="185"/>
                </a:lnTo>
                <a:lnTo>
                  <a:pt x="1633" y="182"/>
                </a:lnTo>
                <a:close/>
                <a:moveTo>
                  <a:pt x="1504" y="0"/>
                </a:moveTo>
                <a:lnTo>
                  <a:pt x="1745" y="0"/>
                </a:lnTo>
                <a:lnTo>
                  <a:pt x="1850" y="15"/>
                </a:lnTo>
                <a:lnTo>
                  <a:pt x="1942" y="31"/>
                </a:lnTo>
                <a:lnTo>
                  <a:pt x="2033" y="51"/>
                </a:lnTo>
                <a:lnTo>
                  <a:pt x="2120" y="77"/>
                </a:lnTo>
                <a:lnTo>
                  <a:pt x="2206" y="106"/>
                </a:lnTo>
                <a:lnTo>
                  <a:pt x="2290" y="141"/>
                </a:lnTo>
                <a:lnTo>
                  <a:pt x="2371" y="180"/>
                </a:lnTo>
                <a:lnTo>
                  <a:pt x="2450" y="224"/>
                </a:lnTo>
                <a:lnTo>
                  <a:pt x="2527" y="272"/>
                </a:lnTo>
                <a:lnTo>
                  <a:pt x="2602" y="327"/>
                </a:lnTo>
                <a:lnTo>
                  <a:pt x="2674" y="385"/>
                </a:lnTo>
                <a:lnTo>
                  <a:pt x="2748" y="452"/>
                </a:lnTo>
                <a:lnTo>
                  <a:pt x="2817" y="522"/>
                </a:lnTo>
                <a:lnTo>
                  <a:pt x="2881" y="595"/>
                </a:lnTo>
                <a:lnTo>
                  <a:pt x="2940" y="670"/>
                </a:lnTo>
                <a:lnTo>
                  <a:pt x="2994" y="748"/>
                </a:lnTo>
                <a:lnTo>
                  <a:pt x="3043" y="830"/>
                </a:lnTo>
                <a:lnTo>
                  <a:pt x="3086" y="914"/>
                </a:lnTo>
                <a:lnTo>
                  <a:pt x="3125" y="1000"/>
                </a:lnTo>
                <a:lnTo>
                  <a:pt x="3158" y="1090"/>
                </a:lnTo>
                <a:lnTo>
                  <a:pt x="3188" y="1183"/>
                </a:lnTo>
                <a:lnTo>
                  <a:pt x="3211" y="1278"/>
                </a:lnTo>
                <a:lnTo>
                  <a:pt x="3228" y="1376"/>
                </a:lnTo>
                <a:lnTo>
                  <a:pt x="3248" y="1503"/>
                </a:lnTo>
                <a:lnTo>
                  <a:pt x="3248" y="1744"/>
                </a:lnTo>
                <a:lnTo>
                  <a:pt x="3237" y="1819"/>
                </a:lnTo>
                <a:lnTo>
                  <a:pt x="3226" y="1894"/>
                </a:lnTo>
                <a:lnTo>
                  <a:pt x="3209" y="1980"/>
                </a:lnTo>
                <a:lnTo>
                  <a:pt x="3188" y="2065"/>
                </a:lnTo>
                <a:lnTo>
                  <a:pt x="3163" y="2147"/>
                </a:lnTo>
                <a:lnTo>
                  <a:pt x="3134" y="2228"/>
                </a:lnTo>
                <a:lnTo>
                  <a:pt x="3100" y="2306"/>
                </a:lnTo>
                <a:lnTo>
                  <a:pt x="3063" y="2382"/>
                </a:lnTo>
                <a:lnTo>
                  <a:pt x="3021" y="2457"/>
                </a:lnTo>
                <a:lnTo>
                  <a:pt x="2975" y="2529"/>
                </a:lnTo>
                <a:lnTo>
                  <a:pt x="2925" y="2599"/>
                </a:lnTo>
                <a:lnTo>
                  <a:pt x="2870" y="2667"/>
                </a:lnTo>
                <a:lnTo>
                  <a:pt x="2810" y="2731"/>
                </a:lnTo>
                <a:lnTo>
                  <a:pt x="2737" y="2804"/>
                </a:lnTo>
                <a:lnTo>
                  <a:pt x="2662" y="2870"/>
                </a:lnTo>
                <a:lnTo>
                  <a:pt x="2585" y="2932"/>
                </a:lnTo>
                <a:lnTo>
                  <a:pt x="2506" y="2988"/>
                </a:lnTo>
                <a:lnTo>
                  <a:pt x="2425" y="3039"/>
                </a:lnTo>
                <a:lnTo>
                  <a:pt x="2342" y="3084"/>
                </a:lnTo>
                <a:lnTo>
                  <a:pt x="2258" y="3123"/>
                </a:lnTo>
                <a:lnTo>
                  <a:pt x="2172" y="3158"/>
                </a:lnTo>
                <a:lnTo>
                  <a:pt x="2085" y="3186"/>
                </a:lnTo>
                <a:lnTo>
                  <a:pt x="1994" y="3209"/>
                </a:lnTo>
                <a:lnTo>
                  <a:pt x="1903" y="3227"/>
                </a:lnTo>
                <a:lnTo>
                  <a:pt x="1809" y="3239"/>
                </a:lnTo>
                <a:lnTo>
                  <a:pt x="1715" y="3246"/>
                </a:lnTo>
                <a:lnTo>
                  <a:pt x="1619" y="3247"/>
                </a:lnTo>
                <a:lnTo>
                  <a:pt x="1520" y="3243"/>
                </a:lnTo>
                <a:lnTo>
                  <a:pt x="1420" y="3233"/>
                </a:lnTo>
                <a:lnTo>
                  <a:pt x="1318" y="3218"/>
                </a:lnTo>
                <a:lnTo>
                  <a:pt x="1228" y="3199"/>
                </a:lnTo>
                <a:lnTo>
                  <a:pt x="1141" y="3176"/>
                </a:lnTo>
                <a:lnTo>
                  <a:pt x="1055" y="3149"/>
                </a:lnTo>
                <a:lnTo>
                  <a:pt x="972" y="3116"/>
                </a:lnTo>
                <a:lnTo>
                  <a:pt x="892" y="3079"/>
                </a:lnTo>
                <a:lnTo>
                  <a:pt x="815" y="3037"/>
                </a:lnTo>
                <a:lnTo>
                  <a:pt x="740" y="2990"/>
                </a:lnTo>
                <a:lnTo>
                  <a:pt x="667" y="2939"/>
                </a:lnTo>
                <a:lnTo>
                  <a:pt x="597" y="2885"/>
                </a:lnTo>
                <a:lnTo>
                  <a:pt x="530" y="2825"/>
                </a:lnTo>
                <a:lnTo>
                  <a:pt x="465" y="2761"/>
                </a:lnTo>
                <a:lnTo>
                  <a:pt x="403" y="2693"/>
                </a:lnTo>
                <a:lnTo>
                  <a:pt x="337" y="2613"/>
                </a:lnTo>
                <a:lnTo>
                  <a:pt x="277" y="2531"/>
                </a:lnTo>
                <a:lnTo>
                  <a:pt x="223" y="2446"/>
                </a:lnTo>
                <a:lnTo>
                  <a:pt x="176" y="2361"/>
                </a:lnTo>
                <a:lnTo>
                  <a:pt x="133" y="2274"/>
                </a:lnTo>
                <a:lnTo>
                  <a:pt x="96" y="2184"/>
                </a:lnTo>
                <a:lnTo>
                  <a:pt x="66" y="2094"/>
                </a:lnTo>
                <a:lnTo>
                  <a:pt x="41" y="2003"/>
                </a:lnTo>
                <a:lnTo>
                  <a:pt x="22" y="1908"/>
                </a:lnTo>
                <a:lnTo>
                  <a:pt x="9" y="1814"/>
                </a:lnTo>
                <a:lnTo>
                  <a:pt x="2" y="1718"/>
                </a:lnTo>
                <a:lnTo>
                  <a:pt x="0" y="1619"/>
                </a:lnTo>
                <a:lnTo>
                  <a:pt x="4" y="1520"/>
                </a:lnTo>
                <a:lnTo>
                  <a:pt x="14" y="1418"/>
                </a:lnTo>
                <a:lnTo>
                  <a:pt x="30" y="1316"/>
                </a:lnTo>
                <a:lnTo>
                  <a:pt x="51" y="1221"/>
                </a:lnTo>
                <a:lnTo>
                  <a:pt x="75" y="1130"/>
                </a:lnTo>
                <a:lnTo>
                  <a:pt x="106" y="1041"/>
                </a:lnTo>
                <a:lnTo>
                  <a:pt x="141" y="955"/>
                </a:lnTo>
                <a:lnTo>
                  <a:pt x="181" y="872"/>
                </a:lnTo>
                <a:lnTo>
                  <a:pt x="226" y="791"/>
                </a:lnTo>
                <a:lnTo>
                  <a:pt x="276" y="714"/>
                </a:lnTo>
                <a:lnTo>
                  <a:pt x="331" y="639"/>
                </a:lnTo>
                <a:lnTo>
                  <a:pt x="390" y="567"/>
                </a:lnTo>
                <a:lnTo>
                  <a:pt x="454" y="498"/>
                </a:lnTo>
                <a:lnTo>
                  <a:pt x="522" y="432"/>
                </a:lnTo>
                <a:lnTo>
                  <a:pt x="595" y="368"/>
                </a:lnTo>
                <a:lnTo>
                  <a:pt x="672" y="308"/>
                </a:lnTo>
                <a:lnTo>
                  <a:pt x="751" y="253"/>
                </a:lnTo>
                <a:lnTo>
                  <a:pt x="832" y="204"/>
                </a:lnTo>
                <a:lnTo>
                  <a:pt x="916" y="161"/>
                </a:lnTo>
                <a:lnTo>
                  <a:pt x="1003" y="121"/>
                </a:lnTo>
                <a:lnTo>
                  <a:pt x="1092" y="88"/>
                </a:lnTo>
                <a:lnTo>
                  <a:pt x="1183" y="60"/>
                </a:lnTo>
                <a:lnTo>
                  <a:pt x="1277" y="37"/>
                </a:lnTo>
                <a:lnTo>
                  <a:pt x="1373" y="20"/>
                </a:lnTo>
                <a:lnTo>
                  <a:pt x="150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nvGrpSpPr>
          <p:cNvPr id="619" name="Group 282">
            <a:extLst>
              <a:ext uri="{FF2B5EF4-FFF2-40B4-BE49-F238E27FC236}">
                <a16:creationId xmlns:a16="http://schemas.microsoft.com/office/drawing/2014/main" id="{66239380-1A78-ED01-C640-BC8CA95A39C3}"/>
              </a:ext>
            </a:extLst>
          </p:cNvPr>
          <p:cNvGrpSpPr>
            <a:grpSpLocks noChangeAspect="1"/>
          </p:cNvGrpSpPr>
          <p:nvPr/>
        </p:nvGrpSpPr>
        <p:grpSpPr bwMode="auto">
          <a:xfrm>
            <a:off x="10549989" y="4198092"/>
            <a:ext cx="361950" cy="309563"/>
            <a:chOff x="4006" y="2347"/>
            <a:chExt cx="228" cy="195"/>
          </a:xfrm>
          <a:solidFill>
            <a:schemeClr val="bg1"/>
          </a:solidFill>
        </p:grpSpPr>
        <p:sp>
          <p:nvSpPr>
            <p:cNvPr id="620" name="Freeform 284">
              <a:extLst>
                <a:ext uri="{FF2B5EF4-FFF2-40B4-BE49-F238E27FC236}">
                  <a16:creationId xmlns:a16="http://schemas.microsoft.com/office/drawing/2014/main" id="{31FC33DD-B749-9820-F1C3-4B5EF74803E4}"/>
                </a:ext>
              </a:extLst>
            </p:cNvPr>
            <p:cNvSpPr>
              <a:spLocks/>
            </p:cNvSpPr>
            <p:nvPr/>
          </p:nvSpPr>
          <p:spPr bwMode="auto">
            <a:xfrm>
              <a:off x="4006" y="2347"/>
              <a:ext cx="47" cy="51"/>
            </a:xfrm>
            <a:custGeom>
              <a:avLst/>
              <a:gdLst>
                <a:gd name="T0" fmla="*/ 583 w 699"/>
                <a:gd name="T1" fmla="*/ 0 h 765"/>
                <a:gd name="T2" fmla="*/ 604 w 699"/>
                <a:gd name="T3" fmla="*/ 0 h 765"/>
                <a:gd name="T4" fmla="*/ 625 w 699"/>
                <a:gd name="T5" fmla="*/ 4 h 765"/>
                <a:gd name="T6" fmla="*/ 644 w 699"/>
                <a:gd name="T7" fmla="*/ 11 h 765"/>
                <a:gd name="T8" fmla="*/ 661 w 699"/>
                <a:gd name="T9" fmla="*/ 22 h 765"/>
                <a:gd name="T10" fmla="*/ 674 w 699"/>
                <a:gd name="T11" fmla="*/ 35 h 765"/>
                <a:gd name="T12" fmla="*/ 686 w 699"/>
                <a:gd name="T13" fmla="*/ 52 h 765"/>
                <a:gd name="T14" fmla="*/ 696 w 699"/>
                <a:gd name="T15" fmla="*/ 75 h 765"/>
                <a:gd name="T16" fmla="*/ 699 w 699"/>
                <a:gd name="T17" fmla="*/ 100 h 765"/>
                <a:gd name="T18" fmla="*/ 697 w 699"/>
                <a:gd name="T19" fmla="*/ 125 h 765"/>
                <a:gd name="T20" fmla="*/ 687 w 699"/>
                <a:gd name="T21" fmla="*/ 150 h 765"/>
                <a:gd name="T22" fmla="*/ 668 w 699"/>
                <a:gd name="T23" fmla="*/ 186 h 765"/>
                <a:gd name="T24" fmla="*/ 648 w 699"/>
                <a:gd name="T25" fmla="*/ 220 h 765"/>
                <a:gd name="T26" fmla="*/ 368 w 699"/>
                <a:gd name="T27" fmla="*/ 695 h 765"/>
                <a:gd name="T28" fmla="*/ 351 w 699"/>
                <a:gd name="T29" fmla="*/ 719 h 765"/>
                <a:gd name="T30" fmla="*/ 332 w 699"/>
                <a:gd name="T31" fmla="*/ 739 h 765"/>
                <a:gd name="T32" fmla="*/ 312 w 699"/>
                <a:gd name="T33" fmla="*/ 754 h 765"/>
                <a:gd name="T34" fmla="*/ 289 w 699"/>
                <a:gd name="T35" fmla="*/ 762 h 765"/>
                <a:gd name="T36" fmla="*/ 266 w 699"/>
                <a:gd name="T37" fmla="*/ 765 h 765"/>
                <a:gd name="T38" fmla="*/ 266 w 699"/>
                <a:gd name="T39" fmla="*/ 765 h 765"/>
                <a:gd name="T40" fmla="*/ 243 w 699"/>
                <a:gd name="T41" fmla="*/ 762 h 765"/>
                <a:gd name="T42" fmla="*/ 221 w 699"/>
                <a:gd name="T43" fmla="*/ 754 h 765"/>
                <a:gd name="T44" fmla="*/ 200 w 699"/>
                <a:gd name="T45" fmla="*/ 739 h 765"/>
                <a:gd name="T46" fmla="*/ 181 w 699"/>
                <a:gd name="T47" fmla="*/ 720 h 765"/>
                <a:gd name="T48" fmla="*/ 164 w 699"/>
                <a:gd name="T49" fmla="*/ 695 h 765"/>
                <a:gd name="T50" fmla="*/ 0 w 699"/>
                <a:gd name="T51" fmla="*/ 421 h 765"/>
                <a:gd name="T52" fmla="*/ 0 w 699"/>
                <a:gd name="T53" fmla="*/ 359 h 765"/>
                <a:gd name="T54" fmla="*/ 4 w 699"/>
                <a:gd name="T55" fmla="*/ 352 h 765"/>
                <a:gd name="T56" fmla="*/ 21 w 699"/>
                <a:gd name="T57" fmla="*/ 328 h 765"/>
                <a:gd name="T58" fmla="*/ 40 w 699"/>
                <a:gd name="T59" fmla="*/ 309 h 765"/>
                <a:gd name="T60" fmla="*/ 61 w 699"/>
                <a:gd name="T61" fmla="*/ 294 h 765"/>
                <a:gd name="T62" fmla="*/ 83 w 699"/>
                <a:gd name="T63" fmla="*/ 286 h 765"/>
                <a:gd name="T64" fmla="*/ 105 w 699"/>
                <a:gd name="T65" fmla="*/ 283 h 765"/>
                <a:gd name="T66" fmla="*/ 105 w 699"/>
                <a:gd name="T67" fmla="*/ 283 h 765"/>
                <a:gd name="T68" fmla="*/ 129 w 699"/>
                <a:gd name="T69" fmla="*/ 286 h 765"/>
                <a:gd name="T70" fmla="*/ 151 w 699"/>
                <a:gd name="T71" fmla="*/ 294 h 765"/>
                <a:gd name="T72" fmla="*/ 171 w 699"/>
                <a:gd name="T73" fmla="*/ 309 h 765"/>
                <a:gd name="T74" fmla="*/ 190 w 699"/>
                <a:gd name="T75" fmla="*/ 330 h 765"/>
                <a:gd name="T76" fmla="*/ 208 w 699"/>
                <a:gd name="T77" fmla="*/ 355 h 765"/>
                <a:gd name="T78" fmla="*/ 266 w 699"/>
                <a:gd name="T79" fmla="*/ 452 h 765"/>
                <a:gd name="T80" fmla="*/ 314 w 699"/>
                <a:gd name="T81" fmla="*/ 372 h 765"/>
                <a:gd name="T82" fmla="*/ 495 w 699"/>
                <a:gd name="T83" fmla="*/ 64 h 765"/>
                <a:gd name="T84" fmla="*/ 508 w 699"/>
                <a:gd name="T85" fmla="*/ 42 h 765"/>
                <a:gd name="T86" fmla="*/ 524 w 699"/>
                <a:gd name="T87" fmla="*/ 25 h 765"/>
                <a:gd name="T88" fmla="*/ 542 w 699"/>
                <a:gd name="T89" fmla="*/ 12 h 765"/>
                <a:gd name="T90" fmla="*/ 562 w 699"/>
                <a:gd name="T91" fmla="*/ 4 h 765"/>
                <a:gd name="T92" fmla="*/ 583 w 699"/>
                <a:gd name="T93" fmla="*/ 0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9" h="765">
                  <a:moveTo>
                    <a:pt x="583" y="0"/>
                  </a:moveTo>
                  <a:lnTo>
                    <a:pt x="604" y="0"/>
                  </a:lnTo>
                  <a:lnTo>
                    <a:pt x="625" y="4"/>
                  </a:lnTo>
                  <a:lnTo>
                    <a:pt x="644" y="11"/>
                  </a:lnTo>
                  <a:lnTo>
                    <a:pt x="661" y="22"/>
                  </a:lnTo>
                  <a:lnTo>
                    <a:pt x="674" y="35"/>
                  </a:lnTo>
                  <a:lnTo>
                    <a:pt x="686" y="52"/>
                  </a:lnTo>
                  <a:lnTo>
                    <a:pt x="696" y="75"/>
                  </a:lnTo>
                  <a:lnTo>
                    <a:pt x="699" y="100"/>
                  </a:lnTo>
                  <a:lnTo>
                    <a:pt x="697" y="125"/>
                  </a:lnTo>
                  <a:lnTo>
                    <a:pt x="687" y="150"/>
                  </a:lnTo>
                  <a:lnTo>
                    <a:pt x="668" y="186"/>
                  </a:lnTo>
                  <a:lnTo>
                    <a:pt x="648" y="220"/>
                  </a:lnTo>
                  <a:lnTo>
                    <a:pt x="368" y="695"/>
                  </a:lnTo>
                  <a:lnTo>
                    <a:pt x="351" y="719"/>
                  </a:lnTo>
                  <a:lnTo>
                    <a:pt x="332" y="739"/>
                  </a:lnTo>
                  <a:lnTo>
                    <a:pt x="312" y="754"/>
                  </a:lnTo>
                  <a:lnTo>
                    <a:pt x="289" y="762"/>
                  </a:lnTo>
                  <a:lnTo>
                    <a:pt x="266" y="765"/>
                  </a:lnTo>
                  <a:lnTo>
                    <a:pt x="266" y="765"/>
                  </a:lnTo>
                  <a:lnTo>
                    <a:pt x="243" y="762"/>
                  </a:lnTo>
                  <a:lnTo>
                    <a:pt x="221" y="754"/>
                  </a:lnTo>
                  <a:lnTo>
                    <a:pt x="200" y="739"/>
                  </a:lnTo>
                  <a:lnTo>
                    <a:pt x="181" y="720"/>
                  </a:lnTo>
                  <a:lnTo>
                    <a:pt x="164" y="695"/>
                  </a:lnTo>
                  <a:lnTo>
                    <a:pt x="0" y="421"/>
                  </a:lnTo>
                  <a:lnTo>
                    <a:pt x="0" y="359"/>
                  </a:lnTo>
                  <a:lnTo>
                    <a:pt x="4" y="352"/>
                  </a:lnTo>
                  <a:lnTo>
                    <a:pt x="21" y="328"/>
                  </a:lnTo>
                  <a:lnTo>
                    <a:pt x="40" y="309"/>
                  </a:lnTo>
                  <a:lnTo>
                    <a:pt x="61" y="294"/>
                  </a:lnTo>
                  <a:lnTo>
                    <a:pt x="83" y="286"/>
                  </a:lnTo>
                  <a:lnTo>
                    <a:pt x="105" y="283"/>
                  </a:lnTo>
                  <a:lnTo>
                    <a:pt x="105" y="283"/>
                  </a:lnTo>
                  <a:lnTo>
                    <a:pt x="129" y="286"/>
                  </a:lnTo>
                  <a:lnTo>
                    <a:pt x="151" y="294"/>
                  </a:lnTo>
                  <a:lnTo>
                    <a:pt x="171" y="309"/>
                  </a:lnTo>
                  <a:lnTo>
                    <a:pt x="190" y="330"/>
                  </a:lnTo>
                  <a:lnTo>
                    <a:pt x="208" y="355"/>
                  </a:lnTo>
                  <a:lnTo>
                    <a:pt x="266" y="452"/>
                  </a:lnTo>
                  <a:lnTo>
                    <a:pt x="314" y="372"/>
                  </a:lnTo>
                  <a:lnTo>
                    <a:pt x="495" y="64"/>
                  </a:lnTo>
                  <a:lnTo>
                    <a:pt x="508" y="42"/>
                  </a:lnTo>
                  <a:lnTo>
                    <a:pt x="524" y="25"/>
                  </a:lnTo>
                  <a:lnTo>
                    <a:pt x="542" y="12"/>
                  </a:lnTo>
                  <a:lnTo>
                    <a:pt x="562" y="4"/>
                  </a:lnTo>
                  <a:lnTo>
                    <a:pt x="5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21" name="Freeform 285">
              <a:extLst>
                <a:ext uri="{FF2B5EF4-FFF2-40B4-BE49-F238E27FC236}">
                  <a16:creationId xmlns:a16="http://schemas.microsoft.com/office/drawing/2014/main" id="{7D8CF042-1496-DD79-1FDB-7DFF2E19C4C2}"/>
                </a:ext>
              </a:extLst>
            </p:cNvPr>
            <p:cNvSpPr>
              <a:spLocks/>
            </p:cNvSpPr>
            <p:nvPr/>
          </p:nvSpPr>
          <p:spPr bwMode="auto">
            <a:xfrm>
              <a:off x="4006" y="2491"/>
              <a:ext cx="47" cy="51"/>
            </a:xfrm>
            <a:custGeom>
              <a:avLst/>
              <a:gdLst>
                <a:gd name="T0" fmla="*/ 596 w 699"/>
                <a:gd name="T1" fmla="*/ 0 h 765"/>
                <a:gd name="T2" fmla="*/ 617 w 699"/>
                <a:gd name="T3" fmla="*/ 2 h 765"/>
                <a:gd name="T4" fmla="*/ 637 w 699"/>
                <a:gd name="T5" fmla="*/ 8 h 765"/>
                <a:gd name="T6" fmla="*/ 655 w 699"/>
                <a:gd name="T7" fmla="*/ 18 h 765"/>
                <a:gd name="T8" fmla="*/ 672 w 699"/>
                <a:gd name="T9" fmla="*/ 33 h 765"/>
                <a:gd name="T10" fmla="*/ 686 w 699"/>
                <a:gd name="T11" fmla="*/ 52 h 765"/>
                <a:gd name="T12" fmla="*/ 695 w 699"/>
                <a:gd name="T13" fmla="*/ 73 h 765"/>
                <a:gd name="T14" fmla="*/ 699 w 699"/>
                <a:gd name="T15" fmla="*/ 95 h 765"/>
                <a:gd name="T16" fmla="*/ 698 w 699"/>
                <a:gd name="T17" fmla="*/ 119 h 765"/>
                <a:gd name="T18" fmla="*/ 692 w 699"/>
                <a:gd name="T19" fmla="*/ 141 h 765"/>
                <a:gd name="T20" fmla="*/ 686 w 699"/>
                <a:gd name="T21" fmla="*/ 154 h 765"/>
                <a:gd name="T22" fmla="*/ 680 w 699"/>
                <a:gd name="T23" fmla="*/ 166 h 765"/>
                <a:gd name="T24" fmla="*/ 367 w 699"/>
                <a:gd name="T25" fmla="*/ 696 h 765"/>
                <a:gd name="T26" fmla="*/ 350 w 699"/>
                <a:gd name="T27" fmla="*/ 721 h 765"/>
                <a:gd name="T28" fmla="*/ 332 w 699"/>
                <a:gd name="T29" fmla="*/ 740 h 765"/>
                <a:gd name="T30" fmla="*/ 311 w 699"/>
                <a:gd name="T31" fmla="*/ 754 h 765"/>
                <a:gd name="T32" fmla="*/ 289 w 699"/>
                <a:gd name="T33" fmla="*/ 763 h 765"/>
                <a:gd name="T34" fmla="*/ 266 w 699"/>
                <a:gd name="T35" fmla="*/ 765 h 765"/>
                <a:gd name="T36" fmla="*/ 243 w 699"/>
                <a:gd name="T37" fmla="*/ 763 h 765"/>
                <a:gd name="T38" fmla="*/ 221 w 699"/>
                <a:gd name="T39" fmla="*/ 754 h 765"/>
                <a:gd name="T40" fmla="*/ 200 w 699"/>
                <a:gd name="T41" fmla="*/ 740 h 765"/>
                <a:gd name="T42" fmla="*/ 181 w 699"/>
                <a:gd name="T43" fmla="*/ 720 h 765"/>
                <a:gd name="T44" fmla="*/ 165 w 699"/>
                <a:gd name="T45" fmla="*/ 696 h 765"/>
                <a:gd name="T46" fmla="*/ 0 w 699"/>
                <a:gd name="T47" fmla="*/ 417 h 765"/>
                <a:gd name="T48" fmla="*/ 0 w 699"/>
                <a:gd name="T49" fmla="*/ 349 h 765"/>
                <a:gd name="T50" fmla="*/ 12 w 699"/>
                <a:gd name="T51" fmla="*/ 341 h 765"/>
                <a:gd name="T52" fmla="*/ 29 w 699"/>
                <a:gd name="T53" fmla="*/ 325 h 765"/>
                <a:gd name="T54" fmla="*/ 45 w 699"/>
                <a:gd name="T55" fmla="*/ 312 h 765"/>
                <a:gd name="T56" fmla="*/ 63 w 699"/>
                <a:gd name="T57" fmla="*/ 298 h 765"/>
                <a:gd name="T58" fmla="*/ 83 w 699"/>
                <a:gd name="T59" fmla="*/ 288 h 765"/>
                <a:gd name="T60" fmla="*/ 104 w 699"/>
                <a:gd name="T61" fmla="*/ 283 h 765"/>
                <a:gd name="T62" fmla="*/ 126 w 699"/>
                <a:gd name="T63" fmla="*/ 284 h 765"/>
                <a:gd name="T64" fmla="*/ 146 w 699"/>
                <a:gd name="T65" fmla="*/ 290 h 765"/>
                <a:gd name="T66" fmla="*/ 166 w 699"/>
                <a:gd name="T67" fmla="*/ 302 h 765"/>
                <a:gd name="T68" fmla="*/ 185 w 699"/>
                <a:gd name="T69" fmla="*/ 319 h 765"/>
                <a:gd name="T70" fmla="*/ 201 w 699"/>
                <a:gd name="T71" fmla="*/ 342 h 765"/>
                <a:gd name="T72" fmla="*/ 233 w 699"/>
                <a:gd name="T73" fmla="*/ 395 h 765"/>
                <a:gd name="T74" fmla="*/ 265 w 699"/>
                <a:gd name="T75" fmla="*/ 450 h 765"/>
                <a:gd name="T76" fmla="*/ 266 w 699"/>
                <a:gd name="T77" fmla="*/ 452 h 765"/>
                <a:gd name="T78" fmla="*/ 321 w 699"/>
                <a:gd name="T79" fmla="*/ 357 h 765"/>
                <a:gd name="T80" fmla="*/ 408 w 699"/>
                <a:gd name="T81" fmla="*/ 209 h 765"/>
                <a:gd name="T82" fmla="*/ 497 w 699"/>
                <a:gd name="T83" fmla="*/ 62 h 765"/>
                <a:gd name="T84" fmla="*/ 507 w 699"/>
                <a:gd name="T85" fmla="*/ 48 h 765"/>
                <a:gd name="T86" fmla="*/ 520 w 699"/>
                <a:gd name="T87" fmla="*/ 33 h 765"/>
                <a:gd name="T88" fmla="*/ 536 w 699"/>
                <a:gd name="T89" fmla="*/ 20 h 765"/>
                <a:gd name="T90" fmla="*/ 554 w 699"/>
                <a:gd name="T91" fmla="*/ 10 h 765"/>
                <a:gd name="T92" fmla="*/ 573 w 699"/>
                <a:gd name="T93" fmla="*/ 3 h 765"/>
                <a:gd name="T94" fmla="*/ 596 w 699"/>
                <a:gd name="T95" fmla="*/ 0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99" h="765">
                  <a:moveTo>
                    <a:pt x="596" y="0"/>
                  </a:moveTo>
                  <a:lnTo>
                    <a:pt x="617" y="2"/>
                  </a:lnTo>
                  <a:lnTo>
                    <a:pt x="637" y="8"/>
                  </a:lnTo>
                  <a:lnTo>
                    <a:pt x="655" y="18"/>
                  </a:lnTo>
                  <a:lnTo>
                    <a:pt x="672" y="33"/>
                  </a:lnTo>
                  <a:lnTo>
                    <a:pt x="686" y="52"/>
                  </a:lnTo>
                  <a:lnTo>
                    <a:pt x="695" y="73"/>
                  </a:lnTo>
                  <a:lnTo>
                    <a:pt x="699" y="95"/>
                  </a:lnTo>
                  <a:lnTo>
                    <a:pt x="698" y="119"/>
                  </a:lnTo>
                  <a:lnTo>
                    <a:pt x="692" y="141"/>
                  </a:lnTo>
                  <a:lnTo>
                    <a:pt x="686" y="154"/>
                  </a:lnTo>
                  <a:lnTo>
                    <a:pt x="680" y="166"/>
                  </a:lnTo>
                  <a:lnTo>
                    <a:pt x="367" y="696"/>
                  </a:lnTo>
                  <a:lnTo>
                    <a:pt x="350" y="721"/>
                  </a:lnTo>
                  <a:lnTo>
                    <a:pt x="332" y="740"/>
                  </a:lnTo>
                  <a:lnTo>
                    <a:pt x="311" y="754"/>
                  </a:lnTo>
                  <a:lnTo>
                    <a:pt x="289" y="763"/>
                  </a:lnTo>
                  <a:lnTo>
                    <a:pt x="266" y="765"/>
                  </a:lnTo>
                  <a:lnTo>
                    <a:pt x="243" y="763"/>
                  </a:lnTo>
                  <a:lnTo>
                    <a:pt x="221" y="754"/>
                  </a:lnTo>
                  <a:lnTo>
                    <a:pt x="200" y="740"/>
                  </a:lnTo>
                  <a:lnTo>
                    <a:pt x="181" y="720"/>
                  </a:lnTo>
                  <a:lnTo>
                    <a:pt x="165" y="696"/>
                  </a:lnTo>
                  <a:lnTo>
                    <a:pt x="0" y="417"/>
                  </a:lnTo>
                  <a:lnTo>
                    <a:pt x="0" y="349"/>
                  </a:lnTo>
                  <a:lnTo>
                    <a:pt x="12" y="341"/>
                  </a:lnTo>
                  <a:lnTo>
                    <a:pt x="29" y="325"/>
                  </a:lnTo>
                  <a:lnTo>
                    <a:pt x="45" y="312"/>
                  </a:lnTo>
                  <a:lnTo>
                    <a:pt x="63" y="298"/>
                  </a:lnTo>
                  <a:lnTo>
                    <a:pt x="83" y="288"/>
                  </a:lnTo>
                  <a:lnTo>
                    <a:pt x="104" y="283"/>
                  </a:lnTo>
                  <a:lnTo>
                    <a:pt x="126" y="284"/>
                  </a:lnTo>
                  <a:lnTo>
                    <a:pt x="146" y="290"/>
                  </a:lnTo>
                  <a:lnTo>
                    <a:pt x="166" y="302"/>
                  </a:lnTo>
                  <a:lnTo>
                    <a:pt x="185" y="319"/>
                  </a:lnTo>
                  <a:lnTo>
                    <a:pt x="201" y="342"/>
                  </a:lnTo>
                  <a:lnTo>
                    <a:pt x="233" y="395"/>
                  </a:lnTo>
                  <a:lnTo>
                    <a:pt x="265" y="450"/>
                  </a:lnTo>
                  <a:lnTo>
                    <a:pt x="266" y="452"/>
                  </a:lnTo>
                  <a:lnTo>
                    <a:pt x="321" y="357"/>
                  </a:lnTo>
                  <a:lnTo>
                    <a:pt x="408" y="209"/>
                  </a:lnTo>
                  <a:lnTo>
                    <a:pt x="497" y="62"/>
                  </a:lnTo>
                  <a:lnTo>
                    <a:pt x="507" y="48"/>
                  </a:lnTo>
                  <a:lnTo>
                    <a:pt x="520" y="33"/>
                  </a:lnTo>
                  <a:lnTo>
                    <a:pt x="536" y="20"/>
                  </a:lnTo>
                  <a:lnTo>
                    <a:pt x="554" y="10"/>
                  </a:lnTo>
                  <a:lnTo>
                    <a:pt x="573" y="3"/>
                  </a:lnTo>
                  <a:lnTo>
                    <a:pt x="5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22" name="Freeform 286">
              <a:extLst>
                <a:ext uri="{FF2B5EF4-FFF2-40B4-BE49-F238E27FC236}">
                  <a16:creationId xmlns:a16="http://schemas.microsoft.com/office/drawing/2014/main" id="{53933948-E7E2-50F8-3894-71D5A2169DFD}"/>
                </a:ext>
              </a:extLst>
            </p:cNvPr>
            <p:cNvSpPr>
              <a:spLocks/>
            </p:cNvSpPr>
            <p:nvPr/>
          </p:nvSpPr>
          <p:spPr bwMode="auto">
            <a:xfrm>
              <a:off x="4006" y="2419"/>
              <a:ext cx="47" cy="51"/>
            </a:xfrm>
            <a:custGeom>
              <a:avLst/>
              <a:gdLst>
                <a:gd name="T0" fmla="*/ 583 w 699"/>
                <a:gd name="T1" fmla="*/ 0 h 766"/>
                <a:gd name="T2" fmla="*/ 604 w 699"/>
                <a:gd name="T3" fmla="*/ 0 h 766"/>
                <a:gd name="T4" fmla="*/ 626 w 699"/>
                <a:gd name="T5" fmla="*/ 5 h 766"/>
                <a:gd name="T6" fmla="*/ 647 w 699"/>
                <a:gd name="T7" fmla="*/ 14 h 766"/>
                <a:gd name="T8" fmla="*/ 666 w 699"/>
                <a:gd name="T9" fmla="*/ 28 h 766"/>
                <a:gd name="T10" fmla="*/ 680 w 699"/>
                <a:gd name="T11" fmla="*/ 44 h 766"/>
                <a:gd name="T12" fmla="*/ 690 w 699"/>
                <a:gd name="T13" fmla="*/ 62 h 766"/>
                <a:gd name="T14" fmla="*/ 697 w 699"/>
                <a:gd name="T15" fmla="*/ 82 h 766"/>
                <a:gd name="T16" fmla="*/ 699 w 699"/>
                <a:gd name="T17" fmla="*/ 103 h 766"/>
                <a:gd name="T18" fmla="*/ 697 w 699"/>
                <a:gd name="T19" fmla="*/ 125 h 766"/>
                <a:gd name="T20" fmla="*/ 689 w 699"/>
                <a:gd name="T21" fmla="*/ 147 h 766"/>
                <a:gd name="T22" fmla="*/ 682 w 699"/>
                <a:gd name="T23" fmla="*/ 163 h 766"/>
                <a:gd name="T24" fmla="*/ 673 w 699"/>
                <a:gd name="T25" fmla="*/ 177 h 766"/>
                <a:gd name="T26" fmla="*/ 369 w 699"/>
                <a:gd name="T27" fmla="*/ 695 h 766"/>
                <a:gd name="T28" fmla="*/ 351 w 699"/>
                <a:gd name="T29" fmla="*/ 720 h 766"/>
                <a:gd name="T30" fmla="*/ 332 w 699"/>
                <a:gd name="T31" fmla="*/ 740 h 766"/>
                <a:gd name="T32" fmla="*/ 312 w 699"/>
                <a:gd name="T33" fmla="*/ 755 h 766"/>
                <a:gd name="T34" fmla="*/ 289 w 699"/>
                <a:gd name="T35" fmla="*/ 763 h 766"/>
                <a:gd name="T36" fmla="*/ 266 w 699"/>
                <a:gd name="T37" fmla="*/ 766 h 766"/>
                <a:gd name="T38" fmla="*/ 266 w 699"/>
                <a:gd name="T39" fmla="*/ 766 h 766"/>
                <a:gd name="T40" fmla="*/ 243 w 699"/>
                <a:gd name="T41" fmla="*/ 763 h 766"/>
                <a:gd name="T42" fmla="*/ 220 w 699"/>
                <a:gd name="T43" fmla="*/ 755 h 766"/>
                <a:gd name="T44" fmla="*/ 200 w 699"/>
                <a:gd name="T45" fmla="*/ 740 h 766"/>
                <a:gd name="T46" fmla="*/ 180 w 699"/>
                <a:gd name="T47" fmla="*/ 719 h 766"/>
                <a:gd name="T48" fmla="*/ 163 w 699"/>
                <a:gd name="T49" fmla="*/ 694 h 766"/>
                <a:gd name="T50" fmla="*/ 57 w 699"/>
                <a:gd name="T51" fmla="*/ 518 h 766"/>
                <a:gd name="T52" fmla="*/ 0 w 699"/>
                <a:gd name="T53" fmla="*/ 423 h 766"/>
                <a:gd name="T54" fmla="*/ 0 w 699"/>
                <a:gd name="T55" fmla="*/ 353 h 766"/>
                <a:gd name="T56" fmla="*/ 14 w 699"/>
                <a:gd name="T57" fmla="*/ 336 h 766"/>
                <a:gd name="T58" fmla="*/ 23 w 699"/>
                <a:gd name="T59" fmla="*/ 324 h 766"/>
                <a:gd name="T60" fmla="*/ 34 w 699"/>
                <a:gd name="T61" fmla="*/ 313 h 766"/>
                <a:gd name="T62" fmla="*/ 53 w 699"/>
                <a:gd name="T63" fmla="*/ 298 h 766"/>
                <a:gd name="T64" fmla="*/ 74 w 699"/>
                <a:gd name="T65" fmla="*/ 289 h 766"/>
                <a:gd name="T66" fmla="*/ 97 w 699"/>
                <a:gd name="T67" fmla="*/ 285 h 766"/>
                <a:gd name="T68" fmla="*/ 119 w 699"/>
                <a:gd name="T69" fmla="*/ 286 h 766"/>
                <a:gd name="T70" fmla="*/ 143 w 699"/>
                <a:gd name="T71" fmla="*/ 292 h 766"/>
                <a:gd name="T72" fmla="*/ 165 w 699"/>
                <a:gd name="T73" fmla="*/ 304 h 766"/>
                <a:gd name="T74" fmla="*/ 184 w 699"/>
                <a:gd name="T75" fmla="*/ 320 h 766"/>
                <a:gd name="T76" fmla="*/ 200 w 699"/>
                <a:gd name="T77" fmla="*/ 341 h 766"/>
                <a:gd name="T78" fmla="*/ 231 w 699"/>
                <a:gd name="T79" fmla="*/ 393 h 766"/>
                <a:gd name="T80" fmla="*/ 263 w 699"/>
                <a:gd name="T81" fmla="*/ 448 h 766"/>
                <a:gd name="T82" fmla="*/ 266 w 699"/>
                <a:gd name="T83" fmla="*/ 453 h 766"/>
                <a:gd name="T84" fmla="*/ 489 w 699"/>
                <a:gd name="T85" fmla="*/ 73 h 766"/>
                <a:gd name="T86" fmla="*/ 497 w 699"/>
                <a:gd name="T87" fmla="*/ 60 h 766"/>
                <a:gd name="T88" fmla="*/ 503 w 699"/>
                <a:gd name="T89" fmla="*/ 51 h 766"/>
                <a:gd name="T90" fmla="*/ 508 w 699"/>
                <a:gd name="T91" fmla="*/ 42 h 766"/>
                <a:gd name="T92" fmla="*/ 524 w 699"/>
                <a:gd name="T93" fmla="*/ 26 h 766"/>
                <a:gd name="T94" fmla="*/ 542 w 699"/>
                <a:gd name="T95" fmla="*/ 12 h 766"/>
                <a:gd name="T96" fmla="*/ 563 w 699"/>
                <a:gd name="T97" fmla="*/ 4 h 766"/>
                <a:gd name="T98" fmla="*/ 583 w 699"/>
                <a:gd name="T99" fmla="*/ 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9" h="766">
                  <a:moveTo>
                    <a:pt x="583" y="0"/>
                  </a:moveTo>
                  <a:lnTo>
                    <a:pt x="604" y="0"/>
                  </a:lnTo>
                  <a:lnTo>
                    <a:pt x="626" y="5"/>
                  </a:lnTo>
                  <a:lnTo>
                    <a:pt x="647" y="14"/>
                  </a:lnTo>
                  <a:lnTo>
                    <a:pt x="666" y="28"/>
                  </a:lnTo>
                  <a:lnTo>
                    <a:pt x="680" y="44"/>
                  </a:lnTo>
                  <a:lnTo>
                    <a:pt x="690" y="62"/>
                  </a:lnTo>
                  <a:lnTo>
                    <a:pt x="697" y="82"/>
                  </a:lnTo>
                  <a:lnTo>
                    <a:pt x="699" y="103"/>
                  </a:lnTo>
                  <a:lnTo>
                    <a:pt x="697" y="125"/>
                  </a:lnTo>
                  <a:lnTo>
                    <a:pt x="689" y="147"/>
                  </a:lnTo>
                  <a:lnTo>
                    <a:pt x="682" y="163"/>
                  </a:lnTo>
                  <a:lnTo>
                    <a:pt x="673" y="177"/>
                  </a:lnTo>
                  <a:lnTo>
                    <a:pt x="369" y="695"/>
                  </a:lnTo>
                  <a:lnTo>
                    <a:pt x="351" y="720"/>
                  </a:lnTo>
                  <a:lnTo>
                    <a:pt x="332" y="740"/>
                  </a:lnTo>
                  <a:lnTo>
                    <a:pt x="312" y="755"/>
                  </a:lnTo>
                  <a:lnTo>
                    <a:pt x="289" y="763"/>
                  </a:lnTo>
                  <a:lnTo>
                    <a:pt x="266" y="766"/>
                  </a:lnTo>
                  <a:lnTo>
                    <a:pt x="266" y="766"/>
                  </a:lnTo>
                  <a:lnTo>
                    <a:pt x="243" y="763"/>
                  </a:lnTo>
                  <a:lnTo>
                    <a:pt x="220" y="755"/>
                  </a:lnTo>
                  <a:lnTo>
                    <a:pt x="200" y="740"/>
                  </a:lnTo>
                  <a:lnTo>
                    <a:pt x="180" y="719"/>
                  </a:lnTo>
                  <a:lnTo>
                    <a:pt x="163" y="694"/>
                  </a:lnTo>
                  <a:lnTo>
                    <a:pt x="57" y="518"/>
                  </a:lnTo>
                  <a:lnTo>
                    <a:pt x="0" y="423"/>
                  </a:lnTo>
                  <a:lnTo>
                    <a:pt x="0" y="353"/>
                  </a:lnTo>
                  <a:lnTo>
                    <a:pt x="14" y="336"/>
                  </a:lnTo>
                  <a:lnTo>
                    <a:pt x="23" y="324"/>
                  </a:lnTo>
                  <a:lnTo>
                    <a:pt x="34" y="313"/>
                  </a:lnTo>
                  <a:lnTo>
                    <a:pt x="53" y="298"/>
                  </a:lnTo>
                  <a:lnTo>
                    <a:pt x="74" y="289"/>
                  </a:lnTo>
                  <a:lnTo>
                    <a:pt x="97" y="285"/>
                  </a:lnTo>
                  <a:lnTo>
                    <a:pt x="119" y="286"/>
                  </a:lnTo>
                  <a:lnTo>
                    <a:pt x="143" y="292"/>
                  </a:lnTo>
                  <a:lnTo>
                    <a:pt x="165" y="304"/>
                  </a:lnTo>
                  <a:lnTo>
                    <a:pt x="184" y="320"/>
                  </a:lnTo>
                  <a:lnTo>
                    <a:pt x="200" y="341"/>
                  </a:lnTo>
                  <a:lnTo>
                    <a:pt x="231" y="393"/>
                  </a:lnTo>
                  <a:lnTo>
                    <a:pt x="263" y="448"/>
                  </a:lnTo>
                  <a:lnTo>
                    <a:pt x="266" y="453"/>
                  </a:lnTo>
                  <a:lnTo>
                    <a:pt x="489" y="73"/>
                  </a:lnTo>
                  <a:lnTo>
                    <a:pt x="497" y="60"/>
                  </a:lnTo>
                  <a:lnTo>
                    <a:pt x="503" y="51"/>
                  </a:lnTo>
                  <a:lnTo>
                    <a:pt x="508" y="42"/>
                  </a:lnTo>
                  <a:lnTo>
                    <a:pt x="524" y="26"/>
                  </a:lnTo>
                  <a:lnTo>
                    <a:pt x="542" y="12"/>
                  </a:lnTo>
                  <a:lnTo>
                    <a:pt x="563" y="4"/>
                  </a:lnTo>
                  <a:lnTo>
                    <a:pt x="5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23" name="Freeform 287">
              <a:extLst>
                <a:ext uri="{FF2B5EF4-FFF2-40B4-BE49-F238E27FC236}">
                  <a16:creationId xmlns:a16="http://schemas.microsoft.com/office/drawing/2014/main" id="{CEF563F4-50D9-0E17-F957-E385FD0C6C52}"/>
                </a:ext>
              </a:extLst>
            </p:cNvPr>
            <p:cNvSpPr>
              <a:spLocks/>
            </p:cNvSpPr>
            <p:nvPr/>
          </p:nvSpPr>
          <p:spPr bwMode="auto">
            <a:xfrm>
              <a:off x="4066" y="2437"/>
              <a:ext cx="168" cy="14"/>
            </a:xfrm>
            <a:custGeom>
              <a:avLst/>
              <a:gdLst>
                <a:gd name="T0" fmla="*/ 130 w 2515"/>
                <a:gd name="T1" fmla="*/ 0 h 211"/>
                <a:gd name="T2" fmla="*/ 2387 w 2515"/>
                <a:gd name="T3" fmla="*/ 0 h 211"/>
                <a:gd name="T4" fmla="*/ 2418 w 2515"/>
                <a:gd name="T5" fmla="*/ 3 h 211"/>
                <a:gd name="T6" fmla="*/ 2444 w 2515"/>
                <a:gd name="T7" fmla="*/ 8 h 211"/>
                <a:gd name="T8" fmla="*/ 2464 w 2515"/>
                <a:gd name="T9" fmla="*/ 16 h 211"/>
                <a:gd name="T10" fmla="*/ 2482 w 2515"/>
                <a:gd name="T11" fmla="*/ 29 h 211"/>
                <a:gd name="T12" fmla="*/ 2496 w 2515"/>
                <a:gd name="T13" fmla="*/ 45 h 211"/>
                <a:gd name="T14" fmla="*/ 2507 w 2515"/>
                <a:gd name="T15" fmla="*/ 64 h 211"/>
                <a:gd name="T16" fmla="*/ 2513 w 2515"/>
                <a:gd name="T17" fmla="*/ 85 h 211"/>
                <a:gd name="T18" fmla="*/ 2515 w 2515"/>
                <a:gd name="T19" fmla="*/ 108 h 211"/>
                <a:gd name="T20" fmla="*/ 2512 w 2515"/>
                <a:gd name="T21" fmla="*/ 130 h 211"/>
                <a:gd name="T22" fmla="*/ 2506 w 2515"/>
                <a:gd name="T23" fmla="*/ 151 h 211"/>
                <a:gd name="T24" fmla="*/ 2494 w 2515"/>
                <a:gd name="T25" fmla="*/ 169 h 211"/>
                <a:gd name="T26" fmla="*/ 2480 w 2515"/>
                <a:gd name="T27" fmla="*/ 184 h 211"/>
                <a:gd name="T28" fmla="*/ 2462 w 2515"/>
                <a:gd name="T29" fmla="*/ 196 h 211"/>
                <a:gd name="T30" fmla="*/ 2443 w 2515"/>
                <a:gd name="T31" fmla="*/ 204 h 211"/>
                <a:gd name="T32" fmla="*/ 2424 w 2515"/>
                <a:gd name="T33" fmla="*/ 208 h 211"/>
                <a:gd name="T34" fmla="*/ 2404 w 2515"/>
                <a:gd name="T35" fmla="*/ 210 h 211"/>
                <a:gd name="T36" fmla="*/ 2379 w 2515"/>
                <a:gd name="T37" fmla="*/ 211 h 211"/>
                <a:gd name="T38" fmla="*/ 1579 w 2515"/>
                <a:gd name="T39" fmla="*/ 211 h 211"/>
                <a:gd name="T40" fmla="*/ 1099 w 2515"/>
                <a:gd name="T41" fmla="*/ 211 h 211"/>
                <a:gd name="T42" fmla="*/ 135 w 2515"/>
                <a:gd name="T43" fmla="*/ 211 h 211"/>
                <a:gd name="T44" fmla="*/ 118 w 2515"/>
                <a:gd name="T45" fmla="*/ 210 h 211"/>
                <a:gd name="T46" fmla="*/ 98 w 2515"/>
                <a:gd name="T47" fmla="*/ 209 h 211"/>
                <a:gd name="T48" fmla="*/ 77 w 2515"/>
                <a:gd name="T49" fmla="*/ 205 h 211"/>
                <a:gd name="T50" fmla="*/ 54 w 2515"/>
                <a:gd name="T51" fmla="*/ 197 h 211"/>
                <a:gd name="T52" fmla="*/ 35 w 2515"/>
                <a:gd name="T53" fmla="*/ 184 h 211"/>
                <a:gd name="T54" fmla="*/ 20 w 2515"/>
                <a:gd name="T55" fmla="*/ 168 h 211"/>
                <a:gd name="T56" fmla="*/ 10 w 2515"/>
                <a:gd name="T57" fmla="*/ 149 h 211"/>
                <a:gd name="T58" fmla="*/ 2 w 2515"/>
                <a:gd name="T59" fmla="*/ 127 h 211"/>
                <a:gd name="T60" fmla="*/ 0 w 2515"/>
                <a:gd name="T61" fmla="*/ 103 h 211"/>
                <a:gd name="T62" fmla="*/ 3 w 2515"/>
                <a:gd name="T63" fmla="*/ 81 h 211"/>
                <a:gd name="T64" fmla="*/ 11 w 2515"/>
                <a:gd name="T65" fmla="*/ 60 h 211"/>
                <a:gd name="T66" fmla="*/ 22 w 2515"/>
                <a:gd name="T67" fmla="*/ 41 h 211"/>
                <a:gd name="T68" fmla="*/ 37 w 2515"/>
                <a:gd name="T69" fmla="*/ 27 h 211"/>
                <a:gd name="T70" fmla="*/ 55 w 2515"/>
                <a:gd name="T71" fmla="*/ 14 h 211"/>
                <a:gd name="T72" fmla="*/ 77 w 2515"/>
                <a:gd name="T73" fmla="*/ 7 h 211"/>
                <a:gd name="T74" fmla="*/ 101 w 2515"/>
                <a:gd name="T75" fmla="*/ 2 h 211"/>
                <a:gd name="T76" fmla="*/ 130 w 2515"/>
                <a:gd name="T7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15" h="211">
                  <a:moveTo>
                    <a:pt x="130" y="0"/>
                  </a:moveTo>
                  <a:lnTo>
                    <a:pt x="2387" y="0"/>
                  </a:lnTo>
                  <a:lnTo>
                    <a:pt x="2418" y="3"/>
                  </a:lnTo>
                  <a:lnTo>
                    <a:pt x="2444" y="8"/>
                  </a:lnTo>
                  <a:lnTo>
                    <a:pt x="2464" y="16"/>
                  </a:lnTo>
                  <a:lnTo>
                    <a:pt x="2482" y="29"/>
                  </a:lnTo>
                  <a:lnTo>
                    <a:pt x="2496" y="45"/>
                  </a:lnTo>
                  <a:lnTo>
                    <a:pt x="2507" y="64"/>
                  </a:lnTo>
                  <a:lnTo>
                    <a:pt x="2513" y="85"/>
                  </a:lnTo>
                  <a:lnTo>
                    <a:pt x="2515" y="108"/>
                  </a:lnTo>
                  <a:lnTo>
                    <a:pt x="2512" y="130"/>
                  </a:lnTo>
                  <a:lnTo>
                    <a:pt x="2506" y="151"/>
                  </a:lnTo>
                  <a:lnTo>
                    <a:pt x="2494" y="169"/>
                  </a:lnTo>
                  <a:lnTo>
                    <a:pt x="2480" y="184"/>
                  </a:lnTo>
                  <a:lnTo>
                    <a:pt x="2462" y="196"/>
                  </a:lnTo>
                  <a:lnTo>
                    <a:pt x="2443" y="204"/>
                  </a:lnTo>
                  <a:lnTo>
                    <a:pt x="2424" y="208"/>
                  </a:lnTo>
                  <a:lnTo>
                    <a:pt x="2404" y="210"/>
                  </a:lnTo>
                  <a:lnTo>
                    <a:pt x="2379" y="211"/>
                  </a:lnTo>
                  <a:lnTo>
                    <a:pt x="1579" y="211"/>
                  </a:lnTo>
                  <a:lnTo>
                    <a:pt x="1099" y="211"/>
                  </a:lnTo>
                  <a:lnTo>
                    <a:pt x="135" y="211"/>
                  </a:lnTo>
                  <a:lnTo>
                    <a:pt x="118" y="210"/>
                  </a:lnTo>
                  <a:lnTo>
                    <a:pt x="98" y="209"/>
                  </a:lnTo>
                  <a:lnTo>
                    <a:pt x="77" y="205"/>
                  </a:lnTo>
                  <a:lnTo>
                    <a:pt x="54" y="197"/>
                  </a:lnTo>
                  <a:lnTo>
                    <a:pt x="35" y="184"/>
                  </a:lnTo>
                  <a:lnTo>
                    <a:pt x="20" y="168"/>
                  </a:lnTo>
                  <a:lnTo>
                    <a:pt x="10" y="149"/>
                  </a:lnTo>
                  <a:lnTo>
                    <a:pt x="2" y="127"/>
                  </a:lnTo>
                  <a:lnTo>
                    <a:pt x="0" y="103"/>
                  </a:lnTo>
                  <a:lnTo>
                    <a:pt x="3" y="81"/>
                  </a:lnTo>
                  <a:lnTo>
                    <a:pt x="11" y="60"/>
                  </a:lnTo>
                  <a:lnTo>
                    <a:pt x="22" y="41"/>
                  </a:lnTo>
                  <a:lnTo>
                    <a:pt x="37" y="27"/>
                  </a:lnTo>
                  <a:lnTo>
                    <a:pt x="55" y="14"/>
                  </a:lnTo>
                  <a:lnTo>
                    <a:pt x="77" y="7"/>
                  </a:lnTo>
                  <a:lnTo>
                    <a:pt x="101" y="2"/>
                  </a:lnTo>
                  <a:lnTo>
                    <a:pt x="1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24" name="Freeform 288">
              <a:extLst>
                <a:ext uri="{FF2B5EF4-FFF2-40B4-BE49-F238E27FC236}">
                  <a16:creationId xmlns:a16="http://schemas.microsoft.com/office/drawing/2014/main" id="{1F2CFAD2-5988-84F1-15A2-E5DE937052FA}"/>
                </a:ext>
              </a:extLst>
            </p:cNvPr>
            <p:cNvSpPr>
              <a:spLocks/>
            </p:cNvSpPr>
            <p:nvPr/>
          </p:nvSpPr>
          <p:spPr bwMode="auto">
            <a:xfrm>
              <a:off x="4066" y="2366"/>
              <a:ext cx="168" cy="13"/>
            </a:xfrm>
            <a:custGeom>
              <a:avLst/>
              <a:gdLst>
                <a:gd name="T0" fmla="*/ 1257 w 2514"/>
                <a:gd name="T1" fmla="*/ 0 h 209"/>
                <a:gd name="T2" fmla="*/ 2375 w 2514"/>
                <a:gd name="T3" fmla="*/ 0 h 209"/>
                <a:gd name="T4" fmla="*/ 2397 w 2514"/>
                <a:gd name="T5" fmla="*/ 0 h 209"/>
                <a:gd name="T6" fmla="*/ 2418 w 2514"/>
                <a:gd name="T7" fmla="*/ 1 h 209"/>
                <a:gd name="T8" fmla="*/ 2440 w 2514"/>
                <a:gd name="T9" fmla="*/ 5 h 209"/>
                <a:gd name="T10" fmla="*/ 2461 w 2514"/>
                <a:gd name="T11" fmla="*/ 13 h 209"/>
                <a:gd name="T12" fmla="*/ 2478 w 2514"/>
                <a:gd name="T13" fmla="*/ 26 h 209"/>
                <a:gd name="T14" fmla="*/ 2493 w 2514"/>
                <a:gd name="T15" fmla="*/ 40 h 209"/>
                <a:gd name="T16" fmla="*/ 2505 w 2514"/>
                <a:gd name="T17" fmla="*/ 59 h 209"/>
                <a:gd name="T18" fmla="*/ 2511 w 2514"/>
                <a:gd name="T19" fmla="*/ 79 h 209"/>
                <a:gd name="T20" fmla="*/ 2514 w 2514"/>
                <a:gd name="T21" fmla="*/ 101 h 209"/>
                <a:gd name="T22" fmla="*/ 2512 w 2514"/>
                <a:gd name="T23" fmla="*/ 124 h 209"/>
                <a:gd name="T24" fmla="*/ 2506 w 2514"/>
                <a:gd name="T25" fmla="*/ 144 h 209"/>
                <a:gd name="T26" fmla="*/ 2496 w 2514"/>
                <a:gd name="T27" fmla="*/ 163 h 209"/>
                <a:gd name="T28" fmla="*/ 2483 w 2514"/>
                <a:gd name="T29" fmla="*/ 179 h 209"/>
                <a:gd name="T30" fmla="*/ 2466 w 2514"/>
                <a:gd name="T31" fmla="*/ 192 h 209"/>
                <a:gd name="T32" fmla="*/ 2445 w 2514"/>
                <a:gd name="T33" fmla="*/ 202 h 209"/>
                <a:gd name="T34" fmla="*/ 2423 w 2514"/>
                <a:gd name="T35" fmla="*/ 208 h 209"/>
                <a:gd name="T36" fmla="*/ 2401 w 2514"/>
                <a:gd name="T37" fmla="*/ 209 h 209"/>
                <a:gd name="T38" fmla="*/ 2395 w 2514"/>
                <a:gd name="T39" fmla="*/ 209 h 209"/>
                <a:gd name="T40" fmla="*/ 124 w 2514"/>
                <a:gd name="T41" fmla="*/ 209 h 209"/>
                <a:gd name="T42" fmla="*/ 100 w 2514"/>
                <a:gd name="T43" fmla="*/ 208 h 209"/>
                <a:gd name="T44" fmla="*/ 78 w 2514"/>
                <a:gd name="T45" fmla="*/ 203 h 209"/>
                <a:gd name="T46" fmla="*/ 57 w 2514"/>
                <a:gd name="T47" fmla="*/ 196 h 209"/>
                <a:gd name="T48" fmla="*/ 40 w 2514"/>
                <a:gd name="T49" fmla="*/ 186 h 209"/>
                <a:gd name="T50" fmla="*/ 26 w 2514"/>
                <a:gd name="T51" fmla="*/ 173 h 209"/>
                <a:gd name="T52" fmla="*/ 13 w 2514"/>
                <a:gd name="T53" fmla="*/ 156 h 209"/>
                <a:gd name="T54" fmla="*/ 4 w 2514"/>
                <a:gd name="T55" fmla="*/ 138 h 209"/>
                <a:gd name="T56" fmla="*/ 0 w 2514"/>
                <a:gd name="T57" fmla="*/ 118 h 209"/>
                <a:gd name="T58" fmla="*/ 0 w 2514"/>
                <a:gd name="T59" fmla="*/ 96 h 209"/>
                <a:gd name="T60" fmla="*/ 4 w 2514"/>
                <a:gd name="T61" fmla="*/ 72 h 209"/>
                <a:gd name="T62" fmla="*/ 14 w 2514"/>
                <a:gd name="T63" fmla="*/ 51 h 209"/>
                <a:gd name="T64" fmla="*/ 28 w 2514"/>
                <a:gd name="T65" fmla="*/ 32 h 209"/>
                <a:gd name="T66" fmla="*/ 46 w 2514"/>
                <a:gd name="T67" fmla="*/ 17 h 209"/>
                <a:gd name="T68" fmla="*/ 67 w 2514"/>
                <a:gd name="T69" fmla="*/ 7 h 209"/>
                <a:gd name="T70" fmla="*/ 90 w 2514"/>
                <a:gd name="T71" fmla="*/ 2 h 209"/>
                <a:gd name="T72" fmla="*/ 114 w 2514"/>
                <a:gd name="T73" fmla="*/ 1 h 209"/>
                <a:gd name="T74" fmla="*/ 138 w 2514"/>
                <a:gd name="T75" fmla="*/ 0 h 209"/>
                <a:gd name="T76" fmla="*/ 1257 w 2514"/>
                <a:gd name="T77"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14" h="209">
                  <a:moveTo>
                    <a:pt x="1257" y="0"/>
                  </a:moveTo>
                  <a:lnTo>
                    <a:pt x="2375" y="0"/>
                  </a:lnTo>
                  <a:lnTo>
                    <a:pt x="2397" y="0"/>
                  </a:lnTo>
                  <a:lnTo>
                    <a:pt x="2418" y="1"/>
                  </a:lnTo>
                  <a:lnTo>
                    <a:pt x="2440" y="5"/>
                  </a:lnTo>
                  <a:lnTo>
                    <a:pt x="2461" y="13"/>
                  </a:lnTo>
                  <a:lnTo>
                    <a:pt x="2478" y="26"/>
                  </a:lnTo>
                  <a:lnTo>
                    <a:pt x="2493" y="40"/>
                  </a:lnTo>
                  <a:lnTo>
                    <a:pt x="2505" y="59"/>
                  </a:lnTo>
                  <a:lnTo>
                    <a:pt x="2511" y="79"/>
                  </a:lnTo>
                  <a:lnTo>
                    <a:pt x="2514" y="101"/>
                  </a:lnTo>
                  <a:lnTo>
                    <a:pt x="2512" y="124"/>
                  </a:lnTo>
                  <a:lnTo>
                    <a:pt x="2506" y="144"/>
                  </a:lnTo>
                  <a:lnTo>
                    <a:pt x="2496" y="163"/>
                  </a:lnTo>
                  <a:lnTo>
                    <a:pt x="2483" y="179"/>
                  </a:lnTo>
                  <a:lnTo>
                    <a:pt x="2466" y="192"/>
                  </a:lnTo>
                  <a:lnTo>
                    <a:pt x="2445" y="202"/>
                  </a:lnTo>
                  <a:lnTo>
                    <a:pt x="2423" y="208"/>
                  </a:lnTo>
                  <a:lnTo>
                    <a:pt x="2401" y="209"/>
                  </a:lnTo>
                  <a:lnTo>
                    <a:pt x="2395" y="209"/>
                  </a:lnTo>
                  <a:lnTo>
                    <a:pt x="124" y="209"/>
                  </a:lnTo>
                  <a:lnTo>
                    <a:pt x="100" y="208"/>
                  </a:lnTo>
                  <a:lnTo>
                    <a:pt x="78" y="203"/>
                  </a:lnTo>
                  <a:lnTo>
                    <a:pt x="57" y="196"/>
                  </a:lnTo>
                  <a:lnTo>
                    <a:pt x="40" y="186"/>
                  </a:lnTo>
                  <a:lnTo>
                    <a:pt x="26" y="173"/>
                  </a:lnTo>
                  <a:lnTo>
                    <a:pt x="13" y="156"/>
                  </a:lnTo>
                  <a:lnTo>
                    <a:pt x="4" y="138"/>
                  </a:lnTo>
                  <a:lnTo>
                    <a:pt x="0" y="118"/>
                  </a:lnTo>
                  <a:lnTo>
                    <a:pt x="0" y="96"/>
                  </a:lnTo>
                  <a:lnTo>
                    <a:pt x="4" y="72"/>
                  </a:lnTo>
                  <a:lnTo>
                    <a:pt x="14" y="51"/>
                  </a:lnTo>
                  <a:lnTo>
                    <a:pt x="28" y="32"/>
                  </a:lnTo>
                  <a:lnTo>
                    <a:pt x="46" y="17"/>
                  </a:lnTo>
                  <a:lnTo>
                    <a:pt x="67" y="7"/>
                  </a:lnTo>
                  <a:lnTo>
                    <a:pt x="90" y="2"/>
                  </a:lnTo>
                  <a:lnTo>
                    <a:pt x="114" y="1"/>
                  </a:lnTo>
                  <a:lnTo>
                    <a:pt x="138" y="0"/>
                  </a:lnTo>
                  <a:lnTo>
                    <a:pt x="12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25" name="Freeform 289">
              <a:extLst>
                <a:ext uri="{FF2B5EF4-FFF2-40B4-BE49-F238E27FC236}">
                  <a16:creationId xmlns:a16="http://schemas.microsoft.com/office/drawing/2014/main" id="{947AD1D7-982B-5539-F547-40A5B846E769}"/>
                </a:ext>
              </a:extLst>
            </p:cNvPr>
            <p:cNvSpPr>
              <a:spLocks/>
            </p:cNvSpPr>
            <p:nvPr/>
          </p:nvSpPr>
          <p:spPr bwMode="auto">
            <a:xfrm>
              <a:off x="4066" y="2509"/>
              <a:ext cx="168" cy="14"/>
            </a:xfrm>
            <a:custGeom>
              <a:avLst/>
              <a:gdLst>
                <a:gd name="T0" fmla="*/ 222 w 2515"/>
                <a:gd name="T1" fmla="*/ 0 h 210"/>
                <a:gd name="T2" fmla="*/ 2394 w 2515"/>
                <a:gd name="T3" fmla="*/ 1 h 210"/>
                <a:gd name="T4" fmla="*/ 2423 w 2515"/>
                <a:gd name="T5" fmla="*/ 3 h 210"/>
                <a:gd name="T6" fmla="*/ 2447 w 2515"/>
                <a:gd name="T7" fmla="*/ 10 h 210"/>
                <a:gd name="T8" fmla="*/ 2470 w 2515"/>
                <a:gd name="T9" fmla="*/ 20 h 210"/>
                <a:gd name="T10" fmla="*/ 2488 w 2515"/>
                <a:gd name="T11" fmla="*/ 35 h 210"/>
                <a:gd name="T12" fmla="*/ 2501 w 2515"/>
                <a:gd name="T13" fmla="*/ 50 h 210"/>
                <a:gd name="T14" fmla="*/ 2509 w 2515"/>
                <a:gd name="T15" fmla="*/ 68 h 210"/>
                <a:gd name="T16" fmla="*/ 2514 w 2515"/>
                <a:gd name="T17" fmla="*/ 88 h 210"/>
                <a:gd name="T18" fmla="*/ 2515 w 2515"/>
                <a:gd name="T19" fmla="*/ 110 h 210"/>
                <a:gd name="T20" fmla="*/ 2511 w 2515"/>
                <a:gd name="T21" fmla="*/ 134 h 210"/>
                <a:gd name="T22" fmla="*/ 2503 w 2515"/>
                <a:gd name="T23" fmla="*/ 156 h 210"/>
                <a:gd name="T24" fmla="*/ 2489 w 2515"/>
                <a:gd name="T25" fmla="*/ 176 h 210"/>
                <a:gd name="T26" fmla="*/ 2471 w 2515"/>
                <a:gd name="T27" fmla="*/ 190 h 210"/>
                <a:gd name="T28" fmla="*/ 2450 w 2515"/>
                <a:gd name="T29" fmla="*/ 202 h 210"/>
                <a:gd name="T30" fmla="*/ 2425 w 2515"/>
                <a:gd name="T31" fmla="*/ 208 h 210"/>
                <a:gd name="T32" fmla="*/ 2404 w 2515"/>
                <a:gd name="T33" fmla="*/ 209 h 210"/>
                <a:gd name="T34" fmla="*/ 2381 w 2515"/>
                <a:gd name="T35" fmla="*/ 210 h 210"/>
                <a:gd name="T36" fmla="*/ 133 w 2515"/>
                <a:gd name="T37" fmla="*/ 210 h 210"/>
                <a:gd name="T38" fmla="*/ 132 w 2515"/>
                <a:gd name="T39" fmla="*/ 210 h 210"/>
                <a:gd name="T40" fmla="*/ 116 w 2515"/>
                <a:gd name="T41" fmla="*/ 210 h 210"/>
                <a:gd name="T42" fmla="*/ 101 w 2515"/>
                <a:gd name="T43" fmla="*/ 209 h 210"/>
                <a:gd name="T44" fmla="*/ 77 w 2515"/>
                <a:gd name="T45" fmla="*/ 205 h 210"/>
                <a:gd name="T46" fmla="*/ 55 w 2515"/>
                <a:gd name="T47" fmla="*/ 196 h 210"/>
                <a:gd name="T48" fmla="*/ 36 w 2515"/>
                <a:gd name="T49" fmla="*/ 183 h 210"/>
                <a:gd name="T50" fmla="*/ 20 w 2515"/>
                <a:gd name="T51" fmla="*/ 167 h 210"/>
                <a:gd name="T52" fmla="*/ 10 w 2515"/>
                <a:gd name="T53" fmla="*/ 149 h 210"/>
                <a:gd name="T54" fmla="*/ 2 w 2515"/>
                <a:gd name="T55" fmla="*/ 127 h 210"/>
                <a:gd name="T56" fmla="*/ 0 w 2515"/>
                <a:gd name="T57" fmla="*/ 104 h 210"/>
                <a:gd name="T58" fmla="*/ 3 w 2515"/>
                <a:gd name="T59" fmla="*/ 80 h 210"/>
                <a:gd name="T60" fmla="*/ 12 w 2515"/>
                <a:gd name="T61" fmla="*/ 59 h 210"/>
                <a:gd name="T62" fmla="*/ 23 w 2515"/>
                <a:gd name="T63" fmla="*/ 40 h 210"/>
                <a:gd name="T64" fmla="*/ 39 w 2515"/>
                <a:gd name="T65" fmla="*/ 24 h 210"/>
                <a:gd name="T66" fmla="*/ 60 w 2515"/>
                <a:gd name="T67" fmla="*/ 12 h 210"/>
                <a:gd name="T68" fmla="*/ 81 w 2515"/>
                <a:gd name="T69" fmla="*/ 4 h 210"/>
                <a:gd name="T70" fmla="*/ 105 w 2515"/>
                <a:gd name="T71" fmla="*/ 1 h 210"/>
                <a:gd name="T72" fmla="*/ 222 w 2515"/>
                <a:gd name="T73"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15" h="210">
                  <a:moveTo>
                    <a:pt x="222" y="0"/>
                  </a:moveTo>
                  <a:lnTo>
                    <a:pt x="2394" y="1"/>
                  </a:lnTo>
                  <a:lnTo>
                    <a:pt x="2423" y="3"/>
                  </a:lnTo>
                  <a:lnTo>
                    <a:pt x="2447" y="10"/>
                  </a:lnTo>
                  <a:lnTo>
                    <a:pt x="2470" y="20"/>
                  </a:lnTo>
                  <a:lnTo>
                    <a:pt x="2488" y="35"/>
                  </a:lnTo>
                  <a:lnTo>
                    <a:pt x="2501" y="50"/>
                  </a:lnTo>
                  <a:lnTo>
                    <a:pt x="2509" y="68"/>
                  </a:lnTo>
                  <a:lnTo>
                    <a:pt x="2514" y="88"/>
                  </a:lnTo>
                  <a:lnTo>
                    <a:pt x="2515" y="110"/>
                  </a:lnTo>
                  <a:lnTo>
                    <a:pt x="2511" y="134"/>
                  </a:lnTo>
                  <a:lnTo>
                    <a:pt x="2503" y="156"/>
                  </a:lnTo>
                  <a:lnTo>
                    <a:pt x="2489" y="176"/>
                  </a:lnTo>
                  <a:lnTo>
                    <a:pt x="2471" y="190"/>
                  </a:lnTo>
                  <a:lnTo>
                    <a:pt x="2450" y="202"/>
                  </a:lnTo>
                  <a:lnTo>
                    <a:pt x="2425" y="208"/>
                  </a:lnTo>
                  <a:lnTo>
                    <a:pt x="2404" y="209"/>
                  </a:lnTo>
                  <a:lnTo>
                    <a:pt x="2381" y="210"/>
                  </a:lnTo>
                  <a:lnTo>
                    <a:pt x="133" y="210"/>
                  </a:lnTo>
                  <a:lnTo>
                    <a:pt x="132" y="210"/>
                  </a:lnTo>
                  <a:lnTo>
                    <a:pt x="116" y="210"/>
                  </a:lnTo>
                  <a:lnTo>
                    <a:pt x="101" y="209"/>
                  </a:lnTo>
                  <a:lnTo>
                    <a:pt x="77" y="205"/>
                  </a:lnTo>
                  <a:lnTo>
                    <a:pt x="55" y="196"/>
                  </a:lnTo>
                  <a:lnTo>
                    <a:pt x="36" y="183"/>
                  </a:lnTo>
                  <a:lnTo>
                    <a:pt x="20" y="167"/>
                  </a:lnTo>
                  <a:lnTo>
                    <a:pt x="10" y="149"/>
                  </a:lnTo>
                  <a:lnTo>
                    <a:pt x="2" y="127"/>
                  </a:lnTo>
                  <a:lnTo>
                    <a:pt x="0" y="104"/>
                  </a:lnTo>
                  <a:lnTo>
                    <a:pt x="3" y="80"/>
                  </a:lnTo>
                  <a:lnTo>
                    <a:pt x="12" y="59"/>
                  </a:lnTo>
                  <a:lnTo>
                    <a:pt x="23" y="40"/>
                  </a:lnTo>
                  <a:lnTo>
                    <a:pt x="39" y="24"/>
                  </a:lnTo>
                  <a:lnTo>
                    <a:pt x="60" y="12"/>
                  </a:lnTo>
                  <a:lnTo>
                    <a:pt x="81" y="4"/>
                  </a:lnTo>
                  <a:lnTo>
                    <a:pt x="105" y="1"/>
                  </a:lnTo>
                  <a:lnTo>
                    <a:pt x="2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632" name="Текст 3">
            <a:extLst>
              <a:ext uri="{FF2B5EF4-FFF2-40B4-BE49-F238E27FC236}">
                <a16:creationId xmlns:a16="http://schemas.microsoft.com/office/drawing/2014/main" id="{8AD19B74-91D6-1508-4735-1D7F59047845}"/>
              </a:ext>
            </a:extLst>
          </p:cNvPr>
          <p:cNvSpPr txBox="1">
            <a:spLocks/>
          </p:cNvSpPr>
          <p:nvPr/>
        </p:nvSpPr>
        <p:spPr>
          <a:xfrm>
            <a:off x="948145" y="1479376"/>
            <a:ext cx="4959169" cy="738664"/>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buFontTx/>
              <a:buNone/>
              <a:defRPr/>
            </a:pPr>
            <a:r>
              <a:rPr lang="ru-RU" dirty="0"/>
              <a:t>Если ваша версия программы не поддерживает смену цвета иконок, вы можете воспользоваться заготовленными шаблонами:</a:t>
            </a:r>
          </a:p>
        </p:txBody>
      </p:sp>
      <p:grpSp>
        <p:nvGrpSpPr>
          <p:cNvPr id="633" name="Group 729">
            <a:extLst>
              <a:ext uri="{FF2B5EF4-FFF2-40B4-BE49-F238E27FC236}">
                <a16:creationId xmlns:a16="http://schemas.microsoft.com/office/drawing/2014/main" id="{FFB70632-928C-E682-39F5-95C6B7EB451F}"/>
              </a:ext>
            </a:extLst>
          </p:cNvPr>
          <p:cNvGrpSpPr>
            <a:grpSpLocks noChangeAspect="1"/>
          </p:cNvGrpSpPr>
          <p:nvPr/>
        </p:nvGrpSpPr>
        <p:grpSpPr bwMode="auto">
          <a:xfrm>
            <a:off x="607689" y="1479376"/>
            <a:ext cx="303487" cy="303487"/>
            <a:chOff x="3756" y="2082"/>
            <a:chExt cx="162" cy="162"/>
          </a:xfrm>
        </p:grpSpPr>
        <p:sp>
          <p:nvSpPr>
            <p:cNvPr id="634" name="Freeform 731">
              <a:extLst>
                <a:ext uri="{FF2B5EF4-FFF2-40B4-BE49-F238E27FC236}">
                  <a16:creationId xmlns:a16="http://schemas.microsoft.com/office/drawing/2014/main" id="{77AA338F-F1A6-9E66-C41A-3D15A5DD05BC}"/>
                </a:ext>
              </a:extLst>
            </p:cNvPr>
            <p:cNvSpPr>
              <a:spLocks/>
            </p:cNvSpPr>
            <p:nvPr/>
          </p:nvSpPr>
          <p:spPr bwMode="auto">
            <a:xfrm>
              <a:off x="3756" y="2082"/>
              <a:ext cx="162" cy="162"/>
            </a:xfrm>
            <a:custGeom>
              <a:avLst/>
              <a:gdLst>
                <a:gd name="T0" fmla="*/ 1717 w 3231"/>
                <a:gd name="T1" fmla="*/ 3 h 3231"/>
                <a:gd name="T2" fmla="*/ 1917 w 3231"/>
                <a:gd name="T3" fmla="*/ 29 h 3231"/>
                <a:gd name="T4" fmla="*/ 2107 w 3231"/>
                <a:gd name="T5" fmla="*/ 77 h 3231"/>
                <a:gd name="T6" fmla="*/ 2289 w 3231"/>
                <a:gd name="T7" fmla="*/ 147 h 3231"/>
                <a:gd name="T8" fmla="*/ 2458 w 3231"/>
                <a:gd name="T9" fmla="*/ 238 h 3231"/>
                <a:gd name="T10" fmla="*/ 2614 w 3231"/>
                <a:gd name="T11" fmla="*/ 347 h 3231"/>
                <a:gd name="T12" fmla="*/ 2757 w 3231"/>
                <a:gd name="T13" fmla="*/ 474 h 3231"/>
                <a:gd name="T14" fmla="*/ 2884 w 3231"/>
                <a:gd name="T15" fmla="*/ 617 h 3231"/>
                <a:gd name="T16" fmla="*/ 2993 w 3231"/>
                <a:gd name="T17" fmla="*/ 773 h 3231"/>
                <a:gd name="T18" fmla="*/ 3084 w 3231"/>
                <a:gd name="T19" fmla="*/ 942 h 3231"/>
                <a:gd name="T20" fmla="*/ 3154 w 3231"/>
                <a:gd name="T21" fmla="*/ 1124 h 3231"/>
                <a:gd name="T22" fmla="*/ 3202 w 3231"/>
                <a:gd name="T23" fmla="*/ 1314 h 3231"/>
                <a:gd name="T24" fmla="*/ 3228 w 3231"/>
                <a:gd name="T25" fmla="*/ 1514 h 3231"/>
                <a:gd name="T26" fmla="*/ 3228 w 3231"/>
                <a:gd name="T27" fmla="*/ 1718 h 3231"/>
                <a:gd name="T28" fmla="*/ 3202 w 3231"/>
                <a:gd name="T29" fmla="*/ 1917 h 3231"/>
                <a:gd name="T30" fmla="*/ 3154 w 3231"/>
                <a:gd name="T31" fmla="*/ 2108 h 3231"/>
                <a:gd name="T32" fmla="*/ 3084 w 3231"/>
                <a:gd name="T33" fmla="*/ 2289 h 3231"/>
                <a:gd name="T34" fmla="*/ 2993 w 3231"/>
                <a:gd name="T35" fmla="*/ 2459 h 3231"/>
                <a:gd name="T36" fmla="*/ 2884 w 3231"/>
                <a:gd name="T37" fmla="*/ 2616 h 3231"/>
                <a:gd name="T38" fmla="*/ 2757 w 3231"/>
                <a:gd name="T39" fmla="*/ 2758 h 3231"/>
                <a:gd name="T40" fmla="*/ 2614 w 3231"/>
                <a:gd name="T41" fmla="*/ 2885 h 3231"/>
                <a:gd name="T42" fmla="*/ 2458 w 3231"/>
                <a:gd name="T43" fmla="*/ 2994 h 3231"/>
                <a:gd name="T44" fmla="*/ 2289 w 3231"/>
                <a:gd name="T45" fmla="*/ 3084 h 3231"/>
                <a:gd name="T46" fmla="*/ 2107 w 3231"/>
                <a:gd name="T47" fmla="*/ 3155 h 3231"/>
                <a:gd name="T48" fmla="*/ 1917 w 3231"/>
                <a:gd name="T49" fmla="*/ 3202 h 3231"/>
                <a:gd name="T50" fmla="*/ 1717 w 3231"/>
                <a:gd name="T51" fmla="*/ 3228 h 3231"/>
                <a:gd name="T52" fmla="*/ 1513 w 3231"/>
                <a:gd name="T53" fmla="*/ 3228 h 3231"/>
                <a:gd name="T54" fmla="*/ 1314 w 3231"/>
                <a:gd name="T55" fmla="*/ 3202 h 3231"/>
                <a:gd name="T56" fmla="*/ 1123 w 3231"/>
                <a:gd name="T57" fmla="*/ 3155 h 3231"/>
                <a:gd name="T58" fmla="*/ 942 w 3231"/>
                <a:gd name="T59" fmla="*/ 3084 h 3231"/>
                <a:gd name="T60" fmla="*/ 772 w 3231"/>
                <a:gd name="T61" fmla="*/ 2994 h 3231"/>
                <a:gd name="T62" fmla="*/ 615 w 3231"/>
                <a:gd name="T63" fmla="*/ 2885 h 3231"/>
                <a:gd name="T64" fmla="*/ 473 w 3231"/>
                <a:gd name="T65" fmla="*/ 2758 h 3231"/>
                <a:gd name="T66" fmla="*/ 346 w 3231"/>
                <a:gd name="T67" fmla="*/ 2616 h 3231"/>
                <a:gd name="T68" fmla="*/ 237 w 3231"/>
                <a:gd name="T69" fmla="*/ 2459 h 3231"/>
                <a:gd name="T70" fmla="*/ 147 w 3231"/>
                <a:gd name="T71" fmla="*/ 2289 h 3231"/>
                <a:gd name="T72" fmla="*/ 76 w 3231"/>
                <a:gd name="T73" fmla="*/ 2108 h 3231"/>
                <a:gd name="T74" fmla="*/ 29 w 3231"/>
                <a:gd name="T75" fmla="*/ 1917 h 3231"/>
                <a:gd name="T76" fmla="*/ 3 w 3231"/>
                <a:gd name="T77" fmla="*/ 1718 h 3231"/>
                <a:gd name="T78" fmla="*/ 3 w 3231"/>
                <a:gd name="T79" fmla="*/ 1514 h 3231"/>
                <a:gd name="T80" fmla="*/ 29 w 3231"/>
                <a:gd name="T81" fmla="*/ 1314 h 3231"/>
                <a:gd name="T82" fmla="*/ 76 w 3231"/>
                <a:gd name="T83" fmla="*/ 1124 h 3231"/>
                <a:gd name="T84" fmla="*/ 147 w 3231"/>
                <a:gd name="T85" fmla="*/ 942 h 3231"/>
                <a:gd name="T86" fmla="*/ 237 w 3231"/>
                <a:gd name="T87" fmla="*/ 773 h 3231"/>
                <a:gd name="T88" fmla="*/ 346 w 3231"/>
                <a:gd name="T89" fmla="*/ 617 h 3231"/>
                <a:gd name="T90" fmla="*/ 473 w 3231"/>
                <a:gd name="T91" fmla="*/ 474 h 3231"/>
                <a:gd name="T92" fmla="*/ 615 w 3231"/>
                <a:gd name="T93" fmla="*/ 347 h 3231"/>
                <a:gd name="T94" fmla="*/ 772 w 3231"/>
                <a:gd name="T95" fmla="*/ 238 h 3231"/>
                <a:gd name="T96" fmla="*/ 942 w 3231"/>
                <a:gd name="T97" fmla="*/ 147 h 3231"/>
                <a:gd name="T98" fmla="*/ 1123 w 3231"/>
                <a:gd name="T99" fmla="*/ 77 h 3231"/>
                <a:gd name="T100" fmla="*/ 1314 w 3231"/>
                <a:gd name="T101" fmla="*/ 29 h 3231"/>
                <a:gd name="T102" fmla="*/ 1513 w 3231"/>
                <a:gd name="T103" fmla="*/ 3 h 3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31" h="3231">
                  <a:moveTo>
                    <a:pt x="1615" y="0"/>
                  </a:moveTo>
                  <a:lnTo>
                    <a:pt x="1717" y="3"/>
                  </a:lnTo>
                  <a:lnTo>
                    <a:pt x="1818" y="14"/>
                  </a:lnTo>
                  <a:lnTo>
                    <a:pt x="1917" y="29"/>
                  </a:lnTo>
                  <a:lnTo>
                    <a:pt x="2013" y="50"/>
                  </a:lnTo>
                  <a:lnTo>
                    <a:pt x="2107" y="77"/>
                  </a:lnTo>
                  <a:lnTo>
                    <a:pt x="2199" y="109"/>
                  </a:lnTo>
                  <a:lnTo>
                    <a:pt x="2289" y="147"/>
                  </a:lnTo>
                  <a:lnTo>
                    <a:pt x="2374" y="190"/>
                  </a:lnTo>
                  <a:lnTo>
                    <a:pt x="2458" y="238"/>
                  </a:lnTo>
                  <a:lnTo>
                    <a:pt x="2538" y="290"/>
                  </a:lnTo>
                  <a:lnTo>
                    <a:pt x="2614" y="347"/>
                  </a:lnTo>
                  <a:lnTo>
                    <a:pt x="2688" y="409"/>
                  </a:lnTo>
                  <a:lnTo>
                    <a:pt x="2757" y="474"/>
                  </a:lnTo>
                  <a:lnTo>
                    <a:pt x="2822" y="543"/>
                  </a:lnTo>
                  <a:lnTo>
                    <a:pt x="2884" y="617"/>
                  </a:lnTo>
                  <a:lnTo>
                    <a:pt x="2941" y="693"/>
                  </a:lnTo>
                  <a:lnTo>
                    <a:pt x="2993" y="773"/>
                  </a:lnTo>
                  <a:lnTo>
                    <a:pt x="3041" y="857"/>
                  </a:lnTo>
                  <a:lnTo>
                    <a:pt x="3084" y="942"/>
                  </a:lnTo>
                  <a:lnTo>
                    <a:pt x="3122" y="1032"/>
                  </a:lnTo>
                  <a:lnTo>
                    <a:pt x="3154" y="1124"/>
                  </a:lnTo>
                  <a:lnTo>
                    <a:pt x="3181" y="1218"/>
                  </a:lnTo>
                  <a:lnTo>
                    <a:pt x="3202" y="1314"/>
                  </a:lnTo>
                  <a:lnTo>
                    <a:pt x="3217" y="1413"/>
                  </a:lnTo>
                  <a:lnTo>
                    <a:pt x="3228" y="1514"/>
                  </a:lnTo>
                  <a:lnTo>
                    <a:pt x="3231" y="1616"/>
                  </a:lnTo>
                  <a:lnTo>
                    <a:pt x="3228" y="1718"/>
                  </a:lnTo>
                  <a:lnTo>
                    <a:pt x="3217" y="1818"/>
                  </a:lnTo>
                  <a:lnTo>
                    <a:pt x="3202" y="1917"/>
                  </a:lnTo>
                  <a:lnTo>
                    <a:pt x="3181" y="2014"/>
                  </a:lnTo>
                  <a:lnTo>
                    <a:pt x="3154" y="2108"/>
                  </a:lnTo>
                  <a:lnTo>
                    <a:pt x="3122" y="2199"/>
                  </a:lnTo>
                  <a:lnTo>
                    <a:pt x="3084" y="2289"/>
                  </a:lnTo>
                  <a:lnTo>
                    <a:pt x="3041" y="2375"/>
                  </a:lnTo>
                  <a:lnTo>
                    <a:pt x="2993" y="2459"/>
                  </a:lnTo>
                  <a:lnTo>
                    <a:pt x="2941" y="2538"/>
                  </a:lnTo>
                  <a:lnTo>
                    <a:pt x="2884" y="2616"/>
                  </a:lnTo>
                  <a:lnTo>
                    <a:pt x="2822" y="2688"/>
                  </a:lnTo>
                  <a:lnTo>
                    <a:pt x="2757" y="2758"/>
                  </a:lnTo>
                  <a:lnTo>
                    <a:pt x="2688" y="2824"/>
                  </a:lnTo>
                  <a:lnTo>
                    <a:pt x="2614" y="2885"/>
                  </a:lnTo>
                  <a:lnTo>
                    <a:pt x="2538" y="2942"/>
                  </a:lnTo>
                  <a:lnTo>
                    <a:pt x="2458" y="2994"/>
                  </a:lnTo>
                  <a:lnTo>
                    <a:pt x="2374" y="3042"/>
                  </a:lnTo>
                  <a:lnTo>
                    <a:pt x="2289" y="3084"/>
                  </a:lnTo>
                  <a:lnTo>
                    <a:pt x="2199" y="3122"/>
                  </a:lnTo>
                  <a:lnTo>
                    <a:pt x="2107" y="3155"/>
                  </a:lnTo>
                  <a:lnTo>
                    <a:pt x="2013" y="3182"/>
                  </a:lnTo>
                  <a:lnTo>
                    <a:pt x="1917" y="3202"/>
                  </a:lnTo>
                  <a:lnTo>
                    <a:pt x="1818" y="3219"/>
                  </a:lnTo>
                  <a:lnTo>
                    <a:pt x="1717" y="3228"/>
                  </a:lnTo>
                  <a:lnTo>
                    <a:pt x="1615" y="3231"/>
                  </a:lnTo>
                  <a:lnTo>
                    <a:pt x="1513" y="3228"/>
                  </a:lnTo>
                  <a:lnTo>
                    <a:pt x="1413" y="3219"/>
                  </a:lnTo>
                  <a:lnTo>
                    <a:pt x="1314" y="3202"/>
                  </a:lnTo>
                  <a:lnTo>
                    <a:pt x="1217" y="3182"/>
                  </a:lnTo>
                  <a:lnTo>
                    <a:pt x="1123" y="3155"/>
                  </a:lnTo>
                  <a:lnTo>
                    <a:pt x="1032" y="3122"/>
                  </a:lnTo>
                  <a:lnTo>
                    <a:pt x="942" y="3084"/>
                  </a:lnTo>
                  <a:lnTo>
                    <a:pt x="856" y="3042"/>
                  </a:lnTo>
                  <a:lnTo>
                    <a:pt x="772" y="2994"/>
                  </a:lnTo>
                  <a:lnTo>
                    <a:pt x="693" y="2942"/>
                  </a:lnTo>
                  <a:lnTo>
                    <a:pt x="615" y="2885"/>
                  </a:lnTo>
                  <a:lnTo>
                    <a:pt x="543" y="2824"/>
                  </a:lnTo>
                  <a:lnTo>
                    <a:pt x="473" y="2758"/>
                  </a:lnTo>
                  <a:lnTo>
                    <a:pt x="407" y="2688"/>
                  </a:lnTo>
                  <a:lnTo>
                    <a:pt x="346" y="2616"/>
                  </a:lnTo>
                  <a:lnTo>
                    <a:pt x="289" y="2538"/>
                  </a:lnTo>
                  <a:lnTo>
                    <a:pt x="237" y="2459"/>
                  </a:lnTo>
                  <a:lnTo>
                    <a:pt x="189" y="2375"/>
                  </a:lnTo>
                  <a:lnTo>
                    <a:pt x="147" y="2289"/>
                  </a:lnTo>
                  <a:lnTo>
                    <a:pt x="109" y="2199"/>
                  </a:lnTo>
                  <a:lnTo>
                    <a:pt x="76" y="2108"/>
                  </a:lnTo>
                  <a:lnTo>
                    <a:pt x="49" y="2014"/>
                  </a:lnTo>
                  <a:lnTo>
                    <a:pt x="29" y="1917"/>
                  </a:lnTo>
                  <a:lnTo>
                    <a:pt x="12" y="1818"/>
                  </a:lnTo>
                  <a:lnTo>
                    <a:pt x="3" y="1718"/>
                  </a:lnTo>
                  <a:lnTo>
                    <a:pt x="0" y="1616"/>
                  </a:lnTo>
                  <a:lnTo>
                    <a:pt x="3" y="1514"/>
                  </a:lnTo>
                  <a:lnTo>
                    <a:pt x="12" y="1413"/>
                  </a:lnTo>
                  <a:lnTo>
                    <a:pt x="29" y="1314"/>
                  </a:lnTo>
                  <a:lnTo>
                    <a:pt x="49" y="1218"/>
                  </a:lnTo>
                  <a:lnTo>
                    <a:pt x="76" y="1124"/>
                  </a:lnTo>
                  <a:lnTo>
                    <a:pt x="109" y="1032"/>
                  </a:lnTo>
                  <a:lnTo>
                    <a:pt x="147" y="942"/>
                  </a:lnTo>
                  <a:lnTo>
                    <a:pt x="189" y="857"/>
                  </a:lnTo>
                  <a:lnTo>
                    <a:pt x="237" y="773"/>
                  </a:lnTo>
                  <a:lnTo>
                    <a:pt x="289" y="693"/>
                  </a:lnTo>
                  <a:lnTo>
                    <a:pt x="346" y="617"/>
                  </a:lnTo>
                  <a:lnTo>
                    <a:pt x="407" y="543"/>
                  </a:lnTo>
                  <a:lnTo>
                    <a:pt x="473" y="474"/>
                  </a:lnTo>
                  <a:lnTo>
                    <a:pt x="543" y="409"/>
                  </a:lnTo>
                  <a:lnTo>
                    <a:pt x="615" y="347"/>
                  </a:lnTo>
                  <a:lnTo>
                    <a:pt x="693" y="290"/>
                  </a:lnTo>
                  <a:lnTo>
                    <a:pt x="772" y="238"/>
                  </a:lnTo>
                  <a:lnTo>
                    <a:pt x="856" y="190"/>
                  </a:lnTo>
                  <a:lnTo>
                    <a:pt x="942" y="147"/>
                  </a:lnTo>
                  <a:lnTo>
                    <a:pt x="1032" y="109"/>
                  </a:lnTo>
                  <a:lnTo>
                    <a:pt x="1123" y="77"/>
                  </a:lnTo>
                  <a:lnTo>
                    <a:pt x="1217" y="50"/>
                  </a:lnTo>
                  <a:lnTo>
                    <a:pt x="1314" y="29"/>
                  </a:lnTo>
                  <a:lnTo>
                    <a:pt x="1413" y="14"/>
                  </a:lnTo>
                  <a:lnTo>
                    <a:pt x="1513" y="3"/>
                  </a:lnTo>
                  <a:lnTo>
                    <a:pt x="161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35" name="Freeform 732">
              <a:extLst>
                <a:ext uri="{FF2B5EF4-FFF2-40B4-BE49-F238E27FC236}">
                  <a16:creationId xmlns:a16="http://schemas.microsoft.com/office/drawing/2014/main" id="{5AC3EEC5-90E8-268E-466C-B39466CEDF3F}"/>
                </a:ext>
              </a:extLst>
            </p:cNvPr>
            <p:cNvSpPr>
              <a:spLocks/>
            </p:cNvSpPr>
            <p:nvPr/>
          </p:nvSpPr>
          <p:spPr bwMode="auto">
            <a:xfrm>
              <a:off x="3827" y="2142"/>
              <a:ext cx="20" cy="69"/>
            </a:xfrm>
            <a:custGeom>
              <a:avLst/>
              <a:gdLst>
                <a:gd name="T0" fmla="*/ 265 w 407"/>
                <a:gd name="T1" fmla="*/ 0 h 1375"/>
                <a:gd name="T2" fmla="*/ 294 w 407"/>
                <a:gd name="T3" fmla="*/ 3 h 1375"/>
                <a:gd name="T4" fmla="*/ 318 w 407"/>
                <a:gd name="T5" fmla="*/ 10 h 1375"/>
                <a:gd name="T6" fmla="*/ 341 w 407"/>
                <a:gd name="T7" fmla="*/ 21 h 1375"/>
                <a:gd name="T8" fmla="*/ 360 w 407"/>
                <a:gd name="T9" fmla="*/ 37 h 1375"/>
                <a:gd name="T10" fmla="*/ 376 w 407"/>
                <a:gd name="T11" fmla="*/ 56 h 1375"/>
                <a:gd name="T12" fmla="*/ 390 w 407"/>
                <a:gd name="T13" fmla="*/ 79 h 1375"/>
                <a:gd name="T14" fmla="*/ 399 w 407"/>
                <a:gd name="T15" fmla="*/ 104 h 1375"/>
                <a:gd name="T16" fmla="*/ 404 w 407"/>
                <a:gd name="T17" fmla="*/ 131 h 1375"/>
                <a:gd name="T18" fmla="*/ 407 w 407"/>
                <a:gd name="T19" fmla="*/ 163 h 1375"/>
                <a:gd name="T20" fmla="*/ 407 w 407"/>
                <a:gd name="T21" fmla="*/ 443 h 1375"/>
                <a:gd name="T22" fmla="*/ 407 w 407"/>
                <a:gd name="T23" fmla="*/ 1254 h 1375"/>
                <a:gd name="T24" fmla="*/ 405 w 407"/>
                <a:gd name="T25" fmla="*/ 1280 h 1375"/>
                <a:gd name="T26" fmla="*/ 400 w 407"/>
                <a:gd name="T27" fmla="*/ 1303 h 1375"/>
                <a:gd name="T28" fmla="*/ 392 w 407"/>
                <a:gd name="T29" fmla="*/ 1323 h 1375"/>
                <a:gd name="T30" fmla="*/ 381 w 407"/>
                <a:gd name="T31" fmla="*/ 1339 h 1375"/>
                <a:gd name="T32" fmla="*/ 367 w 407"/>
                <a:gd name="T33" fmla="*/ 1354 h 1375"/>
                <a:gd name="T34" fmla="*/ 350 w 407"/>
                <a:gd name="T35" fmla="*/ 1365 h 1375"/>
                <a:gd name="T36" fmla="*/ 331 w 407"/>
                <a:gd name="T37" fmla="*/ 1372 h 1375"/>
                <a:gd name="T38" fmla="*/ 307 w 407"/>
                <a:gd name="T39" fmla="*/ 1375 h 1375"/>
                <a:gd name="T40" fmla="*/ 284 w 407"/>
                <a:gd name="T41" fmla="*/ 1373 h 1375"/>
                <a:gd name="T42" fmla="*/ 262 w 407"/>
                <a:gd name="T43" fmla="*/ 1366 h 1375"/>
                <a:gd name="T44" fmla="*/ 244 w 407"/>
                <a:gd name="T45" fmla="*/ 1355 h 1375"/>
                <a:gd name="T46" fmla="*/ 228 w 407"/>
                <a:gd name="T47" fmla="*/ 1339 h 1375"/>
                <a:gd name="T48" fmla="*/ 216 w 407"/>
                <a:gd name="T49" fmla="*/ 1320 h 1375"/>
                <a:gd name="T50" fmla="*/ 206 w 407"/>
                <a:gd name="T51" fmla="*/ 1299 h 1375"/>
                <a:gd name="T52" fmla="*/ 203 w 407"/>
                <a:gd name="T53" fmla="*/ 1274 h 1375"/>
                <a:gd name="T54" fmla="*/ 202 w 407"/>
                <a:gd name="T55" fmla="*/ 1205 h 1375"/>
                <a:gd name="T56" fmla="*/ 203 w 407"/>
                <a:gd name="T57" fmla="*/ 1137 h 1375"/>
                <a:gd name="T58" fmla="*/ 203 w 407"/>
                <a:gd name="T59" fmla="*/ 212 h 1375"/>
                <a:gd name="T60" fmla="*/ 171 w 407"/>
                <a:gd name="T61" fmla="*/ 225 h 1375"/>
                <a:gd name="T62" fmla="*/ 142 w 407"/>
                <a:gd name="T63" fmla="*/ 237 h 1375"/>
                <a:gd name="T64" fmla="*/ 119 w 407"/>
                <a:gd name="T65" fmla="*/ 245 h 1375"/>
                <a:gd name="T66" fmla="*/ 96 w 407"/>
                <a:gd name="T67" fmla="*/ 247 h 1375"/>
                <a:gd name="T68" fmla="*/ 75 w 407"/>
                <a:gd name="T69" fmla="*/ 244 h 1375"/>
                <a:gd name="T70" fmla="*/ 56 w 407"/>
                <a:gd name="T71" fmla="*/ 236 h 1375"/>
                <a:gd name="T72" fmla="*/ 37 w 407"/>
                <a:gd name="T73" fmla="*/ 224 h 1375"/>
                <a:gd name="T74" fmla="*/ 22 w 407"/>
                <a:gd name="T75" fmla="*/ 209 h 1375"/>
                <a:gd name="T76" fmla="*/ 11 w 407"/>
                <a:gd name="T77" fmla="*/ 190 h 1375"/>
                <a:gd name="T78" fmla="*/ 4 w 407"/>
                <a:gd name="T79" fmla="*/ 170 h 1375"/>
                <a:gd name="T80" fmla="*/ 0 w 407"/>
                <a:gd name="T81" fmla="*/ 151 h 1375"/>
                <a:gd name="T82" fmla="*/ 0 w 407"/>
                <a:gd name="T83" fmla="*/ 131 h 1375"/>
                <a:gd name="T84" fmla="*/ 4 w 407"/>
                <a:gd name="T85" fmla="*/ 113 h 1375"/>
                <a:gd name="T86" fmla="*/ 11 w 407"/>
                <a:gd name="T87" fmla="*/ 96 h 1375"/>
                <a:gd name="T88" fmla="*/ 22 w 407"/>
                <a:gd name="T89" fmla="*/ 81 h 1375"/>
                <a:gd name="T90" fmla="*/ 37 w 407"/>
                <a:gd name="T91" fmla="*/ 67 h 1375"/>
                <a:gd name="T92" fmla="*/ 56 w 407"/>
                <a:gd name="T93" fmla="*/ 57 h 1375"/>
                <a:gd name="T94" fmla="*/ 98 w 407"/>
                <a:gd name="T95" fmla="*/ 39 h 1375"/>
                <a:gd name="T96" fmla="*/ 143 w 407"/>
                <a:gd name="T97" fmla="*/ 22 h 1375"/>
                <a:gd name="T98" fmla="*/ 189 w 407"/>
                <a:gd name="T99" fmla="*/ 9 h 1375"/>
                <a:gd name="T100" fmla="*/ 235 w 407"/>
                <a:gd name="T101" fmla="*/ 1 h 1375"/>
                <a:gd name="T102" fmla="*/ 265 w 407"/>
                <a:gd name="T103" fmla="*/ 0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7" h="1375">
                  <a:moveTo>
                    <a:pt x="265" y="0"/>
                  </a:moveTo>
                  <a:lnTo>
                    <a:pt x="294" y="3"/>
                  </a:lnTo>
                  <a:lnTo>
                    <a:pt x="318" y="10"/>
                  </a:lnTo>
                  <a:lnTo>
                    <a:pt x="341" y="21"/>
                  </a:lnTo>
                  <a:lnTo>
                    <a:pt x="360" y="37"/>
                  </a:lnTo>
                  <a:lnTo>
                    <a:pt x="376" y="56"/>
                  </a:lnTo>
                  <a:lnTo>
                    <a:pt x="390" y="79"/>
                  </a:lnTo>
                  <a:lnTo>
                    <a:pt x="399" y="104"/>
                  </a:lnTo>
                  <a:lnTo>
                    <a:pt x="404" y="131"/>
                  </a:lnTo>
                  <a:lnTo>
                    <a:pt x="407" y="163"/>
                  </a:lnTo>
                  <a:lnTo>
                    <a:pt x="407" y="443"/>
                  </a:lnTo>
                  <a:lnTo>
                    <a:pt x="407" y="1254"/>
                  </a:lnTo>
                  <a:lnTo>
                    <a:pt x="405" y="1280"/>
                  </a:lnTo>
                  <a:lnTo>
                    <a:pt x="400" y="1303"/>
                  </a:lnTo>
                  <a:lnTo>
                    <a:pt x="392" y="1323"/>
                  </a:lnTo>
                  <a:lnTo>
                    <a:pt x="381" y="1339"/>
                  </a:lnTo>
                  <a:lnTo>
                    <a:pt x="367" y="1354"/>
                  </a:lnTo>
                  <a:lnTo>
                    <a:pt x="350" y="1365"/>
                  </a:lnTo>
                  <a:lnTo>
                    <a:pt x="331" y="1372"/>
                  </a:lnTo>
                  <a:lnTo>
                    <a:pt x="307" y="1375"/>
                  </a:lnTo>
                  <a:lnTo>
                    <a:pt x="284" y="1373"/>
                  </a:lnTo>
                  <a:lnTo>
                    <a:pt x="262" y="1366"/>
                  </a:lnTo>
                  <a:lnTo>
                    <a:pt x="244" y="1355"/>
                  </a:lnTo>
                  <a:lnTo>
                    <a:pt x="228" y="1339"/>
                  </a:lnTo>
                  <a:lnTo>
                    <a:pt x="216" y="1320"/>
                  </a:lnTo>
                  <a:lnTo>
                    <a:pt x="206" y="1299"/>
                  </a:lnTo>
                  <a:lnTo>
                    <a:pt x="203" y="1274"/>
                  </a:lnTo>
                  <a:lnTo>
                    <a:pt x="202" y="1205"/>
                  </a:lnTo>
                  <a:lnTo>
                    <a:pt x="203" y="1137"/>
                  </a:lnTo>
                  <a:lnTo>
                    <a:pt x="203" y="212"/>
                  </a:lnTo>
                  <a:lnTo>
                    <a:pt x="171" y="225"/>
                  </a:lnTo>
                  <a:lnTo>
                    <a:pt x="142" y="237"/>
                  </a:lnTo>
                  <a:lnTo>
                    <a:pt x="119" y="245"/>
                  </a:lnTo>
                  <a:lnTo>
                    <a:pt x="96" y="247"/>
                  </a:lnTo>
                  <a:lnTo>
                    <a:pt x="75" y="244"/>
                  </a:lnTo>
                  <a:lnTo>
                    <a:pt x="56" y="236"/>
                  </a:lnTo>
                  <a:lnTo>
                    <a:pt x="37" y="224"/>
                  </a:lnTo>
                  <a:lnTo>
                    <a:pt x="22" y="209"/>
                  </a:lnTo>
                  <a:lnTo>
                    <a:pt x="11" y="190"/>
                  </a:lnTo>
                  <a:lnTo>
                    <a:pt x="4" y="170"/>
                  </a:lnTo>
                  <a:lnTo>
                    <a:pt x="0" y="151"/>
                  </a:lnTo>
                  <a:lnTo>
                    <a:pt x="0" y="131"/>
                  </a:lnTo>
                  <a:lnTo>
                    <a:pt x="4" y="113"/>
                  </a:lnTo>
                  <a:lnTo>
                    <a:pt x="11" y="96"/>
                  </a:lnTo>
                  <a:lnTo>
                    <a:pt x="22" y="81"/>
                  </a:lnTo>
                  <a:lnTo>
                    <a:pt x="37" y="67"/>
                  </a:lnTo>
                  <a:lnTo>
                    <a:pt x="56" y="57"/>
                  </a:lnTo>
                  <a:lnTo>
                    <a:pt x="98" y="39"/>
                  </a:lnTo>
                  <a:lnTo>
                    <a:pt x="143" y="22"/>
                  </a:lnTo>
                  <a:lnTo>
                    <a:pt x="189" y="9"/>
                  </a:lnTo>
                  <a:lnTo>
                    <a:pt x="235" y="1"/>
                  </a:lnTo>
                  <a:lnTo>
                    <a:pt x="2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36" name="Freeform 733">
              <a:extLst>
                <a:ext uri="{FF2B5EF4-FFF2-40B4-BE49-F238E27FC236}">
                  <a16:creationId xmlns:a16="http://schemas.microsoft.com/office/drawing/2014/main" id="{CE83B105-6392-4455-8FF6-AC79AA2FFD78}"/>
                </a:ext>
              </a:extLst>
            </p:cNvPr>
            <p:cNvSpPr>
              <a:spLocks/>
            </p:cNvSpPr>
            <p:nvPr/>
          </p:nvSpPr>
          <p:spPr bwMode="auto">
            <a:xfrm>
              <a:off x="3829" y="2115"/>
              <a:ext cx="16" cy="16"/>
            </a:xfrm>
            <a:custGeom>
              <a:avLst/>
              <a:gdLst>
                <a:gd name="T0" fmla="*/ 161 w 322"/>
                <a:gd name="T1" fmla="*/ 0 h 320"/>
                <a:gd name="T2" fmla="*/ 190 w 322"/>
                <a:gd name="T3" fmla="*/ 3 h 320"/>
                <a:gd name="T4" fmla="*/ 217 w 322"/>
                <a:gd name="T5" fmla="*/ 10 h 320"/>
                <a:gd name="T6" fmla="*/ 243 w 322"/>
                <a:gd name="T7" fmla="*/ 23 h 320"/>
                <a:gd name="T8" fmla="*/ 265 w 322"/>
                <a:gd name="T9" fmla="*/ 38 h 320"/>
                <a:gd name="T10" fmla="*/ 285 w 322"/>
                <a:gd name="T11" fmla="*/ 57 h 320"/>
                <a:gd name="T12" fmla="*/ 300 w 322"/>
                <a:gd name="T13" fmla="*/ 79 h 320"/>
                <a:gd name="T14" fmla="*/ 312 w 322"/>
                <a:gd name="T15" fmla="*/ 104 h 320"/>
                <a:gd name="T16" fmla="*/ 320 w 322"/>
                <a:gd name="T17" fmla="*/ 131 h 320"/>
                <a:gd name="T18" fmla="*/ 322 w 322"/>
                <a:gd name="T19" fmla="*/ 159 h 320"/>
                <a:gd name="T20" fmla="*/ 320 w 322"/>
                <a:gd name="T21" fmla="*/ 188 h 320"/>
                <a:gd name="T22" fmla="*/ 313 w 322"/>
                <a:gd name="T23" fmla="*/ 215 h 320"/>
                <a:gd name="T24" fmla="*/ 301 w 322"/>
                <a:gd name="T25" fmla="*/ 240 h 320"/>
                <a:gd name="T26" fmla="*/ 285 w 322"/>
                <a:gd name="T27" fmla="*/ 262 h 320"/>
                <a:gd name="T28" fmla="*/ 265 w 322"/>
                <a:gd name="T29" fmla="*/ 282 h 320"/>
                <a:gd name="T30" fmla="*/ 242 w 322"/>
                <a:gd name="T31" fmla="*/ 298 h 320"/>
                <a:gd name="T32" fmla="*/ 216 w 322"/>
                <a:gd name="T33" fmla="*/ 310 h 320"/>
                <a:gd name="T34" fmla="*/ 189 w 322"/>
                <a:gd name="T35" fmla="*/ 317 h 320"/>
                <a:gd name="T36" fmla="*/ 160 w 322"/>
                <a:gd name="T37" fmla="*/ 320 h 320"/>
                <a:gd name="T38" fmla="*/ 132 w 322"/>
                <a:gd name="T39" fmla="*/ 317 h 320"/>
                <a:gd name="T40" fmla="*/ 104 w 322"/>
                <a:gd name="T41" fmla="*/ 309 h 320"/>
                <a:gd name="T42" fmla="*/ 80 w 322"/>
                <a:gd name="T43" fmla="*/ 297 h 320"/>
                <a:gd name="T44" fmla="*/ 57 w 322"/>
                <a:gd name="T45" fmla="*/ 281 h 320"/>
                <a:gd name="T46" fmla="*/ 38 w 322"/>
                <a:gd name="T47" fmla="*/ 262 h 320"/>
                <a:gd name="T48" fmla="*/ 22 w 322"/>
                <a:gd name="T49" fmla="*/ 240 h 320"/>
                <a:gd name="T50" fmla="*/ 11 w 322"/>
                <a:gd name="T51" fmla="*/ 214 h 320"/>
                <a:gd name="T52" fmla="*/ 2 w 322"/>
                <a:gd name="T53" fmla="*/ 188 h 320"/>
                <a:gd name="T54" fmla="*/ 0 w 322"/>
                <a:gd name="T55" fmla="*/ 159 h 320"/>
                <a:gd name="T56" fmla="*/ 3 w 322"/>
                <a:gd name="T57" fmla="*/ 131 h 320"/>
                <a:gd name="T58" fmla="*/ 11 w 322"/>
                <a:gd name="T59" fmla="*/ 104 h 320"/>
                <a:gd name="T60" fmla="*/ 23 w 322"/>
                <a:gd name="T61" fmla="*/ 79 h 320"/>
                <a:gd name="T62" fmla="*/ 39 w 322"/>
                <a:gd name="T63" fmla="*/ 57 h 320"/>
                <a:gd name="T64" fmla="*/ 58 w 322"/>
                <a:gd name="T65" fmla="*/ 38 h 320"/>
                <a:gd name="T66" fmla="*/ 81 w 322"/>
                <a:gd name="T67" fmla="*/ 23 h 320"/>
                <a:gd name="T68" fmla="*/ 105 w 322"/>
                <a:gd name="T69" fmla="*/ 10 h 320"/>
                <a:gd name="T70" fmla="*/ 133 w 322"/>
                <a:gd name="T71" fmla="*/ 3 h 320"/>
                <a:gd name="T72" fmla="*/ 161 w 322"/>
                <a:gd name="T73"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320">
                  <a:moveTo>
                    <a:pt x="161" y="0"/>
                  </a:moveTo>
                  <a:lnTo>
                    <a:pt x="190" y="3"/>
                  </a:lnTo>
                  <a:lnTo>
                    <a:pt x="217" y="10"/>
                  </a:lnTo>
                  <a:lnTo>
                    <a:pt x="243" y="23"/>
                  </a:lnTo>
                  <a:lnTo>
                    <a:pt x="265" y="38"/>
                  </a:lnTo>
                  <a:lnTo>
                    <a:pt x="285" y="57"/>
                  </a:lnTo>
                  <a:lnTo>
                    <a:pt x="300" y="79"/>
                  </a:lnTo>
                  <a:lnTo>
                    <a:pt x="312" y="104"/>
                  </a:lnTo>
                  <a:lnTo>
                    <a:pt x="320" y="131"/>
                  </a:lnTo>
                  <a:lnTo>
                    <a:pt x="322" y="159"/>
                  </a:lnTo>
                  <a:lnTo>
                    <a:pt x="320" y="188"/>
                  </a:lnTo>
                  <a:lnTo>
                    <a:pt x="313" y="215"/>
                  </a:lnTo>
                  <a:lnTo>
                    <a:pt x="301" y="240"/>
                  </a:lnTo>
                  <a:lnTo>
                    <a:pt x="285" y="262"/>
                  </a:lnTo>
                  <a:lnTo>
                    <a:pt x="265" y="282"/>
                  </a:lnTo>
                  <a:lnTo>
                    <a:pt x="242" y="298"/>
                  </a:lnTo>
                  <a:lnTo>
                    <a:pt x="216" y="310"/>
                  </a:lnTo>
                  <a:lnTo>
                    <a:pt x="189" y="317"/>
                  </a:lnTo>
                  <a:lnTo>
                    <a:pt x="160" y="320"/>
                  </a:lnTo>
                  <a:lnTo>
                    <a:pt x="132" y="317"/>
                  </a:lnTo>
                  <a:lnTo>
                    <a:pt x="104" y="309"/>
                  </a:lnTo>
                  <a:lnTo>
                    <a:pt x="80" y="297"/>
                  </a:lnTo>
                  <a:lnTo>
                    <a:pt x="57" y="281"/>
                  </a:lnTo>
                  <a:lnTo>
                    <a:pt x="38" y="262"/>
                  </a:lnTo>
                  <a:lnTo>
                    <a:pt x="22" y="240"/>
                  </a:lnTo>
                  <a:lnTo>
                    <a:pt x="11" y="214"/>
                  </a:lnTo>
                  <a:lnTo>
                    <a:pt x="2" y="188"/>
                  </a:lnTo>
                  <a:lnTo>
                    <a:pt x="0" y="159"/>
                  </a:lnTo>
                  <a:lnTo>
                    <a:pt x="3" y="131"/>
                  </a:lnTo>
                  <a:lnTo>
                    <a:pt x="11" y="104"/>
                  </a:lnTo>
                  <a:lnTo>
                    <a:pt x="23" y="79"/>
                  </a:lnTo>
                  <a:lnTo>
                    <a:pt x="39" y="57"/>
                  </a:lnTo>
                  <a:lnTo>
                    <a:pt x="58" y="38"/>
                  </a:lnTo>
                  <a:lnTo>
                    <a:pt x="81" y="23"/>
                  </a:lnTo>
                  <a:lnTo>
                    <a:pt x="105" y="10"/>
                  </a:lnTo>
                  <a:lnTo>
                    <a:pt x="133" y="3"/>
                  </a:lnTo>
                  <a:lnTo>
                    <a:pt x="16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371" name="Freeform 78">
            <a:extLst>
              <a:ext uri="{FF2B5EF4-FFF2-40B4-BE49-F238E27FC236}">
                <a16:creationId xmlns:a16="http://schemas.microsoft.com/office/drawing/2014/main" id="{A2D5F846-48C5-210B-4C64-08F5D2F12339}"/>
              </a:ext>
            </a:extLst>
          </p:cNvPr>
          <p:cNvSpPr>
            <a:spLocks noEditPoints="1"/>
          </p:cNvSpPr>
          <p:nvPr/>
        </p:nvSpPr>
        <p:spPr bwMode="auto">
          <a:xfrm>
            <a:off x="1423702" y="5265771"/>
            <a:ext cx="317184" cy="317184"/>
          </a:xfrm>
          <a:custGeom>
            <a:avLst/>
            <a:gdLst>
              <a:gd name="T0" fmla="*/ 524 w 3306"/>
              <a:gd name="T1" fmla="*/ 1144 h 3306"/>
              <a:gd name="T2" fmla="*/ 432 w 3306"/>
              <a:gd name="T3" fmla="*/ 1435 h 3306"/>
              <a:gd name="T4" fmla="*/ 416 w 3306"/>
              <a:gd name="T5" fmla="*/ 1742 h 3306"/>
              <a:gd name="T6" fmla="*/ 478 w 3306"/>
              <a:gd name="T7" fmla="*/ 2047 h 3306"/>
              <a:gd name="T8" fmla="*/ 618 w 3306"/>
              <a:gd name="T9" fmla="*/ 2334 h 3306"/>
              <a:gd name="T10" fmla="*/ 837 w 3306"/>
              <a:gd name="T11" fmla="*/ 2585 h 3306"/>
              <a:gd name="T12" fmla="*/ 1099 w 3306"/>
              <a:gd name="T13" fmla="*/ 2762 h 3306"/>
              <a:gd name="T14" fmla="*/ 1384 w 3306"/>
              <a:gd name="T15" fmla="*/ 2864 h 3306"/>
              <a:gd name="T16" fmla="*/ 1678 w 3306"/>
              <a:gd name="T17" fmla="*/ 2894 h 3306"/>
              <a:gd name="T18" fmla="*/ 1968 w 3306"/>
              <a:gd name="T19" fmla="*/ 2853 h 3306"/>
              <a:gd name="T20" fmla="*/ 2239 w 3306"/>
              <a:gd name="T21" fmla="*/ 2745 h 3306"/>
              <a:gd name="T22" fmla="*/ 640 w 3306"/>
              <a:gd name="T23" fmla="*/ 944 h 3306"/>
              <a:gd name="T24" fmla="*/ 1470 w 3306"/>
              <a:gd name="T25" fmla="*/ 427 h 3306"/>
              <a:gd name="T26" fmla="*/ 1192 w 3306"/>
              <a:gd name="T27" fmla="*/ 503 h 3306"/>
              <a:gd name="T28" fmla="*/ 943 w 3306"/>
              <a:gd name="T29" fmla="*/ 642 h 3306"/>
              <a:gd name="T30" fmla="*/ 2774 w 3306"/>
              <a:gd name="T31" fmla="*/ 2181 h 3306"/>
              <a:gd name="T32" fmla="*/ 2867 w 3306"/>
              <a:gd name="T33" fmla="*/ 1909 h 3306"/>
              <a:gd name="T34" fmla="*/ 2893 w 3306"/>
              <a:gd name="T35" fmla="*/ 1617 h 3306"/>
              <a:gd name="T36" fmla="*/ 2849 w 3306"/>
              <a:gd name="T37" fmla="*/ 1322 h 3306"/>
              <a:gd name="T38" fmla="*/ 2729 w 3306"/>
              <a:gd name="T39" fmla="*/ 1037 h 3306"/>
              <a:gd name="T40" fmla="*/ 2530 w 3306"/>
              <a:gd name="T41" fmla="*/ 778 h 3306"/>
              <a:gd name="T42" fmla="*/ 2271 w 3306"/>
              <a:gd name="T43" fmla="*/ 578 h 3306"/>
              <a:gd name="T44" fmla="*/ 1986 w 3306"/>
              <a:gd name="T45" fmla="*/ 458 h 3306"/>
              <a:gd name="T46" fmla="*/ 1690 w 3306"/>
              <a:gd name="T47" fmla="*/ 413 h 3306"/>
              <a:gd name="T48" fmla="*/ 1925 w 3306"/>
              <a:gd name="T49" fmla="*/ 21 h 3306"/>
              <a:gd name="T50" fmla="*/ 2278 w 3306"/>
              <a:gd name="T51" fmla="*/ 121 h 3306"/>
              <a:gd name="T52" fmla="*/ 2593 w 3306"/>
              <a:gd name="T53" fmla="*/ 291 h 3306"/>
              <a:gd name="T54" fmla="*/ 2868 w 3306"/>
              <a:gd name="T55" fmla="*/ 533 h 3306"/>
              <a:gd name="T56" fmla="*/ 3108 w 3306"/>
              <a:gd name="T57" fmla="*/ 866 h 3306"/>
              <a:gd name="T58" fmla="*/ 3254 w 3306"/>
              <a:gd name="T59" fmla="*/ 1227 h 3306"/>
              <a:gd name="T60" fmla="*/ 3306 w 3306"/>
              <a:gd name="T61" fmla="*/ 1616 h 3306"/>
              <a:gd name="T62" fmla="*/ 3266 w 3306"/>
              <a:gd name="T63" fmla="*/ 2018 h 3306"/>
              <a:gd name="T64" fmla="*/ 3152 w 3306"/>
              <a:gd name="T65" fmla="*/ 2361 h 3306"/>
              <a:gd name="T66" fmla="*/ 2964 w 3306"/>
              <a:gd name="T67" fmla="*/ 2664 h 3306"/>
              <a:gd name="T68" fmla="*/ 2697 w 3306"/>
              <a:gd name="T69" fmla="*/ 2933 h 3306"/>
              <a:gd name="T70" fmla="*/ 2369 w 3306"/>
              <a:gd name="T71" fmla="*/ 3146 h 3306"/>
              <a:gd name="T72" fmla="*/ 2012 w 3306"/>
              <a:gd name="T73" fmla="*/ 3270 h 3306"/>
              <a:gd name="T74" fmla="*/ 1627 w 3306"/>
              <a:gd name="T75" fmla="*/ 3306 h 3306"/>
              <a:gd name="T76" fmla="*/ 1246 w 3306"/>
              <a:gd name="T77" fmla="*/ 3257 h 3306"/>
              <a:gd name="T78" fmla="*/ 913 w 3306"/>
              <a:gd name="T79" fmla="*/ 3134 h 3306"/>
              <a:gd name="T80" fmla="*/ 611 w 3306"/>
              <a:gd name="T81" fmla="*/ 2936 h 3306"/>
              <a:gd name="T82" fmla="*/ 336 w 3306"/>
              <a:gd name="T83" fmla="*/ 2653 h 3306"/>
              <a:gd name="T84" fmla="*/ 141 w 3306"/>
              <a:gd name="T85" fmla="*/ 2322 h 3306"/>
              <a:gd name="T86" fmla="*/ 25 w 3306"/>
              <a:gd name="T87" fmla="*/ 1944 h 3306"/>
              <a:gd name="T88" fmla="*/ 14 w 3306"/>
              <a:gd name="T89" fmla="*/ 1426 h 3306"/>
              <a:gd name="T90" fmla="*/ 109 w 3306"/>
              <a:gd name="T91" fmla="*/ 1058 h 3306"/>
              <a:gd name="T92" fmla="*/ 283 w 3306"/>
              <a:gd name="T93" fmla="*/ 727 h 3306"/>
              <a:gd name="T94" fmla="*/ 534 w 3306"/>
              <a:gd name="T95" fmla="*/ 437 h 3306"/>
              <a:gd name="T96" fmla="*/ 834 w 3306"/>
              <a:gd name="T97" fmla="*/ 215 h 3306"/>
              <a:gd name="T98" fmla="*/ 1177 w 3306"/>
              <a:gd name="T99" fmla="*/ 69 h 3306"/>
              <a:gd name="T100" fmla="*/ 1537 w 3306"/>
              <a:gd name="T101" fmla="*/ 0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06" h="3306">
                <a:moveTo>
                  <a:pt x="640" y="944"/>
                </a:moveTo>
                <a:lnTo>
                  <a:pt x="597" y="1008"/>
                </a:lnTo>
                <a:lnTo>
                  <a:pt x="558" y="1076"/>
                </a:lnTo>
                <a:lnTo>
                  <a:pt x="524" y="1144"/>
                </a:lnTo>
                <a:lnTo>
                  <a:pt x="494" y="1214"/>
                </a:lnTo>
                <a:lnTo>
                  <a:pt x="469" y="1286"/>
                </a:lnTo>
                <a:lnTo>
                  <a:pt x="448" y="1361"/>
                </a:lnTo>
                <a:lnTo>
                  <a:pt x="432" y="1435"/>
                </a:lnTo>
                <a:lnTo>
                  <a:pt x="421" y="1511"/>
                </a:lnTo>
                <a:lnTo>
                  <a:pt x="415" y="1588"/>
                </a:lnTo>
                <a:lnTo>
                  <a:pt x="412" y="1665"/>
                </a:lnTo>
                <a:lnTo>
                  <a:pt x="416" y="1742"/>
                </a:lnTo>
                <a:lnTo>
                  <a:pt x="424" y="1819"/>
                </a:lnTo>
                <a:lnTo>
                  <a:pt x="437" y="1895"/>
                </a:lnTo>
                <a:lnTo>
                  <a:pt x="454" y="1972"/>
                </a:lnTo>
                <a:lnTo>
                  <a:pt x="478" y="2047"/>
                </a:lnTo>
                <a:lnTo>
                  <a:pt x="505" y="2121"/>
                </a:lnTo>
                <a:lnTo>
                  <a:pt x="538" y="2194"/>
                </a:lnTo>
                <a:lnTo>
                  <a:pt x="575" y="2265"/>
                </a:lnTo>
                <a:lnTo>
                  <a:pt x="618" y="2334"/>
                </a:lnTo>
                <a:lnTo>
                  <a:pt x="666" y="2402"/>
                </a:lnTo>
                <a:lnTo>
                  <a:pt x="719" y="2467"/>
                </a:lnTo>
                <a:lnTo>
                  <a:pt x="777" y="2529"/>
                </a:lnTo>
                <a:lnTo>
                  <a:pt x="837" y="2585"/>
                </a:lnTo>
                <a:lnTo>
                  <a:pt x="900" y="2637"/>
                </a:lnTo>
                <a:lnTo>
                  <a:pt x="965" y="2684"/>
                </a:lnTo>
                <a:lnTo>
                  <a:pt x="1031" y="2725"/>
                </a:lnTo>
                <a:lnTo>
                  <a:pt x="1099" y="2762"/>
                </a:lnTo>
                <a:lnTo>
                  <a:pt x="1169" y="2795"/>
                </a:lnTo>
                <a:lnTo>
                  <a:pt x="1240" y="2822"/>
                </a:lnTo>
                <a:lnTo>
                  <a:pt x="1312" y="2846"/>
                </a:lnTo>
                <a:lnTo>
                  <a:pt x="1384" y="2864"/>
                </a:lnTo>
                <a:lnTo>
                  <a:pt x="1457" y="2878"/>
                </a:lnTo>
                <a:lnTo>
                  <a:pt x="1531" y="2887"/>
                </a:lnTo>
                <a:lnTo>
                  <a:pt x="1605" y="2892"/>
                </a:lnTo>
                <a:lnTo>
                  <a:pt x="1678" y="2894"/>
                </a:lnTo>
                <a:lnTo>
                  <a:pt x="1752" y="2889"/>
                </a:lnTo>
                <a:lnTo>
                  <a:pt x="1825" y="2881"/>
                </a:lnTo>
                <a:lnTo>
                  <a:pt x="1897" y="2869"/>
                </a:lnTo>
                <a:lnTo>
                  <a:pt x="1968" y="2853"/>
                </a:lnTo>
                <a:lnTo>
                  <a:pt x="2038" y="2832"/>
                </a:lnTo>
                <a:lnTo>
                  <a:pt x="2106" y="2807"/>
                </a:lnTo>
                <a:lnTo>
                  <a:pt x="2173" y="2778"/>
                </a:lnTo>
                <a:lnTo>
                  <a:pt x="2239" y="2745"/>
                </a:lnTo>
                <a:lnTo>
                  <a:pt x="2301" y="2708"/>
                </a:lnTo>
                <a:lnTo>
                  <a:pt x="2362" y="2666"/>
                </a:lnTo>
                <a:lnTo>
                  <a:pt x="1500" y="1805"/>
                </a:lnTo>
                <a:lnTo>
                  <a:pt x="640" y="944"/>
                </a:lnTo>
                <a:close/>
                <a:moveTo>
                  <a:pt x="1690" y="413"/>
                </a:moveTo>
                <a:lnTo>
                  <a:pt x="1616" y="413"/>
                </a:lnTo>
                <a:lnTo>
                  <a:pt x="1543" y="418"/>
                </a:lnTo>
                <a:lnTo>
                  <a:pt x="1470" y="427"/>
                </a:lnTo>
                <a:lnTo>
                  <a:pt x="1398" y="440"/>
                </a:lnTo>
                <a:lnTo>
                  <a:pt x="1328" y="456"/>
                </a:lnTo>
                <a:lnTo>
                  <a:pt x="1259" y="478"/>
                </a:lnTo>
                <a:lnTo>
                  <a:pt x="1192" y="503"/>
                </a:lnTo>
                <a:lnTo>
                  <a:pt x="1126" y="532"/>
                </a:lnTo>
                <a:lnTo>
                  <a:pt x="1062" y="564"/>
                </a:lnTo>
                <a:lnTo>
                  <a:pt x="1002" y="601"/>
                </a:lnTo>
                <a:lnTo>
                  <a:pt x="943" y="642"/>
                </a:lnTo>
                <a:lnTo>
                  <a:pt x="2664" y="2363"/>
                </a:lnTo>
                <a:lnTo>
                  <a:pt x="2705" y="2305"/>
                </a:lnTo>
                <a:lnTo>
                  <a:pt x="2742" y="2244"/>
                </a:lnTo>
                <a:lnTo>
                  <a:pt x="2774" y="2181"/>
                </a:lnTo>
                <a:lnTo>
                  <a:pt x="2804" y="2114"/>
                </a:lnTo>
                <a:lnTo>
                  <a:pt x="2828" y="2047"/>
                </a:lnTo>
                <a:lnTo>
                  <a:pt x="2850" y="1979"/>
                </a:lnTo>
                <a:lnTo>
                  <a:pt x="2867" y="1909"/>
                </a:lnTo>
                <a:lnTo>
                  <a:pt x="2879" y="1836"/>
                </a:lnTo>
                <a:lnTo>
                  <a:pt x="2888" y="1764"/>
                </a:lnTo>
                <a:lnTo>
                  <a:pt x="2893" y="1691"/>
                </a:lnTo>
                <a:lnTo>
                  <a:pt x="2893" y="1617"/>
                </a:lnTo>
                <a:lnTo>
                  <a:pt x="2888" y="1543"/>
                </a:lnTo>
                <a:lnTo>
                  <a:pt x="2879" y="1469"/>
                </a:lnTo>
                <a:lnTo>
                  <a:pt x="2866" y="1395"/>
                </a:lnTo>
                <a:lnTo>
                  <a:pt x="2849" y="1322"/>
                </a:lnTo>
                <a:lnTo>
                  <a:pt x="2825" y="1249"/>
                </a:lnTo>
                <a:lnTo>
                  <a:pt x="2798" y="1177"/>
                </a:lnTo>
                <a:lnTo>
                  <a:pt x="2766" y="1106"/>
                </a:lnTo>
                <a:lnTo>
                  <a:pt x="2729" y="1037"/>
                </a:lnTo>
                <a:lnTo>
                  <a:pt x="2687" y="970"/>
                </a:lnTo>
                <a:lnTo>
                  <a:pt x="2640" y="903"/>
                </a:lnTo>
                <a:lnTo>
                  <a:pt x="2587" y="840"/>
                </a:lnTo>
                <a:lnTo>
                  <a:pt x="2530" y="778"/>
                </a:lnTo>
                <a:lnTo>
                  <a:pt x="2469" y="721"/>
                </a:lnTo>
                <a:lnTo>
                  <a:pt x="2405" y="668"/>
                </a:lnTo>
                <a:lnTo>
                  <a:pt x="2338" y="621"/>
                </a:lnTo>
                <a:lnTo>
                  <a:pt x="2271" y="578"/>
                </a:lnTo>
                <a:lnTo>
                  <a:pt x="2202" y="541"/>
                </a:lnTo>
                <a:lnTo>
                  <a:pt x="2131" y="508"/>
                </a:lnTo>
                <a:lnTo>
                  <a:pt x="2059" y="481"/>
                </a:lnTo>
                <a:lnTo>
                  <a:pt x="1986" y="458"/>
                </a:lnTo>
                <a:lnTo>
                  <a:pt x="1913" y="440"/>
                </a:lnTo>
                <a:lnTo>
                  <a:pt x="1838" y="427"/>
                </a:lnTo>
                <a:lnTo>
                  <a:pt x="1764" y="418"/>
                </a:lnTo>
                <a:lnTo>
                  <a:pt x="1690" y="413"/>
                </a:lnTo>
                <a:close/>
                <a:moveTo>
                  <a:pt x="1537" y="0"/>
                </a:moveTo>
                <a:lnTo>
                  <a:pt x="1769" y="0"/>
                </a:lnTo>
                <a:lnTo>
                  <a:pt x="1848" y="10"/>
                </a:lnTo>
                <a:lnTo>
                  <a:pt x="1925" y="21"/>
                </a:lnTo>
                <a:lnTo>
                  <a:pt x="2017" y="40"/>
                </a:lnTo>
                <a:lnTo>
                  <a:pt x="2106" y="62"/>
                </a:lnTo>
                <a:lnTo>
                  <a:pt x="2194" y="90"/>
                </a:lnTo>
                <a:lnTo>
                  <a:pt x="2278" y="121"/>
                </a:lnTo>
                <a:lnTo>
                  <a:pt x="2361" y="157"/>
                </a:lnTo>
                <a:lnTo>
                  <a:pt x="2440" y="197"/>
                </a:lnTo>
                <a:lnTo>
                  <a:pt x="2518" y="241"/>
                </a:lnTo>
                <a:lnTo>
                  <a:pt x="2593" y="291"/>
                </a:lnTo>
                <a:lnTo>
                  <a:pt x="2665" y="344"/>
                </a:lnTo>
                <a:lnTo>
                  <a:pt x="2736" y="402"/>
                </a:lnTo>
                <a:lnTo>
                  <a:pt x="2803" y="465"/>
                </a:lnTo>
                <a:lnTo>
                  <a:pt x="2868" y="533"/>
                </a:lnTo>
                <a:lnTo>
                  <a:pt x="2936" y="613"/>
                </a:lnTo>
                <a:lnTo>
                  <a:pt x="2999" y="696"/>
                </a:lnTo>
                <a:lnTo>
                  <a:pt x="3058" y="779"/>
                </a:lnTo>
                <a:lnTo>
                  <a:pt x="3108" y="866"/>
                </a:lnTo>
                <a:lnTo>
                  <a:pt x="3153" y="953"/>
                </a:lnTo>
                <a:lnTo>
                  <a:pt x="3193" y="1043"/>
                </a:lnTo>
                <a:lnTo>
                  <a:pt x="3227" y="1134"/>
                </a:lnTo>
                <a:lnTo>
                  <a:pt x="3254" y="1227"/>
                </a:lnTo>
                <a:lnTo>
                  <a:pt x="3276" y="1322"/>
                </a:lnTo>
                <a:lnTo>
                  <a:pt x="3292" y="1418"/>
                </a:lnTo>
                <a:lnTo>
                  <a:pt x="3302" y="1517"/>
                </a:lnTo>
                <a:lnTo>
                  <a:pt x="3306" y="1616"/>
                </a:lnTo>
                <a:lnTo>
                  <a:pt x="3305" y="1717"/>
                </a:lnTo>
                <a:lnTo>
                  <a:pt x="3297" y="1821"/>
                </a:lnTo>
                <a:lnTo>
                  <a:pt x="3284" y="1926"/>
                </a:lnTo>
                <a:lnTo>
                  <a:pt x="3266" y="2018"/>
                </a:lnTo>
                <a:lnTo>
                  <a:pt x="3245" y="2106"/>
                </a:lnTo>
                <a:lnTo>
                  <a:pt x="3218" y="2194"/>
                </a:lnTo>
                <a:lnTo>
                  <a:pt x="3188" y="2278"/>
                </a:lnTo>
                <a:lnTo>
                  <a:pt x="3152" y="2361"/>
                </a:lnTo>
                <a:lnTo>
                  <a:pt x="3111" y="2440"/>
                </a:lnTo>
                <a:lnTo>
                  <a:pt x="3067" y="2518"/>
                </a:lnTo>
                <a:lnTo>
                  <a:pt x="3017" y="2592"/>
                </a:lnTo>
                <a:lnTo>
                  <a:pt x="2964" y="2664"/>
                </a:lnTo>
                <a:lnTo>
                  <a:pt x="2905" y="2735"/>
                </a:lnTo>
                <a:lnTo>
                  <a:pt x="2843" y="2802"/>
                </a:lnTo>
                <a:lnTo>
                  <a:pt x="2775" y="2866"/>
                </a:lnTo>
                <a:lnTo>
                  <a:pt x="2697" y="2933"/>
                </a:lnTo>
                <a:lnTo>
                  <a:pt x="2618" y="2995"/>
                </a:lnTo>
                <a:lnTo>
                  <a:pt x="2537" y="3051"/>
                </a:lnTo>
                <a:lnTo>
                  <a:pt x="2454" y="3101"/>
                </a:lnTo>
                <a:lnTo>
                  <a:pt x="2369" y="3146"/>
                </a:lnTo>
                <a:lnTo>
                  <a:pt x="2282" y="3186"/>
                </a:lnTo>
                <a:lnTo>
                  <a:pt x="2194" y="3219"/>
                </a:lnTo>
                <a:lnTo>
                  <a:pt x="2103" y="3247"/>
                </a:lnTo>
                <a:lnTo>
                  <a:pt x="2012" y="3270"/>
                </a:lnTo>
                <a:lnTo>
                  <a:pt x="1918" y="3288"/>
                </a:lnTo>
                <a:lnTo>
                  <a:pt x="1822" y="3299"/>
                </a:lnTo>
                <a:lnTo>
                  <a:pt x="1725" y="3305"/>
                </a:lnTo>
                <a:lnTo>
                  <a:pt x="1627" y="3306"/>
                </a:lnTo>
                <a:lnTo>
                  <a:pt x="1527" y="3301"/>
                </a:lnTo>
                <a:lnTo>
                  <a:pt x="1425" y="3291"/>
                </a:lnTo>
                <a:lnTo>
                  <a:pt x="1334" y="3276"/>
                </a:lnTo>
                <a:lnTo>
                  <a:pt x="1246" y="3257"/>
                </a:lnTo>
                <a:lnTo>
                  <a:pt x="1159" y="3234"/>
                </a:lnTo>
                <a:lnTo>
                  <a:pt x="1076" y="3205"/>
                </a:lnTo>
                <a:lnTo>
                  <a:pt x="993" y="3172"/>
                </a:lnTo>
                <a:lnTo>
                  <a:pt x="913" y="3134"/>
                </a:lnTo>
                <a:lnTo>
                  <a:pt x="834" y="3091"/>
                </a:lnTo>
                <a:lnTo>
                  <a:pt x="758" y="3044"/>
                </a:lnTo>
                <a:lnTo>
                  <a:pt x="683" y="2992"/>
                </a:lnTo>
                <a:lnTo>
                  <a:pt x="611" y="2936"/>
                </a:lnTo>
                <a:lnTo>
                  <a:pt x="535" y="2869"/>
                </a:lnTo>
                <a:lnTo>
                  <a:pt x="463" y="2800"/>
                </a:lnTo>
                <a:lnTo>
                  <a:pt x="397" y="2729"/>
                </a:lnTo>
                <a:lnTo>
                  <a:pt x="336" y="2653"/>
                </a:lnTo>
                <a:lnTo>
                  <a:pt x="279" y="2575"/>
                </a:lnTo>
                <a:lnTo>
                  <a:pt x="228" y="2493"/>
                </a:lnTo>
                <a:lnTo>
                  <a:pt x="181" y="2410"/>
                </a:lnTo>
                <a:lnTo>
                  <a:pt x="141" y="2322"/>
                </a:lnTo>
                <a:lnTo>
                  <a:pt x="104" y="2233"/>
                </a:lnTo>
                <a:lnTo>
                  <a:pt x="73" y="2139"/>
                </a:lnTo>
                <a:lnTo>
                  <a:pt x="47" y="2043"/>
                </a:lnTo>
                <a:lnTo>
                  <a:pt x="25" y="1944"/>
                </a:lnTo>
                <a:lnTo>
                  <a:pt x="12" y="1857"/>
                </a:lnTo>
                <a:lnTo>
                  <a:pt x="0" y="1769"/>
                </a:lnTo>
                <a:lnTo>
                  <a:pt x="0" y="1537"/>
                </a:lnTo>
                <a:lnTo>
                  <a:pt x="14" y="1426"/>
                </a:lnTo>
                <a:lnTo>
                  <a:pt x="31" y="1331"/>
                </a:lnTo>
                <a:lnTo>
                  <a:pt x="52" y="1237"/>
                </a:lnTo>
                <a:lnTo>
                  <a:pt x="78" y="1147"/>
                </a:lnTo>
                <a:lnTo>
                  <a:pt x="109" y="1058"/>
                </a:lnTo>
                <a:lnTo>
                  <a:pt x="146" y="973"/>
                </a:lnTo>
                <a:lnTo>
                  <a:pt x="186" y="888"/>
                </a:lnTo>
                <a:lnTo>
                  <a:pt x="232" y="807"/>
                </a:lnTo>
                <a:lnTo>
                  <a:pt x="283" y="727"/>
                </a:lnTo>
                <a:lnTo>
                  <a:pt x="339" y="650"/>
                </a:lnTo>
                <a:lnTo>
                  <a:pt x="400" y="575"/>
                </a:lnTo>
                <a:lnTo>
                  <a:pt x="465" y="504"/>
                </a:lnTo>
                <a:lnTo>
                  <a:pt x="534" y="437"/>
                </a:lnTo>
                <a:lnTo>
                  <a:pt x="605" y="375"/>
                </a:lnTo>
                <a:lnTo>
                  <a:pt x="678" y="317"/>
                </a:lnTo>
                <a:lnTo>
                  <a:pt x="755" y="264"/>
                </a:lnTo>
                <a:lnTo>
                  <a:pt x="834" y="215"/>
                </a:lnTo>
                <a:lnTo>
                  <a:pt x="916" y="172"/>
                </a:lnTo>
                <a:lnTo>
                  <a:pt x="1000" y="133"/>
                </a:lnTo>
                <a:lnTo>
                  <a:pt x="1088" y="99"/>
                </a:lnTo>
                <a:lnTo>
                  <a:pt x="1177" y="69"/>
                </a:lnTo>
                <a:lnTo>
                  <a:pt x="1270" y="45"/>
                </a:lnTo>
                <a:lnTo>
                  <a:pt x="1366" y="25"/>
                </a:lnTo>
                <a:lnTo>
                  <a:pt x="1451" y="12"/>
                </a:lnTo>
                <a:lnTo>
                  <a:pt x="1537"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72" name="Freeform 78">
            <a:extLst>
              <a:ext uri="{FF2B5EF4-FFF2-40B4-BE49-F238E27FC236}">
                <a16:creationId xmlns:a16="http://schemas.microsoft.com/office/drawing/2014/main" id="{C9349A2E-14A5-252E-9437-E9A6C45AD9F6}"/>
              </a:ext>
            </a:extLst>
          </p:cNvPr>
          <p:cNvSpPr>
            <a:spLocks noEditPoints="1"/>
          </p:cNvSpPr>
          <p:nvPr/>
        </p:nvSpPr>
        <p:spPr bwMode="auto">
          <a:xfrm>
            <a:off x="3442553" y="5265771"/>
            <a:ext cx="317184" cy="317184"/>
          </a:xfrm>
          <a:custGeom>
            <a:avLst/>
            <a:gdLst>
              <a:gd name="T0" fmla="*/ 524 w 3306"/>
              <a:gd name="T1" fmla="*/ 1144 h 3306"/>
              <a:gd name="T2" fmla="*/ 432 w 3306"/>
              <a:gd name="T3" fmla="*/ 1435 h 3306"/>
              <a:gd name="T4" fmla="*/ 416 w 3306"/>
              <a:gd name="T5" fmla="*/ 1742 h 3306"/>
              <a:gd name="T6" fmla="*/ 478 w 3306"/>
              <a:gd name="T7" fmla="*/ 2047 h 3306"/>
              <a:gd name="T8" fmla="*/ 618 w 3306"/>
              <a:gd name="T9" fmla="*/ 2334 h 3306"/>
              <a:gd name="T10" fmla="*/ 837 w 3306"/>
              <a:gd name="T11" fmla="*/ 2585 h 3306"/>
              <a:gd name="T12" fmla="*/ 1099 w 3306"/>
              <a:gd name="T13" fmla="*/ 2762 h 3306"/>
              <a:gd name="T14" fmla="*/ 1384 w 3306"/>
              <a:gd name="T15" fmla="*/ 2864 h 3306"/>
              <a:gd name="T16" fmla="*/ 1678 w 3306"/>
              <a:gd name="T17" fmla="*/ 2894 h 3306"/>
              <a:gd name="T18" fmla="*/ 1968 w 3306"/>
              <a:gd name="T19" fmla="*/ 2853 h 3306"/>
              <a:gd name="T20" fmla="*/ 2239 w 3306"/>
              <a:gd name="T21" fmla="*/ 2745 h 3306"/>
              <a:gd name="T22" fmla="*/ 640 w 3306"/>
              <a:gd name="T23" fmla="*/ 944 h 3306"/>
              <a:gd name="T24" fmla="*/ 1470 w 3306"/>
              <a:gd name="T25" fmla="*/ 427 h 3306"/>
              <a:gd name="T26" fmla="*/ 1192 w 3306"/>
              <a:gd name="T27" fmla="*/ 503 h 3306"/>
              <a:gd name="T28" fmla="*/ 943 w 3306"/>
              <a:gd name="T29" fmla="*/ 642 h 3306"/>
              <a:gd name="T30" fmla="*/ 2774 w 3306"/>
              <a:gd name="T31" fmla="*/ 2181 h 3306"/>
              <a:gd name="T32" fmla="*/ 2867 w 3306"/>
              <a:gd name="T33" fmla="*/ 1909 h 3306"/>
              <a:gd name="T34" fmla="*/ 2893 w 3306"/>
              <a:gd name="T35" fmla="*/ 1617 h 3306"/>
              <a:gd name="T36" fmla="*/ 2849 w 3306"/>
              <a:gd name="T37" fmla="*/ 1322 h 3306"/>
              <a:gd name="T38" fmla="*/ 2729 w 3306"/>
              <a:gd name="T39" fmla="*/ 1037 h 3306"/>
              <a:gd name="T40" fmla="*/ 2530 w 3306"/>
              <a:gd name="T41" fmla="*/ 778 h 3306"/>
              <a:gd name="T42" fmla="*/ 2271 w 3306"/>
              <a:gd name="T43" fmla="*/ 578 h 3306"/>
              <a:gd name="T44" fmla="*/ 1986 w 3306"/>
              <a:gd name="T45" fmla="*/ 458 h 3306"/>
              <a:gd name="T46" fmla="*/ 1690 w 3306"/>
              <a:gd name="T47" fmla="*/ 413 h 3306"/>
              <a:gd name="T48" fmla="*/ 1925 w 3306"/>
              <a:gd name="T49" fmla="*/ 21 h 3306"/>
              <a:gd name="T50" fmla="*/ 2278 w 3306"/>
              <a:gd name="T51" fmla="*/ 121 h 3306"/>
              <a:gd name="T52" fmla="*/ 2593 w 3306"/>
              <a:gd name="T53" fmla="*/ 291 h 3306"/>
              <a:gd name="T54" fmla="*/ 2868 w 3306"/>
              <a:gd name="T55" fmla="*/ 533 h 3306"/>
              <a:gd name="T56" fmla="*/ 3108 w 3306"/>
              <a:gd name="T57" fmla="*/ 866 h 3306"/>
              <a:gd name="T58" fmla="*/ 3254 w 3306"/>
              <a:gd name="T59" fmla="*/ 1227 h 3306"/>
              <a:gd name="T60" fmla="*/ 3306 w 3306"/>
              <a:gd name="T61" fmla="*/ 1616 h 3306"/>
              <a:gd name="T62" fmla="*/ 3266 w 3306"/>
              <a:gd name="T63" fmla="*/ 2018 h 3306"/>
              <a:gd name="T64" fmla="*/ 3152 w 3306"/>
              <a:gd name="T65" fmla="*/ 2361 h 3306"/>
              <a:gd name="T66" fmla="*/ 2964 w 3306"/>
              <a:gd name="T67" fmla="*/ 2664 h 3306"/>
              <a:gd name="T68" fmla="*/ 2697 w 3306"/>
              <a:gd name="T69" fmla="*/ 2933 h 3306"/>
              <a:gd name="T70" fmla="*/ 2369 w 3306"/>
              <a:gd name="T71" fmla="*/ 3146 h 3306"/>
              <a:gd name="T72" fmla="*/ 2012 w 3306"/>
              <a:gd name="T73" fmla="*/ 3270 h 3306"/>
              <a:gd name="T74" fmla="*/ 1627 w 3306"/>
              <a:gd name="T75" fmla="*/ 3306 h 3306"/>
              <a:gd name="T76" fmla="*/ 1246 w 3306"/>
              <a:gd name="T77" fmla="*/ 3257 h 3306"/>
              <a:gd name="T78" fmla="*/ 913 w 3306"/>
              <a:gd name="T79" fmla="*/ 3134 h 3306"/>
              <a:gd name="T80" fmla="*/ 611 w 3306"/>
              <a:gd name="T81" fmla="*/ 2936 h 3306"/>
              <a:gd name="T82" fmla="*/ 336 w 3306"/>
              <a:gd name="T83" fmla="*/ 2653 h 3306"/>
              <a:gd name="T84" fmla="*/ 141 w 3306"/>
              <a:gd name="T85" fmla="*/ 2322 h 3306"/>
              <a:gd name="T86" fmla="*/ 25 w 3306"/>
              <a:gd name="T87" fmla="*/ 1944 h 3306"/>
              <a:gd name="T88" fmla="*/ 14 w 3306"/>
              <a:gd name="T89" fmla="*/ 1426 h 3306"/>
              <a:gd name="T90" fmla="*/ 109 w 3306"/>
              <a:gd name="T91" fmla="*/ 1058 h 3306"/>
              <a:gd name="T92" fmla="*/ 283 w 3306"/>
              <a:gd name="T93" fmla="*/ 727 h 3306"/>
              <a:gd name="T94" fmla="*/ 534 w 3306"/>
              <a:gd name="T95" fmla="*/ 437 h 3306"/>
              <a:gd name="T96" fmla="*/ 834 w 3306"/>
              <a:gd name="T97" fmla="*/ 215 h 3306"/>
              <a:gd name="T98" fmla="*/ 1177 w 3306"/>
              <a:gd name="T99" fmla="*/ 69 h 3306"/>
              <a:gd name="T100" fmla="*/ 1537 w 3306"/>
              <a:gd name="T101" fmla="*/ 0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06" h="3306">
                <a:moveTo>
                  <a:pt x="640" y="944"/>
                </a:moveTo>
                <a:lnTo>
                  <a:pt x="597" y="1008"/>
                </a:lnTo>
                <a:lnTo>
                  <a:pt x="558" y="1076"/>
                </a:lnTo>
                <a:lnTo>
                  <a:pt x="524" y="1144"/>
                </a:lnTo>
                <a:lnTo>
                  <a:pt x="494" y="1214"/>
                </a:lnTo>
                <a:lnTo>
                  <a:pt x="469" y="1286"/>
                </a:lnTo>
                <a:lnTo>
                  <a:pt x="448" y="1361"/>
                </a:lnTo>
                <a:lnTo>
                  <a:pt x="432" y="1435"/>
                </a:lnTo>
                <a:lnTo>
                  <a:pt x="421" y="1511"/>
                </a:lnTo>
                <a:lnTo>
                  <a:pt x="415" y="1588"/>
                </a:lnTo>
                <a:lnTo>
                  <a:pt x="412" y="1665"/>
                </a:lnTo>
                <a:lnTo>
                  <a:pt x="416" y="1742"/>
                </a:lnTo>
                <a:lnTo>
                  <a:pt x="424" y="1819"/>
                </a:lnTo>
                <a:lnTo>
                  <a:pt x="437" y="1895"/>
                </a:lnTo>
                <a:lnTo>
                  <a:pt x="454" y="1972"/>
                </a:lnTo>
                <a:lnTo>
                  <a:pt x="478" y="2047"/>
                </a:lnTo>
                <a:lnTo>
                  <a:pt x="505" y="2121"/>
                </a:lnTo>
                <a:lnTo>
                  <a:pt x="538" y="2194"/>
                </a:lnTo>
                <a:lnTo>
                  <a:pt x="575" y="2265"/>
                </a:lnTo>
                <a:lnTo>
                  <a:pt x="618" y="2334"/>
                </a:lnTo>
                <a:lnTo>
                  <a:pt x="666" y="2402"/>
                </a:lnTo>
                <a:lnTo>
                  <a:pt x="719" y="2467"/>
                </a:lnTo>
                <a:lnTo>
                  <a:pt x="777" y="2529"/>
                </a:lnTo>
                <a:lnTo>
                  <a:pt x="837" y="2585"/>
                </a:lnTo>
                <a:lnTo>
                  <a:pt x="900" y="2637"/>
                </a:lnTo>
                <a:lnTo>
                  <a:pt x="965" y="2684"/>
                </a:lnTo>
                <a:lnTo>
                  <a:pt x="1031" y="2725"/>
                </a:lnTo>
                <a:lnTo>
                  <a:pt x="1099" y="2762"/>
                </a:lnTo>
                <a:lnTo>
                  <a:pt x="1169" y="2795"/>
                </a:lnTo>
                <a:lnTo>
                  <a:pt x="1240" y="2822"/>
                </a:lnTo>
                <a:lnTo>
                  <a:pt x="1312" y="2846"/>
                </a:lnTo>
                <a:lnTo>
                  <a:pt x="1384" y="2864"/>
                </a:lnTo>
                <a:lnTo>
                  <a:pt x="1457" y="2878"/>
                </a:lnTo>
                <a:lnTo>
                  <a:pt x="1531" y="2887"/>
                </a:lnTo>
                <a:lnTo>
                  <a:pt x="1605" y="2892"/>
                </a:lnTo>
                <a:lnTo>
                  <a:pt x="1678" y="2894"/>
                </a:lnTo>
                <a:lnTo>
                  <a:pt x="1752" y="2889"/>
                </a:lnTo>
                <a:lnTo>
                  <a:pt x="1825" y="2881"/>
                </a:lnTo>
                <a:lnTo>
                  <a:pt x="1897" y="2869"/>
                </a:lnTo>
                <a:lnTo>
                  <a:pt x="1968" y="2853"/>
                </a:lnTo>
                <a:lnTo>
                  <a:pt x="2038" y="2832"/>
                </a:lnTo>
                <a:lnTo>
                  <a:pt x="2106" y="2807"/>
                </a:lnTo>
                <a:lnTo>
                  <a:pt x="2173" y="2778"/>
                </a:lnTo>
                <a:lnTo>
                  <a:pt x="2239" y="2745"/>
                </a:lnTo>
                <a:lnTo>
                  <a:pt x="2301" y="2708"/>
                </a:lnTo>
                <a:lnTo>
                  <a:pt x="2362" y="2666"/>
                </a:lnTo>
                <a:lnTo>
                  <a:pt x="1500" y="1805"/>
                </a:lnTo>
                <a:lnTo>
                  <a:pt x="640" y="944"/>
                </a:lnTo>
                <a:close/>
                <a:moveTo>
                  <a:pt x="1690" y="413"/>
                </a:moveTo>
                <a:lnTo>
                  <a:pt x="1616" y="413"/>
                </a:lnTo>
                <a:lnTo>
                  <a:pt x="1543" y="418"/>
                </a:lnTo>
                <a:lnTo>
                  <a:pt x="1470" y="427"/>
                </a:lnTo>
                <a:lnTo>
                  <a:pt x="1398" y="440"/>
                </a:lnTo>
                <a:lnTo>
                  <a:pt x="1328" y="456"/>
                </a:lnTo>
                <a:lnTo>
                  <a:pt x="1259" y="478"/>
                </a:lnTo>
                <a:lnTo>
                  <a:pt x="1192" y="503"/>
                </a:lnTo>
                <a:lnTo>
                  <a:pt x="1126" y="532"/>
                </a:lnTo>
                <a:lnTo>
                  <a:pt x="1062" y="564"/>
                </a:lnTo>
                <a:lnTo>
                  <a:pt x="1002" y="601"/>
                </a:lnTo>
                <a:lnTo>
                  <a:pt x="943" y="642"/>
                </a:lnTo>
                <a:lnTo>
                  <a:pt x="2664" y="2363"/>
                </a:lnTo>
                <a:lnTo>
                  <a:pt x="2705" y="2305"/>
                </a:lnTo>
                <a:lnTo>
                  <a:pt x="2742" y="2244"/>
                </a:lnTo>
                <a:lnTo>
                  <a:pt x="2774" y="2181"/>
                </a:lnTo>
                <a:lnTo>
                  <a:pt x="2804" y="2114"/>
                </a:lnTo>
                <a:lnTo>
                  <a:pt x="2828" y="2047"/>
                </a:lnTo>
                <a:lnTo>
                  <a:pt x="2850" y="1979"/>
                </a:lnTo>
                <a:lnTo>
                  <a:pt x="2867" y="1909"/>
                </a:lnTo>
                <a:lnTo>
                  <a:pt x="2879" y="1836"/>
                </a:lnTo>
                <a:lnTo>
                  <a:pt x="2888" y="1764"/>
                </a:lnTo>
                <a:lnTo>
                  <a:pt x="2893" y="1691"/>
                </a:lnTo>
                <a:lnTo>
                  <a:pt x="2893" y="1617"/>
                </a:lnTo>
                <a:lnTo>
                  <a:pt x="2888" y="1543"/>
                </a:lnTo>
                <a:lnTo>
                  <a:pt x="2879" y="1469"/>
                </a:lnTo>
                <a:lnTo>
                  <a:pt x="2866" y="1395"/>
                </a:lnTo>
                <a:lnTo>
                  <a:pt x="2849" y="1322"/>
                </a:lnTo>
                <a:lnTo>
                  <a:pt x="2825" y="1249"/>
                </a:lnTo>
                <a:lnTo>
                  <a:pt x="2798" y="1177"/>
                </a:lnTo>
                <a:lnTo>
                  <a:pt x="2766" y="1106"/>
                </a:lnTo>
                <a:lnTo>
                  <a:pt x="2729" y="1037"/>
                </a:lnTo>
                <a:lnTo>
                  <a:pt x="2687" y="970"/>
                </a:lnTo>
                <a:lnTo>
                  <a:pt x="2640" y="903"/>
                </a:lnTo>
                <a:lnTo>
                  <a:pt x="2587" y="840"/>
                </a:lnTo>
                <a:lnTo>
                  <a:pt x="2530" y="778"/>
                </a:lnTo>
                <a:lnTo>
                  <a:pt x="2469" y="721"/>
                </a:lnTo>
                <a:lnTo>
                  <a:pt x="2405" y="668"/>
                </a:lnTo>
                <a:lnTo>
                  <a:pt x="2338" y="621"/>
                </a:lnTo>
                <a:lnTo>
                  <a:pt x="2271" y="578"/>
                </a:lnTo>
                <a:lnTo>
                  <a:pt x="2202" y="541"/>
                </a:lnTo>
                <a:lnTo>
                  <a:pt x="2131" y="508"/>
                </a:lnTo>
                <a:lnTo>
                  <a:pt x="2059" y="481"/>
                </a:lnTo>
                <a:lnTo>
                  <a:pt x="1986" y="458"/>
                </a:lnTo>
                <a:lnTo>
                  <a:pt x="1913" y="440"/>
                </a:lnTo>
                <a:lnTo>
                  <a:pt x="1838" y="427"/>
                </a:lnTo>
                <a:lnTo>
                  <a:pt x="1764" y="418"/>
                </a:lnTo>
                <a:lnTo>
                  <a:pt x="1690" y="413"/>
                </a:lnTo>
                <a:close/>
                <a:moveTo>
                  <a:pt x="1537" y="0"/>
                </a:moveTo>
                <a:lnTo>
                  <a:pt x="1769" y="0"/>
                </a:lnTo>
                <a:lnTo>
                  <a:pt x="1848" y="10"/>
                </a:lnTo>
                <a:lnTo>
                  <a:pt x="1925" y="21"/>
                </a:lnTo>
                <a:lnTo>
                  <a:pt x="2017" y="40"/>
                </a:lnTo>
                <a:lnTo>
                  <a:pt x="2106" y="62"/>
                </a:lnTo>
                <a:lnTo>
                  <a:pt x="2194" y="90"/>
                </a:lnTo>
                <a:lnTo>
                  <a:pt x="2278" y="121"/>
                </a:lnTo>
                <a:lnTo>
                  <a:pt x="2361" y="157"/>
                </a:lnTo>
                <a:lnTo>
                  <a:pt x="2440" y="197"/>
                </a:lnTo>
                <a:lnTo>
                  <a:pt x="2518" y="241"/>
                </a:lnTo>
                <a:lnTo>
                  <a:pt x="2593" y="291"/>
                </a:lnTo>
                <a:lnTo>
                  <a:pt x="2665" y="344"/>
                </a:lnTo>
                <a:lnTo>
                  <a:pt x="2736" y="402"/>
                </a:lnTo>
                <a:lnTo>
                  <a:pt x="2803" y="465"/>
                </a:lnTo>
                <a:lnTo>
                  <a:pt x="2868" y="533"/>
                </a:lnTo>
                <a:lnTo>
                  <a:pt x="2936" y="613"/>
                </a:lnTo>
                <a:lnTo>
                  <a:pt x="2999" y="696"/>
                </a:lnTo>
                <a:lnTo>
                  <a:pt x="3058" y="779"/>
                </a:lnTo>
                <a:lnTo>
                  <a:pt x="3108" y="866"/>
                </a:lnTo>
                <a:lnTo>
                  <a:pt x="3153" y="953"/>
                </a:lnTo>
                <a:lnTo>
                  <a:pt x="3193" y="1043"/>
                </a:lnTo>
                <a:lnTo>
                  <a:pt x="3227" y="1134"/>
                </a:lnTo>
                <a:lnTo>
                  <a:pt x="3254" y="1227"/>
                </a:lnTo>
                <a:lnTo>
                  <a:pt x="3276" y="1322"/>
                </a:lnTo>
                <a:lnTo>
                  <a:pt x="3292" y="1418"/>
                </a:lnTo>
                <a:lnTo>
                  <a:pt x="3302" y="1517"/>
                </a:lnTo>
                <a:lnTo>
                  <a:pt x="3306" y="1616"/>
                </a:lnTo>
                <a:lnTo>
                  <a:pt x="3305" y="1717"/>
                </a:lnTo>
                <a:lnTo>
                  <a:pt x="3297" y="1821"/>
                </a:lnTo>
                <a:lnTo>
                  <a:pt x="3284" y="1926"/>
                </a:lnTo>
                <a:lnTo>
                  <a:pt x="3266" y="2018"/>
                </a:lnTo>
                <a:lnTo>
                  <a:pt x="3245" y="2106"/>
                </a:lnTo>
                <a:lnTo>
                  <a:pt x="3218" y="2194"/>
                </a:lnTo>
                <a:lnTo>
                  <a:pt x="3188" y="2278"/>
                </a:lnTo>
                <a:lnTo>
                  <a:pt x="3152" y="2361"/>
                </a:lnTo>
                <a:lnTo>
                  <a:pt x="3111" y="2440"/>
                </a:lnTo>
                <a:lnTo>
                  <a:pt x="3067" y="2518"/>
                </a:lnTo>
                <a:lnTo>
                  <a:pt x="3017" y="2592"/>
                </a:lnTo>
                <a:lnTo>
                  <a:pt x="2964" y="2664"/>
                </a:lnTo>
                <a:lnTo>
                  <a:pt x="2905" y="2735"/>
                </a:lnTo>
                <a:lnTo>
                  <a:pt x="2843" y="2802"/>
                </a:lnTo>
                <a:lnTo>
                  <a:pt x="2775" y="2866"/>
                </a:lnTo>
                <a:lnTo>
                  <a:pt x="2697" y="2933"/>
                </a:lnTo>
                <a:lnTo>
                  <a:pt x="2618" y="2995"/>
                </a:lnTo>
                <a:lnTo>
                  <a:pt x="2537" y="3051"/>
                </a:lnTo>
                <a:lnTo>
                  <a:pt x="2454" y="3101"/>
                </a:lnTo>
                <a:lnTo>
                  <a:pt x="2369" y="3146"/>
                </a:lnTo>
                <a:lnTo>
                  <a:pt x="2282" y="3186"/>
                </a:lnTo>
                <a:lnTo>
                  <a:pt x="2194" y="3219"/>
                </a:lnTo>
                <a:lnTo>
                  <a:pt x="2103" y="3247"/>
                </a:lnTo>
                <a:lnTo>
                  <a:pt x="2012" y="3270"/>
                </a:lnTo>
                <a:lnTo>
                  <a:pt x="1918" y="3288"/>
                </a:lnTo>
                <a:lnTo>
                  <a:pt x="1822" y="3299"/>
                </a:lnTo>
                <a:lnTo>
                  <a:pt x="1725" y="3305"/>
                </a:lnTo>
                <a:lnTo>
                  <a:pt x="1627" y="3306"/>
                </a:lnTo>
                <a:lnTo>
                  <a:pt x="1527" y="3301"/>
                </a:lnTo>
                <a:lnTo>
                  <a:pt x="1425" y="3291"/>
                </a:lnTo>
                <a:lnTo>
                  <a:pt x="1334" y="3276"/>
                </a:lnTo>
                <a:lnTo>
                  <a:pt x="1246" y="3257"/>
                </a:lnTo>
                <a:lnTo>
                  <a:pt x="1159" y="3234"/>
                </a:lnTo>
                <a:lnTo>
                  <a:pt x="1076" y="3205"/>
                </a:lnTo>
                <a:lnTo>
                  <a:pt x="993" y="3172"/>
                </a:lnTo>
                <a:lnTo>
                  <a:pt x="913" y="3134"/>
                </a:lnTo>
                <a:lnTo>
                  <a:pt x="834" y="3091"/>
                </a:lnTo>
                <a:lnTo>
                  <a:pt x="758" y="3044"/>
                </a:lnTo>
                <a:lnTo>
                  <a:pt x="683" y="2992"/>
                </a:lnTo>
                <a:lnTo>
                  <a:pt x="611" y="2936"/>
                </a:lnTo>
                <a:lnTo>
                  <a:pt x="535" y="2869"/>
                </a:lnTo>
                <a:lnTo>
                  <a:pt x="463" y="2800"/>
                </a:lnTo>
                <a:lnTo>
                  <a:pt x="397" y="2729"/>
                </a:lnTo>
                <a:lnTo>
                  <a:pt x="336" y="2653"/>
                </a:lnTo>
                <a:lnTo>
                  <a:pt x="279" y="2575"/>
                </a:lnTo>
                <a:lnTo>
                  <a:pt x="228" y="2493"/>
                </a:lnTo>
                <a:lnTo>
                  <a:pt x="181" y="2410"/>
                </a:lnTo>
                <a:lnTo>
                  <a:pt x="141" y="2322"/>
                </a:lnTo>
                <a:lnTo>
                  <a:pt x="104" y="2233"/>
                </a:lnTo>
                <a:lnTo>
                  <a:pt x="73" y="2139"/>
                </a:lnTo>
                <a:lnTo>
                  <a:pt x="47" y="2043"/>
                </a:lnTo>
                <a:lnTo>
                  <a:pt x="25" y="1944"/>
                </a:lnTo>
                <a:lnTo>
                  <a:pt x="12" y="1857"/>
                </a:lnTo>
                <a:lnTo>
                  <a:pt x="0" y="1769"/>
                </a:lnTo>
                <a:lnTo>
                  <a:pt x="0" y="1537"/>
                </a:lnTo>
                <a:lnTo>
                  <a:pt x="14" y="1426"/>
                </a:lnTo>
                <a:lnTo>
                  <a:pt x="31" y="1331"/>
                </a:lnTo>
                <a:lnTo>
                  <a:pt x="52" y="1237"/>
                </a:lnTo>
                <a:lnTo>
                  <a:pt x="78" y="1147"/>
                </a:lnTo>
                <a:lnTo>
                  <a:pt x="109" y="1058"/>
                </a:lnTo>
                <a:lnTo>
                  <a:pt x="146" y="973"/>
                </a:lnTo>
                <a:lnTo>
                  <a:pt x="186" y="888"/>
                </a:lnTo>
                <a:lnTo>
                  <a:pt x="232" y="807"/>
                </a:lnTo>
                <a:lnTo>
                  <a:pt x="283" y="727"/>
                </a:lnTo>
                <a:lnTo>
                  <a:pt x="339" y="650"/>
                </a:lnTo>
                <a:lnTo>
                  <a:pt x="400" y="575"/>
                </a:lnTo>
                <a:lnTo>
                  <a:pt x="465" y="504"/>
                </a:lnTo>
                <a:lnTo>
                  <a:pt x="534" y="437"/>
                </a:lnTo>
                <a:lnTo>
                  <a:pt x="605" y="375"/>
                </a:lnTo>
                <a:lnTo>
                  <a:pt x="678" y="317"/>
                </a:lnTo>
                <a:lnTo>
                  <a:pt x="755" y="264"/>
                </a:lnTo>
                <a:lnTo>
                  <a:pt x="834" y="215"/>
                </a:lnTo>
                <a:lnTo>
                  <a:pt x="916" y="172"/>
                </a:lnTo>
                <a:lnTo>
                  <a:pt x="1000" y="133"/>
                </a:lnTo>
                <a:lnTo>
                  <a:pt x="1088" y="99"/>
                </a:lnTo>
                <a:lnTo>
                  <a:pt x="1177" y="69"/>
                </a:lnTo>
                <a:lnTo>
                  <a:pt x="1270" y="45"/>
                </a:lnTo>
                <a:lnTo>
                  <a:pt x="1366" y="25"/>
                </a:lnTo>
                <a:lnTo>
                  <a:pt x="1451" y="12"/>
                </a:lnTo>
                <a:lnTo>
                  <a:pt x="153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0" name="Freeform 67">
            <a:extLst>
              <a:ext uri="{FF2B5EF4-FFF2-40B4-BE49-F238E27FC236}">
                <a16:creationId xmlns:a16="http://schemas.microsoft.com/office/drawing/2014/main" id="{0B9812D5-D6B1-9081-6E62-2FE8E9256567}"/>
              </a:ext>
            </a:extLst>
          </p:cNvPr>
          <p:cNvSpPr>
            <a:spLocks noEditPoints="1"/>
          </p:cNvSpPr>
          <p:nvPr/>
        </p:nvSpPr>
        <p:spPr bwMode="auto">
          <a:xfrm>
            <a:off x="5399667" y="3138271"/>
            <a:ext cx="279960" cy="329441"/>
          </a:xfrm>
          <a:custGeom>
            <a:avLst/>
            <a:gdLst>
              <a:gd name="T0" fmla="*/ 1290 w 2789"/>
              <a:gd name="T1" fmla="*/ 411 h 3284"/>
              <a:gd name="T2" fmla="*/ 1110 w 2789"/>
              <a:gd name="T3" fmla="*/ 516 h 3284"/>
              <a:gd name="T4" fmla="*/ 835 w 2789"/>
              <a:gd name="T5" fmla="*/ 618 h 3284"/>
              <a:gd name="T6" fmla="*/ 548 w 2789"/>
              <a:gd name="T7" fmla="*/ 670 h 3284"/>
              <a:gd name="T8" fmla="*/ 329 w 2789"/>
              <a:gd name="T9" fmla="*/ 679 h 3284"/>
              <a:gd name="T10" fmla="*/ 297 w 2789"/>
              <a:gd name="T11" fmla="*/ 700 h 3284"/>
              <a:gd name="T12" fmla="*/ 291 w 2789"/>
              <a:gd name="T13" fmla="*/ 1832 h 3284"/>
              <a:gd name="T14" fmla="*/ 311 w 2789"/>
              <a:gd name="T15" fmla="*/ 1980 h 3284"/>
              <a:gd name="T16" fmla="*/ 372 w 2789"/>
              <a:gd name="T17" fmla="*/ 2135 h 3284"/>
              <a:gd name="T18" fmla="*/ 468 w 2789"/>
              <a:gd name="T19" fmla="*/ 2280 h 3284"/>
              <a:gd name="T20" fmla="*/ 585 w 2789"/>
              <a:gd name="T21" fmla="*/ 2409 h 3284"/>
              <a:gd name="T22" fmla="*/ 827 w 2789"/>
              <a:gd name="T23" fmla="*/ 2613 h 3284"/>
              <a:gd name="T24" fmla="*/ 1090 w 2789"/>
              <a:gd name="T25" fmla="*/ 2786 h 3284"/>
              <a:gd name="T26" fmla="*/ 1372 w 2789"/>
              <a:gd name="T27" fmla="*/ 2932 h 3284"/>
              <a:gd name="T28" fmla="*/ 1411 w 2789"/>
              <a:gd name="T29" fmla="*/ 2933 h 3284"/>
              <a:gd name="T30" fmla="*/ 1649 w 2789"/>
              <a:gd name="T31" fmla="*/ 2814 h 3284"/>
              <a:gd name="T32" fmla="*/ 1969 w 2789"/>
              <a:gd name="T33" fmla="*/ 2607 h 3284"/>
              <a:gd name="T34" fmla="*/ 2153 w 2789"/>
              <a:gd name="T35" fmla="*/ 2457 h 3284"/>
              <a:gd name="T36" fmla="*/ 2316 w 2789"/>
              <a:gd name="T37" fmla="*/ 2285 h 3284"/>
              <a:gd name="T38" fmla="*/ 2423 w 2789"/>
              <a:gd name="T39" fmla="*/ 2121 h 3284"/>
              <a:gd name="T40" fmla="*/ 2480 w 2789"/>
              <a:gd name="T41" fmla="*/ 1963 h 3284"/>
              <a:gd name="T42" fmla="*/ 2498 w 2789"/>
              <a:gd name="T43" fmla="*/ 1791 h 3284"/>
              <a:gd name="T44" fmla="*/ 2497 w 2789"/>
              <a:gd name="T45" fmla="*/ 735 h 3284"/>
              <a:gd name="T46" fmla="*/ 2485 w 2789"/>
              <a:gd name="T47" fmla="*/ 689 h 3284"/>
              <a:gd name="T48" fmla="*/ 2440 w 2789"/>
              <a:gd name="T49" fmla="*/ 678 h 3284"/>
              <a:gd name="T50" fmla="*/ 2170 w 2789"/>
              <a:gd name="T51" fmla="*/ 662 h 3284"/>
              <a:gd name="T52" fmla="*/ 1913 w 2789"/>
              <a:gd name="T53" fmla="*/ 605 h 3284"/>
              <a:gd name="T54" fmla="*/ 1685 w 2789"/>
              <a:gd name="T55" fmla="*/ 520 h 3284"/>
              <a:gd name="T56" fmla="*/ 1476 w 2789"/>
              <a:gd name="T57" fmla="*/ 399 h 3284"/>
              <a:gd name="T58" fmla="*/ 1394 w 2789"/>
              <a:gd name="T59" fmla="*/ 0 h 3284"/>
              <a:gd name="T60" fmla="*/ 1689 w 2789"/>
              <a:gd name="T61" fmla="*/ 181 h 3284"/>
              <a:gd name="T62" fmla="*/ 2001 w 2789"/>
              <a:gd name="T63" fmla="*/ 310 h 3284"/>
              <a:gd name="T64" fmla="*/ 2328 w 2789"/>
              <a:gd name="T65" fmla="*/ 392 h 3284"/>
              <a:gd name="T66" fmla="*/ 2671 w 2789"/>
              <a:gd name="T67" fmla="*/ 431 h 3284"/>
              <a:gd name="T68" fmla="*/ 2787 w 2789"/>
              <a:gd name="T69" fmla="*/ 935 h 3284"/>
              <a:gd name="T70" fmla="*/ 2788 w 2789"/>
              <a:gd name="T71" fmla="*/ 1918 h 3284"/>
              <a:gd name="T72" fmla="*/ 2757 w 2789"/>
              <a:gd name="T73" fmla="*/ 2096 h 3284"/>
              <a:gd name="T74" fmla="*/ 2688 w 2789"/>
              <a:gd name="T75" fmla="*/ 2261 h 3284"/>
              <a:gd name="T76" fmla="*/ 2573 w 2789"/>
              <a:gd name="T77" fmla="*/ 2434 h 3284"/>
              <a:gd name="T78" fmla="*/ 2405 w 2789"/>
              <a:gd name="T79" fmla="*/ 2620 h 3284"/>
              <a:gd name="T80" fmla="*/ 2215 w 2789"/>
              <a:gd name="T81" fmla="*/ 2786 h 3284"/>
              <a:gd name="T82" fmla="*/ 1975 w 2789"/>
              <a:gd name="T83" fmla="*/ 2960 h 3284"/>
              <a:gd name="T84" fmla="*/ 1649 w 2789"/>
              <a:gd name="T85" fmla="*/ 3160 h 3284"/>
              <a:gd name="T86" fmla="*/ 1411 w 2789"/>
              <a:gd name="T87" fmla="*/ 3281 h 3284"/>
              <a:gd name="T88" fmla="*/ 1373 w 2789"/>
              <a:gd name="T89" fmla="*/ 3280 h 3284"/>
              <a:gd name="T90" fmla="*/ 1039 w 2789"/>
              <a:gd name="T91" fmla="*/ 3102 h 3284"/>
              <a:gd name="T92" fmla="*/ 721 w 2789"/>
              <a:gd name="T93" fmla="*/ 2898 h 3284"/>
              <a:gd name="T94" fmla="*/ 426 w 2789"/>
              <a:gd name="T95" fmla="*/ 2660 h 3284"/>
              <a:gd name="T96" fmla="*/ 274 w 2789"/>
              <a:gd name="T97" fmla="*/ 2507 h 3284"/>
              <a:gd name="T98" fmla="*/ 145 w 2789"/>
              <a:gd name="T99" fmla="*/ 2338 h 3284"/>
              <a:gd name="T100" fmla="*/ 47 w 2789"/>
              <a:gd name="T101" fmla="*/ 2149 h 3284"/>
              <a:gd name="T102" fmla="*/ 3 w 2789"/>
              <a:gd name="T103" fmla="*/ 1953 h 3284"/>
              <a:gd name="T104" fmla="*/ 0 w 2789"/>
              <a:gd name="T105" fmla="*/ 474 h 3284"/>
              <a:gd name="T106" fmla="*/ 233 w 2789"/>
              <a:gd name="T107" fmla="*/ 422 h 3284"/>
              <a:gd name="T108" fmla="*/ 570 w 2789"/>
              <a:gd name="T109" fmla="*/ 369 h 3284"/>
              <a:gd name="T110" fmla="*/ 892 w 2789"/>
              <a:gd name="T111" fmla="*/ 272 h 3284"/>
              <a:gd name="T112" fmla="*/ 1198 w 2789"/>
              <a:gd name="T113" fmla="*/ 126 h 3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3284">
                <a:moveTo>
                  <a:pt x="1379" y="349"/>
                </a:moveTo>
                <a:lnTo>
                  <a:pt x="1334" y="380"/>
                </a:lnTo>
                <a:lnTo>
                  <a:pt x="1290" y="411"/>
                </a:lnTo>
                <a:lnTo>
                  <a:pt x="1246" y="441"/>
                </a:lnTo>
                <a:lnTo>
                  <a:pt x="1199" y="469"/>
                </a:lnTo>
                <a:lnTo>
                  <a:pt x="1110" y="516"/>
                </a:lnTo>
                <a:lnTo>
                  <a:pt x="1020" y="555"/>
                </a:lnTo>
                <a:lnTo>
                  <a:pt x="928" y="589"/>
                </a:lnTo>
                <a:lnTo>
                  <a:pt x="835" y="618"/>
                </a:lnTo>
                <a:lnTo>
                  <a:pt x="740" y="641"/>
                </a:lnTo>
                <a:lnTo>
                  <a:pt x="645" y="658"/>
                </a:lnTo>
                <a:lnTo>
                  <a:pt x="548" y="670"/>
                </a:lnTo>
                <a:lnTo>
                  <a:pt x="449" y="677"/>
                </a:lnTo>
                <a:lnTo>
                  <a:pt x="349" y="678"/>
                </a:lnTo>
                <a:lnTo>
                  <a:pt x="329" y="679"/>
                </a:lnTo>
                <a:lnTo>
                  <a:pt x="314" y="683"/>
                </a:lnTo>
                <a:lnTo>
                  <a:pt x="304" y="689"/>
                </a:lnTo>
                <a:lnTo>
                  <a:pt x="297" y="700"/>
                </a:lnTo>
                <a:lnTo>
                  <a:pt x="293" y="715"/>
                </a:lnTo>
                <a:lnTo>
                  <a:pt x="291" y="735"/>
                </a:lnTo>
                <a:lnTo>
                  <a:pt x="291" y="1832"/>
                </a:lnTo>
                <a:lnTo>
                  <a:pt x="294" y="1882"/>
                </a:lnTo>
                <a:lnTo>
                  <a:pt x="300" y="1932"/>
                </a:lnTo>
                <a:lnTo>
                  <a:pt x="311" y="1980"/>
                </a:lnTo>
                <a:lnTo>
                  <a:pt x="325" y="2027"/>
                </a:lnTo>
                <a:lnTo>
                  <a:pt x="347" y="2083"/>
                </a:lnTo>
                <a:lnTo>
                  <a:pt x="372" y="2135"/>
                </a:lnTo>
                <a:lnTo>
                  <a:pt x="401" y="2185"/>
                </a:lnTo>
                <a:lnTo>
                  <a:pt x="433" y="2233"/>
                </a:lnTo>
                <a:lnTo>
                  <a:pt x="468" y="2280"/>
                </a:lnTo>
                <a:lnTo>
                  <a:pt x="504" y="2324"/>
                </a:lnTo>
                <a:lnTo>
                  <a:pt x="544" y="2366"/>
                </a:lnTo>
                <a:lnTo>
                  <a:pt x="585" y="2409"/>
                </a:lnTo>
                <a:lnTo>
                  <a:pt x="663" y="2480"/>
                </a:lnTo>
                <a:lnTo>
                  <a:pt x="743" y="2549"/>
                </a:lnTo>
                <a:lnTo>
                  <a:pt x="827" y="2613"/>
                </a:lnTo>
                <a:lnTo>
                  <a:pt x="913" y="2674"/>
                </a:lnTo>
                <a:lnTo>
                  <a:pt x="1001" y="2731"/>
                </a:lnTo>
                <a:lnTo>
                  <a:pt x="1090" y="2786"/>
                </a:lnTo>
                <a:lnTo>
                  <a:pt x="1183" y="2837"/>
                </a:lnTo>
                <a:lnTo>
                  <a:pt x="1277" y="2886"/>
                </a:lnTo>
                <a:lnTo>
                  <a:pt x="1372" y="2932"/>
                </a:lnTo>
                <a:lnTo>
                  <a:pt x="1384" y="2935"/>
                </a:lnTo>
                <a:lnTo>
                  <a:pt x="1397" y="2936"/>
                </a:lnTo>
                <a:lnTo>
                  <a:pt x="1411" y="2933"/>
                </a:lnTo>
                <a:lnTo>
                  <a:pt x="1424" y="2929"/>
                </a:lnTo>
                <a:lnTo>
                  <a:pt x="1538" y="2874"/>
                </a:lnTo>
                <a:lnTo>
                  <a:pt x="1649" y="2814"/>
                </a:lnTo>
                <a:lnTo>
                  <a:pt x="1758" y="2750"/>
                </a:lnTo>
                <a:lnTo>
                  <a:pt x="1865" y="2681"/>
                </a:lnTo>
                <a:lnTo>
                  <a:pt x="1969" y="2607"/>
                </a:lnTo>
                <a:lnTo>
                  <a:pt x="2032" y="2560"/>
                </a:lnTo>
                <a:lnTo>
                  <a:pt x="2094" y="2509"/>
                </a:lnTo>
                <a:lnTo>
                  <a:pt x="2153" y="2457"/>
                </a:lnTo>
                <a:lnTo>
                  <a:pt x="2211" y="2403"/>
                </a:lnTo>
                <a:lnTo>
                  <a:pt x="2264" y="2345"/>
                </a:lnTo>
                <a:lnTo>
                  <a:pt x="2316" y="2285"/>
                </a:lnTo>
                <a:lnTo>
                  <a:pt x="2363" y="2220"/>
                </a:lnTo>
                <a:lnTo>
                  <a:pt x="2395" y="2171"/>
                </a:lnTo>
                <a:lnTo>
                  <a:pt x="2423" y="2121"/>
                </a:lnTo>
                <a:lnTo>
                  <a:pt x="2446" y="2070"/>
                </a:lnTo>
                <a:lnTo>
                  <a:pt x="2465" y="2017"/>
                </a:lnTo>
                <a:lnTo>
                  <a:pt x="2480" y="1963"/>
                </a:lnTo>
                <a:lnTo>
                  <a:pt x="2490" y="1907"/>
                </a:lnTo>
                <a:lnTo>
                  <a:pt x="2496" y="1851"/>
                </a:lnTo>
                <a:lnTo>
                  <a:pt x="2498" y="1791"/>
                </a:lnTo>
                <a:lnTo>
                  <a:pt x="2496" y="1439"/>
                </a:lnTo>
                <a:lnTo>
                  <a:pt x="2496" y="1088"/>
                </a:lnTo>
                <a:lnTo>
                  <a:pt x="2497" y="735"/>
                </a:lnTo>
                <a:lnTo>
                  <a:pt x="2496" y="715"/>
                </a:lnTo>
                <a:lnTo>
                  <a:pt x="2492" y="700"/>
                </a:lnTo>
                <a:lnTo>
                  <a:pt x="2485" y="689"/>
                </a:lnTo>
                <a:lnTo>
                  <a:pt x="2474" y="683"/>
                </a:lnTo>
                <a:lnTo>
                  <a:pt x="2459" y="679"/>
                </a:lnTo>
                <a:lnTo>
                  <a:pt x="2440" y="678"/>
                </a:lnTo>
                <a:lnTo>
                  <a:pt x="2349" y="677"/>
                </a:lnTo>
                <a:lnTo>
                  <a:pt x="2259" y="672"/>
                </a:lnTo>
                <a:lnTo>
                  <a:pt x="2170" y="662"/>
                </a:lnTo>
                <a:lnTo>
                  <a:pt x="2081" y="647"/>
                </a:lnTo>
                <a:lnTo>
                  <a:pt x="1992" y="627"/>
                </a:lnTo>
                <a:lnTo>
                  <a:pt x="1913" y="605"/>
                </a:lnTo>
                <a:lnTo>
                  <a:pt x="1836" y="580"/>
                </a:lnTo>
                <a:lnTo>
                  <a:pt x="1760" y="552"/>
                </a:lnTo>
                <a:lnTo>
                  <a:pt x="1685" y="520"/>
                </a:lnTo>
                <a:lnTo>
                  <a:pt x="1614" y="483"/>
                </a:lnTo>
                <a:lnTo>
                  <a:pt x="1543" y="443"/>
                </a:lnTo>
                <a:lnTo>
                  <a:pt x="1476" y="399"/>
                </a:lnTo>
                <a:lnTo>
                  <a:pt x="1409" y="349"/>
                </a:lnTo>
                <a:lnTo>
                  <a:pt x="1379" y="349"/>
                </a:lnTo>
                <a:close/>
                <a:moveTo>
                  <a:pt x="1394" y="0"/>
                </a:moveTo>
                <a:lnTo>
                  <a:pt x="1491" y="67"/>
                </a:lnTo>
                <a:lnTo>
                  <a:pt x="1589" y="126"/>
                </a:lnTo>
                <a:lnTo>
                  <a:pt x="1689" y="181"/>
                </a:lnTo>
                <a:lnTo>
                  <a:pt x="1791" y="229"/>
                </a:lnTo>
                <a:lnTo>
                  <a:pt x="1895" y="272"/>
                </a:lnTo>
                <a:lnTo>
                  <a:pt x="2001" y="310"/>
                </a:lnTo>
                <a:lnTo>
                  <a:pt x="2108" y="342"/>
                </a:lnTo>
                <a:lnTo>
                  <a:pt x="2218" y="369"/>
                </a:lnTo>
                <a:lnTo>
                  <a:pt x="2328" y="392"/>
                </a:lnTo>
                <a:lnTo>
                  <a:pt x="2441" y="410"/>
                </a:lnTo>
                <a:lnTo>
                  <a:pt x="2555" y="423"/>
                </a:lnTo>
                <a:lnTo>
                  <a:pt x="2671" y="431"/>
                </a:lnTo>
                <a:lnTo>
                  <a:pt x="2788" y="435"/>
                </a:lnTo>
                <a:lnTo>
                  <a:pt x="2788" y="475"/>
                </a:lnTo>
                <a:lnTo>
                  <a:pt x="2787" y="935"/>
                </a:lnTo>
                <a:lnTo>
                  <a:pt x="2787" y="1395"/>
                </a:lnTo>
                <a:lnTo>
                  <a:pt x="2789" y="1855"/>
                </a:lnTo>
                <a:lnTo>
                  <a:pt x="2788" y="1918"/>
                </a:lnTo>
                <a:lnTo>
                  <a:pt x="2782" y="1978"/>
                </a:lnTo>
                <a:lnTo>
                  <a:pt x="2771" y="2038"/>
                </a:lnTo>
                <a:lnTo>
                  <a:pt x="2757" y="2096"/>
                </a:lnTo>
                <a:lnTo>
                  <a:pt x="2737" y="2152"/>
                </a:lnTo>
                <a:lnTo>
                  <a:pt x="2715" y="2207"/>
                </a:lnTo>
                <a:lnTo>
                  <a:pt x="2688" y="2261"/>
                </a:lnTo>
                <a:lnTo>
                  <a:pt x="2658" y="2314"/>
                </a:lnTo>
                <a:lnTo>
                  <a:pt x="2624" y="2365"/>
                </a:lnTo>
                <a:lnTo>
                  <a:pt x="2573" y="2434"/>
                </a:lnTo>
                <a:lnTo>
                  <a:pt x="2520" y="2499"/>
                </a:lnTo>
                <a:lnTo>
                  <a:pt x="2463" y="2561"/>
                </a:lnTo>
                <a:lnTo>
                  <a:pt x="2405" y="2620"/>
                </a:lnTo>
                <a:lnTo>
                  <a:pt x="2343" y="2678"/>
                </a:lnTo>
                <a:lnTo>
                  <a:pt x="2279" y="2733"/>
                </a:lnTo>
                <a:lnTo>
                  <a:pt x="2215" y="2786"/>
                </a:lnTo>
                <a:lnTo>
                  <a:pt x="2147" y="2837"/>
                </a:lnTo>
                <a:lnTo>
                  <a:pt x="2080" y="2888"/>
                </a:lnTo>
                <a:lnTo>
                  <a:pt x="1975" y="2960"/>
                </a:lnTo>
                <a:lnTo>
                  <a:pt x="1868" y="3030"/>
                </a:lnTo>
                <a:lnTo>
                  <a:pt x="1760" y="3096"/>
                </a:lnTo>
                <a:lnTo>
                  <a:pt x="1649" y="3160"/>
                </a:lnTo>
                <a:lnTo>
                  <a:pt x="1537" y="3219"/>
                </a:lnTo>
                <a:lnTo>
                  <a:pt x="1423" y="3277"/>
                </a:lnTo>
                <a:lnTo>
                  <a:pt x="1411" y="3281"/>
                </a:lnTo>
                <a:lnTo>
                  <a:pt x="1398" y="3284"/>
                </a:lnTo>
                <a:lnTo>
                  <a:pt x="1385" y="3284"/>
                </a:lnTo>
                <a:lnTo>
                  <a:pt x="1373" y="3280"/>
                </a:lnTo>
                <a:lnTo>
                  <a:pt x="1260" y="3223"/>
                </a:lnTo>
                <a:lnTo>
                  <a:pt x="1149" y="3164"/>
                </a:lnTo>
                <a:lnTo>
                  <a:pt x="1039" y="3102"/>
                </a:lnTo>
                <a:lnTo>
                  <a:pt x="931" y="3037"/>
                </a:lnTo>
                <a:lnTo>
                  <a:pt x="825" y="2969"/>
                </a:lnTo>
                <a:lnTo>
                  <a:pt x="721" y="2898"/>
                </a:lnTo>
                <a:lnTo>
                  <a:pt x="620" y="2822"/>
                </a:lnTo>
                <a:lnTo>
                  <a:pt x="521" y="2743"/>
                </a:lnTo>
                <a:lnTo>
                  <a:pt x="426" y="2660"/>
                </a:lnTo>
                <a:lnTo>
                  <a:pt x="374" y="2610"/>
                </a:lnTo>
                <a:lnTo>
                  <a:pt x="323" y="2560"/>
                </a:lnTo>
                <a:lnTo>
                  <a:pt x="274" y="2507"/>
                </a:lnTo>
                <a:lnTo>
                  <a:pt x="229" y="2453"/>
                </a:lnTo>
                <a:lnTo>
                  <a:pt x="186" y="2398"/>
                </a:lnTo>
                <a:lnTo>
                  <a:pt x="145" y="2338"/>
                </a:lnTo>
                <a:lnTo>
                  <a:pt x="108" y="2277"/>
                </a:lnTo>
                <a:lnTo>
                  <a:pt x="75" y="2213"/>
                </a:lnTo>
                <a:lnTo>
                  <a:pt x="47" y="2149"/>
                </a:lnTo>
                <a:lnTo>
                  <a:pt x="27" y="2086"/>
                </a:lnTo>
                <a:lnTo>
                  <a:pt x="12" y="2020"/>
                </a:lnTo>
                <a:lnTo>
                  <a:pt x="3" y="1953"/>
                </a:lnTo>
                <a:lnTo>
                  <a:pt x="0" y="1884"/>
                </a:lnTo>
                <a:lnTo>
                  <a:pt x="1" y="1179"/>
                </a:lnTo>
                <a:lnTo>
                  <a:pt x="0" y="474"/>
                </a:lnTo>
                <a:lnTo>
                  <a:pt x="0" y="435"/>
                </a:lnTo>
                <a:lnTo>
                  <a:pt x="117" y="431"/>
                </a:lnTo>
                <a:lnTo>
                  <a:pt x="233" y="422"/>
                </a:lnTo>
                <a:lnTo>
                  <a:pt x="347" y="410"/>
                </a:lnTo>
                <a:lnTo>
                  <a:pt x="459" y="392"/>
                </a:lnTo>
                <a:lnTo>
                  <a:pt x="570" y="369"/>
                </a:lnTo>
                <a:lnTo>
                  <a:pt x="679" y="342"/>
                </a:lnTo>
                <a:lnTo>
                  <a:pt x="786" y="310"/>
                </a:lnTo>
                <a:lnTo>
                  <a:pt x="892" y="272"/>
                </a:lnTo>
                <a:lnTo>
                  <a:pt x="996" y="229"/>
                </a:lnTo>
                <a:lnTo>
                  <a:pt x="1097" y="181"/>
                </a:lnTo>
                <a:lnTo>
                  <a:pt x="1198" y="126"/>
                </a:lnTo>
                <a:lnTo>
                  <a:pt x="1297" y="67"/>
                </a:lnTo>
                <a:lnTo>
                  <a:pt x="139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nvGrpSpPr>
          <p:cNvPr id="381" name="Group 81">
            <a:extLst>
              <a:ext uri="{FF2B5EF4-FFF2-40B4-BE49-F238E27FC236}">
                <a16:creationId xmlns:a16="http://schemas.microsoft.com/office/drawing/2014/main" id="{9A416B63-1D81-8039-B18F-5015AFDA146F}"/>
              </a:ext>
            </a:extLst>
          </p:cNvPr>
          <p:cNvGrpSpPr>
            <a:grpSpLocks noChangeAspect="1"/>
          </p:cNvGrpSpPr>
          <p:nvPr/>
        </p:nvGrpSpPr>
        <p:grpSpPr bwMode="auto">
          <a:xfrm>
            <a:off x="5033962" y="3132865"/>
            <a:ext cx="238177" cy="340252"/>
            <a:chOff x="5319" y="1459"/>
            <a:chExt cx="161" cy="230"/>
          </a:xfrm>
          <a:solidFill>
            <a:schemeClr val="accent2"/>
          </a:solidFill>
        </p:grpSpPr>
        <p:sp>
          <p:nvSpPr>
            <p:cNvPr id="386" name="Freeform 83">
              <a:extLst>
                <a:ext uri="{FF2B5EF4-FFF2-40B4-BE49-F238E27FC236}">
                  <a16:creationId xmlns:a16="http://schemas.microsoft.com/office/drawing/2014/main" id="{90F4034A-4982-409B-ADB8-824E4D05B27D}"/>
                </a:ext>
              </a:extLst>
            </p:cNvPr>
            <p:cNvSpPr>
              <a:spLocks noEditPoints="1"/>
            </p:cNvSpPr>
            <p:nvPr/>
          </p:nvSpPr>
          <p:spPr bwMode="auto">
            <a:xfrm>
              <a:off x="5319" y="1459"/>
              <a:ext cx="161" cy="190"/>
            </a:xfrm>
            <a:custGeom>
              <a:avLst/>
              <a:gdLst>
                <a:gd name="T0" fmla="*/ 1036 w 2420"/>
                <a:gd name="T1" fmla="*/ 152 h 2849"/>
                <a:gd name="T2" fmla="*/ 833 w 2420"/>
                <a:gd name="T3" fmla="*/ 208 h 2849"/>
                <a:gd name="T4" fmla="*/ 624 w 2420"/>
                <a:gd name="T5" fmla="*/ 319 h 2849"/>
                <a:gd name="T6" fmla="*/ 443 w 2420"/>
                <a:gd name="T7" fmla="*/ 465 h 2849"/>
                <a:gd name="T8" fmla="*/ 302 w 2420"/>
                <a:gd name="T9" fmla="*/ 642 h 2849"/>
                <a:gd name="T10" fmla="*/ 204 w 2420"/>
                <a:gd name="T11" fmla="*/ 849 h 2849"/>
                <a:gd name="T12" fmla="*/ 148 w 2420"/>
                <a:gd name="T13" fmla="*/ 1088 h 2849"/>
                <a:gd name="T14" fmla="*/ 144 w 2420"/>
                <a:gd name="T15" fmla="*/ 1319 h 2849"/>
                <a:gd name="T16" fmla="*/ 192 w 2420"/>
                <a:gd name="T17" fmla="*/ 1542 h 2849"/>
                <a:gd name="T18" fmla="*/ 269 w 2420"/>
                <a:gd name="T19" fmla="*/ 1717 h 2849"/>
                <a:gd name="T20" fmla="*/ 360 w 2420"/>
                <a:gd name="T21" fmla="*/ 1862 h 2849"/>
                <a:gd name="T22" fmla="*/ 482 w 2420"/>
                <a:gd name="T23" fmla="*/ 2067 h 2849"/>
                <a:gd name="T24" fmla="*/ 592 w 2420"/>
                <a:gd name="T25" fmla="*/ 2317 h 2849"/>
                <a:gd name="T26" fmla="*/ 666 w 2420"/>
                <a:gd name="T27" fmla="*/ 2601 h 2849"/>
                <a:gd name="T28" fmla="*/ 1745 w 2420"/>
                <a:gd name="T29" fmla="*/ 2629 h 2849"/>
                <a:gd name="T30" fmla="*/ 1796 w 2420"/>
                <a:gd name="T31" fmla="*/ 2385 h 2849"/>
                <a:gd name="T32" fmla="*/ 1889 w 2420"/>
                <a:gd name="T33" fmla="*/ 2141 h 2849"/>
                <a:gd name="T34" fmla="*/ 2019 w 2420"/>
                <a:gd name="T35" fmla="*/ 1913 h 2849"/>
                <a:gd name="T36" fmla="*/ 2156 w 2420"/>
                <a:gd name="T37" fmla="*/ 1707 h 2849"/>
                <a:gd name="T38" fmla="*/ 2241 w 2420"/>
                <a:gd name="T39" fmla="*/ 1495 h 2849"/>
                <a:gd name="T40" fmla="*/ 2277 w 2420"/>
                <a:gd name="T41" fmla="*/ 1269 h 2849"/>
                <a:gd name="T42" fmla="*/ 2264 w 2420"/>
                <a:gd name="T43" fmla="*/ 1033 h 2849"/>
                <a:gd name="T44" fmla="*/ 2208 w 2420"/>
                <a:gd name="T45" fmla="*/ 824 h 2849"/>
                <a:gd name="T46" fmla="*/ 2114 w 2420"/>
                <a:gd name="T47" fmla="*/ 636 h 2849"/>
                <a:gd name="T48" fmla="*/ 1981 w 2420"/>
                <a:gd name="T49" fmla="*/ 470 h 2849"/>
                <a:gd name="T50" fmla="*/ 1809 w 2420"/>
                <a:gd name="T51" fmla="*/ 323 h 2849"/>
                <a:gd name="T52" fmla="*/ 1612 w 2420"/>
                <a:gd name="T53" fmla="*/ 218 h 2849"/>
                <a:gd name="T54" fmla="*/ 1395 w 2420"/>
                <a:gd name="T55" fmla="*/ 156 h 2849"/>
                <a:gd name="T56" fmla="*/ 1176 w 2420"/>
                <a:gd name="T57" fmla="*/ 141 h 2849"/>
                <a:gd name="T58" fmla="*/ 1359 w 2420"/>
                <a:gd name="T59" fmla="*/ 10 h 2849"/>
                <a:gd name="T60" fmla="*/ 1561 w 2420"/>
                <a:gd name="T61" fmla="*/ 52 h 2849"/>
                <a:gd name="T62" fmla="*/ 1784 w 2420"/>
                <a:gd name="T63" fmla="*/ 144 h 2849"/>
                <a:gd name="T64" fmla="*/ 1983 w 2420"/>
                <a:gd name="T65" fmla="*/ 281 h 2849"/>
                <a:gd name="T66" fmla="*/ 2156 w 2420"/>
                <a:gd name="T67" fmla="*/ 456 h 2849"/>
                <a:gd name="T68" fmla="*/ 2288 w 2420"/>
                <a:gd name="T69" fmla="*/ 656 h 2849"/>
                <a:gd name="T70" fmla="*/ 2374 w 2420"/>
                <a:gd name="T71" fmla="*/ 882 h 2849"/>
                <a:gd name="T72" fmla="*/ 2418 w 2420"/>
                <a:gd name="T73" fmla="*/ 1144 h 2849"/>
                <a:gd name="T74" fmla="*/ 2405 w 2420"/>
                <a:gd name="T75" fmla="*/ 1405 h 2849"/>
                <a:gd name="T76" fmla="*/ 2334 w 2420"/>
                <a:gd name="T77" fmla="*/ 1655 h 2849"/>
                <a:gd name="T78" fmla="*/ 2205 w 2420"/>
                <a:gd name="T79" fmla="*/ 1893 h 2849"/>
                <a:gd name="T80" fmla="*/ 2074 w 2420"/>
                <a:gd name="T81" fmla="*/ 2093 h 2849"/>
                <a:gd name="T82" fmla="*/ 1969 w 2420"/>
                <a:gd name="T83" fmla="*/ 2308 h 2849"/>
                <a:gd name="T84" fmla="*/ 1895 w 2420"/>
                <a:gd name="T85" fmla="*/ 2578 h 2849"/>
                <a:gd name="T86" fmla="*/ 1866 w 2420"/>
                <a:gd name="T87" fmla="*/ 2804 h 2849"/>
                <a:gd name="T88" fmla="*/ 546 w 2420"/>
                <a:gd name="T89" fmla="*/ 2763 h 2849"/>
                <a:gd name="T90" fmla="*/ 503 w 2420"/>
                <a:gd name="T91" fmla="*/ 2507 h 2849"/>
                <a:gd name="T92" fmla="*/ 417 w 2420"/>
                <a:gd name="T93" fmla="*/ 2251 h 2849"/>
                <a:gd name="T94" fmla="*/ 289 w 2420"/>
                <a:gd name="T95" fmla="*/ 2014 h 2849"/>
                <a:gd name="T96" fmla="*/ 148 w 2420"/>
                <a:gd name="T97" fmla="*/ 1786 h 2849"/>
                <a:gd name="T98" fmla="*/ 54 w 2420"/>
                <a:gd name="T99" fmla="*/ 1572 h 2849"/>
                <a:gd name="T100" fmla="*/ 7 w 2420"/>
                <a:gd name="T101" fmla="*/ 1346 h 2849"/>
                <a:gd name="T102" fmla="*/ 4 w 2420"/>
                <a:gd name="T103" fmla="*/ 1107 h 2849"/>
                <a:gd name="T104" fmla="*/ 48 w 2420"/>
                <a:gd name="T105" fmla="*/ 867 h 2849"/>
                <a:gd name="T106" fmla="*/ 142 w 2420"/>
                <a:gd name="T107" fmla="*/ 644 h 2849"/>
                <a:gd name="T108" fmla="*/ 285 w 2420"/>
                <a:gd name="T109" fmla="*/ 435 h 2849"/>
                <a:gd name="T110" fmla="*/ 459 w 2420"/>
                <a:gd name="T111" fmla="*/ 264 h 2849"/>
                <a:gd name="T112" fmla="*/ 663 w 2420"/>
                <a:gd name="T113" fmla="*/ 132 h 2849"/>
                <a:gd name="T114" fmla="*/ 898 w 2420"/>
                <a:gd name="T115" fmla="*/ 42 h 2849"/>
                <a:gd name="T116" fmla="*/ 1043 w 2420"/>
                <a:gd name="T117" fmla="*/ 14 h 2849"/>
                <a:gd name="T118" fmla="*/ 1115 w 2420"/>
                <a:gd name="T119" fmla="*/ 0 h 2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20" h="2849">
                  <a:moveTo>
                    <a:pt x="1176" y="141"/>
                  </a:moveTo>
                  <a:lnTo>
                    <a:pt x="1105" y="144"/>
                  </a:lnTo>
                  <a:lnTo>
                    <a:pt x="1036" y="152"/>
                  </a:lnTo>
                  <a:lnTo>
                    <a:pt x="967" y="166"/>
                  </a:lnTo>
                  <a:lnTo>
                    <a:pt x="900" y="185"/>
                  </a:lnTo>
                  <a:lnTo>
                    <a:pt x="833" y="208"/>
                  </a:lnTo>
                  <a:lnTo>
                    <a:pt x="768" y="238"/>
                  </a:lnTo>
                  <a:lnTo>
                    <a:pt x="694" y="277"/>
                  </a:lnTo>
                  <a:lnTo>
                    <a:pt x="624" y="319"/>
                  </a:lnTo>
                  <a:lnTo>
                    <a:pt x="559" y="364"/>
                  </a:lnTo>
                  <a:lnTo>
                    <a:pt x="499" y="413"/>
                  </a:lnTo>
                  <a:lnTo>
                    <a:pt x="443" y="465"/>
                  </a:lnTo>
                  <a:lnTo>
                    <a:pt x="391" y="520"/>
                  </a:lnTo>
                  <a:lnTo>
                    <a:pt x="344" y="579"/>
                  </a:lnTo>
                  <a:lnTo>
                    <a:pt x="302" y="642"/>
                  </a:lnTo>
                  <a:lnTo>
                    <a:pt x="265" y="708"/>
                  </a:lnTo>
                  <a:lnTo>
                    <a:pt x="231" y="777"/>
                  </a:lnTo>
                  <a:lnTo>
                    <a:pt x="204" y="849"/>
                  </a:lnTo>
                  <a:lnTo>
                    <a:pt x="180" y="925"/>
                  </a:lnTo>
                  <a:lnTo>
                    <a:pt x="161" y="1005"/>
                  </a:lnTo>
                  <a:lnTo>
                    <a:pt x="148" y="1088"/>
                  </a:lnTo>
                  <a:lnTo>
                    <a:pt x="140" y="1166"/>
                  </a:lnTo>
                  <a:lnTo>
                    <a:pt x="139" y="1243"/>
                  </a:lnTo>
                  <a:lnTo>
                    <a:pt x="144" y="1319"/>
                  </a:lnTo>
                  <a:lnTo>
                    <a:pt x="154" y="1393"/>
                  </a:lnTo>
                  <a:lnTo>
                    <a:pt x="171" y="1468"/>
                  </a:lnTo>
                  <a:lnTo>
                    <a:pt x="192" y="1542"/>
                  </a:lnTo>
                  <a:lnTo>
                    <a:pt x="219" y="1616"/>
                  </a:lnTo>
                  <a:lnTo>
                    <a:pt x="243" y="1668"/>
                  </a:lnTo>
                  <a:lnTo>
                    <a:pt x="269" y="1717"/>
                  </a:lnTo>
                  <a:lnTo>
                    <a:pt x="297" y="1767"/>
                  </a:lnTo>
                  <a:lnTo>
                    <a:pt x="328" y="1814"/>
                  </a:lnTo>
                  <a:lnTo>
                    <a:pt x="360" y="1862"/>
                  </a:lnTo>
                  <a:lnTo>
                    <a:pt x="390" y="1909"/>
                  </a:lnTo>
                  <a:lnTo>
                    <a:pt x="439" y="1987"/>
                  </a:lnTo>
                  <a:lnTo>
                    <a:pt x="482" y="2067"/>
                  </a:lnTo>
                  <a:lnTo>
                    <a:pt x="523" y="2149"/>
                  </a:lnTo>
                  <a:lnTo>
                    <a:pt x="559" y="2232"/>
                  </a:lnTo>
                  <a:lnTo>
                    <a:pt x="592" y="2317"/>
                  </a:lnTo>
                  <a:lnTo>
                    <a:pt x="619" y="2404"/>
                  </a:lnTo>
                  <a:lnTo>
                    <a:pt x="642" y="2492"/>
                  </a:lnTo>
                  <a:lnTo>
                    <a:pt x="666" y="2601"/>
                  </a:lnTo>
                  <a:lnTo>
                    <a:pt x="687" y="2710"/>
                  </a:lnTo>
                  <a:lnTo>
                    <a:pt x="1730" y="2710"/>
                  </a:lnTo>
                  <a:lnTo>
                    <a:pt x="1745" y="2629"/>
                  </a:lnTo>
                  <a:lnTo>
                    <a:pt x="1758" y="2549"/>
                  </a:lnTo>
                  <a:lnTo>
                    <a:pt x="1775" y="2470"/>
                  </a:lnTo>
                  <a:lnTo>
                    <a:pt x="1796" y="2385"/>
                  </a:lnTo>
                  <a:lnTo>
                    <a:pt x="1824" y="2301"/>
                  </a:lnTo>
                  <a:lnTo>
                    <a:pt x="1854" y="2220"/>
                  </a:lnTo>
                  <a:lnTo>
                    <a:pt x="1889" y="2141"/>
                  </a:lnTo>
                  <a:lnTo>
                    <a:pt x="1928" y="2063"/>
                  </a:lnTo>
                  <a:lnTo>
                    <a:pt x="1972" y="1988"/>
                  </a:lnTo>
                  <a:lnTo>
                    <a:pt x="2019" y="1913"/>
                  </a:lnTo>
                  <a:lnTo>
                    <a:pt x="2070" y="1842"/>
                  </a:lnTo>
                  <a:lnTo>
                    <a:pt x="2116" y="1775"/>
                  </a:lnTo>
                  <a:lnTo>
                    <a:pt x="2156" y="1707"/>
                  </a:lnTo>
                  <a:lnTo>
                    <a:pt x="2190" y="1637"/>
                  </a:lnTo>
                  <a:lnTo>
                    <a:pt x="2218" y="1566"/>
                  </a:lnTo>
                  <a:lnTo>
                    <a:pt x="2241" y="1495"/>
                  </a:lnTo>
                  <a:lnTo>
                    <a:pt x="2259" y="1421"/>
                  </a:lnTo>
                  <a:lnTo>
                    <a:pt x="2271" y="1346"/>
                  </a:lnTo>
                  <a:lnTo>
                    <a:pt x="2277" y="1269"/>
                  </a:lnTo>
                  <a:lnTo>
                    <a:pt x="2278" y="1192"/>
                  </a:lnTo>
                  <a:lnTo>
                    <a:pt x="2273" y="1113"/>
                  </a:lnTo>
                  <a:lnTo>
                    <a:pt x="2264" y="1033"/>
                  </a:lnTo>
                  <a:lnTo>
                    <a:pt x="2249" y="961"/>
                  </a:lnTo>
                  <a:lnTo>
                    <a:pt x="2231" y="892"/>
                  </a:lnTo>
                  <a:lnTo>
                    <a:pt x="2208" y="824"/>
                  </a:lnTo>
                  <a:lnTo>
                    <a:pt x="2181" y="759"/>
                  </a:lnTo>
                  <a:lnTo>
                    <a:pt x="2150" y="696"/>
                  </a:lnTo>
                  <a:lnTo>
                    <a:pt x="2114" y="636"/>
                  </a:lnTo>
                  <a:lnTo>
                    <a:pt x="2074" y="578"/>
                  </a:lnTo>
                  <a:lnTo>
                    <a:pt x="2029" y="522"/>
                  </a:lnTo>
                  <a:lnTo>
                    <a:pt x="1981" y="470"/>
                  </a:lnTo>
                  <a:lnTo>
                    <a:pt x="1928" y="419"/>
                  </a:lnTo>
                  <a:lnTo>
                    <a:pt x="1870" y="368"/>
                  </a:lnTo>
                  <a:lnTo>
                    <a:pt x="1809" y="323"/>
                  </a:lnTo>
                  <a:lnTo>
                    <a:pt x="1746" y="283"/>
                  </a:lnTo>
                  <a:lnTo>
                    <a:pt x="1680" y="248"/>
                  </a:lnTo>
                  <a:lnTo>
                    <a:pt x="1612" y="218"/>
                  </a:lnTo>
                  <a:lnTo>
                    <a:pt x="1542" y="192"/>
                  </a:lnTo>
                  <a:lnTo>
                    <a:pt x="1470" y="172"/>
                  </a:lnTo>
                  <a:lnTo>
                    <a:pt x="1395" y="156"/>
                  </a:lnTo>
                  <a:lnTo>
                    <a:pt x="1318" y="146"/>
                  </a:lnTo>
                  <a:lnTo>
                    <a:pt x="1247" y="141"/>
                  </a:lnTo>
                  <a:lnTo>
                    <a:pt x="1176" y="141"/>
                  </a:lnTo>
                  <a:close/>
                  <a:moveTo>
                    <a:pt x="1115" y="0"/>
                  </a:moveTo>
                  <a:lnTo>
                    <a:pt x="1296" y="0"/>
                  </a:lnTo>
                  <a:lnTo>
                    <a:pt x="1359" y="10"/>
                  </a:lnTo>
                  <a:lnTo>
                    <a:pt x="1421" y="20"/>
                  </a:lnTo>
                  <a:lnTo>
                    <a:pt x="1482" y="32"/>
                  </a:lnTo>
                  <a:lnTo>
                    <a:pt x="1561" y="52"/>
                  </a:lnTo>
                  <a:lnTo>
                    <a:pt x="1637" y="77"/>
                  </a:lnTo>
                  <a:lnTo>
                    <a:pt x="1712" y="108"/>
                  </a:lnTo>
                  <a:lnTo>
                    <a:pt x="1784" y="144"/>
                  </a:lnTo>
                  <a:lnTo>
                    <a:pt x="1852" y="185"/>
                  </a:lnTo>
                  <a:lnTo>
                    <a:pt x="1919" y="230"/>
                  </a:lnTo>
                  <a:lnTo>
                    <a:pt x="1983" y="281"/>
                  </a:lnTo>
                  <a:lnTo>
                    <a:pt x="2045" y="336"/>
                  </a:lnTo>
                  <a:lnTo>
                    <a:pt x="2103" y="395"/>
                  </a:lnTo>
                  <a:lnTo>
                    <a:pt x="2156" y="456"/>
                  </a:lnTo>
                  <a:lnTo>
                    <a:pt x="2205" y="519"/>
                  </a:lnTo>
                  <a:lnTo>
                    <a:pt x="2249" y="587"/>
                  </a:lnTo>
                  <a:lnTo>
                    <a:pt x="2288" y="656"/>
                  </a:lnTo>
                  <a:lnTo>
                    <a:pt x="2322" y="728"/>
                  </a:lnTo>
                  <a:lnTo>
                    <a:pt x="2350" y="804"/>
                  </a:lnTo>
                  <a:lnTo>
                    <a:pt x="2374" y="882"/>
                  </a:lnTo>
                  <a:lnTo>
                    <a:pt x="2393" y="963"/>
                  </a:lnTo>
                  <a:lnTo>
                    <a:pt x="2408" y="1054"/>
                  </a:lnTo>
                  <a:lnTo>
                    <a:pt x="2418" y="1144"/>
                  </a:lnTo>
                  <a:lnTo>
                    <a:pt x="2420" y="1231"/>
                  </a:lnTo>
                  <a:lnTo>
                    <a:pt x="2416" y="1319"/>
                  </a:lnTo>
                  <a:lnTo>
                    <a:pt x="2405" y="1405"/>
                  </a:lnTo>
                  <a:lnTo>
                    <a:pt x="2388" y="1489"/>
                  </a:lnTo>
                  <a:lnTo>
                    <a:pt x="2365" y="1573"/>
                  </a:lnTo>
                  <a:lnTo>
                    <a:pt x="2334" y="1655"/>
                  </a:lnTo>
                  <a:lnTo>
                    <a:pt x="2298" y="1736"/>
                  </a:lnTo>
                  <a:lnTo>
                    <a:pt x="2255" y="1815"/>
                  </a:lnTo>
                  <a:lnTo>
                    <a:pt x="2205" y="1893"/>
                  </a:lnTo>
                  <a:lnTo>
                    <a:pt x="2159" y="1959"/>
                  </a:lnTo>
                  <a:lnTo>
                    <a:pt x="2116" y="2025"/>
                  </a:lnTo>
                  <a:lnTo>
                    <a:pt x="2074" y="2093"/>
                  </a:lnTo>
                  <a:lnTo>
                    <a:pt x="2036" y="2162"/>
                  </a:lnTo>
                  <a:lnTo>
                    <a:pt x="2000" y="2233"/>
                  </a:lnTo>
                  <a:lnTo>
                    <a:pt x="1969" y="2308"/>
                  </a:lnTo>
                  <a:lnTo>
                    <a:pt x="1940" y="2396"/>
                  </a:lnTo>
                  <a:lnTo>
                    <a:pt x="1914" y="2486"/>
                  </a:lnTo>
                  <a:lnTo>
                    <a:pt x="1895" y="2578"/>
                  </a:lnTo>
                  <a:lnTo>
                    <a:pt x="1880" y="2669"/>
                  </a:lnTo>
                  <a:lnTo>
                    <a:pt x="1870" y="2762"/>
                  </a:lnTo>
                  <a:lnTo>
                    <a:pt x="1866" y="2804"/>
                  </a:lnTo>
                  <a:lnTo>
                    <a:pt x="1863" y="2849"/>
                  </a:lnTo>
                  <a:lnTo>
                    <a:pt x="559" y="2849"/>
                  </a:lnTo>
                  <a:lnTo>
                    <a:pt x="546" y="2763"/>
                  </a:lnTo>
                  <a:lnTo>
                    <a:pt x="535" y="2679"/>
                  </a:lnTo>
                  <a:lnTo>
                    <a:pt x="522" y="2596"/>
                  </a:lnTo>
                  <a:lnTo>
                    <a:pt x="503" y="2507"/>
                  </a:lnTo>
                  <a:lnTo>
                    <a:pt x="479" y="2420"/>
                  </a:lnTo>
                  <a:lnTo>
                    <a:pt x="450" y="2334"/>
                  </a:lnTo>
                  <a:lnTo>
                    <a:pt x="417" y="2251"/>
                  </a:lnTo>
                  <a:lnTo>
                    <a:pt x="378" y="2170"/>
                  </a:lnTo>
                  <a:lnTo>
                    <a:pt x="334" y="2089"/>
                  </a:lnTo>
                  <a:lnTo>
                    <a:pt x="289" y="2014"/>
                  </a:lnTo>
                  <a:lnTo>
                    <a:pt x="242" y="1938"/>
                  </a:lnTo>
                  <a:lnTo>
                    <a:pt x="193" y="1863"/>
                  </a:lnTo>
                  <a:lnTo>
                    <a:pt x="148" y="1786"/>
                  </a:lnTo>
                  <a:lnTo>
                    <a:pt x="111" y="1716"/>
                  </a:lnTo>
                  <a:lnTo>
                    <a:pt x="80" y="1644"/>
                  </a:lnTo>
                  <a:lnTo>
                    <a:pt x="54" y="1572"/>
                  </a:lnTo>
                  <a:lnTo>
                    <a:pt x="34" y="1498"/>
                  </a:lnTo>
                  <a:lnTo>
                    <a:pt x="18" y="1423"/>
                  </a:lnTo>
                  <a:lnTo>
                    <a:pt x="7" y="1346"/>
                  </a:lnTo>
                  <a:lnTo>
                    <a:pt x="1" y="1268"/>
                  </a:lnTo>
                  <a:lnTo>
                    <a:pt x="0" y="1189"/>
                  </a:lnTo>
                  <a:lnTo>
                    <a:pt x="4" y="1107"/>
                  </a:lnTo>
                  <a:lnTo>
                    <a:pt x="14" y="1024"/>
                  </a:lnTo>
                  <a:lnTo>
                    <a:pt x="28" y="945"/>
                  </a:lnTo>
                  <a:lnTo>
                    <a:pt x="48" y="867"/>
                  </a:lnTo>
                  <a:lnTo>
                    <a:pt x="75" y="791"/>
                  </a:lnTo>
                  <a:lnTo>
                    <a:pt x="106" y="716"/>
                  </a:lnTo>
                  <a:lnTo>
                    <a:pt x="142" y="644"/>
                  </a:lnTo>
                  <a:lnTo>
                    <a:pt x="185" y="572"/>
                  </a:lnTo>
                  <a:lnTo>
                    <a:pt x="233" y="501"/>
                  </a:lnTo>
                  <a:lnTo>
                    <a:pt x="285" y="435"/>
                  </a:lnTo>
                  <a:lnTo>
                    <a:pt x="339" y="374"/>
                  </a:lnTo>
                  <a:lnTo>
                    <a:pt x="398" y="317"/>
                  </a:lnTo>
                  <a:lnTo>
                    <a:pt x="459" y="264"/>
                  </a:lnTo>
                  <a:lnTo>
                    <a:pt x="523" y="216"/>
                  </a:lnTo>
                  <a:lnTo>
                    <a:pt x="592" y="171"/>
                  </a:lnTo>
                  <a:lnTo>
                    <a:pt x="663" y="132"/>
                  </a:lnTo>
                  <a:lnTo>
                    <a:pt x="738" y="97"/>
                  </a:lnTo>
                  <a:lnTo>
                    <a:pt x="816" y="68"/>
                  </a:lnTo>
                  <a:lnTo>
                    <a:pt x="898" y="42"/>
                  </a:lnTo>
                  <a:lnTo>
                    <a:pt x="946" y="31"/>
                  </a:lnTo>
                  <a:lnTo>
                    <a:pt x="995" y="23"/>
                  </a:lnTo>
                  <a:lnTo>
                    <a:pt x="1043" y="14"/>
                  </a:lnTo>
                  <a:lnTo>
                    <a:pt x="1093" y="7"/>
                  </a:lnTo>
                  <a:lnTo>
                    <a:pt x="1103" y="4"/>
                  </a:lnTo>
                  <a:lnTo>
                    <a:pt x="11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7" name="Rectangle 84">
              <a:extLst>
                <a:ext uri="{FF2B5EF4-FFF2-40B4-BE49-F238E27FC236}">
                  <a16:creationId xmlns:a16="http://schemas.microsoft.com/office/drawing/2014/main" id="{0EAF3E93-8FE3-F72E-EC54-B57D1B816CA9}"/>
                </a:ext>
              </a:extLst>
            </p:cNvPr>
            <p:cNvSpPr>
              <a:spLocks noChangeArrowheads="1"/>
            </p:cNvSpPr>
            <p:nvPr/>
          </p:nvSpPr>
          <p:spPr bwMode="auto">
            <a:xfrm>
              <a:off x="5356" y="1661"/>
              <a:ext cx="87" cy="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388" name="Rectangle 85">
              <a:extLst>
                <a:ext uri="{FF2B5EF4-FFF2-40B4-BE49-F238E27FC236}">
                  <a16:creationId xmlns:a16="http://schemas.microsoft.com/office/drawing/2014/main" id="{BA632466-E97D-BD64-ECA5-29A0E3D4EF39}"/>
                </a:ext>
              </a:extLst>
            </p:cNvPr>
            <p:cNvSpPr>
              <a:spLocks noChangeArrowheads="1"/>
            </p:cNvSpPr>
            <p:nvPr/>
          </p:nvSpPr>
          <p:spPr bwMode="auto">
            <a:xfrm>
              <a:off x="5367" y="1680"/>
              <a:ext cx="65" cy="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389" name="Group 88">
            <a:extLst>
              <a:ext uri="{FF2B5EF4-FFF2-40B4-BE49-F238E27FC236}">
                <a16:creationId xmlns:a16="http://schemas.microsoft.com/office/drawing/2014/main" id="{D2F9C906-0A06-BD4E-B83C-79A35139CF49}"/>
              </a:ext>
            </a:extLst>
          </p:cNvPr>
          <p:cNvGrpSpPr>
            <a:grpSpLocks noChangeAspect="1"/>
          </p:cNvGrpSpPr>
          <p:nvPr/>
        </p:nvGrpSpPr>
        <p:grpSpPr bwMode="auto">
          <a:xfrm>
            <a:off x="6908854" y="3128886"/>
            <a:ext cx="238177" cy="348211"/>
            <a:chOff x="5311" y="1718"/>
            <a:chExt cx="171" cy="250"/>
          </a:xfrm>
          <a:solidFill>
            <a:schemeClr val="bg1"/>
          </a:solidFill>
        </p:grpSpPr>
        <p:sp>
          <p:nvSpPr>
            <p:cNvPr id="390" name="Rectangle 90">
              <a:extLst>
                <a:ext uri="{FF2B5EF4-FFF2-40B4-BE49-F238E27FC236}">
                  <a16:creationId xmlns:a16="http://schemas.microsoft.com/office/drawing/2014/main" id="{A569DEB5-33C8-E58D-D29B-C88BCFDC822A}"/>
                </a:ext>
              </a:extLst>
            </p:cNvPr>
            <p:cNvSpPr>
              <a:spLocks noChangeArrowheads="1"/>
            </p:cNvSpPr>
            <p:nvPr/>
          </p:nvSpPr>
          <p:spPr bwMode="auto">
            <a:xfrm>
              <a:off x="5353" y="1940"/>
              <a:ext cx="87" cy="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391" name="Rectangle 91">
              <a:extLst>
                <a:ext uri="{FF2B5EF4-FFF2-40B4-BE49-F238E27FC236}">
                  <a16:creationId xmlns:a16="http://schemas.microsoft.com/office/drawing/2014/main" id="{E0C77DF4-0CC2-286E-9F58-81355C2F4D1F}"/>
                </a:ext>
              </a:extLst>
            </p:cNvPr>
            <p:cNvSpPr>
              <a:spLocks noChangeArrowheads="1"/>
            </p:cNvSpPr>
            <p:nvPr/>
          </p:nvSpPr>
          <p:spPr bwMode="auto">
            <a:xfrm>
              <a:off x="5364" y="1959"/>
              <a:ext cx="65" cy="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392" name="Freeform 92">
              <a:extLst>
                <a:ext uri="{FF2B5EF4-FFF2-40B4-BE49-F238E27FC236}">
                  <a16:creationId xmlns:a16="http://schemas.microsoft.com/office/drawing/2014/main" id="{21EA049D-1EA1-0AAF-5AC5-12AF7690B1DF}"/>
                </a:ext>
              </a:extLst>
            </p:cNvPr>
            <p:cNvSpPr>
              <a:spLocks/>
            </p:cNvSpPr>
            <p:nvPr/>
          </p:nvSpPr>
          <p:spPr bwMode="auto">
            <a:xfrm>
              <a:off x="5311" y="1718"/>
              <a:ext cx="171" cy="205"/>
            </a:xfrm>
            <a:custGeom>
              <a:avLst/>
              <a:gdLst>
                <a:gd name="T0" fmla="*/ 1149 w 2218"/>
                <a:gd name="T1" fmla="*/ 1 h 2666"/>
                <a:gd name="T2" fmla="*/ 1303 w 2218"/>
                <a:gd name="T3" fmla="*/ 17 h 2666"/>
                <a:gd name="T4" fmla="*/ 1456 w 2218"/>
                <a:gd name="T5" fmla="*/ 54 h 2666"/>
                <a:gd name="T6" fmla="*/ 1598 w 2218"/>
                <a:gd name="T7" fmla="*/ 112 h 2666"/>
                <a:gd name="T8" fmla="*/ 1732 w 2218"/>
                <a:gd name="T9" fmla="*/ 190 h 2666"/>
                <a:gd name="T10" fmla="*/ 1856 w 2218"/>
                <a:gd name="T11" fmla="*/ 289 h 2666"/>
                <a:gd name="T12" fmla="*/ 1961 w 2218"/>
                <a:gd name="T13" fmla="*/ 397 h 2666"/>
                <a:gd name="T14" fmla="*/ 2048 w 2218"/>
                <a:gd name="T15" fmla="*/ 514 h 2666"/>
                <a:gd name="T16" fmla="*/ 2119 w 2218"/>
                <a:gd name="T17" fmla="*/ 642 h 2666"/>
                <a:gd name="T18" fmla="*/ 2170 w 2218"/>
                <a:gd name="T19" fmla="*/ 779 h 2666"/>
                <a:gd name="T20" fmla="*/ 2203 w 2218"/>
                <a:gd name="T21" fmla="*/ 926 h 2666"/>
                <a:gd name="T22" fmla="*/ 2218 w 2218"/>
                <a:gd name="T23" fmla="*/ 1091 h 2666"/>
                <a:gd name="T24" fmla="*/ 2211 w 2218"/>
                <a:gd name="T25" fmla="*/ 1250 h 2666"/>
                <a:gd name="T26" fmla="*/ 2181 w 2218"/>
                <a:gd name="T27" fmla="*/ 1404 h 2666"/>
                <a:gd name="T28" fmla="*/ 2128 w 2218"/>
                <a:gd name="T29" fmla="*/ 1554 h 2666"/>
                <a:gd name="T30" fmla="*/ 2051 w 2218"/>
                <a:gd name="T31" fmla="*/ 1696 h 2666"/>
                <a:gd name="T32" fmla="*/ 1950 w 2218"/>
                <a:gd name="T33" fmla="*/ 1840 h 2666"/>
                <a:gd name="T34" fmla="*/ 1856 w 2218"/>
                <a:gd name="T35" fmla="*/ 1995 h 2666"/>
                <a:gd name="T36" fmla="*/ 1780 w 2218"/>
                <a:gd name="T37" fmla="*/ 2158 h 2666"/>
                <a:gd name="T38" fmla="*/ 1720 w 2218"/>
                <a:gd name="T39" fmla="*/ 2329 h 2666"/>
                <a:gd name="T40" fmla="*/ 1680 w 2218"/>
                <a:gd name="T41" fmla="*/ 2500 h 2666"/>
                <a:gd name="T42" fmla="*/ 1650 w 2218"/>
                <a:gd name="T43" fmla="*/ 2666 h 2666"/>
                <a:gd name="T44" fmla="*/ 553 w 2218"/>
                <a:gd name="T45" fmla="*/ 2590 h 2666"/>
                <a:gd name="T46" fmla="*/ 523 w 2218"/>
                <a:gd name="T47" fmla="*/ 2440 h 2666"/>
                <a:gd name="T48" fmla="*/ 469 w 2218"/>
                <a:gd name="T49" fmla="*/ 2259 h 2666"/>
                <a:gd name="T50" fmla="*/ 397 w 2218"/>
                <a:gd name="T51" fmla="*/ 2083 h 2666"/>
                <a:gd name="T52" fmla="*/ 310 w 2218"/>
                <a:gd name="T53" fmla="*/ 1916 h 2666"/>
                <a:gd name="T54" fmla="*/ 228 w 2218"/>
                <a:gd name="T55" fmla="*/ 1786 h 2666"/>
                <a:gd name="T56" fmla="*/ 164 w 2218"/>
                <a:gd name="T57" fmla="*/ 1687 h 2666"/>
                <a:gd name="T58" fmla="*/ 107 w 2218"/>
                <a:gd name="T59" fmla="*/ 1585 h 2666"/>
                <a:gd name="T60" fmla="*/ 54 w 2218"/>
                <a:gd name="T61" fmla="*/ 1455 h 2666"/>
                <a:gd name="T62" fmla="*/ 15 w 2218"/>
                <a:gd name="T63" fmla="*/ 1301 h 2666"/>
                <a:gd name="T64" fmla="*/ 0 w 2218"/>
                <a:gd name="T65" fmla="*/ 1143 h 2666"/>
                <a:gd name="T66" fmla="*/ 9 w 2218"/>
                <a:gd name="T67" fmla="*/ 983 h 2666"/>
                <a:gd name="T68" fmla="*/ 39 w 2218"/>
                <a:gd name="T69" fmla="*/ 826 h 2666"/>
                <a:gd name="T70" fmla="*/ 87 w 2218"/>
                <a:gd name="T71" fmla="*/ 680 h 2666"/>
                <a:gd name="T72" fmla="*/ 152 w 2218"/>
                <a:gd name="T73" fmla="*/ 547 h 2666"/>
                <a:gd name="T74" fmla="*/ 235 w 2218"/>
                <a:gd name="T75" fmla="*/ 427 h 2666"/>
                <a:gd name="T76" fmla="*/ 334 w 2218"/>
                <a:gd name="T77" fmla="*/ 318 h 2666"/>
                <a:gd name="T78" fmla="*/ 449 w 2218"/>
                <a:gd name="T79" fmla="*/ 223 h 2666"/>
                <a:gd name="T80" fmla="*/ 580 w 2218"/>
                <a:gd name="T81" fmla="*/ 138 h 2666"/>
                <a:gd name="T82" fmla="*/ 720 w 2218"/>
                <a:gd name="T83" fmla="*/ 70 h 2666"/>
                <a:gd name="T84" fmla="*/ 860 w 2218"/>
                <a:gd name="T85" fmla="*/ 27 h 2666"/>
                <a:gd name="T86" fmla="*/ 1003 w 2218"/>
                <a:gd name="T87" fmla="*/ 4 h 2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18" h="2666">
                  <a:moveTo>
                    <a:pt x="1075" y="0"/>
                  </a:moveTo>
                  <a:lnTo>
                    <a:pt x="1149" y="1"/>
                  </a:lnTo>
                  <a:lnTo>
                    <a:pt x="1224" y="6"/>
                  </a:lnTo>
                  <a:lnTo>
                    <a:pt x="1303" y="17"/>
                  </a:lnTo>
                  <a:lnTo>
                    <a:pt x="1380" y="33"/>
                  </a:lnTo>
                  <a:lnTo>
                    <a:pt x="1456" y="54"/>
                  </a:lnTo>
                  <a:lnTo>
                    <a:pt x="1528" y="80"/>
                  </a:lnTo>
                  <a:lnTo>
                    <a:pt x="1598" y="112"/>
                  </a:lnTo>
                  <a:lnTo>
                    <a:pt x="1667" y="148"/>
                  </a:lnTo>
                  <a:lnTo>
                    <a:pt x="1732" y="190"/>
                  </a:lnTo>
                  <a:lnTo>
                    <a:pt x="1796" y="237"/>
                  </a:lnTo>
                  <a:lnTo>
                    <a:pt x="1856" y="289"/>
                  </a:lnTo>
                  <a:lnTo>
                    <a:pt x="1911" y="342"/>
                  </a:lnTo>
                  <a:lnTo>
                    <a:pt x="1961" y="397"/>
                  </a:lnTo>
                  <a:lnTo>
                    <a:pt x="2007" y="454"/>
                  </a:lnTo>
                  <a:lnTo>
                    <a:pt x="2048" y="514"/>
                  </a:lnTo>
                  <a:lnTo>
                    <a:pt x="2085" y="576"/>
                  </a:lnTo>
                  <a:lnTo>
                    <a:pt x="2119" y="642"/>
                  </a:lnTo>
                  <a:lnTo>
                    <a:pt x="2147" y="710"/>
                  </a:lnTo>
                  <a:lnTo>
                    <a:pt x="2170" y="779"/>
                  </a:lnTo>
                  <a:lnTo>
                    <a:pt x="2189" y="851"/>
                  </a:lnTo>
                  <a:lnTo>
                    <a:pt x="2203" y="926"/>
                  </a:lnTo>
                  <a:lnTo>
                    <a:pt x="2214" y="1009"/>
                  </a:lnTo>
                  <a:lnTo>
                    <a:pt x="2218" y="1091"/>
                  </a:lnTo>
                  <a:lnTo>
                    <a:pt x="2218" y="1172"/>
                  </a:lnTo>
                  <a:lnTo>
                    <a:pt x="2211" y="1250"/>
                  </a:lnTo>
                  <a:lnTo>
                    <a:pt x="2199" y="1329"/>
                  </a:lnTo>
                  <a:lnTo>
                    <a:pt x="2181" y="1404"/>
                  </a:lnTo>
                  <a:lnTo>
                    <a:pt x="2157" y="1480"/>
                  </a:lnTo>
                  <a:lnTo>
                    <a:pt x="2128" y="1554"/>
                  </a:lnTo>
                  <a:lnTo>
                    <a:pt x="2092" y="1625"/>
                  </a:lnTo>
                  <a:lnTo>
                    <a:pt x="2051" y="1696"/>
                  </a:lnTo>
                  <a:lnTo>
                    <a:pt x="2004" y="1766"/>
                  </a:lnTo>
                  <a:lnTo>
                    <a:pt x="1950" y="1840"/>
                  </a:lnTo>
                  <a:lnTo>
                    <a:pt x="1902" y="1917"/>
                  </a:lnTo>
                  <a:lnTo>
                    <a:pt x="1856" y="1995"/>
                  </a:lnTo>
                  <a:lnTo>
                    <a:pt x="1816" y="2075"/>
                  </a:lnTo>
                  <a:lnTo>
                    <a:pt x="1780" y="2158"/>
                  </a:lnTo>
                  <a:lnTo>
                    <a:pt x="1747" y="2243"/>
                  </a:lnTo>
                  <a:lnTo>
                    <a:pt x="1720" y="2329"/>
                  </a:lnTo>
                  <a:lnTo>
                    <a:pt x="1697" y="2417"/>
                  </a:lnTo>
                  <a:lnTo>
                    <a:pt x="1680" y="2500"/>
                  </a:lnTo>
                  <a:lnTo>
                    <a:pt x="1666" y="2582"/>
                  </a:lnTo>
                  <a:lnTo>
                    <a:pt x="1650" y="2666"/>
                  </a:lnTo>
                  <a:lnTo>
                    <a:pt x="568" y="2666"/>
                  </a:lnTo>
                  <a:lnTo>
                    <a:pt x="553" y="2590"/>
                  </a:lnTo>
                  <a:lnTo>
                    <a:pt x="539" y="2515"/>
                  </a:lnTo>
                  <a:lnTo>
                    <a:pt x="523" y="2440"/>
                  </a:lnTo>
                  <a:lnTo>
                    <a:pt x="498" y="2348"/>
                  </a:lnTo>
                  <a:lnTo>
                    <a:pt x="469" y="2259"/>
                  </a:lnTo>
                  <a:lnTo>
                    <a:pt x="436" y="2170"/>
                  </a:lnTo>
                  <a:lnTo>
                    <a:pt x="397" y="2083"/>
                  </a:lnTo>
                  <a:lnTo>
                    <a:pt x="356" y="1998"/>
                  </a:lnTo>
                  <a:lnTo>
                    <a:pt x="310" y="1916"/>
                  </a:lnTo>
                  <a:lnTo>
                    <a:pt x="260" y="1835"/>
                  </a:lnTo>
                  <a:lnTo>
                    <a:pt x="228" y="1786"/>
                  </a:lnTo>
                  <a:lnTo>
                    <a:pt x="196" y="1736"/>
                  </a:lnTo>
                  <a:lnTo>
                    <a:pt x="164" y="1687"/>
                  </a:lnTo>
                  <a:lnTo>
                    <a:pt x="134" y="1636"/>
                  </a:lnTo>
                  <a:lnTo>
                    <a:pt x="107" y="1585"/>
                  </a:lnTo>
                  <a:lnTo>
                    <a:pt x="83" y="1531"/>
                  </a:lnTo>
                  <a:lnTo>
                    <a:pt x="54" y="1455"/>
                  </a:lnTo>
                  <a:lnTo>
                    <a:pt x="32" y="1378"/>
                  </a:lnTo>
                  <a:lnTo>
                    <a:pt x="15" y="1301"/>
                  </a:lnTo>
                  <a:lnTo>
                    <a:pt x="5" y="1222"/>
                  </a:lnTo>
                  <a:lnTo>
                    <a:pt x="0" y="1143"/>
                  </a:lnTo>
                  <a:lnTo>
                    <a:pt x="1" y="1064"/>
                  </a:lnTo>
                  <a:lnTo>
                    <a:pt x="9" y="983"/>
                  </a:lnTo>
                  <a:lnTo>
                    <a:pt x="22" y="903"/>
                  </a:lnTo>
                  <a:lnTo>
                    <a:pt x="39" y="826"/>
                  </a:lnTo>
                  <a:lnTo>
                    <a:pt x="61" y="751"/>
                  </a:lnTo>
                  <a:lnTo>
                    <a:pt x="87" y="680"/>
                  </a:lnTo>
                  <a:lnTo>
                    <a:pt x="118" y="612"/>
                  </a:lnTo>
                  <a:lnTo>
                    <a:pt x="152" y="547"/>
                  </a:lnTo>
                  <a:lnTo>
                    <a:pt x="192" y="486"/>
                  </a:lnTo>
                  <a:lnTo>
                    <a:pt x="235" y="427"/>
                  </a:lnTo>
                  <a:lnTo>
                    <a:pt x="282" y="371"/>
                  </a:lnTo>
                  <a:lnTo>
                    <a:pt x="334" y="318"/>
                  </a:lnTo>
                  <a:lnTo>
                    <a:pt x="389" y="269"/>
                  </a:lnTo>
                  <a:lnTo>
                    <a:pt x="449" y="223"/>
                  </a:lnTo>
                  <a:lnTo>
                    <a:pt x="512" y="179"/>
                  </a:lnTo>
                  <a:lnTo>
                    <a:pt x="580" y="138"/>
                  </a:lnTo>
                  <a:lnTo>
                    <a:pt x="652" y="100"/>
                  </a:lnTo>
                  <a:lnTo>
                    <a:pt x="720" y="70"/>
                  </a:lnTo>
                  <a:lnTo>
                    <a:pt x="789" y="46"/>
                  </a:lnTo>
                  <a:lnTo>
                    <a:pt x="860" y="27"/>
                  </a:lnTo>
                  <a:lnTo>
                    <a:pt x="930" y="13"/>
                  </a:lnTo>
                  <a:lnTo>
                    <a:pt x="1003" y="4"/>
                  </a:lnTo>
                  <a:lnTo>
                    <a:pt x="10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393" name="Group 47">
            <a:extLst>
              <a:ext uri="{FF2B5EF4-FFF2-40B4-BE49-F238E27FC236}">
                <a16:creationId xmlns:a16="http://schemas.microsoft.com/office/drawing/2014/main" id="{D6037B48-1930-0875-9B89-3D3C0F886020}"/>
              </a:ext>
            </a:extLst>
          </p:cNvPr>
          <p:cNvGrpSpPr>
            <a:grpSpLocks noChangeAspect="1"/>
          </p:cNvGrpSpPr>
          <p:nvPr/>
        </p:nvGrpSpPr>
        <p:grpSpPr bwMode="auto">
          <a:xfrm rot="5400000">
            <a:off x="7734754" y="3151385"/>
            <a:ext cx="303213" cy="303213"/>
            <a:chOff x="4013" y="1597"/>
            <a:chExt cx="191" cy="191"/>
          </a:xfrm>
          <a:solidFill>
            <a:schemeClr val="bg1"/>
          </a:solidFill>
        </p:grpSpPr>
        <p:sp>
          <p:nvSpPr>
            <p:cNvPr id="394" name="Freeform 49">
              <a:extLst>
                <a:ext uri="{FF2B5EF4-FFF2-40B4-BE49-F238E27FC236}">
                  <a16:creationId xmlns:a16="http://schemas.microsoft.com/office/drawing/2014/main" id="{9335B35A-4D9F-1896-A179-28C665AA23F3}"/>
                </a:ext>
              </a:extLst>
            </p:cNvPr>
            <p:cNvSpPr>
              <a:spLocks noEditPoints="1"/>
            </p:cNvSpPr>
            <p:nvPr/>
          </p:nvSpPr>
          <p:spPr bwMode="auto">
            <a:xfrm>
              <a:off x="4013" y="1597"/>
              <a:ext cx="191" cy="191"/>
            </a:xfrm>
            <a:custGeom>
              <a:avLst/>
              <a:gdLst>
                <a:gd name="T0" fmla="*/ 1225 w 3447"/>
                <a:gd name="T1" fmla="*/ 257 h 3445"/>
                <a:gd name="T2" fmla="*/ 904 w 3447"/>
                <a:gd name="T3" fmla="*/ 374 h 3445"/>
                <a:gd name="T4" fmla="*/ 629 w 3447"/>
                <a:gd name="T5" fmla="*/ 570 h 3445"/>
                <a:gd name="T6" fmla="*/ 416 w 3447"/>
                <a:gd name="T7" fmla="*/ 831 h 3445"/>
                <a:gd name="T8" fmla="*/ 276 w 3447"/>
                <a:gd name="T9" fmla="*/ 1142 h 3445"/>
                <a:gd name="T10" fmla="*/ 226 w 3447"/>
                <a:gd name="T11" fmla="*/ 1491 h 3445"/>
                <a:gd name="T12" fmla="*/ 275 w 3447"/>
                <a:gd name="T13" fmla="*/ 1839 h 3445"/>
                <a:gd name="T14" fmla="*/ 412 w 3447"/>
                <a:gd name="T15" fmla="*/ 2151 h 3445"/>
                <a:gd name="T16" fmla="*/ 620 w 3447"/>
                <a:gd name="T17" fmla="*/ 2410 h 3445"/>
                <a:gd name="T18" fmla="*/ 891 w 3447"/>
                <a:gd name="T19" fmla="*/ 2606 h 3445"/>
                <a:gd name="T20" fmla="*/ 1212 w 3447"/>
                <a:gd name="T21" fmla="*/ 2724 h 3445"/>
                <a:gd name="T22" fmla="*/ 1568 w 3447"/>
                <a:gd name="T23" fmla="*/ 2753 h 3445"/>
                <a:gd name="T24" fmla="*/ 1911 w 3447"/>
                <a:gd name="T25" fmla="*/ 2684 h 3445"/>
                <a:gd name="T26" fmla="*/ 2214 w 3447"/>
                <a:gd name="T27" fmla="*/ 2526 h 3445"/>
                <a:gd name="T28" fmla="*/ 2462 w 3447"/>
                <a:gd name="T29" fmla="*/ 2297 h 3445"/>
                <a:gd name="T30" fmla="*/ 2642 w 3447"/>
                <a:gd name="T31" fmla="*/ 2009 h 3445"/>
                <a:gd name="T32" fmla="*/ 2739 w 3447"/>
                <a:gd name="T33" fmla="*/ 1676 h 3445"/>
                <a:gd name="T34" fmla="*/ 2740 w 3447"/>
                <a:gd name="T35" fmla="*/ 1318 h 3445"/>
                <a:gd name="T36" fmla="*/ 2645 w 3447"/>
                <a:gd name="T37" fmla="*/ 986 h 3445"/>
                <a:gd name="T38" fmla="*/ 2468 w 3447"/>
                <a:gd name="T39" fmla="*/ 697 h 3445"/>
                <a:gd name="T40" fmla="*/ 2222 w 3447"/>
                <a:gd name="T41" fmla="*/ 467 h 3445"/>
                <a:gd name="T42" fmla="*/ 1922 w 3447"/>
                <a:gd name="T43" fmla="*/ 307 h 3445"/>
                <a:gd name="T44" fmla="*/ 1579 w 3447"/>
                <a:gd name="T45" fmla="*/ 234 h 3445"/>
                <a:gd name="T46" fmla="*/ 1705 w 3447"/>
                <a:gd name="T47" fmla="*/ 14 h 3445"/>
                <a:gd name="T48" fmla="*/ 2040 w 3447"/>
                <a:gd name="T49" fmla="*/ 103 h 3445"/>
                <a:gd name="T50" fmla="*/ 2351 w 3447"/>
                <a:gd name="T51" fmla="*/ 271 h 3445"/>
                <a:gd name="T52" fmla="*/ 2619 w 3447"/>
                <a:gd name="T53" fmla="*/ 512 h 3445"/>
                <a:gd name="T54" fmla="*/ 2815 w 3447"/>
                <a:gd name="T55" fmla="*/ 797 h 3445"/>
                <a:gd name="T56" fmla="*/ 2939 w 3447"/>
                <a:gd name="T57" fmla="*/ 1118 h 3445"/>
                <a:gd name="T58" fmla="*/ 2986 w 3447"/>
                <a:gd name="T59" fmla="*/ 1456 h 3445"/>
                <a:gd name="T60" fmla="*/ 2954 w 3447"/>
                <a:gd name="T61" fmla="*/ 1801 h 3445"/>
                <a:gd name="T62" fmla="*/ 2841 w 3447"/>
                <a:gd name="T63" fmla="*/ 2135 h 3445"/>
                <a:gd name="T64" fmla="*/ 2643 w 3447"/>
                <a:gd name="T65" fmla="*/ 2446 h 3445"/>
                <a:gd name="T66" fmla="*/ 3130 w 3447"/>
                <a:gd name="T67" fmla="*/ 3000 h 3445"/>
                <a:gd name="T68" fmla="*/ 3442 w 3447"/>
                <a:gd name="T69" fmla="*/ 3298 h 3445"/>
                <a:gd name="T70" fmla="*/ 3436 w 3447"/>
                <a:gd name="T71" fmla="*/ 3383 h 3445"/>
                <a:gd name="T72" fmla="*/ 3367 w 3447"/>
                <a:gd name="T73" fmla="*/ 3440 h 3445"/>
                <a:gd name="T74" fmla="*/ 3264 w 3447"/>
                <a:gd name="T75" fmla="*/ 3427 h 3445"/>
                <a:gd name="T76" fmla="*/ 2409 w 3447"/>
                <a:gd name="T77" fmla="*/ 2675 h 3445"/>
                <a:gd name="T78" fmla="*/ 2066 w 3447"/>
                <a:gd name="T79" fmla="*/ 2873 h 3445"/>
                <a:gd name="T80" fmla="*/ 1704 w 3447"/>
                <a:gd name="T81" fmla="*/ 2974 h 3445"/>
                <a:gd name="T82" fmla="*/ 1323 w 3447"/>
                <a:gd name="T83" fmla="*/ 2976 h 3445"/>
                <a:gd name="T84" fmla="*/ 947 w 3447"/>
                <a:gd name="T85" fmla="*/ 2884 h 3445"/>
                <a:gd name="T86" fmla="*/ 629 w 3447"/>
                <a:gd name="T87" fmla="*/ 2715 h 3445"/>
                <a:gd name="T88" fmla="*/ 365 w 3447"/>
                <a:gd name="T89" fmla="*/ 2471 h 3445"/>
                <a:gd name="T90" fmla="*/ 160 w 3447"/>
                <a:gd name="T91" fmla="*/ 2165 h 3445"/>
                <a:gd name="T92" fmla="*/ 39 w 3447"/>
                <a:gd name="T93" fmla="*/ 1833 h 3445"/>
                <a:gd name="T94" fmla="*/ 0 w 3447"/>
                <a:gd name="T95" fmla="*/ 1488 h 3445"/>
                <a:gd name="T96" fmla="*/ 41 w 3447"/>
                <a:gd name="T97" fmla="*/ 1146 h 3445"/>
                <a:gd name="T98" fmla="*/ 160 w 3447"/>
                <a:gd name="T99" fmla="*/ 820 h 3445"/>
                <a:gd name="T100" fmla="*/ 355 w 3447"/>
                <a:gd name="T101" fmla="*/ 527 h 3445"/>
                <a:gd name="T102" fmla="*/ 622 w 3447"/>
                <a:gd name="T103" fmla="*/ 281 h 3445"/>
                <a:gd name="T104" fmla="*/ 937 w 3447"/>
                <a:gd name="T105" fmla="*/ 107 h 3445"/>
                <a:gd name="T106" fmla="*/ 1275 w 3447"/>
                <a:gd name="T107" fmla="*/ 16 h 3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47" h="3445">
                  <a:moveTo>
                    <a:pt x="1488" y="230"/>
                  </a:moveTo>
                  <a:lnTo>
                    <a:pt x="1399" y="233"/>
                  </a:lnTo>
                  <a:lnTo>
                    <a:pt x="1311" y="242"/>
                  </a:lnTo>
                  <a:lnTo>
                    <a:pt x="1225" y="257"/>
                  </a:lnTo>
                  <a:lnTo>
                    <a:pt x="1142" y="278"/>
                  </a:lnTo>
                  <a:lnTo>
                    <a:pt x="1060" y="305"/>
                  </a:lnTo>
                  <a:lnTo>
                    <a:pt x="980" y="337"/>
                  </a:lnTo>
                  <a:lnTo>
                    <a:pt x="904" y="374"/>
                  </a:lnTo>
                  <a:lnTo>
                    <a:pt x="830" y="416"/>
                  </a:lnTo>
                  <a:lnTo>
                    <a:pt x="760" y="463"/>
                  </a:lnTo>
                  <a:lnTo>
                    <a:pt x="693" y="515"/>
                  </a:lnTo>
                  <a:lnTo>
                    <a:pt x="629" y="570"/>
                  </a:lnTo>
                  <a:lnTo>
                    <a:pt x="570" y="630"/>
                  </a:lnTo>
                  <a:lnTo>
                    <a:pt x="514" y="693"/>
                  </a:lnTo>
                  <a:lnTo>
                    <a:pt x="463" y="760"/>
                  </a:lnTo>
                  <a:lnTo>
                    <a:pt x="416" y="831"/>
                  </a:lnTo>
                  <a:lnTo>
                    <a:pt x="373" y="904"/>
                  </a:lnTo>
                  <a:lnTo>
                    <a:pt x="336" y="981"/>
                  </a:lnTo>
                  <a:lnTo>
                    <a:pt x="304" y="1060"/>
                  </a:lnTo>
                  <a:lnTo>
                    <a:pt x="276" y="1142"/>
                  </a:lnTo>
                  <a:lnTo>
                    <a:pt x="254" y="1227"/>
                  </a:lnTo>
                  <a:lnTo>
                    <a:pt x="239" y="1313"/>
                  </a:lnTo>
                  <a:lnTo>
                    <a:pt x="229" y="1401"/>
                  </a:lnTo>
                  <a:lnTo>
                    <a:pt x="226" y="1491"/>
                  </a:lnTo>
                  <a:lnTo>
                    <a:pt x="229" y="1581"/>
                  </a:lnTo>
                  <a:lnTo>
                    <a:pt x="239" y="1669"/>
                  </a:lnTo>
                  <a:lnTo>
                    <a:pt x="254" y="1756"/>
                  </a:lnTo>
                  <a:lnTo>
                    <a:pt x="275" y="1839"/>
                  </a:lnTo>
                  <a:lnTo>
                    <a:pt x="302" y="1921"/>
                  </a:lnTo>
                  <a:lnTo>
                    <a:pt x="333" y="2001"/>
                  </a:lnTo>
                  <a:lnTo>
                    <a:pt x="370" y="2077"/>
                  </a:lnTo>
                  <a:lnTo>
                    <a:pt x="412" y="2151"/>
                  </a:lnTo>
                  <a:lnTo>
                    <a:pt x="457" y="2221"/>
                  </a:lnTo>
                  <a:lnTo>
                    <a:pt x="507" y="2288"/>
                  </a:lnTo>
                  <a:lnTo>
                    <a:pt x="562" y="2351"/>
                  </a:lnTo>
                  <a:lnTo>
                    <a:pt x="620" y="2410"/>
                  </a:lnTo>
                  <a:lnTo>
                    <a:pt x="683" y="2466"/>
                  </a:lnTo>
                  <a:lnTo>
                    <a:pt x="749" y="2517"/>
                  </a:lnTo>
                  <a:lnTo>
                    <a:pt x="819" y="2564"/>
                  </a:lnTo>
                  <a:lnTo>
                    <a:pt x="891" y="2606"/>
                  </a:lnTo>
                  <a:lnTo>
                    <a:pt x="968" y="2644"/>
                  </a:lnTo>
                  <a:lnTo>
                    <a:pt x="1046" y="2675"/>
                  </a:lnTo>
                  <a:lnTo>
                    <a:pt x="1128" y="2702"/>
                  </a:lnTo>
                  <a:lnTo>
                    <a:pt x="1212" y="2724"/>
                  </a:lnTo>
                  <a:lnTo>
                    <a:pt x="1299" y="2741"/>
                  </a:lnTo>
                  <a:lnTo>
                    <a:pt x="1387" y="2751"/>
                  </a:lnTo>
                  <a:lnTo>
                    <a:pt x="1477" y="2755"/>
                  </a:lnTo>
                  <a:lnTo>
                    <a:pt x="1568" y="2753"/>
                  </a:lnTo>
                  <a:lnTo>
                    <a:pt x="1657" y="2744"/>
                  </a:lnTo>
                  <a:lnTo>
                    <a:pt x="1744" y="2730"/>
                  </a:lnTo>
                  <a:lnTo>
                    <a:pt x="1829" y="2710"/>
                  </a:lnTo>
                  <a:lnTo>
                    <a:pt x="1911" y="2684"/>
                  </a:lnTo>
                  <a:lnTo>
                    <a:pt x="1991" y="2652"/>
                  </a:lnTo>
                  <a:lnTo>
                    <a:pt x="2068" y="2616"/>
                  </a:lnTo>
                  <a:lnTo>
                    <a:pt x="2143" y="2574"/>
                  </a:lnTo>
                  <a:lnTo>
                    <a:pt x="2214" y="2526"/>
                  </a:lnTo>
                  <a:lnTo>
                    <a:pt x="2282" y="2475"/>
                  </a:lnTo>
                  <a:lnTo>
                    <a:pt x="2346" y="2421"/>
                  </a:lnTo>
                  <a:lnTo>
                    <a:pt x="2407" y="2361"/>
                  </a:lnTo>
                  <a:lnTo>
                    <a:pt x="2462" y="2297"/>
                  </a:lnTo>
                  <a:lnTo>
                    <a:pt x="2515" y="2230"/>
                  </a:lnTo>
                  <a:lnTo>
                    <a:pt x="2562" y="2160"/>
                  </a:lnTo>
                  <a:lnTo>
                    <a:pt x="2605" y="2086"/>
                  </a:lnTo>
                  <a:lnTo>
                    <a:pt x="2642" y="2009"/>
                  </a:lnTo>
                  <a:lnTo>
                    <a:pt x="2675" y="1930"/>
                  </a:lnTo>
                  <a:lnTo>
                    <a:pt x="2702" y="1847"/>
                  </a:lnTo>
                  <a:lnTo>
                    <a:pt x="2723" y="1763"/>
                  </a:lnTo>
                  <a:lnTo>
                    <a:pt x="2739" y="1676"/>
                  </a:lnTo>
                  <a:lnTo>
                    <a:pt x="2748" y="1587"/>
                  </a:lnTo>
                  <a:lnTo>
                    <a:pt x="2752" y="1497"/>
                  </a:lnTo>
                  <a:lnTo>
                    <a:pt x="2749" y="1407"/>
                  </a:lnTo>
                  <a:lnTo>
                    <a:pt x="2740" y="1318"/>
                  </a:lnTo>
                  <a:lnTo>
                    <a:pt x="2725" y="1232"/>
                  </a:lnTo>
                  <a:lnTo>
                    <a:pt x="2704" y="1147"/>
                  </a:lnTo>
                  <a:lnTo>
                    <a:pt x="2677" y="1066"/>
                  </a:lnTo>
                  <a:lnTo>
                    <a:pt x="2645" y="986"/>
                  </a:lnTo>
                  <a:lnTo>
                    <a:pt x="2608" y="908"/>
                  </a:lnTo>
                  <a:lnTo>
                    <a:pt x="2566" y="835"/>
                  </a:lnTo>
                  <a:lnTo>
                    <a:pt x="2520" y="764"/>
                  </a:lnTo>
                  <a:lnTo>
                    <a:pt x="2468" y="697"/>
                  </a:lnTo>
                  <a:lnTo>
                    <a:pt x="2413" y="633"/>
                  </a:lnTo>
                  <a:lnTo>
                    <a:pt x="2353" y="573"/>
                  </a:lnTo>
                  <a:lnTo>
                    <a:pt x="2289" y="518"/>
                  </a:lnTo>
                  <a:lnTo>
                    <a:pt x="2222" y="467"/>
                  </a:lnTo>
                  <a:lnTo>
                    <a:pt x="2151" y="419"/>
                  </a:lnTo>
                  <a:lnTo>
                    <a:pt x="2078" y="377"/>
                  </a:lnTo>
                  <a:lnTo>
                    <a:pt x="2001" y="340"/>
                  </a:lnTo>
                  <a:lnTo>
                    <a:pt x="1922" y="307"/>
                  </a:lnTo>
                  <a:lnTo>
                    <a:pt x="1839" y="280"/>
                  </a:lnTo>
                  <a:lnTo>
                    <a:pt x="1754" y="259"/>
                  </a:lnTo>
                  <a:lnTo>
                    <a:pt x="1667" y="243"/>
                  </a:lnTo>
                  <a:lnTo>
                    <a:pt x="1579" y="234"/>
                  </a:lnTo>
                  <a:lnTo>
                    <a:pt x="1488" y="230"/>
                  </a:lnTo>
                  <a:close/>
                  <a:moveTo>
                    <a:pt x="1533" y="0"/>
                  </a:moveTo>
                  <a:lnTo>
                    <a:pt x="1619" y="5"/>
                  </a:lnTo>
                  <a:lnTo>
                    <a:pt x="1705" y="14"/>
                  </a:lnTo>
                  <a:lnTo>
                    <a:pt x="1791" y="30"/>
                  </a:lnTo>
                  <a:lnTo>
                    <a:pt x="1875" y="49"/>
                  </a:lnTo>
                  <a:lnTo>
                    <a:pt x="1958" y="74"/>
                  </a:lnTo>
                  <a:lnTo>
                    <a:pt x="2040" y="103"/>
                  </a:lnTo>
                  <a:lnTo>
                    <a:pt x="2121" y="138"/>
                  </a:lnTo>
                  <a:lnTo>
                    <a:pt x="2199" y="176"/>
                  </a:lnTo>
                  <a:lnTo>
                    <a:pt x="2277" y="221"/>
                  </a:lnTo>
                  <a:lnTo>
                    <a:pt x="2351" y="271"/>
                  </a:lnTo>
                  <a:lnTo>
                    <a:pt x="2423" y="324"/>
                  </a:lnTo>
                  <a:lnTo>
                    <a:pt x="2493" y="383"/>
                  </a:lnTo>
                  <a:lnTo>
                    <a:pt x="2560" y="447"/>
                  </a:lnTo>
                  <a:lnTo>
                    <a:pt x="2619" y="512"/>
                  </a:lnTo>
                  <a:lnTo>
                    <a:pt x="2675" y="579"/>
                  </a:lnTo>
                  <a:lnTo>
                    <a:pt x="2726" y="650"/>
                  </a:lnTo>
                  <a:lnTo>
                    <a:pt x="2773" y="722"/>
                  </a:lnTo>
                  <a:lnTo>
                    <a:pt x="2815" y="797"/>
                  </a:lnTo>
                  <a:lnTo>
                    <a:pt x="2853" y="875"/>
                  </a:lnTo>
                  <a:lnTo>
                    <a:pt x="2886" y="955"/>
                  </a:lnTo>
                  <a:lnTo>
                    <a:pt x="2915" y="1035"/>
                  </a:lnTo>
                  <a:lnTo>
                    <a:pt x="2939" y="1118"/>
                  </a:lnTo>
                  <a:lnTo>
                    <a:pt x="2957" y="1201"/>
                  </a:lnTo>
                  <a:lnTo>
                    <a:pt x="2972" y="1285"/>
                  </a:lnTo>
                  <a:lnTo>
                    <a:pt x="2982" y="1371"/>
                  </a:lnTo>
                  <a:lnTo>
                    <a:pt x="2986" y="1456"/>
                  </a:lnTo>
                  <a:lnTo>
                    <a:pt x="2986" y="1543"/>
                  </a:lnTo>
                  <a:lnTo>
                    <a:pt x="2981" y="1629"/>
                  </a:lnTo>
                  <a:lnTo>
                    <a:pt x="2970" y="1715"/>
                  </a:lnTo>
                  <a:lnTo>
                    <a:pt x="2954" y="1801"/>
                  </a:lnTo>
                  <a:lnTo>
                    <a:pt x="2934" y="1886"/>
                  </a:lnTo>
                  <a:lnTo>
                    <a:pt x="2908" y="1970"/>
                  </a:lnTo>
                  <a:lnTo>
                    <a:pt x="2878" y="2053"/>
                  </a:lnTo>
                  <a:lnTo>
                    <a:pt x="2841" y="2135"/>
                  </a:lnTo>
                  <a:lnTo>
                    <a:pt x="2800" y="2215"/>
                  </a:lnTo>
                  <a:lnTo>
                    <a:pt x="2753" y="2295"/>
                  </a:lnTo>
                  <a:lnTo>
                    <a:pt x="2701" y="2371"/>
                  </a:lnTo>
                  <a:lnTo>
                    <a:pt x="2643" y="2446"/>
                  </a:lnTo>
                  <a:lnTo>
                    <a:pt x="2580" y="2519"/>
                  </a:lnTo>
                  <a:lnTo>
                    <a:pt x="2720" y="2641"/>
                  </a:lnTo>
                  <a:lnTo>
                    <a:pt x="2857" y="2761"/>
                  </a:lnTo>
                  <a:lnTo>
                    <a:pt x="3130" y="3000"/>
                  </a:lnTo>
                  <a:lnTo>
                    <a:pt x="3402" y="3239"/>
                  </a:lnTo>
                  <a:lnTo>
                    <a:pt x="3419" y="3257"/>
                  </a:lnTo>
                  <a:lnTo>
                    <a:pt x="3433" y="3277"/>
                  </a:lnTo>
                  <a:lnTo>
                    <a:pt x="3442" y="3298"/>
                  </a:lnTo>
                  <a:lnTo>
                    <a:pt x="3447" y="3320"/>
                  </a:lnTo>
                  <a:lnTo>
                    <a:pt x="3447" y="3342"/>
                  </a:lnTo>
                  <a:lnTo>
                    <a:pt x="3443" y="3363"/>
                  </a:lnTo>
                  <a:lnTo>
                    <a:pt x="3436" y="3383"/>
                  </a:lnTo>
                  <a:lnTo>
                    <a:pt x="3425" y="3401"/>
                  </a:lnTo>
                  <a:lnTo>
                    <a:pt x="3409" y="3417"/>
                  </a:lnTo>
                  <a:lnTo>
                    <a:pt x="3390" y="3429"/>
                  </a:lnTo>
                  <a:lnTo>
                    <a:pt x="3367" y="3440"/>
                  </a:lnTo>
                  <a:lnTo>
                    <a:pt x="3340" y="3445"/>
                  </a:lnTo>
                  <a:lnTo>
                    <a:pt x="3314" y="3445"/>
                  </a:lnTo>
                  <a:lnTo>
                    <a:pt x="3288" y="3439"/>
                  </a:lnTo>
                  <a:lnTo>
                    <a:pt x="3264" y="3427"/>
                  </a:lnTo>
                  <a:lnTo>
                    <a:pt x="3241" y="3409"/>
                  </a:lnTo>
                  <a:lnTo>
                    <a:pt x="2784" y="3006"/>
                  </a:lnTo>
                  <a:lnTo>
                    <a:pt x="2597" y="2842"/>
                  </a:lnTo>
                  <a:lnTo>
                    <a:pt x="2409" y="2675"/>
                  </a:lnTo>
                  <a:lnTo>
                    <a:pt x="2325" y="2734"/>
                  </a:lnTo>
                  <a:lnTo>
                    <a:pt x="2240" y="2786"/>
                  </a:lnTo>
                  <a:lnTo>
                    <a:pt x="2153" y="2832"/>
                  </a:lnTo>
                  <a:lnTo>
                    <a:pt x="2066" y="2873"/>
                  </a:lnTo>
                  <a:lnTo>
                    <a:pt x="1977" y="2908"/>
                  </a:lnTo>
                  <a:lnTo>
                    <a:pt x="1887" y="2936"/>
                  </a:lnTo>
                  <a:lnTo>
                    <a:pt x="1796" y="2958"/>
                  </a:lnTo>
                  <a:lnTo>
                    <a:pt x="1704" y="2974"/>
                  </a:lnTo>
                  <a:lnTo>
                    <a:pt x="1610" y="2984"/>
                  </a:lnTo>
                  <a:lnTo>
                    <a:pt x="1515" y="2987"/>
                  </a:lnTo>
                  <a:lnTo>
                    <a:pt x="1419" y="2985"/>
                  </a:lnTo>
                  <a:lnTo>
                    <a:pt x="1323" y="2976"/>
                  </a:lnTo>
                  <a:lnTo>
                    <a:pt x="1224" y="2961"/>
                  </a:lnTo>
                  <a:lnTo>
                    <a:pt x="1125" y="2939"/>
                  </a:lnTo>
                  <a:lnTo>
                    <a:pt x="1034" y="2914"/>
                  </a:lnTo>
                  <a:lnTo>
                    <a:pt x="947" y="2884"/>
                  </a:lnTo>
                  <a:lnTo>
                    <a:pt x="863" y="2848"/>
                  </a:lnTo>
                  <a:lnTo>
                    <a:pt x="781" y="2808"/>
                  </a:lnTo>
                  <a:lnTo>
                    <a:pt x="704" y="2764"/>
                  </a:lnTo>
                  <a:lnTo>
                    <a:pt x="629" y="2715"/>
                  </a:lnTo>
                  <a:lnTo>
                    <a:pt x="558" y="2661"/>
                  </a:lnTo>
                  <a:lnTo>
                    <a:pt x="491" y="2602"/>
                  </a:lnTo>
                  <a:lnTo>
                    <a:pt x="426" y="2539"/>
                  </a:lnTo>
                  <a:lnTo>
                    <a:pt x="365" y="2471"/>
                  </a:lnTo>
                  <a:lnTo>
                    <a:pt x="307" y="2399"/>
                  </a:lnTo>
                  <a:lnTo>
                    <a:pt x="252" y="2322"/>
                  </a:lnTo>
                  <a:lnTo>
                    <a:pt x="204" y="2245"/>
                  </a:lnTo>
                  <a:lnTo>
                    <a:pt x="160" y="2165"/>
                  </a:lnTo>
                  <a:lnTo>
                    <a:pt x="123" y="2083"/>
                  </a:lnTo>
                  <a:lnTo>
                    <a:pt x="89" y="2002"/>
                  </a:lnTo>
                  <a:lnTo>
                    <a:pt x="62" y="1918"/>
                  </a:lnTo>
                  <a:lnTo>
                    <a:pt x="39" y="1833"/>
                  </a:lnTo>
                  <a:lnTo>
                    <a:pt x="22" y="1747"/>
                  </a:lnTo>
                  <a:lnTo>
                    <a:pt x="9" y="1661"/>
                  </a:lnTo>
                  <a:lnTo>
                    <a:pt x="2" y="1575"/>
                  </a:lnTo>
                  <a:lnTo>
                    <a:pt x="0" y="1488"/>
                  </a:lnTo>
                  <a:lnTo>
                    <a:pt x="3" y="1402"/>
                  </a:lnTo>
                  <a:lnTo>
                    <a:pt x="10" y="1316"/>
                  </a:lnTo>
                  <a:lnTo>
                    <a:pt x="23" y="1230"/>
                  </a:lnTo>
                  <a:lnTo>
                    <a:pt x="41" y="1146"/>
                  </a:lnTo>
                  <a:lnTo>
                    <a:pt x="64" y="1062"/>
                  </a:lnTo>
                  <a:lnTo>
                    <a:pt x="91" y="980"/>
                  </a:lnTo>
                  <a:lnTo>
                    <a:pt x="123" y="899"/>
                  </a:lnTo>
                  <a:lnTo>
                    <a:pt x="160" y="820"/>
                  </a:lnTo>
                  <a:lnTo>
                    <a:pt x="201" y="744"/>
                  </a:lnTo>
                  <a:lnTo>
                    <a:pt x="248" y="669"/>
                  </a:lnTo>
                  <a:lnTo>
                    <a:pt x="298" y="597"/>
                  </a:lnTo>
                  <a:lnTo>
                    <a:pt x="355" y="527"/>
                  </a:lnTo>
                  <a:lnTo>
                    <a:pt x="415" y="460"/>
                  </a:lnTo>
                  <a:lnTo>
                    <a:pt x="480" y="397"/>
                  </a:lnTo>
                  <a:lnTo>
                    <a:pt x="549" y="337"/>
                  </a:lnTo>
                  <a:lnTo>
                    <a:pt x="622" y="281"/>
                  </a:lnTo>
                  <a:lnTo>
                    <a:pt x="699" y="230"/>
                  </a:lnTo>
                  <a:lnTo>
                    <a:pt x="776" y="184"/>
                  </a:lnTo>
                  <a:lnTo>
                    <a:pt x="856" y="143"/>
                  </a:lnTo>
                  <a:lnTo>
                    <a:pt x="937" y="107"/>
                  </a:lnTo>
                  <a:lnTo>
                    <a:pt x="1020" y="77"/>
                  </a:lnTo>
                  <a:lnTo>
                    <a:pt x="1104" y="52"/>
                  </a:lnTo>
                  <a:lnTo>
                    <a:pt x="1189" y="31"/>
                  </a:lnTo>
                  <a:lnTo>
                    <a:pt x="1275" y="16"/>
                  </a:lnTo>
                  <a:lnTo>
                    <a:pt x="1360" y="6"/>
                  </a:lnTo>
                  <a:lnTo>
                    <a:pt x="1447" y="0"/>
                  </a:lnTo>
                  <a:lnTo>
                    <a:pt x="1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5" name="Freeform 50">
              <a:extLst>
                <a:ext uri="{FF2B5EF4-FFF2-40B4-BE49-F238E27FC236}">
                  <a16:creationId xmlns:a16="http://schemas.microsoft.com/office/drawing/2014/main" id="{4265531C-2A5D-0F13-35B9-53858240E3CF}"/>
                </a:ext>
              </a:extLst>
            </p:cNvPr>
            <p:cNvSpPr>
              <a:spLocks noEditPoints="1"/>
            </p:cNvSpPr>
            <p:nvPr/>
          </p:nvSpPr>
          <p:spPr bwMode="auto">
            <a:xfrm>
              <a:off x="4024" y="1608"/>
              <a:ext cx="144" cy="143"/>
            </a:xfrm>
            <a:custGeom>
              <a:avLst/>
              <a:gdLst>
                <a:gd name="T0" fmla="*/ 553 w 2578"/>
                <a:gd name="T1" fmla="*/ 1269 h 2577"/>
                <a:gd name="T2" fmla="*/ 492 w 2578"/>
                <a:gd name="T3" fmla="*/ 1318 h 2577"/>
                <a:gd name="T4" fmla="*/ 469 w 2578"/>
                <a:gd name="T5" fmla="*/ 1396 h 2577"/>
                <a:gd name="T6" fmla="*/ 489 w 2578"/>
                <a:gd name="T7" fmla="*/ 1575 h 2577"/>
                <a:gd name="T8" fmla="*/ 555 w 2578"/>
                <a:gd name="T9" fmla="*/ 1745 h 2577"/>
                <a:gd name="T10" fmla="*/ 665 w 2578"/>
                <a:gd name="T11" fmla="*/ 1891 h 2577"/>
                <a:gd name="T12" fmla="*/ 808 w 2578"/>
                <a:gd name="T13" fmla="*/ 2007 h 2577"/>
                <a:gd name="T14" fmla="*/ 973 w 2578"/>
                <a:gd name="T15" fmla="*/ 2082 h 2577"/>
                <a:gd name="T16" fmla="*/ 1154 w 2578"/>
                <a:gd name="T17" fmla="*/ 2109 h 2577"/>
                <a:gd name="T18" fmla="*/ 1230 w 2578"/>
                <a:gd name="T19" fmla="*/ 2099 h 2577"/>
                <a:gd name="T20" fmla="*/ 1295 w 2578"/>
                <a:gd name="T21" fmla="*/ 2051 h 2577"/>
                <a:gd name="T22" fmla="*/ 1320 w 2578"/>
                <a:gd name="T23" fmla="*/ 1972 h 2577"/>
                <a:gd name="T24" fmla="*/ 1298 w 2578"/>
                <a:gd name="T25" fmla="*/ 1890 h 2577"/>
                <a:gd name="T26" fmla="*/ 1236 w 2578"/>
                <a:gd name="T27" fmla="*/ 1839 h 2577"/>
                <a:gd name="T28" fmla="*/ 1122 w 2578"/>
                <a:gd name="T29" fmla="*/ 1820 h 2577"/>
                <a:gd name="T30" fmla="*/ 975 w 2578"/>
                <a:gd name="T31" fmla="*/ 1773 h 2577"/>
                <a:gd name="T32" fmla="*/ 861 w 2578"/>
                <a:gd name="T33" fmla="*/ 1682 h 2577"/>
                <a:gd name="T34" fmla="*/ 785 w 2578"/>
                <a:gd name="T35" fmla="*/ 1555 h 2577"/>
                <a:gd name="T36" fmla="*/ 752 w 2578"/>
                <a:gd name="T37" fmla="*/ 1398 h 2577"/>
                <a:gd name="T38" fmla="*/ 726 w 2578"/>
                <a:gd name="T39" fmla="*/ 1317 h 2577"/>
                <a:gd name="T40" fmla="*/ 663 w 2578"/>
                <a:gd name="T41" fmla="*/ 1268 h 2577"/>
                <a:gd name="T42" fmla="*/ 1288 w 2578"/>
                <a:gd name="T43" fmla="*/ 0 h 2577"/>
                <a:gd name="T44" fmla="*/ 1560 w 2578"/>
                <a:gd name="T45" fmla="*/ 29 h 2577"/>
                <a:gd name="T46" fmla="*/ 1811 w 2578"/>
                <a:gd name="T47" fmla="*/ 112 h 2577"/>
                <a:gd name="T48" fmla="*/ 2037 w 2578"/>
                <a:gd name="T49" fmla="*/ 241 h 2577"/>
                <a:gd name="T50" fmla="*/ 2231 w 2578"/>
                <a:gd name="T51" fmla="*/ 412 h 2577"/>
                <a:gd name="T52" fmla="*/ 2388 w 2578"/>
                <a:gd name="T53" fmla="*/ 618 h 2577"/>
                <a:gd name="T54" fmla="*/ 2501 w 2578"/>
                <a:gd name="T55" fmla="*/ 852 h 2577"/>
                <a:gd name="T56" fmla="*/ 2565 w 2578"/>
                <a:gd name="T57" fmla="*/ 1111 h 2577"/>
                <a:gd name="T58" fmla="*/ 2574 w 2578"/>
                <a:gd name="T59" fmla="*/ 1386 h 2577"/>
                <a:gd name="T60" fmla="*/ 2526 w 2578"/>
                <a:gd name="T61" fmla="*/ 1650 h 2577"/>
                <a:gd name="T62" fmla="*/ 2427 w 2578"/>
                <a:gd name="T63" fmla="*/ 1894 h 2577"/>
                <a:gd name="T64" fmla="*/ 2282 w 2578"/>
                <a:gd name="T65" fmla="*/ 2110 h 2577"/>
                <a:gd name="T66" fmla="*/ 2098 w 2578"/>
                <a:gd name="T67" fmla="*/ 2292 h 2577"/>
                <a:gd name="T68" fmla="*/ 1880 w 2578"/>
                <a:gd name="T69" fmla="*/ 2435 h 2577"/>
                <a:gd name="T70" fmla="*/ 1635 w 2578"/>
                <a:gd name="T71" fmla="*/ 2531 h 2577"/>
                <a:gd name="T72" fmla="*/ 1369 w 2578"/>
                <a:gd name="T73" fmla="*/ 2575 h 2577"/>
                <a:gd name="T74" fmla="*/ 1094 w 2578"/>
                <a:gd name="T75" fmla="*/ 2563 h 2577"/>
                <a:gd name="T76" fmla="*/ 837 w 2578"/>
                <a:gd name="T77" fmla="*/ 2497 h 2577"/>
                <a:gd name="T78" fmla="*/ 604 w 2578"/>
                <a:gd name="T79" fmla="*/ 2381 h 2577"/>
                <a:gd name="T80" fmla="*/ 402 w 2578"/>
                <a:gd name="T81" fmla="*/ 2225 h 2577"/>
                <a:gd name="T82" fmla="*/ 236 w 2578"/>
                <a:gd name="T83" fmla="*/ 2032 h 2577"/>
                <a:gd name="T84" fmla="*/ 109 w 2578"/>
                <a:gd name="T85" fmla="*/ 1808 h 2577"/>
                <a:gd name="T86" fmla="*/ 28 w 2578"/>
                <a:gd name="T87" fmla="*/ 1557 h 2577"/>
                <a:gd name="T88" fmla="*/ 0 w 2578"/>
                <a:gd name="T89" fmla="*/ 1287 h 2577"/>
                <a:gd name="T90" fmla="*/ 30 w 2578"/>
                <a:gd name="T91" fmla="*/ 1017 h 2577"/>
                <a:gd name="T92" fmla="*/ 111 w 2578"/>
                <a:gd name="T93" fmla="*/ 767 h 2577"/>
                <a:gd name="T94" fmla="*/ 241 w 2578"/>
                <a:gd name="T95" fmla="*/ 541 h 2577"/>
                <a:gd name="T96" fmla="*/ 411 w 2578"/>
                <a:gd name="T97" fmla="*/ 347 h 2577"/>
                <a:gd name="T98" fmla="*/ 616 w 2578"/>
                <a:gd name="T99" fmla="*/ 190 h 2577"/>
                <a:gd name="T100" fmla="*/ 851 w 2578"/>
                <a:gd name="T101" fmla="*/ 76 h 2577"/>
                <a:gd name="T102" fmla="*/ 1107 w 2578"/>
                <a:gd name="T103" fmla="*/ 13 h 2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78" h="2577">
                  <a:moveTo>
                    <a:pt x="607" y="1258"/>
                  </a:moveTo>
                  <a:lnTo>
                    <a:pt x="579" y="1261"/>
                  </a:lnTo>
                  <a:lnTo>
                    <a:pt x="553" y="1269"/>
                  </a:lnTo>
                  <a:lnTo>
                    <a:pt x="530" y="1282"/>
                  </a:lnTo>
                  <a:lnTo>
                    <a:pt x="509" y="1299"/>
                  </a:lnTo>
                  <a:lnTo>
                    <a:pt x="492" y="1318"/>
                  </a:lnTo>
                  <a:lnTo>
                    <a:pt x="480" y="1342"/>
                  </a:lnTo>
                  <a:lnTo>
                    <a:pt x="471" y="1368"/>
                  </a:lnTo>
                  <a:lnTo>
                    <a:pt x="469" y="1396"/>
                  </a:lnTo>
                  <a:lnTo>
                    <a:pt x="471" y="1456"/>
                  </a:lnTo>
                  <a:lnTo>
                    <a:pt x="478" y="1514"/>
                  </a:lnTo>
                  <a:lnTo>
                    <a:pt x="489" y="1575"/>
                  </a:lnTo>
                  <a:lnTo>
                    <a:pt x="506" y="1634"/>
                  </a:lnTo>
                  <a:lnTo>
                    <a:pt x="528" y="1690"/>
                  </a:lnTo>
                  <a:lnTo>
                    <a:pt x="555" y="1745"/>
                  </a:lnTo>
                  <a:lnTo>
                    <a:pt x="588" y="1796"/>
                  </a:lnTo>
                  <a:lnTo>
                    <a:pt x="624" y="1845"/>
                  </a:lnTo>
                  <a:lnTo>
                    <a:pt x="665" y="1891"/>
                  </a:lnTo>
                  <a:lnTo>
                    <a:pt x="709" y="1933"/>
                  </a:lnTo>
                  <a:lnTo>
                    <a:pt x="756" y="1972"/>
                  </a:lnTo>
                  <a:lnTo>
                    <a:pt x="808" y="2007"/>
                  </a:lnTo>
                  <a:lnTo>
                    <a:pt x="861" y="2036"/>
                  </a:lnTo>
                  <a:lnTo>
                    <a:pt x="916" y="2061"/>
                  </a:lnTo>
                  <a:lnTo>
                    <a:pt x="973" y="2082"/>
                  </a:lnTo>
                  <a:lnTo>
                    <a:pt x="1033" y="2097"/>
                  </a:lnTo>
                  <a:lnTo>
                    <a:pt x="1093" y="2106"/>
                  </a:lnTo>
                  <a:lnTo>
                    <a:pt x="1154" y="2109"/>
                  </a:lnTo>
                  <a:lnTo>
                    <a:pt x="1172" y="2109"/>
                  </a:lnTo>
                  <a:lnTo>
                    <a:pt x="1202" y="2107"/>
                  </a:lnTo>
                  <a:lnTo>
                    <a:pt x="1230" y="2099"/>
                  </a:lnTo>
                  <a:lnTo>
                    <a:pt x="1255" y="2087"/>
                  </a:lnTo>
                  <a:lnTo>
                    <a:pt x="1277" y="2070"/>
                  </a:lnTo>
                  <a:lnTo>
                    <a:pt x="1295" y="2051"/>
                  </a:lnTo>
                  <a:lnTo>
                    <a:pt x="1308" y="2027"/>
                  </a:lnTo>
                  <a:lnTo>
                    <a:pt x="1317" y="2001"/>
                  </a:lnTo>
                  <a:lnTo>
                    <a:pt x="1320" y="1972"/>
                  </a:lnTo>
                  <a:lnTo>
                    <a:pt x="1318" y="1943"/>
                  </a:lnTo>
                  <a:lnTo>
                    <a:pt x="1310" y="1915"/>
                  </a:lnTo>
                  <a:lnTo>
                    <a:pt x="1298" y="1890"/>
                  </a:lnTo>
                  <a:lnTo>
                    <a:pt x="1281" y="1869"/>
                  </a:lnTo>
                  <a:lnTo>
                    <a:pt x="1260" y="1852"/>
                  </a:lnTo>
                  <a:lnTo>
                    <a:pt x="1236" y="1839"/>
                  </a:lnTo>
                  <a:lnTo>
                    <a:pt x="1208" y="1830"/>
                  </a:lnTo>
                  <a:lnTo>
                    <a:pt x="1177" y="1825"/>
                  </a:lnTo>
                  <a:lnTo>
                    <a:pt x="1122" y="1820"/>
                  </a:lnTo>
                  <a:lnTo>
                    <a:pt x="1069" y="1810"/>
                  </a:lnTo>
                  <a:lnTo>
                    <a:pt x="1021" y="1794"/>
                  </a:lnTo>
                  <a:lnTo>
                    <a:pt x="975" y="1773"/>
                  </a:lnTo>
                  <a:lnTo>
                    <a:pt x="933" y="1747"/>
                  </a:lnTo>
                  <a:lnTo>
                    <a:pt x="895" y="1716"/>
                  </a:lnTo>
                  <a:lnTo>
                    <a:pt x="861" y="1682"/>
                  </a:lnTo>
                  <a:lnTo>
                    <a:pt x="831" y="1643"/>
                  </a:lnTo>
                  <a:lnTo>
                    <a:pt x="805" y="1601"/>
                  </a:lnTo>
                  <a:lnTo>
                    <a:pt x="785" y="1555"/>
                  </a:lnTo>
                  <a:lnTo>
                    <a:pt x="768" y="1506"/>
                  </a:lnTo>
                  <a:lnTo>
                    <a:pt x="757" y="1454"/>
                  </a:lnTo>
                  <a:lnTo>
                    <a:pt x="752" y="1398"/>
                  </a:lnTo>
                  <a:lnTo>
                    <a:pt x="748" y="1368"/>
                  </a:lnTo>
                  <a:lnTo>
                    <a:pt x="740" y="1340"/>
                  </a:lnTo>
                  <a:lnTo>
                    <a:pt x="726" y="1317"/>
                  </a:lnTo>
                  <a:lnTo>
                    <a:pt x="708" y="1296"/>
                  </a:lnTo>
                  <a:lnTo>
                    <a:pt x="687" y="1280"/>
                  </a:lnTo>
                  <a:lnTo>
                    <a:pt x="663" y="1268"/>
                  </a:lnTo>
                  <a:lnTo>
                    <a:pt x="636" y="1260"/>
                  </a:lnTo>
                  <a:lnTo>
                    <a:pt x="607" y="1258"/>
                  </a:lnTo>
                  <a:close/>
                  <a:moveTo>
                    <a:pt x="1288" y="0"/>
                  </a:moveTo>
                  <a:lnTo>
                    <a:pt x="1381" y="4"/>
                  </a:lnTo>
                  <a:lnTo>
                    <a:pt x="1472" y="14"/>
                  </a:lnTo>
                  <a:lnTo>
                    <a:pt x="1560" y="29"/>
                  </a:lnTo>
                  <a:lnTo>
                    <a:pt x="1647" y="51"/>
                  </a:lnTo>
                  <a:lnTo>
                    <a:pt x="1730" y="80"/>
                  </a:lnTo>
                  <a:lnTo>
                    <a:pt x="1811" y="112"/>
                  </a:lnTo>
                  <a:lnTo>
                    <a:pt x="1889" y="150"/>
                  </a:lnTo>
                  <a:lnTo>
                    <a:pt x="1965" y="194"/>
                  </a:lnTo>
                  <a:lnTo>
                    <a:pt x="2037" y="241"/>
                  </a:lnTo>
                  <a:lnTo>
                    <a:pt x="2105" y="294"/>
                  </a:lnTo>
                  <a:lnTo>
                    <a:pt x="2170" y="351"/>
                  </a:lnTo>
                  <a:lnTo>
                    <a:pt x="2231" y="412"/>
                  </a:lnTo>
                  <a:lnTo>
                    <a:pt x="2289" y="476"/>
                  </a:lnTo>
                  <a:lnTo>
                    <a:pt x="2340" y="546"/>
                  </a:lnTo>
                  <a:lnTo>
                    <a:pt x="2388" y="618"/>
                  </a:lnTo>
                  <a:lnTo>
                    <a:pt x="2431" y="693"/>
                  </a:lnTo>
                  <a:lnTo>
                    <a:pt x="2469" y="772"/>
                  </a:lnTo>
                  <a:lnTo>
                    <a:pt x="2501" y="852"/>
                  </a:lnTo>
                  <a:lnTo>
                    <a:pt x="2528" y="936"/>
                  </a:lnTo>
                  <a:lnTo>
                    <a:pt x="2550" y="1022"/>
                  </a:lnTo>
                  <a:lnTo>
                    <a:pt x="2565" y="1111"/>
                  </a:lnTo>
                  <a:lnTo>
                    <a:pt x="2574" y="1201"/>
                  </a:lnTo>
                  <a:lnTo>
                    <a:pt x="2578" y="1293"/>
                  </a:lnTo>
                  <a:lnTo>
                    <a:pt x="2574" y="1386"/>
                  </a:lnTo>
                  <a:lnTo>
                    <a:pt x="2564" y="1476"/>
                  </a:lnTo>
                  <a:lnTo>
                    <a:pt x="2548" y="1565"/>
                  </a:lnTo>
                  <a:lnTo>
                    <a:pt x="2526" y="1650"/>
                  </a:lnTo>
                  <a:lnTo>
                    <a:pt x="2499" y="1734"/>
                  </a:lnTo>
                  <a:lnTo>
                    <a:pt x="2465" y="1816"/>
                  </a:lnTo>
                  <a:lnTo>
                    <a:pt x="2427" y="1894"/>
                  </a:lnTo>
                  <a:lnTo>
                    <a:pt x="2384" y="1970"/>
                  </a:lnTo>
                  <a:lnTo>
                    <a:pt x="2336" y="2041"/>
                  </a:lnTo>
                  <a:lnTo>
                    <a:pt x="2282" y="2110"/>
                  </a:lnTo>
                  <a:lnTo>
                    <a:pt x="2225" y="2175"/>
                  </a:lnTo>
                  <a:lnTo>
                    <a:pt x="2164" y="2236"/>
                  </a:lnTo>
                  <a:lnTo>
                    <a:pt x="2098" y="2292"/>
                  </a:lnTo>
                  <a:lnTo>
                    <a:pt x="2029" y="2344"/>
                  </a:lnTo>
                  <a:lnTo>
                    <a:pt x="1957" y="2392"/>
                  </a:lnTo>
                  <a:lnTo>
                    <a:pt x="1880" y="2435"/>
                  </a:lnTo>
                  <a:lnTo>
                    <a:pt x="1802" y="2472"/>
                  </a:lnTo>
                  <a:lnTo>
                    <a:pt x="1720" y="2504"/>
                  </a:lnTo>
                  <a:lnTo>
                    <a:pt x="1635" y="2531"/>
                  </a:lnTo>
                  <a:lnTo>
                    <a:pt x="1549" y="2552"/>
                  </a:lnTo>
                  <a:lnTo>
                    <a:pt x="1460" y="2567"/>
                  </a:lnTo>
                  <a:lnTo>
                    <a:pt x="1369" y="2575"/>
                  </a:lnTo>
                  <a:lnTo>
                    <a:pt x="1277" y="2577"/>
                  </a:lnTo>
                  <a:lnTo>
                    <a:pt x="1185" y="2573"/>
                  </a:lnTo>
                  <a:lnTo>
                    <a:pt x="1094" y="2563"/>
                  </a:lnTo>
                  <a:lnTo>
                    <a:pt x="1006" y="2546"/>
                  </a:lnTo>
                  <a:lnTo>
                    <a:pt x="920" y="2524"/>
                  </a:lnTo>
                  <a:lnTo>
                    <a:pt x="837" y="2497"/>
                  </a:lnTo>
                  <a:lnTo>
                    <a:pt x="756" y="2463"/>
                  </a:lnTo>
                  <a:lnTo>
                    <a:pt x="679" y="2425"/>
                  </a:lnTo>
                  <a:lnTo>
                    <a:pt x="604" y="2381"/>
                  </a:lnTo>
                  <a:lnTo>
                    <a:pt x="533" y="2334"/>
                  </a:lnTo>
                  <a:lnTo>
                    <a:pt x="466" y="2282"/>
                  </a:lnTo>
                  <a:lnTo>
                    <a:pt x="402" y="2225"/>
                  </a:lnTo>
                  <a:lnTo>
                    <a:pt x="343" y="2165"/>
                  </a:lnTo>
                  <a:lnTo>
                    <a:pt x="287" y="2100"/>
                  </a:lnTo>
                  <a:lnTo>
                    <a:pt x="236" y="2032"/>
                  </a:lnTo>
                  <a:lnTo>
                    <a:pt x="189" y="1960"/>
                  </a:lnTo>
                  <a:lnTo>
                    <a:pt x="147" y="1885"/>
                  </a:lnTo>
                  <a:lnTo>
                    <a:pt x="109" y="1808"/>
                  </a:lnTo>
                  <a:lnTo>
                    <a:pt x="77" y="1726"/>
                  </a:lnTo>
                  <a:lnTo>
                    <a:pt x="50" y="1643"/>
                  </a:lnTo>
                  <a:lnTo>
                    <a:pt x="28" y="1557"/>
                  </a:lnTo>
                  <a:lnTo>
                    <a:pt x="13" y="1469"/>
                  </a:lnTo>
                  <a:lnTo>
                    <a:pt x="3" y="1379"/>
                  </a:lnTo>
                  <a:lnTo>
                    <a:pt x="0" y="1287"/>
                  </a:lnTo>
                  <a:lnTo>
                    <a:pt x="3" y="1195"/>
                  </a:lnTo>
                  <a:lnTo>
                    <a:pt x="13" y="1105"/>
                  </a:lnTo>
                  <a:lnTo>
                    <a:pt x="30" y="1017"/>
                  </a:lnTo>
                  <a:lnTo>
                    <a:pt x="52" y="931"/>
                  </a:lnTo>
                  <a:lnTo>
                    <a:pt x="79" y="847"/>
                  </a:lnTo>
                  <a:lnTo>
                    <a:pt x="111" y="767"/>
                  </a:lnTo>
                  <a:lnTo>
                    <a:pt x="150" y="688"/>
                  </a:lnTo>
                  <a:lnTo>
                    <a:pt x="193" y="613"/>
                  </a:lnTo>
                  <a:lnTo>
                    <a:pt x="241" y="541"/>
                  </a:lnTo>
                  <a:lnTo>
                    <a:pt x="293" y="472"/>
                  </a:lnTo>
                  <a:lnTo>
                    <a:pt x="350" y="407"/>
                  </a:lnTo>
                  <a:lnTo>
                    <a:pt x="411" y="347"/>
                  </a:lnTo>
                  <a:lnTo>
                    <a:pt x="476" y="290"/>
                  </a:lnTo>
                  <a:lnTo>
                    <a:pt x="545" y="238"/>
                  </a:lnTo>
                  <a:lnTo>
                    <a:pt x="616" y="190"/>
                  </a:lnTo>
                  <a:lnTo>
                    <a:pt x="691" y="148"/>
                  </a:lnTo>
                  <a:lnTo>
                    <a:pt x="770" y="109"/>
                  </a:lnTo>
                  <a:lnTo>
                    <a:pt x="851" y="76"/>
                  </a:lnTo>
                  <a:lnTo>
                    <a:pt x="934" y="49"/>
                  </a:lnTo>
                  <a:lnTo>
                    <a:pt x="1019" y="28"/>
                  </a:lnTo>
                  <a:lnTo>
                    <a:pt x="1107" y="13"/>
                  </a:lnTo>
                  <a:lnTo>
                    <a:pt x="1197" y="3"/>
                  </a:lnTo>
                  <a:lnTo>
                    <a:pt x="12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399" name="Group 53">
            <a:extLst>
              <a:ext uri="{FF2B5EF4-FFF2-40B4-BE49-F238E27FC236}">
                <a16:creationId xmlns:a16="http://schemas.microsoft.com/office/drawing/2014/main" id="{AC693163-6F7D-B14A-2943-C80B718C4539}"/>
              </a:ext>
            </a:extLst>
          </p:cNvPr>
          <p:cNvGrpSpPr>
            <a:grpSpLocks noChangeAspect="1"/>
          </p:cNvGrpSpPr>
          <p:nvPr/>
        </p:nvGrpSpPr>
        <p:grpSpPr bwMode="auto">
          <a:xfrm rot="5400000">
            <a:off x="5842323" y="3151385"/>
            <a:ext cx="303213" cy="303213"/>
            <a:chOff x="4013" y="1936"/>
            <a:chExt cx="191" cy="191"/>
          </a:xfrm>
          <a:solidFill>
            <a:schemeClr val="accent2"/>
          </a:solidFill>
        </p:grpSpPr>
        <p:sp>
          <p:nvSpPr>
            <p:cNvPr id="400" name="Freeform 55">
              <a:extLst>
                <a:ext uri="{FF2B5EF4-FFF2-40B4-BE49-F238E27FC236}">
                  <a16:creationId xmlns:a16="http://schemas.microsoft.com/office/drawing/2014/main" id="{9AF4E74D-BB7E-DC28-DE87-24937D857A57}"/>
                </a:ext>
              </a:extLst>
            </p:cNvPr>
            <p:cNvSpPr>
              <a:spLocks noEditPoints="1"/>
            </p:cNvSpPr>
            <p:nvPr/>
          </p:nvSpPr>
          <p:spPr bwMode="auto">
            <a:xfrm>
              <a:off x="4013" y="1936"/>
              <a:ext cx="191" cy="191"/>
            </a:xfrm>
            <a:custGeom>
              <a:avLst/>
              <a:gdLst>
                <a:gd name="T0" fmla="*/ 1225 w 3447"/>
                <a:gd name="T1" fmla="*/ 257 h 3445"/>
                <a:gd name="T2" fmla="*/ 904 w 3447"/>
                <a:gd name="T3" fmla="*/ 374 h 3445"/>
                <a:gd name="T4" fmla="*/ 629 w 3447"/>
                <a:gd name="T5" fmla="*/ 570 h 3445"/>
                <a:gd name="T6" fmla="*/ 416 w 3447"/>
                <a:gd name="T7" fmla="*/ 831 h 3445"/>
                <a:gd name="T8" fmla="*/ 276 w 3447"/>
                <a:gd name="T9" fmla="*/ 1142 h 3445"/>
                <a:gd name="T10" fmla="*/ 226 w 3447"/>
                <a:gd name="T11" fmla="*/ 1491 h 3445"/>
                <a:gd name="T12" fmla="*/ 275 w 3447"/>
                <a:gd name="T13" fmla="*/ 1839 h 3445"/>
                <a:gd name="T14" fmla="*/ 412 w 3447"/>
                <a:gd name="T15" fmla="*/ 2151 h 3445"/>
                <a:gd name="T16" fmla="*/ 620 w 3447"/>
                <a:gd name="T17" fmla="*/ 2410 h 3445"/>
                <a:gd name="T18" fmla="*/ 891 w 3447"/>
                <a:gd name="T19" fmla="*/ 2606 h 3445"/>
                <a:gd name="T20" fmla="*/ 1212 w 3447"/>
                <a:gd name="T21" fmla="*/ 2724 h 3445"/>
                <a:gd name="T22" fmla="*/ 1568 w 3447"/>
                <a:gd name="T23" fmla="*/ 2753 h 3445"/>
                <a:gd name="T24" fmla="*/ 1911 w 3447"/>
                <a:gd name="T25" fmla="*/ 2684 h 3445"/>
                <a:gd name="T26" fmla="*/ 2214 w 3447"/>
                <a:gd name="T27" fmla="*/ 2526 h 3445"/>
                <a:gd name="T28" fmla="*/ 2462 w 3447"/>
                <a:gd name="T29" fmla="*/ 2297 h 3445"/>
                <a:gd name="T30" fmla="*/ 2642 w 3447"/>
                <a:gd name="T31" fmla="*/ 2009 h 3445"/>
                <a:gd name="T32" fmla="*/ 2739 w 3447"/>
                <a:gd name="T33" fmla="*/ 1676 h 3445"/>
                <a:gd name="T34" fmla="*/ 2740 w 3447"/>
                <a:gd name="T35" fmla="*/ 1318 h 3445"/>
                <a:gd name="T36" fmla="*/ 2645 w 3447"/>
                <a:gd name="T37" fmla="*/ 986 h 3445"/>
                <a:gd name="T38" fmla="*/ 2468 w 3447"/>
                <a:gd name="T39" fmla="*/ 697 h 3445"/>
                <a:gd name="T40" fmla="*/ 2222 w 3447"/>
                <a:gd name="T41" fmla="*/ 467 h 3445"/>
                <a:gd name="T42" fmla="*/ 1922 w 3447"/>
                <a:gd name="T43" fmla="*/ 307 h 3445"/>
                <a:gd name="T44" fmla="*/ 1579 w 3447"/>
                <a:gd name="T45" fmla="*/ 234 h 3445"/>
                <a:gd name="T46" fmla="*/ 1705 w 3447"/>
                <a:gd name="T47" fmla="*/ 14 h 3445"/>
                <a:gd name="T48" fmla="*/ 2040 w 3447"/>
                <a:gd name="T49" fmla="*/ 103 h 3445"/>
                <a:gd name="T50" fmla="*/ 2351 w 3447"/>
                <a:gd name="T51" fmla="*/ 271 h 3445"/>
                <a:gd name="T52" fmla="*/ 2619 w 3447"/>
                <a:gd name="T53" fmla="*/ 512 h 3445"/>
                <a:gd name="T54" fmla="*/ 2815 w 3447"/>
                <a:gd name="T55" fmla="*/ 797 h 3445"/>
                <a:gd name="T56" fmla="*/ 2939 w 3447"/>
                <a:gd name="T57" fmla="*/ 1118 h 3445"/>
                <a:gd name="T58" fmla="*/ 2986 w 3447"/>
                <a:gd name="T59" fmla="*/ 1456 h 3445"/>
                <a:gd name="T60" fmla="*/ 2954 w 3447"/>
                <a:gd name="T61" fmla="*/ 1801 h 3445"/>
                <a:gd name="T62" fmla="*/ 2841 w 3447"/>
                <a:gd name="T63" fmla="*/ 2135 h 3445"/>
                <a:gd name="T64" fmla="*/ 2643 w 3447"/>
                <a:gd name="T65" fmla="*/ 2446 h 3445"/>
                <a:gd name="T66" fmla="*/ 3130 w 3447"/>
                <a:gd name="T67" fmla="*/ 3000 h 3445"/>
                <a:gd name="T68" fmla="*/ 3442 w 3447"/>
                <a:gd name="T69" fmla="*/ 3298 h 3445"/>
                <a:gd name="T70" fmla="*/ 3436 w 3447"/>
                <a:gd name="T71" fmla="*/ 3383 h 3445"/>
                <a:gd name="T72" fmla="*/ 3367 w 3447"/>
                <a:gd name="T73" fmla="*/ 3440 h 3445"/>
                <a:gd name="T74" fmla="*/ 3264 w 3447"/>
                <a:gd name="T75" fmla="*/ 3427 h 3445"/>
                <a:gd name="T76" fmla="*/ 2409 w 3447"/>
                <a:gd name="T77" fmla="*/ 2675 h 3445"/>
                <a:gd name="T78" fmla="*/ 2066 w 3447"/>
                <a:gd name="T79" fmla="*/ 2873 h 3445"/>
                <a:gd name="T80" fmla="*/ 1704 w 3447"/>
                <a:gd name="T81" fmla="*/ 2974 h 3445"/>
                <a:gd name="T82" fmla="*/ 1323 w 3447"/>
                <a:gd name="T83" fmla="*/ 2976 h 3445"/>
                <a:gd name="T84" fmla="*/ 947 w 3447"/>
                <a:gd name="T85" fmla="*/ 2884 h 3445"/>
                <a:gd name="T86" fmla="*/ 629 w 3447"/>
                <a:gd name="T87" fmla="*/ 2715 h 3445"/>
                <a:gd name="T88" fmla="*/ 365 w 3447"/>
                <a:gd name="T89" fmla="*/ 2471 h 3445"/>
                <a:gd name="T90" fmla="*/ 160 w 3447"/>
                <a:gd name="T91" fmla="*/ 2165 h 3445"/>
                <a:gd name="T92" fmla="*/ 39 w 3447"/>
                <a:gd name="T93" fmla="*/ 1833 h 3445"/>
                <a:gd name="T94" fmla="*/ 0 w 3447"/>
                <a:gd name="T95" fmla="*/ 1488 h 3445"/>
                <a:gd name="T96" fmla="*/ 41 w 3447"/>
                <a:gd name="T97" fmla="*/ 1146 h 3445"/>
                <a:gd name="T98" fmla="*/ 160 w 3447"/>
                <a:gd name="T99" fmla="*/ 820 h 3445"/>
                <a:gd name="T100" fmla="*/ 355 w 3447"/>
                <a:gd name="T101" fmla="*/ 527 h 3445"/>
                <a:gd name="T102" fmla="*/ 622 w 3447"/>
                <a:gd name="T103" fmla="*/ 281 h 3445"/>
                <a:gd name="T104" fmla="*/ 937 w 3447"/>
                <a:gd name="T105" fmla="*/ 107 h 3445"/>
                <a:gd name="T106" fmla="*/ 1275 w 3447"/>
                <a:gd name="T107" fmla="*/ 16 h 3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47" h="3445">
                  <a:moveTo>
                    <a:pt x="1488" y="230"/>
                  </a:moveTo>
                  <a:lnTo>
                    <a:pt x="1399" y="233"/>
                  </a:lnTo>
                  <a:lnTo>
                    <a:pt x="1311" y="242"/>
                  </a:lnTo>
                  <a:lnTo>
                    <a:pt x="1225" y="257"/>
                  </a:lnTo>
                  <a:lnTo>
                    <a:pt x="1142" y="278"/>
                  </a:lnTo>
                  <a:lnTo>
                    <a:pt x="1060" y="305"/>
                  </a:lnTo>
                  <a:lnTo>
                    <a:pt x="980" y="337"/>
                  </a:lnTo>
                  <a:lnTo>
                    <a:pt x="904" y="374"/>
                  </a:lnTo>
                  <a:lnTo>
                    <a:pt x="830" y="416"/>
                  </a:lnTo>
                  <a:lnTo>
                    <a:pt x="760" y="463"/>
                  </a:lnTo>
                  <a:lnTo>
                    <a:pt x="693" y="515"/>
                  </a:lnTo>
                  <a:lnTo>
                    <a:pt x="629" y="570"/>
                  </a:lnTo>
                  <a:lnTo>
                    <a:pt x="570" y="630"/>
                  </a:lnTo>
                  <a:lnTo>
                    <a:pt x="514" y="693"/>
                  </a:lnTo>
                  <a:lnTo>
                    <a:pt x="463" y="760"/>
                  </a:lnTo>
                  <a:lnTo>
                    <a:pt x="416" y="831"/>
                  </a:lnTo>
                  <a:lnTo>
                    <a:pt x="373" y="904"/>
                  </a:lnTo>
                  <a:lnTo>
                    <a:pt x="336" y="981"/>
                  </a:lnTo>
                  <a:lnTo>
                    <a:pt x="304" y="1060"/>
                  </a:lnTo>
                  <a:lnTo>
                    <a:pt x="276" y="1142"/>
                  </a:lnTo>
                  <a:lnTo>
                    <a:pt x="254" y="1227"/>
                  </a:lnTo>
                  <a:lnTo>
                    <a:pt x="239" y="1313"/>
                  </a:lnTo>
                  <a:lnTo>
                    <a:pt x="229" y="1401"/>
                  </a:lnTo>
                  <a:lnTo>
                    <a:pt x="226" y="1491"/>
                  </a:lnTo>
                  <a:lnTo>
                    <a:pt x="229" y="1581"/>
                  </a:lnTo>
                  <a:lnTo>
                    <a:pt x="239" y="1669"/>
                  </a:lnTo>
                  <a:lnTo>
                    <a:pt x="254" y="1756"/>
                  </a:lnTo>
                  <a:lnTo>
                    <a:pt x="275" y="1839"/>
                  </a:lnTo>
                  <a:lnTo>
                    <a:pt x="302" y="1921"/>
                  </a:lnTo>
                  <a:lnTo>
                    <a:pt x="333" y="2001"/>
                  </a:lnTo>
                  <a:lnTo>
                    <a:pt x="370" y="2077"/>
                  </a:lnTo>
                  <a:lnTo>
                    <a:pt x="412" y="2151"/>
                  </a:lnTo>
                  <a:lnTo>
                    <a:pt x="457" y="2221"/>
                  </a:lnTo>
                  <a:lnTo>
                    <a:pt x="507" y="2288"/>
                  </a:lnTo>
                  <a:lnTo>
                    <a:pt x="562" y="2351"/>
                  </a:lnTo>
                  <a:lnTo>
                    <a:pt x="620" y="2410"/>
                  </a:lnTo>
                  <a:lnTo>
                    <a:pt x="683" y="2466"/>
                  </a:lnTo>
                  <a:lnTo>
                    <a:pt x="749" y="2517"/>
                  </a:lnTo>
                  <a:lnTo>
                    <a:pt x="819" y="2564"/>
                  </a:lnTo>
                  <a:lnTo>
                    <a:pt x="891" y="2606"/>
                  </a:lnTo>
                  <a:lnTo>
                    <a:pt x="968" y="2644"/>
                  </a:lnTo>
                  <a:lnTo>
                    <a:pt x="1046" y="2675"/>
                  </a:lnTo>
                  <a:lnTo>
                    <a:pt x="1128" y="2702"/>
                  </a:lnTo>
                  <a:lnTo>
                    <a:pt x="1212" y="2724"/>
                  </a:lnTo>
                  <a:lnTo>
                    <a:pt x="1299" y="2741"/>
                  </a:lnTo>
                  <a:lnTo>
                    <a:pt x="1387" y="2751"/>
                  </a:lnTo>
                  <a:lnTo>
                    <a:pt x="1477" y="2755"/>
                  </a:lnTo>
                  <a:lnTo>
                    <a:pt x="1568" y="2753"/>
                  </a:lnTo>
                  <a:lnTo>
                    <a:pt x="1657" y="2744"/>
                  </a:lnTo>
                  <a:lnTo>
                    <a:pt x="1744" y="2730"/>
                  </a:lnTo>
                  <a:lnTo>
                    <a:pt x="1829" y="2710"/>
                  </a:lnTo>
                  <a:lnTo>
                    <a:pt x="1911" y="2684"/>
                  </a:lnTo>
                  <a:lnTo>
                    <a:pt x="1991" y="2652"/>
                  </a:lnTo>
                  <a:lnTo>
                    <a:pt x="2068" y="2616"/>
                  </a:lnTo>
                  <a:lnTo>
                    <a:pt x="2143" y="2574"/>
                  </a:lnTo>
                  <a:lnTo>
                    <a:pt x="2214" y="2526"/>
                  </a:lnTo>
                  <a:lnTo>
                    <a:pt x="2282" y="2475"/>
                  </a:lnTo>
                  <a:lnTo>
                    <a:pt x="2346" y="2421"/>
                  </a:lnTo>
                  <a:lnTo>
                    <a:pt x="2407" y="2361"/>
                  </a:lnTo>
                  <a:lnTo>
                    <a:pt x="2462" y="2297"/>
                  </a:lnTo>
                  <a:lnTo>
                    <a:pt x="2515" y="2230"/>
                  </a:lnTo>
                  <a:lnTo>
                    <a:pt x="2562" y="2160"/>
                  </a:lnTo>
                  <a:lnTo>
                    <a:pt x="2605" y="2086"/>
                  </a:lnTo>
                  <a:lnTo>
                    <a:pt x="2642" y="2009"/>
                  </a:lnTo>
                  <a:lnTo>
                    <a:pt x="2675" y="1930"/>
                  </a:lnTo>
                  <a:lnTo>
                    <a:pt x="2702" y="1847"/>
                  </a:lnTo>
                  <a:lnTo>
                    <a:pt x="2723" y="1763"/>
                  </a:lnTo>
                  <a:lnTo>
                    <a:pt x="2739" y="1676"/>
                  </a:lnTo>
                  <a:lnTo>
                    <a:pt x="2748" y="1587"/>
                  </a:lnTo>
                  <a:lnTo>
                    <a:pt x="2752" y="1497"/>
                  </a:lnTo>
                  <a:lnTo>
                    <a:pt x="2749" y="1407"/>
                  </a:lnTo>
                  <a:lnTo>
                    <a:pt x="2740" y="1318"/>
                  </a:lnTo>
                  <a:lnTo>
                    <a:pt x="2725" y="1232"/>
                  </a:lnTo>
                  <a:lnTo>
                    <a:pt x="2704" y="1147"/>
                  </a:lnTo>
                  <a:lnTo>
                    <a:pt x="2677" y="1066"/>
                  </a:lnTo>
                  <a:lnTo>
                    <a:pt x="2645" y="986"/>
                  </a:lnTo>
                  <a:lnTo>
                    <a:pt x="2608" y="908"/>
                  </a:lnTo>
                  <a:lnTo>
                    <a:pt x="2566" y="835"/>
                  </a:lnTo>
                  <a:lnTo>
                    <a:pt x="2520" y="764"/>
                  </a:lnTo>
                  <a:lnTo>
                    <a:pt x="2468" y="697"/>
                  </a:lnTo>
                  <a:lnTo>
                    <a:pt x="2413" y="633"/>
                  </a:lnTo>
                  <a:lnTo>
                    <a:pt x="2353" y="573"/>
                  </a:lnTo>
                  <a:lnTo>
                    <a:pt x="2289" y="518"/>
                  </a:lnTo>
                  <a:lnTo>
                    <a:pt x="2222" y="467"/>
                  </a:lnTo>
                  <a:lnTo>
                    <a:pt x="2151" y="419"/>
                  </a:lnTo>
                  <a:lnTo>
                    <a:pt x="2078" y="377"/>
                  </a:lnTo>
                  <a:lnTo>
                    <a:pt x="2001" y="340"/>
                  </a:lnTo>
                  <a:lnTo>
                    <a:pt x="1922" y="307"/>
                  </a:lnTo>
                  <a:lnTo>
                    <a:pt x="1839" y="280"/>
                  </a:lnTo>
                  <a:lnTo>
                    <a:pt x="1754" y="259"/>
                  </a:lnTo>
                  <a:lnTo>
                    <a:pt x="1667" y="243"/>
                  </a:lnTo>
                  <a:lnTo>
                    <a:pt x="1579" y="234"/>
                  </a:lnTo>
                  <a:lnTo>
                    <a:pt x="1488" y="230"/>
                  </a:lnTo>
                  <a:close/>
                  <a:moveTo>
                    <a:pt x="1533" y="0"/>
                  </a:moveTo>
                  <a:lnTo>
                    <a:pt x="1619" y="5"/>
                  </a:lnTo>
                  <a:lnTo>
                    <a:pt x="1705" y="14"/>
                  </a:lnTo>
                  <a:lnTo>
                    <a:pt x="1791" y="30"/>
                  </a:lnTo>
                  <a:lnTo>
                    <a:pt x="1875" y="49"/>
                  </a:lnTo>
                  <a:lnTo>
                    <a:pt x="1958" y="74"/>
                  </a:lnTo>
                  <a:lnTo>
                    <a:pt x="2040" y="103"/>
                  </a:lnTo>
                  <a:lnTo>
                    <a:pt x="2121" y="138"/>
                  </a:lnTo>
                  <a:lnTo>
                    <a:pt x="2199" y="176"/>
                  </a:lnTo>
                  <a:lnTo>
                    <a:pt x="2277" y="221"/>
                  </a:lnTo>
                  <a:lnTo>
                    <a:pt x="2351" y="271"/>
                  </a:lnTo>
                  <a:lnTo>
                    <a:pt x="2423" y="324"/>
                  </a:lnTo>
                  <a:lnTo>
                    <a:pt x="2493" y="383"/>
                  </a:lnTo>
                  <a:lnTo>
                    <a:pt x="2560" y="447"/>
                  </a:lnTo>
                  <a:lnTo>
                    <a:pt x="2619" y="512"/>
                  </a:lnTo>
                  <a:lnTo>
                    <a:pt x="2675" y="579"/>
                  </a:lnTo>
                  <a:lnTo>
                    <a:pt x="2726" y="650"/>
                  </a:lnTo>
                  <a:lnTo>
                    <a:pt x="2773" y="722"/>
                  </a:lnTo>
                  <a:lnTo>
                    <a:pt x="2815" y="797"/>
                  </a:lnTo>
                  <a:lnTo>
                    <a:pt x="2853" y="875"/>
                  </a:lnTo>
                  <a:lnTo>
                    <a:pt x="2886" y="955"/>
                  </a:lnTo>
                  <a:lnTo>
                    <a:pt x="2915" y="1035"/>
                  </a:lnTo>
                  <a:lnTo>
                    <a:pt x="2939" y="1118"/>
                  </a:lnTo>
                  <a:lnTo>
                    <a:pt x="2957" y="1201"/>
                  </a:lnTo>
                  <a:lnTo>
                    <a:pt x="2972" y="1285"/>
                  </a:lnTo>
                  <a:lnTo>
                    <a:pt x="2982" y="1371"/>
                  </a:lnTo>
                  <a:lnTo>
                    <a:pt x="2986" y="1456"/>
                  </a:lnTo>
                  <a:lnTo>
                    <a:pt x="2986" y="1543"/>
                  </a:lnTo>
                  <a:lnTo>
                    <a:pt x="2981" y="1629"/>
                  </a:lnTo>
                  <a:lnTo>
                    <a:pt x="2970" y="1715"/>
                  </a:lnTo>
                  <a:lnTo>
                    <a:pt x="2954" y="1801"/>
                  </a:lnTo>
                  <a:lnTo>
                    <a:pt x="2934" y="1886"/>
                  </a:lnTo>
                  <a:lnTo>
                    <a:pt x="2908" y="1970"/>
                  </a:lnTo>
                  <a:lnTo>
                    <a:pt x="2878" y="2053"/>
                  </a:lnTo>
                  <a:lnTo>
                    <a:pt x="2841" y="2135"/>
                  </a:lnTo>
                  <a:lnTo>
                    <a:pt x="2800" y="2215"/>
                  </a:lnTo>
                  <a:lnTo>
                    <a:pt x="2753" y="2295"/>
                  </a:lnTo>
                  <a:lnTo>
                    <a:pt x="2701" y="2371"/>
                  </a:lnTo>
                  <a:lnTo>
                    <a:pt x="2643" y="2446"/>
                  </a:lnTo>
                  <a:lnTo>
                    <a:pt x="2580" y="2519"/>
                  </a:lnTo>
                  <a:lnTo>
                    <a:pt x="2720" y="2641"/>
                  </a:lnTo>
                  <a:lnTo>
                    <a:pt x="2857" y="2761"/>
                  </a:lnTo>
                  <a:lnTo>
                    <a:pt x="3130" y="3000"/>
                  </a:lnTo>
                  <a:lnTo>
                    <a:pt x="3402" y="3239"/>
                  </a:lnTo>
                  <a:lnTo>
                    <a:pt x="3419" y="3257"/>
                  </a:lnTo>
                  <a:lnTo>
                    <a:pt x="3433" y="3277"/>
                  </a:lnTo>
                  <a:lnTo>
                    <a:pt x="3442" y="3298"/>
                  </a:lnTo>
                  <a:lnTo>
                    <a:pt x="3447" y="3320"/>
                  </a:lnTo>
                  <a:lnTo>
                    <a:pt x="3447" y="3342"/>
                  </a:lnTo>
                  <a:lnTo>
                    <a:pt x="3443" y="3363"/>
                  </a:lnTo>
                  <a:lnTo>
                    <a:pt x="3436" y="3383"/>
                  </a:lnTo>
                  <a:lnTo>
                    <a:pt x="3425" y="3401"/>
                  </a:lnTo>
                  <a:lnTo>
                    <a:pt x="3409" y="3417"/>
                  </a:lnTo>
                  <a:lnTo>
                    <a:pt x="3390" y="3429"/>
                  </a:lnTo>
                  <a:lnTo>
                    <a:pt x="3367" y="3440"/>
                  </a:lnTo>
                  <a:lnTo>
                    <a:pt x="3340" y="3445"/>
                  </a:lnTo>
                  <a:lnTo>
                    <a:pt x="3314" y="3445"/>
                  </a:lnTo>
                  <a:lnTo>
                    <a:pt x="3288" y="3439"/>
                  </a:lnTo>
                  <a:lnTo>
                    <a:pt x="3264" y="3427"/>
                  </a:lnTo>
                  <a:lnTo>
                    <a:pt x="3241" y="3409"/>
                  </a:lnTo>
                  <a:lnTo>
                    <a:pt x="2784" y="3006"/>
                  </a:lnTo>
                  <a:lnTo>
                    <a:pt x="2597" y="2842"/>
                  </a:lnTo>
                  <a:lnTo>
                    <a:pt x="2409" y="2675"/>
                  </a:lnTo>
                  <a:lnTo>
                    <a:pt x="2325" y="2734"/>
                  </a:lnTo>
                  <a:lnTo>
                    <a:pt x="2240" y="2786"/>
                  </a:lnTo>
                  <a:lnTo>
                    <a:pt x="2153" y="2832"/>
                  </a:lnTo>
                  <a:lnTo>
                    <a:pt x="2066" y="2873"/>
                  </a:lnTo>
                  <a:lnTo>
                    <a:pt x="1977" y="2908"/>
                  </a:lnTo>
                  <a:lnTo>
                    <a:pt x="1887" y="2936"/>
                  </a:lnTo>
                  <a:lnTo>
                    <a:pt x="1796" y="2958"/>
                  </a:lnTo>
                  <a:lnTo>
                    <a:pt x="1704" y="2974"/>
                  </a:lnTo>
                  <a:lnTo>
                    <a:pt x="1610" y="2984"/>
                  </a:lnTo>
                  <a:lnTo>
                    <a:pt x="1515" y="2987"/>
                  </a:lnTo>
                  <a:lnTo>
                    <a:pt x="1419" y="2985"/>
                  </a:lnTo>
                  <a:lnTo>
                    <a:pt x="1323" y="2976"/>
                  </a:lnTo>
                  <a:lnTo>
                    <a:pt x="1224" y="2961"/>
                  </a:lnTo>
                  <a:lnTo>
                    <a:pt x="1125" y="2939"/>
                  </a:lnTo>
                  <a:lnTo>
                    <a:pt x="1034" y="2914"/>
                  </a:lnTo>
                  <a:lnTo>
                    <a:pt x="947" y="2884"/>
                  </a:lnTo>
                  <a:lnTo>
                    <a:pt x="863" y="2848"/>
                  </a:lnTo>
                  <a:lnTo>
                    <a:pt x="781" y="2808"/>
                  </a:lnTo>
                  <a:lnTo>
                    <a:pt x="704" y="2764"/>
                  </a:lnTo>
                  <a:lnTo>
                    <a:pt x="629" y="2715"/>
                  </a:lnTo>
                  <a:lnTo>
                    <a:pt x="558" y="2661"/>
                  </a:lnTo>
                  <a:lnTo>
                    <a:pt x="491" y="2602"/>
                  </a:lnTo>
                  <a:lnTo>
                    <a:pt x="426" y="2539"/>
                  </a:lnTo>
                  <a:lnTo>
                    <a:pt x="365" y="2471"/>
                  </a:lnTo>
                  <a:lnTo>
                    <a:pt x="307" y="2399"/>
                  </a:lnTo>
                  <a:lnTo>
                    <a:pt x="252" y="2322"/>
                  </a:lnTo>
                  <a:lnTo>
                    <a:pt x="204" y="2245"/>
                  </a:lnTo>
                  <a:lnTo>
                    <a:pt x="160" y="2165"/>
                  </a:lnTo>
                  <a:lnTo>
                    <a:pt x="123" y="2083"/>
                  </a:lnTo>
                  <a:lnTo>
                    <a:pt x="89" y="2002"/>
                  </a:lnTo>
                  <a:lnTo>
                    <a:pt x="62" y="1918"/>
                  </a:lnTo>
                  <a:lnTo>
                    <a:pt x="39" y="1833"/>
                  </a:lnTo>
                  <a:lnTo>
                    <a:pt x="22" y="1747"/>
                  </a:lnTo>
                  <a:lnTo>
                    <a:pt x="9" y="1661"/>
                  </a:lnTo>
                  <a:lnTo>
                    <a:pt x="2" y="1575"/>
                  </a:lnTo>
                  <a:lnTo>
                    <a:pt x="0" y="1488"/>
                  </a:lnTo>
                  <a:lnTo>
                    <a:pt x="3" y="1402"/>
                  </a:lnTo>
                  <a:lnTo>
                    <a:pt x="10" y="1316"/>
                  </a:lnTo>
                  <a:lnTo>
                    <a:pt x="23" y="1230"/>
                  </a:lnTo>
                  <a:lnTo>
                    <a:pt x="41" y="1146"/>
                  </a:lnTo>
                  <a:lnTo>
                    <a:pt x="64" y="1062"/>
                  </a:lnTo>
                  <a:lnTo>
                    <a:pt x="91" y="980"/>
                  </a:lnTo>
                  <a:lnTo>
                    <a:pt x="123" y="899"/>
                  </a:lnTo>
                  <a:lnTo>
                    <a:pt x="160" y="820"/>
                  </a:lnTo>
                  <a:lnTo>
                    <a:pt x="201" y="744"/>
                  </a:lnTo>
                  <a:lnTo>
                    <a:pt x="248" y="669"/>
                  </a:lnTo>
                  <a:lnTo>
                    <a:pt x="298" y="597"/>
                  </a:lnTo>
                  <a:lnTo>
                    <a:pt x="355" y="527"/>
                  </a:lnTo>
                  <a:lnTo>
                    <a:pt x="415" y="460"/>
                  </a:lnTo>
                  <a:lnTo>
                    <a:pt x="480" y="397"/>
                  </a:lnTo>
                  <a:lnTo>
                    <a:pt x="549" y="337"/>
                  </a:lnTo>
                  <a:lnTo>
                    <a:pt x="622" y="281"/>
                  </a:lnTo>
                  <a:lnTo>
                    <a:pt x="699" y="230"/>
                  </a:lnTo>
                  <a:lnTo>
                    <a:pt x="776" y="184"/>
                  </a:lnTo>
                  <a:lnTo>
                    <a:pt x="856" y="143"/>
                  </a:lnTo>
                  <a:lnTo>
                    <a:pt x="937" y="107"/>
                  </a:lnTo>
                  <a:lnTo>
                    <a:pt x="1020" y="77"/>
                  </a:lnTo>
                  <a:lnTo>
                    <a:pt x="1104" y="52"/>
                  </a:lnTo>
                  <a:lnTo>
                    <a:pt x="1189" y="31"/>
                  </a:lnTo>
                  <a:lnTo>
                    <a:pt x="1275" y="16"/>
                  </a:lnTo>
                  <a:lnTo>
                    <a:pt x="1360" y="6"/>
                  </a:lnTo>
                  <a:lnTo>
                    <a:pt x="1447" y="0"/>
                  </a:lnTo>
                  <a:lnTo>
                    <a:pt x="1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dirty="0"/>
            </a:p>
          </p:txBody>
        </p:sp>
        <p:sp>
          <p:nvSpPr>
            <p:cNvPr id="401" name="Freeform 56">
              <a:extLst>
                <a:ext uri="{FF2B5EF4-FFF2-40B4-BE49-F238E27FC236}">
                  <a16:creationId xmlns:a16="http://schemas.microsoft.com/office/drawing/2014/main" id="{789443EF-0CB1-875D-CB1B-8124123DD961}"/>
                </a:ext>
              </a:extLst>
            </p:cNvPr>
            <p:cNvSpPr>
              <a:spLocks/>
            </p:cNvSpPr>
            <p:nvPr/>
          </p:nvSpPr>
          <p:spPr bwMode="auto">
            <a:xfrm>
              <a:off x="4051" y="2017"/>
              <a:ext cx="46" cy="46"/>
            </a:xfrm>
            <a:custGeom>
              <a:avLst/>
              <a:gdLst>
                <a:gd name="T0" fmla="*/ 163 w 834"/>
                <a:gd name="T1" fmla="*/ 3 h 835"/>
                <a:gd name="T2" fmla="*/ 214 w 834"/>
                <a:gd name="T3" fmla="*/ 22 h 835"/>
                <a:gd name="T4" fmla="*/ 251 w 834"/>
                <a:gd name="T5" fmla="*/ 58 h 835"/>
                <a:gd name="T6" fmla="*/ 273 w 834"/>
                <a:gd name="T7" fmla="*/ 108 h 835"/>
                <a:gd name="T8" fmla="*/ 283 w 834"/>
                <a:gd name="T9" fmla="*/ 192 h 835"/>
                <a:gd name="T10" fmla="*/ 309 w 834"/>
                <a:gd name="T11" fmla="*/ 292 h 835"/>
                <a:gd name="T12" fmla="*/ 354 w 834"/>
                <a:gd name="T13" fmla="*/ 379 h 835"/>
                <a:gd name="T14" fmla="*/ 417 w 834"/>
                <a:gd name="T15" fmla="*/ 450 h 835"/>
                <a:gd name="T16" fmla="*/ 496 w 834"/>
                <a:gd name="T17" fmla="*/ 505 h 835"/>
                <a:gd name="T18" fmla="*/ 589 w 834"/>
                <a:gd name="T19" fmla="*/ 541 h 835"/>
                <a:gd name="T20" fmla="*/ 693 w 834"/>
                <a:gd name="T21" fmla="*/ 557 h 835"/>
                <a:gd name="T22" fmla="*/ 751 w 834"/>
                <a:gd name="T23" fmla="*/ 569 h 835"/>
                <a:gd name="T24" fmla="*/ 796 w 834"/>
                <a:gd name="T25" fmla="*/ 600 h 835"/>
                <a:gd name="T26" fmla="*/ 824 w 834"/>
                <a:gd name="T27" fmla="*/ 645 h 835"/>
                <a:gd name="T28" fmla="*/ 834 w 834"/>
                <a:gd name="T29" fmla="*/ 700 h 835"/>
                <a:gd name="T30" fmla="*/ 822 w 834"/>
                <a:gd name="T31" fmla="*/ 753 h 835"/>
                <a:gd name="T32" fmla="*/ 792 w 834"/>
                <a:gd name="T33" fmla="*/ 796 h 835"/>
                <a:gd name="T34" fmla="*/ 746 w 834"/>
                <a:gd name="T35" fmla="*/ 825 h 835"/>
                <a:gd name="T36" fmla="*/ 688 w 834"/>
                <a:gd name="T37" fmla="*/ 835 h 835"/>
                <a:gd name="T38" fmla="*/ 607 w 834"/>
                <a:gd name="T39" fmla="*/ 831 h 835"/>
                <a:gd name="T40" fmla="*/ 483 w 834"/>
                <a:gd name="T41" fmla="*/ 804 h 835"/>
                <a:gd name="T42" fmla="*/ 365 w 834"/>
                <a:gd name="T43" fmla="*/ 753 h 835"/>
                <a:gd name="T44" fmla="*/ 260 w 834"/>
                <a:gd name="T45" fmla="*/ 682 h 835"/>
                <a:gd name="T46" fmla="*/ 168 w 834"/>
                <a:gd name="T47" fmla="*/ 594 h 835"/>
                <a:gd name="T48" fmla="*/ 93 w 834"/>
                <a:gd name="T49" fmla="*/ 491 h 835"/>
                <a:gd name="T50" fmla="*/ 39 w 834"/>
                <a:gd name="T51" fmla="*/ 376 h 835"/>
                <a:gd name="T52" fmla="*/ 8 w 834"/>
                <a:gd name="T53" fmla="*/ 252 h 835"/>
                <a:gd name="T54" fmla="*/ 0 w 834"/>
                <a:gd name="T55" fmla="*/ 136 h 835"/>
                <a:gd name="T56" fmla="*/ 10 w 834"/>
                <a:gd name="T57" fmla="*/ 83 h 835"/>
                <a:gd name="T58" fmla="*/ 40 w 834"/>
                <a:gd name="T59" fmla="*/ 40 h 835"/>
                <a:gd name="T60" fmla="*/ 83 w 834"/>
                <a:gd name="T61" fmla="*/ 11 h 835"/>
                <a:gd name="T62" fmla="*/ 135 w 834"/>
                <a:gd name="T6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4" h="835">
                  <a:moveTo>
                    <a:pt x="135" y="0"/>
                  </a:moveTo>
                  <a:lnTo>
                    <a:pt x="163" y="3"/>
                  </a:lnTo>
                  <a:lnTo>
                    <a:pt x="191" y="10"/>
                  </a:lnTo>
                  <a:lnTo>
                    <a:pt x="214" y="22"/>
                  </a:lnTo>
                  <a:lnTo>
                    <a:pt x="235" y="38"/>
                  </a:lnTo>
                  <a:lnTo>
                    <a:pt x="251" y="58"/>
                  </a:lnTo>
                  <a:lnTo>
                    <a:pt x="265" y="82"/>
                  </a:lnTo>
                  <a:lnTo>
                    <a:pt x="273" y="108"/>
                  </a:lnTo>
                  <a:lnTo>
                    <a:pt x="277" y="138"/>
                  </a:lnTo>
                  <a:lnTo>
                    <a:pt x="283" y="192"/>
                  </a:lnTo>
                  <a:lnTo>
                    <a:pt x="293" y="243"/>
                  </a:lnTo>
                  <a:lnTo>
                    <a:pt x="309" y="292"/>
                  </a:lnTo>
                  <a:lnTo>
                    <a:pt x="329" y="337"/>
                  </a:lnTo>
                  <a:lnTo>
                    <a:pt x="354" y="379"/>
                  </a:lnTo>
                  <a:lnTo>
                    <a:pt x="383" y="416"/>
                  </a:lnTo>
                  <a:lnTo>
                    <a:pt x="417" y="450"/>
                  </a:lnTo>
                  <a:lnTo>
                    <a:pt x="454" y="479"/>
                  </a:lnTo>
                  <a:lnTo>
                    <a:pt x="496" y="505"/>
                  </a:lnTo>
                  <a:lnTo>
                    <a:pt x="540" y="525"/>
                  </a:lnTo>
                  <a:lnTo>
                    <a:pt x="589" y="541"/>
                  </a:lnTo>
                  <a:lnTo>
                    <a:pt x="640" y="551"/>
                  </a:lnTo>
                  <a:lnTo>
                    <a:pt x="693" y="557"/>
                  </a:lnTo>
                  <a:lnTo>
                    <a:pt x="724" y="561"/>
                  </a:lnTo>
                  <a:lnTo>
                    <a:pt x="751" y="569"/>
                  </a:lnTo>
                  <a:lnTo>
                    <a:pt x="775" y="583"/>
                  </a:lnTo>
                  <a:lnTo>
                    <a:pt x="796" y="600"/>
                  </a:lnTo>
                  <a:lnTo>
                    <a:pt x="813" y="620"/>
                  </a:lnTo>
                  <a:lnTo>
                    <a:pt x="824" y="645"/>
                  </a:lnTo>
                  <a:lnTo>
                    <a:pt x="831" y="671"/>
                  </a:lnTo>
                  <a:lnTo>
                    <a:pt x="834" y="700"/>
                  </a:lnTo>
                  <a:lnTo>
                    <a:pt x="830" y="728"/>
                  </a:lnTo>
                  <a:lnTo>
                    <a:pt x="822" y="753"/>
                  </a:lnTo>
                  <a:lnTo>
                    <a:pt x="808" y="776"/>
                  </a:lnTo>
                  <a:lnTo>
                    <a:pt x="792" y="796"/>
                  </a:lnTo>
                  <a:lnTo>
                    <a:pt x="770" y="812"/>
                  </a:lnTo>
                  <a:lnTo>
                    <a:pt x="746" y="825"/>
                  </a:lnTo>
                  <a:lnTo>
                    <a:pt x="718" y="832"/>
                  </a:lnTo>
                  <a:lnTo>
                    <a:pt x="688" y="835"/>
                  </a:lnTo>
                  <a:lnTo>
                    <a:pt x="671" y="835"/>
                  </a:lnTo>
                  <a:lnTo>
                    <a:pt x="607" y="831"/>
                  </a:lnTo>
                  <a:lnTo>
                    <a:pt x="545" y="820"/>
                  </a:lnTo>
                  <a:lnTo>
                    <a:pt x="483" y="804"/>
                  </a:lnTo>
                  <a:lnTo>
                    <a:pt x="423" y="782"/>
                  </a:lnTo>
                  <a:lnTo>
                    <a:pt x="365" y="753"/>
                  </a:lnTo>
                  <a:lnTo>
                    <a:pt x="311" y="720"/>
                  </a:lnTo>
                  <a:lnTo>
                    <a:pt x="260" y="682"/>
                  </a:lnTo>
                  <a:lnTo>
                    <a:pt x="212" y="640"/>
                  </a:lnTo>
                  <a:lnTo>
                    <a:pt x="168" y="594"/>
                  </a:lnTo>
                  <a:lnTo>
                    <a:pt x="128" y="544"/>
                  </a:lnTo>
                  <a:lnTo>
                    <a:pt x="93" y="491"/>
                  </a:lnTo>
                  <a:lnTo>
                    <a:pt x="63" y="435"/>
                  </a:lnTo>
                  <a:lnTo>
                    <a:pt x="39" y="376"/>
                  </a:lnTo>
                  <a:lnTo>
                    <a:pt x="20" y="315"/>
                  </a:lnTo>
                  <a:lnTo>
                    <a:pt x="8" y="252"/>
                  </a:lnTo>
                  <a:lnTo>
                    <a:pt x="2" y="194"/>
                  </a:lnTo>
                  <a:lnTo>
                    <a:pt x="0" y="136"/>
                  </a:lnTo>
                  <a:lnTo>
                    <a:pt x="2" y="108"/>
                  </a:lnTo>
                  <a:lnTo>
                    <a:pt x="10" y="83"/>
                  </a:lnTo>
                  <a:lnTo>
                    <a:pt x="23" y="60"/>
                  </a:lnTo>
                  <a:lnTo>
                    <a:pt x="40" y="40"/>
                  </a:lnTo>
                  <a:lnTo>
                    <a:pt x="60" y="24"/>
                  </a:lnTo>
                  <a:lnTo>
                    <a:pt x="83" y="11"/>
                  </a:lnTo>
                  <a:lnTo>
                    <a:pt x="108" y="4"/>
                  </a:lnTo>
                  <a:lnTo>
                    <a:pt x="1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402" name="Group 32">
            <a:extLst>
              <a:ext uri="{FF2B5EF4-FFF2-40B4-BE49-F238E27FC236}">
                <a16:creationId xmlns:a16="http://schemas.microsoft.com/office/drawing/2014/main" id="{58426222-3897-C600-50D9-B18EF2A535DE}"/>
              </a:ext>
            </a:extLst>
          </p:cNvPr>
          <p:cNvGrpSpPr>
            <a:grpSpLocks noChangeAspect="1"/>
          </p:cNvGrpSpPr>
          <p:nvPr/>
        </p:nvGrpSpPr>
        <p:grpSpPr bwMode="auto">
          <a:xfrm>
            <a:off x="7319165" y="3553379"/>
            <a:ext cx="319088" cy="311150"/>
            <a:chOff x="3272" y="1772"/>
            <a:chExt cx="201" cy="196"/>
          </a:xfrm>
          <a:solidFill>
            <a:schemeClr val="bg1"/>
          </a:solidFill>
        </p:grpSpPr>
        <p:sp>
          <p:nvSpPr>
            <p:cNvPr id="403" name="Freeform 34">
              <a:extLst>
                <a:ext uri="{FF2B5EF4-FFF2-40B4-BE49-F238E27FC236}">
                  <a16:creationId xmlns:a16="http://schemas.microsoft.com/office/drawing/2014/main" id="{1DC5027D-ECA8-928A-8DA4-9E9F1BCF67B8}"/>
                </a:ext>
              </a:extLst>
            </p:cNvPr>
            <p:cNvSpPr>
              <a:spLocks/>
            </p:cNvSpPr>
            <p:nvPr/>
          </p:nvSpPr>
          <p:spPr bwMode="auto">
            <a:xfrm>
              <a:off x="3290" y="1794"/>
              <a:ext cx="165" cy="174"/>
            </a:xfrm>
            <a:custGeom>
              <a:avLst/>
              <a:gdLst>
                <a:gd name="T0" fmla="*/ 1381 w 2629"/>
                <a:gd name="T1" fmla="*/ 2 h 2790"/>
                <a:gd name="T2" fmla="*/ 1534 w 2629"/>
                <a:gd name="T3" fmla="*/ 21 h 2790"/>
                <a:gd name="T4" fmla="*/ 1681 w 2629"/>
                <a:gd name="T5" fmla="*/ 58 h 2790"/>
                <a:gd name="T6" fmla="*/ 1820 w 2629"/>
                <a:gd name="T7" fmla="*/ 114 h 2790"/>
                <a:gd name="T8" fmla="*/ 1949 w 2629"/>
                <a:gd name="T9" fmla="*/ 188 h 2790"/>
                <a:gd name="T10" fmla="*/ 2068 w 2629"/>
                <a:gd name="T11" fmla="*/ 278 h 2790"/>
                <a:gd name="T12" fmla="*/ 2174 w 2629"/>
                <a:gd name="T13" fmla="*/ 383 h 2790"/>
                <a:gd name="T14" fmla="*/ 2266 w 2629"/>
                <a:gd name="T15" fmla="*/ 503 h 2790"/>
                <a:gd name="T16" fmla="*/ 2341 w 2629"/>
                <a:gd name="T17" fmla="*/ 635 h 2790"/>
                <a:gd name="T18" fmla="*/ 2400 w 2629"/>
                <a:gd name="T19" fmla="*/ 779 h 2790"/>
                <a:gd name="T20" fmla="*/ 2438 w 2629"/>
                <a:gd name="T21" fmla="*/ 930 h 2790"/>
                <a:gd name="T22" fmla="*/ 2457 w 2629"/>
                <a:gd name="T23" fmla="*/ 1084 h 2790"/>
                <a:gd name="T24" fmla="*/ 2462 w 2629"/>
                <a:gd name="T25" fmla="*/ 1573 h 2790"/>
                <a:gd name="T26" fmla="*/ 2462 w 2629"/>
                <a:gd name="T27" fmla="*/ 2399 h 2790"/>
                <a:gd name="T28" fmla="*/ 2471 w 2629"/>
                <a:gd name="T29" fmla="*/ 2455 h 2790"/>
                <a:gd name="T30" fmla="*/ 2546 w 2629"/>
                <a:gd name="T31" fmla="*/ 2617 h 2790"/>
                <a:gd name="T32" fmla="*/ 2621 w 2629"/>
                <a:gd name="T33" fmla="*/ 2770 h 2790"/>
                <a:gd name="T34" fmla="*/ 0 w 2629"/>
                <a:gd name="T35" fmla="*/ 2790 h 2790"/>
                <a:gd name="T36" fmla="*/ 19 w 2629"/>
                <a:gd name="T37" fmla="*/ 2750 h 2790"/>
                <a:gd name="T38" fmla="*/ 159 w 2629"/>
                <a:gd name="T39" fmla="*/ 2474 h 2790"/>
                <a:gd name="T40" fmla="*/ 174 w 2629"/>
                <a:gd name="T41" fmla="*/ 2430 h 2790"/>
                <a:gd name="T42" fmla="*/ 176 w 2629"/>
                <a:gd name="T43" fmla="*/ 1782 h 2790"/>
                <a:gd name="T44" fmla="*/ 179 w 2629"/>
                <a:gd name="T45" fmla="*/ 1079 h 2790"/>
                <a:gd name="T46" fmla="*/ 197 w 2629"/>
                <a:gd name="T47" fmla="*/ 924 h 2790"/>
                <a:gd name="T48" fmla="*/ 235 w 2629"/>
                <a:gd name="T49" fmla="*/ 777 h 2790"/>
                <a:gd name="T50" fmla="*/ 293 w 2629"/>
                <a:gd name="T51" fmla="*/ 637 h 2790"/>
                <a:gd name="T52" fmla="*/ 372 w 2629"/>
                <a:gd name="T53" fmla="*/ 504 h 2790"/>
                <a:gd name="T54" fmla="*/ 471 w 2629"/>
                <a:gd name="T55" fmla="*/ 378 h 2790"/>
                <a:gd name="T56" fmla="*/ 584 w 2629"/>
                <a:gd name="T57" fmla="*/ 267 h 2790"/>
                <a:gd name="T58" fmla="*/ 708 w 2629"/>
                <a:gd name="T59" fmla="*/ 174 h 2790"/>
                <a:gd name="T60" fmla="*/ 843 w 2629"/>
                <a:gd name="T61" fmla="*/ 101 h 2790"/>
                <a:gd name="T62" fmla="*/ 987 w 2629"/>
                <a:gd name="T63" fmla="*/ 48 h 2790"/>
                <a:gd name="T64" fmla="*/ 1142 w 2629"/>
                <a:gd name="T65" fmla="*/ 14 h 2790"/>
                <a:gd name="T66" fmla="*/ 1303 w 2629"/>
                <a:gd name="T67" fmla="*/ 0 h 2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9" h="2790">
                  <a:moveTo>
                    <a:pt x="1303" y="0"/>
                  </a:moveTo>
                  <a:lnTo>
                    <a:pt x="1381" y="2"/>
                  </a:lnTo>
                  <a:lnTo>
                    <a:pt x="1459" y="9"/>
                  </a:lnTo>
                  <a:lnTo>
                    <a:pt x="1534" y="21"/>
                  </a:lnTo>
                  <a:lnTo>
                    <a:pt x="1609" y="37"/>
                  </a:lnTo>
                  <a:lnTo>
                    <a:pt x="1681" y="58"/>
                  </a:lnTo>
                  <a:lnTo>
                    <a:pt x="1751" y="84"/>
                  </a:lnTo>
                  <a:lnTo>
                    <a:pt x="1820" y="114"/>
                  </a:lnTo>
                  <a:lnTo>
                    <a:pt x="1886" y="149"/>
                  </a:lnTo>
                  <a:lnTo>
                    <a:pt x="1949" y="188"/>
                  </a:lnTo>
                  <a:lnTo>
                    <a:pt x="2010" y="230"/>
                  </a:lnTo>
                  <a:lnTo>
                    <a:pt x="2068" y="278"/>
                  </a:lnTo>
                  <a:lnTo>
                    <a:pt x="2122" y="328"/>
                  </a:lnTo>
                  <a:lnTo>
                    <a:pt x="2174" y="383"/>
                  </a:lnTo>
                  <a:lnTo>
                    <a:pt x="2221" y="441"/>
                  </a:lnTo>
                  <a:lnTo>
                    <a:pt x="2266" y="503"/>
                  </a:lnTo>
                  <a:lnTo>
                    <a:pt x="2305" y="567"/>
                  </a:lnTo>
                  <a:lnTo>
                    <a:pt x="2341" y="635"/>
                  </a:lnTo>
                  <a:lnTo>
                    <a:pt x="2372" y="705"/>
                  </a:lnTo>
                  <a:lnTo>
                    <a:pt x="2400" y="779"/>
                  </a:lnTo>
                  <a:lnTo>
                    <a:pt x="2422" y="856"/>
                  </a:lnTo>
                  <a:lnTo>
                    <a:pt x="2438" y="930"/>
                  </a:lnTo>
                  <a:lnTo>
                    <a:pt x="2450" y="1007"/>
                  </a:lnTo>
                  <a:lnTo>
                    <a:pt x="2457" y="1084"/>
                  </a:lnTo>
                  <a:lnTo>
                    <a:pt x="2460" y="1160"/>
                  </a:lnTo>
                  <a:lnTo>
                    <a:pt x="2462" y="1573"/>
                  </a:lnTo>
                  <a:lnTo>
                    <a:pt x="2462" y="1986"/>
                  </a:lnTo>
                  <a:lnTo>
                    <a:pt x="2462" y="2399"/>
                  </a:lnTo>
                  <a:lnTo>
                    <a:pt x="2464" y="2427"/>
                  </a:lnTo>
                  <a:lnTo>
                    <a:pt x="2471" y="2455"/>
                  </a:lnTo>
                  <a:lnTo>
                    <a:pt x="2481" y="2481"/>
                  </a:lnTo>
                  <a:lnTo>
                    <a:pt x="2546" y="2617"/>
                  </a:lnTo>
                  <a:lnTo>
                    <a:pt x="2612" y="2752"/>
                  </a:lnTo>
                  <a:lnTo>
                    <a:pt x="2621" y="2770"/>
                  </a:lnTo>
                  <a:lnTo>
                    <a:pt x="2629" y="2790"/>
                  </a:lnTo>
                  <a:lnTo>
                    <a:pt x="0" y="2790"/>
                  </a:lnTo>
                  <a:lnTo>
                    <a:pt x="10" y="2769"/>
                  </a:lnTo>
                  <a:lnTo>
                    <a:pt x="19" y="2750"/>
                  </a:lnTo>
                  <a:lnTo>
                    <a:pt x="89" y="2613"/>
                  </a:lnTo>
                  <a:lnTo>
                    <a:pt x="159" y="2474"/>
                  </a:lnTo>
                  <a:lnTo>
                    <a:pt x="168" y="2453"/>
                  </a:lnTo>
                  <a:lnTo>
                    <a:pt x="174" y="2430"/>
                  </a:lnTo>
                  <a:lnTo>
                    <a:pt x="176" y="2407"/>
                  </a:lnTo>
                  <a:lnTo>
                    <a:pt x="176" y="1782"/>
                  </a:lnTo>
                  <a:lnTo>
                    <a:pt x="176" y="1157"/>
                  </a:lnTo>
                  <a:lnTo>
                    <a:pt x="179" y="1079"/>
                  </a:lnTo>
                  <a:lnTo>
                    <a:pt x="186" y="1001"/>
                  </a:lnTo>
                  <a:lnTo>
                    <a:pt x="197" y="924"/>
                  </a:lnTo>
                  <a:lnTo>
                    <a:pt x="214" y="851"/>
                  </a:lnTo>
                  <a:lnTo>
                    <a:pt x="235" y="777"/>
                  </a:lnTo>
                  <a:lnTo>
                    <a:pt x="262" y="706"/>
                  </a:lnTo>
                  <a:lnTo>
                    <a:pt x="293" y="637"/>
                  </a:lnTo>
                  <a:lnTo>
                    <a:pt x="330" y="569"/>
                  </a:lnTo>
                  <a:lnTo>
                    <a:pt x="372" y="504"/>
                  </a:lnTo>
                  <a:lnTo>
                    <a:pt x="419" y="440"/>
                  </a:lnTo>
                  <a:lnTo>
                    <a:pt x="471" y="378"/>
                  </a:lnTo>
                  <a:lnTo>
                    <a:pt x="527" y="319"/>
                  </a:lnTo>
                  <a:lnTo>
                    <a:pt x="584" y="267"/>
                  </a:lnTo>
                  <a:lnTo>
                    <a:pt x="645" y="218"/>
                  </a:lnTo>
                  <a:lnTo>
                    <a:pt x="708" y="174"/>
                  </a:lnTo>
                  <a:lnTo>
                    <a:pt x="774" y="136"/>
                  </a:lnTo>
                  <a:lnTo>
                    <a:pt x="843" y="101"/>
                  </a:lnTo>
                  <a:lnTo>
                    <a:pt x="913" y="72"/>
                  </a:lnTo>
                  <a:lnTo>
                    <a:pt x="987" y="48"/>
                  </a:lnTo>
                  <a:lnTo>
                    <a:pt x="1063" y="29"/>
                  </a:lnTo>
                  <a:lnTo>
                    <a:pt x="1142" y="14"/>
                  </a:lnTo>
                  <a:lnTo>
                    <a:pt x="1224" y="4"/>
                  </a:lnTo>
                  <a:lnTo>
                    <a:pt x="13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04" name="Rectangle 35">
              <a:extLst>
                <a:ext uri="{FF2B5EF4-FFF2-40B4-BE49-F238E27FC236}">
                  <a16:creationId xmlns:a16="http://schemas.microsoft.com/office/drawing/2014/main" id="{A8FB691E-18E7-8F2C-0737-C7619D9C86BC}"/>
                </a:ext>
              </a:extLst>
            </p:cNvPr>
            <p:cNvSpPr>
              <a:spLocks noChangeArrowheads="1"/>
            </p:cNvSpPr>
            <p:nvPr/>
          </p:nvSpPr>
          <p:spPr bwMode="auto">
            <a:xfrm>
              <a:off x="3362" y="1772"/>
              <a:ext cx="22" cy="24"/>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414" name="Freeform 36">
              <a:extLst>
                <a:ext uri="{FF2B5EF4-FFF2-40B4-BE49-F238E27FC236}">
                  <a16:creationId xmlns:a16="http://schemas.microsoft.com/office/drawing/2014/main" id="{5DAC4BF9-2D2D-9A84-C16D-11B8A2583232}"/>
                </a:ext>
              </a:extLst>
            </p:cNvPr>
            <p:cNvSpPr>
              <a:spLocks/>
            </p:cNvSpPr>
            <p:nvPr/>
          </p:nvSpPr>
          <p:spPr bwMode="auto">
            <a:xfrm>
              <a:off x="3420" y="1780"/>
              <a:ext cx="53" cy="70"/>
            </a:xfrm>
            <a:custGeom>
              <a:avLst/>
              <a:gdLst>
                <a:gd name="T0" fmla="*/ 74 w 845"/>
                <a:gd name="T1" fmla="*/ 0 h 1115"/>
                <a:gd name="T2" fmla="*/ 146 w 845"/>
                <a:gd name="T3" fmla="*/ 28 h 1115"/>
                <a:gd name="T4" fmla="*/ 216 w 845"/>
                <a:gd name="T5" fmla="*/ 62 h 1115"/>
                <a:gd name="T6" fmla="*/ 283 w 845"/>
                <a:gd name="T7" fmla="*/ 99 h 1115"/>
                <a:gd name="T8" fmla="*/ 347 w 845"/>
                <a:gd name="T9" fmla="*/ 143 h 1115"/>
                <a:gd name="T10" fmla="*/ 407 w 845"/>
                <a:gd name="T11" fmla="*/ 189 h 1115"/>
                <a:gd name="T12" fmla="*/ 465 w 845"/>
                <a:gd name="T13" fmla="*/ 240 h 1115"/>
                <a:gd name="T14" fmla="*/ 518 w 845"/>
                <a:gd name="T15" fmla="*/ 293 h 1115"/>
                <a:gd name="T16" fmla="*/ 569 w 845"/>
                <a:gd name="T17" fmla="*/ 351 h 1115"/>
                <a:gd name="T18" fmla="*/ 615 w 845"/>
                <a:gd name="T19" fmla="*/ 411 h 1115"/>
                <a:gd name="T20" fmla="*/ 657 w 845"/>
                <a:gd name="T21" fmla="*/ 474 h 1115"/>
                <a:gd name="T22" fmla="*/ 697 w 845"/>
                <a:gd name="T23" fmla="*/ 539 h 1115"/>
                <a:gd name="T24" fmla="*/ 731 w 845"/>
                <a:gd name="T25" fmla="*/ 606 h 1115"/>
                <a:gd name="T26" fmla="*/ 761 w 845"/>
                <a:gd name="T27" fmla="*/ 675 h 1115"/>
                <a:gd name="T28" fmla="*/ 788 w 845"/>
                <a:gd name="T29" fmla="*/ 746 h 1115"/>
                <a:gd name="T30" fmla="*/ 809 w 845"/>
                <a:gd name="T31" fmla="*/ 819 h 1115"/>
                <a:gd name="T32" fmla="*/ 825 w 845"/>
                <a:gd name="T33" fmla="*/ 891 h 1115"/>
                <a:gd name="T34" fmla="*/ 837 w 845"/>
                <a:gd name="T35" fmla="*/ 966 h 1115"/>
                <a:gd name="T36" fmla="*/ 843 w 845"/>
                <a:gd name="T37" fmla="*/ 1040 h 1115"/>
                <a:gd name="T38" fmla="*/ 845 w 845"/>
                <a:gd name="T39" fmla="*/ 1115 h 1115"/>
                <a:gd name="T40" fmla="*/ 631 w 845"/>
                <a:gd name="T41" fmla="*/ 1115 h 1115"/>
                <a:gd name="T42" fmla="*/ 625 w 845"/>
                <a:gd name="T43" fmla="*/ 1035 h 1115"/>
                <a:gd name="T44" fmla="*/ 614 w 845"/>
                <a:gd name="T45" fmla="*/ 959 h 1115"/>
                <a:gd name="T46" fmla="*/ 599 w 845"/>
                <a:gd name="T47" fmla="*/ 885 h 1115"/>
                <a:gd name="T48" fmla="*/ 579 w 845"/>
                <a:gd name="T49" fmla="*/ 813 h 1115"/>
                <a:gd name="T50" fmla="*/ 556 w 845"/>
                <a:gd name="T51" fmla="*/ 746 h 1115"/>
                <a:gd name="T52" fmla="*/ 527 w 845"/>
                <a:gd name="T53" fmla="*/ 681 h 1115"/>
                <a:gd name="T54" fmla="*/ 494 w 845"/>
                <a:gd name="T55" fmla="*/ 620 h 1115"/>
                <a:gd name="T56" fmla="*/ 457 w 845"/>
                <a:gd name="T57" fmla="*/ 561 h 1115"/>
                <a:gd name="T58" fmla="*/ 415 w 845"/>
                <a:gd name="T59" fmla="*/ 505 h 1115"/>
                <a:gd name="T60" fmla="*/ 369 w 845"/>
                <a:gd name="T61" fmla="*/ 452 h 1115"/>
                <a:gd name="T62" fmla="*/ 319 w 845"/>
                <a:gd name="T63" fmla="*/ 403 h 1115"/>
                <a:gd name="T64" fmla="*/ 264 w 845"/>
                <a:gd name="T65" fmla="*/ 356 h 1115"/>
                <a:gd name="T66" fmla="*/ 205 w 845"/>
                <a:gd name="T67" fmla="*/ 312 h 1115"/>
                <a:gd name="T68" fmla="*/ 140 w 845"/>
                <a:gd name="T69" fmla="*/ 272 h 1115"/>
                <a:gd name="T70" fmla="*/ 73 w 845"/>
                <a:gd name="T71" fmla="*/ 234 h 1115"/>
                <a:gd name="T72" fmla="*/ 0 w 845"/>
                <a:gd name="T73" fmla="*/ 199 h 1115"/>
                <a:gd name="T74" fmla="*/ 17 w 845"/>
                <a:gd name="T75" fmla="*/ 150 h 1115"/>
                <a:gd name="T76" fmla="*/ 36 w 845"/>
                <a:gd name="T77" fmla="*/ 99 h 1115"/>
                <a:gd name="T78" fmla="*/ 74 w 845"/>
                <a:gd name="T79" fmla="*/ 0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5" h="1115">
                  <a:moveTo>
                    <a:pt x="74" y="0"/>
                  </a:moveTo>
                  <a:lnTo>
                    <a:pt x="146" y="28"/>
                  </a:lnTo>
                  <a:lnTo>
                    <a:pt x="216" y="62"/>
                  </a:lnTo>
                  <a:lnTo>
                    <a:pt x="283" y="99"/>
                  </a:lnTo>
                  <a:lnTo>
                    <a:pt x="347" y="143"/>
                  </a:lnTo>
                  <a:lnTo>
                    <a:pt x="407" y="189"/>
                  </a:lnTo>
                  <a:lnTo>
                    <a:pt x="465" y="240"/>
                  </a:lnTo>
                  <a:lnTo>
                    <a:pt x="518" y="293"/>
                  </a:lnTo>
                  <a:lnTo>
                    <a:pt x="569" y="351"/>
                  </a:lnTo>
                  <a:lnTo>
                    <a:pt x="615" y="411"/>
                  </a:lnTo>
                  <a:lnTo>
                    <a:pt x="657" y="474"/>
                  </a:lnTo>
                  <a:lnTo>
                    <a:pt x="697" y="539"/>
                  </a:lnTo>
                  <a:lnTo>
                    <a:pt x="731" y="606"/>
                  </a:lnTo>
                  <a:lnTo>
                    <a:pt x="761" y="675"/>
                  </a:lnTo>
                  <a:lnTo>
                    <a:pt x="788" y="746"/>
                  </a:lnTo>
                  <a:lnTo>
                    <a:pt x="809" y="819"/>
                  </a:lnTo>
                  <a:lnTo>
                    <a:pt x="825" y="891"/>
                  </a:lnTo>
                  <a:lnTo>
                    <a:pt x="837" y="966"/>
                  </a:lnTo>
                  <a:lnTo>
                    <a:pt x="843" y="1040"/>
                  </a:lnTo>
                  <a:lnTo>
                    <a:pt x="845" y="1115"/>
                  </a:lnTo>
                  <a:lnTo>
                    <a:pt x="631" y="1115"/>
                  </a:lnTo>
                  <a:lnTo>
                    <a:pt x="625" y="1035"/>
                  </a:lnTo>
                  <a:lnTo>
                    <a:pt x="614" y="959"/>
                  </a:lnTo>
                  <a:lnTo>
                    <a:pt x="599" y="885"/>
                  </a:lnTo>
                  <a:lnTo>
                    <a:pt x="579" y="813"/>
                  </a:lnTo>
                  <a:lnTo>
                    <a:pt x="556" y="746"/>
                  </a:lnTo>
                  <a:lnTo>
                    <a:pt x="527" y="681"/>
                  </a:lnTo>
                  <a:lnTo>
                    <a:pt x="494" y="620"/>
                  </a:lnTo>
                  <a:lnTo>
                    <a:pt x="457" y="561"/>
                  </a:lnTo>
                  <a:lnTo>
                    <a:pt x="415" y="505"/>
                  </a:lnTo>
                  <a:lnTo>
                    <a:pt x="369" y="452"/>
                  </a:lnTo>
                  <a:lnTo>
                    <a:pt x="319" y="403"/>
                  </a:lnTo>
                  <a:lnTo>
                    <a:pt x="264" y="356"/>
                  </a:lnTo>
                  <a:lnTo>
                    <a:pt x="205" y="312"/>
                  </a:lnTo>
                  <a:lnTo>
                    <a:pt x="140" y="272"/>
                  </a:lnTo>
                  <a:lnTo>
                    <a:pt x="73" y="234"/>
                  </a:lnTo>
                  <a:lnTo>
                    <a:pt x="0" y="199"/>
                  </a:lnTo>
                  <a:lnTo>
                    <a:pt x="17" y="150"/>
                  </a:lnTo>
                  <a:lnTo>
                    <a:pt x="36" y="99"/>
                  </a:lnTo>
                  <a:lnTo>
                    <a:pt x="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15" name="Freeform 37">
              <a:extLst>
                <a:ext uri="{FF2B5EF4-FFF2-40B4-BE49-F238E27FC236}">
                  <a16:creationId xmlns:a16="http://schemas.microsoft.com/office/drawing/2014/main" id="{4D191907-6C5E-894D-5D7F-DFE3E7C7942F}"/>
                </a:ext>
              </a:extLst>
            </p:cNvPr>
            <p:cNvSpPr>
              <a:spLocks/>
            </p:cNvSpPr>
            <p:nvPr/>
          </p:nvSpPr>
          <p:spPr bwMode="auto">
            <a:xfrm>
              <a:off x="3272" y="1780"/>
              <a:ext cx="53" cy="70"/>
            </a:xfrm>
            <a:custGeom>
              <a:avLst/>
              <a:gdLst>
                <a:gd name="T0" fmla="*/ 771 w 846"/>
                <a:gd name="T1" fmla="*/ 0 h 1115"/>
                <a:gd name="T2" fmla="*/ 809 w 846"/>
                <a:gd name="T3" fmla="*/ 99 h 1115"/>
                <a:gd name="T4" fmla="*/ 846 w 846"/>
                <a:gd name="T5" fmla="*/ 200 h 1115"/>
                <a:gd name="T6" fmla="*/ 774 w 846"/>
                <a:gd name="T7" fmla="*/ 235 h 1115"/>
                <a:gd name="T8" fmla="*/ 706 w 846"/>
                <a:gd name="T9" fmla="*/ 272 h 1115"/>
                <a:gd name="T10" fmla="*/ 642 w 846"/>
                <a:gd name="T11" fmla="*/ 312 h 1115"/>
                <a:gd name="T12" fmla="*/ 583 w 846"/>
                <a:gd name="T13" fmla="*/ 356 h 1115"/>
                <a:gd name="T14" fmla="*/ 528 w 846"/>
                <a:gd name="T15" fmla="*/ 402 h 1115"/>
                <a:gd name="T16" fmla="*/ 478 w 846"/>
                <a:gd name="T17" fmla="*/ 451 h 1115"/>
                <a:gd name="T18" fmla="*/ 432 w 846"/>
                <a:gd name="T19" fmla="*/ 504 h 1115"/>
                <a:gd name="T20" fmla="*/ 389 w 846"/>
                <a:gd name="T21" fmla="*/ 560 h 1115"/>
                <a:gd name="T22" fmla="*/ 352 w 846"/>
                <a:gd name="T23" fmla="*/ 619 h 1115"/>
                <a:gd name="T24" fmla="*/ 320 w 846"/>
                <a:gd name="T25" fmla="*/ 680 h 1115"/>
                <a:gd name="T26" fmla="*/ 290 w 846"/>
                <a:gd name="T27" fmla="*/ 745 h 1115"/>
                <a:gd name="T28" fmla="*/ 266 w 846"/>
                <a:gd name="T29" fmla="*/ 813 h 1115"/>
                <a:gd name="T30" fmla="*/ 247 w 846"/>
                <a:gd name="T31" fmla="*/ 884 h 1115"/>
                <a:gd name="T32" fmla="*/ 232 w 846"/>
                <a:gd name="T33" fmla="*/ 958 h 1115"/>
                <a:gd name="T34" fmla="*/ 221 w 846"/>
                <a:gd name="T35" fmla="*/ 1035 h 1115"/>
                <a:gd name="T36" fmla="*/ 214 w 846"/>
                <a:gd name="T37" fmla="*/ 1115 h 1115"/>
                <a:gd name="T38" fmla="*/ 0 w 846"/>
                <a:gd name="T39" fmla="*/ 1115 h 1115"/>
                <a:gd name="T40" fmla="*/ 2 w 846"/>
                <a:gd name="T41" fmla="*/ 1041 h 1115"/>
                <a:gd name="T42" fmla="*/ 8 w 846"/>
                <a:gd name="T43" fmla="*/ 968 h 1115"/>
                <a:gd name="T44" fmla="*/ 20 w 846"/>
                <a:gd name="T45" fmla="*/ 894 h 1115"/>
                <a:gd name="T46" fmla="*/ 36 w 846"/>
                <a:gd name="T47" fmla="*/ 822 h 1115"/>
                <a:gd name="T48" fmla="*/ 57 w 846"/>
                <a:gd name="T49" fmla="*/ 750 h 1115"/>
                <a:gd name="T50" fmla="*/ 83 w 846"/>
                <a:gd name="T51" fmla="*/ 679 h 1115"/>
                <a:gd name="T52" fmla="*/ 112 w 846"/>
                <a:gd name="T53" fmla="*/ 611 h 1115"/>
                <a:gd name="T54" fmla="*/ 146 w 846"/>
                <a:gd name="T55" fmla="*/ 543 h 1115"/>
                <a:gd name="T56" fmla="*/ 185 w 846"/>
                <a:gd name="T57" fmla="*/ 479 h 1115"/>
                <a:gd name="T58" fmla="*/ 227 w 846"/>
                <a:gd name="T59" fmla="*/ 415 h 1115"/>
                <a:gd name="T60" fmla="*/ 273 w 846"/>
                <a:gd name="T61" fmla="*/ 355 h 1115"/>
                <a:gd name="T62" fmla="*/ 324 w 846"/>
                <a:gd name="T63" fmla="*/ 298 h 1115"/>
                <a:gd name="T64" fmla="*/ 378 w 846"/>
                <a:gd name="T65" fmla="*/ 244 h 1115"/>
                <a:gd name="T66" fmla="*/ 436 w 846"/>
                <a:gd name="T67" fmla="*/ 192 h 1115"/>
                <a:gd name="T68" fmla="*/ 496 w 846"/>
                <a:gd name="T69" fmla="*/ 146 h 1115"/>
                <a:gd name="T70" fmla="*/ 561 w 846"/>
                <a:gd name="T71" fmla="*/ 102 h 1115"/>
                <a:gd name="T72" fmla="*/ 627 w 846"/>
                <a:gd name="T73" fmla="*/ 64 h 1115"/>
                <a:gd name="T74" fmla="*/ 698 w 846"/>
                <a:gd name="T75" fmla="*/ 30 h 1115"/>
                <a:gd name="T76" fmla="*/ 771 w 846"/>
                <a:gd name="T77" fmla="*/ 0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46" h="1115">
                  <a:moveTo>
                    <a:pt x="771" y="0"/>
                  </a:moveTo>
                  <a:lnTo>
                    <a:pt x="809" y="99"/>
                  </a:lnTo>
                  <a:lnTo>
                    <a:pt x="846" y="200"/>
                  </a:lnTo>
                  <a:lnTo>
                    <a:pt x="774" y="235"/>
                  </a:lnTo>
                  <a:lnTo>
                    <a:pt x="706" y="272"/>
                  </a:lnTo>
                  <a:lnTo>
                    <a:pt x="642" y="312"/>
                  </a:lnTo>
                  <a:lnTo>
                    <a:pt x="583" y="356"/>
                  </a:lnTo>
                  <a:lnTo>
                    <a:pt x="528" y="402"/>
                  </a:lnTo>
                  <a:lnTo>
                    <a:pt x="478" y="451"/>
                  </a:lnTo>
                  <a:lnTo>
                    <a:pt x="432" y="504"/>
                  </a:lnTo>
                  <a:lnTo>
                    <a:pt x="389" y="560"/>
                  </a:lnTo>
                  <a:lnTo>
                    <a:pt x="352" y="619"/>
                  </a:lnTo>
                  <a:lnTo>
                    <a:pt x="320" y="680"/>
                  </a:lnTo>
                  <a:lnTo>
                    <a:pt x="290" y="745"/>
                  </a:lnTo>
                  <a:lnTo>
                    <a:pt x="266" y="813"/>
                  </a:lnTo>
                  <a:lnTo>
                    <a:pt x="247" y="884"/>
                  </a:lnTo>
                  <a:lnTo>
                    <a:pt x="232" y="958"/>
                  </a:lnTo>
                  <a:lnTo>
                    <a:pt x="221" y="1035"/>
                  </a:lnTo>
                  <a:lnTo>
                    <a:pt x="214" y="1115"/>
                  </a:lnTo>
                  <a:lnTo>
                    <a:pt x="0" y="1115"/>
                  </a:lnTo>
                  <a:lnTo>
                    <a:pt x="2" y="1041"/>
                  </a:lnTo>
                  <a:lnTo>
                    <a:pt x="8" y="968"/>
                  </a:lnTo>
                  <a:lnTo>
                    <a:pt x="20" y="894"/>
                  </a:lnTo>
                  <a:lnTo>
                    <a:pt x="36" y="822"/>
                  </a:lnTo>
                  <a:lnTo>
                    <a:pt x="57" y="750"/>
                  </a:lnTo>
                  <a:lnTo>
                    <a:pt x="83" y="679"/>
                  </a:lnTo>
                  <a:lnTo>
                    <a:pt x="112" y="611"/>
                  </a:lnTo>
                  <a:lnTo>
                    <a:pt x="146" y="543"/>
                  </a:lnTo>
                  <a:lnTo>
                    <a:pt x="185" y="479"/>
                  </a:lnTo>
                  <a:lnTo>
                    <a:pt x="227" y="415"/>
                  </a:lnTo>
                  <a:lnTo>
                    <a:pt x="273" y="355"/>
                  </a:lnTo>
                  <a:lnTo>
                    <a:pt x="324" y="298"/>
                  </a:lnTo>
                  <a:lnTo>
                    <a:pt x="378" y="244"/>
                  </a:lnTo>
                  <a:lnTo>
                    <a:pt x="436" y="192"/>
                  </a:lnTo>
                  <a:lnTo>
                    <a:pt x="496" y="146"/>
                  </a:lnTo>
                  <a:lnTo>
                    <a:pt x="561" y="102"/>
                  </a:lnTo>
                  <a:lnTo>
                    <a:pt x="627" y="64"/>
                  </a:lnTo>
                  <a:lnTo>
                    <a:pt x="698" y="30"/>
                  </a:lnTo>
                  <a:lnTo>
                    <a:pt x="7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417" name="Group 40">
            <a:extLst>
              <a:ext uri="{FF2B5EF4-FFF2-40B4-BE49-F238E27FC236}">
                <a16:creationId xmlns:a16="http://schemas.microsoft.com/office/drawing/2014/main" id="{C9B4BD06-091B-B188-CE40-80E54DFE86B0}"/>
              </a:ext>
            </a:extLst>
          </p:cNvPr>
          <p:cNvGrpSpPr>
            <a:grpSpLocks noChangeAspect="1"/>
          </p:cNvGrpSpPr>
          <p:nvPr/>
        </p:nvGrpSpPr>
        <p:grpSpPr bwMode="auto">
          <a:xfrm>
            <a:off x="5409077" y="3551793"/>
            <a:ext cx="311225" cy="314322"/>
            <a:chOff x="3272" y="1497"/>
            <a:chExt cx="201" cy="203"/>
          </a:xfrm>
          <a:solidFill>
            <a:schemeClr val="accent2"/>
          </a:solidFill>
        </p:grpSpPr>
        <p:sp>
          <p:nvSpPr>
            <p:cNvPr id="431" name="Freeform 42">
              <a:extLst>
                <a:ext uri="{FF2B5EF4-FFF2-40B4-BE49-F238E27FC236}">
                  <a16:creationId xmlns:a16="http://schemas.microsoft.com/office/drawing/2014/main" id="{09E42579-1F82-A26F-4266-1BC0A9A4E966}"/>
                </a:ext>
              </a:extLst>
            </p:cNvPr>
            <p:cNvSpPr>
              <a:spLocks noEditPoints="1"/>
            </p:cNvSpPr>
            <p:nvPr/>
          </p:nvSpPr>
          <p:spPr bwMode="auto">
            <a:xfrm>
              <a:off x="3280" y="1497"/>
              <a:ext cx="185" cy="203"/>
            </a:xfrm>
            <a:custGeom>
              <a:avLst/>
              <a:gdLst>
                <a:gd name="T0" fmla="*/ 1323 w 2955"/>
                <a:gd name="T1" fmla="*/ 664 h 3254"/>
                <a:gd name="T2" fmla="*/ 1111 w 2955"/>
                <a:gd name="T3" fmla="*/ 721 h 3254"/>
                <a:gd name="T4" fmla="*/ 924 w 2955"/>
                <a:gd name="T5" fmla="*/ 824 h 3254"/>
                <a:gd name="T6" fmla="*/ 759 w 2955"/>
                <a:gd name="T7" fmla="*/ 969 h 3254"/>
                <a:gd name="T8" fmla="*/ 627 w 2955"/>
                <a:gd name="T9" fmla="*/ 1150 h 3254"/>
                <a:gd name="T10" fmla="*/ 543 w 2955"/>
                <a:gd name="T11" fmla="*/ 1350 h 3254"/>
                <a:gd name="T12" fmla="*/ 505 w 2955"/>
                <a:gd name="T13" fmla="*/ 1566 h 3254"/>
                <a:gd name="T14" fmla="*/ 502 w 2955"/>
                <a:gd name="T15" fmla="*/ 2710 h 3254"/>
                <a:gd name="T16" fmla="*/ 488 w 2955"/>
                <a:gd name="T17" fmla="*/ 2768 h 3254"/>
                <a:gd name="T18" fmla="*/ 360 w 2955"/>
                <a:gd name="T19" fmla="*/ 3019 h 3254"/>
                <a:gd name="T20" fmla="*/ 2594 w 2955"/>
                <a:gd name="T21" fmla="*/ 3020 h 3254"/>
                <a:gd name="T22" fmla="*/ 2475 w 2955"/>
                <a:gd name="T23" fmla="*/ 2773 h 3254"/>
                <a:gd name="T24" fmla="*/ 2459 w 2955"/>
                <a:gd name="T25" fmla="*/ 2702 h 3254"/>
                <a:gd name="T26" fmla="*/ 2457 w 2955"/>
                <a:gd name="T27" fmla="*/ 1643 h 3254"/>
                <a:gd name="T28" fmla="*/ 2439 w 2955"/>
                <a:gd name="T29" fmla="*/ 1447 h 3254"/>
                <a:gd name="T30" fmla="*/ 2377 w 2955"/>
                <a:gd name="T31" fmla="*/ 1241 h 3254"/>
                <a:gd name="T32" fmla="*/ 2271 w 2955"/>
                <a:gd name="T33" fmla="*/ 1052 h 3254"/>
                <a:gd name="T34" fmla="*/ 2129 w 2955"/>
                <a:gd name="T35" fmla="*/ 895 h 3254"/>
                <a:gd name="T36" fmla="*/ 1957 w 2955"/>
                <a:gd name="T37" fmla="*/ 773 h 3254"/>
                <a:gd name="T38" fmla="*/ 1761 w 2955"/>
                <a:gd name="T39" fmla="*/ 691 h 3254"/>
                <a:gd name="T40" fmla="*/ 1548 w 2955"/>
                <a:gd name="T41" fmla="*/ 653 h 3254"/>
                <a:gd name="T42" fmla="*/ 1374 w 2955"/>
                <a:gd name="T43" fmla="*/ 429 h 3254"/>
                <a:gd name="T44" fmla="*/ 1374 w 2955"/>
                <a:gd name="T45" fmla="*/ 216 h 3254"/>
                <a:gd name="T46" fmla="*/ 1805 w 2955"/>
                <a:gd name="T47" fmla="*/ 472 h 3254"/>
                <a:gd name="T48" fmla="*/ 1959 w 2955"/>
                <a:gd name="T49" fmla="*/ 533 h 3254"/>
                <a:gd name="T50" fmla="*/ 2153 w 2955"/>
                <a:gd name="T51" fmla="*/ 641 h 3254"/>
                <a:gd name="T52" fmla="*/ 2339 w 2955"/>
                <a:gd name="T53" fmla="*/ 795 h 3254"/>
                <a:gd name="T54" fmla="*/ 2485 w 2955"/>
                <a:gd name="T55" fmla="*/ 978 h 3254"/>
                <a:gd name="T56" fmla="*/ 2592 w 2955"/>
                <a:gd name="T57" fmla="*/ 1191 h 3254"/>
                <a:gd name="T58" fmla="*/ 2659 w 2955"/>
                <a:gd name="T59" fmla="*/ 1432 h 3254"/>
                <a:gd name="T60" fmla="*/ 2675 w 2955"/>
                <a:gd name="T61" fmla="*/ 1624 h 3254"/>
                <a:gd name="T62" fmla="*/ 2678 w 2955"/>
                <a:gd name="T63" fmla="*/ 2674 h 3254"/>
                <a:gd name="T64" fmla="*/ 2814 w 2955"/>
                <a:gd name="T65" fmla="*/ 2967 h 3254"/>
                <a:gd name="T66" fmla="*/ 2955 w 2955"/>
                <a:gd name="T67" fmla="*/ 3254 h 3254"/>
                <a:gd name="T68" fmla="*/ 15 w 2955"/>
                <a:gd name="T69" fmla="*/ 3220 h 3254"/>
                <a:gd name="T70" fmla="*/ 279 w 2955"/>
                <a:gd name="T71" fmla="*/ 2693 h 3254"/>
                <a:gd name="T72" fmla="*/ 286 w 2955"/>
                <a:gd name="T73" fmla="*/ 1632 h 3254"/>
                <a:gd name="T74" fmla="*/ 311 w 2955"/>
                <a:gd name="T75" fmla="*/ 1387 h 3254"/>
                <a:gd name="T76" fmla="*/ 381 w 2955"/>
                <a:gd name="T77" fmla="*/ 1159 h 3254"/>
                <a:gd name="T78" fmla="*/ 494 w 2955"/>
                <a:gd name="T79" fmla="*/ 953 h 3254"/>
                <a:gd name="T80" fmla="*/ 645 w 2955"/>
                <a:gd name="T81" fmla="*/ 772 h 3254"/>
                <a:gd name="T82" fmla="*/ 832 w 2955"/>
                <a:gd name="T83" fmla="*/ 625 h 3254"/>
                <a:gd name="T84" fmla="*/ 1050 w 2955"/>
                <a:gd name="T85" fmla="*/ 514 h 3254"/>
                <a:gd name="T86" fmla="*/ 1155 w 2955"/>
                <a:gd name="T87" fmla="*/ 477 h 3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55" h="3254">
                  <a:moveTo>
                    <a:pt x="1474" y="651"/>
                  </a:moveTo>
                  <a:lnTo>
                    <a:pt x="1399" y="655"/>
                  </a:lnTo>
                  <a:lnTo>
                    <a:pt x="1323" y="664"/>
                  </a:lnTo>
                  <a:lnTo>
                    <a:pt x="1250" y="677"/>
                  </a:lnTo>
                  <a:lnTo>
                    <a:pt x="1179" y="696"/>
                  </a:lnTo>
                  <a:lnTo>
                    <a:pt x="1111" y="721"/>
                  </a:lnTo>
                  <a:lnTo>
                    <a:pt x="1046" y="750"/>
                  </a:lnTo>
                  <a:lnTo>
                    <a:pt x="983" y="784"/>
                  </a:lnTo>
                  <a:lnTo>
                    <a:pt x="924" y="824"/>
                  </a:lnTo>
                  <a:lnTo>
                    <a:pt x="866" y="867"/>
                  </a:lnTo>
                  <a:lnTo>
                    <a:pt x="812" y="915"/>
                  </a:lnTo>
                  <a:lnTo>
                    <a:pt x="759" y="969"/>
                  </a:lnTo>
                  <a:lnTo>
                    <a:pt x="711" y="1027"/>
                  </a:lnTo>
                  <a:lnTo>
                    <a:pt x="666" y="1088"/>
                  </a:lnTo>
                  <a:lnTo>
                    <a:pt x="627" y="1150"/>
                  </a:lnTo>
                  <a:lnTo>
                    <a:pt x="594" y="1215"/>
                  </a:lnTo>
                  <a:lnTo>
                    <a:pt x="566" y="1281"/>
                  </a:lnTo>
                  <a:lnTo>
                    <a:pt x="543" y="1350"/>
                  </a:lnTo>
                  <a:lnTo>
                    <a:pt x="525" y="1421"/>
                  </a:lnTo>
                  <a:lnTo>
                    <a:pt x="513" y="1492"/>
                  </a:lnTo>
                  <a:lnTo>
                    <a:pt x="505" y="1566"/>
                  </a:lnTo>
                  <a:lnTo>
                    <a:pt x="503" y="1640"/>
                  </a:lnTo>
                  <a:lnTo>
                    <a:pt x="503" y="2176"/>
                  </a:lnTo>
                  <a:lnTo>
                    <a:pt x="502" y="2710"/>
                  </a:lnTo>
                  <a:lnTo>
                    <a:pt x="501" y="2730"/>
                  </a:lnTo>
                  <a:lnTo>
                    <a:pt x="496" y="2749"/>
                  </a:lnTo>
                  <a:lnTo>
                    <a:pt x="488" y="2768"/>
                  </a:lnTo>
                  <a:lnTo>
                    <a:pt x="429" y="2885"/>
                  </a:lnTo>
                  <a:lnTo>
                    <a:pt x="368" y="3003"/>
                  </a:lnTo>
                  <a:lnTo>
                    <a:pt x="360" y="3019"/>
                  </a:lnTo>
                  <a:lnTo>
                    <a:pt x="353" y="3037"/>
                  </a:lnTo>
                  <a:lnTo>
                    <a:pt x="2601" y="3037"/>
                  </a:lnTo>
                  <a:lnTo>
                    <a:pt x="2594" y="3020"/>
                  </a:lnTo>
                  <a:lnTo>
                    <a:pt x="2587" y="3005"/>
                  </a:lnTo>
                  <a:lnTo>
                    <a:pt x="2530" y="2889"/>
                  </a:lnTo>
                  <a:lnTo>
                    <a:pt x="2475" y="2773"/>
                  </a:lnTo>
                  <a:lnTo>
                    <a:pt x="2466" y="2751"/>
                  </a:lnTo>
                  <a:lnTo>
                    <a:pt x="2461" y="2727"/>
                  </a:lnTo>
                  <a:lnTo>
                    <a:pt x="2459" y="2702"/>
                  </a:lnTo>
                  <a:lnTo>
                    <a:pt x="2459" y="2349"/>
                  </a:lnTo>
                  <a:lnTo>
                    <a:pt x="2459" y="1996"/>
                  </a:lnTo>
                  <a:lnTo>
                    <a:pt x="2457" y="1643"/>
                  </a:lnTo>
                  <a:lnTo>
                    <a:pt x="2455" y="1578"/>
                  </a:lnTo>
                  <a:lnTo>
                    <a:pt x="2449" y="1512"/>
                  </a:lnTo>
                  <a:lnTo>
                    <a:pt x="2439" y="1447"/>
                  </a:lnTo>
                  <a:lnTo>
                    <a:pt x="2424" y="1382"/>
                  </a:lnTo>
                  <a:lnTo>
                    <a:pt x="2403" y="1311"/>
                  </a:lnTo>
                  <a:lnTo>
                    <a:pt x="2377" y="1241"/>
                  </a:lnTo>
                  <a:lnTo>
                    <a:pt x="2346" y="1176"/>
                  </a:lnTo>
                  <a:lnTo>
                    <a:pt x="2310" y="1112"/>
                  </a:lnTo>
                  <a:lnTo>
                    <a:pt x="2271" y="1052"/>
                  </a:lnTo>
                  <a:lnTo>
                    <a:pt x="2227" y="996"/>
                  </a:lnTo>
                  <a:lnTo>
                    <a:pt x="2179" y="944"/>
                  </a:lnTo>
                  <a:lnTo>
                    <a:pt x="2129" y="895"/>
                  </a:lnTo>
                  <a:lnTo>
                    <a:pt x="2075" y="850"/>
                  </a:lnTo>
                  <a:lnTo>
                    <a:pt x="2017" y="809"/>
                  </a:lnTo>
                  <a:lnTo>
                    <a:pt x="1957" y="773"/>
                  </a:lnTo>
                  <a:lnTo>
                    <a:pt x="1894" y="741"/>
                  </a:lnTo>
                  <a:lnTo>
                    <a:pt x="1828" y="714"/>
                  </a:lnTo>
                  <a:lnTo>
                    <a:pt x="1761" y="691"/>
                  </a:lnTo>
                  <a:lnTo>
                    <a:pt x="1692" y="673"/>
                  </a:lnTo>
                  <a:lnTo>
                    <a:pt x="1621" y="661"/>
                  </a:lnTo>
                  <a:lnTo>
                    <a:pt x="1548" y="653"/>
                  </a:lnTo>
                  <a:lnTo>
                    <a:pt x="1474" y="651"/>
                  </a:lnTo>
                  <a:close/>
                  <a:moveTo>
                    <a:pt x="1374" y="216"/>
                  </a:moveTo>
                  <a:lnTo>
                    <a:pt x="1374" y="429"/>
                  </a:lnTo>
                  <a:lnTo>
                    <a:pt x="1587" y="429"/>
                  </a:lnTo>
                  <a:lnTo>
                    <a:pt x="1587" y="216"/>
                  </a:lnTo>
                  <a:lnTo>
                    <a:pt x="1374" y="216"/>
                  </a:lnTo>
                  <a:close/>
                  <a:moveTo>
                    <a:pt x="1155" y="0"/>
                  </a:moveTo>
                  <a:lnTo>
                    <a:pt x="1805" y="0"/>
                  </a:lnTo>
                  <a:lnTo>
                    <a:pt x="1805" y="472"/>
                  </a:lnTo>
                  <a:lnTo>
                    <a:pt x="1858" y="493"/>
                  </a:lnTo>
                  <a:lnTo>
                    <a:pt x="1909" y="512"/>
                  </a:lnTo>
                  <a:lnTo>
                    <a:pt x="1959" y="533"/>
                  </a:lnTo>
                  <a:lnTo>
                    <a:pt x="2007" y="555"/>
                  </a:lnTo>
                  <a:lnTo>
                    <a:pt x="2083" y="597"/>
                  </a:lnTo>
                  <a:lnTo>
                    <a:pt x="2153" y="641"/>
                  </a:lnTo>
                  <a:lnTo>
                    <a:pt x="2220" y="689"/>
                  </a:lnTo>
                  <a:lnTo>
                    <a:pt x="2281" y="741"/>
                  </a:lnTo>
                  <a:lnTo>
                    <a:pt x="2339" y="795"/>
                  </a:lnTo>
                  <a:lnTo>
                    <a:pt x="2392" y="853"/>
                  </a:lnTo>
                  <a:lnTo>
                    <a:pt x="2441" y="914"/>
                  </a:lnTo>
                  <a:lnTo>
                    <a:pt x="2485" y="978"/>
                  </a:lnTo>
                  <a:lnTo>
                    <a:pt x="2525" y="1045"/>
                  </a:lnTo>
                  <a:lnTo>
                    <a:pt x="2561" y="1117"/>
                  </a:lnTo>
                  <a:lnTo>
                    <a:pt x="2592" y="1191"/>
                  </a:lnTo>
                  <a:lnTo>
                    <a:pt x="2619" y="1268"/>
                  </a:lnTo>
                  <a:lnTo>
                    <a:pt x="2641" y="1349"/>
                  </a:lnTo>
                  <a:lnTo>
                    <a:pt x="2659" y="1432"/>
                  </a:lnTo>
                  <a:lnTo>
                    <a:pt x="2669" y="1495"/>
                  </a:lnTo>
                  <a:lnTo>
                    <a:pt x="2674" y="1560"/>
                  </a:lnTo>
                  <a:lnTo>
                    <a:pt x="2675" y="1624"/>
                  </a:lnTo>
                  <a:lnTo>
                    <a:pt x="2676" y="2139"/>
                  </a:lnTo>
                  <a:lnTo>
                    <a:pt x="2676" y="2653"/>
                  </a:lnTo>
                  <a:lnTo>
                    <a:pt x="2678" y="2674"/>
                  </a:lnTo>
                  <a:lnTo>
                    <a:pt x="2683" y="2694"/>
                  </a:lnTo>
                  <a:lnTo>
                    <a:pt x="2690" y="2713"/>
                  </a:lnTo>
                  <a:lnTo>
                    <a:pt x="2814" y="2967"/>
                  </a:lnTo>
                  <a:lnTo>
                    <a:pt x="2938" y="3219"/>
                  </a:lnTo>
                  <a:lnTo>
                    <a:pt x="2946" y="3235"/>
                  </a:lnTo>
                  <a:lnTo>
                    <a:pt x="2955" y="3254"/>
                  </a:lnTo>
                  <a:lnTo>
                    <a:pt x="0" y="3254"/>
                  </a:lnTo>
                  <a:lnTo>
                    <a:pt x="8" y="3236"/>
                  </a:lnTo>
                  <a:lnTo>
                    <a:pt x="15" y="3220"/>
                  </a:lnTo>
                  <a:lnTo>
                    <a:pt x="143" y="2967"/>
                  </a:lnTo>
                  <a:lnTo>
                    <a:pt x="271" y="2712"/>
                  </a:lnTo>
                  <a:lnTo>
                    <a:pt x="279" y="2693"/>
                  </a:lnTo>
                  <a:lnTo>
                    <a:pt x="283" y="2674"/>
                  </a:lnTo>
                  <a:lnTo>
                    <a:pt x="285" y="2654"/>
                  </a:lnTo>
                  <a:lnTo>
                    <a:pt x="286" y="1632"/>
                  </a:lnTo>
                  <a:lnTo>
                    <a:pt x="288" y="1550"/>
                  </a:lnTo>
                  <a:lnTo>
                    <a:pt x="297" y="1468"/>
                  </a:lnTo>
                  <a:lnTo>
                    <a:pt x="311" y="1387"/>
                  </a:lnTo>
                  <a:lnTo>
                    <a:pt x="329" y="1310"/>
                  </a:lnTo>
                  <a:lnTo>
                    <a:pt x="353" y="1233"/>
                  </a:lnTo>
                  <a:lnTo>
                    <a:pt x="381" y="1159"/>
                  </a:lnTo>
                  <a:lnTo>
                    <a:pt x="415" y="1088"/>
                  </a:lnTo>
                  <a:lnTo>
                    <a:pt x="452" y="1018"/>
                  </a:lnTo>
                  <a:lnTo>
                    <a:pt x="494" y="953"/>
                  </a:lnTo>
                  <a:lnTo>
                    <a:pt x="541" y="889"/>
                  </a:lnTo>
                  <a:lnTo>
                    <a:pt x="591" y="829"/>
                  </a:lnTo>
                  <a:lnTo>
                    <a:pt x="645" y="772"/>
                  </a:lnTo>
                  <a:lnTo>
                    <a:pt x="704" y="720"/>
                  </a:lnTo>
                  <a:lnTo>
                    <a:pt x="767" y="670"/>
                  </a:lnTo>
                  <a:lnTo>
                    <a:pt x="832" y="625"/>
                  </a:lnTo>
                  <a:lnTo>
                    <a:pt x="902" y="584"/>
                  </a:lnTo>
                  <a:lnTo>
                    <a:pt x="974" y="546"/>
                  </a:lnTo>
                  <a:lnTo>
                    <a:pt x="1050" y="514"/>
                  </a:lnTo>
                  <a:lnTo>
                    <a:pt x="1129" y="486"/>
                  </a:lnTo>
                  <a:lnTo>
                    <a:pt x="1141" y="482"/>
                  </a:lnTo>
                  <a:lnTo>
                    <a:pt x="1155" y="477"/>
                  </a:lnTo>
                  <a:lnTo>
                    <a:pt x="11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32" name="Freeform 43">
              <a:extLst>
                <a:ext uri="{FF2B5EF4-FFF2-40B4-BE49-F238E27FC236}">
                  <a16:creationId xmlns:a16="http://schemas.microsoft.com/office/drawing/2014/main" id="{E3191772-D74E-4E14-A39F-7B61C8E2C995}"/>
                </a:ext>
              </a:extLst>
            </p:cNvPr>
            <p:cNvSpPr>
              <a:spLocks/>
            </p:cNvSpPr>
            <p:nvPr/>
          </p:nvSpPr>
          <p:spPr bwMode="auto">
            <a:xfrm>
              <a:off x="3420" y="1511"/>
              <a:ext cx="53" cy="69"/>
            </a:xfrm>
            <a:custGeom>
              <a:avLst/>
              <a:gdLst>
                <a:gd name="T0" fmla="*/ 74 w 845"/>
                <a:gd name="T1" fmla="*/ 0 h 1117"/>
                <a:gd name="T2" fmla="*/ 146 w 845"/>
                <a:gd name="T3" fmla="*/ 30 h 1117"/>
                <a:gd name="T4" fmla="*/ 216 w 845"/>
                <a:gd name="T5" fmla="*/ 64 h 1117"/>
                <a:gd name="T6" fmla="*/ 283 w 845"/>
                <a:gd name="T7" fmla="*/ 101 h 1117"/>
                <a:gd name="T8" fmla="*/ 347 w 845"/>
                <a:gd name="T9" fmla="*/ 145 h 1117"/>
                <a:gd name="T10" fmla="*/ 407 w 845"/>
                <a:gd name="T11" fmla="*/ 191 h 1117"/>
                <a:gd name="T12" fmla="*/ 465 w 845"/>
                <a:gd name="T13" fmla="*/ 242 h 1117"/>
                <a:gd name="T14" fmla="*/ 518 w 845"/>
                <a:gd name="T15" fmla="*/ 295 h 1117"/>
                <a:gd name="T16" fmla="*/ 569 w 845"/>
                <a:gd name="T17" fmla="*/ 352 h 1117"/>
                <a:gd name="T18" fmla="*/ 615 w 845"/>
                <a:gd name="T19" fmla="*/ 413 h 1117"/>
                <a:gd name="T20" fmla="*/ 657 w 845"/>
                <a:gd name="T21" fmla="*/ 475 h 1117"/>
                <a:gd name="T22" fmla="*/ 697 w 845"/>
                <a:gd name="T23" fmla="*/ 541 h 1117"/>
                <a:gd name="T24" fmla="*/ 731 w 845"/>
                <a:gd name="T25" fmla="*/ 608 h 1117"/>
                <a:gd name="T26" fmla="*/ 761 w 845"/>
                <a:gd name="T27" fmla="*/ 677 h 1117"/>
                <a:gd name="T28" fmla="*/ 788 w 845"/>
                <a:gd name="T29" fmla="*/ 748 h 1117"/>
                <a:gd name="T30" fmla="*/ 809 w 845"/>
                <a:gd name="T31" fmla="*/ 820 h 1117"/>
                <a:gd name="T32" fmla="*/ 825 w 845"/>
                <a:gd name="T33" fmla="*/ 893 h 1117"/>
                <a:gd name="T34" fmla="*/ 837 w 845"/>
                <a:gd name="T35" fmla="*/ 968 h 1117"/>
                <a:gd name="T36" fmla="*/ 843 w 845"/>
                <a:gd name="T37" fmla="*/ 1042 h 1117"/>
                <a:gd name="T38" fmla="*/ 845 w 845"/>
                <a:gd name="T39" fmla="*/ 1117 h 1117"/>
                <a:gd name="T40" fmla="*/ 631 w 845"/>
                <a:gd name="T41" fmla="*/ 1117 h 1117"/>
                <a:gd name="T42" fmla="*/ 625 w 845"/>
                <a:gd name="T43" fmla="*/ 1037 h 1117"/>
                <a:gd name="T44" fmla="*/ 614 w 845"/>
                <a:gd name="T45" fmla="*/ 961 h 1117"/>
                <a:gd name="T46" fmla="*/ 599 w 845"/>
                <a:gd name="T47" fmla="*/ 886 h 1117"/>
                <a:gd name="T48" fmla="*/ 579 w 845"/>
                <a:gd name="T49" fmla="*/ 815 h 1117"/>
                <a:gd name="T50" fmla="*/ 556 w 845"/>
                <a:gd name="T51" fmla="*/ 748 h 1117"/>
                <a:gd name="T52" fmla="*/ 527 w 845"/>
                <a:gd name="T53" fmla="*/ 683 h 1117"/>
                <a:gd name="T54" fmla="*/ 494 w 845"/>
                <a:gd name="T55" fmla="*/ 622 h 1117"/>
                <a:gd name="T56" fmla="*/ 457 w 845"/>
                <a:gd name="T57" fmla="*/ 563 h 1117"/>
                <a:gd name="T58" fmla="*/ 415 w 845"/>
                <a:gd name="T59" fmla="*/ 507 h 1117"/>
                <a:gd name="T60" fmla="*/ 369 w 845"/>
                <a:gd name="T61" fmla="*/ 454 h 1117"/>
                <a:gd name="T62" fmla="*/ 319 w 845"/>
                <a:gd name="T63" fmla="*/ 405 h 1117"/>
                <a:gd name="T64" fmla="*/ 264 w 845"/>
                <a:gd name="T65" fmla="*/ 357 h 1117"/>
                <a:gd name="T66" fmla="*/ 205 w 845"/>
                <a:gd name="T67" fmla="*/ 314 h 1117"/>
                <a:gd name="T68" fmla="*/ 140 w 845"/>
                <a:gd name="T69" fmla="*/ 274 h 1117"/>
                <a:gd name="T70" fmla="*/ 73 w 845"/>
                <a:gd name="T71" fmla="*/ 235 h 1117"/>
                <a:gd name="T72" fmla="*/ 0 w 845"/>
                <a:gd name="T73" fmla="*/ 201 h 1117"/>
                <a:gd name="T74" fmla="*/ 17 w 845"/>
                <a:gd name="T75" fmla="*/ 152 h 1117"/>
                <a:gd name="T76" fmla="*/ 36 w 845"/>
                <a:gd name="T77" fmla="*/ 101 h 1117"/>
                <a:gd name="T78" fmla="*/ 74 w 845"/>
                <a:gd name="T79" fmla="*/ 0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5" h="1117">
                  <a:moveTo>
                    <a:pt x="74" y="0"/>
                  </a:moveTo>
                  <a:lnTo>
                    <a:pt x="146" y="30"/>
                  </a:lnTo>
                  <a:lnTo>
                    <a:pt x="216" y="64"/>
                  </a:lnTo>
                  <a:lnTo>
                    <a:pt x="283" y="101"/>
                  </a:lnTo>
                  <a:lnTo>
                    <a:pt x="347" y="145"/>
                  </a:lnTo>
                  <a:lnTo>
                    <a:pt x="407" y="191"/>
                  </a:lnTo>
                  <a:lnTo>
                    <a:pt x="465" y="242"/>
                  </a:lnTo>
                  <a:lnTo>
                    <a:pt x="518" y="295"/>
                  </a:lnTo>
                  <a:lnTo>
                    <a:pt x="569" y="352"/>
                  </a:lnTo>
                  <a:lnTo>
                    <a:pt x="615" y="413"/>
                  </a:lnTo>
                  <a:lnTo>
                    <a:pt x="657" y="475"/>
                  </a:lnTo>
                  <a:lnTo>
                    <a:pt x="697" y="541"/>
                  </a:lnTo>
                  <a:lnTo>
                    <a:pt x="731" y="608"/>
                  </a:lnTo>
                  <a:lnTo>
                    <a:pt x="761" y="677"/>
                  </a:lnTo>
                  <a:lnTo>
                    <a:pt x="788" y="748"/>
                  </a:lnTo>
                  <a:lnTo>
                    <a:pt x="809" y="820"/>
                  </a:lnTo>
                  <a:lnTo>
                    <a:pt x="825" y="893"/>
                  </a:lnTo>
                  <a:lnTo>
                    <a:pt x="837" y="968"/>
                  </a:lnTo>
                  <a:lnTo>
                    <a:pt x="843" y="1042"/>
                  </a:lnTo>
                  <a:lnTo>
                    <a:pt x="845" y="1117"/>
                  </a:lnTo>
                  <a:lnTo>
                    <a:pt x="631" y="1117"/>
                  </a:lnTo>
                  <a:lnTo>
                    <a:pt x="625" y="1037"/>
                  </a:lnTo>
                  <a:lnTo>
                    <a:pt x="614" y="961"/>
                  </a:lnTo>
                  <a:lnTo>
                    <a:pt x="599" y="886"/>
                  </a:lnTo>
                  <a:lnTo>
                    <a:pt x="579" y="815"/>
                  </a:lnTo>
                  <a:lnTo>
                    <a:pt x="556" y="748"/>
                  </a:lnTo>
                  <a:lnTo>
                    <a:pt x="527" y="683"/>
                  </a:lnTo>
                  <a:lnTo>
                    <a:pt x="494" y="622"/>
                  </a:lnTo>
                  <a:lnTo>
                    <a:pt x="457" y="563"/>
                  </a:lnTo>
                  <a:lnTo>
                    <a:pt x="415" y="507"/>
                  </a:lnTo>
                  <a:lnTo>
                    <a:pt x="369" y="454"/>
                  </a:lnTo>
                  <a:lnTo>
                    <a:pt x="319" y="405"/>
                  </a:lnTo>
                  <a:lnTo>
                    <a:pt x="264" y="357"/>
                  </a:lnTo>
                  <a:lnTo>
                    <a:pt x="205" y="314"/>
                  </a:lnTo>
                  <a:lnTo>
                    <a:pt x="140" y="274"/>
                  </a:lnTo>
                  <a:lnTo>
                    <a:pt x="73" y="235"/>
                  </a:lnTo>
                  <a:lnTo>
                    <a:pt x="0" y="201"/>
                  </a:lnTo>
                  <a:lnTo>
                    <a:pt x="17" y="152"/>
                  </a:lnTo>
                  <a:lnTo>
                    <a:pt x="36" y="101"/>
                  </a:lnTo>
                  <a:lnTo>
                    <a:pt x="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33" name="Freeform 44">
              <a:extLst>
                <a:ext uri="{FF2B5EF4-FFF2-40B4-BE49-F238E27FC236}">
                  <a16:creationId xmlns:a16="http://schemas.microsoft.com/office/drawing/2014/main" id="{6389AD50-E950-B0BD-C761-14E1A49408A0}"/>
                </a:ext>
              </a:extLst>
            </p:cNvPr>
            <p:cNvSpPr>
              <a:spLocks/>
            </p:cNvSpPr>
            <p:nvPr/>
          </p:nvSpPr>
          <p:spPr bwMode="auto">
            <a:xfrm>
              <a:off x="3272" y="1511"/>
              <a:ext cx="53" cy="69"/>
            </a:xfrm>
            <a:custGeom>
              <a:avLst/>
              <a:gdLst>
                <a:gd name="T0" fmla="*/ 771 w 846"/>
                <a:gd name="T1" fmla="*/ 0 h 1116"/>
                <a:gd name="T2" fmla="*/ 809 w 846"/>
                <a:gd name="T3" fmla="*/ 100 h 1116"/>
                <a:gd name="T4" fmla="*/ 846 w 846"/>
                <a:gd name="T5" fmla="*/ 200 h 1116"/>
                <a:gd name="T6" fmla="*/ 774 w 846"/>
                <a:gd name="T7" fmla="*/ 235 h 1116"/>
                <a:gd name="T8" fmla="*/ 706 w 846"/>
                <a:gd name="T9" fmla="*/ 273 h 1116"/>
                <a:gd name="T10" fmla="*/ 642 w 846"/>
                <a:gd name="T11" fmla="*/ 313 h 1116"/>
                <a:gd name="T12" fmla="*/ 583 w 846"/>
                <a:gd name="T13" fmla="*/ 356 h 1116"/>
                <a:gd name="T14" fmla="*/ 528 w 846"/>
                <a:gd name="T15" fmla="*/ 403 h 1116"/>
                <a:gd name="T16" fmla="*/ 478 w 846"/>
                <a:gd name="T17" fmla="*/ 452 h 1116"/>
                <a:gd name="T18" fmla="*/ 432 w 846"/>
                <a:gd name="T19" fmla="*/ 505 h 1116"/>
                <a:gd name="T20" fmla="*/ 389 w 846"/>
                <a:gd name="T21" fmla="*/ 561 h 1116"/>
                <a:gd name="T22" fmla="*/ 352 w 846"/>
                <a:gd name="T23" fmla="*/ 620 h 1116"/>
                <a:gd name="T24" fmla="*/ 320 w 846"/>
                <a:gd name="T25" fmla="*/ 681 h 1116"/>
                <a:gd name="T26" fmla="*/ 290 w 846"/>
                <a:gd name="T27" fmla="*/ 746 h 1116"/>
                <a:gd name="T28" fmla="*/ 266 w 846"/>
                <a:gd name="T29" fmla="*/ 814 h 1116"/>
                <a:gd name="T30" fmla="*/ 247 w 846"/>
                <a:gd name="T31" fmla="*/ 885 h 1116"/>
                <a:gd name="T32" fmla="*/ 232 w 846"/>
                <a:gd name="T33" fmla="*/ 959 h 1116"/>
                <a:gd name="T34" fmla="*/ 221 w 846"/>
                <a:gd name="T35" fmla="*/ 1036 h 1116"/>
                <a:gd name="T36" fmla="*/ 214 w 846"/>
                <a:gd name="T37" fmla="*/ 1116 h 1116"/>
                <a:gd name="T38" fmla="*/ 0 w 846"/>
                <a:gd name="T39" fmla="*/ 1116 h 1116"/>
                <a:gd name="T40" fmla="*/ 2 w 846"/>
                <a:gd name="T41" fmla="*/ 1042 h 1116"/>
                <a:gd name="T42" fmla="*/ 8 w 846"/>
                <a:gd name="T43" fmla="*/ 969 h 1116"/>
                <a:gd name="T44" fmla="*/ 20 w 846"/>
                <a:gd name="T45" fmla="*/ 895 h 1116"/>
                <a:gd name="T46" fmla="*/ 36 w 846"/>
                <a:gd name="T47" fmla="*/ 822 h 1116"/>
                <a:gd name="T48" fmla="*/ 57 w 846"/>
                <a:gd name="T49" fmla="*/ 751 h 1116"/>
                <a:gd name="T50" fmla="*/ 83 w 846"/>
                <a:gd name="T51" fmla="*/ 680 h 1116"/>
                <a:gd name="T52" fmla="*/ 112 w 846"/>
                <a:gd name="T53" fmla="*/ 612 h 1116"/>
                <a:gd name="T54" fmla="*/ 146 w 846"/>
                <a:gd name="T55" fmla="*/ 544 h 1116"/>
                <a:gd name="T56" fmla="*/ 185 w 846"/>
                <a:gd name="T57" fmla="*/ 480 h 1116"/>
                <a:gd name="T58" fmla="*/ 227 w 846"/>
                <a:gd name="T59" fmla="*/ 416 h 1116"/>
                <a:gd name="T60" fmla="*/ 273 w 846"/>
                <a:gd name="T61" fmla="*/ 355 h 1116"/>
                <a:gd name="T62" fmla="*/ 324 w 846"/>
                <a:gd name="T63" fmla="*/ 299 h 1116"/>
                <a:gd name="T64" fmla="*/ 378 w 846"/>
                <a:gd name="T65" fmla="*/ 245 h 1116"/>
                <a:gd name="T66" fmla="*/ 436 w 846"/>
                <a:gd name="T67" fmla="*/ 193 h 1116"/>
                <a:gd name="T68" fmla="*/ 496 w 846"/>
                <a:gd name="T69" fmla="*/ 147 h 1116"/>
                <a:gd name="T70" fmla="*/ 561 w 846"/>
                <a:gd name="T71" fmla="*/ 103 h 1116"/>
                <a:gd name="T72" fmla="*/ 627 w 846"/>
                <a:gd name="T73" fmla="*/ 65 h 1116"/>
                <a:gd name="T74" fmla="*/ 698 w 846"/>
                <a:gd name="T75" fmla="*/ 31 h 1116"/>
                <a:gd name="T76" fmla="*/ 771 w 846"/>
                <a:gd name="T77"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46" h="1116">
                  <a:moveTo>
                    <a:pt x="771" y="0"/>
                  </a:moveTo>
                  <a:lnTo>
                    <a:pt x="809" y="100"/>
                  </a:lnTo>
                  <a:lnTo>
                    <a:pt x="846" y="200"/>
                  </a:lnTo>
                  <a:lnTo>
                    <a:pt x="774" y="235"/>
                  </a:lnTo>
                  <a:lnTo>
                    <a:pt x="706" y="273"/>
                  </a:lnTo>
                  <a:lnTo>
                    <a:pt x="642" y="313"/>
                  </a:lnTo>
                  <a:lnTo>
                    <a:pt x="583" y="356"/>
                  </a:lnTo>
                  <a:lnTo>
                    <a:pt x="528" y="403"/>
                  </a:lnTo>
                  <a:lnTo>
                    <a:pt x="478" y="452"/>
                  </a:lnTo>
                  <a:lnTo>
                    <a:pt x="432" y="505"/>
                  </a:lnTo>
                  <a:lnTo>
                    <a:pt x="389" y="561"/>
                  </a:lnTo>
                  <a:lnTo>
                    <a:pt x="352" y="620"/>
                  </a:lnTo>
                  <a:lnTo>
                    <a:pt x="320" y="681"/>
                  </a:lnTo>
                  <a:lnTo>
                    <a:pt x="290" y="746"/>
                  </a:lnTo>
                  <a:lnTo>
                    <a:pt x="266" y="814"/>
                  </a:lnTo>
                  <a:lnTo>
                    <a:pt x="247" y="885"/>
                  </a:lnTo>
                  <a:lnTo>
                    <a:pt x="232" y="959"/>
                  </a:lnTo>
                  <a:lnTo>
                    <a:pt x="221" y="1036"/>
                  </a:lnTo>
                  <a:lnTo>
                    <a:pt x="214" y="1116"/>
                  </a:lnTo>
                  <a:lnTo>
                    <a:pt x="0" y="1116"/>
                  </a:lnTo>
                  <a:lnTo>
                    <a:pt x="2" y="1042"/>
                  </a:lnTo>
                  <a:lnTo>
                    <a:pt x="8" y="969"/>
                  </a:lnTo>
                  <a:lnTo>
                    <a:pt x="20" y="895"/>
                  </a:lnTo>
                  <a:lnTo>
                    <a:pt x="36" y="822"/>
                  </a:lnTo>
                  <a:lnTo>
                    <a:pt x="57" y="751"/>
                  </a:lnTo>
                  <a:lnTo>
                    <a:pt x="83" y="680"/>
                  </a:lnTo>
                  <a:lnTo>
                    <a:pt x="112" y="612"/>
                  </a:lnTo>
                  <a:lnTo>
                    <a:pt x="146" y="544"/>
                  </a:lnTo>
                  <a:lnTo>
                    <a:pt x="185" y="480"/>
                  </a:lnTo>
                  <a:lnTo>
                    <a:pt x="227" y="416"/>
                  </a:lnTo>
                  <a:lnTo>
                    <a:pt x="273" y="355"/>
                  </a:lnTo>
                  <a:lnTo>
                    <a:pt x="324" y="299"/>
                  </a:lnTo>
                  <a:lnTo>
                    <a:pt x="378" y="245"/>
                  </a:lnTo>
                  <a:lnTo>
                    <a:pt x="436" y="193"/>
                  </a:lnTo>
                  <a:lnTo>
                    <a:pt x="496" y="147"/>
                  </a:lnTo>
                  <a:lnTo>
                    <a:pt x="561" y="103"/>
                  </a:lnTo>
                  <a:lnTo>
                    <a:pt x="627" y="65"/>
                  </a:lnTo>
                  <a:lnTo>
                    <a:pt x="698" y="31"/>
                  </a:lnTo>
                  <a:lnTo>
                    <a:pt x="7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434" name="Group 20">
            <a:extLst>
              <a:ext uri="{FF2B5EF4-FFF2-40B4-BE49-F238E27FC236}">
                <a16:creationId xmlns:a16="http://schemas.microsoft.com/office/drawing/2014/main" id="{0AF029F3-D9EC-1F9D-8AC2-273977C27DA4}"/>
              </a:ext>
            </a:extLst>
          </p:cNvPr>
          <p:cNvGrpSpPr>
            <a:grpSpLocks noChangeAspect="1"/>
          </p:cNvGrpSpPr>
          <p:nvPr/>
        </p:nvGrpSpPr>
        <p:grpSpPr bwMode="auto">
          <a:xfrm>
            <a:off x="5858524" y="3550472"/>
            <a:ext cx="260406" cy="316964"/>
            <a:chOff x="2864" y="1944"/>
            <a:chExt cx="187" cy="208"/>
          </a:xfrm>
          <a:solidFill>
            <a:schemeClr val="accent2"/>
          </a:solidFill>
        </p:grpSpPr>
        <p:sp>
          <p:nvSpPr>
            <p:cNvPr id="435" name="Freeform 22">
              <a:extLst>
                <a:ext uri="{FF2B5EF4-FFF2-40B4-BE49-F238E27FC236}">
                  <a16:creationId xmlns:a16="http://schemas.microsoft.com/office/drawing/2014/main" id="{0760B709-5135-1714-83A3-FA54C91DC646}"/>
                </a:ext>
              </a:extLst>
            </p:cNvPr>
            <p:cNvSpPr>
              <a:spLocks noEditPoints="1"/>
            </p:cNvSpPr>
            <p:nvPr/>
          </p:nvSpPr>
          <p:spPr bwMode="auto">
            <a:xfrm>
              <a:off x="2864" y="1944"/>
              <a:ext cx="187" cy="208"/>
            </a:xfrm>
            <a:custGeom>
              <a:avLst/>
              <a:gdLst>
                <a:gd name="T0" fmla="*/ 2831 w 2986"/>
                <a:gd name="T1" fmla="*/ 1311 h 3331"/>
                <a:gd name="T2" fmla="*/ 1373 w 2986"/>
                <a:gd name="T3" fmla="*/ 509 h 3331"/>
                <a:gd name="T4" fmla="*/ 1156 w 2986"/>
                <a:gd name="T5" fmla="*/ 598 h 3331"/>
                <a:gd name="T6" fmla="*/ 990 w 2986"/>
                <a:gd name="T7" fmla="*/ 760 h 3331"/>
                <a:gd name="T8" fmla="*/ 893 w 2986"/>
                <a:gd name="T9" fmla="*/ 973 h 3331"/>
                <a:gd name="T10" fmla="*/ 2105 w 2986"/>
                <a:gd name="T11" fmla="*/ 1153 h 3331"/>
                <a:gd name="T12" fmla="*/ 2079 w 2986"/>
                <a:gd name="T13" fmla="*/ 931 h 3331"/>
                <a:gd name="T14" fmla="*/ 1981 w 2986"/>
                <a:gd name="T15" fmla="*/ 738 h 3331"/>
                <a:gd name="T16" fmla="*/ 1821 w 2986"/>
                <a:gd name="T17" fmla="*/ 592 h 3331"/>
                <a:gd name="T18" fmla="*/ 1613 w 2986"/>
                <a:gd name="T19" fmla="*/ 509 h 3331"/>
                <a:gd name="T20" fmla="*/ 1408 w 2986"/>
                <a:gd name="T21" fmla="*/ 155 h 3331"/>
                <a:gd name="T22" fmla="*/ 1139 w 2986"/>
                <a:gd name="T23" fmla="*/ 219 h 3331"/>
                <a:gd name="T24" fmla="*/ 893 w 2986"/>
                <a:gd name="T25" fmla="*/ 363 h 3331"/>
                <a:gd name="T26" fmla="*/ 702 w 2986"/>
                <a:gd name="T27" fmla="*/ 565 h 3331"/>
                <a:gd name="T28" fmla="*/ 582 w 2986"/>
                <a:gd name="T29" fmla="*/ 804 h 3331"/>
                <a:gd name="T30" fmla="*/ 533 w 2986"/>
                <a:gd name="T31" fmla="*/ 1080 h 3331"/>
                <a:gd name="T32" fmla="*/ 732 w 2986"/>
                <a:gd name="T33" fmla="*/ 1027 h 3331"/>
                <a:gd name="T34" fmla="*/ 795 w 2986"/>
                <a:gd name="T35" fmla="*/ 794 h 3331"/>
                <a:gd name="T36" fmla="*/ 934 w 2986"/>
                <a:gd name="T37" fmla="*/ 588 h 3331"/>
                <a:gd name="T38" fmla="*/ 1155 w 2986"/>
                <a:gd name="T39" fmla="*/ 423 h 3331"/>
                <a:gd name="T40" fmla="*/ 1416 w 2986"/>
                <a:gd name="T41" fmla="*/ 350 h 3331"/>
                <a:gd name="T42" fmla="*/ 1687 w 2986"/>
                <a:gd name="T43" fmla="*/ 369 h 3331"/>
                <a:gd name="T44" fmla="*/ 1926 w 2986"/>
                <a:gd name="T45" fmla="*/ 479 h 3331"/>
                <a:gd name="T46" fmla="*/ 2117 w 2986"/>
                <a:gd name="T47" fmla="*/ 667 h 3331"/>
                <a:gd name="T48" fmla="*/ 2227 w 2986"/>
                <a:gd name="T49" fmla="*/ 893 h 3331"/>
                <a:gd name="T50" fmla="*/ 2260 w 2986"/>
                <a:gd name="T51" fmla="*/ 1154 h 3331"/>
                <a:gd name="T52" fmla="*/ 2447 w 2986"/>
                <a:gd name="T53" fmla="*/ 1003 h 3331"/>
                <a:gd name="T54" fmla="*/ 2396 w 2986"/>
                <a:gd name="T55" fmla="*/ 788 h 3331"/>
                <a:gd name="T56" fmla="*/ 2289 w 2986"/>
                <a:gd name="T57" fmla="*/ 575 h 3331"/>
                <a:gd name="T58" fmla="*/ 2117 w 2986"/>
                <a:gd name="T59" fmla="*/ 382 h 3331"/>
                <a:gd name="T60" fmla="*/ 1881 w 2986"/>
                <a:gd name="T61" fmla="*/ 232 h 3331"/>
                <a:gd name="T62" fmla="*/ 1614 w 2986"/>
                <a:gd name="T63" fmla="*/ 159 h 3331"/>
                <a:gd name="T64" fmla="*/ 1594 w 2986"/>
                <a:gd name="T65" fmla="*/ 4 h 3331"/>
                <a:gd name="T66" fmla="*/ 1906 w 2986"/>
                <a:gd name="T67" fmla="*/ 78 h 3331"/>
                <a:gd name="T68" fmla="*/ 2178 w 2986"/>
                <a:gd name="T69" fmla="*/ 235 h 3331"/>
                <a:gd name="T70" fmla="*/ 2395 w 2986"/>
                <a:gd name="T71" fmla="*/ 461 h 3331"/>
                <a:gd name="T72" fmla="*/ 2542 w 2986"/>
                <a:gd name="T73" fmla="*/ 743 h 3331"/>
                <a:gd name="T74" fmla="*/ 2606 w 2986"/>
                <a:gd name="T75" fmla="*/ 1069 h 3331"/>
                <a:gd name="T76" fmla="*/ 2917 w 2986"/>
                <a:gd name="T77" fmla="*/ 1158 h 3331"/>
                <a:gd name="T78" fmla="*/ 2979 w 2986"/>
                <a:gd name="T79" fmla="*/ 1203 h 3331"/>
                <a:gd name="T80" fmla="*/ 2984 w 2986"/>
                <a:gd name="T81" fmla="*/ 3262 h 3331"/>
                <a:gd name="T82" fmla="*/ 2939 w 2986"/>
                <a:gd name="T83" fmla="*/ 3324 h 3331"/>
                <a:gd name="T84" fmla="*/ 68 w 2986"/>
                <a:gd name="T85" fmla="*/ 3329 h 3331"/>
                <a:gd name="T86" fmla="*/ 7 w 2986"/>
                <a:gd name="T87" fmla="*/ 3284 h 3331"/>
                <a:gd name="T88" fmla="*/ 1 w 2986"/>
                <a:gd name="T89" fmla="*/ 1224 h 3331"/>
                <a:gd name="T90" fmla="*/ 47 w 2986"/>
                <a:gd name="T91" fmla="*/ 1165 h 3331"/>
                <a:gd name="T92" fmla="*/ 379 w 2986"/>
                <a:gd name="T93" fmla="*/ 1156 h 3331"/>
                <a:gd name="T94" fmla="*/ 415 w 2986"/>
                <a:gd name="T95" fmla="*/ 838 h 3331"/>
                <a:gd name="T96" fmla="*/ 528 w 2986"/>
                <a:gd name="T97" fmla="*/ 556 h 3331"/>
                <a:gd name="T98" fmla="*/ 722 w 2986"/>
                <a:gd name="T99" fmla="*/ 312 h 3331"/>
                <a:gd name="T100" fmla="*/ 981 w 2986"/>
                <a:gd name="T101" fmla="*/ 122 h 3331"/>
                <a:gd name="T102" fmla="*/ 1274 w 2986"/>
                <a:gd name="T103" fmla="*/ 20 h 3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86" h="3331">
                  <a:moveTo>
                    <a:pt x="154" y="1311"/>
                  </a:moveTo>
                  <a:lnTo>
                    <a:pt x="154" y="3177"/>
                  </a:lnTo>
                  <a:lnTo>
                    <a:pt x="2831" y="3177"/>
                  </a:lnTo>
                  <a:lnTo>
                    <a:pt x="2831" y="1311"/>
                  </a:lnTo>
                  <a:lnTo>
                    <a:pt x="154" y="1311"/>
                  </a:lnTo>
                  <a:close/>
                  <a:moveTo>
                    <a:pt x="1495" y="497"/>
                  </a:moveTo>
                  <a:lnTo>
                    <a:pt x="1433" y="499"/>
                  </a:lnTo>
                  <a:lnTo>
                    <a:pt x="1373" y="509"/>
                  </a:lnTo>
                  <a:lnTo>
                    <a:pt x="1316" y="522"/>
                  </a:lnTo>
                  <a:lnTo>
                    <a:pt x="1260" y="543"/>
                  </a:lnTo>
                  <a:lnTo>
                    <a:pt x="1207" y="569"/>
                  </a:lnTo>
                  <a:lnTo>
                    <a:pt x="1156" y="598"/>
                  </a:lnTo>
                  <a:lnTo>
                    <a:pt x="1109" y="632"/>
                  </a:lnTo>
                  <a:lnTo>
                    <a:pt x="1065" y="671"/>
                  </a:lnTo>
                  <a:lnTo>
                    <a:pt x="1025" y="714"/>
                  </a:lnTo>
                  <a:lnTo>
                    <a:pt x="990" y="760"/>
                  </a:lnTo>
                  <a:lnTo>
                    <a:pt x="958" y="809"/>
                  </a:lnTo>
                  <a:lnTo>
                    <a:pt x="931" y="861"/>
                  </a:lnTo>
                  <a:lnTo>
                    <a:pt x="910" y="915"/>
                  </a:lnTo>
                  <a:lnTo>
                    <a:pt x="893" y="973"/>
                  </a:lnTo>
                  <a:lnTo>
                    <a:pt x="883" y="1032"/>
                  </a:lnTo>
                  <a:lnTo>
                    <a:pt x="879" y="1091"/>
                  </a:lnTo>
                  <a:lnTo>
                    <a:pt x="880" y="1153"/>
                  </a:lnTo>
                  <a:lnTo>
                    <a:pt x="2105" y="1153"/>
                  </a:lnTo>
                  <a:lnTo>
                    <a:pt x="2106" y="1096"/>
                  </a:lnTo>
                  <a:lnTo>
                    <a:pt x="2102" y="1040"/>
                  </a:lnTo>
                  <a:lnTo>
                    <a:pt x="2094" y="984"/>
                  </a:lnTo>
                  <a:lnTo>
                    <a:pt x="2079" y="931"/>
                  </a:lnTo>
                  <a:lnTo>
                    <a:pt x="2061" y="880"/>
                  </a:lnTo>
                  <a:lnTo>
                    <a:pt x="2038" y="830"/>
                  </a:lnTo>
                  <a:lnTo>
                    <a:pt x="2012" y="783"/>
                  </a:lnTo>
                  <a:lnTo>
                    <a:pt x="1981" y="738"/>
                  </a:lnTo>
                  <a:lnTo>
                    <a:pt x="1946" y="697"/>
                  </a:lnTo>
                  <a:lnTo>
                    <a:pt x="1908" y="659"/>
                  </a:lnTo>
                  <a:lnTo>
                    <a:pt x="1866" y="623"/>
                  </a:lnTo>
                  <a:lnTo>
                    <a:pt x="1821" y="592"/>
                  </a:lnTo>
                  <a:lnTo>
                    <a:pt x="1773" y="564"/>
                  </a:lnTo>
                  <a:lnTo>
                    <a:pt x="1723" y="541"/>
                  </a:lnTo>
                  <a:lnTo>
                    <a:pt x="1670" y="523"/>
                  </a:lnTo>
                  <a:lnTo>
                    <a:pt x="1613" y="509"/>
                  </a:lnTo>
                  <a:lnTo>
                    <a:pt x="1555" y="500"/>
                  </a:lnTo>
                  <a:lnTo>
                    <a:pt x="1495" y="497"/>
                  </a:lnTo>
                  <a:close/>
                  <a:moveTo>
                    <a:pt x="1477" y="151"/>
                  </a:moveTo>
                  <a:lnTo>
                    <a:pt x="1408" y="155"/>
                  </a:lnTo>
                  <a:lnTo>
                    <a:pt x="1339" y="163"/>
                  </a:lnTo>
                  <a:lnTo>
                    <a:pt x="1272" y="177"/>
                  </a:lnTo>
                  <a:lnTo>
                    <a:pt x="1205" y="195"/>
                  </a:lnTo>
                  <a:lnTo>
                    <a:pt x="1139" y="219"/>
                  </a:lnTo>
                  <a:lnTo>
                    <a:pt x="1075" y="247"/>
                  </a:lnTo>
                  <a:lnTo>
                    <a:pt x="1013" y="280"/>
                  </a:lnTo>
                  <a:lnTo>
                    <a:pt x="953" y="319"/>
                  </a:lnTo>
                  <a:lnTo>
                    <a:pt x="893" y="363"/>
                  </a:lnTo>
                  <a:lnTo>
                    <a:pt x="838" y="410"/>
                  </a:lnTo>
                  <a:lnTo>
                    <a:pt x="788" y="460"/>
                  </a:lnTo>
                  <a:lnTo>
                    <a:pt x="743" y="511"/>
                  </a:lnTo>
                  <a:lnTo>
                    <a:pt x="702" y="565"/>
                  </a:lnTo>
                  <a:lnTo>
                    <a:pt x="665" y="622"/>
                  </a:lnTo>
                  <a:lnTo>
                    <a:pt x="634" y="681"/>
                  </a:lnTo>
                  <a:lnTo>
                    <a:pt x="605" y="741"/>
                  </a:lnTo>
                  <a:lnTo>
                    <a:pt x="582" y="804"/>
                  </a:lnTo>
                  <a:lnTo>
                    <a:pt x="563" y="870"/>
                  </a:lnTo>
                  <a:lnTo>
                    <a:pt x="550" y="938"/>
                  </a:lnTo>
                  <a:lnTo>
                    <a:pt x="539" y="1007"/>
                  </a:lnTo>
                  <a:lnTo>
                    <a:pt x="533" y="1080"/>
                  </a:lnTo>
                  <a:lnTo>
                    <a:pt x="532" y="1154"/>
                  </a:lnTo>
                  <a:lnTo>
                    <a:pt x="726" y="1154"/>
                  </a:lnTo>
                  <a:lnTo>
                    <a:pt x="727" y="1090"/>
                  </a:lnTo>
                  <a:lnTo>
                    <a:pt x="732" y="1027"/>
                  </a:lnTo>
                  <a:lnTo>
                    <a:pt x="741" y="967"/>
                  </a:lnTo>
                  <a:lnTo>
                    <a:pt x="754" y="907"/>
                  </a:lnTo>
                  <a:lnTo>
                    <a:pt x="773" y="849"/>
                  </a:lnTo>
                  <a:lnTo>
                    <a:pt x="795" y="794"/>
                  </a:lnTo>
                  <a:lnTo>
                    <a:pt x="822" y="739"/>
                  </a:lnTo>
                  <a:lnTo>
                    <a:pt x="855" y="687"/>
                  </a:lnTo>
                  <a:lnTo>
                    <a:pt x="892" y="637"/>
                  </a:lnTo>
                  <a:lnTo>
                    <a:pt x="934" y="588"/>
                  </a:lnTo>
                  <a:lnTo>
                    <a:pt x="986" y="538"/>
                  </a:lnTo>
                  <a:lnTo>
                    <a:pt x="1039" y="494"/>
                  </a:lnTo>
                  <a:lnTo>
                    <a:pt x="1096" y="455"/>
                  </a:lnTo>
                  <a:lnTo>
                    <a:pt x="1155" y="423"/>
                  </a:lnTo>
                  <a:lnTo>
                    <a:pt x="1216" y="396"/>
                  </a:lnTo>
                  <a:lnTo>
                    <a:pt x="1281" y="375"/>
                  </a:lnTo>
                  <a:lnTo>
                    <a:pt x="1347" y="359"/>
                  </a:lnTo>
                  <a:lnTo>
                    <a:pt x="1416" y="350"/>
                  </a:lnTo>
                  <a:lnTo>
                    <a:pt x="1488" y="346"/>
                  </a:lnTo>
                  <a:lnTo>
                    <a:pt x="1556" y="349"/>
                  </a:lnTo>
                  <a:lnTo>
                    <a:pt x="1623" y="356"/>
                  </a:lnTo>
                  <a:lnTo>
                    <a:pt x="1687" y="369"/>
                  </a:lnTo>
                  <a:lnTo>
                    <a:pt x="1750" y="388"/>
                  </a:lnTo>
                  <a:lnTo>
                    <a:pt x="1811" y="413"/>
                  </a:lnTo>
                  <a:lnTo>
                    <a:pt x="1870" y="444"/>
                  </a:lnTo>
                  <a:lnTo>
                    <a:pt x="1926" y="479"/>
                  </a:lnTo>
                  <a:lnTo>
                    <a:pt x="1981" y="521"/>
                  </a:lnTo>
                  <a:lnTo>
                    <a:pt x="2031" y="567"/>
                  </a:lnTo>
                  <a:lnTo>
                    <a:pt x="2077" y="616"/>
                  </a:lnTo>
                  <a:lnTo>
                    <a:pt x="2117" y="667"/>
                  </a:lnTo>
                  <a:lnTo>
                    <a:pt x="2152" y="719"/>
                  </a:lnTo>
                  <a:lnTo>
                    <a:pt x="2182" y="775"/>
                  </a:lnTo>
                  <a:lnTo>
                    <a:pt x="2207" y="834"/>
                  </a:lnTo>
                  <a:lnTo>
                    <a:pt x="2227" y="893"/>
                  </a:lnTo>
                  <a:lnTo>
                    <a:pt x="2242" y="955"/>
                  </a:lnTo>
                  <a:lnTo>
                    <a:pt x="2253" y="1020"/>
                  </a:lnTo>
                  <a:lnTo>
                    <a:pt x="2259" y="1086"/>
                  </a:lnTo>
                  <a:lnTo>
                    <a:pt x="2260" y="1154"/>
                  </a:lnTo>
                  <a:lnTo>
                    <a:pt x="2449" y="1154"/>
                  </a:lnTo>
                  <a:lnTo>
                    <a:pt x="2452" y="1106"/>
                  </a:lnTo>
                  <a:lnTo>
                    <a:pt x="2451" y="1056"/>
                  </a:lnTo>
                  <a:lnTo>
                    <a:pt x="2447" y="1003"/>
                  </a:lnTo>
                  <a:lnTo>
                    <a:pt x="2439" y="951"/>
                  </a:lnTo>
                  <a:lnTo>
                    <a:pt x="2429" y="897"/>
                  </a:lnTo>
                  <a:lnTo>
                    <a:pt x="2414" y="843"/>
                  </a:lnTo>
                  <a:lnTo>
                    <a:pt x="2396" y="788"/>
                  </a:lnTo>
                  <a:lnTo>
                    <a:pt x="2375" y="734"/>
                  </a:lnTo>
                  <a:lnTo>
                    <a:pt x="2350" y="680"/>
                  </a:lnTo>
                  <a:lnTo>
                    <a:pt x="2321" y="626"/>
                  </a:lnTo>
                  <a:lnTo>
                    <a:pt x="2289" y="575"/>
                  </a:lnTo>
                  <a:lnTo>
                    <a:pt x="2252" y="523"/>
                  </a:lnTo>
                  <a:lnTo>
                    <a:pt x="2211" y="474"/>
                  </a:lnTo>
                  <a:lnTo>
                    <a:pt x="2166" y="427"/>
                  </a:lnTo>
                  <a:lnTo>
                    <a:pt x="2117" y="382"/>
                  </a:lnTo>
                  <a:lnTo>
                    <a:pt x="2063" y="339"/>
                  </a:lnTo>
                  <a:lnTo>
                    <a:pt x="2006" y="299"/>
                  </a:lnTo>
                  <a:lnTo>
                    <a:pt x="1944" y="264"/>
                  </a:lnTo>
                  <a:lnTo>
                    <a:pt x="1881" y="232"/>
                  </a:lnTo>
                  <a:lnTo>
                    <a:pt x="1816" y="207"/>
                  </a:lnTo>
                  <a:lnTo>
                    <a:pt x="1750" y="186"/>
                  </a:lnTo>
                  <a:lnTo>
                    <a:pt x="1682" y="169"/>
                  </a:lnTo>
                  <a:lnTo>
                    <a:pt x="1614" y="159"/>
                  </a:lnTo>
                  <a:lnTo>
                    <a:pt x="1546" y="153"/>
                  </a:lnTo>
                  <a:lnTo>
                    <a:pt x="1477" y="151"/>
                  </a:lnTo>
                  <a:close/>
                  <a:moveTo>
                    <a:pt x="1512" y="0"/>
                  </a:moveTo>
                  <a:lnTo>
                    <a:pt x="1594" y="4"/>
                  </a:lnTo>
                  <a:lnTo>
                    <a:pt x="1676" y="14"/>
                  </a:lnTo>
                  <a:lnTo>
                    <a:pt x="1754" y="30"/>
                  </a:lnTo>
                  <a:lnTo>
                    <a:pt x="1832" y="52"/>
                  </a:lnTo>
                  <a:lnTo>
                    <a:pt x="1906" y="78"/>
                  </a:lnTo>
                  <a:lnTo>
                    <a:pt x="1979" y="111"/>
                  </a:lnTo>
                  <a:lnTo>
                    <a:pt x="2048" y="147"/>
                  </a:lnTo>
                  <a:lnTo>
                    <a:pt x="2115" y="189"/>
                  </a:lnTo>
                  <a:lnTo>
                    <a:pt x="2178" y="235"/>
                  </a:lnTo>
                  <a:lnTo>
                    <a:pt x="2238" y="286"/>
                  </a:lnTo>
                  <a:lnTo>
                    <a:pt x="2294" y="340"/>
                  </a:lnTo>
                  <a:lnTo>
                    <a:pt x="2346" y="399"/>
                  </a:lnTo>
                  <a:lnTo>
                    <a:pt x="2395" y="461"/>
                  </a:lnTo>
                  <a:lnTo>
                    <a:pt x="2439" y="527"/>
                  </a:lnTo>
                  <a:lnTo>
                    <a:pt x="2478" y="596"/>
                  </a:lnTo>
                  <a:lnTo>
                    <a:pt x="2513" y="668"/>
                  </a:lnTo>
                  <a:lnTo>
                    <a:pt x="2542" y="743"/>
                  </a:lnTo>
                  <a:lnTo>
                    <a:pt x="2567" y="821"/>
                  </a:lnTo>
                  <a:lnTo>
                    <a:pt x="2586" y="902"/>
                  </a:lnTo>
                  <a:lnTo>
                    <a:pt x="2599" y="984"/>
                  </a:lnTo>
                  <a:lnTo>
                    <a:pt x="2606" y="1069"/>
                  </a:lnTo>
                  <a:lnTo>
                    <a:pt x="2607" y="1156"/>
                  </a:lnTo>
                  <a:lnTo>
                    <a:pt x="2646" y="1156"/>
                  </a:lnTo>
                  <a:lnTo>
                    <a:pt x="2891" y="1156"/>
                  </a:lnTo>
                  <a:lnTo>
                    <a:pt x="2917" y="1158"/>
                  </a:lnTo>
                  <a:lnTo>
                    <a:pt x="2938" y="1165"/>
                  </a:lnTo>
                  <a:lnTo>
                    <a:pt x="2956" y="1173"/>
                  </a:lnTo>
                  <a:lnTo>
                    <a:pt x="2969" y="1187"/>
                  </a:lnTo>
                  <a:lnTo>
                    <a:pt x="2979" y="1203"/>
                  </a:lnTo>
                  <a:lnTo>
                    <a:pt x="2984" y="1225"/>
                  </a:lnTo>
                  <a:lnTo>
                    <a:pt x="2986" y="1250"/>
                  </a:lnTo>
                  <a:lnTo>
                    <a:pt x="2986" y="3237"/>
                  </a:lnTo>
                  <a:lnTo>
                    <a:pt x="2984" y="3262"/>
                  </a:lnTo>
                  <a:lnTo>
                    <a:pt x="2979" y="3284"/>
                  </a:lnTo>
                  <a:lnTo>
                    <a:pt x="2969" y="3301"/>
                  </a:lnTo>
                  <a:lnTo>
                    <a:pt x="2956" y="3314"/>
                  </a:lnTo>
                  <a:lnTo>
                    <a:pt x="2939" y="3324"/>
                  </a:lnTo>
                  <a:lnTo>
                    <a:pt x="2917" y="3329"/>
                  </a:lnTo>
                  <a:lnTo>
                    <a:pt x="2892" y="3331"/>
                  </a:lnTo>
                  <a:lnTo>
                    <a:pt x="92" y="3331"/>
                  </a:lnTo>
                  <a:lnTo>
                    <a:pt x="68" y="3329"/>
                  </a:lnTo>
                  <a:lnTo>
                    <a:pt x="47" y="3324"/>
                  </a:lnTo>
                  <a:lnTo>
                    <a:pt x="29" y="3314"/>
                  </a:lnTo>
                  <a:lnTo>
                    <a:pt x="17" y="3301"/>
                  </a:lnTo>
                  <a:lnTo>
                    <a:pt x="7" y="3284"/>
                  </a:lnTo>
                  <a:lnTo>
                    <a:pt x="1" y="3263"/>
                  </a:lnTo>
                  <a:lnTo>
                    <a:pt x="0" y="3239"/>
                  </a:lnTo>
                  <a:lnTo>
                    <a:pt x="0" y="1248"/>
                  </a:lnTo>
                  <a:lnTo>
                    <a:pt x="1" y="1224"/>
                  </a:lnTo>
                  <a:lnTo>
                    <a:pt x="7" y="1203"/>
                  </a:lnTo>
                  <a:lnTo>
                    <a:pt x="17" y="1187"/>
                  </a:lnTo>
                  <a:lnTo>
                    <a:pt x="29" y="1174"/>
                  </a:lnTo>
                  <a:lnTo>
                    <a:pt x="47" y="1165"/>
                  </a:lnTo>
                  <a:lnTo>
                    <a:pt x="68" y="1158"/>
                  </a:lnTo>
                  <a:lnTo>
                    <a:pt x="92" y="1156"/>
                  </a:lnTo>
                  <a:lnTo>
                    <a:pt x="234" y="1156"/>
                  </a:lnTo>
                  <a:lnTo>
                    <a:pt x="379" y="1156"/>
                  </a:lnTo>
                  <a:lnTo>
                    <a:pt x="381" y="1073"/>
                  </a:lnTo>
                  <a:lnTo>
                    <a:pt x="388" y="993"/>
                  </a:lnTo>
                  <a:lnTo>
                    <a:pt x="399" y="914"/>
                  </a:lnTo>
                  <a:lnTo>
                    <a:pt x="415" y="838"/>
                  </a:lnTo>
                  <a:lnTo>
                    <a:pt x="436" y="764"/>
                  </a:lnTo>
                  <a:lnTo>
                    <a:pt x="462" y="692"/>
                  </a:lnTo>
                  <a:lnTo>
                    <a:pt x="492" y="623"/>
                  </a:lnTo>
                  <a:lnTo>
                    <a:pt x="528" y="556"/>
                  </a:lnTo>
                  <a:lnTo>
                    <a:pt x="569" y="491"/>
                  </a:lnTo>
                  <a:lnTo>
                    <a:pt x="615" y="429"/>
                  </a:lnTo>
                  <a:lnTo>
                    <a:pt x="665" y="369"/>
                  </a:lnTo>
                  <a:lnTo>
                    <a:pt x="722" y="312"/>
                  </a:lnTo>
                  <a:lnTo>
                    <a:pt x="782" y="256"/>
                  </a:lnTo>
                  <a:lnTo>
                    <a:pt x="847" y="206"/>
                  </a:lnTo>
                  <a:lnTo>
                    <a:pt x="913" y="162"/>
                  </a:lnTo>
                  <a:lnTo>
                    <a:pt x="981" y="122"/>
                  </a:lnTo>
                  <a:lnTo>
                    <a:pt x="1052" y="89"/>
                  </a:lnTo>
                  <a:lnTo>
                    <a:pt x="1124" y="60"/>
                  </a:lnTo>
                  <a:lnTo>
                    <a:pt x="1197" y="37"/>
                  </a:lnTo>
                  <a:lnTo>
                    <a:pt x="1274" y="20"/>
                  </a:lnTo>
                  <a:lnTo>
                    <a:pt x="1351" y="7"/>
                  </a:lnTo>
                  <a:lnTo>
                    <a:pt x="1431" y="1"/>
                  </a:lnTo>
                  <a:lnTo>
                    <a:pt x="15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36" name="Freeform 23">
              <a:extLst>
                <a:ext uri="{FF2B5EF4-FFF2-40B4-BE49-F238E27FC236}">
                  <a16:creationId xmlns:a16="http://schemas.microsoft.com/office/drawing/2014/main" id="{FDF992E4-D2D3-45B3-2C40-175C4D923E9C}"/>
                </a:ext>
              </a:extLst>
            </p:cNvPr>
            <p:cNvSpPr>
              <a:spLocks/>
            </p:cNvSpPr>
            <p:nvPr/>
          </p:nvSpPr>
          <p:spPr bwMode="auto">
            <a:xfrm>
              <a:off x="2939" y="2041"/>
              <a:ext cx="36" cy="81"/>
            </a:xfrm>
            <a:custGeom>
              <a:avLst/>
              <a:gdLst>
                <a:gd name="T0" fmla="*/ 279 w 580"/>
                <a:gd name="T1" fmla="*/ 0 h 1306"/>
                <a:gd name="T2" fmla="*/ 323 w 580"/>
                <a:gd name="T3" fmla="*/ 0 h 1306"/>
                <a:gd name="T4" fmla="*/ 360 w 580"/>
                <a:gd name="T5" fmla="*/ 7 h 1306"/>
                <a:gd name="T6" fmla="*/ 395 w 580"/>
                <a:gd name="T7" fmla="*/ 17 h 1306"/>
                <a:gd name="T8" fmla="*/ 429 w 580"/>
                <a:gd name="T9" fmla="*/ 33 h 1306"/>
                <a:gd name="T10" fmla="*/ 460 w 580"/>
                <a:gd name="T11" fmla="*/ 53 h 1306"/>
                <a:gd name="T12" fmla="*/ 490 w 580"/>
                <a:gd name="T13" fmla="*/ 78 h 1306"/>
                <a:gd name="T14" fmla="*/ 515 w 580"/>
                <a:gd name="T15" fmla="*/ 106 h 1306"/>
                <a:gd name="T16" fmla="*/ 537 w 580"/>
                <a:gd name="T17" fmla="*/ 137 h 1306"/>
                <a:gd name="T18" fmla="*/ 555 w 580"/>
                <a:gd name="T19" fmla="*/ 172 h 1306"/>
                <a:gd name="T20" fmla="*/ 568 w 580"/>
                <a:gd name="T21" fmla="*/ 210 h 1306"/>
                <a:gd name="T22" fmla="*/ 577 w 580"/>
                <a:gd name="T23" fmla="*/ 251 h 1306"/>
                <a:gd name="T24" fmla="*/ 580 w 580"/>
                <a:gd name="T25" fmla="*/ 291 h 1306"/>
                <a:gd name="T26" fmla="*/ 578 w 580"/>
                <a:gd name="T27" fmla="*/ 330 h 1306"/>
                <a:gd name="T28" fmla="*/ 569 w 580"/>
                <a:gd name="T29" fmla="*/ 367 h 1306"/>
                <a:gd name="T30" fmla="*/ 557 w 580"/>
                <a:gd name="T31" fmla="*/ 403 h 1306"/>
                <a:gd name="T32" fmla="*/ 539 w 580"/>
                <a:gd name="T33" fmla="*/ 437 h 1306"/>
                <a:gd name="T34" fmla="*/ 515 w 580"/>
                <a:gd name="T35" fmla="*/ 470 h 1306"/>
                <a:gd name="T36" fmla="*/ 486 w 580"/>
                <a:gd name="T37" fmla="*/ 501 h 1306"/>
                <a:gd name="T38" fmla="*/ 469 w 580"/>
                <a:gd name="T39" fmla="*/ 519 h 1306"/>
                <a:gd name="T40" fmla="*/ 456 w 580"/>
                <a:gd name="T41" fmla="*/ 539 h 1306"/>
                <a:gd name="T42" fmla="*/ 447 w 580"/>
                <a:gd name="T43" fmla="*/ 559 h 1306"/>
                <a:gd name="T44" fmla="*/ 442 w 580"/>
                <a:gd name="T45" fmla="*/ 581 h 1306"/>
                <a:gd name="T46" fmla="*/ 441 w 580"/>
                <a:gd name="T47" fmla="*/ 604 h 1306"/>
                <a:gd name="T48" fmla="*/ 445 w 580"/>
                <a:gd name="T49" fmla="*/ 630 h 1306"/>
                <a:gd name="T50" fmla="*/ 500 w 580"/>
                <a:gd name="T51" fmla="*/ 945 h 1306"/>
                <a:gd name="T52" fmla="*/ 553 w 580"/>
                <a:gd name="T53" fmla="*/ 1262 h 1306"/>
                <a:gd name="T54" fmla="*/ 556 w 580"/>
                <a:gd name="T55" fmla="*/ 1282 h 1306"/>
                <a:gd name="T56" fmla="*/ 558 w 580"/>
                <a:gd name="T57" fmla="*/ 1306 h 1306"/>
                <a:gd name="T58" fmla="*/ 21 w 580"/>
                <a:gd name="T59" fmla="*/ 1306 h 1306"/>
                <a:gd name="T60" fmla="*/ 69 w 580"/>
                <a:gd name="T61" fmla="*/ 1030 h 1306"/>
                <a:gd name="T62" fmla="*/ 114 w 580"/>
                <a:gd name="T63" fmla="*/ 757 h 1306"/>
                <a:gd name="T64" fmla="*/ 137 w 580"/>
                <a:gd name="T65" fmla="*/ 624 h 1306"/>
                <a:gd name="T66" fmla="*/ 140 w 580"/>
                <a:gd name="T67" fmla="*/ 597 h 1306"/>
                <a:gd name="T68" fmla="*/ 137 w 580"/>
                <a:gd name="T69" fmla="*/ 573 h 1306"/>
                <a:gd name="T70" fmla="*/ 129 w 580"/>
                <a:gd name="T71" fmla="*/ 551 h 1306"/>
                <a:gd name="T72" fmla="*/ 119 w 580"/>
                <a:gd name="T73" fmla="*/ 531 h 1306"/>
                <a:gd name="T74" fmla="*/ 103 w 580"/>
                <a:gd name="T75" fmla="*/ 511 h 1306"/>
                <a:gd name="T76" fmla="*/ 85 w 580"/>
                <a:gd name="T77" fmla="*/ 493 h 1306"/>
                <a:gd name="T78" fmla="*/ 58 w 580"/>
                <a:gd name="T79" fmla="*/ 462 h 1306"/>
                <a:gd name="T80" fmla="*/ 37 w 580"/>
                <a:gd name="T81" fmla="*/ 430 h 1306"/>
                <a:gd name="T82" fmla="*/ 20 w 580"/>
                <a:gd name="T83" fmla="*/ 394 h 1306"/>
                <a:gd name="T84" fmla="*/ 8 w 580"/>
                <a:gd name="T85" fmla="*/ 357 h 1306"/>
                <a:gd name="T86" fmla="*/ 2 w 580"/>
                <a:gd name="T87" fmla="*/ 320 h 1306"/>
                <a:gd name="T88" fmla="*/ 0 w 580"/>
                <a:gd name="T89" fmla="*/ 281 h 1306"/>
                <a:gd name="T90" fmla="*/ 4 w 580"/>
                <a:gd name="T91" fmla="*/ 242 h 1306"/>
                <a:gd name="T92" fmla="*/ 13 w 580"/>
                <a:gd name="T93" fmla="*/ 205 h 1306"/>
                <a:gd name="T94" fmla="*/ 28 w 580"/>
                <a:gd name="T95" fmla="*/ 167 h 1306"/>
                <a:gd name="T96" fmla="*/ 47 w 580"/>
                <a:gd name="T97" fmla="*/ 131 h 1306"/>
                <a:gd name="T98" fmla="*/ 71 w 580"/>
                <a:gd name="T99" fmla="*/ 100 h 1306"/>
                <a:gd name="T100" fmla="*/ 98 w 580"/>
                <a:gd name="T101" fmla="*/ 71 h 1306"/>
                <a:gd name="T102" fmla="*/ 128 w 580"/>
                <a:gd name="T103" fmla="*/ 48 h 1306"/>
                <a:gd name="T104" fmla="*/ 163 w 580"/>
                <a:gd name="T105" fmla="*/ 29 h 1306"/>
                <a:gd name="T106" fmla="*/ 199 w 580"/>
                <a:gd name="T107" fmla="*/ 15 h 1306"/>
                <a:gd name="T108" fmla="*/ 238 w 580"/>
                <a:gd name="T109" fmla="*/ 4 h 1306"/>
                <a:gd name="T110" fmla="*/ 279 w 580"/>
                <a:gd name="T111"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0" h="1306">
                  <a:moveTo>
                    <a:pt x="279" y="0"/>
                  </a:moveTo>
                  <a:lnTo>
                    <a:pt x="323" y="0"/>
                  </a:lnTo>
                  <a:lnTo>
                    <a:pt x="360" y="7"/>
                  </a:lnTo>
                  <a:lnTo>
                    <a:pt x="395" y="17"/>
                  </a:lnTo>
                  <a:lnTo>
                    <a:pt x="429" y="33"/>
                  </a:lnTo>
                  <a:lnTo>
                    <a:pt x="460" y="53"/>
                  </a:lnTo>
                  <a:lnTo>
                    <a:pt x="490" y="78"/>
                  </a:lnTo>
                  <a:lnTo>
                    <a:pt x="515" y="106"/>
                  </a:lnTo>
                  <a:lnTo>
                    <a:pt x="537" y="137"/>
                  </a:lnTo>
                  <a:lnTo>
                    <a:pt x="555" y="172"/>
                  </a:lnTo>
                  <a:lnTo>
                    <a:pt x="568" y="210"/>
                  </a:lnTo>
                  <a:lnTo>
                    <a:pt x="577" y="251"/>
                  </a:lnTo>
                  <a:lnTo>
                    <a:pt x="580" y="291"/>
                  </a:lnTo>
                  <a:lnTo>
                    <a:pt x="578" y="330"/>
                  </a:lnTo>
                  <a:lnTo>
                    <a:pt x="569" y="367"/>
                  </a:lnTo>
                  <a:lnTo>
                    <a:pt x="557" y="403"/>
                  </a:lnTo>
                  <a:lnTo>
                    <a:pt x="539" y="437"/>
                  </a:lnTo>
                  <a:lnTo>
                    <a:pt x="515" y="470"/>
                  </a:lnTo>
                  <a:lnTo>
                    <a:pt x="486" y="501"/>
                  </a:lnTo>
                  <a:lnTo>
                    <a:pt x="469" y="519"/>
                  </a:lnTo>
                  <a:lnTo>
                    <a:pt x="456" y="539"/>
                  </a:lnTo>
                  <a:lnTo>
                    <a:pt x="447" y="559"/>
                  </a:lnTo>
                  <a:lnTo>
                    <a:pt x="442" y="581"/>
                  </a:lnTo>
                  <a:lnTo>
                    <a:pt x="441" y="604"/>
                  </a:lnTo>
                  <a:lnTo>
                    <a:pt x="445" y="630"/>
                  </a:lnTo>
                  <a:lnTo>
                    <a:pt x="500" y="945"/>
                  </a:lnTo>
                  <a:lnTo>
                    <a:pt x="553" y="1262"/>
                  </a:lnTo>
                  <a:lnTo>
                    <a:pt x="556" y="1282"/>
                  </a:lnTo>
                  <a:lnTo>
                    <a:pt x="558" y="1306"/>
                  </a:lnTo>
                  <a:lnTo>
                    <a:pt x="21" y="1306"/>
                  </a:lnTo>
                  <a:lnTo>
                    <a:pt x="69" y="1030"/>
                  </a:lnTo>
                  <a:lnTo>
                    <a:pt x="114" y="757"/>
                  </a:lnTo>
                  <a:lnTo>
                    <a:pt x="137" y="624"/>
                  </a:lnTo>
                  <a:lnTo>
                    <a:pt x="140" y="597"/>
                  </a:lnTo>
                  <a:lnTo>
                    <a:pt x="137" y="573"/>
                  </a:lnTo>
                  <a:lnTo>
                    <a:pt x="129" y="551"/>
                  </a:lnTo>
                  <a:lnTo>
                    <a:pt x="119" y="531"/>
                  </a:lnTo>
                  <a:lnTo>
                    <a:pt x="103" y="511"/>
                  </a:lnTo>
                  <a:lnTo>
                    <a:pt x="85" y="493"/>
                  </a:lnTo>
                  <a:lnTo>
                    <a:pt x="58" y="462"/>
                  </a:lnTo>
                  <a:lnTo>
                    <a:pt x="37" y="430"/>
                  </a:lnTo>
                  <a:lnTo>
                    <a:pt x="20" y="394"/>
                  </a:lnTo>
                  <a:lnTo>
                    <a:pt x="8" y="357"/>
                  </a:lnTo>
                  <a:lnTo>
                    <a:pt x="2" y="320"/>
                  </a:lnTo>
                  <a:lnTo>
                    <a:pt x="0" y="281"/>
                  </a:lnTo>
                  <a:lnTo>
                    <a:pt x="4" y="242"/>
                  </a:lnTo>
                  <a:lnTo>
                    <a:pt x="13" y="205"/>
                  </a:lnTo>
                  <a:lnTo>
                    <a:pt x="28" y="167"/>
                  </a:lnTo>
                  <a:lnTo>
                    <a:pt x="47" y="131"/>
                  </a:lnTo>
                  <a:lnTo>
                    <a:pt x="71" y="100"/>
                  </a:lnTo>
                  <a:lnTo>
                    <a:pt x="98" y="71"/>
                  </a:lnTo>
                  <a:lnTo>
                    <a:pt x="128" y="48"/>
                  </a:lnTo>
                  <a:lnTo>
                    <a:pt x="163" y="29"/>
                  </a:lnTo>
                  <a:lnTo>
                    <a:pt x="199" y="15"/>
                  </a:lnTo>
                  <a:lnTo>
                    <a:pt x="238" y="4"/>
                  </a:lnTo>
                  <a:lnTo>
                    <a:pt x="2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637" name="Group 26">
            <a:extLst>
              <a:ext uri="{FF2B5EF4-FFF2-40B4-BE49-F238E27FC236}">
                <a16:creationId xmlns:a16="http://schemas.microsoft.com/office/drawing/2014/main" id="{72093707-D2D5-B129-C7AB-FB4EAFC3B43E}"/>
              </a:ext>
            </a:extLst>
          </p:cNvPr>
          <p:cNvGrpSpPr>
            <a:grpSpLocks noChangeAspect="1"/>
          </p:cNvGrpSpPr>
          <p:nvPr/>
        </p:nvGrpSpPr>
        <p:grpSpPr bwMode="auto">
          <a:xfrm>
            <a:off x="7775467" y="3547029"/>
            <a:ext cx="246037" cy="323850"/>
            <a:chOff x="2864" y="2299"/>
            <a:chExt cx="191" cy="204"/>
          </a:xfrm>
          <a:solidFill>
            <a:schemeClr val="bg1"/>
          </a:solidFill>
        </p:grpSpPr>
        <p:sp>
          <p:nvSpPr>
            <p:cNvPr id="638" name="Freeform 28">
              <a:extLst>
                <a:ext uri="{FF2B5EF4-FFF2-40B4-BE49-F238E27FC236}">
                  <a16:creationId xmlns:a16="http://schemas.microsoft.com/office/drawing/2014/main" id="{D1CC5EB0-D03B-5F32-D223-10F38D756C32}"/>
                </a:ext>
              </a:extLst>
            </p:cNvPr>
            <p:cNvSpPr>
              <a:spLocks/>
            </p:cNvSpPr>
            <p:nvPr/>
          </p:nvSpPr>
          <p:spPr bwMode="auto">
            <a:xfrm>
              <a:off x="2891" y="2299"/>
              <a:ext cx="137" cy="72"/>
            </a:xfrm>
            <a:custGeom>
              <a:avLst/>
              <a:gdLst>
                <a:gd name="T0" fmla="*/ 1189 w 2191"/>
                <a:gd name="T1" fmla="*/ 3 h 1144"/>
                <a:gd name="T2" fmla="*/ 1336 w 2191"/>
                <a:gd name="T3" fmla="*/ 26 h 1144"/>
                <a:gd name="T4" fmla="*/ 1479 w 2191"/>
                <a:gd name="T5" fmla="*/ 68 h 1144"/>
                <a:gd name="T6" fmla="*/ 1616 w 2191"/>
                <a:gd name="T7" fmla="*/ 130 h 1144"/>
                <a:gd name="T8" fmla="*/ 1744 w 2191"/>
                <a:gd name="T9" fmla="*/ 211 h 1144"/>
                <a:gd name="T10" fmla="*/ 1856 w 2191"/>
                <a:gd name="T11" fmla="*/ 305 h 1144"/>
                <a:gd name="T12" fmla="*/ 1950 w 2191"/>
                <a:gd name="T13" fmla="*/ 408 h 1144"/>
                <a:gd name="T14" fmla="*/ 2028 w 2191"/>
                <a:gd name="T15" fmla="*/ 519 h 1144"/>
                <a:gd name="T16" fmla="*/ 2090 w 2191"/>
                <a:gd name="T17" fmla="*/ 634 h 1144"/>
                <a:gd name="T18" fmla="*/ 2137 w 2191"/>
                <a:gd name="T19" fmla="*/ 751 h 1144"/>
                <a:gd name="T20" fmla="*/ 2169 w 2191"/>
                <a:gd name="T21" fmla="*/ 868 h 1144"/>
                <a:gd name="T22" fmla="*/ 2186 w 2191"/>
                <a:gd name="T23" fmla="*/ 982 h 1144"/>
                <a:gd name="T24" fmla="*/ 2191 w 2191"/>
                <a:gd name="T25" fmla="*/ 1092 h 1144"/>
                <a:gd name="T26" fmla="*/ 1972 w 2191"/>
                <a:gd name="T27" fmla="*/ 1144 h 1144"/>
                <a:gd name="T28" fmla="*/ 1966 w 2191"/>
                <a:gd name="T29" fmla="*/ 1003 h 1144"/>
                <a:gd name="T30" fmla="*/ 1941 w 2191"/>
                <a:gd name="T31" fmla="*/ 870 h 1144"/>
                <a:gd name="T32" fmla="*/ 1899 w 2191"/>
                <a:gd name="T33" fmla="*/ 744 h 1144"/>
                <a:gd name="T34" fmla="*/ 1836 w 2191"/>
                <a:gd name="T35" fmla="*/ 628 h 1144"/>
                <a:gd name="T36" fmla="*/ 1755 w 2191"/>
                <a:gd name="T37" fmla="*/ 520 h 1144"/>
                <a:gd name="T38" fmla="*/ 1653 w 2191"/>
                <a:gd name="T39" fmla="*/ 422 h 1144"/>
                <a:gd name="T40" fmla="*/ 1542 w 2191"/>
                <a:gd name="T41" fmla="*/ 341 h 1144"/>
                <a:gd name="T42" fmla="*/ 1422 w 2191"/>
                <a:gd name="T43" fmla="*/ 282 h 1144"/>
                <a:gd name="T44" fmla="*/ 1295 w 2191"/>
                <a:gd name="T45" fmla="*/ 243 h 1144"/>
                <a:gd name="T46" fmla="*/ 1160 w 2191"/>
                <a:gd name="T47" fmla="*/ 223 h 1144"/>
                <a:gd name="T48" fmla="*/ 1017 w 2191"/>
                <a:gd name="T49" fmla="*/ 225 h 1144"/>
                <a:gd name="T50" fmla="*/ 877 w 2191"/>
                <a:gd name="T51" fmla="*/ 249 h 1144"/>
                <a:gd name="T52" fmla="*/ 746 w 2191"/>
                <a:gd name="T53" fmla="*/ 293 h 1144"/>
                <a:gd name="T54" fmla="*/ 624 w 2191"/>
                <a:gd name="T55" fmla="*/ 360 h 1144"/>
                <a:gd name="T56" fmla="*/ 511 w 2191"/>
                <a:gd name="T57" fmla="*/ 446 h 1144"/>
                <a:gd name="T58" fmla="*/ 415 w 2191"/>
                <a:gd name="T59" fmla="*/ 548 h 1144"/>
                <a:gd name="T60" fmla="*/ 341 w 2191"/>
                <a:gd name="T61" fmla="*/ 654 h 1144"/>
                <a:gd name="T62" fmla="*/ 285 w 2191"/>
                <a:gd name="T63" fmla="*/ 767 h 1144"/>
                <a:gd name="T64" fmla="*/ 248 w 2191"/>
                <a:gd name="T65" fmla="*/ 886 h 1144"/>
                <a:gd name="T66" fmla="*/ 227 w 2191"/>
                <a:gd name="T67" fmla="*/ 1012 h 1144"/>
                <a:gd name="T68" fmla="*/ 222 w 2191"/>
                <a:gd name="T69" fmla="*/ 1144 h 1144"/>
                <a:gd name="T70" fmla="*/ 1 w 2191"/>
                <a:gd name="T71" fmla="*/ 1065 h 1144"/>
                <a:gd name="T72" fmla="*/ 17 w 2191"/>
                <a:gd name="T73" fmla="*/ 913 h 1144"/>
                <a:gd name="T74" fmla="*/ 50 w 2191"/>
                <a:gd name="T75" fmla="*/ 770 h 1144"/>
                <a:gd name="T76" fmla="*/ 101 w 2191"/>
                <a:gd name="T77" fmla="*/ 635 h 1144"/>
                <a:gd name="T78" fmla="*/ 168 w 2191"/>
                <a:gd name="T79" fmla="*/ 510 h 1144"/>
                <a:gd name="T80" fmla="*/ 254 w 2191"/>
                <a:gd name="T81" fmla="*/ 394 h 1144"/>
                <a:gd name="T82" fmla="*/ 358 w 2191"/>
                <a:gd name="T83" fmla="*/ 288 h 1144"/>
                <a:gd name="T84" fmla="*/ 480 w 2191"/>
                <a:gd name="T85" fmla="*/ 190 h 1144"/>
                <a:gd name="T86" fmla="*/ 611 w 2191"/>
                <a:gd name="T87" fmla="*/ 113 h 1144"/>
                <a:gd name="T88" fmla="*/ 749 w 2191"/>
                <a:gd name="T89" fmla="*/ 55 h 1144"/>
                <a:gd name="T90" fmla="*/ 893 w 2191"/>
                <a:gd name="T91" fmla="*/ 18 h 1144"/>
                <a:gd name="T92" fmla="*/ 1040 w 2191"/>
                <a:gd name="T93" fmla="*/ 1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91" h="1144">
                  <a:moveTo>
                    <a:pt x="1115" y="0"/>
                  </a:moveTo>
                  <a:lnTo>
                    <a:pt x="1189" y="3"/>
                  </a:lnTo>
                  <a:lnTo>
                    <a:pt x="1263" y="12"/>
                  </a:lnTo>
                  <a:lnTo>
                    <a:pt x="1336" y="26"/>
                  </a:lnTo>
                  <a:lnTo>
                    <a:pt x="1409" y="44"/>
                  </a:lnTo>
                  <a:lnTo>
                    <a:pt x="1479" y="68"/>
                  </a:lnTo>
                  <a:lnTo>
                    <a:pt x="1549" y="96"/>
                  </a:lnTo>
                  <a:lnTo>
                    <a:pt x="1616" y="130"/>
                  </a:lnTo>
                  <a:lnTo>
                    <a:pt x="1682" y="168"/>
                  </a:lnTo>
                  <a:lnTo>
                    <a:pt x="1744" y="211"/>
                  </a:lnTo>
                  <a:lnTo>
                    <a:pt x="1802" y="257"/>
                  </a:lnTo>
                  <a:lnTo>
                    <a:pt x="1856" y="305"/>
                  </a:lnTo>
                  <a:lnTo>
                    <a:pt x="1905" y="356"/>
                  </a:lnTo>
                  <a:lnTo>
                    <a:pt x="1950" y="408"/>
                  </a:lnTo>
                  <a:lnTo>
                    <a:pt x="1992" y="462"/>
                  </a:lnTo>
                  <a:lnTo>
                    <a:pt x="2028" y="519"/>
                  </a:lnTo>
                  <a:lnTo>
                    <a:pt x="2061" y="575"/>
                  </a:lnTo>
                  <a:lnTo>
                    <a:pt x="2090" y="634"/>
                  </a:lnTo>
                  <a:lnTo>
                    <a:pt x="2116" y="692"/>
                  </a:lnTo>
                  <a:lnTo>
                    <a:pt x="2137" y="751"/>
                  </a:lnTo>
                  <a:lnTo>
                    <a:pt x="2155" y="809"/>
                  </a:lnTo>
                  <a:lnTo>
                    <a:pt x="2169" y="868"/>
                  </a:lnTo>
                  <a:lnTo>
                    <a:pt x="2179" y="925"/>
                  </a:lnTo>
                  <a:lnTo>
                    <a:pt x="2186" y="982"/>
                  </a:lnTo>
                  <a:lnTo>
                    <a:pt x="2190" y="1038"/>
                  </a:lnTo>
                  <a:lnTo>
                    <a:pt x="2191" y="1092"/>
                  </a:lnTo>
                  <a:lnTo>
                    <a:pt x="2188" y="1144"/>
                  </a:lnTo>
                  <a:lnTo>
                    <a:pt x="1972" y="1144"/>
                  </a:lnTo>
                  <a:lnTo>
                    <a:pt x="1971" y="1073"/>
                  </a:lnTo>
                  <a:lnTo>
                    <a:pt x="1966" y="1003"/>
                  </a:lnTo>
                  <a:lnTo>
                    <a:pt x="1956" y="935"/>
                  </a:lnTo>
                  <a:lnTo>
                    <a:pt x="1941" y="870"/>
                  </a:lnTo>
                  <a:lnTo>
                    <a:pt x="1922" y="805"/>
                  </a:lnTo>
                  <a:lnTo>
                    <a:pt x="1899" y="744"/>
                  </a:lnTo>
                  <a:lnTo>
                    <a:pt x="1869" y="685"/>
                  </a:lnTo>
                  <a:lnTo>
                    <a:pt x="1836" y="628"/>
                  </a:lnTo>
                  <a:lnTo>
                    <a:pt x="1798" y="572"/>
                  </a:lnTo>
                  <a:lnTo>
                    <a:pt x="1755" y="520"/>
                  </a:lnTo>
                  <a:lnTo>
                    <a:pt x="1706" y="470"/>
                  </a:lnTo>
                  <a:lnTo>
                    <a:pt x="1653" y="422"/>
                  </a:lnTo>
                  <a:lnTo>
                    <a:pt x="1598" y="379"/>
                  </a:lnTo>
                  <a:lnTo>
                    <a:pt x="1542" y="341"/>
                  </a:lnTo>
                  <a:lnTo>
                    <a:pt x="1482" y="309"/>
                  </a:lnTo>
                  <a:lnTo>
                    <a:pt x="1422" y="282"/>
                  </a:lnTo>
                  <a:lnTo>
                    <a:pt x="1359" y="260"/>
                  </a:lnTo>
                  <a:lnTo>
                    <a:pt x="1295" y="243"/>
                  </a:lnTo>
                  <a:lnTo>
                    <a:pt x="1228" y="231"/>
                  </a:lnTo>
                  <a:lnTo>
                    <a:pt x="1160" y="223"/>
                  </a:lnTo>
                  <a:lnTo>
                    <a:pt x="1091" y="221"/>
                  </a:lnTo>
                  <a:lnTo>
                    <a:pt x="1017" y="225"/>
                  </a:lnTo>
                  <a:lnTo>
                    <a:pt x="946" y="235"/>
                  </a:lnTo>
                  <a:lnTo>
                    <a:pt x="877" y="249"/>
                  </a:lnTo>
                  <a:lnTo>
                    <a:pt x="811" y="268"/>
                  </a:lnTo>
                  <a:lnTo>
                    <a:pt x="746" y="293"/>
                  </a:lnTo>
                  <a:lnTo>
                    <a:pt x="683" y="323"/>
                  </a:lnTo>
                  <a:lnTo>
                    <a:pt x="624" y="360"/>
                  </a:lnTo>
                  <a:lnTo>
                    <a:pt x="566" y="400"/>
                  </a:lnTo>
                  <a:lnTo>
                    <a:pt x="511" y="446"/>
                  </a:lnTo>
                  <a:lnTo>
                    <a:pt x="459" y="499"/>
                  </a:lnTo>
                  <a:lnTo>
                    <a:pt x="415" y="548"/>
                  </a:lnTo>
                  <a:lnTo>
                    <a:pt x="376" y="601"/>
                  </a:lnTo>
                  <a:lnTo>
                    <a:pt x="341" y="654"/>
                  </a:lnTo>
                  <a:lnTo>
                    <a:pt x="311" y="710"/>
                  </a:lnTo>
                  <a:lnTo>
                    <a:pt x="285" y="767"/>
                  </a:lnTo>
                  <a:lnTo>
                    <a:pt x="265" y="826"/>
                  </a:lnTo>
                  <a:lnTo>
                    <a:pt x="248" y="886"/>
                  </a:lnTo>
                  <a:lnTo>
                    <a:pt x="235" y="949"/>
                  </a:lnTo>
                  <a:lnTo>
                    <a:pt x="227" y="1012"/>
                  </a:lnTo>
                  <a:lnTo>
                    <a:pt x="222" y="1078"/>
                  </a:lnTo>
                  <a:lnTo>
                    <a:pt x="222" y="1144"/>
                  </a:lnTo>
                  <a:lnTo>
                    <a:pt x="0" y="1144"/>
                  </a:lnTo>
                  <a:lnTo>
                    <a:pt x="1" y="1065"/>
                  </a:lnTo>
                  <a:lnTo>
                    <a:pt x="7" y="988"/>
                  </a:lnTo>
                  <a:lnTo>
                    <a:pt x="17" y="913"/>
                  </a:lnTo>
                  <a:lnTo>
                    <a:pt x="32" y="841"/>
                  </a:lnTo>
                  <a:lnTo>
                    <a:pt x="50" y="770"/>
                  </a:lnTo>
                  <a:lnTo>
                    <a:pt x="73" y="701"/>
                  </a:lnTo>
                  <a:lnTo>
                    <a:pt x="101" y="635"/>
                  </a:lnTo>
                  <a:lnTo>
                    <a:pt x="132" y="571"/>
                  </a:lnTo>
                  <a:lnTo>
                    <a:pt x="168" y="510"/>
                  </a:lnTo>
                  <a:lnTo>
                    <a:pt x="208" y="451"/>
                  </a:lnTo>
                  <a:lnTo>
                    <a:pt x="254" y="394"/>
                  </a:lnTo>
                  <a:lnTo>
                    <a:pt x="303" y="339"/>
                  </a:lnTo>
                  <a:lnTo>
                    <a:pt x="358" y="288"/>
                  </a:lnTo>
                  <a:lnTo>
                    <a:pt x="416" y="238"/>
                  </a:lnTo>
                  <a:lnTo>
                    <a:pt x="480" y="190"/>
                  </a:lnTo>
                  <a:lnTo>
                    <a:pt x="544" y="149"/>
                  </a:lnTo>
                  <a:lnTo>
                    <a:pt x="611" y="113"/>
                  </a:lnTo>
                  <a:lnTo>
                    <a:pt x="679" y="81"/>
                  </a:lnTo>
                  <a:lnTo>
                    <a:pt x="749" y="55"/>
                  </a:lnTo>
                  <a:lnTo>
                    <a:pt x="821" y="34"/>
                  </a:lnTo>
                  <a:lnTo>
                    <a:pt x="893" y="18"/>
                  </a:lnTo>
                  <a:lnTo>
                    <a:pt x="967" y="7"/>
                  </a:lnTo>
                  <a:lnTo>
                    <a:pt x="1040" y="1"/>
                  </a:lnTo>
                  <a:lnTo>
                    <a:pt x="11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39" name="Freeform 29">
              <a:extLst>
                <a:ext uri="{FF2B5EF4-FFF2-40B4-BE49-F238E27FC236}">
                  <a16:creationId xmlns:a16="http://schemas.microsoft.com/office/drawing/2014/main" id="{A56E3FB5-5BC9-E93F-1033-6079C7A274B1}"/>
                </a:ext>
              </a:extLst>
            </p:cNvPr>
            <p:cNvSpPr>
              <a:spLocks noEditPoints="1"/>
            </p:cNvSpPr>
            <p:nvPr/>
          </p:nvSpPr>
          <p:spPr bwMode="auto">
            <a:xfrm>
              <a:off x="2864" y="2370"/>
              <a:ext cx="191" cy="133"/>
            </a:xfrm>
            <a:custGeom>
              <a:avLst/>
              <a:gdLst>
                <a:gd name="T0" fmla="*/ 1486 w 3057"/>
                <a:gd name="T1" fmla="*/ 504 h 2128"/>
                <a:gd name="T2" fmla="*/ 1408 w 3057"/>
                <a:gd name="T3" fmla="*/ 528 h 2128"/>
                <a:gd name="T4" fmla="*/ 1343 w 3057"/>
                <a:gd name="T5" fmla="*/ 566 h 2128"/>
                <a:gd name="T6" fmla="*/ 1292 w 3057"/>
                <a:gd name="T7" fmla="*/ 616 h 2128"/>
                <a:gd name="T8" fmla="*/ 1256 w 3057"/>
                <a:gd name="T9" fmla="*/ 676 h 2128"/>
                <a:gd name="T10" fmla="*/ 1234 w 3057"/>
                <a:gd name="T11" fmla="*/ 742 h 2128"/>
                <a:gd name="T12" fmla="*/ 1229 w 3057"/>
                <a:gd name="T13" fmla="*/ 814 h 2128"/>
                <a:gd name="T14" fmla="*/ 1244 w 3057"/>
                <a:gd name="T15" fmla="*/ 886 h 2128"/>
                <a:gd name="T16" fmla="*/ 1275 w 3057"/>
                <a:gd name="T17" fmla="*/ 956 h 2128"/>
                <a:gd name="T18" fmla="*/ 1304 w 3057"/>
                <a:gd name="T19" fmla="*/ 998 h 2128"/>
                <a:gd name="T20" fmla="*/ 1306 w 3057"/>
                <a:gd name="T21" fmla="*/ 1021 h 2128"/>
                <a:gd name="T22" fmla="*/ 1232 w 3057"/>
                <a:gd name="T23" fmla="*/ 1478 h 2128"/>
                <a:gd name="T24" fmla="*/ 1242 w 3057"/>
                <a:gd name="T25" fmla="*/ 1512 h 2128"/>
                <a:gd name="T26" fmla="*/ 1266 w 3057"/>
                <a:gd name="T27" fmla="*/ 1532 h 2128"/>
                <a:gd name="T28" fmla="*/ 1306 w 3057"/>
                <a:gd name="T29" fmla="*/ 1539 h 2128"/>
                <a:gd name="T30" fmla="*/ 1746 w 3057"/>
                <a:gd name="T31" fmla="*/ 1539 h 2128"/>
                <a:gd name="T32" fmla="*/ 1788 w 3057"/>
                <a:gd name="T33" fmla="*/ 1532 h 2128"/>
                <a:gd name="T34" fmla="*/ 1813 w 3057"/>
                <a:gd name="T35" fmla="*/ 1511 h 2128"/>
                <a:gd name="T36" fmla="*/ 1822 w 3057"/>
                <a:gd name="T37" fmla="*/ 1475 h 2128"/>
                <a:gd name="T38" fmla="*/ 1784 w 3057"/>
                <a:gd name="T39" fmla="*/ 1239 h 2128"/>
                <a:gd name="T40" fmla="*/ 1748 w 3057"/>
                <a:gd name="T41" fmla="*/ 1013 h 2128"/>
                <a:gd name="T42" fmla="*/ 1757 w 3057"/>
                <a:gd name="T43" fmla="*/ 988 h 2128"/>
                <a:gd name="T44" fmla="*/ 1796 w 3057"/>
                <a:gd name="T45" fmla="*/ 925 h 2128"/>
                <a:gd name="T46" fmla="*/ 1818 w 3057"/>
                <a:gd name="T47" fmla="*/ 854 h 2128"/>
                <a:gd name="T48" fmla="*/ 1824 w 3057"/>
                <a:gd name="T49" fmla="*/ 776 h 2128"/>
                <a:gd name="T50" fmla="*/ 1807 w 3057"/>
                <a:gd name="T51" fmla="*/ 696 h 2128"/>
                <a:gd name="T52" fmla="*/ 1768 w 3057"/>
                <a:gd name="T53" fmla="*/ 625 h 2128"/>
                <a:gd name="T54" fmla="*/ 1712 w 3057"/>
                <a:gd name="T55" fmla="*/ 567 h 2128"/>
                <a:gd name="T56" fmla="*/ 1644 w 3057"/>
                <a:gd name="T57" fmla="*/ 525 h 2128"/>
                <a:gd name="T58" fmla="*/ 1567 w 3057"/>
                <a:gd name="T59" fmla="*/ 502 h 2128"/>
                <a:gd name="T60" fmla="*/ 0 w 3057"/>
                <a:gd name="T61" fmla="*/ 0 h 2128"/>
                <a:gd name="T62" fmla="*/ 3057 w 3057"/>
                <a:gd name="T63" fmla="*/ 2128 h 2128"/>
                <a:gd name="T64" fmla="*/ 0 w 3057"/>
                <a:gd name="T65" fmla="*/ 0 h 2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57" h="2128">
                  <a:moveTo>
                    <a:pt x="1526" y="500"/>
                  </a:moveTo>
                  <a:lnTo>
                    <a:pt x="1486" y="504"/>
                  </a:lnTo>
                  <a:lnTo>
                    <a:pt x="1445" y="513"/>
                  </a:lnTo>
                  <a:lnTo>
                    <a:pt x="1408" y="528"/>
                  </a:lnTo>
                  <a:lnTo>
                    <a:pt x="1375" y="545"/>
                  </a:lnTo>
                  <a:lnTo>
                    <a:pt x="1343" y="566"/>
                  </a:lnTo>
                  <a:lnTo>
                    <a:pt x="1316" y="589"/>
                  </a:lnTo>
                  <a:lnTo>
                    <a:pt x="1292" y="616"/>
                  </a:lnTo>
                  <a:lnTo>
                    <a:pt x="1272" y="645"/>
                  </a:lnTo>
                  <a:lnTo>
                    <a:pt x="1256" y="676"/>
                  </a:lnTo>
                  <a:lnTo>
                    <a:pt x="1243" y="709"/>
                  </a:lnTo>
                  <a:lnTo>
                    <a:pt x="1234" y="742"/>
                  </a:lnTo>
                  <a:lnTo>
                    <a:pt x="1230" y="778"/>
                  </a:lnTo>
                  <a:lnTo>
                    <a:pt x="1229" y="814"/>
                  </a:lnTo>
                  <a:lnTo>
                    <a:pt x="1234" y="849"/>
                  </a:lnTo>
                  <a:lnTo>
                    <a:pt x="1244" y="886"/>
                  </a:lnTo>
                  <a:lnTo>
                    <a:pt x="1257" y="921"/>
                  </a:lnTo>
                  <a:lnTo>
                    <a:pt x="1275" y="956"/>
                  </a:lnTo>
                  <a:lnTo>
                    <a:pt x="1298" y="989"/>
                  </a:lnTo>
                  <a:lnTo>
                    <a:pt x="1304" y="998"/>
                  </a:lnTo>
                  <a:lnTo>
                    <a:pt x="1306" y="1010"/>
                  </a:lnTo>
                  <a:lnTo>
                    <a:pt x="1306" y="1021"/>
                  </a:lnTo>
                  <a:lnTo>
                    <a:pt x="1234" y="1456"/>
                  </a:lnTo>
                  <a:lnTo>
                    <a:pt x="1232" y="1478"/>
                  </a:lnTo>
                  <a:lnTo>
                    <a:pt x="1234" y="1496"/>
                  </a:lnTo>
                  <a:lnTo>
                    <a:pt x="1242" y="1512"/>
                  </a:lnTo>
                  <a:lnTo>
                    <a:pt x="1252" y="1523"/>
                  </a:lnTo>
                  <a:lnTo>
                    <a:pt x="1266" y="1532"/>
                  </a:lnTo>
                  <a:lnTo>
                    <a:pt x="1284" y="1537"/>
                  </a:lnTo>
                  <a:lnTo>
                    <a:pt x="1306" y="1539"/>
                  </a:lnTo>
                  <a:lnTo>
                    <a:pt x="1526" y="1539"/>
                  </a:lnTo>
                  <a:lnTo>
                    <a:pt x="1746" y="1539"/>
                  </a:lnTo>
                  <a:lnTo>
                    <a:pt x="1769" y="1537"/>
                  </a:lnTo>
                  <a:lnTo>
                    <a:pt x="1788" y="1532"/>
                  </a:lnTo>
                  <a:lnTo>
                    <a:pt x="1803" y="1523"/>
                  </a:lnTo>
                  <a:lnTo>
                    <a:pt x="1813" y="1511"/>
                  </a:lnTo>
                  <a:lnTo>
                    <a:pt x="1820" y="1495"/>
                  </a:lnTo>
                  <a:lnTo>
                    <a:pt x="1822" y="1475"/>
                  </a:lnTo>
                  <a:lnTo>
                    <a:pt x="1820" y="1451"/>
                  </a:lnTo>
                  <a:lnTo>
                    <a:pt x="1784" y="1239"/>
                  </a:lnTo>
                  <a:lnTo>
                    <a:pt x="1748" y="1025"/>
                  </a:lnTo>
                  <a:lnTo>
                    <a:pt x="1748" y="1013"/>
                  </a:lnTo>
                  <a:lnTo>
                    <a:pt x="1751" y="1000"/>
                  </a:lnTo>
                  <a:lnTo>
                    <a:pt x="1757" y="988"/>
                  </a:lnTo>
                  <a:lnTo>
                    <a:pt x="1779" y="957"/>
                  </a:lnTo>
                  <a:lnTo>
                    <a:pt x="1796" y="925"/>
                  </a:lnTo>
                  <a:lnTo>
                    <a:pt x="1809" y="891"/>
                  </a:lnTo>
                  <a:lnTo>
                    <a:pt x="1818" y="854"/>
                  </a:lnTo>
                  <a:lnTo>
                    <a:pt x="1824" y="817"/>
                  </a:lnTo>
                  <a:lnTo>
                    <a:pt x="1824" y="776"/>
                  </a:lnTo>
                  <a:lnTo>
                    <a:pt x="1818" y="735"/>
                  </a:lnTo>
                  <a:lnTo>
                    <a:pt x="1807" y="696"/>
                  </a:lnTo>
                  <a:lnTo>
                    <a:pt x="1790" y="660"/>
                  </a:lnTo>
                  <a:lnTo>
                    <a:pt x="1768" y="625"/>
                  </a:lnTo>
                  <a:lnTo>
                    <a:pt x="1743" y="595"/>
                  </a:lnTo>
                  <a:lnTo>
                    <a:pt x="1712" y="567"/>
                  </a:lnTo>
                  <a:lnTo>
                    <a:pt x="1679" y="544"/>
                  </a:lnTo>
                  <a:lnTo>
                    <a:pt x="1644" y="525"/>
                  </a:lnTo>
                  <a:lnTo>
                    <a:pt x="1607" y="511"/>
                  </a:lnTo>
                  <a:lnTo>
                    <a:pt x="1567" y="502"/>
                  </a:lnTo>
                  <a:lnTo>
                    <a:pt x="1526" y="500"/>
                  </a:lnTo>
                  <a:close/>
                  <a:moveTo>
                    <a:pt x="0" y="0"/>
                  </a:moveTo>
                  <a:lnTo>
                    <a:pt x="3057" y="0"/>
                  </a:lnTo>
                  <a:lnTo>
                    <a:pt x="3057" y="2128"/>
                  </a:lnTo>
                  <a:lnTo>
                    <a:pt x="0" y="212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640" name="Group 59">
            <a:extLst>
              <a:ext uri="{FF2B5EF4-FFF2-40B4-BE49-F238E27FC236}">
                <a16:creationId xmlns:a16="http://schemas.microsoft.com/office/drawing/2014/main" id="{56D73CC5-2223-C539-6CCA-56FFF30D9AA2}"/>
              </a:ext>
            </a:extLst>
          </p:cNvPr>
          <p:cNvGrpSpPr>
            <a:grpSpLocks noChangeAspect="1"/>
          </p:cNvGrpSpPr>
          <p:nvPr/>
        </p:nvGrpSpPr>
        <p:grpSpPr bwMode="auto">
          <a:xfrm>
            <a:off x="5435088" y="3980751"/>
            <a:ext cx="248023" cy="330200"/>
            <a:chOff x="3637" y="2047"/>
            <a:chExt cx="166" cy="221"/>
          </a:xfrm>
          <a:solidFill>
            <a:schemeClr val="accent2"/>
          </a:solidFill>
        </p:grpSpPr>
        <p:sp>
          <p:nvSpPr>
            <p:cNvPr id="641" name="Freeform 61">
              <a:extLst>
                <a:ext uri="{FF2B5EF4-FFF2-40B4-BE49-F238E27FC236}">
                  <a16:creationId xmlns:a16="http://schemas.microsoft.com/office/drawing/2014/main" id="{C295C8CB-0A16-578D-17B3-EFD336882655}"/>
                </a:ext>
              </a:extLst>
            </p:cNvPr>
            <p:cNvSpPr>
              <a:spLocks noEditPoints="1"/>
            </p:cNvSpPr>
            <p:nvPr/>
          </p:nvSpPr>
          <p:spPr bwMode="auto">
            <a:xfrm>
              <a:off x="3637" y="2047"/>
              <a:ext cx="166" cy="221"/>
            </a:xfrm>
            <a:custGeom>
              <a:avLst/>
              <a:gdLst>
                <a:gd name="T0" fmla="*/ 1088 w 2490"/>
                <a:gd name="T1" fmla="*/ 180 h 3314"/>
                <a:gd name="T2" fmla="*/ 858 w 2490"/>
                <a:gd name="T3" fmla="*/ 240 h 3314"/>
                <a:gd name="T4" fmla="*/ 656 w 2490"/>
                <a:gd name="T5" fmla="*/ 343 h 3314"/>
                <a:gd name="T6" fmla="*/ 484 w 2490"/>
                <a:gd name="T7" fmla="*/ 483 h 3314"/>
                <a:gd name="T8" fmla="*/ 345 w 2490"/>
                <a:gd name="T9" fmla="*/ 655 h 3314"/>
                <a:gd name="T10" fmla="*/ 243 w 2490"/>
                <a:gd name="T11" fmla="*/ 851 h 3314"/>
                <a:gd name="T12" fmla="*/ 183 w 2490"/>
                <a:gd name="T13" fmla="*/ 1068 h 3314"/>
                <a:gd name="T14" fmla="*/ 169 w 2490"/>
                <a:gd name="T15" fmla="*/ 1297 h 3314"/>
                <a:gd name="T16" fmla="*/ 205 w 2490"/>
                <a:gd name="T17" fmla="*/ 1543 h 3314"/>
                <a:gd name="T18" fmla="*/ 291 w 2490"/>
                <a:gd name="T19" fmla="*/ 1811 h 3314"/>
                <a:gd name="T20" fmla="*/ 428 w 2490"/>
                <a:gd name="T21" fmla="*/ 2089 h 3314"/>
                <a:gd name="T22" fmla="*/ 604 w 2490"/>
                <a:gd name="T23" fmla="*/ 2370 h 3314"/>
                <a:gd name="T24" fmla="*/ 814 w 2490"/>
                <a:gd name="T25" fmla="*/ 2648 h 3314"/>
                <a:gd name="T26" fmla="*/ 1065 w 2490"/>
                <a:gd name="T27" fmla="*/ 2932 h 3314"/>
                <a:gd name="T28" fmla="*/ 1221 w 2490"/>
                <a:gd name="T29" fmla="*/ 3098 h 3314"/>
                <a:gd name="T30" fmla="*/ 1258 w 2490"/>
                <a:gd name="T31" fmla="*/ 3102 h 3314"/>
                <a:gd name="T32" fmla="*/ 1485 w 2490"/>
                <a:gd name="T33" fmla="*/ 2870 h 3314"/>
                <a:gd name="T34" fmla="*/ 1772 w 2490"/>
                <a:gd name="T35" fmla="*/ 2529 h 3314"/>
                <a:gd name="T36" fmla="*/ 1977 w 2490"/>
                <a:gd name="T37" fmla="*/ 2235 h 3314"/>
                <a:gd name="T38" fmla="*/ 2122 w 2490"/>
                <a:gd name="T39" fmla="*/ 1983 h 3314"/>
                <a:gd name="T40" fmla="*/ 2228 w 2490"/>
                <a:gd name="T41" fmla="*/ 1739 h 3314"/>
                <a:gd name="T42" fmla="*/ 2300 w 2490"/>
                <a:gd name="T43" fmla="*/ 1488 h 3314"/>
                <a:gd name="T44" fmla="*/ 2324 w 2490"/>
                <a:gd name="T45" fmla="*/ 1247 h 3314"/>
                <a:gd name="T46" fmla="*/ 2300 w 2490"/>
                <a:gd name="T47" fmla="*/ 1019 h 3314"/>
                <a:gd name="T48" fmla="*/ 2226 w 2490"/>
                <a:gd name="T49" fmla="*/ 796 h 3314"/>
                <a:gd name="T50" fmla="*/ 2107 w 2490"/>
                <a:gd name="T51" fmla="*/ 598 h 3314"/>
                <a:gd name="T52" fmla="*/ 1951 w 2490"/>
                <a:gd name="T53" fmla="*/ 429 h 3314"/>
                <a:gd name="T54" fmla="*/ 1759 w 2490"/>
                <a:gd name="T55" fmla="*/ 297 h 3314"/>
                <a:gd name="T56" fmla="*/ 1548 w 2490"/>
                <a:gd name="T57" fmla="*/ 211 h 3314"/>
                <a:gd name="T58" fmla="*/ 1325 w 2490"/>
                <a:gd name="T59" fmla="*/ 171 h 3314"/>
                <a:gd name="T60" fmla="*/ 1345 w 2490"/>
                <a:gd name="T61" fmla="*/ 0 h 3314"/>
                <a:gd name="T62" fmla="*/ 1534 w 2490"/>
                <a:gd name="T63" fmla="*/ 33 h 3314"/>
                <a:gd name="T64" fmla="*/ 1774 w 2490"/>
                <a:gd name="T65" fmla="*/ 116 h 3314"/>
                <a:gd name="T66" fmla="*/ 1992 w 2490"/>
                <a:gd name="T67" fmla="*/ 247 h 3314"/>
                <a:gd name="T68" fmla="*/ 2179 w 2490"/>
                <a:gd name="T69" fmla="*/ 420 h 3314"/>
                <a:gd name="T70" fmla="*/ 2329 w 2490"/>
                <a:gd name="T71" fmla="*/ 627 h 3314"/>
                <a:gd name="T72" fmla="*/ 2432 w 2490"/>
                <a:gd name="T73" fmla="*/ 860 h 3314"/>
                <a:gd name="T74" fmla="*/ 2485 w 2490"/>
                <a:gd name="T75" fmla="*/ 1114 h 3314"/>
                <a:gd name="T76" fmla="*/ 2484 w 2490"/>
                <a:gd name="T77" fmla="*/ 1381 h 3314"/>
                <a:gd name="T78" fmla="*/ 2431 w 2490"/>
                <a:gd name="T79" fmla="*/ 1659 h 3314"/>
                <a:gd name="T80" fmla="*/ 2330 w 2490"/>
                <a:gd name="T81" fmla="*/ 1939 h 3314"/>
                <a:gd name="T82" fmla="*/ 2198 w 2490"/>
                <a:gd name="T83" fmla="*/ 2200 h 3314"/>
                <a:gd name="T84" fmla="*/ 2029 w 2490"/>
                <a:gd name="T85" fmla="*/ 2467 h 3314"/>
                <a:gd name="T86" fmla="*/ 1787 w 2490"/>
                <a:gd name="T87" fmla="*/ 2783 h 3314"/>
                <a:gd name="T88" fmla="*/ 1440 w 2490"/>
                <a:gd name="T89" fmla="*/ 3160 h 3314"/>
                <a:gd name="T90" fmla="*/ 1280 w 2490"/>
                <a:gd name="T91" fmla="*/ 3305 h 3314"/>
                <a:gd name="T92" fmla="*/ 1229 w 2490"/>
                <a:gd name="T93" fmla="*/ 3312 h 3314"/>
                <a:gd name="T94" fmla="*/ 1174 w 2490"/>
                <a:gd name="T95" fmla="*/ 3277 h 3314"/>
                <a:gd name="T96" fmla="*/ 827 w 2490"/>
                <a:gd name="T97" fmla="*/ 2924 h 3314"/>
                <a:gd name="T98" fmla="*/ 536 w 2490"/>
                <a:gd name="T99" fmla="*/ 2567 h 3314"/>
                <a:gd name="T100" fmla="*/ 298 w 2490"/>
                <a:gd name="T101" fmla="*/ 2204 h 3314"/>
                <a:gd name="T102" fmla="*/ 145 w 2490"/>
                <a:gd name="T103" fmla="*/ 1899 h 3314"/>
                <a:gd name="T104" fmla="*/ 53 w 2490"/>
                <a:gd name="T105" fmla="*/ 1632 h 3314"/>
                <a:gd name="T106" fmla="*/ 5 w 2490"/>
                <a:gd name="T107" fmla="*/ 1373 h 3314"/>
                <a:gd name="T108" fmla="*/ 6 w 2490"/>
                <a:gd name="T109" fmla="*/ 1129 h 3314"/>
                <a:gd name="T110" fmla="*/ 52 w 2490"/>
                <a:gd name="T111" fmla="*/ 895 h 3314"/>
                <a:gd name="T112" fmla="*/ 140 w 2490"/>
                <a:gd name="T113" fmla="*/ 676 h 3314"/>
                <a:gd name="T114" fmla="*/ 266 w 2490"/>
                <a:gd name="T115" fmla="*/ 479 h 3314"/>
                <a:gd name="T116" fmla="*/ 428 w 2490"/>
                <a:gd name="T117" fmla="*/ 307 h 3314"/>
                <a:gd name="T118" fmla="*/ 621 w 2490"/>
                <a:gd name="T119" fmla="*/ 169 h 3314"/>
                <a:gd name="T120" fmla="*/ 843 w 2490"/>
                <a:gd name="T121" fmla="*/ 67 h 3314"/>
                <a:gd name="T122" fmla="*/ 986 w 2490"/>
                <a:gd name="T123" fmla="*/ 31 h 3314"/>
                <a:gd name="T124" fmla="*/ 1139 w 2490"/>
                <a:gd name="T125" fmla="*/ 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90" h="3314">
                  <a:moveTo>
                    <a:pt x="1249" y="169"/>
                  </a:moveTo>
                  <a:lnTo>
                    <a:pt x="1168" y="172"/>
                  </a:lnTo>
                  <a:lnTo>
                    <a:pt x="1088" y="180"/>
                  </a:lnTo>
                  <a:lnTo>
                    <a:pt x="1007" y="195"/>
                  </a:lnTo>
                  <a:lnTo>
                    <a:pt x="931" y="215"/>
                  </a:lnTo>
                  <a:lnTo>
                    <a:pt x="858" y="240"/>
                  </a:lnTo>
                  <a:lnTo>
                    <a:pt x="787" y="270"/>
                  </a:lnTo>
                  <a:lnTo>
                    <a:pt x="720" y="304"/>
                  </a:lnTo>
                  <a:lnTo>
                    <a:pt x="656" y="343"/>
                  </a:lnTo>
                  <a:lnTo>
                    <a:pt x="596" y="386"/>
                  </a:lnTo>
                  <a:lnTo>
                    <a:pt x="538" y="433"/>
                  </a:lnTo>
                  <a:lnTo>
                    <a:pt x="484" y="483"/>
                  </a:lnTo>
                  <a:lnTo>
                    <a:pt x="434" y="537"/>
                  </a:lnTo>
                  <a:lnTo>
                    <a:pt x="388" y="595"/>
                  </a:lnTo>
                  <a:lnTo>
                    <a:pt x="345" y="655"/>
                  </a:lnTo>
                  <a:lnTo>
                    <a:pt x="308" y="718"/>
                  </a:lnTo>
                  <a:lnTo>
                    <a:pt x="273" y="783"/>
                  </a:lnTo>
                  <a:lnTo>
                    <a:pt x="243" y="851"/>
                  </a:lnTo>
                  <a:lnTo>
                    <a:pt x="219" y="922"/>
                  </a:lnTo>
                  <a:lnTo>
                    <a:pt x="199" y="994"/>
                  </a:lnTo>
                  <a:lnTo>
                    <a:pt x="183" y="1068"/>
                  </a:lnTo>
                  <a:lnTo>
                    <a:pt x="173" y="1144"/>
                  </a:lnTo>
                  <a:lnTo>
                    <a:pt x="169" y="1220"/>
                  </a:lnTo>
                  <a:lnTo>
                    <a:pt x="169" y="1297"/>
                  </a:lnTo>
                  <a:lnTo>
                    <a:pt x="175" y="1376"/>
                  </a:lnTo>
                  <a:lnTo>
                    <a:pt x="186" y="1455"/>
                  </a:lnTo>
                  <a:lnTo>
                    <a:pt x="205" y="1543"/>
                  </a:lnTo>
                  <a:lnTo>
                    <a:pt x="228" y="1631"/>
                  </a:lnTo>
                  <a:lnTo>
                    <a:pt x="258" y="1720"/>
                  </a:lnTo>
                  <a:lnTo>
                    <a:pt x="291" y="1811"/>
                  </a:lnTo>
                  <a:lnTo>
                    <a:pt x="331" y="1902"/>
                  </a:lnTo>
                  <a:lnTo>
                    <a:pt x="377" y="1995"/>
                  </a:lnTo>
                  <a:lnTo>
                    <a:pt x="428" y="2089"/>
                  </a:lnTo>
                  <a:lnTo>
                    <a:pt x="483" y="2183"/>
                  </a:lnTo>
                  <a:lnTo>
                    <a:pt x="542" y="2277"/>
                  </a:lnTo>
                  <a:lnTo>
                    <a:pt x="604" y="2370"/>
                  </a:lnTo>
                  <a:lnTo>
                    <a:pt x="669" y="2463"/>
                  </a:lnTo>
                  <a:lnTo>
                    <a:pt x="739" y="2555"/>
                  </a:lnTo>
                  <a:lnTo>
                    <a:pt x="814" y="2648"/>
                  </a:lnTo>
                  <a:lnTo>
                    <a:pt x="893" y="2742"/>
                  </a:lnTo>
                  <a:lnTo>
                    <a:pt x="977" y="2836"/>
                  </a:lnTo>
                  <a:lnTo>
                    <a:pt x="1065" y="2932"/>
                  </a:lnTo>
                  <a:lnTo>
                    <a:pt x="1159" y="3029"/>
                  </a:lnTo>
                  <a:lnTo>
                    <a:pt x="1191" y="3062"/>
                  </a:lnTo>
                  <a:lnTo>
                    <a:pt x="1221" y="3098"/>
                  </a:lnTo>
                  <a:lnTo>
                    <a:pt x="1240" y="3119"/>
                  </a:lnTo>
                  <a:lnTo>
                    <a:pt x="1247" y="3112"/>
                  </a:lnTo>
                  <a:lnTo>
                    <a:pt x="1258" y="3102"/>
                  </a:lnTo>
                  <a:lnTo>
                    <a:pt x="1267" y="3094"/>
                  </a:lnTo>
                  <a:lnTo>
                    <a:pt x="1379" y="2982"/>
                  </a:lnTo>
                  <a:lnTo>
                    <a:pt x="1485" y="2870"/>
                  </a:lnTo>
                  <a:lnTo>
                    <a:pt x="1586" y="2757"/>
                  </a:lnTo>
                  <a:lnTo>
                    <a:pt x="1682" y="2644"/>
                  </a:lnTo>
                  <a:lnTo>
                    <a:pt x="1772" y="2529"/>
                  </a:lnTo>
                  <a:lnTo>
                    <a:pt x="1858" y="2412"/>
                  </a:lnTo>
                  <a:lnTo>
                    <a:pt x="1920" y="2322"/>
                  </a:lnTo>
                  <a:lnTo>
                    <a:pt x="1977" y="2235"/>
                  </a:lnTo>
                  <a:lnTo>
                    <a:pt x="2030" y="2150"/>
                  </a:lnTo>
                  <a:lnTo>
                    <a:pt x="2078" y="2066"/>
                  </a:lnTo>
                  <a:lnTo>
                    <a:pt x="2122" y="1983"/>
                  </a:lnTo>
                  <a:lnTo>
                    <a:pt x="2160" y="1901"/>
                  </a:lnTo>
                  <a:lnTo>
                    <a:pt x="2196" y="1820"/>
                  </a:lnTo>
                  <a:lnTo>
                    <a:pt x="2228" y="1739"/>
                  </a:lnTo>
                  <a:lnTo>
                    <a:pt x="2255" y="1658"/>
                  </a:lnTo>
                  <a:lnTo>
                    <a:pt x="2281" y="1572"/>
                  </a:lnTo>
                  <a:lnTo>
                    <a:pt x="2300" y="1488"/>
                  </a:lnTo>
                  <a:lnTo>
                    <a:pt x="2313" y="1406"/>
                  </a:lnTo>
                  <a:lnTo>
                    <a:pt x="2322" y="1326"/>
                  </a:lnTo>
                  <a:lnTo>
                    <a:pt x="2324" y="1247"/>
                  </a:lnTo>
                  <a:lnTo>
                    <a:pt x="2322" y="1170"/>
                  </a:lnTo>
                  <a:lnTo>
                    <a:pt x="2314" y="1094"/>
                  </a:lnTo>
                  <a:lnTo>
                    <a:pt x="2300" y="1019"/>
                  </a:lnTo>
                  <a:lnTo>
                    <a:pt x="2281" y="943"/>
                  </a:lnTo>
                  <a:lnTo>
                    <a:pt x="2255" y="868"/>
                  </a:lnTo>
                  <a:lnTo>
                    <a:pt x="2226" y="796"/>
                  </a:lnTo>
                  <a:lnTo>
                    <a:pt x="2191" y="727"/>
                  </a:lnTo>
                  <a:lnTo>
                    <a:pt x="2151" y="661"/>
                  </a:lnTo>
                  <a:lnTo>
                    <a:pt x="2107" y="598"/>
                  </a:lnTo>
                  <a:lnTo>
                    <a:pt x="2060" y="538"/>
                  </a:lnTo>
                  <a:lnTo>
                    <a:pt x="2007" y="482"/>
                  </a:lnTo>
                  <a:lnTo>
                    <a:pt x="1951" y="429"/>
                  </a:lnTo>
                  <a:lnTo>
                    <a:pt x="1889" y="381"/>
                  </a:lnTo>
                  <a:lnTo>
                    <a:pt x="1825" y="336"/>
                  </a:lnTo>
                  <a:lnTo>
                    <a:pt x="1759" y="297"/>
                  </a:lnTo>
                  <a:lnTo>
                    <a:pt x="1691" y="264"/>
                  </a:lnTo>
                  <a:lnTo>
                    <a:pt x="1621" y="235"/>
                  </a:lnTo>
                  <a:lnTo>
                    <a:pt x="1548" y="211"/>
                  </a:lnTo>
                  <a:lnTo>
                    <a:pt x="1475" y="192"/>
                  </a:lnTo>
                  <a:lnTo>
                    <a:pt x="1401" y="179"/>
                  </a:lnTo>
                  <a:lnTo>
                    <a:pt x="1325" y="171"/>
                  </a:lnTo>
                  <a:lnTo>
                    <a:pt x="1249" y="169"/>
                  </a:lnTo>
                  <a:close/>
                  <a:moveTo>
                    <a:pt x="1344" y="0"/>
                  </a:moveTo>
                  <a:lnTo>
                    <a:pt x="1345" y="0"/>
                  </a:lnTo>
                  <a:lnTo>
                    <a:pt x="1404" y="10"/>
                  </a:lnTo>
                  <a:lnTo>
                    <a:pt x="1469" y="20"/>
                  </a:lnTo>
                  <a:lnTo>
                    <a:pt x="1534" y="33"/>
                  </a:lnTo>
                  <a:lnTo>
                    <a:pt x="1617" y="55"/>
                  </a:lnTo>
                  <a:lnTo>
                    <a:pt x="1697" y="82"/>
                  </a:lnTo>
                  <a:lnTo>
                    <a:pt x="1774" y="116"/>
                  </a:lnTo>
                  <a:lnTo>
                    <a:pt x="1850" y="155"/>
                  </a:lnTo>
                  <a:lnTo>
                    <a:pt x="1923" y="198"/>
                  </a:lnTo>
                  <a:lnTo>
                    <a:pt x="1992" y="247"/>
                  </a:lnTo>
                  <a:lnTo>
                    <a:pt x="2059" y="301"/>
                  </a:lnTo>
                  <a:lnTo>
                    <a:pt x="2121" y="358"/>
                  </a:lnTo>
                  <a:lnTo>
                    <a:pt x="2179" y="420"/>
                  </a:lnTo>
                  <a:lnTo>
                    <a:pt x="2234" y="487"/>
                  </a:lnTo>
                  <a:lnTo>
                    <a:pt x="2284" y="555"/>
                  </a:lnTo>
                  <a:lnTo>
                    <a:pt x="2329" y="627"/>
                  </a:lnTo>
                  <a:lnTo>
                    <a:pt x="2368" y="703"/>
                  </a:lnTo>
                  <a:lnTo>
                    <a:pt x="2403" y="781"/>
                  </a:lnTo>
                  <a:lnTo>
                    <a:pt x="2432" y="860"/>
                  </a:lnTo>
                  <a:lnTo>
                    <a:pt x="2456" y="943"/>
                  </a:lnTo>
                  <a:lnTo>
                    <a:pt x="2473" y="1027"/>
                  </a:lnTo>
                  <a:lnTo>
                    <a:pt x="2485" y="1114"/>
                  </a:lnTo>
                  <a:lnTo>
                    <a:pt x="2490" y="1203"/>
                  </a:lnTo>
                  <a:lnTo>
                    <a:pt x="2490" y="1291"/>
                  </a:lnTo>
                  <a:lnTo>
                    <a:pt x="2484" y="1381"/>
                  </a:lnTo>
                  <a:lnTo>
                    <a:pt x="2473" y="1473"/>
                  </a:lnTo>
                  <a:lnTo>
                    <a:pt x="2455" y="1565"/>
                  </a:lnTo>
                  <a:lnTo>
                    <a:pt x="2431" y="1659"/>
                  </a:lnTo>
                  <a:lnTo>
                    <a:pt x="2402" y="1755"/>
                  </a:lnTo>
                  <a:lnTo>
                    <a:pt x="2365" y="1851"/>
                  </a:lnTo>
                  <a:lnTo>
                    <a:pt x="2330" y="1939"/>
                  </a:lnTo>
                  <a:lnTo>
                    <a:pt x="2290" y="2026"/>
                  </a:lnTo>
                  <a:lnTo>
                    <a:pt x="2246" y="2112"/>
                  </a:lnTo>
                  <a:lnTo>
                    <a:pt x="2198" y="2200"/>
                  </a:lnTo>
                  <a:lnTo>
                    <a:pt x="2146" y="2287"/>
                  </a:lnTo>
                  <a:lnTo>
                    <a:pt x="2090" y="2376"/>
                  </a:lnTo>
                  <a:lnTo>
                    <a:pt x="2029" y="2467"/>
                  </a:lnTo>
                  <a:lnTo>
                    <a:pt x="1963" y="2557"/>
                  </a:lnTo>
                  <a:lnTo>
                    <a:pt x="1893" y="2651"/>
                  </a:lnTo>
                  <a:lnTo>
                    <a:pt x="1787" y="2783"/>
                  </a:lnTo>
                  <a:lnTo>
                    <a:pt x="1676" y="2913"/>
                  </a:lnTo>
                  <a:lnTo>
                    <a:pt x="1560" y="3038"/>
                  </a:lnTo>
                  <a:lnTo>
                    <a:pt x="1440" y="3160"/>
                  </a:lnTo>
                  <a:lnTo>
                    <a:pt x="1317" y="3277"/>
                  </a:lnTo>
                  <a:lnTo>
                    <a:pt x="1298" y="3294"/>
                  </a:lnTo>
                  <a:lnTo>
                    <a:pt x="1280" y="3305"/>
                  </a:lnTo>
                  <a:lnTo>
                    <a:pt x="1263" y="3312"/>
                  </a:lnTo>
                  <a:lnTo>
                    <a:pt x="1246" y="3314"/>
                  </a:lnTo>
                  <a:lnTo>
                    <a:pt x="1229" y="3312"/>
                  </a:lnTo>
                  <a:lnTo>
                    <a:pt x="1212" y="3305"/>
                  </a:lnTo>
                  <a:lnTo>
                    <a:pt x="1194" y="3294"/>
                  </a:lnTo>
                  <a:lnTo>
                    <a:pt x="1174" y="3277"/>
                  </a:lnTo>
                  <a:lnTo>
                    <a:pt x="1052" y="3160"/>
                  </a:lnTo>
                  <a:lnTo>
                    <a:pt x="936" y="3042"/>
                  </a:lnTo>
                  <a:lnTo>
                    <a:pt x="827" y="2924"/>
                  </a:lnTo>
                  <a:lnTo>
                    <a:pt x="723" y="2806"/>
                  </a:lnTo>
                  <a:lnTo>
                    <a:pt x="626" y="2687"/>
                  </a:lnTo>
                  <a:lnTo>
                    <a:pt x="536" y="2567"/>
                  </a:lnTo>
                  <a:lnTo>
                    <a:pt x="450" y="2447"/>
                  </a:lnTo>
                  <a:lnTo>
                    <a:pt x="372" y="2326"/>
                  </a:lnTo>
                  <a:lnTo>
                    <a:pt x="298" y="2204"/>
                  </a:lnTo>
                  <a:lnTo>
                    <a:pt x="230" y="2080"/>
                  </a:lnTo>
                  <a:lnTo>
                    <a:pt x="185" y="1989"/>
                  </a:lnTo>
                  <a:lnTo>
                    <a:pt x="145" y="1899"/>
                  </a:lnTo>
                  <a:lnTo>
                    <a:pt x="109" y="1810"/>
                  </a:lnTo>
                  <a:lnTo>
                    <a:pt x="78" y="1721"/>
                  </a:lnTo>
                  <a:lnTo>
                    <a:pt x="53" y="1632"/>
                  </a:lnTo>
                  <a:lnTo>
                    <a:pt x="32" y="1544"/>
                  </a:lnTo>
                  <a:lnTo>
                    <a:pt x="15" y="1456"/>
                  </a:lnTo>
                  <a:lnTo>
                    <a:pt x="5" y="1373"/>
                  </a:lnTo>
                  <a:lnTo>
                    <a:pt x="0" y="1291"/>
                  </a:lnTo>
                  <a:lnTo>
                    <a:pt x="0" y="1210"/>
                  </a:lnTo>
                  <a:lnTo>
                    <a:pt x="6" y="1129"/>
                  </a:lnTo>
                  <a:lnTo>
                    <a:pt x="16" y="1050"/>
                  </a:lnTo>
                  <a:lnTo>
                    <a:pt x="32" y="971"/>
                  </a:lnTo>
                  <a:lnTo>
                    <a:pt x="52" y="895"/>
                  </a:lnTo>
                  <a:lnTo>
                    <a:pt x="76" y="821"/>
                  </a:lnTo>
                  <a:lnTo>
                    <a:pt x="106" y="747"/>
                  </a:lnTo>
                  <a:lnTo>
                    <a:pt x="140" y="676"/>
                  </a:lnTo>
                  <a:lnTo>
                    <a:pt x="177" y="608"/>
                  </a:lnTo>
                  <a:lnTo>
                    <a:pt x="219" y="542"/>
                  </a:lnTo>
                  <a:lnTo>
                    <a:pt x="266" y="479"/>
                  </a:lnTo>
                  <a:lnTo>
                    <a:pt x="316" y="418"/>
                  </a:lnTo>
                  <a:lnTo>
                    <a:pt x="370" y="361"/>
                  </a:lnTo>
                  <a:lnTo>
                    <a:pt x="428" y="307"/>
                  </a:lnTo>
                  <a:lnTo>
                    <a:pt x="489" y="258"/>
                  </a:lnTo>
                  <a:lnTo>
                    <a:pt x="553" y="212"/>
                  </a:lnTo>
                  <a:lnTo>
                    <a:pt x="621" y="169"/>
                  </a:lnTo>
                  <a:lnTo>
                    <a:pt x="693" y="130"/>
                  </a:lnTo>
                  <a:lnTo>
                    <a:pt x="766" y="97"/>
                  </a:lnTo>
                  <a:lnTo>
                    <a:pt x="843" y="67"/>
                  </a:lnTo>
                  <a:lnTo>
                    <a:pt x="890" y="53"/>
                  </a:lnTo>
                  <a:lnTo>
                    <a:pt x="938" y="42"/>
                  </a:lnTo>
                  <a:lnTo>
                    <a:pt x="986" y="31"/>
                  </a:lnTo>
                  <a:lnTo>
                    <a:pt x="1034" y="23"/>
                  </a:lnTo>
                  <a:lnTo>
                    <a:pt x="1122" y="6"/>
                  </a:lnTo>
                  <a:lnTo>
                    <a:pt x="1139" y="2"/>
                  </a:lnTo>
                  <a:lnTo>
                    <a:pt x="1146" y="0"/>
                  </a:lnTo>
                  <a:lnTo>
                    <a:pt x="13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2" name="Freeform 62">
              <a:extLst>
                <a:ext uri="{FF2B5EF4-FFF2-40B4-BE49-F238E27FC236}">
                  <a16:creationId xmlns:a16="http://schemas.microsoft.com/office/drawing/2014/main" id="{17375098-A780-114D-892F-2765347AF73C}"/>
                </a:ext>
              </a:extLst>
            </p:cNvPr>
            <p:cNvSpPr>
              <a:spLocks/>
            </p:cNvSpPr>
            <p:nvPr/>
          </p:nvSpPr>
          <p:spPr bwMode="auto">
            <a:xfrm>
              <a:off x="3677" y="2088"/>
              <a:ext cx="86" cy="87"/>
            </a:xfrm>
            <a:custGeom>
              <a:avLst/>
              <a:gdLst>
                <a:gd name="T0" fmla="*/ 711 w 1298"/>
                <a:gd name="T1" fmla="*/ 3 h 1298"/>
                <a:gd name="T2" fmla="*/ 831 w 1298"/>
                <a:gd name="T3" fmla="*/ 25 h 1298"/>
                <a:gd name="T4" fmla="*/ 941 w 1298"/>
                <a:gd name="T5" fmla="*/ 69 h 1298"/>
                <a:gd name="T6" fmla="*/ 1041 w 1298"/>
                <a:gd name="T7" fmla="*/ 132 h 1298"/>
                <a:gd name="T8" fmla="*/ 1127 w 1298"/>
                <a:gd name="T9" fmla="*/ 211 h 1298"/>
                <a:gd name="T10" fmla="*/ 1199 w 1298"/>
                <a:gd name="T11" fmla="*/ 305 h 1298"/>
                <a:gd name="T12" fmla="*/ 1252 w 1298"/>
                <a:gd name="T13" fmla="*/ 410 h 1298"/>
                <a:gd name="T14" fmla="*/ 1285 w 1298"/>
                <a:gd name="T15" fmla="*/ 526 h 1298"/>
                <a:gd name="T16" fmla="*/ 1298 w 1298"/>
                <a:gd name="T17" fmla="*/ 649 h 1298"/>
                <a:gd name="T18" fmla="*/ 1285 w 1298"/>
                <a:gd name="T19" fmla="*/ 772 h 1298"/>
                <a:gd name="T20" fmla="*/ 1252 w 1298"/>
                <a:gd name="T21" fmla="*/ 888 h 1298"/>
                <a:gd name="T22" fmla="*/ 1199 w 1298"/>
                <a:gd name="T23" fmla="*/ 993 h 1298"/>
                <a:gd name="T24" fmla="*/ 1127 w 1298"/>
                <a:gd name="T25" fmla="*/ 1087 h 1298"/>
                <a:gd name="T26" fmla="*/ 1041 w 1298"/>
                <a:gd name="T27" fmla="*/ 1165 h 1298"/>
                <a:gd name="T28" fmla="*/ 941 w 1298"/>
                <a:gd name="T29" fmla="*/ 1228 h 1298"/>
                <a:gd name="T30" fmla="*/ 831 w 1298"/>
                <a:gd name="T31" fmla="*/ 1272 h 1298"/>
                <a:gd name="T32" fmla="*/ 711 w 1298"/>
                <a:gd name="T33" fmla="*/ 1294 h 1298"/>
                <a:gd name="T34" fmla="*/ 586 w 1298"/>
                <a:gd name="T35" fmla="*/ 1294 h 1298"/>
                <a:gd name="T36" fmla="*/ 466 w 1298"/>
                <a:gd name="T37" fmla="*/ 1272 h 1298"/>
                <a:gd name="T38" fmla="*/ 355 w 1298"/>
                <a:gd name="T39" fmla="*/ 1228 h 1298"/>
                <a:gd name="T40" fmla="*/ 256 w 1298"/>
                <a:gd name="T41" fmla="*/ 1165 h 1298"/>
                <a:gd name="T42" fmla="*/ 169 w 1298"/>
                <a:gd name="T43" fmla="*/ 1087 h 1298"/>
                <a:gd name="T44" fmla="*/ 99 w 1298"/>
                <a:gd name="T45" fmla="*/ 993 h 1298"/>
                <a:gd name="T46" fmla="*/ 45 w 1298"/>
                <a:gd name="T47" fmla="*/ 888 h 1298"/>
                <a:gd name="T48" fmla="*/ 11 w 1298"/>
                <a:gd name="T49" fmla="*/ 772 h 1298"/>
                <a:gd name="T50" fmla="*/ 0 w 1298"/>
                <a:gd name="T51" fmla="*/ 649 h 1298"/>
                <a:gd name="T52" fmla="*/ 11 w 1298"/>
                <a:gd name="T53" fmla="*/ 526 h 1298"/>
                <a:gd name="T54" fmla="*/ 45 w 1298"/>
                <a:gd name="T55" fmla="*/ 410 h 1298"/>
                <a:gd name="T56" fmla="*/ 99 w 1298"/>
                <a:gd name="T57" fmla="*/ 305 h 1298"/>
                <a:gd name="T58" fmla="*/ 169 w 1298"/>
                <a:gd name="T59" fmla="*/ 211 h 1298"/>
                <a:gd name="T60" fmla="*/ 256 w 1298"/>
                <a:gd name="T61" fmla="*/ 132 h 1298"/>
                <a:gd name="T62" fmla="*/ 355 w 1298"/>
                <a:gd name="T63" fmla="*/ 69 h 1298"/>
                <a:gd name="T64" fmla="*/ 466 w 1298"/>
                <a:gd name="T65" fmla="*/ 25 h 1298"/>
                <a:gd name="T66" fmla="*/ 586 w 1298"/>
                <a:gd name="T67" fmla="*/ 3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98" h="1298">
                  <a:moveTo>
                    <a:pt x="649" y="0"/>
                  </a:moveTo>
                  <a:lnTo>
                    <a:pt x="711" y="3"/>
                  </a:lnTo>
                  <a:lnTo>
                    <a:pt x="772" y="11"/>
                  </a:lnTo>
                  <a:lnTo>
                    <a:pt x="831" y="25"/>
                  </a:lnTo>
                  <a:lnTo>
                    <a:pt x="887" y="45"/>
                  </a:lnTo>
                  <a:lnTo>
                    <a:pt x="941" y="69"/>
                  </a:lnTo>
                  <a:lnTo>
                    <a:pt x="993" y="99"/>
                  </a:lnTo>
                  <a:lnTo>
                    <a:pt x="1041" y="132"/>
                  </a:lnTo>
                  <a:lnTo>
                    <a:pt x="1086" y="170"/>
                  </a:lnTo>
                  <a:lnTo>
                    <a:pt x="1127" y="211"/>
                  </a:lnTo>
                  <a:lnTo>
                    <a:pt x="1165" y="257"/>
                  </a:lnTo>
                  <a:lnTo>
                    <a:pt x="1199" y="305"/>
                  </a:lnTo>
                  <a:lnTo>
                    <a:pt x="1227" y="355"/>
                  </a:lnTo>
                  <a:lnTo>
                    <a:pt x="1252" y="410"/>
                  </a:lnTo>
                  <a:lnTo>
                    <a:pt x="1271" y="466"/>
                  </a:lnTo>
                  <a:lnTo>
                    <a:pt x="1285" y="526"/>
                  </a:lnTo>
                  <a:lnTo>
                    <a:pt x="1295" y="587"/>
                  </a:lnTo>
                  <a:lnTo>
                    <a:pt x="1298" y="649"/>
                  </a:lnTo>
                  <a:lnTo>
                    <a:pt x="1295" y="711"/>
                  </a:lnTo>
                  <a:lnTo>
                    <a:pt x="1285" y="772"/>
                  </a:lnTo>
                  <a:lnTo>
                    <a:pt x="1271" y="831"/>
                  </a:lnTo>
                  <a:lnTo>
                    <a:pt x="1252" y="888"/>
                  </a:lnTo>
                  <a:lnTo>
                    <a:pt x="1227" y="942"/>
                  </a:lnTo>
                  <a:lnTo>
                    <a:pt x="1199" y="993"/>
                  </a:lnTo>
                  <a:lnTo>
                    <a:pt x="1165" y="1042"/>
                  </a:lnTo>
                  <a:lnTo>
                    <a:pt x="1127" y="1087"/>
                  </a:lnTo>
                  <a:lnTo>
                    <a:pt x="1086" y="1127"/>
                  </a:lnTo>
                  <a:lnTo>
                    <a:pt x="1041" y="1165"/>
                  </a:lnTo>
                  <a:lnTo>
                    <a:pt x="993" y="1199"/>
                  </a:lnTo>
                  <a:lnTo>
                    <a:pt x="941" y="1228"/>
                  </a:lnTo>
                  <a:lnTo>
                    <a:pt x="887" y="1253"/>
                  </a:lnTo>
                  <a:lnTo>
                    <a:pt x="831" y="1272"/>
                  </a:lnTo>
                  <a:lnTo>
                    <a:pt x="772" y="1286"/>
                  </a:lnTo>
                  <a:lnTo>
                    <a:pt x="711" y="1294"/>
                  </a:lnTo>
                  <a:lnTo>
                    <a:pt x="649" y="1298"/>
                  </a:lnTo>
                  <a:lnTo>
                    <a:pt x="586" y="1294"/>
                  </a:lnTo>
                  <a:lnTo>
                    <a:pt x="525" y="1286"/>
                  </a:lnTo>
                  <a:lnTo>
                    <a:pt x="466" y="1272"/>
                  </a:lnTo>
                  <a:lnTo>
                    <a:pt x="409" y="1253"/>
                  </a:lnTo>
                  <a:lnTo>
                    <a:pt x="355" y="1228"/>
                  </a:lnTo>
                  <a:lnTo>
                    <a:pt x="304" y="1199"/>
                  </a:lnTo>
                  <a:lnTo>
                    <a:pt x="256" y="1165"/>
                  </a:lnTo>
                  <a:lnTo>
                    <a:pt x="211" y="1127"/>
                  </a:lnTo>
                  <a:lnTo>
                    <a:pt x="169" y="1087"/>
                  </a:lnTo>
                  <a:lnTo>
                    <a:pt x="131" y="1042"/>
                  </a:lnTo>
                  <a:lnTo>
                    <a:pt x="99" y="993"/>
                  </a:lnTo>
                  <a:lnTo>
                    <a:pt x="69" y="942"/>
                  </a:lnTo>
                  <a:lnTo>
                    <a:pt x="45" y="888"/>
                  </a:lnTo>
                  <a:lnTo>
                    <a:pt x="25" y="831"/>
                  </a:lnTo>
                  <a:lnTo>
                    <a:pt x="11" y="772"/>
                  </a:lnTo>
                  <a:lnTo>
                    <a:pt x="3" y="711"/>
                  </a:lnTo>
                  <a:lnTo>
                    <a:pt x="0" y="649"/>
                  </a:lnTo>
                  <a:lnTo>
                    <a:pt x="3" y="587"/>
                  </a:lnTo>
                  <a:lnTo>
                    <a:pt x="11" y="526"/>
                  </a:lnTo>
                  <a:lnTo>
                    <a:pt x="25" y="466"/>
                  </a:lnTo>
                  <a:lnTo>
                    <a:pt x="45" y="410"/>
                  </a:lnTo>
                  <a:lnTo>
                    <a:pt x="69" y="355"/>
                  </a:lnTo>
                  <a:lnTo>
                    <a:pt x="99" y="305"/>
                  </a:lnTo>
                  <a:lnTo>
                    <a:pt x="131" y="257"/>
                  </a:lnTo>
                  <a:lnTo>
                    <a:pt x="169" y="211"/>
                  </a:lnTo>
                  <a:lnTo>
                    <a:pt x="211" y="170"/>
                  </a:lnTo>
                  <a:lnTo>
                    <a:pt x="256" y="132"/>
                  </a:lnTo>
                  <a:lnTo>
                    <a:pt x="304" y="99"/>
                  </a:lnTo>
                  <a:lnTo>
                    <a:pt x="355" y="69"/>
                  </a:lnTo>
                  <a:lnTo>
                    <a:pt x="409" y="45"/>
                  </a:lnTo>
                  <a:lnTo>
                    <a:pt x="466" y="25"/>
                  </a:lnTo>
                  <a:lnTo>
                    <a:pt x="525" y="11"/>
                  </a:lnTo>
                  <a:lnTo>
                    <a:pt x="586" y="3"/>
                  </a:lnTo>
                  <a:lnTo>
                    <a:pt x="6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643" name="Freeform 67">
            <a:extLst>
              <a:ext uri="{FF2B5EF4-FFF2-40B4-BE49-F238E27FC236}">
                <a16:creationId xmlns:a16="http://schemas.microsoft.com/office/drawing/2014/main" id="{20B9A0AC-298F-88B8-DBC1-D77D372D4D87}"/>
              </a:ext>
            </a:extLst>
          </p:cNvPr>
          <p:cNvSpPr>
            <a:spLocks noEditPoints="1"/>
          </p:cNvSpPr>
          <p:nvPr/>
        </p:nvSpPr>
        <p:spPr bwMode="auto">
          <a:xfrm>
            <a:off x="7300912" y="3138271"/>
            <a:ext cx="279960" cy="329441"/>
          </a:xfrm>
          <a:custGeom>
            <a:avLst/>
            <a:gdLst>
              <a:gd name="T0" fmla="*/ 1290 w 2789"/>
              <a:gd name="T1" fmla="*/ 411 h 3284"/>
              <a:gd name="T2" fmla="*/ 1110 w 2789"/>
              <a:gd name="T3" fmla="*/ 516 h 3284"/>
              <a:gd name="T4" fmla="*/ 835 w 2789"/>
              <a:gd name="T5" fmla="*/ 618 h 3284"/>
              <a:gd name="T6" fmla="*/ 548 w 2789"/>
              <a:gd name="T7" fmla="*/ 670 h 3284"/>
              <a:gd name="T8" fmla="*/ 329 w 2789"/>
              <a:gd name="T9" fmla="*/ 679 h 3284"/>
              <a:gd name="T10" fmla="*/ 297 w 2789"/>
              <a:gd name="T11" fmla="*/ 700 h 3284"/>
              <a:gd name="T12" fmla="*/ 291 w 2789"/>
              <a:gd name="T13" fmla="*/ 1832 h 3284"/>
              <a:gd name="T14" fmla="*/ 311 w 2789"/>
              <a:gd name="T15" fmla="*/ 1980 h 3284"/>
              <a:gd name="T16" fmla="*/ 372 w 2789"/>
              <a:gd name="T17" fmla="*/ 2135 h 3284"/>
              <a:gd name="T18" fmla="*/ 468 w 2789"/>
              <a:gd name="T19" fmla="*/ 2280 h 3284"/>
              <a:gd name="T20" fmla="*/ 585 w 2789"/>
              <a:gd name="T21" fmla="*/ 2409 h 3284"/>
              <a:gd name="T22" fmla="*/ 827 w 2789"/>
              <a:gd name="T23" fmla="*/ 2613 h 3284"/>
              <a:gd name="T24" fmla="*/ 1090 w 2789"/>
              <a:gd name="T25" fmla="*/ 2786 h 3284"/>
              <a:gd name="T26" fmla="*/ 1372 w 2789"/>
              <a:gd name="T27" fmla="*/ 2932 h 3284"/>
              <a:gd name="T28" fmla="*/ 1411 w 2789"/>
              <a:gd name="T29" fmla="*/ 2933 h 3284"/>
              <a:gd name="T30" fmla="*/ 1649 w 2789"/>
              <a:gd name="T31" fmla="*/ 2814 h 3284"/>
              <a:gd name="T32" fmla="*/ 1969 w 2789"/>
              <a:gd name="T33" fmla="*/ 2607 h 3284"/>
              <a:gd name="T34" fmla="*/ 2153 w 2789"/>
              <a:gd name="T35" fmla="*/ 2457 h 3284"/>
              <a:gd name="T36" fmla="*/ 2316 w 2789"/>
              <a:gd name="T37" fmla="*/ 2285 h 3284"/>
              <a:gd name="T38" fmla="*/ 2423 w 2789"/>
              <a:gd name="T39" fmla="*/ 2121 h 3284"/>
              <a:gd name="T40" fmla="*/ 2480 w 2789"/>
              <a:gd name="T41" fmla="*/ 1963 h 3284"/>
              <a:gd name="T42" fmla="*/ 2498 w 2789"/>
              <a:gd name="T43" fmla="*/ 1791 h 3284"/>
              <a:gd name="T44" fmla="*/ 2497 w 2789"/>
              <a:gd name="T45" fmla="*/ 735 h 3284"/>
              <a:gd name="T46" fmla="*/ 2485 w 2789"/>
              <a:gd name="T47" fmla="*/ 689 h 3284"/>
              <a:gd name="T48" fmla="*/ 2440 w 2789"/>
              <a:gd name="T49" fmla="*/ 678 h 3284"/>
              <a:gd name="T50" fmla="*/ 2170 w 2789"/>
              <a:gd name="T51" fmla="*/ 662 h 3284"/>
              <a:gd name="T52" fmla="*/ 1913 w 2789"/>
              <a:gd name="T53" fmla="*/ 605 h 3284"/>
              <a:gd name="T54" fmla="*/ 1685 w 2789"/>
              <a:gd name="T55" fmla="*/ 520 h 3284"/>
              <a:gd name="T56" fmla="*/ 1476 w 2789"/>
              <a:gd name="T57" fmla="*/ 399 h 3284"/>
              <a:gd name="T58" fmla="*/ 1394 w 2789"/>
              <a:gd name="T59" fmla="*/ 0 h 3284"/>
              <a:gd name="T60" fmla="*/ 1689 w 2789"/>
              <a:gd name="T61" fmla="*/ 181 h 3284"/>
              <a:gd name="T62" fmla="*/ 2001 w 2789"/>
              <a:gd name="T63" fmla="*/ 310 h 3284"/>
              <a:gd name="T64" fmla="*/ 2328 w 2789"/>
              <a:gd name="T65" fmla="*/ 392 h 3284"/>
              <a:gd name="T66" fmla="*/ 2671 w 2789"/>
              <a:gd name="T67" fmla="*/ 431 h 3284"/>
              <a:gd name="T68" fmla="*/ 2787 w 2789"/>
              <a:gd name="T69" fmla="*/ 935 h 3284"/>
              <a:gd name="T70" fmla="*/ 2788 w 2789"/>
              <a:gd name="T71" fmla="*/ 1918 h 3284"/>
              <a:gd name="T72" fmla="*/ 2757 w 2789"/>
              <a:gd name="T73" fmla="*/ 2096 h 3284"/>
              <a:gd name="T74" fmla="*/ 2688 w 2789"/>
              <a:gd name="T75" fmla="*/ 2261 h 3284"/>
              <a:gd name="T76" fmla="*/ 2573 w 2789"/>
              <a:gd name="T77" fmla="*/ 2434 h 3284"/>
              <a:gd name="T78" fmla="*/ 2405 w 2789"/>
              <a:gd name="T79" fmla="*/ 2620 h 3284"/>
              <a:gd name="T80" fmla="*/ 2215 w 2789"/>
              <a:gd name="T81" fmla="*/ 2786 h 3284"/>
              <a:gd name="T82" fmla="*/ 1975 w 2789"/>
              <a:gd name="T83" fmla="*/ 2960 h 3284"/>
              <a:gd name="T84" fmla="*/ 1649 w 2789"/>
              <a:gd name="T85" fmla="*/ 3160 h 3284"/>
              <a:gd name="T86" fmla="*/ 1411 w 2789"/>
              <a:gd name="T87" fmla="*/ 3281 h 3284"/>
              <a:gd name="T88" fmla="*/ 1373 w 2789"/>
              <a:gd name="T89" fmla="*/ 3280 h 3284"/>
              <a:gd name="T90" fmla="*/ 1039 w 2789"/>
              <a:gd name="T91" fmla="*/ 3102 h 3284"/>
              <a:gd name="T92" fmla="*/ 721 w 2789"/>
              <a:gd name="T93" fmla="*/ 2898 h 3284"/>
              <a:gd name="T94" fmla="*/ 426 w 2789"/>
              <a:gd name="T95" fmla="*/ 2660 h 3284"/>
              <a:gd name="T96" fmla="*/ 274 w 2789"/>
              <a:gd name="T97" fmla="*/ 2507 h 3284"/>
              <a:gd name="T98" fmla="*/ 145 w 2789"/>
              <a:gd name="T99" fmla="*/ 2338 h 3284"/>
              <a:gd name="T100" fmla="*/ 47 w 2789"/>
              <a:gd name="T101" fmla="*/ 2149 h 3284"/>
              <a:gd name="T102" fmla="*/ 3 w 2789"/>
              <a:gd name="T103" fmla="*/ 1953 h 3284"/>
              <a:gd name="T104" fmla="*/ 0 w 2789"/>
              <a:gd name="T105" fmla="*/ 474 h 3284"/>
              <a:gd name="T106" fmla="*/ 233 w 2789"/>
              <a:gd name="T107" fmla="*/ 422 h 3284"/>
              <a:gd name="T108" fmla="*/ 570 w 2789"/>
              <a:gd name="T109" fmla="*/ 369 h 3284"/>
              <a:gd name="T110" fmla="*/ 892 w 2789"/>
              <a:gd name="T111" fmla="*/ 272 h 3284"/>
              <a:gd name="T112" fmla="*/ 1198 w 2789"/>
              <a:gd name="T113" fmla="*/ 126 h 3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3284">
                <a:moveTo>
                  <a:pt x="1379" y="349"/>
                </a:moveTo>
                <a:lnTo>
                  <a:pt x="1334" y="380"/>
                </a:lnTo>
                <a:lnTo>
                  <a:pt x="1290" y="411"/>
                </a:lnTo>
                <a:lnTo>
                  <a:pt x="1246" y="441"/>
                </a:lnTo>
                <a:lnTo>
                  <a:pt x="1199" y="469"/>
                </a:lnTo>
                <a:lnTo>
                  <a:pt x="1110" y="516"/>
                </a:lnTo>
                <a:lnTo>
                  <a:pt x="1020" y="555"/>
                </a:lnTo>
                <a:lnTo>
                  <a:pt x="928" y="589"/>
                </a:lnTo>
                <a:lnTo>
                  <a:pt x="835" y="618"/>
                </a:lnTo>
                <a:lnTo>
                  <a:pt x="740" y="641"/>
                </a:lnTo>
                <a:lnTo>
                  <a:pt x="645" y="658"/>
                </a:lnTo>
                <a:lnTo>
                  <a:pt x="548" y="670"/>
                </a:lnTo>
                <a:lnTo>
                  <a:pt x="449" y="677"/>
                </a:lnTo>
                <a:lnTo>
                  <a:pt x="349" y="678"/>
                </a:lnTo>
                <a:lnTo>
                  <a:pt x="329" y="679"/>
                </a:lnTo>
                <a:lnTo>
                  <a:pt x="314" y="683"/>
                </a:lnTo>
                <a:lnTo>
                  <a:pt x="304" y="689"/>
                </a:lnTo>
                <a:lnTo>
                  <a:pt x="297" y="700"/>
                </a:lnTo>
                <a:lnTo>
                  <a:pt x="293" y="715"/>
                </a:lnTo>
                <a:lnTo>
                  <a:pt x="291" y="735"/>
                </a:lnTo>
                <a:lnTo>
                  <a:pt x="291" y="1832"/>
                </a:lnTo>
                <a:lnTo>
                  <a:pt x="294" y="1882"/>
                </a:lnTo>
                <a:lnTo>
                  <a:pt x="300" y="1932"/>
                </a:lnTo>
                <a:lnTo>
                  <a:pt x="311" y="1980"/>
                </a:lnTo>
                <a:lnTo>
                  <a:pt x="325" y="2027"/>
                </a:lnTo>
                <a:lnTo>
                  <a:pt x="347" y="2083"/>
                </a:lnTo>
                <a:lnTo>
                  <a:pt x="372" y="2135"/>
                </a:lnTo>
                <a:lnTo>
                  <a:pt x="401" y="2185"/>
                </a:lnTo>
                <a:lnTo>
                  <a:pt x="433" y="2233"/>
                </a:lnTo>
                <a:lnTo>
                  <a:pt x="468" y="2280"/>
                </a:lnTo>
                <a:lnTo>
                  <a:pt x="504" y="2324"/>
                </a:lnTo>
                <a:lnTo>
                  <a:pt x="544" y="2366"/>
                </a:lnTo>
                <a:lnTo>
                  <a:pt x="585" y="2409"/>
                </a:lnTo>
                <a:lnTo>
                  <a:pt x="663" y="2480"/>
                </a:lnTo>
                <a:lnTo>
                  <a:pt x="743" y="2549"/>
                </a:lnTo>
                <a:lnTo>
                  <a:pt x="827" y="2613"/>
                </a:lnTo>
                <a:lnTo>
                  <a:pt x="913" y="2674"/>
                </a:lnTo>
                <a:lnTo>
                  <a:pt x="1001" y="2731"/>
                </a:lnTo>
                <a:lnTo>
                  <a:pt x="1090" y="2786"/>
                </a:lnTo>
                <a:lnTo>
                  <a:pt x="1183" y="2837"/>
                </a:lnTo>
                <a:lnTo>
                  <a:pt x="1277" y="2886"/>
                </a:lnTo>
                <a:lnTo>
                  <a:pt x="1372" y="2932"/>
                </a:lnTo>
                <a:lnTo>
                  <a:pt x="1384" y="2935"/>
                </a:lnTo>
                <a:lnTo>
                  <a:pt x="1397" y="2936"/>
                </a:lnTo>
                <a:lnTo>
                  <a:pt x="1411" y="2933"/>
                </a:lnTo>
                <a:lnTo>
                  <a:pt x="1424" y="2929"/>
                </a:lnTo>
                <a:lnTo>
                  <a:pt x="1538" y="2874"/>
                </a:lnTo>
                <a:lnTo>
                  <a:pt x="1649" y="2814"/>
                </a:lnTo>
                <a:lnTo>
                  <a:pt x="1758" y="2750"/>
                </a:lnTo>
                <a:lnTo>
                  <a:pt x="1865" y="2681"/>
                </a:lnTo>
                <a:lnTo>
                  <a:pt x="1969" y="2607"/>
                </a:lnTo>
                <a:lnTo>
                  <a:pt x="2032" y="2560"/>
                </a:lnTo>
                <a:lnTo>
                  <a:pt x="2094" y="2509"/>
                </a:lnTo>
                <a:lnTo>
                  <a:pt x="2153" y="2457"/>
                </a:lnTo>
                <a:lnTo>
                  <a:pt x="2211" y="2403"/>
                </a:lnTo>
                <a:lnTo>
                  <a:pt x="2264" y="2345"/>
                </a:lnTo>
                <a:lnTo>
                  <a:pt x="2316" y="2285"/>
                </a:lnTo>
                <a:lnTo>
                  <a:pt x="2363" y="2220"/>
                </a:lnTo>
                <a:lnTo>
                  <a:pt x="2395" y="2171"/>
                </a:lnTo>
                <a:lnTo>
                  <a:pt x="2423" y="2121"/>
                </a:lnTo>
                <a:lnTo>
                  <a:pt x="2446" y="2070"/>
                </a:lnTo>
                <a:lnTo>
                  <a:pt x="2465" y="2017"/>
                </a:lnTo>
                <a:lnTo>
                  <a:pt x="2480" y="1963"/>
                </a:lnTo>
                <a:lnTo>
                  <a:pt x="2490" y="1907"/>
                </a:lnTo>
                <a:lnTo>
                  <a:pt x="2496" y="1851"/>
                </a:lnTo>
                <a:lnTo>
                  <a:pt x="2498" y="1791"/>
                </a:lnTo>
                <a:lnTo>
                  <a:pt x="2496" y="1439"/>
                </a:lnTo>
                <a:lnTo>
                  <a:pt x="2496" y="1088"/>
                </a:lnTo>
                <a:lnTo>
                  <a:pt x="2497" y="735"/>
                </a:lnTo>
                <a:lnTo>
                  <a:pt x="2496" y="715"/>
                </a:lnTo>
                <a:lnTo>
                  <a:pt x="2492" y="700"/>
                </a:lnTo>
                <a:lnTo>
                  <a:pt x="2485" y="689"/>
                </a:lnTo>
                <a:lnTo>
                  <a:pt x="2474" y="683"/>
                </a:lnTo>
                <a:lnTo>
                  <a:pt x="2459" y="679"/>
                </a:lnTo>
                <a:lnTo>
                  <a:pt x="2440" y="678"/>
                </a:lnTo>
                <a:lnTo>
                  <a:pt x="2349" y="677"/>
                </a:lnTo>
                <a:lnTo>
                  <a:pt x="2259" y="672"/>
                </a:lnTo>
                <a:lnTo>
                  <a:pt x="2170" y="662"/>
                </a:lnTo>
                <a:lnTo>
                  <a:pt x="2081" y="647"/>
                </a:lnTo>
                <a:lnTo>
                  <a:pt x="1992" y="627"/>
                </a:lnTo>
                <a:lnTo>
                  <a:pt x="1913" y="605"/>
                </a:lnTo>
                <a:lnTo>
                  <a:pt x="1836" y="580"/>
                </a:lnTo>
                <a:lnTo>
                  <a:pt x="1760" y="552"/>
                </a:lnTo>
                <a:lnTo>
                  <a:pt x="1685" y="520"/>
                </a:lnTo>
                <a:lnTo>
                  <a:pt x="1614" y="483"/>
                </a:lnTo>
                <a:lnTo>
                  <a:pt x="1543" y="443"/>
                </a:lnTo>
                <a:lnTo>
                  <a:pt x="1476" y="399"/>
                </a:lnTo>
                <a:lnTo>
                  <a:pt x="1409" y="349"/>
                </a:lnTo>
                <a:lnTo>
                  <a:pt x="1379" y="349"/>
                </a:lnTo>
                <a:close/>
                <a:moveTo>
                  <a:pt x="1394" y="0"/>
                </a:moveTo>
                <a:lnTo>
                  <a:pt x="1491" y="67"/>
                </a:lnTo>
                <a:lnTo>
                  <a:pt x="1589" y="126"/>
                </a:lnTo>
                <a:lnTo>
                  <a:pt x="1689" y="181"/>
                </a:lnTo>
                <a:lnTo>
                  <a:pt x="1791" y="229"/>
                </a:lnTo>
                <a:lnTo>
                  <a:pt x="1895" y="272"/>
                </a:lnTo>
                <a:lnTo>
                  <a:pt x="2001" y="310"/>
                </a:lnTo>
                <a:lnTo>
                  <a:pt x="2108" y="342"/>
                </a:lnTo>
                <a:lnTo>
                  <a:pt x="2218" y="369"/>
                </a:lnTo>
                <a:lnTo>
                  <a:pt x="2328" y="392"/>
                </a:lnTo>
                <a:lnTo>
                  <a:pt x="2441" y="410"/>
                </a:lnTo>
                <a:lnTo>
                  <a:pt x="2555" y="423"/>
                </a:lnTo>
                <a:lnTo>
                  <a:pt x="2671" y="431"/>
                </a:lnTo>
                <a:lnTo>
                  <a:pt x="2788" y="435"/>
                </a:lnTo>
                <a:lnTo>
                  <a:pt x="2788" y="475"/>
                </a:lnTo>
                <a:lnTo>
                  <a:pt x="2787" y="935"/>
                </a:lnTo>
                <a:lnTo>
                  <a:pt x="2787" y="1395"/>
                </a:lnTo>
                <a:lnTo>
                  <a:pt x="2789" y="1855"/>
                </a:lnTo>
                <a:lnTo>
                  <a:pt x="2788" y="1918"/>
                </a:lnTo>
                <a:lnTo>
                  <a:pt x="2782" y="1978"/>
                </a:lnTo>
                <a:lnTo>
                  <a:pt x="2771" y="2038"/>
                </a:lnTo>
                <a:lnTo>
                  <a:pt x="2757" y="2096"/>
                </a:lnTo>
                <a:lnTo>
                  <a:pt x="2737" y="2152"/>
                </a:lnTo>
                <a:lnTo>
                  <a:pt x="2715" y="2207"/>
                </a:lnTo>
                <a:lnTo>
                  <a:pt x="2688" y="2261"/>
                </a:lnTo>
                <a:lnTo>
                  <a:pt x="2658" y="2314"/>
                </a:lnTo>
                <a:lnTo>
                  <a:pt x="2624" y="2365"/>
                </a:lnTo>
                <a:lnTo>
                  <a:pt x="2573" y="2434"/>
                </a:lnTo>
                <a:lnTo>
                  <a:pt x="2520" y="2499"/>
                </a:lnTo>
                <a:lnTo>
                  <a:pt x="2463" y="2561"/>
                </a:lnTo>
                <a:lnTo>
                  <a:pt x="2405" y="2620"/>
                </a:lnTo>
                <a:lnTo>
                  <a:pt x="2343" y="2678"/>
                </a:lnTo>
                <a:lnTo>
                  <a:pt x="2279" y="2733"/>
                </a:lnTo>
                <a:lnTo>
                  <a:pt x="2215" y="2786"/>
                </a:lnTo>
                <a:lnTo>
                  <a:pt x="2147" y="2837"/>
                </a:lnTo>
                <a:lnTo>
                  <a:pt x="2080" y="2888"/>
                </a:lnTo>
                <a:lnTo>
                  <a:pt x="1975" y="2960"/>
                </a:lnTo>
                <a:lnTo>
                  <a:pt x="1868" y="3030"/>
                </a:lnTo>
                <a:lnTo>
                  <a:pt x="1760" y="3096"/>
                </a:lnTo>
                <a:lnTo>
                  <a:pt x="1649" y="3160"/>
                </a:lnTo>
                <a:lnTo>
                  <a:pt x="1537" y="3219"/>
                </a:lnTo>
                <a:lnTo>
                  <a:pt x="1423" y="3277"/>
                </a:lnTo>
                <a:lnTo>
                  <a:pt x="1411" y="3281"/>
                </a:lnTo>
                <a:lnTo>
                  <a:pt x="1398" y="3284"/>
                </a:lnTo>
                <a:lnTo>
                  <a:pt x="1385" y="3284"/>
                </a:lnTo>
                <a:lnTo>
                  <a:pt x="1373" y="3280"/>
                </a:lnTo>
                <a:lnTo>
                  <a:pt x="1260" y="3223"/>
                </a:lnTo>
                <a:lnTo>
                  <a:pt x="1149" y="3164"/>
                </a:lnTo>
                <a:lnTo>
                  <a:pt x="1039" y="3102"/>
                </a:lnTo>
                <a:lnTo>
                  <a:pt x="931" y="3037"/>
                </a:lnTo>
                <a:lnTo>
                  <a:pt x="825" y="2969"/>
                </a:lnTo>
                <a:lnTo>
                  <a:pt x="721" y="2898"/>
                </a:lnTo>
                <a:lnTo>
                  <a:pt x="620" y="2822"/>
                </a:lnTo>
                <a:lnTo>
                  <a:pt x="521" y="2743"/>
                </a:lnTo>
                <a:lnTo>
                  <a:pt x="426" y="2660"/>
                </a:lnTo>
                <a:lnTo>
                  <a:pt x="374" y="2610"/>
                </a:lnTo>
                <a:lnTo>
                  <a:pt x="323" y="2560"/>
                </a:lnTo>
                <a:lnTo>
                  <a:pt x="274" y="2507"/>
                </a:lnTo>
                <a:lnTo>
                  <a:pt x="229" y="2453"/>
                </a:lnTo>
                <a:lnTo>
                  <a:pt x="186" y="2398"/>
                </a:lnTo>
                <a:lnTo>
                  <a:pt x="145" y="2338"/>
                </a:lnTo>
                <a:lnTo>
                  <a:pt x="108" y="2277"/>
                </a:lnTo>
                <a:lnTo>
                  <a:pt x="75" y="2213"/>
                </a:lnTo>
                <a:lnTo>
                  <a:pt x="47" y="2149"/>
                </a:lnTo>
                <a:lnTo>
                  <a:pt x="27" y="2086"/>
                </a:lnTo>
                <a:lnTo>
                  <a:pt x="12" y="2020"/>
                </a:lnTo>
                <a:lnTo>
                  <a:pt x="3" y="1953"/>
                </a:lnTo>
                <a:lnTo>
                  <a:pt x="0" y="1884"/>
                </a:lnTo>
                <a:lnTo>
                  <a:pt x="1" y="1179"/>
                </a:lnTo>
                <a:lnTo>
                  <a:pt x="0" y="474"/>
                </a:lnTo>
                <a:lnTo>
                  <a:pt x="0" y="435"/>
                </a:lnTo>
                <a:lnTo>
                  <a:pt x="117" y="431"/>
                </a:lnTo>
                <a:lnTo>
                  <a:pt x="233" y="422"/>
                </a:lnTo>
                <a:lnTo>
                  <a:pt x="347" y="410"/>
                </a:lnTo>
                <a:lnTo>
                  <a:pt x="459" y="392"/>
                </a:lnTo>
                <a:lnTo>
                  <a:pt x="570" y="369"/>
                </a:lnTo>
                <a:lnTo>
                  <a:pt x="679" y="342"/>
                </a:lnTo>
                <a:lnTo>
                  <a:pt x="786" y="310"/>
                </a:lnTo>
                <a:lnTo>
                  <a:pt x="892" y="272"/>
                </a:lnTo>
                <a:lnTo>
                  <a:pt x="996" y="229"/>
                </a:lnTo>
                <a:lnTo>
                  <a:pt x="1097" y="181"/>
                </a:lnTo>
                <a:lnTo>
                  <a:pt x="1198" y="126"/>
                </a:lnTo>
                <a:lnTo>
                  <a:pt x="1297" y="67"/>
                </a:lnTo>
                <a:lnTo>
                  <a:pt x="139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4" name="Freeform 120">
            <a:extLst>
              <a:ext uri="{FF2B5EF4-FFF2-40B4-BE49-F238E27FC236}">
                <a16:creationId xmlns:a16="http://schemas.microsoft.com/office/drawing/2014/main" id="{C9BEC537-CF7D-8A4E-A07E-474C6C26D88A}"/>
              </a:ext>
            </a:extLst>
          </p:cNvPr>
          <p:cNvSpPr>
            <a:spLocks noEditPoints="1"/>
          </p:cNvSpPr>
          <p:nvPr/>
        </p:nvSpPr>
        <p:spPr bwMode="auto">
          <a:xfrm>
            <a:off x="6424695" y="3560857"/>
            <a:ext cx="296194" cy="296194"/>
          </a:xfrm>
          <a:custGeom>
            <a:avLst/>
            <a:gdLst>
              <a:gd name="T0" fmla="*/ 1555 w 3231"/>
              <a:gd name="T1" fmla="*/ 1220 h 3231"/>
              <a:gd name="T2" fmla="*/ 1434 w 3231"/>
              <a:gd name="T3" fmla="*/ 1279 h 3231"/>
              <a:gd name="T4" fmla="*/ 1412 w 3231"/>
              <a:gd name="T5" fmla="*/ 1349 h 3231"/>
              <a:gd name="T6" fmla="*/ 1449 w 3231"/>
              <a:gd name="T7" fmla="*/ 1422 h 3231"/>
              <a:gd name="T8" fmla="*/ 1531 w 3231"/>
              <a:gd name="T9" fmla="*/ 1443 h 3231"/>
              <a:gd name="T10" fmla="*/ 1615 w 3231"/>
              <a:gd name="T11" fmla="*/ 2335 h 3231"/>
              <a:gd name="T12" fmla="*/ 1628 w 3231"/>
              <a:gd name="T13" fmla="*/ 2518 h 3231"/>
              <a:gd name="T14" fmla="*/ 1696 w 3231"/>
              <a:gd name="T15" fmla="*/ 2571 h 3231"/>
              <a:gd name="T16" fmla="*/ 1779 w 3231"/>
              <a:gd name="T17" fmla="*/ 2552 h 3231"/>
              <a:gd name="T18" fmla="*/ 1817 w 3231"/>
              <a:gd name="T19" fmla="*/ 2478 h 3231"/>
              <a:gd name="T20" fmla="*/ 1816 w 3231"/>
              <a:gd name="T21" fmla="*/ 1329 h 3231"/>
              <a:gd name="T22" fmla="*/ 1772 w 3231"/>
              <a:gd name="T23" fmla="*/ 1235 h 3231"/>
              <a:gd name="T24" fmla="*/ 1677 w 3231"/>
              <a:gd name="T25" fmla="*/ 1198 h 3231"/>
              <a:gd name="T26" fmla="*/ 1534 w 3231"/>
              <a:gd name="T27" fmla="*/ 681 h 3231"/>
              <a:gd name="T28" fmla="*/ 1464 w 3231"/>
              <a:gd name="T29" fmla="*/ 762 h 3231"/>
              <a:gd name="T30" fmla="*/ 1464 w 3231"/>
              <a:gd name="T31" fmla="*/ 872 h 3231"/>
              <a:gd name="T32" fmla="*/ 1533 w 3231"/>
              <a:gd name="T33" fmla="*/ 955 h 3231"/>
              <a:gd name="T34" fmla="*/ 1642 w 3231"/>
              <a:gd name="T35" fmla="*/ 975 h 3231"/>
              <a:gd name="T36" fmla="*/ 1738 w 3231"/>
              <a:gd name="T37" fmla="*/ 920 h 3231"/>
              <a:gd name="T38" fmla="*/ 1775 w 3231"/>
              <a:gd name="T39" fmla="*/ 817 h 3231"/>
              <a:gd name="T40" fmla="*/ 1738 w 3231"/>
              <a:gd name="T41" fmla="*/ 715 h 3231"/>
              <a:gd name="T42" fmla="*/ 1643 w 3231"/>
              <a:gd name="T43" fmla="*/ 661 h 3231"/>
              <a:gd name="T44" fmla="*/ 1818 w 3231"/>
              <a:gd name="T45" fmla="*/ 14 h 3231"/>
              <a:gd name="T46" fmla="*/ 2199 w 3231"/>
              <a:gd name="T47" fmla="*/ 109 h 3231"/>
              <a:gd name="T48" fmla="*/ 2538 w 3231"/>
              <a:gd name="T49" fmla="*/ 290 h 3231"/>
              <a:gd name="T50" fmla="*/ 2822 w 3231"/>
              <a:gd name="T51" fmla="*/ 543 h 3231"/>
              <a:gd name="T52" fmla="*/ 3041 w 3231"/>
              <a:gd name="T53" fmla="*/ 857 h 3231"/>
              <a:gd name="T54" fmla="*/ 3181 w 3231"/>
              <a:gd name="T55" fmla="*/ 1218 h 3231"/>
              <a:gd name="T56" fmla="*/ 3231 w 3231"/>
              <a:gd name="T57" fmla="*/ 1616 h 3231"/>
              <a:gd name="T58" fmla="*/ 3181 w 3231"/>
              <a:gd name="T59" fmla="*/ 2014 h 3231"/>
              <a:gd name="T60" fmla="*/ 3041 w 3231"/>
              <a:gd name="T61" fmla="*/ 2375 h 3231"/>
              <a:gd name="T62" fmla="*/ 2822 w 3231"/>
              <a:gd name="T63" fmla="*/ 2688 h 3231"/>
              <a:gd name="T64" fmla="*/ 2538 w 3231"/>
              <a:gd name="T65" fmla="*/ 2942 h 3231"/>
              <a:gd name="T66" fmla="*/ 2199 w 3231"/>
              <a:gd name="T67" fmla="*/ 3122 h 3231"/>
              <a:gd name="T68" fmla="*/ 1818 w 3231"/>
              <a:gd name="T69" fmla="*/ 3219 h 3231"/>
              <a:gd name="T70" fmla="*/ 1413 w 3231"/>
              <a:gd name="T71" fmla="*/ 3219 h 3231"/>
              <a:gd name="T72" fmla="*/ 1032 w 3231"/>
              <a:gd name="T73" fmla="*/ 3122 h 3231"/>
              <a:gd name="T74" fmla="*/ 693 w 3231"/>
              <a:gd name="T75" fmla="*/ 2942 h 3231"/>
              <a:gd name="T76" fmla="*/ 407 w 3231"/>
              <a:gd name="T77" fmla="*/ 2688 h 3231"/>
              <a:gd name="T78" fmla="*/ 189 w 3231"/>
              <a:gd name="T79" fmla="*/ 2375 h 3231"/>
              <a:gd name="T80" fmla="*/ 49 w 3231"/>
              <a:gd name="T81" fmla="*/ 2014 h 3231"/>
              <a:gd name="T82" fmla="*/ 0 w 3231"/>
              <a:gd name="T83" fmla="*/ 1616 h 3231"/>
              <a:gd name="T84" fmla="*/ 49 w 3231"/>
              <a:gd name="T85" fmla="*/ 1218 h 3231"/>
              <a:gd name="T86" fmla="*/ 189 w 3231"/>
              <a:gd name="T87" fmla="*/ 857 h 3231"/>
              <a:gd name="T88" fmla="*/ 407 w 3231"/>
              <a:gd name="T89" fmla="*/ 543 h 3231"/>
              <a:gd name="T90" fmla="*/ 693 w 3231"/>
              <a:gd name="T91" fmla="*/ 290 h 3231"/>
              <a:gd name="T92" fmla="*/ 1032 w 3231"/>
              <a:gd name="T93" fmla="*/ 109 h 3231"/>
              <a:gd name="T94" fmla="*/ 1413 w 3231"/>
              <a:gd name="T95" fmla="*/ 14 h 3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31" h="3231">
                <a:moveTo>
                  <a:pt x="1677" y="1198"/>
                </a:moveTo>
                <a:lnTo>
                  <a:pt x="1647" y="1199"/>
                </a:lnTo>
                <a:lnTo>
                  <a:pt x="1601" y="1207"/>
                </a:lnTo>
                <a:lnTo>
                  <a:pt x="1555" y="1220"/>
                </a:lnTo>
                <a:lnTo>
                  <a:pt x="1510" y="1237"/>
                </a:lnTo>
                <a:lnTo>
                  <a:pt x="1468" y="1255"/>
                </a:lnTo>
                <a:lnTo>
                  <a:pt x="1449" y="1265"/>
                </a:lnTo>
                <a:lnTo>
                  <a:pt x="1434" y="1279"/>
                </a:lnTo>
                <a:lnTo>
                  <a:pt x="1423" y="1294"/>
                </a:lnTo>
                <a:lnTo>
                  <a:pt x="1416" y="1311"/>
                </a:lnTo>
                <a:lnTo>
                  <a:pt x="1412" y="1329"/>
                </a:lnTo>
                <a:lnTo>
                  <a:pt x="1412" y="1349"/>
                </a:lnTo>
                <a:lnTo>
                  <a:pt x="1416" y="1368"/>
                </a:lnTo>
                <a:lnTo>
                  <a:pt x="1423" y="1388"/>
                </a:lnTo>
                <a:lnTo>
                  <a:pt x="1434" y="1407"/>
                </a:lnTo>
                <a:lnTo>
                  <a:pt x="1449" y="1422"/>
                </a:lnTo>
                <a:lnTo>
                  <a:pt x="1468" y="1434"/>
                </a:lnTo>
                <a:lnTo>
                  <a:pt x="1487" y="1442"/>
                </a:lnTo>
                <a:lnTo>
                  <a:pt x="1508" y="1445"/>
                </a:lnTo>
                <a:lnTo>
                  <a:pt x="1531" y="1443"/>
                </a:lnTo>
                <a:lnTo>
                  <a:pt x="1554" y="1435"/>
                </a:lnTo>
                <a:lnTo>
                  <a:pt x="1583" y="1423"/>
                </a:lnTo>
                <a:lnTo>
                  <a:pt x="1615" y="1410"/>
                </a:lnTo>
                <a:lnTo>
                  <a:pt x="1615" y="2335"/>
                </a:lnTo>
                <a:lnTo>
                  <a:pt x="1614" y="2403"/>
                </a:lnTo>
                <a:lnTo>
                  <a:pt x="1615" y="2472"/>
                </a:lnTo>
                <a:lnTo>
                  <a:pt x="1618" y="2497"/>
                </a:lnTo>
                <a:lnTo>
                  <a:pt x="1628" y="2518"/>
                </a:lnTo>
                <a:lnTo>
                  <a:pt x="1640" y="2537"/>
                </a:lnTo>
                <a:lnTo>
                  <a:pt x="1656" y="2553"/>
                </a:lnTo>
                <a:lnTo>
                  <a:pt x="1674" y="2564"/>
                </a:lnTo>
                <a:lnTo>
                  <a:pt x="1696" y="2571"/>
                </a:lnTo>
                <a:lnTo>
                  <a:pt x="1719" y="2573"/>
                </a:lnTo>
                <a:lnTo>
                  <a:pt x="1743" y="2570"/>
                </a:lnTo>
                <a:lnTo>
                  <a:pt x="1762" y="2563"/>
                </a:lnTo>
                <a:lnTo>
                  <a:pt x="1779" y="2552"/>
                </a:lnTo>
                <a:lnTo>
                  <a:pt x="1793" y="2537"/>
                </a:lnTo>
                <a:lnTo>
                  <a:pt x="1804" y="2521"/>
                </a:lnTo>
                <a:lnTo>
                  <a:pt x="1812" y="2501"/>
                </a:lnTo>
                <a:lnTo>
                  <a:pt x="1817" y="2478"/>
                </a:lnTo>
                <a:lnTo>
                  <a:pt x="1819" y="2452"/>
                </a:lnTo>
                <a:lnTo>
                  <a:pt x="1819" y="1641"/>
                </a:lnTo>
                <a:lnTo>
                  <a:pt x="1819" y="1361"/>
                </a:lnTo>
                <a:lnTo>
                  <a:pt x="1816" y="1329"/>
                </a:lnTo>
                <a:lnTo>
                  <a:pt x="1811" y="1302"/>
                </a:lnTo>
                <a:lnTo>
                  <a:pt x="1802" y="1277"/>
                </a:lnTo>
                <a:lnTo>
                  <a:pt x="1788" y="1254"/>
                </a:lnTo>
                <a:lnTo>
                  <a:pt x="1772" y="1235"/>
                </a:lnTo>
                <a:lnTo>
                  <a:pt x="1753" y="1219"/>
                </a:lnTo>
                <a:lnTo>
                  <a:pt x="1730" y="1208"/>
                </a:lnTo>
                <a:lnTo>
                  <a:pt x="1706" y="1201"/>
                </a:lnTo>
                <a:lnTo>
                  <a:pt x="1677" y="1198"/>
                </a:lnTo>
                <a:close/>
                <a:moveTo>
                  <a:pt x="1614" y="658"/>
                </a:moveTo>
                <a:lnTo>
                  <a:pt x="1586" y="661"/>
                </a:lnTo>
                <a:lnTo>
                  <a:pt x="1558" y="668"/>
                </a:lnTo>
                <a:lnTo>
                  <a:pt x="1534" y="681"/>
                </a:lnTo>
                <a:lnTo>
                  <a:pt x="1511" y="696"/>
                </a:lnTo>
                <a:lnTo>
                  <a:pt x="1492" y="715"/>
                </a:lnTo>
                <a:lnTo>
                  <a:pt x="1476" y="737"/>
                </a:lnTo>
                <a:lnTo>
                  <a:pt x="1464" y="762"/>
                </a:lnTo>
                <a:lnTo>
                  <a:pt x="1456" y="789"/>
                </a:lnTo>
                <a:lnTo>
                  <a:pt x="1453" y="817"/>
                </a:lnTo>
                <a:lnTo>
                  <a:pt x="1455" y="846"/>
                </a:lnTo>
                <a:lnTo>
                  <a:pt x="1464" y="872"/>
                </a:lnTo>
                <a:lnTo>
                  <a:pt x="1475" y="898"/>
                </a:lnTo>
                <a:lnTo>
                  <a:pt x="1491" y="920"/>
                </a:lnTo>
                <a:lnTo>
                  <a:pt x="1510" y="939"/>
                </a:lnTo>
                <a:lnTo>
                  <a:pt x="1533" y="955"/>
                </a:lnTo>
                <a:lnTo>
                  <a:pt x="1557" y="967"/>
                </a:lnTo>
                <a:lnTo>
                  <a:pt x="1585" y="975"/>
                </a:lnTo>
                <a:lnTo>
                  <a:pt x="1613" y="978"/>
                </a:lnTo>
                <a:lnTo>
                  <a:pt x="1642" y="975"/>
                </a:lnTo>
                <a:lnTo>
                  <a:pt x="1669" y="968"/>
                </a:lnTo>
                <a:lnTo>
                  <a:pt x="1695" y="956"/>
                </a:lnTo>
                <a:lnTo>
                  <a:pt x="1718" y="940"/>
                </a:lnTo>
                <a:lnTo>
                  <a:pt x="1738" y="920"/>
                </a:lnTo>
                <a:lnTo>
                  <a:pt x="1754" y="898"/>
                </a:lnTo>
                <a:lnTo>
                  <a:pt x="1766" y="873"/>
                </a:lnTo>
                <a:lnTo>
                  <a:pt x="1773" y="846"/>
                </a:lnTo>
                <a:lnTo>
                  <a:pt x="1775" y="817"/>
                </a:lnTo>
                <a:lnTo>
                  <a:pt x="1773" y="789"/>
                </a:lnTo>
                <a:lnTo>
                  <a:pt x="1765" y="762"/>
                </a:lnTo>
                <a:lnTo>
                  <a:pt x="1753" y="737"/>
                </a:lnTo>
                <a:lnTo>
                  <a:pt x="1738" y="715"/>
                </a:lnTo>
                <a:lnTo>
                  <a:pt x="1718" y="696"/>
                </a:lnTo>
                <a:lnTo>
                  <a:pt x="1696" y="681"/>
                </a:lnTo>
                <a:lnTo>
                  <a:pt x="1670" y="668"/>
                </a:lnTo>
                <a:lnTo>
                  <a:pt x="1643" y="661"/>
                </a:lnTo>
                <a:lnTo>
                  <a:pt x="1614" y="658"/>
                </a:lnTo>
                <a:close/>
                <a:moveTo>
                  <a:pt x="1615" y="0"/>
                </a:moveTo>
                <a:lnTo>
                  <a:pt x="1717" y="3"/>
                </a:lnTo>
                <a:lnTo>
                  <a:pt x="1818" y="14"/>
                </a:lnTo>
                <a:lnTo>
                  <a:pt x="1917" y="29"/>
                </a:lnTo>
                <a:lnTo>
                  <a:pt x="2013" y="50"/>
                </a:lnTo>
                <a:lnTo>
                  <a:pt x="2107" y="77"/>
                </a:lnTo>
                <a:lnTo>
                  <a:pt x="2199" y="109"/>
                </a:lnTo>
                <a:lnTo>
                  <a:pt x="2289" y="147"/>
                </a:lnTo>
                <a:lnTo>
                  <a:pt x="2374" y="190"/>
                </a:lnTo>
                <a:lnTo>
                  <a:pt x="2458" y="238"/>
                </a:lnTo>
                <a:lnTo>
                  <a:pt x="2538" y="290"/>
                </a:lnTo>
                <a:lnTo>
                  <a:pt x="2614" y="347"/>
                </a:lnTo>
                <a:lnTo>
                  <a:pt x="2688" y="409"/>
                </a:lnTo>
                <a:lnTo>
                  <a:pt x="2757" y="474"/>
                </a:lnTo>
                <a:lnTo>
                  <a:pt x="2822" y="543"/>
                </a:lnTo>
                <a:lnTo>
                  <a:pt x="2884" y="617"/>
                </a:lnTo>
                <a:lnTo>
                  <a:pt x="2941" y="693"/>
                </a:lnTo>
                <a:lnTo>
                  <a:pt x="2993" y="773"/>
                </a:lnTo>
                <a:lnTo>
                  <a:pt x="3041" y="857"/>
                </a:lnTo>
                <a:lnTo>
                  <a:pt x="3084" y="942"/>
                </a:lnTo>
                <a:lnTo>
                  <a:pt x="3122" y="1032"/>
                </a:lnTo>
                <a:lnTo>
                  <a:pt x="3154" y="1124"/>
                </a:lnTo>
                <a:lnTo>
                  <a:pt x="3181" y="1218"/>
                </a:lnTo>
                <a:lnTo>
                  <a:pt x="3202" y="1314"/>
                </a:lnTo>
                <a:lnTo>
                  <a:pt x="3217" y="1413"/>
                </a:lnTo>
                <a:lnTo>
                  <a:pt x="3228" y="1514"/>
                </a:lnTo>
                <a:lnTo>
                  <a:pt x="3231" y="1616"/>
                </a:lnTo>
                <a:lnTo>
                  <a:pt x="3228" y="1718"/>
                </a:lnTo>
                <a:lnTo>
                  <a:pt x="3217" y="1818"/>
                </a:lnTo>
                <a:lnTo>
                  <a:pt x="3202" y="1917"/>
                </a:lnTo>
                <a:lnTo>
                  <a:pt x="3181" y="2014"/>
                </a:lnTo>
                <a:lnTo>
                  <a:pt x="3154" y="2108"/>
                </a:lnTo>
                <a:lnTo>
                  <a:pt x="3122" y="2199"/>
                </a:lnTo>
                <a:lnTo>
                  <a:pt x="3084" y="2289"/>
                </a:lnTo>
                <a:lnTo>
                  <a:pt x="3041" y="2375"/>
                </a:lnTo>
                <a:lnTo>
                  <a:pt x="2993" y="2459"/>
                </a:lnTo>
                <a:lnTo>
                  <a:pt x="2941" y="2538"/>
                </a:lnTo>
                <a:lnTo>
                  <a:pt x="2884" y="2616"/>
                </a:lnTo>
                <a:lnTo>
                  <a:pt x="2822" y="2688"/>
                </a:lnTo>
                <a:lnTo>
                  <a:pt x="2757" y="2758"/>
                </a:lnTo>
                <a:lnTo>
                  <a:pt x="2688" y="2824"/>
                </a:lnTo>
                <a:lnTo>
                  <a:pt x="2614" y="2885"/>
                </a:lnTo>
                <a:lnTo>
                  <a:pt x="2538" y="2942"/>
                </a:lnTo>
                <a:lnTo>
                  <a:pt x="2458" y="2994"/>
                </a:lnTo>
                <a:lnTo>
                  <a:pt x="2374" y="3042"/>
                </a:lnTo>
                <a:lnTo>
                  <a:pt x="2289" y="3084"/>
                </a:lnTo>
                <a:lnTo>
                  <a:pt x="2199" y="3122"/>
                </a:lnTo>
                <a:lnTo>
                  <a:pt x="2107" y="3155"/>
                </a:lnTo>
                <a:lnTo>
                  <a:pt x="2013" y="3182"/>
                </a:lnTo>
                <a:lnTo>
                  <a:pt x="1917" y="3202"/>
                </a:lnTo>
                <a:lnTo>
                  <a:pt x="1818" y="3219"/>
                </a:lnTo>
                <a:lnTo>
                  <a:pt x="1717" y="3228"/>
                </a:lnTo>
                <a:lnTo>
                  <a:pt x="1615" y="3231"/>
                </a:lnTo>
                <a:lnTo>
                  <a:pt x="1513" y="3228"/>
                </a:lnTo>
                <a:lnTo>
                  <a:pt x="1413" y="3219"/>
                </a:lnTo>
                <a:lnTo>
                  <a:pt x="1314" y="3202"/>
                </a:lnTo>
                <a:lnTo>
                  <a:pt x="1217" y="3182"/>
                </a:lnTo>
                <a:lnTo>
                  <a:pt x="1123" y="3155"/>
                </a:lnTo>
                <a:lnTo>
                  <a:pt x="1032" y="3122"/>
                </a:lnTo>
                <a:lnTo>
                  <a:pt x="942" y="3084"/>
                </a:lnTo>
                <a:lnTo>
                  <a:pt x="856" y="3042"/>
                </a:lnTo>
                <a:lnTo>
                  <a:pt x="772" y="2994"/>
                </a:lnTo>
                <a:lnTo>
                  <a:pt x="693" y="2942"/>
                </a:lnTo>
                <a:lnTo>
                  <a:pt x="615" y="2885"/>
                </a:lnTo>
                <a:lnTo>
                  <a:pt x="543" y="2824"/>
                </a:lnTo>
                <a:lnTo>
                  <a:pt x="473" y="2758"/>
                </a:lnTo>
                <a:lnTo>
                  <a:pt x="407" y="2688"/>
                </a:lnTo>
                <a:lnTo>
                  <a:pt x="346" y="2616"/>
                </a:lnTo>
                <a:lnTo>
                  <a:pt x="289" y="2538"/>
                </a:lnTo>
                <a:lnTo>
                  <a:pt x="237" y="2459"/>
                </a:lnTo>
                <a:lnTo>
                  <a:pt x="189" y="2375"/>
                </a:lnTo>
                <a:lnTo>
                  <a:pt x="147" y="2289"/>
                </a:lnTo>
                <a:lnTo>
                  <a:pt x="109" y="2199"/>
                </a:lnTo>
                <a:lnTo>
                  <a:pt x="76" y="2108"/>
                </a:lnTo>
                <a:lnTo>
                  <a:pt x="49" y="2014"/>
                </a:lnTo>
                <a:lnTo>
                  <a:pt x="29" y="1917"/>
                </a:lnTo>
                <a:lnTo>
                  <a:pt x="12" y="1818"/>
                </a:lnTo>
                <a:lnTo>
                  <a:pt x="3" y="1718"/>
                </a:lnTo>
                <a:lnTo>
                  <a:pt x="0" y="1616"/>
                </a:lnTo>
                <a:lnTo>
                  <a:pt x="3" y="1514"/>
                </a:lnTo>
                <a:lnTo>
                  <a:pt x="12" y="1413"/>
                </a:lnTo>
                <a:lnTo>
                  <a:pt x="29" y="1314"/>
                </a:lnTo>
                <a:lnTo>
                  <a:pt x="49" y="1218"/>
                </a:lnTo>
                <a:lnTo>
                  <a:pt x="76" y="1124"/>
                </a:lnTo>
                <a:lnTo>
                  <a:pt x="109" y="1032"/>
                </a:lnTo>
                <a:lnTo>
                  <a:pt x="147" y="942"/>
                </a:lnTo>
                <a:lnTo>
                  <a:pt x="189" y="857"/>
                </a:lnTo>
                <a:lnTo>
                  <a:pt x="237" y="773"/>
                </a:lnTo>
                <a:lnTo>
                  <a:pt x="289" y="693"/>
                </a:lnTo>
                <a:lnTo>
                  <a:pt x="346" y="617"/>
                </a:lnTo>
                <a:lnTo>
                  <a:pt x="407" y="543"/>
                </a:lnTo>
                <a:lnTo>
                  <a:pt x="473" y="474"/>
                </a:lnTo>
                <a:lnTo>
                  <a:pt x="543" y="409"/>
                </a:lnTo>
                <a:lnTo>
                  <a:pt x="615" y="347"/>
                </a:lnTo>
                <a:lnTo>
                  <a:pt x="693" y="290"/>
                </a:lnTo>
                <a:lnTo>
                  <a:pt x="772" y="238"/>
                </a:lnTo>
                <a:lnTo>
                  <a:pt x="856" y="190"/>
                </a:lnTo>
                <a:lnTo>
                  <a:pt x="942" y="147"/>
                </a:lnTo>
                <a:lnTo>
                  <a:pt x="1032" y="109"/>
                </a:lnTo>
                <a:lnTo>
                  <a:pt x="1123" y="77"/>
                </a:lnTo>
                <a:lnTo>
                  <a:pt x="1217" y="50"/>
                </a:lnTo>
                <a:lnTo>
                  <a:pt x="1314" y="29"/>
                </a:lnTo>
                <a:lnTo>
                  <a:pt x="1413" y="14"/>
                </a:lnTo>
                <a:lnTo>
                  <a:pt x="1513" y="3"/>
                </a:lnTo>
                <a:lnTo>
                  <a:pt x="16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nvGrpSpPr>
          <p:cNvPr id="647" name="Group 95">
            <a:extLst>
              <a:ext uri="{FF2B5EF4-FFF2-40B4-BE49-F238E27FC236}">
                <a16:creationId xmlns:a16="http://schemas.microsoft.com/office/drawing/2014/main" id="{9879D860-6385-7148-27C2-B1E5A7DA8BB6}"/>
              </a:ext>
            </a:extLst>
          </p:cNvPr>
          <p:cNvGrpSpPr>
            <a:grpSpLocks noChangeAspect="1"/>
          </p:cNvGrpSpPr>
          <p:nvPr/>
        </p:nvGrpSpPr>
        <p:grpSpPr bwMode="auto">
          <a:xfrm>
            <a:off x="8314318" y="5256032"/>
            <a:ext cx="317185" cy="317185"/>
            <a:chOff x="4854" y="2476"/>
            <a:chExt cx="231" cy="231"/>
          </a:xfrm>
          <a:solidFill>
            <a:schemeClr val="bg2"/>
          </a:solidFill>
        </p:grpSpPr>
        <p:sp>
          <p:nvSpPr>
            <p:cNvPr id="648" name="Freeform 97">
              <a:extLst>
                <a:ext uri="{FF2B5EF4-FFF2-40B4-BE49-F238E27FC236}">
                  <a16:creationId xmlns:a16="http://schemas.microsoft.com/office/drawing/2014/main" id="{212D04D0-450C-C6C5-48A0-CBA13B42EBFE}"/>
                </a:ext>
              </a:extLst>
            </p:cNvPr>
            <p:cNvSpPr>
              <a:spLocks noEditPoints="1"/>
            </p:cNvSpPr>
            <p:nvPr/>
          </p:nvSpPr>
          <p:spPr bwMode="auto">
            <a:xfrm>
              <a:off x="4854" y="2476"/>
              <a:ext cx="231" cy="231"/>
            </a:xfrm>
            <a:custGeom>
              <a:avLst/>
              <a:gdLst>
                <a:gd name="T0" fmla="*/ 1522 w 3467"/>
                <a:gd name="T1" fmla="*/ 228 h 3471"/>
                <a:gd name="T2" fmla="*/ 1173 w 3467"/>
                <a:gd name="T3" fmla="*/ 337 h 3471"/>
                <a:gd name="T4" fmla="*/ 876 w 3467"/>
                <a:gd name="T5" fmla="*/ 514 h 3471"/>
                <a:gd name="T6" fmla="*/ 632 w 3467"/>
                <a:gd name="T7" fmla="*/ 759 h 3471"/>
                <a:gd name="T8" fmla="*/ 440 w 3467"/>
                <a:gd name="T9" fmla="*/ 1068 h 3471"/>
                <a:gd name="T10" fmla="*/ 330 w 3467"/>
                <a:gd name="T11" fmla="*/ 1411 h 3471"/>
                <a:gd name="T12" fmla="*/ 310 w 3467"/>
                <a:gd name="T13" fmla="*/ 1772 h 3471"/>
                <a:gd name="T14" fmla="*/ 371 w 3467"/>
                <a:gd name="T15" fmla="*/ 2118 h 3471"/>
                <a:gd name="T16" fmla="*/ 485 w 3467"/>
                <a:gd name="T17" fmla="*/ 2392 h 3471"/>
                <a:gd name="T18" fmla="*/ 480 w 3467"/>
                <a:gd name="T19" fmla="*/ 2530 h 3471"/>
                <a:gd name="T20" fmla="*/ 265 w 3467"/>
                <a:gd name="T21" fmla="*/ 3145 h 3471"/>
                <a:gd name="T22" fmla="*/ 267 w 3467"/>
                <a:gd name="T23" fmla="*/ 3224 h 3471"/>
                <a:gd name="T24" fmla="*/ 959 w 3467"/>
                <a:gd name="T25" fmla="*/ 2983 h 3471"/>
                <a:gd name="T26" fmla="*/ 1093 w 3467"/>
                <a:gd name="T27" fmla="*/ 2991 h 3471"/>
                <a:gd name="T28" fmla="*/ 1413 w 3467"/>
                <a:gd name="T29" fmla="*/ 3115 h 3471"/>
                <a:gd name="T30" fmla="*/ 1804 w 3467"/>
                <a:gd name="T31" fmla="*/ 3163 h 3471"/>
                <a:gd name="T32" fmla="*/ 2204 w 3467"/>
                <a:gd name="T33" fmla="*/ 3101 h 3471"/>
                <a:gd name="T34" fmla="*/ 2539 w 3467"/>
                <a:gd name="T35" fmla="*/ 2957 h 3471"/>
                <a:gd name="T36" fmla="*/ 2820 w 3467"/>
                <a:gd name="T37" fmla="*/ 2742 h 3471"/>
                <a:gd name="T38" fmla="*/ 3037 w 3467"/>
                <a:gd name="T39" fmla="*/ 2470 h 3471"/>
                <a:gd name="T40" fmla="*/ 3186 w 3467"/>
                <a:gd name="T41" fmla="*/ 2155 h 3471"/>
                <a:gd name="T42" fmla="*/ 3257 w 3467"/>
                <a:gd name="T43" fmla="*/ 1808 h 3471"/>
                <a:gd name="T44" fmla="*/ 3243 w 3467"/>
                <a:gd name="T45" fmla="*/ 1444 h 3471"/>
                <a:gd name="T46" fmla="*/ 3138 w 3467"/>
                <a:gd name="T47" fmla="*/ 1087 h 3471"/>
                <a:gd name="T48" fmla="*/ 2954 w 3467"/>
                <a:gd name="T49" fmla="*/ 778 h 3471"/>
                <a:gd name="T50" fmla="*/ 2704 w 3467"/>
                <a:gd name="T51" fmla="*/ 526 h 3471"/>
                <a:gd name="T52" fmla="*/ 2402 w 3467"/>
                <a:gd name="T53" fmla="*/ 340 h 3471"/>
                <a:gd name="T54" fmla="*/ 2065 w 3467"/>
                <a:gd name="T55" fmla="*/ 231 h 3471"/>
                <a:gd name="T56" fmla="*/ 1792 w 3467"/>
                <a:gd name="T57" fmla="*/ 0 h 3471"/>
                <a:gd name="T58" fmla="*/ 2206 w 3467"/>
                <a:gd name="T59" fmla="*/ 53 h 3471"/>
                <a:gd name="T60" fmla="*/ 2565 w 3467"/>
                <a:gd name="T61" fmla="*/ 190 h 3471"/>
                <a:gd name="T62" fmla="*/ 2877 w 3467"/>
                <a:gd name="T63" fmla="*/ 401 h 3471"/>
                <a:gd name="T64" fmla="*/ 3140 w 3467"/>
                <a:gd name="T65" fmla="*/ 685 h 3471"/>
                <a:gd name="T66" fmla="*/ 3331 w 3467"/>
                <a:gd name="T67" fmla="*/ 1015 h 3471"/>
                <a:gd name="T68" fmla="*/ 3441 w 3467"/>
                <a:gd name="T69" fmla="*/ 1383 h 3471"/>
                <a:gd name="T70" fmla="*/ 3464 w 3467"/>
                <a:gd name="T71" fmla="*/ 1816 h 3471"/>
                <a:gd name="T72" fmla="*/ 3438 w 3467"/>
                <a:gd name="T73" fmla="*/ 2006 h 3471"/>
                <a:gd name="T74" fmla="*/ 3324 w 3467"/>
                <a:gd name="T75" fmla="*/ 2370 h 3471"/>
                <a:gd name="T76" fmla="*/ 3138 w 3467"/>
                <a:gd name="T77" fmla="*/ 2689 h 3471"/>
                <a:gd name="T78" fmla="*/ 2880 w 3467"/>
                <a:gd name="T79" fmla="*/ 2962 h 3471"/>
                <a:gd name="T80" fmla="*/ 2545 w 3467"/>
                <a:gd name="T81" fmla="*/ 3187 h 3471"/>
                <a:gd name="T82" fmla="*/ 2174 w 3467"/>
                <a:gd name="T83" fmla="*/ 3323 h 3471"/>
                <a:gd name="T84" fmla="*/ 1780 w 3467"/>
                <a:gd name="T85" fmla="*/ 3367 h 3471"/>
                <a:gd name="T86" fmla="*/ 1389 w 3467"/>
                <a:gd name="T87" fmla="*/ 3321 h 3471"/>
                <a:gd name="T88" fmla="*/ 1040 w 3467"/>
                <a:gd name="T89" fmla="*/ 3193 h 3471"/>
                <a:gd name="T90" fmla="*/ 796 w 3467"/>
                <a:gd name="T91" fmla="*/ 3256 h 3471"/>
                <a:gd name="T92" fmla="*/ 90 w 3467"/>
                <a:gd name="T93" fmla="*/ 3457 h 3471"/>
                <a:gd name="T94" fmla="*/ 15 w 3467"/>
                <a:gd name="T95" fmla="*/ 3382 h 3471"/>
                <a:gd name="T96" fmla="*/ 2 w 3467"/>
                <a:gd name="T97" fmla="*/ 3283 h 3471"/>
                <a:gd name="T98" fmla="*/ 192 w 3467"/>
                <a:gd name="T99" fmla="*/ 2733 h 3471"/>
                <a:gd name="T100" fmla="*/ 279 w 3467"/>
                <a:gd name="T101" fmla="*/ 2443 h 3471"/>
                <a:gd name="T102" fmla="*/ 161 w 3467"/>
                <a:gd name="T103" fmla="*/ 2130 h 3471"/>
                <a:gd name="T104" fmla="*/ 102 w 3467"/>
                <a:gd name="T105" fmla="*/ 1711 h 3471"/>
                <a:gd name="T106" fmla="*/ 146 w 3467"/>
                <a:gd name="T107" fmla="*/ 1301 h 3471"/>
                <a:gd name="T108" fmla="*/ 273 w 3467"/>
                <a:gd name="T109" fmla="*/ 939 h 3471"/>
                <a:gd name="T110" fmla="*/ 485 w 3467"/>
                <a:gd name="T111" fmla="*/ 614 h 3471"/>
                <a:gd name="T112" fmla="*/ 772 w 3467"/>
                <a:gd name="T113" fmla="*/ 338 h 3471"/>
                <a:gd name="T114" fmla="*/ 1104 w 3467"/>
                <a:gd name="T115" fmla="*/ 143 h 3471"/>
                <a:gd name="T116" fmla="*/ 1481 w 3467"/>
                <a:gd name="T117" fmla="*/ 29 h 3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67" h="3471">
                  <a:moveTo>
                    <a:pt x="1796" y="204"/>
                  </a:moveTo>
                  <a:lnTo>
                    <a:pt x="1705" y="206"/>
                  </a:lnTo>
                  <a:lnTo>
                    <a:pt x="1613" y="215"/>
                  </a:lnTo>
                  <a:lnTo>
                    <a:pt x="1522" y="228"/>
                  </a:lnTo>
                  <a:lnTo>
                    <a:pt x="1429" y="249"/>
                  </a:lnTo>
                  <a:lnTo>
                    <a:pt x="1340" y="274"/>
                  </a:lnTo>
                  <a:lnTo>
                    <a:pt x="1255" y="303"/>
                  </a:lnTo>
                  <a:lnTo>
                    <a:pt x="1173" y="337"/>
                  </a:lnTo>
                  <a:lnTo>
                    <a:pt x="1094" y="375"/>
                  </a:lnTo>
                  <a:lnTo>
                    <a:pt x="1018" y="417"/>
                  </a:lnTo>
                  <a:lnTo>
                    <a:pt x="946" y="463"/>
                  </a:lnTo>
                  <a:lnTo>
                    <a:pt x="876" y="514"/>
                  </a:lnTo>
                  <a:lnTo>
                    <a:pt x="810" y="569"/>
                  </a:lnTo>
                  <a:lnTo>
                    <a:pt x="748" y="628"/>
                  </a:lnTo>
                  <a:lnTo>
                    <a:pt x="688" y="691"/>
                  </a:lnTo>
                  <a:lnTo>
                    <a:pt x="632" y="759"/>
                  </a:lnTo>
                  <a:lnTo>
                    <a:pt x="579" y="829"/>
                  </a:lnTo>
                  <a:lnTo>
                    <a:pt x="529" y="905"/>
                  </a:lnTo>
                  <a:lnTo>
                    <a:pt x="482" y="984"/>
                  </a:lnTo>
                  <a:lnTo>
                    <a:pt x="440" y="1068"/>
                  </a:lnTo>
                  <a:lnTo>
                    <a:pt x="404" y="1151"/>
                  </a:lnTo>
                  <a:lnTo>
                    <a:pt x="373" y="1236"/>
                  </a:lnTo>
                  <a:lnTo>
                    <a:pt x="349" y="1323"/>
                  </a:lnTo>
                  <a:lnTo>
                    <a:pt x="330" y="1411"/>
                  </a:lnTo>
                  <a:lnTo>
                    <a:pt x="316" y="1500"/>
                  </a:lnTo>
                  <a:lnTo>
                    <a:pt x="309" y="1590"/>
                  </a:lnTo>
                  <a:lnTo>
                    <a:pt x="307" y="1680"/>
                  </a:lnTo>
                  <a:lnTo>
                    <a:pt x="310" y="1772"/>
                  </a:lnTo>
                  <a:lnTo>
                    <a:pt x="317" y="1864"/>
                  </a:lnTo>
                  <a:lnTo>
                    <a:pt x="330" y="1950"/>
                  </a:lnTo>
                  <a:lnTo>
                    <a:pt x="348" y="2035"/>
                  </a:lnTo>
                  <a:lnTo>
                    <a:pt x="371" y="2118"/>
                  </a:lnTo>
                  <a:lnTo>
                    <a:pt x="399" y="2200"/>
                  </a:lnTo>
                  <a:lnTo>
                    <a:pt x="432" y="2280"/>
                  </a:lnTo>
                  <a:lnTo>
                    <a:pt x="470" y="2358"/>
                  </a:lnTo>
                  <a:lnTo>
                    <a:pt x="485" y="2392"/>
                  </a:lnTo>
                  <a:lnTo>
                    <a:pt x="494" y="2426"/>
                  </a:lnTo>
                  <a:lnTo>
                    <a:pt x="495" y="2460"/>
                  </a:lnTo>
                  <a:lnTo>
                    <a:pt x="490" y="2494"/>
                  </a:lnTo>
                  <a:lnTo>
                    <a:pt x="480" y="2530"/>
                  </a:lnTo>
                  <a:lnTo>
                    <a:pt x="402" y="2750"/>
                  </a:lnTo>
                  <a:lnTo>
                    <a:pt x="326" y="2970"/>
                  </a:lnTo>
                  <a:lnTo>
                    <a:pt x="295" y="3057"/>
                  </a:lnTo>
                  <a:lnTo>
                    <a:pt x="265" y="3145"/>
                  </a:lnTo>
                  <a:lnTo>
                    <a:pt x="233" y="3235"/>
                  </a:lnTo>
                  <a:lnTo>
                    <a:pt x="247" y="3231"/>
                  </a:lnTo>
                  <a:lnTo>
                    <a:pt x="257" y="3227"/>
                  </a:lnTo>
                  <a:lnTo>
                    <a:pt x="267" y="3224"/>
                  </a:lnTo>
                  <a:lnTo>
                    <a:pt x="485" y="3148"/>
                  </a:lnTo>
                  <a:lnTo>
                    <a:pt x="704" y="3071"/>
                  </a:lnTo>
                  <a:lnTo>
                    <a:pt x="923" y="2993"/>
                  </a:lnTo>
                  <a:lnTo>
                    <a:pt x="959" y="2983"/>
                  </a:lnTo>
                  <a:lnTo>
                    <a:pt x="992" y="2977"/>
                  </a:lnTo>
                  <a:lnTo>
                    <a:pt x="1026" y="2976"/>
                  </a:lnTo>
                  <a:lnTo>
                    <a:pt x="1059" y="2982"/>
                  </a:lnTo>
                  <a:lnTo>
                    <a:pt x="1093" y="2991"/>
                  </a:lnTo>
                  <a:lnTo>
                    <a:pt x="1126" y="3006"/>
                  </a:lnTo>
                  <a:lnTo>
                    <a:pt x="1221" y="3049"/>
                  </a:lnTo>
                  <a:lnTo>
                    <a:pt x="1316" y="3085"/>
                  </a:lnTo>
                  <a:lnTo>
                    <a:pt x="1413" y="3115"/>
                  </a:lnTo>
                  <a:lnTo>
                    <a:pt x="1510" y="3137"/>
                  </a:lnTo>
                  <a:lnTo>
                    <a:pt x="1607" y="3153"/>
                  </a:lnTo>
                  <a:lnTo>
                    <a:pt x="1705" y="3161"/>
                  </a:lnTo>
                  <a:lnTo>
                    <a:pt x="1804" y="3163"/>
                  </a:lnTo>
                  <a:lnTo>
                    <a:pt x="1903" y="3158"/>
                  </a:lnTo>
                  <a:lnTo>
                    <a:pt x="2004" y="3146"/>
                  </a:lnTo>
                  <a:lnTo>
                    <a:pt x="2104" y="3127"/>
                  </a:lnTo>
                  <a:lnTo>
                    <a:pt x="2204" y="3101"/>
                  </a:lnTo>
                  <a:lnTo>
                    <a:pt x="2293" y="3072"/>
                  </a:lnTo>
                  <a:lnTo>
                    <a:pt x="2378" y="3039"/>
                  </a:lnTo>
                  <a:lnTo>
                    <a:pt x="2460" y="3001"/>
                  </a:lnTo>
                  <a:lnTo>
                    <a:pt x="2539" y="2957"/>
                  </a:lnTo>
                  <a:lnTo>
                    <a:pt x="2614" y="2910"/>
                  </a:lnTo>
                  <a:lnTo>
                    <a:pt x="2687" y="2857"/>
                  </a:lnTo>
                  <a:lnTo>
                    <a:pt x="2754" y="2802"/>
                  </a:lnTo>
                  <a:lnTo>
                    <a:pt x="2820" y="2742"/>
                  </a:lnTo>
                  <a:lnTo>
                    <a:pt x="2880" y="2679"/>
                  </a:lnTo>
                  <a:lnTo>
                    <a:pt x="2937" y="2613"/>
                  </a:lnTo>
                  <a:lnTo>
                    <a:pt x="2990" y="2543"/>
                  </a:lnTo>
                  <a:lnTo>
                    <a:pt x="3037" y="2470"/>
                  </a:lnTo>
                  <a:lnTo>
                    <a:pt x="3081" y="2395"/>
                  </a:lnTo>
                  <a:lnTo>
                    <a:pt x="3121" y="2317"/>
                  </a:lnTo>
                  <a:lnTo>
                    <a:pt x="3156" y="2237"/>
                  </a:lnTo>
                  <a:lnTo>
                    <a:pt x="3186" y="2155"/>
                  </a:lnTo>
                  <a:lnTo>
                    <a:pt x="3211" y="2071"/>
                  </a:lnTo>
                  <a:lnTo>
                    <a:pt x="3232" y="1984"/>
                  </a:lnTo>
                  <a:lnTo>
                    <a:pt x="3247" y="1897"/>
                  </a:lnTo>
                  <a:lnTo>
                    <a:pt x="3257" y="1808"/>
                  </a:lnTo>
                  <a:lnTo>
                    <a:pt x="3262" y="1718"/>
                  </a:lnTo>
                  <a:lnTo>
                    <a:pt x="3261" y="1628"/>
                  </a:lnTo>
                  <a:lnTo>
                    <a:pt x="3254" y="1536"/>
                  </a:lnTo>
                  <a:lnTo>
                    <a:pt x="3243" y="1444"/>
                  </a:lnTo>
                  <a:lnTo>
                    <a:pt x="3225" y="1351"/>
                  </a:lnTo>
                  <a:lnTo>
                    <a:pt x="3202" y="1261"/>
                  </a:lnTo>
                  <a:lnTo>
                    <a:pt x="3172" y="1172"/>
                  </a:lnTo>
                  <a:lnTo>
                    <a:pt x="3138" y="1087"/>
                  </a:lnTo>
                  <a:lnTo>
                    <a:pt x="3099" y="1004"/>
                  </a:lnTo>
                  <a:lnTo>
                    <a:pt x="3055" y="925"/>
                  </a:lnTo>
                  <a:lnTo>
                    <a:pt x="3007" y="849"/>
                  </a:lnTo>
                  <a:lnTo>
                    <a:pt x="2954" y="778"/>
                  </a:lnTo>
                  <a:lnTo>
                    <a:pt x="2897" y="709"/>
                  </a:lnTo>
                  <a:lnTo>
                    <a:pt x="2836" y="644"/>
                  </a:lnTo>
                  <a:lnTo>
                    <a:pt x="2771" y="583"/>
                  </a:lnTo>
                  <a:lnTo>
                    <a:pt x="2704" y="526"/>
                  </a:lnTo>
                  <a:lnTo>
                    <a:pt x="2632" y="473"/>
                  </a:lnTo>
                  <a:lnTo>
                    <a:pt x="2558" y="424"/>
                  </a:lnTo>
                  <a:lnTo>
                    <a:pt x="2481" y="380"/>
                  </a:lnTo>
                  <a:lnTo>
                    <a:pt x="2402" y="340"/>
                  </a:lnTo>
                  <a:lnTo>
                    <a:pt x="2321" y="305"/>
                  </a:lnTo>
                  <a:lnTo>
                    <a:pt x="2237" y="276"/>
                  </a:lnTo>
                  <a:lnTo>
                    <a:pt x="2151" y="250"/>
                  </a:lnTo>
                  <a:lnTo>
                    <a:pt x="2065" y="231"/>
                  </a:lnTo>
                  <a:lnTo>
                    <a:pt x="1976" y="217"/>
                  </a:lnTo>
                  <a:lnTo>
                    <a:pt x="1887" y="207"/>
                  </a:lnTo>
                  <a:lnTo>
                    <a:pt x="1796" y="204"/>
                  </a:lnTo>
                  <a:close/>
                  <a:moveTo>
                    <a:pt x="1792" y="0"/>
                  </a:moveTo>
                  <a:lnTo>
                    <a:pt x="1896" y="4"/>
                  </a:lnTo>
                  <a:lnTo>
                    <a:pt x="1999" y="13"/>
                  </a:lnTo>
                  <a:lnTo>
                    <a:pt x="2103" y="30"/>
                  </a:lnTo>
                  <a:lnTo>
                    <a:pt x="2206" y="53"/>
                  </a:lnTo>
                  <a:lnTo>
                    <a:pt x="2300" y="81"/>
                  </a:lnTo>
                  <a:lnTo>
                    <a:pt x="2392" y="112"/>
                  </a:lnTo>
                  <a:lnTo>
                    <a:pt x="2479" y="149"/>
                  </a:lnTo>
                  <a:lnTo>
                    <a:pt x="2565" y="190"/>
                  </a:lnTo>
                  <a:lnTo>
                    <a:pt x="2647" y="237"/>
                  </a:lnTo>
                  <a:lnTo>
                    <a:pt x="2727" y="286"/>
                  </a:lnTo>
                  <a:lnTo>
                    <a:pt x="2803" y="342"/>
                  </a:lnTo>
                  <a:lnTo>
                    <a:pt x="2877" y="401"/>
                  </a:lnTo>
                  <a:lnTo>
                    <a:pt x="2947" y="466"/>
                  </a:lnTo>
                  <a:lnTo>
                    <a:pt x="3015" y="535"/>
                  </a:lnTo>
                  <a:lnTo>
                    <a:pt x="3079" y="608"/>
                  </a:lnTo>
                  <a:lnTo>
                    <a:pt x="3140" y="685"/>
                  </a:lnTo>
                  <a:lnTo>
                    <a:pt x="3195" y="763"/>
                  </a:lnTo>
                  <a:lnTo>
                    <a:pt x="3246" y="844"/>
                  </a:lnTo>
                  <a:lnTo>
                    <a:pt x="3291" y="928"/>
                  </a:lnTo>
                  <a:lnTo>
                    <a:pt x="3331" y="1015"/>
                  </a:lnTo>
                  <a:lnTo>
                    <a:pt x="3366" y="1104"/>
                  </a:lnTo>
                  <a:lnTo>
                    <a:pt x="3397" y="1194"/>
                  </a:lnTo>
                  <a:lnTo>
                    <a:pt x="3421" y="1287"/>
                  </a:lnTo>
                  <a:lnTo>
                    <a:pt x="3441" y="1383"/>
                  </a:lnTo>
                  <a:lnTo>
                    <a:pt x="3455" y="1475"/>
                  </a:lnTo>
                  <a:lnTo>
                    <a:pt x="3467" y="1566"/>
                  </a:lnTo>
                  <a:lnTo>
                    <a:pt x="3467" y="1804"/>
                  </a:lnTo>
                  <a:lnTo>
                    <a:pt x="3464" y="1816"/>
                  </a:lnTo>
                  <a:lnTo>
                    <a:pt x="3461" y="1829"/>
                  </a:lnTo>
                  <a:lnTo>
                    <a:pt x="3455" y="1888"/>
                  </a:lnTo>
                  <a:lnTo>
                    <a:pt x="3447" y="1948"/>
                  </a:lnTo>
                  <a:lnTo>
                    <a:pt x="3438" y="2006"/>
                  </a:lnTo>
                  <a:lnTo>
                    <a:pt x="3416" y="2101"/>
                  </a:lnTo>
                  <a:lnTo>
                    <a:pt x="3389" y="2194"/>
                  </a:lnTo>
                  <a:lnTo>
                    <a:pt x="3359" y="2284"/>
                  </a:lnTo>
                  <a:lnTo>
                    <a:pt x="3324" y="2370"/>
                  </a:lnTo>
                  <a:lnTo>
                    <a:pt x="3284" y="2453"/>
                  </a:lnTo>
                  <a:lnTo>
                    <a:pt x="3240" y="2535"/>
                  </a:lnTo>
                  <a:lnTo>
                    <a:pt x="3191" y="2613"/>
                  </a:lnTo>
                  <a:lnTo>
                    <a:pt x="3138" y="2689"/>
                  </a:lnTo>
                  <a:lnTo>
                    <a:pt x="3080" y="2761"/>
                  </a:lnTo>
                  <a:lnTo>
                    <a:pt x="3018" y="2831"/>
                  </a:lnTo>
                  <a:lnTo>
                    <a:pt x="2952" y="2897"/>
                  </a:lnTo>
                  <a:lnTo>
                    <a:pt x="2880" y="2962"/>
                  </a:lnTo>
                  <a:lnTo>
                    <a:pt x="2804" y="3023"/>
                  </a:lnTo>
                  <a:lnTo>
                    <a:pt x="2720" y="3083"/>
                  </a:lnTo>
                  <a:lnTo>
                    <a:pt x="2633" y="3139"/>
                  </a:lnTo>
                  <a:lnTo>
                    <a:pt x="2545" y="3187"/>
                  </a:lnTo>
                  <a:lnTo>
                    <a:pt x="2455" y="3231"/>
                  </a:lnTo>
                  <a:lnTo>
                    <a:pt x="2363" y="3267"/>
                  </a:lnTo>
                  <a:lnTo>
                    <a:pt x="2269" y="3298"/>
                  </a:lnTo>
                  <a:lnTo>
                    <a:pt x="2174" y="3323"/>
                  </a:lnTo>
                  <a:lnTo>
                    <a:pt x="2079" y="3343"/>
                  </a:lnTo>
                  <a:lnTo>
                    <a:pt x="1980" y="3357"/>
                  </a:lnTo>
                  <a:lnTo>
                    <a:pt x="1881" y="3364"/>
                  </a:lnTo>
                  <a:lnTo>
                    <a:pt x="1780" y="3367"/>
                  </a:lnTo>
                  <a:lnTo>
                    <a:pt x="1677" y="3363"/>
                  </a:lnTo>
                  <a:lnTo>
                    <a:pt x="1573" y="3354"/>
                  </a:lnTo>
                  <a:lnTo>
                    <a:pt x="1481" y="3340"/>
                  </a:lnTo>
                  <a:lnTo>
                    <a:pt x="1389" y="3321"/>
                  </a:lnTo>
                  <a:lnTo>
                    <a:pt x="1299" y="3297"/>
                  </a:lnTo>
                  <a:lnTo>
                    <a:pt x="1212" y="3267"/>
                  </a:lnTo>
                  <a:lnTo>
                    <a:pt x="1124" y="3233"/>
                  </a:lnTo>
                  <a:lnTo>
                    <a:pt x="1040" y="3193"/>
                  </a:lnTo>
                  <a:lnTo>
                    <a:pt x="1022" y="3186"/>
                  </a:lnTo>
                  <a:lnTo>
                    <a:pt x="1004" y="3185"/>
                  </a:lnTo>
                  <a:lnTo>
                    <a:pt x="986" y="3189"/>
                  </a:lnTo>
                  <a:lnTo>
                    <a:pt x="796" y="3256"/>
                  </a:lnTo>
                  <a:lnTo>
                    <a:pt x="606" y="3322"/>
                  </a:lnTo>
                  <a:lnTo>
                    <a:pt x="188" y="3471"/>
                  </a:lnTo>
                  <a:lnTo>
                    <a:pt x="119" y="3471"/>
                  </a:lnTo>
                  <a:lnTo>
                    <a:pt x="90" y="3457"/>
                  </a:lnTo>
                  <a:lnTo>
                    <a:pt x="64" y="3441"/>
                  </a:lnTo>
                  <a:lnTo>
                    <a:pt x="43" y="3425"/>
                  </a:lnTo>
                  <a:lnTo>
                    <a:pt x="26" y="3405"/>
                  </a:lnTo>
                  <a:lnTo>
                    <a:pt x="15" y="3382"/>
                  </a:lnTo>
                  <a:lnTo>
                    <a:pt x="6" y="3359"/>
                  </a:lnTo>
                  <a:lnTo>
                    <a:pt x="1" y="3335"/>
                  </a:lnTo>
                  <a:lnTo>
                    <a:pt x="0" y="3310"/>
                  </a:lnTo>
                  <a:lnTo>
                    <a:pt x="2" y="3283"/>
                  </a:lnTo>
                  <a:lnTo>
                    <a:pt x="8" y="3257"/>
                  </a:lnTo>
                  <a:lnTo>
                    <a:pt x="17" y="3230"/>
                  </a:lnTo>
                  <a:lnTo>
                    <a:pt x="105" y="2982"/>
                  </a:lnTo>
                  <a:lnTo>
                    <a:pt x="192" y="2733"/>
                  </a:lnTo>
                  <a:lnTo>
                    <a:pt x="277" y="2484"/>
                  </a:lnTo>
                  <a:lnTo>
                    <a:pt x="281" y="2471"/>
                  </a:lnTo>
                  <a:lnTo>
                    <a:pt x="282" y="2457"/>
                  </a:lnTo>
                  <a:lnTo>
                    <a:pt x="279" y="2443"/>
                  </a:lnTo>
                  <a:lnTo>
                    <a:pt x="275" y="2431"/>
                  </a:lnTo>
                  <a:lnTo>
                    <a:pt x="231" y="2331"/>
                  </a:lnTo>
                  <a:lnTo>
                    <a:pt x="193" y="2231"/>
                  </a:lnTo>
                  <a:lnTo>
                    <a:pt x="161" y="2130"/>
                  </a:lnTo>
                  <a:lnTo>
                    <a:pt x="137" y="2026"/>
                  </a:lnTo>
                  <a:lnTo>
                    <a:pt x="118" y="1922"/>
                  </a:lnTo>
                  <a:lnTo>
                    <a:pt x="107" y="1817"/>
                  </a:lnTo>
                  <a:lnTo>
                    <a:pt x="102" y="1711"/>
                  </a:lnTo>
                  <a:lnTo>
                    <a:pt x="104" y="1603"/>
                  </a:lnTo>
                  <a:lnTo>
                    <a:pt x="113" y="1495"/>
                  </a:lnTo>
                  <a:lnTo>
                    <a:pt x="127" y="1397"/>
                  </a:lnTo>
                  <a:lnTo>
                    <a:pt x="146" y="1301"/>
                  </a:lnTo>
                  <a:lnTo>
                    <a:pt x="169" y="1207"/>
                  </a:lnTo>
                  <a:lnTo>
                    <a:pt x="198" y="1115"/>
                  </a:lnTo>
                  <a:lnTo>
                    <a:pt x="233" y="1027"/>
                  </a:lnTo>
                  <a:lnTo>
                    <a:pt x="273" y="939"/>
                  </a:lnTo>
                  <a:lnTo>
                    <a:pt x="318" y="855"/>
                  </a:lnTo>
                  <a:lnTo>
                    <a:pt x="369" y="772"/>
                  </a:lnTo>
                  <a:lnTo>
                    <a:pt x="425" y="692"/>
                  </a:lnTo>
                  <a:lnTo>
                    <a:pt x="485" y="614"/>
                  </a:lnTo>
                  <a:lnTo>
                    <a:pt x="553" y="537"/>
                  </a:lnTo>
                  <a:lnTo>
                    <a:pt x="623" y="467"/>
                  </a:lnTo>
                  <a:lnTo>
                    <a:pt x="696" y="399"/>
                  </a:lnTo>
                  <a:lnTo>
                    <a:pt x="772" y="338"/>
                  </a:lnTo>
                  <a:lnTo>
                    <a:pt x="851" y="282"/>
                  </a:lnTo>
                  <a:lnTo>
                    <a:pt x="932" y="230"/>
                  </a:lnTo>
                  <a:lnTo>
                    <a:pt x="1017" y="184"/>
                  </a:lnTo>
                  <a:lnTo>
                    <a:pt x="1104" y="143"/>
                  </a:lnTo>
                  <a:lnTo>
                    <a:pt x="1194" y="107"/>
                  </a:lnTo>
                  <a:lnTo>
                    <a:pt x="1287" y="75"/>
                  </a:lnTo>
                  <a:lnTo>
                    <a:pt x="1383" y="50"/>
                  </a:lnTo>
                  <a:lnTo>
                    <a:pt x="1481" y="29"/>
                  </a:lnTo>
                  <a:lnTo>
                    <a:pt x="1582" y="13"/>
                  </a:lnTo>
                  <a:lnTo>
                    <a:pt x="1687" y="4"/>
                  </a:lnTo>
                  <a:lnTo>
                    <a:pt x="17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9" name="Freeform 98">
              <a:extLst>
                <a:ext uri="{FF2B5EF4-FFF2-40B4-BE49-F238E27FC236}">
                  <a16:creationId xmlns:a16="http://schemas.microsoft.com/office/drawing/2014/main" id="{4EFAF554-3ADD-5FFE-18E7-40A698CB6668}"/>
                </a:ext>
              </a:extLst>
            </p:cNvPr>
            <p:cNvSpPr>
              <a:spLocks noEditPoints="1"/>
            </p:cNvSpPr>
            <p:nvPr/>
          </p:nvSpPr>
          <p:spPr bwMode="auto">
            <a:xfrm>
              <a:off x="4911" y="2527"/>
              <a:ext cx="123" cy="122"/>
            </a:xfrm>
            <a:custGeom>
              <a:avLst/>
              <a:gdLst>
                <a:gd name="T0" fmla="*/ 253 w 1838"/>
                <a:gd name="T1" fmla="*/ 360 h 1838"/>
                <a:gd name="T2" fmla="*/ 205 w 1838"/>
                <a:gd name="T3" fmla="*/ 458 h 1838"/>
                <a:gd name="T4" fmla="*/ 236 w 1838"/>
                <a:gd name="T5" fmla="*/ 620 h 1838"/>
                <a:gd name="T6" fmla="*/ 345 w 1838"/>
                <a:gd name="T7" fmla="*/ 836 h 1838"/>
                <a:gd name="T8" fmla="*/ 596 w 1838"/>
                <a:gd name="T9" fmla="*/ 1160 h 1838"/>
                <a:gd name="T10" fmla="*/ 907 w 1838"/>
                <a:gd name="T11" fmla="*/ 1429 h 1838"/>
                <a:gd name="T12" fmla="*/ 1146 w 1838"/>
                <a:gd name="T13" fmla="*/ 1573 h 1838"/>
                <a:gd name="T14" fmla="*/ 1330 w 1838"/>
                <a:gd name="T15" fmla="*/ 1631 h 1838"/>
                <a:gd name="T16" fmla="*/ 1407 w 1838"/>
                <a:gd name="T17" fmla="*/ 1633 h 1838"/>
                <a:gd name="T18" fmla="*/ 1535 w 1838"/>
                <a:gd name="T19" fmla="*/ 1525 h 1838"/>
                <a:gd name="T20" fmla="*/ 1477 w 1838"/>
                <a:gd name="T21" fmla="*/ 1289 h 1838"/>
                <a:gd name="T22" fmla="*/ 1289 w 1838"/>
                <a:gd name="T23" fmla="*/ 1329 h 1838"/>
                <a:gd name="T24" fmla="*/ 1188 w 1838"/>
                <a:gd name="T25" fmla="*/ 1364 h 1838"/>
                <a:gd name="T26" fmla="*/ 1026 w 1838"/>
                <a:gd name="T27" fmla="*/ 1292 h 1838"/>
                <a:gd name="T28" fmla="*/ 757 w 1838"/>
                <a:gd name="T29" fmla="*/ 1081 h 1838"/>
                <a:gd name="T30" fmla="*/ 545 w 1838"/>
                <a:gd name="T31" fmla="*/ 811 h 1838"/>
                <a:gd name="T32" fmla="*/ 474 w 1838"/>
                <a:gd name="T33" fmla="*/ 650 h 1838"/>
                <a:gd name="T34" fmla="*/ 509 w 1838"/>
                <a:gd name="T35" fmla="*/ 549 h 1838"/>
                <a:gd name="T36" fmla="*/ 549 w 1838"/>
                <a:gd name="T37" fmla="*/ 359 h 1838"/>
                <a:gd name="T38" fmla="*/ 436 w 1838"/>
                <a:gd name="T39" fmla="*/ 3 h 1838"/>
                <a:gd name="T40" fmla="*/ 556 w 1838"/>
                <a:gd name="T41" fmla="*/ 70 h 1838"/>
                <a:gd name="T42" fmla="*/ 802 w 1838"/>
                <a:gd name="T43" fmla="*/ 324 h 1838"/>
                <a:gd name="T44" fmla="*/ 832 w 1838"/>
                <a:gd name="T45" fmla="*/ 431 h 1838"/>
                <a:gd name="T46" fmla="*/ 802 w 1838"/>
                <a:gd name="T47" fmla="*/ 533 h 1838"/>
                <a:gd name="T48" fmla="*/ 726 w 1838"/>
                <a:gd name="T49" fmla="*/ 617 h 1838"/>
                <a:gd name="T50" fmla="*/ 700 w 1838"/>
                <a:gd name="T51" fmla="*/ 665 h 1838"/>
                <a:gd name="T52" fmla="*/ 845 w 1838"/>
                <a:gd name="T53" fmla="*/ 877 h 1838"/>
                <a:gd name="T54" fmla="*/ 1093 w 1838"/>
                <a:gd name="T55" fmla="*/ 1092 h 1838"/>
                <a:gd name="T56" fmla="*/ 1191 w 1838"/>
                <a:gd name="T57" fmla="*/ 1135 h 1838"/>
                <a:gd name="T58" fmla="*/ 1287 w 1838"/>
                <a:gd name="T59" fmla="*/ 1049 h 1838"/>
                <a:gd name="T60" fmla="*/ 1396 w 1838"/>
                <a:gd name="T61" fmla="*/ 1005 h 1838"/>
                <a:gd name="T62" fmla="*/ 1508 w 1838"/>
                <a:gd name="T63" fmla="*/ 1031 h 1838"/>
                <a:gd name="T64" fmla="*/ 1792 w 1838"/>
                <a:gd name="T65" fmla="*/ 1310 h 1838"/>
                <a:gd name="T66" fmla="*/ 1838 w 1838"/>
                <a:gd name="T67" fmla="*/ 1416 h 1838"/>
                <a:gd name="T68" fmla="*/ 1812 w 1838"/>
                <a:gd name="T69" fmla="*/ 1526 h 1838"/>
                <a:gd name="T70" fmla="*/ 1557 w 1838"/>
                <a:gd name="T71" fmla="*/ 1785 h 1838"/>
                <a:gd name="T72" fmla="*/ 1442 w 1838"/>
                <a:gd name="T73" fmla="*/ 1835 h 1838"/>
                <a:gd name="T74" fmla="*/ 1279 w 1838"/>
                <a:gd name="T75" fmla="*/ 1829 h 1838"/>
                <a:gd name="T76" fmla="*/ 1032 w 1838"/>
                <a:gd name="T77" fmla="*/ 1747 h 1838"/>
                <a:gd name="T78" fmla="*/ 777 w 1838"/>
                <a:gd name="T79" fmla="*/ 1588 h 1838"/>
                <a:gd name="T80" fmla="*/ 466 w 1838"/>
                <a:gd name="T81" fmla="*/ 1320 h 1838"/>
                <a:gd name="T82" fmla="*/ 207 w 1838"/>
                <a:gd name="T83" fmla="*/ 1000 h 1838"/>
                <a:gd name="T84" fmla="*/ 67 w 1838"/>
                <a:gd name="T85" fmla="*/ 750 h 1838"/>
                <a:gd name="T86" fmla="*/ 3 w 1838"/>
                <a:gd name="T87" fmla="*/ 516 h 1838"/>
                <a:gd name="T88" fmla="*/ 17 w 1838"/>
                <a:gd name="T89" fmla="*/ 351 h 1838"/>
                <a:gd name="T90" fmla="*/ 109 w 1838"/>
                <a:gd name="T91" fmla="*/ 213 h 1838"/>
                <a:gd name="T92" fmla="*/ 282 w 1838"/>
                <a:gd name="T93" fmla="*/ 46 h 1838"/>
                <a:gd name="T94" fmla="*/ 404 w 1838"/>
                <a:gd name="T95" fmla="*/ 0 h 1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8" h="1838">
                  <a:moveTo>
                    <a:pt x="401" y="212"/>
                  </a:moveTo>
                  <a:lnTo>
                    <a:pt x="352" y="262"/>
                  </a:lnTo>
                  <a:lnTo>
                    <a:pt x="303" y="311"/>
                  </a:lnTo>
                  <a:lnTo>
                    <a:pt x="253" y="360"/>
                  </a:lnTo>
                  <a:lnTo>
                    <a:pt x="232" y="382"/>
                  </a:lnTo>
                  <a:lnTo>
                    <a:pt x="218" y="405"/>
                  </a:lnTo>
                  <a:lnTo>
                    <a:pt x="208" y="431"/>
                  </a:lnTo>
                  <a:lnTo>
                    <a:pt x="205" y="458"/>
                  </a:lnTo>
                  <a:lnTo>
                    <a:pt x="205" y="488"/>
                  </a:lnTo>
                  <a:lnTo>
                    <a:pt x="211" y="533"/>
                  </a:lnTo>
                  <a:lnTo>
                    <a:pt x="222" y="577"/>
                  </a:lnTo>
                  <a:lnTo>
                    <a:pt x="236" y="620"/>
                  </a:lnTo>
                  <a:lnTo>
                    <a:pt x="253" y="663"/>
                  </a:lnTo>
                  <a:lnTo>
                    <a:pt x="272" y="705"/>
                  </a:lnTo>
                  <a:lnTo>
                    <a:pt x="293" y="745"/>
                  </a:lnTo>
                  <a:lnTo>
                    <a:pt x="345" y="836"/>
                  </a:lnTo>
                  <a:lnTo>
                    <a:pt x="402" y="922"/>
                  </a:lnTo>
                  <a:lnTo>
                    <a:pt x="464" y="1005"/>
                  </a:lnTo>
                  <a:lnTo>
                    <a:pt x="528" y="1084"/>
                  </a:lnTo>
                  <a:lnTo>
                    <a:pt x="596" y="1160"/>
                  </a:lnTo>
                  <a:lnTo>
                    <a:pt x="669" y="1233"/>
                  </a:lnTo>
                  <a:lnTo>
                    <a:pt x="745" y="1302"/>
                  </a:lnTo>
                  <a:lnTo>
                    <a:pt x="824" y="1367"/>
                  </a:lnTo>
                  <a:lnTo>
                    <a:pt x="907" y="1429"/>
                  </a:lnTo>
                  <a:lnTo>
                    <a:pt x="994" y="1488"/>
                  </a:lnTo>
                  <a:lnTo>
                    <a:pt x="1044" y="1519"/>
                  </a:lnTo>
                  <a:lnTo>
                    <a:pt x="1094" y="1547"/>
                  </a:lnTo>
                  <a:lnTo>
                    <a:pt x="1146" y="1573"/>
                  </a:lnTo>
                  <a:lnTo>
                    <a:pt x="1199" y="1595"/>
                  </a:lnTo>
                  <a:lnTo>
                    <a:pt x="1254" y="1613"/>
                  </a:lnTo>
                  <a:lnTo>
                    <a:pt x="1311" y="1626"/>
                  </a:lnTo>
                  <a:lnTo>
                    <a:pt x="1330" y="1631"/>
                  </a:lnTo>
                  <a:lnTo>
                    <a:pt x="1349" y="1634"/>
                  </a:lnTo>
                  <a:lnTo>
                    <a:pt x="1369" y="1636"/>
                  </a:lnTo>
                  <a:lnTo>
                    <a:pt x="1389" y="1636"/>
                  </a:lnTo>
                  <a:lnTo>
                    <a:pt x="1407" y="1633"/>
                  </a:lnTo>
                  <a:lnTo>
                    <a:pt x="1425" y="1626"/>
                  </a:lnTo>
                  <a:lnTo>
                    <a:pt x="1442" y="1615"/>
                  </a:lnTo>
                  <a:lnTo>
                    <a:pt x="1489" y="1571"/>
                  </a:lnTo>
                  <a:lnTo>
                    <a:pt x="1535" y="1525"/>
                  </a:lnTo>
                  <a:lnTo>
                    <a:pt x="1579" y="1479"/>
                  </a:lnTo>
                  <a:lnTo>
                    <a:pt x="1622" y="1433"/>
                  </a:lnTo>
                  <a:lnTo>
                    <a:pt x="1551" y="1362"/>
                  </a:lnTo>
                  <a:lnTo>
                    <a:pt x="1477" y="1289"/>
                  </a:lnTo>
                  <a:lnTo>
                    <a:pt x="1401" y="1213"/>
                  </a:lnTo>
                  <a:lnTo>
                    <a:pt x="1359" y="1259"/>
                  </a:lnTo>
                  <a:lnTo>
                    <a:pt x="1313" y="1307"/>
                  </a:lnTo>
                  <a:lnTo>
                    <a:pt x="1289" y="1329"/>
                  </a:lnTo>
                  <a:lnTo>
                    <a:pt x="1264" y="1346"/>
                  </a:lnTo>
                  <a:lnTo>
                    <a:pt x="1240" y="1358"/>
                  </a:lnTo>
                  <a:lnTo>
                    <a:pt x="1214" y="1363"/>
                  </a:lnTo>
                  <a:lnTo>
                    <a:pt x="1188" y="1364"/>
                  </a:lnTo>
                  <a:lnTo>
                    <a:pt x="1161" y="1360"/>
                  </a:lnTo>
                  <a:lnTo>
                    <a:pt x="1132" y="1350"/>
                  </a:lnTo>
                  <a:lnTo>
                    <a:pt x="1103" y="1336"/>
                  </a:lnTo>
                  <a:lnTo>
                    <a:pt x="1026" y="1292"/>
                  </a:lnTo>
                  <a:lnTo>
                    <a:pt x="953" y="1245"/>
                  </a:lnTo>
                  <a:lnTo>
                    <a:pt x="883" y="1194"/>
                  </a:lnTo>
                  <a:lnTo>
                    <a:pt x="818" y="1139"/>
                  </a:lnTo>
                  <a:lnTo>
                    <a:pt x="757" y="1081"/>
                  </a:lnTo>
                  <a:lnTo>
                    <a:pt x="698" y="1019"/>
                  </a:lnTo>
                  <a:lnTo>
                    <a:pt x="643" y="954"/>
                  </a:lnTo>
                  <a:lnTo>
                    <a:pt x="592" y="884"/>
                  </a:lnTo>
                  <a:lnTo>
                    <a:pt x="545" y="811"/>
                  </a:lnTo>
                  <a:lnTo>
                    <a:pt x="501" y="735"/>
                  </a:lnTo>
                  <a:lnTo>
                    <a:pt x="487" y="705"/>
                  </a:lnTo>
                  <a:lnTo>
                    <a:pt x="478" y="676"/>
                  </a:lnTo>
                  <a:lnTo>
                    <a:pt x="474" y="650"/>
                  </a:lnTo>
                  <a:lnTo>
                    <a:pt x="475" y="624"/>
                  </a:lnTo>
                  <a:lnTo>
                    <a:pt x="480" y="598"/>
                  </a:lnTo>
                  <a:lnTo>
                    <a:pt x="492" y="573"/>
                  </a:lnTo>
                  <a:lnTo>
                    <a:pt x="509" y="549"/>
                  </a:lnTo>
                  <a:lnTo>
                    <a:pt x="531" y="523"/>
                  </a:lnTo>
                  <a:lnTo>
                    <a:pt x="577" y="477"/>
                  </a:lnTo>
                  <a:lnTo>
                    <a:pt x="623" y="433"/>
                  </a:lnTo>
                  <a:lnTo>
                    <a:pt x="549" y="359"/>
                  </a:lnTo>
                  <a:lnTo>
                    <a:pt x="475" y="286"/>
                  </a:lnTo>
                  <a:lnTo>
                    <a:pt x="401" y="212"/>
                  </a:lnTo>
                  <a:close/>
                  <a:moveTo>
                    <a:pt x="404" y="0"/>
                  </a:moveTo>
                  <a:lnTo>
                    <a:pt x="436" y="3"/>
                  </a:lnTo>
                  <a:lnTo>
                    <a:pt x="467" y="12"/>
                  </a:lnTo>
                  <a:lnTo>
                    <a:pt x="497" y="26"/>
                  </a:lnTo>
                  <a:lnTo>
                    <a:pt x="528" y="45"/>
                  </a:lnTo>
                  <a:lnTo>
                    <a:pt x="556" y="70"/>
                  </a:lnTo>
                  <a:lnTo>
                    <a:pt x="662" y="175"/>
                  </a:lnTo>
                  <a:lnTo>
                    <a:pt x="767" y="281"/>
                  </a:lnTo>
                  <a:lnTo>
                    <a:pt x="786" y="302"/>
                  </a:lnTo>
                  <a:lnTo>
                    <a:pt x="802" y="324"/>
                  </a:lnTo>
                  <a:lnTo>
                    <a:pt x="815" y="348"/>
                  </a:lnTo>
                  <a:lnTo>
                    <a:pt x="824" y="374"/>
                  </a:lnTo>
                  <a:lnTo>
                    <a:pt x="829" y="401"/>
                  </a:lnTo>
                  <a:lnTo>
                    <a:pt x="832" y="431"/>
                  </a:lnTo>
                  <a:lnTo>
                    <a:pt x="829" y="458"/>
                  </a:lnTo>
                  <a:lnTo>
                    <a:pt x="824" y="484"/>
                  </a:lnTo>
                  <a:lnTo>
                    <a:pt x="815" y="509"/>
                  </a:lnTo>
                  <a:lnTo>
                    <a:pt x="802" y="533"/>
                  </a:lnTo>
                  <a:lnTo>
                    <a:pt x="786" y="555"/>
                  </a:lnTo>
                  <a:lnTo>
                    <a:pt x="768" y="576"/>
                  </a:lnTo>
                  <a:lnTo>
                    <a:pt x="747" y="597"/>
                  </a:lnTo>
                  <a:lnTo>
                    <a:pt x="726" y="617"/>
                  </a:lnTo>
                  <a:lnTo>
                    <a:pt x="706" y="639"/>
                  </a:lnTo>
                  <a:lnTo>
                    <a:pt x="703" y="647"/>
                  </a:lnTo>
                  <a:lnTo>
                    <a:pt x="700" y="655"/>
                  </a:lnTo>
                  <a:lnTo>
                    <a:pt x="700" y="665"/>
                  </a:lnTo>
                  <a:lnTo>
                    <a:pt x="702" y="672"/>
                  </a:lnTo>
                  <a:lnTo>
                    <a:pt x="746" y="745"/>
                  </a:lnTo>
                  <a:lnTo>
                    <a:pt x="794" y="812"/>
                  </a:lnTo>
                  <a:lnTo>
                    <a:pt x="845" y="877"/>
                  </a:lnTo>
                  <a:lnTo>
                    <a:pt x="901" y="936"/>
                  </a:lnTo>
                  <a:lnTo>
                    <a:pt x="961" y="992"/>
                  </a:lnTo>
                  <a:lnTo>
                    <a:pt x="1026" y="1044"/>
                  </a:lnTo>
                  <a:lnTo>
                    <a:pt x="1093" y="1092"/>
                  </a:lnTo>
                  <a:lnTo>
                    <a:pt x="1165" y="1135"/>
                  </a:lnTo>
                  <a:lnTo>
                    <a:pt x="1172" y="1137"/>
                  </a:lnTo>
                  <a:lnTo>
                    <a:pt x="1182" y="1137"/>
                  </a:lnTo>
                  <a:lnTo>
                    <a:pt x="1191" y="1135"/>
                  </a:lnTo>
                  <a:lnTo>
                    <a:pt x="1199" y="1132"/>
                  </a:lnTo>
                  <a:lnTo>
                    <a:pt x="1228" y="1103"/>
                  </a:lnTo>
                  <a:lnTo>
                    <a:pt x="1258" y="1076"/>
                  </a:lnTo>
                  <a:lnTo>
                    <a:pt x="1287" y="1049"/>
                  </a:lnTo>
                  <a:lnTo>
                    <a:pt x="1312" y="1032"/>
                  </a:lnTo>
                  <a:lnTo>
                    <a:pt x="1339" y="1018"/>
                  </a:lnTo>
                  <a:lnTo>
                    <a:pt x="1367" y="1010"/>
                  </a:lnTo>
                  <a:lnTo>
                    <a:pt x="1396" y="1005"/>
                  </a:lnTo>
                  <a:lnTo>
                    <a:pt x="1425" y="1004"/>
                  </a:lnTo>
                  <a:lnTo>
                    <a:pt x="1454" y="1008"/>
                  </a:lnTo>
                  <a:lnTo>
                    <a:pt x="1481" y="1018"/>
                  </a:lnTo>
                  <a:lnTo>
                    <a:pt x="1508" y="1031"/>
                  </a:lnTo>
                  <a:lnTo>
                    <a:pt x="1531" y="1050"/>
                  </a:lnTo>
                  <a:lnTo>
                    <a:pt x="1620" y="1134"/>
                  </a:lnTo>
                  <a:lnTo>
                    <a:pt x="1707" y="1220"/>
                  </a:lnTo>
                  <a:lnTo>
                    <a:pt x="1792" y="1310"/>
                  </a:lnTo>
                  <a:lnTo>
                    <a:pt x="1809" y="1333"/>
                  </a:lnTo>
                  <a:lnTo>
                    <a:pt x="1823" y="1359"/>
                  </a:lnTo>
                  <a:lnTo>
                    <a:pt x="1832" y="1386"/>
                  </a:lnTo>
                  <a:lnTo>
                    <a:pt x="1838" y="1416"/>
                  </a:lnTo>
                  <a:lnTo>
                    <a:pt x="1838" y="1444"/>
                  </a:lnTo>
                  <a:lnTo>
                    <a:pt x="1834" y="1474"/>
                  </a:lnTo>
                  <a:lnTo>
                    <a:pt x="1826" y="1501"/>
                  </a:lnTo>
                  <a:lnTo>
                    <a:pt x="1812" y="1526"/>
                  </a:lnTo>
                  <a:lnTo>
                    <a:pt x="1795" y="1549"/>
                  </a:lnTo>
                  <a:lnTo>
                    <a:pt x="1718" y="1632"/>
                  </a:lnTo>
                  <a:lnTo>
                    <a:pt x="1639" y="1710"/>
                  </a:lnTo>
                  <a:lnTo>
                    <a:pt x="1557" y="1785"/>
                  </a:lnTo>
                  <a:lnTo>
                    <a:pt x="1531" y="1804"/>
                  </a:lnTo>
                  <a:lnTo>
                    <a:pt x="1502" y="1818"/>
                  </a:lnTo>
                  <a:lnTo>
                    <a:pt x="1473" y="1828"/>
                  </a:lnTo>
                  <a:lnTo>
                    <a:pt x="1442" y="1835"/>
                  </a:lnTo>
                  <a:lnTo>
                    <a:pt x="1410" y="1838"/>
                  </a:lnTo>
                  <a:lnTo>
                    <a:pt x="1378" y="1838"/>
                  </a:lnTo>
                  <a:lnTo>
                    <a:pt x="1345" y="1837"/>
                  </a:lnTo>
                  <a:lnTo>
                    <a:pt x="1279" y="1829"/>
                  </a:lnTo>
                  <a:lnTo>
                    <a:pt x="1214" y="1815"/>
                  </a:lnTo>
                  <a:lnTo>
                    <a:pt x="1152" y="1796"/>
                  </a:lnTo>
                  <a:lnTo>
                    <a:pt x="1092" y="1774"/>
                  </a:lnTo>
                  <a:lnTo>
                    <a:pt x="1032" y="1747"/>
                  </a:lnTo>
                  <a:lnTo>
                    <a:pt x="975" y="1716"/>
                  </a:lnTo>
                  <a:lnTo>
                    <a:pt x="918" y="1683"/>
                  </a:lnTo>
                  <a:lnTo>
                    <a:pt x="863" y="1648"/>
                  </a:lnTo>
                  <a:lnTo>
                    <a:pt x="777" y="1588"/>
                  </a:lnTo>
                  <a:lnTo>
                    <a:pt x="694" y="1526"/>
                  </a:lnTo>
                  <a:lnTo>
                    <a:pt x="614" y="1461"/>
                  </a:lnTo>
                  <a:lnTo>
                    <a:pt x="538" y="1391"/>
                  </a:lnTo>
                  <a:lnTo>
                    <a:pt x="466" y="1320"/>
                  </a:lnTo>
                  <a:lnTo>
                    <a:pt x="396" y="1245"/>
                  </a:lnTo>
                  <a:lnTo>
                    <a:pt x="330" y="1167"/>
                  </a:lnTo>
                  <a:lnTo>
                    <a:pt x="266" y="1084"/>
                  </a:lnTo>
                  <a:lnTo>
                    <a:pt x="207" y="1000"/>
                  </a:lnTo>
                  <a:lnTo>
                    <a:pt x="150" y="911"/>
                  </a:lnTo>
                  <a:lnTo>
                    <a:pt x="120" y="859"/>
                  </a:lnTo>
                  <a:lnTo>
                    <a:pt x="92" y="805"/>
                  </a:lnTo>
                  <a:lnTo>
                    <a:pt x="67" y="750"/>
                  </a:lnTo>
                  <a:lnTo>
                    <a:pt x="45" y="694"/>
                  </a:lnTo>
                  <a:lnTo>
                    <a:pt x="26" y="636"/>
                  </a:lnTo>
                  <a:lnTo>
                    <a:pt x="12" y="577"/>
                  </a:lnTo>
                  <a:lnTo>
                    <a:pt x="3" y="516"/>
                  </a:lnTo>
                  <a:lnTo>
                    <a:pt x="0" y="473"/>
                  </a:lnTo>
                  <a:lnTo>
                    <a:pt x="1" y="431"/>
                  </a:lnTo>
                  <a:lnTo>
                    <a:pt x="7" y="390"/>
                  </a:lnTo>
                  <a:lnTo>
                    <a:pt x="17" y="351"/>
                  </a:lnTo>
                  <a:lnTo>
                    <a:pt x="32" y="315"/>
                  </a:lnTo>
                  <a:lnTo>
                    <a:pt x="52" y="279"/>
                  </a:lnTo>
                  <a:lnTo>
                    <a:pt x="79" y="245"/>
                  </a:lnTo>
                  <a:lnTo>
                    <a:pt x="109" y="213"/>
                  </a:lnTo>
                  <a:lnTo>
                    <a:pt x="158" y="167"/>
                  </a:lnTo>
                  <a:lnTo>
                    <a:pt x="205" y="118"/>
                  </a:lnTo>
                  <a:lnTo>
                    <a:pt x="254" y="70"/>
                  </a:lnTo>
                  <a:lnTo>
                    <a:pt x="282" y="46"/>
                  </a:lnTo>
                  <a:lnTo>
                    <a:pt x="312" y="26"/>
                  </a:lnTo>
                  <a:lnTo>
                    <a:pt x="342" y="12"/>
                  </a:lnTo>
                  <a:lnTo>
                    <a:pt x="374" y="3"/>
                  </a:lnTo>
                  <a:lnTo>
                    <a:pt x="4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650" name="Freeform 103">
            <a:extLst>
              <a:ext uri="{FF2B5EF4-FFF2-40B4-BE49-F238E27FC236}">
                <a16:creationId xmlns:a16="http://schemas.microsoft.com/office/drawing/2014/main" id="{81A4B852-A5E9-0413-5C5B-324D5CF4EF01}"/>
              </a:ext>
            </a:extLst>
          </p:cNvPr>
          <p:cNvSpPr>
            <a:spLocks noEditPoints="1"/>
          </p:cNvSpPr>
          <p:nvPr/>
        </p:nvSpPr>
        <p:spPr bwMode="auto">
          <a:xfrm>
            <a:off x="10040047" y="5256032"/>
            <a:ext cx="317185" cy="317185"/>
          </a:xfrm>
          <a:custGeom>
            <a:avLst/>
            <a:gdLst>
              <a:gd name="T0" fmla="*/ 1121 w 3304"/>
              <a:gd name="T1" fmla="*/ 816 h 3306"/>
              <a:gd name="T2" fmla="*/ 971 w 3304"/>
              <a:gd name="T3" fmla="*/ 950 h 3306"/>
              <a:gd name="T4" fmla="*/ 854 w 3304"/>
              <a:gd name="T5" fmla="*/ 1088 h 3306"/>
              <a:gd name="T6" fmla="*/ 824 w 3304"/>
              <a:gd name="T7" fmla="*/ 1236 h 3306"/>
              <a:gd name="T8" fmla="*/ 865 w 3304"/>
              <a:gd name="T9" fmla="*/ 1442 h 3306"/>
              <a:gd name="T10" fmla="*/ 965 w 3304"/>
              <a:gd name="T11" fmla="*/ 1645 h 3306"/>
              <a:gd name="T12" fmla="*/ 1222 w 3304"/>
              <a:gd name="T13" fmla="*/ 1987 h 3306"/>
              <a:gd name="T14" fmla="*/ 1541 w 3304"/>
              <a:gd name="T15" fmla="*/ 2271 h 3306"/>
              <a:gd name="T16" fmla="*/ 1788 w 3304"/>
              <a:gd name="T17" fmla="*/ 2424 h 3306"/>
              <a:gd name="T18" fmla="*/ 2018 w 3304"/>
              <a:gd name="T19" fmla="*/ 2502 h 3306"/>
              <a:gd name="T20" fmla="*/ 2170 w 3304"/>
              <a:gd name="T21" fmla="*/ 2507 h 3306"/>
              <a:gd name="T22" fmla="*/ 2278 w 3304"/>
              <a:gd name="T23" fmla="*/ 2460 h 3306"/>
              <a:gd name="T24" fmla="*/ 2516 w 3304"/>
              <a:gd name="T25" fmla="*/ 2220 h 3306"/>
              <a:gd name="T26" fmla="*/ 2539 w 3304"/>
              <a:gd name="T27" fmla="*/ 2116 h 3306"/>
              <a:gd name="T28" fmla="*/ 2497 w 3304"/>
              <a:gd name="T29" fmla="*/ 2017 h 3306"/>
              <a:gd name="T30" fmla="*/ 2231 w 3304"/>
              <a:gd name="T31" fmla="*/ 1757 h 3306"/>
              <a:gd name="T32" fmla="*/ 2127 w 3304"/>
              <a:gd name="T33" fmla="*/ 1733 h 3306"/>
              <a:gd name="T34" fmla="*/ 2026 w 3304"/>
              <a:gd name="T35" fmla="*/ 1773 h 3306"/>
              <a:gd name="T36" fmla="*/ 1937 w 3304"/>
              <a:gd name="T37" fmla="*/ 1854 h 3306"/>
              <a:gd name="T38" fmla="*/ 1845 w 3304"/>
              <a:gd name="T39" fmla="*/ 1813 h 3306"/>
              <a:gd name="T40" fmla="*/ 1614 w 3304"/>
              <a:gd name="T41" fmla="*/ 1613 h 3306"/>
              <a:gd name="T42" fmla="*/ 1477 w 3304"/>
              <a:gd name="T43" fmla="*/ 1415 h 3306"/>
              <a:gd name="T44" fmla="*/ 1502 w 3304"/>
              <a:gd name="T45" fmla="*/ 1370 h 3306"/>
              <a:gd name="T46" fmla="*/ 1578 w 3304"/>
              <a:gd name="T47" fmla="*/ 1283 h 3306"/>
              <a:gd name="T48" fmla="*/ 1599 w 3304"/>
              <a:gd name="T49" fmla="*/ 1169 h 3306"/>
              <a:gd name="T50" fmla="*/ 1558 w 3304"/>
              <a:gd name="T51" fmla="*/ 1076 h 3306"/>
              <a:gd name="T52" fmla="*/ 1313 w 3304"/>
              <a:gd name="T53" fmla="*/ 834 h 3306"/>
              <a:gd name="T54" fmla="*/ 1676 w 3304"/>
              <a:gd name="T55" fmla="*/ 0 h 3306"/>
              <a:gd name="T56" fmla="*/ 2038 w 3304"/>
              <a:gd name="T57" fmla="*/ 38 h 3306"/>
              <a:gd name="T58" fmla="*/ 2378 w 3304"/>
              <a:gd name="T59" fmla="*/ 155 h 3306"/>
              <a:gd name="T60" fmla="*/ 2684 w 3304"/>
              <a:gd name="T61" fmla="*/ 342 h 3306"/>
              <a:gd name="T62" fmla="*/ 2942 w 3304"/>
              <a:gd name="T63" fmla="*/ 593 h 3306"/>
              <a:gd name="T64" fmla="*/ 3139 w 3304"/>
              <a:gd name="T65" fmla="*/ 899 h 3306"/>
              <a:gd name="T66" fmla="*/ 3263 w 3304"/>
              <a:gd name="T67" fmla="*/ 1252 h 3306"/>
              <a:gd name="T68" fmla="*/ 3304 w 3304"/>
              <a:gd name="T69" fmla="*/ 1622 h 3306"/>
              <a:gd name="T70" fmla="*/ 3262 w 3304"/>
              <a:gd name="T71" fmla="*/ 1980 h 3306"/>
              <a:gd name="T72" fmla="*/ 3145 w 3304"/>
              <a:gd name="T73" fmla="*/ 2314 h 3306"/>
              <a:gd name="T74" fmla="*/ 2960 w 3304"/>
              <a:gd name="T75" fmla="*/ 2614 h 3306"/>
              <a:gd name="T76" fmla="*/ 2712 w 3304"/>
              <a:gd name="T77" fmla="*/ 2866 h 3306"/>
              <a:gd name="T78" fmla="*/ 2409 w 3304"/>
              <a:gd name="T79" fmla="*/ 3060 h 3306"/>
              <a:gd name="T80" fmla="*/ 2049 w 3304"/>
              <a:gd name="T81" fmla="*/ 3186 h 3306"/>
              <a:gd name="T82" fmla="*/ 1650 w 3304"/>
              <a:gd name="T83" fmla="*/ 3228 h 3306"/>
              <a:gd name="T84" fmla="*/ 1261 w 3304"/>
              <a:gd name="T85" fmla="*/ 3168 h 3306"/>
              <a:gd name="T86" fmla="*/ 937 w 3304"/>
              <a:gd name="T87" fmla="*/ 3040 h 3306"/>
              <a:gd name="T88" fmla="*/ 791 w 3304"/>
              <a:gd name="T89" fmla="*/ 3031 h 3306"/>
              <a:gd name="T90" fmla="*/ 37 w 3304"/>
              <a:gd name="T91" fmla="*/ 3294 h 3306"/>
              <a:gd name="T92" fmla="*/ 35 w 3304"/>
              <a:gd name="T93" fmla="*/ 3207 h 3306"/>
              <a:gd name="T94" fmla="*/ 212 w 3304"/>
              <a:gd name="T95" fmla="*/ 2697 h 3306"/>
              <a:gd name="T96" fmla="*/ 283 w 3304"/>
              <a:gd name="T97" fmla="*/ 2423 h 3306"/>
              <a:gd name="T98" fmla="*/ 180 w 3304"/>
              <a:gd name="T99" fmla="*/ 2177 h 3306"/>
              <a:gd name="T100" fmla="*/ 92 w 3304"/>
              <a:gd name="T101" fmla="*/ 1811 h 3306"/>
              <a:gd name="T102" fmla="*/ 91 w 3304"/>
              <a:gd name="T103" fmla="*/ 1413 h 3306"/>
              <a:gd name="T104" fmla="*/ 186 w 3304"/>
              <a:gd name="T105" fmla="*/ 1033 h 3306"/>
              <a:gd name="T106" fmla="*/ 370 w 3304"/>
              <a:gd name="T107" fmla="*/ 693 h 3306"/>
              <a:gd name="T108" fmla="*/ 602 w 3304"/>
              <a:gd name="T109" fmla="*/ 424 h 3306"/>
              <a:gd name="T110" fmla="*/ 883 w 3304"/>
              <a:gd name="T111" fmla="*/ 217 h 3306"/>
              <a:gd name="T112" fmla="*/ 1214 w 3304"/>
              <a:gd name="T113" fmla="*/ 74 h 3306"/>
              <a:gd name="T114" fmla="*/ 1583 w 3304"/>
              <a:gd name="T115" fmla="*/ 4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04" h="3306">
                <a:moveTo>
                  <a:pt x="1219" y="796"/>
                </a:moveTo>
                <a:lnTo>
                  <a:pt x="1186" y="796"/>
                </a:lnTo>
                <a:lnTo>
                  <a:pt x="1154" y="802"/>
                </a:lnTo>
                <a:lnTo>
                  <a:pt x="1121" y="816"/>
                </a:lnTo>
                <a:lnTo>
                  <a:pt x="1090" y="835"/>
                </a:lnTo>
                <a:lnTo>
                  <a:pt x="1061" y="860"/>
                </a:lnTo>
                <a:lnTo>
                  <a:pt x="1016" y="905"/>
                </a:lnTo>
                <a:lnTo>
                  <a:pt x="971" y="950"/>
                </a:lnTo>
                <a:lnTo>
                  <a:pt x="927" y="994"/>
                </a:lnTo>
                <a:lnTo>
                  <a:pt x="897" y="1023"/>
                </a:lnTo>
                <a:lnTo>
                  <a:pt x="874" y="1055"/>
                </a:lnTo>
                <a:lnTo>
                  <a:pt x="854" y="1088"/>
                </a:lnTo>
                <a:lnTo>
                  <a:pt x="840" y="1123"/>
                </a:lnTo>
                <a:lnTo>
                  <a:pt x="831" y="1159"/>
                </a:lnTo>
                <a:lnTo>
                  <a:pt x="825" y="1196"/>
                </a:lnTo>
                <a:lnTo>
                  <a:pt x="824" y="1236"/>
                </a:lnTo>
                <a:lnTo>
                  <a:pt x="827" y="1277"/>
                </a:lnTo>
                <a:lnTo>
                  <a:pt x="836" y="1333"/>
                </a:lnTo>
                <a:lnTo>
                  <a:pt x="849" y="1389"/>
                </a:lnTo>
                <a:lnTo>
                  <a:pt x="865" y="1442"/>
                </a:lnTo>
                <a:lnTo>
                  <a:pt x="887" y="1495"/>
                </a:lnTo>
                <a:lnTo>
                  <a:pt x="910" y="1546"/>
                </a:lnTo>
                <a:lnTo>
                  <a:pt x="937" y="1596"/>
                </a:lnTo>
                <a:lnTo>
                  <a:pt x="965" y="1645"/>
                </a:lnTo>
                <a:lnTo>
                  <a:pt x="1023" y="1737"/>
                </a:lnTo>
                <a:lnTo>
                  <a:pt x="1085" y="1825"/>
                </a:lnTo>
                <a:lnTo>
                  <a:pt x="1152" y="1908"/>
                </a:lnTo>
                <a:lnTo>
                  <a:pt x="1222" y="1987"/>
                </a:lnTo>
                <a:lnTo>
                  <a:pt x="1296" y="2064"/>
                </a:lnTo>
                <a:lnTo>
                  <a:pt x="1374" y="2136"/>
                </a:lnTo>
                <a:lnTo>
                  <a:pt x="1456" y="2205"/>
                </a:lnTo>
                <a:lnTo>
                  <a:pt x="1541" y="2271"/>
                </a:lnTo>
                <a:lnTo>
                  <a:pt x="1629" y="2333"/>
                </a:lnTo>
                <a:lnTo>
                  <a:pt x="1681" y="2365"/>
                </a:lnTo>
                <a:lnTo>
                  <a:pt x="1734" y="2397"/>
                </a:lnTo>
                <a:lnTo>
                  <a:pt x="1788" y="2424"/>
                </a:lnTo>
                <a:lnTo>
                  <a:pt x="1843" y="2450"/>
                </a:lnTo>
                <a:lnTo>
                  <a:pt x="1900" y="2471"/>
                </a:lnTo>
                <a:lnTo>
                  <a:pt x="1958" y="2488"/>
                </a:lnTo>
                <a:lnTo>
                  <a:pt x="2018" y="2502"/>
                </a:lnTo>
                <a:lnTo>
                  <a:pt x="2080" y="2509"/>
                </a:lnTo>
                <a:lnTo>
                  <a:pt x="2110" y="2511"/>
                </a:lnTo>
                <a:lnTo>
                  <a:pt x="2140" y="2510"/>
                </a:lnTo>
                <a:lnTo>
                  <a:pt x="2170" y="2507"/>
                </a:lnTo>
                <a:lnTo>
                  <a:pt x="2199" y="2501"/>
                </a:lnTo>
                <a:lnTo>
                  <a:pt x="2227" y="2491"/>
                </a:lnTo>
                <a:lnTo>
                  <a:pt x="2253" y="2478"/>
                </a:lnTo>
                <a:lnTo>
                  <a:pt x="2278" y="2460"/>
                </a:lnTo>
                <a:lnTo>
                  <a:pt x="2354" y="2391"/>
                </a:lnTo>
                <a:lnTo>
                  <a:pt x="2428" y="2317"/>
                </a:lnTo>
                <a:lnTo>
                  <a:pt x="2500" y="2241"/>
                </a:lnTo>
                <a:lnTo>
                  <a:pt x="2516" y="2220"/>
                </a:lnTo>
                <a:lnTo>
                  <a:pt x="2528" y="2195"/>
                </a:lnTo>
                <a:lnTo>
                  <a:pt x="2536" y="2170"/>
                </a:lnTo>
                <a:lnTo>
                  <a:pt x="2539" y="2142"/>
                </a:lnTo>
                <a:lnTo>
                  <a:pt x="2539" y="2116"/>
                </a:lnTo>
                <a:lnTo>
                  <a:pt x="2534" y="2088"/>
                </a:lnTo>
                <a:lnTo>
                  <a:pt x="2526" y="2063"/>
                </a:lnTo>
                <a:lnTo>
                  <a:pt x="2513" y="2038"/>
                </a:lnTo>
                <a:lnTo>
                  <a:pt x="2497" y="2017"/>
                </a:lnTo>
                <a:lnTo>
                  <a:pt x="2417" y="1933"/>
                </a:lnTo>
                <a:lnTo>
                  <a:pt x="2337" y="1853"/>
                </a:lnTo>
                <a:lnTo>
                  <a:pt x="2253" y="1774"/>
                </a:lnTo>
                <a:lnTo>
                  <a:pt x="2231" y="1757"/>
                </a:lnTo>
                <a:lnTo>
                  <a:pt x="2206" y="1744"/>
                </a:lnTo>
                <a:lnTo>
                  <a:pt x="2181" y="1736"/>
                </a:lnTo>
                <a:lnTo>
                  <a:pt x="2154" y="1732"/>
                </a:lnTo>
                <a:lnTo>
                  <a:pt x="2127" y="1733"/>
                </a:lnTo>
                <a:lnTo>
                  <a:pt x="2099" y="1737"/>
                </a:lnTo>
                <a:lnTo>
                  <a:pt x="2074" y="1745"/>
                </a:lnTo>
                <a:lnTo>
                  <a:pt x="2049" y="1757"/>
                </a:lnTo>
                <a:lnTo>
                  <a:pt x="2026" y="1773"/>
                </a:lnTo>
                <a:lnTo>
                  <a:pt x="1998" y="1798"/>
                </a:lnTo>
                <a:lnTo>
                  <a:pt x="1970" y="1825"/>
                </a:lnTo>
                <a:lnTo>
                  <a:pt x="1943" y="1850"/>
                </a:lnTo>
                <a:lnTo>
                  <a:pt x="1937" y="1854"/>
                </a:lnTo>
                <a:lnTo>
                  <a:pt x="1927" y="1856"/>
                </a:lnTo>
                <a:lnTo>
                  <a:pt x="1918" y="1856"/>
                </a:lnTo>
                <a:lnTo>
                  <a:pt x="1912" y="1854"/>
                </a:lnTo>
                <a:lnTo>
                  <a:pt x="1845" y="1813"/>
                </a:lnTo>
                <a:lnTo>
                  <a:pt x="1781" y="1769"/>
                </a:lnTo>
                <a:lnTo>
                  <a:pt x="1722" y="1721"/>
                </a:lnTo>
                <a:lnTo>
                  <a:pt x="1666" y="1669"/>
                </a:lnTo>
                <a:lnTo>
                  <a:pt x="1614" y="1613"/>
                </a:lnTo>
                <a:lnTo>
                  <a:pt x="1565" y="1553"/>
                </a:lnTo>
                <a:lnTo>
                  <a:pt x="1520" y="1490"/>
                </a:lnTo>
                <a:lnTo>
                  <a:pt x="1479" y="1422"/>
                </a:lnTo>
                <a:lnTo>
                  <a:pt x="1477" y="1415"/>
                </a:lnTo>
                <a:lnTo>
                  <a:pt x="1477" y="1406"/>
                </a:lnTo>
                <a:lnTo>
                  <a:pt x="1479" y="1398"/>
                </a:lnTo>
                <a:lnTo>
                  <a:pt x="1483" y="1391"/>
                </a:lnTo>
                <a:lnTo>
                  <a:pt x="1502" y="1370"/>
                </a:lnTo>
                <a:lnTo>
                  <a:pt x="1521" y="1351"/>
                </a:lnTo>
                <a:lnTo>
                  <a:pt x="1541" y="1332"/>
                </a:lnTo>
                <a:lnTo>
                  <a:pt x="1562" y="1308"/>
                </a:lnTo>
                <a:lnTo>
                  <a:pt x="1578" y="1283"/>
                </a:lnTo>
                <a:lnTo>
                  <a:pt x="1590" y="1256"/>
                </a:lnTo>
                <a:lnTo>
                  <a:pt x="1599" y="1227"/>
                </a:lnTo>
                <a:lnTo>
                  <a:pt x="1600" y="1196"/>
                </a:lnTo>
                <a:lnTo>
                  <a:pt x="1599" y="1169"/>
                </a:lnTo>
                <a:lnTo>
                  <a:pt x="1593" y="1143"/>
                </a:lnTo>
                <a:lnTo>
                  <a:pt x="1584" y="1119"/>
                </a:lnTo>
                <a:lnTo>
                  <a:pt x="1573" y="1097"/>
                </a:lnTo>
                <a:lnTo>
                  <a:pt x="1558" y="1076"/>
                </a:lnTo>
                <a:lnTo>
                  <a:pt x="1539" y="1057"/>
                </a:lnTo>
                <a:lnTo>
                  <a:pt x="1442" y="958"/>
                </a:lnTo>
                <a:lnTo>
                  <a:pt x="1343" y="859"/>
                </a:lnTo>
                <a:lnTo>
                  <a:pt x="1313" y="834"/>
                </a:lnTo>
                <a:lnTo>
                  <a:pt x="1283" y="816"/>
                </a:lnTo>
                <a:lnTo>
                  <a:pt x="1250" y="802"/>
                </a:lnTo>
                <a:lnTo>
                  <a:pt x="1219" y="796"/>
                </a:lnTo>
                <a:close/>
                <a:moveTo>
                  <a:pt x="1676" y="0"/>
                </a:moveTo>
                <a:lnTo>
                  <a:pt x="1768" y="2"/>
                </a:lnTo>
                <a:lnTo>
                  <a:pt x="1859" y="9"/>
                </a:lnTo>
                <a:lnTo>
                  <a:pt x="1950" y="21"/>
                </a:lnTo>
                <a:lnTo>
                  <a:pt x="2038" y="38"/>
                </a:lnTo>
                <a:lnTo>
                  <a:pt x="2126" y="60"/>
                </a:lnTo>
                <a:lnTo>
                  <a:pt x="2211" y="88"/>
                </a:lnTo>
                <a:lnTo>
                  <a:pt x="2296" y="119"/>
                </a:lnTo>
                <a:lnTo>
                  <a:pt x="2378" y="155"/>
                </a:lnTo>
                <a:lnTo>
                  <a:pt x="2458" y="195"/>
                </a:lnTo>
                <a:lnTo>
                  <a:pt x="2536" y="240"/>
                </a:lnTo>
                <a:lnTo>
                  <a:pt x="2611" y="289"/>
                </a:lnTo>
                <a:lnTo>
                  <a:pt x="2684" y="342"/>
                </a:lnTo>
                <a:lnTo>
                  <a:pt x="2753" y="399"/>
                </a:lnTo>
                <a:lnTo>
                  <a:pt x="2819" y="460"/>
                </a:lnTo>
                <a:lnTo>
                  <a:pt x="2881" y="524"/>
                </a:lnTo>
                <a:lnTo>
                  <a:pt x="2942" y="593"/>
                </a:lnTo>
                <a:lnTo>
                  <a:pt x="2997" y="665"/>
                </a:lnTo>
                <a:lnTo>
                  <a:pt x="3048" y="739"/>
                </a:lnTo>
                <a:lnTo>
                  <a:pt x="3095" y="818"/>
                </a:lnTo>
                <a:lnTo>
                  <a:pt x="3139" y="899"/>
                </a:lnTo>
                <a:lnTo>
                  <a:pt x="3177" y="983"/>
                </a:lnTo>
                <a:lnTo>
                  <a:pt x="3211" y="1070"/>
                </a:lnTo>
                <a:lnTo>
                  <a:pt x="3240" y="1160"/>
                </a:lnTo>
                <a:lnTo>
                  <a:pt x="3263" y="1252"/>
                </a:lnTo>
                <a:lnTo>
                  <a:pt x="3282" y="1345"/>
                </a:lnTo>
                <a:lnTo>
                  <a:pt x="3294" y="1438"/>
                </a:lnTo>
                <a:lnTo>
                  <a:pt x="3302" y="1530"/>
                </a:lnTo>
                <a:lnTo>
                  <a:pt x="3304" y="1622"/>
                </a:lnTo>
                <a:lnTo>
                  <a:pt x="3301" y="1714"/>
                </a:lnTo>
                <a:lnTo>
                  <a:pt x="3293" y="1803"/>
                </a:lnTo>
                <a:lnTo>
                  <a:pt x="3280" y="1893"/>
                </a:lnTo>
                <a:lnTo>
                  <a:pt x="3262" y="1980"/>
                </a:lnTo>
                <a:lnTo>
                  <a:pt x="3240" y="2067"/>
                </a:lnTo>
                <a:lnTo>
                  <a:pt x="3212" y="2151"/>
                </a:lnTo>
                <a:lnTo>
                  <a:pt x="3181" y="2234"/>
                </a:lnTo>
                <a:lnTo>
                  <a:pt x="3145" y="2314"/>
                </a:lnTo>
                <a:lnTo>
                  <a:pt x="3105" y="2393"/>
                </a:lnTo>
                <a:lnTo>
                  <a:pt x="3061" y="2469"/>
                </a:lnTo>
                <a:lnTo>
                  <a:pt x="3012" y="2542"/>
                </a:lnTo>
                <a:lnTo>
                  <a:pt x="2960" y="2614"/>
                </a:lnTo>
                <a:lnTo>
                  <a:pt x="2904" y="2682"/>
                </a:lnTo>
                <a:lnTo>
                  <a:pt x="2844" y="2746"/>
                </a:lnTo>
                <a:lnTo>
                  <a:pt x="2780" y="2808"/>
                </a:lnTo>
                <a:lnTo>
                  <a:pt x="2712" y="2866"/>
                </a:lnTo>
                <a:lnTo>
                  <a:pt x="2641" y="2920"/>
                </a:lnTo>
                <a:lnTo>
                  <a:pt x="2567" y="2971"/>
                </a:lnTo>
                <a:lnTo>
                  <a:pt x="2489" y="3018"/>
                </a:lnTo>
                <a:lnTo>
                  <a:pt x="2409" y="3060"/>
                </a:lnTo>
                <a:lnTo>
                  <a:pt x="2326" y="3098"/>
                </a:lnTo>
                <a:lnTo>
                  <a:pt x="2239" y="3131"/>
                </a:lnTo>
                <a:lnTo>
                  <a:pt x="2150" y="3160"/>
                </a:lnTo>
                <a:lnTo>
                  <a:pt x="2049" y="3186"/>
                </a:lnTo>
                <a:lnTo>
                  <a:pt x="1949" y="3206"/>
                </a:lnTo>
                <a:lnTo>
                  <a:pt x="1849" y="3219"/>
                </a:lnTo>
                <a:lnTo>
                  <a:pt x="1749" y="3227"/>
                </a:lnTo>
                <a:lnTo>
                  <a:pt x="1650" y="3228"/>
                </a:lnTo>
                <a:lnTo>
                  <a:pt x="1552" y="3221"/>
                </a:lnTo>
                <a:lnTo>
                  <a:pt x="1454" y="3210"/>
                </a:lnTo>
                <a:lnTo>
                  <a:pt x="1357" y="3192"/>
                </a:lnTo>
                <a:lnTo>
                  <a:pt x="1261" y="3168"/>
                </a:lnTo>
                <a:lnTo>
                  <a:pt x="1164" y="3136"/>
                </a:lnTo>
                <a:lnTo>
                  <a:pt x="1069" y="3099"/>
                </a:lnTo>
                <a:lnTo>
                  <a:pt x="973" y="3056"/>
                </a:lnTo>
                <a:lnTo>
                  <a:pt x="937" y="3040"/>
                </a:lnTo>
                <a:lnTo>
                  <a:pt x="901" y="3029"/>
                </a:lnTo>
                <a:lnTo>
                  <a:pt x="864" y="3025"/>
                </a:lnTo>
                <a:lnTo>
                  <a:pt x="828" y="3025"/>
                </a:lnTo>
                <a:lnTo>
                  <a:pt x="791" y="3031"/>
                </a:lnTo>
                <a:lnTo>
                  <a:pt x="752" y="3042"/>
                </a:lnTo>
                <a:lnTo>
                  <a:pt x="514" y="3128"/>
                </a:lnTo>
                <a:lnTo>
                  <a:pt x="275" y="3211"/>
                </a:lnTo>
                <a:lnTo>
                  <a:pt x="37" y="3294"/>
                </a:lnTo>
                <a:lnTo>
                  <a:pt x="25" y="3298"/>
                </a:lnTo>
                <a:lnTo>
                  <a:pt x="14" y="3301"/>
                </a:lnTo>
                <a:lnTo>
                  <a:pt x="0" y="3306"/>
                </a:lnTo>
                <a:lnTo>
                  <a:pt x="35" y="3207"/>
                </a:lnTo>
                <a:lnTo>
                  <a:pt x="67" y="3112"/>
                </a:lnTo>
                <a:lnTo>
                  <a:pt x="101" y="3017"/>
                </a:lnTo>
                <a:lnTo>
                  <a:pt x="156" y="2857"/>
                </a:lnTo>
                <a:lnTo>
                  <a:pt x="212" y="2697"/>
                </a:lnTo>
                <a:lnTo>
                  <a:pt x="269" y="2537"/>
                </a:lnTo>
                <a:lnTo>
                  <a:pt x="281" y="2499"/>
                </a:lnTo>
                <a:lnTo>
                  <a:pt x="285" y="2461"/>
                </a:lnTo>
                <a:lnTo>
                  <a:pt x="283" y="2423"/>
                </a:lnTo>
                <a:lnTo>
                  <a:pt x="275" y="2387"/>
                </a:lnTo>
                <a:lnTo>
                  <a:pt x="259" y="2350"/>
                </a:lnTo>
                <a:lnTo>
                  <a:pt x="217" y="2264"/>
                </a:lnTo>
                <a:lnTo>
                  <a:pt x="180" y="2177"/>
                </a:lnTo>
                <a:lnTo>
                  <a:pt x="150" y="2088"/>
                </a:lnTo>
                <a:lnTo>
                  <a:pt x="125" y="1998"/>
                </a:lnTo>
                <a:lnTo>
                  <a:pt x="106" y="1905"/>
                </a:lnTo>
                <a:lnTo>
                  <a:pt x="92" y="1811"/>
                </a:lnTo>
                <a:lnTo>
                  <a:pt x="83" y="1711"/>
                </a:lnTo>
                <a:lnTo>
                  <a:pt x="79" y="1610"/>
                </a:lnTo>
                <a:lnTo>
                  <a:pt x="82" y="1511"/>
                </a:lnTo>
                <a:lnTo>
                  <a:pt x="91" y="1413"/>
                </a:lnTo>
                <a:lnTo>
                  <a:pt x="106" y="1316"/>
                </a:lnTo>
                <a:lnTo>
                  <a:pt x="126" y="1221"/>
                </a:lnTo>
                <a:lnTo>
                  <a:pt x="153" y="1126"/>
                </a:lnTo>
                <a:lnTo>
                  <a:pt x="186" y="1033"/>
                </a:lnTo>
                <a:lnTo>
                  <a:pt x="226" y="942"/>
                </a:lnTo>
                <a:lnTo>
                  <a:pt x="272" y="851"/>
                </a:lnTo>
                <a:lnTo>
                  <a:pt x="319" y="771"/>
                </a:lnTo>
                <a:lnTo>
                  <a:pt x="370" y="693"/>
                </a:lnTo>
                <a:lnTo>
                  <a:pt x="423" y="620"/>
                </a:lnTo>
                <a:lnTo>
                  <a:pt x="480" y="551"/>
                </a:lnTo>
                <a:lnTo>
                  <a:pt x="539" y="485"/>
                </a:lnTo>
                <a:lnTo>
                  <a:pt x="602" y="424"/>
                </a:lnTo>
                <a:lnTo>
                  <a:pt x="667" y="365"/>
                </a:lnTo>
                <a:lnTo>
                  <a:pt x="736" y="313"/>
                </a:lnTo>
                <a:lnTo>
                  <a:pt x="808" y="263"/>
                </a:lnTo>
                <a:lnTo>
                  <a:pt x="883" y="217"/>
                </a:lnTo>
                <a:lnTo>
                  <a:pt x="961" y="175"/>
                </a:lnTo>
                <a:lnTo>
                  <a:pt x="1043" y="137"/>
                </a:lnTo>
                <a:lnTo>
                  <a:pt x="1127" y="104"/>
                </a:lnTo>
                <a:lnTo>
                  <a:pt x="1214" y="74"/>
                </a:lnTo>
                <a:lnTo>
                  <a:pt x="1304" y="49"/>
                </a:lnTo>
                <a:lnTo>
                  <a:pt x="1398" y="28"/>
                </a:lnTo>
                <a:lnTo>
                  <a:pt x="1491" y="13"/>
                </a:lnTo>
                <a:lnTo>
                  <a:pt x="1583" y="4"/>
                </a:lnTo>
                <a:lnTo>
                  <a:pt x="167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nvGrpSpPr>
          <p:cNvPr id="651" name="Group 106">
            <a:extLst>
              <a:ext uri="{FF2B5EF4-FFF2-40B4-BE49-F238E27FC236}">
                <a16:creationId xmlns:a16="http://schemas.microsoft.com/office/drawing/2014/main" id="{24C48B0E-00E5-FF97-6ECF-F844D8F0A342}"/>
              </a:ext>
            </a:extLst>
          </p:cNvPr>
          <p:cNvGrpSpPr>
            <a:grpSpLocks noChangeAspect="1"/>
          </p:cNvGrpSpPr>
          <p:nvPr/>
        </p:nvGrpSpPr>
        <p:grpSpPr bwMode="auto">
          <a:xfrm>
            <a:off x="8805691" y="5241735"/>
            <a:ext cx="345778" cy="345778"/>
            <a:chOff x="5375" y="2479"/>
            <a:chExt cx="228" cy="228"/>
          </a:xfrm>
          <a:solidFill>
            <a:schemeClr val="bg2"/>
          </a:solidFill>
        </p:grpSpPr>
        <p:sp>
          <p:nvSpPr>
            <p:cNvPr id="652" name="Freeform 108">
              <a:extLst>
                <a:ext uri="{FF2B5EF4-FFF2-40B4-BE49-F238E27FC236}">
                  <a16:creationId xmlns:a16="http://schemas.microsoft.com/office/drawing/2014/main" id="{F6672585-99E0-AD03-C957-C3D7EEC603D6}"/>
                </a:ext>
              </a:extLst>
            </p:cNvPr>
            <p:cNvSpPr>
              <a:spLocks noEditPoints="1"/>
            </p:cNvSpPr>
            <p:nvPr/>
          </p:nvSpPr>
          <p:spPr bwMode="auto">
            <a:xfrm>
              <a:off x="5375" y="2479"/>
              <a:ext cx="228" cy="228"/>
            </a:xfrm>
            <a:custGeom>
              <a:avLst/>
              <a:gdLst>
                <a:gd name="T0" fmla="*/ 1000 w 3423"/>
                <a:gd name="T1" fmla="*/ 124 h 3422"/>
                <a:gd name="T2" fmla="*/ 624 w 3423"/>
                <a:gd name="T3" fmla="*/ 173 h 3422"/>
                <a:gd name="T4" fmla="*/ 423 w 3423"/>
                <a:gd name="T5" fmla="*/ 255 h 3422"/>
                <a:gd name="T6" fmla="*/ 275 w 3423"/>
                <a:gd name="T7" fmla="*/ 393 h 3422"/>
                <a:gd name="T8" fmla="*/ 182 w 3423"/>
                <a:gd name="T9" fmla="*/ 591 h 3422"/>
                <a:gd name="T10" fmla="*/ 127 w 3423"/>
                <a:gd name="T11" fmla="*/ 949 h 3422"/>
                <a:gd name="T12" fmla="*/ 121 w 3423"/>
                <a:gd name="T13" fmla="*/ 2288 h 3422"/>
                <a:gd name="T14" fmla="*/ 153 w 3423"/>
                <a:gd name="T15" fmla="*/ 2699 h 3422"/>
                <a:gd name="T16" fmla="*/ 228 w 3423"/>
                <a:gd name="T17" fmla="*/ 2947 h 3422"/>
                <a:gd name="T18" fmla="*/ 343 w 3423"/>
                <a:gd name="T19" fmla="*/ 3105 h 3422"/>
                <a:gd name="T20" fmla="*/ 514 w 3423"/>
                <a:gd name="T21" fmla="*/ 3212 h 3422"/>
                <a:gd name="T22" fmla="*/ 793 w 3423"/>
                <a:gd name="T23" fmla="*/ 3281 h 3422"/>
                <a:gd name="T24" fmla="*/ 1457 w 3423"/>
                <a:gd name="T25" fmla="*/ 3293 h 3422"/>
                <a:gd name="T26" fmla="*/ 2333 w 3423"/>
                <a:gd name="T27" fmla="*/ 3300 h 3422"/>
                <a:gd name="T28" fmla="*/ 2766 w 3423"/>
                <a:gd name="T29" fmla="*/ 3255 h 3422"/>
                <a:gd name="T30" fmla="*/ 2979 w 3423"/>
                <a:gd name="T31" fmla="*/ 3177 h 3422"/>
                <a:gd name="T32" fmla="*/ 3136 w 3423"/>
                <a:gd name="T33" fmla="*/ 3042 h 3422"/>
                <a:gd name="T34" fmla="*/ 3235 w 3423"/>
                <a:gd name="T35" fmla="*/ 2846 h 3422"/>
                <a:gd name="T36" fmla="*/ 3293 w 3423"/>
                <a:gd name="T37" fmla="*/ 2489 h 3422"/>
                <a:gd name="T38" fmla="*/ 3301 w 3423"/>
                <a:gd name="T39" fmla="*/ 1134 h 3422"/>
                <a:gd name="T40" fmla="*/ 3273 w 3423"/>
                <a:gd name="T41" fmla="*/ 751 h 3422"/>
                <a:gd name="T42" fmla="*/ 3201 w 3423"/>
                <a:gd name="T43" fmla="*/ 484 h 3422"/>
                <a:gd name="T44" fmla="*/ 3072 w 3423"/>
                <a:gd name="T45" fmla="*/ 310 h 3422"/>
                <a:gd name="T46" fmla="*/ 2882 w 3423"/>
                <a:gd name="T47" fmla="*/ 198 h 3422"/>
                <a:gd name="T48" fmla="*/ 2573 w 3423"/>
                <a:gd name="T49" fmla="*/ 135 h 3422"/>
                <a:gd name="T50" fmla="*/ 1738 w 3423"/>
                <a:gd name="T51" fmla="*/ 119 h 3422"/>
                <a:gd name="T52" fmla="*/ 2596 w 3423"/>
                <a:gd name="T53" fmla="*/ 17 h 3422"/>
                <a:gd name="T54" fmla="*/ 2931 w 3423"/>
                <a:gd name="T55" fmla="*/ 88 h 3422"/>
                <a:gd name="T56" fmla="*/ 3143 w 3423"/>
                <a:gd name="T57" fmla="*/ 210 h 3422"/>
                <a:gd name="T58" fmla="*/ 3290 w 3423"/>
                <a:gd name="T59" fmla="*/ 395 h 3422"/>
                <a:gd name="T60" fmla="*/ 3377 w 3423"/>
                <a:gd name="T61" fmla="*/ 641 h 3422"/>
                <a:gd name="T62" fmla="*/ 3422 w 3423"/>
                <a:gd name="T63" fmla="*/ 1123 h 3422"/>
                <a:gd name="T64" fmla="*/ 3420 w 3423"/>
                <a:gd name="T65" fmla="*/ 2403 h 3422"/>
                <a:gd name="T66" fmla="*/ 3364 w 3423"/>
                <a:gd name="T67" fmla="*/ 2829 h 3422"/>
                <a:gd name="T68" fmla="*/ 3265 w 3423"/>
                <a:gd name="T69" fmla="*/ 3070 h 3422"/>
                <a:gd name="T70" fmla="*/ 3101 w 3423"/>
                <a:gd name="T71" fmla="*/ 3243 h 3422"/>
                <a:gd name="T72" fmla="*/ 2876 w 3423"/>
                <a:gd name="T73" fmla="*/ 3351 h 3422"/>
                <a:gd name="T74" fmla="*/ 2495 w 3423"/>
                <a:gd name="T75" fmla="*/ 3414 h 3422"/>
                <a:gd name="T76" fmla="*/ 1709 w 3423"/>
                <a:gd name="T77" fmla="*/ 3422 h 3422"/>
                <a:gd name="T78" fmla="*/ 919 w 3423"/>
                <a:gd name="T79" fmla="*/ 3413 h 3422"/>
                <a:gd name="T80" fmla="*/ 525 w 3423"/>
                <a:gd name="T81" fmla="*/ 3344 h 3422"/>
                <a:gd name="T82" fmla="*/ 304 w 3423"/>
                <a:gd name="T83" fmla="*/ 3229 h 3422"/>
                <a:gd name="T84" fmla="*/ 147 w 3423"/>
                <a:gd name="T85" fmla="*/ 3051 h 3422"/>
                <a:gd name="T86" fmla="*/ 54 w 3423"/>
                <a:gd name="T87" fmla="*/ 2811 h 3422"/>
                <a:gd name="T88" fmla="*/ 2 w 3423"/>
                <a:gd name="T89" fmla="*/ 2364 h 3422"/>
                <a:gd name="T90" fmla="*/ 16 w 3423"/>
                <a:gd name="T91" fmla="*/ 831 h 3422"/>
                <a:gd name="T92" fmla="*/ 95 w 3423"/>
                <a:gd name="T93" fmla="*/ 476 h 3422"/>
                <a:gd name="T94" fmla="*/ 226 w 3423"/>
                <a:gd name="T95" fmla="*/ 263 h 3422"/>
                <a:gd name="T96" fmla="*/ 423 w 3423"/>
                <a:gd name="T97" fmla="*/ 117 h 3422"/>
                <a:gd name="T98" fmla="*/ 718 w 3423"/>
                <a:gd name="T99" fmla="*/ 32 h 3422"/>
                <a:gd name="T100" fmla="*/ 1135 w 3423"/>
                <a:gd name="T101" fmla="*/ 0 h 3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23" h="3422">
                  <a:moveTo>
                    <a:pt x="1738" y="119"/>
                  </a:moveTo>
                  <a:lnTo>
                    <a:pt x="1190" y="120"/>
                  </a:lnTo>
                  <a:lnTo>
                    <a:pt x="1095" y="121"/>
                  </a:lnTo>
                  <a:lnTo>
                    <a:pt x="1000" y="124"/>
                  </a:lnTo>
                  <a:lnTo>
                    <a:pt x="906" y="130"/>
                  </a:lnTo>
                  <a:lnTo>
                    <a:pt x="811" y="139"/>
                  </a:lnTo>
                  <a:lnTo>
                    <a:pt x="717" y="153"/>
                  </a:lnTo>
                  <a:lnTo>
                    <a:pt x="624" y="173"/>
                  </a:lnTo>
                  <a:lnTo>
                    <a:pt x="569" y="189"/>
                  </a:lnTo>
                  <a:lnTo>
                    <a:pt x="518" y="207"/>
                  </a:lnTo>
                  <a:lnTo>
                    <a:pt x="468" y="229"/>
                  </a:lnTo>
                  <a:lnTo>
                    <a:pt x="423" y="255"/>
                  </a:lnTo>
                  <a:lnTo>
                    <a:pt x="381" y="284"/>
                  </a:lnTo>
                  <a:lnTo>
                    <a:pt x="343" y="316"/>
                  </a:lnTo>
                  <a:lnTo>
                    <a:pt x="307" y="353"/>
                  </a:lnTo>
                  <a:lnTo>
                    <a:pt x="275" y="393"/>
                  </a:lnTo>
                  <a:lnTo>
                    <a:pt x="247" y="437"/>
                  </a:lnTo>
                  <a:lnTo>
                    <a:pt x="221" y="484"/>
                  </a:lnTo>
                  <a:lnTo>
                    <a:pt x="200" y="535"/>
                  </a:lnTo>
                  <a:lnTo>
                    <a:pt x="182" y="591"/>
                  </a:lnTo>
                  <a:lnTo>
                    <a:pt x="161" y="679"/>
                  </a:lnTo>
                  <a:lnTo>
                    <a:pt x="146" y="769"/>
                  </a:lnTo>
                  <a:lnTo>
                    <a:pt x="134" y="858"/>
                  </a:lnTo>
                  <a:lnTo>
                    <a:pt x="127" y="949"/>
                  </a:lnTo>
                  <a:lnTo>
                    <a:pt x="123" y="1040"/>
                  </a:lnTo>
                  <a:lnTo>
                    <a:pt x="122" y="1130"/>
                  </a:lnTo>
                  <a:lnTo>
                    <a:pt x="120" y="1709"/>
                  </a:lnTo>
                  <a:lnTo>
                    <a:pt x="121" y="2288"/>
                  </a:lnTo>
                  <a:lnTo>
                    <a:pt x="123" y="2392"/>
                  </a:lnTo>
                  <a:lnTo>
                    <a:pt x="129" y="2494"/>
                  </a:lnTo>
                  <a:lnTo>
                    <a:pt x="138" y="2596"/>
                  </a:lnTo>
                  <a:lnTo>
                    <a:pt x="153" y="2699"/>
                  </a:lnTo>
                  <a:lnTo>
                    <a:pt x="174" y="2800"/>
                  </a:lnTo>
                  <a:lnTo>
                    <a:pt x="189" y="2851"/>
                  </a:lnTo>
                  <a:lnTo>
                    <a:pt x="207" y="2901"/>
                  </a:lnTo>
                  <a:lnTo>
                    <a:pt x="228" y="2947"/>
                  </a:lnTo>
                  <a:lnTo>
                    <a:pt x="252" y="2992"/>
                  </a:lnTo>
                  <a:lnTo>
                    <a:pt x="278" y="3032"/>
                  </a:lnTo>
                  <a:lnTo>
                    <a:pt x="309" y="3070"/>
                  </a:lnTo>
                  <a:lnTo>
                    <a:pt x="343" y="3105"/>
                  </a:lnTo>
                  <a:lnTo>
                    <a:pt x="380" y="3136"/>
                  </a:lnTo>
                  <a:lnTo>
                    <a:pt x="421" y="3165"/>
                  </a:lnTo>
                  <a:lnTo>
                    <a:pt x="465" y="3190"/>
                  </a:lnTo>
                  <a:lnTo>
                    <a:pt x="514" y="3212"/>
                  </a:lnTo>
                  <a:lnTo>
                    <a:pt x="564" y="3230"/>
                  </a:lnTo>
                  <a:lnTo>
                    <a:pt x="640" y="3252"/>
                  </a:lnTo>
                  <a:lnTo>
                    <a:pt x="716" y="3269"/>
                  </a:lnTo>
                  <a:lnTo>
                    <a:pt x="793" y="3281"/>
                  </a:lnTo>
                  <a:lnTo>
                    <a:pt x="870" y="3289"/>
                  </a:lnTo>
                  <a:lnTo>
                    <a:pt x="948" y="3292"/>
                  </a:lnTo>
                  <a:lnTo>
                    <a:pt x="1202" y="3294"/>
                  </a:lnTo>
                  <a:lnTo>
                    <a:pt x="1457" y="3293"/>
                  </a:lnTo>
                  <a:lnTo>
                    <a:pt x="1712" y="3293"/>
                  </a:lnTo>
                  <a:lnTo>
                    <a:pt x="1712" y="3301"/>
                  </a:lnTo>
                  <a:lnTo>
                    <a:pt x="2224" y="3301"/>
                  </a:lnTo>
                  <a:lnTo>
                    <a:pt x="2333" y="3300"/>
                  </a:lnTo>
                  <a:lnTo>
                    <a:pt x="2441" y="3295"/>
                  </a:lnTo>
                  <a:lnTo>
                    <a:pt x="2551" y="3287"/>
                  </a:lnTo>
                  <a:lnTo>
                    <a:pt x="2659" y="3274"/>
                  </a:lnTo>
                  <a:lnTo>
                    <a:pt x="2766" y="3255"/>
                  </a:lnTo>
                  <a:lnTo>
                    <a:pt x="2825" y="3242"/>
                  </a:lnTo>
                  <a:lnTo>
                    <a:pt x="2880" y="3224"/>
                  </a:lnTo>
                  <a:lnTo>
                    <a:pt x="2932" y="3203"/>
                  </a:lnTo>
                  <a:lnTo>
                    <a:pt x="2979" y="3177"/>
                  </a:lnTo>
                  <a:lnTo>
                    <a:pt x="3023" y="3149"/>
                  </a:lnTo>
                  <a:lnTo>
                    <a:pt x="3065" y="3117"/>
                  </a:lnTo>
                  <a:lnTo>
                    <a:pt x="3101" y="3081"/>
                  </a:lnTo>
                  <a:lnTo>
                    <a:pt x="3136" y="3042"/>
                  </a:lnTo>
                  <a:lnTo>
                    <a:pt x="3166" y="2999"/>
                  </a:lnTo>
                  <a:lnTo>
                    <a:pt x="3193" y="2952"/>
                  </a:lnTo>
                  <a:lnTo>
                    <a:pt x="3215" y="2901"/>
                  </a:lnTo>
                  <a:lnTo>
                    <a:pt x="3235" y="2846"/>
                  </a:lnTo>
                  <a:lnTo>
                    <a:pt x="3251" y="2788"/>
                  </a:lnTo>
                  <a:lnTo>
                    <a:pt x="3270" y="2689"/>
                  </a:lnTo>
                  <a:lnTo>
                    <a:pt x="3285" y="2589"/>
                  </a:lnTo>
                  <a:lnTo>
                    <a:pt x="3293" y="2489"/>
                  </a:lnTo>
                  <a:lnTo>
                    <a:pt x="3299" y="2389"/>
                  </a:lnTo>
                  <a:lnTo>
                    <a:pt x="3301" y="2287"/>
                  </a:lnTo>
                  <a:lnTo>
                    <a:pt x="3302" y="1710"/>
                  </a:lnTo>
                  <a:lnTo>
                    <a:pt x="3301" y="1134"/>
                  </a:lnTo>
                  <a:lnTo>
                    <a:pt x="3299" y="1038"/>
                  </a:lnTo>
                  <a:lnTo>
                    <a:pt x="3294" y="942"/>
                  </a:lnTo>
                  <a:lnTo>
                    <a:pt x="3286" y="846"/>
                  </a:lnTo>
                  <a:lnTo>
                    <a:pt x="3273" y="751"/>
                  </a:lnTo>
                  <a:lnTo>
                    <a:pt x="3256" y="656"/>
                  </a:lnTo>
                  <a:lnTo>
                    <a:pt x="3242" y="595"/>
                  </a:lnTo>
                  <a:lnTo>
                    <a:pt x="3223" y="538"/>
                  </a:lnTo>
                  <a:lnTo>
                    <a:pt x="3201" y="484"/>
                  </a:lnTo>
                  <a:lnTo>
                    <a:pt x="3174" y="436"/>
                  </a:lnTo>
                  <a:lnTo>
                    <a:pt x="3144" y="390"/>
                  </a:lnTo>
                  <a:lnTo>
                    <a:pt x="3110" y="348"/>
                  </a:lnTo>
                  <a:lnTo>
                    <a:pt x="3072" y="310"/>
                  </a:lnTo>
                  <a:lnTo>
                    <a:pt x="3031" y="276"/>
                  </a:lnTo>
                  <a:lnTo>
                    <a:pt x="2985" y="247"/>
                  </a:lnTo>
                  <a:lnTo>
                    <a:pt x="2936" y="220"/>
                  </a:lnTo>
                  <a:lnTo>
                    <a:pt x="2882" y="198"/>
                  </a:lnTo>
                  <a:lnTo>
                    <a:pt x="2825" y="179"/>
                  </a:lnTo>
                  <a:lnTo>
                    <a:pt x="2764" y="165"/>
                  </a:lnTo>
                  <a:lnTo>
                    <a:pt x="2669" y="148"/>
                  </a:lnTo>
                  <a:lnTo>
                    <a:pt x="2573" y="135"/>
                  </a:lnTo>
                  <a:lnTo>
                    <a:pt x="2478" y="128"/>
                  </a:lnTo>
                  <a:lnTo>
                    <a:pt x="2382" y="122"/>
                  </a:lnTo>
                  <a:lnTo>
                    <a:pt x="2286" y="121"/>
                  </a:lnTo>
                  <a:lnTo>
                    <a:pt x="1738" y="119"/>
                  </a:lnTo>
                  <a:close/>
                  <a:moveTo>
                    <a:pt x="2288" y="0"/>
                  </a:moveTo>
                  <a:lnTo>
                    <a:pt x="2392" y="1"/>
                  </a:lnTo>
                  <a:lnTo>
                    <a:pt x="2494" y="7"/>
                  </a:lnTo>
                  <a:lnTo>
                    <a:pt x="2596" y="17"/>
                  </a:lnTo>
                  <a:lnTo>
                    <a:pt x="2699" y="31"/>
                  </a:lnTo>
                  <a:lnTo>
                    <a:pt x="2800" y="50"/>
                  </a:lnTo>
                  <a:lnTo>
                    <a:pt x="2867" y="66"/>
                  </a:lnTo>
                  <a:lnTo>
                    <a:pt x="2931" y="88"/>
                  </a:lnTo>
                  <a:lnTo>
                    <a:pt x="2990" y="113"/>
                  </a:lnTo>
                  <a:lnTo>
                    <a:pt x="3044" y="141"/>
                  </a:lnTo>
                  <a:lnTo>
                    <a:pt x="3095" y="174"/>
                  </a:lnTo>
                  <a:lnTo>
                    <a:pt x="3143" y="210"/>
                  </a:lnTo>
                  <a:lnTo>
                    <a:pt x="3186" y="251"/>
                  </a:lnTo>
                  <a:lnTo>
                    <a:pt x="3224" y="295"/>
                  </a:lnTo>
                  <a:lnTo>
                    <a:pt x="3260" y="344"/>
                  </a:lnTo>
                  <a:lnTo>
                    <a:pt x="3290" y="395"/>
                  </a:lnTo>
                  <a:lnTo>
                    <a:pt x="3318" y="451"/>
                  </a:lnTo>
                  <a:lnTo>
                    <a:pt x="3341" y="510"/>
                  </a:lnTo>
                  <a:lnTo>
                    <a:pt x="3361" y="574"/>
                  </a:lnTo>
                  <a:lnTo>
                    <a:pt x="3377" y="641"/>
                  </a:lnTo>
                  <a:lnTo>
                    <a:pt x="3397" y="760"/>
                  </a:lnTo>
                  <a:lnTo>
                    <a:pt x="3411" y="881"/>
                  </a:lnTo>
                  <a:lnTo>
                    <a:pt x="3419" y="1002"/>
                  </a:lnTo>
                  <a:lnTo>
                    <a:pt x="3422" y="1123"/>
                  </a:lnTo>
                  <a:lnTo>
                    <a:pt x="3423" y="1708"/>
                  </a:lnTo>
                  <a:lnTo>
                    <a:pt x="3423" y="1710"/>
                  </a:lnTo>
                  <a:lnTo>
                    <a:pt x="3422" y="2296"/>
                  </a:lnTo>
                  <a:lnTo>
                    <a:pt x="3420" y="2403"/>
                  </a:lnTo>
                  <a:lnTo>
                    <a:pt x="3414" y="2511"/>
                  </a:lnTo>
                  <a:lnTo>
                    <a:pt x="3403" y="2617"/>
                  </a:lnTo>
                  <a:lnTo>
                    <a:pt x="3386" y="2724"/>
                  </a:lnTo>
                  <a:lnTo>
                    <a:pt x="3364" y="2829"/>
                  </a:lnTo>
                  <a:lnTo>
                    <a:pt x="3345" y="2896"/>
                  </a:lnTo>
                  <a:lnTo>
                    <a:pt x="3323" y="2958"/>
                  </a:lnTo>
                  <a:lnTo>
                    <a:pt x="3295" y="3016"/>
                  </a:lnTo>
                  <a:lnTo>
                    <a:pt x="3265" y="3070"/>
                  </a:lnTo>
                  <a:lnTo>
                    <a:pt x="3230" y="3118"/>
                  </a:lnTo>
                  <a:lnTo>
                    <a:pt x="3191" y="3164"/>
                  </a:lnTo>
                  <a:lnTo>
                    <a:pt x="3148" y="3206"/>
                  </a:lnTo>
                  <a:lnTo>
                    <a:pt x="3101" y="3243"/>
                  </a:lnTo>
                  <a:lnTo>
                    <a:pt x="3051" y="3275"/>
                  </a:lnTo>
                  <a:lnTo>
                    <a:pt x="2996" y="3305"/>
                  </a:lnTo>
                  <a:lnTo>
                    <a:pt x="2938" y="3330"/>
                  </a:lnTo>
                  <a:lnTo>
                    <a:pt x="2876" y="3351"/>
                  </a:lnTo>
                  <a:lnTo>
                    <a:pt x="2809" y="3368"/>
                  </a:lnTo>
                  <a:lnTo>
                    <a:pt x="2705" y="3389"/>
                  </a:lnTo>
                  <a:lnTo>
                    <a:pt x="2601" y="3404"/>
                  </a:lnTo>
                  <a:lnTo>
                    <a:pt x="2495" y="3414"/>
                  </a:lnTo>
                  <a:lnTo>
                    <a:pt x="2389" y="3419"/>
                  </a:lnTo>
                  <a:lnTo>
                    <a:pt x="2282" y="3421"/>
                  </a:lnTo>
                  <a:lnTo>
                    <a:pt x="1996" y="3422"/>
                  </a:lnTo>
                  <a:lnTo>
                    <a:pt x="1709" y="3422"/>
                  </a:lnTo>
                  <a:lnTo>
                    <a:pt x="1425" y="3422"/>
                  </a:lnTo>
                  <a:lnTo>
                    <a:pt x="1140" y="3421"/>
                  </a:lnTo>
                  <a:lnTo>
                    <a:pt x="1029" y="3419"/>
                  </a:lnTo>
                  <a:lnTo>
                    <a:pt x="919" y="3413"/>
                  </a:lnTo>
                  <a:lnTo>
                    <a:pt x="809" y="3402"/>
                  </a:lnTo>
                  <a:lnTo>
                    <a:pt x="700" y="3385"/>
                  </a:lnTo>
                  <a:lnTo>
                    <a:pt x="591" y="3363"/>
                  </a:lnTo>
                  <a:lnTo>
                    <a:pt x="525" y="3344"/>
                  </a:lnTo>
                  <a:lnTo>
                    <a:pt x="463" y="3321"/>
                  </a:lnTo>
                  <a:lnTo>
                    <a:pt x="406" y="3294"/>
                  </a:lnTo>
                  <a:lnTo>
                    <a:pt x="352" y="3264"/>
                  </a:lnTo>
                  <a:lnTo>
                    <a:pt x="304" y="3229"/>
                  </a:lnTo>
                  <a:lnTo>
                    <a:pt x="258" y="3191"/>
                  </a:lnTo>
                  <a:lnTo>
                    <a:pt x="217" y="3148"/>
                  </a:lnTo>
                  <a:lnTo>
                    <a:pt x="180" y="3101"/>
                  </a:lnTo>
                  <a:lnTo>
                    <a:pt x="147" y="3051"/>
                  </a:lnTo>
                  <a:lnTo>
                    <a:pt x="118" y="2997"/>
                  </a:lnTo>
                  <a:lnTo>
                    <a:pt x="93" y="2939"/>
                  </a:lnTo>
                  <a:lnTo>
                    <a:pt x="71" y="2877"/>
                  </a:lnTo>
                  <a:lnTo>
                    <a:pt x="54" y="2811"/>
                  </a:lnTo>
                  <a:lnTo>
                    <a:pt x="32" y="2701"/>
                  </a:lnTo>
                  <a:lnTo>
                    <a:pt x="16" y="2589"/>
                  </a:lnTo>
                  <a:lnTo>
                    <a:pt x="5" y="2477"/>
                  </a:lnTo>
                  <a:lnTo>
                    <a:pt x="2" y="2364"/>
                  </a:lnTo>
                  <a:lnTo>
                    <a:pt x="0" y="1712"/>
                  </a:lnTo>
                  <a:lnTo>
                    <a:pt x="2" y="1058"/>
                  </a:lnTo>
                  <a:lnTo>
                    <a:pt x="5" y="945"/>
                  </a:lnTo>
                  <a:lnTo>
                    <a:pt x="16" y="831"/>
                  </a:lnTo>
                  <a:lnTo>
                    <a:pt x="32" y="719"/>
                  </a:lnTo>
                  <a:lnTo>
                    <a:pt x="54" y="607"/>
                  </a:lnTo>
                  <a:lnTo>
                    <a:pt x="72" y="540"/>
                  </a:lnTo>
                  <a:lnTo>
                    <a:pt x="95" y="476"/>
                  </a:lnTo>
                  <a:lnTo>
                    <a:pt x="121" y="417"/>
                  </a:lnTo>
                  <a:lnTo>
                    <a:pt x="152" y="361"/>
                  </a:lnTo>
                  <a:lnTo>
                    <a:pt x="187" y="310"/>
                  </a:lnTo>
                  <a:lnTo>
                    <a:pt x="226" y="263"/>
                  </a:lnTo>
                  <a:lnTo>
                    <a:pt x="269" y="220"/>
                  </a:lnTo>
                  <a:lnTo>
                    <a:pt x="316" y="181"/>
                  </a:lnTo>
                  <a:lnTo>
                    <a:pt x="367" y="148"/>
                  </a:lnTo>
                  <a:lnTo>
                    <a:pt x="423" y="117"/>
                  </a:lnTo>
                  <a:lnTo>
                    <a:pt x="483" y="92"/>
                  </a:lnTo>
                  <a:lnTo>
                    <a:pt x="547" y="70"/>
                  </a:lnTo>
                  <a:lnTo>
                    <a:pt x="615" y="52"/>
                  </a:lnTo>
                  <a:lnTo>
                    <a:pt x="718" y="32"/>
                  </a:lnTo>
                  <a:lnTo>
                    <a:pt x="821" y="17"/>
                  </a:lnTo>
                  <a:lnTo>
                    <a:pt x="925" y="7"/>
                  </a:lnTo>
                  <a:lnTo>
                    <a:pt x="1029" y="1"/>
                  </a:lnTo>
                  <a:lnTo>
                    <a:pt x="1135" y="0"/>
                  </a:lnTo>
                  <a:lnTo>
                    <a:pt x="22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53" name="Freeform 109">
              <a:extLst>
                <a:ext uri="{FF2B5EF4-FFF2-40B4-BE49-F238E27FC236}">
                  <a16:creationId xmlns:a16="http://schemas.microsoft.com/office/drawing/2014/main" id="{2941C886-6D89-2EE4-643C-5F14E3F4D35A}"/>
                </a:ext>
              </a:extLst>
            </p:cNvPr>
            <p:cNvSpPr>
              <a:spLocks noEditPoints="1"/>
            </p:cNvSpPr>
            <p:nvPr/>
          </p:nvSpPr>
          <p:spPr bwMode="auto">
            <a:xfrm>
              <a:off x="5404" y="2544"/>
              <a:ext cx="171" cy="105"/>
            </a:xfrm>
            <a:custGeom>
              <a:avLst/>
              <a:gdLst>
                <a:gd name="T0" fmla="*/ 2049 w 2566"/>
                <a:gd name="T1" fmla="*/ 155 h 1574"/>
                <a:gd name="T2" fmla="*/ 1868 w 2566"/>
                <a:gd name="T3" fmla="*/ 500 h 1574"/>
                <a:gd name="T4" fmla="*/ 1622 w 2566"/>
                <a:gd name="T5" fmla="*/ 791 h 1574"/>
                <a:gd name="T6" fmla="*/ 1483 w 2566"/>
                <a:gd name="T7" fmla="*/ 812 h 1574"/>
                <a:gd name="T8" fmla="*/ 1430 w 2566"/>
                <a:gd name="T9" fmla="*/ 666 h 1574"/>
                <a:gd name="T10" fmla="*/ 1008 w 2566"/>
                <a:gd name="T11" fmla="*/ 150 h 1574"/>
                <a:gd name="T12" fmla="*/ 1078 w 2566"/>
                <a:gd name="T13" fmla="*/ 290 h 1574"/>
                <a:gd name="T14" fmla="*/ 1075 w 2566"/>
                <a:gd name="T15" fmla="*/ 892 h 1574"/>
                <a:gd name="T16" fmla="*/ 971 w 2566"/>
                <a:gd name="T17" fmla="*/ 939 h 1574"/>
                <a:gd name="T18" fmla="*/ 816 w 2566"/>
                <a:gd name="T19" fmla="*/ 821 h 1574"/>
                <a:gd name="T20" fmla="*/ 555 w 2566"/>
                <a:gd name="T21" fmla="*/ 362 h 1574"/>
                <a:gd name="T22" fmla="*/ 465 w 2566"/>
                <a:gd name="T23" fmla="*/ 142 h 1574"/>
                <a:gd name="T24" fmla="*/ 137 w 2566"/>
                <a:gd name="T25" fmla="*/ 123 h 1574"/>
                <a:gd name="T26" fmla="*/ 144 w 2566"/>
                <a:gd name="T27" fmla="*/ 229 h 1574"/>
                <a:gd name="T28" fmla="*/ 377 w 2566"/>
                <a:gd name="T29" fmla="*/ 748 h 1574"/>
                <a:gd name="T30" fmla="*/ 694 w 2566"/>
                <a:gd name="T31" fmla="*/ 1178 h 1574"/>
                <a:gd name="T32" fmla="*/ 1034 w 2566"/>
                <a:gd name="T33" fmla="*/ 1400 h 1574"/>
                <a:gd name="T34" fmla="*/ 1383 w 2566"/>
                <a:gd name="T35" fmla="*/ 1447 h 1574"/>
                <a:gd name="T36" fmla="*/ 1429 w 2566"/>
                <a:gd name="T37" fmla="*/ 1307 h 1574"/>
                <a:gd name="T38" fmla="*/ 1473 w 2566"/>
                <a:gd name="T39" fmla="*/ 1041 h 1574"/>
                <a:gd name="T40" fmla="*/ 1626 w 2566"/>
                <a:gd name="T41" fmla="*/ 1030 h 1574"/>
                <a:gd name="T42" fmla="*/ 1817 w 2566"/>
                <a:gd name="T43" fmla="*/ 1160 h 1574"/>
                <a:gd name="T44" fmla="*/ 2097 w 2566"/>
                <a:gd name="T45" fmla="*/ 1437 h 1574"/>
                <a:gd name="T46" fmla="*/ 2432 w 2566"/>
                <a:gd name="T47" fmla="*/ 1451 h 1574"/>
                <a:gd name="T48" fmla="*/ 2432 w 2566"/>
                <a:gd name="T49" fmla="*/ 1394 h 1574"/>
                <a:gd name="T50" fmla="*/ 2123 w 2566"/>
                <a:gd name="T51" fmla="*/ 1013 h 1574"/>
                <a:gd name="T52" fmla="*/ 2005 w 2566"/>
                <a:gd name="T53" fmla="*/ 845 h 1574"/>
                <a:gd name="T54" fmla="*/ 2091 w 2566"/>
                <a:gd name="T55" fmla="*/ 668 h 1574"/>
                <a:gd name="T56" fmla="*/ 2391 w 2566"/>
                <a:gd name="T57" fmla="*/ 145 h 1574"/>
                <a:gd name="T58" fmla="*/ 443 w 2566"/>
                <a:gd name="T59" fmla="*/ 2 h 1574"/>
                <a:gd name="T60" fmla="*/ 573 w 2566"/>
                <a:gd name="T61" fmla="*/ 85 h 1574"/>
                <a:gd name="T62" fmla="*/ 729 w 2566"/>
                <a:gd name="T63" fmla="*/ 456 h 1574"/>
                <a:gd name="T64" fmla="*/ 927 w 2566"/>
                <a:gd name="T65" fmla="*/ 767 h 1574"/>
                <a:gd name="T66" fmla="*/ 971 w 2566"/>
                <a:gd name="T67" fmla="*/ 399 h 1574"/>
                <a:gd name="T68" fmla="*/ 895 w 2566"/>
                <a:gd name="T69" fmla="*/ 202 h 1574"/>
                <a:gd name="T70" fmla="*/ 883 w 2566"/>
                <a:gd name="T71" fmla="*/ 60 h 1574"/>
                <a:gd name="T72" fmla="*/ 1206 w 2566"/>
                <a:gd name="T73" fmla="*/ 0 h 1574"/>
                <a:gd name="T74" fmla="*/ 1531 w 2566"/>
                <a:gd name="T75" fmla="*/ 60 h 1574"/>
                <a:gd name="T76" fmla="*/ 1553 w 2566"/>
                <a:gd name="T77" fmla="*/ 685 h 1574"/>
                <a:gd name="T78" fmla="*/ 1728 w 2566"/>
                <a:gd name="T79" fmla="*/ 491 h 1574"/>
                <a:gd name="T80" fmla="*/ 1940 w 2566"/>
                <a:gd name="T81" fmla="*/ 94 h 1574"/>
                <a:gd name="T82" fmla="*/ 2084 w 2566"/>
                <a:gd name="T83" fmla="*/ 1 h 1574"/>
                <a:gd name="T84" fmla="*/ 2411 w 2566"/>
                <a:gd name="T85" fmla="*/ 3 h 1574"/>
                <a:gd name="T86" fmla="*/ 2514 w 2566"/>
                <a:gd name="T87" fmla="*/ 89 h 1574"/>
                <a:gd name="T88" fmla="*/ 2438 w 2566"/>
                <a:gd name="T89" fmla="*/ 338 h 1574"/>
                <a:gd name="T90" fmla="*/ 2144 w 2566"/>
                <a:gd name="T91" fmla="*/ 804 h 1574"/>
                <a:gd name="T92" fmla="*/ 2149 w 2566"/>
                <a:gd name="T93" fmla="*/ 867 h 1574"/>
                <a:gd name="T94" fmla="*/ 2493 w 2566"/>
                <a:gd name="T95" fmla="*/ 1260 h 1574"/>
                <a:gd name="T96" fmla="*/ 2566 w 2566"/>
                <a:gd name="T97" fmla="*/ 1441 h 1574"/>
                <a:gd name="T98" fmla="*/ 2488 w 2566"/>
                <a:gd name="T99" fmla="*/ 1561 h 1574"/>
                <a:gd name="T100" fmla="*/ 2065 w 2566"/>
                <a:gd name="T101" fmla="*/ 1561 h 1574"/>
                <a:gd name="T102" fmla="*/ 1860 w 2566"/>
                <a:gd name="T103" fmla="*/ 1373 h 1574"/>
                <a:gd name="T104" fmla="*/ 1598 w 2566"/>
                <a:gd name="T105" fmla="*/ 1151 h 1574"/>
                <a:gd name="T106" fmla="*/ 1553 w 2566"/>
                <a:gd name="T107" fmla="*/ 1302 h 1574"/>
                <a:gd name="T108" fmla="*/ 1514 w 2566"/>
                <a:gd name="T109" fmla="*/ 1523 h 1574"/>
                <a:gd name="T110" fmla="*/ 1278 w 2566"/>
                <a:gd name="T111" fmla="*/ 1571 h 1574"/>
                <a:gd name="T112" fmla="*/ 891 w 2566"/>
                <a:gd name="T113" fmla="*/ 1473 h 1574"/>
                <a:gd name="T114" fmla="*/ 570 w 2566"/>
                <a:gd name="T115" fmla="*/ 1225 h 1574"/>
                <a:gd name="T116" fmla="*/ 185 w 2566"/>
                <a:gd name="T117" fmla="*/ 658 h 1574"/>
                <a:gd name="T118" fmla="*/ 3 w 2566"/>
                <a:gd name="T119" fmla="*/ 157 h 1574"/>
                <a:gd name="T120" fmla="*/ 55 w 2566"/>
                <a:gd name="T121" fmla="*/ 24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66" h="1574">
                  <a:moveTo>
                    <a:pt x="2139" y="120"/>
                  </a:moveTo>
                  <a:lnTo>
                    <a:pt x="2115" y="121"/>
                  </a:lnTo>
                  <a:lnTo>
                    <a:pt x="2095" y="124"/>
                  </a:lnTo>
                  <a:lnTo>
                    <a:pt x="2078" y="130"/>
                  </a:lnTo>
                  <a:lnTo>
                    <a:pt x="2062" y="141"/>
                  </a:lnTo>
                  <a:lnTo>
                    <a:pt x="2049" y="155"/>
                  </a:lnTo>
                  <a:lnTo>
                    <a:pt x="2038" y="171"/>
                  </a:lnTo>
                  <a:lnTo>
                    <a:pt x="2027" y="192"/>
                  </a:lnTo>
                  <a:lnTo>
                    <a:pt x="1991" y="272"/>
                  </a:lnTo>
                  <a:lnTo>
                    <a:pt x="1953" y="350"/>
                  </a:lnTo>
                  <a:lnTo>
                    <a:pt x="1912" y="426"/>
                  </a:lnTo>
                  <a:lnTo>
                    <a:pt x="1868" y="500"/>
                  </a:lnTo>
                  <a:lnTo>
                    <a:pt x="1820" y="572"/>
                  </a:lnTo>
                  <a:lnTo>
                    <a:pt x="1769" y="643"/>
                  </a:lnTo>
                  <a:lnTo>
                    <a:pt x="1714" y="709"/>
                  </a:lnTo>
                  <a:lnTo>
                    <a:pt x="1685" y="739"/>
                  </a:lnTo>
                  <a:lnTo>
                    <a:pt x="1655" y="766"/>
                  </a:lnTo>
                  <a:lnTo>
                    <a:pt x="1622" y="791"/>
                  </a:lnTo>
                  <a:lnTo>
                    <a:pt x="1587" y="813"/>
                  </a:lnTo>
                  <a:lnTo>
                    <a:pt x="1565" y="822"/>
                  </a:lnTo>
                  <a:lnTo>
                    <a:pt x="1543" y="826"/>
                  </a:lnTo>
                  <a:lnTo>
                    <a:pt x="1521" y="826"/>
                  </a:lnTo>
                  <a:lnTo>
                    <a:pt x="1501" y="821"/>
                  </a:lnTo>
                  <a:lnTo>
                    <a:pt x="1483" y="812"/>
                  </a:lnTo>
                  <a:lnTo>
                    <a:pt x="1466" y="797"/>
                  </a:lnTo>
                  <a:lnTo>
                    <a:pt x="1453" y="780"/>
                  </a:lnTo>
                  <a:lnTo>
                    <a:pt x="1443" y="759"/>
                  </a:lnTo>
                  <a:lnTo>
                    <a:pt x="1435" y="735"/>
                  </a:lnTo>
                  <a:lnTo>
                    <a:pt x="1431" y="701"/>
                  </a:lnTo>
                  <a:lnTo>
                    <a:pt x="1430" y="666"/>
                  </a:lnTo>
                  <a:lnTo>
                    <a:pt x="1429" y="181"/>
                  </a:lnTo>
                  <a:lnTo>
                    <a:pt x="1428" y="152"/>
                  </a:lnTo>
                  <a:lnTo>
                    <a:pt x="1426" y="123"/>
                  </a:lnTo>
                  <a:lnTo>
                    <a:pt x="989" y="123"/>
                  </a:lnTo>
                  <a:lnTo>
                    <a:pt x="1000" y="138"/>
                  </a:lnTo>
                  <a:lnTo>
                    <a:pt x="1008" y="150"/>
                  </a:lnTo>
                  <a:lnTo>
                    <a:pt x="1015" y="161"/>
                  </a:lnTo>
                  <a:lnTo>
                    <a:pt x="1028" y="186"/>
                  </a:lnTo>
                  <a:lnTo>
                    <a:pt x="1042" y="211"/>
                  </a:lnTo>
                  <a:lnTo>
                    <a:pt x="1057" y="238"/>
                  </a:lnTo>
                  <a:lnTo>
                    <a:pt x="1069" y="263"/>
                  </a:lnTo>
                  <a:lnTo>
                    <a:pt x="1078" y="290"/>
                  </a:lnTo>
                  <a:lnTo>
                    <a:pt x="1082" y="316"/>
                  </a:lnTo>
                  <a:lnTo>
                    <a:pt x="1089" y="493"/>
                  </a:lnTo>
                  <a:lnTo>
                    <a:pt x="1090" y="671"/>
                  </a:lnTo>
                  <a:lnTo>
                    <a:pt x="1085" y="849"/>
                  </a:lnTo>
                  <a:lnTo>
                    <a:pt x="1082" y="872"/>
                  </a:lnTo>
                  <a:lnTo>
                    <a:pt x="1075" y="892"/>
                  </a:lnTo>
                  <a:lnTo>
                    <a:pt x="1064" y="909"/>
                  </a:lnTo>
                  <a:lnTo>
                    <a:pt x="1050" y="922"/>
                  </a:lnTo>
                  <a:lnTo>
                    <a:pt x="1033" y="933"/>
                  </a:lnTo>
                  <a:lnTo>
                    <a:pt x="1014" y="938"/>
                  </a:lnTo>
                  <a:lnTo>
                    <a:pt x="993" y="941"/>
                  </a:lnTo>
                  <a:lnTo>
                    <a:pt x="971" y="939"/>
                  </a:lnTo>
                  <a:lnTo>
                    <a:pt x="950" y="933"/>
                  </a:lnTo>
                  <a:lnTo>
                    <a:pt x="929" y="922"/>
                  </a:lnTo>
                  <a:lnTo>
                    <a:pt x="898" y="901"/>
                  </a:lnTo>
                  <a:lnTo>
                    <a:pt x="867" y="877"/>
                  </a:lnTo>
                  <a:lnTo>
                    <a:pt x="840" y="851"/>
                  </a:lnTo>
                  <a:lnTo>
                    <a:pt x="816" y="821"/>
                  </a:lnTo>
                  <a:lnTo>
                    <a:pt x="763" y="740"/>
                  </a:lnTo>
                  <a:lnTo>
                    <a:pt x="709" y="656"/>
                  </a:lnTo>
                  <a:lnTo>
                    <a:pt x="659" y="573"/>
                  </a:lnTo>
                  <a:lnTo>
                    <a:pt x="612" y="487"/>
                  </a:lnTo>
                  <a:lnTo>
                    <a:pt x="582" y="426"/>
                  </a:lnTo>
                  <a:lnTo>
                    <a:pt x="555" y="362"/>
                  </a:lnTo>
                  <a:lnTo>
                    <a:pt x="530" y="299"/>
                  </a:lnTo>
                  <a:lnTo>
                    <a:pt x="504" y="235"/>
                  </a:lnTo>
                  <a:lnTo>
                    <a:pt x="478" y="171"/>
                  </a:lnTo>
                  <a:lnTo>
                    <a:pt x="475" y="161"/>
                  </a:lnTo>
                  <a:lnTo>
                    <a:pt x="470" y="151"/>
                  </a:lnTo>
                  <a:lnTo>
                    <a:pt x="465" y="142"/>
                  </a:lnTo>
                  <a:lnTo>
                    <a:pt x="459" y="133"/>
                  </a:lnTo>
                  <a:lnTo>
                    <a:pt x="451" y="127"/>
                  </a:lnTo>
                  <a:lnTo>
                    <a:pt x="441" y="123"/>
                  </a:lnTo>
                  <a:lnTo>
                    <a:pt x="428" y="122"/>
                  </a:lnTo>
                  <a:lnTo>
                    <a:pt x="149" y="121"/>
                  </a:lnTo>
                  <a:lnTo>
                    <a:pt x="137" y="123"/>
                  </a:lnTo>
                  <a:lnTo>
                    <a:pt x="129" y="126"/>
                  </a:lnTo>
                  <a:lnTo>
                    <a:pt x="125" y="133"/>
                  </a:lnTo>
                  <a:lnTo>
                    <a:pt x="124" y="142"/>
                  </a:lnTo>
                  <a:lnTo>
                    <a:pt x="126" y="152"/>
                  </a:lnTo>
                  <a:lnTo>
                    <a:pt x="135" y="191"/>
                  </a:lnTo>
                  <a:lnTo>
                    <a:pt x="144" y="229"/>
                  </a:lnTo>
                  <a:lnTo>
                    <a:pt x="154" y="267"/>
                  </a:lnTo>
                  <a:lnTo>
                    <a:pt x="190" y="369"/>
                  </a:lnTo>
                  <a:lnTo>
                    <a:pt x="230" y="467"/>
                  </a:lnTo>
                  <a:lnTo>
                    <a:pt x="275" y="563"/>
                  </a:lnTo>
                  <a:lnTo>
                    <a:pt x="324" y="656"/>
                  </a:lnTo>
                  <a:lnTo>
                    <a:pt x="377" y="748"/>
                  </a:lnTo>
                  <a:lnTo>
                    <a:pt x="433" y="839"/>
                  </a:lnTo>
                  <a:lnTo>
                    <a:pt x="492" y="928"/>
                  </a:lnTo>
                  <a:lnTo>
                    <a:pt x="553" y="1015"/>
                  </a:lnTo>
                  <a:lnTo>
                    <a:pt x="597" y="1072"/>
                  </a:lnTo>
                  <a:lnTo>
                    <a:pt x="645" y="1127"/>
                  </a:lnTo>
                  <a:lnTo>
                    <a:pt x="694" y="1178"/>
                  </a:lnTo>
                  <a:lnTo>
                    <a:pt x="747" y="1227"/>
                  </a:lnTo>
                  <a:lnTo>
                    <a:pt x="803" y="1271"/>
                  </a:lnTo>
                  <a:lnTo>
                    <a:pt x="862" y="1312"/>
                  </a:lnTo>
                  <a:lnTo>
                    <a:pt x="925" y="1349"/>
                  </a:lnTo>
                  <a:lnTo>
                    <a:pt x="979" y="1377"/>
                  </a:lnTo>
                  <a:lnTo>
                    <a:pt x="1034" y="1400"/>
                  </a:lnTo>
                  <a:lnTo>
                    <a:pt x="1090" y="1420"/>
                  </a:lnTo>
                  <a:lnTo>
                    <a:pt x="1145" y="1435"/>
                  </a:lnTo>
                  <a:lnTo>
                    <a:pt x="1203" y="1445"/>
                  </a:lnTo>
                  <a:lnTo>
                    <a:pt x="1263" y="1452"/>
                  </a:lnTo>
                  <a:lnTo>
                    <a:pt x="1323" y="1452"/>
                  </a:lnTo>
                  <a:lnTo>
                    <a:pt x="1383" y="1447"/>
                  </a:lnTo>
                  <a:lnTo>
                    <a:pt x="1402" y="1443"/>
                  </a:lnTo>
                  <a:lnTo>
                    <a:pt x="1414" y="1437"/>
                  </a:lnTo>
                  <a:lnTo>
                    <a:pt x="1424" y="1426"/>
                  </a:lnTo>
                  <a:lnTo>
                    <a:pt x="1429" y="1412"/>
                  </a:lnTo>
                  <a:lnTo>
                    <a:pt x="1430" y="1393"/>
                  </a:lnTo>
                  <a:lnTo>
                    <a:pt x="1429" y="1307"/>
                  </a:lnTo>
                  <a:lnTo>
                    <a:pt x="1429" y="1222"/>
                  </a:lnTo>
                  <a:lnTo>
                    <a:pt x="1433" y="1137"/>
                  </a:lnTo>
                  <a:lnTo>
                    <a:pt x="1438" y="1107"/>
                  </a:lnTo>
                  <a:lnTo>
                    <a:pt x="1446" y="1081"/>
                  </a:lnTo>
                  <a:lnTo>
                    <a:pt x="1458" y="1059"/>
                  </a:lnTo>
                  <a:lnTo>
                    <a:pt x="1473" y="1041"/>
                  </a:lnTo>
                  <a:lnTo>
                    <a:pt x="1492" y="1029"/>
                  </a:lnTo>
                  <a:lnTo>
                    <a:pt x="1515" y="1019"/>
                  </a:lnTo>
                  <a:lnTo>
                    <a:pt x="1539" y="1015"/>
                  </a:lnTo>
                  <a:lnTo>
                    <a:pt x="1567" y="1016"/>
                  </a:lnTo>
                  <a:lnTo>
                    <a:pt x="1597" y="1021"/>
                  </a:lnTo>
                  <a:lnTo>
                    <a:pt x="1626" y="1030"/>
                  </a:lnTo>
                  <a:lnTo>
                    <a:pt x="1655" y="1041"/>
                  </a:lnTo>
                  <a:lnTo>
                    <a:pt x="1681" y="1056"/>
                  </a:lnTo>
                  <a:lnTo>
                    <a:pt x="1717" y="1080"/>
                  </a:lnTo>
                  <a:lnTo>
                    <a:pt x="1752" y="1105"/>
                  </a:lnTo>
                  <a:lnTo>
                    <a:pt x="1786" y="1131"/>
                  </a:lnTo>
                  <a:lnTo>
                    <a:pt x="1817" y="1160"/>
                  </a:lnTo>
                  <a:lnTo>
                    <a:pt x="1895" y="1239"/>
                  </a:lnTo>
                  <a:lnTo>
                    <a:pt x="1972" y="1318"/>
                  </a:lnTo>
                  <a:lnTo>
                    <a:pt x="2049" y="1397"/>
                  </a:lnTo>
                  <a:lnTo>
                    <a:pt x="2064" y="1412"/>
                  </a:lnTo>
                  <a:lnTo>
                    <a:pt x="2080" y="1425"/>
                  </a:lnTo>
                  <a:lnTo>
                    <a:pt x="2097" y="1437"/>
                  </a:lnTo>
                  <a:lnTo>
                    <a:pt x="2114" y="1445"/>
                  </a:lnTo>
                  <a:lnTo>
                    <a:pt x="2130" y="1450"/>
                  </a:lnTo>
                  <a:lnTo>
                    <a:pt x="2226" y="1453"/>
                  </a:lnTo>
                  <a:lnTo>
                    <a:pt x="2323" y="1453"/>
                  </a:lnTo>
                  <a:lnTo>
                    <a:pt x="2420" y="1452"/>
                  </a:lnTo>
                  <a:lnTo>
                    <a:pt x="2432" y="1451"/>
                  </a:lnTo>
                  <a:lnTo>
                    <a:pt x="2439" y="1446"/>
                  </a:lnTo>
                  <a:lnTo>
                    <a:pt x="2444" y="1440"/>
                  </a:lnTo>
                  <a:lnTo>
                    <a:pt x="2446" y="1433"/>
                  </a:lnTo>
                  <a:lnTo>
                    <a:pt x="2445" y="1424"/>
                  </a:lnTo>
                  <a:lnTo>
                    <a:pt x="2442" y="1415"/>
                  </a:lnTo>
                  <a:lnTo>
                    <a:pt x="2432" y="1394"/>
                  </a:lnTo>
                  <a:lnTo>
                    <a:pt x="2421" y="1371"/>
                  </a:lnTo>
                  <a:lnTo>
                    <a:pt x="2410" y="1351"/>
                  </a:lnTo>
                  <a:lnTo>
                    <a:pt x="2396" y="1331"/>
                  </a:lnTo>
                  <a:lnTo>
                    <a:pt x="2279" y="1191"/>
                  </a:lnTo>
                  <a:lnTo>
                    <a:pt x="2160" y="1052"/>
                  </a:lnTo>
                  <a:lnTo>
                    <a:pt x="2123" y="1013"/>
                  </a:lnTo>
                  <a:lnTo>
                    <a:pt x="2085" y="975"/>
                  </a:lnTo>
                  <a:lnTo>
                    <a:pt x="2048" y="936"/>
                  </a:lnTo>
                  <a:lnTo>
                    <a:pt x="2030" y="913"/>
                  </a:lnTo>
                  <a:lnTo>
                    <a:pt x="2017" y="890"/>
                  </a:lnTo>
                  <a:lnTo>
                    <a:pt x="2008" y="867"/>
                  </a:lnTo>
                  <a:lnTo>
                    <a:pt x="2005" y="845"/>
                  </a:lnTo>
                  <a:lnTo>
                    <a:pt x="2006" y="822"/>
                  </a:lnTo>
                  <a:lnTo>
                    <a:pt x="2011" y="799"/>
                  </a:lnTo>
                  <a:lnTo>
                    <a:pt x="2022" y="775"/>
                  </a:lnTo>
                  <a:lnTo>
                    <a:pt x="2037" y="748"/>
                  </a:lnTo>
                  <a:lnTo>
                    <a:pt x="2063" y="708"/>
                  </a:lnTo>
                  <a:lnTo>
                    <a:pt x="2091" y="668"/>
                  </a:lnTo>
                  <a:lnTo>
                    <a:pt x="2118" y="628"/>
                  </a:lnTo>
                  <a:lnTo>
                    <a:pt x="2243" y="419"/>
                  </a:lnTo>
                  <a:lnTo>
                    <a:pt x="2368" y="209"/>
                  </a:lnTo>
                  <a:lnTo>
                    <a:pt x="2377" y="189"/>
                  </a:lnTo>
                  <a:lnTo>
                    <a:pt x="2385" y="168"/>
                  </a:lnTo>
                  <a:lnTo>
                    <a:pt x="2391" y="145"/>
                  </a:lnTo>
                  <a:lnTo>
                    <a:pt x="2399" y="121"/>
                  </a:lnTo>
                  <a:lnTo>
                    <a:pt x="2309" y="122"/>
                  </a:lnTo>
                  <a:lnTo>
                    <a:pt x="2222" y="123"/>
                  </a:lnTo>
                  <a:lnTo>
                    <a:pt x="2139" y="120"/>
                  </a:lnTo>
                  <a:close/>
                  <a:moveTo>
                    <a:pt x="286" y="0"/>
                  </a:moveTo>
                  <a:lnTo>
                    <a:pt x="443" y="2"/>
                  </a:lnTo>
                  <a:lnTo>
                    <a:pt x="472" y="5"/>
                  </a:lnTo>
                  <a:lnTo>
                    <a:pt x="498" y="12"/>
                  </a:lnTo>
                  <a:lnTo>
                    <a:pt x="520" y="25"/>
                  </a:lnTo>
                  <a:lnTo>
                    <a:pt x="540" y="42"/>
                  </a:lnTo>
                  <a:lnTo>
                    <a:pt x="558" y="62"/>
                  </a:lnTo>
                  <a:lnTo>
                    <a:pt x="573" y="85"/>
                  </a:lnTo>
                  <a:lnTo>
                    <a:pt x="584" y="111"/>
                  </a:lnTo>
                  <a:lnTo>
                    <a:pt x="611" y="178"/>
                  </a:lnTo>
                  <a:lnTo>
                    <a:pt x="635" y="244"/>
                  </a:lnTo>
                  <a:lnTo>
                    <a:pt x="663" y="310"/>
                  </a:lnTo>
                  <a:lnTo>
                    <a:pt x="694" y="383"/>
                  </a:lnTo>
                  <a:lnTo>
                    <a:pt x="729" y="456"/>
                  </a:lnTo>
                  <a:lnTo>
                    <a:pt x="766" y="527"/>
                  </a:lnTo>
                  <a:lnTo>
                    <a:pt x="806" y="596"/>
                  </a:lnTo>
                  <a:lnTo>
                    <a:pt x="848" y="664"/>
                  </a:lnTo>
                  <a:lnTo>
                    <a:pt x="896" y="729"/>
                  </a:lnTo>
                  <a:lnTo>
                    <a:pt x="910" y="748"/>
                  </a:lnTo>
                  <a:lnTo>
                    <a:pt x="927" y="767"/>
                  </a:lnTo>
                  <a:lnTo>
                    <a:pt x="946" y="788"/>
                  </a:lnTo>
                  <a:lnTo>
                    <a:pt x="967" y="812"/>
                  </a:lnTo>
                  <a:lnTo>
                    <a:pt x="968" y="793"/>
                  </a:lnTo>
                  <a:lnTo>
                    <a:pt x="970" y="778"/>
                  </a:lnTo>
                  <a:lnTo>
                    <a:pt x="970" y="766"/>
                  </a:lnTo>
                  <a:lnTo>
                    <a:pt x="971" y="399"/>
                  </a:lnTo>
                  <a:lnTo>
                    <a:pt x="969" y="360"/>
                  </a:lnTo>
                  <a:lnTo>
                    <a:pt x="962" y="323"/>
                  </a:lnTo>
                  <a:lnTo>
                    <a:pt x="950" y="288"/>
                  </a:lnTo>
                  <a:lnTo>
                    <a:pt x="934" y="255"/>
                  </a:lnTo>
                  <a:lnTo>
                    <a:pt x="910" y="223"/>
                  </a:lnTo>
                  <a:lnTo>
                    <a:pt x="895" y="202"/>
                  </a:lnTo>
                  <a:lnTo>
                    <a:pt x="881" y="179"/>
                  </a:lnTo>
                  <a:lnTo>
                    <a:pt x="871" y="155"/>
                  </a:lnTo>
                  <a:lnTo>
                    <a:pt x="866" y="129"/>
                  </a:lnTo>
                  <a:lnTo>
                    <a:pt x="867" y="105"/>
                  </a:lnTo>
                  <a:lnTo>
                    <a:pt x="872" y="82"/>
                  </a:lnTo>
                  <a:lnTo>
                    <a:pt x="883" y="60"/>
                  </a:lnTo>
                  <a:lnTo>
                    <a:pt x="897" y="41"/>
                  </a:lnTo>
                  <a:lnTo>
                    <a:pt x="913" y="25"/>
                  </a:lnTo>
                  <a:lnTo>
                    <a:pt x="935" y="12"/>
                  </a:lnTo>
                  <a:lnTo>
                    <a:pt x="958" y="5"/>
                  </a:lnTo>
                  <a:lnTo>
                    <a:pt x="982" y="2"/>
                  </a:lnTo>
                  <a:lnTo>
                    <a:pt x="1206" y="0"/>
                  </a:lnTo>
                  <a:lnTo>
                    <a:pt x="1429" y="1"/>
                  </a:lnTo>
                  <a:lnTo>
                    <a:pt x="1456" y="4"/>
                  </a:lnTo>
                  <a:lnTo>
                    <a:pt x="1480" y="11"/>
                  </a:lnTo>
                  <a:lnTo>
                    <a:pt x="1500" y="24"/>
                  </a:lnTo>
                  <a:lnTo>
                    <a:pt x="1517" y="40"/>
                  </a:lnTo>
                  <a:lnTo>
                    <a:pt x="1531" y="60"/>
                  </a:lnTo>
                  <a:lnTo>
                    <a:pt x="1541" y="83"/>
                  </a:lnTo>
                  <a:lnTo>
                    <a:pt x="1547" y="109"/>
                  </a:lnTo>
                  <a:lnTo>
                    <a:pt x="1551" y="147"/>
                  </a:lnTo>
                  <a:lnTo>
                    <a:pt x="1553" y="186"/>
                  </a:lnTo>
                  <a:lnTo>
                    <a:pt x="1553" y="644"/>
                  </a:lnTo>
                  <a:lnTo>
                    <a:pt x="1553" y="685"/>
                  </a:lnTo>
                  <a:lnTo>
                    <a:pt x="1561" y="690"/>
                  </a:lnTo>
                  <a:lnTo>
                    <a:pt x="1583" y="668"/>
                  </a:lnTo>
                  <a:lnTo>
                    <a:pt x="1606" y="647"/>
                  </a:lnTo>
                  <a:lnTo>
                    <a:pt x="1626" y="625"/>
                  </a:lnTo>
                  <a:lnTo>
                    <a:pt x="1679" y="559"/>
                  </a:lnTo>
                  <a:lnTo>
                    <a:pt x="1728" y="491"/>
                  </a:lnTo>
                  <a:lnTo>
                    <a:pt x="1773" y="421"/>
                  </a:lnTo>
                  <a:lnTo>
                    <a:pt x="1814" y="350"/>
                  </a:lnTo>
                  <a:lnTo>
                    <a:pt x="1853" y="276"/>
                  </a:lnTo>
                  <a:lnTo>
                    <a:pt x="1890" y="201"/>
                  </a:lnTo>
                  <a:lnTo>
                    <a:pt x="1924" y="125"/>
                  </a:lnTo>
                  <a:lnTo>
                    <a:pt x="1940" y="94"/>
                  </a:lnTo>
                  <a:lnTo>
                    <a:pt x="1957" y="68"/>
                  </a:lnTo>
                  <a:lnTo>
                    <a:pt x="1978" y="46"/>
                  </a:lnTo>
                  <a:lnTo>
                    <a:pt x="2000" y="28"/>
                  </a:lnTo>
                  <a:lnTo>
                    <a:pt x="2025" y="15"/>
                  </a:lnTo>
                  <a:lnTo>
                    <a:pt x="2053" y="6"/>
                  </a:lnTo>
                  <a:lnTo>
                    <a:pt x="2084" y="1"/>
                  </a:lnTo>
                  <a:lnTo>
                    <a:pt x="2118" y="0"/>
                  </a:lnTo>
                  <a:lnTo>
                    <a:pt x="2148" y="1"/>
                  </a:lnTo>
                  <a:lnTo>
                    <a:pt x="2179" y="0"/>
                  </a:lnTo>
                  <a:lnTo>
                    <a:pt x="2280" y="0"/>
                  </a:lnTo>
                  <a:lnTo>
                    <a:pt x="2381" y="1"/>
                  </a:lnTo>
                  <a:lnTo>
                    <a:pt x="2411" y="3"/>
                  </a:lnTo>
                  <a:lnTo>
                    <a:pt x="2437" y="9"/>
                  </a:lnTo>
                  <a:lnTo>
                    <a:pt x="2459" y="20"/>
                  </a:lnTo>
                  <a:lnTo>
                    <a:pt x="2479" y="32"/>
                  </a:lnTo>
                  <a:lnTo>
                    <a:pt x="2495" y="48"/>
                  </a:lnTo>
                  <a:lnTo>
                    <a:pt x="2507" y="67"/>
                  </a:lnTo>
                  <a:lnTo>
                    <a:pt x="2514" y="89"/>
                  </a:lnTo>
                  <a:lnTo>
                    <a:pt x="2517" y="113"/>
                  </a:lnTo>
                  <a:lnTo>
                    <a:pt x="2516" y="140"/>
                  </a:lnTo>
                  <a:lnTo>
                    <a:pt x="2510" y="167"/>
                  </a:lnTo>
                  <a:lnTo>
                    <a:pt x="2489" y="225"/>
                  </a:lnTo>
                  <a:lnTo>
                    <a:pt x="2466" y="283"/>
                  </a:lnTo>
                  <a:lnTo>
                    <a:pt x="2438" y="338"/>
                  </a:lnTo>
                  <a:lnTo>
                    <a:pt x="2409" y="393"/>
                  </a:lnTo>
                  <a:lnTo>
                    <a:pt x="2348" y="492"/>
                  </a:lnTo>
                  <a:lnTo>
                    <a:pt x="2284" y="591"/>
                  </a:lnTo>
                  <a:lnTo>
                    <a:pt x="2220" y="689"/>
                  </a:lnTo>
                  <a:lnTo>
                    <a:pt x="2156" y="787"/>
                  </a:lnTo>
                  <a:lnTo>
                    <a:pt x="2144" y="804"/>
                  </a:lnTo>
                  <a:lnTo>
                    <a:pt x="2137" y="818"/>
                  </a:lnTo>
                  <a:lnTo>
                    <a:pt x="2133" y="828"/>
                  </a:lnTo>
                  <a:lnTo>
                    <a:pt x="2131" y="837"/>
                  </a:lnTo>
                  <a:lnTo>
                    <a:pt x="2134" y="846"/>
                  </a:lnTo>
                  <a:lnTo>
                    <a:pt x="2140" y="856"/>
                  </a:lnTo>
                  <a:lnTo>
                    <a:pt x="2149" y="867"/>
                  </a:lnTo>
                  <a:lnTo>
                    <a:pt x="2163" y="883"/>
                  </a:lnTo>
                  <a:lnTo>
                    <a:pt x="2256" y="984"/>
                  </a:lnTo>
                  <a:lnTo>
                    <a:pt x="2349" y="1086"/>
                  </a:lnTo>
                  <a:lnTo>
                    <a:pt x="2440" y="1188"/>
                  </a:lnTo>
                  <a:lnTo>
                    <a:pt x="2468" y="1223"/>
                  </a:lnTo>
                  <a:lnTo>
                    <a:pt x="2493" y="1260"/>
                  </a:lnTo>
                  <a:lnTo>
                    <a:pt x="2516" y="1299"/>
                  </a:lnTo>
                  <a:lnTo>
                    <a:pt x="2540" y="1337"/>
                  </a:lnTo>
                  <a:lnTo>
                    <a:pt x="2551" y="1361"/>
                  </a:lnTo>
                  <a:lnTo>
                    <a:pt x="2560" y="1386"/>
                  </a:lnTo>
                  <a:lnTo>
                    <a:pt x="2565" y="1413"/>
                  </a:lnTo>
                  <a:lnTo>
                    <a:pt x="2566" y="1441"/>
                  </a:lnTo>
                  <a:lnTo>
                    <a:pt x="2563" y="1468"/>
                  </a:lnTo>
                  <a:lnTo>
                    <a:pt x="2556" y="1494"/>
                  </a:lnTo>
                  <a:lnTo>
                    <a:pt x="2545" y="1515"/>
                  </a:lnTo>
                  <a:lnTo>
                    <a:pt x="2530" y="1534"/>
                  </a:lnTo>
                  <a:lnTo>
                    <a:pt x="2511" y="1550"/>
                  </a:lnTo>
                  <a:lnTo>
                    <a:pt x="2488" y="1561"/>
                  </a:lnTo>
                  <a:lnTo>
                    <a:pt x="2463" y="1569"/>
                  </a:lnTo>
                  <a:lnTo>
                    <a:pt x="2433" y="1572"/>
                  </a:lnTo>
                  <a:lnTo>
                    <a:pt x="2275" y="1574"/>
                  </a:lnTo>
                  <a:lnTo>
                    <a:pt x="2117" y="1572"/>
                  </a:lnTo>
                  <a:lnTo>
                    <a:pt x="2090" y="1569"/>
                  </a:lnTo>
                  <a:lnTo>
                    <a:pt x="2065" y="1561"/>
                  </a:lnTo>
                  <a:lnTo>
                    <a:pt x="2042" y="1551"/>
                  </a:lnTo>
                  <a:lnTo>
                    <a:pt x="2020" y="1536"/>
                  </a:lnTo>
                  <a:lnTo>
                    <a:pt x="2000" y="1520"/>
                  </a:lnTo>
                  <a:lnTo>
                    <a:pt x="1981" y="1501"/>
                  </a:lnTo>
                  <a:lnTo>
                    <a:pt x="1921" y="1437"/>
                  </a:lnTo>
                  <a:lnTo>
                    <a:pt x="1860" y="1373"/>
                  </a:lnTo>
                  <a:lnTo>
                    <a:pt x="1799" y="1310"/>
                  </a:lnTo>
                  <a:lnTo>
                    <a:pt x="1746" y="1262"/>
                  </a:lnTo>
                  <a:lnTo>
                    <a:pt x="1690" y="1215"/>
                  </a:lnTo>
                  <a:lnTo>
                    <a:pt x="1633" y="1170"/>
                  </a:lnTo>
                  <a:lnTo>
                    <a:pt x="1617" y="1160"/>
                  </a:lnTo>
                  <a:lnTo>
                    <a:pt x="1598" y="1151"/>
                  </a:lnTo>
                  <a:lnTo>
                    <a:pt x="1577" y="1142"/>
                  </a:lnTo>
                  <a:lnTo>
                    <a:pt x="1553" y="1131"/>
                  </a:lnTo>
                  <a:lnTo>
                    <a:pt x="1553" y="1170"/>
                  </a:lnTo>
                  <a:lnTo>
                    <a:pt x="1553" y="1205"/>
                  </a:lnTo>
                  <a:lnTo>
                    <a:pt x="1553" y="1236"/>
                  </a:lnTo>
                  <a:lnTo>
                    <a:pt x="1553" y="1302"/>
                  </a:lnTo>
                  <a:lnTo>
                    <a:pt x="1551" y="1366"/>
                  </a:lnTo>
                  <a:lnTo>
                    <a:pt x="1549" y="1432"/>
                  </a:lnTo>
                  <a:lnTo>
                    <a:pt x="1546" y="1459"/>
                  </a:lnTo>
                  <a:lnTo>
                    <a:pt x="1539" y="1483"/>
                  </a:lnTo>
                  <a:lnTo>
                    <a:pt x="1528" y="1505"/>
                  </a:lnTo>
                  <a:lnTo>
                    <a:pt x="1514" y="1523"/>
                  </a:lnTo>
                  <a:lnTo>
                    <a:pt x="1495" y="1538"/>
                  </a:lnTo>
                  <a:lnTo>
                    <a:pt x="1472" y="1549"/>
                  </a:lnTo>
                  <a:lnTo>
                    <a:pt x="1446" y="1556"/>
                  </a:lnTo>
                  <a:lnTo>
                    <a:pt x="1390" y="1563"/>
                  </a:lnTo>
                  <a:lnTo>
                    <a:pt x="1334" y="1570"/>
                  </a:lnTo>
                  <a:lnTo>
                    <a:pt x="1278" y="1571"/>
                  </a:lnTo>
                  <a:lnTo>
                    <a:pt x="1222" y="1569"/>
                  </a:lnTo>
                  <a:lnTo>
                    <a:pt x="1152" y="1558"/>
                  </a:lnTo>
                  <a:lnTo>
                    <a:pt x="1083" y="1543"/>
                  </a:lnTo>
                  <a:lnTo>
                    <a:pt x="1017" y="1524"/>
                  </a:lnTo>
                  <a:lnTo>
                    <a:pt x="953" y="1501"/>
                  </a:lnTo>
                  <a:lnTo>
                    <a:pt x="891" y="1473"/>
                  </a:lnTo>
                  <a:lnTo>
                    <a:pt x="832" y="1441"/>
                  </a:lnTo>
                  <a:lnTo>
                    <a:pt x="775" y="1405"/>
                  </a:lnTo>
                  <a:lnTo>
                    <a:pt x="722" y="1365"/>
                  </a:lnTo>
                  <a:lnTo>
                    <a:pt x="669" y="1322"/>
                  </a:lnTo>
                  <a:lnTo>
                    <a:pt x="618" y="1274"/>
                  </a:lnTo>
                  <a:lnTo>
                    <a:pt x="570" y="1225"/>
                  </a:lnTo>
                  <a:lnTo>
                    <a:pt x="524" y="1171"/>
                  </a:lnTo>
                  <a:lnTo>
                    <a:pt x="446" y="1074"/>
                  </a:lnTo>
                  <a:lnTo>
                    <a:pt x="375" y="974"/>
                  </a:lnTo>
                  <a:lnTo>
                    <a:pt x="306" y="872"/>
                  </a:lnTo>
                  <a:lnTo>
                    <a:pt x="244" y="766"/>
                  </a:lnTo>
                  <a:lnTo>
                    <a:pt x="185" y="658"/>
                  </a:lnTo>
                  <a:lnTo>
                    <a:pt x="132" y="546"/>
                  </a:lnTo>
                  <a:lnTo>
                    <a:pt x="84" y="432"/>
                  </a:lnTo>
                  <a:lnTo>
                    <a:pt x="41" y="316"/>
                  </a:lnTo>
                  <a:lnTo>
                    <a:pt x="26" y="263"/>
                  </a:lnTo>
                  <a:lnTo>
                    <a:pt x="13" y="210"/>
                  </a:lnTo>
                  <a:lnTo>
                    <a:pt x="3" y="157"/>
                  </a:lnTo>
                  <a:lnTo>
                    <a:pt x="0" y="128"/>
                  </a:lnTo>
                  <a:lnTo>
                    <a:pt x="3" y="102"/>
                  </a:lnTo>
                  <a:lnTo>
                    <a:pt x="10" y="79"/>
                  </a:lnTo>
                  <a:lnTo>
                    <a:pt x="21" y="56"/>
                  </a:lnTo>
                  <a:lnTo>
                    <a:pt x="36" y="39"/>
                  </a:lnTo>
                  <a:lnTo>
                    <a:pt x="55" y="24"/>
                  </a:lnTo>
                  <a:lnTo>
                    <a:pt x="76" y="12"/>
                  </a:lnTo>
                  <a:lnTo>
                    <a:pt x="101" y="5"/>
                  </a:lnTo>
                  <a:lnTo>
                    <a:pt x="130" y="2"/>
                  </a:lnTo>
                  <a:lnTo>
                    <a:pt x="2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654" name="Freeform 114">
            <a:extLst>
              <a:ext uri="{FF2B5EF4-FFF2-40B4-BE49-F238E27FC236}">
                <a16:creationId xmlns:a16="http://schemas.microsoft.com/office/drawing/2014/main" id="{570D982A-2E90-DDF8-2C2F-736BAEBF990C}"/>
              </a:ext>
            </a:extLst>
          </p:cNvPr>
          <p:cNvSpPr>
            <a:spLocks noEditPoints="1"/>
          </p:cNvSpPr>
          <p:nvPr/>
        </p:nvSpPr>
        <p:spPr bwMode="auto">
          <a:xfrm>
            <a:off x="10557737" y="5241397"/>
            <a:ext cx="346455" cy="346455"/>
          </a:xfrm>
          <a:custGeom>
            <a:avLst/>
            <a:gdLst>
              <a:gd name="T0" fmla="*/ 485 w 3424"/>
              <a:gd name="T1" fmla="*/ 948 h 3423"/>
              <a:gd name="T2" fmla="*/ 431 w 3424"/>
              <a:gd name="T3" fmla="*/ 1052 h 3423"/>
              <a:gd name="T4" fmla="*/ 515 w 3424"/>
              <a:gd name="T5" fmla="*/ 1357 h 3423"/>
              <a:gd name="T6" fmla="*/ 805 w 3424"/>
              <a:gd name="T7" fmla="*/ 1899 h 3423"/>
              <a:gd name="T8" fmla="*/ 1100 w 3424"/>
              <a:gd name="T9" fmla="*/ 2246 h 3423"/>
              <a:gd name="T10" fmla="*/ 1384 w 3424"/>
              <a:gd name="T11" fmla="*/ 2425 h 3423"/>
              <a:gd name="T12" fmla="*/ 1708 w 3424"/>
              <a:gd name="T13" fmla="*/ 2496 h 3423"/>
              <a:gd name="T14" fmla="*/ 1926 w 3424"/>
              <a:gd name="T15" fmla="*/ 2462 h 3423"/>
              <a:gd name="T16" fmla="*/ 1980 w 3424"/>
              <a:gd name="T17" fmla="*/ 2356 h 3423"/>
              <a:gd name="T18" fmla="*/ 1983 w 3424"/>
              <a:gd name="T19" fmla="*/ 2095 h 3423"/>
              <a:gd name="T20" fmla="*/ 2064 w 3424"/>
              <a:gd name="T21" fmla="*/ 2095 h 3423"/>
              <a:gd name="T22" fmla="*/ 2352 w 3424"/>
              <a:gd name="T23" fmla="*/ 2362 h 3423"/>
              <a:gd name="T24" fmla="*/ 2496 w 3424"/>
              <a:gd name="T25" fmla="*/ 2487 h 3423"/>
              <a:gd name="T26" fmla="*/ 2893 w 3424"/>
              <a:gd name="T27" fmla="*/ 2493 h 3423"/>
              <a:gd name="T28" fmla="*/ 2986 w 3424"/>
              <a:gd name="T29" fmla="*/ 2418 h 3423"/>
              <a:gd name="T30" fmla="*/ 2982 w 3424"/>
              <a:gd name="T31" fmla="*/ 2285 h 3423"/>
              <a:gd name="T32" fmla="*/ 2870 w 3424"/>
              <a:gd name="T33" fmla="*/ 2113 h 3423"/>
              <a:gd name="T34" fmla="*/ 2570 w 3424"/>
              <a:gd name="T35" fmla="*/ 1780 h 3423"/>
              <a:gd name="T36" fmla="*/ 2575 w 3424"/>
              <a:gd name="T37" fmla="*/ 1728 h 3423"/>
              <a:gd name="T38" fmla="*/ 2840 w 3424"/>
              <a:gd name="T39" fmla="*/ 1317 h 3423"/>
              <a:gd name="T40" fmla="*/ 2946 w 3424"/>
              <a:gd name="T41" fmla="*/ 1064 h 3423"/>
              <a:gd name="T42" fmla="*/ 2911 w 3424"/>
              <a:gd name="T43" fmla="*/ 956 h 3423"/>
              <a:gd name="T44" fmla="*/ 2710 w 3424"/>
              <a:gd name="T45" fmla="*/ 925 h 3423"/>
              <a:gd name="T46" fmla="*/ 2483 w 3424"/>
              <a:gd name="T47" fmla="*/ 930 h 3423"/>
              <a:gd name="T48" fmla="*/ 2370 w 3424"/>
              <a:gd name="T49" fmla="*/ 1019 h 3423"/>
              <a:gd name="T50" fmla="*/ 2203 w 3424"/>
              <a:gd name="T51" fmla="*/ 1346 h 3423"/>
              <a:gd name="T52" fmla="*/ 2014 w 3424"/>
              <a:gd name="T53" fmla="*/ 1593 h 3423"/>
              <a:gd name="T54" fmla="*/ 1981 w 3424"/>
              <a:gd name="T55" fmla="*/ 1072 h 3423"/>
              <a:gd name="T56" fmla="*/ 1931 w 3424"/>
              <a:gd name="T57" fmla="*/ 948 h 3423"/>
              <a:gd name="T58" fmla="*/ 1413 w 3424"/>
              <a:gd name="T59" fmla="*/ 926 h 3423"/>
              <a:gd name="T60" fmla="*/ 1314 w 3424"/>
              <a:gd name="T61" fmla="*/ 985 h 3423"/>
              <a:gd name="T62" fmla="*/ 1311 w 3424"/>
              <a:gd name="T63" fmla="*/ 1103 h 3423"/>
              <a:gd name="T64" fmla="*/ 1393 w 3424"/>
              <a:gd name="T65" fmla="*/ 1247 h 3423"/>
              <a:gd name="T66" fmla="*/ 1399 w 3424"/>
              <a:gd name="T67" fmla="*/ 1717 h 3423"/>
              <a:gd name="T68" fmla="*/ 1326 w 3424"/>
              <a:gd name="T69" fmla="*/ 1653 h 3423"/>
              <a:gd name="T70" fmla="*/ 1125 w 3424"/>
              <a:gd name="T71" fmla="*/ 1308 h 3423"/>
              <a:gd name="T72" fmla="*/ 1003 w 3424"/>
              <a:gd name="T73" fmla="*/ 1009 h 3423"/>
              <a:gd name="T74" fmla="*/ 903 w 3424"/>
              <a:gd name="T75" fmla="*/ 929 h 3423"/>
              <a:gd name="T76" fmla="*/ 2434 w 3424"/>
              <a:gd name="T77" fmla="*/ 3 h 3423"/>
              <a:gd name="T78" fmla="*/ 2911 w 3424"/>
              <a:gd name="T79" fmla="*/ 64 h 3423"/>
              <a:gd name="T80" fmla="*/ 3176 w 3424"/>
              <a:gd name="T81" fmla="*/ 205 h 3423"/>
              <a:gd name="T82" fmla="*/ 3339 w 3424"/>
              <a:gd name="T83" fmla="*/ 449 h 3423"/>
              <a:gd name="T84" fmla="*/ 3416 w 3424"/>
              <a:gd name="T85" fmla="*/ 885 h 3423"/>
              <a:gd name="T86" fmla="*/ 3420 w 3424"/>
              <a:gd name="T87" fmla="*/ 2441 h 3423"/>
              <a:gd name="T88" fmla="*/ 3351 w 3424"/>
              <a:gd name="T89" fmla="*/ 2934 h 3423"/>
              <a:gd name="T90" fmla="*/ 3208 w 3424"/>
              <a:gd name="T91" fmla="*/ 3187 h 3423"/>
              <a:gd name="T92" fmla="*/ 2970 w 3424"/>
              <a:gd name="T93" fmla="*/ 3340 h 3423"/>
              <a:gd name="T94" fmla="*/ 2556 w 3424"/>
              <a:gd name="T95" fmla="*/ 3414 h 3423"/>
              <a:gd name="T96" fmla="*/ 1713 w 3424"/>
              <a:gd name="T97" fmla="*/ 3423 h 3423"/>
              <a:gd name="T98" fmla="*/ 807 w 3424"/>
              <a:gd name="T99" fmla="*/ 3410 h 3423"/>
              <a:gd name="T100" fmla="*/ 423 w 3424"/>
              <a:gd name="T101" fmla="*/ 3327 h 3423"/>
              <a:gd name="T102" fmla="*/ 204 w 3424"/>
              <a:gd name="T103" fmla="*/ 3174 h 3423"/>
              <a:gd name="T104" fmla="*/ 74 w 3424"/>
              <a:gd name="T105" fmla="*/ 2940 h 3423"/>
              <a:gd name="T106" fmla="*/ 6 w 3424"/>
              <a:gd name="T107" fmla="*/ 2518 h 3423"/>
              <a:gd name="T108" fmla="*/ 3 w 3424"/>
              <a:gd name="T109" fmla="*/ 990 h 3423"/>
              <a:gd name="T110" fmla="*/ 67 w 3424"/>
              <a:gd name="T111" fmla="*/ 506 h 3423"/>
              <a:gd name="T112" fmla="*/ 201 w 3424"/>
              <a:gd name="T113" fmla="*/ 251 h 3423"/>
              <a:gd name="T114" fmla="*/ 427 w 3424"/>
              <a:gd name="T115" fmla="*/ 94 h 3423"/>
              <a:gd name="T116" fmla="*/ 845 w 3424"/>
              <a:gd name="T117" fmla="*/ 10 h 3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24" h="3423">
                <a:moveTo>
                  <a:pt x="717" y="924"/>
                </a:moveTo>
                <a:lnTo>
                  <a:pt x="560" y="926"/>
                </a:lnTo>
                <a:lnTo>
                  <a:pt x="533" y="929"/>
                </a:lnTo>
                <a:lnTo>
                  <a:pt x="507" y="936"/>
                </a:lnTo>
                <a:lnTo>
                  <a:pt x="485" y="948"/>
                </a:lnTo>
                <a:lnTo>
                  <a:pt x="467" y="963"/>
                </a:lnTo>
                <a:lnTo>
                  <a:pt x="451" y="982"/>
                </a:lnTo>
                <a:lnTo>
                  <a:pt x="441" y="1003"/>
                </a:lnTo>
                <a:lnTo>
                  <a:pt x="433" y="1027"/>
                </a:lnTo>
                <a:lnTo>
                  <a:pt x="431" y="1052"/>
                </a:lnTo>
                <a:lnTo>
                  <a:pt x="433" y="1081"/>
                </a:lnTo>
                <a:lnTo>
                  <a:pt x="443" y="1135"/>
                </a:lnTo>
                <a:lnTo>
                  <a:pt x="456" y="1187"/>
                </a:lnTo>
                <a:lnTo>
                  <a:pt x="471" y="1240"/>
                </a:lnTo>
                <a:lnTo>
                  <a:pt x="515" y="1357"/>
                </a:lnTo>
                <a:lnTo>
                  <a:pt x="563" y="1471"/>
                </a:lnTo>
                <a:lnTo>
                  <a:pt x="616" y="1582"/>
                </a:lnTo>
                <a:lnTo>
                  <a:pt x="674" y="1690"/>
                </a:lnTo>
                <a:lnTo>
                  <a:pt x="737" y="1796"/>
                </a:lnTo>
                <a:lnTo>
                  <a:pt x="805" y="1899"/>
                </a:lnTo>
                <a:lnTo>
                  <a:pt x="877" y="1999"/>
                </a:lnTo>
                <a:lnTo>
                  <a:pt x="954" y="2096"/>
                </a:lnTo>
                <a:lnTo>
                  <a:pt x="1001" y="2149"/>
                </a:lnTo>
                <a:lnTo>
                  <a:pt x="1049" y="2200"/>
                </a:lnTo>
                <a:lnTo>
                  <a:pt x="1100" y="2246"/>
                </a:lnTo>
                <a:lnTo>
                  <a:pt x="1152" y="2289"/>
                </a:lnTo>
                <a:lnTo>
                  <a:pt x="1206" y="2329"/>
                </a:lnTo>
                <a:lnTo>
                  <a:pt x="1263" y="2365"/>
                </a:lnTo>
                <a:lnTo>
                  <a:pt x="1322" y="2397"/>
                </a:lnTo>
                <a:lnTo>
                  <a:pt x="1384" y="2425"/>
                </a:lnTo>
                <a:lnTo>
                  <a:pt x="1447" y="2449"/>
                </a:lnTo>
                <a:lnTo>
                  <a:pt x="1513" y="2469"/>
                </a:lnTo>
                <a:lnTo>
                  <a:pt x="1582" y="2483"/>
                </a:lnTo>
                <a:lnTo>
                  <a:pt x="1654" y="2493"/>
                </a:lnTo>
                <a:lnTo>
                  <a:pt x="1708" y="2496"/>
                </a:lnTo>
                <a:lnTo>
                  <a:pt x="1765" y="2494"/>
                </a:lnTo>
                <a:lnTo>
                  <a:pt x="1821" y="2489"/>
                </a:lnTo>
                <a:lnTo>
                  <a:pt x="1876" y="2480"/>
                </a:lnTo>
                <a:lnTo>
                  <a:pt x="1903" y="2474"/>
                </a:lnTo>
                <a:lnTo>
                  <a:pt x="1926" y="2462"/>
                </a:lnTo>
                <a:lnTo>
                  <a:pt x="1944" y="2448"/>
                </a:lnTo>
                <a:lnTo>
                  <a:pt x="1958" y="2430"/>
                </a:lnTo>
                <a:lnTo>
                  <a:pt x="1970" y="2409"/>
                </a:lnTo>
                <a:lnTo>
                  <a:pt x="1976" y="2383"/>
                </a:lnTo>
                <a:lnTo>
                  <a:pt x="1980" y="2356"/>
                </a:lnTo>
                <a:lnTo>
                  <a:pt x="1983" y="2291"/>
                </a:lnTo>
                <a:lnTo>
                  <a:pt x="1983" y="2226"/>
                </a:lnTo>
                <a:lnTo>
                  <a:pt x="1983" y="2162"/>
                </a:lnTo>
                <a:lnTo>
                  <a:pt x="1983" y="2129"/>
                </a:lnTo>
                <a:lnTo>
                  <a:pt x="1983" y="2095"/>
                </a:lnTo>
                <a:lnTo>
                  <a:pt x="1983" y="2055"/>
                </a:lnTo>
                <a:lnTo>
                  <a:pt x="2007" y="2066"/>
                </a:lnTo>
                <a:lnTo>
                  <a:pt x="2029" y="2075"/>
                </a:lnTo>
                <a:lnTo>
                  <a:pt x="2047" y="2085"/>
                </a:lnTo>
                <a:lnTo>
                  <a:pt x="2064" y="2095"/>
                </a:lnTo>
                <a:lnTo>
                  <a:pt x="2121" y="2140"/>
                </a:lnTo>
                <a:lnTo>
                  <a:pt x="2177" y="2186"/>
                </a:lnTo>
                <a:lnTo>
                  <a:pt x="2230" y="2235"/>
                </a:lnTo>
                <a:lnTo>
                  <a:pt x="2292" y="2298"/>
                </a:lnTo>
                <a:lnTo>
                  <a:pt x="2352" y="2362"/>
                </a:lnTo>
                <a:lnTo>
                  <a:pt x="2412" y="2425"/>
                </a:lnTo>
                <a:lnTo>
                  <a:pt x="2431" y="2444"/>
                </a:lnTo>
                <a:lnTo>
                  <a:pt x="2451" y="2461"/>
                </a:lnTo>
                <a:lnTo>
                  <a:pt x="2473" y="2475"/>
                </a:lnTo>
                <a:lnTo>
                  <a:pt x="2496" y="2487"/>
                </a:lnTo>
                <a:lnTo>
                  <a:pt x="2520" y="2494"/>
                </a:lnTo>
                <a:lnTo>
                  <a:pt x="2547" y="2497"/>
                </a:lnTo>
                <a:lnTo>
                  <a:pt x="2706" y="2499"/>
                </a:lnTo>
                <a:lnTo>
                  <a:pt x="2864" y="2496"/>
                </a:lnTo>
                <a:lnTo>
                  <a:pt x="2893" y="2493"/>
                </a:lnTo>
                <a:lnTo>
                  <a:pt x="2919" y="2486"/>
                </a:lnTo>
                <a:lnTo>
                  <a:pt x="2941" y="2474"/>
                </a:lnTo>
                <a:lnTo>
                  <a:pt x="2960" y="2458"/>
                </a:lnTo>
                <a:lnTo>
                  <a:pt x="2976" y="2440"/>
                </a:lnTo>
                <a:lnTo>
                  <a:pt x="2986" y="2418"/>
                </a:lnTo>
                <a:lnTo>
                  <a:pt x="2994" y="2393"/>
                </a:lnTo>
                <a:lnTo>
                  <a:pt x="2997" y="2366"/>
                </a:lnTo>
                <a:lnTo>
                  <a:pt x="2995" y="2337"/>
                </a:lnTo>
                <a:lnTo>
                  <a:pt x="2990" y="2310"/>
                </a:lnTo>
                <a:lnTo>
                  <a:pt x="2982" y="2285"/>
                </a:lnTo>
                <a:lnTo>
                  <a:pt x="2971" y="2261"/>
                </a:lnTo>
                <a:lnTo>
                  <a:pt x="2947" y="2223"/>
                </a:lnTo>
                <a:lnTo>
                  <a:pt x="2924" y="2185"/>
                </a:lnTo>
                <a:lnTo>
                  <a:pt x="2899" y="2148"/>
                </a:lnTo>
                <a:lnTo>
                  <a:pt x="2870" y="2113"/>
                </a:lnTo>
                <a:lnTo>
                  <a:pt x="2780" y="2010"/>
                </a:lnTo>
                <a:lnTo>
                  <a:pt x="2687" y="1909"/>
                </a:lnTo>
                <a:lnTo>
                  <a:pt x="2594" y="1807"/>
                </a:lnTo>
                <a:lnTo>
                  <a:pt x="2580" y="1793"/>
                </a:lnTo>
                <a:lnTo>
                  <a:pt x="2570" y="1780"/>
                </a:lnTo>
                <a:lnTo>
                  <a:pt x="2565" y="1771"/>
                </a:lnTo>
                <a:lnTo>
                  <a:pt x="2561" y="1762"/>
                </a:lnTo>
                <a:lnTo>
                  <a:pt x="2563" y="1753"/>
                </a:lnTo>
                <a:lnTo>
                  <a:pt x="2568" y="1742"/>
                </a:lnTo>
                <a:lnTo>
                  <a:pt x="2575" y="1728"/>
                </a:lnTo>
                <a:lnTo>
                  <a:pt x="2586" y="1711"/>
                </a:lnTo>
                <a:lnTo>
                  <a:pt x="2650" y="1613"/>
                </a:lnTo>
                <a:lnTo>
                  <a:pt x="2714" y="1515"/>
                </a:lnTo>
                <a:lnTo>
                  <a:pt x="2778" y="1417"/>
                </a:lnTo>
                <a:lnTo>
                  <a:pt x="2840" y="1317"/>
                </a:lnTo>
                <a:lnTo>
                  <a:pt x="2869" y="1263"/>
                </a:lnTo>
                <a:lnTo>
                  <a:pt x="2896" y="1207"/>
                </a:lnTo>
                <a:lnTo>
                  <a:pt x="2920" y="1150"/>
                </a:lnTo>
                <a:lnTo>
                  <a:pt x="2940" y="1091"/>
                </a:lnTo>
                <a:lnTo>
                  <a:pt x="2946" y="1064"/>
                </a:lnTo>
                <a:lnTo>
                  <a:pt x="2949" y="1038"/>
                </a:lnTo>
                <a:lnTo>
                  <a:pt x="2945" y="1013"/>
                </a:lnTo>
                <a:lnTo>
                  <a:pt x="2938" y="992"/>
                </a:lnTo>
                <a:lnTo>
                  <a:pt x="2926" y="973"/>
                </a:lnTo>
                <a:lnTo>
                  <a:pt x="2911" y="956"/>
                </a:lnTo>
                <a:lnTo>
                  <a:pt x="2891" y="944"/>
                </a:lnTo>
                <a:lnTo>
                  <a:pt x="2867" y="934"/>
                </a:lnTo>
                <a:lnTo>
                  <a:pt x="2841" y="928"/>
                </a:lnTo>
                <a:lnTo>
                  <a:pt x="2811" y="925"/>
                </a:lnTo>
                <a:lnTo>
                  <a:pt x="2710" y="925"/>
                </a:lnTo>
                <a:lnTo>
                  <a:pt x="2609" y="925"/>
                </a:lnTo>
                <a:lnTo>
                  <a:pt x="2578" y="925"/>
                </a:lnTo>
                <a:lnTo>
                  <a:pt x="2548" y="925"/>
                </a:lnTo>
                <a:lnTo>
                  <a:pt x="2514" y="925"/>
                </a:lnTo>
                <a:lnTo>
                  <a:pt x="2483" y="930"/>
                </a:lnTo>
                <a:lnTo>
                  <a:pt x="2456" y="940"/>
                </a:lnTo>
                <a:lnTo>
                  <a:pt x="2431" y="953"/>
                </a:lnTo>
                <a:lnTo>
                  <a:pt x="2408" y="971"/>
                </a:lnTo>
                <a:lnTo>
                  <a:pt x="2387" y="993"/>
                </a:lnTo>
                <a:lnTo>
                  <a:pt x="2370" y="1019"/>
                </a:lnTo>
                <a:lnTo>
                  <a:pt x="2355" y="1049"/>
                </a:lnTo>
                <a:lnTo>
                  <a:pt x="2320" y="1125"/>
                </a:lnTo>
                <a:lnTo>
                  <a:pt x="2284" y="1200"/>
                </a:lnTo>
                <a:lnTo>
                  <a:pt x="2245" y="1274"/>
                </a:lnTo>
                <a:lnTo>
                  <a:pt x="2203" y="1346"/>
                </a:lnTo>
                <a:lnTo>
                  <a:pt x="2159" y="1416"/>
                </a:lnTo>
                <a:lnTo>
                  <a:pt x="2110" y="1484"/>
                </a:lnTo>
                <a:lnTo>
                  <a:pt x="2057" y="1549"/>
                </a:lnTo>
                <a:lnTo>
                  <a:pt x="2036" y="1572"/>
                </a:lnTo>
                <a:lnTo>
                  <a:pt x="2014" y="1593"/>
                </a:lnTo>
                <a:lnTo>
                  <a:pt x="1992" y="1614"/>
                </a:lnTo>
                <a:lnTo>
                  <a:pt x="1983" y="1609"/>
                </a:lnTo>
                <a:lnTo>
                  <a:pt x="1983" y="1569"/>
                </a:lnTo>
                <a:lnTo>
                  <a:pt x="1983" y="1110"/>
                </a:lnTo>
                <a:lnTo>
                  <a:pt x="1981" y="1072"/>
                </a:lnTo>
                <a:lnTo>
                  <a:pt x="1978" y="1034"/>
                </a:lnTo>
                <a:lnTo>
                  <a:pt x="1972" y="1008"/>
                </a:lnTo>
                <a:lnTo>
                  <a:pt x="1961" y="984"/>
                </a:lnTo>
                <a:lnTo>
                  <a:pt x="1948" y="964"/>
                </a:lnTo>
                <a:lnTo>
                  <a:pt x="1931" y="948"/>
                </a:lnTo>
                <a:lnTo>
                  <a:pt x="1910" y="936"/>
                </a:lnTo>
                <a:lnTo>
                  <a:pt x="1887" y="928"/>
                </a:lnTo>
                <a:lnTo>
                  <a:pt x="1860" y="926"/>
                </a:lnTo>
                <a:lnTo>
                  <a:pt x="1637" y="924"/>
                </a:lnTo>
                <a:lnTo>
                  <a:pt x="1413" y="926"/>
                </a:lnTo>
                <a:lnTo>
                  <a:pt x="1388" y="929"/>
                </a:lnTo>
                <a:lnTo>
                  <a:pt x="1365" y="937"/>
                </a:lnTo>
                <a:lnTo>
                  <a:pt x="1345" y="949"/>
                </a:lnTo>
                <a:lnTo>
                  <a:pt x="1328" y="966"/>
                </a:lnTo>
                <a:lnTo>
                  <a:pt x="1314" y="985"/>
                </a:lnTo>
                <a:lnTo>
                  <a:pt x="1303" y="1006"/>
                </a:lnTo>
                <a:lnTo>
                  <a:pt x="1298" y="1029"/>
                </a:lnTo>
                <a:lnTo>
                  <a:pt x="1297" y="1053"/>
                </a:lnTo>
                <a:lnTo>
                  <a:pt x="1301" y="1079"/>
                </a:lnTo>
                <a:lnTo>
                  <a:pt x="1311" y="1103"/>
                </a:lnTo>
                <a:lnTo>
                  <a:pt x="1325" y="1126"/>
                </a:lnTo>
                <a:lnTo>
                  <a:pt x="1341" y="1147"/>
                </a:lnTo>
                <a:lnTo>
                  <a:pt x="1364" y="1179"/>
                </a:lnTo>
                <a:lnTo>
                  <a:pt x="1381" y="1213"/>
                </a:lnTo>
                <a:lnTo>
                  <a:pt x="1393" y="1247"/>
                </a:lnTo>
                <a:lnTo>
                  <a:pt x="1399" y="1284"/>
                </a:lnTo>
                <a:lnTo>
                  <a:pt x="1401" y="1323"/>
                </a:lnTo>
                <a:lnTo>
                  <a:pt x="1401" y="1690"/>
                </a:lnTo>
                <a:lnTo>
                  <a:pt x="1400" y="1702"/>
                </a:lnTo>
                <a:lnTo>
                  <a:pt x="1399" y="1717"/>
                </a:lnTo>
                <a:lnTo>
                  <a:pt x="1397" y="1737"/>
                </a:lnTo>
                <a:lnTo>
                  <a:pt x="1377" y="1714"/>
                </a:lnTo>
                <a:lnTo>
                  <a:pt x="1358" y="1692"/>
                </a:lnTo>
                <a:lnTo>
                  <a:pt x="1341" y="1672"/>
                </a:lnTo>
                <a:lnTo>
                  <a:pt x="1326" y="1653"/>
                </a:lnTo>
                <a:lnTo>
                  <a:pt x="1279" y="1588"/>
                </a:lnTo>
                <a:lnTo>
                  <a:pt x="1236" y="1521"/>
                </a:lnTo>
                <a:lnTo>
                  <a:pt x="1196" y="1451"/>
                </a:lnTo>
                <a:lnTo>
                  <a:pt x="1159" y="1380"/>
                </a:lnTo>
                <a:lnTo>
                  <a:pt x="1125" y="1308"/>
                </a:lnTo>
                <a:lnTo>
                  <a:pt x="1093" y="1235"/>
                </a:lnTo>
                <a:lnTo>
                  <a:pt x="1066" y="1168"/>
                </a:lnTo>
                <a:lnTo>
                  <a:pt x="1041" y="1102"/>
                </a:lnTo>
                <a:lnTo>
                  <a:pt x="1016" y="1036"/>
                </a:lnTo>
                <a:lnTo>
                  <a:pt x="1003" y="1009"/>
                </a:lnTo>
                <a:lnTo>
                  <a:pt x="989" y="986"/>
                </a:lnTo>
                <a:lnTo>
                  <a:pt x="971" y="966"/>
                </a:lnTo>
                <a:lnTo>
                  <a:pt x="951" y="950"/>
                </a:lnTo>
                <a:lnTo>
                  <a:pt x="928" y="937"/>
                </a:lnTo>
                <a:lnTo>
                  <a:pt x="903" y="929"/>
                </a:lnTo>
                <a:lnTo>
                  <a:pt x="873" y="926"/>
                </a:lnTo>
                <a:lnTo>
                  <a:pt x="717" y="924"/>
                </a:lnTo>
                <a:close/>
                <a:moveTo>
                  <a:pt x="1740" y="0"/>
                </a:moveTo>
                <a:lnTo>
                  <a:pt x="2331" y="1"/>
                </a:lnTo>
                <a:lnTo>
                  <a:pt x="2434" y="3"/>
                </a:lnTo>
                <a:lnTo>
                  <a:pt x="2537" y="8"/>
                </a:lnTo>
                <a:lnTo>
                  <a:pt x="2640" y="17"/>
                </a:lnTo>
                <a:lnTo>
                  <a:pt x="2743" y="29"/>
                </a:lnTo>
                <a:lnTo>
                  <a:pt x="2845" y="48"/>
                </a:lnTo>
                <a:lnTo>
                  <a:pt x="2911" y="64"/>
                </a:lnTo>
                <a:lnTo>
                  <a:pt x="2972" y="84"/>
                </a:lnTo>
                <a:lnTo>
                  <a:pt x="3030" y="108"/>
                </a:lnTo>
                <a:lnTo>
                  <a:pt x="3082" y="136"/>
                </a:lnTo>
                <a:lnTo>
                  <a:pt x="3131" y="169"/>
                </a:lnTo>
                <a:lnTo>
                  <a:pt x="3176" y="205"/>
                </a:lnTo>
                <a:lnTo>
                  <a:pt x="3217" y="246"/>
                </a:lnTo>
                <a:lnTo>
                  <a:pt x="3253" y="290"/>
                </a:lnTo>
                <a:lnTo>
                  <a:pt x="3286" y="340"/>
                </a:lnTo>
                <a:lnTo>
                  <a:pt x="3314" y="392"/>
                </a:lnTo>
                <a:lnTo>
                  <a:pt x="3339" y="449"/>
                </a:lnTo>
                <a:lnTo>
                  <a:pt x="3359" y="511"/>
                </a:lnTo>
                <a:lnTo>
                  <a:pt x="3375" y="577"/>
                </a:lnTo>
                <a:lnTo>
                  <a:pt x="3394" y="679"/>
                </a:lnTo>
                <a:lnTo>
                  <a:pt x="3406" y="781"/>
                </a:lnTo>
                <a:lnTo>
                  <a:pt x="3416" y="885"/>
                </a:lnTo>
                <a:lnTo>
                  <a:pt x="3420" y="988"/>
                </a:lnTo>
                <a:lnTo>
                  <a:pt x="3422" y="1091"/>
                </a:lnTo>
                <a:lnTo>
                  <a:pt x="3424" y="1711"/>
                </a:lnTo>
                <a:lnTo>
                  <a:pt x="3422" y="2333"/>
                </a:lnTo>
                <a:lnTo>
                  <a:pt x="3420" y="2441"/>
                </a:lnTo>
                <a:lnTo>
                  <a:pt x="3415" y="2549"/>
                </a:lnTo>
                <a:lnTo>
                  <a:pt x="3405" y="2657"/>
                </a:lnTo>
                <a:lnTo>
                  <a:pt x="3389" y="2764"/>
                </a:lnTo>
                <a:lnTo>
                  <a:pt x="3368" y="2871"/>
                </a:lnTo>
                <a:lnTo>
                  <a:pt x="3351" y="2934"/>
                </a:lnTo>
                <a:lnTo>
                  <a:pt x="3330" y="2993"/>
                </a:lnTo>
                <a:lnTo>
                  <a:pt x="3306" y="3048"/>
                </a:lnTo>
                <a:lnTo>
                  <a:pt x="3278" y="3098"/>
                </a:lnTo>
                <a:lnTo>
                  <a:pt x="3245" y="3145"/>
                </a:lnTo>
                <a:lnTo>
                  <a:pt x="3208" y="3187"/>
                </a:lnTo>
                <a:lnTo>
                  <a:pt x="3168" y="3225"/>
                </a:lnTo>
                <a:lnTo>
                  <a:pt x="3124" y="3260"/>
                </a:lnTo>
                <a:lnTo>
                  <a:pt x="3076" y="3290"/>
                </a:lnTo>
                <a:lnTo>
                  <a:pt x="3024" y="3316"/>
                </a:lnTo>
                <a:lnTo>
                  <a:pt x="2970" y="3340"/>
                </a:lnTo>
                <a:lnTo>
                  <a:pt x="2911" y="3359"/>
                </a:lnTo>
                <a:lnTo>
                  <a:pt x="2847" y="3374"/>
                </a:lnTo>
                <a:lnTo>
                  <a:pt x="2751" y="3391"/>
                </a:lnTo>
                <a:lnTo>
                  <a:pt x="2654" y="3404"/>
                </a:lnTo>
                <a:lnTo>
                  <a:pt x="2556" y="3414"/>
                </a:lnTo>
                <a:lnTo>
                  <a:pt x="2459" y="3419"/>
                </a:lnTo>
                <a:lnTo>
                  <a:pt x="2361" y="3422"/>
                </a:lnTo>
                <a:lnTo>
                  <a:pt x="2263" y="3423"/>
                </a:lnTo>
                <a:lnTo>
                  <a:pt x="1988" y="3423"/>
                </a:lnTo>
                <a:lnTo>
                  <a:pt x="1713" y="3423"/>
                </a:lnTo>
                <a:lnTo>
                  <a:pt x="1713" y="3415"/>
                </a:lnTo>
                <a:lnTo>
                  <a:pt x="1438" y="3416"/>
                </a:lnTo>
                <a:lnTo>
                  <a:pt x="1164" y="3416"/>
                </a:lnTo>
                <a:lnTo>
                  <a:pt x="890" y="3414"/>
                </a:lnTo>
                <a:lnTo>
                  <a:pt x="807" y="3410"/>
                </a:lnTo>
                <a:lnTo>
                  <a:pt x="723" y="3402"/>
                </a:lnTo>
                <a:lnTo>
                  <a:pt x="641" y="3388"/>
                </a:lnTo>
                <a:lnTo>
                  <a:pt x="559" y="3370"/>
                </a:lnTo>
                <a:lnTo>
                  <a:pt x="478" y="3347"/>
                </a:lnTo>
                <a:lnTo>
                  <a:pt x="423" y="3327"/>
                </a:lnTo>
                <a:lnTo>
                  <a:pt x="371" y="3304"/>
                </a:lnTo>
                <a:lnTo>
                  <a:pt x="324" y="3276"/>
                </a:lnTo>
                <a:lnTo>
                  <a:pt x="279" y="3246"/>
                </a:lnTo>
                <a:lnTo>
                  <a:pt x="239" y="3212"/>
                </a:lnTo>
                <a:lnTo>
                  <a:pt x="204" y="3174"/>
                </a:lnTo>
                <a:lnTo>
                  <a:pt x="171" y="3134"/>
                </a:lnTo>
                <a:lnTo>
                  <a:pt x="141" y="3090"/>
                </a:lnTo>
                <a:lnTo>
                  <a:pt x="116" y="3043"/>
                </a:lnTo>
                <a:lnTo>
                  <a:pt x="93" y="2993"/>
                </a:lnTo>
                <a:lnTo>
                  <a:pt x="74" y="2940"/>
                </a:lnTo>
                <a:lnTo>
                  <a:pt x="58" y="2884"/>
                </a:lnTo>
                <a:lnTo>
                  <a:pt x="38" y="2793"/>
                </a:lnTo>
                <a:lnTo>
                  <a:pt x="24" y="2702"/>
                </a:lnTo>
                <a:lnTo>
                  <a:pt x="14" y="2610"/>
                </a:lnTo>
                <a:lnTo>
                  <a:pt x="6" y="2518"/>
                </a:lnTo>
                <a:lnTo>
                  <a:pt x="3" y="2426"/>
                </a:lnTo>
                <a:lnTo>
                  <a:pt x="1" y="2334"/>
                </a:lnTo>
                <a:lnTo>
                  <a:pt x="0" y="1710"/>
                </a:lnTo>
                <a:lnTo>
                  <a:pt x="2" y="1088"/>
                </a:lnTo>
                <a:lnTo>
                  <a:pt x="3" y="990"/>
                </a:lnTo>
                <a:lnTo>
                  <a:pt x="7" y="892"/>
                </a:lnTo>
                <a:lnTo>
                  <a:pt x="15" y="795"/>
                </a:lnTo>
                <a:lnTo>
                  <a:pt x="26" y="698"/>
                </a:lnTo>
                <a:lnTo>
                  <a:pt x="44" y="602"/>
                </a:lnTo>
                <a:lnTo>
                  <a:pt x="67" y="506"/>
                </a:lnTo>
                <a:lnTo>
                  <a:pt x="86" y="447"/>
                </a:lnTo>
                <a:lnTo>
                  <a:pt x="110" y="392"/>
                </a:lnTo>
                <a:lnTo>
                  <a:pt x="136" y="341"/>
                </a:lnTo>
                <a:lnTo>
                  <a:pt x="167" y="294"/>
                </a:lnTo>
                <a:lnTo>
                  <a:pt x="201" y="251"/>
                </a:lnTo>
                <a:lnTo>
                  <a:pt x="239" y="212"/>
                </a:lnTo>
                <a:lnTo>
                  <a:pt x="281" y="177"/>
                </a:lnTo>
                <a:lnTo>
                  <a:pt x="326" y="145"/>
                </a:lnTo>
                <a:lnTo>
                  <a:pt x="374" y="118"/>
                </a:lnTo>
                <a:lnTo>
                  <a:pt x="427" y="94"/>
                </a:lnTo>
                <a:lnTo>
                  <a:pt x="483" y="74"/>
                </a:lnTo>
                <a:lnTo>
                  <a:pt x="542" y="57"/>
                </a:lnTo>
                <a:lnTo>
                  <a:pt x="642" y="36"/>
                </a:lnTo>
                <a:lnTo>
                  <a:pt x="743" y="21"/>
                </a:lnTo>
                <a:lnTo>
                  <a:pt x="845" y="10"/>
                </a:lnTo>
                <a:lnTo>
                  <a:pt x="946" y="4"/>
                </a:lnTo>
                <a:lnTo>
                  <a:pt x="1048" y="1"/>
                </a:lnTo>
                <a:lnTo>
                  <a:pt x="1151" y="0"/>
                </a:lnTo>
                <a:lnTo>
                  <a:pt x="174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79" name="Полилиния 678">
            <a:extLst>
              <a:ext uri="{FF2B5EF4-FFF2-40B4-BE49-F238E27FC236}">
                <a16:creationId xmlns:a16="http://schemas.microsoft.com/office/drawing/2014/main" id="{30EE4BF9-7506-B344-760A-5632B19D08BD}"/>
              </a:ext>
            </a:extLst>
          </p:cNvPr>
          <p:cNvSpPr/>
          <p:nvPr/>
        </p:nvSpPr>
        <p:spPr>
          <a:xfrm>
            <a:off x="2508472" y="3187651"/>
            <a:ext cx="361198" cy="274766"/>
          </a:xfrm>
          <a:custGeom>
            <a:avLst/>
            <a:gdLst>
              <a:gd name="connsiteX0" fmla="*/ 461932 w 480075"/>
              <a:gd name="connsiteY0" fmla="*/ 84075 h 365196"/>
              <a:gd name="connsiteX1" fmla="*/ 230546 w 480075"/>
              <a:gd name="connsiteY1" fmla="*/ 84299 h 365196"/>
              <a:gd name="connsiteX2" fmla="*/ 224946 w 480075"/>
              <a:gd name="connsiteY2" fmla="*/ 84299 h 365196"/>
              <a:gd name="connsiteX3" fmla="*/ 224946 w 480075"/>
              <a:gd name="connsiteY3" fmla="*/ 16223 h 365196"/>
              <a:gd name="connsiteX4" fmla="*/ 224050 w 480075"/>
              <a:gd name="connsiteY4" fmla="*/ 9281 h 365196"/>
              <a:gd name="connsiteX5" fmla="*/ 199634 w 480075"/>
              <a:gd name="connsiteY5" fmla="*/ 5027 h 365196"/>
              <a:gd name="connsiteX6" fmla="*/ 7223 w 480075"/>
              <a:gd name="connsiteY6" fmla="*/ 169842 h 365196"/>
              <a:gd name="connsiteX7" fmla="*/ 7223 w 480075"/>
              <a:gd name="connsiteY7" fmla="*/ 195371 h 365196"/>
              <a:gd name="connsiteX8" fmla="*/ 69942 w 480075"/>
              <a:gd name="connsiteY8" fmla="*/ 248891 h 365196"/>
              <a:gd name="connsiteX9" fmla="*/ 200531 w 480075"/>
              <a:gd name="connsiteY9" fmla="*/ 360635 h 365196"/>
              <a:gd name="connsiteX10" fmla="*/ 216882 w 480075"/>
              <a:gd name="connsiteY10" fmla="*/ 363770 h 365196"/>
              <a:gd name="connsiteX11" fmla="*/ 225170 w 480075"/>
              <a:gd name="connsiteY11" fmla="*/ 349438 h 365196"/>
              <a:gd name="connsiteX12" fmla="*/ 225170 w 480075"/>
              <a:gd name="connsiteY12" fmla="*/ 286288 h 365196"/>
              <a:gd name="connsiteX13" fmla="*/ 225170 w 480075"/>
              <a:gd name="connsiteY13" fmla="*/ 280914 h 365196"/>
              <a:gd name="connsiteX14" fmla="*/ 231218 w 480075"/>
              <a:gd name="connsiteY14" fmla="*/ 280914 h 365196"/>
              <a:gd name="connsiteX15" fmla="*/ 462156 w 480075"/>
              <a:gd name="connsiteY15" fmla="*/ 281138 h 365196"/>
              <a:gd name="connsiteX16" fmla="*/ 480075 w 480075"/>
              <a:gd name="connsiteY16" fmla="*/ 270613 h 365196"/>
              <a:gd name="connsiteX17" fmla="*/ 480075 w 480075"/>
              <a:gd name="connsiteY17" fmla="*/ 94376 h 365196"/>
              <a:gd name="connsiteX18" fmla="*/ 461932 w 480075"/>
              <a:gd name="connsiteY18" fmla="*/ 84075 h 36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075" h="365196">
                <a:moveTo>
                  <a:pt x="461932" y="84075"/>
                </a:moveTo>
                <a:cubicBezTo>
                  <a:pt x="384878" y="84299"/>
                  <a:pt x="307600" y="84299"/>
                  <a:pt x="230546" y="84299"/>
                </a:cubicBezTo>
                <a:cubicBezTo>
                  <a:pt x="228753" y="84299"/>
                  <a:pt x="226962" y="84299"/>
                  <a:pt x="224946" y="84299"/>
                </a:cubicBezTo>
                <a:cubicBezTo>
                  <a:pt x="224946" y="61010"/>
                  <a:pt x="224946" y="38617"/>
                  <a:pt x="224946" y="16223"/>
                </a:cubicBezTo>
                <a:cubicBezTo>
                  <a:pt x="224946" y="13984"/>
                  <a:pt x="224946" y="11520"/>
                  <a:pt x="224050" y="9281"/>
                </a:cubicBezTo>
                <a:cubicBezTo>
                  <a:pt x="220242" y="-1244"/>
                  <a:pt x="209042" y="-3035"/>
                  <a:pt x="199634" y="5027"/>
                </a:cubicBezTo>
                <a:cubicBezTo>
                  <a:pt x="135573" y="59891"/>
                  <a:pt x="71286" y="114978"/>
                  <a:pt x="7223" y="169842"/>
                </a:cubicBezTo>
                <a:cubicBezTo>
                  <a:pt x="-2408" y="178128"/>
                  <a:pt x="-2408" y="187085"/>
                  <a:pt x="7223" y="195371"/>
                </a:cubicBezTo>
                <a:cubicBezTo>
                  <a:pt x="28056" y="213286"/>
                  <a:pt x="48887" y="231201"/>
                  <a:pt x="69942" y="248891"/>
                </a:cubicBezTo>
                <a:cubicBezTo>
                  <a:pt x="113396" y="286288"/>
                  <a:pt x="157075" y="323462"/>
                  <a:pt x="200531" y="360635"/>
                </a:cubicBezTo>
                <a:cubicBezTo>
                  <a:pt x="205458" y="364889"/>
                  <a:pt x="210834" y="366681"/>
                  <a:pt x="216882" y="363770"/>
                </a:cubicBezTo>
                <a:cubicBezTo>
                  <a:pt x="222930" y="361083"/>
                  <a:pt x="225170" y="355932"/>
                  <a:pt x="225170" y="349438"/>
                </a:cubicBezTo>
                <a:cubicBezTo>
                  <a:pt x="224946" y="328388"/>
                  <a:pt x="225170" y="307338"/>
                  <a:pt x="225170" y="286288"/>
                </a:cubicBezTo>
                <a:cubicBezTo>
                  <a:pt x="225170" y="284721"/>
                  <a:pt x="225170" y="282929"/>
                  <a:pt x="225170" y="280914"/>
                </a:cubicBezTo>
                <a:cubicBezTo>
                  <a:pt x="227410" y="280914"/>
                  <a:pt x="229426" y="280914"/>
                  <a:pt x="231218" y="280914"/>
                </a:cubicBezTo>
                <a:cubicBezTo>
                  <a:pt x="308271" y="280914"/>
                  <a:pt x="385102" y="280914"/>
                  <a:pt x="462156" y="281138"/>
                </a:cubicBezTo>
                <a:cubicBezTo>
                  <a:pt x="470667" y="281138"/>
                  <a:pt x="476715" y="278451"/>
                  <a:pt x="480075" y="270613"/>
                </a:cubicBezTo>
                <a:cubicBezTo>
                  <a:pt x="480075" y="211942"/>
                  <a:pt x="480075" y="153271"/>
                  <a:pt x="480075" y="94376"/>
                </a:cubicBezTo>
                <a:cubicBezTo>
                  <a:pt x="476267" y="86763"/>
                  <a:pt x="470220" y="84075"/>
                  <a:pt x="461932" y="84075"/>
                </a:cubicBezTo>
                <a:close/>
              </a:path>
            </a:pathLst>
          </a:custGeom>
          <a:solidFill>
            <a:schemeClr val="bg1"/>
          </a:solidFill>
          <a:ln w="2240" cap="flat">
            <a:noFill/>
            <a:prstDash val="solid"/>
            <a:miter/>
          </a:ln>
        </p:spPr>
        <p:txBody>
          <a:bodyPr rtlCol="0" anchor="ctr"/>
          <a:lstStyle/>
          <a:p>
            <a:endParaRPr lang="ru-RU"/>
          </a:p>
        </p:txBody>
      </p:sp>
      <p:sp>
        <p:nvSpPr>
          <p:cNvPr id="680" name="Полилиния 679">
            <a:extLst>
              <a:ext uri="{FF2B5EF4-FFF2-40B4-BE49-F238E27FC236}">
                <a16:creationId xmlns:a16="http://schemas.microsoft.com/office/drawing/2014/main" id="{DA26B180-6944-7025-7A64-621ABD6DF6B3}"/>
              </a:ext>
            </a:extLst>
          </p:cNvPr>
          <p:cNvSpPr/>
          <p:nvPr/>
        </p:nvSpPr>
        <p:spPr>
          <a:xfrm>
            <a:off x="435268" y="3210202"/>
            <a:ext cx="368354" cy="280095"/>
          </a:xfrm>
          <a:custGeom>
            <a:avLst/>
            <a:gdLst>
              <a:gd name="connsiteX0" fmla="*/ 480075 w 480075"/>
              <a:gd name="connsiteY0" fmla="*/ 270613 h 365047"/>
              <a:gd name="connsiteX1" fmla="*/ 462156 w 480075"/>
              <a:gd name="connsiteY1" fmla="*/ 281138 h 365047"/>
              <a:gd name="connsiteX2" fmla="*/ 231218 w 480075"/>
              <a:gd name="connsiteY2" fmla="*/ 280914 h 365047"/>
              <a:gd name="connsiteX3" fmla="*/ 225170 w 480075"/>
              <a:gd name="connsiteY3" fmla="*/ 280914 h 365047"/>
              <a:gd name="connsiteX4" fmla="*/ 225170 w 480075"/>
              <a:gd name="connsiteY4" fmla="*/ 286288 h 365047"/>
              <a:gd name="connsiteX5" fmla="*/ 225170 w 480075"/>
              <a:gd name="connsiteY5" fmla="*/ 349438 h 365047"/>
              <a:gd name="connsiteX6" fmla="*/ 216882 w 480075"/>
              <a:gd name="connsiteY6" fmla="*/ 363770 h 365047"/>
              <a:gd name="connsiteX7" fmla="*/ 200531 w 480075"/>
              <a:gd name="connsiteY7" fmla="*/ 360635 h 365047"/>
              <a:gd name="connsiteX8" fmla="*/ 69942 w 480075"/>
              <a:gd name="connsiteY8" fmla="*/ 248891 h 365047"/>
              <a:gd name="connsiteX9" fmla="*/ 7223 w 480075"/>
              <a:gd name="connsiteY9" fmla="*/ 195371 h 365047"/>
              <a:gd name="connsiteX10" fmla="*/ 7223 w 480075"/>
              <a:gd name="connsiteY10" fmla="*/ 169842 h 365047"/>
              <a:gd name="connsiteX11" fmla="*/ 199635 w 480075"/>
              <a:gd name="connsiteY11" fmla="*/ 5027 h 365047"/>
              <a:gd name="connsiteX12" fmla="*/ 224050 w 480075"/>
              <a:gd name="connsiteY12" fmla="*/ 9281 h 365047"/>
              <a:gd name="connsiteX13" fmla="*/ 224946 w 480075"/>
              <a:gd name="connsiteY13" fmla="*/ 16223 h 365047"/>
              <a:gd name="connsiteX14" fmla="*/ 224946 w 480075"/>
              <a:gd name="connsiteY14" fmla="*/ 84299 h 365047"/>
              <a:gd name="connsiteX15" fmla="*/ 230546 w 480075"/>
              <a:gd name="connsiteY15" fmla="*/ 84299 h 365047"/>
              <a:gd name="connsiteX16" fmla="*/ 461932 w 480075"/>
              <a:gd name="connsiteY16" fmla="*/ 84075 h 365047"/>
              <a:gd name="connsiteX17" fmla="*/ 479851 w 480075"/>
              <a:gd name="connsiteY17" fmla="*/ 94600 h 365047"/>
              <a:gd name="connsiteX18" fmla="*/ 480075 w 480075"/>
              <a:gd name="connsiteY18" fmla="*/ 270613 h 365047"/>
              <a:gd name="connsiteX19" fmla="*/ 197171 w 480075"/>
              <a:gd name="connsiteY19" fmla="*/ 44663 h 365047"/>
              <a:gd name="connsiteX20" fmla="*/ 36120 w 480075"/>
              <a:gd name="connsiteY20" fmla="*/ 182607 h 365047"/>
              <a:gd name="connsiteX21" fmla="*/ 197171 w 480075"/>
              <a:gd name="connsiteY21" fmla="*/ 320550 h 365047"/>
              <a:gd name="connsiteX22" fmla="*/ 197171 w 480075"/>
              <a:gd name="connsiteY22" fmla="*/ 269717 h 365047"/>
              <a:gd name="connsiteX23" fmla="*/ 213971 w 480075"/>
              <a:gd name="connsiteY23" fmla="*/ 252922 h 365047"/>
              <a:gd name="connsiteX24" fmla="*/ 446252 w 480075"/>
              <a:gd name="connsiteY24" fmla="*/ 252922 h 365047"/>
              <a:gd name="connsiteX25" fmla="*/ 451852 w 480075"/>
              <a:gd name="connsiteY25" fmla="*/ 252922 h 365047"/>
              <a:gd name="connsiteX26" fmla="*/ 451852 w 480075"/>
              <a:gd name="connsiteY26" fmla="*/ 112291 h 365047"/>
              <a:gd name="connsiteX27" fmla="*/ 446029 w 480075"/>
              <a:gd name="connsiteY27" fmla="*/ 112291 h 365047"/>
              <a:gd name="connsiteX28" fmla="*/ 215538 w 480075"/>
              <a:gd name="connsiteY28" fmla="*/ 112515 h 365047"/>
              <a:gd name="connsiteX29" fmla="*/ 197171 w 480075"/>
              <a:gd name="connsiteY29" fmla="*/ 93928 h 365047"/>
              <a:gd name="connsiteX30" fmla="*/ 197395 w 480075"/>
              <a:gd name="connsiteY30" fmla="*/ 50485 h 365047"/>
              <a:gd name="connsiteX31" fmla="*/ 197171 w 480075"/>
              <a:gd name="connsiteY31" fmla="*/ 44663 h 36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0075" h="365047">
                <a:moveTo>
                  <a:pt x="480075" y="270613"/>
                </a:moveTo>
                <a:cubicBezTo>
                  <a:pt x="476715" y="278451"/>
                  <a:pt x="470668" y="281138"/>
                  <a:pt x="462156" y="281138"/>
                </a:cubicBezTo>
                <a:cubicBezTo>
                  <a:pt x="385102" y="280914"/>
                  <a:pt x="308272" y="280914"/>
                  <a:pt x="231218" y="280914"/>
                </a:cubicBezTo>
                <a:cubicBezTo>
                  <a:pt x="229426" y="280914"/>
                  <a:pt x="227635" y="280914"/>
                  <a:pt x="225170" y="280914"/>
                </a:cubicBezTo>
                <a:cubicBezTo>
                  <a:pt x="225170" y="282929"/>
                  <a:pt x="225170" y="284721"/>
                  <a:pt x="225170" y="286288"/>
                </a:cubicBezTo>
                <a:cubicBezTo>
                  <a:pt x="225170" y="307338"/>
                  <a:pt x="225170" y="328388"/>
                  <a:pt x="225170" y="349438"/>
                </a:cubicBezTo>
                <a:cubicBezTo>
                  <a:pt x="225170" y="355932"/>
                  <a:pt x="222930" y="361083"/>
                  <a:pt x="216882" y="363770"/>
                </a:cubicBezTo>
                <a:cubicBezTo>
                  <a:pt x="210835" y="366457"/>
                  <a:pt x="205458" y="364666"/>
                  <a:pt x="200531" y="360635"/>
                </a:cubicBezTo>
                <a:cubicBezTo>
                  <a:pt x="157076" y="323238"/>
                  <a:pt x="113621" y="286065"/>
                  <a:pt x="69942" y="248891"/>
                </a:cubicBezTo>
                <a:cubicBezTo>
                  <a:pt x="49111" y="230976"/>
                  <a:pt x="28280" y="213062"/>
                  <a:pt x="7223" y="195371"/>
                </a:cubicBezTo>
                <a:cubicBezTo>
                  <a:pt x="-2408" y="187085"/>
                  <a:pt x="-2408" y="178128"/>
                  <a:pt x="7223" y="169842"/>
                </a:cubicBezTo>
                <a:cubicBezTo>
                  <a:pt x="71286" y="114978"/>
                  <a:pt x="135573" y="59891"/>
                  <a:pt x="199635" y="5027"/>
                </a:cubicBezTo>
                <a:cubicBezTo>
                  <a:pt x="209042" y="-3035"/>
                  <a:pt x="220242" y="-1244"/>
                  <a:pt x="224050" y="9281"/>
                </a:cubicBezTo>
                <a:cubicBezTo>
                  <a:pt x="224946" y="11297"/>
                  <a:pt x="224946" y="13760"/>
                  <a:pt x="224946" y="16223"/>
                </a:cubicBezTo>
                <a:cubicBezTo>
                  <a:pt x="224946" y="38617"/>
                  <a:pt x="224946" y="61234"/>
                  <a:pt x="224946" y="84299"/>
                </a:cubicBezTo>
                <a:cubicBezTo>
                  <a:pt x="226962" y="84299"/>
                  <a:pt x="228755" y="84299"/>
                  <a:pt x="230546" y="84299"/>
                </a:cubicBezTo>
                <a:cubicBezTo>
                  <a:pt x="307600" y="84299"/>
                  <a:pt x="384878" y="84299"/>
                  <a:pt x="461932" y="84075"/>
                </a:cubicBezTo>
                <a:cubicBezTo>
                  <a:pt x="470444" y="84075"/>
                  <a:pt x="476491" y="86763"/>
                  <a:pt x="479851" y="94600"/>
                </a:cubicBezTo>
                <a:cubicBezTo>
                  <a:pt x="480075" y="153271"/>
                  <a:pt x="480075" y="211942"/>
                  <a:pt x="480075" y="270613"/>
                </a:cubicBezTo>
                <a:close/>
                <a:moveTo>
                  <a:pt x="197171" y="44663"/>
                </a:moveTo>
                <a:cubicBezTo>
                  <a:pt x="142964" y="91241"/>
                  <a:pt x="89654" y="136700"/>
                  <a:pt x="36120" y="182607"/>
                </a:cubicBezTo>
                <a:cubicBezTo>
                  <a:pt x="89878" y="228737"/>
                  <a:pt x="143188" y="274196"/>
                  <a:pt x="197171" y="320550"/>
                </a:cubicBezTo>
                <a:cubicBezTo>
                  <a:pt x="197171" y="302860"/>
                  <a:pt x="197171" y="286288"/>
                  <a:pt x="197171" y="269717"/>
                </a:cubicBezTo>
                <a:cubicBezTo>
                  <a:pt x="197171" y="258073"/>
                  <a:pt x="202323" y="252922"/>
                  <a:pt x="213971" y="252922"/>
                </a:cubicBezTo>
                <a:cubicBezTo>
                  <a:pt x="291473" y="252922"/>
                  <a:pt x="368751" y="252922"/>
                  <a:pt x="446252" y="252922"/>
                </a:cubicBezTo>
                <a:cubicBezTo>
                  <a:pt x="448045" y="252922"/>
                  <a:pt x="449836" y="252922"/>
                  <a:pt x="451852" y="252922"/>
                </a:cubicBezTo>
                <a:cubicBezTo>
                  <a:pt x="451852" y="205896"/>
                  <a:pt x="451852" y="159317"/>
                  <a:pt x="451852" y="112291"/>
                </a:cubicBezTo>
                <a:cubicBezTo>
                  <a:pt x="449612" y="112291"/>
                  <a:pt x="447820" y="112291"/>
                  <a:pt x="446029" y="112291"/>
                </a:cubicBezTo>
                <a:cubicBezTo>
                  <a:pt x="369198" y="112291"/>
                  <a:pt x="292369" y="112067"/>
                  <a:pt x="215538" y="112515"/>
                </a:cubicBezTo>
                <a:cubicBezTo>
                  <a:pt x="203667" y="112515"/>
                  <a:pt x="196499" y="106917"/>
                  <a:pt x="197171" y="93928"/>
                </a:cubicBezTo>
                <a:cubicBezTo>
                  <a:pt x="197843" y="79373"/>
                  <a:pt x="197395" y="64817"/>
                  <a:pt x="197395" y="50485"/>
                </a:cubicBezTo>
                <a:cubicBezTo>
                  <a:pt x="197171" y="48694"/>
                  <a:pt x="197171" y="47126"/>
                  <a:pt x="197171" y="44663"/>
                </a:cubicBezTo>
                <a:close/>
              </a:path>
            </a:pathLst>
          </a:custGeom>
          <a:solidFill>
            <a:schemeClr val="bg2"/>
          </a:solidFill>
          <a:ln w="2240" cap="flat">
            <a:noFill/>
            <a:prstDash val="solid"/>
            <a:miter/>
          </a:ln>
        </p:spPr>
        <p:txBody>
          <a:bodyPr rtlCol="0" anchor="ctr"/>
          <a:lstStyle/>
          <a:p>
            <a:endParaRPr lang="ru-RU"/>
          </a:p>
        </p:txBody>
      </p:sp>
      <p:sp>
        <p:nvSpPr>
          <p:cNvPr id="681" name="Полилиния 680">
            <a:extLst>
              <a:ext uri="{FF2B5EF4-FFF2-40B4-BE49-F238E27FC236}">
                <a16:creationId xmlns:a16="http://schemas.microsoft.com/office/drawing/2014/main" id="{8A53CBED-A6DC-A6FD-019D-2DA207701757}"/>
              </a:ext>
            </a:extLst>
          </p:cNvPr>
          <p:cNvSpPr/>
          <p:nvPr/>
        </p:nvSpPr>
        <p:spPr>
          <a:xfrm rot="10800000">
            <a:off x="3920450" y="3193540"/>
            <a:ext cx="361198" cy="274766"/>
          </a:xfrm>
          <a:custGeom>
            <a:avLst/>
            <a:gdLst>
              <a:gd name="connsiteX0" fmla="*/ 461932 w 480075"/>
              <a:gd name="connsiteY0" fmla="*/ 84075 h 365196"/>
              <a:gd name="connsiteX1" fmla="*/ 230546 w 480075"/>
              <a:gd name="connsiteY1" fmla="*/ 84299 h 365196"/>
              <a:gd name="connsiteX2" fmla="*/ 224946 w 480075"/>
              <a:gd name="connsiteY2" fmla="*/ 84299 h 365196"/>
              <a:gd name="connsiteX3" fmla="*/ 224946 w 480075"/>
              <a:gd name="connsiteY3" fmla="*/ 16223 h 365196"/>
              <a:gd name="connsiteX4" fmla="*/ 224050 w 480075"/>
              <a:gd name="connsiteY4" fmla="*/ 9281 h 365196"/>
              <a:gd name="connsiteX5" fmla="*/ 199634 w 480075"/>
              <a:gd name="connsiteY5" fmla="*/ 5027 h 365196"/>
              <a:gd name="connsiteX6" fmla="*/ 7223 w 480075"/>
              <a:gd name="connsiteY6" fmla="*/ 169842 h 365196"/>
              <a:gd name="connsiteX7" fmla="*/ 7223 w 480075"/>
              <a:gd name="connsiteY7" fmla="*/ 195371 h 365196"/>
              <a:gd name="connsiteX8" fmla="*/ 69942 w 480075"/>
              <a:gd name="connsiteY8" fmla="*/ 248891 h 365196"/>
              <a:gd name="connsiteX9" fmla="*/ 200531 w 480075"/>
              <a:gd name="connsiteY9" fmla="*/ 360635 h 365196"/>
              <a:gd name="connsiteX10" fmla="*/ 216882 w 480075"/>
              <a:gd name="connsiteY10" fmla="*/ 363770 h 365196"/>
              <a:gd name="connsiteX11" fmla="*/ 225170 w 480075"/>
              <a:gd name="connsiteY11" fmla="*/ 349438 h 365196"/>
              <a:gd name="connsiteX12" fmla="*/ 225170 w 480075"/>
              <a:gd name="connsiteY12" fmla="*/ 286288 h 365196"/>
              <a:gd name="connsiteX13" fmla="*/ 225170 w 480075"/>
              <a:gd name="connsiteY13" fmla="*/ 280914 h 365196"/>
              <a:gd name="connsiteX14" fmla="*/ 231218 w 480075"/>
              <a:gd name="connsiteY14" fmla="*/ 280914 h 365196"/>
              <a:gd name="connsiteX15" fmla="*/ 462156 w 480075"/>
              <a:gd name="connsiteY15" fmla="*/ 281138 h 365196"/>
              <a:gd name="connsiteX16" fmla="*/ 480075 w 480075"/>
              <a:gd name="connsiteY16" fmla="*/ 270613 h 365196"/>
              <a:gd name="connsiteX17" fmla="*/ 480075 w 480075"/>
              <a:gd name="connsiteY17" fmla="*/ 94376 h 365196"/>
              <a:gd name="connsiteX18" fmla="*/ 461932 w 480075"/>
              <a:gd name="connsiteY18" fmla="*/ 84075 h 36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075" h="365196">
                <a:moveTo>
                  <a:pt x="461932" y="84075"/>
                </a:moveTo>
                <a:cubicBezTo>
                  <a:pt x="384878" y="84299"/>
                  <a:pt x="307600" y="84299"/>
                  <a:pt x="230546" y="84299"/>
                </a:cubicBezTo>
                <a:cubicBezTo>
                  <a:pt x="228753" y="84299"/>
                  <a:pt x="226962" y="84299"/>
                  <a:pt x="224946" y="84299"/>
                </a:cubicBezTo>
                <a:cubicBezTo>
                  <a:pt x="224946" y="61010"/>
                  <a:pt x="224946" y="38617"/>
                  <a:pt x="224946" y="16223"/>
                </a:cubicBezTo>
                <a:cubicBezTo>
                  <a:pt x="224946" y="13984"/>
                  <a:pt x="224946" y="11520"/>
                  <a:pt x="224050" y="9281"/>
                </a:cubicBezTo>
                <a:cubicBezTo>
                  <a:pt x="220242" y="-1244"/>
                  <a:pt x="209042" y="-3035"/>
                  <a:pt x="199634" y="5027"/>
                </a:cubicBezTo>
                <a:cubicBezTo>
                  <a:pt x="135573" y="59891"/>
                  <a:pt x="71286" y="114978"/>
                  <a:pt x="7223" y="169842"/>
                </a:cubicBezTo>
                <a:cubicBezTo>
                  <a:pt x="-2408" y="178128"/>
                  <a:pt x="-2408" y="187085"/>
                  <a:pt x="7223" y="195371"/>
                </a:cubicBezTo>
                <a:cubicBezTo>
                  <a:pt x="28056" y="213286"/>
                  <a:pt x="48887" y="231201"/>
                  <a:pt x="69942" y="248891"/>
                </a:cubicBezTo>
                <a:cubicBezTo>
                  <a:pt x="113396" y="286288"/>
                  <a:pt x="157075" y="323462"/>
                  <a:pt x="200531" y="360635"/>
                </a:cubicBezTo>
                <a:cubicBezTo>
                  <a:pt x="205458" y="364889"/>
                  <a:pt x="210834" y="366681"/>
                  <a:pt x="216882" y="363770"/>
                </a:cubicBezTo>
                <a:cubicBezTo>
                  <a:pt x="222930" y="361083"/>
                  <a:pt x="225170" y="355932"/>
                  <a:pt x="225170" y="349438"/>
                </a:cubicBezTo>
                <a:cubicBezTo>
                  <a:pt x="224946" y="328388"/>
                  <a:pt x="225170" y="307338"/>
                  <a:pt x="225170" y="286288"/>
                </a:cubicBezTo>
                <a:cubicBezTo>
                  <a:pt x="225170" y="284721"/>
                  <a:pt x="225170" y="282929"/>
                  <a:pt x="225170" y="280914"/>
                </a:cubicBezTo>
                <a:cubicBezTo>
                  <a:pt x="227410" y="280914"/>
                  <a:pt x="229426" y="280914"/>
                  <a:pt x="231218" y="280914"/>
                </a:cubicBezTo>
                <a:cubicBezTo>
                  <a:pt x="308271" y="280914"/>
                  <a:pt x="385102" y="280914"/>
                  <a:pt x="462156" y="281138"/>
                </a:cubicBezTo>
                <a:cubicBezTo>
                  <a:pt x="470667" y="281138"/>
                  <a:pt x="476715" y="278451"/>
                  <a:pt x="480075" y="270613"/>
                </a:cubicBezTo>
                <a:cubicBezTo>
                  <a:pt x="480075" y="211942"/>
                  <a:pt x="480075" y="153271"/>
                  <a:pt x="480075" y="94376"/>
                </a:cubicBezTo>
                <a:cubicBezTo>
                  <a:pt x="476267" y="86763"/>
                  <a:pt x="470220" y="84075"/>
                  <a:pt x="461932" y="84075"/>
                </a:cubicBezTo>
                <a:close/>
              </a:path>
            </a:pathLst>
          </a:custGeom>
          <a:solidFill>
            <a:schemeClr val="bg1"/>
          </a:solidFill>
          <a:ln w="2240" cap="flat">
            <a:noFill/>
            <a:prstDash val="solid"/>
            <a:miter/>
          </a:ln>
        </p:spPr>
        <p:txBody>
          <a:bodyPr rtlCol="0" anchor="ctr"/>
          <a:lstStyle/>
          <a:p>
            <a:endParaRPr lang="ru-RU"/>
          </a:p>
        </p:txBody>
      </p:sp>
      <p:sp>
        <p:nvSpPr>
          <p:cNvPr id="682" name="Полилиния 681">
            <a:extLst>
              <a:ext uri="{FF2B5EF4-FFF2-40B4-BE49-F238E27FC236}">
                <a16:creationId xmlns:a16="http://schemas.microsoft.com/office/drawing/2014/main" id="{4FE4A476-B3C9-BAEF-D109-6CD0D79417EC}"/>
              </a:ext>
            </a:extLst>
          </p:cNvPr>
          <p:cNvSpPr/>
          <p:nvPr/>
        </p:nvSpPr>
        <p:spPr>
          <a:xfrm rot="10800000">
            <a:off x="1854076" y="3215252"/>
            <a:ext cx="368354" cy="280095"/>
          </a:xfrm>
          <a:custGeom>
            <a:avLst/>
            <a:gdLst>
              <a:gd name="connsiteX0" fmla="*/ 480075 w 480075"/>
              <a:gd name="connsiteY0" fmla="*/ 270613 h 365047"/>
              <a:gd name="connsiteX1" fmla="*/ 462156 w 480075"/>
              <a:gd name="connsiteY1" fmla="*/ 281138 h 365047"/>
              <a:gd name="connsiteX2" fmla="*/ 231218 w 480075"/>
              <a:gd name="connsiteY2" fmla="*/ 280914 h 365047"/>
              <a:gd name="connsiteX3" fmla="*/ 225170 w 480075"/>
              <a:gd name="connsiteY3" fmla="*/ 280914 h 365047"/>
              <a:gd name="connsiteX4" fmla="*/ 225170 w 480075"/>
              <a:gd name="connsiteY4" fmla="*/ 286288 h 365047"/>
              <a:gd name="connsiteX5" fmla="*/ 225170 w 480075"/>
              <a:gd name="connsiteY5" fmla="*/ 349438 h 365047"/>
              <a:gd name="connsiteX6" fmla="*/ 216882 w 480075"/>
              <a:gd name="connsiteY6" fmla="*/ 363770 h 365047"/>
              <a:gd name="connsiteX7" fmla="*/ 200531 w 480075"/>
              <a:gd name="connsiteY7" fmla="*/ 360635 h 365047"/>
              <a:gd name="connsiteX8" fmla="*/ 69942 w 480075"/>
              <a:gd name="connsiteY8" fmla="*/ 248891 h 365047"/>
              <a:gd name="connsiteX9" fmla="*/ 7223 w 480075"/>
              <a:gd name="connsiteY9" fmla="*/ 195371 h 365047"/>
              <a:gd name="connsiteX10" fmla="*/ 7223 w 480075"/>
              <a:gd name="connsiteY10" fmla="*/ 169842 h 365047"/>
              <a:gd name="connsiteX11" fmla="*/ 199635 w 480075"/>
              <a:gd name="connsiteY11" fmla="*/ 5027 h 365047"/>
              <a:gd name="connsiteX12" fmla="*/ 224050 w 480075"/>
              <a:gd name="connsiteY12" fmla="*/ 9281 h 365047"/>
              <a:gd name="connsiteX13" fmla="*/ 224946 w 480075"/>
              <a:gd name="connsiteY13" fmla="*/ 16223 h 365047"/>
              <a:gd name="connsiteX14" fmla="*/ 224946 w 480075"/>
              <a:gd name="connsiteY14" fmla="*/ 84299 h 365047"/>
              <a:gd name="connsiteX15" fmla="*/ 230546 w 480075"/>
              <a:gd name="connsiteY15" fmla="*/ 84299 h 365047"/>
              <a:gd name="connsiteX16" fmla="*/ 461932 w 480075"/>
              <a:gd name="connsiteY16" fmla="*/ 84075 h 365047"/>
              <a:gd name="connsiteX17" fmla="*/ 479851 w 480075"/>
              <a:gd name="connsiteY17" fmla="*/ 94600 h 365047"/>
              <a:gd name="connsiteX18" fmla="*/ 480075 w 480075"/>
              <a:gd name="connsiteY18" fmla="*/ 270613 h 365047"/>
              <a:gd name="connsiteX19" fmla="*/ 197171 w 480075"/>
              <a:gd name="connsiteY19" fmla="*/ 44663 h 365047"/>
              <a:gd name="connsiteX20" fmla="*/ 36120 w 480075"/>
              <a:gd name="connsiteY20" fmla="*/ 182607 h 365047"/>
              <a:gd name="connsiteX21" fmla="*/ 197171 w 480075"/>
              <a:gd name="connsiteY21" fmla="*/ 320550 h 365047"/>
              <a:gd name="connsiteX22" fmla="*/ 197171 w 480075"/>
              <a:gd name="connsiteY22" fmla="*/ 269717 h 365047"/>
              <a:gd name="connsiteX23" fmla="*/ 213971 w 480075"/>
              <a:gd name="connsiteY23" fmla="*/ 252922 h 365047"/>
              <a:gd name="connsiteX24" fmla="*/ 446252 w 480075"/>
              <a:gd name="connsiteY24" fmla="*/ 252922 h 365047"/>
              <a:gd name="connsiteX25" fmla="*/ 451852 w 480075"/>
              <a:gd name="connsiteY25" fmla="*/ 252922 h 365047"/>
              <a:gd name="connsiteX26" fmla="*/ 451852 w 480075"/>
              <a:gd name="connsiteY26" fmla="*/ 112291 h 365047"/>
              <a:gd name="connsiteX27" fmla="*/ 446029 w 480075"/>
              <a:gd name="connsiteY27" fmla="*/ 112291 h 365047"/>
              <a:gd name="connsiteX28" fmla="*/ 215538 w 480075"/>
              <a:gd name="connsiteY28" fmla="*/ 112515 h 365047"/>
              <a:gd name="connsiteX29" fmla="*/ 197171 w 480075"/>
              <a:gd name="connsiteY29" fmla="*/ 93928 h 365047"/>
              <a:gd name="connsiteX30" fmla="*/ 197395 w 480075"/>
              <a:gd name="connsiteY30" fmla="*/ 50485 h 365047"/>
              <a:gd name="connsiteX31" fmla="*/ 197171 w 480075"/>
              <a:gd name="connsiteY31" fmla="*/ 44663 h 36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0075" h="365047">
                <a:moveTo>
                  <a:pt x="480075" y="270613"/>
                </a:moveTo>
                <a:cubicBezTo>
                  <a:pt x="476715" y="278451"/>
                  <a:pt x="470668" y="281138"/>
                  <a:pt x="462156" y="281138"/>
                </a:cubicBezTo>
                <a:cubicBezTo>
                  <a:pt x="385102" y="280914"/>
                  <a:pt x="308272" y="280914"/>
                  <a:pt x="231218" y="280914"/>
                </a:cubicBezTo>
                <a:cubicBezTo>
                  <a:pt x="229426" y="280914"/>
                  <a:pt x="227635" y="280914"/>
                  <a:pt x="225170" y="280914"/>
                </a:cubicBezTo>
                <a:cubicBezTo>
                  <a:pt x="225170" y="282929"/>
                  <a:pt x="225170" y="284721"/>
                  <a:pt x="225170" y="286288"/>
                </a:cubicBezTo>
                <a:cubicBezTo>
                  <a:pt x="225170" y="307338"/>
                  <a:pt x="225170" y="328388"/>
                  <a:pt x="225170" y="349438"/>
                </a:cubicBezTo>
                <a:cubicBezTo>
                  <a:pt x="225170" y="355932"/>
                  <a:pt x="222930" y="361083"/>
                  <a:pt x="216882" y="363770"/>
                </a:cubicBezTo>
                <a:cubicBezTo>
                  <a:pt x="210835" y="366457"/>
                  <a:pt x="205458" y="364666"/>
                  <a:pt x="200531" y="360635"/>
                </a:cubicBezTo>
                <a:cubicBezTo>
                  <a:pt x="157076" y="323238"/>
                  <a:pt x="113621" y="286065"/>
                  <a:pt x="69942" y="248891"/>
                </a:cubicBezTo>
                <a:cubicBezTo>
                  <a:pt x="49111" y="230976"/>
                  <a:pt x="28280" y="213062"/>
                  <a:pt x="7223" y="195371"/>
                </a:cubicBezTo>
                <a:cubicBezTo>
                  <a:pt x="-2408" y="187085"/>
                  <a:pt x="-2408" y="178128"/>
                  <a:pt x="7223" y="169842"/>
                </a:cubicBezTo>
                <a:cubicBezTo>
                  <a:pt x="71286" y="114978"/>
                  <a:pt x="135573" y="59891"/>
                  <a:pt x="199635" y="5027"/>
                </a:cubicBezTo>
                <a:cubicBezTo>
                  <a:pt x="209042" y="-3035"/>
                  <a:pt x="220242" y="-1244"/>
                  <a:pt x="224050" y="9281"/>
                </a:cubicBezTo>
                <a:cubicBezTo>
                  <a:pt x="224946" y="11297"/>
                  <a:pt x="224946" y="13760"/>
                  <a:pt x="224946" y="16223"/>
                </a:cubicBezTo>
                <a:cubicBezTo>
                  <a:pt x="224946" y="38617"/>
                  <a:pt x="224946" y="61234"/>
                  <a:pt x="224946" y="84299"/>
                </a:cubicBezTo>
                <a:cubicBezTo>
                  <a:pt x="226962" y="84299"/>
                  <a:pt x="228755" y="84299"/>
                  <a:pt x="230546" y="84299"/>
                </a:cubicBezTo>
                <a:cubicBezTo>
                  <a:pt x="307600" y="84299"/>
                  <a:pt x="384878" y="84299"/>
                  <a:pt x="461932" y="84075"/>
                </a:cubicBezTo>
                <a:cubicBezTo>
                  <a:pt x="470444" y="84075"/>
                  <a:pt x="476491" y="86763"/>
                  <a:pt x="479851" y="94600"/>
                </a:cubicBezTo>
                <a:cubicBezTo>
                  <a:pt x="480075" y="153271"/>
                  <a:pt x="480075" y="211942"/>
                  <a:pt x="480075" y="270613"/>
                </a:cubicBezTo>
                <a:close/>
                <a:moveTo>
                  <a:pt x="197171" y="44663"/>
                </a:moveTo>
                <a:cubicBezTo>
                  <a:pt x="142964" y="91241"/>
                  <a:pt x="89654" y="136700"/>
                  <a:pt x="36120" y="182607"/>
                </a:cubicBezTo>
                <a:cubicBezTo>
                  <a:pt x="89878" y="228737"/>
                  <a:pt x="143188" y="274196"/>
                  <a:pt x="197171" y="320550"/>
                </a:cubicBezTo>
                <a:cubicBezTo>
                  <a:pt x="197171" y="302860"/>
                  <a:pt x="197171" y="286288"/>
                  <a:pt x="197171" y="269717"/>
                </a:cubicBezTo>
                <a:cubicBezTo>
                  <a:pt x="197171" y="258073"/>
                  <a:pt x="202323" y="252922"/>
                  <a:pt x="213971" y="252922"/>
                </a:cubicBezTo>
                <a:cubicBezTo>
                  <a:pt x="291473" y="252922"/>
                  <a:pt x="368751" y="252922"/>
                  <a:pt x="446252" y="252922"/>
                </a:cubicBezTo>
                <a:cubicBezTo>
                  <a:pt x="448045" y="252922"/>
                  <a:pt x="449836" y="252922"/>
                  <a:pt x="451852" y="252922"/>
                </a:cubicBezTo>
                <a:cubicBezTo>
                  <a:pt x="451852" y="205896"/>
                  <a:pt x="451852" y="159317"/>
                  <a:pt x="451852" y="112291"/>
                </a:cubicBezTo>
                <a:cubicBezTo>
                  <a:pt x="449612" y="112291"/>
                  <a:pt x="447820" y="112291"/>
                  <a:pt x="446029" y="112291"/>
                </a:cubicBezTo>
                <a:cubicBezTo>
                  <a:pt x="369198" y="112291"/>
                  <a:pt x="292369" y="112067"/>
                  <a:pt x="215538" y="112515"/>
                </a:cubicBezTo>
                <a:cubicBezTo>
                  <a:pt x="203667" y="112515"/>
                  <a:pt x="196499" y="106917"/>
                  <a:pt x="197171" y="93928"/>
                </a:cubicBezTo>
                <a:cubicBezTo>
                  <a:pt x="197843" y="79373"/>
                  <a:pt x="197395" y="64817"/>
                  <a:pt x="197395" y="50485"/>
                </a:cubicBezTo>
                <a:cubicBezTo>
                  <a:pt x="197171" y="48694"/>
                  <a:pt x="197171" y="47126"/>
                  <a:pt x="197171" y="44663"/>
                </a:cubicBezTo>
                <a:close/>
              </a:path>
            </a:pathLst>
          </a:custGeom>
          <a:solidFill>
            <a:schemeClr val="bg2"/>
          </a:solidFill>
          <a:ln w="2240" cap="flat">
            <a:noFill/>
            <a:prstDash val="solid"/>
            <a:miter/>
          </a:ln>
        </p:spPr>
        <p:txBody>
          <a:bodyPr rtlCol="0" anchor="ctr"/>
          <a:lstStyle/>
          <a:p>
            <a:endParaRPr lang="ru-RU"/>
          </a:p>
        </p:txBody>
      </p:sp>
      <p:sp>
        <p:nvSpPr>
          <p:cNvPr id="683" name="Полилиния 682">
            <a:extLst>
              <a:ext uri="{FF2B5EF4-FFF2-40B4-BE49-F238E27FC236}">
                <a16:creationId xmlns:a16="http://schemas.microsoft.com/office/drawing/2014/main" id="{529ADBFA-FAC2-BBA7-B62D-096155E8E1C3}"/>
              </a:ext>
            </a:extLst>
          </p:cNvPr>
          <p:cNvSpPr/>
          <p:nvPr/>
        </p:nvSpPr>
        <p:spPr>
          <a:xfrm rot="5400000">
            <a:off x="2510189" y="4038529"/>
            <a:ext cx="361198" cy="274766"/>
          </a:xfrm>
          <a:custGeom>
            <a:avLst/>
            <a:gdLst>
              <a:gd name="connsiteX0" fmla="*/ 461932 w 480075"/>
              <a:gd name="connsiteY0" fmla="*/ 84075 h 365196"/>
              <a:gd name="connsiteX1" fmla="*/ 230546 w 480075"/>
              <a:gd name="connsiteY1" fmla="*/ 84299 h 365196"/>
              <a:gd name="connsiteX2" fmla="*/ 224946 w 480075"/>
              <a:gd name="connsiteY2" fmla="*/ 84299 h 365196"/>
              <a:gd name="connsiteX3" fmla="*/ 224946 w 480075"/>
              <a:gd name="connsiteY3" fmla="*/ 16223 h 365196"/>
              <a:gd name="connsiteX4" fmla="*/ 224050 w 480075"/>
              <a:gd name="connsiteY4" fmla="*/ 9281 h 365196"/>
              <a:gd name="connsiteX5" fmla="*/ 199634 w 480075"/>
              <a:gd name="connsiteY5" fmla="*/ 5027 h 365196"/>
              <a:gd name="connsiteX6" fmla="*/ 7223 w 480075"/>
              <a:gd name="connsiteY6" fmla="*/ 169842 h 365196"/>
              <a:gd name="connsiteX7" fmla="*/ 7223 w 480075"/>
              <a:gd name="connsiteY7" fmla="*/ 195371 h 365196"/>
              <a:gd name="connsiteX8" fmla="*/ 69942 w 480075"/>
              <a:gd name="connsiteY8" fmla="*/ 248891 h 365196"/>
              <a:gd name="connsiteX9" fmla="*/ 200531 w 480075"/>
              <a:gd name="connsiteY9" fmla="*/ 360635 h 365196"/>
              <a:gd name="connsiteX10" fmla="*/ 216882 w 480075"/>
              <a:gd name="connsiteY10" fmla="*/ 363770 h 365196"/>
              <a:gd name="connsiteX11" fmla="*/ 225170 w 480075"/>
              <a:gd name="connsiteY11" fmla="*/ 349438 h 365196"/>
              <a:gd name="connsiteX12" fmla="*/ 225170 w 480075"/>
              <a:gd name="connsiteY12" fmla="*/ 286288 h 365196"/>
              <a:gd name="connsiteX13" fmla="*/ 225170 w 480075"/>
              <a:gd name="connsiteY13" fmla="*/ 280914 h 365196"/>
              <a:gd name="connsiteX14" fmla="*/ 231218 w 480075"/>
              <a:gd name="connsiteY14" fmla="*/ 280914 h 365196"/>
              <a:gd name="connsiteX15" fmla="*/ 462156 w 480075"/>
              <a:gd name="connsiteY15" fmla="*/ 281138 h 365196"/>
              <a:gd name="connsiteX16" fmla="*/ 480075 w 480075"/>
              <a:gd name="connsiteY16" fmla="*/ 270613 h 365196"/>
              <a:gd name="connsiteX17" fmla="*/ 480075 w 480075"/>
              <a:gd name="connsiteY17" fmla="*/ 94376 h 365196"/>
              <a:gd name="connsiteX18" fmla="*/ 461932 w 480075"/>
              <a:gd name="connsiteY18" fmla="*/ 84075 h 36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075" h="365196">
                <a:moveTo>
                  <a:pt x="461932" y="84075"/>
                </a:moveTo>
                <a:cubicBezTo>
                  <a:pt x="384878" y="84299"/>
                  <a:pt x="307600" y="84299"/>
                  <a:pt x="230546" y="84299"/>
                </a:cubicBezTo>
                <a:cubicBezTo>
                  <a:pt x="228753" y="84299"/>
                  <a:pt x="226962" y="84299"/>
                  <a:pt x="224946" y="84299"/>
                </a:cubicBezTo>
                <a:cubicBezTo>
                  <a:pt x="224946" y="61010"/>
                  <a:pt x="224946" y="38617"/>
                  <a:pt x="224946" y="16223"/>
                </a:cubicBezTo>
                <a:cubicBezTo>
                  <a:pt x="224946" y="13984"/>
                  <a:pt x="224946" y="11520"/>
                  <a:pt x="224050" y="9281"/>
                </a:cubicBezTo>
                <a:cubicBezTo>
                  <a:pt x="220242" y="-1244"/>
                  <a:pt x="209042" y="-3035"/>
                  <a:pt x="199634" y="5027"/>
                </a:cubicBezTo>
                <a:cubicBezTo>
                  <a:pt x="135573" y="59891"/>
                  <a:pt x="71286" y="114978"/>
                  <a:pt x="7223" y="169842"/>
                </a:cubicBezTo>
                <a:cubicBezTo>
                  <a:pt x="-2408" y="178128"/>
                  <a:pt x="-2408" y="187085"/>
                  <a:pt x="7223" y="195371"/>
                </a:cubicBezTo>
                <a:cubicBezTo>
                  <a:pt x="28056" y="213286"/>
                  <a:pt x="48887" y="231201"/>
                  <a:pt x="69942" y="248891"/>
                </a:cubicBezTo>
                <a:cubicBezTo>
                  <a:pt x="113396" y="286288"/>
                  <a:pt x="157075" y="323462"/>
                  <a:pt x="200531" y="360635"/>
                </a:cubicBezTo>
                <a:cubicBezTo>
                  <a:pt x="205458" y="364889"/>
                  <a:pt x="210834" y="366681"/>
                  <a:pt x="216882" y="363770"/>
                </a:cubicBezTo>
                <a:cubicBezTo>
                  <a:pt x="222930" y="361083"/>
                  <a:pt x="225170" y="355932"/>
                  <a:pt x="225170" y="349438"/>
                </a:cubicBezTo>
                <a:cubicBezTo>
                  <a:pt x="224946" y="328388"/>
                  <a:pt x="225170" y="307338"/>
                  <a:pt x="225170" y="286288"/>
                </a:cubicBezTo>
                <a:cubicBezTo>
                  <a:pt x="225170" y="284721"/>
                  <a:pt x="225170" y="282929"/>
                  <a:pt x="225170" y="280914"/>
                </a:cubicBezTo>
                <a:cubicBezTo>
                  <a:pt x="227410" y="280914"/>
                  <a:pt x="229426" y="280914"/>
                  <a:pt x="231218" y="280914"/>
                </a:cubicBezTo>
                <a:cubicBezTo>
                  <a:pt x="308271" y="280914"/>
                  <a:pt x="385102" y="280914"/>
                  <a:pt x="462156" y="281138"/>
                </a:cubicBezTo>
                <a:cubicBezTo>
                  <a:pt x="470667" y="281138"/>
                  <a:pt x="476715" y="278451"/>
                  <a:pt x="480075" y="270613"/>
                </a:cubicBezTo>
                <a:cubicBezTo>
                  <a:pt x="480075" y="211942"/>
                  <a:pt x="480075" y="153271"/>
                  <a:pt x="480075" y="94376"/>
                </a:cubicBezTo>
                <a:cubicBezTo>
                  <a:pt x="476267" y="86763"/>
                  <a:pt x="470220" y="84075"/>
                  <a:pt x="461932" y="84075"/>
                </a:cubicBezTo>
                <a:close/>
              </a:path>
            </a:pathLst>
          </a:custGeom>
          <a:solidFill>
            <a:schemeClr val="bg1"/>
          </a:solidFill>
          <a:ln w="2240" cap="flat">
            <a:noFill/>
            <a:prstDash val="solid"/>
            <a:miter/>
          </a:ln>
        </p:spPr>
        <p:txBody>
          <a:bodyPr rtlCol="0" anchor="ctr"/>
          <a:lstStyle/>
          <a:p>
            <a:endParaRPr lang="ru-RU"/>
          </a:p>
        </p:txBody>
      </p:sp>
      <p:sp>
        <p:nvSpPr>
          <p:cNvPr id="684" name="Полилиния 683">
            <a:extLst>
              <a:ext uri="{FF2B5EF4-FFF2-40B4-BE49-F238E27FC236}">
                <a16:creationId xmlns:a16="http://schemas.microsoft.com/office/drawing/2014/main" id="{75D63DA7-B871-0A05-6CEA-C2E5FA88B44D}"/>
              </a:ext>
            </a:extLst>
          </p:cNvPr>
          <p:cNvSpPr/>
          <p:nvPr/>
        </p:nvSpPr>
        <p:spPr>
          <a:xfrm rot="16200000">
            <a:off x="3938423" y="4038529"/>
            <a:ext cx="361198" cy="274766"/>
          </a:xfrm>
          <a:custGeom>
            <a:avLst/>
            <a:gdLst>
              <a:gd name="connsiteX0" fmla="*/ 461932 w 480075"/>
              <a:gd name="connsiteY0" fmla="*/ 84075 h 365196"/>
              <a:gd name="connsiteX1" fmla="*/ 230546 w 480075"/>
              <a:gd name="connsiteY1" fmla="*/ 84299 h 365196"/>
              <a:gd name="connsiteX2" fmla="*/ 224946 w 480075"/>
              <a:gd name="connsiteY2" fmla="*/ 84299 h 365196"/>
              <a:gd name="connsiteX3" fmla="*/ 224946 w 480075"/>
              <a:gd name="connsiteY3" fmla="*/ 16223 h 365196"/>
              <a:gd name="connsiteX4" fmla="*/ 224050 w 480075"/>
              <a:gd name="connsiteY4" fmla="*/ 9281 h 365196"/>
              <a:gd name="connsiteX5" fmla="*/ 199634 w 480075"/>
              <a:gd name="connsiteY5" fmla="*/ 5027 h 365196"/>
              <a:gd name="connsiteX6" fmla="*/ 7223 w 480075"/>
              <a:gd name="connsiteY6" fmla="*/ 169842 h 365196"/>
              <a:gd name="connsiteX7" fmla="*/ 7223 w 480075"/>
              <a:gd name="connsiteY7" fmla="*/ 195371 h 365196"/>
              <a:gd name="connsiteX8" fmla="*/ 69942 w 480075"/>
              <a:gd name="connsiteY8" fmla="*/ 248891 h 365196"/>
              <a:gd name="connsiteX9" fmla="*/ 200531 w 480075"/>
              <a:gd name="connsiteY9" fmla="*/ 360635 h 365196"/>
              <a:gd name="connsiteX10" fmla="*/ 216882 w 480075"/>
              <a:gd name="connsiteY10" fmla="*/ 363770 h 365196"/>
              <a:gd name="connsiteX11" fmla="*/ 225170 w 480075"/>
              <a:gd name="connsiteY11" fmla="*/ 349438 h 365196"/>
              <a:gd name="connsiteX12" fmla="*/ 225170 w 480075"/>
              <a:gd name="connsiteY12" fmla="*/ 286288 h 365196"/>
              <a:gd name="connsiteX13" fmla="*/ 225170 w 480075"/>
              <a:gd name="connsiteY13" fmla="*/ 280914 h 365196"/>
              <a:gd name="connsiteX14" fmla="*/ 231218 w 480075"/>
              <a:gd name="connsiteY14" fmla="*/ 280914 h 365196"/>
              <a:gd name="connsiteX15" fmla="*/ 462156 w 480075"/>
              <a:gd name="connsiteY15" fmla="*/ 281138 h 365196"/>
              <a:gd name="connsiteX16" fmla="*/ 480075 w 480075"/>
              <a:gd name="connsiteY16" fmla="*/ 270613 h 365196"/>
              <a:gd name="connsiteX17" fmla="*/ 480075 w 480075"/>
              <a:gd name="connsiteY17" fmla="*/ 94376 h 365196"/>
              <a:gd name="connsiteX18" fmla="*/ 461932 w 480075"/>
              <a:gd name="connsiteY18" fmla="*/ 84075 h 36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075" h="365196">
                <a:moveTo>
                  <a:pt x="461932" y="84075"/>
                </a:moveTo>
                <a:cubicBezTo>
                  <a:pt x="384878" y="84299"/>
                  <a:pt x="307600" y="84299"/>
                  <a:pt x="230546" y="84299"/>
                </a:cubicBezTo>
                <a:cubicBezTo>
                  <a:pt x="228753" y="84299"/>
                  <a:pt x="226962" y="84299"/>
                  <a:pt x="224946" y="84299"/>
                </a:cubicBezTo>
                <a:cubicBezTo>
                  <a:pt x="224946" y="61010"/>
                  <a:pt x="224946" y="38617"/>
                  <a:pt x="224946" y="16223"/>
                </a:cubicBezTo>
                <a:cubicBezTo>
                  <a:pt x="224946" y="13984"/>
                  <a:pt x="224946" y="11520"/>
                  <a:pt x="224050" y="9281"/>
                </a:cubicBezTo>
                <a:cubicBezTo>
                  <a:pt x="220242" y="-1244"/>
                  <a:pt x="209042" y="-3035"/>
                  <a:pt x="199634" y="5027"/>
                </a:cubicBezTo>
                <a:cubicBezTo>
                  <a:pt x="135573" y="59891"/>
                  <a:pt x="71286" y="114978"/>
                  <a:pt x="7223" y="169842"/>
                </a:cubicBezTo>
                <a:cubicBezTo>
                  <a:pt x="-2408" y="178128"/>
                  <a:pt x="-2408" y="187085"/>
                  <a:pt x="7223" y="195371"/>
                </a:cubicBezTo>
                <a:cubicBezTo>
                  <a:pt x="28056" y="213286"/>
                  <a:pt x="48887" y="231201"/>
                  <a:pt x="69942" y="248891"/>
                </a:cubicBezTo>
                <a:cubicBezTo>
                  <a:pt x="113396" y="286288"/>
                  <a:pt x="157075" y="323462"/>
                  <a:pt x="200531" y="360635"/>
                </a:cubicBezTo>
                <a:cubicBezTo>
                  <a:pt x="205458" y="364889"/>
                  <a:pt x="210834" y="366681"/>
                  <a:pt x="216882" y="363770"/>
                </a:cubicBezTo>
                <a:cubicBezTo>
                  <a:pt x="222930" y="361083"/>
                  <a:pt x="225170" y="355932"/>
                  <a:pt x="225170" y="349438"/>
                </a:cubicBezTo>
                <a:cubicBezTo>
                  <a:pt x="224946" y="328388"/>
                  <a:pt x="225170" y="307338"/>
                  <a:pt x="225170" y="286288"/>
                </a:cubicBezTo>
                <a:cubicBezTo>
                  <a:pt x="225170" y="284721"/>
                  <a:pt x="225170" y="282929"/>
                  <a:pt x="225170" y="280914"/>
                </a:cubicBezTo>
                <a:cubicBezTo>
                  <a:pt x="227410" y="280914"/>
                  <a:pt x="229426" y="280914"/>
                  <a:pt x="231218" y="280914"/>
                </a:cubicBezTo>
                <a:cubicBezTo>
                  <a:pt x="308271" y="280914"/>
                  <a:pt x="385102" y="280914"/>
                  <a:pt x="462156" y="281138"/>
                </a:cubicBezTo>
                <a:cubicBezTo>
                  <a:pt x="470667" y="281138"/>
                  <a:pt x="476715" y="278451"/>
                  <a:pt x="480075" y="270613"/>
                </a:cubicBezTo>
                <a:cubicBezTo>
                  <a:pt x="480075" y="211942"/>
                  <a:pt x="480075" y="153271"/>
                  <a:pt x="480075" y="94376"/>
                </a:cubicBezTo>
                <a:cubicBezTo>
                  <a:pt x="476267" y="86763"/>
                  <a:pt x="470220" y="84075"/>
                  <a:pt x="461932" y="84075"/>
                </a:cubicBezTo>
                <a:close/>
              </a:path>
            </a:pathLst>
          </a:custGeom>
          <a:solidFill>
            <a:schemeClr val="bg1"/>
          </a:solidFill>
          <a:ln w="2240" cap="flat">
            <a:noFill/>
            <a:prstDash val="solid"/>
            <a:miter/>
          </a:ln>
        </p:spPr>
        <p:txBody>
          <a:bodyPr rtlCol="0" anchor="ctr"/>
          <a:lstStyle/>
          <a:p>
            <a:endParaRPr lang="ru-RU"/>
          </a:p>
        </p:txBody>
      </p:sp>
      <p:sp>
        <p:nvSpPr>
          <p:cNvPr id="685" name="Полилиния 684">
            <a:extLst>
              <a:ext uri="{FF2B5EF4-FFF2-40B4-BE49-F238E27FC236}">
                <a16:creationId xmlns:a16="http://schemas.microsoft.com/office/drawing/2014/main" id="{B66993C3-AECB-2539-7486-E34577B00B26}"/>
              </a:ext>
            </a:extLst>
          </p:cNvPr>
          <p:cNvSpPr/>
          <p:nvPr/>
        </p:nvSpPr>
        <p:spPr>
          <a:xfrm rot="5400000">
            <a:off x="447231" y="4035865"/>
            <a:ext cx="368354" cy="280095"/>
          </a:xfrm>
          <a:custGeom>
            <a:avLst/>
            <a:gdLst>
              <a:gd name="connsiteX0" fmla="*/ 480075 w 480075"/>
              <a:gd name="connsiteY0" fmla="*/ 270613 h 365047"/>
              <a:gd name="connsiteX1" fmla="*/ 462156 w 480075"/>
              <a:gd name="connsiteY1" fmla="*/ 281138 h 365047"/>
              <a:gd name="connsiteX2" fmla="*/ 231218 w 480075"/>
              <a:gd name="connsiteY2" fmla="*/ 280914 h 365047"/>
              <a:gd name="connsiteX3" fmla="*/ 225170 w 480075"/>
              <a:gd name="connsiteY3" fmla="*/ 280914 h 365047"/>
              <a:gd name="connsiteX4" fmla="*/ 225170 w 480075"/>
              <a:gd name="connsiteY4" fmla="*/ 286288 h 365047"/>
              <a:gd name="connsiteX5" fmla="*/ 225170 w 480075"/>
              <a:gd name="connsiteY5" fmla="*/ 349438 h 365047"/>
              <a:gd name="connsiteX6" fmla="*/ 216882 w 480075"/>
              <a:gd name="connsiteY6" fmla="*/ 363770 h 365047"/>
              <a:gd name="connsiteX7" fmla="*/ 200531 w 480075"/>
              <a:gd name="connsiteY7" fmla="*/ 360635 h 365047"/>
              <a:gd name="connsiteX8" fmla="*/ 69942 w 480075"/>
              <a:gd name="connsiteY8" fmla="*/ 248891 h 365047"/>
              <a:gd name="connsiteX9" fmla="*/ 7223 w 480075"/>
              <a:gd name="connsiteY9" fmla="*/ 195371 h 365047"/>
              <a:gd name="connsiteX10" fmla="*/ 7223 w 480075"/>
              <a:gd name="connsiteY10" fmla="*/ 169842 h 365047"/>
              <a:gd name="connsiteX11" fmla="*/ 199635 w 480075"/>
              <a:gd name="connsiteY11" fmla="*/ 5027 h 365047"/>
              <a:gd name="connsiteX12" fmla="*/ 224050 w 480075"/>
              <a:gd name="connsiteY12" fmla="*/ 9281 h 365047"/>
              <a:gd name="connsiteX13" fmla="*/ 224946 w 480075"/>
              <a:gd name="connsiteY13" fmla="*/ 16223 h 365047"/>
              <a:gd name="connsiteX14" fmla="*/ 224946 w 480075"/>
              <a:gd name="connsiteY14" fmla="*/ 84299 h 365047"/>
              <a:gd name="connsiteX15" fmla="*/ 230546 w 480075"/>
              <a:gd name="connsiteY15" fmla="*/ 84299 h 365047"/>
              <a:gd name="connsiteX16" fmla="*/ 461932 w 480075"/>
              <a:gd name="connsiteY16" fmla="*/ 84075 h 365047"/>
              <a:gd name="connsiteX17" fmla="*/ 479851 w 480075"/>
              <a:gd name="connsiteY17" fmla="*/ 94600 h 365047"/>
              <a:gd name="connsiteX18" fmla="*/ 480075 w 480075"/>
              <a:gd name="connsiteY18" fmla="*/ 270613 h 365047"/>
              <a:gd name="connsiteX19" fmla="*/ 197171 w 480075"/>
              <a:gd name="connsiteY19" fmla="*/ 44663 h 365047"/>
              <a:gd name="connsiteX20" fmla="*/ 36120 w 480075"/>
              <a:gd name="connsiteY20" fmla="*/ 182607 h 365047"/>
              <a:gd name="connsiteX21" fmla="*/ 197171 w 480075"/>
              <a:gd name="connsiteY21" fmla="*/ 320550 h 365047"/>
              <a:gd name="connsiteX22" fmla="*/ 197171 w 480075"/>
              <a:gd name="connsiteY22" fmla="*/ 269717 h 365047"/>
              <a:gd name="connsiteX23" fmla="*/ 213971 w 480075"/>
              <a:gd name="connsiteY23" fmla="*/ 252922 h 365047"/>
              <a:gd name="connsiteX24" fmla="*/ 446252 w 480075"/>
              <a:gd name="connsiteY24" fmla="*/ 252922 h 365047"/>
              <a:gd name="connsiteX25" fmla="*/ 451852 w 480075"/>
              <a:gd name="connsiteY25" fmla="*/ 252922 h 365047"/>
              <a:gd name="connsiteX26" fmla="*/ 451852 w 480075"/>
              <a:gd name="connsiteY26" fmla="*/ 112291 h 365047"/>
              <a:gd name="connsiteX27" fmla="*/ 446029 w 480075"/>
              <a:gd name="connsiteY27" fmla="*/ 112291 h 365047"/>
              <a:gd name="connsiteX28" fmla="*/ 215538 w 480075"/>
              <a:gd name="connsiteY28" fmla="*/ 112515 h 365047"/>
              <a:gd name="connsiteX29" fmla="*/ 197171 w 480075"/>
              <a:gd name="connsiteY29" fmla="*/ 93928 h 365047"/>
              <a:gd name="connsiteX30" fmla="*/ 197395 w 480075"/>
              <a:gd name="connsiteY30" fmla="*/ 50485 h 365047"/>
              <a:gd name="connsiteX31" fmla="*/ 197171 w 480075"/>
              <a:gd name="connsiteY31" fmla="*/ 44663 h 36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0075" h="365047">
                <a:moveTo>
                  <a:pt x="480075" y="270613"/>
                </a:moveTo>
                <a:cubicBezTo>
                  <a:pt x="476715" y="278451"/>
                  <a:pt x="470668" y="281138"/>
                  <a:pt x="462156" y="281138"/>
                </a:cubicBezTo>
                <a:cubicBezTo>
                  <a:pt x="385102" y="280914"/>
                  <a:pt x="308272" y="280914"/>
                  <a:pt x="231218" y="280914"/>
                </a:cubicBezTo>
                <a:cubicBezTo>
                  <a:pt x="229426" y="280914"/>
                  <a:pt x="227635" y="280914"/>
                  <a:pt x="225170" y="280914"/>
                </a:cubicBezTo>
                <a:cubicBezTo>
                  <a:pt x="225170" y="282929"/>
                  <a:pt x="225170" y="284721"/>
                  <a:pt x="225170" y="286288"/>
                </a:cubicBezTo>
                <a:cubicBezTo>
                  <a:pt x="225170" y="307338"/>
                  <a:pt x="225170" y="328388"/>
                  <a:pt x="225170" y="349438"/>
                </a:cubicBezTo>
                <a:cubicBezTo>
                  <a:pt x="225170" y="355932"/>
                  <a:pt x="222930" y="361083"/>
                  <a:pt x="216882" y="363770"/>
                </a:cubicBezTo>
                <a:cubicBezTo>
                  <a:pt x="210835" y="366457"/>
                  <a:pt x="205458" y="364666"/>
                  <a:pt x="200531" y="360635"/>
                </a:cubicBezTo>
                <a:cubicBezTo>
                  <a:pt x="157076" y="323238"/>
                  <a:pt x="113621" y="286065"/>
                  <a:pt x="69942" y="248891"/>
                </a:cubicBezTo>
                <a:cubicBezTo>
                  <a:pt x="49111" y="230976"/>
                  <a:pt x="28280" y="213062"/>
                  <a:pt x="7223" y="195371"/>
                </a:cubicBezTo>
                <a:cubicBezTo>
                  <a:pt x="-2408" y="187085"/>
                  <a:pt x="-2408" y="178128"/>
                  <a:pt x="7223" y="169842"/>
                </a:cubicBezTo>
                <a:cubicBezTo>
                  <a:pt x="71286" y="114978"/>
                  <a:pt x="135573" y="59891"/>
                  <a:pt x="199635" y="5027"/>
                </a:cubicBezTo>
                <a:cubicBezTo>
                  <a:pt x="209042" y="-3035"/>
                  <a:pt x="220242" y="-1244"/>
                  <a:pt x="224050" y="9281"/>
                </a:cubicBezTo>
                <a:cubicBezTo>
                  <a:pt x="224946" y="11297"/>
                  <a:pt x="224946" y="13760"/>
                  <a:pt x="224946" y="16223"/>
                </a:cubicBezTo>
                <a:cubicBezTo>
                  <a:pt x="224946" y="38617"/>
                  <a:pt x="224946" y="61234"/>
                  <a:pt x="224946" y="84299"/>
                </a:cubicBezTo>
                <a:cubicBezTo>
                  <a:pt x="226962" y="84299"/>
                  <a:pt x="228755" y="84299"/>
                  <a:pt x="230546" y="84299"/>
                </a:cubicBezTo>
                <a:cubicBezTo>
                  <a:pt x="307600" y="84299"/>
                  <a:pt x="384878" y="84299"/>
                  <a:pt x="461932" y="84075"/>
                </a:cubicBezTo>
                <a:cubicBezTo>
                  <a:pt x="470444" y="84075"/>
                  <a:pt x="476491" y="86763"/>
                  <a:pt x="479851" y="94600"/>
                </a:cubicBezTo>
                <a:cubicBezTo>
                  <a:pt x="480075" y="153271"/>
                  <a:pt x="480075" y="211942"/>
                  <a:pt x="480075" y="270613"/>
                </a:cubicBezTo>
                <a:close/>
                <a:moveTo>
                  <a:pt x="197171" y="44663"/>
                </a:moveTo>
                <a:cubicBezTo>
                  <a:pt x="142964" y="91241"/>
                  <a:pt x="89654" y="136700"/>
                  <a:pt x="36120" y="182607"/>
                </a:cubicBezTo>
                <a:cubicBezTo>
                  <a:pt x="89878" y="228737"/>
                  <a:pt x="143188" y="274196"/>
                  <a:pt x="197171" y="320550"/>
                </a:cubicBezTo>
                <a:cubicBezTo>
                  <a:pt x="197171" y="302860"/>
                  <a:pt x="197171" y="286288"/>
                  <a:pt x="197171" y="269717"/>
                </a:cubicBezTo>
                <a:cubicBezTo>
                  <a:pt x="197171" y="258073"/>
                  <a:pt x="202323" y="252922"/>
                  <a:pt x="213971" y="252922"/>
                </a:cubicBezTo>
                <a:cubicBezTo>
                  <a:pt x="291473" y="252922"/>
                  <a:pt x="368751" y="252922"/>
                  <a:pt x="446252" y="252922"/>
                </a:cubicBezTo>
                <a:cubicBezTo>
                  <a:pt x="448045" y="252922"/>
                  <a:pt x="449836" y="252922"/>
                  <a:pt x="451852" y="252922"/>
                </a:cubicBezTo>
                <a:cubicBezTo>
                  <a:pt x="451852" y="205896"/>
                  <a:pt x="451852" y="159317"/>
                  <a:pt x="451852" y="112291"/>
                </a:cubicBezTo>
                <a:cubicBezTo>
                  <a:pt x="449612" y="112291"/>
                  <a:pt x="447820" y="112291"/>
                  <a:pt x="446029" y="112291"/>
                </a:cubicBezTo>
                <a:cubicBezTo>
                  <a:pt x="369198" y="112291"/>
                  <a:pt x="292369" y="112067"/>
                  <a:pt x="215538" y="112515"/>
                </a:cubicBezTo>
                <a:cubicBezTo>
                  <a:pt x="203667" y="112515"/>
                  <a:pt x="196499" y="106917"/>
                  <a:pt x="197171" y="93928"/>
                </a:cubicBezTo>
                <a:cubicBezTo>
                  <a:pt x="197843" y="79373"/>
                  <a:pt x="197395" y="64817"/>
                  <a:pt x="197395" y="50485"/>
                </a:cubicBezTo>
                <a:cubicBezTo>
                  <a:pt x="197171" y="48694"/>
                  <a:pt x="197171" y="47126"/>
                  <a:pt x="197171" y="44663"/>
                </a:cubicBezTo>
                <a:close/>
              </a:path>
            </a:pathLst>
          </a:custGeom>
          <a:solidFill>
            <a:schemeClr val="bg2"/>
          </a:solidFill>
          <a:ln w="2240" cap="flat">
            <a:noFill/>
            <a:prstDash val="solid"/>
            <a:miter/>
          </a:ln>
        </p:spPr>
        <p:txBody>
          <a:bodyPr rtlCol="0" anchor="ctr"/>
          <a:lstStyle/>
          <a:p>
            <a:endParaRPr lang="ru-RU"/>
          </a:p>
        </p:txBody>
      </p:sp>
      <p:sp>
        <p:nvSpPr>
          <p:cNvPr id="686" name="Полилиния 685">
            <a:extLst>
              <a:ext uri="{FF2B5EF4-FFF2-40B4-BE49-F238E27FC236}">
                <a16:creationId xmlns:a16="http://schemas.microsoft.com/office/drawing/2014/main" id="{1C278573-6FDD-49C3-F30B-4B369A02583A}"/>
              </a:ext>
            </a:extLst>
          </p:cNvPr>
          <p:cNvSpPr/>
          <p:nvPr/>
        </p:nvSpPr>
        <p:spPr>
          <a:xfrm rot="16200000">
            <a:off x="1849602" y="4035865"/>
            <a:ext cx="368354" cy="280095"/>
          </a:xfrm>
          <a:custGeom>
            <a:avLst/>
            <a:gdLst>
              <a:gd name="connsiteX0" fmla="*/ 480075 w 480075"/>
              <a:gd name="connsiteY0" fmla="*/ 270613 h 365047"/>
              <a:gd name="connsiteX1" fmla="*/ 462156 w 480075"/>
              <a:gd name="connsiteY1" fmla="*/ 281138 h 365047"/>
              <a:gd name="connsiteX2" fmla="*/ 231218 w 480075"/>
              <a:gd name="connsiteY2" fmla="*/ 280914 h 365047"/>
              <a:gd name="connsiteX3" fmla="*/ 225170 w 480075"/>
              <a:gd name="connsiteY3" fmla="*/ 280914 h 365047"/>
              <a:gd name="connsiteX4" fmla="*/ 225170 w 480075"/>
              <a:gd name="connsiteY4" fmla="*/ 286288 h 365047"/>
              <a:gd name="connsiteX5" fmla="*/ 225170 w 480075"/>
              <a:gd name="connsiteY5" fmla="*/ 349438 h 365047"/>
              <a:gd name="connsiteX6" fmla="*/ 216882 w 480075"/>
              <a:gd name="connsiteY6" fmla="*/ 363770 h 365047"/>
              <a:gd name="connsiteX7" fmla="*/ 200531 w 480075"/>
              <a:gd name="connsiteY7" fmla="*/ 360635 h 365047"/>
              <a:gd name="connsiteX8" fmla="*/ 69942 w 480075"/>
              <a:gd name="connsiteY8" fmla="*/ 248891 h 365047"/>
              <a:gd name="connsiteX9" fmla="*/ 7223 w 480075"/>
              <a:gd name="connsiteY9" fmla="*/ 195371 h 365047"/>
              <a:gd name="connsiteX10" fmla="*/ 7223 w 480075"/>
              <a:gd name="connsiteY10" fmla="*/ 169842 h 365047"/>
              <a:gd name="connsiteX11" fmla="*/ 199635 w 480075"/>
              <a:gd name="connsiteY11" fmla="*/ 5027 h 365047"/>
              <a:gd name="connsiteX12" fmla="*/ 224050 w 480075"/>
              <a:gd name="connsiteY12" fmla="*/ 9281 h 365047"/>
              <a:gd name="connsiteX13" fmla="*/ 224946 w 480075"/>
              <a:gd name="connsiteY13" fmla="*/ 16223 h 365047"/>
              <a:gd name="connsiteX14" fmla="*/ 224946 w 480075"/>
              <a:gd name="connsiteY14" fmla="*/ 84299 h 365047"/>
              <a:gd name="connsiteX15" fmla="*/ 230546 w 480075"/>
              <a:gd name="connsiteY15" fmla="*/ 84299 h 365047"/>
              <a:gd name="connsiteX16" fmla="*/ 461932 w 480075"/>
              <a:gd name="connsiteY16" fmla="*/ 84075 h 365047"/>
              <a:gd name="connsiteX17" fmla="*/ 479851 w 480075"/>
              <a:gd name="connsiteY17" fmla="*/ 94600 h 365047"/>
              <a:gd name="connsiteX18" fmla="*/ 480075 w 480075"/>
              <a:gd name="connsiteY18" fmla="*/ 270613 h 365047"/>
              <a:gd name="connsiteX19" fmla="*/ 197171 w 480075"/>
              <a:gd name="connsiteY19" fmla="*/ 44663 h 365047"/>
              <a:gd name="connsiteX20" fmla="*/ 36120 w 480075"/>
              <a:gd name="connsiteY20" fmla="*/ 182607 h 365047"/>
              <a:gd name="connsiteX21" fmla="*/ 197171 w 480075"/>
              <a:gd name="connsiteY21" fmla="*/ 320550 h 365047"/>
              <a:gd name="connsiteX22" fmla="*/ 197171 w 480075"/>
              <a:gd name="connsiteY22" fmla="*/ 269717 h 365047"/>
              <a:gd name="connsiteX23" fmla="*/ 213971 w 480075"/>
              <a:gd name="connsiteY23" fmla="*/ 252922 h 365047"/>
              <a:gd name="connsiteX24" fmla="*/ 446252 w 480075"/>
              <a:gd name="connsiteY24" fmla="*/ 252922 h 365047"/>
              <a:gd name="connsiteX25" fmla="*/ 451852 w 480075"/>
              <a:gd name="connsiteY25" fmla="*/ 252922 h 365047"/>
              <a:gd name="connsiteX26" fmla="*/ 451852 w 480075"/>
              <a:gd name="connsiteY26" fmla="*/ 112291 h 365047"/>
              <a:gd name="connsiteX27" fmla="*/ 446029 w 480075"/>
              <a:gd name="connsiteY27" fmla="*/ 112291 h 365047"/>
              <a:gd name="connsiteX28" fmla="*/ 215538 w 480075"/>
              <a:gd name="connsiteY28" fmla="*/ 112515 h 365047"/>
              <a:gd name="connsiteX29" fmla="*/ 197171 w 480075"/>
              <a:gd name="connsiteY29" fmla="*/ 93928 h 365047"/>
              <a:gd name="connsiteX30" fmla="*/ 197395 w 480075"/>
              <a:gd name="connsiteY30" fmla="*/ 50485 h 365047"/>
              <a:gd name="connsiteX31" fmla="*/ 197171 w 480075"/>
              <a:gd name="connsiteY31" fmla="*/ 44663 h 36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0075" h="365047">
                <a:moveTo>
                  <a:pt x="480075" y="270613"/>
                </a:moveTo>
                <a:cubicBezTo>
                  <a:pt x="476715" y="278451"/>
                  <a:pt x="470668" y="281138"/>
                  <a:pt x="462156" y="281138"/>
                </a:cubicBezTo>
                <a:cubicBezTo>
                  <a:pt x="385102" y="280914"/>
                  <a:pt x="308272" y="280914"/>
                  <a:pt x="231218" y="280914"/>
                </a:cubicBezTo>
                <a:cubicBezTo>
                  <a:pt x="229426" y="280914"/>
                  <a:pt x="227635" y="280914"/>
                  <a:pt x="225170" y="280914"/>
                </a:cubicBezTo>
                <a:cubicBezTo>
                  <a:pt x="225170" y="282929"/>
                  <a:pt x="225170" y="284721"/>
                  <a:pt x="225170" y="286288"/>
                </a:cubicBezTo>
                <a:cubicBezTo>
                  <a:pt x="225170" y="307338"/>
                  <a:pt x="225170" y="328388"/>
                  <a:pt x="225170" y="349438"/>
                </a:cubicBezTo>
                <a:cubicBezTo>
                  <a:pt x="225170" y="355932"/>
                  <a:pt x="222930" y="361083"/>
                  <a:pt x="216882" y="363770"/>
                </a:cubicBezTo>
                <a:cubicBezTo>
                  <a:pt x="210835" y="366457"/>
                  <a:pt x="205458" y="364666"/>
                  <a:pt x="200531" y="360635"/>
                </a:cubicBezTo>
                <a:cubicBezTo>
                  <a:pt x="157076" y="323238"/>
                  <a:pt x="113621" y="286065"/>
                  <a:pt x="69942" y="248891"/>
                </a:cubicBezTo>
                <a:cubicBezTo>
                  <a:pt x="49111" y="230976"/>
                  <a:pt x="28280" y="213062"/>
                  <a:pt x="7223" y="195371"/>
                </a:cubicBezTo>
                <a:cubicBezTo>
                  <a:pt x="-2408" y="187085"/>
                  <a:pt x="-2408" y="178128"/>
                  <a:pt x="7223" y="169842"/>
                </a:cubicBezTo>
                <a:cubicBezTo>
                  <a:pt x="71286" y="114978"/>
                  <a:pt x="135573" y="59891"/>
                  <a:pt x="199635" y="5027"/>
                </a:cubicBezTo>
                <a:cubicBezTo>
                  <a:pt x="209042" y="-3035"/>
                  <a:pt x="220242" y="-1244"/>
                  <a:pt x="224050" y="9281"/>
                </a:cubicBezTo>
                <a:cubicBezTo>
                  <a:pt x="224946" y="11297"/>
                  <a:pt x="224946" y="13760"/>
                  <a:pt x="224946" y="16223"/>
                </a:cubicBezTo>
                <a:cubicBezTo>
                  <a:pt x="224946" y="38617"/>
                  <a:pt x="224946" y="61234"/>
                  <a:pt x="224946" y="84299"/>
                </a:cubicBezTo>
                <a:cubicBezTo>
                  <a:pt x="226962" y="84299"/>
                  <a:pt x="228755" y="84299"/>
                  <a:pt x="230546" y="84299"/>
                </a:cubicBezTo>
                <a:cubicBezTo>
                  <a:pt x="307600" y="84299"/>
                  <a:pt x="384878" y="84299"/>
                  <a:pt x="461932" y="84075"/>
                </a:cubicBezTo>
                <a:cubicBezTo>
                  <a:pt x="470444" y="84075"/>
                  <a:pt x="476491" y="86763"/>
                  <a:pt x="479851" y="94600"/>
                </a:cubicBezTo>
                <a:cubicBezTo>
                  <a:pt x="480075" y="153271"/>
                  <a:pt x="480075" y="211942"/>
                  <a:pt x="480075" y="270613"/>
                </a:cubicBezTo>
                <a:close/>
                <a:moveTo>
                  <a:pt x="197171" y="44663"/>
                </a:moveTo>
                <a:cubicBezTo>
                  <a:pt x="142964" y="91241"/>
                  <a:pt x="89654" y="136700"/>
                  <a:pt x="36120" y="182607"/>
                </a:cubicBezTo>
                <a:cubicBezTo>
                  <a:pt x="89878" y="228737"/>
                  <a:pt x="143188" y="274196"/>
                  <a:pt x="197171" y="320550"/>
                </a:cubicBezTo>
                <a:cubicBezTo>
                  <a:pt x="197171" y="302860"/>
                  <a:pt x="197171" y="286288"/>
                  <a:pt x="197171" y="269717"/>
                </a:cubicBezTo>
                <a:cubicBezTo>
                  <a:pt x="197171" y="258073"/>
                  <a:pt x="202323" y="252922"/>
                  <a:pt x="213971" y="252922"/>
                </a:cubicBezTo>
                <a:cubicBezTo>
                  <a:pt x="291473" y="252922"/>
                  <a:pt x="368751" y="252922"/>
                  <a:pt x="446252" y="252922"/>
                </a:cubicBezTo>
                <a:cubicBezTo>
                  <a:pt x="448045" y="252922"/>
                  <a:pt x="449836" y="252922"/>
                  <a:pt x="451852" y="252922"/>
                </a:cubicBezTo>
                <a:cubicBezTo>
                  <a:pt x="451852" y="205896"/>
                  <a:pt x="451852" y="159317"/>
                  <a:pt x="451852" y="112291"/>
                </a:cubicBezTo>
                <a:cubicBezTo>
                  <a:pt x="449612" y="112291"/>
                  <a:pt x="447820" y="112291"/>
                  <a:pt x="446029" y="112291"/>
                </a:cubicBezTo>
                <a:cubicBezTo>
                  <a:pt x="369198" y="112291"/>
                  <a:pt x="292369" y="112067"/>
                  <a:pt x="215538" y="112515"/>
                </a:cubicBezTo>
                <a:cubicBezTo>
                  <a:pt x="203667" y="112515"/>
                  <a:pt x="196499" y="106917"/>
                  <a:pt x="197171" y="93928"/>
                </a:cubicBezTo>
                <a:cubicBezTo>
                  <a:pt x="197843" y="79373"/>
                  <a:pt x="197395" y="64817"/>
                  <a:pt x="197395" y="50485"/>
                </a:cubicBezTo>
                <a:cubicBezTo>
                  <a:pt x="197171" y="48694"/>
                  <a:pt x="197171" y="47126"/>
                  <a:pt x="197171" y="44663"/>
                </a:cubicBezTo>
                <a:close/>
              </a:path>
            </a:pathLst>
          </a:custGeom>
          <a:solidFill>
            <a:schemeClr val="bg2"/>
          </a:solidFill>
          <a:ln w="2240" cap="flat">
            <a:noFill/>
            <a:prstDash val="solid"/>
            <a:miter/>
          </a:ln>
        </p:spPr>
        <p:txBody>
          <a:bodyPr rtlCol="0" anchor="ctr"/>
          <a:lstStyle/>
          <a:p>
            <a:endParaRPr lang="ru-RU"/>
          </a:p>
        </p:txBody>
      </p:sp>
      <p:grpSp>
        <p:nvGrpSpPr>
          <p:cNvPr id="687" name="Рисунок 2">
            <a:extLst>
              <a:ext uri="{FF2B5EF4-FFF2-40B4-BE49-F238E27FC236}">
                <a16:creationId xmlns:a16="http://schemas.microsoft.com/office/drawing/2014/main" id="{E63F611B-E279-8D32-AFCA-85DCAD6DDAF4}"/>
              </a:ext>
            </a:extLst>
          </p:cNvPr>
          <p:cNvGrpSpPr/>
          <p:nvPr/>
        </p:nvGrpSpPr>
        <p:grpSpPr>
          <a:xfrm>
            <a:off x="466557" y="4846407"/>
            <a:ext cx="323704" cy="324068"/>
            <a:chOff x="10444397" y="2084888"/>
            <a:chExt cx="413868" cy="414334"/>
          </a:xfrm>
          <a:solidFill>
            <a:schemeClr val="bg2"/>
          </a:solidFill>
        </p:grpSpPr>
        <p:sp>
          <p:nvSpPr>
            <p:cNvPr id="688" name="Полилиния 687">
              <a:extLst>
                <a:ext uri="{FF2B5EF4-FFF2-40B4-BE49-F238E27FC236}">
                  <a16:creationId xmlns:a16="http://schemas.microsoft.com/office/drawing/2014/main" id="{BD585AB4-5D24-27B4-9245-85D1FB61C610}"/>
                </a:ext>
              </a:extLst>
            </p:cNvPr>
            <p:cNvSpPr/>
            <p:nvPr/>
          </p:nvSpPr>
          <p:spPr>
            <a:xfrm>
              <a:off x="10444397" y="2084888"/>
              <a:ext cx="413868" cy="414334"/>
            </a:xfrm>
            <a:custGeom>
              <a:avLst/>
              <a:gdLst>
                <a:gd name="connsiteX0" fmla="*/ 0 w 413868"/>
                <a:gd name="connsiteY0" fmla="*/ 222422 h 414334"/>
                <a:gd name="connsiteX1" fmla="*/ 0 w 413868"/>
                <a:gd name="connsiteY1" fmla="*/ 191744 h 414334"/>
                <a:gd name="connsiteX2" fmla="*/ 2688 w 413868"/>
                <a:gd name="connsiteY2" fmla="*/ 172709 h 414334"/>
                <a:gd name="connsiteX3" fmla="*/ 65855 w 413868"/>
                <a:gd name="connsiteY3" fmla="*/ 55591 h 414334"/>
                <a:gd name="connsiteX4" fmla="*/ 241466 w 413868"/>
                <a:gd name="connsiteY4" fmla="*/ 2966 h 414334"/>
                <a:gd name="connsiteX5" fmla="*/ 370487 w 413868"/>
                <a:gd name="connsiteY5" fmla="*/ 80224 h 414334"/>
                <a:gd name="connsiteX6" fmla="*/ 411029 w 413868"/>
                <a:gd name="connsiteY6" fmla="*/ 241457 h 414334"/>
                <a:gd name="connsiteX7" fmla="*/ 368247 w 413868"/>
                <a:gd name="connsiteY7" fmla="*/ 336853 h 414334"/>
                <a:gd name="connsiteX8" fmla="*/ 243706 w 413868"/>
                <a:gd name="connsiteY8" fmla="*/ 410976 h 414334"/>
                <a:gd name="connsiteX9" fmla="*/ 221307 w 413868"/>
                <a:gd name="connsiteY9" fmla="*/ 414335 h 414334"/>
                <a:gd name="connsiteX10" fmla="*/ 192188 w 413868"/>
                <a:gd name="connsiteY10" fmla="*/ 414335 h 414334"/>
                <a:gd name="connsiteX11" fmla="*/ 177852 w 413868"/>
                <a:gd name="connsiteY11" fmla="*/ 412543 h 414334"/>
                <a:gd name="connsiteX12" fmla="*/ 76382 w 413868"/>
                <a:gd name="connsiteY12" fmla="*/ 368204 h 414334"/>
                <a:gd name="connsiteX13" fmla="*/ 2240 w 413868"/>
                <a:gd name="connsiteY13" fmla="*/ 238994 h 414334"/>
                <a:gd name="connsiteX14" fmla="*/ 0 w 413868"/>
                <a:gd name="connsiteY14" fmla="*/ 222422 h 414334"/>
                <a:gd name="connsiteX15" fmla="*/ 24192 w 413868"/>
                <a:gd name="connsiteY15" fmla="*/ 206971 h 414334"/>
                <a:gd name="connsiteX16" fmla="*/ 206747 w 413868"/>
                <a:gd name="connsiteY16" fmla="*/ 389702 h 414334"/>
                <a:gd name="connsiteX17" fmla="*/ 389527 w 413868"/>
                <a:gd name="connsiteY17" fmla="*/ 207195 h 414334"/>
                <a:gd name="connsiteX18" fmla="*/ 207419 w 413868"/>
                <a:gd name="connsiteY18" fmla="*/ 24464 h 414334"/>
                <a:gd name="connsiteX19" fmla="*/ 24192 w 413868"/>
                <a:gd name="connsiteY19" fmla="*/ 206971 h 41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3868" h="414334">
                  <a:moveTo>
                    <a:pt x="0" y="222422"/>
                  </a:moveTo>
                  <a:cubicBezTo>
                    <a:pt x="0" y="212122"/>
                    <a:pt x="0" y="201821"/>
                    <a:pt x="0" y="191744"/>
                  </a:cubicBezTo>
                  <a:cubicBezTo>
                    <a:pt x="897" y="185473"/>
                    <a:pt x="1568" y="178979"/>
                    <a:pt x="2688" y="172709"/>
                  </a:cubicBezTo>
                  <a:cubicBezTo>
                    <a:pt x="10752" y="126578"/>
                    <a:pt x="31583" y="87166"/>
                    <a:pt x="65855" y="55591"/>
                  </a:cubicBezTo>
                  <a:cubicBezTo>
                    <a:pt x="115805" y="9909"/>
                    <a:pt x="174940" y="-7558"/>
                    <a:pt x="241466" y="2966"/>
                  </a:cubicBezTo>
                  <a:cubicBezTo>
                    <a:pt x="294552" y="11476"/>
                    <a:pt x="337784" y="37900"/>
                    <a:pt x="370487" y="80224"/>
                  </a:cubicBezTo>
                  <a:cubicBezTo>
                    <a:pt x="407222" y="127922"/>
                    <a:pt x="420213" y="182114"/>
                    <a:pt x="411029" y="241457"/>
                  </a:cubicBezTo>
                  <a:cubicBezTo>
                    <a:pt x="405429" y="277063"/>
                    <a:pt x="390870" y="308861"/>
                    <a:pt x="368247" y="336853"/>
                  </a:cubicBezTo>
                  <a:cubicBezTo>
                    <a:pt x="335768" y="376714"/>
                    <a:pt x="294329" y="401570"/>
                    <a:pt x="243706" y="410976"/>
                  </a:cubicBezTo>
                  <a:cubicBezTo>
                    <a:pt x="236314" y="412319"/>
                    <a:pt x="228922" y="413215"/>
                    <a:pt x="221307" y="414335"/>
                  </a:cubicBezTo>
                  <a:cubicBezTo>
                    <a:pt x="211674" y="414335"/>
                    <a:pt x="201819" y="414335"/>
                    <a:pt x="192188" y="414335"/>
                  </a:cubicBezTo>
                  <a:cubicBezTo>
                    <a:pt x="187484" y="413663"/>
                    <a:pt x="182555" y="413215"/>
                    <a:pt x="177852" y="412543"/>
                  </a:cubicBezTo>
                  <a:cubicBezTo>
                    <a:pt x="139996" y="406945"/>
                    <a:pt x="105950" y="392613"/>
                    <a:pt x="76382" y="368204"/>
                  </a:cubicBezTo>
                  <a:cubicBezTo>
                    <a:pt x="35392" y="334614"/>
                    <a:pt x="10528" y="291394"/>
                    <a:pt x="2240" y="238994"/>
                  </a:cubicBezTo>
                  <a:cubicBezTo>
                    <a:pt x="1568" y="233395"/>
                    <a:pt x="673" y="228021"/>
                    <a:pt x="0" y="222422"/>
                  </a:cubicBezTo>
                  <a:close/>
                  <a:moveTo>
                    <a:pt x="24192" y="206971"/>
                  </a:moveTo>
                  <a:cubicBezTo>
                    <a:pt x="23968" y="307518"/>
                    <a:pt x="105950" y="389702"/>
                    <a:pt x="206747" y="389702"/>
                  </a:cubicBezTo>
                  <a:cubicBezTo>
                    <a:pt x="307545" y="389926"/>
                    <a:pt x="389302" y="307966"/>
                    <a:pt x="389527" y="207195"/>
                  </a:cubicBezTo>
                  <a:cubicBezTo>
                    <a:pt x="389750" y="106648"/>
                    <a:pt x="307769" y="24688"/>
                    <a:pt x="207419" y="24464"/>
                  </a:cubicBezTo>
                  <a:cubicBezTo>
                    <a:pt x="106621" y="24240"/>
                    <a:pt x="24639" y="105976"/>
                    <a:pt x="24192" y="206971"/>
                  </a:cubicBezTo>
                  <a:close/>
                </a:path>
              </a:pathLst>
            </a:custGeom>
            <a:grpFill/>
            <a:ln w="2240" cap="flat">
              <a:noFill/>
              <a:prstDash val="solid"/>
              <a:miter/>
            </a:ln>
          </p:spPr>
          <p:txBody>
            <a:bodyPr rtlCol="0" anchor="ctr"/>
            <a:lstStyle/>
            <a:p>
              <a:endParaRPr lang="ru-RU"/>
            </a:p>
          </p:txBody>
        </p:sp>
        <p:sp>
          <p:nvSpPr>
            <p:cNvPr id="689" name="Полилиния 688">
              <a:extLst>
                <a:ext uri="{FF2B5EF4-FFF2-40B4-BE49-F238E27FC236}">
                  <a16:creationId xmlns:a16="http://schemas.microsoft.com/office/drawing/2014/main" id="{0A26F137-E524-6C10-2168-90F55CF2CEB2}"/>
                </a:ext>
              </a:extLst>
            </p:cNvPr>
            <p:cNvSpPr/>
            <p:nvPr/>
          </p:nvSpPr>
          <p:spPr>
            <a:xfrm>
              <a:off x="10515839" y="2188040"/>
              <a:ext cx="271068" cy="208229"/>
            </a:xfrm>
            <a:custGeom>
              <a:avLst/>
              <a:gdLst>
                <a:gd name="connsiteX0" fmla="*/ 112906 w 271068"/>
                <a:gd name="connsiteY0" fmla="*/ 91727 h 208229"/>
                <a:gd name="connsiteX1" fmla="*/ 115818 w 271068"/>
                <a:gd name="connsiteY1" fmla="*/ 87696 h 208229"/>
                <a:gd name="connsiteX2" fmla="*/ 187496 w 271068"/>
                <a:gd name="connsiteY2" fmla="*/ 14917 h 208229"/>
                <a:gd name="connsiteX3" fmla="*/ 261190 w 271068"/>
                <a:gd name="connsiteY3" fmla="*/ 19172 h 208229"/>
                <a:gd name="connsiteX4" fmla="*/ 256710 w 271068"/>
                <a:gd name="connsiteY4" fmla="*/ 82993 h 208229"/>
                <a:gd name="connsiteX5" fmla="*/ 199144 w 271068"/>
                <a:gd name="connsiteY5" fmla="*/ 141888 h 208229"/>
                <a:gd name="connsiteX6" fmla="*/ 150537 w 271068"/>
                <a:gd name="connsiteY6" fmla="*/ 191154 h 208229"/>
                <a:gd name="connsiteX7" fmla="*/ 75499 w 271068"/>
                <a:gd name="connsiteY7" fmla="*/ 191378 h 208229"/>
                <a:gd name="connsiteX8" fmla="*/ 13900 w 271068"/>
                <a:gd name="connsiteY8" fmla="*/ 129572 h 208229"/>
                <a:gd name="connsiteX9" fmla="*/ 20620 w 271068"/>
                <a:gd name="connsiteY9" fmla="*/ 55673 h 208229"/>
                <a:gd name="connsiteX10" fmla="*/ 82443 w 271068"/>
                <a:gd name="connsiteY10" fmla="*/ 60824 h 208229"/>
                <a:gd name="connsiteX11" fmla="*/ 112906 w 271068"/>
                <a:gd name="connsiteY11" fmla="*/ 91727 h 208229"/>
                <a:gd name="connsiteX12" fmla="*/ 246630 w 271068"/>
                <a:gd name="connsiteY12" fmla="*/ 49179 h 208229"/>
                <a:gd name="connsiteX13" fmla="*/ 238567 w 271068"/>
                <a:gd name="connsiteY13" fmla="*/ 30145 h 208229"/>
                <a:gd name="connsiteX14" fmla="*/ 204744 w 271068"/>
                <a:gd name="connsiteY14" fmla="*/ 32160 h 208229"/>
                <a:gd name="connsiteX15" fmla="*/ 122986 w 271068"/>
                <a:gd name="connsiteY15" fmla="*/ 115016 h 208229"/>
                <a:gd name="connsiteX16" fmla="*/ 102378 w 271068"/>
                <a:gd name="connsiteY16" fmla="*/ 115016 h 208229"/>
                <a:gd name="connsiteX17" fmla="*/ 66315 w 271068"/>
                <a:gd name="connsiteY17" fmla="*/ 78962 h 208229"/>
                <a:gd name="connsiteX18" fmla="*/ 31596 w 271068"/>
                <a:gd name="connsiteY18" fmla="*/ 78291 h 208229"/>
                <a:gd name="connsiteX19" fmla="*/ 32268 w 271068"/>
                <a:gd name="connsiteY19" fmla="*/ 113448 h 208229"/>
                <a:gd name="connsiteX20" fmla="*/ 94091 w 271068"/>
                <a:gd name="connsiteY20" fmla="*/ 175254 h 208229"/>
                <a:gd name="connsiteX21" fmla="*/ 132170 w 271068"/>
                <a:gd name="connsiteY21" fmla="*/ 175254 h 208229"/>
                <a:gd name="connsiteX22" fmla="*/ 152777 w 271068"/>
                <a:gd name="connsiteY22" fmla="*/ 154204 h 208229"/>
                <a:gd name="connsiteX23" fmla="*/ 238343 w 271068"/>
                <a:gd name="connsiteY23" fmla="*/ 67094 h 208229"/>
                <a:gd name="connsiteX24" fmla="*/ 246630 w 271068"/>
                <a:gd name="connsiteY24" fmla="*/ 49179 h 20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1068" h="208229">
                  <a:moveTo>
                    <a:pt x="112906" y="91727"/>
                  </a:moveTo>
                  <a:cubicBezTo>
                    <a:pt x="114026" y="90159"/>
                    <a:pt x="114698" y="88816"/>
                    <a:pt x="115818" y="87696"/>
                  </a:cubicBezTo>
                  <a:cubicBezTo>
                    <a:pt x="139786" y="63287"/>
                    <a:pt x="163529" y="39102"/>
                    <a:pt x="187496" y="14917"/>
                  </a:cubicBezTo>
                  <a:cubicBezTo>
                    <a:pt x="208775" y="-6581"/>
                    <a:pt x="243047" y="-4565"/>
                    <a:pt x="261190" y="19172"/>
                  </a:cubicBezTo>
                  <a:cubicBezTo>
                    <a:pt x="275749" y="38430"/>
                    <a:pt x="274182" y="64854"/>
                    <a:pt x="256710" y="82993"/>
                  </a:cubicBezTo>
                  <a:cubicBezTo>
                    <a:pt x="237670" y="102699"/>
                    <a:pt x="218408" y="122406"/>
                    <a:pt x="199144" y="141888"/>
                  </a:cubicBezTo>
                  <a:cubicBezTo>
                    <a:pt x="183016" y="158235"/>
                    <a:pt x="166889" y="174806"/>
                    <a:pt x="150537" y="191154"/>
                  </a:cubicBezTo>
                  <a:cubicBezTo>
                    <a:pt x="128137" y="213771"/>
                    <a:pt x="97898" y="213995"/>
                    <a:pt x="75499" y="191378"/>
                  </a:cubicBezTo>
                  <a:cubicBezTo>
                    <a:pt x="54892" y="170776"/>
                    <a:pt x="34284" y="150398"/>
                    <a:pt x="13900" y="129572"/>
                  </a:cubicBezTo>
                  <a:cubicBezTo>
                    <a:pt x="-7155" y="108074"/>
                    <a:pt x="-3795" y="72692"/>
                    <a:pt x="20620" y="55673"/>
                  </a:cubicBezTo>
                  <a:cubicBezTo>
                    <a:pt x="39884" y="42237"/>
                    <a:pt x="65643" y="44476"/>
                    <a:pt x="82443" y="60824"/>
                  </a:cubicBezTo>
                  <a:cubicBezTo>
                    <a:pt x="92523" y="70901"/>
                    <a:pt x="102154" y="80978"/>
                    <a:pt x="112906" y="91727"/>
                  </a:cubicBezTo>
                  <a:close/>
                  <a:moveTo>
                    <a:pt x="246630" y="49179"/>
                  </a:moveTo>
                  <a:cubicBezTo>
                    <a:pt x="246630" y="41117"/>
                    <a:pt x="243943" y="35071"/>
                    <a:pt x="238567" y="30145"/>
                  </a:cubicBezTo>
                  <a:cubicBezTo>
                    <a:pt x="228935" y="21635"/>
                    <a:pt x="214375" y="22307"/>
                    <a:pt x="204744" y="32160"/>
                  </a:cubicBezTo>
                  <a:cubicBezTo>
                    <a:pt x="177416" y="59704"/>
                    <a:pt x="150313" y="87472"/>
                    <a:pt x="122986" y="115016"/>
                  </a:cubicBezTo>
                  <a:cubicBezTo>
                    <a:pt x="116042" y="122182"/>
                    <a:pt x="109546" y="122182"/>
                    <a:pt x="102378" y="115016"/>
                  </a:cubicBezTo>
                  <a:cubicBezTo>
                    <a:pt x="90283" y="102923"/>
                    <a:pt x="78411" y="90831"/>
                    <a:pt x="66315" y="78962"/>
                  </a:cubicBezTo>
                  <a:cubicBezTo>
                    <a:pt x="56012" y="68885"/>
                    <a:pt x="41228" y="68661"/>
                    <a:pt x="31596" y="78291"/>
                  </a:cubicBezTo>
                  <a:cubicBezTo>
                    <a:pt x="21964" y="87920"/>
                    <a:pt x="22189" y="103147"/>
                    <a:pt x="32268" y="113448"/>
                  </a:cubicBezTo>
                  <a:cubicBezTo>
                    <a:pt x="52875" y="134050"/>
                    <a:pt x="73483" y="154652"/>
                    <a:pt x="94091" y="175254"/>
                  </a:cubicBezTo>
                  <a:cubicBezTo>
                    <a:pt x="105514" y="186675"/>
                    <a:pt x="120970" y="186451"/>
                    <a:pt x="132170" y="175254"/>
                  </a:cubicBezTo>
                  <a:cubicBezTo>
                    <a:pt x="139113" y="168312"/>
                    <a:pt x="145833" y="161147"/>
                    <a:pt x="152777" y="154204"/>
                  </a:cubicBezTo>
                  <a:cubicBezTo>
                    <a:pt x="181224" y="125093"/>
                    <a:pt x="209895" y="96205"/>
                    <a:pt x="238343" y="67094"/>
                  </a:cubicBezTo>
                  <a:cubicBezTo>
                    <a:pt x="243494" y="61943"/>
                    <a:pt x="246854" y="55897"/>
                    <a:pt x="246630" y="49179"/>
                  </a:cubicBezTo>
                  <a:close/>
                </a:path>
              </a:pathLst>
            </a:custGeom>
            <a:grpFill/>
            <a:ln w="2240" cap="flat">
              <a:noFill/>
              <a:prstDash val="solid"/>
              <a:miter/>
            </a:ln>
          </p:spPr>
          <p:txBody>
            <a:bodyPr rtlCol="0" anchor="ctr"/>
            <a:lstStyle/>
            <a:p>
              <a:endParaRPr lang="ru-RU"/>
            </a:p>
          </p:txBody>
        </p:sp>
      </p:grpSp>
      <p:grpSp>
        <p:nvGrpSpPr>
          <p:cNvPr id="690" name="Рисунок 2">
            <a:extLst>
              <a:ext uri="{FF2B5EF4-FFF2-40B4-BE49-F238E27FC236}">
                <a16:creationId xmlns:a16="http://schemas.microsoft.com/office/drawing/2014/main" id="{1E4C0900-6123-3A24-8717-FB0C0C15FABB}"/>
              </a:ext>
            </a:extLst>
          </p:cNvPr>
          <p:cNvGrpSpPr/>
          <p:nvPr/>
        </p:nvGrpSpPr>
        <p:grpSpPr>
          <a:xfrm>
            <a:off x="1868131" y="4846495"/>
            <a:ext cx="323704" cy="323893"/>
            <a:chOff x="10899105" y="2068989"/>
            <a:chExt cx="413868" cy="414110"/>
          </a:xfrm>
          <a:solidFill>
            <a:schemeClr val="bg2"/>
          </a:solidFill>
        </p:grpSpPr>
        <p:sp>
          <p:nvSpPr>
            <p:cNvPr id="691" name="Полилиния 690">
              <a:extLst>
                <a:ext uri="{FF2B5EF4-FFF2-40B4-BE49-F238E27FC236}">
                  <a16:creationId xmlns:a16="http://schemas.microsoft.com/office/drawing/2014/main" id="{E3A3B28F-143A-54F5-DB2E-F47D9314DF34}"/>
                </a:ext>
              </a:extLst>
            </p:cNvPr>
            <p:cNvSpPr/>
            <p:nvPr/>
          </p:nvSpPr>
          <p:spPr>
            <a:xfrm>
              <a:off x="10899105" y="2068989"/>
              <a:ext cx="413868" cy="414110"/>
            </a:xfrm>
            <a:custGeom>
              <a:avLst/>
              <a:gdLst>
                <a:gd name="connsiteX0" fmla="*/ 0 w 413868"/>
                <a:gd name="connsiteY0" fmla="*/ 222423 h 414110"/>
                <a:gd name="connsiteX1" fmla="*/ 0 w 413868"/>
                <a:gd name="connsiteY1" fmla="*/ 191743 h 414110"/>
                <a:gd name="connsiteX2" fmla="*/ 2688 w 413868"/>
                <a:gd name="connsiteY2" fmla="*/ 172709 h 414110"/>
                <a:gd name="connsiteX3" fmla="*/ 65855 w 413868"/>
                <a:gd name="connsiteY3" fmla="*/ 55591 h 414110"/>
                <a:gd name="connsiteX4" fmla="*/ 241466 w 413868"/>
                <a:gd name="connsiteY4" fmla="*/ 2967 h 414110"/>
                <a:gd name="connsiteX5" fmla="*/ 370487 w 413868"/>
                <a:gd name="connsiteY5" fmla="*/ 80224 h 414110"/>
                <a:gd name="connsiteX6" fmla="*/ 411029 w 413868"/>
                <a:gd name="connsiteY6" fmla="*/ 241457 h 414110"/>
                <a:gd name="connsiteX7" fmla="*/ 368470 w 413868"/>
                <a:gd name="connsiteY7" fmla="*/ 336405 h 414110"/>
                <a:gd name="connsiteX8" fmla="*/ 243706 w 413868"/>
                <a:gd name="connsiteY8" fmla="*/ 410752 h 414110"/>
                <a:gd name="connsiteX9" fmla="*/ 221307 w 413868"/>
                <a:gd name="connsiteY9" fmla="*/ 414111 h 414110"/>
                <a:gd name="connsiteX10" fmla="*/ 192188 w 413868"/>
                <a:gd name="connsiteY10" fmla="*/ 414111 h 414110"/>
                <a:gd name="connsiteX11" fmla="*/ 177852 w 413868"/>
                <a:gd name="connsiteY11" fmla="*/ 412319 h 414110"/>
                <a:gd name="connsiteX12" fmla="*/ 76382 w 413868"/>
                <a:gd name="connsiteY12" fmla="*/ 367980 h 414110"/>
                <a:gd name="connsiteX13" fmla="*/ 2240 w 413868"/>
                <a:gd name="connsiteY13" fmla="*/ 238770 h 414110"/>
                <a:gd name="connsiteX14" fmla="*/ 0 w 413868"/>
                <a:gd name="connsiteY14" fmla="*/ 222423 h 414110"/>
                <a:gd name="connsiteX15" fmla="*/ 206971 w 413868"/>
                <a:gd name="connsiteY15" fmla="*/ 24464 h 414110"/>
                <a:gd name="connsiteX16" fmla="*/ 24416 w 413868"/>
                <a:gd name="connsiteY16" fmla="*/ 207195 h 414110"/>
                <a:gd name="connsiteX17" fmla="*/ 207195 w 413868"/>
                <a:gd name="connsiteY17" fmla="*/ 389702 h 414110"/>
                <a:gd name="connsiteX18" fmla="*/ 389750 w 413868"/>
                <a:gd name="connsiteY18" fmla="*/ 206971 h 414110"/>
                <a:gd name="connsiteX19" fmla="*/ 206971 w 413868"/>
                <a:gd name="connsiteY19" fmla="*/ 24464 h 41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3868" h="414110">
                  <a:moveTo>
                    <a:pt x="0" y="222423"/>
                  </a:moveTo>
                  <a:cubicBezTo>
                    <a:pt x="0" y="212122"/>
                    <a:pt x="0" y="201821"/>
                    <a:pt x="0" y="191743"/>
                  </a:cubicBezTo>
                  <a:cubicBezTo>
                    <a:pt x="897" y="185473"/>
                    <a:pt x="1568" y="178979"/>
                    <a:pt x="2688" y="172709"/>
                  </a:cubicBezTo>
                  <a:cubicBezTo>
                    <a:pt x="10752" y="126579"/>
                    <a:pt x="31583" y="87166"/>
                    <a:pt x="65855" y="55591"/>
                  </a:cubicBezTo>
                  <a:cubicBezTo>
                    <a:pt x="115805" y="9908"/>
                    <a:pt x="174940" y="-7558"/>
                    <a:pt x="241466" y="2967"/>
                  </a:cubicBezTo>
                  <a:cubicBezTo>
                    <a:pt x="294552" y="11476"/>
                    <a:pt x="337784" y="37900"/>
                    <a:pt x="370487" y="80224"/>
                  </a:cubicBezTo>
                  <a:cubicBezTo>
                    <a:pt x="407222" y="127922"/>
                    <a:pt x="420213" y="182114"/>
                    <a:pt x="411029" y="241457"/>
                  </a:cubicBezTo>
                  <a:cubicBezTo>
                    <a:pt x="405429" y="276839"/>
                    <a:pt x="391094" y="308637"/>
                    <a:pt x="368470" y="336405"/>
                  </a:cubicBezTo>
                  <a:cubicBezTo>
                    <a:pt x="335991" y="376490"/>
                    <a:pt x="294329" y="401346"/>
                    <a:pt x="243706" y="410752"/>
                  </a:cubicBezTo>
                  <a:cubicBezTo>
                    <a:pt x="236314" y="412095"/>
                    <a:pt x="228922" y="412991"/>
                    <a:pt x="221307" y="414111"/>
                  </a:cubicBezTo>
                  <a:cubicBezTo>
                    <a:pt x="211674" y="414111"/>
                    <a:pt x="201819" y="414111"/>
                    <a:pt x="192188" y="414111"/>
                  </a:cubicBezTo>
                  <a:cubicBezTo>
                    <a:pt x="187484" y="413439"/>
                    <a:pt x="182555" y="412991"/>
                    <a:pt x="177852" y="412319"/>
                  </a:cubicBezTo>
                  <a:cubicBezTo>
                    <a:pt x="139996" y="406721"/>
                    <a:pt x="105950" y="392389"/>
                    <a:pt x="76382" y="367980"/>
                  </a:cubicBezTo>
                  <a:cubicBezTo>
                    <a:pt x="35392" y="334390"/>
                    <a:pt x="10528" y="291170"/>
                    <a:pt x="2240" y="238770"/>
                  </a:cubicBezTo>
                  <a:cubicBezTo>
                    <a:pt x="1568" y="233395"/>
                    <a:pt x="897" y="227797"/>
                    <a:pt x="0" y="222423"/>
                  </a:cubicBezTo>
                  <a:close/>
                  <a:moveTo>
                    <a:pt x="206971" y="24464"/>
                  </a:moveTo>
                  <a:cubicBezTo>
                    <a:pt x="106174" y="24688"/>
                    <a:pt x="24192" y="106424"/>
                    <a:pt x="24416" y="207195"/>
                  </a:cubicBezTo>
                  <a:cubicBezTo>
                    <a:pt x="24639" y="307965"/>
                    <a:pt x="106397" y="389926"/>
                    <a:pt x="207195" y="389702"/>
                  </a:cubicBezTo>
                  <a:cubicBezTo>
                    <a:pt x="307992" y="389478"/>
                    <a:pt x="389974" y="307742"/>
                    <a:pt x="389750" y="206971"/>
                  </a:cubicBezTo>
                  <a:cubicBezTo>
                    <a:pt x="389527" y="106200"/>
                    <a:pt x="307769" y="24240"/>
                    <a:pt x="206971" y="24464"/>
                  </a:cubicBezTo>
                  <a:close/>
                </a:path>
              </a:pathLst>
            </a:custGeom>
            <a:grpFill/>
            <a:ln w="2240" cap="flat">
              <a:noFill/>
              <a:prstDash val="solid"/>
              <a:miter/>
            </a:ln>
          </p:spPr>
          <p:txBody>
            <a:bodyPr rtlCol="0" anchor="ctr"/>
            <a:lstStyle/>
            <a:p>
              <a:endParaRPr lang="ru-RU"/>
            </a:p>
          </p:txBody>
        </p:sp>
        <p:sp>
          <p:nvSpPr>
            <p:cNvPr id="692" name="Полилиния 691">
              <a:extLst>
                <a:ext uri="{FF2B5EF4-FFF2-40B4-BE49-F238E27FC236}">
                  <a16:creationId xmlns:a16="http://schemas.microsoft.com/office/drawing/2014/main" id="{1E7C5A3F-EE35-92D6-F2D7-843DDAC458D3}"/>
                </a:ext>
              </a:extLst>
            </p:cNvPr>
            <p:cNvSpPr/>
            <p:nvPr/>
          </p:nvSpPr>
          <p:spPr>
            <a:xfrm>
              <a:off x="10990887" y="2160930"/>
              <a:ext cx="230148" cy="230115"/>
            </a:xfrm>
            <a:custGeom>
              <a:avLst/>
              <a:gdLst>
                <a:gd name="connsiteX0" fmla="*/ 115637 w 230148"/>
                <a:gd name="connsiteY0" fmla="*/ 183553 h 230115"/>
                <a:gd name="connsiteX1" fmla="*/ 85173 w 230148"/>
                <a:gd name="connsiteY1" fmla="*/ 213785 h 230115"/>
                <a:gd name="connsiteX2" fmla="*/ 73302 w 230148"/>
                <a:gd name="connsiteY2" fmla="*/ 223414 h 230115"/>
                <a:gd name="connsiteX3" fmla="*/ 11032 w 230148"/>
                <a:gd name="connsiteY3" fmla="*/ 211993 h 230115"/>
                <a:gd name="connsiteX4" fmla="*/ 12599 w 230148"/>
                <a:gd name="connsiteY4" fmla="*/ 149515 h 230115"/>
                <a:gd name="connsiteX5" fmla="*/ 42839 w 230148"/>
                <a:gd name="connsiteY5" fmla="*/ 119060 h 230115"/>
                <a:gd name="connsiteX6" fmla="*/ 47094 w 230148"/>
                <a:gd name="connsiteY6" fmla="*/ 116149 h 230115"/>
                <a:gd name="connsiteX7" fmla="*/ 43287 w 230148"/>
                <a:gd name="connsiteY7" fmla="*/ 112118 h 230115"/>
                <a:gd name="connsiteX8" fmla="*/ 12599 w 230148"/>
                <a:gd name="connsiteY8" fmla="*/ 80992 h 230115"/>
                <a:gd name="connsiteX9" fmla="*/ 4535 w 230148"/>
                <a:gd name="connsiteY9" fmla="*/ 29487 h 230115"/>
                <a:gd name="connsiteX10" fmla="*/ 48438 w 230148"/>
                <a:gd name="connsiteY10" fmla="*/ 599 h 230115"/>
                <a:gd name="connsiteX11" fmla="*/ 84502 w 230148"/>
                <a:gd name="connsiteY11" fmla="*/ 15826 h 230115"/>
                <a:gd name="connsiteX12" fmla="*/ 114965 w 230148"/>
                <a:gd name="connsiteY12" fmla="*/ 46506 h 230115"/>
                <a:gd name="connsiteX13" fmla="*/ 118325 w 230148"/>
                <a:gd name="connsiteY13" fmla="*/ 43370 h 230115"/>
                <a:gd name="connsiteX14" fmla="*/ 148789 w 230148"/>
                <a:gd name="connsiteY14" fmla="*/ 13139 h 230115"/>
                <a:gd name="connsiteX15" fmla="*/ 197843 w 230148"/>
                <a:gd name="connsiteY15" fmla="*/ 3062 h 230115"/>
                <a:gd name="connsiteX16" fmla="*/ 229650 w 230148"/>
                <a:gd name="connsiteY16" fmla="*/ 42699 h 230115"/>
                <a:gd name="connsiteX17" fmla="*/ 215090 w 230148"/>
                <a:gd name="connsiteY17" fmla="*/ 83679 h 230115"/>
                <a:gd name="connsiteX18" fmla="*/ 187315 w 230148"/>
                <a:gd name="connsiteY18" fmla="*/ 111447 h 230115"/>
                <a:gd name="connsiteX19" fmla="*/ 183955 w 230148"/>
                <a:gd name="connsiteY19" fmla="*/ 114806 h 230115"/>
                <a:gd name="connsiteX20" fmla="*/ 187091 w 230148"/>
                <a:gd name="connsiteY20" fmla="*/ 118165 h 230115"/>
                <a:gd name="connsiteX21" fmla="*/ 215314 w 230148"/>
                <a:gd name="connsiteY21" fmla="*/ 146604 h 230115"/>
                <a:gd name="connsiteX22" fmla="*/ 192915 w 230148"/>
                <a:gd name="connsiteY22" fmla="*/ 228340 h 230115"/>
                <a:gd name="connsiteX23" fmla="*/ 149236 w 230148"/>
                <a:gd name="connsiteY23" fmla="*/ 217592 h 230115"/>
                <a:gd name="connsiteX24" fmla="*/ 118549 w 230148"/>
                <a:gd name="connsiteY24" fmla="*/ 187137 h 230115"/>
                <a:gd name="connsiteX25" fmla="*/ 115637 w 230148"/>
                <a:gd name="connsiteY25" fmla="*/ 183553 h 230115"/>
                <a:gd name="connsiteX26" fmla="*/ 182611 w 230148"/>
                <a:gd name="connsiteY26" fmla="*/ 205723 h 230115"/>
                <a:gd name="connsiteX27" fmla="*/ 189107 w 230148"/>
                <a:gd name="connsiteY27" fmla="*/ 204379 h 230115"/>
                <a:gd name="connsiteX28" fmla="*/ 198290 w 230148"/>
                <a:gd name="connsiteY28" fmla="*/ 163847 h 230115"/>
                <a:gd name="connsiteX29" fmla="*/ 159764 w 230148"/>
                <a:gd name="connsiteY29" fmla="*/ 125331 h 230115"/>
                <a:gd name="connsiteX30" fmla="*/ 159764 w 230148"/>
                <a:gd name="connsiteY30" fmla="*/ 105176 h 230115"/>
                <a:gd name="connsiteX31" fmla="*/ 198290 w 230148"/>
                <a:gd name="connsiteY31" fmla="*/ 66660 h 230115"/>
                <a:gd name="connsiteX32" fmla="*/ 204563 w 230148"/>
                <a:gd name="connsiteY32" fmla="*/ 41579 h 230115"/>
                <a:gd name="connsiteX33" fmla="*/ 164244 w 230148"/>
                <a:gd name="connsiteY33" fmla="*/ 32398 h 230115"/>
                <a:gd name="connsiteX34" fmla="*/ 126165 w 230148"/>
                <a:gd name="connsiteY34" fmla="*/ 70467 h 230115"/>
                <a:gd name="connsiteX35" fmla="*/ 104437 w 230148"/>
                <a:gd name="connsiteY35" fmla="*/ 70467 h 230115"/>
                <a:gd name="connsiteX36" fmla="*/ 66582 w 230148"/>
                <a:gd name="connsiteY36" fmla="*/ 32846 h 230115"/>
                <a:gd name="connsiteX37" fmla="*/ 34999 w 230148"/>
                <a:gd name="connsiteY37" fmla="*/ 29487 h 230115"/>
                <a:gd name="connsiteX38" fmla="*/ 32535 w 230148"/>
                <a:gd name="connsiteY38" fmla="*/ 67108 h 230115"/>
                <a:gd name="connsiteX39" fmla="*/ 71062 w 230148"/>
                <a:gd name="connsiteY39" fmla="*/ 105848 h 230115"/>
                <a:gd name="connsiteX40" fmla="*/ 75542 w 230148"/>
                <a:gd name="connsiteY40" fmla="*/ 112790 h 230115"/>
                <a:gd name="connsiteX41" fmla="*/ 71511 w 230148"/>
                <a:gd name="connsiteY41" fmla="*/ 125107 h 230115"/>
                <a:gd name="connsiteX42" fmla="*/ 32535 w 230148"/>
                <a:gd name="connsiteY42" fmla="*/ 164071 h 230115"/>
                <a:gd name="connsiteX43" fmla="*/ 27383 w 230148"/>
                <a:gd name="connsiteY43" fmla="*/ 193183 h 230115"/>
                <a:gd name="connsiteX44" fmla="*/ 66358 w 230148"/>
                <a:gd name="connsiteY44" fmla="*/ 198333 h 230115"/>
                <a:gd name="connsiteX45" fmla="*/ 104661 w 230148"/>
                <a:gd name="connsiteY45" fmla="*/ 160040 h 230115"/>
                <a:gd name="connsiteX46" fmla="*/ 125269 w 230148"/>
                <a:gd name="connsiteY46" fmla="*/ 159816 h 230115"/>
                <a:gd name="connsiteX47" fmla="*/ 163348 w 230148"/>
                <a:gd name="connsiteY47" fmla="*/ 197885 h 230115"/>
                <a:gd name="connsiteX48" fmla="*/ 182611 w 230148"/>
                <a:gd name="connsiteY48" fmla="*/ 205723 h 2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30148" h="230115">
                  <a:moveTo>
                    <a:pt x="115637" y="183553"/>
                  </a:moveTo>
                  <a:cubicBezTo>
                    <a:pt x="105110" y="194079"/>
                    <a:pt x="95253" y="204156"/>
                    <a:pt x="85173" y="213785"/>
                  </a:cubicBezTo>
                  <a:cubicBezTo>
                    <a:pt x="81590" y="217368"/>
                    <a:pt x="77558" y="220727"/>
                    <a:pt x="73302" y="223414"/>
                  </a:cubicBezTo>
                  <a:cubicBezTo>
                    <a:pt x="52918" y="235730"/>
                    <a:pt x="26263" y="230580"/>
                    <a:pt x="11032" y="211993"/>
                  </a:cubicBezTo>
                  <a:cubicBezTo>
                    <a:pt x="-3752" y="193631"/>
                    <a:pt x="-3304" y="166758"/>
                    <a:pt x="12599" y="149515"/>
                  </a:cubicBezTo>
                  <a:cubicBezTo>
                    <a:pt x="22232" y="138991"/>
                    <a:pt x="32759" y="129137"/>
                    <a:pt x="42839" y="119060"/>
                  </a:cubicBezTo>
                  <a:cubicBezTo>
                    <a:pt x="43959" y="117941"/>
                    <a:pt x="45527" y="117269"/>
                    <a:pt x="47094" y="116149"/>
                  </a:cubicBezTo>
                  <a:cubicBezTo>
                    <a:pt x="45303" y="114134"/>
                    <a:pt x="44407" y="113014"/>
                    <a:pt x="43287" y="112118"/>
                  </a:cubicBezTo>
                  <a:cubicBezTo>
                    <a:pt x="32983" y="101817"/>
                    <a:pt x="22232" y="91964"/>
                    <a:pt x="12599" y="80992"/>
                  </a:cubicBezTo>
                  <a:cubicBezTo>
                    <a:pt x="-840" y="65764"/>
                    <a:pt x="-3527" y="48073"/>
                    <a:pt x="4535" y="29487"/>
                  </a:cubicBezTo>
                  <a:cubicBezTo>
                    <a:pt x="12824" y="10900"/>
                    <a:pt x="27832" y="1047"/>
                    <a:pt x="48438" y="599"/>
                  </a:cubicBezTo>
                  <a:cubicBezTo>
                    <a:pt x="62774" y="151"/>
                    <a:pt x="74646" y="5749"/>
                    <a:pt x="84502" y="15826"/>
                  </a:cubicBezTo>
                  <a:cubicBezTo>
                    <a:pt x="94582" y="25904"/>
                    <a:pt x="104661" y="35981"/>
                    <a:pt x="114965" y="46506"/>
                  </a:cubicBezTo>
                  <a:cubicBezTo>
                    <a:pt x="116085" y="45386"/>
                    <a:pt x="117205" y="44490"/>
                    <a:pt x="118325" y="43370"/>
                  </a:cubicBezTo>
                  <a:cubicBezTo>
                    <a:pt x="128405" y="33293"/>
                    <a:pt x="138260" y="22992"/>
                    <a:pt x="148789" y="13139"/>
                  </a:cubicBezTo>
                  <a:cubicBezTo>
                    <a:pt x="162900" y="151"/>
                    <a:pt x="179923" y="-3208"/>
                    <a:pt x="197843" y="3062"/>
                  </a:cubicBezTo>
                  <a:cubicBezTo>
                    <a:pt x="216210" y="9556"/>
                    <a:pt x="226962" y="23440"/>
                    <a:pt x="229650" y="42699"/>
                  </a:cubicBezTo>
                  <a:cubicBezTo>
                    <a:pt x="231889" y="58598"/>
                    <a:pt x="226514" y="72482"/>
                    <a:pt x="215090" y="83679"/>
                  </a:cubicBezTo>
                  <a:cubicBezTo>
                    <a:pt x="205907" y="92860"/>
                    <a:pt x="196723" y="102041"/>
                    <a:pt x="187315" y="111447"/>
                  </a:cubicBezTo>
                  <a:cubicBezTo>
                    <a:pt x="186195" y="112566"/>
                    <a:pt x="185299" y="113462"/>
                    <a:pt x="183955" y="114806"/>
                  </a:cubicBezTo>
                  <a:cubicBezTo>
                    <a:pt x="185075" y="115925"/>
                    <a:pt x="185971" y="117045"/>
                    <a:pt x="187091" y="118165"/>
                  </a:cubicBezTo>
                  <a:cubicBezTo>
                    <a:pt x="196499" y="127570"/>
                    <a:pt x="206130" y="136975"/>
                    <a:pt x="215314" y="146604"/>
                  </a:cubicBezTo>
                  <a:cubicBezTo>
                    <a:pt x="242193" y="174372"/>
                    <a:pt x="230098" y="219159"/>
                    <a:pt x="192915" y="228340"/>
                  </a:cubicBezTo>
                  <a:cubicBezTo>
                    <a:pt x="176788" y="232371"/>
                    <a:pt x="161780" y="228788"/>
                    <a:pt x="149236" y="217592"/>
                  </a:cubicBezTo>
                  <a:cubicBezTo>
                    <a:pt x="138485" y="207962"/>
                    <a:pt x="128629" y="197438"/>
                    <a:pt x="118549" y="187137"/>
                  </a:cubicBezTo>
                  <a:cubicBezTo>
                    <a:pt x="117877" y="186465"/>
                    <a:pt x="116981" y="185121"/>
                    <a:pt x="115637" y="183553"/>
                  </a:cubicBezTo>
                  <a:close/>
                  <a:moveTo>
                    <a:pt x="182611" y="205723"/>
                  </a:moveTo>
                  <a:cubicBezTo>
                    <a:pt x="183955" y="205499"/>
                    <a:pt x="186643" y="205051"/>
                    <a:pt x="189107" y="204379"/>
                  </a:cubicBezTo>
                  <a:cubicBezTo>
                    <a:pt x="206579" y="198781"/>
                    <a:pt x="211507" y="177283"/>
                    <a:pt x="198290" y="163847"/>
                  </a:cubicBezTo>
                  <a:cubicBezTo>
                    <a:pt x="185523" y="150859"/>
                    <a:pt x="172531" y="138095"/>
                    <a:pt x="159764" y="125331"/>
                  </a:cubicBezTo>
                  <a:cubicBezTo>
                    <a:pt x="152820" y="118389"/>
                    <a:pt x="152820" y="111894"/>
                    <a:pt x="159764" y="105176"/>
                  </a:cubicBezTo>
                  <a:cubicBezTo>
                    <a:pt x="172531" y="92188"/>
                    <a:pt x="185523" y="79424"/>
                    <a:pt x="198290" y="66660"/>
                  </a:cubicBezTo>
                  <a:cubicBezTo>
                    <a:pt x="205234" y="59494"/>
                    <a:pt x="207699" y="51208"/>
                    <a:pt x="204563" y="41579"/>
                  </a:cubicBezTo>
                  <a:cubicBezTo>
                    <a:pt x="198963" y="24336"/>
                    <a:pt x="177684" y="19409"/>
                    <a:pt x="164244" y="32398"/>
                  </a:cubicBezTo>
                  <a:cubicBezTo>
                    <a:pt x="151476" y="44938"/>
                    <a:pt x="138932" y="57702"/>
                    <a:pt x="126165" y="70467"/>
                  </a:cubicBezTo>
                  <a:cubicBezTo>
                    <a:pt x="118325" y="78304"/>
                    <a:pt x="112277" y="78304"/>
                    <a:pt x="104437" y="70467"/>
                  </a:cubicBezTo>
                  <a:cubicBezTo>
                    <a:pt x="91893" y="57926"/>
                    <a:pt x="79350" y="45386"/>
                    <a:pt x="66582" y="32846"/>
                  </a:cubicBezTo>
                  <a:cubicBezTo>
                    <a:pt x="57398" y="23664"/>
                    <a:pt x="44854" y="22545"/>
                    <a:pt x="34999" y="29487"/>
                  </a:cubicBezTo>
                  <a:cubicBezTo>
                    <a:pt x="22232" y="38444"/>
                    <a:pt x="21112" y="55463"/>
                    <a:pt x="32535" y="67108"/>
                  </a:cubicBezTo>
                  <a:cubicBezTo>
                    <a:pt x="45303" y="80096"/>
                    <a:pt x="58294" y="92860"/>
                    <a:pt x="71062" y="105848"/>
                  </a:cubicBezTo>
                  <a:cubicBezTo>
                    <a:pt x="73078" y="107864"/>
                    <a:pt x="74646" y="110327"/>
                    <a:pt x="75542" y="112790"/>
                  </a:cubicBezTo>
                  <a:cubicBezTo>
                    <a:pt x="76886" y="117493"/>
                    <a:pt x="75094" y="121748"/>
                    <a:pt x="71511" y="125107"/>
                  </a:cubicBezTo>
                  <a:cubicBezTo>
                    <a:pt x="58518" y="138095"/>
                    <a:pt x="45527" y="150859"/>
                    <a:pt x="32535" y="164071"/>
                  </a:cubicBezTo>
                  <a:cubicBezTo>
                    <a:pt x="24023" y="172581"/>
                    <a:pt x="22232" y="183553"/>
                    <a:pt x="27383" y="193183"/>
                  </a:cubicBezTo>
                  <a:cubicBezTo>
                    <a:pt x="35223" y="207962"/>
                    <a:pt x="54038" y="210426"/>
                    <a:pt x="66358" y="198333"/>
                  </a:cubicBezTo>
                  <a:cubicBezTo>
                    <a:pt x="79350" y="185569"/>
                    <a:pt x="91893" y="172805"/>
                    <a:pt x="104661" y="160040"/>
                  </a:cubicBezTo>
                  <a:cubicBezTo>
                    <a:pt x="111829" y="152875"/>
                    <a:pt x="118101" y="152875"/>
                    <a:pt x="125269" y="159816"/>
                  </a:cubicBezTo>
                  <a:cubicBezTo>
                    <a:pt x="138036" y="172581"/>
                    <a:pt x="150580" y="185121"/>
                    <a:pt x="163348" y="197885"/>
                  </a:cubicBezTo>
                  <a:cubicBezTo>
                    <a:pt x="168500" y="202588"/>
                    <a:pt x="174324" y="205499"/>
                    <a:pt x="182611" y="205723"/>
                  </a:cubicBezTo>
                  <a:close/>
                </a:path>
              </a:pathLst>
            </a:custGeom>
            <a:grpFill/>
            <a:ln w="2240" cap="flat">
              <a:noFill/>
              <a:prstDash val="solid"/>
              <a:miter/>
            </a:ln>
          </p:spPr>
          <p:txBody>
            <a:bodyPr rtlCol="0" anchor="ctr"/>
            <a:lstStyle/>
            <a:p>
              <a:endParaRPr lang="ru-RU"/>
            </a:p>
          </p:txBody>
        </p:sp>
      </p:grpSp>
      <p:grpSp>
        <p:nvGrpSpPr>
          <p:cNvPr id="693" name="Рисунок 2">
            <a:extLst>
              <a:ext uri="{FF2B5EF4-FFF2-40B4-BE49-F238E27FC236}">
                <a16:creationId xmlns:a16="http://schemas.microsoft.com/office/drawing/2014/main" id="{AC196E69-1B64-9487-7377-E382A0F1F521}"/>
              </a:ext>
            </a:extLst>
          </p:cNvPr>
          <p:cNvGrpSpPr/>
          <p:nvPr/>
        </p:nvGrpSpPr>
        <p:grpSpPr>
          <a:xfrm>
            <a:off x="1867223" y="5262438"/>
            <a:ext cx="323937" cy="323850"/>
            <a:chOff x="9942650" y="2093677"/>
            <a:chExt cx="414166" cy="414055"/>
          </a:xfrm>
          <a:solidFill>
            <a:schemeClr val="bg2"/>
          </a:solidFill>
        </p:grpSpPr>
        <p:sp>
          <p:nvSpPr>
            <p:cNvPr id="694" name="Полилиния 693">
              <a:extLst>
                <a:ext uri="{FF2B5EF4-FFF2-40B4-BE49-F238E27FC236}">
                  <a16:creationId xmlns:a16="http://schemas.microsoft.com/office/drawing/2014/main" id="{32B2A9AD-FD42-B28F-245E-614FC3BE5101}"/>
                </a:ext>
              </a:extLst>
            </p:cNvPr>
            <p:cNvSpPr/>
            <p:nvPr/>
          </p:nvSpPr>
          <p:spPr>
            <a:xfrm>
              <a:off x="9942650" y="2093677"/>
              <a:ext cx="414166" cy="414055"/>
            </a:xfrm>
            <a:custGeom>
              <a:avLst/>
              <a:gdLst>
                <a:gd name="connsiteX0" fmla="*/ 414166 w 414166"/>
                <a:gd name="connsiteY0" fmla="*/ 168847 h 414055"/>
                <a:gd name="connsiteX1" fmla="*/ 414166 w 414166"/>
                <a:gd name="connsiteY1" fmla="*/ 244984 h 414055"/>
                <a:gd name="connsiteX2" fmla="*/ 401174 w 414166"/>
                <a:gd name="connsiteY2" fmla="*/ 255062 h 414055"/>
                <a:gd name="connsiteX3" fmla="*/ 375863 w 414166"/>
                <a:gd name="connsiteY3" fmla="*/ 260436 h 414055"/>
                <a:gd name="connsiteX4" fmla="*/ 371383 w 414166"/>
                <a:gd name="connsiteY4" fmla="*/ 264243 h 414055"/>
                <a:gd name="connsiteX5" fmla="*/ 363767 w 414166"/>
                <a:gd name="connsiteY5" fmla="*/ 282829 h 414055"/>
                <a:gd name="connsiteX6" fmla="*/ 364215 w 414166"/>
                <a:gd name="connsiteY6" fmla="*/ 288652 h 414055"/>
                <a:gd name="connsiteX7" fmla="*/ 378774 w 414166"/>
                <a:gd name="connsiteY7" fmla="*/ 311493 h 414055"/>
                <a:gd name="connsiteX8" fmla="*/ 376759 w 414166"/>
                <a:gd name="connsiteY8" fmla="*/ 330304 h 414055"/>
                <a:gd name="connsiteX9" fmla="*/ 330391 w 414166"/>
                <a:gd name="connsiteY9" fmla="*/ 376658 h 414055"/>
                <a:gd name="connsiteX10" fmla="*/ 311352 w 414166"/>
                <a:gd name="connsiteY10" fmla="*/ 378897 h 414055"/>
                <a:gd name="connsiteX11" fmla="*/ 288281 w 414166"/>
                <a:gd name="connsiteY11" fmla="*/ 364118 h 414055"/>
                <a:gd name="connsiteX12" fmla="*/ 283577 w 414166"/>
                <a:gd name="connsiteY12" fmla="*/ 363670 h 414055"/>
                <a:gd name="connsiteX13" fmla="*/ 263866 w 414166"/>
                <a:gd name="connsiteY13" fmla="*/ 371956 h 414055"/>
                <a:gd name="connsiteX14" fmla="*/ 260506 w 414166"/>
                <a:gd name="connsiteY14" fmla="*/ 375762 h 414055"/>
                <a:gd name="connsiteX15" fmla="*/ 254682 w 414166"/>
                <a:gd name="connsiteY15" fmla="*/ 402411 h 414055"/>
                <a:gd name="connsiteX16" fmla="*/ 240122 w 414166"/>
                <a:gd name="connsiteY16" fmla="*/ 414055 h 414055"/>
                <a:gd name="connsiteX17" fmla="*/ 173820 w 414166"/>
                <a:gd name="connsiteY17" fmla="*/ 414055 h 414055"/>
                <a:gd name="connsiteX18" fmla="*/ 159260 w 414166"/>
                <a:gd name="connsiteY18" fmla="*/ 402187 h 414055"/>
                <a:gd name="connsiteX19" fmla="*/ 153436 w 414166"/>
                <a:gd name="connsiteY19" fmla="*/ 375762 h 414055"/>
                <a:gd name="connsiteX20" fmla="*/ 149853 w 414166"/>
                <a:gd name="connsiteY20" fmla="*/ 371731 h 414055"/>
                <a:gd name="connsiteX21" fmla="*/ 130589 w 414166"/>
                <a:gd name="connsiteY21" fmla="*/ 363670 h 414055"/>
                <a:gd name="connsiteX22" fmla="*/ 125885 w 414166"/>
                <a:gd name="connsiteY22" fmla="*/ 364118 h 414055"/>
                <a:gd name="connsiteX23" fmla="*/ 102814 w 414166"/>
                <a:gd name="connsiteY23" fmla="*/ 378897 h 414055"/>
                <a:gd name="connsiteX24" fmla="*/ 83775 w 414166"/>
                <a:gd name="connsiteY24" fmla="*/ 376882 h 414055"/>
                <a:gd name="connsiteX25" fmla="*/ 37407 w 414166"/>
                <a:gd name="connsiteY25" fmla="*/ 330528 h 414055"/>
                <a:gd name="connsiteX26" fmla="*/ 35392 w 414166"/>
                <a:gd name="connsiteY26" fmla="*/ 311269 h 414055"/>
                <a:gd name="connsiteX27" fmla="*/ 50176 w 414166"/>
                <a:gd name="connsiteY27" fmla="*/ 288204 h 414055"/>
                <a:gd name="connsiteX28" fmla="*/ 50623 w 414166"/>
                <a:gd name="connsiteY28" fmla="*/ 283501 h 414055"/>
                <a:gd name="connsiteX29" fmla="*/ 42559 w 414166"/>
                <a:gd name="connsiteY29" fmla="*/ 264243 h 414055"/>
                <a:gd name="connsiteX30" fmla="*/ 38303 w 414166"/>
                <a:gd name="connsiteY30" fmla="*/ 260660 h 414055"/>
                <a:gd name="connsiteX31" fmla="*/ 11872 w 414166"/>
                <a:gd name="connsiteY31" fmla="*/ 254838 h 414055"/>
                <a:gd name="connsiteX32" fmla="*/ 0 w 414166"/>
                <a:gd name="connsiteY32" fmla="*/ 240282 h 414055"/>
                <a:gd name="connsiteX33" fmla="*/ 0 w 414166"/>
                <a:gd name="connsiteY33" fmla="*/ 173997 h 414055"/>
                <a:gd name="connsiteX34" fmla="*/ 11648 w 414166"/>
                <a:gd name="connsiteY34" fmla="*/ 159442 h 414055"/>
                <a:gd name="connsiteX35" fmla="*/ 38527 w 414166"/>
                <a:gd name="connsiteY35" fmla="*/ 153619 h 414055"/>
                <a:gd name="connsiteX36" fmla="*/ 42559 w 414166"/>
                <a:gd name="connsiteY36" fmla="*/ 150036 h 414055"/>
                <a:gd name="connsiteX37" fmla="*/ 50399 w 414166"/>
                <a:gd name="connsiteY37" fmla="*/ 131450 h 414055"/>
                <a:gd name="connsiteX38" fmla="*/ 49951 w 414166"/>
                <a:gd name="connsiteY38" fmla="*/ 125627 h 414055"/>
                <a:gd name="connsiteX39" fmla="*/ 35392 w 414166"/>
                <a:gd name="connsiteY39" fmla="*/ 103234 h 414055"/>
                <a:gd name="connsiteX40" fmla="*/ 37407 w 414166"/>
                <a:gd name="connsiteY40" fmla="*/ 83751 h 414055"/>
                <a:gd name="connsiteX41" fmla="*/ 83775 w 414166"/>
                <a:gd name="connsiteY41" fmla="*/ 37397 h 414055"/>
                <a:gd name="connsiteX42" fmla="*/ 102590 w 414166"/>
                <a:gd name="connsiteY42" fmla="*/ 35382 h 414055"/>
                <a:gd name="connsiteX43" fmla="*/ 125437 w 414166"/>
                <a:gd name="connsiteY43" fmla="*/ 49937 h 414055"/>
                <a:gd name="connsiteX44" fmla="*/ 131261 w 414166"/>
                <a:gd name="connsiteY44" fmla="*/ 50385 h 414055"/>
                <a:gd name="connsiteX45" fmla="*/ 149853 w 414166"/>
                <a:gd name="connsiteY45" fmla="*/ 42771 h 414055"/>
                <a:gd name="connsiteX46" fmla="*/ 153660 w 414166"/>
                <a:gd name="connsiteY46" fmla="*/ 38293 h 414055"/>
                <a:gd name="connsiteX47" fmla="*/ 159036 w 414166"/>
                <a:gd name="connsiteY47" fmla="*/ 12988 h 414055"/>
                <a:gd name="connsiteX48" fmla="*/ 169116 w 414166"/>
                <a:gd name="connsiteY48" fmla="*/ 0 h 414055"/>
                <a:gd name="connsiteX49" fmla="*/ 245274 w 414166"/>
                <a:gd name="connsiteY49" fmla="*/ 0 h 414055"/>
                <a:gd name="connsiteX50" fmla="*/ 255353 w 414166"/>
                <a:gd name="connsiteY50" fmla="*/ 12988 h 414055"/>
                <a:gd name="connsiteX51" fmla="*/ 260730 w 414166"/>
                <a:gd name="connsiteY51" fmla="*/ 38293 h 414055"/>
                <a:gd name="connsiteX52" fmla="*/ 264537 w 414166"/>
                <a:gd name="connsiteY52" fmla="*/ 42771 h 414055"/>
                <a:gd name="connsiteX53" fmla="*/ 283577 w 414166"/>
                <a:gd name="connsiteY53" fmla="*/ 50385 h 414055"/>
                <a:gd name="connsiteX54" fmla="*/ 288505 w 414166"/>
                <a:gd name="connsiteY54" fmla="*/ 49937 h 414055"/>
                <a:gd name="connsiteX55" fmla="*/ 311576 w 414166"/>
                <a:gd name="connsiteY55" fmla="*/ 35158 h 414055"/>
                <a:gd name="connsiteX56" fmla="*/ 330391 w 414166"/>
                <a:gd name="connsiteY56" fmla="*/ 37173 h 414055"/>
                <a:gd name="connsiteX57" fmla="*/ 376983 w 414166"/>
                <a:gd name="connsiteY57" fmla="*/ 83751 h 414055"/>
                <a:gd name="connsiteX58" fmla="*/ 378999 w 414166"/>
                <a:gd name="connsiteY58" fmla="*/ 102562 h 414055"/>
                <a:gd name="connsiteX59" fmla="*/ 364439 w 414166"/>
                <a:gd name="connsiteY59" fmla="*/ 125403 h 414055"/>
                <a:gd name="connsiteX60" fmla="*/ 363990 w 414166"/>
                <a:gd name="connsiteY60" fmla="*/ 131226 h 414055"/>
                <a:gd name="connsiteX61" fmla="*/ 371607 w 414166"/>
                <a:gd name="connsiteY61" fmla="*/ 149812 h 414055"/>
                <a:gd name="connsiteX62" fmla="*/ 376087 w 414166"/>
                <a:gd name="connsiteY62" fmla="*/ 153619 h 414055"/>
                <a:gd name="connsiteX63" fmla="*/ 401398 w 414166"/>
                <a:gd name="connsiteY63" fmla="*/ 158994 h 414055"/>
                <a:gd name="connsiteX64" fmla="*/ 414166 w 414166"/>
                <a:gd name="connsiteY64" fmla="*/ 168847 h 414055"/>
                <a:gd name="connsiteX65" fmla="*/ 232058 w 414166"/>
                <a:gd name="connsiteY65" fmla="*/ 388751 h 414055"/>
                <a:gd name="connsiteX66" fmla="*/ 237882 w 414166"/>
                <a:gd name="connsiteY66" fmla="*/ 362326 h 414055"/>
                <a:gd name="connsiteX67" fmla="*/ 248633 w 414166"/>
                <a:gd name="connsiteY67" fmla="*/ 350010 h 414055"/>
                <a:gd name="connsiteX68" fmla="*/ 278873 w 414166"/>
                <a:gd name="connsiteY68" fmla="*/ 337470 h 414055"/>
                <a:gd name="connsiteX69" fmla="*/ 295225 w 414166"/>
                <a:gd name="connsiteY69" fmla="*/ 338141 h 414055"/>
                <a:gd name="connsiteX70" fmla="*/ 318072 w 414166"/>
                <a:gd name="connsiteY70" fmla="*/ 352921 h 414055"/>
                <a:gd name="connsiteX71" fmla="*/ 353688 w 414166"/>
                <a:gd name="connsiteY71" fmla="*/ 317539 h 414055"/>
                <a:gd name="connsiteX72" fmla="*/ 338455 w 414166"/>
                <a:gd name="connsiteY72" fmla="*/ 294026 h 414055"/>
                <a:gd name="connsiteX73" fmla="*/ 337560 w 414166"/>
                <a:gd name="connsiteY73" fmla="*/ 279247 h 414055"/>
                <a:gd name="connsiteX74" fmla="*/ 350551 w 414166"/>
                <a:gd name="connsiteY74" fmla="*/ 247672 h 414055"/>
                <a:gd name="connsiteX75" fmla="*/ 361303 w 414166"/>
                <a:gd name="connsiteY75" fmla="*/ 237819 h 414055"/>
                <a:gd name="connsiteX76" fmla="*/ 366903 w 414166"/>
                <a:gd name="connsiteY76" fmla="*/ 236699 h 414055"/>
                <a:gd name="connsiteX77" fmla="*/ 389078 w 414166"/>
                <a:gd name="connsiteY77" fmla="*/ 231772 h 414055"/>
                <a:gd name="connsiteX78" fmla="*/ 389078 w 414166"/>
                <a:gd name="connsiteY78" fmla="*/ 181835 h 414055"/>
                <a:gd name="connsiteX79" fmla="*/ 362647 w 414166"/>
                <a:gd name="connsiteY79" fmla="*/ 176237 h 414055"/>
                <a:gd name="connsiteX80" fmla="*/ 350328 w 414166"/>
                <a:gd name="connsiteY80" fmla="*/ 165488 h 414055"/>
                <a:gd name="connsiteX81" fmla="*/ 338008 w 414166"/>
                <a:gd name="connsiteY81" fmla="*/ 135256 h 414055"/>
                <a:gd name="connsiteX82" fmla="*/ 338904 w 414166"/>
                <a:gd name="connsiteY82" fmla="*/ 118909 h 414055"/>
                <a:gd name="connsiteX83" fmla="*/ 353688 w 414166"/>
                <a:gd name="connsiteY83" fmla="*/ 96068 h 414055"/>
                <a:gd name="connsiteX84" fmla="*/ 318296 w 414166"/>
                <a:gd name="connsiteY84" fmla="*/ 60686 h 414055"/>
                <a:gd name="connsiteX85" fmla="*/ 294776 w 414166"/>
                <a:gd name="connsiteY85" fmla="*/ 75914 h 414055"/>
                <a:gd name="connsiteX86" fmla="*/ 279993 w 414166"/>
                <a:gd name="connsiteY86" fmla="*/ 76810 h 414055"/>
                <a:gd name="connsiteX87" fmla="*/ 248410 w 414166"/>
                <a:gd name="connsiteY87" fmla="*/ 63821 h 414055"/>
                <a:gd name="connsiteX88" fmla="*/ 238554 w 414166"/>
                <a:gd name="connsiteY88" fmla="*/ 52625 h 414055"/>
                <a:gd name="connsiteX89" fmla="*/ 237658 w 414166"/>
                <a:gd name="connsiteY89" fmla="*/ 47922 h 414055"/>
                <a:gd name="connsiteX90" fmla="*/ 232731 w 414166"/>
                <a:gd name="connsiteY90" fmla="*/ 25305 h 414055"/>
                <a:gd name="connsiteX91" fmla="*/ 182555 w 414166"/>
                <a:gd name="connsiteY91" fmla="*/ 25305 h 414055"/>
                <a:gd name="connsiteX92" fmla="*/ 176955 w 414166"/>
                <a:gd name="connsiteY92" fmla="*/ 51729 h 414055"/>
                <a:gd name="connsiteX93" fmla="*/ 166204 w 414166"/>
                <a:gd name="connsiteY93" fmla="*/ 64045 h 414055"/>
                <a:gd name="connsiteX94" fmla="*/ 135965 w 414166"/>
                <a:gd name="connsiteY94" fmla="*/ 76362 h 414055"/>
                <a:gd name="connsiteX95" fmla="*/ 119614 w 414166"/>
                <a:gd name="connsiteY95" fmla="*/ 75466 h 414055"/>
                <a:gd name="connsiteX96" fmla="*/ 96766 w 414166"/>
                <a:gd name="connsiteY96" fmla="*/ 60686 h 414055"/>
                <a:gd name="connsiteX97" fmla="*/ 61151 w 414166"/>
                <a:gd name="connsiteY97" fmla="*/ 96068 h 414055"/>
                <a:gd name="connsiteX98" fmla="*/ 76382 w 414166"/>
                <a:gd name="connsiteY98" fmla="*/ 119581 h 414055"/>
                <a:gd name="connsiteX99" fmla="*/ 77726 w 414166"/>
                <a:gd name="connsiteY99" fmla="*/ 133017 h 414055"/>
                <a:gd name="connsiteX100" fmla="*/ 63391 w 414166"/>
                <a:gd name="connsiteY100" fmla="*/ 167503 h 414055"/>
                <a:gd name="connsiteX101" fmla="*/ 54655 w 414166"/>
                <a:gd name="connsiteY101" fmla="*/ 175341 h 414055"/>
                <a:gd name="connsiteX102" fmla="*/ 47936 w 414166"/>
                <a:gd name="connsiteY102" fmla="*/ 176908 h 414055"/>
                <a:gd name="connsiteX103" fmla="*/ 25312 w 414166"/>
                <a:gd name="connsiteY103" fmla="*/ 181835 h 414055"/>
                <a:gd name="connsiteX104" fmla="*/ 25312 w 414166"/>
                <a:gd name="connsiteY104" fmla="*/ 231772 h 414055"/>
                <a:gd name="connsiteX105" fmla="*/ 51743 w 414166"/>
                <a:gd name="connsiteY105" fmla="*/ 237595 h 414055"/>
                <a:gd name="connsiteX106" fmla="*/ 64063 w 414166"/>
                <a:gd name="connsiteY106" fmla="*/ 248791 h 414055"/>
                <a:gd name="connsiteX107" fmla="*/ 76382 w 414166"/>
                <a:gd name="connsiteY107" fmla="*/ 278575 h 414055"/>
                <a:gd name="connsiteX108" fmla="*/ 75486 w 414166"/>
                <a:gd name="connsiteY108" fmla="*/ 294922 h 414055"/>
                <a:gd name="connsiteX109" fmla="*/ 60703 w 414166"/>
                <a:gd name="connsiteY109" fmla="*/ 317763 h 414055"/>
                <a:gd name="connsiteX110" fmla="*/ 96094 w 414166"/>
                <a:gd name="connsiteY110" fmla="*/ 353369 h 414055"/>
                <a:gd name="connsiteX111" fmla="*/ 119614 w 414166"/>
                <a:gd name="connsiteY111" fmla="*/ 338365 h 414055"/>
                <a:gd name="connsiteX112" fmla="*/ 133053 w 414166"/>
                <a:gd name="connsiteY112" fmla="*/ 337022 h 414055"/>
                <a:gd name="connsiteX113" fmla="*/ 167324 w 414166"/>
                <a:gd name="connsiteY113" fmla="*/ 351130 h 414055"/>
                <a:gd name="connsiteX114" fmla="*/ 175612 w 414166"/>
                <a:gd name="connsiteY114" fmla="*/ 360311 h 414055"/>
                <a:gd name="connsiteX115" fmla="*/ 176955 w 414166"/>
                <a:gd name="connsiteY115" fmla="*/ 366581 h 414055"/>
                <a:gd name="connsiteX116" fmla="*/ 181884 w 414166"/>
                <a:gd name="connsiteY116" fmla="*/ 389198 h 414055"/>
                <a:gd name="connsiteX117" fmla="*/ 232058 w 414166"/>
                <a:gd name="connsiteY117" fmla="*/ 388751 h 41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14166" h="414055">
                  <a:moveTo>
                    <a:pt x="414166" y="168847"/>
                  </a:moveTo>
                  <a:cubicBezTo>
                    <a:pt x="414166" y="194151"/>
                    <a:pt x="414166" y="219456"/>
                    <a:pt x="414166" y="244984"/>
                  </a:cubicBezTo>
                  <a:cubicBezTo>
                    <a:pt x="411702" y="250807"/>
                    <a:pt x="407446" y="253942"/>
                    <a:pt x="401174" y="255062"/>
                  </a:cubicBezTo>
                  <a:cubicBezTo>
                    <a:pt x="392662" y="256629"/>
                    <a:pt x="384374" y="258644"/>
                    <a:pt x="375863" y="260436"/>
                  </a:cubicBezTo>
                  <a:cubicBezTo>
                    <a:pt x="373623" y="260884"/>
                    <a:pt x="372279" y="262003"/>
                    <a:pt x="371383" y="264243"/>
                  </a:cubicBezTo>
                  <a:cubicBezTo>
                    <a:pt x="369143" y="270513"/>
                    <a:pt x="366455" y="276783"/>
                    <a:pt x="363767" y="282829"/>
                  </a:cubicBezTo>
                  <a:cubicBezTo>
                    <a:pt x="362647" y="285069"/>
                    <a:pt x="363095" y="286636"/>
                    <a:pt x="364215" y="288652"/>
                  </a:cubicBezTo>
                  <a:cubicBezTo>
                    <a:pt x="369143" y="296266"/>
                    <a:pt x="374070" y="303879"/>
                    <a:pt x="378774" y="311493"/>
                  </a:cubicBezTo>
                  <a:cubicBezTo>
                    <a:pt x="383254" y="318659"/>
                    <a:pt x="382807" y="324257"/>
                    <a:pt x="376759" y="330304"/>
                  </a:cubicBezTo>
                  <a:cubicBezTo>
                    <a:pt x="361303" y="345755"/>
                    <a:pt x="345848" y="361207"/>
                    <a:pt x="330391" y="376658"/>
                  </a:cubicBezTo>
                  <a:cubicBezTo>
                    <a:pt x="324120" y="382928"/>
                    <a:pt x="318744" y="383600"/>
                    <a:pt x="311352" y="378897"/>
                  </a:cubicBezTo>
                  <a:cubicBezTo>
                    <a:pt x="303512" y="373971"/>
                    <a:pt x="295896" y="368820"/>
                    <a:pt x="288281" y="364118"/>
                  </a:cubicBezTo>
                  <a:cubicBezTo>
                    <a:pt x="287161" y="363446"/>
                    <a:pt x="284921" y="363222"/>
                    <a:pt x="283577" y="363670"/>
                  </a:cubicBezTo>
                  <a:cubicBezTo>
                    <a:pt x="276857" y="366133"/>
                    <a:pt x="270361" y="368820"/>
                    <a:pt x="263866" y="371956"/>
                  </a:cubicBezTo>
                  <a:cubicBezTo>
                    <a:pt x="262522" y="372627"/>
                    <a:pt x="260953" y="374419"/>
                    <a:pt x="260506" y="375762"/>
                  </a:cubicBezTo>
                  <a:cubicBezTo>
                    <a:pt x="258266" y="384720"/>
                    <a:pt x="256473" y="393677"/>
                    <a:pt x="254682" y="402411"/>
                  </a:cubicBezTo>
                  <a:cubicBezTo>
                    <a:pt x="252890" y="410472"/>
                    <a:pt x="248410" y="414055"/>
                    <a:pt x="240122" y="414055"/>
                  </a:cubicBezTo>
                  <a:cubicBezTo>
                    <a:pt x="217947" y="414055"/>
                    <a:pt x="195995" y="414055"/>
                    <a:pt x="173820" y="414055"/>
                  </a:cubicBezTo>
                  <a:cubicBezTo>
                    <a:pt x="165308" y="414055"/>
                    <a:pt x="161053" y="410472"/>
                    <a:pt x="159260" y="402187"/>
                  </a:cubicBezTo>
                  <a:cubicBezTo>
                    <a:pt x="157469" y="393453"/>
                    <a:pt x="155676" y="384496"/>
                    <a:pt x="153436" y="375762"/>
                  </a:cubicBezTo>
                  <a:cubicBezTo>
                    <a:pt x="152989" y="374195"/>
                    <a:pt x="151420" y="372403"/>
                    <a:pt x="149853" y="371731"/>
                  </a:cubicBezTo>
                  <a:cubicBezTo>
                    <a:pt x="143580" y="368820"/>
                    <a:pt x="137085" y="366133"/>
                    <a:pt x="130589" y="363670"/>
                  </a:cubicBezTo>
                  <a:cubicBezTo>
                    <a:pt x="129245" y="363222"/>
                    <a:pt x="127229" y="363222"/>
                    <a:pt x="125885" y="364118"/>
                  </a:cubicBezTo>
                  <a:cubicBezTo>
                    <a:pt x="118045" y="368820"/>
                    <a:pt x="110430" y="373971"/>
                    <a:pt x="102814" y="378897"/>
                  </a:cubicBezTo>
                  <a:cubicBezTo>
                    <a:pt x="95422" y="383600"/>
                    <a:pt x="89822" y="383152"/>
                    <a:pt x="83775" y="376882"/>
                  </a:cubicBezTo>
                  <a:cubicBezTo>
                    <a:pt x="68318" y="361430"/>
                    <a:pt x="52863" y="345979"/>
                    <a:pt x="37407" y="330528"/>
                  </a:cubicBezTo>
                  <a:cubicBezTo>
                    <a:pt x="31136" y="324257"/>
                    <a:pt x="30688" y="318883"/>
                    <a:pt x="35392" y="311269"/>
                  </a:cubicBezTo>
                  <a:cubicBezTo>
                    <a:pt x="40319" y="303655"/>
                    <a:pt x="45471" y="295818"/>
                    <a:pt x="50176" y="288204"/>
                  </a:cubicBezTo>
                  <a:cubicBezTo>
                    <a:pt x="50847" y="287084"/>
                    <a:pt x="51071" y="284845"/>
                    <a:pt x="50623" y="283501"/>
                  </a:cubicBezTo>
                  <a:cubicBezTo>
                    <a:pt x="48159" y="277007"/>
                    <a:pt x="45471" y="270513"/>
                    <a:pt x="42559" y="264243"/>
                  </a:cubicBezTo>
                  <a:cubicBezTo>
                    <a:pt x="41887" y="262675"/>
                    <a:pt x="40096" y="261108"/>
                    <a:pt x="38303" y="260660"/>
                  </a:cubicBezTo>
                  <a:cubicBezTo>
                    <a:pt x="29568" y="258421"/>
                    <a:pt x="20832" y="256629"/>
                    <a:pt x="11872" y="254838"/>
                  </a:cubicBezTo>
                  <a:cubicBezTo>
                    <a:pt x="3360" y="253046"/>
                    <a:pt x="0" y="248791"/>
                    <a:pt x="0" y="240282"/>
                  </a:cubicBezTo>
                  <a:cubicBezTo>
                    <a:pt x="0" y="218112"/>
                    <a:pt x="0" y="196167"/>
                    <a:pt x="0" y="173997"/>
                  </a:cubicBezTo>
                  <a:cubicBezTo>
                    <a:pt x="0" y="165712"/>
                    <a:pt x="3584" y="161233"/>
                    <a:pt x="11648" y="159442"/>
                  </a:cubicBezTo>
                  <a:cubicBezTo>
                    <a:pt x="20608" y="157426"/>
                    <a:pt x="29568" y="155635"/>
                    <a:pt x="38527" y="153619"/>
                  </a:cubicBezTo>
                  <a:cubicBezTo>
                    <a:pt x="40096" y="153171"/>
                    <a:pt x="41887" y="151604"/>
                    <a:pt x="42559" y="150036"/>
                  </a:cubicBezTo>
                  <a:cubicBezTo>
                    <a:pt x="45247" y="143990"/>
                    <a:pt x="47711" y="137720"/>
                    <a:pt x="50399" y="131450"/>
                  </a:cubicBezTo>
                  <a:cubicBezTo>
                    <a:pt x="51519" y="129210"/>
                    <a:pt x="51519" y="127643"/>
                    <a:pt x="49951" y="125627"/>
                  </a:cubicBezTo>
                  <a:cubicBezTo>
                    <a:pt x="45023" y="118237"/>
                    <a:pt x="40319" y="110624"/>
                    <a:pt x="35392" y="103234"/>
                  </a:cubicBezTo>
                  <a:cubicBezTo>
                    <a:pt x="30463" y="95396"/>
                    <a:pt x="30912" y="90246"/>
                    <a:pt x="37407" y="83751"/>
                  </a:cubicBezTo>
                  <a:cubicBezTo>
                    <a:pt x="52863" y="68300"/>
                    <a:pt x="68318" y="52849"/>
                    <a:pt x="83775" y="37397"/>
                  </a:cubicBezTo>
                  <a:cubicBezTo>
                    <a:pt x="89822" y="31351"/>
                    <a:pt x="95422" y="30679"/>
                    <a:pt x="102590" y="35382"/>
                  </a:cubicBezTo>
                  <a:cubicBezTo>
                    <a:pt x="110206" y="40308"/>
                    <a:pt x="117821" y="45011"/>
                    <a:pt x="125437" y="49937"/>
                  </a:cubicBezTo>
                  <a:cubicBezTo>
                    <a:pt x="127454" y="51281"/>
                    <a:pt x="129021" y="51505"/>
                    <a:pt x="131261" y="50385"/>
                  </a:cubicBezTo>
                  <a:cubicBezTo>
                    <a:pt x="137309" y="47698"/>
                    <a:pt x="143580" y="45011"/>
                    <a:pt x="149853" y="42771"/>
                  </a:cubicBezTo>
                  <a:cubicBezTo>
                    <a:pt x="152093" y="41876"/>
                    <a:pt x="153213" y="40532"/>
                    <a:pt x="153660" y="38293"/>
                  </a:cubicBezTo>
                  <a:cubicBezTo>
                    <a:pt x="155453" y="29783"/>
                    <a:pt x="157469" y="21498"/>
                    <a:pt x="159036" y="12988"/>
                  </a:cubicBezTo>
                  <a:cubicBezTo>
                    <a:pt x="160156" y="6718"/>
                    <a:pt x="163068" y="2463"/>
                    <a:pt x="169116" y="0"/>
                  </a:cubicBezTo>
                  <a:cubicBezTo>
                    <a:pt x="194428" y="0"/>
                    <a:pt x="219738" y="0"/>
                    <a:pt x="245274" y="0"/>
                  </a:cubicBezTo>
                  <a:cubicBezTo>
                    <a:pt x="251098" y="2463"/>
                    <a:pt x="254233" y="6718"/>
                    <a:pt x="255353" y="12988"/>
                  </a:cubicBezTo>
                  <a:cubicBezTo>
                    <a:pt x="256922" y="21498"/>
                    <a:pt x="258937" y="29783"/>
                    <a:pt x="260730" y="38293"/>
                  </a:cubicBezTo>
                  <a:cubicBezTo>
                    <a:pt x="261177" y="40532"/>
                    <a:pt x="262297" y="41876"/>
                    <a:pt x="264537" y="42771"/>
                  </a:cubicBezTo>
                  <a:cubicBezTo>
                    <a:pt x="271033" y="45235"/>
                    <a:pt x="277081" y="48146"/>
                    <a:pt x="283577" y="50385"/>
                  </a:cubicBezTo>
                  <a:cubicBezTo>
                    <a:pt x="284921" y="50833"/>
                    <a:pt x="287161" y="50833"/>
                    <a:pt x="288505" y="49937"/>
                  </a:cubicBezTo>
                  <a:cubicBezTo>
                    <a:pt x="296345" y="45235"/>
                    <a:pt x="303960" y="40084"/>
                    <a:pt x="311576" y="35158"/>
                  </a:cubicBezTo>
                  <a:cubicBezTo>
                    <a:pt x="318744" y="30679"/>
                    <a:pt x="324344" y="31127"/>
                    <a:pt x="330391" y="37173"/>
                  </a:cubicBezTo>
                  <a:cubicBezTo>
                    <a:pt x="346071" y="52625"/>
                    <a:pt x="361527" y="68076"/>
                    <a:pt x="376983" y="83751"/>
                  </a:cubicBezTo>
                  <a:cubicBezTo>
                    <a:pt x="383030" y="89798"/>
                    <a:pt x="383703" y="95396"/>
                    <a:pt x="378999" y="102562"/>
                  </a:cubicBezTo>
                  <a:cubicBezTo>
                    <a:pt x="374070" y="110176"/>
                    <a:pt x="369367" y="117790"/>
                    <a:pt x="364439" y="125403"/>
                  </a:cubicBezTo>
                  <a:cubicBezTo>
                    <a:pt x="363095" y="127419"/>
                    <a:pt x="362870" y="128986"/>
                    <a:pt x="363990" y="131226"/>
                  </a:cubicBezTo>
                  <a:cubicBezTo>
                    <a:pt x="366679" y="137272"/>
                    <a:pt x="369367" y="143542"/>
                    <a:pt x="371607" y="149812"/>
                  </a:cubicBezTo>
                  <a:cubicBezTo>
                    <a:pt x="372503" y="152052"/>
                    <a:pt x="373847" y="153171"/>
                    <a:pt x="376087" y="153619"/>
                  </a:cubicBezTo>
                  <a:cubicBezTo>
                    <a:pt x="384598" y="155411"/>
                    <a:pt x="392887" y="157426"/>
                    <a:pt x="401398" y="158994"/>
                  </a:cubicBezTo>
                  <a:cubicBezTo>
                    <a:pt x="407446" y="159889"/>
                    <a:pt x="411702" y="163024"/>
                    <a:pt x="414166" y="168847"/>
                  </a:cubicBezTo>
                  <a:close/>
                  <a:moveTo>
                    <a:pt x="232058" y="388751"/>
                  </a:moveTo>
                  <a:cubicBezTo>
                    <a:pt x="234074" y="379793"/>
                    <a:pt x="236091" y="371060"/>
                    <a:pt x="237882" y="362326"/>
                  </a:cubicBezTo>
                  <a:cubicBezTo>
                    <a:pt x="239226" y="356056"/>
                    <a:pt x="242586" y="352249"/>
                    <a:pt x="248633" y="350010"/>
                  </a:cubicBezTo>
                  <a:cubicBezTo>
                    <a:pt x="258713" y="346203"/>
                    <a:pt x="268793" y="342172"/>
                    <a:pt x="278873" y="337470"/>
                  </a:cubicBezTo>
                  <a:cubicBezTo>
                    <a:pt x="284697" y="334782"/>
                    <a:pt x="289849" y="334558"/>
                    <a:pt x="295225" y="338141"/>
                  </a:cubicBezTo>
                  <a:cubicBezTo>
                    <a:pt x="302841" y="343292"/>
                    <a:pt x="310680" y="347994"/>
                    <a:pt x="318072" y="352921"/>
                  </a:cubicBezTo>
                  <a:cubicBezTo>
                    <a:pt x="329944" y="341052"/>
                    <a:pt x="341591" y="329408"/>
                    <a:pt x="353688" y="317539"/>
                  </a:cubicBezTo>
                  <a:cubicBezTo>
                    <a:pt x="348759" y="309926"/>
                    <a:pt x="343608" y="301864"/>
                    <a:pt x="338455" y="294026"/>
                  </a:cubicBezTo>
                  <a:cubicBezTo>
                    <a:pt x="335320" y="289100"/>
                    <a:pt x="335320" y="284397"/>
                    <a:pt x="337560" y="279247"/>
                  </a:cubicBezTo>
                  <a:cubicBezTo>
                    <a:pt x="342039" y="268721"/>
                    <a:pt x="346519" y="258197"/>
                    <a:pt x="350551" y="247672"/>
                  </a:cubicBezTo>
                  <a:cubicBezTo>
                    <a:pt x="352568" y="242521"/>
                    <a:pt x="355928" y="239162"/>
                    <a:pt x="361303" y="237819"/>
                  </a:cubicBezTo>
                  <a:cubicBezTo>
                    <a:pt x="363095" y="237371"/>
                    <a:pt x="364887" y="237147"/>
                    <a:pt x="366903" y="236699"/>
                  </a:cubicBezTo>
                  <a:cubicBezTo>
                    <a:pt x="374294" y="235131"/>
                    <a:pt x="381687" y="233340"/>
                    <a:pt x="389078" y="231772"/>
                  </a:cubicBezTo>
                  <a:cubicBezTo>
                    <a:pt x="389078" y="214753"/>
                    <a:pt x="389078" y="198406"/>
                    <a:pt x="389078" y="181835"/>
                  </a:cubicBezTo>
                  <a:cubicBezTo>
                    <a:pt x="380118" y="179820"/>
                    <a:pt x="371383" y="177804"/>
                    <a:pt x="362647" y="176237"/>
                  </a:cubicBezTo>
                  <a:cubicBezTo>
                    <a:pt x="356375" y="174893"/>
                    <a:pt x="352568" y="171534"/>
                    <a:pt x="350328" y="165488"/>
                  </a:cubicBezTo>
                  <a:cubicBezTo>
                    <a:pt x="346519" y="155411"/>
                    <a:pt x="342488" y="145334"/>
                    <a:pt x="338008" y="135256"/>
                  </a:cubicBezTo>
                  <a:cubicBezTo>
                    <a:pt x="335320" y="129434"/>
                    <a:pt x="335095" y="124284"/>
                    <a:pt x="338904" y="118909"/>
                  </a:cubicBezTo>
                  <a:cubicBezTo>
                    <a:pt x="344055" y="111296"/>
                    <a:pt x="348759" y="103458"/>
                    <a:pt x="353688" y="96068"/>
                  </a:cubicBezTo>
                  <a:cubicBezTo>
                    <a:pt x="341815" y="84199"/>
                    <a:pt x="330168" y="72555"/>
                    <a:pt x="318296" y="60686"/>
                  </a:cubicBezTo>
                  <a:cubicBezTo>
                    <a:pt x="310680" y="65613"/>
                    <a:pt x="302616" y="70763"/>
                    <a:pt x="294776" y="75914"/>
                  </a:cubicBezTo>
                  <a:cubicBezTo>
                    <a:pt x="289849" y="79049"/>
                    <a:pt x="285145" y="79049"/>
                    <a:pt x="279993" y="76810"/>
                  </a:cubicBezTo>
                  <a:cubicBezTo>
                    <a:pt x="269690" y="72107"/>
                    <a:pt x="258937" y="67852"/>
                    <a:pt x="248410" y="63821"/>
                  </a:cubicBezTo>
                  <a:cubicBezTo>
                    <a:pt x="243034" y="61806"/>
                    <a:pt x="239674" y="58223"/>
                    <a:pt x="238554" y="52625"/>
                  </a:cubicBezTo>
                  <a:cubicBezTo>
                    <a:pt x="238331" y="51057"/>
                    <a:pt x="237882" y="49490"/>
                    <a:pt x="237658" y="47922"/>
                  </a:cubicBezTo>
                  <a:cubicBezTo>
                    <a:pt x="236091" y="40308"/>
                    <a:pt x="234298" y="32694"/>
                    <a:pt x="232731" y="25305"/>
                  </a:cubicBezTo>
                  <a:cubicBezTo>
                    <a:pt x="215707" y="25305"/>
                    <a:pt x="199355" y="25305"/>
                    <a:pt x="182555" y="25305"/>
                  </a:cubicBezTo>
                  <a:cubicBezTo>
                    <a:pt x="180539" y="34262"/>
                    <a:pt x="178524" y="42995"/>
                    <a:pt x="176955" y="51729"/>
                  </a:cubicBezTo>
                  <a:cubicBezTo>
                    <a:pt x="175835" y="57999"/>
                    <a:pt x="172252" y="61806"/>
                    <a:pt x="166204" y="64045"/>
                  </a:cubicBezTo>
                  <a:cubicBezTo>
                    <a:pt x="156124" y="67852"/>
                    <a:pt x="146045" y="71883"/>
                    <a:pt x="135965" y="76362"/>
                  </a:cubicBezTo>
                  <a:cubicBezTo>
                    <a:pt x="130141" y="79049"/>
                    <a:pt x="124989" y="79273"/>
                    <a:pt x="119614" y="75466"/>
                  </a:cubicBezTo>
                  <a:cubicBezTo>
                    <a:pt x="111997" y="70315"/>
                    <a:pt x="104157" y="65613"/>
                    <a:pt x="96766" y="60686"/>
                  </a:cubicBezTo>
                  <a:cubicBezTo>
                    <a:pt x="84895" y="72555"/>
                    <a:pt x="73247" y="84199"/>
                    <a:pt x="61151" y="96068"/>
                  </a:cubicBezTo>
                  <a:cubicBezTo>
                    <a:pt x="66078" y="103682"/>
                    <a:pt x="71231" y="111743"/>
                    <a:pt x="76382" y="119581"/>
                  </a:cubicBezTo>
                  <a:cubicBezTo>
                    <a:pt x="79071" y="123836"/>
                    <a:pt x="79742" y="128091"/>
                    <a:pt x="77726" y="133017"/>
                  </a:cubicBezTo>
                  <a:cubicBezTo>
                    <a:pt x="73022" y="144438"/>
                    <a:pt x="68095" y="156082"/>
                    <a:pt x="63391" y="167503"/>
                  </a:cubicBezTo>
                  <a:cubicBezTo>
                    <a:pt x="61823" y="171534"/>
                    <a:pt x="58911" y="174221"/>
                    <a:pt x="54655" y="175341"/>
                  </a:cubicBezTo>
                  <a:cubicBezTo>
                    <a:pt x="52416" y="176013"/>
                    <a:pt x="50176" y="176460"/>
                    <a:pt x="47936" y="176908"/>
                  </a:cubicBezTo>
                  <a:cubicBezTo>
                    <a:pt x="40319" y="178700"/>
                    <a:pt x="32703" y="180267"/>
                    <a:pt x="25312" y="181835"/>
                  </a:cubicBezTo>
                  <a:cubicBezTo>
                    <a:pt x="25312" y="198854"/>
                    <a:pt x="25312" y="215201"/>
                    <a:pt x="25312" y="231772"/>
                  </a:cubicBezTo>
                  <a:cubicBezTo>
                    <a:pt x="34272" y="233788"/>
                    <a:pt x="43007" y="235803"/>
                    <a:pt x="51743" y="237595"/>
                  </a:cubicBezTo>
                  <a:cubicBezTo>
                    <a:pt x="58238" y="238938"/>
                    <a:pt x="61823" y="242521"/>
                    <a:pt x="64063" y="248791"/>
                  </a:cubicBezTo>
                  <a:cubicBezTo>
                    <a:pt x="67647" y="258869"/>
                    <a:pt x="71902" y="268721"/>
                    <a:pt x="76382" y="278575"/>
                  </a:cubicBezTo>
                  <a:cubicBezTo>
                    <a:pt x="79071" y="284397"/>
                    <a:pt x="79295" y="289548"/>
                    <a:pt x="75486" y="294922"/>
                  </a:cubicBezTo>
                  <a:cubicBezTo>
                    <a:pt x="70335" y="302536"/>
                    <a:pt x="65631" y="310374"/>
                    <a:pt x="60703" y="317763"/>
                  </a:cubicBezTo>
                  <a:cubicBezTo>
                    <a:pt x="72575" y="329632"/>
                    <a:pt x="84222" y="341276"/>
                    <a:pt x="96094" y="353369"/>
                  </a:cubicBezTo>
                  <a:cubicBezTo>
                    <a:pt x="103710" y="348442"/>
                    <a:pt x="111774" y="343516"/>
                    <a:pt x="119614" y="338365"/>
                  </a:cubicBezTo>
                  <a:cubicBezTo>
                    <a:pt x="123869" y="335678"/>
                    <a:pt x="128125" y="335006"/>
                    <a:pt x="133053" y="337022"/>
                  </a:cubicBezTo>
                  <a:cubicBezTo>
                    <a:pt x="144476" y="341724"/>
                    <a:pt x="155900" y="346651"/>
                    <a:pt x="167324" y="351130"/>
                  </a:cubicBezTo>
                  <a:cubicBezTo>
                    <a:pt x="171580" y="352921"/>
                    <a:pt x="174492" y="355832"/>
                    <a:pt x="175612" y="360311"/>
                  </a:cubicBezTo>
                  <a:cubicBezTo>
                    <a:pt x="176060" y="362326"/>
                    <a:pt x="176508" y="364566"/>
                    <a:pt x="176955" y="366581"/>
                  </a:cubicBezTo>
                  <a:cubicBezTo>
                    <a:pt x="178524" y="374195"/>
                    <a:pt x="180315" y="381585"/>
                    <a:pt x="181884" y="389198"/>
                  </a:cubicBezTo>
                  <a:cubicBezTo>
                    <a:pt x="198907" y="388751"/>
                    <a:pt x="215259" y="388751"/>
                    <a:pt x="232058" y="388751"/>
                  </a:cubicBezTo>
                  <a:close/>
                </a:path>
              </a:pathLst>
            </a:custGeom>
            <a:grpFill/>
            <a:ln w="2240" cap="flat">
              <a:noFill/>
              <a:prstDash val="solid"/>
              <a:miter/>
            </a:ln>
          </p:spPr>
          <p:txBody>
            <a:bodyPr rtlCol="0" anchor="ctr"/>
            <a:lstStyle/>
            <a:p>
              <a:endParaRPr lang="ru-RU"/>
            </a:p>
          </p:txBody>
        </p:sp>
        <p:sp>
          <p:nvSpPr>
            <p:cNvPr id="695" name="Полилиния 694">
              <a:extLst>
                <a:ext uri="{FF2B5EF4-FFF2-40B4-BE49-F238E27FC236}">
                  <a16:creationId xmlns:a16="http://schemas.microsoft.com/office/drawing/2014/main" id="{DA90388B-DFAD-1442-AA38-BF7B4AD19497}"/>
                </a:ext>
              </a:extLst>
            </p:cNvPr>
            <p:cNvSpPr/>
            <p:nvPr/>
          </p:nvSpPr>
          <p:spPr>
            <a:xfrm>
              <a:off x="10050615" y="2201613"/>
              <a:ext cx="198236" cy="197960"/>
            </a:xfrm>
            <a:custGeom>
              <a:avLst/>
              <a:gdLst>
                <a:gd name="connsiteX0" fmla="*/ 198236 w 198236"/>
                <a:gd name="connsiteY0" fmla="*/ 98980 h 197960"/>
                <a:gd name="connsiteX1" fmla="*/ 98782 w 198236"/>
                <a:gd name="connsiteY1" fmla="*/ 197959 h 197960"/>
                <a:gd name="connsiteX2" fmla="*/ 1 w 198236"/>
                <a:gd name="connsiteY2" fmla="*/ 98980 h 197960"/>
                <a:gd name="connsiteX3" fmla="*/ 99454 w 198236"/>
                <a:gd name="connsiteY3" fmla="*/ 1 h 197960"/>
                <a:gd name="connsiteX4" fmla="*/ 198236 w 198236"/>
                <a:gd name="connsiteY4" fmla="*/ 98980 h 197960"/>
                <a:gd name="connsiteX5" fmla="*/ 24864 w 198236"/>
                <a:gd name="connsiteY5" fmla="*/ 98756 h 197960"/>
                <a:gd name="connsiteX6" fmla="*/ 98782 w 198236"/>
                <a:gd name="connsiteY6" fmla="*/ 172878 h 197960"/>
                <a:gd name="connsiteX7" fmla="*/ 173148 w 198236"/>
                <a:gd name="connsiteY7" fmla="*/ 98756 h 197960"/>
                <a:gd name="connsiteX8" fmla="*/ 99230 w 198236"/>
                <a:gd name="connsiteY8" fmla="*/ 24634 h 197960"/>
                <a:gd name="connsiteX9" fmla="*/ 24864 w 198236"/>
                <a:gd name="connsiteY9" fmla="*/ 98756 h 19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236" h="197960">
                  <a:moveTo>
                    <a:pt x="198236" y="98980"/>
                  </a:moveTo>
                  <a:cubicBezTo>
                    <a:pt x="197787" y="154740"/>
                    <a:pt x="153213" y="198183"/>
                    <a:pt x="98782" y="197959"/>
                  </a:cubicBezTo>
                  <a:cubicBezTo>
                    <a:pt x="43680" y="197511"/>
                    <a:pt x="-223" y="153172"/>
                    <a:pt x="1" y="98980"/>
                  </a:cubicBezTo>
                  <a:cubicBezTo>
                    <a:pt x="225" y="43220"/>
                    <a:pt x="45024" y="-223"/>
                    <a:pt x="99454" y="1"/>
                  </a:cubicBezTo>
                  <a:cubicBezTo>
                    <a:pt x="154333" y="225"/>
                    <a:pt x="198460" y="44788"/>
                    <a:pt x="198236" y="98980"/>
                  </a:cubicBezTo>
                  <a:close/>
                  <a:moveTo>
                    <a:pt x="24864" y="98756"/>
                  </a:moveTo>
                  <a:cubicBezTo>
                    <a:pt x="24864" y="139512"/>
                    <a:pt x="57791" y="172431"/>
                    <a:pt x="98782" y="172878"/>
                  </a:cubicBezTo>
                  <a:cubicBezTo>
                    <a:pt x="139101" y="173326"/>
                    <a:pt x="173148" y="139512"/>
                    <a:pt x="173148" y="98756"/>
                  </a:cubicBezTo>
                  <a:cubicBezTo>
                    <a:pt x="173148" y="58000"/>
                    <a:pt x="140221" y="25081"/>
                    <a:pt x="99230" y="24634"/>
                  </a:cubicBezTo>
                  <a:cubicBezTo>
                    <a:pt x="58911" y="24186"/>
                    <a:pt x="24864" y="58000"/>
                    <a:pt x="24864" y="98756"/>
                  </a:cubicBezTo>
                  <a:close/>
                </a:path>
              </a:pathLst>
            </a:custGeom>
            <a:grpFill/>
            <a:ln w="2240" cap="flat">
              <a:noFill/>
              <a:prstDash val="solid"/>
              <a:miter/>
            </a:ln>
          </p:spPr>
          <p:txBody>
            <a:bodyPr rtlCol="0" anchor="ctr"/>
            <a:lstStyle/>
            <a:p>
              <a:endParaRPr lang="ru-RU"/>
            </a:p>
          </p:txBody>
        </p:sp>
      </p:grpSp>
      <p:grpSp>
        <p:nvGrpSpPr>
          <p:cNvPr id="696" name="Рисунок 2">
            <a:extLst>
              <a:ext uri="{FF2B5EF4-FFF2-40B4-BE49-F238E27FC236}">
                <a16:creationId xmlns:a16="http://schemas.microsoft.com/office/drawing/2014/main" id="{4C8682C0-877E-7E83-325A-321097C9C7AD}"/>
              </a:ext>
            </a:extLst>
          </p:cNvPr>
          <p:cNvGrpSpPr/>
          <p:nvPr/>
        </p:nvGrpSpPr>
        <p:grpSpPr>
          <a:xfrm>
            <a:off x="471239" y="5262425"/>
            <a:ext cx="323825" cy="323877"/>
            <a:chOff x="11392789" y="2069009"/>
            <a:chExt cx="414023" cy="414090"/>
          </a:xfrm>
          <a:solidFill>
            <a:schemeClr val="bg2"/>
          </a:solidFill>
        </p:grpSpPr>
        <p:sp>
          <p:nvSpPr>
            <p:cNvPr id="697" name="Полилиния 696">
              <a:extLst>
                <a:ext uri="{FF2B5EF4-FFF2-40B4-BE49-F238E27FC236}">
                  <a16:creationId xmlns:a16="http://schemas.microsoft.com/office/drawing/2014/main" id="{B76C3212-6049-192D-6E84-7CE8C0584A13}"/>
                </a:ext>
              </a:extLst>
            </p:cNvPr>
            <p:cNvSpPr/>
            <p:nvPr/>
          </p:nvSpPr>
          <p:spPr>
            <a:xfrm>
              <a:off x="11392789" y="2069009"/>
              <a:ext cx="414023" cy="414090"/>
            </a:xfrm>
            <a:custGeom>
              <a:avLst/>
              <a:gdLst>
                <a:gd name="connsiteX0" fmla="*/ 0 w 414023"/>
                <a:gd name="connsiteY0" fmla="*/ 224866 h 414090"/>
                <a:gd name="connsiteX1" fmla="*/ 0 w 414023"/>
                <a:gd name="connsiteY1" fmla="*/ 192619 h 414090"/>
                <a:gd name="connsiteX2" fmla="*/ 896 w 414023"/>
                <a:gd name="connsiteY2" fmla="*/ 188364 h 414090"/>
                <a:gd name="connsiteX3" fmla="*/ 26207 w 414023"/>
                <a:gd name="connsiteY3" fmla="*/ 105733 h 414090"/>
                <a:gd name="connsiteX4" fmla="*/ 135292 w 414023"/>
                <a:gd name="connsiteY4" fmla="*/ 13695 h 414090"/>
                <a:gd name="connsiteX5" fmla="*/ 243257 w 414023"/>
                <a:gd name="connsiteY5" fmla="*/ 2947 h 414090"/>
                <a:gd name="connsiteX6" fmla="*/ 345623 w 414023"/>
                <a:gd name="connsiteY6" fmla="*/ 53332 h 414090"/>
                <a:gd name="connsiteX7" fmla="*/ 411701 w 414023"/>
                <a:gd name="connsiteY7" fmla="*/ 235839 h 414090"/>
                <a:gd name="connsiteX8" fmla="*/ 359958 w 414023"/>
                <a:gd name="connsiteY8" fmla="*/ 346686 h 414090"/>
                <a:gd name="connsiteX9" fmla="*/ 244154 w 414023"/>
                <a:gd name="connsiteY9" fmla="*/ 410955 h 414090"/>
                <a:gd name="connsiteX10" fmla="*/ 221754 w 414023"/>
                <a:gd name="connsiteY10" fmla="*/ 414091 h 414090"/>
                <a:gd name="connsiteX11" fmla="*/ 189498 w 414023"/>
                <a:gd name="connsiteY11" fmla="*/ 414091 h 414090"/>
                <a:gd name="connsiteX12" fmla="*/ 186362 w 414023"/>
                <a:gd name="connsiteY12" fmla="*/ 413419 h 414090"/>
                <a:gd name="connsiteX13" fmla="*/ 162172 w 414023"/>
                <a:gd name="connsiteY13" fmla="*/ 409612 h 414090"/>
                <a:gd name="connsiteX14" fmla="*/ 48830 w 414023"/>
                <a:gd name="connsiteY14" fmla="*/ 339744 h 414090"/>
                <a:gd name="connsiteX15" fmla="*/ 3583 w 414023"/>
                <a:gd name="connsiteY15" fmla="*/ 245244 h 414090"/>
                <a:gd name="connsiteX16" fmla="*/ 0 w 414023"/>
                <a:gd name="connsiteY16" fmla="*/ 224866 h 414090"/>
                <a:gd name="connsiteX17" fmla="*/ 208986 w 414023"/>
                <a:gd name="connsiteY17" fmla="*/ 389682 h 414090"/>
                <a:gd name="connsiteX18" fmla="*/ 389750 w 414023"/>
                <a:gd name="connsiteY18" fmla="*/ 208967 h 414090"/>
                <a:gd name="connsiteX19" fmla="*/ 207195 w 414023"/>
                <a:gd name="connsiteY19" fmla="*/ 24220 h 414090"/>
                <a:gd name="connsiteX20" fmla="*/ 24191 w 414023"/>
                <a:gd name="connsiteY20" fmla="*/ 203144 h 414090"/>
                <a:gd name="connsiteX21" fmla="*/ 208986 w 414023"/>
                <a:gd name="connsiteY21" fmla="*/ 389682 h 41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4023" h="414090">
                  <a:moveTo>
                    <a:pt x="0" y="224866"/>
                  </a:moveTo>
                  <a:cubicBezTo>
                    <a:pt x="0" y="214117"/>
                    <a:pt x="0" y="203368"/>
                    <a:pt x="0" y="192619"/>
                  </a:cubicBezTo>
                  <a:cubicBezTo>
                    <a:pt x="223" y="191276"/>
                    <a:pt x="672" y="189708"/>
                    <a:pt x="896" y="188364"/>
                  </a:cubicBezTo>
                  <a:cubicBezTo>
                    <a:pt x="3136" y="159029"/>
                    <a:pt x="11423" y="131261"/>
                    <a:pt x="26207" y="105733"/>
                  </a:cubicBezTo>
                  <a:cubicBezTo>
                    <a:pt x="51294" y="61841"/>
                    <a:pt x="88253" y="31610"/>
                    <a:pt x="135292" y="13695"/>
                  </a:cubicBezTo>
                  <a:cubicBezTo>
                    <a:pt x="170236" y="483"/>
                    <a:pt x="206298" y="-3324"/>
                    <a:pt x="243257" y="2947"/>
                  </a:cubicBezTo>
                  <a:cubicBezTo>
                    <a:pt x="282233" y="9441"/>
                    <a:pt x="316727" y="26460"/>
                    <a:pt x="345623" y="53332"/>
                  </a:cubicBezTo>
                  <a:cubicBezTo>
                    <a:pt x="398933" y="102821"/>
                    <a:pt x="421781" y="163508"/>
                    <a:pt x="411701" y="235839"/>
                  </a:cubicBezTo>
                  <a:cubicBezTo>
                    <a:pt x="405877" y="277938"/>
                    <a:pt x="388181" y="314888"/>
                    <a:pt x="359958" y="346686"/>
                  </a:cubicBezTo>
                  <a:cubicBezTo>
                    <a:pt x="328823" y="381396"/>
                    <a:pt x="290296" y="403118"/>
                    <a:pt x="244154" y="410955"/>
                  </a:cubicBezTo>
                  <a:cubicBezTo>
                    <a:pt x="236761" y="412299"/>
                    <a:pt x="229370" y="412971"/>
                    <a:pt x="221754" y="414091"/>
                  </a:cubicBezTo>
                  <a:cubicBezTo>
                    <a:pt x="211002" y="414091"/>
                    <a:pt x="200251" y="414091"/>
                    <a:pt x="189498" y="414091"/>
                  </a:cubicBezTo>
                  <a:cubicBezTo>
                    <a:pt x="188378" y="413867"/>
                    <a:pt x="187482" y="413419"/>
                    <a:pt x="186362" y="413419"/>
                  </a:cubicBezTo>
                  <a:cubicBezTo>
                    <a:pt x="178298" y="412075"/>
                    <a:pt x="170011" y="411404"/>
                    <a:pt x="162172" y="409612"/>
                  </a:cubicBezTo>
                  <a:cubicBezTo>
                    <a:pt x="116477" y="399087"/>
                    <a:pt x="79069" y="375350"/>
                    <a:pt x="48830" y="339744"/>
                  </a:cubicBezTo>
                  <a:cubicBezTo>
                    <a:pt x="25535" y="312200"/>
                    <a:pt x="10080" y="280849"/>
                    <a:pt x="3583" y="245244"/>
                  </a:cubicBezTo>
                  <a:cubicBezTo>
                    <a:pt x="2016" y="238302"/>
                    <a:pt x="1120" y="231584"/>
                    <a:pt x="0" y="224866"/>
                  </a:cubicBezTo>
                  <a:close/>
                  <a:moveTo>
                    <a:pt x="208986" y="389682"/>
                  </a:moveTo>
                  <a:cubicBezTo>
                    <a:pt x="307544" y="389906"/>
                    <a:pt x="389973" y="307722"/>
                    <a:pt x="389750" y="208967"/>
                  </a:cubicBezTo>
                  <a:cubicBezTo>
                    <a:pt x="389526" y="112898"/>
                    <a:pt x="315608" y="25340"/>
                    <a:pt x="207195" y="24220"/>
                  </a:cubicBezTo>
                  <a:cubicBezTo>
                    <a:pt x="109757" y="23325"/>
                    <a:pt x="25311" y="106404"/>
                    <a:pt x="24191" y="203144"/>
                  </a:cubicBezTo>
                  <a:cubicBezTo>
                    <a:pt x="23071" y="315783"/>
                    <a:pt x="113564" y="389010"/>
                    <a:pt x="208986" y="389682"/>
                  </a:cubicBezTo>
                  <a:close/>
                </a:path>
              </a:pathLst>
            </a:custGeom>
            <a:grpFill/>
            <a:ln w="2240" cap="flat">
              <a:noFill/>
              <a:prstDash val="solid"/>
              <a:miter/>
            </a:ln>
          </p:spPr>
          <p:txBody>
            <a:bodyPr rtlCol="0" anchor="ctr"/>
            <a:lstStyle/>
            <a:p>
              <a:endParaRPr lang="ru-RU"/>
            </a:p>
          </p:txBody>
        </p:sp>
        <p:sp>
          <p:nvSpPr>
            <p:cNvPr id="698" name="Полилиния 697">
              <a:extLst>
                <a:ext uri="{FF2B5EF4-FFF2-40B4-BE49-F238E27FC236}">
                  <a16:creationId xmlns:a16="http://schemas.microsoft.com/office/drawing/2014/main" id="{E0205754-2365-A7CF-8FB1-E4AA88E284CA}"/>
                </a:ext>
              </a:extLst>
            </p:cNvPr>
            <p:cNvSpPr/>
            <p:nvPr/>
          </p:nvSpPr>
          <p:spPr>
            <a:xfrm>
              <a:off x="11468050" y="2144734"/>
              <a:ext cx="263417" cy="263347"/>
            </a:xfrm>
            <a:custGeom>
              <a:avLst/>
              <a:gdLst>
                <a:gd name="connsiteX0" fmla="*/ 91614 w 263417"/>
                <a:gd name="connsiteY0" fmla="*/ 171534 h 263347"/>
                <a:gd name="connsiteX1" fmla="*/ 86238 w 263417"/>
                <a:gd name="connsiteY1" fmla="*/ 171534 h 263347"/>
                <a:gd name="connsiteX2" fmla="*/ 15456 w 263417"/>
                <a:gd name="connsiteY2" fmla="*/ 171534 h 263347"/>
                <a:gd name="connsiteX3" fmla="*/ 0 w 263417"/>
                <a:gd name="connsiteY3" fmla="*/ 156307 h 263347"/>
                <a:gd name="connsiteX4" fmla="*/ 0 w 263417"/>
                <a:gd name="connsiteY4" fmla="*/ 105473 h 263347"/>
                <a:gd name="connsiteX5" fmla="*/ 14336 w 263417"/>
                <a:gd name="connsiteY5" fmla="*/ 91365 h 263347"/>
                <a:gd name="connsiteX6" fmla="*/ 86238 w 263417"/>
                <a:gd name="connsiteY6" fmla="*/ 91365 h 263347"/>
                <a:gd name="connsiteX7" fmla="*/ 91614 w 263417"/>
                <a:gd name="connsiteY7" fmla="*/ 91365 h 263347"/>
                <a:gd name="connsiteX8" fmla="*/ 91614 w 263417"/>
                <a:gd name="connsiteY8" fmla="*/ 86439 h 263347"/>
                <a:gd name="connsiteX9" fmla="*/ 91614 w 263417"/>
                <a:gd name="connsiteY9" fmla="*/ 15004 h 263347"/>
                <a:gd name="connsiteX10" fmla="*/ 106621 w 263417"/>
                <a:gd name="connsiteY10" fmla="*/ 0 h 263347"/>
                <a:gd name="connsiteX11" fmla="*/ 157916 w 263417"/>
                <a:gd name="connsiteY11" fmla="*/ 0 h 263347"/>
                <a:gd name="connsiteX12" fmla="*/ 172028 w 263417"/>
                <a:gd name="connsiteY12" fmla="*/ 14332 h 263347"/>
                <a:gd name="connsiteX13" fmla="*/ 172028 w 263417"/>
                <a:gd name="connsiteY13" fmla="*/ 86215 h 263347"/>
                <a:gd name="connsiteX14" fmla="*/ 172028 w 263417"/>
                <a:gd name="connsiteY14" fmla="*/ 91589 h 263347"/>
                <a:gd name="connsiteX15" fmla="*/ 176955 w 263417"/>
                <a:gd name="connsiteY15" fmla="*/ 91589 h 263347"/>
                <a:gd name="connsiteX16" fmla="*/ 248410 w 263417"/>
                <a:gd name="connsiteY16" fmla="*/ 91589 h 263347"/>
                <a:gd name="connsiteX17" fmla="*/ 263417 w 263417"/>
                <a:gd name="connsiteY17" fmla="*/ 106593 h 263347"/>
                <a:gd name="connsiteX18" fmla="*/ 263417 w 263417"/>
                <a:gd name="connsiteY18" fmla="*/ 157426 h 263347"/>
                <a:gd name="connsiteX19" fmla="*/ 249082 w 263417"/>
                <a:gd name="connsiteY19" fmla="*/ 171982 h 263347"/>
                <a:gd name="connsiteX20" fmla="*/ 177180 w 263417"/>
                <a:gd name="connsiteY20" fmla="*/ 171982 h 263347"/>
                <a:gd name="connsiteX21" fmla="*/ 172028 w 263417"/>
                <a:gd name="connsiteY21" fmla="*/ 171982 h 263347"/>
                <a:gd name="connsiteX22" fmla="*/ 172028 w 263417"/>
                <a:gd name="connsiteY22" fmla="*/ 177132 h 263347"/>
                <a:gd name="connsiteX23" fmla="*/ 172028 w 263417"/>
                <a:gd name="connsiteY23" fmla="*/ 248567 h 263347"/>
                <a:gd name="connsiteX24" fmla="*/ 157244 w 263417"/>
                <a:gd name="connsiteY24" fmla="*/ 263347 h 263347"/>
                <a:gd name="connsiteX25" fmla="*/ 106397 w 263417"/>
                <a:gd name="connsiteY25" fmla="*/ 263347 h 263347"/>
                <a:gd name="connsiteX26" fmla="*/ 91614 w 263417"/>
                <a:gd name="connsiteY26" fmla="*/ 248344 h 263347"/>
                <a:gd name="connsiteX27" fmla="*/ 91614 w 263417"/>
                <a:gd name="connsiteY27" fmla="*/ 177132 h 263347"/>
                <a:gd name="connsiteX28" fmla="*/ 91614 w 263417"/>
                <a:gd name="connsiteY28" fmla="*/ 171534 h 263347"/>
                <a:gd name="connsiteX29" fmla="*/ 239002 w 263417"/>
                <a:gd name="connsiteY29" fmla="*/ 115774 h 263347"/>
                <a:gd name="connsiteX30" fmla="*/ 233627 w 263417"/>
                <a:gd name="connsiteY30" fmla="*/ 115774 h 263347"/>
                <a:gd name="connsiteX31" fmla="*/ 162844 w 263417"/>
                <a:gd name="connsiteY31" fmla="*/ 115774 h 263347"/>
                <a:gd name="connsiteX32" fmla="*/ 147389 w 263417"/>
                <a:gd name="connsiteY32" fmla="*/ 100323 h 263347"/>
                <a:gd name="connsiteX33" fmla="*/ 147389 w 263417"/>
                <a:gd name="connsiteY33" fmla="*/ 28664 h 263347"/>
                <a:gd name="connsiteX34" fmla="*/ 147165 w 263417"/>
                <a:gd name="connsiteY34" fmla="*/ 24185 h 263347"/>
                <a:gd name="connsiteX35" fmla="*/ 116254 w 263417"/>
                <a:gd name="connsiteY35" fmla="*/ 24185 h 263347"/>
                <a:gd name="connsiteX36" fmla="*/ 116254 w 263417"/>
                <a:gd name="connsiteY36" fmla="*/ 29335 h 263347"/>
                <a:gd name="connsiteX37" fmla="*/ 116254 w 263417"/>
                <a:gd name="connsiteY37" fmla="*/ 100547 h 263347"/>
                <a:gd name="connsiteX38" fmla="*/ 101022 w 263417"/>
                <a:gd name="connsiteY38" fmla="*/ 115774 h 263347"/>
                <a:gd name="connsiteX39" fmla="*/ 29792 w 263417"/>
                <a:gd name="connsiteY39" fmla="*/ 115774 h 263347"/>
                <a:gd name="connsiteX40" fmla="*/ 24864 w 263417"/>
                <a:gd name="connsiteY40" fmla="*/ 115774 h 263347"/>
                <a:gd name="connsiteX41" fmla="*/ 24864 w 263417"/>
                <a:gd name="connsiteY41" fmla="*/ 146901 h 263347"/>
                <a:gd name="connsiteX42" fmla="*/ 30016 w 263417"/>
                <a:gd name="connsiteY42" fmla="*/ 146901 h 263347"/>
                <a:gd name="connsiteX43" fmla="*/ 101246 w 263417"/>
                <a:gd name="connsiteY43" fmla="*/ 146901 h 263347"/>
                <a:gd name="connsiteX44" fmla="*/ 116477 w 263417"/>
                <a:gd name="connsiteY44" fmla="*/ 162353 h 263347"/>
                <a:gd name="connsiteX45" fmla="*/ 116477 w 263417"/>
                <a:gd name="connsiteY45" fmla="*/ 233564 h 263347"/>
                <a:gd name="connsiteX46" fmla="*/ 116477 w 263417"/>
                <a:gd name="connsiteY46" fmla="*/ 238490 h 263347"/>
                <a:gd name="connsiteX47" fmla="*/ 147613 w 263417"/>
                <a:gd name="connsiteY47" fmla="*/ 238490 h 263347"/>
                <a:gd name="connsiteX48" fmla="*/ 147613 w 263417"/>
                <a:gd name="connsiteY48" fmla="*/ 233340 h 263347"/>
                <a:gd name="connsiteX49" fmla="*/ 147613 w 263417"/>
                <a:gd name="connsiteY49" fmla="*/ 162129 h 263347"/>
                <a:gd name="connsiteX50" fmla="*/ 162620 w 263417"/>
                <a:gd name="connsiteY50" fmla="*/ 147125 h 263347"/>
                <a:gd name="connsiteX51" fmla="*/ 234298 w 263417"/>
                <a:gd name="connsiteY51" fmla="*/ 147125 h 263347"/>
                <a:gd name="connsiteX52" fmla="*/ 239226 w 263417"/>
                <a:gd name="connsiteY52" fmla="*/ 147125 h 263347"/>
                <a:gd name="connsiteX53" fmla="*/ 239002 w 263417"/>
                <a:gd name="connsiteY53" fmla="*/ 115774 h 26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63417" h="263347">
                  <a:moveTo>
                    <a:pt x="91614" y="171534"/>
                  </a:moveTo>
                  <a:cubicBezTo>
                    <a:pt x="89598" y="171534"/>
                    <a:pt x="88030" y="171534"/>
                    <a:pt x="86238" y="171534"/>
                  </a:cubicBezTo>
                  <a:cubicBezTo>
                    <a:pt x="62718" y="171534"/>
                    <a:pt x="39199" y="171534"/>
                    <a:pt x="15456" y="171534"/>
                  </a:cubicBezTo>
                  <a:cubicBezTo>
                    <a:pt x="4480" y="171534"/>
                    <a:pt x="0" y="167055"/>
                    <a:pt x="0" y="156307"/>
                  </a:cubicBezTo>
                  <a:cubicBezTo>
                    <a:pt x="0" y="139287"/>
                    <a:pt x="0" y="122268"/>
                    <a:pt x="0" y="105473"/>
                  </a:cubicBezTo>
                  <a:cubicBezTo>
                    <a:pt x="0" y="96292"/>
                    <a:pt x="4928" y="91365"/>
                    <a:pt x="14336" y="91365"/>
                  </a:cubicBezTo>
                  <a:cubicBezTo>
                    <a:pt x="38303" y="91365"/>
                    <a:pt x="62271" y="91365"/>
                    <a:pt x="86238" y="91365"/>
                  </a:cubicBezTo>
                  <a:cubicBezTo>
                    <a:pt x="87806" y="91365"/>
                    <a:pt x="89375" y="91365"/>
                    <a:pt x="91614" y="91365"/>
                  </a:cubicBezTo>
                  <a:cubicBezTo>
                    <a:pt x="91614" y="89574"/>
                    <a:pt x="91614" y="88006"/>
                    <a:pt x="91614" y="86439"/>
                  </a:cubicBezTo>
                  <a:cubicBezTo>
                    <a:pt x="91614" y="62702"/>
                    <a:pt x="91614" y="38741"/>
                    <a:pt x="91614" y="15004"/>
                  </a:cubicBezTo>
                  <a:cubicBezTo>
                    <a:pt x="91614" y="4479"/>
                    <a:pt x="96094" y="0"/>
                    <a:pt x="106621" y="0"/>
                  </a:cubicBezTo>
                  <a:cubicBezTo>
                    <a:pt x="123645" y="0"/>
                    <a:pt x="140893" y="0"/>
                    <a:pt x="157916" y="0"/>
                  </a:cubicBezTo>
                  <a:cubicBezTo>
                    <a:pt x="167100" y="0"/>
                    <a:pt x="172028" y="4927"/>
                    <a:pt x="172028" y="14332"/>
                  </a:cubicBezTo>
                  <a:cubicBezTo>
                    <a:pt x="172028" y="38293"/>
                    <a:pt x="172028" y="62254"/>
                    <a:pt x="172028" y="86215"/>
                  </a:cubicBezTo>
                  <a:cubicBezTo>
                    <a:pt x="172028" y="87782"/>
                    <a:pt x="172028" y="89350"/>
                    <a:pt x="172028" y="91589"/>
                  </a:cubicBezTo>
                  <a:cubicBezTo>
                    <a:pt x="174044" y="91589"/>
                    <a:pt x="175388" y="91589"/>
                    <a:pt x="176955" y="91589"/>
                  </a:cubicBezTo>
                  <a:cubicBezTo>
                    <a:pt x="200699" y="91589"/>
                    <a:pt x="224667" y="91589"/>
                    <a:pt x="248410" y="91589"/>
                  </a:cubicBezTo>
                  <a:cubicBezTo>
                    <a:pt x="258713" y="91589"/>
                    <a:pt x="263417" y="96292"/>
                    <a:pt x="263417" y="106593"/>
                  </a:cubicBezTo>
                  <a:cubicBezTo>
                    <a:pt x="263417" y="123612"/>
                    <a:pt x="263417" y="140631"/>
                    <a:pt x="263417" y="157426"/>
                  </a:cubicBezTo>
                  <a:cubicBezTo>
                    <a:pt x="263417" y="167055"/>
                    <a:pt x="258713" y="171758"/>
                    <a:pt x="249082" y="171982"/>
                  </a:cubicBezTo>
                  <a:cubicBezTo>
                    <a:pt x="225114" y="171982"/>
                    <a:pt x="201147" y="171982"/>
                    <a:pt x="177180" y="171982"/>
                  </a:cubicBezTo>
                  <a:cubicBezTo>
                    <a:pt x="175612" y="171982"/>
                    <a:pt x="174044" y="171982"/>
                    <a:pt x="172028" y="171982"/>
                  </a:cubicBezTo>
                  <a:cubicBezTo>
                    <a:pt x="172028" y="173997"/>
                    <a:pt x="172028" y="175565"/>
                    <a:pt x="172028" y="177132"/>
                  </a:cubicBezTo>
                  <a:cubicBezTo>
                    <a:pt x="172028" y="200869"/>
                    <a:pt x="172028" y="224830"/>
                    <a:pt x="172028" y="248567"/>
                  </a:cubicBezTo>
                  <a:cubicBezTo>
                    <a:pt x="172028" y="258645"/>
                    <a:pt x="167324" y="263347"/>
                    <a:pt x="157244" y="263347"/>
                  </a:cubicBezTo>
                  <a:cubicBezTo>
                    <a:pt x="140221" y="263347"/>
                    <a:pt x="123197" y="263347"/>
                    <a:pt x="106397" y="263347"/>
                  </a:cubicBezTo>
                  <a:cubicBezTo>
                    <a:pt x="96317" y="263347"/>
                    <a:pt x="91614" y="258645"/>
                    <a:pt x="91614" y="248344"/>
                  </a:cubicBezTo>
                  <a:cubicBezTo>
                    <a:pt x="91614" y="224607"/>
                    <a:pt x="91614" y="200869"/>
                    <a:pt x="91614" y="177132"/>
                  </a:cubicBezTo>
                  <a:cubicBezTo>
                    <a:pt x="91614" y="175565"/>
                    <a:pt x="91614" y="173773"/>
                    <a:pt x="91614" y="171534"/>
                  </a:cubicBezTo>
                  <a:close/>
                  <a:moveTo>
                    <a:pt x="239002" y="115774"/>
                  </a:moveTo>
                  <a:cubicBezTo>
                    <a:pt x="236986" y="115774"/>
                    <a:pt x="235418" y="115774"/>
                    <a:pt x="233627" y="115774"/>
                  </a:cubicBezTo>
                  <a:cubicBezTo>
                    <a:pt x="210107" y="115774"/>
                    <a:pt x="186364" y="115774"/>
                    <a:pt x="162844" y="115774"/>
                  </a:cubicBezTo>
                  <a:cubicBezTo>
                    <a:pt x="151869" y="115774"/>
                    <a:pt x="147389" y="111296"/>
                    <a:pt x="147389" y="100323"/>
                  </a:cubicBezTo>
                  <a:cubicBezTo>
                    <a:pt x="147389" y="76362"/>
                    <a:pt x="147389" y="52625"/>
                    <a:pt x="147389" y="28664"/>
                  </a:cubicBezTo>
                  <a:cubicBezTo>
                    <a:pt x="147389" y="27096"/>
                    <a:pt x="147165" y="25529"/>
                    <a:pt x="147165" y="24185"/>
                  </a:cubicBezTo>
                  <a:cubicBezTo>
                    <a:pt x="136636" y="24185"/>
                    <a:pt x="126557" y="24185"/>
                    <a:pt x="116254" y="24185"/>
                  </a:cubicBezTo>
                  <a:cubicBezTo>
                    <a:pt x="116254" y="25976"/>
                    <a:pt x="116254" y="27768"/>
                    <a:pt x="116254" y="29335"/>
                  </a:cubicBezTo>
                  <a:cubicBezTo>
                    <a:pt x="116254" y="53073"/>
                    <a:pt x="116254" y="76810"/>
                    <a:pt x="116254" y="100547"/>
                  </a:cubicBezTo>
                  <a:cubicBezTo>
                    <a:pt x="116254" y="111072"/>
                    <a:pt x="111550" y="115774"/>
                    <a:pt x="101022" y="115774"/>
                  </a:cubicBezTo>
                  <a:cubicBezTo>
                    <a:pt x="77278" y="115774"/>
                    <a:pt x="53535" y="115774"/>
                    <a:pt x="29792" y="115774"/>
                  </a:cubicBezTo>
                  <a:cubicBezTo>
                    <a:pt x="28223" y="115774"/>
                    <a:pt x="26656" y="115774"/>
                    <a:pt x="24864" y="115774"/>
                  </a:cubicBezTo>
                  <a:cubicBezTo>
                    <a:pt x="24864" y="126299"/>
                    <a:pt x="24864" y="136376"/>
                    <a:pt x="24864" y="146901"/>
                  </a:cubicBezTo>
                  <a:cubicBezTo>
                    <a:pt x="26879" y="146901"/>
                    <a:pt x="28448" y="146901"/>
                    <a:pt x="30016" y="146901"/>
                  </a:cubicBezTo>
                  <a:cubicBezTo>
                    <a:pt x="53759" y="146901"/>
                    <a:pt x="77502" y="146901"/>
                    <a:pt x="101246" y="146901"/>
                  </a:cubicBezTo>
                  <a:cubicBezTo>
                    <a:pt x="111774" y="146901"/>
                    <a:pt x="116477" y="151604"/>
                    <a:pt x="116477" y="162353"/>
                  </a:cubicBezTo>
                  <a:cubicBezTo>
                    <a:pt x="116477" y="186090"/>
                    <a:pt x="116477" y="209827"/>
                    <a:pt x="116477" y="233564"/>
                  </a:cubicBezTo>
                  <a:cubicBezTo>
                    <a:pt x="116477" y="235131"/>
                    <a:pt x="116477" y="236699"/>
                    <a:pt x="116477" y="238490"/>
                  </a:cubicBezTo>
                  <a:cubicBezTo>
                    <a:pt x="127005" y="238490"/>
                    <a:pt x="137085" y="238490"/>
                    <a:pt x="147613" y="238490"/>
                  </a:cubicBezTo>
                  <a:cubicBezTo>
                    <a:pt x="147613" y="236475"/>
                    <a:pt x="147613" y="234908"/>
                    <a:pt x="147613" y="233340"/>
                  </a:cubicBezTo>
                  <a:cubicBezTo>
                    <a:pt x="147613" y="209603"/>
                    <a:pt x="147613" y="185866"/>
                    <a:pt x="147613" y="162129"/>
                  </a:cubicBezTo>
                  <a:cubicBezTo>
                    <a:pt x="147613" y="151828"/>
                    <a:pt x="152316" y="147125"/>
                    <a:pt x="162620" y="147125"/>
                  </a:cubicBezTo>
                  <a:cubicBezTo>
                    <a:pt x="186364" y="147125"/>
                    <a:pt x="210331" y="147125"/>
                    <a:pt x="234298" y="147125"/>
                  </a:cubicBezTo>
                  <a:cubicBezTo>
                    <a:pt x="235866" y="147125"/>
                    <a:pt x="237434" y="147125"/>
                    <a:pt x="239226" y="147125"/>
                  </a:cubicBezTo>
                  <a:cubicBezTo>
                    <a:pt x="239002" y="136376"/>
                    <a:pt x="239002" y="126299"/>
                    <a:pt x="239002" y="115774"/>
                  </a:cubicBezTo>
                  <a:close/>
                </a:path>
              </a:pathLst>
            </a:custGeom>
            <a:grpFill/>
            <a:ln w="2240" cap="flat">
              <a:noFill/>
              <a:prstDash val="solid"/>
              <a:miter/>
            </a:ln>
          </p:spPr>
          <p:txBody>
            <a:bodyPr rtlCol="0" anchor="ctr"/>
            <a:lstStyle/>
            <a:p>
              <a:endParaRPr lang="ru-RU"/>
            </a:p>
          </p:txBody>
        </p:sp>
      </p:grpSp>
      <p:grpSp>
        <p:nvGrpSpPr>
          <p:cNvPr id="699" name="Рисунок 2">
            <a:extLst>
              <a:ext uri="{FF2B5EF4-FFF2-40B4-BE49-F238E27FC236}">
                <a16:creationId xmlns:a16="http://schemas.microsoft.com/office/drawing/2014/main" id="{F195BE53-DCBF-DB4A-1C23-211C8CBB2674}"/>
              </a:ext>
            </a:extLst>
          </p:cNvPr>
          <p:cNvGrpSpPr/>
          <p:nvPr/>
        </p:nvGrpSpPr>
        <p:grpSpPr>
          <a:xfrm>
            <a:off x="2513711" y="4846462"/>
            <a:ext cx="323792" cy="323958"/>
            <a:chOff x="10444621" y="2546782"/>
            <a:chExt cx="413981" cy="414193"/>
          </a:xfrm>
          <a:solidFill>
            <a:schemeClr val="bg1"/>
          </a:solidFill>
        </p:grpSpPr>
        <p:sp>
          <p:nvSpPr>
            <p:cNvPr id="700" name="Полилиния 699">
              <a:extLst>
                <a:ext uri="{FF2B5EF4-FFF2-40B4-BE49-F238E27FC236}">
                  <a16:creationId xmlns:a16="http://schemas.microsoft.com/office/drawing/2014/main" id="{BFCBD4D5-A35C-4E9F-58E0-7FD6EBCB8DC2}"/>
                </a:ext>
              </a:extLst>
            </p:cNvPr>
            <p:cNvSpPr/>
            <p:nvPr/>
          </p:nvSpPr>
          <p:spPr>
            <a:xfrm>
              <a:off x="10548495" y="2680324"/>
              <a:ext cx="205473" cy="147466"/>
            </a:xfrm>
            <a:custGeom>
              <a:avLst/>
              <a:gdLst>
                <a:gd name="connsiteX0" fmla="*/ 166712 w 205473"/>
                <a:gd name="connsiteY0" fmla="*/ 7228 h 147466"/>
                <a:gd name="connsiteX1" fmla="*/ 91001 w 205473"/>
                <a:gd name="connsiteY1" fmla="*/ 84037 h 147466"/>
                <a:gd name="connsiteX2" fmla="*/ 71962 w 205473"/>
                <a:gd name="connsiteY2" fmla="*/ 84037 h 147466"/>
                <a:gd name="connsiteX3" fmla="*/ 38587 w 205473"/>
                <a:gd name="connsiteY3" fmla="*/ 50671 h 147466"/>
                <a:gd name="connsiteX4" fmla="*/ 6556 w 205473"/>
                <a:gd name="connsiteY4" fmla="*/ 49999 h 147466"/>
                <a:gd name="connsiteX5" fmla="*/ 7228 w 205473"/>
                <a:gd name="connsiteY5" fmla="*/ 82470 h 147466"/>
                <a:gd name="connsiteX6" fmla="*/ 64346 w 205473"/>
                <a:gd name="connsiteY6" fmla="*/ 139573 h 147466"/>
                <a:gd name="connsiteX7" fmla="*/ 99514 w 205473"/>
                <a:gd name="connsiteY7" fmla="*/ 139573 h 147466"/>
                <a:gd name="connsiteX8" fmla="*/ 118553 w 205473"/>
                <a:gd name="connsiteY8" fmla="*/ 120091 h 147466"/>
                <a:gd name="connsiteX9" fmla="*/ 197847 w 205473"/>
                <a:gd name="connsiteY9" fmla="*/ 39474 h 147466"/>
                <a:gd name="connsiteX10" fmla="*/ 205463 w 205473"/>
                <a:gd name="connsiteY10" fmla="*/ 22903 h 147466"/>
                <a:gd name="connsiteX11" fmla="*/ 197847 w 205473"/>
                <a:gd name="connsiteY11" fmla="*/ 5436 h 147466"/>
                <a:gd name="connsiteX12" fmla="*/ 166712 w 205473"/>
                <a:gd name="connsiteY12" fmla="*/ 7228 h 14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473" h="147466">
                  <a:moveTo>
                    <a:pt x="166712" y="7228"/>
                  </a:moveTo>
                  <a:cubicBezTo>
                    <a:pt x="141400" y="32756"/>
                    <a:pt x="116313" y="58285"/>
                    <a:pt x="91001" y="84037"/>
                  </a:cubicBezTo>
                  <a:cubicBezTo>
                    <a:pt x="84506" y="90531"/>
                    <a:pt x="78458" y="90531"/>
                    <a:pt x="71962" y="84037"/>
                  </a:cubicBezTo>
                  <a:cubicBezTo>
                    <a:pt x="60762" y="72841"/>
                    <a:pt x="49787" y="61868"/>
                    <a:pt x="38587" y="50671"/>
                  </a:cubicBezTo>
                  <a:cubicBezTo>
                    <a:pt x="29179" y="41266"/>
                    <a:pt x="15292" y="41042"/>
                    <a:pt x="6556" y="49999"/>
                  </a:cubicBezTo>
                  <a:cubicBezTo>
                    <a:pt x="-2403" y="58957"/>
                    <a:pt x="-2180" y="73065"/>
                    <a:pt x="7228" y="82470"/>
                  </a:cubicBezTo>
                  <a:cubicBezTo>
                    <a:pt x="26267" y="101504"/>
                    <a:pt x="45307" y="120539"/>
                    <a:pt x="64346" y="139573"/>
                  </a:cubicBezTo>
                  <a:cubicBezTo>
                    <a:pt x="74875" y="150098"/>
                    <a:pt x="89210" y="150098"/>
                    <a:pt x="99514" y="139573"/>
                  </a:cubicBezTo>
                  <a:cubicBezTo>
                    <a:pt x="106009" y="133079"/>
                    <a:pt x="112281" y="126585"/>
                    <a:pt x="118553" y="120091"/>
                  </a:cubicBezTo>
                  <a:cubicBezTo>
                    <a:pt x="144984" y="93219"/>
                    <a:pt x="171415" y="66347"/>
                    <a:pt x="197847" y="39474"/>
                  </a:cubicBezTo>
                  <a:cubicBezTo>
                    <a:pt x="202551" y="34548"/>
                    <a:pt x="205687" y="29173"/>
                    <a:pt x="205463" y="22903"/>
                  </a:cubicBezTo>
                  <a:cubicBezTo>
                    <a:pt x="205463" y="15513"/>
                    <a:pt x="202998" y="9915"/>
                    <a:pt x="197847" y="5436"/>
                  </a:cubicBezTo>
                  <a:cubicBezTo>
                    <a:pt x="189112" y="-2401"/>
                    <a:pt x="175672" y="-1730"/>
                    <a:pt x="166712" y="7228"/>
                  </a:cubicBezTo>
                  <a:close/>
                </a:path>
              </a:pathLst>
            </a:custGeom>
            <a:grpFill/>
            <a:ln w="2240" cap="flat">
              <a:noFill/>
              <a:prstDash val="solid"/>
              <a:miter/>
            </a:ln>
          </p:spPr>
          <p:txBody>
            <a:bodyPr rtlCol="0" anchor="ctr"/>
            <a:lstStyle/>
            <a:p>
              <a:endParaRPr lang="ru-RU"/>
            </a:p>
          </p:txBody>
        </p:sp>
        <p:sp>
          <p:nvSpPr>
            <p:cNvPr id="701" name="Полилиния 700">
              <a:extLst>
                <a:ext uri="{FF2B5EF4-FFF2-40B4-BE49-F238E27FC236}">
                  <a16:creationId xmlns:a16="http://schemas.microsoft.com/office/drawing/2014/main" id="{3550A015-F81C-63CE-6703-063372D1F90A}"/>
                </a:ext>
              </a:extLst>
            </p:cNvPr>
            <p:cNvSpPr/>
            <p:nvPr/>
          </p:nvSpPr>
          <p:spPr>
            <a:xfrm>
              <a:off x="10444621" y="2546782"/>
              <a:ext cx="413981" cy="414193"/>
            </a:xfrm>
            <a:custGeom>
              <a:avLst/>
              <a:gdLst>
                <a:gd name="connsiteX0" fmla="*/ 370486 w 413981"/>
                <a:gd name="connsiteY0" fmla="*/ 80531 h 414193"/>
                <a:gd name="connsiteX1" fmla="*/ 241466 w 413981"/>
                <a:gd name="connsiteY1" fmla="*/ 3050 h 414193"/>
                <a:gd name="connsiteX2" fmla="*/ 65854 w 413981"/>
                <a:gd name="connsiteY2" fmla="*/ 55675 h 414193"/>
                <a:gd name="connsiteX3" fmla="*/ 2688 w 413981"/>
                <a:gd name="connsiteY3" fmla="*/ 172792 h 414193"/>
                <a:gd name="connsiteX4" fmla="*/ 0 w 413981"/>
                <a:gd name="connsiteY4" fmla="*/ 191827 h 414193"/>
                <a:gd name="connsiteX5" fmla="*/ 0 w 413981"/>
                <a:gd name="connsiteY5" fmla="*/ 222506 h 414193"/>
                <a:gd name="connsiteX6" fmla="*/ 2464 w 413981"/>
                <a:gd name="connsiteY6" fmla="*/ 238853 h 414193"/>
                <a:gd name="connsiteX7" fmla="*/ 76606 w 413981"/>
                <a:gd name="connsiteY7" fmla="*/ 368064 h 414193"/>
                <a:gd name="connsiteX8" fmla="*/ 178075 w 413981"/>
                <a:gd name="connsiteY8" fmla="*/ 412402 h 414193"/>
                <a:gd name="connsiteX9" fmla="*/ 192411 w 413981"/>
                <a:gd name="connsiteY9" fmla="*/ 414194 h 414193"/>
                <a:gd name="connsiteX10" fmla="*/ 221530 w 413981"/>
                <a:gd name="connsiteY10" fmla="*/ 414194 h 414193"/>
                <a:gd name="connsiteX11" fmla="*/ 243929 w 413981"/>
                <a:gd name="connsiteY11" fmla="*/ 410835 h 414193"/>
                <a:gd name="connsiteX12" fmla="*/ 368470 w 413981"/>
                <a:gd name="connsiteY12" fmla="*/ 336713 h 414193"/>
                <a:gd name="connsiteX13" fmla="*/ 411253 w 413981"/>
                <a:gd name="connsiteY13" fmla="*/ 241317 h 414193"/>
                <a:gd name="connsiteX14" fmla="*/ 370486 w 413981"/>
                <a:gd name="connsiteY14" fmla="*/ 80531 h 414193"/>
                <a:gd name="connsiteX15" fmla="*/ 270361 w 413981"/>
                <a:gd name="connsiteY15" fmla="*/ 245123 h 414193"/>
                <a:gd name="connsiteX16" fmla="*/ 221754 w 413981"/>
                <a:gd name="connsiteY16" fmla="*/ 294389 h 414193"/>
                <a:gd name="connsiteX17" fmla="*/ 146716 w 413981"/>
                <a:gd name="connsiteY17" fmla="*/ 294613 h 414193"/>
                <a:gd name="connsiteX18" fmla="*/ 85118 w 413981"/>
                <a:gd name="connsiteY18" fmla="*/ 232807 h 414193"/>
                <a:gd name="connsiteX19" fmla="*/ 91838 w 413981"/>
                <a:gd name="connsiteY19" fmla="*/ 158908 h 414193"/>
                <a:gd name="connsiteX20" fmla="*/ 153660 w 413981"/>
                <a:gd name="connsiteY20" fmla="*/ 164059 h 414193"/>
                <a:gd name="connsiteX21" fmla="*/ 184124 w 413981"/>
                <a:gd name="connsiteY21" fmla="*/ 194738 h 414193"/>
                <a:gd name="connsiteX22" fmla="*/ 187035 w 413981"/>
                <a:gd name="connsiteY22" fmla="*/ 190707 h 414193"/>
                <a:gd name="connsiteX23" fmla="*/ 258713 w 413981"/>
                <a:gd name="connsiteY23" fmla="*/ 117928 h 414193"/>
                <a:gd name="connsiteX24" fmla="*/ 332407 w 413981"/>
                <a:gd name="connsiteY24" fmla="*/ 122183 h 414193"/>
                <a:gd name="connsiteX25" fmla="*/ 327927 w 413981"/>
                <a:gd name="connsiteY25" fmla="*/ 186005 h 414193"/>
                <a:gd name="connsiteX26" fmla="*/ 270361 w 413981"/>
                <a:gd name="connsiteY26" fmla="*/ 245123 h 41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981" h="414193">
                  <a:moveTo>
                    <a:pt x="370486" y="80531"/>
                  </a:moveTo>
                  <a:cubicBezTo>
                    <a:pt x="337784" y="37984"/>
                    <a:pt x="294328" y="11559"/>
                    <a:pt x="241466" y="3050"/>
                  </a:cubicBezTo>
                  <a:cubicBezTo>
                    <a:pt x="174715" y="-7699"/>
                    <a:pt x="115805" y="9992"/>
                    <a:pt x="65854" y="55675"/>
                  </a:cubicBezTo>
                  <a:cubicBezTo>
                    <a:pt x="31359" y="87249"/>
                    <a:pt x="10752" y="126662"/>
                    <a:pt x="2688" y="172792"/>
                  </a:cubicBezTo>
                  <a:cubicBezTo>
                    <a:pt x="1568" y="179063"/>
                    <a:pt x="896" y="185557"/>
                    <a:pt x="0" y="191827"/>
                  </a:cubicBezTo>
                  <a:cubicBezTo>
                    <a:pt x="0" y="202128"/>
                    <a:pt x="0" y="212429"/>
                    <a:pt x="0" y="222506"/>
                  </a:cubicBezTo>
                  <a:cubicBezTo>
                    <a:pt x="896" y="227880"/>
                    <a:pt x="1568" y="233255"/>
                    <a:pt x="2464" y="238853"/>
                  </a:cubicBezTo>
                  <a:cubicBezTo>
                    <a:pt x="10752" y="291254"/>
                    <a:pt x="35839" y="334473"/>
                    <a:pt x="76606" y="368064"/>
                  </a:cubicBezTo>
                  <a:cubicBezTo>
                    <a:pt x="106173" y="392472"/>
                    <a:pt x="140221" y="406804"/>
                    <a:pt x="178075" y="412402"/>
                  </a:cubicBezTo>
                  <a:cubicBezTo>
                    <a:pt x="182779" y="413074"/>
                    <a:pt x="187708" y="413746"/>
                    <a:pt x="192411" y="414194"/>
                  </a:cubicBezTo>
                  <a:cubicBezTo>
                    <a:pt x="202043" y="414194"/>
                    <a:pt x="211899" y="414194"/>
                    <a:pt x="221530" y="414194"/>
                  </a:cubicBezTo>
                  <a:cubicBezTo>
                    <a:pt x="228922" y="413074"/>
                    <a:pt x="236538" y="412402"/>
                    <a:pt x="243929" y="410835"/>
                  </a:cubicBezTo>
                  <a:cubicBezTo>
                    <a:pt x="294552" y="401430"/>
                    <a:pt x="335991" y="376573"/>
                    <a:pt x="368470" y="336713"/>
                  </a:cubicBezTo>
                  <a:cubicBezTo>
                    <a:pt x="391094" y="308721"/>
                    <a:pt x="405654" y="276922"/>
                    <a:pt x="411253" y="241317"/>
                  </a:cubicBezTo>
                  <a:cubicBezTo>
                    <a:pt x="420213" y="182422"/>
                    <a:pt x="407222" y="128230"/>
                    <a:pt x="370486" y="80531"/>
                  </a:cubicBezTo>
                  <a:close/>
                  <a:moveTo>
                    <a:pt x="270361" y="245123"/>
                  </a:moveTo>
                  <a:cubicBezTo>
                    <a:pt x="254233" y="261471"/>
                    <a:pt x="238106" y="278042"/>
                    <a:pt x="221754" y="294389"/>
                  </a:cubicBezTo>
                  <a:cubicBezTo>
                    <a:pt x="199355" y="317006"/>
                    <a:pt x="169116" y="317230"/>
                    <a:pt x="146716" y="294613"/>
                  </a:cubicBezTo>
                  <a:cubicBezTo>
                    <a:pt x="126109" y="274011"/>
                    <a:pt x="105501" y="253633"/>
                    <a:pt x="85118" y="232807"/>
                  </a:cubicBezTo>
                  <a:cubicBezTo>
                    <a:pt x="64063" y="211309"/>
                    <a:pt x="67422" y="175927"/>
                    <a:pt x="91838" y="158908"/>
                  </a:cubicBezTo>
                  <a:cubicBezTo>
                    <a:pt x="111101" y="145472"/>
                    <a:pt x="136861" y="147488"/>
                    <a:pt x="153660" y="164059"/>
                  </a:cubicBezTo>
                  <a:cubicBezTo>
                    <a:pt x="163740" y="173912"/>
                    <a:pt x="173371" y="183989"/>
                    <a:pt x="184124" y="194738"/>
                  </a:cubicBezTo>
                  <a:cubicBezTo>
                    <a:pt x="185244" y="193171"/>
                    <a:pt x="185915" y="191827"/>
                    <a:pt x="187035" y="190707"/>
                  </a:cubicBezTo>
                  <a:cubicBezTo>
                    <a:pt x="211003" y="166298"/>
                    <a:pt x="234747" y="142113"/>
                    <a:pt x="258713" y="117928"/>
                  </a:cubicBezTo>
                  <a:cubicBezTo>
                    <a:pt x="279993" y="96431"/>
                    <a:pt x="314264" y="98446"/>
                    <a:pt x="332407" y="122183"/>
                  </a:cubicBezTo>
                  <a:cubicBezTo>
                    <a:pt x="346967" y="141441"/>
                    <a:pt x="345399" y="167866"/>
                    <a:pt x="327927" y="186005"/>
                  </a:cubicBezTo>
                  <a:cubicBezTo>
                    <a:pt x="308888" y="205935"/>
                    <a:pt x="289625" y="225417"/>
                    <a:pt x="270361" y="245123"/>
                  </a:cubicBezTo>
                  <a:close/>
                </a:path>
              </a:pathLst>
            </a:custGeom>
            <a:grpFill/>
            <a:ln w="2240" cap="flat">
              <a:noFill/>
              <a:prstDash val="solid"/>
              <a:miter/>
            </a:ln>
          </p:spPr>
          <p:txBody>
            <a:bodyPr rtlCol="0" anchor="ctr"/>
            <a:lstStyle/>
            <a:p>
              <a:endParaRPr lang="ru-RU"/>
            </a:p>
          </p:txBody>
        </p:sp>
      </p:grpSp>
      <p:grpSp>
        <p:nvGrpSpPr>
          <p:cNvPr id="702" name="Рисунок 2">
            <a:extLst>
              <a:ext uri="{FF2B5EF4-FFF2-40B4-BE49-F238E27FC236}">
                <a16:creationId xmlns:a16="http://schemas.microsoft.com/office/drawing/2014/main" id="{DC9333A6-B2F4-EBDE-7F4C-4C04827C6552}"/>
              </a:ext>
            </a:extLst>
          </p:cNvPr>
          <p:cNvGrpSpPr/>
          <p:nvPr/>
        </p:nvGrpSpPr>
        <p:grpSpPr>
          <a:xfrm>
            <a:off x="3943493" y="4846462"/>
            <a:ext cx="323965" cy="323958"/>
            <a:chOff x="10899105" y="2546782"/>
            <a:chExt cx="414202" cy="414193"/>
          </a:xfrm>
          <a:solidFill>
            <a:schemeClr val="bg1"/>
          </a:solidFill>
        </p:grpSpPr>
        <p:sp>
          <p:nvSpPr>
            <p:cNvPr id="703" name="Полилиния 702">
              <a:extLst>
                <a:ext uri="{FF2B5EF4-FFF2-40B4-BE49-F238E27FC236}">
                  <a16:creationId xmlns:a16="http://schemas.microsoft.com/office/drawing/2014/main" id="{530B24CB-F0B1-5465-E661-1C3D741825B8}"/>
                </a:ext>
              </a:extLst>
            </p:cNvPr>
            <p:cNvSpPr/>
            <p:nvPr/>
          </p:nvSpPr>
          <p:spPr>
            <a:xfrm>
              <a:off x="11023971" y="2671452"/>
              <a:ext cx="164855" cy="165016"/>
            </a:xfrm>
            <a:custGeom>
              <a:avLst/>
              <a:gdLst>
                <a:gd name="connsiteX0" fmla="*/ 126232 w 164855"/>
                <a:gd name="connsiteY0" fmla="*/ 157627 h 165016"/>
                <a:gd name="connsiteX1" fmla="*/ 143480 w 164855"/>
                <a:gd name="connsiteY1" fmla="*/ 165017 h 165016"/>
                <a:gd name="connsiteX2" fmla="*/ 149304 w 164855"/>
                <a:gd name="connsiteY2" fmla="*/ 163673 h 165016"/>
                <a:gd name="connsiteX3" fmla="*/ 157815 w 164855"/>
                <a:gd name="connsiteY3" fmla="*/ 126948 h 165016"/>
                <a:gd name="connsiteX4" fmla="*/ 122648 w 164855"/>
                <a:gd name="connsiteY4" fmla="*/ 91790 h 165016"/>
                <a:gd name="connsiteX5" fmla="*/ 122648 w 164855"/>
                <a:gd name="connsiteY5" fmla="*/ 73427 h 165016"/>
                <a:gd name="connsiteX6" fmla="*/ 157815 w 164855"/>
                <a:gd name="connsiteY6" fmla="*/ 38270 h 165016"/>
                <a:gd name="connsiteX7" fmla="*/ 163639 w 164855"/>
                <a:gd name="connsiteY7" fmla="*/ 15428 h 165016"/>
                <a:gd name="connsiteX8" fmla="*/ 127128 w 164855"/>
                <a:gd name="connsiteY8" fmla="*/ 6919 h 165016"/>
                <a:gd name="connsiteX9" fmla="*/ 92409 w 164855"/>
                <a:gd name="connsiteY9" fmla="*/ 41404 h 165016"/>
                <a:gd name="connsiteX10" fmla="*/ 72698 w 164855"/>
                <a:gd name="connsiteY10" fmla="*/ 41404 h 165016"/>
                <a:gd name="connsiteX11" fmla="*/ 38427 w 164855"/>
                <a:gd name="connsiteY11" fmla="*/ 7143 h 165016"/>
                <a:gd name="connsiteX12" fmla="*/ 9531 w 164855"/>
                <a:gd name="connsiteY12" fmla="*/ 4007 h 165016"/>
                <a:gd name="connsiteX13" fmla="*/ 7291 w 164855"/>
                <a:gd name="connsiteY13" fmla="*/ 38270 h 165016"/>
                <a:gd name="connsiteX14" fmla="*/ 42234 w 164855"/>
                <a:gd name="connsiteY14" fmla="*/ 73427 h 165016"/>
                <a:gd name="connsiteX15" fmla="*/ 46267 w 164855"/>
                <a:gd name="connsiteY15" fmla="*/ 79697 h 165016"/>
                <a:gd name="connsiteX16" fmla="*/ 42683 w 164855"/>
                <a:gd name="connsiteY16" fmla="*/ 90894 h 165016"/>
                <a:gd name="connsiteX17" fmla="*/ 7291 w 164855"/>
                <a:gd name="connsiteY17" fmla="*/ 126276 h 165016"/>
                <a:gd name="connsiteX18" fmla="*/ 2588 w 164855"/>
                <a:gd name="connsiteY18" fmla="*/ 152924 h 165016"/>
                <a:gd name="connsiteX19" fmla="*/ 38203 w 164855"/>
                <a:gd name="connsiteY19" fmla="*/ 157627 h 165016"/>
                <a:gd name="connsiteX20" fmla="*/ 73146 w 164855"/>
                <a:gd name="connsiteY20" fmla="*/ 122693 h 165016"/>
                <a:gd name="connsiteX21" fmla="*/ 91961 w 164855"/>
                <a:gd name="connsiteY21" fmla="*/ 122469 h 165016"/>
                <a:gd name="connsiteX22" fmla="*/ 126232 w 164855"/>
                <a:gd name="connsiteY22" fmla="*/ 157627 h 16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4855" h="165016">
                  <a:moveTo>
                    <a:pt x="126232" y="157627"/>
                  </a:moveTo>
                  <a:cubicBezTo>
                    <a:pt x="130712" y="162105"/>
                    <a:pt x="136087" y="164793"/>
                    <a:pt x="143480" y="165017"/>
                  </a:cubicBezTo>
                  <a:cubicBezTo>
                    <a:pt x="144824" y="164793"/>
                    <a:pt x="147064" y="164569"/>
                    <a:pt x="149304" y="163673"/>
                  </a:cubicBezTo>
                  <a:cubicBezTo>
                    <a:pt x="165207" y="158522"/>
                    <a:pt x="169687" y="139040"/>
                    <a:pt x="157815" y="126948"/>
                  </a:cubicBezTo>
                  <a:cubicBezTo>
                    <a:pt x="146167" y="115079"/>
                    <a:pt x="134520" y="103434"/>
                    <a:pt x="122648" y="91790"/>
                  </a:cubicBezTo>
                  <a:cubicBezTo>
                    <a:pt x="116376" y="85520"/>
                    <a:pt x="116376" y="79697"/>
                    <a:pt x="122648" y="73427"/>
                  </a:cubicBezTo>
                  <a:cubicBezTo>
                    <a:pt x="134296" y="61783"/>
                    <a:pt x="146167" y="50138"/>
                    <a:pt x="157815" y="38270"/>
                  </a:cubicBezTo>
                  <a:cubicBezTo>
                    <a:pt x="164087" y="31775"/>
                    <a:pt x="166551" y="24162"/>
                    <a:pt x="163639" y="15428"/>
                  </a:cubicBezTo>
                  <a:cubicBezTo>
                    <a:pt x="158487" y="-247"/>
                    <a:pt x="139224" y="-4726"/>
                    <a:pt x="127128" y="6919"/>
                  </a:cubicBezTo>
                  <a:cubicBezTo>
                    <a:pt x="115481" y="18339"/>
                    <a:pt x="104057" y="29984"/>
                    <a:pt x="92409" y="41404"/>
                  </a:cubicBezTo>
                  <a:cubicBezTo>
                    <a:pt x="85241" y="48571"/>
                    <a:pt x="79866" y="48571"/>
                    <a:pt x="72698" y="41404"/>
                  </a:cubicBezTo>
                  <a:cubicBezTo>
                    <a:pt x="61274" y="29984"/>
                    <a:pt x="49850" y="18563"/>
                    <a:pt x="38427" y="7143"/>
                  </a:cubicBezTo>
                  <a:cubicBezTo>
                    <a:pt x="30139" y="-1143"/>
                    <a:pt x="18715" y="-2263"/>
                    <a:pt x="9531" y="4007"/>
                  </a:cubicBezTo>
                  <a:cubicBezTo>
                    <a:pt x="-1892" y="12069"/>
                    <a:pt x="-3012" y="27744"/>
                    <a:pt x="7291" y="38270"/>
                  </a:cubicBezTo>
                  <a:cubicBezTo>
                    <a:pt x="18939" y="50138"/>
                    <a:pt x="30810" y="61559"/>
                    <a:pt x="42234" y="73427"/>
                  </a:cubicBezTo>
                  <a:cubicBezTo>
                    <a:pt x="44027" y="75219"/>
                    <a:pt x="45594" y="77458"/>
                    <a:pt x="46267" y="79697"/>
                  </a:cubicBezTo>
                  <a:cubicBezTo>
                    <a:pt x="47610" y="83952"/>
                    <a:pt x="46042" y="87759"/>
                    <a:pt x="42683" y="90894"/>
                  </a:cubicBezTo>
                  <a:cubicBezTo>
                    <a:pt x="30810" y="102539"/>
                    <a:pt x="19163" y="114407"/>
                    <a:pt x="7291" y="126276"/>
                  </a:cubicBezTo>
                  <a:cubicBezTo>
                    <a:pt x="-325" y="134113"/>
                    <a:pt x="-2116" y="143967"/>
                    <a:pt x="2588" y="152924"/>
                  </a:cubicBezTo>
                  <a:cubicBezTo>
                    <a:pt x="9531" y="166360"/>
                    <a:pt x="27003" y="168599"/>
                    <a:pt x="38203" y="157627"/>
                  </a:cubicBezTo>
                  <a:cubicBezTo>
                    <a:pt x="49850" y="146206"/>
                    <a:pt x="61498" y="134337"/>
                    <a:pt x="73146" y="122693"/>
                  </a:cubicBezTo>
                  <a:cubicBezTo>
                    <a:pt x="79642" y="116199"/>
                    <a:pt x="85466" y="116199"/>
                    <a:pt x="91961" y="122469"/>
                  </a:cubicBezTo>
                  <a:cubicBezTo>
                    <a:pt x="103161" y="134561"/>
                    <a:pt x="114585" y="145982"/>
                    <a:pt x="126232" y="157627"/>
                  </a:cubicBezTo>
                  <a:close/>
                </a:path>
              </a:pathLst>
            </a:custGeom>
            <a:grpFill/>
            <a:ln w="2240" cap="flat">
              <a:noFill/>
              <a:prstDash val="solid"/>
              <a:miter/>
            </a:ln>
          </p:spPr>
          <p:txBody>
            <a:bodyPr rtlCol="0" anchor="ctr"/>
            <a:lstStyle/>
            <a:p>
              <a:endParaRPr lang="ru-RU"/>
            </a:p>
          </p:txBody>
        </p:sp>
        <p:sp>
          <p:nvSpPr>
            <p:cNvPr id="704" name="Полилиния 703">
              <a:extLst>
                <a:ext uri="{FF2B5EF4-FFF2-40B4-BE49-F238E27FC236}">
                  <a16:creationId xmlns:a16="http://schemas.microsoft.com/office/drawing/2014/main" id="{D7761358-CF40-D729-547B-34117FBEC659}"/>
                </a:ext>
              </a:extLst>
            </p:cNvPr>
            <p:cNvSpPr/>
            <p:nvPr/>
          </p:nvSpPr>
          <p:spPr>
            <a:xfrm>
              <a:off x="10899105" y="2546782"/>
              <a:ext cx="414202" cy="414193"/>
            </a:xfrm>
            <a:custGeom>
              <a:avLst/>
              <a:gdLst>
                <a:gd name="connsiteX0" fmla="*/ 370710 w 414202"/>
                <a:gd name="connsiteY0" fmla="*/ 80531 h 414193"/>
                <a:gd name="connsiteX1" fmla="*/ 241691 w 414202"/>
                <a:gd name="connsiteY1" fmla="*/ 3050 h 414193"/>
                <a:gd name="connsiteX2" fmla="*/ 66078 w 414202"/>
                <a:gd name="connsiteY2" fmla="*/ 55675 h 414193"/>
                <a:gd name="connsiteX3" fmla="*/ 2688 w 414202"/>
                <a:gd name="connsiteY3" fmla="*/ 172792 h 414193"/>
                <a:gd name="connsiteX4" fmla="*/ 0 w 414202"/>
                <a:gd name="connsiteY4" fmla="*/ 191827 h 414193"/>
                <a:gd name="connsiteX5" fmla="*/ 0 w 414202"/>
                <a:gd name="connsiteY5" fmla="*/ 222506 h 414193"/>
                <a:gd name="connsiteX6" fmla="*/ 2464 w 414202"/>
                <a:gd name="connsiteY6" fmla="*/ 238853 h 414193"/>
                <a:gd name="connsiteX7" fmla="*/ 76606 w 414202"/>
                <a:gd name="connsiteY7" fmla="*/ 368064 h 414193"/>
                <a:gd name="connsiteX8" fmla="*/ 178075 w 414202"/>
                <a:gd name="connsiteY8" fmla="*/ 412402 h 414193"/>
                <a:gd name="connsiteX9" fmla="*/ 192412 w 414202"/>
                <a:gd name="connsiteY9" fmla="*/ 414194 h 414193"/>
                <a:gd name="connsiteX10" fmla="*/ 221531 w 414202"/>
                <a:gd name="connsiteY10" fmla="*/ 414194 h 414193"/>
                <a:gd name="connsiteX11" fmla="*/ 243930 w 414202"/>
                <a:gd name="connsiteY11" fmla="*/ 410835 h 414193"/>
                <a:gd name="connsiteX12" fmla="*/ 368695 w 414202"/>
                <a:gd name="connsiteY12" fmla="*/ 336489 h 414193"/>
                <a:gd name="connsiteX13" fmla="*/ 411253 w 414202"/>
                <a:gd name="connsiteY13" fmla="*/ 241540 h 414193"/>
                <a:gd name="connsiteX14" fmla="*/ 370710 w 414202"/>
                <a:gd name="connsiteY14" fmla="*/ 80531 h 414193"/>
                <a:gd name="connsiteX15" fmla="*/ 176955 w 414202"/>
                <a:gd name="connsiteY15" fmla="*/ 306033 h 414193"/>
                <a:gd name="connsiteX16" fmla="*/ 165084 w 414202"/>
                <a:gd name="connsiteY16" fmla="*/ 315663 h 414193"/>
                <a:gd name="connsiteX17" fmla="*/ 102814 w 414202"/>
                <a:gd name="connsiteY17" fmla="*/ 304242 h 414193"/>
                <a:gd name="connsiteX18" fmla="*/ 104381 w 414202"/>
                <a:gd name="connsiteY18" fmla="*/ 241764 h 414193"/>
                <a:gd name="connsiteX19" fmla="*/ 134621 w 414202"/>
                <a:gd name="connsiteY19" fmla="*/ 211309 h 414193"/>
                <a:gd name="connsiteX20" fmla="*/ 138876 w 414202"/>
                <a:gd name="connsiteY20" fmla="*/ 208398 h 414193"/>
                <a:gd name="connsiteX21" fmla="*/ 135069 w 414202"/>
                <a:gd name="connsiteY21" fmla="*/ 204367 h 414193"/>
                <a:gd name="connsiteX22" fmla="*/ 104381 w 414202"/>
                <a:gd name="connsiteY22" fmla="*/ 173240 h 414193"/>
                <a:gd name="connsiteX23" fmla="*/ 96317 w 414202"/>
                <a:gd name="connsiteY23" fmla="*/ 121735 h 414193"/>
                <a:gd name="connsiteX24" fmla="*/ 140221 w 414202"/>
                <a:gd name="connsiteY24" fmla="*/ 92848 h 414193"/>
                <a:gd name="connsiteX25" fmla="*/ 176284 w 414202"/>
                <a:gd name="connsiteY25" fmla="*/ 108075 h 414193"/>
                <a:gd name="connsiteX26" fmla="*/ 206747 w 414202"/>
                <a:gd name="connsiteY26" fmla="*/ 138754 h 414193"/>
                <a:gd name="connsiteX27" fmla="*/ 210107 w 414202"/>
                <a:gd name="connsiteY27" fmla="*/ 135619 h 414193"/>
                <a:gd name="connsiteX28" fmla="*/ 240571 w 414202"/>
                <a:gd name="connsiteY28" fmla="*/ 105612 h 414193"/>
                <a:gd name="connsiteX29" fmla="*/ 289625 w 414202"/>
                <a:gd name="connsiteY29" fmla="*/ 95759 h 414193"/>
                <a:gd name="connsiteX30" fmla="*/ 321432 w 414202"/>
                <a:gd name="connsiteY30" fmla="*/ 135395 h 414193"/>
                <a:gd name="connsiteX31" fmla="*/ 306872 w 414202"/>
                <a:gd name="connsiteY31" fmla="*/ 176375 h 414193"/>
                <a:gd name="connsiteX32" fmla="*/ 279097 w 414202"/>
                <a:gd name="connsiteY32" fmla="*/ 204143 h 414193"/>
                <a:gd name="connsiteX33" fmla="*/ 275737 w 414202"/>
                <a:gd name="connsiteY33" fmla="*/ 207502 h 414193"/>
                <a:gd name="connsiteX34" fmla="*/ 278873 w 414202"/>
                <a:gd name="connsiteY34" fmla="*/ 210861 h 414193"/>
                <a:gd name="connsiteX35" fmla="*/ 307096 w 414202"/>
                <a:gd name="connsiteY35" fmla="*/ 239301 h 414193"/>
                <a:gd name="connsiteX36" fmla="*/ 284697 w 414202"/>
                <a:gd name="connsiteY36" fmla="*/ 321037 h 414193"/>
                <a:gd name="connsiteX37" fmla="*/ 241018 w 414202"/>
                <a:gd name="connsiteY37" fmla="*/ 310288 h 414193"/>
                <a:gd name="connsiteX38" fmla="*/ 210331 w 414202"/>
                <a:gd name="connsiteY38" fmla="*/ 279833 h 414193"/>
                <a:gd name="connsiteX39" fmla="*/ 207195 w 414202"/>
                <a:gd name="connsiteY39" fmla="*/ 276026 h 414193"/>
                <a:gd name="connsiteX40" fmla="*/ 176955 w 414202"/>
                <a:gd name="connsiteY40" fmla="*/ 306033 h 41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14202" h="414193">
                  <a:moveTo>
                    <a:pt x="370710" y="80531"/>
                  </a:moveTo>
                  <a:cubicBezTo>
                    <a:pt x="338008" y="37984"/>
                    <a:pt x="294552" y="11559"/>
                    <a:pt x="241691" y="3050"/>
                  </a:cubicBezTo>
                  <a:cubicBezTo>
                    <a:pt x="174940" y="-7699"/>
                    <a:pt x="116030" y="9992"/>
                    <a:pt x="66078" y="55675"/>
                  </a:cubicBezTo>
                  <a:cubicBezTo>
                    <a:pt x="31583" y="87249"/>
                    <a:pt x="10977" y="126662"/>
                    <a:pt x="2688" y="172792"/>
                  </a:cubicBezTo>
                  <a:cubicBezTo>
                    <a:pt x="1568" y="179063"/>
                    <a:pt x="897" y="185557"/>
                    <a:pt x="0" y="191827"/>
                  </a:cubicBezTo>
                  <a:cubicBezTo>
                    <a:pt x="0" y="202128"/>
                    <a:pt x="0" y="212429"/>
                    <a:pt x="0" y="222506"/>
                  </a:cubicBezTo>
                  <a:cubicBezTo>
                    <a:pt x="897" y="227880"/>
                    <a:pt x="1568" y="233255"/>
                    <a:pt x="2464" y="238853"/>
                  </a:cubicBezTo>
                  <a:cubicBezTo>
                    <a:pt x="10752" y="291254"/>
                    <a:pt x="35839" y="334473"/>
                    <a:pt x="76606" y="368064"/>
                  </a:cubicBezTo>
                  <a:cubicBezTo>
                    <a:pt x="106174" y="392472"/>
                    <a:pt x="140221" y="406804"/>
                    <a:pt x="178075" y="412402"/>
                  </a:cubicBezTo>
                  <a:cubicBezTo>
                    <a:pt x="182779" y="413074"/>
                    <a:pt x="187708" y="413746"/>
                    <a:pt x="192412" y="414194"/>
                  </a:cubicBezTo>
                  <a:cubicBezTo>
                    <a:pt x="202043" y="414194"/>
                    <a:pt x="211899" y="414194"/>
                    <a:pt x="221531" y="414194"/>
                  </a:cubicBezTo>
                  <a:cubicBezTo>
                    <a:pt x="228922" y="413074"/>
                    <a:pt x="236538" y="412402"/>
                    <a:pt x="243930" y="410835"/>
                  </a:cubicBezTo>
                  <a:cubicBezTo>
                    <a:pt x="294776" y="401430"/>
                    <a:pt x="336215" y="376573"/>
                    <a:pt x="368695" y="336489"/>
                  </a:cubicBezTo>
                  <a:cubicBezTo>
                    <a:pt x="391318" y="308721"/>
                    <a:pt x="405654" y="276922"/>
                    <a:pt x="411253" y="241540"/>
                  </a:cubicBezTo>
                  <a:cubicBezTo>
                    <a:pt x="420662" y="182422"/>
                    <a:pt x="407669" y="128230"/>
                    <a:pt x="370710" y="80531"/>
                  </a:cubicBezTo>
                  <a:close/>
                  <a:moveTo>
                    <a:pt x="176955" y="306033"/>
                  </a:moveTo>
                  <a:cubicBezTo>
                    <a:pt x="173372" y="309617"/>
                    <a:pt x="169340" y="312976"/>
                    <a:pt x="165084" y="315663"/>
                  </a:cubicBezTo>
                  <a:cubicBezTo>
                    <a:pt x="144700" y="327979"/>
                    <a:pt x="118045" y="322829"/>
                    <a:pt x="102814" y="304242"/>
                  </a:cubicBezTo>
                  <a:cubicBezTo>
                    <a:pt x="88030" y="285879"/>
                    <a:pt x="88478" y="259007"/>
                    <a:pt x="104381" y="241764"/>
                  </a:cubicBezTo>
                  <a:cubicBezTo>
                    <a:pt x="114014" y="231239"/>
                    <a:pt x="124541" y="221386"/>
                    <a:pt x="134621" y="211309"/>
                  </a:cubicBezTo>
                  <a:cubicBezTo>
                    <a:pt x="135741" y="210190"/>
                    <a:pt x="137309" y="209518"/>
                    <a:pt x="138876" y="208398"/>
                  </a:cubicBezTo>
                  <a:cubicBezTo>
                    <a:pt x="137085" y="206383"/>
                    <a:pt x="136189" y="205263"/>
                    <a:pt x="135069" y="204367"/>
                  </a:cubicBezTo>
                  <a:cubicBezTo>
                    <a:pt x="124765" y="194066"/>
                    <a:pt x="114014" y="184213"/>
                    <a:pt x="104381" y="173240"/>
                  </a:cubicBezTo>
                  <a:cubicBezTo>
                    <a:pt x="90942" y="158013"/>
                    <a:pt x="88255" y="140322"/>
                    <a:pt x="96317" y="121735"/>
                  </a:cubicBezTo>
                  <a:cubicBezTo>
                    <a:pt x="104606" y="103149"/>
                    <a:pt x="119614" y="93296"/>
                    <a:pt x="140221" y="92848"/>
                  </a:cubicBezTo>
                  <a:cubicBezTo>
                    <a:pt x="154556" y="92400"/>
                    <a:pt x="166428" y="97998"/>
                    <a:pt x="176284" y="108075"/>
                  </a:cubicBezTo>
                  <a:cubicBezTo>
                    <a:pt x="186364" y="118152"/>
                    <a:pt x="196443" y="128230"/>
                    <a:pt x="206747" y="138754"/>
                  </a:cubicBezTo>
                  <a:cubicBezTo>
                    <a:pt x="207867" y="137635"/>
                    <a:pt x="208987" y="136739"/>
                    <a:pt x="210107" y="135619"/>
                  </a:cubicBezTo>
                  <a:cubicBezTo>
                    <a:pt x="220187" y="125542"/>
                    <a:pt x="230042" y="115241"/>
                    <a:pt x="240571" y="105612"/>
                  </a:cubicBezTo>
                  <a:cubicBezTo>
                    <a:pt x="254682" y="92624"/>
                    <a:pt x="271706" y="89265"/>
                    <a:pt x="289625" y="95759"/>
                  </a:cubicBezTo>
                  <a:cubicBezTo>
                    <a:pt x="307992" y="102253"/>
                    <a:pt x="318744" y="116137"/>
                    <a:pt x="321432" y="135395"/>
                  </a:cubicBezTo>
                  <a:cubicBezTo>
                    <a:pt x="323672" y="151295"/>
                    <a:pt x="318296" y="165179"/>
                    <a:pt x="306872" y="176375"/>
                  </a:cubicBezTo>
                  <a:cubicBezTo>
                    <a:pt x="297689" y="185557"/>
                    <a:pt x="288505" y="194738"/>
                    <a:pt x="279097" y="204143"/>
                  </a:cubicBezTo>
                  <a:cubicBezTo>
                    <a:pt x="277977" y="205263"/>
                    <a:pt x="277081" y="206159"/>
                    <a:pt x="275737" y="207502"/>
                  </a:cubicBezTo>
                  <a:cubicBezTo>
                    <a:pt x="276857" y="208622"/>
                    <a:pt x="277753" y="209742"/>
                    <a:pt x="278873" y="210861"/>
                  </a:cubicBezTo>
                  <a:cubicBezTo>
                    <a:pt x="288281" y="220267"/>
                    <a:pt x="297912" y="229672"/>
                    <a:pt x="307096" y="239301"/>
                  </a:cubicBezTo>
                  <a:cubicBezTo>
                    <a:pt x="333975" y="267069"/>
                    <a:pt x="321880" y="311856"/>
                    <a:pt x="284697" y="321037"/>
                  </a:cubicBezTo>
                  <a:cubicBezTo>
                    <a:pt x="268570" y="325068"/>
                    <a:pt x="253562" y="321485"/>
                    <a:pt x="241018" y="310288"/>
                  </a:cubicBezTo>
                  <a:cubicBezTo>
                    <a:pt x="230267" y="300659"/>
                    <a:pt x="220411" y="290134"/>
                    <a:pt x="210331" y="279833"/>
                  </a:cubicBezTo>
                  <a:cubicBezTo>
                    <a:pt x="209211" y="278714"/>
                    <a:pt x="208539" y="277594"/>
                    <a:pt x="207195" y="276026"/>
                  </a:cubicBezTo>
                  <a:cubicBezTo>
                    <a:pt x="196892" y="286103"/>
                    <a:pt x="187035" y="296181"/>
                    <a:pt x="176955" y="306033"/>
                  </a:cubicBezTo>
                  <a:close/>
                </a:path>
              </a:pathLst>
            </a:custGeom>
            <a:grpFill/>
            <a:ln w="2240" cap="flat">
              <a:noFill/>
              <a:prstDash val="solid"/>
              <a:miter/>
            </a:ln>
          </p:spPr>
          <p:txBody>
            <a:bodyPr rtlCol="0" anchor="ctr"/>
            <a:lstStyle/>
            <a:p>
              <a:endParaRPr lang="ru-RU"/>
            </a:p>
          </p:txBody>
        </p:sp>
      </p:grpSp>
      <p:grpSp>
        <p:nvGrpSpPr>
          <p:cNvPr id="705" name="Рисунок 2">
            <a:extLst>
              <a:ext uri="{FF2B5EF4-FFF2-40B4-BE49-F238E27FC236}">
                <a16:creationId xmlns:a16="http://schemas.microsoft.com/office/drawing/2014/main" id="{5386AC4C-C954-6115-5D12-D28F9BEFA33F}"/>
              </a:ext>
            </a:extLst>
          </p:cNvPr>
          <p:cNvGrpSpPr/>
          <p:nvPr/>
        </p:nvGrpSpPr>
        <p:grpSpPr>
          <a:xfrm>
            <a:off x="2521105" y="5262512"/>
            <a:ext cx="323615" cy="323702"/>
            <a:chOff x="11392565" y="2546885"/>
            <a:chExt cx="413755" cy="413866"/>
          </a:xfrm>
          <a:solidFill>
            <a:schemeClr val="bg1"/>
          </a:solidFill>
        </p:grpSpPr>
        <p:sp>
          <p:nvSpPr>
            <p:cNvPr id="706" name="Полилиния 705">
              <a:extLst>
                <a:ext uri="{FF2B5EF4-FFF2-40B4-BE49-F238E27FC236}">
                  <a16:creationId xmlns:a16="http://schemas.microsoft.com/office/drawing/2014/main" id="{B7AD8E6A-EDB6-9741-4323-C67088EB6A8A}"/>
                </a:ext>
              </a:extLst>
            </p:cNvPr>
            <p:cNvSpPr/>
            <p:nvPr/>
          </p:nvSpPr>
          <p:spPr>
            <a:xfrm>
              <a:off x="11501426" y="2655753"/>
              <a:ext cx="196890" cy="196838"/>
            </a:xfrm>
            <a:custGeom>
              <a:avLst/>
              <a:gdLst>
                <a:gd name="connsiteX0" fmla="*/ 127004 w 196890"/>
                <a:gd name="connsiteY0" fmla="*/ 83976 h 196838"/>
                <a:gd name="connsiteX1" fmla="*/ 112669 w 196890"/>
                <a:gd name="connsiteY1" fmla="*/ 69868 h 196838"/>
                <a:gd name="connsiteX2" fmla="*/ 112669 w 196890"/>
                <a:gd name="connsiteY2" fmla="*/ 4255 h 196838"/>
                <a:gd name="connsiteX3" fmla="*/ 112444 w 196890"/>
                <a:gd name="connsiteY3" fmla="*/ 0 h 196838"/>
                <a:gd name="connsiteX4" fmla="*/ 83998 w 196890"/>
                <a:gd name="connsiteY4" fmla="*/ 0 h 196838"/>
                <a:gd name="connsiteX5" fmla="*/ 83998 w 196890"/>
                <a:gd name="connsiteY5" fmla="*/ 4703 h 196838"/>
                <a:gd name="connsiteX6" fmla="*/ 83998 w 196890"/>
                <a:gd name="connsiteY6" fmla="*/ 70092 h 196838"/>
                <a:gd name="connsiteX7" fmla="*/ 69886 w 196890"/>
                <a:gd name="connsiteY7" fmla="*/ 84200 h 196838"/>
                <a:gd name="connsiteX8" fmla="*/ 4480 w 196890"/>
                <a:gd name="connsiteY8" fmla="*/ 84200 h 196838"/>
                <a:gd name="connsiteX9" fmla="*/ 0 w 196890"/>
                <a:gd name="connsiteY9" fmla="*/ 84200 h 196838"/>
                <a:gd name="connsiteX10" fmla="*/ 0 w 196890"/>
                <a:gd name="connsiteY10" fmla="*/ 112863 h 196838"/>
                <a:gd name="connsiteX11" fmla="*/ 4703 w 196890"/>
                <a:gd name="connsiteY11" fmla="*/ 112863 h 196838"/>
                <a:gd name="connsiteX12" fmla="*/ 70110 w 196890"/>
                <a:gd name="connsiteY12" fmla="*/ 112863 h 196838"/>
                <a:gd name="connsiteX13" fmla="*/ 83998 w 196890"/>
                <a:gd name="connsiteY13" fmla="*/ 126971 h 196838"/>
                <a:gd name="connsiteX14" fmla="*/ 83998 w 196890"/>
                <a:gd name="connsiteY14" fmla="*/ 192360 h 196838"/>
                <a:gd name="connsiteX15" fmla="*/ 83998 w 196890"/>
                <a:gd name="connsiteY15" fmla="*/ 196839 h 196838"/>
                <a:gd name="connsiteX16" fmla="*/ 112669 w 196890"/>
                <a:gd name="connsiteY16" fmla="*/ 196839 h 196838"/>
                <a:gd name="connsiteX17" fmla="*/ 112669 w 196890"/>
                <a:gd name="connsiteY17" fmla="*/ 192136 h 196838"/>
                <a:gd name="connsiteX18" fmla="*/ 112669 w 196890"/>
                <a:gd name="connsiteY18" fmla="*/ 126747 h 196838"/>
                <a:gd name="connsiteX19" fmla="*/ 126557 w 196890"/>
                <a:gd name="connsiteY19" fmla="*/ 112863 h 196838"/>
                <a:gd name="connsiteX20" fmla="*/ 192411 w 196890"/>
                <a:gd name="connsiteY20" fmla="*/ 112863 h 196838"/>
                <a:gd name="connsiteX21" fmla="*/ 196891 w 196890"/>
                <a:gd name="connsiteY21" fmla="*/ 112863 h 196838"/>
                <a:gd name="connsiteX22" fmla="*/ 196891 w 196890"/>
                <a:gd name="connsiteY22" fmla="*/ 84200 h 196838"/>
                <a:gd name="connsiteX23" fmla="*/ 191962 w 196890"/>
                <a:gd name="connsiteY23" fmla="*/ 84200 h 196838"/>
                <a:gd name="connsiteX24" fmla="*/ 127004 w 196890"/>
                <a:gd name="connsiteY24" fmla="*/ 83976 h 19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6890" h="196838">
                  <a:moveTo>
                    <a:pt x="127004" y="83976"/>
                  </a:moveTo>
                  <a:cubicBezTo>
                    <a:pt x="116924" y="83976"/>
                    <a:pt x="112669" y="79721"/>
                    <a:pt x="112669" y="69868"/>
                  </a:cubicBezTo>
                  <a:cubicBezTo>
                    <a:pt x="112669" y="47922"/>
                    <a:pt x="112669" y="25977"/>
                    <a:pt x="112669" y="4255"/>
                  </a:cubicBezTo>
                  <a:cubicBezTo>
                    <a:pt x="112669" y="2911"/>
                    <a:pt x="112444" y="1344"/>
                    <a:pt x="112444" y="0"/>
                  </a:cubicBezTo>
                  <a:cubicBezTo>
                    <a:pt x="102813" y="0"/>
                    <a:pt x="93629" y="0"/>
                    <a:pt x="83998" y="0"/>
                  </a:cubicBezTo>
                  <a:cubicBezTo>
                    <a:pt x="83998" y="1792"/>
                    <a:pt x="83998" y="3135"/>
                    <a:pt x="83998" y="4703"/>
                  </a:cubicBezTo>
                  <a:cubicBezTo>
                    <a:pt x="83998" y="26424"/>
                    <a:pt x="83998" y="48146"/>
                    <a:pt x="83998" y="70092"/>
                  </a:cubicBezTo>
                  <a:cubicBezTo>
                    <a:pt x="83998" y="79721"/>
                    <a:pt x="79741" y="84200"/>
                    <a:pt x="69886" y="84200"/>
                  </a:cubicBezTo>
                  <a:cubicBezTo>
                    <a:pt x="48159" y="84200"/>
                    <a:pt x="26207" y="84200"/>
                    <a:pt x="4480" y="84200"/>
                  </a:cubicBezTo>
                  <a:cubicBezTo>
                    <a:pt x="3136" y="84200"/>
                    <a:pt x="1567" y="84200"/>
                    <a:pt x="0" y="84200"/>
                  </a:cubicBezTo>
                  <a:cubicBezTo>
                    <a:pt x="0" y="93829"/>
                    <a:pt x="0" y="103234"/>
                    <a:pt x="0" y="112863"/>
                  </a:cubicBezTo>
                  <a:cubicBezTo>
                    <a:pt x="1792" y="112863"/>
                    <a:pt x="3136" y="112863"/>
                    <a:pt x="4703" y="112863"/>
                  </a:cubicBezTo>
                  <a:cubicBezTo>
                    <a:pt x="26431" y="112863"/>
                    <a:pt x="48382" y="112863"/>
                    <a:pt x="70110" y="112863"/>
                  </a:cubicBezTo>
                  <a:cubicBezTo>
                    <a:pt x="79741" y="112863"/>
                    <a:pt x="83998" y="117118"/>
                    <a:pt x="83998" y="126971"/>
                  </a:cubicBezTo>
                  <a:cubicBezTo>
                    <a:pt x="83998" y="148693"/>
                    <a:pt x="83998" y="170415"/>
                    <a:pt x="83998" y="192360"/>
                  </a:cubicBezTo>
                  <a:cubicBezTo>
                    <a:pt x="83998" y="193928"/>
                    <a:pt x="83998" y="195271"/>
                    <a:pt x="83998" y="196839"/>
                  </a:cubicBezTo>
                  <a:cubicBezTo>
                    <a:pt x="93629" y="196839"/>
                    <a:pt x="103037" y="196839"/>
                    <a:pt x="112669" y="196839"/>
                  </a:cubicBezTo>
                  <a:cubicBezTo>
                    <a:pt x="112669" y="195047"/>
                    <a:pt x="112669" y="193480"/>
                    <a:pt x="112669" y="192136"/>
                  </a:cubicBezTo>
                  <a:cubicBezTo>
                    <a:pt x="112669" y="170415"/>
                    <a:pt x="112669" y="148693"/>
                    <a:pt x="112669" y="126747"/>
                  </a:cubicBezTo>
                  <a:cubicBezTo>
                    <a:pt x="112669" y="117342"/>
                    <a:pt x="117148" y="112863"/>
                    <a:pt x="126557" y="112863"/>
                  </a:cubicBezTo>
                  <a:cubicBezTo>
                    <a:pt x="148508" y="112863"/>
                    <a:pt x="170459" y="112863"/>
                    <a:pt x="192411" y="112863"/>
                  </a:cubicBezTo>
                  <a:cubicBezTo>
                    <a:pt x="193755" y="112863"/>
                    <a:pt x="195322" y="112863"/>
                    <a:pt x="196891" y="112863"/>
                  </a:cubicBezTo>
                  <a:cubicBezTo>
                    <a:pt x="196891" y="103234"/>
                    <a:pt x="196891" y="94053"/>
                    <a:pt x="196891" y="84200"/>
                  </a:cubicBezTo>
                  <a:cubicBezTo>
                    <a:pt x="194875" y="84200"/>
                    <a:pt x="193531" y="84200"/>
                    <a:pt x="191962" y="84200"/>
                  </a:cubicBezTo>
                  <a:cubicBezTo>
                    <a:pt x="170236" y="83976"/>
                    <a:pt x="148732" y="83976"/>
                    <a:pt x="127004" y="83976"/>
                  </a:cubicBezTo>
                  <a:close/>
                </a:path>
              </a:pathLst>
            </a:custGeom>
            <a:grpFill/>
            <a:ln w="2240" cap="flat">
              <a:noFill/>
              <a:prstDash val="solid"/>
              <a:miter/>
            </a:ln>
          </p:spPr>
          <p:txBody>
            <a:bodyPr rtlCol="0" anchor="ctr"/>
            <a:lstStyle/>
            <a:p>
              <a:endParaRPr lang="ru-RU"/>
            </a:p>
          </p:txBody>
        </p:sp>
        <p:sp>
          <p:nvSpPr>
            <p:cNvPr id="707" name="Полилиния 706">
              <a:extLst>
                <a:ext uri="{FF2B5EF4-FFF2-40B4-BE49-F238E27FC236}">
                  <a16:creationId xmlns:a16="http://schemas.microsoft.com/office/drawing/2014/main" id="{02BD2DFC-A661-9306-5C4D-A0B248691181}"/>
                </a:ext>
              </a:extLst>
            </p:cNvPr>
            <p:cNvSpPr/>
            <p:nvPr/>
          </p:nvSpPr>
          <p:spPr>
            <a:xfrm>
              <a:off x="11392565" y="2546885"/>
              <a:ext cx="413755" cy="413866"/>
            </a:xfrm>
            <a:custGeom>
              <a:avLst/>
              <a:gdLst>
                <a:gd name="connsiteX0" fmla="*/ 345623 w 413755"/>
                <a:gd name="connsiteY0" fmla="*/ 53332 h 413866"/>
                <a:gd name="connsiteX1" fmla="*/ 243258 w 413755"/>
                <a:gd name="connsiteY1" fmla="*/ 2947 h 413866"/>
                <a:gd name="connsiteX2" fmla="*/ 135292 w 413755"/>
                <a:gd name="connsiteY2" fmla="*/ 13695 h 413866"/>
                <a:gd name="connsiteX3" fmla="*/ 26207 w 413755"/>
                <a:gd name="connsiteY3" fmla="*/ 105733 h 413866"/>
                <a:gd name="connsiteX4" fmla="*/ 896 w 413755"/>
                <a:gd name="connsiteY4" fmla="*/ 188364 h 413866"/>
                <a:gd name="connsiteX5" fmla="*/ 0 w 413755"/>
                <a:gd name="connsiteY5" fmla="*/ 192619 h 413866"/>
                <a:gd name="connsiteX6" fmla="*/ 0 w 413755"/>
                <a:gd name="connsiteY6" fmla="*/ 224866 h 413866"/>
                <a:gd name="connsiteX7" fmla="*/ 3136 w 413755"/>
                <a:gd name="connsiteY7" fmla="*/ 245020 h 413866"/>
                <a:gd name="connsiteX8" fmla="*/ 48383 w 413755"/>
                <a:gd name="connsiteY8" fmla="*/ 339520 h 413866"/>
                <a:gd name="connsiteX9" fmla="*/ 161723 w 413755"/>
                <a:gd name="connsiteY9" fmla="*/ 409388 h 413866"/>
                <a:gd name="connsiteX10" fmla="*/ 185915 w 413755"/>
                <a:gd name="connsiteY10" fmla="*/ 413195 h 413866"/>
                <a:gd name="connsiteX11" fmla="*/ 189051 w 413755"/>
                <a:gd name="connsiteY11" fmla="*/ 413867 h 413866"/>
                <a:gd name="connsiteX12" fmla="*/ 221306 w 413755"/>
                <a:gd name="connsiteY12" fmla="*/ 413867 h 413866"/>
                <a:gd name="connsiteX13" fmla="*/ 243705 w 413755"/>
                <a:gd name="connsiteY13" fmla="*/ 410732 h 413866"/>
                <a:gd name="connsiteX14" fmla="*/ 359511 w 413755"/>
                <a:gd name="connsiteY14" fmla="*/ 346463 h 413866"/>
                <a:gd name="connsiteX15" fmla="*/ 411253 w 413755"/>
                <a:gd name="connsiteY15" fmla="*/ 235615 h 413866"/>
                <a:gd name="connsiteX16" fmla="*/ 345623 w 413755"/>
                <a:gd name="connsiteY16" fmla="*/ 53332 h 413866"/>
                <a:gd name="connsiteX17" fmla="*/ 324567 w 413755"/>
                <a:gd name="connsiteY17" fmla="*/ 247259 h 413866"/>
                <a:gd name="connsiteX18" fmla="*/ 252665 w 413755"/>
                <a:gd name="connsiteY18" fmla="*/ 247259 h 413866"/>
                <a:gd name="connsiteX19" fmla="*/ 247514 w 413755"/>
                <a:gd name="connsiteY19" fmla="*/ 247259 h 413866"/>
                <a:gd name="connsiteX20" fmla="*/ 247514 w 413755"/>
                <a:gd name="connsiteY20" fmla="*/ 252410 h 413866"/>
                <a:gd name="connsiteX21" fmla="*/ 247514 w 413755"/>
                <a:gd name="connsiteY21" fmla="*/ 323845 h 413866"/>
                <a:gd name="connsiteX22" fmla="*/ 232730 w 413755"/>
                <a:gd name="connsiteY22" fmla="*/ 338625 h 413866"/>
                <a:gd name="connsiteX23" fmla="*/ 181883 w 413755"/>
                <a:gd name="connsiteY23" fmla="*/ 338625 h 413866"/>
                <a:gd name="connsiteX24" fmla="*/ 167100 w 413755"/>
                <a:gd name="connsiteY24" fmla="*/ 323621 h 413866"/>
                <a:gd name="connsiteX25" fmla="*/ 167100 w 413755"/>
                <a:gd name="connsiteY25" fmla="*/ 252410 h 413866"/>
                <a:gd name="connsiteX26" fmla="*/ 167100 w 413755"/>
                <a:gd name="connsiteY26" fmla="*/ 247035 h 413866"/>
                <a:gd name="connsiteX27" fmla="*/ 161723 w 413755"/>
                <a:gd name="connsiteY27" fmla="*/ 247035 h 413866"/>
                <a:gd name="connsiteX28" fmla="*/ 90942 w 413755"/>
                <a:gd name="connsiteY28" fmla="*/ 247035 h 413866"/>
                <a:gd name="connsiteX29" fmla="*/ 75485 w 413755"/>
                <a:gd name="connsiteY29" fmla="*/ 231808 h 413866"/>
                <a:gd name="connsiteX30" fmla="*/ 75485 w 413755"/>
                <a:gd name="connsiteY30" fmla="*/ 180975 h 413866"/>
                <a:gd name="connsiteX31" fmla="*/ 89822 w 413755"/>
                <a:gd name="connsiteY31" fmla="*/ 166867 h 413866"/>
                <a:gd name="connsiteX32" fmla="*/ 161723 w 413755"/>
                <a:gd name="connsiteY32" fmla="*/ 166867 h 413866"/>
                <a:gd name="connsiteX33" fmla="*/ 167100 w 413755"/>
                <a:gd name="connsiteY33" fmla="*/ 166867 h 413866"/>
                <a:gd name="connsiteX34" fmla="*/ 167100 w 413755"/>
                <a:gd name="connsiteY34" fmla="*/ 161940 h 413866"/>
                <a:gd name="connsiteX35" fmla="*/ 167100 w 413755"/>
                <a:gd name="connsiteY35" fmla="*/ 90505 h 413866"/>
                <a:gd name="connsiteX36" fmla="*/ 182107 w 413755"/>
                <a:gd name="connsiteY36" fmla="*/ 75502 h 413866"/>
                <a:gd name="connsiteX37" fmla="*/ 233401 w 413755"/>
                <a:gd name="connsiteY37" fmla="*/ 75502 h 413866"/>
                <a:gd name="connsiteX38" fmla="*/ 247514 w 413755"/>
                <a:gd name="connsiteY38" fmla="*/ 89833 h 413866"/>
                <a:gd name="connsiteX39" fmla="*/ 247514 w 413755"/>
                <a:gd name="connsiteY39" fmla="*/ 161716 h 413866"/>
                <a:gd name="connsiteX40" fmla="*/ 247514 w 413755"/>
                <a:gd name="connsiteY40" fmla="*/ 167091 h 413866"/>
                <a:gd name="connsiteX41" fmla="*/ 252441 w 413755"/>
                <a:gd name="connsiteY41" fmla="*/ 167091 h 413866"/>
                <a:gd name="connsiteX42" fmla="*/ 323896 w 413755"/>
                <a:gd name="connsiteY42" fmla="*/ 167091 h 413866"/>
                <a:gd name="connsiteX43" fmla="*/ 338903 w 413755"/>
                <a:gd name="connsiteY43" fmla="*/ 182094 h 413866"/>
                <a:gd name="connsiteX44" fmla="*/ 338903 w 413755"/>
                <a:gd name="connsiteY44" fmla="*/ 232927 h 413866"/>
                <a:gd name="connsiteX45" fmla="*/ 324567 w 413755"/>
                <a:gd name="connsiteY45" fmla="*/ 247259 h 41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3755" h="413866">
                  <a:moveTo>
                    <a:pt x="345623" y="53332"/>
                  </a:moveTo>
                  <a:cubicBezTo>
                    <a:pt x="316503" y="26460"/>
                    <a:pt x="282233" y="9441"/>
                    <a:pt x="243258" y="2947"/>
                  </a:cubicBezTo>
                  <a:cubicBezTo>
                    <a:pt x="206299" y="-3324"/>
                    <a:pt x="170236" y="483"/>
                    <a:pt x="135292" y="13695"/>
                  </a:cubicBezTo>
                  <a:cubicBezTo>
                    <a:pt x="88253" y="31610"/>
                    <a:pt x="51294" y="61841"/>
                    <a:pt x="26207" y="105733"/>
                  </a:cubicBezTo>
                  <a:cubicBezTo>
                    <a:pt x="11647" y="131261"/>
                    <a:pt x="3360" y="159029"/>
                    <a:pt x="896" y="188364"/>
                  </a:cubicBezTo>
                  <a:cubicBezTo>
                    <a:pt x="896" y="189708"/>
                    <a:pt x="447" y="191276"/>
                    <a:pt x="0" y="192619"/>
                  </a:cubicBezTo>
                  <a:cubicBezTo>
                    <a:pt x="0" y="203368"/>
                    <a:pt x="0" y="214117"/>
                    <a:pt x="0" y="224866"/>
                  </a:cubicBezTo>
                  <a:cubicBezTo>
                    <a:pt x="1120" y="231584"/>
                    <a:pt x="2016" y="238302"/>
                    <a:pt x="3136" y="245020"/>
                  </a:cubicBezTo>
                  <a:cubicBezTo>
                    <a:pt x="9631" y="280626"/>
                    <a:pt x="25087" y="311977"/>
                    <a:pt x="48383" y="339520"/>
                  </a:cubicBezTo>
                  <a:cubicBezTo>
                    <a:pt x="78622" y="375126"/>
                    <a:pt x="116029" y="398863"/>
                    <a:pt x="161723" y="409388"/>
                  </a:cubicBezTo>
                  <a:cubicBezTo>
                    <a:pt x="169563" y="411179"/>
                    <a:pt x="177851" y="412075"/>
                    <a:pt x="185915" y="413195"/>
                  </a:cubicBezTo>
                  <a:cubicBezTo>
                    <a:pt x="187035" y="413419"/>
                    <a:pt x="187931" y="413643"/>
                    <a:pt x="189051" y="413867"/>
                  </a:cubicBezTo>
                  <a:cubicBezTo>
                    <a:pt x="199802" y="413867"/>
                    <a:pt x="210554" y="413867"/>
                    <a:pt x="221306" y="413867"/>
                  </a:cubicBezTo>
                  <a:cubicBezTo>
                    <a:pt x="228698" y="412747"/>
                    <a:pt x="236314" y="412075"/>
                    <a:pt x="243705" y="410732"/>
                  </a:cubicBezTo>
                  <a:cubicBezTo>
                    <a:pt x="289848" y="402894"/>
                    <a:pt x="328376" y="381172"/>
                    <a:pt x="359511" y="346463"/>
                  </a:cubicBezTo>
                  <a:cubicBezTo>
                    <a:pt x="387957" y="314664"/>
                    <a:pt x="405429" y="277714"/>
                    <a:pt x="411253" y="235615"/>
                  </a:cubicBezTo>
                  <a:cubicBezTo>
                    <a:pt x="421781" y="163508"/>
                    <a:pt x="398934" y="102598"/>
                    <a:pt x="345623" y="53332"/>
                  </a:cubicBezTo>
                  <a:close/>
                  <a:moveTo>
                    <a:pt x="324567" y="247259"/>
                  </a:moveTo>
                  <a:cubicBezTo>
                    <a:pt x="300599" y="247259"/>
                    <a:pt x="276633" y="247259"/>
                    <a:pt x="252665" y="247259"/>
                  </a:cubicBezTo>
                  <a:cubicBezTo>
                    <a:pt x="251098" y="247259"/>
                    <a:pt x="249529" y="247259"/>
                    <a:pt x="247514" y="247259"/>
                  </a:cubicBezTo>
                  <a:cubicBezTo>
                    <a:pt x="247514" y="249275"/>
                    <a:pt x="247514" y="250842"/>
                    <a:pt x="247514" y="252410"/>
                  </a:cubicBezTo>
                  <a:cubicBezTo>
                    <a:pt x="247514" y="276147"/>
                    <a:pt x="247514" y="300108"/>
                    <a:pt x="247514" y="323845"/>
                  </a:cubicBezTo>
                  <a:cubicBezTo>
                    <a:pt x="247514" y="333922"/>
                    <a:pt x="242809" y="338625"/>
                    <a:pt x="232730" y="338625"/>
                  </a:cubicBezTo>
                  <a:cubicBezTo>
                    <a:pt x="215706" y="338625"/>
                    <a:pt x="198906" y="338625"/>
                    <a:pt x="181883" y="338625"/>
                  </a:cubicBezTo>
                  <a:cubicBezTo>
                    <a:pt x="171803" y="338625"/>
                    <a:pt x="167100" y="333922"/>
                    <a:pt x="167100" y="323621"/>
                  </a:cubicBezTo>
                  <a:cubicBezTo>
                    <a:pt x="167100" y="299884"/>
                    <a:pt x="167100" y="276147"/>
                    <a:pt x="167100" y="252410"/>
                  </a:cubicBezTo>
                  <a:cubicBezTo>
                    <a:pt x="167100" y="250842"/>
                    <a:pt x="167100" y="249275"/>
                    <a:pt x="167100" y="247035"/>
                  </a:cubicBezTo>
                  <a:cubicBezTo>
                    <a:pt x="165083" y="247035"/>
                    <a:pt x="163516" y="247035"/>
                    <a:pt x="161723" y="247035"/>
                  </a:cubicBezTo>
                  <a:cubicBezTo>
                    <a:pt x="138204" y="247035"/>
                    <a:pt x="114684" y="247035"/>
                    <a:pt x="90942" y="247035"/>
                  </a:cubicBezTo>
                  <a:cubicBezTo>
                    <a:pt x="79965" y="247035"/>
                    <a:pt x="75485" y="242557"/>
                    <a:pt x="75485" y="231808"/>
                  </a:cubicBezTo>
                  <a:cubicBezTo>
                    <a:pt x="75485" y="214789"/>
                    <a:pt x="75485" y="197770"/>
                    <a:pt x="75485" y="180975"/>
                  </a:cubicBezTo>
                  <a:cubicBezTo>
                    <a:pt x="75485" y="171793"/>
                    <a:pt x="80414" y="166867"/>
                    <a:pt x="89822" y="166867"/>
                  </a:cubicBezTo>
                  <a:cubicBezTo>
                    <a:pt x="113789" y="166867"/>
                    <a:pt x="137756" y="166867"/>
                    <a:pt x="161723" y="166867"/>
                  </a:cubicBezTo>
                  <a:cubicBezTo>
                    <a:pt x="163292" y="166867"/>
                    <a:pt x="164860" y="166867"/>
                    <a:pt x="167100" y="166867"/>
                  </a:cubicBezTo>
                  <a:cubicBezTo>
                    <a:pt x="167100" y="165075"/>
                    <a:pt x="167100" y="163508"/>
                    <a:pt x="167100" y="161940"/>
                  </a:cubicBezTo>
                  <a:cubicBezTo>
                    <a:pt x="167100" y="138203"/>
                    <a:pt x="167100" y="114242"/>
                    <a:pt x="167100" y="90505"/>
                  </a:cubicBezTo>
                  <a:cubicBezTo>
                    <a:pt x="167100" y="79980"/>
                    <a:pt x="171580" y="75502"/>
                    <a:pt x="182107" y="75502"/>
                  </a:cubicBezTo>
                  <a:cubicBezTo>
                    <a:pt x="199131" y="75502"/>
                    <a:pt x="216379" y="75502"/>
                    <a:pt x="233401" y="75502"/>
                  </a:cubicBezTo>
                  <a:cubicBezTo>
                    <a:pt x="242585" y="75502"/>
                    <a:pt x="247514" y="80428"/>
                    <a:pt x="247514" y="89833"/>
                  </a:cubicBezTo>
                  <a:cubicBezTo>
                    <a:pt x="247514" y="113794"/>
                    <a:pt x="247514" y="137755"/>
                    <a:pt x="247514" y="161716"/>
                  </a:cubicBezTo>
                  <a:cubicBezTo>
                    <a:pt x="247514" y="163284"/>
                    <a:pt x="247514" y="164851"/>
                    <a:pt x="247514" y="167091"/>
                  </a:cubicBezTo>
                  <a:cubicBezTo>
                    <a:pt x="249529" y="167091"/>
                    <a:pt x="250873" y="167091"/>
                    <a:pt x="252441" y="167091"/>
                  </a:cubicBezTo>
                  <a:cubicBezTo>
                    <a:pt x="276184" y="167091"/>
                    <a:pt x="300152" y="167091"/>
                    <a:pt x="323896" y="167091"/>
                  </a:cubicBezTo>
                  <a:cubicBezTo>
                    <a:pt x="334199" y="167091"/>
                    <a:pt x="338903" y="171793"/>
                    <a:pt x="338903" y="182094"/>
                  </a:cubicBezTo>
                  <a:cubicBezTo>
                    <a:pt x="338903" y="199113"/>
                    <a:pt x="338903" y="216132"/>
                    <a:pt x="338903" y="232927"/>
                  </a:cubicBezTo>
                  <a:cubicBezTo>
                    <a:pt x="338903" y="242557"/>
                    <a:pt x="334199" y="247259"/>
                    <a:pt x="324567" y="247259"/>
                  </a:cubicBezTo>
                  <a:close/>
                </a:path>
              </a:pathLst>
            </a:custGeom>
            <a:grpFill/>
            <a:ln w="2240" cap="flat">
              <a:noFill/>
              <a:prstDash val="solid"/>
              <a:miter/>
            </a:ln>
          </p:spPr>
          <p:txBody>
            <a:bodyPr rtlCol="0" anchor="ctr"/>
            <a:lstStyle/>
            <a:p>
              <a:endParaRPr lang="ru-RU"/>
            </a:p>
          </p:txBody>
        </p:sp>
      </p:grpSp>
      <p:grpSp>
        <p:nvGrpSpPr>
          <p:cNvPr id="708" name="Рисунок 2">
            <a:extLst>
              <a:ext uri="{FF2B5EF4-FFF2-40B4-BE49-F238E27FC236}">
                <a16:creationId xmlns:a16="http://schemas.microsoft.com/office/drawing/2014/main" id="{9F28C1A5-FFFE-15C0-21A4-29876AE6E456}"/>
              </a:ext>
            </a:extLst>
          </p:cNvPr>
          <p:cNvGrpSpPr/>
          <p:nvPr/>
        </p:nvGrpSpPr>
        <p:grpSpPr>
          <a:xfrm>
            <a:off x="3942871" y="5262526"/>
            <a:ext cx="323935" cy="323675"/>
            <a:chOff x="9942427" y="2547145"/>
            <a:chExt cx="414164" cy="413831"/>
          </a:xfrm>
          <a:solidFill>
            <a:schemeClr val="bg1"/>
          </a:solidFill>
        </p:grpSpPr>
        <p:sp>
          <p:nvSpPr>
            <p:cNvPr id="709" name="Полилиния 708">
              <a:extLst>
                <a:ext uri="{FF2B5EF4-FFF2-40B4-BE49-F238E27FC236}">
                  <a16:creationId xmlns:a16="http://schemas.microsoft.com/office/drawing/2014/main" id="{26DCEC11-1D2A-C386-B9EA-2B5B16E72F0F}"/>
                </a:ext>
              </a:extLst>
            </p:cNvPr>
            <p:cNvSpPr/>
            <p:nvPr/>
          </p:nvSpPr>
          <p:spPr>
            <a:xfrm>
              <a:off x="10081303" y="2685756"/>
              <a:ext cx="136636" cy="136609"/>
            </a:xfrm>
            <a:custGeom>
              <a:avLst/>
              <a:gdLst>
                <a:gd name="connsiteX0" fmla="*/ 68541 w 136636"/>
                <a:gd name="connsiteY0" fmla="*/ 5 h 136609"/>
                <a:gd name="connsiteX1" fmla="*/ 0 w 136636"/>
                <a:gd name="connsiteY1" fmla="*/ 68305 h 136609"/>
                <a:gd name="connsiteX2" fmla="*/ 68094 w 136636"/>
                <a:gd name="connsiteY2" fmla="*/ 136605 h 136609"/>
                <a:gd name="connsiteX3" fmla="*/ 136636 w 136636"/>
                <a:gd name="connsiteY3" fmla="*/ 68305 h 136609"/>
                <a:gd name="connsiteX4" fmla="*/ 68541 w 136636"/>
                <a:gd name="connsiteY4" fmla="*/ 5 h 136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36" h="136609">
                  <a:moveTo>
                    <a:pt x="68541" y="5"/>
                  </a:moveTo>
                  <a:cubicBezTo>
                    <a:pt x="31359" y="-443"/>
                    <a:pt x="223" y="30684"/>
                    <a:pt x="0" y="68305"/>
                  </a:cubicBezTo>
                  <a:cubicBezTo>
                    <a:pt x="0" y="105702"/>
                    <a:pt x="30239" y="136157"/>
                    <a:pt x="68094" y="136605"/>
                  </a:cubicBezTo>
                  <a:cubicBezTo>
                    <a:pt x="105277" y="137053"/>
                    <a:pt x="136412" y="105926"/>
                    <a:pt x="136636" y="68305"/>
                  </a:cubicBezTo>
                  <a:cubicBezTo>
                    <a:pt x="136636" y="30908"/>
                    <a:pt x="106397" y="453"/>
                    <a:pt x="68541" y="5"/>
                  </a:cubicBezTo>
                  <a:close/>
                </a:path>
              </a:pathLst>
            </a:custGeom>
            <a:grpFill/>
            <a:ln w="2240" cap="flat">
              <a:noFill/>
              <a:prstDash val="solid"/>
              <a:miter/>
            </a:ln>
          </p:spPr>
          <p:txBody>
            <a:bodyPr rtlCol="0" anchor="ctr"/>
            <a:lstStyle/>
            <a:p>
              <a:endParaRPr lang="ru-RU"/>
            </a:p>
          </p:txBody>
        </p:sp>
        <p:sp>
          <p:nvSpPr>
            <p:cNvPr id="710" name="Полилиния 709">
              <a:extLst>
                <a:ext uri="{FF2B5EF4-FFF2-40B4-BE49-F238E27FC236}">
                  <a16:creationId xmlns:a16="http://schemas.microsoft.com/office/drawing/2014/main" id="{70C6433F-E5D1-3193-D8D1-510D58F6510C}"/>
                </a:ext>
              </a:extLst>
            </p:cNvPr>
            <p:cNvSpPr/>
            <p:nvPr/>
          </p:nvSpPr>
          <p:spPr>
            <a:xfrm>
              <a:off x="9942427" y="2547145"/>
              <a:ext cx="414164" cy="413831"/>
            </a:xfrm>
            <a:custGeom>
              <a:avLst/>
              <a:gdLst>
                <a:gd name="connsiteX0" fmla="*/ 401397 w 414164"/>
                <a:gd name="connsiteY0" fmla="*/ 158994 h 413831"/>
                <a:gd name="connsiteX1" fmla="*/ 376086 w 414164"/>
                <a:gd name="connsiteY1" fmla="*/ 153619 h 413831"/>
                <a:gd name="connsiteX2" fmla="*/ 371606 w 414164"/>
                <a:gd name="connsiteY2" fmla="*/ 149812 h 413831"/>
                <a:gd name="connsiteX3" fmla="*/ 363990 w 414164"/>
                <a:gd name="connsiteY3" fmla="*/ 131226 h 413831"/>
                <a:gd name="connsiteX4" fmla="*/ 364438 w 414164"/>
                <a:gd name="connsiteY4" fmla="*/ 125403 h 413831"/>
                <a:gd name="connsiteX5" fmla="*/ 378997 w 414164"/>
                <a:gd name="connsiteY5" fmla="*/ 102562 h 413831"/>
                <a:gd name="connsiteX6" fmla="*/ 376982 w 414164"/>
                <a:gd name="connsiteY6" fmla="*/ 83752 h 413831"/>
                <a:gd name="connsiteX7" fmla="*/ 330391 w 414164"/>
                <a:gd name="connsiteY7" fmla="*/ 37173 h 413831"/>
                <a:gd name="connsiteX8" fmla="*/ 311575 w 414164"/>
                <a:gd name="connsiteY8" fmla="*/ 35158 h 413831"/>
                <a:gd name="connsiteX9" fmla="*/ 288504 w 414164"/>
                <a:gd name="connsiteY9" fmla="*/ 49938 h 413831"/>
                <a:gd name="connsiteX10" fmla="*/ 283576 w 414164"/>
                <a:gd name="connsiteY10" fmla="*/ 50385 h 413831"/>
                <a:gd name="connsiteX11" fmla="*/ 264536 w 414164"/>
                <a:gd name="connsiteY11" fmla="*/ 42772 h 413831"/>
                <a:gd name="connsiteX12" fmla="*/ 260729 w 414164"/>
                <a:gd name="connsiteY12" fmla="*/ 38293 h 413831"/>
                <a:gd name="connsiteX13" fmla="*/ 255353 w 414164"/>
                <a:gd name="connsiteY13" fmla="*/ 12988 h 413831"/>
                <a:gd name="connsiteX14" fmla="*/ 245274 w 414164"/>
                <a:gd name="connsiteY14" fmla="*/ 0 h 413831"/>
                <a:gd name="connsiteX15" fmla="*/ 169116 w 414164"/>
                <a:gd name="connsiteY15" fmla="*/ 0 h 413831"/>
                <a:gd name="connsiteX16" fmla="*/ 159036 w 414164"/>
                <a:gd name="connsiteY16" fmla="*/ 12988 h 413831"/>
                <a:gd name="connsiteX17" fmla="*/ 153659 w 414164"/>
                <a:gd name="connsiteY17" fmla="*/ 38293 h 413831"/>
                <a:gd name="connsiteX18" fmla="*/ 149852 w 414164"/>
                <a:gd name="connsiteY18" fmla="*/ 42772 h 413831"/>
                <a:gd name="connsiteX19" fmla="*/ 131260 w 414164"/>
                <a:gd name="connsiteY19" fmla="*/ 50385 h 413831"/>
                <a:gd name="connsiteX20" fmla="*/ 125437 w 414164"/>
                <a:gd name="connsiteY20" fmla="*/ 49938 h 413831"/>
                <a:gd name="connsiteX21" fmla="*/ 102589 w 414164"/>
                <a:gd name="connsiteY21" fmla="*/ 35158 h 413831"/>
                <a:gd name="connsiteX22" fmla="*/ 83774 w 414164"/>
                <a:gd name="connsiteY22" fmla="*/ 37173 h 413831"/>
                <a:gd name="connsiteX23" fmla="*/ 37406 w 414164"/>
                <a:gd name="connsiteY23" fmla="*/ 83528 h 413831"/>
                <a:gd name="connsiteX24" fmla="*/ 35391 w 414164"/>
                <a:gd name="connsiteY24" fmla="*/ 103010 h 413831"/>
                <a:gd name="connsiteX25" fmla="*/ 49950 w 414164"/>
                <a:gd name="connsiteY25" fmla="*/ 125403 h 413831"/>
                <a:gd name="connsiteX26" fmla="*/ 50399 w 414164"/>
                <a:gd name="connsiteY26" fmla="*/ 131226 h 413831"/>
                <a:gd name="connsiteX27" fmla="*/ 42559 w 414164"/>
                <a:gd name="connsiteY27" fmla="*/ 149812 h 413831"/>
                <a:gd name="connsiteX28" fmla="*/ 38526 w 414164"/>
                <a:gd name="connsiteY28" fmla="*/ 153395 h 413831"/>
                <a:gd name="connsiteX29" fmla="*/ 11647 w 414164"/>
                <a:gd name="connsiteY29" fmla="*/ 159218 h 413831"/>
                <a:gd name="connsiteX30" fmla="*/ 0 w 414164"/>
                <a:gd name="connsiteY30" fmla="*/ 173774 h 413831"/>
                <a:gd name="connsiteX31" fmla="*/ 0 w 414164"/>
                <a:gd name="connsiteY31" fmla="*/ 240058 h 413831"/>
                <a:gd name="connsiteX32" fmla="*/ 11871 w 414164"/>
                <a:gd name="connsiteY32" fmla="*/ 254614 h 413831"/>
                <a:gd name="connsiteX33" fmla="*/ 38302 w 414164"/>
                <a:gd name="connsiteY33" fmla="*/ 260436 h 413831"/>
                <a:gd name="connsiteX34" fmla="*/ 42559 w 414164"/>
                <a:gd name="connsiteY34" fmla="*/ 264019 h 413831"/>
                <a:gd name="connsiteX35" fmla="*/ 50622 w 414164"/>
                <a:gd name="connsiteY35" fmla="*/ 283277 h 413831"/>
                <a:gd name="connsiteX36" fmla="*/ 50174 w 414164"/>
                <a:gd name="connsiteY36" fmla="*/ 287980 h 413831"/>
                <a:gd name="connsiteX37" fmla="*/ 35391 w 414164"/>
                <a:gd name="connsiteY37" fmla="*/ 311045 h 413831"/>
                <a:gd name="connsiteX38" fmla="*/ 37406 w 414164"/>
                <a:gd name="connsiteY38" fmla="*/ 330304 h 413831"/>
                <a:gd name="connsiteX39" fmla="*/ 83774 w 414164"/>
                <a:gd name="connsiteY39" fmla="*/ 376658 h 413831"/>
                <a:gd name="connsiteX40" fmla="*/ 102813 w 414164"/>
                <a:gd name="connsiteY40" fmla="*/ 378674 h 413831"/>
                <a:gd name="connsiteX41" fmla="*/ 125884 w 414164"/>
                <a:gd name="connsiteY41" fmla="*/ 363894 h 413831"/>
                <a:gd name="connsiteX42" fmla="*/ 130588 w 414164"/>
                <a:gd name="connsiteY42" fmla="*/ 363446 h 413831"/>
                <a:gd name="connsiteX43" fmla="*/ 149852 w 414164"/>
                <a:gd name="connsiteY43" fmla="*/ 371508 h 413831"/>
                <a:gd name="connsiteX44" fmla="*/ 153436 w 414164"/>
                <a:gd name="connsiteY44" fmla="*/ 375539 h 413831"/>
                <a:gd name="connsiteX45" fmla="*/ 159259 w 414164"/>
                <a:gd name="connsiteY45" fmla="*/ 401963 h 413831"/>
                <a:gd name="connsiteX46" fmla="*/ 173819 w 414164"/>
                <a:gd name="connsiteY46" fmla="*/ 413831 h 413831"/>
                <a:gd name="connsiteX47" fmla="*/ 240121 w 414164"/>
                <a:gd name="connsiteY47" fmla="*/ 413831 h 413831"/>
                <a:gd name="connsiteX48" fmla="*/ 254681 w 414164"/>
                <a:gd name="connsiteY48" fmla="*/ 402187 h 413831"/>
                <a:gd name="connsiteX49" fmla="*/ 260505 w 414164"/>
                <a:gd name="connsiteY49" fmla="*/ 375539 h 413831"/>
                <a:gd name="connsiteX50" fmla="*/ 263865 w 414164"/>
                <a:gd name="connsiteY50" fmla="*/ 371732 h 413831"/>
                <a:gd name="connsiteX51" fmla="*/ 283576 w 414164"/>
                <a:gd name="connsiteY51" fmla="*/ 363446 h 413831"/>
                <a:gd name="connsiteX52" fmla="*/ 288280 w 414164"/>
                <a:gd name="connsiteY52" fmla="*/ 363894 h 413831"/>
                <a:gd name="connsiteX53" fmla="*/ 311352 w 414164"/>
                <a:gd name="connsiteY53" fmla="*/ 378674 h 413831"/>
                <a:gd name="connsiteX54" fmla="*/ 330391 w 414164"/>
                <a:gd name="connsiteY54" fmla="*/ 376434 h 413831"/>
                <a:gd name="connsiteX55" fmla="*/ 376757 w 414164"/>
                <a:gd name="connsiteY55" fmla="*/ 330080 h 413831"/>
                <a:gd name="connsiteX56" fmla="*/ 378773 w 414164"/>
                <a:gd name="connsiteY56" fmla="*/ 311269 h 413831"/>
                <a:gd name="connsiteX57" fmla="*/ 364214 w 414164"/>
                <a:gd name="connsiteY57" fmla="*/ 288428 h 413831"/>
                <a:gd name="connsiteX58" fmla="*/ 363766 w 414164"/>
                <a:gd name="connsiteY58" fmla="*/ 282606 h 413831"/>
                <a:gd name="connsiteX59" fmla="*/ 371382 w 414164"/>
                <a:gd name="connsiteY59" fmla="*/ 264019 h 413831"/>
                <a:gd name="connsiteX60" fmla="*/ 375862 w 414164"/>
                <a:gd name="connsiteY60" fmla="*/ 260212 h 413831"/>
                <a:gd name="connsiteX61" fmla="*/ 401173 w 414164"/>
                <a:gd name="connsiteY61" fmla="*/ 254838 h 413831"/>
                <a:gd name="connsiteX62" fmla="*/ 414165 w 414164"/>
                <a:gd name="connsiteY62" fmla="*/ 244761 h 413831"/>
                <a:gd name="connsiteX63" fmla="*/ 414165 w 414164"/>
                <a:gd name="connsiteY63" fmla="*/ 168847 h 413831"/>
                <a:gd name="connsiteX64" fmla="*/ 401397 w 414164"/>
                <a:gd name="connsiteY64" fmla="*/ 158994 h 413831"/>
                <a:gd name="connsiteX65" fmla="*/ 306424 w 414164"/>
                <a:gd name="connsiteY65" fmla="*/ 206916 h 413831"/>
                <a:gd name="connsiteX66" fmla="*/ 206970 w 414164"/>
                <a:gd name="connsiteY66" fmla="*/ 305895 h 413831"/>
                <a:gd name="connsiteX67" fmla="*/ 108189 w 414164"/>
                <a:gd name="connsiteY67" fmla="*/ 206916 h 413831"/>
                <a:gd name="connsiteX68" fmla="*/ 207642 w 414164"/>
                <a:gd name="connsiteY68" fmla="*/ 107937 h 413831"/>
                <a:gd name="connsiteX69" fmla="*/ 306424 w 414164"/>
                <a:gd name="connsiteY69" fmla="*/ 206916 h 41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14164" h="413831">
                  <a:moveTo>
                    <a:pt x="401397" y="158994"/>
                  </a:moveTo>
                  <a:cubicBezTo>
                    <a:pt x="392885" y="157426"/>
                    <a:pt x="384597" y="155411"/>
                    <a:pt x="376086" y="153619"/>
                  </a:cubicBezTo>
                  <a:cubicBezTo>
                    <a:pt x="373846" y="153171"/>
                    <a:pt x="372502" y="152052"/>
                    <a:pt x="371606" y="149812"/>
                  </a:cubicBezTo>
                  <a:cubicBezTo>
                    <a:pt x="369366" y="143542"/>
                    <a:pt x="366678" y="137272"/>
                    <a:pt x="363990" y="131226"/>
                  </a:cubicBezTo>
                  <a:cubicBezTo>
                    <a:pt x="362870" y="128987"/>
                    <a:pt x="363094" y="127419"/>
                    <a:pt x="364438" y="125403"/>
                  </a:cubicBezTo>
                  <a:cubicBezTo>
                    <a:pt x="369366" y="117790"/>
                    <a:pt x="374293" y="110176"/>
                    <a:pt x="378997" y="102562"/>
                  </a:cubicBezTo>
                  <a:cubicBezTo>
                    <a:pt x="383477" y="95396"/>
                    <a:pt x="383030" y="89798"/>
                    <a:pt x="376982" y="83752"/>
                  </a:cubicBezTo>
                  <a:cubicBezTo>
                    <a:pt x="361526" y="68300"/>
                    <a:pt x="345847" y="52625"/>
                    <a:pt x="330391" y="37173"/>
                  </a:cubicBezTo>
                  <a:cubicBezTo>
                    <a:pt x="324343" y="31127"/>
                    <a:pt x="318743" y="30679"/>
                    <a:pt x="311575" y="35158"/>
                  </a:cubicBezTo>
                  <a:cubicBezTo>
                    <a:pt x="303735" y="40084"/>
                    <a:pt x="296120" y="45235"/>
                    <a:pt x="288504" y="49938"/>
                  </a:cubicBezTo>
                  <a:cubicBezTo>
                    <a:pt x="287160" y="50609"/>
                    <a:pt x="284920" y="50833"/>
                    <a:pt x="283576" y="50385"/>
                  </a:cubicBezTo>
                  <a:cubicBezTo>
                    <a:pt x="277080" y="47922"/>
                    <a:pt x="271033" y="45235"/>
                    <a:pt x="264536" y="42772"/>
                  </a:cubicBezTo>
                  <a:cubicBezTo>
                    <a:pt x="262296" y="41876"/>
                    <a:pt x="261176" y="40532"/>
                    <a:pt x="260729" y="38293"/>
                  </a:cubicBezTo>
                  <a:cubicBezTo>
                    <a:pt x="258936" y="29783"/>
                    <a:pt x="256921" y="21498"/>
                    <a:pt x="255353" y="12988"/>
                  </a:cubicBezTo>
                  <a:cubicBezTo>
                    <a:pt x="254233" y="6718"/>
                    <a:pt x="251321" y="2464"/>
                    <a:pt x="245274" y="0"/>
                  </a:cubicBezTo>
                  <a:cubicBezTo>
                    <a:pt x="219962" y="0"/>
                    <a:pt x="194651" y="0"/>
                    <a:pt x="169116" y="0"/>
                  </a:cubicBezTo>
                  <a:cubicBezTo>
                    <a:pt x="163292" y="2464"/>
                    <a:pt x="160156" y="6718"/>
                    <a:pt x="159036" y="12988"/>
                  </a:cubicBezTo>
                  <a:cubicBezTo>
                    <a:pt x="157467" y="21498"/>
                    <a:pt x="155452" y="29783"/>
                    <a:pt x="153659" y="38293"/>
                  </a:cubicBezTo>
                  <a:cubicBezTo>
                    <a:pt x="153212" y="40756"/>
                    <a:pt x="152092" y="41876"/>
                    <a:pt x="149852" y="42772"/>
                  </a:cubicBezTo>
                  <a:cubicBezTo>
                    <a:pt x="143579" y="45235"/>
                    <a:pt x="137308" y="47698"/>
                    <a:pt x="131260" y="50385"/>
                  </a:cubicBezTo>
                  <a:cubicBezTo>
                    <a:pt x="129020" y="51505"/>
                    <a:pt x="127452" y="51057"/>
                    <a:pt x="125437" y="49938"/>
                  </a:cubicBezTo>
                  <a:cubicBezTo>
                    <a:pt x="117820" y="45011"/>
                    <a:pt x="110204" y="40084"/>
                    <a:pt x="102589" y="35158"/>
                  </a:cubicBezTo>
                  <a:cubicBezTo>
                    <a:pt x="95421" y="30679"/>
                    <a:pt x="89821" y="31127"/>
                    <a:pt x="83774" y="37173"/>
                  </a:cubicBezTo>
                  <a:cubicBezTo>
                    <a:pt x="68318" y="52625"/>
                    <a:pt x="52862" y="68076"/>
                    <a:pt x="37406" y="83528"/>
                  </a:cubicBezTo>
                  <a:cubicBezTo>
                    <a:pt x="31135" y="89798"/>
                    <a:pt x="30462" y="95172"/>
                    <a:pt x="35391" y="103010"/>
                  </a:cubicBezTo>
                  <a:cubicBezTo>
                    <a:pt x="40095" y="110400"/>
                    <a:pt x="44799" y="118014"/>
                    <a:pt x="49950" y="125403"/>
                  </a:cubicBezTo>
                  <a:cubicBezTo>
                    <a:pt x="51294" y="127419"/>
                    <a:pt x="51294" y="128987"/>
                    <a:pt x="50399" y="131226"/>
                  </a:cubicBezTo>
                  <a:cubicBezTo>
                    <a:pt x="47710" y="137272"/>
                    <a:pt x="45470" y="143766"/>
                    <a:pt x="42559" y="149812"/>
                  </a:cubicBezTo>
                  <a:cubicBezTo>
                    <a:pt x="41886" y="151380"/>
                    <a:pt x="40095" y="152947"/>
                    <a:pt x="38526" y="153395"/>
                  </a:cubicBezTo>
                  <a:cubicBezTo>
                    <a:pt x="29567" y="155635"/>
                    <a:pt x="20607" y="157426"/>
                    <a:pt x="11647" y="159218"/>
                  </a:cubicBezTo>
                  <a:cubicBezTo>
                    <a:pt x="3583" y="161009"/>
                    <a:pt x="0" y="165488"/>
                    <a:pt x="0" y="173774"/>
                  </a:cubicBezTo>
                  <a:cubicBezTo>
                    <a:pt x="0" y="195943"/>
                    <a:pt x="0" y="217889"/>
                    <a:pt x="0" y="240058"/>
                  </a:cubicBezTo>
                  <a:cubicBezTo>
                    <a:pt x="0" y="248567"/>
                    <a:pt x="3583" y="252822"/>
                    <a:pt x="11871" y="254614"/>
                  </a:cubicBezTo>
                  <a:cubicBezTo>
                    <a:pt x="20607" y="256405"/>
                    <a:pt x="29567" y="258197"/>
                    <a:pt x="38302" y="260436"/>
                  </a:cubicBezTo>
                  <a:cubicBezTo>
                    <a:pt x="39871" y="260884"/>
                    <a:pt x="41662" y="262452"/>
                    <a:pt x="42559" y="264019"/>
                  </a:cubicBezTo>
                  <a:cubicBezTo>
                    <a:pt x="45470" y="270289"/>
                    <a:pt x="48159" y="276783"/>
                    <a:pt x="50622" y="283277"/>
                  </a:cubicBezTo>
                  <a:cubicBezTo>
                    <a:pt x="51070" y="284621"/>
                    <a:pt x="51070" y="286636"/>
                    <a:pt x="50174" y="287980"/>
                  </a:cubicBezTo>
                  <a:cubicBezTo>
                    <a:pt x="45470" y="295818"/>
                    <a:pt x="40319" y="303431"/>
                    <a:pt x="35391" y="311045"/>
                  </a:cubicBezTo>
                  <a:cubicBezTo>
                    <a:pt x="30687" y="318435"/>
                    <a:pt x="31135" y="324034"/>
                    <a:pt x="37406" y="330304"/>
                  </a:cubicBezTo>
                  <a:cubicBezTo>
                    <a:pt x="52862" y="345755"/>
                    <a:pt x="68318" y="361207"/>
                    <a:pt x="83774" y="376658"/>
                  </a:cubicBezTo>
                  <a:cubicBezTo>
                    <a:pt x="90045" y="382928"/>
                    <a:pt x="95421" y="383376"/>
                    <a:pt x="102813" y="378674"/>
                  </a:cubicBezTo>
                  <a:cubicBezTo>
                    <a:pt x="110653" y="373747"/>
                    <a:pt x="118268" y="368821"/>
                    <a:pt x="125884" y="363894"/>
                  </a:cubicBezTo>
                  <a:cubicBezTo>
                    <a:pt x="127004" y="363222"/>
                    <a:pt x="129244" y="362998"/>
                    <a:pt x="130588" y="363446"/>
                  </a:cubicBezTo>
                  <a:cubicBezTo>
                    <a:pt x="137084" y="365909"/>
                    <a:pt x="143579" y="368597"/>
                    <a:pt x="149852" y="371508"/>
                  </a:cubicBezTo>
                  <a:cubicBezTo>
                    <a:pt x="151419" y="372180"/>
                    <a:pt x="152988" y="373971"/>
                    <a:pt x="153436" y="375539"/>
                  </a:cubicBezTo>
                  <a:cubicBezTo>
                    <a:pt x="155676" y="384272"/>
                    <a:pt x="157467" y="393005"/>
                    <a:pt x="159259" y="401963"/>
                  </a:cubicBezTo>
                  <a:cubicBezTo>
                    <a:pt x="161052" y="410472"/>
                    <a:pt x="165307" y="413831"/>
                    <a:pt x="173819" y="413831"/>
                  </a:cubicBezTo>
                  <a:cubicBezTo>
                    <a:pt x="195995" y="413831"/>
                    <a:pt x="217946" y="413831"/>
                    <a:pt x="240121" y="413831"/>
                  </a:cubicBezTo>
                  <a:cubicBezTo>
                    <a:pt x="248409" y="413831"/>
                    <a:pt x="252889" y="410248"/>
                    <a:pt x="254681" y="402187"/>
                  </a:cubicBezTo>
                  <a:cubicBezTo>
                    <a:pt x="256696" y="393230"/>
                    <a:pt x="258489" y="384272"/>
                    <a:pt x="260505" y="375539"/>
                  </a:cubicBezTo>
                  <a:cubicBezTo>
                    <a:pt x="260953" y="373971"/>
                    <a:pt x="262296" y="372403"/>
                    <a:pt x="263865" y="371732"/>
                  </a:cubicBezTo>
                  <a:cubicBezTo>
                    <a:pt x="270360" y="368821"/>
                    <a:pt x="276856" y="366133"/>
                    <a:pt x="283576" y="363446"/>
                  </a:cubicBezTo>
                  <a:cubicBezTo>
                    <a:pt x="284920" y="362998"/>
                    <a:pt x="286936" y="363222"/>
                    <a:pt x="288280" y="363894"/>
                  </a:cubicBezTo>
                  <a:cubicBezTo>
                    <a:pt x="296120" y="368597"/>
                    <a:pt x="303735" y="373747"/>
                    <a:pt x="311352" y="378674"/>
                  </a:cubicBezTo>
                  <a:cubicBezTo>
                    <a:pt x="318743" y="383376"/>
                    <a:pt x="324119" y="382704"/>
                    <a:pt x="330391" y="376434"/>
                  </a:cubicBezTo>
                  <a:cubicBezTo>
                    <a:pt x="345847" y="360983"/>
                    <a:pt x="361302" y="345531"/>
                    <a:pt x="376757" y="330080"/>
                  </a:cubicBezTo>
                  <a:cubicBezTo>
                    <a:pt x="382806" y="324034"/>
                    <a:pt x="383477" y="318435"/>
                    <a:pt x="378773" y="311269"/>
                  </a:cubicBezTo>
                  <a:cubicBezTo>
                    <a:pt x="373846" y="303656"/>
                    <a:pt x="369142" y="296042"/>
                    <a:pt x="364214" y="288428"/>
                  </a:cubicBezTo>
                  <a:cubicBezTo>
                    <a:pt x="362870" y="286413"/>
                    <a:pt x="362646" y="284845"/>
                    <a:pt x="363766" y="282606"/>
                  </a:cubicBezTo>
                  <a:cubicBezTo>
                    <a:pt x="366454" y="276559"/>
                    <a:pt x="369142" y="270289"/>
                    <a:pt x="371382" y="264019"/>
                  </a:cubicBezTo>
                  <a:cubicBezTo>
                    <a:pt x="372278" y="261780"/>
                    <a:pt x="373622" y="260660"/>
                    <a:pt x="375862" y="260212"/>
                  </a:cubicBezTo>
                  <a:cubicBezTo>
                    <a:pt x="384373" y="258421"/>
                    <a:pt x="392661" y="256405"/>
                    <a:pt x="401173" y="254838"/>
                  </a:cubicBezTo>
                  <a:cubicBezTo>
                    <a:pt x="407445" y="253718"/>
                    <a:pt x="411701" y="250807"/>
                    <a:pt x="414165" y="244761"/>
                  </a:cubicBezTo>
                  <a:cubicBezTo>
                    <a:pt x="414165" y="219456"/>
                    <a:pt x="414165" y="194152"/>
                    <a:pt x="414165" y="168847"/>
                  </a:cubicBezTo>
                  <a:cubicBezTo>
                    <a:pt x="411925" y="163025"/>
                    <a:pt x="407669" y="160113"/>
                    <a:pt x="401397" y="158994"/>
                  </a:cubicBezTo>
                  <a:close/>
                  <a:moveTo>
                    <a:pt x="306424" y="206916"/>
                  </a:moveTo>
                  <a:cubicBezTo>
                    <a:pt x="305975" y="262675"/>
                    <a:pt x="261400" y="306119"/>
                    <a:pt x="206970" y="305895"/>
                  </a:cubicBezTo>
                  <a:cubicBezTo>
                    <a:pt x="151868" y="305447"/>
                    <a:pt x="107965" y="261108"/>
                    <a:pt x="108189" y="206916"/>
                  </a:cubicBezTo>
                  <a:cubicBezTo>
                    <a:pt x="108413" y="151380"/>
                    <a:pt x="153212" y="107713"/>
                    <a:pt x="207642" y="107937"/>
                  </a:cubicBezTo>
                  <a:cubicBezTo>
                    <a:pt x="262520" y="108161"/>
                    <a:pt x="306648" y="152724"/>
                    <a:pt x="306424" y="206916"/>
                  </a:cubicBezTo>
                  <a:close/>
                </a:path>
              </a:pathLst>
            </a:custGeom>
            <a:grpFill/>
            <a:ln w="2240" cap="flat">
              <a:noFill/>
              <a:prstDash val="solid"/>
              <a:miter/>
            </a:ln>
          </p:spPr>
          <p:txBody>
            <a:bodyPr rtlCol="0" anchor="ctr"/>
            <a:lstStyle/>
            <a:p>
              <a:endParaRPr lang="ru-RU"/>
            </a:p>
          </p:txBody>
        </p:sp>
      </p:grpSp>
      <p:grpSp>
        <p:nvGrpSpPr>
          <p:cNvPr id="715" name="Рисунок 2">
            <a:extLst>
              <a:ext uri="{FF2B5EF4-FFF2-40B4-BE49-F238E27FC236}">
                <a16:creationId xmlns:a16="http://schemas.microsoft.com/office/drawing/2014/main" id="{40A77ADA-0566-CEB5-7740-41FEEE5D2268}"/>
              </a:ext>
            </a:extLst>
          </p:cNvPr>
          <p:cNvGrpSpPr/>
          <p:nvPr/>
        </p:nvGrpSpPr>
        <p:grpSpPr>
          <a:xfrm>
            <a:off x="435789" y="5741165"/>
            <a:ext cx="359275" cy="265351"/>
            <a:chOff x="9389833" y="2162425"/>
            <a:chExt cx="488755" cy="360982"/>
          </a:xfrm>
          <a:solidFill>
            <a:schemeClr val="bg2"/>
          </a:solidFill>
        </p:grpSpPr>
        <p:sp>
          <p:nvSpPr>
            <p:cNvPr id="716" name="Полилиния 715">
              <a:extLst>
                <a:ext uri="{FF2B5EF4-FFF2-40B4-BE49-F238E27FC236}">
                  <a16:creationId xmlns:a16="http://schemas.microsoft.com/office/drawing/2014/main" id="{418E0AA3-FFFB-1F41-CB51-C7429195F42C}"/>
                </a:ext>
              </a:extLst>
            </p:cNvPr>
            <p:cNvSpPr/>
            <p:nvPr/>
          </p:nvSpPr>
          <p:spPr>
            <a:xfrm>
              <a:off x="9546405" y="2162425"/>
              <a:ext cx="332183" cy="314404"/>
            </a:xfrm>
            <a:custGeom>
              <a:avLst/>
              <a:gdLst>
                <a:gd name="connsiteX0" fmla="*/ 287161 w 332183"/>
                <a:gd name="connsiteY0" fmla="*/ 194823 h 314404"/>
                <a:gd name="connsiteX1" fmla="*/ 272601 w 332183"/>
                <a:gd name="connsiteY1" fmla="*/ 180044 h 314404"/>
                <a:gd name="connsiteX2" fmla="*/ 272601 w 332183"/>
                <a:gd name="connsiteY2" fmla="*/ 46802 h 314404"/>
                <a:gd name="connsiteX3" fmla="*/ 225787 w 332183"/>
                <a:gd name="connsiteY3" fmla="*/ 0 h 314404"/>
                <a:gd name="connsiteX4" fmla="*/ 63838 w 332183"/>
                <a:gd name="connsiteY4" fmla="*/ 0 h 314404"/>
                <a:gd name="connsiteX5" fmla="*/ 23295 w 332183"/>
                <a:gd name="connsiteY5" fmla="*/ 0 h 314404"/>
                <a:gd name="connsiteX6" fmla="*/ 17920 w 332183"/>
                <a:gd name="connsiteY6" fmla="*/ 448 h 314404"/>
                <a:gd name="connsiteX7" fmla="*/ 0 w 332183"/>
                <a:gd name="connsiteY7" fmla="*/ 1791 h 314404"/>
                <a:gd name="connsiteX8" fmla="*/ 30688 w 332183"/>
                <a:gd name="connsiteY8" fmla="*/ 38293 h 314404"/>
                <a:gd name="connsiteX9" fmla="*/ 67647 w 332183"/>
                <a:gd name="connsiteY9" fmla="*/ 81512 h 314404"/>
                <a:gd name="connsiteX10" fmla="*/ 83550 w 332183"/>
                <a:gd name="connsiteY10" fmla="*/ 88902 h 314404"/>
                <a:gd name="connsiteX11" fmla="*/ 83774 w 332183"/>
                <a:gd name="connsiteY11" fmla="*/ 88902 h 314404"/>
                <a:gd name="connsiteX12" fmla="*/ 169564 w 332183"/>
                <a:gd name="connsiteY12" fmla="*/ 88902 h 314404"/>
                <a:gd name="connsiteX13" fmla="*/ 184124 w 332183"/>
                <a:gd name="connsiteY13" fmla="*/ 103458 h 314404"/>
                <a:gd name="connsiteX14" fmla="*/ 184124 w 332183"/>
                <a:gd name="connsiteY14" fmla="*/ 117790 h 314404"/>
                <a:gd name="connsiteX15" fmla="*/ 184124 w 332183"/>
                <a:gd name="connsiteY15" fmla="*/ 182507 h 314404"/>
                <a:gd name="connsiteX16" fmla="*/ 172028 w 332183"/>
                <a:gd name="connsiteY16" fmla="*/ 194599 h 314404"/>
                <a:gd name="connsiteX17" fmla="*/ 158140 w 332183"/>
                <a:gd name="connsiteY17" fmla="*/ 194599 h 314404"/>
                <a:gd name="connsiteX18" fmla="*/ 149629 w 332183"/>
                <a:gd name="connsiteY18" fmla="*/ 194599 h 314404"/>
                <a:gd name="connsiteX19" fmla="*/ 144476 w 332183"/>
                <a:gd name="connsiteY19" fmla="*/ 195047 h 314404"/>
                <a:gd name="connsiteX20" fmla="*/ 126781 w 332183"/>
                <a:gd name="connsiteY20" fmla="*/ 196839 h 314404"/>
                <a:gd name="connsiteX21" fmla="*/ 228474 w 332183"/>
                <a:gd name="connsiteY21" fmla="*/ 314404 h 314404"/>
                <a:gd name="connsiteX22" fmla="*/ 332184 w 332183"/>
                <a:gd name="connsiteY22" fmla="*/ 194375 h 314404"/>
                <a:gd name="connsiteX23" fmla="*/ 287161 w 332183"/>
                <a:gd name="connsiteY23" fmla="*/ 194823 h 3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2183" h="314404">
                  <a:moveTo>
                    <a:pt x="287161" y="194823"/>
                  </a:moveTo>
                  <a:cubicBezTo>
                    <a:pt x="277529" y="194823"/>
                    <a:pt x="272601" y="189896"/>
                    <a:pt x="272601" y="180044"/>
                  </a:cubicBezTo>
                  <a:lnTo>
                    <a:pt x="272601" y="46802"/>
                  </a:lnTo>
                  <a:cubicBezTo>
                    <a:pt x="272601" y="18810"/>
                    <a:pt x="253786" y="0"/>
                    <a:pt x="225787" y="0"/>
                  </a:cubicBezTo>
                  <a:lnTo>
                    <a:pt x="63838" y="0"/>
                  </a:lnTo>
                  <a:lnTo>
                    <a:pt x="23295" y="0"/>
                  </a:lnTo>
                  <a:cubicBezTo>
                    <a:pt x="22175" y="0"/>
                    <a:pt x="21055" y="0"/>
                    <a:pt x="17920" y="448"/>
                  </a:cubicBezTo>
                  <a:lnTo>
                    <a:pt x="0" y="1791"/>
                  </a:lnTo>
                  <a:lnTo>
                    <a:pt x="30688" y="38293"/>
                  </a:lnTo>
                  <a:cubicBezTo>
                    <a:pt x="43007" y="52625"/>
                    <a:pt x="55327" y="66956"/>
                    <a:pt x="67647" y="81512"/>
                  </a:cubicBezTo>
                  <a:cubicBezTo>
                    <a:pt x="71902" y="86439"/>
                    <a:pt x="77054" y="88902"/>
                    <a:pt x="83550" y="88902"/>
                  </a:cubicBezTo>
                  <a:cubicBezTo>
                    <a:pt x="83550" y="88902"/>
                    <a:pt x="83550" y="88902"/>
                    <a:pt x="83774" y="88902"/>
                  </a:cubicBezTo>
                  <a:cubicBezTo>
                    <a:pt x="112445" y="88678"/>
                    <a:pt x="140892" y="88678"/>
                    <a:pt x="169564" y="88902"/>
                  </a:cubicBezTo>
                  <a:cubicBezTo>
                    <a:pt x="179420" y="88902"/>
                    <a:pt x="184124" y="93605"/>
                    <a:pt x="184124" y="103458"/>
                  </a:cubicBezTo>
                  <a:lnTo>
                    <a:pt x="184124" y="117790"/>
                  </a:lnTo>
                  <a:cubicBezTo>
                    <a:pt x="184124" y="139511"/>
                    <a:pt x="184124" y="161009"/>
                    <a:pt x="184124" y="182507"/>
                  </a:cubicBezTo>
                  <a:cubicBezTo>
                    <a:pt x="184124" y="189225"/>
                    <a:pt x="178971" y="194375"/>
                    <a:pt x="172028" y="194599"/>
                  </a:cubicBezTo>
                  <a:cubicBezTo>
                    <a:pt x="167548" y="194599"/>
                    <a:pt x="162844" y="194823"/>
                    <a:pt x="158140" y="194599"/>
                  </a:cubicBezTo>
                  <a:lnTo>
                    <a:pt x="149629" y="194599"/>
                  </a:lnTo>
                  <a:cubicBezTo>
                    <a:pt x="148509" y="194599"/>
                    <a:pt x="147389" y="194823"/>
                    <a:pt x="144476" y="195047"/>
                  </a:cubicBezTo>
                  <a:lnTo>
                    <a:pt x="126781" y="196839"/>
                  </a:lnTo>
                  <a:lnTo>
                    <a:pt x="228474" y="314404"/>
                  </a:lnTo>
                  <a:lnTo>
                    <a:pt x="332184" y="194375"/>
                  </a:lnTo>
                  <a:lnTo>
                    <a:pt x="287161" y="194823"/>
                  </a:lnTo>
                  <a:close/>
                </a:path>
              </a:pathLst>
            </a:custGeom>
            <a:grpFill/>
            <a:ln w="2240" cap="flat">
              <a:noFill/>
              <a:prstDash val="solid"/>
              <a:miter/>
            </a:ln>
          </p:spPr>
          <p:txBody>
            <a:bodyPr rtlCol="0" anchor="ctr"/>
            <a:lstStyle/>
            <a:p>
              <a:endParaRPr lang="ru-RU"/>
            </a:p>
          </p:txBody>
        </p:sp>
        <p:sp>
          <p:nvSpPr>
            <p:cNvPr id="717" name="Полилиния 716">
              <a:extLst>
                <a:ext uri="{FF2B5EF4-FFF2-40B4-BE49-F238E27FC236}">
                  <a16:creationId xmlns:a16="http://schemas.microsoft.com/office/drawing/2014/main" id="{9C954975-4BFF-E353-ABD4-89EDF54F3DF7}"/>
                </a:ext>
              </a:extLst>
            </p:cNvPr>
            <p:cNvSpPr/>
            <p:nvPr/>
          </p:nvSpPr>
          <p:spPr>
            <a:xfrm>
              <a:off x="9389833" y="2208779"/>
              <a:ext cx="332855" cy="314628"/>
            </a:xfrm>
            <a:custGeom>
              <a:avLst/>
              <a:gdLst>
                <a:gd name="connsiteX0" fmla="*/ 264313 w 332855"/>
                <a:gd name="connsiteY0" fmla="*/ 233564 h 314628"/>
                <a:gd name="connsiteX1" fmla="*/ 247962 w 332855"/>
                <a:gd name="connsiteY1" fmla="*/ 225950 h 314628"/>
                <a:gd name="connsiteX2" fmla="*/ 247962 w 332855"/>
                <a:gd name="connsiteY2" fmla="*/ 225950 h 314628"/>
                <a:gd name="connsiteX3" fmla="*/ 247962 w 332855"/>
                <a:gd name="connsiteY3" fmla="*/ 225950 h 314628"/>
                <a:gd name="connsiteX4" fmla="*/ 162844 w 332855"/>
                <a:gd name="connsiteY4" fmla="*/ 225950 h 314628"/>
                <a:gd name="connsiteX5" fmla="*/ 148060 w 332855"/>
                <a:gd name="connsiteY5" fmla="*/ 211171 h 314628"/>
                <a:gd name="connsiteX6" fmla="*/ 148060 w 332855"/>
                <a:gd name="connsiteY6" fmla="*/ 134361 h 314628"/>
                <a:gd name="connsiteX7" fmla="*/ 148285 w 332855"/>
                <a:gd name="connsiteY7" fmla="*/ 129658 h 314628"/>
                <a:gd name="connsiteX8" fmla="*/ 160156 w 332855"/>
                <a:gd name="connsiteY8" fmla="*/ 120029 h 314628"/>
                <a:gd name="connsiteX9" fmla="*/ 178075 w 332855"/>
                <a:gd name="connsiteY9" fmla="*/ 120029 h 314628"/>
                <a:gd name="connsiteX10" fmla="*/ 207419 w 332855"/>
                <a:gd name="connsiteY10" fmla="*/ 120029 h 314628"/>
                <a:gd name="connsiteX11" fmla="*/ 103709 w 332855"/>
                <a:gd name="connsiteY11" fmla="*/ 0 h 314628"/>
                <a:gd name="connsiteX12" fmla="*/ 0 w 332855"/>
                <a:gd name="connsiteY12" fmla="*/ 120029 h 314628"/>
                <a:gd name="connsiteX13" fmla="*/ 33151 w 332855"/>
                <a:gd name="connsiteY13" fmla="*/ 120029 h 314628"/>
                <a:gd name="connsiteX14" fmla="*/ 45023 w 332855"/>
                <a:gd name="connsiteY14" fmla="*/ 120029 h 314628"/>
                <a:gd name="connsiteX15" fmla="*/ 59583 w 332855"/>
                <a:gd name="connsiteY15" fmla="*/ 134809 h 314628"/>
                <a:gd name="connsiteX16" fmla="*/ 59583 w 332855"/>
                <a:gd name="connsiteY16" fmla="*/ 267378 h 314628"/>
                <a:gd name="connsiteX17" fmla="*/ 106397 w 332855"/>
                <a:gd name="connsiteY17" fmla="*/ 314628 h 314628"/>
                <a:gd name="connsiteX18" fmla="*/ 192411 w 332855"/>
                <a:gd name="connsiteY18" fmla="*/ 314628 h 314628"/>
                <a:gd name="connsiteX19" fmla="*/ 277977 w 332855"/>
                <a:gd name="connsiteY19" fmla="*/ 314628 h 314628"/>
                <a:gd name="connsiteX20" fmla="*/ 309112 w 332855"/>
                <a:gd name="connsiteY20" fmla="*/ 314628 h 314628"/>
                <a:gd name="connsiteX21" fmla="*/ 314488 w 332855"/>
                <a:gd name="connsiteY21" fmla="*/ 314180 h 314628"/>
                <a:gd name="connsiteX22" fmla="*/ 332855 w 332855"/>
                <a:gd name="connsiteY22" fmla="*/ 312837 h 314628"/>
                <a:gd name="connsiteX23" fmla="*/ 306200 w 332855"/>
                <a:gd name="connsiteY23" fmla="*/ 281934 h 314628"/>
                <a:gd name="connsiteX24" fmla="*/ 264313 w 332855"/>
                <a:gd name="connsiteY24" fmla="*/ 233564 h 314628"/>
                <a:gd name="connsiteX25" fmla="*/ 247962 w 332855"/>
                <a:gd name="connsiteY25" fmla="*/ 235355 h 314628"/>
                <a:gd name="connsiteX26" fmla="*/ 247962 w 332855"/>
                <a:gd name="connsiteY26" fmla="*/ 235355 h 314628"/>
                <a:gd name="connsiteX27" fmla="*/ 247962 w 332855"/>
                <a:gd name="connsiteY27" fmla="*/ 235355 h 314628"/>
                <a:gd name="connsiteX28" fmla="*/ 247962 w 332855"/>
                <a:gd name="connsiteY28" fmla="*/ 235355 h 31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2855" h="314628">
                  <a:moveTo>
                    <a:pt x="264313" y="233564"/>
                  </a:moveTo>
                  <a:cubicBezTo>
                    <a:pt x="259833" y="228413"/>
                    <a:pt x="254682" y="225950"/>
                    <a:pt x="247962" y="225950"/>
                  </a:cubicBezTo>
                  <a:cubicBezTo>
                    <a:pt x="247962" y="225950"/>
                    <a:pt x="247962" y="225950"/>
                    <a:pt x="247962" y="225950"/>
                  </a:cubicBezTo>
                  <a:lnTo>
                    <a:pt x="247962" y="225950"/>
                  </a:lnTo>
                  <a:cubicBezTo>
                    <a:pt x="219514" y="226174"/>
                    <a:pt x="191067" y="226174"/>
                    <a:pt x="162844" y="225950"/>
                  </a:cubicBezTo>
                  <a:cubicBezTo>
                    <a:pt x="152764" y="225950"/>
                    <a:pt x="148060" y="221248"/>
                    <a:pt x="148060" y="211171"/>
                  </a:cubicBezTo>
                  <a:lnTo>
                    <a:pt x="148060" y="134361"/>
                  </a:lnTo>
                  <a:cubicBezTo>
                    <a:pt x="148060" y="132793"/>
                    <a:pt x="148060" y="130778"/>
                    <a:pt x="148285" y="129658"/>
                  </a:cubicBezTo>
                  <a:cubicBezTo>
                    <a:pt x="149628" y="123612"/>
                    <a:pt x="154108" y="120253"/>
                    <a:pt x="160156" y="120029"/>
                  </a:cubicBezTo>
                  <a:cubicBezTo>
                    <a:pt x="165980" y="119805"/>
                    <a:pt x="171804" y="119805"/>
                    <a:pt x="178075" y="120029"/>
                  </a:cubicBezTo>
                  <a:lnTo>
                    <a:pt x="207419" y="120029"/>
                  </a:lnTo>
                  <a:lnTo>
                    <a:pt x="103709" y="0"/>
                  </a:lnTo>
                  <a:lnTo>
                    <a:pt x="0" y="120029"/>
                  </a:lnTo>
                  <a:lnTo>
                    <a:pt x="33151" y="120029"/>
                  </a:lnTo>
                  <a:lnTo>
                    <a:pt x="45023" y="120029"/>
                  </a:lnTo>
                  <a:cubicBezTo>
                    <a:pt x="54879" y="120029"/>
                    <a:pt x="59583" y="124732"/>
                    <a:pt x="59583" y="134809"/>
                  </a:cubicBezTo>
                  <a:lnTo>
                    <a:pt x="59583" y="267378"/>
                  </a:lnTo>
                  <a:cubicBezTo>
                    <a:pt x="59583" y="295594"/>
                    <a:pt x="78398" y="314628"/>
                    <a:pt x="106397" y="314628"/>
                  </a:cubicBezTo>
                  <a:cubicBezTo>
                    <a:pt x="135068" y="314628"/>
                    <a:pt x="163740" y="314628"/>
                    <a:pt x="192411" y="314628"/>
                  </a:cubicBezTo>
                  <a:cubicBezTo>
                    <a:pt x="220858" y="314628"/>
                    <a:pt x="249305" y="314628"/>
                    <a:pt x="277977" y="314628"/>
                  </a:cubicBezTo>
                  <a:lnTo>
                    <a:pt x="309112" y="314628"/>
                  </a:lnTo>
                  <a:cubicBezTo>
                    <a:pt x="310232" y="314628"/>
                    <a:pt x="311352" y="314628"/>
                    <a:pt x="314488" y="314180"/>
                  </a:cubicBezTo>
                  <a:lnTo>
                    <a:pt x="332855" y="312837"/>
                  </a:lnTo>
                  <a:lnTo>
                    <a:pt x="306200" y="281934"/>
                  </a:lnTo>
                  <a:cubicBezTo>
                    <a:pt x="291864" y="265811"/>
                    <a:pt x="277977" y="249687"/>
                    <a:pt x="264313" y="233564"/>
                  </a:cubicBezTo>
                  <a:close/>
                  <a:moveTo>
                    <a:pt x="247962" y="235355"/>
                  </a:moveTo>
                  <a:lnTo>
                    <a:pt x="247962" y="235355"/>
                  </a:lnTo>
                  <a:lnTo>
                    <a:pt x="247962" y="235355"/>
                  </a:lnTo>
                  <a:lnTo>
                    <a:pt x="247962" y="235355"/>
                  </a:lnTo>
                  <a:close/>
                </a:path>
              </a:pathLst>
            </a:custGeom>
            <a:grpFill/>
            <a:ln w="2240" cap="flat">
              <a:noFill/>
              <a:prstDash val="solid"/>
              <a:miter/>
            </a:ln>
          </p:spPr>
          <p:txBody>
            <a:bodyPr rtlCol="0" anchor="ctr"/>
            <a:lstStyle/>
            <a:p>
              <a:endParaRPr lang="ru-RU"/>
            </a:p>
          </p:txBody>
        </p:sp>
      </p:grpSp>
      <p:sp>
        <p:nvSpPr>
          <p:cNvPr id="718" name="Полилиния 717">
            <a:extLst>
              <a:ext uri="{FF2B5EF4-FFF2-40B4-BE49-F238E27FC236}">
                <a16:creationId xmlns:a16="http://schemas.microsoft.com/office/drawing/2014/main" id="{340EE190-DBAC-3CD2-BA20-417BA6B94002}"/>
              </a:ext>
            </a:extLst>
          </p:cNvPr>
          <p:cNvSpPr/>
          <p:nvPr/>
        </p:nvSpPr>
        <p:spPr>
          <a:xfrm>
            <a:off x="895996" y="5706149"/>
            <a:ext cx="335257" cy="335383"/>
          </a:xfrm>
          <a:custGeom>
            <a:avLst/>
            <a:gdLst>
              <a:gd name="connsiteX0" fmla="*/ 396694 w 398368"/>
              <a:gd name="connsiteY0" fmla="*/ 172120 h 398518"/>
              <a:gd name="connsiteX1" fmla="*/ 348087 w 398368"/>
              <a:gd name="connsiteY1" fmla="*/ 66199 h 398518"/>
              <a:gd name="connsiteX2" fmla="*/ 148508 w 398368"/>
              <a:gd name="connsiteY2" fmla="*/ 6856 h 398518"/>
              <a:gd name="connsiteX3" fmla="*/ 70782 w 398368"/>
              <a:gd name="connsiteY3" fmla="*/ 46941 h 398518"/>
              <a:gd name="connsiteX4" fmla="*/ 30239 w 398368"/>
              <a:gd name="connsiteY4" fmla="*/ 93519 h 398518"/>
              <a:gd name="connsiteX5" fmla="*/ 26431 w 398368"/>
              <a:gd name="connsiteY5" fmla="*/ 97550 h 398518"/>
              <a:gd name="connsiteX6" fmla="*/ 21056 w 398368"/>
              <a:gd name="connsiteY6" fmla="*/ 94863 h 398518"/>
              <a:gd name="connsiteX7" fmla="*/ 0 w 398368"/>
              <a:gd name="connsiteY7" fmla="*/ 79635 h 398518"/>
              <a:gd name="connsiteX8" fmla="*/ 0 w 398368"/>
              <a:gd name="connsiteY8" fmla="*/ 192722 h 398518"/>
              <a:gd name="connsiteX9" fmla="*/ 90942 w 398368"/>
              <a:gd name="connsiteY9" fmla="*/ 147264 h 398518"/>
              <a:gd name="connsiteX10" fmla="*/ 74142 w 398368"/>
              <a:gd name="connsiteY10" fmla="*/ 134499 h 398518"/>
              <a:gd name="connsiteX11" fmla="*/ 65183 w 398368"/>
              <a:gd name="connsiteY11" fmla="*/ 127781 h 398518"/>
              <a:gd name="connsiteX12" fmla="*/ 64287 w 398368"/>
              <a:gd name="connsiteY12" fmla="*/ 122631 h 398518"/>
              <a:gd name="connsiteX13" fmla="*/ 75934 w 398368"/>
              <a:gd name="connsiteY13" fmla="*/ 104940 h 398518"/>
              <a:gd name="connsiteX14" fmla="*/ 191291 w 398368"/>
              <a:gd name="connsiteY14" fmla="*/ 43806 h 398518"/>
              <a:gd name="connsiteX15" fmla="*/ 276409 w 398368"/>
              <a:gd name="connsiteY15" fmla="*/ 63736 h 398518"/>
              <a:gd name="connsiteX16" fmla="*/ 353911 w 398368"/>
              <a:gd name="connsiteY16" fmla="*/ 212876 h 398518"/>
              <a:gd name="connsiteX17" fmla="*/ 318967 w 398368"/>
              <a:gd name="connsiteY17" fmla="*/ 298196 h 398518"/>
              <a:gd name="connsiteX18" fmla="*/ 154556 w 398368"/>
              <a:gd name="connsiteY18" fmla="*/ 348133 h 398518"/>
              <a:gd name="connsiteX19" fmla="*/ 73918 w 398368"/>
              <a:gd name="connsiteY19" fmla="*/ 291478 h 398518"/>
              <a:gd name="connsiteX20" fmla="*/ 60255 w 398368"/>
              <a:gd name="connsiteY20" fmla="*/ 268412 h 398518"/>
              <a:gd name="connsiteX21" fmla="*/ 55327 w 398368"/>
              <a:gd name="connsiteY21" fmla="*/ 259455 h 398518"/>
              <a:gd name="connsiteX22" fmla="*/ 26431 w 398368"/>
              <a:gd name="connsiteY22" fmla="*/ 248930 h 398518"/>
              <a:gd name="connsiteX23" fmla="*/ 15904 w 398368"/>
              <a:gd name="connsiteY23" fmla="*/ 278265 h 398518"/>
              <a:gd name="connsiteX24" fmla="*/ 81310 w 398368"/>
              <a:gd name="connsiteY24" fmla="*/ 360001 h 398518"/>
              <a:gd name="connsiteX25" fmla="*/ 198459 w 398368"/>
              <a:gd name="connsiteY25" fmla="*/ 398518 h 398518"/>
              <a:gd name="connsiteX26" fmla="*/ 232282 w 398368"/>
              <a:gd name="connsiteY26" fmla="*/ 395831 h 398518"/>
              <a:gd name="connsiteX27" fmla="*/ 338007 w 398368"/>
              <a:gd name="connsiteY27" fmla="*/ 342087 h 398518"/>
              <a:gd name="connsiteX28" fmla="*/ 396694 w 398368"/>
              <a:gd name="connsiteY28" fmla="*/ 172120 h 39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8368" h="398518">
                <a:moveTo>
                  <a:pt x="396694" y="172120"/>
                </a:moveTo>
                <a:cubicBezTo>
                  <a:pt x="391766" y="131140"/>
                  <a:pt x="375414" y="95311"/>
                  <a:pt x="348087" y="66199"/>
                </a:cubicBezTo>
                <a:cubicBezTo>
                  <a:pt x="293657" y="7976"/>
                  <a:pt x="226458" y="-11954"/>
                  <a:pt x="148508" y="6856"/>
                </a:cubicBezTo>
                <a:cubicBezTo>
                  <a:pt x="120733" y="13574"/>
                  <a:pt x="94750" y="27011"/>
                  <a:pt x="70782" y="46941"/>
                </a:cubicBezTo>
                <a:cubicBezTo>
                  <a:pt x="55551" y="59705"/>
                  <a:pt x="42111" y="74933"/>
                  <a:pt x="30239" y="93519"/>
                </a:cubicBezTo>
                <a:cubicBezTo>
                  <a:pt x="28223" y="96654"/>
                  <a:pt x="26879" y="97550"/>
                  <a:pt x="26431" y="97550"/>
                </a:cubicBezTo>
                <a:cubicBezTo>
                  <a:pt x="25984" y="97550"/>
                  <a:pt x="24416" y="97326"/>
                  <a:pt x="21056" y="94863"/>
                </a:cubicBezTo>
                <a:lnTo>
                  <a:pt x="0" y="79635"/>
                </a:lnTo>
                <a:lnTo>
                  <a:pt x="0" y="192722"/>
                </a:lnTo>
                <a:lnTo>
                  <a:pt x="90942" y="147264"/>
                </a:lnTo>
                <a:lnTo>
                  <a:pt x="74142" y="134499"/>
                </a:lnTo>
                <a:cubicBezTo>
                  <a:pt x="71007" y="132260"/>
                  <a:pt x="68095" y="130021"/>
                  <a:pt x="65183" y="127781"/>
                </a:cubicBezTo>
                <a:cubicBezTo>
                  <a:pt x="63390" y="126438"/>
                  <a:pt x="62943" y="124646"/>
                  <a:pt x="64287" y="122631"/>
                </a:cubicBezTo>
                <a:cubicBezTo>
                  <a:pt x="67870" y="116584"/>
                  <a:pt x="71678" y="110538"/>
                  <a:pt x="75934" y="104940"/>
                </a:cubicBezTo>
                <a:cubicBezTo>
                  <a:pt x="104606" y="67543"/>
                  <a:pt x="143580" y="46941"/>
                  <a:pt x="191291" y="43806"/>
                </a:cubicBezTo>
                <a:cubicBezTo>
                  <a:pt x="222426" y="41790"/>
                  <a:pt x="251098" y="48508"/>
                  <a:pt x="276409" y="63736"/>
                </a:cubicBezTo>
                <a:cubicBezTo>
                  <a:pt x="332407" y="97550"/>
                  <a:pt x="358391" y="147711"/>
                  <a:pt x="353911" y="212876"/>
                </a:cubicBezTo>
                <a:cubicBezTo>
                  <a:pt x="351895" y="243555"/>
                  <a:pt x="340024" y="272219"/>
                  <a:pt x="318967" y="298196"/>
                </a:cubicBezTo>
                <a:cubicBezTo>
                  <a:pt x="279768" y="346342"/>
                  <a:pt x="215259" y="366048"/>
                  <a:pt x="154556" y="348133"/>
                </a:cubicBezTo>
                <a:cubicBezTo>
                  <a:pt x="120733" y="338056"/>
                  <a:pt x="93630" y="319021"/>
                  <a:pt x="73918" y="291478"/>
                </a:cubicBezTo>
                <a:cubicBezTo>
                  <a:pt x="68767" y="284311"/>
                  <a:pt x="64735" y="276698"/>
                  <a:pt x="60255" y="268412"/>
                </a:cubicBezTo>
                <a:lnTo>
                  <a:pt x="55327" y="259455"/>
                </a:lnTo>
                <a:cubicBezTo>
                  <a:pt x="49055" y="248258"/>
                  <a:pt x="37183" y="244003"/>
                  <a:pt x="26431" y="248930"/>
                </a:cubicBezTo>
                <a:cubicBezTo>
                  <a:pt x="15456" y="254080"/>
                  <a:pt x="10976" y="266621"/>
                  <a:pt x="15904" y="278265"/>
                </a:cubicBezTo>
                <a:cubicBezTo>
                  <a:pt x="30463" y="311856"/>
                  <a:pt x="52415" y="339400"/>
                  <a:pt x="81310" y="360001"/>
                </a:cubicBezTo>
                <a:cubicBezTo>
                  <a:pt x="116925" y="385530"/>
                  <a:pt x="156348" y="398518"/>
                  <a:pt x="198459" y="398518"/>
                </a:cubicBezTo>
                <a:cubicBezTo>
                  <a:pt x="209435" y="398518"/>
                  <a:pt x="220858" y="397623"/>
                  <a:pt x="232282" y="395831"/>
                </a:cubicBezTo>
                <a:cubicBezTo>
                  <a:pt x="273497" y="389337"/>
                  <a:pt x="309112" y="371422"/>
                  <a:pt x="338007" y="342087"/>
                </a:cubicBezTo>
                <a:cubicBezTo>
                  <a:pt x="384823" y="294613"/>
                  <a:pt x="404534" y="237509"/>
                  <a:pt x="396694" y="172120"/>
                </a:cubicBezTo>
                <a:close/>
              </a:path>
            </a:pathLst>
          </a:custGeom>
          <a:solidFill>
            <a:schemeClr val="bg2"/>
          </a:solidFill>
          <a:ln w="2240" cap="flat">
            <a:noFill/>
            <a:prstDash val="solid"/>
            <a:miter/>
          </a:ln>
        </p:spPr>
        <p:txBody>
          <a:bodyPr rtlCol="0" anchor="ctr"/>
          <a:lstStyle/>
          <a:p>
            <a:endParaRPr lang="ru-RU"/>
          </a:p>
        </p:txBody>
      </p:sp>
      <p:grpSp>
        <p:nvGrpSpPr>
          <p:cNvPr id="719" name="Рисунок 2">
            <a:extLst>
              <a:ext uri="{FF2B5EF4-FFF2-40B4-BE49-F238E27FC236}">
                <a16:creationId xmlns:a16="http://schemas.microsoft.com/office/drawing/2014/main" id="{43585CF8-8667-9B82-93D3-FE318BCE0247}"/>
              </a:ext>
            </a:extLst>
          </p:cNvPr>
          <p:cNvGrpSpPr/>
          <p:nvPr/>
        </p:nvGrpSpPr>
        <p:grpSpPr>
          <a:xfrm>
            <a:off x="2501190" y="5740867"/>
            <a:ext cx="359275" cy="265351"/>
            <a:chOff x="9389833" y="2162425"/>
            <a:chExt cx="488755" cy="360982"/>
          </a:xfrm>
          <a:solidFill>
            <a:schemeClr val="bg1"/>
          </a:solidFill>
        </p:grpSpPr>
        <p:sp>
          <p:nvSpPr>
            <p:cNvPr id="720" name="Полилиния 719">
              <a:extLst>
                <a:ext uri="{FF2B5EF4-FFF2-40B4-BE49-F238E27FC236}">
                  <a16:creationId xmlns:a16="http://schemas.microsoft.com/office/drawing/2014/main" id="{B3662E76-50B4-FF51-3D0C-3A9F9D6FB579}"/>
                </a:ext>
              </a:extLst>
            </p:cNvPr>
            <p:cNvSpPr/>
            <p:nvPr/>
          </p:nvSpPr>
          <p:spPr>
            <a:xfrm>
              <a:off x="9546405" y="2162425"/>
              <a:ext cx="332183" cy="314404"/>
            </a:xfrm>
            <a:custGeom>
              <a:avLst/>
              <a:gdLst>
                <a:gd name="connsiteX0" fmla="*/ 287161 w 332183"/>
                <a:gd name="connsiteY0" fmla="*/ 194823 h 314404"/>
                <a:gd name="connsiteX1" fmla="*/ 272601 w 332183"/>
                <a:gd name="connsiteY1" fmla="*/ 180044 h 314404"/>
                <a:gd name="connsiteX2" fmla="*/ 272601 w 332183"/>
                <a:gd name="connsiteY2" fmla="*/ 46802 h 314404"/>
                <a:gd name="connsiteX3" fmla="*/ 225787 w 332183"/>
                <a:gd name="connsiteY3" fmla="*/ 0 h 314404"/>
                <a:gd name="connsiteX4" fmla="*/ 63838 w 332183"/>
                <a:gd name="connsiteY4" fmla="*/ 0 h 314404"/>
                <a:gd name="connsiteX5" fmla="*/ 23295 w 332183"/>
                <a:gd name="connsiteY5" fmla="*/ 0 h 314404"/>
                <a:gd name="connsiteX6" fmla="*/ 17920 w 332183"/>
                <a:gd name="connsiteY6" fmla="*/ 448 h 314404"/>
                <a:gd name="connsiteX7" fmla="*/ 0 w 332183"/>
                <a:gd name="connsiteY7" fmla="*/ 1791 h 314404"/>
                <a:gd name="connsiteX8" fmla="*/ 30688 w 332183"/>
                <a:gd name="connsiteY8" fmla="*/ 38293 h 314404"/>
                <a:gd name="connsiteX9" fmla="*/ 67647 w 332183"/>
                <a:gd name="connsiteY9" fmla="*/ 81512 h 314404"/>
                <a:gd name="connsiteX10" fmla="*/ 83550 w 332183"/>
                <a:gd name="connsiteY10" fmla="*/ 88902 h 314404"/>
                <a:gd name="connsiteX11" fmla="*/ 83774 w 332183"/>
                <a:gd name="connsiteY11" fmla="*/ 88902 h 314404"/>
                <a:gd name="connsiteX12" fmla="*/ 169564 w 332183"/>
                <a:gd name="connsiteY12" fmla="*/ 88902 h 314404"/>
                <a:gd name="connsiteX13" fmla="*/ 184124 w 332183"/>
                <a:gd name="connsiteY13" fmla="*/ 103458 h 314404"/>
                <a:gd name="connsiteX14" fmla="*/ 184124 w 332183"/>
                <a:gd name="connsiteY14" fmla="*/ 117790 h 314404"/>
                <a:gd name="connsiteX15" fmla="*/ 184124 w 332183"/>
                <a:gd name="connsiteY15" fmla="*/ 182507 h 314404"/>
                <a:gd name="connsiteX16" fmla="*/ 172028 w 332183"/>
                <a:gd name="connsiteY16" fmla="*/ 194599 h 314404"/>
                <a:gd name="connsiteX17" fmla="*/ 158140 w 332183"/>
                <a:gd name="connsiteY17" fmla="*/ 194599 h 314404"/>
                <a:gd name="connsiteX18" fmla="*/ 149629 w 332183"/>
                <a:gd name="connsiteY18" fmla="*/ 194599 h 314404"/>
                <a:gd name="connsiteX19" fmla="*/ 144476 w 332183"/>
                <a:gd name="connsiteY19" fmla="*/ 195047 h 314404"/>
                <a:gd name="connsiteX20" fmla="*/ 126781 w 332183"/>
                <a:gd name="connsiteY20" fmla="*/ 196839 h 314404"/>
                <a:gd name="connsiteX21" fmla="*/ 228474 w 332183"/>
                <a:gd name="connsiteY21" fmla="*/ 314404 h 314404"/>
                <a:gd name="connsiteX22" fmla="*/ 332184 w 332183"/>
                <a:gd name="connsiteY22" fmla="*/ 194375 h 314404"/>
                <a:gd name="connsiteX23" fmla="*/ 287161 w 332183"/>
                <a:gd name="connsiteY23" fmla="*/ 194823 h 3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2183" h="314404">
                  <a:moveTo>
                    <a:pt x="287161" y="194823"/>
                  </a:moveTo>
                  <a:cubicBezTo>
                    <a:pt x="277529" y="194823"/>
                    <a:pt x="272601" y="189896"/>
                    <a:pt x="272601" y="180044"/>
                  </a:cubicBezTo>
                  <a:lnTo>
                    <a:pt x="272601" y="46802"/>
                  </a:lnTo>
                  <a:cubicBezTo>
                    <a:pt x="272601" y="18810"/>
                    <a:pt x="253786" y="0"/>
                    <a:pt x="225787" y="0"/>
                  </a:cubicBezTo>
                  <a:lnTo>
                    <a:pt x="63838" y="0"/>
                  </a:lnTo>
                  <a:lnTo>
                    <a:pt x="23295" y="0"/>
                  </a:lnTo>
                  <a:cubicBezTo>
                    <a:pt x="22175" y="0"/>
                    <a:pt x="21055" y="0"/>
                    <a:pt x="17920" y="448"/>
                  </a:cubicBezTo>
                  <a:lnTo>
                    <a:pt x="0" y="1791"/>
                  </a:lnTo>
                  <a:lnTo>
                    <a:pt x="30688" y="38293"/>
                  </a:lnTo>
                  <a:cubicBezTo>
                    <a:pt x="43007" y="52625"/>
                    <a:pt x="55327" y="66956"/>
                    <a:pt x="67647" y="81512"/>
                  </a:cubicBezTo>
                  <a:cubicBezTo>
                    <a:pt x="71902" y="86439"/>
                    <a:pt x="77054" y="88902"/>
                    <a:pt x="83550" y="88902"/>
                  </a:cubicBezTo>
                  <a:cubicBezTo>
                    <a:pt x="83550" y="88902"/>
                    <a:pt x="83550" y="88902"/>
                    <a:pt x="83774" y="88902"/>
                  </a:cubicBezTo>
                  <a:cubicBezTo>
                    <a:pt x="112445" y="88678"/>
                    <a:pt x="140892" y="88678"/>
                    <a:pt x="169564" y="88902"/>
                  </a:cubicBezTo>
                  <a:cubicBezTo>
                    <a:pt x="179420" y="88902"/>
                    <a:pt x="184124" y="93605"/>
                    <a:pt x="184124" y="103458"/>
                  </a:cubicBezTo>
                  <a:lnTo>
                    <a:pt x="184124" y="117790"/>
                  </a:lnTo>
                  <a:cubicBezTo>
                    <a:pt x="184124" y="139511"/>
                    <a:pt x="184124" y="161009"/>
                    <a:pt x="184124" y="182507"/>
                  </a:cubicBezTo>
                  <a:cubicBezTo>
                    <a:pt x="184124" y="189225"/>
                    <a:pt x="178971" y="194375"/>
                    <a:pt x="172028" y="194599"/>
                  </a:cubicBezTo>
                  <a:cubicBezTo>
                    <a:pt x="167548" y="194599"/>
                    <a:pt x="162844" y="194823"/>
                    <a:pt x="158140" y="194599"/>
                  </a:cubicBezTo>
                  <a:lnTo>
                    <a:pt x="149629" y="194599"/>
                  </a:lnTo>
                  <a:cubicBezTo>
                    <a:pt x="148509" y="194599"/>
                    <a:pt x="147389" y="194823"/>
                    <a:pt x="144476" y="195047"/>
                  </a:cubicBezTo>
                  <a:lnTo>
                    <a:pt x="126781" y="196839"/>
                  </a:lnTo>
                  <a:lnTo>
                    <a:pt x="228474" y="314404"/>
                  </a:lnTo>
                  <a:lnTo>
                    <a:pt x="332184" y="194375"/>
                  </a:lnTo>
                  <a:lnTo>
                    <a:pt x="287161" y="194823"/>
                  </a:lnTo>
                  <a:close/>
                </a:path>
              </a:pathLst>
            </a:custGeom>
            <a:grpFill/>
            <a:ln w="2240" cap="flat">
              <a:noFill/>
              <a:prstDash val="solid"/>
              <a:miter/>
            </a:ln>
          </p:spPr>
          <p:txBody>
            <a:bodyPr rtlCol="0" anchor="ctr"/>
            <a:lstStyle/>
            <a:p>
              <a:endParaRPr lang="ru-RU"/>
            </a:p>
          </p:txBody>
        </p:sp>
        <p:sp>
          <p:nvSpPr>
            <p:cNvPr id="721" name="Полилиния 720">
              <a:extLst>
                <a:ext uri="{FF2B5EF4-FFF2-40B4-BE49-F238E27FC236}">
                  <a16:creationId xmlns:a16="http://schemas.microsoft.com/office/drawing/2014/main" id="{D03F3F40-427D-9C62-362A-074304E4C338}"/>
                </a:ext>
              </a:extLst>
            </p:cNvPr>
            <p:cNvSpPr/>
            <p:nvPr/>
          </p:nvSpPr>
          <p:spPr>
            <a:xfrm>
              <a:off x="9389833" y="2208779"/>
              <a:ext cx="332855" cy="314628"/>
            </a:xfrm>
            <a:custGeom>
              <a:avLst/>
              <a:gdLst>
                <a:gd name="connsiteX0" fmla="*/ 264313 w 332855"/>
                <a:gd name="connsiteY0" fmla="*/ 233564 h 314628"/>
                <a:gd name="connsiteX1" fmla="*/ 247962 w 332855"/>
                <a:gd name="connsiteY1" fmla="*/ 225950 h 314628"/>
                <a:gd name="connsiteX2" fmla="*/ 247962 w 332855"/>
                <a:gd name="connsiteY2" fmla="*/ 225950 h 314628"/>
                <a:gd name="connsiteX3" fmla="*/ 247962 w 332855"/>
                <a:gd name="connsiteY3" fmla="*/ 225950 h 314628"/>
                <a:gd name="connsiteX4" fmla="*/ 162844 w 332855"/>
                <a:gd name="connsiteY4" fmla="*/ 225950 h 314628"/>
                <a:gd name="connsiteX5" fmla="*/ 148060 w 332855"/>
                <a:gd name="connsiteY5" fmla="*/ 211171 h 314628"/>
                <a:gd name="connsiteX6" fmla="*/ 148060 w 332855"/>
                <a:gd name="connsiteY6" fmla="*/ 134361 h 314628"/>
                <a:gd name="connsiteX7" fmla="*/ 148285 w 332855"/>
                <a:gd name="connsiteY7" fmla="*/ 129658 h 314628"/>
                <a:gd name="connsiteX8" fmla="*/ 160156 w 332855"/>
                <a:gd name="connsiteY8" fmla="*/ 120029 h 314628"/>
                <a:gd name="connsiteX9" fmla="*/ 178075 w 332855"/>
                <a:gd name="connsiteY9" fmla="*/ 120029 h 314628"/>
                <a:gd name="connsiteX10" fmla="*/ 207419 w 332855"/>
                <a:gd name="connsiteY10" fmla="*/ 120029 h 314628"/>
                <a:gd name="connsiteX11" fmla="*/ 103709 w 332855"/>
                <a:gd name="connsiteY11" fmla="*/ 0 h 314628"/>
                <a:gd name="connsiteX12" fmla="*/ 0 w 332855"/>
                <a:gd name="connsiteY12" fmla="*/ 120029 h 314628"/>
                <a:gd name="connsiteX13" fmla="*/ 33151 w 332855"/>
                <a:gd name="connsiteY13" fmla="*/ 120029 h 314628"/>
                <a:gd name="connsiteX14" fmla="*/ 45023 w 332855"/>
                <a:gd name="connsiteY14" fmla="*/ 120029 h 314628"/>
                <a:gd name="connsiteX15" fmla="*/ 59583 w 332855"/>
                <a:gd name="connsiteY15" fmla="*/ 134809 h 314628"/>
                <a:gd name="connsiteX16" fmla="*/ 59583 w 332855"/>
                <a:gd name="connsiteY16" fmla="*/ 267378 h 314628"/>
                <a:gd name="connsiteX17" fmla="*/ 106397 w 332855"/>
                <a:gd name="connsiteY17" fmla="*/ 314628 h 314628"/>
                <a:gd name="connsiteX18" fmla="*/ 192411 w 332855"/>
                <a:gd name="connsiteY18" fmla="*/ 314628 h 314628"/>
                <a:gd name="connsiteX19" fmla="*/ 277977 w 332855"/>
                <a:gd name="connsiteY19" fmla="*/ 314628 h 314628"/>
                <a:gd name="connsiteX20" fmla="*/ 309112 w 332855"/>
                <a:gd name="connsiteY20" fmla="*/ 314628 h 314628"/>
                <a:gd name="connsiteX21" fmla="*/ 314488 w 332855"/>
                <a:gd name="connsiteY21" fmla="*/ 314180 h 314628"/>
                <a:gd name="connsiteX22" fmla="*/ 332855 w 332855"/>
                <a:gd name="connsiteY22" fmla="*/ 312837 h 314628"/>
                <a:gd name="connsiteX23" fmla="*/ 306200 w 332855"/>
                <a:gd name="connsiteY23" fmla="*/ 281934 h 314628"/>
                <a:gd name="connsiteX24" fmla="*/ 264313 w 332855"/>
                <a:gd name="connsiteY24" fmla="*/ 233564 h 314628"/>
                <a:gd name="connsiteX25" fmla="*/ 247962 w 332855"/>
                <a:gd name="connsiteY25" fmla="*/ 235355 h 314628"/>
                <a:gd name="connsiteX26" fmla="*/ 247962 w 332855"/>
                <a:gd name="connsiteY26" fmla="*/ 235355 h 314628"/>
                <a:gd name="connsiteX27" fmla="*/ 247962 w 332855"/>
                <a:gd name="connsiteY27" fmla="*/ 235355 h 314628"/>
                <a:gd name="connsiteX28" fmla="*/ 247962 w 332855"/>
                <a:gd name="connsiteY28" fmla="*/ 235355 h 31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2855" h="314628">
                  <a:moveTo>
                    <a:pt x="264313" y="233564"/>
                  </a:moveTo>
                  <a:cubicBezTo>
                    <a:pt x="259833" y="228413"/>
                    <a:pt x="254682" y="225950"/>
                    <a:pt x="247962" y="225950"/>
                  </a:cubicBezTo>
                  <a:cubicBezTo>
                    <a:pt x="247962" y="225950"/>
                    <a:pt x="247962" y="225950"/>
                    <a:pt x="247962" y="225950"/>
                  </a:cubicBezTo>
                  <a:lnTo>
                    <a:pt x="247962" y="225950"/>
                  </a:lnTo>
                  <a:cubicBezTo>
                    <a:pt x="219514" y="226174"/>
                    <a:pt x="191067" y="226174"/>
                    <a:pt x="162844" y="225950"/>
                  </a:cubicBezTo>
                  <a:cubicBezTo>
                    <a:pt x="152764" y="225950"/>
                    <a:pt x="148060" y="221248"/>
                    <a:pt x="148060" y="211171"/>
                  </a:cubicBezTo>
                  <a:lnTo>
                    <a:pt x="148060" y="134361"/>
                  </a:lnTo>
                  <a:cubicBezTo>
                    <a:pt x="148060" y="132793"/>
                    <a:pt x="148060" y="130778"/>
                    <a:pt x="148285" y="129658"/>
                  </a:cubicBezTo>
                  <a:cubicBezTo>
                    <a:pt x="149628" y="123612"/>
                    <a:pt x="154108" y="120253"/>
                    <a:pt x="160156" y="120029"/>
                  </a:cubicBezTo>
                  <a:cubicBezTo>
                    <a:pt x="165980" y="119805"/>
                    <a:pt x="171804" y="119805"/>
                    <a:pt x="178075" y="120029"/>
                  </a:cubicBezTo>
                  <a:lnTo>
                    <a:pt x="207419" y="120029"/>
                  </a:lnTo>
                  <a:lnTo>
                    <a:pt x="103709" y="0"/>
                  </a:lnTo>
                  <a:lnTo>
                    <a:pt x="0" y="120029"/>
                  </a:lnTo>
                  <a:lnTo>
                    <a:pt x="33151" y="120029"/>
                  </a:lnTo>
                  <a:lnTo>
                    <a:pt x="45023" y="120029"/>
                  </a:lnTo>
                  <a:cubicBezTo>
                    <a:pt x="54879" y="120029"/>
                    <a:pt x="59583" y="124732"/>
                    <a:pt x="59583" y="134809"/>
                  </a:cubicBezTo>
                  <a:lnTo>
                    <a:pt x="59583" y="267378"/>
                  </a:lnTo>
                  <a:cubicBezTo>
                    <a:pt x="59583" y="295594"/>
                    <a:pt x="78398" y="314628"/>
                    <a:pt x="106397" y="314628"/>
                  </a:cubicBezTo>
                  <a:cubicBezTo>
                    <a:pt x="135068" y="314628"/>
                    <a:pt x="163740" y="314628"/>
                    <a:pt x="192411" y="314628"/>
                  </a:cubicBezTo>
                  <a:cubicBezTo>
                    <a:pt x="220858" y="314628"/>
                    <a:pt x="249305" y="314628"/>
                    <a:pt x="277977" y="314628"/>
                  </a:cubicBezTo>
                  <a:lnTo>
                    <a:pt x="309112" y="314628"/>
                  </a:lnTo>
                  <a:cubicBezTo>
                    <a:pt x="310232" y="314628"/>
                    <a:pt x="311352" y="314628"/>
                    <a:pt x="314488" y="314180"/>
                  </a:cubicBezTo>
                  <a:lnTo>
                    <a:pt x="332855" y="312837"/>
                  </a:lnTo>
                  <a:lnTo>
                    <a:pt x="306200" y="281934"/>
                  </a:lnTo>
                  <a:cubicBezTo>
                    <a:pt x="291864" y="265811"/>
                    <a:pt x="277977" y="249687"/>
                    <a:pt x="264313" y="233564"/>
                  </a:cubicBezTo>
                  <a:close/>
                  <a:moveTo>
                    <a:pt x="247962" y="235355"/>
                  </a:moveTo>
                  <a:lnTo>
                    <a:pt x="247962" y="235355"/>
                  </a:lnTo>
                  <a:lnTo>
                    <a:pt x="247962" y="235355"/>
                  </a:lnTo>
                  <a:lnTo>
                    <a:pt x="247962" y="235355"/>
                  </a:lnTo>
                  <a:close/>
                </a:path>
              </a:pathLst>
            </a:custGeom>
            <a:grpFill/>
            <a:ln w="2240" cap="flat">
              <a:noFill/>
              <a:prstDash val="solid"/>
              <a:miter/>
            </a:ln>
          </p:spPr>
          <p:txBody>
            <a:bodyPr rtlCol="0" anchor="ctr"/>
            <a:lstStyle/>
            <a:p>
              <a:endParaRPr lang="ru-RU"/>
            </a:p>
          </p:txBody>
        </p:sp>
      </p:grpSp>
      <p:sp>
        <p:nvSpPr>
          <p:cNvPr id="722" name="Полилиния 721">
            <a:extLst>
              <a:ext uri="{FF2B5EF4-FFF2-40B4-BE49-F238E27FC236}">
                <a16:creationId xmlns:a16="http://schemas.microsoft.com/office/drawing/2014/main" id="{190D3655-1740-84E5-67C5-0CB330EA1A83}"/>
              </a:ext>
            </a:extLst>
          </p:cNvPr>
          <p:cNvSpPr/>
          <p:nvPr/>
        </p:nvSpPr>
        <p:spPr>
          <a:xfrm>
            <a:off x="2961397" y="5705851"/>
            <a:ext cx="335257" cy="335383"/>
          </a:xfrm>
          <a:custGeom>
            <a:avLst/>
            <a:gdLst>
              <a:gd name="connsiteX0" fmla="*/ 396694 w 398368"/>
              <a:gd name="connsiteY0" fmla="*/ 172120 h 398518"/>
              <a:gd name="connsiteX1" fmla="*/ 348087 w 398368"/>
              <a:gd name="connsiteY1" fmla="*/ 66199 h 398518"/>
              <a:gd name="connsiteX2" fmla="*/ 148508 w 398368"/>
              <a:gd name="connsiteY2" fmla="*/ 6856 h 398518"/>
              <a:gd name="connsiteX3" fmla="*/ 70782 w 398368"/>
              <a:gd name="connsiteY3" fmla="*/ 46941 h 398518"/>
              <a:gd name="connsiteX4" fmla="*/ 30239 w 398368"/>
              <a:gd name="connsiteY4" fmla="*/ 93519 h 398518"/>
              <a:gd name="connsiteX5" fmla="*/ 26431 w 398368"/>
              <a:gd name="connsiteY5" fmla="*/ 97550 h 398518"/>
              <a:gd name="connsiteX6" fmla="*/ 21056 w 398368"/>
              <a:gd name="connsiteY6" fmla="*/ 94863 h 398518"/>
              <a:gd name="connsiteX7" fmla="*/ 0 w 398368"/>
              <a:gd name="connsiteY7" fmla="*/ 79635 h 398518"/>
              <a:gd name="connsiteX8" fmla="*/ 0 w 398368"/>
              <a:gd name="connsiteY8" fmla="*/ 192722 h 398518"/>
              <a:gd name="connsiteX9" fmla="*/ 90942 w 398368"/>
              <a:gd name="connsiteY9" fmla="*/ 147264 h 398518"/>
              <a:gd name="connsiteX10" fmla="*/ 74142 w 398368"/>
              <a:gd name="connsiteY10" fmla="*/ 134499 h 398518"/>
              <a:gd name="connsiteX11" fmla="*/ 65183 w 398368"/>
              <a:gd name="connsiteY11" fmla="*/ 127781 h 398518"/>
              <a:gd name="connsiteX12" fmla="*/ 64287 w 398368"/>
              <a:gd name="connsiteY12" fmla="*/ 122631 h 398518"/>
              <a:gd name="connsiteX13" fmla="*/ 75934 w 398368"/>
              <a:gd name="connsiteY13" fmla="*/ 104940 h 398518"/>
              <a:gd name="connsiteX14" fmla="*/ 191291 w 398368"/>
              <a:gd name="connsiteY14" fmla="*/ 43806 h 398518"/>
              <a:gd name="connsiteX15" fmla="*/ 276409 w 398368"/>
              <a:gd name="connsiteY15" fmla="*/ 63736 h 398518"/>
              <a:gd name="connsiteX16" fmla="*/ 353911 w 398368"/>
              <a:gd name="connsiteY16" fmla="*/ 212876 h 398518"/>
              <a:gd name="connsiteX17" fmla="*/ 318967 w 398368"/>
              <a:gd name="connsiteY17" fmla="*/ 298196 h 398518"/>
              <a:gd name="connsiteX18" fmla="*/ 154556 w 398368"/>
              <a:gd name="connsiteY18" fmla="*/ 348133 h 398518"/>
              <a:gd name="connsiteX19" fmla="*/ 73918 w 398368"/>
              <a:gd name="connsiteY19" fmla="*/ 291478 h 398518"/>
              <a:gd name="connsiteX20" fmla="*/ 60255 w 398368"/>
              <a:gd name="connsiteY20" fmla="*/ 268412 h 398518"/>
              <a:gd name="connsiteX21" fmla="*/ 55327 w 398368"/>
              <a:gd name="connsiteY21" fmla="*/ 259455 h 398518"/>
              <a:gd name="connsiteX22" fmla="*/ 26431 w 398368"/>
              <a:gd name="connsiteY22" fmla="*/ 248930 h 398518"/>
              <a:gd name="connsiteX23" fmla="*/ 15904 w 398368"/>
              <a:gd name="connsiteY23" fmla="*/ 278265 h 398518"/>
              <a:gd name="connsiteX24" fmla="*/ 81310 w 398368"/>
              <a:gd name="connsiteY24" fmla="*/ 360001 h 398518"/>
              <a:gd name="connsiteX25" fmla="*/ 198459 w 398368"/>
              <a:gd name="connsiteY25" fmla="*/ 398518 h 398518"/>
              <a:gd name="connsiteX26" fmla="*/ 232282 w 398368"/>
              <a:gd name="connsiteY26" fmla="*/ 395831 h 398518"/>
              <a:gd name="connsiteX27" fmla="*/ 338007 w 398368"/>
              <a:gd name="connsiteY27" fmla="*/ 342087 h 398518"/>
              <a:gd name="connsiteX28" fmla="*/ 396694 w 398368"/>
              <a:gd name="connsiteY28" fmla="*/ 172120 h 39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8368" h="398518">
                <a:moveTo>
                  <a:pt x="396694" y="172120"/>
                </a:moveTo>
                <a:cubicBezTo>
                  <a:pt x="391766" y="131140"/>
                  <a:pt x="375414" y="95311"/>
                  <a:pt x="348087" y="66199"/>
                </a:cubicBezTo>
                <a:cubicBezTo>
                  <a:pt x="293657" y="7976"/>
                  <a:pt x="226458" y="-11954"/>
                  <a:pt x="148508" y="6856"/>
                </a:cubicBezTo>
                <a:cubicBezTo>
                  <a:pt x="120733" y="13574"/>
                  <a:pt x="94750" y="27011"/>
                  <a:pt x="70782" y="46941"/>
                </a:cubicBezTo>
                <a:cubicBezTo>
                  <a:pt x="55551" y="59705"/>
                  <a:pt x="42111" y="74933"/>
                  <a:pt x="30239" y="93519"/>
                </a:cubicBezTo>
                <a:cubicBezTo>
                  <a:pt x="28223" y="96654"/>
                  <a:pt x="26879" y="97550"/>
                  <a:pt x="26431" y="97550"/>
                </a:cubicBezTo>
                <a:cubicBezTo>
                  <a:pt x="25984" y="97550"/>
                  <a:pt x="24416" y="97326"/>
                  <a:pt x="21056" y="94863"/>
                </a:cubicBezTo>
                <a:lnTo>
                  <a:pt x="0" y="79635"/>
                </a:lnTo>
                <a:lnTo>
                  <a:pt x="0" y="192722"/>
                </a:lnTo>
                <a:lnTo>
                  <a:pt x="90942" y="147264"/>
                </a:lnTo>
                <a:lnTo>
                  <a:pt x="74142" y="134499"/>
                </a:lnTo>
                <a:cubicBezTo>
                  <a:pt x="71007" y="132260"/>
                  <a:pt x="68095" y="130021"/>
                  <a:pt x="65183" y="127781"/>
                </a:cubicBezTo>
                <a:cubicBezTo>
                  <a:pt x="63390" y="126438"/>
                  <a:pt x="62943" y="124646"/>
                  <a:pt x="64287" y="122631"/>
                </a:cubicBezTo>
                <a:cubicBezTo>
                  <a:pt x="67870" y="116584"/>
                  <a:pt x="71678" y="110538"/>
                  <a:pt x="75934" y="104940"/>
                </a:cubicBezTo>
                <a:cubicBezTo>
                  <a:pt x="104606" y="67543"/>
                  <a:pt x="143580" y="46941"/>
                  <a:pt x="191291" y="43806"/>
                </a:cubicBezTo>
                <a:cubicBezTo>
                  <a:pt x="222426" y="41790"/>
                  <a:pt x="251098" y="48508"/>
                  <a:pt x="276409" y="63736"/>
                </a:cubicBezTo>
                <a:cubicBezTo>
                  <a:pt x="332407" y="97550"/>
                  <a:pt x="358391" y="147711"/>
                  <a:pt x="353911" y="212876"/>
                </a:cubicBezTo>
                <a:cubicBezTo>
                  <a:pt x="351895" y="243555"/>
                  <a:pt x="340024" y="272219"/>
                  <a:pt x="318967" y="298196"/>
                </a:cubicBezTo>
                <a:cubicBezTo>
                  <a:pt x="279768" y="346342"/>
                  <a:pt x="215259" y="366048"/>
                  <a:pt x="154556" y="348133"/>
                </a:cubicBezTo>
                <a:cubicBezTo>
                  <a:pt x="120733" y="338056"/>
                  <a:pt x="93630" y="319021"/>
                  <a:pt x="73918" y="291478"/>
                </a:cubicBezTo>
                <a:cubicBezTo>
                  <a:pt x="68767" y="284311"/>
                  <a:pt x="64735" y="276698"/>
                  <a:pt x="60255" y="268412"/>
                </a:cubicBezTo>
                <a:lnTo>
                  <a:pt x="55327" y="259455"/>
                </a:lnTo>
                <a:cubicBezTo>
                  <a:pt x="49055" y="248258"/>
                  <a:pt x="37183" y="244003"/>
                  <a:pt x="26431" y="248930"/>
                </a:cubicBezTo>
                <a:cubicBezTo>
                  <a:pt x="15456" y="254080"/>
                  <a:pt x="10976" y="266621"/>
                  <a:pt x="15904" y="278265"/>
                </a:cubicBezTo>
                <a:cubicBezTo>
                  <a:pt x="30463" y="311856"/>
                  <a:pt x="52415" y="339400"/>
                  <a:pt x="81310" y="360001"/>
                </a:cubicBezTo>
                <a:cubicBezTo>
                  <a:pt x="116925" y="385530"/>
                  <a:pt x="156348" y="398518"/>
                  <a:pt x="198459" y="398518"/>
                </a:cubicBezTo>
                <a:cubicBezTo>
                  <a:pt x="209435" y="398518"/>
                  <a:pt x="220858" y="397623"/>
                  <a:pt x="232282" y="395831"/>
                </a:cubicBezTo>
                <a:cubicBezTo>
                  <a:pt x="273497" y="389337"/>
                  <a:pt x="309112" y="371422"/>
                  <a:pt x="338007" y="342087"/>
                </a:cubicBezTo>
                <a:cubicBezTo>
                  <a:pt x="384823" y="294613"/>
                  <a:pt x="404534" y="237509"/>
                  <a:pt x="396694" y="172120"/>
                </a:cubicBezTo>
                <a:close/>
              </a:path>
            </a:pathLst>
          </a:custGeom>
          <a:solidFill>
            <a:schemeClr val="bg1"/>
          </a:solidFill>
          <a:ln w="2240" cap="flat">
            <a:noFill/>
            <a:prstDash val="solid"/>
            <a:miter/>
          </a:ln>
        </p:spPr>
        <p:txBody>
          <a:bodyPr rtlCol="0" anchor="ctr"/>
          <a:lstStyle/>
          <a:p>
            <a:endParaRPr lang="ru-RU"/>
          </a:p>
        </p:txBody>
      </p:sp>
      <p:sp>
        <p:nvSpPr>
          <p:cNvPr id="723" name="Полилиния 722">
            <a:extLst>
              <a:ext uri="{FF2B5EF4-FFF2-40B4-BE49-F238E27FC236}">
                <a16:creationId xmlns:a16="http://schemas.microsoft.com/office/drawing/2014/main" id="{09893F67-99CD-2AC6-7538-7A0D0E351043}"/>
              </a:ext>
            </a:extLst>
          </p:cNvPr>
          <p:cNvSpPr/>
          <p:nvPr/>
        </p:nvSpPr>
        <p:spPr>
          <a:xfrm>
            <a:off x="5028436" y="2746858"/>
            <a:ext cx="327241" cy="291003"/>
          </a:xfrm>
          <a:custGeom>
            <a:avLst/>
            <a:gdLst>
              <a:gd name="connsiteX0" fmla="*/ 476177 w 476177"/>
              <a:gd name="connsiteY0" fmla="*/ 156229 h 423447"/>
              <a:gd name="connsiteX1" fmla="*/ 471250 w 476177"/>
              <a:gd name="connsiteY1" fmla="*/ 181086 h 423447"/>
              <a:gd name="connsiteX2" fmla="*/ 448402 w 476177"/>
              <a:gd name="connsiteY2" fmla="*/ 232367 h 423447"/>
              <a:gd name="connsiteX3" fmla="*/ 374484 w 476177"/>
              <a:gd name="connsiteY3" fmla="*/ 314103 h 423447"/>
              <a:gd name="connsiteX4" fmla="*/ 258232 w 476177"/>
              <a:gd name="connsiteY4" fmla="*/ 414874 h 423447"/>
              <a:gd name="connsiteX5" fmla="*/ 218808 w 476177"/>
              <a:gd name="connsiteY5" fmla="*/ 415546 h 423447"/>
              <a:gd name="connsiteX6" fmla="*/ 87996 w 476177"/>
              <a:gd name="connsiteY6" fmla="*/ 301339 h 423447"/>
              <a:gd name="connsiteX7" fmla="*/ 28189 w 476177"/>
              <a:gd name="connsiteY7" fmla="*/ 233039 h 423447"/>
              <a:gd name="connsiteX8" fmla="*/ 414 w 476177"/>
              <a:gd name="connsiteY8" fmla="*/ 131596 h 423447"/>
              <a:gd name="connsiteX9" fmla="*/ 46781 w 476177"/>
              <a:gd name="connsiteY9" fmla="*/ 32617 h 423447"/>
              <a:gd name="connsiteX10" fmla="*/ 126299 w 476177"/>
              <a:gd name="connsiteY10" fmla="*/ 147 h 423447"/>
              <a:gd name="connsiteX11" fmla="*/ 232920 w 476177"/>
              <a:gd name="connsiteY11" fmla="*/ 50756 h 423447"/>
              <a:gd name="connsiteX12" fmla="*/ 236952 w 476177"/>
              <a:gd name="connsiteY12" fmla="*/ 55907 h 423447"/>
              <a:gd name="connsiteX13" fmla="*/ 238072 w 476177"/>
              <a:gd name="connsiteY13" fmla="*/ 56579 h 423447"/>
              <a:gd name="connsiteX14" fmla="*/ 248600 w 476177"/>
              <a:gd name="connsiteY14" fmla="*/ 44038 h 423447"/>
              <a:gd name="connsiteX15" fmla="*/ 322741 w 476177"/>
              <a:gd name="connsiteY15" fmla="*/ 1715 h 423447"/>
              <a:gd name="connsiteX16" fmla="*/ 419283 w 476177"/>
              <a:gd name="connsiteY16" fmla="*/ 24780 h 423447"/>
              <a:gd name="connsiteX17" fmla="*/ 473714 w 476177"/>
              <a:gd name="connsiteY17" fmla="*/ 115473 h 423447"/>
              <a:gd name="connsiteX18" fmla="*/ 475730 w 476177"/>
              <a:gd name="connsiteY18" fmla="*/ 128237 h 423447"/>
              <a:gd name="connsiteX19" fmla="*/ 476177 w 476177"/>
              <a:gd name="connsiteY19" fmla="*/ 156229 h 423447"/>
              <a:gd name="connsiteX20" fmla="*/ 238072 w 476177"/>
              <a:gd name="connsiteY20" fmla="*/ 395168 h 423447"/>
              <a:gd name="connsiteX21" fmla="*/ 239864 w 476177"/>
              <a:gd name="connsiteY21" fmla="*/ 393824 h 423447"/>
              <a:gd name="connsiteX22" fmla="*/ 346037 w 476177"/>
              <a:gd name="connsiteY22" fmla="*/ 302235 h 423447"/>
              <a:gd name="connsiteX23" fmla="*/ 410771 w 476177"/>
              <a:gd name="connsiteY23" fmla="*/ 236846 h 423447"/>
              <a:gd name="connsiteX24" fmla="*/ 446834 w 476177"/>
              <a:gd name="connsiteY24" fmla="*/ 161156 h 423447"/>
              <a:gd name="connsiteX25" fmla="*/ 426899 w 476177"/>
              <a:gd name="connsiteY25" fmla="*/ 71582 h 423447"/>
              <a:gd name="connsiteX26" fmla="*/ 273239 w 476177"/>
              <a:gd name="connsiteY26" fmla="*/ 59714 h 423447"/>
              <a:gd name="connsiteX27" fmla="*/ 253752 w 476177"/>
              <a:gd name="connsiteY27" fmla="*/ 85018 h 423447"/>
              <a:gd name="connsiteX28" fmla="*/ 230232 w 476177"/>
              <a:gd name="connsiteY28" fmla="*/ 91512 h 423447"/>
              <a:gd name="connsiteX29" fmla="*/ 221496 w 476177"/>
              <a:gd name="connsiteY29" fmla="*/ 82331 h 423447"/>
              <a:gd name="connsiteX30" fmla="*/ 189689 w 476177"/>
              <a:gd name="connsiteY30" fmla="*/ 46949 h 423447"/>
              <a:gd name="connsiteX31" fmla="*/ 123387 w 476177"/>
              <a:gd name="connsiteY31" fmla="*/ 28587 h 423447"/>
              <a:gd name="connsiteX32" fmla="*/ 57308 w 476177"/>
              <a:gd name="connsiteY32" fmla="*/ 62177 h 423447"/>
              <a:gd name="connsiteX33" fmla="*/ 29981 w 476177"/>
              <a:gd name="connsiteY33" fmla="*/ 123983 h 423447"/>
              <a:gd name="connsiteX34" fmla="*/ 40733 w 476177"/>
              <a:gd name="connsiteY34" fmla="*/ 197209 h 423447"/>
              <a:gd name="connsiteX35" fmla="*/ 82620 w 476177"/>
              <a:gd name="connsiteY35" fmla="*/ 255880 h 423447"/>
              <a:gd name="connsiteX36" fmla="*/ 151162 w 476177"/>
              <a:gd name="connsiteY36" fmla="*/ 320150 h 423447"/>
              <a:gd name="connsiteX37" fmla="*/ 238072 w 476177"/>
              <a:gd name="connsiteY37" fmla="*/ 395168 h 42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76177" h="423447">
                <a:moveTo>
                  <a:pt x="476177" y="156229"/>
                </a:moveTo>
                <a:cubicBezTo>
                  <a:pt x="474610" y="164515"/>
                  <a:pt x="473266" y="173024"/>
                  <a:pt x="471250" y="181086"/>
                </a:cubicBezTo>
                <a:cubicBezTo>
                  <a:pt x="466770" y="199673"/>
                  <a:pt x="458706" y="216468"/>
                  <a:pt x="448402" y="232367"/>
                </a:cubicBezTo>
                <a:cubicBezTo>
                  <a:pt x="428243" y="263718"/>
                  <a:pt x="402259" y="289695"/>
                  <a:pt x="374484" y="314103"/>
                </a:cubicBezTo>
                <a:cubicBezTo>
                  <a:pt x="336181" y="348141"/>
                  <a:pt x="296982" y="381284"/>
                  <a:pt x="258232" y="414874"/>
                </a:cubicBezTo>
                <a:cubicBezTo>
                  <a:pt x="245463" y="425847"/>
                  <a:pt x="231128" y="426519"/>
                  <a:pt x="218808" y="415546"/>
                </a:cubicBezTo>
                <a:cubicBezTo>
                  <a:pt x="175130" y="377701"/>
                  <a:pt x="131226" y="339856"/>
                  <a:pt x="87996" y="301339"/>
                </a:cubicBezTo>
                <a:cubicBezTo>
                  <a:pt x="65372" y="281185"/>
                  <a:pt x="44989" y="258568"/>
                  <a:pt x="28189" y="233039"/>
                </a:cubicBezTo>
                <a:cubicBezTo>
                  <a:pt x="8254" y="202136"/>
                  <a:pt x="-2274" y="168546"/>
                  <a:pt x="414" y="131596"/>
                </a:cubicBezTo>
                <a:cubicBezTo>
                  <a:pt x="3326" y="92856"/>
                  <a:pt x="17662" y="59042"/>
                  <a:pt x="46781" y="32617"/>
                </a:cubicBezTo>
                <a:cubicBezTo>
                  <a:pt x="69180" y="12239"/>
                  <a:pt x="96059" y="1715"/>
                  <a:pt x="126299" y="147"/>
                </a:cubicBezTo>
                <a:cubicBezTo>
                  <a:pt x="170874" y="-1869"/>
                  <a:pt x="205369" y="16942"/>
                  <a:pt x="232920" y="50756"/>
                </a:cubicBezTo>
                <a:cubicBezTo>
                  <a:pt x="234264" y="52548"/>
                  <a:pt x="235608" y="54115"/>
                  <a:pt x="236952" y="55907"/>
                </a:cubicBezTo>
                <a:cubicBezTo>
                  <a:pt x="237176" y="56131"/>
                  <a:pt x="237400" y="56355"/>
                  <a:pt x="238072" y="56579"/>
                </a:cubicBezTo>
                <a:cubicBezTo>
                  <a:pt x="241656" y="52324"/>
                  <a:pt x="245016" y="48069"/>
                  <a:pt x="248600" y="44038"/>
                </a:cubicBezTo>
                <a:cubicBezTo>
                  <a:pt x="268759" y="21869"/>
                  <a:pt x="292726" y="6417"/>
                  <a:pt x="322741" y="1715"/>
                </a:cubicBezTo>
                <a:cubicBezTo>
                  <a:pt x="357909" y="-3660"/>
                  <a:pt x="390388" y="3730"/>
                  <a:pt x="419283" y="24780"/>
                </a:cubicBezTo>
                <a:cubicBezTo>
                  <a:pt x="449970" y="47397"/>
                  <a:pt x="466770" y="78524"/>
                  <a:pt x="473714" y="115473"/>
                </a:cubicBezTo>
                <a:cubicBezTo>
                  <a:pt x="474610" y="119728"/>
                  <a:pt x="475057" y="123983"/>
                  <a:pt x="475730" y="128237"/>
                </a:cubicBezTo>
                <a:cubicBezTo>
                  <a:pt x="476177" y="137643"/>
                  <a:pt x="476177" y="146824"/>
                  <a:pt x="476177" y="156229"/>
                </a:cubicBezTo>
                <a:close/>
                <a:moveTo>
                  <a:pt x="238072" y="395168"/>
                </a:moveTo>
                <a:cubicBezTo>
                  <a:pt x="238968" y="394496"/>
                  <a:pt x="239416" y="394272"/>
                  <a:pt x="239864" y="393824"/>
                </a:cubicBezTo>
                <a:cubicBezTo>
                  <a:pt x="275255" y="363369"/>
                  <a:pt x="310870" y="332914"/>
                  <a:pt x="346037" y="302235"/>
                </a:cubicBezTo>
                <a:cubicBezTo>
                  <a:pt x="369109" y="282081"/>
                  <a:pt x="391508" y="261031"/>
                  <a:pt x="410771" y="236846"/>
                </a:cubicBezTo>
                <a:cubicBezTo>
                  <a:pt x="428691" y="214452"/>
                  <a:pt x="442802" y="190268"/>
                  <a:pt x="446834" y="161156"/>
                </a:cubicBezTo>
                <a:cubicBezTo>
                  <a:pt x="451090" y="128909"/>
                  <a:pt x="445267" y="98678"/>
                  <a:pt x="426899" y="71582"/>
                </a:cubicBezTo>
                <a:cubicBezTo>
                  <a:pt x="393076" y="22317"/>
                  <a:pt x="318710" y="10000"/>
                  <a:pt x="273239" y="59714"/>
                </a:cubicBezTo>
                <a:cubicBezTo>
                  <a:pt x="266071" y="67551"/>
                  <a:pt x="260023" y="76509"/>
                  <a:pt x="253752" y="85018"/>
                </a:cubicBezTo>
                <a:cubicBezTo>
                  <a:pt x="247703" y="93304"/>
                  <a:pt x="238520" y="96439"/>
                  <a:pt x="230232" y="91512"/>
                </a:cubicBezTo>
                <a:cubicBezTo>
                  <a:pt x="226648" y="89497"/>
                  <a:pt x="223736" y="85690"/>
                  <a:pt x="221496" y="82331"/>
                </a:cubicBezTo>
                <a:cubicBezTo>
                  <a:pt x="212761" y="68895"/>
                  <a:pt x="202457" y="56802"/>
                  <a:pt x="189689" y="46949"/>
                </a:cubicBezTo>
                <a:cubicBezTo>
                  <a:pt x="169978" y="32170"/>
                  <a:pt x="148026" y="26123"/>
                  <a:pt x="123387" y="28587"/>
                </a:cubicBezTo>
                <a:cubicBezTo>
                  <a:pt x="96956" y="31274"/>
                  <a:pt x="74780" y="42471"/>
                  <a:pt x="57308" y="62177"/>
                </a:cubicBezTo>
                <a:cubicBezTo>
                  <a:pt x="41629" y="79868"/>
                  <a:pt x="33117" y="100694"/>
                  <a:pt x="29981" y="123983"/>
                </a:cubicBezTo>
                <a:cubicBezTo>
                  <a:pt x="26398" y="149511"/>
                  <a:pt x="29981" y="173920"/>
                  <a:pt x="40733" y="197209"/>
                </a:cubicBezTo>
                <a:cubicBezTo>
                  <a:pt x="51037" y="219379"/>
                  <a:pt x="65597" y="238861"/>
                  <a:pt x="82620" y="255880"/>
                </a:cubicBezTo>
                <a:cubicBezTo>
                  <a:pt x="104796" y="277826"/>
                  <a:pt x="127643" y="299324"/>
                  <a:pt x="151162" y="320150"/>
                </a:cubicBezTo>
                <a:cubicBezTo>
                  <a:pt x="179609" y="345454"/>
                  <a:pt x="208953" y="370087"/>
                  <a:pt x="238072" y="395168"/>
                </a:cubicBezTo>
                <a:close/>
              </a:path>
            </a:pathLst>
          </a:custGeom>
          <a:solidFill>
            <a:schemeClr val="bg2"/>
          </a:solidFill>
          <a:ln w="2240" cap="flat">
            <a:noFill/>
            <a:prstDash val="solid"/>
            <a:miter/>
          </a:ln>
        </p:spPr>
        <p:txBody>
          <a:bodyPr rtlCol="0" anchor="ctr"/>
          <a:lstStyle/>
          <a:p>
            <a:endParaRPr lang="ru-RU"/>
          </a:p>
        </p:txBody>
      </p:sp>
      <p:sp>
        <p:nvSpPr>
          <p:cNvPr id="724" name="Полилиния 723">
            <a:extLst>
              <a:ext uri="{FF2B5EF4-FFF2-40B4-BE49-F238E27FC236}">
                <a16:creationId xmlns:a16="http://schemas.microsoft.com/office/drawing/2014/main" id="{5BE4058D-8B01-3642-B525-BBBC1B88BC96}"/>
              </a:ext>
            </a:extLst>
          </p:cNvPr>
          <p:cNvSpPr/>
          <p:nvPr/>
        </p:nvSpPr>
        <p:spPr>
          <a:xfrm>
            <a:off x="4579464" y="2735500"/>
            <a:ext cx="326656" cy="313719"/>
          </a:xfrm>
          <a:custGeom>
            <a:avLst/>
            <a:gdLst>
              <a:gd name="connsiteX0" fmla="*/ 0 w 444155"/>
              <a:gd name="connsiteY0" fmla="*/ 165930 h 426564"/>
              <a:gd name="connsiteX1" fmla="*/ 4928 w 444155"/>
              <a:gd name="connsiteY1" fmla="*/ 153614 h 426564"/>
              <a:gd name="connsiteX2" fmla="*/ 40543 w 444155"/>
              <a:gd name="connsiteY2" fmla="*/ 134132 h 426564"/>
              <a:gd name="connsiteX3" fmla="*/ 138652 w 444155"/>
              <a:gd name="connsiteY3" fmla="*/ 134132 h 426564"/>
              <a:gd name="connsiteX4" fmla="*/ 155452 w 444155"/>
              <a:gd name="connsiteY4" fmla="*/ 121815 h 426564"/>
              <a:gd name="connsiteX5" fmla="*/ 185915 w 444155"/>
              <a:gd name="connsiteY5" fmla="*/ 27763 h 426564"/>
              <a:gd name="connsiteX6" fmla="*/ 242809 w 444155"/>
              <a:gd name="connsiteY6" fmla="*/ 6265 h 426564"/>
              <a:gd name="connsiteX7" fmla="*/ 258489 w 444155"/>
              <a:gd name="connsiteY7" fmla="*/ 28434 h 426564"/>
              <a:gd name="connsiteX8" fmla="*/ 289625 w 444155"/>
              <a:gd name="connsiteY8" fmla="*/ 123831 h 426564"/>
              <a:gd name="connsiteX9" fmla="*/ 303736 w 444155"/>
              <a:gd name="connsiteY9" fmla="*/ 134132 h 426564"/>
              <a:gd name="connsiteX10" fmla="*/ 403414 w 444155"/>
              <a:gd name="connsiteY10" fmla="*/ 134132 h 426564"/>
              <a:gd name="connsiteX11" fmla="*/ 430741 w 444155"/>
              <a:gd name="connsiteY11" fmla="*/ 142865 h 426564"/>
              <a:gd name="connsiteX12" fmla="*/ 431189 w 444155"/>
              <a:gd name="connsiteY12" fmla="*/ 199521 h 426564"/>
              <a:gd name="connsiteX13" fmla="*/ 387734 w 444155"/>
              <a:gd name="connsiteY13" fmla="*/ 231767 h 426564"/>
              <a:gd name="connsiteX14" fmla="*/ 345623 w 444155"/>
              <a:gd name="connsiteY14" fmla="*/ 262222 h 426564"/>
              <a:gd name="connsiteX15" fmla="*/ 340023 w 444155"/>
              <a:gd name="connsiteY15" fmla="*/ 279465 h 426564"/>
              <a:gd name="connsiteX16" fmla="*/ 370934 w 444155"/>
              <a:gd name="connsiteY16" fmla="*/ 374413 h 426564"/>
              <a:gd name="connsiteX17" fmla="*/ 349207 w 444155"/>
              <a:gd name="connsiteY17" fmla="*/ 423903 h 426564"/>
              <a:gd name="connsiteX18" fmla="*/ 317400 w 444155"/>
              <a:gd name="connsiteY18" fmla="*/ 420992 h 426564"/>
              <a:gd name="connsiteX19" fmla="*/ 264537 w 444155"/>
              <a:gd name="connsiteY19" fmla="*/ 383147 h 426564"/>
              <a:gd name="connsiteX20" fmla="*/ 230490 w 444155"/>
              <a:gd name="connsiteY20" fmla="*/ 358514 h 426564"/>
              <a:gd name="connsiteX21" fmla="*/ 213690 w 444155"/>
              <a:gd name="connsiteY21" fmla="*/ 358514 h 426564"/>
              <a:gd name="connsiteX22" fmla="*/ 131932 w 444155"/>
              <a:gd name="connsiteY22" fmla="*/ 417857 h 426564"/>
              <a:gd name="connsiteX23" fmla="*/ 78622 w 444155"/>
              <a:gd name="connsiteY23" fmla="*/ 412035 h 426564"/>
              <a:gd name="connsiteX24" fmla="*/ 73022 w 444155"/>
              <a:gd name="connsiteY24" fmla="*/ 375309 h 426564"/>
              <a:gd name="connsiteX25" fmla="*/ 103709 w 444155"/>
              <a:gd name="connsiteY25" fmla="*/ 280809 h 426564"/>
              <a:gd name="connsiteX26" fmla="*/ 97662 w 444155"/>
              <a:gd name="connsiteY26" fmla="*/ 261998 h 426564"/>
              <a:gd name="connsiteX27" fmla="*/ 17695 w 444155"/>
              <a:gd name="connsiteY27" fmla="*/ 203999 h 426564"/>
              <a:gd name="connsiteX28" fmla="*/ 0 w 444155"/>
              <a:gd name="connsiteY28" fmla="*/ 178247 h 426564"/>
              <a:gd name="connsiteX29" fmla="*/ 0 w 444155"/>
              <a:gd name="connsiteY29" fmla="*/ 165930 h 426564"/>
              <a:gd name="connsiteX30" fmla="*/ 90270 w 444155"/>
              <a:gd name="connsiteY30" fmla="*/ 160780 h 426564"/>
              <a:gd name="connsiteX31" fmla="*/ 90270 w 444155"/>
              <a:gd name="connsiteY31" fmla="*/ 160780 h 426564"/>
              <a:gd name="connsiteX32" fmla="*/ 37407 w 444155"/>
              <a:gd name="connsiteY32" fmla="*/ 160780 h 426564"/>
              <a:gd name="connsiteX33" fmla="*/ 26207 w 444155"/>
              <a:gd name="connsiteY33" fmla="*/ 172424 h 426564"/>
              <a:gd name="connsiteX34" fmla="*/ 32927 w 444155"/>
              <a:gd name="connsiteY34" fmla="*/ 182502 h 426564"/>
              <a:gd name="connsiteX35" fmla="*/ 114685 w 444155"/>
              <a:gd name="connsiteY35" fmla="*/ 241844 h 426564"/>
              <a:gd name="connsiteX36" fmla="*/ 129245 w 444155"/>
              <a:gd name="connsiteY36" fmla="*/ 286855 h 426564"/>
              <a:gd name="connsiteX37" fmla="*/ 117597 w 444155"/>
              <a:gd name="connsiteY37" fmla="*/ 323132 h 426564"/>
              <a:gd name="connsiteX38" fmla="*/ 97662 w 444155"/>
              <a:gd name="connsiteY38" fmla="*/ 384267 h 426564"/>
              <a:gd name="connsiteX39" fmla="*/ 105949 w 444155"/>
              <a:gd name="connsiteY39" fmla="*/ 399942 h 426564"/>
              <a:gd name="connsiteX40" fmla="*/ 116925 w 444155"/>
              <a:gd name="connsiteY40" fmla="*/ 396135 h 426564"/>
              <a:gd name="connsiteX41" fmla="*/ 197115 w 444155"/>
              <a:gd name="connsiteY41" fmla="*/ 337688 h 426564"/>
              <a:gd name="connsiteX42" fmla="*/ 246618 w 444155"/>
              <a:gd name="connsiteY42" fmla="*/ 337688 h 426564"/>
              <a:gd name="connsiteX43" fmla="*/ 307992 w 444155"/>
              <a:gd name="connsiteY43" fmla="*/ 382251 h 426564"/>
              <a:gd name="connsiteX44" fmla="*/ 329496 w 444155"/>
              <a:gd name="connsiteY44" fmla="*/ 397703 h 426564"/>
              <a:gd name="connsiteX45" fmla="*/ 342487 w 444155"/>
              <a:gd name="connsiteY45" fmla="*/ 397927 h 426564"/>
              <a:gd name="connsiteX46" fmla="*/ 346967 w 444155"/>
              <a:gd name="connsiteY46" fmla="*/ 385834 h 426564"/>
              <a:gd name="connsiteX47" fmla="*/ 345623 w 444155"/>
              <a:gd name="connsiteY47" fmla="*/ 381803 h 426564"/>
              <a:gd name="connsiteX48" fmla="*/ 314936 w 444155"/>
              <a:gd name="connsiteY48" fmla="*/ 287303 h 426564"/>
              <a:gd name="connsiteX49" fmla="*/ 329719 w 444155"/>
              <a:gd name="connsiteY49" fmla="*/ 241620 h 426564"/>
              <a:gd name="connsiteX50" fmla="*/ 411029 w 444155"/>
              <a:gd name="connsiteY50" fmla="*/ 182502 h 426564"/>
              <a:gd name="connsiteX51" fmla="*/ 416405 w 444155"/>
              <a:gd name="connsiteY51" fmla="*/ 177127 h 426564"/>
              <a:gd name="connsiteX52" fmla="*/ 405877 w 444155"/>
              <a:gd name="connsiteY52" fmla="*/ 160780 h 426564"/>
              <a:gd name="connsiteX53" fmla="*/ 303960 w 444155"/>
              <a:gd name="connsiteY53" fmla="*/ 161004 h 426564"/>
              <a:gd name="connsiteX54" fmla="*/ 264537 w 444155"/>
              <a:gd name="connsiteY54" fmla="*/ 132340 h 426564"/>
              <a:gd name="connsiteX55" fmla="*/ 233402 w 444155"/>
              <a:gd name="connsiteY55" fmla="*/ 36720 h 426564"/>
              <a:gd name="connsiteX56" fmla="*/ 229818 w 444155"/>
              <a:gd name="connsiteY56" fmla="*/ 30002 h 426564"/>
              <a:gd name="connsiteX57" fmla="*/ 211002 w 444155"/>
              <a:gd name="connsiteY57" fmla="*/ 36272 h 426564"/>
              <a:gd name="connsiteX58" fmla="*/ 179643 w 444155"/>
              <a:gd name="connsiteY58" fmla="*/ 132340 h 426564"/>
              <a:gd name="connsiteX59" fmla="*/ 140221 w 444155"/>
              <a:gd name="connsiteY59" fmla="*/ 161004 h 426564"/>
              <a:gd name="connsiteX60" fmla="*/ 90270 w 444155"/>
              <a:gd name="connsiteY60" fmla="*/ 160780 h 42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44155" h="426564">
                <a:moveTo>
                  <a:pt x="0" y="165930"/>
                </a:moveTo>
                <a:cubicBezTo>
                  <a:pt x="1568" y="161899"/>
                  <a:pt x="2688" y="157421"/>
                  <a:pt x="4928" y="153614"/>
                </a:cubicBezTo>
                <a:cubicBezTo>
                  <a:pt x="12544" y="139730"/>
                  <a:pt x="25087" y="134132"/>
                  <a:pt x="40543" y="134132"/>
                </a:cubicBezTo>
                <a:cubicBezTo>
                  <a:pt x="73246" y="134132"/>
                  <a:pt x="105949" y="134132"/>
                  <a:pt x="138652" y="134132"/>
                </a:cubicBezTo>
                <a:cubicBezTo>
                  <a:pt x="149852" y="134132"/>
                  <a:pt x="152092" y="132340"/>
                  <a:pt x="155452" y="121815"/>
                </a:cubicBezTo>
                <a:cubicBezTo>
                  <a:pt x="165531" y="90464"/>
                  <a:pt x="175835" y="59113"/>
                  <a:pt x="185915" y="27763"/>
                </a:cubicBezTo>
                <a:cubicBezTo>
                  <a:pt x="194203" y="2458"/>
                  <a:pt x="221306" y="-7619"/>
                  <a:pt x="242809" y="6265"/>
                </a:cubicBezTo>
                <a:cubicBezTo>
                  <a:pt x="250873" y="11415"/>
                  <a:pt x="255578" y="19253"/>
                  <a:pt x="258489" y="28434"/>
                </a:cubicBezTo>
                <a:cubicBezTo>
                  <a:pt x="268793" y="60233"/>
                  <a:pt x="279097" y="92032"/>
                  <a:pt x="289625" y="123831"/>
                </a:cubicBezTo>
                <a:cubicBezTo>
                  <a:pt x="292312" y="131892"/>
                  <a:pt x="295224" y="134132"/>
                  <a:pt x="303736" y="134132"/>
                </a:cubicBezTo>
                <a:cubicBezTo>
                  <a:pt x="336887" y="134132"/>
                  <a:pt x="370262" y="134132"/>
                  <a:pt x="403414" y="134132"/>
                </a:cubicBezTo>
                <a:cubicBezTo>
                  <a:pt x="413493" y="134132"/>
                  <a:pt x="422901" y="136371"/>
                  <a:pt x="430741" y="142865"/>
                </a:cubicBezTo>
                <a:cubicBezTo>
                  <a:pt x="448212" y="157645"/>
                  <a:pt x="448884" y="184965"/>
                  <a:pt x="431189" y="199521"/>
                </a:cubicBezTo>
                <a:cubicBezTo>
                  <a:pt x="417301" y="210941"/>
                  <a:pt x="402294" y="221018"/>
                  <a:pt x="387734" y="231767"/>
                </a:cubicBezTo>
                <a:cubicBezTo>
                  <a:pt x="373846" y="242068"/>
                  <a:pt x="359735" y="252145"/>
                  <a:pt x="345623" y="262222"/>
                </a:cubicBezTo>
                <a:cubicBezTo>
                  <a:pt x="338679" y="267373"/>
                  <a:pt x="337335" y="271180"/>
                  <a:pt x="340023" y="279465"/>
                </a:cubicBezTo>
                <a:cubicBezTo>
                  <a:pt x="350327" y="311040"/>
                  <a:pt x="360406" y="342839"/>
                  <a:pt x="370934" y="374413"/>
                </a:cubicBezTo>
                <a:cubicBezTo>
                  <a:pt x="379222" y="398822"/>
                  <a:pt x="365783" y="417633"/>
                  <a:pt x="349207" y="423903"/>
                </a:cubicBezTo>
                <a:cubicBezTo>
                  <a:pt x="338231" y="427934"/>
                  <a:pt x="327031" y="427710"/>
                  <a:pt x="317400" y="420992"/>
                </a:cubicBezTo>
                <a:cubicBezTo>
                  <a:pt x="299480" y="408676"/>
                  <a:pt x="282233" y="395911"/>
                  <a:pt x="264537" y="383147"/>
                </a:cubicBezTo>
                <a:cubicBezTo>
                  <a:pt x="253113" y="374861"/>
                  <a:pt x="241914" y="366800"/>
                  <a:pt x="230490" y="358514"/>
                </a:cubicBezTo>
                <a:cubicBezTo>
                  <a:pt x="223994" y="353812"/>
                  <a:pt x="220186" y="353812"/>
                  <a:pt x="213690" y="358514"/>
                </a:cubicBezTo>
                <a:cubicBezTo>
                  <a:pt x="186363" y="378221"/>
                  <a:pt x="159260" y="398150"/>
                  <a:pt x="131932" y="417857"/>
                </a:cubicBezTo>
                <a:cubicBezTo>
                  <a:pt x="113789" y="431069"/>
                  <a:pt x="92062" y="428830"/>
                  <a:pt x="78622" y="412035"/>
                </a:cubicBezTo>
                <a:cubicBezTo>
                  <a:pt x="69662" y="401062"/>
                  <a:pt x="68542" y="388521"/>
                  <a:pt x="73022" y="375309"/>
                </a:cubicBezTo>
                <a:cubicBezTo>
                  <a:pt x="83326" y="343735"/>
                  <a:pt x="93630" y="312384"/>
                  <a:pt x="103709" y="280809"/>
                </a:cubicBezTo>
                <a:cubicBezTo>
                  <a:pt x="106845" y="271180"/>
                  <a:pt x="105725" y="267821"/>
                  <a:pt x="97662" y="261998"/>
                </a:cubicBezTo>
                <a:cubicBezTo>
                  <a:pt x="71006" y="242740"/>
                  <a:pt x="44351" y="223258"/>
                  <a:pt x="17695" y="203999"/>
                </a:cubicBezTo>
                <a:cubicBezTo>
                  <a:pt x="8512" y="197505"/>
                  <a:pt x="2912" y="188996"/>
                  <a:pt x="0" y="178247"/>
                </a:cubicBezTo>
                <a:cubicBezTo>
                  <a:pt x="0" y="174216"/>
                  <a:pt x="0" y="169961"/>
                  <a:pt x="0" y="165930"/>
                </a:cubicBezTo>
                <a:close/>
                <a:moveTo>
                  <a:pt x="90270" y="160780"/>
                </a:moveTo>
                <a:lnTo>
                  <a:pt x="90270" y="160780"/>
                </a:lnTo>
                <a:cubicBezTo>
                  <a:pt x="72574" y="160780"/>
                  <a:pt x="54879" y="160780"/>
                  <a:pt x="37407" y="160780"/>
                </a:cubicBezTo>
                <a:cubicBezTo>
                  <a:pt x="30911" y="160780"/>
                  <a:pt x="25759" y="166154"/>
                  <a:pt x="26207" y="172424"/>
                </a:cubicBezTo>
                <a:cubicBezTo>
                  <a:pt x="26431" y="177127"/>
                  <a:pt x="29343" y="179814"/>
                  <a:pt x="32927" y="182502"/>
                </a:cubicBezTo>
                <a:cubicBezTo>
                  <a:pt x="60254" y="202208"/>
                  <a:pt x="87358" y="222138"/>
                  <a:pt x="114685" y="241844"/>
                </a:cubicBezTo>
                <a:cubicBezTo>
                  <a:pt x="130141" y="253041"/>
                  <a:pt x="135069" y="268493"/>
                  <a:pt x="129245" y="286855"/>
                </a:cubicBezTo>
                <a:cubicBezTo>
                  <a:pt x="125437" y="298948"/>
                  <a:pt x="121405" y="311040"/>
                  <a:pt x="117597" y="323132"/>
                </a:cubicBezTo>
                <a:cubicBezTo>
                  <a:pt x="110877" y="343511"/>
                  <a:pt x="104381" y="363889"/>
                  <a:pt x="97662" y="384267"/>
                </a:cubicBezTo>
                <a:cubicBezTo>
                  <a:pt x="95198" y="391880"/>
                  <a:pt x="98782" y="398375"/>
                  <a:pt x="105949" y="399942"/>
                </a:cubicBezTo>
                <a:cubicBezTo>
                  <a:pt x="110429" y="400838"/>
                  <a:pt x="113789" y="398599"/>
                  <a:pt x="116925" y="396135"/>
                </a:cubicBezTo>
                <a:cubicBezTo>
                  <a:pt x="143580" y="376653"/>
                  <a:pt x="170460" y="357171"/>
                  <a:pt x="197115" y="337688"/>
                </a:cubicBezTo>
                <a:cubicBezTo>
                  <a:pt x="213914" y="325596"/>
                  <a:pt x="229818" y="325372"/>
                  <a:pt x="246618" y="337688"/>
                </a:cubicBezTo>
                <a:cubicBezTo>
                  <a:pt x="267001" y="352468"/>
                  <a:pt x="287608" y="367472"/>
                  <a:pt x="307992" y="382251"/>
                </a:cubicBezTo>
                <a:cubicBezTo>
                  <a:pt x="315160" y="387402"/>
                  <a:pt x="322104" y="392776"/>
                  <a:pt x="329496" y="397703"/>
                </a:cubicBezTo>
                <a:cubicBezTo>
                  <a:pt x="333975" y="400838"/>
                  <a:pt x="338455" y="400614"/>
                  <a:pt x="342487" y="397927"/>
                </a:cubicBezTo>
                <a:cubicBezTo>
                  <a:pt x="346519" y="395239"/>
                  <a:pt x="348087" y="390761"/>
                  <a:pt x="346967" y="385834"/>
                </a:cubicBezTo>
                <a:cubicBezTo>
                  <a:pt x="346743" y="384491"/>
                  <a:pt x="346071" y="383147"/>
                  <a:pt x="345623" y="381803"/>
                </a:cubicBezTo>
                <a:cubicBezTo>
                  <a:pt x="335319" y="350229"/>
                  <a:pt x="325016" y="318878"/>
                  <a:pt x="314936" y="287303"/>
                </a:cubicBezTo>
                <a:cubicBezTo>
                  <a:pt x="308888" y="268493"/>
                  <a:pt x="313816" y="253265"/>
                  <a:pt x="329719" y="241620"/>
                </a:cubicBezTo>
                <a:cubicBezTo>
                  <a:pt x="356823" y="221914"/>
                  <a:pt x="383926" y="202208"/>
                  <a:pt x="411029" y="182502"/>
                </a:cubicBezTo>
                <a:cubicBezTo>
                  <a:pt x="413045" y="180934"/>
                  <a:pt x="415285" y="179143"/>
                  <a:pt x="416405" y="177127"/>
                </a:cubicBezTo>
                <a:cubicBezTo>
                  <a:pt x="420885" y="169065"/>
                  <a:pt x="413717" y="160556"/>
                  <a:pt x="405877" y="160780"/>
                </a:cubicBezTo>
                <a:cubicBezTo>
                  <a:pt x="371830" y="161228"/>
                  <a:pt x="338007" y="161004"/>
                  <a:pt x="303960" y="161004"/>
                </a:cubicBezTo>
                <a:cubicBezTo>
                  <a:pt x="283800" y="161004"/>
                  <a:pt x="270585" y="151375"/>
                  <a:pt x="264537" y="132340"/>
                </a:cubicBezTo>
                <a:cubicBezTo>
                  <a:pt x="254233" y="100541"/>
                  <a:pt x="243706" y="68519"/>
                  <a:pt x="233402" y="36720"/>
                </a:cubicBezTo>
                <a:cubicBezTo>
                  <a:pt x="232506" y="34257"/>
                  <a:pt x="231386" y="31793"/>
                  <a:pt x="229818" y="30002"/>
                </a:cubicBezTo>
                <a:cubicBezTo>
                  <a:pt x="223322" y="23732"/>
                  <a:pt x="213914" y="26867"/>
                  <a:pt x="211002" y="36272"/>
                </a:cubicBezTo>
                <a:cubicBezTo>
                  <a:pt x="200475" y="68295"/>
                  <a:pt x="190171" y="100317"/>
                  <a:pt x="179643" y="132340"/>
                </a:cubicBezTo>
                <a:cubicBezTo>
                  <a:pt x="173371" y="151375"/>
                  <a:pt x="160156" y="161004"/>
                  <a:pt x="140221" y="161004"/>
                </a:cubicBezTo>
                <a:cubicBezTo>
                  <a:pt x="123645" y="160780"/>
                  <a:pt x="107069" y="160780"/>
                  <a:pt x="90270" y="160780"/>
                </a:cubicBezTo>
                <a:close/>
              </a:path>
            </a:pathLst>
          </a:custGeom>
          <a:solidFill>
            <a:schemeClr val="bg2"/>
          </a:solidFill>
          <a:ln w="2240" cap="flat">
            <a:noFill/>
            <a:prstDash val="solid"/>
            <a:miter/>
          </a:ln>
        </p:spPr>
        <p:txBody>
          <a:bodyPr rtlCol="0" anchor="ctr"/>
          <a:lstStyle/>
          <a:p>
            <a:endParaRPr lang="ru-RU"/>
          </a:p>
        </p:txBody>
      </p:sp>
      <p:sp>
        <p:nvSpPr>
          <p:cNvPr id="725" name="Полилиния 724">
            <a:extLst>
              <a:ext uri="{FF2B5EF4-FFF2-40B4-BE49-F238E27FC236}">
                <a16:creationId xmlns:a16="http://schemas.microsoft.com/office/drawing/2014/main" id="{90FF3108-847A-F111-D774-4783D296151A}"/>
              </a:ext>
            </a:extLst>
          </p:cNvPr>
          <p:cNvSpPr/>
          <p:nvPr/>
        </p:nvSpPr>
        <p:spPr>
          <a:xfrm>
            <a:off x="5478815" y="2744217"/>
            <a:ext cx="203450" cy="296284"/>
          </a:xfrm>
          <a:custGeom>
            <a:avLst/>
            <a:gdLst>
              <a:gd name="connsiteX0" fmla="*/ 8736 w 276632"/>
              <a:gd name="connsiteY0" fmla="*/ 402859 h 402858"/>
              <a:gd name="connsiteX1" fmla="*/ 0 w 276632"/>
              <a:gd name="connsiteY1" fmla="*/ 386735 h 402858"/>
              <a:gd name="connsiteX2" fmla="*/ 0 w 276632"/>
              <a:gd name="connsiteY2" fmla="*/ 15899 h 402858"/>
              <a:gd name="connsiteX3" fmla="*/ 0 w 276632"/>
              <a:gd name="connsiteY3" fmla="*/ 13212 h 402858"/>
              <a:gd name="connsiteX4" fmla="*/ 13215 w 276632"/>
              <a:gd name="connsiteY4" fmla="*/ 0 h 402858"/>
              <a:gd name="connsiteX5" fmla="*/ 166651 w 276632"/>
              <a:gd name="connsiteY5" fmla="*/ 0 h 402858"/>
              <a:gd name="connsiteX6" fmla="*/ 262969 w 276632"/>
              <a:gd name="connsiteY6" fmla="*/ 0 h 402858"/>
              <a:gd name="connsiteX7" fmla="*/ 276633 w 276632"/>
              <a:gd name="connsiteY7" fmla="*/ 13660 h 402858"/>
              <a:gd name="connsiteX8" fmla="*/ 276633 w 276632"/>
              <a:gd name="connsiteY8" fmla="*/ 388303 h 402858"/>
              <a:gd name="connsiteX9" fmla="*/ 267225 w 276632"/>
              <a:gd name="connsiteY9" fmla="*/ 402411 h 402858"/>
              <a:gd name="connsiteX10" fmla="*/ 261625 w 276632"/>
              <a:gd name="connsiteY10" fmla="*/ 402411 h 402858"/>
              <a:gd name="connsiteX11" fmla="*/ 253337 w 276632"/>
              <a:gd name="connsiteY11" fmla="*/ 396140 h 402858"/>
              <a:gd name="connsiteX12" fmla="*/ 141564 w 276632"/>
              <a:gd name="connsiteY12" fmla="*/ 284397 h 402858"/>
              <a:gd name="connsiteX13" fmla="*/ 138876 w 276632"/>
              <a:gd name="connsiteY13" fmla="*/ 279694 h 402858"/>
              <a:gd name="connsiteX14" fmla="*/ 134844 w 276632"/>
              <a:gd name="connsiteY14" fmla="*/ 284397 h 402858"/>
              <a:gd name="connsiteX15" fmla="*/ 22847 w 276632"/>
              <a:gd name="connsiteY15" fmla="*/ 396364 h 402858"/>
              <a:gd name="connsiteX16" fmla="*/ 14783 w 276632"/>
              <a:gd name="connsiteY16" fmla="*/ 402411 h 402858"/>
              <a:gd name="connsiteX17" fmla="*/ 8736 w 276632"/>
              <a:gd name="connsiteY17" fmla="*/ 402859 h 402858"/>
              <a:gd name="connsiteX18" fmla="*/ 24639 w 276632"/>
              <a:gd name="connsiteY18" fmla="*/ 23961 h 402858"/>
              <a:gd name="connsiteX19" fmla="*/ 24639 w 276632"/>
              <a:gd name="connsiteY19" fmla="*/ 361207 h 402858"/>
              <a:gd name="connsiteX20" fmla="*/ 25759 w 276632"/>
              <a:gd name="connsiteY20" fmla="*/ 361878 h 402858"/>
              <a:gd name="connsiteX21" fmla="*/ 28895 w 276632"/>
              <a:gd name="connsiteY21" fmla="*/ 357848 h 402858"/>
              <a:gd name="connsiteX22" fmla="*/ 127900 w 276632"/>
              <a:gd name="connsiteY22" fmla="*/ 258868 h 402858"/>
              <a:gd name="connsiteX23" fmla="*/ 149628 w 276632"/>
              <a:gd name="connsiteY23" fmla="*/ 258868 h 402858"/>
              <a:gd name="connsiteX24" fmla="*/ 249081 w 276632"/>
              <a:gd name="connsiteY24" fmla="*/ 358295 h 402858"/>
              <a:gd name="connsiteX25" fmla="*/ 252665 w 276632"/>
              <a:gd name="connsiteY25" fmla="*/ 361654 h 402858"/>
              <a:gd name="connsiteX26" fmla="*/ 252665 w 276632"/>
              <a:gd name="connsiteY26" fmla="*/ 23737 h 402858"/>
              <a:gd name="connsiteX27" fmla="*/ 24639 w 276632"/>
              <a:gd name="connsiteY27" fmla="*/ 23961 h 40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632" h="402858">
                <a:moveTo>
                  <a:pt x="8736" y="402859"/>
                </a:moveTo>
                <a:cubicBezTo>
                  <a:pt x="2016" y="399723"/>
                  <a:pt x="0" y="394125"/>
                  <a:pt x="0" y="386735"/>
                </a:cubicBezTo>
                <a:cubicBezTo>
                  <a:pt x="224" y="263123"/>
                  <a:pt x="0" y="139511"/>
                  <a:pt x="0" y="15899"/>
                </a:cubicBezTo>
                <a:cubicBezTo>
                  <a:pt x="0" y="15004"/>
                  <a:pt x="0" y="14108"/>
                  <a:pt x="0" y="13212"/>
                </a:cubicBezTo>
                <a:cubicBezTo>
                  <a:pt x="224" y="4927"/>
                  <a:pt x="4928" y="0"/>
                  <a:pt x="13215" y="0"/>
                </a:cubicBezTo>
                <a:cubicBezTo>
                  <a:pt x="64286" y="0"/>
                  <a:pt x="115357" y="0"/>
                  <a:pt x="166651" y="0"/>
                </a:cubicBezTo>
                <a:cubicBezTo>
                  <a:pt x="198683" y="0"/>
                  <a:pt x="230938" y="0"/>
                  <a:pt x="262969" y="0"/>
                </a:cubicBezTo>
                <a:cubicBezTo>
                  <a:pt x="272153" y="0"/>
                  <a:pt x="276633" y="4479"/>
                  <a:pt x="276633" y="13660"/>
                </a:cubicBezTo>
                <a:cubicBezTo>
                  <a:pt x="276633" y="138616"/>
                  <a:pt x="276633" y="263571"/>
                  <a:pt x="276633" y="388303"/>
                </a:cubicBezTo>
                <a:cubicBezTo>
                  <a:pt x="276633" y="395245"/>
                  <a:pt x="273944" y="399947"/>
                  <a:pt x="267225" y="402411"/>
                </a:cubicBezTo>
                <a:cubicBezTo>
                  <a:pt x="265433" y="402411"/>
                  <a:pt x="263641" y="402411"/>
                  <a:pt x="261625" y="402411"/>
                </a:cubicBezTo>
                <a:cubicBezTo>
                  <a:pt x="258937" y="400395"/>
                  <a:pt x="255801" y="398604"/>
                  <a:pt x="253337" y="396140"/>
                </a:cubicBezTo>
                <a:cubicBezTo>
                  <a:pt x="215930" y="358967"/>
                  <a:pt x="178747" y="321794"/>
                  <a:pt x="141564" y="284397"/>
                </a:cubicBezTo>
                <a:cubicBezTo>
                  <a:pt x="140444" y="283277"/>
                  <a:pt x="139996" y="281710"/>
                  <a:pt x="138876" y="279694"/>
                </a:cubicBezTo>
                <a:cubicBezTo>
                  <a:pt x="136860" y="282158"/>
                  <a:pt x="135964" y="283277"/>
                  <a:pt x="134844" y="284397"/>
                </a:cubicBezTo>
                <a:cubicBezTo>
                  <a:pt x="97437" y="321794"/>
                  <a:pt x="60254" y="359191"/>
                  <a:pt x="22847" y="396364"/>
                </a:cubicBezTo>
                <a:cubicBezTo>
                  <a:pt x="20383" y="398828"/>
                  <a:pt x="17471" y="400395"/>
                  <a:pt x="14783" y="402411"/>
                </a:cubicBezTo>
                <a:cubicBezTo>
                  <a:pt x="12991" y="402859"/>
                  <a:pt x="10751" y="402859"/>
                  <a:pt x="8736" y="402859"/>
                </a:cubicBezTo>
                <a:close/>
                <a:moveTo>
                  <a:pt x="24639" y="23961"/>
                </a:moveTo>
                <a:cubicBezTo>
                  <a:pt x="24639" y="136600"/>
                  <a:pt x="24639" y="248791"/>
                  <a:pt x="24639" y="361207"/>
                </a:cubicBezTo>
                <a:cubicBezTo>
                  <a:pt x="25087" y="361431"/>
                  <a:pt x="25311" y="361654"/>
                  <a:pt x="25759" y="361878"/>
                </a:cubicBezTo>
                <a:cubicBezTo>
                  <a:pt x="26879" y="360535"/>
                  <a:pt x="27775" y="358967"/>
                  <a:pt x="28895" y="357848"/>
                </a:cubicBezTo>
                <a:cubicBezTo>
                  <a:pt x="61822" y="324929"/>
                  <a:pt x="94749" y="291787"/>
                  <a:pt x="127900" y="258868"/>
                </a:cubicBezTo>
                <a:cubicBezTo>
                  <a:pt x="135964" y="250807"/>
                  <a:pt x="141564" y="250807"/>
                  <a:pt x="149628" y="258868"/>
                </a:cubicBezTo>
                <a:cubicBezTo>
                  <a:pt x="182779" y="292011"/>
                  <a:pt x="215930" y="325153"/>
                  <a:pt x="249081" y="358295"/>
                </a:cubicBezTo>
                <a:cubicBezTo>
                  <a:pt x="250201" y="359415"/>
                  <a:pt x="251321" y="360311"/>
                  <a:pt x="252665" y="361654"/>
                </a:cubicBezTo>
                <a:cubicBezTo>
                  <a:pt x="252665" y="248567"/>
                  <a:pt x="252665" y="136152"/>
                  <a:pt x="252665" y="23737"/>
                </a:cubicBezTo>
                <a:cubicBezTo>
                  <a:pt x="176507" y="23961"/>
                  <a:pt x="100573" y="23961"/>
                  <a:pt x="24639" y="23961"/>
                </a:cubicBezTo>
                <a:close/>
              </a:path>
            </a:pathLst>
          </a:custGeom>
          <a:solidFill>
            <a:schemeClr val="bg2"/>
          </a:solidFill>
          <a:ln w="2240" cap="flat">
            <a:noFill/>
            <a:prstDash val="solid"/>
            <a:miter/>
          </a:ln>
        </p:spPr>
        <p:txBody>
          <a:bodyPr rtlCol="0" anchor="ctr"/>
          <a:lstStyle/>
          <a:p>
            <a:endParaRPr lang="ru-RU"/>
          </a:p>
        </p:txBody>
      </p:sp>
      <p:sp>
        <p:nvSpPr>
          <p:cNvPr id="726" name="Полилиния 725">
            <a:extLst>
              <a:ext uri="{FF2B5EF4-FFF2-40B4-BE49-F238E27FC236}">
                <a16:creationId xmlns:a16="http://schemas.microsoft.com/office/drawing/2014/main" id="{6ED01A13-60E2-ED5D-D606-3F366241597D}"/>
              </a:ext>
            </a:extLst>
          </p:cNvPr>
          <p:cNvSpPr/>
          <p:nvPr/>
        </p:nvSpPr>
        <p:spPr>
          <a:xfrm>
            <a:off x="6424808" y="2735511"/>
            <a:ext cx="326656" cy="313697"/>
          </a:xfrm>
          <a:custGeom>
            <a:avLst/>
            <a:gdLst>
              <a:gd name="connsiteX0" fmla="*/ 430741 w 444155"/>
              <a:gd name="connsiteY0" fmla="*/ 142964 h 426534"/>
              <a:gd name="connsiteX1" fmla="*/ 403413 w 444155"/>
              <a:gd name="connsiteY1" fmla="*/ 134231 h 426534"/>
              <a:gd name="connsiteX2" fmla="*/ 303736 w 444155"/>
              <a:gd name="connsiteY2" fmla="*/ 134231 h 426534"/>
              <a:gd name="connsiteX3" fmla="*/ 289625 w 444155"/>
              <a:gd name="connsiteY3" fmla="*/ 123930 h 426534"/>
              <a:gd name="connsiteX4" fmla="*/ 258489 w 444155"/>
              <a:gd name="connsiteY4" fmla="*/ 28533 h 426534"/>
              <a:gd name="connsiteX5" fmla="*/ 242809 w 444155"/>
              <a:gd name="connsiteY5" fmla="*/ 6364 h 426534"/>
              <a:gd name="connsiteX6" fmla="*/ 185915 w 444155"/>
              <a:gd name="connsiteY6" fmla="*/ 27862 h 426534"/>
              <a:gd name="connsiteX7" fmla="*/ 155452 w 444155"/>
              <a:gd name="connsiteY7" fmla="*/ 121914 h 426534"/>
              <a:gd name="connsiteX8" fmla="*/ 138652 w 444155"/>
              <a:gd name="connsiteY8" fmla="*/ 134231 h 426534"/>
              <a:gd name="connsiteX9" fmla="*/ 40543 w 444155"/>
              <a:gd name="connsiteY9" fmla="*/ 134231 h 426534"/>
              <a:gd name="connsiteX10" fmla="*/ 4928 w 444155"/>
              <a:gd name="connsiteY10" fmla="*/ 153713 h 426534"/>
              <a:gd name="connsiteX11" fmla="*/ 0 w 444155"/>
              <a:gd name="connsiteY11" fmla="*/ 166029 h 426534"/>
              <a:gd name="connsiteX12" fmla="*/ 0 w 444155"/>
              <a:gd name="connsiteY12" fmla="*/ 178122 h 426534"/>
              <a:gd name="connsiteX13" fmla="*/ 17695 w 444155"/>
              <a:gd name="connsiteY13" fmla="*/ 203874 h 426534"/>
              <a:gd name="connsiteX14" fmla="*/ 97661 w 444155"/>
              <a:gd name="connsiteY14" fmla="*/ 261874 h 426534"/>
              <a:gd name="connsiteX15" fmla="*/ 103709 w 444155"/>
              <a:gd name="connsiteY15" fmla="*/ 280684 h 426534"/>
              <a:gd name="connsiteX16" fmla="*/ 73022 w 444155"/>
              <a:gd name="connsiteY16" fmla="*/ 375184 h 426534"/>
              <a:gd name="connsiteX17" fmla="*/ 78622 w 444155"/>
              <a:gd name="connsiteY17" fmla="*/ 411910 h 426534"/>
              <a:gd name="connsiteX18" fmla="*/ 131932 w 444155"/>
              <a:gd name="connsiteY18" fmla="*/ 417732 h 426534"/>
              <a:gd name="connsiteX19" fmla="*/ 213690 w 444155"/>
              <a:gd name="connsiteY19" fmla="*/ 358389 h 426534"/>
              <a:gd name="connsiteX20" fmla="*/ 230490 w 444155"/>
              <a:gd name="connsiteY20" fmla="*/ 358389 h 426534"/>
              <a:gd name="connsiteX21" fmla="*/ 264537 w 444155"/>
              <a:gd name="connsiteY21" fmla="*/ 383022 h 426534"/>
              <a:gd name="connsiteX22" fmla="*/ 317400 w 444155"/>
              <a:gd name="connsiteY22" fmla="*/ 420867 h 426534"/>
              <a:gd name="connsiteX23" fmla="*/ 349207 w 444155"/>
              <a:gd name="connsiteY23" fmla="*/ 423778 h 426534"/>
              <a:gd name="connsiteX24" fmla="*/ 370934 w 444155"/>
              <a:gd name="connsiteY24" fmla="*/ 374289 h 426534"/>
              <a:gd name="connsiteX25" fmla="*/ 340023 w 444155"/>
              <a:gd name="connsiteY25" fmla="*/ 279340 h 426534"/>
              <a:gd name="connsiteX26" fmla="*/ 345623 w 444155"/>
              <a:gd name="connsiteY26" fmla="*/ 262097 h 426534"/>
              <a:gd name="connsiteX27" fmla="*/ 387734 w 444155"/>
              <a:gd name="connsiteY27" fmla="*/ 231642 h 426534"/>
              <a:gd name="connsiteX28" fmla="*/ 431189 w 444155"/>
              <a:gd name="connsiteY28" fmla="*/ 199396 h 426534"/>
              <a:gd name="connsiteX29" fmla="*/ 430741 w 444155"/>
              <a:gd name="connsiteY29" fmla="*/ 142964 h 42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44155" h="426534">
                <a:moveTo>
                  <a:pt x="430741" y="142964"/>
                </a:moveTo>
                <a:cubicBezTo>
                  <a:pt x="422677" y="136246"/>
                  <a:pt x="413493" y="134231"/>
                  <a:pt x="403413" y="134231"/>
                </a:cubicBezTo>
                <a:cubicBezTo>
                  <a:pt x="370262" y="134231"/>
                  <a:pt x="336887" y="134231"/>
                  <a:pt x="303736" y="134231"/>
                </a:cubicBezTo>
                <a:cubicBezTo>
                  <a:pt x="295224" y="134231"/>
                  <a:pt x="292312" y="131991"/>
                  <a:pt x="289625" y="123930"/>
                </a:cubicBezTo>
                <a:cubicBezTo>
                  <a:pt x="279321" y="92131"/>
                  <a:pt x="268793" y="60332"/>
                  <a:pt x="258489" y="28533"/>
                </a:cubicBezTo>
                <a:cubicBezTo>
                  <a:pt x="255577" y="19352"/>
                  <a:pt x="250873" y="11738"/>
                  <a:pt x="242809" y="6364"/>
                </a:cubicBezTo>
                <a:cubicBezTo>
                  <a:pt x="221082" y="-7744"/>
                  <a:pt x="194203" y="2557"/>
                  <a:pt x="185915" y="27862"/>
                </a:cubicBezTo>
                <a:cubicBezTo>
                  <a:pt x="175611" y="59213"/>
                  <a:pt x="165531" y="90564"/>
                  <a:pt x="155452" y="121914"/>
                </a:cubicBezTo>
                <a:cubicBezTo>
                  <a:pt x="152092" y="132439"/>
                  <a:pt x="149852" y="134231"/>
                  <a:pt x="138652" y="134231"/>
                </a:cubicBezTo>
                <a:cubicBezTo>
                  <a:pt x="105949" y="134231"/>
                  <a:pt x="73246" y="134231"/>
                  <a:pt x="40543" y="134231"/>
                </a:cubicBezTo>
                <a:cubicBezTo>
                  <a:pt x="25087" y="134231"/>
                  <a:pt x="12543" y="139605"/>
                  <a:pt x="4928" y="153713"/>
                </a:cubicBezTo>
                <a:cubicBezTo>
                  <a:pt x="2912" y="157520"/>
                  <a:pt x="1792" y="161998"/>
                  <a:pt x="0" y="166029"/>
                </a:cubicBezTo>
                <a:cubicBezTo>
                  <a:pt x="0" y="170060"/>
                  <a:pt x="0" y="174091"/>
                  <a:pt x="0" y="178122"/>
                </a:cubicBezTo>
                <a:cubicBezTo>
                  <a:pt x="2912" y="188871"/>
                  <a:pt x="8512" y="197380"/>
                  <a:pt x="17695" y="203874"/>
                </a:cubicBezTo>
                <a:cubicBezTo>
                  <a:pt x="44351" y="223133"/>
                  <a:pt x="71006" y="242615"/>
                  <a:pt x="97661" y="261874"/>
                </a:cubicBezTo>
                <a:cubicBezTo>
                  <a:pt x="105725" y="267696"/>
                  <a:pt x="106845" y="271055"/>
                  <a:pt x="103709" y="280684"/>
                </a:cubicBezTo>
                <a:cubicBezTo>
                  <a:pt x="93405" y="312259"/>
                  <a:pt x="83326" y="343610"/>
                  <a:pt x="73022" y="375184"/>
                </a:cubicBezTo>
                <a:cubicBezTo>
                  <a:pt x="68766" y="388397"/>
                  <a:pt x="69886" y="400937"/>
                  <a:pt x="78622" y="411910"/>
                </a:cubicBezTo>
                <a:cubicBezTo>
                  <a:pt x="92061" y="428705"/>
                  <a:pt x="113565" y="430944"/>
                  <a:pt x="131932" y="417732"/>
                </a:cubicBezTo>
                <a:cubicBezTo>
                  <a:pt x="159259" y="398026"/>
                  <a:pt x="186363" y="378095"/>
                  <a:pt x="213690" y="358389"/>
                </a:cubicBezTo>
                <a:cubicBezTo>
                  <a:pt x="220186" y="353687"/>
                  <a:pt x="223994" y="353687"/>
                  <a:pt x="230490" y="358389"/>
                </a:cubicBezTo>
                <a:cubicBezTo>
                  <a:pt x="241914" y="366675"/>
                  <a:pt x="253113" y="374736"/>
                  <a:pt x="264537" y="383022"/>
                </a:cubicBezTo>
                <a:cubicBezTo>
                  <a:pt x="282008" y="395786"/>
                  <a:pt x="299480" y="408551"/>
                  <a:pt x="317400" y="420867"/>
                </a:cubicBezTo>
                <a:cubicBezTo>
                  <a:pt x="327255" y="427585"/>
                  <a:pt x="338231" y="428033"/>
                  <a:pt x="349207" y="423778"/>
                </a:cubicBezTo>
                <a:cubicBezTo>
                  <a:pt x="365783" y="417508"/>
                  <a:pt x="379222" y="398698"/>
                  <a:pt x="370934" y="374289"/>
                </a:cubicBezTo>
                <a:cubicBezTo>
                  <a:pt x="360183" y="342714"/>
                  <a:pt x="350327" y="311139"/>
                  <a:pt x="340023" y="279340"/>
                </a:cubicBezTo>
                <a:cubicBezTo>
                  <a:pt x="337335" y="271055"/>
                  <a:pt x="338679" y="267248"/>
                  <a:pt x="345623" y="262097"/>
                </a:cubicBezTo>
                <a:cubicBezTo>
                  <a:pt x="359734" y="251796"/>
                  <a:pt x="373622" y="241719"/>
                  <a:pt x="387734" y="231642"/>
                </a:cubicBezTo>
                <a:cubicBezTo>
                  <a:pt x="402293" y="220893"/>
                  <a:pt x="417301" y="210816"/>
                  <a:pt x="431189" y="199396"/>
                </a:cubicBezTo>
                <a:cubicBezTo>
                  <a:pt x="448884" y="185064"/>
                  <a:pt x="448212" y="157744"/>
                  <a:pt x="430741" y="142964"/>
                </a:cubicBezTo>
                <a:close/>
              </a:path>
            </a:pathLst>
          </a:custGeom>
          <a:solidFill>
            <a:schemeClr val="bg1"/>
          </a:solidFill>
          <a:ln w="2240" cap="flat">
            <a:noFill/>
            <a:prstDash val="solid"/>
            <a:miter/>
          </a:ln>
        </p:spPr>
        <p:txBody>
          <a:bodyPr rtlCol="0" anchor="ctr"/>
          <a:lstStyle/>
          <a:p>
            <a:endParaRPr lang="ru-RU"/>
          </a:p>
        </p:txBody>
      </p:sp>
      <p:sp>
        <p:nvSpPr>
          <p:cNvPr id="727" name="Полилиния 726">
            <a:extLst>
              <a:ext uri="{FF2B5EF4-FFF2-40B4-BE49-F238E27FC236}">
                <a16:creationId xmlns:a16="http://schemas.microsoft.com/office/drawing/2014/main" id="{3813F718-FEED-C95F-F6AD-9F11BF062BCE}"/>
              </a:ext>
            </a:extLst>
          </p:cNvPr>
          <p:cNvSpPr/>
          <p:nvPr/>
        </p:nvSpPr>
        <p:spPr>
          <a:xfrm>
            <a:off x="6914293" y="2745566"/>
            <a:ext cx="330163" cy="293586"/>
          </a:xfrm>
          <a:custGeom>
            <a:avLst/>
            <a:gdLst>
              <a:gd name="connsiteX0" fmla="*/ 473714 w 476177"/>
              <a:gd name="connsiteY0" fmla="*/ 115536 h 423423"/>
              <a:gd name="connsiteX1" fmla="*/ 419283 w 476177"/>
              <a:gd name="connsiteY1" fmla="*/ 24842 h 423423"/>
              <a:gd name="connsiteX2" fmla="*/ 322742 w 476177"/>
              <a:gd name="connsiteY2" fmla="*/ 1777 h 423423"/>
              <a:gd name="connsiteX3" fmla="*/ 248600 w 476177"/>
              <a:gd name="connsiteY3" fmla="*/ 44101 h 423423"/>
              <a:gd name="connsiteX4" fmla="*/ 238072 w 476177"/>
              <a:gd name="connsiteY4" fmla="*/ 56641 h 423423"/>
              <a:gd name="connsiteX5" fmla="*/ 236952 w 476177"/>
              <a:gd name="connsiteY5" fmla="*/ 55969 h 423423"/>
              <a:gd name="connsiteX6" fmla="*/ 232920 w 476177"/>
              <a:gd name="connsiteY6" fmla="*/ 50819 h 423423"/>
              <a:gd name="connsiteX7" fmla="*/ 126299 w 476177"/>
              <a:gd name="connsiteY7" fmla="*/ 210 h 423423"/>
              <a:gd name="connsiteX8" fmla="*/ 46781 w 476177"/>
              <a:gd name="connsiteY8" fmla="*/ 32680 h 423423"/>
              <a:gd name="connsiteX9" fmla="*/ 414 w 476177"/>
              <a:gd name="connsiteY9" fmla="*/ 131659 h 423423"/>
              <a:gd name="connsiteX10" fmla="*/ 28190 w 476177"/>
              <a:gd name="connsiteY10" fmla="*/ 233102 h 423423"/>
              <a:gd name="connsiteX11" fmla="*/ 87996 w 476177"/>
              <a:gd name="connsiteY11" fmla="*/ 301402 h 423423"/>
              <a:gd name="connsiteX12" fmla="*/ 218808 w 476177"/>
              <a:gd name="connsiteY12" fmla="*/ 415608 h 423423"/>
              <a:gd name="connsiteX13" fmla="*/ 258232 w 476177"/>
              <a:gd name="connsiteY13" fmla="*/ 414936 h 423423"/>
              <a:gd name="connsiteX14" fmla="*/ 374484 w 476177"/>
              <a:gd name="connsiteY14" fmla="*/ 314166 h 423423"/>
              <a:gd name="connsiteX15" fmla="*/ 448402 w 476177"/>
              <a:gd name="connsiteY15" fmla="*/ 232430 h 423423"/>
              <a:gd name="connsiteX16" fmla="*/ 471250 w 476177"/>
              <a:gd name="connsiteY16" fmla="*/ 181149 h 423423"/>
              <a:gd name="connsiteX17" fmla="*/ 476178 w 476177"/>
              <a:gd name="connsiteY17" fmla="*/ 156292 h 423423"/>
              <a:gd name="connsiteX18" fmla="*/ 476178 w 476177"/>
              <a:gd name="connsiteY18" fmla="*/ 128524 h 423423"/>
              <a:gd name="connsiteX19" fmla="*/ 473714 w 476177"/>
              <a:gd name="connsiteY19" fmla="*/ 115536 h 42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177" h="423423">
                <a:moveTo>
                  <a:pt x="473714" y="115536"/>
                </a:moveTo>
                <a:cubicBezTo>
                  <a:pt x="466770" y="78587"/>
                  <a:pt x="450194" y="47236"/>
                  <a:pt x="419283" y="24842"/>
                </a:cubicBezTo>
                <a:cubicBezTo>
                  <a:pt x="390388" y="3792"/>
                  <a:pt x="357909" y="-3821"/>
                  <a:pt x="322742" y="1777"/>
                </a:cubicBezTo>
                <a:cubicBezTo>
                  <a:pt x="292726" y="6480"/>
                  <a:pt x="268535" y="21931"/>
                  <a:pt x="248600" y="44101"/>
                </a:cubicBezTo>
                <a:cubicBezTo>
                  <a:pt x="245016" y="48131"/>
                  <a:pt x="241432" y="52610"/>
                  <a:pt x="238072" y="56641"/>
                </a:cubicBezTo>
                <a:cubicBezTo>
                  <a:pt x="237624" y="56193"/>
                  <a:pt x="237176" y="56193"/>
                  <a:pt x="236952" y="55969"/>
                </a:cubicBezTo>
                <a:cubicBezTo>
                  <a:pt x="235608" y="54178"/>
                  <a:pt x="234264" y="52610"/>
                  <a:pt x="232920" y="50819"/>
                </a:cubicBezTo>
                <a:cubicBezTo>
                  <a:pt x="205369" y="17005"/>
                  <a:pt x="170650" y="-2030"/>
                  <a:pt x="126299" y="210"/>
                </a:cubicBezTo>
                <a:cubicBezTo>
                  <a:pt x="96059" y="1553"/>
                  <a:pt x="69180" y="12302"/>
                  <a:pt x="46781" y="32680"/>
                </a:cubicBezTo>
                <a:cubicBezTo>
                  <a:pt x="17438" y="59104"/>
                  <a:pt x="3326" y="92918"/>
                  <a:pt x="414" y="131659"/>
                </a:cubicBezTo>
                <a:cubicBezTo>
                  <a:pt x="-2274" y="168608"/>
                  <a:pt x="8254" y="202199"/>
                  <a:pt x="28190" y="233102"/>
                </a:cubicBezTo>
                <a:cubicBezTo>
                  <a:pt x="44765" y="258854"/>
                  <a:pt x="65149" y="281248"/>
                  <a:pt x="87996" y="301402"/>
                </a:cubicBezTo>
                <a:cubicBezTo>
                  <a:pt x="131227" y="339918"/>
                  <a:pt x="175130" y="377763"/>
                  <a:pt x="218808" y="415608"/>
                </a:cubicBezTo>
                <a:cubicBezTo>
                  <a:pt x="231352" y="426357"/>
                  <a:pt x="245464" y="425909"/>
                  <a:pt x="258232" y="414936"/>
                </a:cubicBezTo>
                <a:cubicBezTo>
                  <a:pt x="296983" y="381346"/>
                  <a:pt x="335957" y="348204"/>
                  <a:pt x="374484" y="314166"/>
                </a:cubicBezTo>
                <a:cubicBezTo>
                  <a:pt x="402260" y="289757"/>
                  <a:pt x="428243" y="263557"/>
                  <a:pt x="448402" y="232430"/>
                </a:cubicBezTo>
                <a:cubicBezTo>
                  <a:pt x="458706" y="216530"/>
                  <a:pt x="466770" y="199511"/>
                  <a:pt x="471250" y="181149"/>
                </a:cubicBezTo>
                <a:cubicBezTo>
                  <a:pt x="473266" y="172863"/>
                  <a:pt x="474386" y="164577"/>
                  <a:pt x="476178" y="156292"/>
                </a:cubicBezTo>
                <a:cubicBezTo>
                  <a:pt x="476178" y="146887"/>
                  <a:pt x="476178" y="137705"/>
                  <a:pt x="476178" y="128524"/>
                </a:cubicBezTo>
                <a:cubicBezTo>
                  <a:pt x="475058" y="123821"/>
                  <a:pt x="474386" y="119567"/>
                  <a:pt x="473714" y="115536"/>
                </a:cubicBezTo>
                <a:close/>
              </a:path>
            </a:pathLst>
          </a:custGeom>
          <a:solidFill>
            <a:schemeClr val="bg1"/>
          </a:solidFill>
          <a:ln w="2240" cap="flat">
            <a:noFill/>
            <a:prstDash val="solid"/>
            <a:miter/>
          </a:ln>
        </p:spPr>
        <p:txBody>
          <a:bodyPr rtlCol="0" anchor="ctr"/>
          <a:lstStyle/>
          <a:p>
            <a:endParaRPr lang="ru-RU"/>
          </a:p>
        </p:txBody>
      </p:sp>
      <p:sp>
        <p:nvSpPr>
          <p:cNvPr id="728" name="Полилиния 727">
            <a:extLst>
              <a:ext uri="{FF2B5EF4-FFF2-40B4-BE49-F238E27FC236}">
                <a16:creationId xmlns:a16="http://schemas.microsoft.com/office/drawing/2014/main" id="{222A3434-382D-CF8F-F1CC-64DDED9DC33D}"/>
              </a:ext>
            </a:extLst>
          </p:cNvPr>
          <p:cNvSpPr/>
          <p:nvPr/>
        </p:nvSpPr>
        <p:spPr>
          <a:xfrm>
            <a:off x="7406445" y="2744217"/>
            <a:ext cx="203615" cy="296284"/>
          </a:xfrm>
          <a:custGeom>
            <a:avLst/>
            <a:gdLst>
              <a:gd name="connsiteX0" fmla="*/ 276633 w 276856"/>
              <a:gd name="connsiteY0" fmla="*/ 13660 h 402858"/>
              <a:gd name="connsiteX1" fmla="*/ 262969 w 276856"/>
              <a:gd name="connsiteY1" fmla="*/ 0 h 402858"/>
              <a:gd name="connsiteX2" fmla="*/ 166652 w 276856"/>
              <a:gd name="connsiteY2" fmla="*/ 0 h 402858"/>
              <a:gd name="connsiteX3" fmla="*/ 13216 w 276856"/>
              <a:gd name="connsiteY3" fmla="*/ 0 h 402858"/>
              <a:gd name="connsiteX4" fmla="*/ 0 w 276856"/>
              <a:gd name="connsiteY4" fmla="*/ 13212 h 402858"/>
              <a:gd name="connsiteX5" fmla="*/ 0 w 276856"/>
              <a:gd name="connsiteY5" fmla="*/ 15899 h 402858"/>
              <a:gd name="connsiteX6" fmla="*/ 0 w 276856"/>
              <a:gd name="connsiteY6" fmla="*/ 386735 h 402858"/>
              <a:gd name="connsiteX7" fmla="*/ 8736 w 276856"/>
              <a:gd name="connsiteY7" fmla="*/ 402858 h 402858"/>
              <a:gd name="connsiteX8" fmla="*/ 15007 w 276856"/>
              <a:gd name="connsiteY8" fmla="*/ 402858 h 402858"/>
              <a:gd name="connsiteX9" fmla="*/ 23072 w 276856"/>
              <a:gd name="connsiteY9" fmla="*/ 396812 h 402858"/>
              <a:gd name="connsiteX10" fmla="*/ 135069 w 276856"/>
              <a:gd name="connsiteY10" fmla="*/ 284845 h 402858"/>
              <a:gd name="connsiteX11" fmla="*/ 139101 w 276856"/>
              <a:gd name="connsiteY11" fmla="*/ 280142 h 402858"/>
              <a:gd name="connsiteX12" fmla="*/ 141788 w 276856"/>
              <a:gd name="connsiteY12" fmla="*/ 284845 h 402858"/>
              <a:gd name="connsiteX13" fmla="*/ 253561 w 276856"/>
              <a:gd name="connsiteY13" fmla="*/ 396588 h 402858"/>
              <a:gd name="connsiteX14" fmla="*/ 261849 w 276856"/>
              <a:gd name="connsiteY14" fmla="*/ 402858 h 402858"/>
              <a:gd name="connsiteX15" fmla="*/ 267449 w 276856"/>
              <a:gd name="connsiteY15" fmla="*/ 402858 h 402858"/>
              <a:gd name="connsiteX16" fmla="*/ 276857 w 276856"/>
              <a:gd name="connsiteY16" fmla="*/ 388751 h 402858"/>
              <a:gd name="connsiteX17" fmla="*/ 276633 w 276856"/>
              <a:gd name="connsiteY17" fmla="*/ 13660 h 40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6856" h="402858">
                <a:moveTo>
                  <a:pt x="276633" y="13660"/>
                </a:moveTo>
                <a:cubicBezTo>
                  <a:pt x="276633" y="4479"/>
                  <a:pt x="271929" y="0"/>
                  <a:pt x="262969" y="0"/>
                </a:cubicBezTo>
                <a:cubicBezTo>
                  <a:pt x="230938" y="0"/>
                  <a:pt x="198683" y="0"/>
                  <a:pt x="166652" y="0"/>
                </a:cubicBezTo>
                <a:cubicBezTo>
                  <a:pt x="115581" y="0"/>
                  <a:pt x="64286" y="0"/>
                  <a:pt x="13216" y="0"/>
                </a:cubicBezTo>
                <a:cubicBezTo>
                  <a:pt x="4928" y="0"/>
                  <a:pt x="0" y="4703"/>
                  <a:pt x="0" y="13212"/>
                </a:cubicBezTo>
                <a:cubicBezTo>
                  <a:pt x="0" y="14108"/>
                  <a:pt x="0" y="15004"/>
                  <a:pt x="0" y="15899"/>
                </a:cubicBezTo>
                <a:cubicBezTo>
                  <a:pt x="0" y="139511"/>
                  <a:pt x="0" y="263123"/>
                  <a:pt x="0" y="386735"/>
                </a:cubicBezTo>
                <a:cubicBezTo>
                  <a:pt x="0" y="393901"/>
                  <a:pt x="1792" y="399499"/>
                  <a:pt x="8736" y="402858"/>
                </a:cubicBezTo>
                <a:cubicBezTo>
                  <a:pt x="10752" y="402858"/>
                  <a:pt x="12992" y="402858"/>
                  <a:pt x="15007" y="402858"/>
                </a:cubicBezTo>
                <a:cubicBezTo>
                  <a:pt x="17696" y="400843"/>
                  <a:pt x="20832" y="399051"/>
                  <a:pt x="23072" y="396812"/>
                </a:cubicBezTo>
                <a:cubicBezTo>
                  <a:pt x="60478" y="359415"/>
                  <a:pt x="97885" y="322242"/>
                  <a:pt x="135069" y="284845"/>
                </a:cubicBezTo>
                <a:cubicBezTo>
                  <a:pt x="135964" y="283949"/>
                  <a:pt x="136861" y="282605"/>
                  <a:pt x="139101" y="280142"/>
                </a:cubicBezTo>
                <a:cubicBezTo>
                  <a:pt x="140221" y="282158"/>
                  <a:pt x="140893" y="283725"/>
                  <a:pt x="141788" y="284845"/>
                </a:cubicBezTo>
                <a:cubicBezTo>
                  <a:pt x="178972" y="322242"/>
                  <a:pt x="216154" y="359415"/>
                  <a:pt x="253561" y="396588"/>
                </a:cubicBezTo>
                <a:cubicBezTo>
                  <a:pt x="256025" y="399051"/>
                  <a:pt x="259161" y="400843"/>
                  <a:pt x="261849" y="402858"/>
                </a:cubicBezTo>
                <a:cubicBezTo>
                  <a:pt x="263641" y="402858"/>
                  <a:pt x="265433" y="402858"/>
                  <a:pt x="267449" y="402858"/>
                </a:cubicBezTo>
                <a:cubicBezTo>
                  <a:pt x="273945" y="400395"/>
                  <a:pt x="276857" y="395692"/>
                  <a:pt x="276857" y="388751"/>
                </a:cubicBezTo>
                <a:cubicBezTo>
                  <a:pt x="276633" y="263571"/>
                  <a:pt x="276633" y="138615"/>
                  <a:pt x="276633" y="13660"/>
                </a:cubicBezTo>
                <a:close/>
              </a:path>
            </a:pathLst>
          </a:custGeom>
          <a:solidFill>
            <a:schemeClr val="bg1"/>
          </a:solidFill>
          <a:ln w="2240" cap="flat">
            <a:noFill/>
            <a:prstDash val="solid"/>
            <a:miter/>
          </a:ln>
        </p:spPr>
        <p:txBody>
          <a:bodyPr rtlCol="0" anchor="ctr"/>
          <a:lstStyle/>
          <a:p>
            <a:endParaRPr lang="ru-RU"/>
          </a:p>
        </p:txBody>
      </p:sp>
      <p:sp>
        <p:nvSpPr>
          <p:cNvPr id="729" name="Полилиния 728">
            <a:extLst>
              <a:ext uri="{FF2B5EF4-FFF2-40B4-BE49-F238E27FC236}">
                <a16:creationId xmlns:a16="http://schemas.microsoft.com/office/drawing/2014/main" id="{2F196922-264B-DBA8-747E-3BDB344A9AC8}"/>
              </a:ext>
            </a:extLst>
          </p:cNvPr>
          <p:cNvSpPr/>
          <p:nvPr/>
        </p:nvSpPr>
        <p:spPr>
          <a:xfrm>
            <a:off x="5842172" y="2745731"/>
            <a:ext cx="293436" cy="293257"/>
          </a:xfrm>
          <a:custGeom>
            <a:avLst/>
            <a:gdLst>
              <a:gd name="connsiteX0" fmla="*/ 0 w 397085"/>
              <a:gd name="connsiteY0" fmla="*/ 381808 h 396842"/>
              <a:gd name="connsiteX1" fmla="*/ 22624 w 397085"/>
              <a:gd name="connsiteY1" fmla="*/ 352025 h 396842"/>
              <a:gd name="connsiteX2" fmla="*/ 114237 w 397085"/>
              <a:gd name="connsiteY2" fmla="*/ 235355 h 396842"/>
              <a:gd name="connsiteX3" fmla="*/ 116029 w 397085"/>
              <a:gd name="connsiteY3" fmla="*/ 232668 h 396842"/>
              <a:gd name="connsiteX4" fmla="*/ 99677 w 397085"/>
              <a:gd name="connsiteY4" fmla="*/ 216545 h 396842"/>
              <a:gd name="connsiteX5" fmla="*/ 59135 w 397085"/>
              <a:gd name="connsiteY5" fmla="*/ 176013 h 396842"/>
              <a:gd name="connsiteX6" fmla="*/ 58911 w 397085"/>
              <a:gd name="connsiteY6" fmla="*/ 156530 h 396842"/>
              <a:gd name="connsiteX7" fmla="*/ 89822 w 397085"/>
              <a:gd name="connsiteY7" fmla="*/ 125627 h 396842"/>
              <a:gd name="connsiteX8" fmla="*/ 167100 w 397085"/>
              <a:gd name="connsiteY8" fmla="*/ 120029 h 396842"/>
              <a:gd name="connsiteX9" fmla="*/ 172028 w 397085"/>
              <a:gd name="connsiteY9" fmla="*/ 121373 h 396842"/>
              <a:gd name="connsiteX10" fmla="*/ 193083 w 397085"/>
              <a:gd name="connsiteY10" fmla="*/ 116446 h 396842"/>
              <a:gd name="connsiteX11" fmla="*/ 216826 w 397085"/>
              <a:gd name="connsiteY11" fmla="*/ 85543 h 396842"/>
              <a:gd name="connsiteX12" fmla="*/ 210554 w 397085"/>
              <a:gd name="connsiteY12" fmla="*/ 64493 h 396842"/>
              <a:gd name="connsiteX13" fmla="*/ 205403 w 397085"/>
              <a:gd name="connsiteY13" fmla="*/ 59343 h 396842"/>
              <a:gd name="connsiteX14" fmla="*/ 205403 w 397085"/>
              <a:gd name="connsiteY14" fmla="*/ 43219 h 396842"/>
              <a:gd name="connsiteX15" fmla="*/ 240794 w 397085"/>
              <a:gd name="connsiteY15" fmla="*/ 8509 h 396842"/>
              <a:gd name="connsiteX16" fmla="*/ 257370 w 397085"/>
              <a:gd name="connsiteY16" fmla="*/ 0 h 396842"/>
              <a:gd name="connsiteX17" fmla="*/ 269017 w 397085"/>
              <a:gd name="connsiteY17" fmla="*/ 0 h 396842"/>
              <a:gd name="connsiteX18" fmla="*/ 294776 w 397085"/>
              <a:gd name="connsiteY18" fmla="*/ 16795 h 396842"/>
              <a:gd name="connsiteX19" fmla="*/ 384822 w 397085"/>
              <a:gd name="connsiteY19" fmla="*/ 107041 h 396842"/>
              <a:gd name="connsiteX20" fmla="*/ 384822 w 397085"/>
              <a:gd name="connsiteY20" fmla="*/ 160337 h 396842"/>
              <a:gd name="connsiteX21" fmla="*/ 355255 w 397085"/>
              <a:gd name="connsiteY21" fmla="*/ 189897 h 396842"/>
              <a:gd name="connsiteX22" fmla="*/ 335991 w 397085"/>
              <a:gd name="connsiteY22" fmla="*/ 189897 h 396842"/>
              <a:gd name="connsiteX23" fmla="*/ 326808 w 397085"/>
              <a:gd name="connsiteY23" fmla="*/ 180491 h 396842"/>
              <a:gd name="connsiteX24" fmla="*/ 320759 w 397085"/>
              <a:gd name="connsiteY24" fmla="*/ 178252 h 396842"/>
              <a:gd name="connsiteX25" fmla="*/ 304856 w 397085"/>
              <a:gd name="connsiteY25" fmla="*/ 181387 h 396842"/>
              <a:gd name="connsiteX26" fmla="*/ 275961 w 397085"/>
              <a:gd name="connsiteY26" fmla="*/ 218336 h 396842"/>
              <a:gd name="connsiteX27" fmla="*/ 279321 w 397085"/>
              <a:gd name="connsiteY27" fmla="*/ 233340 h 396842"/>
              <a:gd name="connsiteX28" fmla="*/ 272825 w 397085"/>
              <a:gd name="connsiteY28" fmla="*/ 304999 h 396842"/>
              <a:gd name="connsiteX29" fmla="*/ 239898 w 397085"/>
              <a:gd name="connsiteY29" fmla="*/ 337917 h 396842"/>
              <a:gd name="connsiteX30" fmla="*/ 221306 w 397085"/>
              <a:gd name="connsiteY30" fmla="*/ 337917 h 396842"/>
              <a:gd name="connsiteX31" fmla="*/ 167100 w 397085"/>
              <a:gd name="connsiteY31" fmla="*/ 283725 h 396842"/>
              <a:gd name="connsiteX32" fmla="*/ 164412 w 397085"/>
              <a:gd name="connsiteY32" fmla="*/ 280366 h 396842"/>
              <a:gd name="connsiteX33" fmla="*/ 153436 w 397085"/>
              <a:gd name="connsiteY33" fmla="*/ 288876 h 396842"/>
              <a:gd name="connsiteX34" fmla="*/ 21504 w 397085"/>
              <a:gd name="connsiteY34" fmla="*/ 392334 h 396842"/>
              <a:gd name="connsiteX35" fmla="*/ 224 w 397085"/>
              <a:gd name="connsiteY35" fmla="*/ 388079 h 396842"/>
              <a:gd name="connsiteX36" fmla="*/ 0 w 397085"/>
              <a:gd name="connsiteY36" fmla="*/ 381808 h 396842"/>
              <a:gd name="connsiteX37" fmla="*/ 230714 w 397085"/>
              <a:gd name="connsiteY37" fmla="*/ 313508 h 396842"/>
              <a:gd name="connsiteX38" fmla="*/ 253785 w 397085"/>
              <a:gd name="connsiteY38" fmla="*/ 290443 h 396842"/>
              <a:gd name="connsiteX39" fmla="*/ 253785 w 397085"/>
              <a:gd name="connsiteY39" fmla="*/ 238938 h 396842"/>
              <a:gd name="connsiteX40" fmla="*/ 221754 w 397085"/>
              <a:gd name="connsiteY40" fmla="*/ 206916 h 396842"/>
              <a:gd name="connsiteX41" fmla="*/ 157020 w 397085"/>
              <a:gd name="connsiteY41" fmla="*/ 142198 h 396842"/>
              <a:gd name="connsiteX42" fmla="*/ 110653 w 397085"/>
              <a:gd name="connsiteY42" fmla="*/ 138615 h 396842"/>
              <a:gd name="connsiteX43" fmla="*/ 83774 w 397085"/>
              <a:gd name="connsiteY43" fmla="*/ 166383 h 396842"/>
              <a:gd name="connsiteX44" fmla="*/ 230714 w 397085"/>
              <a:gd name="connsiteY44" fmla="*/ 313508 h 396842"/>
              <a:gd name="connsiteX45" fmla="*/ 345847 w 397085"/>
              <a:gd name="connsiteY45" fmla="*/ 165488 h 396842"/>
              <a:gd name="connsiteX46" fmla="*/ 368247 w 397085"/>
              <a:gd name="connsiteY46" fmla="*/ 143094 h 396842"/>
              <a:gd name="connsiteX47" fmla="*/ 368247 w 397085"/>
              <a:gd name="connsiteY47" fmla="*/ 123388 h 396842"/>
              <a:gd name="connsiteX48" fmla="*/ 304408 w 397085"/>
              <a:gd name="connsiteY48" fmla="*/ 59567 h 396842"/>
              <a:gd name="connsiteX49" fmla="*/ 271705 w 397085"/>
              <a:gd name="connsiteY49" fmla="*/ 27096 h 396842"/>
              <a:gd name="connsiteX50" fmla="*/ 256025 w 397085"/>
              <a:gd name="connsiteY50" fmla="*/ 25528 h 396842"/>
              <a:gd name="connsiteX51" fmla="*/ 230938 w 397085"/>
              <a:gd name="connsiteY51" fmla="*/ 50833 h 396842"/>
              <a:gd name="connsiteX52" fmla="*/ 345847 w 397085"/>
              <a:gd name="connsiteY52" fmla="*/ 165488 h 396842"/>
              <a:gd name="connsiteX53" fmla="*/ 239226 w 397085"/>
              <a:gd name="connsiteY53" fmla="*/ 93381 h 396842"/>
              <a:gd name="connsiteX54" fmla="*/ 191291 w 397085"/>
              <a:gd name="connsiteY54" fmla="*/ 141751 h 396842"/>
              <a:gd name="connsiteX55" fmla="*/ 254681 w 397085"/>
              <a:gd name="connsiteY55" fmla="*/ 205124 h 396842"/>
              <a:gd name="connsiteX56" fmla="*/ 271705 w 397085"/>
              <a:gd name="connsiteY56" fmla="*/ 173997 h 396842"/>
              <a:gd name="connsiteX57" fmla="*/ 303064 w 397085"/>
              <a:gd name="connsiteY57" fmla="*/ 156978 h 396842"/>
              <a:gd name="connsiteX58" fmla="*/ 239226 w 397085"/>
              <a:gd name="connsiteY58" fmla="*/ 93381 h 396842"/>
              <a:gd name="connsiteX59" fmla="*/ 132381 w 397085"/>
              <a:gd name="connsiteY59" fmla="*/ 249911 h 396842"/>
              <a:gd name="connsiteX60" fmla="*/ 83326 w 397085"/>
              <a:gd name="connsiteY60" fmla="*/ 312389 h 396842"/>
              <a:gd name="connsiteX61" fmla="*/ 83998 w 397085"/>
              <a:gd name="connsiteY61" fmla="*/ 313061 h 396842"/>
              <a:gd name="connsiteX62" fmla="*/ 146268 w 397085"/>
              <a:gd name="connsiteY62" fmla="*/ 264243 h 396842"/>
              <a:gd name="connsiteX63" fmla="*/ 132381 w 397085"/>
              <a:gd name="connsiteY63" fmla="*/ 249911 h 39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7085" h="396842">
                <a:moveTo>
                  <a:pt x="0" y="381808"/>
                </a:moveTo>
                <a:cubicBezTo>
                  <a:pt x="7616" y="371956"/>
                  <a:pt x="15007" y="361879"/>
                  <a:pt x="22624" y="352025"/>
                </a:cubicBezTo>
                <a:cubicBezTo>
                  <a:pt x="53086" y="313061"/>
                  <a:pt x="83550" y="274320"/>
                  <a:pt x="114237" y="235355"/>
                </a:cubicBezTo>
                <a:cubicBezTo>
                  <a:pt x="114909" y="234460"/>
                  <a:pt x="115357" y="233564"/>
                  <a:pt x="116029" y="232668"/>
                </a:cubicBezTo>
                <a:cubicBezTo>
                  <a:pt x="110653" y="227294"/>
                  <a:pt x="105054" y="221919"/>
                  <a:pt x="99677" y="216545"/>
                </a:cubicBezTo>
                <a:cubicBezTo>
                  <a:pt x="86238" y="203109"/>
                  <a:pt x="72574" y="189449"/>
                  <a:pt x="59135" y="176013"/>
                </a:cubicBezTo>
                <a:cubicBezTo>
                  <a:pt x="52415" y="169295"/>
                  <a:pt x="52415" y="163248"/>
                  <a:pt x="58911" y="156530"/>
                </a:cubicBezTo>
                <a:cubicBezTo>
                  <a:pt x="69215" y="146229"/>
                  <a:pt x="79518" y="135928"/>
                  <a:pt x="89822" y="125627"/>
                </a:cubicBezTo>
                <a:cubicBezTo>
                  <a:pt x="111325" y="104130"/>
                  <a:pt x="142684" y="102114"/>
                  <a:pt x="167100" y="120029"/>
                </a:cubicBezTo>
                <a:cubicBezTo>
                  <a:pt x="168443" y="120925"/>
                  <a:pt x="170460" y="121820"/>
                  <a:pt x="172028" y="121373"/>
                </a:cubicBezTo>
                <a:cubicBezTo>
                  <a:pt x="178972" y="120029"/>
                  <a:pt x="186363" y="118909"/>
                  <a:pt x="193083" y="116446"/>
                </a:cubicBezTo>
                <a:cubicBezTo>
                  <a:pt x="207419" y="111296"/>
                  <a:pt x="213914" y="99651"/>
                  <a:pt x="216826" y="85543"/>
                </a:cubicBezTo>
                <a:cubicBezTo>
                  <a:pt x="219291" y="73227"/>
                  <a:pt x="219291" y="73227"/>
                  <a:pt x="210554" y="64493"/>
                </a:cubicBezTo>
                <a:cubicBezTo>
                  <a:pt x="208762" y="62702"/>
                  <a:pt x="206971" y="61134"/>
                  <a:pt x="205403" y="59343"/>
                </a:cubicBezTo>
                <a:cubicBezTo>
                  <a:pt x="201147" y="54640"/>
                  <a:pt x="200699" y="47922"/>
                  <a:pt x="205403" y="43219"/>
                </a:cubicBezTo>
                <a:cubicBezTo>
                  <a:pt x="217051" y="31351"/>
                  <a:pt x="228474" y="19482"/>
                  <a:pt x="240794" y="8509"/>
                </a:cubicBezTo>
                <a:cubicBezTo>
                  <a:pt x="245274" y="4479"/>
                  <a:pt x="251770" y="2687"/>
                  <a:pt x="257370" y="0"/>
                </a:cubicBezTo>
                <a:cubicBezTo>
                  <a:pt x="261177" y="0"/>
                  <a:pt x="265209" y="0"/>
                  <a:pt x="269017" y="0"/>
                </a:cubicBezTo>
                <a:cubicBezTo>
                  <a:pt x="279769" y="2239"/>
                  <a:pt x="287385" y="9181"/>
                  <a:pt x="294776" y="16795"/>
                </a:cubicBezTo>
                <a:cubicBezTo>
                  <a:pt x="324791" y="47026"/>
                  <a:pt x="354807" y="76810"/>
                  <a:pt x="384822" y="107041"/>
                </a:cubicBezTo>
                <a:cubicBezTo>
                  <a:pt x="401174" y="123388"/>
                  <a:pt x="401174" y="143990"/>
                  <a:pt x="384822" y="160337"/>
                </a:cubicBezTo>
                <a:cubicBezTo>
                  <a:pt x="374967" y="170190"/>
                  <a:pt x="365110" y="180043"/>
                  <a:pt x="355255" y="189897"/>
                </a:cubicBezTo>
                <a:cubicBezTo>
                  <a:pt x="348759" y="196391"/>
                  <a:pt x="342487" y="196391"/>
                  <a:pt x="335991" y="189897"/>
                </a:cubicBezTo>
                <a:cubicBezTo>
                  <a:pt x="332855" y="186761"/>
                  <a:pt x="329719" y="183850"/>
                  <a:pt x="326808" y="180491"/>
                </a:cubicBezTo>
                <a:cubicBezTo>
                  <a:pt x="325016" y="178476"/>
                  <a:pt x="322999" y="177804"/>
                  <a:pt x="320759" y="178252"/>
                </a:cubicBezTo>
                <a:cubicBezTo>
                  <a:pt x="315384" y="179148"/>
                  <a:pt x="310008" y="180043"/>
                  <a:pt x="304856" y="181387"/>
                </a:cubicBezTo>
                <a:cubicBezTo>
                  <a:pt x="286712" y="186761"/>
                  <a:pt x="278873" y="200646"/>
                  <a:pt x="275961" y="218336"/>
                </a:cubicBezTo>
                <a:cubicBezTo>
                  <a:pt x="275065" y="223935"/>
                  <a:pt x="275961" y="228413"/>
                  <a:pt x="279321" y="233340"/>
                </a:cubicBezTo>
                <a:cubicBezTo>
                  <a:pt x="294329" y="255733"/>
                  <a:pt x="291417" y="285517"/>
                  <a:pt x="272825" y="304999"/>
                </a:cubicBezTo>
                <a:cubicBezTo>
                  <a:pt x="262073" y="316196"/>
                  <a:pt x="250873" y="326944"/>
                  <a:pt x="239898" y="337917"/>
                </a:cubicBezTo>
                <a:cubicBezTo>
                  <a:pt x="233850" y="343964"/>
                  <a:pt x="227354" y="343964"/>
                  <a:pt x="221306" y="337917"/>
                </a:cubicBezTo>
                <a:cubicBezTo>
                  <a:pt x="203163" y="319779"/>
                  <a:pt x="185243" y="301864"/>
                  <a:pt x="167100" y="283725"/>
                </a:cubicBezTo>
                <a:cubicBezTo>
                  <a:pt x="166204" y="282829"/>
                  <a:pt x="165532" y="281710"/>
                  <a:pt x="164412" y="280366"/>
                </a:cubicBezTo>
                <a:cubicBezTo>
                  <a:pt x="160604" y="283501"/>
                  <a:pt x="157020" y="286188"/>
                  <a:pt x="153436" y="288876"/>
                </a:cubicBezTo>
                <a:cubicBezTo>
                  <a:pt x="109533" y="323362"/>
                  <a:pt x="65630" y="357848"/>
                  <a:pt x="21504" y="392334"/>
                </a:cubicBezTo>
                <a:cubicBezTo>
                  <a:pt x="12320" y="399499"/>
                  <a:pt x="5600" y="398156"/>
                  <a:pt x="224" y="388079"/>
                </a:cubicBezTo>
                <a:cubicBezTo>
                  <a:pt x="0" y="385839"/>
                  <a:pt x="0" y="383824"/>
                  <a:pt x="0" y="381808"/>
                </a:cubicBezTo>
                <a:close/>
                <a:moveTo>
                  <a:pt x="230714" y="313508"/>
                </a:moveTo>
                <a:cubicBezTo>
                  <a:pt x="238330" y="305895"/>
                  <a:pt x="245946" y="298281"/>
                  <a:pt x="253785" y="290443"/>
                </a:cubicBezTo>
                <a:cubicBezTo>
                  <a:pt x="269017" y="274992"/>
                  <a:pt x="269017" y="254390"/>
                  <a:pt x="253785" y="238938"/>
                </a:cubicBezTo>
                <a:cubicBezTo>
                  <a:pt x="243034" y="228189"/>
                  <a:pt x="232506" y="217441"/>
                  <a:pt x="221754" y="206916"/>
                </a:cubicBezTo>
                <a:cubicBezTo>
                  <a:pt x="200251" y="185418"/>
                  <a:pt x="178747" y="163696"/>
                  <a:pt x="157020" y="142198"/>
                </a:cubicBezTo>
                <a:cubicBezTo>
                  <a:pt x="143804" y="128986"/>
                  <a:pt x="124317" y="126971"/>
                  <a:pt x="110653" y="138615"/>
                </a:cubicBezTo>
                <a:cubicBezTo>
                  <a:pt x="100797" y="147125"/>
                  <a:pt x="92510" y="157202"/>
                  <a:pt x="83774" y="166383"/>
                </a:cubicBezTo>
                <a:cubicBezTo>
                  <a:pt x="132381" y="214977"/>
                  <a:pt x="181435" y="264019"/>
                  <a:pt x="230714" y="313508"/>
                </a:cubicBezTo>
                <a:close/>
                <a:moveTo>
                  <a:pt x="345847" y="165488"/>
                </a:moveTo>
                <a:cubicBezTo>
                  <a:pt x="353239" y="158098"/>
                  <a:pt x="360855" y="150484"/>
                  <a:pt x="368247" y="143094"/>
                </a:cubicBezTo>
                <a:cubicBezTo>
                  <a:pt x="375190" y="136152"/>
                  <a:pt x="375190" y="130106"/>
                  <a:pt x="368247" y="123388"/>
                </a:cubicBezTo>
                <a:cubicBezTo>
                  <a:pt x="346967" y="102114"/>
                  <a:pt x="325688" y="80840"/>
                  <a:pt x="304408" y="59567"/>
                </a:cubicBezTo>
                <a:cubicBezTo>
                  <a:pt x="293432" y="48818"/>
                  <a:pt x="282680" y="37845"/>
                  <a:pt x="271705" y="27096"/>
                </a:cubicBezTo>
                <a:cubicBezTo>
                  <a:pt x="266777" y="22393"/>
                  <a:pt x="260505" y="21274"/>
                  <a:pt x="256025" y="25528"/>
                </a:cubicBezTo>
                <a:cubicBezTo>
                  <a:pt x="247290" y="33814"/>
                  <a:pt x="239226" y="42548"/>
                  <a:pt x="230938" y="50833"/>
                </a:cubicBezTo>
                <a:cubicBezTo>
                  <a:pt x="269241" y="88902"/>
                  <a:pt x="307544" y="126971"/>
                  <a:pt x="345847" y="165488"/>
                </a:cubicBezTo>
                <a:close/>
                <a:moveTo>
                  <a:pt x="239226" y="93381"/>
                </a:moveTo>
                <a:cubicBezTo>
                  <a:pt x="232730" y="119357"/>
                  <a:pt x="216602" y="135480"/>
                  <a:pt x="191291" y="141751"/>
                </a:cubicBezTo>
                <a:cubicBezTo>
                  <a:pt x="212571" y="163024"/>
                  <a:pt x="233626" y="184074"/>
                  <a:pt x="254681" y="205124"/>
                </a:cubicBezTo>
                <a:cubicBezTo>
                  <a:pt x="257817" y="193703"/>
                  <a:pt x="262745" y="182731"/>
                  <a:pt x="271705" y="173997"/>
                </a:cubicBezTo>
                <a:cubicBezTo>
                  <a:pt x="280441" y="165264"/>
                  <a:pt x="291417" y="160337"/>
                  <a:pt x="303064" y="156978"/>
                </a:cubicBezTo>
                <a:cubicBezTo>
                  <a:pt x="281561" y="135704"/>
                  <a:pt x="260729" y="114878"/>
                  <a:pt x="239226" y="93381"/>
                </a:cubicBezTo>
                <a:close/>
                <a:moveTo>
                  <a:pt x="132381" y="249911"/>
                </a:moveTo>
                <a:cubicBezTo>
                  <a:pt x="116029" y="270737"/>
                  <a:pt x="99677" y="291563"/>
                  <a:pt x="83326" y="312389"/>
                </a:cubicBezTo>
                <a:cubicBezTo>
                  <a:pt x="83550" y="312613"/>
                  <a:pt x="83774" y="312837"/>
                  <a:pt x="83998" y="313061"/>
                </a:cubicBezTo>
                <a:cubicBezTo>
                  <a:pt x="104829" y="296713"/>
                  <a:pt x="125661" y="280366"/>
                  <a:pt x="146268" y="264243"/>
                </a:cubicBezTo>
                <a:cubicBezTo>
                  <a:pt x="141788" y="259316"/>
                  <a:pt x="137309" y="254614"/>
                  <a:pt x="132381" y="249911"/>
                </a:cubicBezTo>
                <a:close/>
              </a:path>
            </a:pathLst>
          </a:custGeom>
          <a:solidFill>
            <a:schemeClr val="bg2"/>
          </a:solidFill>
          <a:ln w="2240" cap="flat">
            <a:noFill/>
            <a:prstDash val="solid"/>
            <a:miter/>
          </a:ln>
        </p:spPr>
        <p:txBody>
          <a:bodyPr rtlCol="0" anchor="ctr"/>
          <a:lstStyle/>
          <a:p>
            <a:endParaRPr lang="ru-RU"/>
          </a:p>
        </p:txBody>
      </p:sp>
      <p:sp>
        <p:nvSpPr>
          <p:cNvPr id="730" name="Полилиния 729">
            <a:extLst>
              <a:ext uri="{FF2B5EF4-FFF2-40B4-BE49-F238E27FC236}">
                <a16:creationId xmlns:a16="http://schemas.microsoft.com/office/drawing/2014/main" id="{A0431ABC-938B-E7A7-E1FE-0A71FF1E5865}"/>
              </a:ext>
            </a:extLst>
          </p:cNvPr>
          <p:cNvSpPr/>
          <p:nvPr/>
        </p:nvSpPr>
        <p:spPr>
          <a:xfrm>
            <a:off x="6422912" y="3154427"/>
            <a:ext cx="324807" cy="297128"/>
          </a:xfrm>
          <a:custGeom>
            <a:avLst/>
            <a:gdLst>
              <a:gd name="connsiteX0" fmla="*/ 433877 w 434324"/>
              <a:gd name="connsiteY0" fmla="*/ 94087 h 397313"/>
              <a:gd name="connsiteX1" fmla="*/ 433877 w 434324"/>
              <a:gd name="connsiteY1" fmla="*/ 134843 h 397313"/>
              <a:gd name="connsiteX2" fmla="*/ 403414 w 434324"/>
              <a:gd name="connsiteY2" fmla="*/ 208518 h 397313"/>
              <a:gd name="connsiteX3" fmla="*/ 220634 w 434324"/>
              <a:gd name="connsiteY3" fmla="*/ 391472 h 397313"/>
              <a:gd name="connsiteX4" fmla="*/ 206747 w 434324"/>
              <a:gd name="connsiteY4" fmla="*/ 397071 h 397313"/>
              <a:gd name="connsiteX5" fmla="*/ 198907 w 434324"/>
              <a:gd name="connsiteY5" fmla="*/ 376021 h 397313"/>
              <a:gd name="connsiteX6" fmla="*/ 202715 w 434324"/>
              <a:gd name="connsiteY6" fmla="*/ 371990 h 397313"/>
              <a:gd name="connsiteX7" fmla="*/ 383478 w 434324"/>
              <a:gd name="connsiteY7" fmla="*/ 191275 h 397313"/>
              <a:gd name="connsiteX8" fmla="*/ 407669 w 434324"/>
              <a:gd name="connsiteY8" fmla="*/ 133052 h 397313"/>
              <a:gd name="connsiteX9" fmla="*/ 407669 w 434324"/>
              <a:gd name="connsiteY9" fmla="*/ 51540 h 397313"/>
              <a:gd name="connsiteX10" fmla="*/ 391094 w 434324"/>
              <a:gd name="connsiteY10" fmla="*/ 28250 h 397313"/>
              <a:gd name="connsiteX11" fmla="*/ 385718 w 434324"/>
              <a:gd name="connsiteY11" fmla="*/ 27579 h 397313"/>
              <a:gd name="connsiteX12" fmla="*/ 296569 w 434324"/>
              <a:gd name="connsiteY12" fmla="*/ 27803 h 397313"/>
              <a:gd name="connsiteX13" fmla="*/ 245498 w 434324"/>
              <a:gd name="connsiteY13" fmla="*/ 49748 h 397313"/>
              <a:gd name="connsiteX14" fmla="*/ 33599 w 434324"/>
              <a:gd name="connsiteY14" fmla="*/ 261590 h 397313"/>
              <a:gd name="connsiteX15" fmla="*/ 33599 w 434324"/>
              <a:gd name="connsiteY15" fmla="*/ 295628 h 397313"/>
              <a:gd name="connsiteX16" fmla="*/ 86686 w 434324"/>
              <a:gd name="connsiteY16" fmla="*/ 348701 h 397313"/>
              <a:gd name="connsiteX17" fmla="*/ 120285 w 434324"/>
              <a:gd name="connsiteY17" fmla="*/ 348701 h 397313"/>
              <a:gd name="connsiteX18" fmla="*/ 319416 w 434324"/>
              <a:gd name="connsiteY18" fmla="*/ 149623 h 397313"/>
              <a:gd name="connsiteX19" fmla="*/ 340695 w 434324"/>
              <a:gd name="connsiteY19" fmla="*/ 112002 h 397313"/>
              <a:gd name="connsiteX20" fmla="*/ 322328 w 434324"/>
              <a:gd name="connsiteY20" fmla="*/ 94311 h 397313"/>
              <a:gd name="connsiteX21" fmla="*/ 284473 w 434324"/>
              <a:gd name="connsiteY21" fmla="*/ 116481 h 397313"/>
              <a:gd name="connsiteX22" fmla="*/ 115133 w 434324"/>
              <a:gd name="connsiteY22" fmla="*/ 285775 h 397313"/>
              <a:gd name="connsiteX23" fmla="*/ 99230 w 434324"/>
              <a:gd name="connsiteY23" fmla="*/ 290702 h 397313"/>
              <a:gd name="connsiteX24" fmla="*/ 93406 w 434324"/>
              <a:gd name="connsiteY24" fmla="*/ 270100 h 397313"/>
              <a:gd name="connsiteX25" fmla="*/ 96990 w 434324"/>
              <a:gd name="connsiteY25" fmla="*/ 266293 h 397313"/>
              <a:gd name="connsiteX26" fmla="*/ 265657 w 434324"/>
              <a:gd name="connsiteY26" fmla="*/ 97670 h 397313"/>
              <a:gd name="connsiteX27" fmla="*/ 318744 w 434324"/>
              <a:gd name="connsiteY27" fmla="*/ 67663 h 397313"/>
              <a:gd name="connsiteX28" fmla="*/ 367350 w 434324"/>
              <a:gd name="connsiteY28" fmla="*/ 115137 h 397313"/>
              <a:gd name="connsiteX29" fmla="*/ 338007 w 434324"/>
              <a:gd name="connsiteY29" fmla="*/ 168434 h 397313"/>
              <a:gd name="connsiteX30" fmla="*/ 139548 w 434324"/>
              <a:gd name="connsiteY30" fmla="*/ 366840 h 397313"/>
              <a:gd name="connsiteX31" fmla="*/ 68095 w 434324"/>
              <a:gd name="connsiteY31" fmla="*/ 366840 h 397313"/>
              <a:gd name="connsiteX32" fmla="*/ 14784 w 434324"/>
              <a:gd name="connsiteY32" fmla="*/ 313543 h 397313"/>
              <a:gd name="connsiteX33" fmla="*/ 0 w 434324"/>
              <a:gd name="connsiteY33" fmla="*/ 278385 h 397313"/>
              <a:gd name="connsiteX34" fmla="*/ 15456 w 434324"/>
              <a:gd name="connsiteY34" fmla="*/ 241660 h 397313"/>
              <a:gd name="connsiteX35" fmla="*/ 226010 w 434324"/>
              <a:gd name="connsiteY35" fmla="*/ 31386 h 397313"/>
              <a:gd name="connsiteX36" fmla="*/ 301272 w 434324"/>
              <a:gd name="connsiteY36" fmla="*/ 259 h 397313"/>
              <a:gd name="connsiteX37" fmla="*/ 384150 w 434324"/>
              <a:gd name="connsiteY37" fmla="*/ 259 h 397313"/>
              <a:gd name="connsiteX38" fmla="*/ 427829 w 434324"/>
              <a:gd name="connsiteY38" fmla="*/ 24668 h 397313"/>
              <a:gd name="connsiteX39" fmla="*/ 434325 w 434324"/>
              <a:gd name="connsiteY39" fmla="*/ 48405 h 397313"/>
              <a:gd name="connsiteX40" fmla="*/ 433877 w 434324"/>
              <a:gd name="connsiteY40" fmla="*/ 94087 h 39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4324" h="397313">
                <a:moveTo>
                  <a:pt x="433877" y="94087"/>
                </a:moveTo>
                <a:cubicBezTo>
                  <a:pt x="433877" y="107747"/>
                  <a:pt x="434101" y="121183"/>
                  <a:pt x="433877" y="134843"/>
                </a:cubicBezTo>
                <a:cubicBezTo>
                  <a:pt x="433429" y="163283"/>
                  <a:pt x="423349" y="188364"/>
                  <a:pt x="403414" y="208518"/>
                </a:cubicBezTo>
                <a:cubicBezTo>
                  <a:pt x="342711" y="269652"/>
                  <a:pt x="281561" y="330338"/>
                  <a:pt x="220634" y="391472"/>
                </a:cubicBezTo>
                <a:cubicBezTo>
                  <a:pt x="216826" y="395279"/>
                  <a:pt x="212571" y="398191"/>
                  <a:pt x="206747" y="397071"/>
                </a:cubicBezTo>
                <a:cubicBezTo>
                  <a:pt x="196891" y="395055"/>
                  <a:pt x="192635" y="383859"/>
                  <a:pt x="198907" y="376021"/>
                </a:cubicBezTo>
                <a:cubicBezTo>
                  <a:pt x="200027" y="374677"/>
                  <a:pt x="201371" y="373334"/>
                  <a:pt x="202715" y="371990"/>
                </a:cubicBezTo>
                <a:cubicBezTo>
                  <a:pt x="262969" y="311752"/>
                  <a:pt x="323224" y="251513"/>
                  <a:pt x="383478" y="191275"/>
                </a:cubicBezTo>
                <a:cubicBezTo>
                  <a:pt x="399382" y="175152"/>
                  <a:pt x="407446" y="155669"/>
                  <a:pt x="407669" y="133052"/>
                </a:cubicBezTo>
                <a:cubicBezTo>
                  <a:pt x="407894" y="105956"/>
                  <a:pt x="407669" y="78636"/>
                  <a:pt x="407669" y="51540"/>
                </a:cubicBezTo>
                <a:cubicBezTo>
                  <a:pt x="407669" y="39671"/>
                  <a:pt x="401622" y="31162"/>
                  <a:pt x="391094" y="28250"/>
                </a:cubicBezTo>
                <a:cubicBezTo>
                  <a:pt x="389302" y="27803"/>
                  <a:pt x="387510" y="27579"/>
                  <a:pt x="385718" y="27579"/>
                </a:cubicBezTo>
                <a:cubicBezTo>
                  <a:pt x="355927" y="27579"/>
                  <a:pt x="326360" y="27131"/>
                  <a:pt x="296569" y="27803"/>
                </a:cubicBezTo>
                <a:cubicBezTo>
                  <a:pt x="276857" y="28250"/>
                  <a:pt x="259385" y="35864"/>
                  <a:pt x="245498" y="49748"/>
                </a:cubicBezTo>
                <a:cubicBezTo>
                  <a:pt x="174715" y="120288"/>
                  <a:pt x="104157" y="190827"/>
                  <a:pt x="33599" y="261590"/>
                </a:cubicBezTo>
                <a:cubicBezTo>
                  <a:pt x="22848" y="272339"/>
                  <a:pt x="23072" y="284880"/>
                  <a:pt x="33599" y="295628"/>
                </a:cubicBezTo>
                <a:cubicBezTo>
                  <a:pt x="51295" y="313319"/>
                  <a:pt x="68990" y="331010"/>
                  <a:pt x="86686" y="348701"/>
                </a:cubicBezTo>
                <a:cubicBezTo>
                  <a:pt x="97214" y="359226"/>
                  <a:pt x="109981" y="359002"/>
                  <a:pt x="120285" y="348701"/>
                </a:cubicBezTo>
                <a:cubicBezTo>
                  <a:pt x="186587" y="282416"/>
                  <a:pt x="252890" y="216132"/>
                  <a:pt x="319416" y="149623"/>
                </a:cubicBezTo>
                <a:cubicBezTo>
                  <a:pt x="329943" y="139098"/>
                  <a:pt x="337335" y="126782"/>
                  <a:pt x="340695" y="112002"/>
                </a:cubicBezTo>
                <a:cubicBezTo>
                  <a:pt x="343607" y="99014"/>
                  <a:pt x="335320" y="91176"/>
                  <a:pt x="322328" y="94311"/>
                </a:cubicBezTo>
                <a:cubicBezTo>
                  <a:pt x="307544" y="98118"/>
                  <a:pt x="295224" y="105732"/>
                  <a:pt x="284473" y="116481"/>
                </a:cubicBezTo>
                <a:cubicBezTo>
                  <a:pt x="228026" y="172912"/>
                  <a:pt x="171580" y="229344"/>
                  <a:pt x="115133" y="285775"/>
                </a:cubicBezTo>
                <a:cubicBezTo>
                  <a:pt x="110653" y="290254"/>
                  <a:pt x="105726" y="293165"/>
                  <a:pt x="99230" y="290702"/>
                </a:cubicBezTo>
                <a:cubicBezTo>
                  <a:pt x="90718" y="287567"/>
                  <a:pt x="87806" y="277490"/>
                  <a:pt x="93406" y="270100"/>
                </a:cubicBezTo>
                <a:cubicBezTo>
                  <a:pt x="94526" y="268756"/>
                  <a:pt x="95646" y="267636"/>
                  <a:pt x="96990" y="266293"/>
                </a:cubicBezTo>
                <a:cubicBezTo>
                  <a:pt x="153212" y="210085"/>
                  <a:pt x="209435" y="153878"/>
                  <a:pt x="265657" y="97670"/>
                </a:cubicBezTo>
                <a:cubicBezTo>
                  <a:pt x="280665" y="82667"/>
                  <a:pt x="298136" y="72366"/>
                  <a:pt x="318744" y="67663"/>
                </a:cubicBezTo>
                <a:cubicBezTo>
                  <a:pt x="347863" y="61169"/>
                  <a:pt x="373174" y="85802"/>
                  <a:pt x="367350" y="115137"/>
                </a:cubicBezTo>
                <a:cubicBezTo>
                  <a:pt x="363095" y="135963"/>
                  <a:pt x="352791" y="153654"/>
                  <a:pt x="338007" y="168434"/>
                </a:cubicBezTo>
                <a:cubicBezTo>
                  <a:pt x="271929" y="234718"/>
                  <a:pt x="205851" y="300779"/>
                  <a:pt x="139548" y="366840"/>
                </a:cubicBezTo>
                <a:cubicBezTo>
                  <a:pt x="118493" y="387890"/>
                  <a:pt x="89150" y="387666"/>
                  <a:pt x="68095" y="366840"/>
                </a:cubicBezTo>
                <a:cubicBezTo>
                  <a:pt x="50399" y="349149"/>
                  <a:pt x="32703" y="331458"/>
                  <a:pt x="14784" y="313543"/>
                </a:cubicBezTo>
                <a:cubicBezTo>
                  <a:pt x="5152" y="303914"/>
                  <a:pt x="0" y="292493"/>
                  <a:pt x="0" y="278385"/>
                </a:cubicBezTo>
                <a:cubicBezTo>
                  <a:pt x="0" y="263606"/>
                  <a:pt x="5152" y="251961"/>
                  <a:pt x="15456" y="241660"/>
                </a:cubicBezTo>
                <a:cubicBezTo>
                  <a:pt x="85566" y="171569"/>
                  <a:pt x="155676" y="101253"/>
                  <a:pt x="226010" y="31386"/>
                </a:cubicBezTo>
                <a:cubicBezTo>
                  <a:pt x="246618" y="10784"/>
                  <a:pt x="272153" y="706"/>
                  <a:pt x="301272" y="259"/>
                </a:cubicBezTo>
                <a:cubicBezTo>
                  <a:pt x="328823" y="-189"/>
                  <a:pt x="356375" y="35"/>
                  <a:pt x="384150" y="259"/>
                </a:cubicBezTo>
                <a:cubicBezTo>
                  <a:pt x="403189" y="259"/>
                  <a:pt x="417973" y="8096"/>
                  <a:pt x="427829" y="24668"/>
                </a:cubicBezTo>
                <a:cubicBezTo>
                  <a:pt x="432085" y="31833"/>
                  <a:pt x="434325" y="39895"/>
                  <a:pt x="434325" y="48405"/>
                </a:cubicBezTo>
                <a:cubicBezTo>
                  <a:pt x="433877" y="63856"/>
                  <a:pt x="433877" y="78860"/>
                  <a:pt x="433877" y="94087"/>
                </a:cubicBezTo>
                <a:close/>
              </a:path>
            </a:pathLst>
          </a:custGeom>
          <a:solidFill>
            <a:schemeClr val="bg1"/>
          </a:solidFill>
          <a:ln w="2240" cap="flat">
            <a:noFill/>
            <a:prstDash val="solid"/>
            <a:miter/>
          </a:ln>
        </p:spPr>
        <p:txBody>
          <a:bodyPr rtlCol="0" anchor="ctr"/>
          <a:lstStyle/>
          <a:p>
            <a:endParaRPr lang="ru-RU"/>
          </a:p>
        </p:txBody>
      </p:sp>
      <p:grpSp>
        <p:nvGrpSpPr>
          <p:cNvPr id="731" name="Рисунок 2">
            <a:extLst>
              <a:ext uri="{FF2B5EF4-FFF2-40B4-BE49-F238E27FC236}">
                <a16:creationId xmlns:a16="http://schemas.microsoft.com/office/drawing/2014/main" id="{577DFAD9-43D7-6ACB-21A4-C1D2FD50077D}"/>
              </a:ext>
            </a:extLst>
          </p:cNvPr>
          <p:cNvGrpSpPr/>
          <p:nvPr/>
        </p:nvGrpSpPr>
        <p:grpSpPr>
          <a:xfrm>
            <a:off x="7744136" y="2744875"/>
            <a:ext cx="294904" cy="294968"/>
            <a:chOff x="6726319" y="2666900"/>
            <a:chExt cx="394314" cy="394399"/>
          </a:xfrm>
          <a:solidFill>
            <a:schemeClr val="bg1"/>
          </a:solidFill>
        </p:grpSpPr>
        <p:sp>
          <p:nvSpPr>
            <p:cNvPr id="732" name="Полилиния 731">
              <a:extLst>
                <a:ext uri="{FF2B5EF4-FFF2-40B4-BE49-F238E27FC236}">
                  <a16:creationId xmlns:a16="http://schemas.microsoft.com/office/drawing/2014/main" id="{A1294C4B-6AF5-BFDC-ED36-AFC9E07513FA}"/>
                </a:ext>
              </a:extLst>
            </p:cNvPr>
            <p:cNvSpPr/>
            <p:nvPr/>
          </p:nvSpPr>
          <p:spPr>
            <a:xfrm>
              <a:off x="6726319" y="2926266"/>
              <a:ext cx="134844" cy="135032"/>
            </a:xfrm>
            <a:custGeom>
              <a:avLst/>
              <a:gdLst>
                <a:gd name="connsiteX0" fmla="*/ 0 w 134844"/>
                <a:gd name="connsiteY0" fmla="*/ 133465 h 135032"/>
                <a:gd name="connsiteX1" fmla="*/ 1568 w 134844"/>
                <a:gd name="connsiteY1" fmla="*/ 135033 h 135032"/>
                <a:gd name="connsiteX2" fmla="*/ 134845 w 134844"/>
                <a:gd name="connsiteY2" fmla="*/ 30231 h 135032"/>
                <a:gd name="connsiteX3" fmla="*/ 104829 w 134844"/>
                <a:gd name="connsiteY3" fmla="*/ 0 h 135032"/>
                <a:gd name="connsiteX4" fmla="*/ 0 w 134844"/>
                <a:gd name="connsiteY4" fmla="*/ 133465 h 135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44" h="135032">
                  <a:moveTo>
                    <a:pt x="0" y="133465"/>
                  </a:moveTo>
                  <a:cubicBezTo>
                    <a:pt x="448" y="133913"/>
                    <a:pt x="1120" y="134361"/>
                    <a:pt x="1568" y="135033"/>
                  </a:cubicBezTo>
                  <a:cubicBezTo>
                    <a:pt x="46143" y="100099"/>
                    <a:pt x="90718" y="64941"/>
                    <a:pt x="134845" y="30231"/>
                  </a:cubicBezTo>
                  <a:cubicBezTo>
                    <a:pt x="124765" y="19930"/>
                    <a:pt x="115133" y="10301"/>
                    <a:pt x="104829" y="0"/>
                  </a:cubicBezTo>
                  <a:cubicBezTo>
                    <a:pt x="69662" y="44563"/>
                    <a:pt x="34719" y="89126"/>
                    <a:pt x="0" y="133465"/>
                  </a:cubicBezTo>
                  <a:close/>
                </a:path>
              </a:pathLst>
            </a:custGeom>
            <a:grpFill/>
            <a:ln w="2240" cap="flat">
              <a:noFill/>
              <a:prstDash val="solid"/>
              <a:miter/>
            </a:ln>
          </p:spPr>
          <p:txBody>
            <a:bodyPr rtlCol="0" anchor="ctr"/>
            <a:lstStyle/>
            <a:p>
              <a:endParaRPr lang="ru-RU"/>
            </a:p>
          </p:txBody>
        </p:sp>
        <p:sp>
          <p:nvSpPr>
            <p:cNvPr id="733" name="Полилиния 732">
              <a:extLst>
                <a:ext uri="{FF2B5EF4-FFF2-40B4-BE49-F238E27FC236}">
                  <a16:creationId xmlns:a16="http://schemas.microsoft.com/office/drawing/2014/main" id="{9DDEC46D-0473-2D36-6B6B-93C2B471D275}"/>
                </a:ext>
              </a:extLst>
            </p:cNvPr>
            <p:cNvSpPr/>
            <p:nvPr/>
          </p:nvSpPr>
          <p:spPr>
            <a:xfrm>
              <a:off x="6789261" y="2790376"/>
              <a:ext cx="207530" cy="208445"/>
            </a:xfrm>
            <a:custGeom>
              <a:avLst/>
              <a:gdLst>
                <a:gd name="connsiteX0" fmla="*/ 157692 w 207530"/>
                <a:gd name="connsiteY0" fmla="*/ 86625 h 208445"/>
                <a:gd name="connsiteX1" fmla="*/ 83774 w 207530"/>
                <a:gd name="connsiteY1" fmla="*/ 12726 h 208445"/>
                <a:gd name="connsiteX2" fmla="*/ 30911 w 207530"/>
                <a:gd name="connsiteY2" fmla="*/ 8696 h 208445"/>
                <a:gd name="connsiteX3" fmla="*/ 0 w 207530"/>
                <a:gd name="connsiteY3" fmla="*/ 40494 h 208445"/>
                <a:gd name="connsiteX4" fmla="*/ 167996 w 207530"/>
                <a:gd name="connsiteY4" fmla="*/ 208445 h 208445"/>
                <a:gd name="connsiteX5" fmla="*/ 194427 w 207530"/>
                <a:gd name="connsiteY5" fmla="*/ 182021 h 208445"/>
                <a:gd name="connsiteX6" fmla="*/ 194427 w 207530"/>
                <a:gd name="connsiteY6" fmla="*/ 123126 h 208445"/>
                <a:gd name="connsiteX7" fmla="*/ 157692 w 207530"/>
                <a:gd name="connsiteY7" fmla="*/ 86625 h 20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530" h="208445">
                  <a:moveTo>
                    <a:pt x="157692" y="86625"/>
                  </a:moveTo>
                  <a:cubicBezTo>
                    <a:pt x="133052" y="61992"/>
                    <a:pt x="108413" y="37359"/>
                    <a:pt x="83774" y="12726"/>
                  </a:cubicBezTo>
                  <a:cubicBezTo>
                    <a:pt x="68542" y="-2277"/>
                    <a:pt x="46367" y="-4516"/>
                    <a:pt x="30911" y="8696"/>
                  </a:cubicBezTo>
                  <a:cubicBezTo>
                    <a:pt x="19712" y="18325"/>
                    <a:pt x="10080" y="29969"/>
                    <a:pt x="0" y="40494"/>
                  </a:cubicBezTo>
                  <a:cubicBezTo>
                    <a:pt x="55551" y="96030"/>
                    <a:pt x="111549" y="152014"/>
                    <a:pt x="167996" y="208445"/>
                  </a:cubicBezTo>
                  <a:cubicBezTo>
                    <a:pt x="176731" y="199712"/>
                    <a:pt x="185467" y="190978"/>
                    <a:pt x="194427" y="182021"/>
                  </a:cubicBezTo>
                  <a:cubicBezTo>
                    <a:pt x="211899" y="164330"/>
                    <a:pt x="211899" y="140817"/>
                    <a:pt x="194427" y="123126"/>
                  </a:cubicBezTo>
                  <a:cubicBezTo>
                    <a:pt x="182331" y="111034"/>
                    <a:pt x="170011" y="98941"/>
                    <a:pt x="157692" y="86625"/>
                  </a:cubicBezTo>
                  <a:close/>
                </a:path>
              </a:pathLst>
            </a:custGeom>
            <a:grpFill/>
            <a:ln w="2240" cap="flat">
              <a:noFill/>
              <a:prstDash val="solid"/>
              <a:miter/>
            </a:ln>
          </p:spPr>
          <p:txBody>
            <a:bodyPr rtlCol="0" anchor="ctr"/>
            <a:lstStyle/>
            <a:p>
              <a:endParaRPr lang="ru-RU"/>
            </a:p>
          </p:txBody>
        </p:sp>
        <p:sp>
          <p:nvSpPr>
            <p:cNvPr id="734" name="Полилиния 733">
              <a:extLst>
                <a:ext uri="{FF2B5EF4-FFF2-40B4-BE49-F238E27FC236}">
                  <a16:creationId xmlns:a16="http://schemas.microsoft.com/office/drawing/2014/main" id="{B41CAC58-729B-16F3-3A84-8541790DA836}"/>
                </a:ext>
              </a:extLst>
            </p:cNvPr>
            <p:cNvSpPr/>
            <p:nvPr/>
          </p:nvSpPr>
          <p:spPr>
            <a:xfrm>
              <a:off x="6912234" y="2747342"/>
              <a:ext cx="127900" cy="127866"/>
            </a:xfrm>
            <a:custGeom>
              <a:avLst/>
              <a:gdLst>
                <a:gd name="connsiteX0" fmla="*/ 0 w 127900"/>
                <a:gd name="connsiteY0" fmla="*/ 55312 h 127866"/>
                <a:gd name="connsiteX1" fmla="*/ 72574 w 127900"/>
                <a:gd name="connsiteY1" fmla="*/ 127867 h 127866"/>
                <a:gd name="connsiteX2" fmla="*/ 92062 w 127900"/>
                <a:gd name="connsiteY2" fmla="*/ 92261 h 127866"/>
                <a:gd name="connsiteX3" fmla="*/ 127901 w 127900"/>
                <a:gd name="connsiteY3" fmla="*/ 73003 h 127866"/>
                <a:gd name="connsiteX4" fmla="*/ 55103 w 127900"/>
                <a:gd name="connsiteY4" fmla="*/ 0 h 127866"/>
                <a:gd name="connsiteX5" fmla="*/ 0 w 127900"/>
                <a:gd name="connsiteY5" fmla="*/ 55312 h 12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00" h="127866">
                  <a:moveTo>
                    <a:pt x="0" y="55312"/>
                  </a:moveTo>
                  <a:cubicBezTo>
                    <a:pt x="24191" y="79497"/>
                    <a:pt x="48383" y="103682"/>
                    <a:pt x="72574" y="127867"/>
                  </a:cubicBezTo>
                  <a:cubicBezTo>
                    <a:pt x="76158" y="114655"/>
                    <a:pt x="81982" y="102338"/>
                    <a:pt x="92062" y="92261"/>
                  </a:cubicBezTo>
                  <a:cubicBezTo>
                    <a:pt x="102142" y="82408"/>
                    <a:pt x="114685" y="76810"/>
                    <a:pt x="127901" y="73003"/>
                  </a:cubicBezTo>
                  <a:cubicBezTo>
                    <a:pt x="103486" y="48594"/>
                    <a:pt x="79518" y="24633"/>
                    <a:pt x="55103" y="0"/>
                  </a:cubicBezTo>
                  <a:cubicBezTo>
                    <a:pt x="47487" y="29783"/>
                    <a:pt x="28896" y="48146"/>
                    <a:pt x="0" y="55312"/>
                  </a:cubicBezTo>
                  <a:close/>
                </a:path>
              </a:pathLst>
            </a:custGeom>
            <a:grpFill/>
            <a:ln w="2240" cap="flat">
              <a:noFill/>
              <a:prstDash val="solid"/>
              <a:miter/>
            </a:ln>
          </p:spPr>
          <p:txBody>
            <a:bodyPr rtlCol="0" anchor="ctr"/>
            <a:lstStyle/>
            <a:p>
              <a:endParaRPr lang="ru-RU"/>
            </a:p>
          </p:txBody>
        </p:sp>
        <p:sp>
          <p:nvSpPr>
            <p:cNvPr id="735" name="Полилиния 734">
              <a:extLst>
                <a:ext uri="{FF2B5EF4-FFF2-40B4-BE49-F238E27FC236}">
                  <a16:creationId xmlns:a16="http://schemas.microsoft.com/office/drawing/2014/main" id="{9B19CCD5-4391-7BED-8A8C-E2A942B07B0B}"/>
                </a:ext>
              </a:extLst>
            </p:cNvPr>
            <p:cNvSpPr/>
            <p:nvPr/>
          </p:nvSpPr>
          <p:spPr>
            <a:xfrm>
              <a:off x="6958153" y="2666900"/>
              <a:ext cx="162480" cy="163074"/>
            </a:xfrm>
            <a:custGeom>
              <a:avLst/>
              <a:gdLst>
                <a:gd name="connsiteX0" fmla="*/ 83774 w 162480"/>
                <a:gd name="connsiteY0" fmla="*/ 41926 h 163074"/>
                <a:gd name="connsiteX1" fmla="*/ 46591 w 162480"/>
                <a:gd name="connsiteY1" fmla="*/ 4753 h 163074"/>
                <a:gd name="connsiteX2" fmla="*/ 28671 w 162480"/>
                <a:gd name="connsiteY2" fmla="*/ 2961 h 163074"/>
                <a:gd name="connsiteX3" fmla="*/ 0 w 162480"/>
                <a:gd name="connsiteY3" fmla="*/ 31849 h 163074"/>
                <a:gd name="connsiteX4" fmla="*/ 131037 w 162480"/>
                <a:gd name="connsiteY4" fmla="*/ 163075 h 163074"/>
                <a:gd name="connsiteX5" fmla="*/ 156572 w 162480"/>
                <a:gd name="connsiteY5" fmla="*/ 137322 h 163074"/>
                <a:gd name="connsiteX6" fmla="*/ 156796 w 162480"/>
                <a:gd name="connsiteY6" fmla="*/ 114929 h 163074"/>
                <a:gd name="connsiteX7" fmla="*/ 83774 w 162480"/>
                <a:gd name="connsiteY7" fmla="*/ 41926 h 16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480" h="163074">
                  <a:moveTo>
                    <a:pt x="83774" y="41926"/>
                  </a:moveTo>
                  <a:cubicBezTo>
                    <a:pt x="71230" y="29386"/>
                    <a:pt x="58911" y="17069"/>
                    <a:pt x="46591" y="4753"/>
                  </a:cubicBezTo>
                  <a:cubicBezTo>
                    <a:pt x="40991" y="-622"/>
                    <a:pt x="33823" y="-1741"/>
                    <a:pt x="28671" y="2961"/>
                  </a:cubicBezTo>
                  <a:cubicBezTo>
                    <a:pt x="18816" y="12367"/>
                    <a:pt x="9408" y="22444"/>
                    <a:pt x="0" y="31849"/>
                  </a:cubicBezTo>
                  <a:cubicBezTo>
                    <a:pt x="43455" y="75292"/>
                    <a:pt x="87134" y="118960"/>
                    <a:pt x="131037" y="163075"/>
                  </a:cubicBezTo>
                  <a:cubicBezTo>
                    <a:pt x="139548" y="154565"/>
                    <a:pt x="148060" y="146056"/>
                    <a:pt x="156572" y="137322"/>
                  </a:cubicBezTo>
                  <a:cubicBezTo>
                    <a:pt x="164412" y="129484"/>
                    <a:pt x="164412" y="122543"/>
                    <a:pt x="156796" y="114929"/>
                  </a:cubicBezTo>
                  <a:cubicBezTo>
                    <a:pt x="132381" y="90520"/>
                    <a:pt x="107966" y="66111"/>
                    <a:pt x="83774" y="41926"/>
                  </a:cubicBezTo>
                  <a:close/>
                </a:path>
              </a:pathLst>
            </a:custGeom>
            <a:grpFill/>
            <a:ln w="2240" cap="flat">
              <a:noFill/>
              <a:prstDash val="solid"/>
              <a:miter/>
            </a:ln>
          </p:spPr>
          <p:txBody>
            <a:bodyPr rtlCol="0" anchor="ctr"/>
            <a:lstStyle/>
            <a:p>
              <a:endParaRPr lang="ru-RU"/>
            </a:p>
          </p:txBody>
        </p:sp>
      </p:grpSp>
      <p:sp>
        <p:nvSpPr>
          <p:cNvPr id="736" name="Полилиния 735">
            <a:extLst>
              <a:ext uri="{FF2B5EF4-FFF2-40B4-BE49-F238E27FC236}">
                <a16:creationId xmlns:a16="http://schemas.microsoft.com/office/drawing/2014/main" id="{9259743B-87C8-93B8-D165-CA9E37D767A6}"/>
              </a:ext>
            </a:extLst>
          </p:cNvPr>
          <p:cNvSpPr/>
          <p:nvPr/>
        </p:nvSpPr>
        <p:spPr>
          <a:xfrm>
            <a:off x="4577930" y="3154427"/>
            <a:ext cx="324807" cy="297128"/>
          </a:xfrm>
          <a:custGeom>
            <a:avLst/>
            <a:gdLst>
              <a:gd name="connsiteX0" fmla="*/ 433877 w 434324"/>
              <a:gd name="connsiteY0" fmla="*/ 94087 h 397313"/>
              <a:gd name="connsiteX1" fmla="*/ 433877 w 434324"/>
              <a:gd name="connsiteY1" fmla="*/ 134843 h 397313"/>
              <a:gd name="connsiteX2" fmla="*/ 403414 w 434324"/>
              <a:gd name="connsiteY2" fmla="*/ 208518 h 397313"/>
              <a:gd name="connsiteX3" fmla="*/ 220634 w 434324"/>
              <a:gd name="connsiteY3" fmla="*/ 391472 h 397313"/>
              <a:gd name="connsiteX4" fmla="*/ 206747 w 434324"/>
              <a:gd name="connsiteY4" fmla="*/ 397071 h 397313"/>
              <a:gd name="connsiteX5" fmla="*/ 198907 w 434324"/>
              <a:gd name="connsiteY5" fmla="*/ 376021 h 397313"/>
              <a:gd name="connsiteX6" fmla="*/ 202715 w 434324"/>
              <a:gd name="connsiteY6" fmla="*/ 371990 h 397313"/>
              <a:gd name="connsiteX7" fmla="*/ 383478 w 434324"/>
              <a:gd name="connsiteY7" fmla="*/ 191275 h 397313"/>
              <a:gd name="connsiteX8" fmla="*/ 407669 w 434324"/>
              <a:gd name="connsiteY8" fmla="*/ 133052 h 397313"/>
              <a:gd name="connsiteX9" fmla="*/ 407669 w 434324"/>
              <a:gd name="connsiteY9" fmla="*/ 51540 h 397313"/>
              <a:gd name="connsiteX10" fmla="*/ 391094 w 434324"/>
              <a:gd name="connsiteY10" fmla="*/ 28250 h 397313"/>
              <a:gd name="connsiteX11" fmla="*/ 385718 w 434324"/>
              <a:gd name="connsiteY11" fmla="*/ 27579 h 397313"/>
              <a:gd name="connsiteX12" fmla="*/ 296569 w 434324"/>
              <a:gd name="connsiteY12" fmla="*/ 27803 h 397313"/>
              <a:gd name="connsiteX13" fmla="*/ 245498 w 434324"/>
              <a:gd name="connsiteY13" fmla="*/ 49748 h 397313"/>
              <a:gd name="connsiteX14" fmla="*/ 33599 w 434324"/>
              <a:gd name="connsiteY14" fmla="*/ 261590 h 397313"/>
              <a:gd name="connsiteX15" fmla="*/ 33599 w 434324"/>
              <a:gd name="connsiteY15" fmla="*/ 295628 h 397313"/>
              <a:gd name="connsiteX16" fmla="*/ 86686 w 434324"/>
              <a:gd name="connsiteY16" fmla="*/ 348701 h 397313"/>
              <a:gd name="connsiteX17" fmla="*/ 120285 w 434324"/>
              <a:gd name="connsiteY17" fmla="*/ 348701 h 397313"/>
              <a:gd name="connsiteX18" fmla="*/ 319416 w 434324"/>
              <a:gd name="connsiteY18" fmla="*/ 149623 h 397313"/>
              <a:gd name="connsiteX19" fmla="*/ 340695 w 434324"/>
              <a:gd name="connsiteY19" fmla="*/ 112002 h 397313"/>
              <a:gd name="connsiteX20" fmla="*/ 322328 w 434324"/>
              <a:gd name="connsiteY20" fmla="*/ 94311 h 397313"/>
              <a:gd name="connsiteX21" fmla="*/ 284473 w 434324"/>
              <a:gd name="connsiteY21" fmla="*/ 116481 h 397313"/>
              <a:gd name="connsiteX22" fmla="*/ 115133 w 434324"/>
              <a:gd name="connsiteY22" fmla="*/ 285775 h 397313"/>
              <a:gd name="connsiteX23" fmla="*/ 99230 w 434324"/>
              <a:gd name="connsiteY23" fmla="*/ 290702 h 397313"/>
              <a:gd name="connsiteX24" fmla="*/ 93406 w 434324"/>
              <a:gd name="connsiteY24" fmla="*/ 270100 h 397313"/>
              <a:gd name="connsiteX25" fmla="*/ 96990 w 434324"/>
              <a:gd name="connsiteY25" fmla="*/ 266293 h 397313"/>
              <a:gd name="connsiteX26" fmla="*/ 265657 w 434324"/>
              <a:gd name="connsiteY26" fmla="*/ 97670 h 397313"/>
              <a:gd name="connsiteX27" fmla="*/ 318744 w 434324"/>
              <a:gd name="connsiteY27" fmla="*/ 67663 h 397313"/>
              <a:gd name="connsiteX28" fmla="*/ 367350 w 434324"/>
              <a:gd name="connsiteY28" fmla="*/ 115137 h 397313"/>
              <a:gd name="connsiteX29" fmla="*/ 338007 w 434324"/>
              <a:gd name="connsiteY29" fmla="*/ 168434 h 397313"/>
              <a:gd name="connsiteX30" fmla="*/ 139548 w 434324"/>
              <a:gd name="connsiteY30" fmla="*/ 366840 h 397313"/>
              <a:gd name="connsiteX31" fmla="*/ 68095 w 434324"/>
              <a:gd name="connsiteY31" fmla="*/ 366840 h 397313"/>
              <a:gd name="connsiteX32" fmla="*/ 14784 w 434324"/>
              <a:gd name="connsiteY32" fmla="*/ 313543 h 397313"/>
              <a:gd name="connsiteX33" fmla="*/ 0 w 434324"/>
              <a:gd name="connsiteY33" fmla="*/ 278385 h 397313"/>
              <a:gd name="connsiteX34" fmla="*/ 15456 w 434324"/>
              <a:gd name="connsiteY34" fmla="*/ 241660 h 397313"/>
              <a:gd name="connsiteX35" fmla="*/ 226010 w 434324"/>
              <a:gd name="connsiteY35" fmla="*/ 31386 h 397313"/>
              <a:gd name="connsiteX36" fmla="*/ 301272 w 434324"/>
              <a:gd name="connsiteY36" fmla="*/ 259 h 397313"/>
              <a:gd name="connsiteX37" fmla="*/ 384150 w 434324"/>
              <a:gd name="connsiteY37" fmla="*/ 259 h 397313"/>
              <a:gd name="connsiteX38" fmla="*/ 427829 w 434324"/>
              <a:gd name="connsiteY38" fmla="*/ 24668 h 397313"/>
              <a:gd name="connsiteX39" fmla="*/ 434325 w 434324"/>
              <a:gd name="connsiteY39" fmla="*/ 48405 h 397313"/>
              <a:gd name="connsiteX40" fmla="*/ 433877 w 434324"/>
              <a:gd name="connsiteY40" fmla="*/ 94087 h 39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4324" h="397313">
                <a:moveTo>
                  <a:pt x="433877" y="94087"/>
                </a:moveTo>
                <a:cubicBezTo>
                  <a:pt x="433877" y="107747"/>
                  <a:pt x="434101" y="121183"/>
                  <a:pt x="433877" y="134843"/>
                </a:cubicBezTo>
                <a:cubicBezTo>
                  <a:pt x="433429" y="163283"/>
                  <a:pt x="423349" y="188364"/>
                  <a:pt x="403414" y="208518"/>
                </a:cubicBezTo>
                <a:cubicBezTo>
                  <a:pt x="342711" y="269652"/>
                  <a:pt x="281561" y="330338"/>
                  <a:pt x="220634" y="391472"/>
                </a:cubicBezTo>
                <a:cubicBezTo>
                  <a:pt x="216826" y="395279"/>
                  <a:pt x="212571" y="398191"/>
                  <a:pt x="206747" y="397071"/>
                </a:cubicBezTo>
                <a:cubicBezTo>
                  <a:pt x="196891" y="395055"/>
                  <a:pt x="192635" y="383859"/>
                  <a:pt x="198907" y="376021"/>
                </a:cubicBezTo>
                <a:cubicBezTo>
                  <a:pt x="200027" y="374677"/>
                  <a:pt x="201371" y="373334"/>
                  <a:pt x="202715" y="371990"/>
                </a:cubicBezTo>
                <a:cubicBezTo>
                  <a:pt x="262969" y="311752"/>
                  <a:pt x="323224" y="251513"/>
                  <a:pt x="383478" y="191275"/>
                </a:cubicBezTo>
                <a:cubicBezTo>
                  <a:pt x="399382" y="175152"/>
                  <a:pt x="407446" y="155669"/>
                  <a:pt x="407669" y="133052"/>
                </a:cubicBezTo>
                <a:cubicBezTo>
                  <a:pt x="407894" y="105956"/>
                  <a:pt x="407669" y="78636"/>
                  <a:pt x="407669" y="51540"/>
                </a:cubicBezTo>
                <a:cubicBezTo>
                  <a:pt x="407669" y="39671"/>
                  <a:pt x="401622" y="31162"/>
                  <a:pt x="391094" y="28250"/>
                </a:cubicBezTo>
                <a:cubicBezTo>
                  <a:pt x="389302" y="27803"/>
                  <a:pt x="387510" y="27579"/>
                  <a:pt x="385718" y="27579"/>
                </a:cubicBezTo>
                <a:cubicBezTo>
                  <a:pt x="355927" y="27579"/>
                  <a:pt x="326360" y="27131"/>
                  <a:pt x="296569" y="27803"/>
                </a:cubicBezTo>
                <a:cubicBezTo>
                  <a:pt x="276857" y="28250"/>
                  <a:pt x="259385" y="35864"/>
                  <a:pt x="245498" y="49748"/>
                </a:cubicBezTo>
                <a:cubicBezTo>
                  <a:pt x="174715" y="120288"/>
                  <a:pt x="104157" y="190827"/>
                  <a:pt x="33599" y="261590"/>
                </a:cubicBezTo>
                <a:cubicBezTo>
                  <a:pt x="22848" y="272339"/>
                  <a:pt x="23072" y="284880"/>
                  <a:pt x="33599" y="295628"/>
                </a:cubicBezTo>
                <a:cubicBezTo>
                  <a:pt x="51295" y="313319"/>
                  <a:pt x="68990" y="331010"/>
                  <a:pt x="86686" y="348701"/>
                </a:cubicBezTo>
                <a:cubicBezTo>
                  <a:pt x="97214" y="359226"/>
                  <a:pt x="109981" y="359002"/>
                  <a:pt x="120285" y="348701"/>
                </a:cubicBezTo>
                <a:cubicBezTo>
                  <a:pt x="186587" y="282416"/>
                  <a:pt x="252890" y="216132"/>
                  <a:pt x="319416" y="149623"/>
                </a:cubicBezTo>
                <a:cubicBezTo>
                  <a:pt x="329943" y="139098"/>
                  <a:pt x="337335" y="126782"/>
                  <a:pt x="340695" y="112002"/>
                </a:cubicBezTo>
                <a:cubicBezTo>
                  <a:pt x="343607" y="99014"/>
                  <a:pt x="335320" y="91176"/>
                  <a:pt x="322328" y="94311"/>
                </a:cubicBezTo>
                <a:cubicBezTo>
                  <a:pt x="307544" y="98118"/>
                  <a:pt x="295224" y="105732"/>
                  <a:pt x="284473" y="116481"/>
                </a:cubicBezTo>
                <a:cubicBezTo>
                  <a:pt x="228026" y="172912"/>
                  <a:pt x="171580" y="229344"/>
                  <a:pt x="115133" y="285775"/>
                </a:cubicBezTo>
                <a:cubicBezTo>
                  <a:pt x="110653" y="290254"/>
                  <a:pt x="105726" y="293165"/>
                  <a:pt x="99230" y="290702"/>
                </a:cubicBezTo>
                <a:cubicBezTo>
                  <a:pt x="90718" y="287567"/>
                  <a:pt x="87806" y="277490"/>
                  <a:pt x="93406" y="270100"/>
                </a:cubicBezTo>
                <a:cubicBezTo>
                  <a:pt x="94526" y="268756"/>
                  <a:pt x="95646" y="267636"/>
                  <a:pt x="96990" y="266293"/>
                </a:cubicBezTo>
                <a:cubicBezTo>
                  <a:pt x="153212" y="210085"/>
                  <a:pt x="209435" y="153878"/>
                  <a:pt x="265657" y="97670"/>
                </a:cubicBezTo>
                <a:cubicBezTo>
                  <a:pt x="280665" y="82667"/>
                  <a:pt x="298136" y="72366"/>
                  <a:pt x="318744" y="67663"/>
                </a:cubicBezTo>
                <a:cubicBezTo>
                  <a:pt x="347863" y="61169"/>
                  <a:pt x="373174" y="85802"/>
                  <a:pt x="367350" y="115137"/>
                </a:cubicBezTo>
                <a:cubicBezTo>
                  <a:pt x="363095" y="135963"/>
                  <a:pt x="352791" y="153654"/>
                  <a:pt x="338007" y="168434"/>
                </a:cubicBezTo>
                <a:cubicBezTo>
                  <a:pt x="271929" y="234718"/>
                  <a:pt x="205851" y="300779"/>
                  <a:pt x="139548" y="366840"/>
                </a:cubicBezTo>
                <a:cubicBezTo>
                  <a:pt x="118493" y="387890"/>
                  <a:pt x="89150" y="387666"/>
                  <a:pt x="68095" y="366840"/>
                </a:cubicBezTo>
                <a:cubicBezTo>
                  <a:pt x="50399" y="349149"/>
                  <a:pt x="32703" y="331458"/>
                  <a:pt x="14784" y="313543"/>
                </a:cubicBezTo>
                <a:cubicBezTo>
                  <a:pt x="5152" y="303914"/>
                  <a:pt x="0" y="292493"/>
                  <a:pt x="0" y="278385"/>
                </a:cubicBezTo>
                <a:cubicBezTo>
                  <a:pt x="0" y="263606"/>
                  <a:pt x="5152" y="251961"/>
                  <a:pt x="15456" y="241660"/>
                </a:cubicBezTo>
                <a:cubicBezTo>
                  <a:pt x="85566" y="171569"/>
                  <a:pt x="155676" y="101253"/>
                  <a:pt x="226010" y="31386"/>
                </a:cubicBezTo>
                <a:cubicBezTo>
                  <a:pt x="246618" y="10784"/>
                  <a:pt x="272153" y="706"/>
                  <a:pt x="301272" y="259"/>
                </a:cubicBezTo>
                <a:cubicBezTo>
                  <a:pt x="328823" y="-189"/>
                  <a:pt x="356375" y="35"/>
                  <a:pt x="384150" y="259"/>
                </a:cubicBezTo>
                <a:cubicBezTo>
                  <a:pt x="403189" y="259"/>
                  <a:pt x="417973" y="8096"/>
                  <a:pt x="427829" y="24668"/>
                </a:cubicBezTo>
                <a:cubicBezTo>
                  <a:pt x="432085" y="31833"/>
                  <a:pt x="434325" y="39895"/>
                  <a:pt x="434325" y="48405"/>
                </a:cubicBezTo>
                <a:cubicBezTo>
                  <a:pt x="433877" y="63856"/>
                  <a:pt x="433877" y="78860"/>
                  <a:pt x="433877" y="94087"/>
                </a:cubicBezTo>
                <a:close/>
              </a:path>
            </a:pathLst>
          </a:custGeom>
          <a:solidFill>
            <a:schemeClr val="bg2"/>
          </a:solidFill>
          <a:ln w="2240" cap="flat">
            <a:noFill/>
            <a:prstDash val="solid"/>
            <a:miter/>
          </a:ln>
        </p:spPr>
        <p:txBody>
          <a:bodyPr rtlCol="0" anchor="ctr"/>
          <a:lstStyle/>
          <a:p>
            <a:endParaRPr lang="ru-RU"/>
          </a:p>
        </p:txBody>
      </p:sp>
      <p:grpSp>
        <p:nvGrpSpPr>
          <p:cNvPr id="737" name="Рисунок 2">
            <a:extLst>
              <a:ext uri="{FF2B5EF4-FFF2-40B4-BE49-F238E27FC236}">
                <a16:creationId xmlns:a16="http://schemas.microsoft.com/office/drawing/2014/main" id="{CA4C27B4-8E52-0720-1AB5-023EF71AB1D0}"/>
              </a:ext>
            </a:extLst>
          </p:cNvPr>
          <p:cNvGrpSpPr/>
          <p:nvPr/>
        </p:nvGrpSpPr>
        <p:grpSpPr>
          <a:xfrm>
            <a:off x="4990099" y="3561789"/>
            <a:ext cx="333375" cy="294330"/>
            <a:chOff x="5604332" y="2211250"/>
            <a:chExt cx="419513" cy="370380"/>
          </a:xfrm>
          <a:solidFill>
            <a:schemeClr val="bg2"/>
          </a:solidFill>
        </p:grpSpPr>
        <p:sp>
          <p:nvSpPr>
            <p:cNvPr id="738" name="Полилиния 737">
              <a:extLst>
                <a:ext uri="{FF2B5EF4-FFF2-40B4-BE49-F238E27FC236}">
                  <a16:creationId xmlns:a16="http://schemas.microsoft.com/office/drawing/2014/main" id="{A802AC0E-15DA-C6E3-8BEB-E67BD2A992EE}"/>
                </a:ext>
              </a:extLst>
            </p:cNvPr>
            <p:cNvSpPr/>
            <p:nvPr/>
          </p:nvSpPr>
          <p:spPr>
            <a:xfrm>
              <a:off x="5604332" y="2211250"/>
              <a:ext cx="419513" cy="370380"/>
            </a:xfrm>
            <a:custGeom>
              <a:avLst/>
              <a:gdLst>
                <a:gd name="connsiteX0" fmla="*/ 224 w 419513"/>
                <a:gd name="connsiteY0" fmla="*/ 314397 h 370380"/>
                <a:gd name="connsiteX1" fmla="*/ 18592 w 419513"/>
                <a:gd name="connsiteY1" fmla="*/ 276552 h 370380"/>
                <a:gd name="connsiteX2" fmla="*/ 166428 w 419513"/>
                <a:gd name="connsiteY2" fmla="*/ 26417 h 370380"/>
                <a:gd name="connsiteX3" fmla="*/ 199803 w 419513"/>
                <a:gd name="connsiteY3" fmla="*/ 1112 h 370380"/>
                <a:gd name="connsiteX4" fmla="*/ 254009 w 419513"/>
                <a:gd name="connsiteY4" fmla="*/ 26193 h 370380"/>
                <a:gd name="connsiteX5" fmla="*/ 387286 w 419513"/>
                <a:gd name="connsiteY5" fmla="*/ 253039 h 370380"/>
                <a:gd name="connsiteX6" fmla="*/ 413941 w 419513"/>
                <a:gd name="connsiteY6" fmla="*/ 298945 h 370380"/>
                <a:gd name="connsiteX7" fmla="*/ 377206 w 419513"/>
                <a:gd name="connsiteY7" fmla="*/ 369933 h 370380"/>
                <a:gd name="connsiteX8" fmla="*/ 366902 w 419513"/>
                <a:gd name="connsiteY8" fmla="*/ 370381 h 370380"/>
                <a:gd name="connsiteX9" fmla="*/ 52414 w 419513"/>
                <a:gd name="connsiteY9" fmla="*/ 370381 h 370380"/>
                <a:gd name="connsiteX10" fmla="*/ 4256 w 419513"/>
                <a:gd name="connsiteY10" fmla="*/ 340821 h 370380"/>
                <a:gd name="connsiteX11" fmla="*/ 0 w 419513"/>
                <a:gd name="connsiteY11" fmla="*/ 328281 h 370380"/>
                <a:gd name="connsiteX12" fmla="*/ 224 w 419513"/>
                <a:gd name="connsiteY12" fmla="*/ 314397 h 370380"/>
                <a:gd name="connsiteX13" fmla="*/ 209882 w 419513"/>
                <a:gd name="connsiteY13" fmla="*/ 345524 h 370380"/>
                <a:gd name="connsiteX14" fmla="*/ 369590 w 419513"/>
                <a:gd name="connsiteY14" fmla="*/ 345524 h 370380"/>
                <a:gd name="connsiteX15" fmla="*/ 388854 w 419513"/>
                <a:gd name="connsiteY15" fmla="*/ 336790 h 370380"/>
                <a:gd name="connsiteX16" fmla="*/ 390198 w 419513"/>
                <a:gd name="connsiteY16" fmla="*/ 306783 h 370380"/>
                <a:gd name="connsiteX17" fmla="*/ 291192 w 419513"/>
                <a:gd name="connsiteY17" fmla="*/ 138384 h 370380"/>
                <a:gd name="connsiteX18" fmla="*/ 232730 w 419513"/>
                <a:gd name="connsiteY18" fmla="*/ 38733 h 370380"/>
                <a:gd name="connsiteX19" fmla="*/ 220634 w 419513"/>
                <a:gd name="connsiteY19" fmla="*/ 26865 h 370380"/>
                <a:gd name="connsiteX20" fmla="*/ 187707 w 419513"/>
                <a:gd name="connsiteY20" fmla="*/ 38733 h 370380"/>
                <a:gd name="connsiteX21" fmla="*/ 63166 w 419513"/>
                <a:gd name="connsiteY21" fmla="*/ 249456 h 370380"/>
                <a:gd name="connsiteX22" fmla="*/ 29343 w 419513"/>
                <a:gd name="connsiteY22" fmla="*/ 306783 h 370380"/>
                <a:gd name="connsiteX23" fmla="*/ 25087 w 419513"/>
                <a:gd name="connsiteY23" fmla="*/ 323802 h 370380"/>
                <a:gd name="connsiteX24" fmla="*/ 50623 w 419513"/>
                <a:gd name="connsiteY24" fmla="*/ 345524 h 370380"/>
                <a:gd name="connsiteX25" fmla="*/ 209882 w 419513"/>
                <a:gd name="connsiteY25" fmla="*/ 345524 h 37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513" h="370380">
                  <a:moveTo>
                    <a:pt x="224" y="314397"/>
                  </a:moveTo>
                  <a:cubicBezTo>
                    <a:pt x="3136" y="300065"/>
                    <a:pt x="11648" y="288644"/>
                    <a:pt x="18592" y="276552"/>
                  </a:cubicBezTo>
                  <a:cubicBezTo>
                    <a:pt x="67870" y="193248"/>
                    <a:pt x="117149" y="109721"/>
                    <a:pt x="166428" y="26417"/>
                  </a:cubicBezTo>
                  <a:cubicBezTo>
                    <a:pt x="174043" y="13429"/>
                    <a:pt x="184795" y="4024"/>
                    <a:pt x="199803" y="1112"/>
                  </a:cubicBezTo>
                  <a:cubicBezTo>
                    <a:pt x="222874" y="-3366"/>
                    <a:pt x="241914" y="5815"/>
                    <a:pt x="254009" y="26193"/>
                  </a:cubicBezTo>
                  <a:cubicBezTo>
                    <a:pt x="298360" y="101883"/>
                    <a:pt x="342935" y="177349"/>
                    <a:pt x="387286" y="253039"/>
                  </a:cubicBezTo>
                  <a:cubicBezTo>
                    <a:pt x="396245" y="268266"/>
                    <a:pt x="405654" y="283270"/>
                    <a:pt x="413941" y="298945"/>
                  </a:cubicBezTo>
                  <a:cubicBezTo>
                    <a:pt x="429621" y="328729"/>
                    <a:pt x="410581" y="365230"/>
                    <a:pt x="377206" y="369933"/>
                  </a:cubicBezTo>
                  <a:cubicBezTo>
                    <a:pt x="373846" y="370381"/>
                    <a:pt x="370486" y="370381"/>
                    <a:pt x="366902" y="370381"/>
                  </a:cubicBezTo>
                  <a:cubicBezTo>
                    <a:pt x="262073" y="370381"/>
                    <a:pt x="157244" y="370381"/>
                    <a:pt x="52414" y="370381"/>
                  </a:cubicBezTo>
                  <a:cubicBezTo>
                    <a:pt x="30239" y="370381"/>
                    <a:pt x="13888" y="361199"/>
                    <a:pt x="4256" y="340821"/>
                  </a:cubicBezTo>
                  <a:cubicBezTo>
                    <a:pt x="2464" y="336790"/>
                    <a:pt x="1344" y="332536"/>
                    <a:pt x="0" y="328281"/>
                  </a:cubicBezTo>
                  <a:cubicBezTo>
                    <a:pt x="224" y="323578"/>
                    <a:pt x="224" y="318876"/>
                    <a:pt x="224" y="314397"/>
                  </a:cubicBezTo>
                  <a:close/>
                  <a:moveTo>
                    <a:pt x="209882" y="345524"/>
                  </a:moveTo>
                  <a:cubicBezTo>
                    <a:pt x="263193" y="345524"/>
                    <a:pt x="316280" y="345524"/>
                    <a:pt x="369590" y="345524"/>
                  </a:cubicBezTo>
                  <a:cubicBezTo>
                    <a:pt x="377430" y="345524"/>
                    <a:pt x="384150" y="343061"/>
                    <a:pt x="388854" y="336790"/>
                  </a:cubicBezTo>
                  <a:cubicBezTo>
                    <a:pt x="396470" y="327161"/>
                    <a:pt x="396694" y="317980"/>
                    <a:pt x="390198" y="306783"/>
                  </a:cubicBezTo>
                  <a:cubicBezTo>
                    <a:pt x="357271" y="250576"/>
                    <a:pt x="324344" y="194592"/>
                    <a:pt x="291192" y="138384"/>
                  </a:cubicBezTo>
                  <a:cubicBezTo>
                    <a:pt x="271705" y="105242"/>
                    <a:pt x="252218" y="71876"/>
                    <a:pt x="232730" y="38733"/>
                  </a:cubicBezTo>
                  <a:cubicBezTo>
                    <a:pt x="229818" y="33807"/>
                    <a:pt x="226234" y="29328"/>
                    <a:pt x="220634" y="26865"/>
                  </a:cubicBezTo>
                  <a:cubicBezTo>
                    <a:pt x="207419" y="21267"/>
                    <a:pt x="195547" y="25521"/>
                    <a:pt x="187707" y="38733"/>
                  </a:cubicBezTo>
                  <a:cubicBezTo>
                    <a:pt x="146268" y="109049"/>
                    <a:pt x="104605" y="179140"/>
                    <a:pt x="63166" y="249456"/>
                  </a:cubicBezTo>
                  <a:cubicBezTo>
                    <a:pt x="51967" y="268490"/>
                    <a:pt x="40543" y="287749"/>
                    <a:pt x="29343" y="306783"/>
                  </a:cubicBezTo>
                  <a:cubicBezTo>
                    <a:pt x="26207" y="312158"/>
                    <a:pt x="23967" y="317532"/>
                    <a:pt x="25087" y="323802"/>
                  </a:cubicBezTo>
                  <a:cubicBezTo>
                    <a:pt x="27104" y="337238"/>
                    <a:pt x="36959" y="345524"/>
                    <a:pt x="50623" y="345524"/>
                  </a:cubicBezTo>
                  <a:cubicBezTo>
                    <a:pt x="103709" y="345524"/>
                    <a:pt x="156796" y="345524"/>
                    <a:pt x="209882" y="345524"/>
                  </a:cubicBezTo>
                  <a:close/>
                </a:path>
              </a:pathLst>
            </a:custGeom>
            <a:grpFill/>
            <a:ln w="2240" cap="flat">
              <a:noFill/>
              <a:prstDash val="solid"/>
              <a:miter/>
            </a:ln>
          </p:spPr>
          <p:txBody>
            <a:bodyPr rtlCol="0" anchor="ctr"/>
            <a:lstStyle/>
            <a:p>
              <a:endParaRPr lang="ru-RU"/>
            </a:p>
          </p:txBody>
        </p:sp>
        <p:sp>
          <p:nvSpPr>
            <p:cNvPr id="739" name="Полилиния 738">
              <a:extLst>
                <a:ext uri="{FF2B5EF4-FFF2-40B4-BE49-F238E27FC236}">
                  <a16:creationId xmlns:a16="http://schemas.microsoft.com/office/drawing/2014/main" id="{F5FBE228-A833-F286-AF1F-315B508090C6}"/>
                </a:ext>
              </a:extLst>
            </p:cNvPr>
            <p:cNvSpPr/>
            <p:nvPr/>
          </p:nvSpPr>
          <p:spPr>
            <a:xfrm>
              <a:off x="5777312" y="2286485"/>
              <a:ext cx="73918" cy="147856"/>
            </a:xfrm>
            <a:custGeom>
              <a:avLst/>
              <a:gdLst>
                <a:gd name="connsiteX0" fmla="*/ 73862 w 73918"/>
                <a:gd name="connsiteY0" fmla="*/ 73674 h 147856"/>
                <a:gd name="connsiteX1" fmla="*/ 73862 w 73918"/>
                <a:gd name="connsiteY1" fmla="*/ 109728 h 147856"/>
                <a:gd name="connsiteX2" fmla="*/ 51687 w 73918"/>
                <a:gd name="connsiteY2" fmla="*/ 144438 h 147856"/>
                <a:gd name="connsiteX3" fmla="*/ 12264 w 73918"/>
                <a:gd name="connsiteY3" fmla="*/ 137944 h 147856"/>
                <a:gd name="connsiteX4" fmla="*/ 168 w 73918"/>
                <a:gd name="connsiteY4" fmla="*/ 111967 h 147856"/>
                <a:gd name="connsiteX5" fmla="*/ 168 w 73918"/>
                <a:gd name="connsiteY5" fmla="*/ 35830 h 147856"/>
                <a:gd name="connsiteX6" fmla="*/ 36903 w 73918"/>
                <a:gd name="connsiteY6" fmla="*/ 0 h 147856"/>
                <a:gd name="connsiteX7" fmla="*/ 73638 w 73918"/>
                <a:gd name="connsiteY7" fmla="*/ 36054 h 147856"/>
                <a:gd name="connsiteX8" fmla="*/ 73862 w 73918"/>
                <a:gd name="connsiteY8" fmla="*/ 73674 h 147856"/>
                <a:gd name="connsiteX9" fmla="*/ 73862 w 73918"/>
                <a:gd name="connsiteY9" fmla="*/ 73674 h 147856"/>
                <a:gd name="connsiteX10" fmla="*/ 24583 w 73918"/>
                <a:gd name="connsiteY10" fmla="*/ 73674 h 147856"/>
                <a:gd name="connsiteX11" fmla="*/ 24583 w 73918"/>
                <a:gd name="connsiteY11" fmla="*/ 109952 h 147856"/>
                <a:gd name="connsiteX12" fmla="*/ 36679 w 73918"/>
                <a:gd name="connsiteY12" fmla="*/ 122716 h 147856"/>
                <a:gd name="connsiteX13" fmla="*/ 48999 w 73918"/>
                <a:gd name="connsiteY13" fmla="*/ 110624 h 147856"/>
                <a:gd name="connsiteX14" fmla="*/ 48999 w 73918"/>
                <a:gd name="connsiteY14" fmla="*/ 36949 h 147856"/>
                <a:gd name="connsiteX15" fmla="*/ 39143 w 73918"/>
                <a:gd name="connsiteY15" fmla="*/ 25081 h 147856"/>
                <a:gd name="connsiteX16" fmla="*/ 24583 w 73918"/>
                <a:gd name="connsiteY16" fmla="*/ 37845 h 147856"/>
                <a:gd name="connsiteX17" fmla="*/ 24583 w 73918"/>
                <a:gd name="connsiteY17" fmla="*/ 73674 h 14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918" h="147856">
                  <a:moveTo>
                    <a:pt x="73862" y="73674"/>
                  </a:moveTo>
                  <a:cubicBezTo>
                    <a:pt x="73862" y="85767"/>
                    <a:pt x="73862" y="97636"/>
                    <a:pt x="73862" y="109728"/>
                  </a:cubicBezTo>
                  <a:cubicBezTo>
                    <a:pt x="73862" y="125851"/>
                    <a:pt x="66470" y="137944"/>
                    <a:pt x="51687" y="144438"/>
                  </a:cubicBezTo>
                  <a:cubicBezTo>
                    <a:pt x="37575" y="150708"/>
                    <a:pt x="23911" y="148245"/>
                    <a:pt x="12264" y="137944"/>
                  </a:cubicBezTo>
                  <a:cubicBezTo>
                    <a:pt x="4424" y="131002"/>
                    <a:pt x="392" y="122268"/>
                    <a:pt x="168" y="111967"/>
                  </a:cubicBezTo>
                  <a:cubicBezTo>
                    <a:pt x="-56" y="86663"/>
                    <a:pt x="-56" y="61134"/>
                    <a:pt x="168" y="35830"/>
                  </a:cubicBezTo>
                  <a:cubicBezTo>
                    <a:pt x="392" y="16123"/>
                    <a:pt x="17416" y="0"/>
                    <a:pt x="36903" y="0"/>
                  </a:cubicBezTo>
                  <a:cubicBezTo>
                    <a:pt x="56615" y="0"/>
                    <a:pt x="73190" y="16123"/>
                    <a:pt x="73638" y="36054"/>
                  </a:cubicBezTo>
                  <a:cubicBezTo>
                    <a:pt x="74086" y="48594"/>
                    <a:pt x="73862" y="61134"/>
                    <a:pt x="73862" y="73674"/>
                  </a:cubicBezTo>
                  <a:lnTo>
                    <a:pt x="73862" y="73674"/>
                  </a:lnTo>
                  <a:close/>
                  <a:moveTo>
                    <a:pt x="24583" y="73674"/>
                  </a:moveTo>
                  <a:cubicBezTo>
                    <a:pt x="24583" y="85767"/>
                    <a:pt x="24360" y="97859"/>
                    <a:pt x="24583" y="109952"/>
                  </a:cubicBezTo>
                  <a:cubicBezTo>
                    <a:pt x="24583" y="117342"/>
                    <a:pt x="29735" y="122716"/>
                    <a:pt x="36679" y="122716"/>
                  </a:cubicBezTo>
                  <a:cubicBezTo>
                    <a:pt x="43399" y="122716"/>
                    <a:pt x="48999" y="117790"/>
                    <a:pt x="48999" y="110624"/>
                  </a:cubicBezTo>
                  <a:cubicBezTo>
                    <a:pt x="49223" y="85991"/>
                    <a:pt x="49223" y="61582"/>
                    <a:pt x="48999" y="36949"/>
                  </a:cubicBezTo>
                  <a:cubicBezTo>
                    <a:pt x="48999" y="30679"/>
                    <a:pt x="44743" y="25977"/>
                    <a:pt x="39143" y="25081"/>
                  </a:cubicBezTo>
                  <a:cubicBezTo>
                    <a:pt x="31079" y="23737"/>
                    <a:pt x="24583" y="29112"/>
                    <a:pt x="24583" y="37845"/>
                  </a:cubicBezTo>
                  <a:cubicBezTo>
                    <a:pt x="24583" y="49937"/>
                    <a:pt x="24583" y="61806"/>
                    <a:pt x="24583" y="73674"/>
                  </a:cubicBezTo>
                  <a:close/>
                </a:path>
              </a:pathLst>
            </a:custGeom>
            <a:grpFill/>
            <a:ln w="2240" cap="flat">
              <a:noFill/>
              <a:prstDash val="solid"/>
              <a:miter/>
            </a:ln>
          </p:spPr>
          <p:txBody>
            <a:bodyPr rtlCol="0" anchor="ctr"/>
            <a:lstStyle/>
            <a:p>
              <a:endParaRPr lang="ru-RU"/>
            </a:p>
          </p:txBody>
        </p:sp>
        <p:sp>
          <p:nvSpPr>
            <p:cNvPr id="740" name="Полилиния 739">
              <a:extLst>
                <a:ext uri="{FF2B5EF4-FFF2-40B4-BE49-F238E27FC236}">
                  <a16:creationId xmlns:a16="http://schemas.microsoft.com/office/drawing/2014/main" id="{AF569CB7-D1FA-58BF-005F-ECA86A9EDFD8}"/>
                </a:ext>
              </a:extLst>
            </p:cNvPr>
            <p:cNvSpPr/>
            <p:nvPr/>
          </p:nvSpPr>
          <p:spPr>
            <a:xfrm>
              <a:off x="5777919" y="2458688"/>
              <a:ext cx="73702" cy="73676"/>
            </a:xfrm>
            <a:custGeom>
              <a:avLst/>
              <a:gdLst>
                <a:gd name="connsiteX0" fmla="*/ 36744 w 73702"/>
                <a:gd name="connsiteY0" fmla="*/ 73677 h 73676"/>
                <a:gd name="connsiteX1" fmla="*/ 9 w 73702"/>
                <a:gd name="connsiteY1" fmla="*/ 36728 h 73676"/>
                <a:gd name="connsiteX2" fmla="*/ 36744 w 73702"/>
                <a:gd name="connsiteY2" fmla="*/ 2 h 73676"/>
                <a:gd name="connsiteX3" fmla="*/ 73703 w 73702"/>
                <a:gd name="connsiteY3" fmla="*/ 36728 h 73676"/>
                <a:gd name="connsiteX4" fmla="*/ 36744 w 73702"/>
                <a:gd name="connsiteY4" fmla="*/ 73677 h 73676"/>
                <a:gd name="connsiteX5" fmla="*/ 48840 w 73702"/>
                <a:gd name="connsiteY5" fmla="*/ 36951 h 73676"/>
                <a:gd name="connsiteX6" fmla="*/ 36968 w 73702"/>
                <a:gd name="connsiteY6" fmla="*/ 24635 h 73676"/>
                <a:gd name="connsiteX7" fmla="*/ 24872 w 73702"/>
                <a:gd name="connsiteY7" fmla="*/ 36504 h 73676"/>
                <a:gd name="connsiteX8" fmla="*/ 36520 w 73702"/>
                <a:gd name="connsiteY8" fmla="*/ 49044 h 73676"/>
                <a:gd name="connsiteX9" fmla="*/ 48840 w 73702"/>
                <a:gd name="connsiteY9" fmla="*/ 36951 h 7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702" h="73676">
                  <a:moveTo>
                    <a:pt x="36744" y="73677"/>
                  </a:moveTo>
                  <a:cubicBezTo>
                    <a:pt x="16360" y="73677"/>
                    <a:pt x="-439" y="56658"/>
                    <a:pt x="9" y="36728"/>
                  </a:cubicBezTo>
                  <a:cubicBezTo>
                    <a:pt x="233" y="16573"/>
                    <a:pt x="16808" y="-222"/>
                    <a:pt x="36744" y="2"/>
                  </a:cubicBezTo>
                  <a:cubicBezTo>
                    <a:pt x="57575" y="226"/>
                    <a:pt x="73703" y="15678"/>
                    <a:pt x="73703" y="36728"/>
                  </a:cubicBezTo>
                  <a:cubicBezTo>
                    <a:pt x="73703" y="58001"/>
                    <a:pt x="56903" y="73453"/>
                    <a:pt x="36744" y="73677"/>
                  </a:cubicBezTo>
                  <a:close/>
                  <a:moveTo>
                    <a:pt x="48840" y="36951"/>
                  </a:moveTo>
                  <a:cubicBezTo>
                    <a:pt x="48840" y="30010"/>
                    <a:pt x="43688" y="24635"/>
                    <a:pt x="36968" y="24635"/>
                  </a:cubicBezTo>
                  <a:cubicBezTo>
                    <a:pt x="30472" y="24635"/>
                    <a:pt x="25096" y="29786"/>
                    <a:pt x="24872" y="36504"/>
                  </a:cubicBezTo>
                  <a:cubicBezTo>
                    <a:pt x="24648" y="43446"/>
                    <a:pt x="29800" y="48820"/>
                    <a:pt x="36520" y="49044"/>
                  </a:cubicBezTo>
                  <a:cubicBezTo>
                    <a:pt x="43463" y="49044"/>
                    <a:pt x="48840" y="43669"/>
                    <a:pt x="48840" y="36951"/>
                  </a:cubicBezTo>
                  <a:close/>
                </a:path>
              </a:pathLst>
            </a:custGeom>
            <a:grpFill/>
            <a:ln w="2240" cap="flat">
              <a:noFill/>
              <a:prstDash val="solid"/>
              <a:miter/>
            </a:ln>
          </p:spPr>
          <p:txBody>
            <a:bodyPr rtlCol="0" anchor="ctr"/>
            <a:lstStyle/>
            <a:p>
              <a:endParaRPr lang="ru-RU"/>
            </a:p>
          </p:txBody>
        </p:sp>
      </p:grpSp>
      <p:grpSp>
        <p:nvGrpSpPr>
          <p:cNvPr id="741" name="Рисунок 2">
            <a:extLst>
              <a:ext uri="{FF2B5EF4-FFF2-40B4-BE49-F238E27FC236}">
                <a16:creationId xmlns:a16="http://schemas.microsoft.com/office/drawing/2014/main" id="{18D2DECA-569C-D1AC-AA53-A9457BCC7957}"/>
              </a:ext>
            </a:extLst>
          </p:cNvPr>
          <p:cNvGrpSpPr/>
          <p:nvPr/>
        </p:nvGrpSpPr>
        <p:grpSpPr>
          <a:xfrm>
            <a:off x="6844748" y="3565902"/>
            <a:ext cx="323850" cy="286105"/>
            <a:chOff x="5604780" y="2690007"/>
            <a:chExt cx="419262" cy="370396"/>
          </a:xfrm>
          <a:solidFill>
            <a:schemeClr val="bg1"/>
          </a:solidFill>
        </p:grpSpPr>
        <p:sp>
          <p:nvSpPr>
            <p:cNvPr id="742" name="Полилиния 741">
              <a:extLst>
                <a:ext uri="{FF2B5EF4-FFF2-40B4-BE49-F238E27FC236}">
                  <a16:creationId xmlns:a16="http://schemas.microsoft.com/office/drawing/2014/main" id="{30568478-FD3F-13CA-A1DD-8FC5EFB80DE0}"/>
                </a:ext>
              </a:extLst>
            </p:cNvPr>
            <p:cNvSpPr/>
            <p:nvPr/>
          </p:nvSpPr>
          <p:spPr>
            <a:xfrm>
              <a:off x="5802020" y="2790357"/>
              <a:ext cx="24682" cy="97840"/>
            </a:xfrm>
            <a:custGeom>
              <a:avLst/>
              <a:gdLst>
                <a:gd name="connsiteX0" fmla="*/ 12195 w 24682"/>
                <a:gd name="connsiteY0" fmla="*/ 97840 h 97840"/>
                <a:gd name="connsiteX1" fmla="*/ 24515 w 24682"/>
                <a:gd name="connsiteY1" fmla="*/ 85748 h 97840"/>
                <a:gd name="connsiteX2" fmla="*/ 24515 w 24682"/>
                <a:gd name="connsiteY2" fmla="*/ 12073 h 97840"/>
                <a:gd name="connsiteX3" fmla="*/ 14659 w 24682"/>
                <a:gd name="connsiteY3" fmla="*/ 205 h 97840"/>
                <a:gd name="connsiteX4" fmla="*/ 100 w 24682"/>
                <a:gd name="connsiteY4" fmla="*/ 12969 h 97840"/>
                <a:gd name="connsiteX5" fmla="*/ 100 w 24682"/>
                <a:gd name="connsiteY5" fmla="*/ 48575 h 97840"/>
                <a:gd name="connsiteX6" fmla="*/ 100 w 24682"/>
                <a:gd name="connsiteY6" fmla="*/ 84852 h 97840"/>
                <a:gd name="connsiteX7" fmla="*/ 12195 w 24682"/>
                <a:gd name="connsiteY7" fmla="*/ 97840 h 9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82" h="97840">
                  <a:moveTo>
                    <a:pt x="12195" y="97840"/>
                  </a:moveTo>
                  <a:cubicBezTo>
                    <a:pt x="18915" y="97840"/>
                    <a:pt x="24515" y="92914"/>
                    <a:pt x="24515" y="85748"/>
                  </a:cubicBezTo>
                  <a:cubicBezTo>
                    <a:pt x="24739" y="61115"/>
                    <a:pt x="24739" y="36706"/>
                    <a:pt x="24515" y="12073"/>
                  </a:cubicBezTo>
                  <a:cubicBezTo>
                    <a:pt x="24515" y="5803"/>
                    <a:pt x="20259" y="1101"/>
                    <a:pt x="14659" y="205"/>
                  </a:cubicBezTo>
                  <a:cubicBezTo>
                    <a:pt x="6595" y="-1139"/>
                    <a:pt x="100" y="4236"/>
                    <a:pt x="100" y="12969"/>
                  </a:cubicBezTo>
                  <a:cubicBezTo>
                    <a:pt x="-125" y="24838"/>
                    <a:pt x="100" y="36706"/>
                    <a:pt x="100" y="48575"/>
                  </a:cubicBezTo>
                  <a:cubicBezTo>
                    <a:pt x="100" y="60667"/>
                    <a:pt x="-125" y="72760"/>
                    <a:pt x="100" y="84852"/>
                  </a:cubicBezTo>
                  <a:cubicBezTo>
                    <a:pt x="100" y="92690"/>
                    <a:pt x="5252" y="97840"/>
                    <a:pt x="12195" y="97840"/>
                  </a:cubicBezTo>
                  <a:close/>
                </a:path>
              </a:pathLst>
            </a:custGeom>
            <a:grpFill/>
            <a:ln w="2240" cap="flat">
              <a:noFill/>
              <a:prstDash val="solid"/>
              <a:miter/>
            </a:ln>
          </p:spPr>
          <p:txBody>
            <a:bodyPr rtlCol="0" anchor="ctr"/>
            <a:lstStyle/>
            <a:p>
              <a:endParaRPr lang="ru-RU"/>
            </a:p>
          </p:txBody>
        </p:sp>
        <p:sp>
          <p:nvSpPr>
            <p:cNvPr id="743" name="Полилиния 742">
              <a:extLst>
                <a:ext uri="{FF2B5EF4-FFF2-40B4-BE49-F238E27FC236}">
                  <a16:creationId xmlns:a16="http://schemas.microsoft.com/office/drawing/2014/main" id="{101E3896-FCB0-633E-D00F-2589280B76EE}"/>
                </a:ext>
              </a:extLst>
            </p:cNvPr>
            <p:cNvSpPr/>
            <p:nvPr/>
          </p:nvSpPr>
          <p:spPr>
            <a:xfrm>
              <a:off x="5802784" y="2962320"/>
              <a:ext cx="23974" cy="24408"/>
            </a:xfrm>
            <a:custGeom>
              <a:avLst/>
              <a:gdLst>
                <a:gd name="connsiteX0" fmla="*/ 23974 w 23974"/>
                <a:gd name="connsiteY0" fmla="*/ 12316 h 24408"/>
                <a:gd name="connsiteX1" fmla="*/ 12103 w 23974"/>
                <a:gd name="connsiteY1" fmla="*/ 0 h 24408"/>
                <a:gd name="connsiteX2" fmla="*/ 7 w 23974"/>
                <a:gd name="connsiteY2" fmla="*/ 11869 h 24408"/>
                <a:gd name="connsiteX3" fmla="*/ 11655 w 23974"/>
                <a:gd name="connsiteY3" fmla="*/ 24409 h 24408"/>
                <a:gd name="connsiteX4" fmla="*/ 23974 w 23974"/>
                <a:gd name="connsiteY4" fmla="*/ 12316 h 24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4" h="24408">
                  <a:moveTo>
                    <a:pt x="23974" y="12316"/>
                  </a:moveTo>
                  <a:cubicBezTo>
                    <a:pt x="23974" y="5374"/>
                    <a:pt x="18822" y="0"/>
                    <a:pt x="12103" y="0"/>
                  </a:cubicBezTo>
                  <a:cubicBezTo>
                    <a:pt x="5607" y="0"/>
                    <a:pt x="231" y="5151"/>
                    <a:pt x="7" y="11869"/>
                  </a:cubicBezTo>
                  <a:cubicBezTo>
                    <a:pt x="-217" y="18811"/>
                    <a:pt x="4935" y="24185"/>
                    <a:pt x="11655" y="24409"/>
                  </a:cubicBezTo>
                  <a:cubicBezTo>
                    <a:pt x="18598" y="24409"/>
                    <a:pt x="23974" y="19034"/>
                    <a:pt x="23974" y="12316"/>
                  </a:cubicBezTo>
                  <a:close/>
                </a:path>
              </a:pathLst>
            </a:custGeom>
            <a:grpFill/>
            <a:ln w="2240" cap="flat">
              <a:noFill/>
              <a:prstDash val="solid"/>
              <a:miter/>
            </a:ln>
          </p:spPr>
          <p:txBody>
            <a:bodyPr rtlCol="0" anchor="ctr"/>
            <a:lstStyle/>
            <a:p>
              <a:endParaRPr lang="ru-RU"/>
            </a:p>
          </p:txBody>
        </p:sp>
        <p:sp>
          <p:nvSpPr>
            <p:cNvPr id="744" name="Полилиния 743">
              <a:extLst>
                <a:ext uri="{FF2B5EF4-FFF2-40B4-BE49-F238E27FC236}">
                  <a16:creationId xmlns:a16="http://schemas.microsoft.com/office/drawing/2014/main" id="{3704D267-5FB6-9F88-2119-F359DD1BDE89}"/>
                </a:ext>
              </a:extLst>
            </p:cNvPr>
            <p:cNvSpPr/>
            <p:nvPr/>
          </p:nvSpPr>
          <p:spPr>
            <a:xfrm>
              <a:off x="5604780" y="2690007"/>
              <a:ext cx="419262" cy="370396"/>
            </a:xfrm>
            <a:custGeom>
              <a:avLst/>
              <a:gdLst>
                <a:gd name="connsiteX0" fmla="*/ 413717 w 419262"/>
                <a:gd name="connsiteY0" fmla="*/ 298961 h 370396"/>
                <a:gd name="connsiteX1" fmla="*/ 387062 w 419262"/>
                <a:gd name="connsiteY1" fmla="*/ 253055 h 370396"/>
                <a:gd name="connsiteX2" fmla="*/ 253785 w 419262"/>
                <a:gd name="connsiteY2" fmla="*/ 26209 h 370396"/>
                <a:gd name="connsiteX3" fmla="*/ 199579 w 419262"/>
                <a:gd name="connsiteY3" fmla="*/ 1128 h 370396"/>
                <a:gd name="connsiteX4" fmla="*/ 166204 w 419262"/>
                <a:gd name="connsiteY4" fmla="*/ 26433 h 370396"/>
                <a:gd name="connsiteX5" fmla="*/ 18367 w 419262"/>
                <a:gd name="connsiteY5" fmla="*/ 276568 h 370396"/>
                <a:gd name="connsiteX6" fmla="*/ 0 w 419262"/>
                <a:gd name="connsiteY6" fmla="*/ 314413 h 370396"/>
                <a:gd name="connsiteX7" fmla="*/ 0 w 419262"/>
                <a:gd name="connsiteY7" fmla="*/ 328297 h 370396"/>
                <a:gd name="connsiteX8" fmla="*/ 4256 w 419262"/>
                <a:gd name="connsiteY8" fmla="*/ 340837 h 370396"/>
                <a:gd name="connsiteX9" fmla="*/ 52415 w 419262"/>
                <a:gd name="connsiteY9" fmla="*/ 370396 h 370396"/>
                <a:gd name="connsiteX10" fmla="*/ 366902 w 419262"/>
                <a:gd name="connsiteY10" fmla="*/ 370396 h 370396"/>
                <a:gd name="connsiteX11" fmla="*/ 377206 w 419262"/>
                <a:gd name="connsiteY11" fmla="*/ 369948 h 370396"/>
                <a:gd name="connsiteX12" fmla="*/ 413717 w 419262"/>
                <a:gd name="connsiteY12" fmla="*/ 298961 h 370396"/>
                <a:gd name="connsiteX13" fmla="*/ 172700 w 419262"/>
                <a:gd name="connsiteY13" fmla="*/ 111304 h 370396"/>
                <a:gd name="connsiteX14" fmla="*/ 209435 w 419262"/>
                <a:gd name="connsiteY14" fmla="*/ 75474 h 370396"/>
                <a:gd name="connsiteX15" fmla="*/ 246170 w 419262"/>
                <a:gd name="connsiteY15" fmla="*/ 111528 h 370396"/>
                <a:gd name="connsiteX16" fmla="*/ 246170 w 419262"/>
                <a:gd name="connsiteY16" fmla="*/ 149149 h 370396"/>
                <a:gd name="connsiteX17" fmla="*/ 246170 w 419262"/>
                <a:gd name="connsiteY17" fmla="*/ 149149 h 370396"/>
                <a:gd name="connsiteX18" fmla="*/ 246170 w 419262"/>
                <a:gd name="connsiteY18" fmla="*/ 185202 h 370396"/>
                <a:gd name="connsiteX19" fmla="*/ 223994 w 419262"/>
                <a:gd name="connsiteY19" fmla="*/ 219912 h 370396"/>
                <a:gd name="connsiteX20" fmla="*/ 184571 w 419262"/>
                <a:gd name="connsiteY20" fmla="*/ 213418 h 370396"/>
                <a:gd name="connsiteX21" fmla="*/ 172475 w 419262"/>
                <a:gd name="connsiteY21" fmla="*/ 187442 h 370396"/>
                <a:gd name="connsiteX22" fmla="*/ 172700 w 419262"/>
                <a:gd name="connsiteY22" fmla="*/ 111304 h 370396"/>
                <a:gd name="connsiteX23" fmla="*/ 173148 w 419262"/>
                <a:gd name="connsiteY23" fmla="*/ 284182 h 370396"/>
                <a:gd name="connsiteX24" fmla="*/ 209882 w 419262"/>
                <a:gd name="connsiteY24" fmla="*/ 247456 h 370396"/>
                <a:gd name="connsiteX25" fmla="*/ 246841 w 419262"/>
                <a:gd name="connsiteY25" fmla="*/ 284182 h 370396"/>
                <a:gd name="connsiteX26" fmla="*/ 209882 w 419262"/>
                <a:gd name="connsiteY26" fmla="*/ 320907 h 370396"/>
                <a:gd name="connsiteX27" fmla="*/ 173148 w 419262"/>
                <a:gd name="connsiteY27" fmla="*/ 284182 h 37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9262" h="370396">
                  <a:moveTo>
                    <a:pt x="413717" y="298961"/>
                  </a:moveTo>
                  <a:cubicBezTo>
                    <a:pt x="405429" y="283286"/>
                    <a:pt x="396022" y="268282"/>
                    <a:pt x="387062" y="253055"/>
                  </a:cubicBezTo>
                  <a:cubicBezTo>
                    <a:pt x="342711" y="177365"/>
                    <a:pt x="298136" y="101675"/>
                    <a:pt x="253785" y="26209"/>
                  </a:cubicBezTo>
                  <a:cubicBezTo>
                    <a:pt x="241690" y="5607"/>
                    <a:pt x="222650" y="-3351"/>
                    <a:pt x="199579" y="1128"/>
                  </a:cubicBezTo>
                  <a:cubicBezTo>
                    <a:pt x="184347" y="4039"/>
                    <a:pt x="173820" y="13445"/>
                    <a:pt x="166204" y="26433"/>
                  </a:cubicBezTo>
                  <a:cubicBezTo>
                    <a:pt x="116925" y="109736"/>
                    <a:pt x="67646" y="193264"/>
                    <a:pt x="18367" y="276568"/>
                  </a:cubicBezTo>
                  <a:cubicBezTo>
                    <a:pt x="11200" y="288660"/>
                    <a:pt x="2688" y="300305"/>
                    <a:pt x="0" y="314413"/>
                  </a:cubicBezTo>
                  <a:cubicBezTo>
                    <a:pt x="0" y="319115"/>
                    <a:pt x="0" y="323594"/>
                    <a:pt x="0" y="328297"/>
                  </a:cubicBezTo>
                  <a:cubicBezTo>
                    <a:pt x="1344" y="332551"/>
                    <a:pt x="2464" y="336806"/>
                    <a:pt x="4256" y="340837"/>
                  </a:cubicBezTo>
                  <a:cubicBezTo>
                    <a:pt x="13888" y="360991"/>
                    <a:pt x="30239" y="370396"/>
                    <a:pt x="52415" y="370396"/>
                  </a:cubicBezTo>
                  <a:cubicBezTo>
                    <a:pt x="157244" y="370396"/>
                    <a:pt x="262073" y="370396"/>
                    <a:pt x="366902" y="370396"/>
                  </a:cubicBezTo>
                  <a:cubicBezTo>
                    <a:pt x="370262" y="370396"/>
                    <a:pt x="373847" y="370396"/>
                    <a:pt x="377206" y="369948"/>
                  </a:cubicBezTo>
                  <a:cubicBezTo>
                    <a:pt x="410133" y="365470"/>
                    <a:pt x="429397" y="328969"/>
                    <a:pt x="413717" y="298961"/>
                  </a:cubicBezTo>
                  <a:close/>
                  <a:moveTo>
                    <a:pt x="172700" y="111304"/>
                  </a:moveTo>
                  <a:cubicBezTo>
                    <a:pt x="172923" y="91598"/>
                    <a:pt x="189947" y="75474"/>
                    <a:pt x="209435" y="75474"/>
                  </a:cubicBezTo>
                  <a:cubicBezTo>
                    <a:pt x="229146" y="75698"/>
                    <a:pt x="245721" y="91598"/>
                    <a:pt x="246170" y="111528"/>
                  </a:cubicBezTo>
                  <a:cubicBezTo>
                    <a:pt x="246394" y="124068"/>
                    <a:pt x="246170" y="136609"/>
                    <a:pt x="246170" y="149149"/>
                  </a:cubicBezTo>
                  <a:lnTo>
                    <a:pt x="246170" y="149149"/>
                  </a:lnTo>
                  <a:cubicBezTo>
                    <a:pt x="246170" y="161241"/>
                    <a:pt x="246170" y="173110"/>
                    <a:pt x="246170" y="185202"/>
                  </a:cubicBezTo>
                  <a:cubicBezTo>
                    <a:pt x="246170" y="201326"/>
                    <a:pt x="238778" y="213418"/>
                    <a:pt x="223994" y="219912"/>
                  </a:cubicBezTo>
                  <a:cubicBezTo>
                    <a:pt x="209882" y="226182"/>
                    <a:pt x="196219" y="223719"/>
                    <a:pt x="184571" y="213418"/>
                  </a:cubicBezTo>
                  <a:cubicBezTo>
                    <a:pt x="176732" y="206476"/>
                    <a:pt x="172700" y="197743"/>
                    <a:pt x="172475" y="187442"/>
                  </a:cubicBezTo>
                  <a:cubicBezTo>
                    <a:pt x="172475" y="161913"/>
                    <a:pt x="172475" y="136609"/>
                    <a:pt x="172700" y="111304"/>
                  </a:cubicBezTo>
                  <a:close/>
                  <a:moveTo>
                    <a:pt x="173148" y="284182"/>
                  </a:moveTo>
                  <a:cubicBezTo>
                    <a:pt x="173372" y="264027"/>
                    <a:pt x="189947" y="247232"/>
                    <a:pt x="209882" y="247456"/>
                  </a:cubicBezTo>
                  <a:cubicBezTo>
                    <a:pt x="230714" y="247680"/>
                    <a:pt x="246841" y="263132"/>
                    <a:pt x="246841" y="284182"/>
                  </a:cubicBezTo>
                  <a:cubicBezTo>
                    <a:pt x="246841" y="305455"/>
                    <a:pt x="230042" y="320907"/>
                    <a:pt x="209882" y="320907"/>
                  </a:cubicBezTo>
                  <a:cubicBezTo>
                    <a:pt x="189499" y="321131"/>
                    <a:pt x="172700" y="304336"/>
                    <a:pt x="173148" y="284182"/>
                  </a:cubicBezTo>
                  <a:close/>
                </a:path>
              </a:pathLst>
            </a:custGeom>
            <a:grpFill/>
            <a:ln w="2240" cap="flat">
              <a:noFill/>
              <a:prstDash val="solid"/>
              <a:miter/>
            </a:ln>
          </p:spPr>
          <p:txBody>
            <a:bodyPr rtlCol="0" anchor="ctr"/>
            <a:lstStyle/>
            <a:p>
              <a:endParaRPr lang="ru-RU"/>
            </a:p>
          </p:txBody>
        </p:sp>
      </p:grpSp>
      <p:grpSp>
        <p:nvGrpSpPr>
          <p:cNvPr id="745" name="Рисунок 2">
            <a:extLst>
              <a:ext uri="{FF2B5EF4-FFF2-40B4-BE49-F238E27FC236}">
                <a16:creationId xmlns:a16="http://schemas.microsoft.com/office/drawing/2014/main" id="{CF0AF469-951F-5339-F4E9-047D5FF27F9C}"/>
              </a:ext>
            </a:extLst>
          </p:cNvPr>
          <p:cNvGrpSpPr/>
          <p:nvPr/>
        </p:nvGrpSpPr>
        <p:grpSpPr>
          <a:xfrm>
            <a:off x="4586993" y="3989491"/>
            <a:ext cx="313027" cy="312721"/>
            <a:chOff x="5049147" y="2202452"/>
            <a:chExt cx="414293" cy="413888"/>
          </a:xfrm>
          <a:solidFill>
            <a:schemeClr val="bg2"/>
          </a:solidFill>
        </p:grpSpPr>
        <p:sp>
          <p:nvSpPr>
            <p:cNvPr id="746" name="Полилиния 745">
              <a:extLst>
                <a:ext uri="{FF2B5EF4-FFF2-40B4-BE49-F238E27FC236}">
                  <a16:creationId xmlns:a16="http://schemas.microsoft.com/office/drawing/2014/main" id="{40F805B8-608D-2702-CDA8-DF68A8A7EA4B}"/>
                </a:ext>
              </a:extLst>
            </p:cNvPr>
            <p:cNvSpPr/>
            <p:nvPr/>
          </p:nvSpPr>
          <p:spPr>
            <a:xfrm>
              <a:off x="5049147" y="2202452"/>
              <a:ext cx="414293" cy="413888"/>
            </a:xfrm>
            <a:custGeom>
              <a:avLst/>
              <a:gdLst>
                <a:gd name="connsiteX0" fmla="*/ 221658 w 414293"/>
                <a:gd name="connsiteY0" fmla="*/ 413889 h 413888"/>
                <a:gd name="connsiteX1" fmla="*/ 192539 w 414293"/>
                <a:gd name="connsiteY1" fmla="*/ 413889 h 413888"/>
                <a:gd name="connsiteX2" fmla="*/ 188955 w 414293"/>
                <a:gd name="connsiteY2" fmla="*/ 413217 h 413888"/>
                <a:gd name="connsiteX3" fmla="*/ 139900 w 414293"/>
                <a:gd name="connsiteY3" fmla="*/ 402916 h 413888"/>
                <a:gd name="connsiteX4" fmla="*/ 2815 w 414293"/>
                <a:gd name="connsiteY4" fmla="*/ 173159 h 413888"/>
                <a:gd name="connsiteX5" fmla="*/ 87710 w 414293"/>
                <a:gd name="connsiteY5" fmla="*/ 38127 h 413888"/>
                <a:gd name="connsiteX6" fmla="*/ 241818 w 414293"/>
                <a:gd name="connsiteY6" fmla="*/ 2969 h 413888"/>
                <a:gd name="connsiteX7" fmla="*/ 337015 w 414293"/>
                <a:gd name="connsiteY7" fmla="*/ 45740 h 413888"/>
                <a:gd name="connsiteX8" fmla="*/ 410933 w 414293"/>
                <a:gd name="connsiteY8" fmla="*/ 170248 h 413888"/>
                <a:gd name="connsiteX9" fmla="*/ 414293 w 414293"/>
                <a:gd name="connsiteY9" fmla="*/ 192417 h 413888"/>
                <a:gd name="connsiteX10" fmla="*/ 414293 w 414293"/>
                <a:gd name="connsiteY10" fmla="*/ 221529 h 413888"/>
                <a:gd name="connsiteX11" fmla="*/ 411605 w 414293"/>
                <a:gd name="connsiteY11" fmla="*/ 241011 h 413888"/>
                <a:gd name="connsiteX12" fmla="*/ 347991 w 414293"/>
                <a:gd name="connsiteY12" fmla="*/ 358801 h 413888"/>
                <a:gd name="connsiteX13" fmla="*/ 243609 w 414293"/>
                <a:gd name="connsiteY13" fmla="*/ 410754 h 413888"/>
                <a:gd name="connsiteX14" fmla="*/ 221658 w 414293"/>
                <a:gd name="connsiteY14" fmla="*/ 413889 h 413888"/>
                <a:gd name="connsiteX15" fmla="*/ 195003 w 414293"/>
                <a:gd name="connsiteY15" fmla="*/ 24691 h 413888"/>
                <a:gd name="connsiteX16" fmla="*/ 86813 w 414293"/>
                <a:gd name="connsiteY16" fmla="*/ 69701 h 413888"/>
                <a:gd name="connsiteX17" fmla="*/ 98013 w 414293"/>
                <a:gd name="connsiteY17" fmla="*/ 80450 h 413888"/>
                <a:gd name="connsiteX18" fmla="*/ 99357 w 414293"/>
                <a:gd name="connsiteY18" fmla="*/ 99261 h 413888"/>
                <a:gd name="connsiteX19" fmla="*/ 80766 w 414293"/>
                <a:gd name="connsiteY19" fmla="*/ 97693 h 413888"/>
                <a:gd name="connsiteX20" fmla="*/ 69790 w 414293"/>
                <a:gd name="connsiteY20" fmla="*/ 86497 h 413888"/>
                <a:gd name="connsiteX21" fmla="*/ 24767 w 414293"/>
                <a:gd name="connsiteY21" fmla="*/ 194657 h 413888"/>
                <a:gd name="connsiteX22" fmla="*/ 36639 w 414293"/>
                <a:gd name="connsiteY22" fmla="*/ 194657 h 413888"/>
                <a:gd name="connsiteX23" fmla="*/ 46271 w 414293"/>
                <a:gd name="connsiteY23" fmla="*/ 194657 h 413888"/>
                <a:gd name="connsiteX24" fmla="*/ 57918 w 414293"/>
                <a:gd name="connsiteY24" fmla="*/ 206749 h 413888"/>
                <a:gd name="connsiteX25" fmla="*/ 46271 w 414293"/>
                <a:gd name="connsiteY25" fmla="*/ 218842 h 413888"/>
                <a:gd name="connsiteX26" fmla="*/ 24543 w 414293"/>
                <a:gd name="connsiteY26" fmla="*/ 218842 h 413888"/>
                <a:gd name="connsiteX27" fmla="*/ 69566 w 414293"/>
                <a:gd name="connsiteY27" fmla="*/ 327002 h 413888"/>
                <a:gd name="connsiteX28" fmla="*/ 81438 w 414293"/>
                <a:gd name="connsiteY28" fmla="*/ 315134 h 413888"/>
                <a:gd name="connsiteX29" fmla="*/ 88605 w 414293"/>
                <a:gd name="connsiteY29" fmla="*/ 311327 h 413888"/>
                <a:gd name="connsiteX30" fmla="*/ 101373 w 414293"/>
                <a:gd name="connsiteY30" fmla="*/ 317597 h 413888"/>
                <a:gd name="connsiteX31" fmla="*/ 99133 w 414293"/>
                <a:gd name="connsiteY31" fmla="*/ 331705 h 413888"/>
                <a:gd name="connsiteX32" fmla="*/ 86365 w 414293"/>
                <a:gd name="connsiteY32" fmla="*/ 343798 h 413888"/>
                <a:gd name="connsiteX33" fmla="*/ 194779 w 414293"/>
                <a:gd name="connsiteY33" fmla="*/ 389032 h 413888"/>
                <a:gd name="connsiteX34" fmla="*/ 194779 w 414293"/>
                <a:gd name="connsiteY34" fmla="*/ 378283 h 413888"/>
                <a:gd name="connsiteX35" fmla="*/ 194779 w 414293"/>
                <a:gd name="connsiteY35" fmla="*/ 367758 h 413888"/>
                <a:gd name="connsiteX36" fmla="*/ 206874 w 414293"/>
                <a:gd name="connsiteY36" fmla="*/ 355890 h 413888"/>
                <a:gd name="connsiteX37" fmla="*/ 218970 w 414293"/>
                <a:gd name="connsiteY37" fmla="*/ 367758 h 413888"/>
                <a:gd name="connsiteX38" fmla="*/ 218970 w 414293"/>
                <a:gd name="connsiteY38" fmla="*/ 377836 h 413888"/>
                <a:gd name="connsiteX39" fmla="*/ 218970 w 414293"/>
                <a:gd name="connsiteY39" fmla="*/ 389256 h 413888"/>
                <a:gd name="connsiteX40" fmla="*/ 327383 w 414293"/>
                <a:gd name="connsiteY40" fmla="*/ 344245 h 413888"/>
                <a:gd name="connsiteX41" fmla="*/ 314839 w 414293"/>
                <a:gd name="connsiteY41" fmla="*/ 332153 h 413888"/>
                <a:gd name="connsiteX42" fmla="*/ 311927 w 414293"/>
                <a:gd name="connsiteY42" fmla="*/ 319165 h 413888"/>
                <a:gd name="connsiteX43" fmla="*/ 332087 w 414293"/>
                <a:gd name="connsiteY43" fmla="*/ 314910 h 413888"/>
                <a:gd name="connsiteX44" fmla="*/ 344183 w 414293"/>
                <a:gd name="connsiteY44" fmla="*/ 327450 h 413888"/>
                <a:gd name="connsiteX45" fmla="*/ 389205 w 414293"/>
                <a:gd name="connsiteY45" fmla="*/ 219290 h 413888"/>
                <a:gd name="connsiteX46" fmla="*/ 361206 w 414293"/>
                <a:gd name="connsiteY46" fmla="*/ 219290 h 413888"/>
                <a:gd name="connsiteX47" fmla="*/ 356503 w 414293"/>
                <a:gd name="connsiteY47" fmla="*/ 218842 h 413888"/>
                <a:gd name="connsiteX48" fmla="*/ 347766 w 414293"/>
                <a:gd name="connsiteY48" fmla="*/ 205854 h 413888"/>
                <a:gd name="connsiteX49" fmla="*/ 360086 w 414293"/>
                <a:gd name="connsiteY49" fmla="*/ 195105 h 413888"/>
                <a:gd name="connsiteX50" fmla="*/ 389205 w 414293"/>
                <a:gd name="connsiteY50" fmla="*/ 195105 h 413888"/>
                <a:gd name="connsiteX51" fmla="*/ 344183 w 414293"/>
                <a:gd name="connsiteY51" fmla="*/ 86720 h 413888"/>
                <a:gd name="connsiteX52" fmla="*/ 332087 w 414293"/>
                <a:gd name="connsiteY52" fmla="*/ 99261 h 413888"/>
                <a:gd name="connsiteX53" fmla="*/ 315511 w 414293"/>
                <a:gd name="connsiteY53" fmla="*/ 100157 h 413888"/>
                <a:gd name="connsiteX54" fmla="*/ 314839 w 414293"/>
                <a:gd name="connsiteY54" fmla="*/ 81794 h 413888"/>
                <a:gd name="connsiteX55" fmla="*/ 327159 w 414293"/>
                <a:gd name="connsiteY55" fmla="*/ 69477 h 413888"/>
                <a:gd name="connsiteX56" fmla="*/ 219642 w 414293"/>
                <a:gd name="connsiteY56" fmla="*/ 24691 h 413888"/>
                <a:gd name="connsiteX57" fmla="*/ 219194 w 414293"/>
                <a:gd name="connsiteY57" fmla="*/ 26034 h 413888"/>
                <a:gd name="connsiteX58" fmla="*/ 219194 w 414293"/>
                <a:gd name="connsiteY58" fmla="*/ 44621 h 413888"/>
                <a:gd name="connsiteX59" fmla="*/ 207099 w 414293"/>
                <a:gd name="connsiteY59" fmla="*/ 58057 h 413888"/>
                <a:gd name="connsiteX60" fmla="*/ 194779 w 414293"/>
                <a:gd name="connsiteY60" fmla="*/ 44397 h 413888"/>
                <a:gd name="connsiteX61" fmla="*/ 195003 w 414293"/>
                <a:gd name="connsiteY61" fmla="*/ 24691 h 41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14293" h="413888">
                  <a:moveTo>
                    <a:pt x="221658" y="413889"/>
                  </a:moveTo>
                  <a:cubicBezTo>
                    <a:pt x="212026" y="413889"/>
                    <a:pt x="202170" y="413889"/>
                    <a:pt x="192539" y="413889"/>
                  </a:cubicBezTo>
                  <a:cubicBezTo>
                    <a:pt x="191419" y="413665"/>
                    <a:pt x="190299" y="413217"/>
                    <a:pt x="188955" y="413217"/>
                  </a:cubicBezTo>
                  <a:cubicBezTo>
                    <a:pt x="172155" y="411873"/>
                    <a:pt x="155804" y="408291"/>
                    <a:pt x="139900" y="402916"/>
                  </a:cubicBezTo>
                  <a:cubicBezTo>
                    <a:pt x="44254" y="369998"/>
                    <a:pt x="-13760" y="273482"/>
                    <a:pt x="2815" y="173159"/>
                  </a:cubicBezTo>
                  <a:cubicBezTo>
                    <a:pt x="12224" y="116504"/>
                    <a:pt x="40894" y="71269"/>
                    <a:pt x="87710" y="38127"/>
                  </a:cubicBezTo>
                  <a:cubicBezTo>
                    <a:pt x="134076" y="5208"/>
                    <a:pt x="185819" y="-5989"/>
                    <a:pt x="241818" y="2969"/>
                  </a:cubicBezTo>
                  <a:cubicBezTo>
                    <a:pt x="277432" y="8567"/>
                    <a:pt x="309240" y="23123"/>
                    <a:pt x="337015" y="45740"/>
                  </a:cubicBezTo>
                  <a:cubicBezTo>
                    <a:pt x="376886" y="78211"/>
                    <a:pt x="401749" y="119639"/>
                    <a:pt x="410933" y="170248"/>
                  </a:cubicBezTo>
                  <a:cubicBezTo>
                    <a:pt x="412277" y="177638"/>
                    <a:pt x="413173" y="185028"/>
                    <a:pt x="414293" y="192417"/>
                  </a:cubicBezTo>
                  <a:cubicBezTo>
                    <a:pt x="414293" y="202047"/>
                    <a:pt x="414293" y="211900"/>
                    <a:pt x="414293" y="221529"/>
                  </a:cubicBezTo>
                  <a:cubicBezTo>
                    <a:pt x="413397" y="228023"/>
                    <a:pt x="412725" y="234517"/>
                    <a:pt x="411605" y="241011"/>
                  </a:cubicBezTo>
                  <a:cubicBezTo>
                    <a:pt x="403541" y="287366"/>
                    <a:pt x="382486" y="326778"/>
                    <a:pt x="347991" y="358801"/>
                  </a:cubicBezTo>
                  <a:cubicBezTo>
                    <a:pt x="318424" y="386345"/>
                    <a:pt x="283480" y="403812"/>
                    <a:pt x="243609" y="410754"/>
                  </a:cubicBezTo>
                  <a:cubicBezTo>
                    <a:pt x="236218" y="412098"/>
                    <a:pt x="229050" y="412769"/>
                    <a:pt x="221658" y="413889"/>
                  </a:cubicBezTo>
                  <a:close/>
                  <a:moveTo>
                    <a:pt x="195003" y="24691"/>
                  </a:moveTo>
                  <a:cubicBezTo>
                    <a:pt x="153788" y="27826"/>
                    <a:pt x="118172" y="42605"/>
                    <a:pt x="86813" y="69701"/>
                  </a:cubicBezTo>
                  <a:cubicBezTo>
                    <a:pt x="90845" y="73508"/>
                    <a:pt x="94429" y="76867"/>
                    <a:pt x="98013" y="80450"/>
                  </a:cubicBezTo>
                  <a:cubicBezTo>
                    <a:pt x="104061" y="86497"/>
                    <a:pt x="104733" y="94110"/>
                    <a:pt x="99357" y="99261"/>
                  </a:cubicBezTo>
                  <a:cubicBezTo>
                    <a:pt x="94205" y="104411"/>
                    <a:pt x="86813" y="103739"/>
                    <a:pt x="80766" y="97693"/>
                  </a:cubicBezTo>
                  <a:cubicBezTo>
                    <a:pt x="77182" y="94110"/>
                    <a:pt x="73598" y="90303"/>
                    <a:pt x="69790" y="86497"/>
                  </a:cubicBezTo>
                  <a:cubicBezTo>
                    <a:pt x="42911" y="118071"/>
                    <a:pt x="27903" y="153677"/>
                    <a:pt x="24767" y="194657"/>
                  </a:cubicBezTo>
                  <a:cubicBezTo>
                    <a:pt x="29247" y="194657"/>
                    <a:pt x="32831" y="194657"/>
                    <a:pt x="36639" y="194657"/>
                  </a:cubicBezTo>
                  <a:cubicBezTo>
                    <a:pt x="39774" y="194657"/>
                    <a:pt x="43134" y="194657"/>
                    <a:pt x="46271" y="194657"/>
                  </a:cubicBezTo>
                  <a:cubicBezTo>
                    <a:pt x="52766" y="194881"/>
                    <a:pt x="57918" y="200255"/>
                    <a:pt x="57918" y="206749"/>
                  </a:cubicBezTo>
                  <a:cubicBezTo>
                    <a:pt x="57918" y="213244"/>
                    <a:pt x="52543" y="218618"/>
                    <a:pt x="46271" y="218842"/>
                  </a:cubicBezTo>
                  <a:cubicBezTo>
                    <a:pt x="39103" y="219066"/>
                    <a:pt x="32159" y="218842"/>
                    <a:pt x="24543" y="218842"/>
                  </a:cubicBezTo>
                  <a:cubicBezTo>
                    <a:pt x="27679" y="260046"/>
                    <a:pt x="42687" y="295652"/>
                    <a:pt x="69566" y="327002"/>
                  </a:cubicBezTo>
                  <a:cubicBezTo>
                    <a:pt x="73822" y="322748"/>
                    <a:pt x="77406" y="318717"/>
                    <a:pt x="81438" y="315134"/>
                  </a:cubicBezTo>
                  <a:cubicBezTo>
                    <a:pt x="83453" y="313342"/>
                    <a:pt x="86142" y="311775"/>
                    <a:pt x="88605" y="311327"/>
                  </a:cubicBezTo>
                  <a:cubicBezTo>
                    <a:pt x="94205" y="310207"/>
                    <a:pt x="98909" y="312894"/>
                    <a:pt x="101373" y="317597"/>
                  </a:cubicBezTo>
                  <a:cubicBezTo>
                    <a:pt x="103837" y="322300"/>
                    <a:pt x="102941" y="327898"/>
                    <a:pt x="99133" y="331705"/>
                  </a:cubicBezTo>
                  <a:cubicBezTo>
                    <a:pt x="95101" y="335736"/>
                    <a:pt x="90845" y="339543"/>
                    <a:pt x="86365" y="343798"/>
                  </a:cubicBezTo>
                  <a:cubicBezTo>
                    <a:pt x="118172" y="371117"/>
                    <a:pt x="153788" y="385897"/>
                    <a:pt x="194779" y="389032"/>
                  </a:cubicBezTo>
                  <a:cubicBezTo>
                    <a:pt x="194779" y="385001"/>
                    <a:pt x="194779" y="381642"/>
                    <a:pt x="194779" y="378283"/>
                  </a:cubicBezTo>
                  <a:cubicBezTo>
                    <a:pt x="194779" y="374700"/>
                    <a:pt x="194779" y="371341"/>
                    <a:pt x="194779" y="367758"/>
                  </a:cubicBezTo>
                  <a:cubicBezTo>
                    <a:pt x="195003" y="361040"/>
                    <a:pt x="200379" y="355666"/>
                    <a:pt x="206874" y="355890"/>
                  </a:cubicBezTo>
                  <a:cubicBezTo>
                    <a:pt x="213370" y="355890"/>
                    <a:pt x="218746" y="361264"/>
                    <a:pt x="218970" y="367758"/>
                  </a:cubicBezTo>
                  <a:cubicBezTo>
                    <a:pt x="218970" y="371117"/>
                    <a:pt x="218970" y="374476"/>
                    <a:pt x="218970" y="377836"/>
                  </a:cubicBezTo>
                  <a:cubicBezTo>
                    <a:pt x="218970" y="381642"/>
                    <a:pt x="218970" y="385225"/>
                    <a:pt x="218970" y="389256"/>
                  </a:cubicBezTo>
                  <a:cubicBezTo>
                    <a:pt x="260185" y="386121"/>
                    <a:pt x="295800" y="371117"/>
                    <a:pt x="327383" y="344245"/>
                  </a:cubicBezTo>
                  <a:cubicBezTo>
                    <a:pt x="322903" y="339990"/>
                    <a:pt x="318871" y="336184"/>
                    <a:pt x="314839" y="332153"/>
                  </a:cubicBezTo>
                  <a:cubicBezTo>
                    <a:pt x="311256" y="328570"/>
                    <a:pt x="310136" y="324091"/>
                    <a:pt x="311927" y="319165"/>
                  </a:cubicBezTo>
                  <a:cubicBezTo>
                    <a:pt x="315064" y="310655"/>
                    <a:pt x="325367" y="308416"/>
                    <a:pt x="332087" y="314910"/>
                  </a:cubicBezTo>
                  <a:cubicBezTo>
                    <a:pt x="336343" y="318941"/>
                    <a:pt x="340151" y="323195"/>
                    <a:pt x="344183" y="327450"/>
                  </a:cubicBezTo>
                  <a:cubicBezTo>
                    <a:pt x="371062" y="295875"/>
                    <a:pt x="386070" y="260270"/>
                    <a:pt x="389205" y="219290"/>
                  </a:cubicBezTo>
                  <a:cubicBezTo>
                    <a:pt x="379574" y="219290"/>
                    <a:pt x="370390" y="219290"/>
                    <a:pt x="361206" y="219290"/>
                  </a:cubicBezTo>
                  <a:cubicBezTo>
                    <a:pt x="359638" y="219290"/>
                    <a:pt x="358070" y="219290"/>
                    <a:pt x="356503" y="218842"/>
                  </a:cubicBezTo>
                  <a:cubicBezTo>
                    <a:pt x="350678" y="217050"/>
                    <a:pt x="347095" y="211452"/>
                    <a:pt x="347766" y="205854"/>
                  </a:cubicBezTo>
                  <a:cubicBezTo>
                    <a:pt x="348663" y="199584"/>
                    <a:pt x="353590" y="195105"/>
                    <a:pt x="360086" y="195105"/>
                  </a:cubicBezTo>
                  <a:cubicBezTo>
                    <a:pt x="369718" y="195105"/>
                    <a:pt x="379126" y="195105"/>
                    <a:pt x="389205" y="195105"/>
                  </a:cubicBezTo>
                  <a:cubicBezTo>
                    <a:pt x="386070" y="153901"/>
                    <a:pt x="371286" y="118295"/>
                    <a:pt x="344183" y="86720"/>
                  </a:cubicBezTo>
                  <a:cubicBezTo>
                    <a:pt x="339927" y="91199"/>
                    <a:pt x="336119" y="95454"/>
                    <a:pt x="332087" y="99261"/>
                  </a:cubicBezTo>
                  <a:cubicBezTo>
                    <a:pt x="327383" y="103963"/>
                    <a:pt x="320439" y="104187"/>
                    <a:pt x="315511" y="100157"/>
                  </a:cubicBezTo>
                  <a:cubicBezTo>
                    <a:pt x="309912" y="95678"/>
                    <a:pt x="309687" y="87392"/>
                    <a:pt x="314839" y="81794"/>
                  </a:cubicBezTo>
                  <a:cubicBezTo>
                    <a:pt x="318871" y="77763"/>
                    <a:pt x="322903" y="73732"/>
                    <a:pt x="327159" y="69477"/>
                  </a:cubicBezTo>
                  <a:cubicBezTo>
                    <a:pt x="295800" y="42605"/>
                    <a:pt x="260185" y="27826"/>
                    <a:pt x="219642" y="24691"/>
                  </a:cubicBezTo>
                  <a:cubicBezTo>
                    <a:pt x="219418" y="25362"/>
                    <a:pt x="219194" y="25810"/>
                    <a:pt x="219194" y="26034"/>
                  </a:cubicBezTo>
                  <a:cubicBezTo>
                    <a:pt x="219194" y="32304"/>
                    <a:pt x="219194" y="38351"/>
                    <a:pt x="219194" y="44621"/>
                  </a:cubicBezTo>
                  <a:cubicBezTo>
                    <a:pt x="219194" y="52458"/>
                    <a:pt x="214266" y="58057"/>
                    <a:pt x="207099" y="58057"/>
                  </a:cubicBezTo>
                  <a:cubicBezTo>
                    <a:pt x="199930" y="58057"/>
                    <a:pt x="194779" y="52458"/>
                    <a:pt x="194779" y="44397"/>
                  </a:cubicBezTo>
                  <a:cubicBezTo>
                    <a:pt x="195003" y="38127"/>
                    <a:pt x="195003" y="31633"/>
                    <a:pt x="195003" y="24691"/>
                  </a:cubicBezTo>
                  <a:close/>
                </a:path>
              </a:pathLst>
            </a:custGeom>
            <a:grpFill/>
            <a:ln w="2240" cap="flat">
              <a:noFill/>
              <a:prstDash val="solid"/>
              <a:miter/>
            </a:ln>
          </p:spPr>
          <p:txBody>
            <a:bodyPr rtlCol="0" anchor="ctr"/>
            <a:lstStyle/>
            <a:p>
              <a:endParaRPr lang="ru-RU"/>
            </a:p>
          </p:txBody>
        </p:sp>
        <p:sp>
          <p:nvSpPr>
            <p:cNvPr id="747" name="Полилиния 746">
              <a:extLst>
                <a:ext uri="{FF2B5EF4-FFF2-40B4-BE49-F238E27FC236}">
                  <a16:creationId xmlns:a16="http://schemas.microsoft.com/office/drawing/2014/main" id="{5BB9570C-DAA7-ED3E-2FF4-A78DF09B109B}"/>
                </a:ext>
              </a:extLst>
            </p:cNvPr>
            <p:cNvSpPr/>
            <p:nvPr/>
          </p:nvSpPr>
          <p:spPr>
            <a:xfrm>
              <a:off x="5244150" y="2284687"/>
              <a:ext cx="101021" cy="136830"/>
            </a:xfrm>
            <a:custGeom>
              <a:avLst/>
              <a:gdLst>
                <a:gd name="connsiteX0" fmla="*/ 24191 w 101021"/>
                <a:gd name="connsiteY0" fmla="*/ 112646 h 136830"/>
                <a:gd name="connsiteX1" fmla="*/ 28896 w 101021"/>
                <a:gd name="connsiteY1" fmla="*/ 112646 h 136830"/>
                <a:gd name="connsiteX2" fmla="*/ 87582 w 101021"/>
                <a:gd name="connsiteY2" fmla="*/ 112646 h 136830"/>
                <a:gd name="connsiteX3" fmla="*/ 101022 w 101021"/>
                <a:gd name="connsiteY3" fmla="*/ 124738 h 136830"/>
                <a:gd name="connsiteX4" fmla="*/ 87806 w 101021"/>
                <a:gd name="connsiteY4" fmla="*/ 136831 h 136830"/>
                <a:gd name="connsiteX5" fmla="*/ 12992 w 101021"/>
                <a:gd name="connsiteY5" fmla="*/ 136831 h 136830"/>
                <a:gd name="connsiteX6" fmla="*/ 0 w 101021"/>
                <a:gd name="connsiteY6" fmla="*/ 123619 h 136830"/>
                <a:gd name="connsiteX7" fmla="*/ 0 w 101021"/>
                <a:gd name="connsiteY7" fmla="*/ 12995 h 136830"/>
                <a:gd name="connsiteX8" fmla="*/ 12320 w 101021"/>
                <a:gd name="connsiteY8" fmla="*/ 7 h 136830"/>
                <a:gd name="connsiteX9" fmla="*/ 24191 w 101021"/>
                <a:gd name="connsiteY9" fmla="*/ 12995 h 136830"/>
                <a:gd name="connsiteX10" fmla="*/ 24191 w 101021"/>
                <a:gd name="connsiteY10" fmla="*/ 107943 h 136830"/>
                <a:gd name="connsiteX11" fmla="*/ 24191 w 101021"/>
                <a:gd name="connsiteY11" fmla="*/ 112646 h 13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021" h="136830">
                  <a:moveTo>
                    <a:pt x="24191" y="112646"/>
                  </a:moveTo>
                  <a:cubicBezTo>
                    <a:pt x="25984" y="112646"/>
                    <a:pt x="27551" y="112646"/>
                    <a:pt x="28896" y="112646"/>
                  </a:cubicBezTo>
                  <a:cubicBezTo>
                    <a:pt x="48383" y="112646"/>
                    <a:pt x="67870" y="112646"/>
                    <a:pt x="87582" y="112646"/>
                  </a:cubicBezTo>
                  <a:cubicBezTo>
                    <a:pt x="95422" y="112646"/>
                    <a:pt x="101022" y="117572"/>
                    <a:pt x="101022" y="124738"/>
                  </a:cubicBezTo>
                  <a:cubicBezTo>
                    <a:pt x="101022" y="131680"/>
                    <a:pt x="95422" y="136831"/>
                    <a:pt x="87806" y="136831"/>
                  </a:cubicBezTo>
                  <a:cubicBezTo>
                    <a:pt x="62943" y="136831"/>
                    <a:pt x="38079" y="136831"/>
                    <a:pt x="12992" y="136831"/>
                  </a:cubicBezTo>
                  <a:cubicBezTo>
                    <a:pt x="4928" y="136831"/>
                    <a:pt x="0" y="131904"/>
                    <a:pt x="0" y="123619"/>
                  </a:cubicBezTo>
                  <a:cubicBezTo>
                    <a:pt x="0" y="86669"/>
                    <a:pt x="0" y="49720"/>
                    <a:pt x="0" y="12995"/>
                  </a:cubicBezTo>
                  <a:cubicBezTo>
                    <a:pt x="0" y="5157"/>
                    <a:pt x="5152" y="-217"/>
                    <a:pt x="12320" y="7"/>
                  </a:cubicBezTo>
                  <a:cubicBezTo>
                    <a:pt x="19264" y="7"/>
                    <a:pt x="24191" y="5381"/>
                    <a:pt x="24191" y="12995"/>
                  </a:cubicBezTo>
                  <a:cubicBezTo>
                    <a:pt x="24191" y="44570"/>
                    <a:pt x="24191" y="76368"/>
                    <a:pt x="24191" y="107943"/>
                  </a:cubicBezTo>
                  <a:cubicBezTo>
                    <a:pt x="24191" y="109287"/>
                    <a:pt x="24191" y="110854"/>
                    <a:pt x="24191" y="112646"/>
                  </a:cubicBezTo>
                  <a:close/>
                </a:path>
              </a:pathLst>
            </a:custGeom>
            <a:grpFill/>
            <a:ln w="2240" cap="flat">
              <a:noFill/>
              <a:prstDash val="solid"/>
              <a:miter/>
            </a:ln>
          </p:spPr>
          <p:txBody>
            <a:bodyPr rtlCol="0" anchor="ctr"/>
            <a:lstStyle/>
            <a:p>
              <a:endParaRPr lang="ru-RU"/>
            </a:p>
          </p:txBody>
        </p:sp>
      </p:grpSp>
      <p:grpSp>
        <p:nvGrpSpPr>
          <p:cNvPr id="748" name="Рисунок 2">
            <a:extLst>
              <a:ext uri="{FF2B5EF4-FFF2-40B4-BE49-F238E27FC236}">
                <a16:creationId xmlns:a16="http://schemas.microsoft.com/office/drawing/2014/main" id="{D386E38E-7581-D7D9-9020-73FCA91038E2}"/>
              </a:ext>
            </a:extLst>
          </p:cNvPr>
          <p:cNvGrpSpPr/>
          <p:nvPr/>
        </p:nvGrpSpPr>
        <p:grpSpPr>
          <a:xfrm>
            <a:off x="6437050" y="3989491"/>
            <a:ext cx="313027" cy="312721"/>
            <a:chOff x="5049147" y="2202452"/>
            <a:chExt cx="414293" cy="413888"/>
          </a:xfrm>
          <a:solidFill>
            <a:schemeClr val="bg1"/>
          </a:solidFill>
        </p:grpSpPr>
        <p:sp>
          <p:nvSpPr>
            <p:cNvPr id="749" name="Полилиния 748">
              <a:extLst>
                <a:ext uri="{FF2B5EF4-FFF2-40B4-BE49-F238E27FC236}">
                  <a16:creationId xmlns:a16="http://schemas.microsoft.com/office/drawing/2014/main" id="{9B5315CF-0955-FFF8-547F-D5A9C0516953}"/>
                </a:ext>
              </a:extLst>
            </p:cNvPr>
            <p:cNvSpPr/>
            <p:nvPr/>
          </p:nvSpPr>
          <p:spPr>
            <a:xfrm>
              <a:off x="5049147" y="2202452"/>
              <a:ext cx="414293" cy="413888"/>
            </a:xfrm>
            <a:custGeom>
              <a:avLst/>
              <a:gdLst>
                <a:gd name="connsiteX0" fmla="*/ 221658 w 414293"/>
                <a:gd name="connsiteY0" fmla="*/ 413889 h 413888"/>
                <a:gd name="connsiteX1" fmla="*/ 192539 w 414293"/>
                <a:gd name="connsiteY1" fmla="*/ 413889 h 413888"/>
                <a:gd name="connsiteX2" fmla="*/ 188955 w 414293"/>
                <a:gd name="connsiteY2" fmla="*/ 413217 h 413888"/>
                <a:gd name="connsiteX3" fmla="*/ 139900 w 414293"/>
                <a:gd name="connsiteY3" fmla="*/ 402916 h 413888"/>
                <a:gd name="connsiteX4" fmla="*/ 2815 w 414293"/>
                <a:gd name="connsiteY4" fmla="*/ 173159 h 413888"/>
                <a:gd name="connsiteX5" fmla="*/ 87710 w 414293"/>
                <a:gd name="connsiteY5" fmla="*/ 38127 h 413888"/>
                <a:gd name="connsiteX6" fmla="*/ 241818 w 414293"/>
                <a:gd name="connsiteY6" fmla="*/ 2969 h 413888"/>
                <a:gd name="connsiteX7" fmla="*/ 337015 w 414293"/>
                <a:gd name="connsiteY7" fmla="*/ 45740 h 413888"/>
                <a:gd name="connsiteX8" fmla="*/ 410933 w 414293"/>
                <a:gd name="connsiteY8" fmla="*/ 170248 h 413888"/>
                <a:gd name="connsiteX9" fmla="*/ 414293 w 414293"/>
                <a:gd name="connsiteY9" fmla="*/ 192417 h 413888"/>
                <a:gd name="connsiteX10" fmla="*/ 414293 w 414293"/>
                <a:gd name="connsiteY10" fmla="*/ 221529 h 413888"/>
                <a:gd name="connsiteX11" fmla="*/ 411605 w 414293"/>
                <a:gd name="connsiteY11" fmla="*/ 241011 h 413888"/>
                <a:gd name="connsiteX12" fmla="*/ 347991 w 414293"/>
                <a:gd name="connsiteY12" fmla="*/ 358801 h 413888"/>
                <a:gd name="connsiteX13" fmla="*/ 243609 w 414293"/>
                <a:gd name="connsiteY13" fmla="*/ 410754 h 413888"/>
                <a:gd name="connsiteX14" fmla="*/ 221658 w 414293"/>
                <a:gd name="connsiteY14" fmla="*/ 413889 h 413888"/>
                <a:gd name="connsiteX15" fmla="*/ 195003 w 414293"/>
                <a:gd name="connsiteY15" fmla="*/ 24691 h 413888"/>
                <a:gd name="connsiteX16" fmla="*/ 86813 w 414293"/>
                <a:gd name="connsiteY16" fmla="*/ 69701 h 413888"/>
                <a:gd name="connsiteX17" fmla="*/ 98013 w 414293"/>
                <a:gd name="connsiteY17" fmla="*/ 80450 h 413888"/>
                <a:gd name="connsiteX18" fmla="*/ 99357 w 414293"/>
                <a:gd name="connsiteY18" fmla="*/ 99261 h 413888"/>
                <a:gd name="connsiteX19" fmla="*/ 80766 w 414293"/>
                <a:gd name="connsiteY19" fmla="*/ 97693 h 413888"/>
                <a:gd name="connsiteX20" fmla="*/ 69790 w 414293"/>
                <a:gd name="connsiteY20" fmla="*/ 86497 h 413888"/>
                <a:gd name="connsiteX21" fmla="*/ 24767 w 414293"/>
                <a:gd name="connsiteY21" fmla="*/ 194657 h 413888"/>
                <a:gd name="connsiteX22" fmla="*/ 36639 w 414293"/>
                <a:gd name="connsiteY22" fmla="*/ 194657 h 413888"/>
                <a:gd name="connsiteX23" fmla="*/ 46271 w 414293"/>
                <a:gd name="connsiteY23" fmla="*/ 194657 h 413888"/>
                <a:gd name="connsiteX24" fmla="*/ 57918 w 414293"/>
                <a:gd name="connsiteY24" fmla="*/ 206749 h 413888"/>
                <a:gd name="connsiteX25" fmla="*/ 46271 w 414293"/>
                <a:gd name="connsiteY25" fmla="*/ 218842 h 413888"/>
                <a:gd name="connsiteX26" fmla="*/ 24543 w 414293"/>
                <a:gd name="connsiteY26" fmla="*/ 218842 h 413888"/>
                <a:gd name="connsiteX27" fmla="*/ 69566 w 414293"/>
                <a:gd name="connsiteY27" fmla="*/ 327002 h 413888"/>
                <a:gd name="connsiteX28" fmla="*/ 81438 w 414293"/>
                <a:gd name="connsiteY28" fmla="*/ 315134 h 413888"/>
                <a:gd name="connsiteX29" fmla="*/ 88605 w 414293"/>
                <a:gd name="connsiteY29" fmla="*/ 311327 h 413888"/>
                <a:gd name="connsiteX30" fmla="*/ 101373 w 414293"/>
                <a:gd name="connsiteY30" fmla="*/ 317597 h 413888"/>
                <a:gd name="connsiteX31" fmla="*/ 99133 w 414293"/>
                <a:gd name="connsiteY31" fmla="*/ 331705 h 413888"/>
                <a:gd name="connsiteX32" fmla="*/ 86365 w 414293"/>
                <a:gd name="connsiteY32" fmla="*/ 343798 h 413888"/>
                <a:gd name="connsiteX33" fmla="*/ 194779 w 414293"/>
                <a:gd name="connsiteY33" fmla="*/ 389032 h 413888"/>
                <a:gd name="connsiteX34" fmla="*/ 194779 w 414293"/>
                <a:gd name="connsiteY34" fmla="*/ 378283 h 413888"/>
                <a:gd name="connsiteX35" fmla="*/ 194779 w 414293"/>
                <a:gd name="connsiteY35" fmla="*/ 367758 h 413888"/>
                <a:gd name="connsiteX36" fmla="*/ 206874 w 414293"/>
                <a:gd name="connsiteY36" fmla="*/ 355890 h 413888"/>
                <a:gd name="connsiteX37" fmla="*/ 218970 w 414293"/>
                <a:gd name="connsiteY37" fmla="*/ 367758 h 413888"/>
                <a:gd name="connsiteX38" fmla="*/ 218970 w 414293"/>
                <a:gd name="connsiteY38" fmla="*/ 377836 h 413888"/>
                <a:gd name="connsiteX39" fmla="*/ 218970 w 414293"/>
                <a:gd name="connsiteY39" fmla="*/ 389256 h 413888"/>
                <a:gd name="connsiteX40" fmla="*/ 327383 w 414293"/>
                <a:gd name="connsiteY40" fmla="*/ 344245 h 413888"/>
                <a:gd name="connsiteX41" fmla="*/ 314839 w 414293"/>
                <a:gd name="connsiteY41" fmla="*/ 332153 h 413888"/>
                <a:gd name="connsiteX42" fmla="*/ 311927 w 414293"/>
                <a:gd name="connsiteY42" fmla="*/ 319165 h 413888"/>
                <a:gd name="connsiteX43" fmla="*/ 332087 w 414293"/>
                <a:gd name="connsiteY43" fmla="*/ 314910 h 413888"/>
                <a:gd name="connsiteX44" fmla="*/ 344183 w 414293"/>
                <a:gd name="connsiteY44" fmla="*/ 327450 h 413888"/>
                <a:gd name="connsiteX45" fmla="*/ 389205 w 414293"/>
                <a:gd name="connsiteY45" fmla="*/ 219290 h 413888"/>
                <a:gd name="connsiteX46" fmla="*/ 361206 w 414293"/>
                <a:gd name="connsiteY46" fmla="*/ 219290 h 413888"/>
                <a:gd name="connsiteX47" fmla="*/ 356503 w 414293"/>
                <a:gd name="connsiteY47" fmla="*/ 218842 h 413888"/>
                <a:gd name="connsiteX48" fmla="*/ 347766 w 414293"/>
                <a:gd name="connsiteY48" fmla="*/ 205854 h 413888"/>
                <a:gd name="connsiteX49" fmla="*/ 360086 w 414293"/>
                <a:gd name="connsiteY49" fmla="*/ 195105 h 413888"/>
                <a:gd name="connsiteX50" fmla="*/ 389205 w 414293"/>
                <a:gd name="connsiteY50" fmla="*/ 195105 h 413888"/>
                <a:gd name="connsiteX51" fmla="*/ 344183 w 414293"/>
                <a:gd name="connsiteY51" fmla="*/ 86720 h 413888"/>
                <a:gd name="connsiteX52" fmla="*/ 332087 w 414293"/>
                <a:gd name="connsiteY52" fmla="*/ 99261 h 413888"/>
                <a:gd name="connsiteX53" fmla="*/ 315511 w 414293"/>
                <a:gd name="connsiteY53" fmla="*/ 100157 h 413888"/>
                <a:gd name="connsiteX54" fmla="*/ 314839 w 414293"/>
                <a:gd name="connsiteY54" fmla="*/ 81794 h 413888"/>
                <a:gd name="connsiteX55" fmla="*/ 327159 w 414293"/>
                <a:gd name="connsiteY55" fmla="*/ 69477 h 413888"/>
                <a:gd name="connsiteX56" fmla="*/ 219642 w 414293"/>
                <a:gd name="connsiteY56" fmla="*/ 24691 h 413888"/>
                <a:gd name="connsiteX57" fmla="*/ 219194 w 414293"/>
                <a:gd name="connsiteY57" fmla="*/ 26034 h 413888"/>
                <a:gd name="connsiteX58" fmla="*/ 219194 w 414293"/>
                <a:gd name="connsiteY58" fmla="*/ 44621 h 413888"/>
                <a:gd name="connsiteX59" fmla="*/ 207099 w 414293"/>
                <a:gd name="connsiteY59" fmla="*/ 58057 h 413888"/>
                <a:gd name="connsiteX60" fmla="*/ 194779 w 414293"/>
                <a:gd name="connsiteY60" fmla="*/ 44397 h 413888"/>
                <a:gd name="connsiteX61" fmla="*/ 195003 w 414293"/>
                <a:gd name="connsiteY61" fmla="*/ 24691 h 41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14293" h="413888">
                  <a:moveTo>
                    <a:pt x="221658" y="413889"/>
                  </a:moveTo>
                  <a:cubicBezTo>
                    <a:pt x="212026" y="413889"/>
                    <a:pt x="202170" y="413889"/>
                    <a:pt x="192539" y="413889"/>
                  </a:cubicBezTo>
                  <a:cubicBezTo>
                    <a:pt x="191419" y="413665"/>
                    <a:pt x="190299" y="413217"/>
                    <a:pt x="188955" y="413217"/>
                  </a:cubicBezTo>
                  <a:cubicBezTo>
                    <a:pt x="172155" y="411873"/>
                    <a:pt x="155804" y="408291"/>
                    <a:pt x="139900" y="402916"/>
                  </a:cubicBezTo>
                  <a:cubicBezTo>
                    <a:pt x="44254" y="369998"/>
                    <a:pt x="-13760" y="273482"/>
                    <a:pt x="2815" y="173159"/>
                  </a:cubicBezTo>
                  <a:cubicBezTo>
                    <a:pt x="12224" y="116504"/>
                    <a:pt x="40894" y="71269"/>
                    <a:pt x="87710" y="38127"/>
                  </a:cubicBezTo>
                  <a:cubicBezTo>
                    <a:pt x="134076" y="5208"/>
                    <a:pt x="185819" y="-5989"/>
                    <a:pt x="241818" y="2969"/>
                  </a:cubicBezTo>
                  <a:cubicBezTo>
                    <a:pt x="277432" y="8567"/>
                    <a:pt x="309240" y="23123"/>
                    <a:pt x="337015" y="45740"/>
                  </a:cubicBezTo>
                  <a:cubicBezTo>
                    <a:pt x="376886" y="78211"/>
                    <a:pt x="401749" y="119639"/>
                    <a:pt x="410933" y="170248"/>
                  </a:cubicBezTo>
                  <a:cubicBezTo>
                    <a:pt x="412277" y="177638"/>
                    <a:pt x="413173" y="185028"/>
                    <a:pt x="414293" y="192417"/>
                  </a:cubicBezTo>
                  <a:cubicBezTo>
                    <a:pt x="414293" y="202047"/>
                    <a:pt x="414293" y="211900"/>
                    <a:pt x="414293" y="221529"/>
                  </a:cubicBezTo>
                  <a:cubicBezTo>
                    <a:pt x="413397" y="228023"/>
                    <a:pt x="412725" y="234517"/>
                    <a:pt x="411605" y="241011"/>
                  </a:cubicBezTo>
                  <a:cubicBezTo>
                    <a:pt x="403541" y="287366"/>
                    <a:pt x="382486" y="326778"/>
                    <a:pt x="347991" y="358801"/>
                  </a:cubicBezTo>
                  <a:cubicBezTo>
                    <a:pt x="318424" y="386345"/>
                    <a:pt x="283480" y="403812"/>
                    <a:pt x="243609" y="410754"/>
                  </a:cubicBezTo>
                  <a:cubicBezTo>
                    <a:pt x="236218" y="412098"/>
                    <a:pt x="229050" y="412769"/>
                    <a:pt x="221658" y="413889"/>
                  </a:cubicBezTo>
                  <a:close/>
                  <a:moveTo>
                    <a:pt x="195003" y="24691"/>
                  </a:moveTo>
                  <a:cubicBezTo>
                    <a:pt x="153788" y="27826"/>
                    <a:pt x="118172" y="42605"/>
                    <a:pt x="86813" y="69701"/>
                  </a:cubicBezTo>
                  <a:cubicBezTo>
                    <a:pt x="90845" y="73508"/>
                    <a:pt x="94429" y="76867"/>
                    <a:pt x="98013" y="80450"/>
                  </a:cubicBezTo>
                  <a:cubicBezTo>
                    <a:pt x="104061" y="86497"/>
                    <a:pt x="104733" y="94110"/>
                    <a:pt x="99357" y="99261"/>
                  </a:cubicBezTo>
                  <a:cubicBezTo>
                    <a:pt x="94205" y="104411"/>
                    <a:pt x="86813" y="103739"/>
                    <a:pt x="80766" y="97693"/>
                  </a:cubicBezTo>
                  <a:cubicBezTo>
                    <a:pt x="77182" y="94110"/>
                    <a:pt x="73598" y="90303"/>
                    <a:pt x="69790" y="86497"/>
                  </a:cubicBezTo>
                  <a:cubicBezTo>
                    <a:pt x="42911" y="118071"/>
                    <a:pt x="27903" y="153677"/>
                    <a:pt x="24767" y="194657"/>
                  </a:cubicBezTo>
                  <a:cubicBezTo>
                    <a:pt x="29247" y="194657"/>
                    <a:pt x="32831" y="194657"/>
                    <a:pt x="36639" y="194657"/>
                  </a:cubicBezTo>
                  <a:cubicBezTo>
                    <a:pt x="39774" y="194657"/>
                    <a:pt x="43134" y="194657"/>
                    <a:pt x="46271" y="194657"/>
                  </a:cubicBezTo>
                  <a:cubicBezTo>
                    <a:pt x="52766" y="194881"/>
                    <a:pt x="57918" y="200255"/>
                    <a:pt x="57918" y="206749"/>
                  </a:cubicBezTo>
                  <a:cubicBezTo>
                    <a:pt x="57918" y="213244"/>
                    <a:pt x="52543" y="218618"/>
                    <a:pt x="46271" y="218842"/>
                  </a:cubicBezTo>
                  <a:cubicBezTo>
                    <a:pt x="39103" y="219066"/>
                    <a:pt x="32159" y="218842"/>
                    <a:pt x="24543" y="218842"/>
                  </a:cubicBezTo>
                  <a:cubicBezTo>
                    <a:pt x="27679" y="260046"/>
                    <a:pt x="42687" y="295652"/>
                    <a:pt x="69566" y="327002"/>
                  </a:cubicBezTo>
                  <a:cubicBezTo>
                    <a:pt x="73822" y="322748"/>
                    <a:pt x="77406" y="318717"/>
                    <a:pt x="81438" y="315134"/>
                  </a:cubicBezTo>
                  <a:cubicBezTo>
                    <a:pt x="83453" y="313342"/>
                    <a:pt x="86142" y="311775"/>
                    <a:pt x="88605" y="311327"/>
                  </a:cubicBezTo>
                  <a:cubicBezTo>
                    <a:pt x="94205" y="310207"/>
                    <a:pt x="98909" y="312894"/>
                    <a:pt x="101373" y="317597"/>
                  </a:cubicBezTo>
                  <a:cubicBezTo>
                    <a:pt x="103837" y="322300"/>
                    <a:pt x="102941" y="327898"/>
                    <a:pt x="99133" y="331705"/>
                  </a:cubicBezTo>
                  <a:cubicBezTo>
                    <a:pt x="95101" y="335736"/>
                    <a:pt x="90845" y="339543"/>
                    <a:pt x="86365" y="343798"/>
                  </a:cubicBezTo>
                  <a:cubicBezTo>
                    <a:pt x="118172" y="371117"/>
                    <a:pt x="153788" y="385897"/>
                    <a:pt x="194779" y="389032"/>
                  </a:cubicBezTo>
                  <a:cubicBezTo>
                    <a:pt x="194779" y="385001"/>
                    <a:pt x="194779" y="381642"/>
                    <a:pt x="194779" y="378283"/>
                  </a:cubicBezTo>
                  <a:cubicBezTo>
                    <a:pt x="194779" y="374700"/>
                    <a:pt x="194779" y="371341"/>
                    <a:pt x="194779" y="367758"/>
                  </a:cubicBezTo>
                  <a:cubicBezTo>
                    <a:pt x="195003" y="361040"/>
                    <a:pt x="200379" y="355666"/>
                    <a:pt x="206874" y="355890"/>
                  </a:cubicBezTo>
                  <a:cubicBezTo>
                    <a:pt x="213370" y="355890"/>
                    <a:pt x="218746" y="361264"/>
                    <a:pt x="218970" y="367758"/>
                  </a:cubicBezTo>
                  <a:cubicBezTo>
                    <a:pt x="218970" y="371117"/>
                    <a:pt x="218970" y="374476"/>
                    <a:pt x="218970" y="377836"/>
                  </a:cubicBezTo>
                  <a:cubicBezTo>
                    <a:pt x="218970" y="381642"/>
                    <a:pt x="218970" y="385225"/>
                    <a:pt x="218970" y="389256"/>
                  </a:cubicBezTo>
                  <a:cubicBezTo>
                    <a:pt x="260185" y="386121"/>
                    <a:pt x="295800" y="371117"/>
                    <a:pt x="327383" y="344245"/>
                  </a:cubicBezTo>
                  <a:cubicBezTo>
                    <a:pt x="322903" y="339990"/>
                    <a:pt x="318871" y="336184"/>
                    <a:pt x="314839" y="332153"/>
                  </a:cubicBezTo>
                  <a:cubicBezTo>
                    <a:pt x="311256" y="328570"/>
                    <a:pt x="310136" y="324091"/>
                    <a:pt x="311927" y="319165"/>
                  </a:cubicBezTo>
                  <a:cubicBezTo>
                    <a:pt x="315064" y="310655"/>
                    <a:pt x="325367" y="308416"/>
                    <a:pt x="332087" y="314910"/>
                  </a:cubicBezTo>
                  <a:cubicBezTo>
                    <a:pt x="336343" y="318941"/>
                    <a:pt x="340151" y="323195"/>
                    <a:pt x="344183" y="327450"/>
                  </a:cubicBezTo>
                  <a:cubicBezTo>
                    <a:pt x="371062" y="295875"/>
                    <a:pt x="386070" y="260270"/>
                    <a:pt x="389205" y="219290"/>
                  </a:cubicBezTo>
                  <a:cubicBezTo>
                    <a:pt x="379574" y="219290"/>
                    <a:pt x="370390" y="219290"/>
                    <a:pt x="361206" y="219290"/>
                  </a:cubicBezTo>
                  <a:cubicBezTo>
                    <a:pt x="359638" y="219290"/>
                    <a:pt x="358070" y="219290"/>
                    <a:pt x="356503" y="218842"/>
                  </a:cubicBezTo>
                  <a:cubicBezTo>
                    <a:pt x="350678" y="217050"/>
                    <a:pt x="347095" y="211452"/>
                    <a:pt x="347766" y="205854"/>
                  </a:cubicBezTo>
                  <a:cubicBezTo>
                    <a:pt x="348663" y="199584"/>
                    <a:pt x="353590" y="195105"/>
                    <a:pt x="360086" y="195105"/>
                  </a:cubicBezTo>
                  <a:cubicBezTo>
                    <a:pt x="369718" y="195105"/>
                    <a:pt x="379126" y="195105"/>
                    <a:pt x="389205" y="195105"/>
                  </a:cubicBezTo>
                  <a:cubicBezTo>
                    <a:pt x="386070" y="153901"/>
                    <a:pt x="371286" y="118295"/>
                    <a:pt x="344183" y="86720"/>
                  </a:cubicBezTo>
                  <a:cubicBezTo>
                    <a:pt x="339927" y="91199"/>
                    <a:pt x="336119" y="95454"/>
                    <a:pt x="332087" y="99261"/>
                  </a:cubicBezTo>
                  <a:cubicBezTo>
                    <a:pt x="327383" y="103963"/>
                    <a:pt x="320439" y="104187"/>
                    <a:pt x="315511" y="100157"/>
                  </a:cubicBezTo>
                  <a:cubicBezTo>
                    <a:pt x="309912" y="95678"/>
                    <a:pt x="309687" y="87392"/>
                    <a:pt x="314839" y="81794"/>
                  </a:cubicBezTo>
                  <a:cubicBezTo>
                    <a:pt x="318871" y="77763"/>
                    <a:pt x="322903" y="73732"/>
                    <a:pt x="327159" y="69477"/>
                  </a:cubicBezTo>
                  <a:cubicBezTo>
                    <a:pt x="295800" y="42605"/>
                    <a:pt x="260185" y="27826"/>
                    <a:pt x="219642" y="24691"/>
                  </a:cubicBezTo>
                  <a:cubicBezTo>
                    <a:pt x="219418" y="25362"/>
                    <a:pt x="219194" y="25810"/>
                    <a:pt x="219194" y="26034"/>
                  </a:cubicBezTo>
                  <a:cubicBezTo>
                    <a:pt x="219194" y="32304"/>
                    <a:pt x="219194" y="38351"/>
                    <a:pt x="219194" y="44621"/>
                  </a:cubicBezTo>
                  <a:cubicBezTo>
                    <a:pt x="219194" y="52458"/>
                    <a:pt x="214266" y="58057"/>
                    <a:pt x="207099" y="58057"/>
                  </a:cubicBezTo>
                  <a:cubicBezTo>
                    <a:pt x="199930" y="58057"/>
                    <a:pt x="194779" y="52458"/>
                    <a:pt x="194779" y="44397"/>
                  </a:cubicBezTo>
                  <a:cubicBezTo>
                    <a:pt x="195003" y="38127"/>
                    <a:pt x="195003" y="31633"/>
                    <a:pt x="195003" y="24691"/>
                  </a:cubicBezTo>
                  <a:close/>
                </a:path>
              </a:pathLst>
            </a:custGeom>
            <a:grpFill/>
            <a:ln w="2240" cap="flat">
              <a:noFill/>
              <a:prstDash val="solid"/>
              <a:miter/>
            </a:ln>
          </p:spPr>
          <p:txBody>
            <a:bodyPr rtlCol="0" anchor="ctr"/>
            <a:lstStyle/>
            <a:p>
              <a:endParaRPr lang="ru-RU"/>
            </a:p>
          </p:txBody>
        </p:sp>
        <p:sp>
          <p:nvSpPr>
            <p:cNvPr id="750" name="Полилиния 749">
              <a:extLst>
                <a:ext uri="{FF2B5EF4-FFF2-40B4-BE49-F238E27FC236}">
                  <a16:creationId xmlns:a16="http://schemas.microsoft.com/office/drawing/2014/main" id="{8A3B2B56-FA3C-FE9C-B920-D7661C1451C6}"/>
                </a:ext>
              </a:extLst>
            </p:cNvPr>
            <p:cNvSpPr/>
            <p:nvPr/>
          </p:nvSpPr>
          <p:spPr>
            <a:xfrm>
              <a:off x="5244150" y="2284687"/>
              <a:ext cx="101021" cy="136830"/>
            </a:xfrm>
            <a:custGeom>
              <a:avLst/>
              <a:gdLst>
                <a:gd name="connsiteX0" fmla="*/ 24191 w 101021"/>
                <a:gd name="connsiteY0" fmla="*/ 112646 h 136830"/>
                <a:gd name="connsiteX1" fmla="*/ 28896 w 101021"/>
                <a:gd name="connsiteY1" fmla="*/ 112646 h 136830"/>
                <a:gd name="connsiteX2" fmla="*/ 87582 w 101021"/>
                <a:gd name="connsiteY2" fmla="*/ 112646 h 136830"/>
                <a:gd name="connsiteX3" fmla="*/ 101022 w 101021"/>
                <a:gd name="connsiteY3" fmla="*/ 124738 h 136830"/>
                <a:gd name="connsiteX4" fmla="*/ 87806 w 101021"/>
                <a:gd name="connsiteY4" fmla="*/ 136831 h 136830"/>
                <a:gd name="connsiteX5" fmla="*/ 12992 w 101021"/>
                <a:gd name="connsiteY5" fmla="*/ 136831 h 136830"/>
                <a:gd name="connsiteX6" fmla="*/ 0 w 101021"/>
                <a:gd name="connsiteY6" fmla="*/ 123619 h 136830"/>
                <a:gd name="connsiteX7" fmla="*/ 0 w 101021"/>
                <a:gd name="connsiteY7" fmla="*/ 12995 h 136830"/>
                <a:gd name="connsiteX8" fmla="*/ 12320 w 101021"/>
                <a:gd name="connsiteY8" fmla="*/ 7 h 136830"/>
                <a:gd name="connsiteX9" fmla="*/ 24191 w 101021"/>
                <a:gd name="connsiteY9" fmla="*/ 12995 h 136830"/>
                <a:gd name="connsiteX10" fmla="*/ 24191 w 101021"/>
                <a:gd name="connsiteY10" fmla="*/ 107943 h 136830"/>
                <a:gd name="connsiteX11" fmla="*/ 24191 w 101021"/>
                <a:gd name="connsiteY11" fmla="*/ 112646 h 13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021" h="136830">
                  <a:moveTo>
                    <a:pt x="24191" y="112646"/>
                  </a:moveTo>
                  <a:cubicBezTo>
                    <a:pt x="25984" y="112646"/>
                    <a:pt x="27551" y="112646"/>
                    <a:pt x="28896" y="112646"/>
                  </a:cubicBezTo>
                  <a:cubicBezTo>
                    <a:pt x="48383" y="112646"/>
                    <a:pt x="67870" y="112646"/>
                    <a:pt x="87582" y="112646"/>
                  </a:cubicBezTo>
                  <a:cubicBezTo>
                    <a:pt x="95422" y="112646"/>
                    <a:pt x="101022" y="117572"/>
                    <a:pt x="101022" y="124738"/>
                  </a:cubicBezTo>
                  <a:cubicBezTo>
                    <a:pt x="101022" y="131680"/>
                    <a:pt x="95422" y="136831"/>
                    <a:pt x="87806" y="136831"/>
                  </a:cubicBezTo>
                  <a:cubicBezTo>
                    <a:pt x="62943" y="136831"/>
                    <a:pt x="38079" y="136831"/>
                    <a:pt x="12992" y="136831"/>
                  </a:cubicBezTo>
                  <a:cubicBezTo>
                    <a:pt x="4928" y="136831"/>
                    <a:pt x="0" y="131904"/>
                    <a:pt x="0" y="123619"/>
                  </a:cubicBezTo>
                  <a:cubicBezTo>
                    <a:pt x="0" y="86669"/>
                    <a:pt x="0" y="49720"/>
                    <a:pt x="0" y="12995"/>
                  </a:cubicBezTo>
                  <a:cubicBezTo>
                    <a:pt x="0" y="5157"/>
                    <a:pt x="5152" y="-217"/>
                    <a:pt x="12320" y="7"/>
                  </a:cubicBezTo>
                  <a:cubicBezTo>
                    <a:pt x="19264" y="7"/>
                    <a:pt x="24191" y="5381"/>
                    <a:pt x="24191" y="12995"/>
                  </a:cubicBezTo>
                  <a:cubicBezTo>
                    <a:pt x="24191" y="44570"/>
                    <a:pt x="24191" y="76368"/>
                    <a:pt x="24191" y="107943"/>
                  </a:cubicBezTo>
                  <a:cubicBezTo>
                    <a:pt x="24191" y="109287"/>
                    <a:pt x="24191" y="110854"/>
                    <a:pt x="24191" y="112646"/>
                  </a:cubicBezTo>
                  <a:close/>
                </a:path>
              </a:pathLst>
            </a:custGeom>
            <a:grpFill/>
            <a:ln w="2240" cap="flat">
              <a:noFill/>
              <a:prstDash val="solid"/>
              <a:miter/>
            </a:ln>
          </p:spPr>
          <p:txBody>
            <a:bodyPr rtlCol="0" anchor="ctr"/>
            <a:lstStyle/>
            <a:p>
              <a:endParaRPr lang="ru-RU"/>
            </a:p>
          </p:txBody>
        </p:sp>
      </p:grpSp>
      <p:sp>
        <p:nvSpPr>
          <p:cNvPr id="751" name="Полилиния 750">
            <a:extLst>
              <a:ext uri="{FF2B5EF4-FFF2-40B4-BE49-F238E27FC236}">
                <a16:creationId xmlns:a16="http://schemas.microsoft.com/office/drawing/2014/main" id="{C2B539E8-E0A8-3901-EC32-1A83D1ABD704}"/>
              </a:ext>
            </a:extLst>
          </p:cNvPr>
          <p:cNvSpPr/>
          <p:nvPr/>
        </p:nvSpPr>
        <p:spPr>
          <a:xfrm>
            <a:off x="5004943" y="3985084"/>
            <a:ext cx="321487" cy="321535"/>
          </a:xfrm>
          <a:custGeom>
            <a:avLst/>
            <a:gdLst>
              <a:gd name="connsiteX0" fmla="*/ 400399 w 400398"/>
              <a:gd name="connsiteY0" fmla="*/ 209343 h 400458"/>
              <a:gd name="connsiteX1" fmla="*/ 389647 w 400398"/>
              <a:gd name="connsiteY1" fmla="*/ 226810 h 400458"/>
              <a:gd name="connsiteX2" fmla="*/ 365232 w 400398"/>
              <a:gd name="connsiteY2" fmla="*/ 236887 h 400458"/>
              <a:gd name="connsiteX3" fmla="*/ 358064 w 400398"/>
              <a:gd name="connsiteY3" fmla="*/ 236887 h 400458"/>
              <a:gd name="connsiteX4" fmla="*/ 358064 w 400398"/>
              <a:gd name="connsiteY4" fmla="*/ 241813 h 400458"/>
              <a:gd name="connsiteX5" fmla="*/ 357840 w 400398"/>
              <a:gd name="connsiteY5" fmla="*/ 359603 h 400458"/>
              <a:gd name="connsiteX6" fmla="*/ 316849 w 400398"/>
              <a:gd name="connsiteY6" fmla="*/ 400359 h 400458"/>
              <a:gd name="connsiteX7" fmla="*/ 251891 w 400398"/>
              <a:gd name="connsiteY7" fmla="*/ 400359 h 400458"/>
              <a:gd name="connsiteX8" fmla="*/ 239123 w 400398"/>
              <a:gd name="connsiteY8" fmla="*/ 387371 h 400458"/>
              <a:gd name="connsiteX9" fmla="*/ 239123 w 400398"/>
              <a:gd name="connsiteY9" fmla="*/ 296677 h 400458"/>
              <a:gd name="connsiteX10" fmla="*/ 217396 w 400398"/>
              <a:gd name="connsiteY10" fmla="*/ 274732 h 400458"/>
              <a:gd name="connsiteX11" fmla="*/ 183797 w 400398"/>
              <a:gd name="connsiteY11" fmla="*/ 274732 h 400458"/>
              <a:gd name="connsiteX12" fmla="*/ 162069 w 400398"/>
              <a:gd name="connsiteY12" fmla="*/ 296453 h 400458"/>
              <a:gd name="connsiteX13" fmla="*/ 162293 w 400398"/>
              <a:gd name="connsiteY13" fmla="*/ 386475 h 400458"/>
              <a:gd name="connsiteX14" fmla="*/ 148405 w 400398"/>
              <a:gd name="connsiteY14" fmla="*/ 400359 h 400458"/>
              <a:gd name="connsiteX15" fmla="*/ 86583 w 400398"/>
              <a:gd name="connsiteY15" fmla="*/ 400359 h 400458"/>
              <a:gd name="connsiteX16" fmla="*/ 43352 w 400398"/>
              <a:gd name="connsiteY16" fmla="*/ 358484 h 400458"/>
              <a:gd name="connsiteX17" fmla="*/ 43128 w 400398"/>
              <a:gd name="connsiteY17" fmla="*/ 241813 h 400458"/>
              <a:gd name="connsiteX18" fmla="*/ 43128 w 400398"/>
              <a:gd name="connsiteY18" fmla="*/ 237111 h 400458"/>
              <a:gd name="connsiteX19" fmla="*/ 29465 w 400398"/>
              <a:gd name="connsiteY19" fmla="*/ 235767 h 400458"/>
              <a:gd name="connsiteX20" fmla="*/ 1913 w 400398"/>
              <a:gd name="connsiteY20" fmla="*/ 210911 h 400458"/>
              <a:gd name="connsiteX21" fmla="*/ 9977 w 400398"/>
              <a:gd name="connsiteY21" fmla="*/ 174633 h 400458"/>
              <a:gd name="connsiteX22" fmla="*/ 12665 w 400398"/>
              <a:gd name="connsiteY22" fmla="*/ 171946 h 400458"/>
              <a:gd name="connsiteX23" fmla="*/ 172597 w 400398"/>
              <a:gd name="connsiteY23" fmla="*/ 12056 h 400458"/>
              <a:gd name="connsiteX24" fmla="*/ 183797 w 400398"/>
              <a:gd name="connsiteY24" fmla="*/ 3547 h 400458"/>
              <a:gd name="connsiteX25" fmla="*/ 227699 w 400398"/>
              <a:gd name="connsiteY25" fmla="*/ 10937 h 400458"/>
              <a:gd name="connsiteX26" fmla="*/ 303857 w 400398"/>
              <a:gd name="connsiteY26" fmla="*/ 87522 h 400458"/>
              <a:gd name="connsiteX27" fmla="*/ 383151 w 400398"/>
              <a:gd name="connsiteY27" fmla="*/ 166571 h 400458"/>
              <a:gd name="connsiteX28" fmla="*/ 400175 w 400398"/>
              <a:gd name="connsiteY28" fmla="*/ 190308 h 400458"/>
              <a:gd name="connsiteX29" fmla="*/ 400399 w 400398"/>
              <a:gd name="connsiteY29" fmla="*/ 209343 h 400458"/>
              <a:gd name="connsiteX30" fmla="*/ 262867 w 400398"/>
              <a:gd name="connsiteY30" fmla="*/ 376846 h 400458"/>
              <a:gd name="connsiteX31" fmla="*/ 267122 w 400398"/>
              <a:gd name="connsiteY31" fmla="*/ 376846 h 400458"/>
              <a:gd name="connsiteX32" fmla="*/ 312817 w 400398"/>
              <a:gd name="connsiteY32" fmla="*/ 376846 h 400458"/>
              <a:gd name="connsiteX33" fmla="*/ 334545 w 400398"/>
              <a:gd name="connsiteY33" fmla="*/ 354900 h 400458"/>
              <a:gd name="connsiteX34" fmla="*/ 334545 w 400398"/>
              <a:gd name="connsiteY34" fmla="*/ 226138 h 400458"/>
              <a:gd name="connsiteX35" fmla="*/ 347312 w 400398"/>
              <a:gd name="connsiteY35" fmla="*/ 213150 h 400458"/>
              <a:gd name="connsiteX36" fmla="*/ 364112 w 400398"/>
              <a:gd name="connsiteY36" fmla="*/ 213150 h 400458"/>
              <a:gd name="connsiteX37" fmla="*/ 376879 w 400398"/>
              <a:gd name="connsiteY37" fmla="*/ 203073 h 400458"/>
              <a:gd name="connsiteX38" fmla="*/ 371055 w 400398"/>
              <a:gd name="connsiteY38" fmla="*/ 188069 h 400458"/>
              <a:gd name="connsiteX39" fmla="*/ 212244 w 400398"/>
              <a:gd name="connsiteY39" fmla="*/ 29299 h 400458"/>
              <a:gd name="connsiteX40" fmla="*/ 189172 w 400398"/>
              <a:gd name="connsiteY40" fmla="*/ 29299 h 400458"/>
              <a:gd name="connsiteX41" fmla="*/ 47832 w 400398"/>
              <a:gd name="connsiteY41" fmla="*/ 170602 h 400458"/>
              <a:gd name="connsiteX42" fmla="*/ 28345 w 400398"/>
              <a:gd name="connsiteY42" fmla="*/ 190084 h 400458"/>
              <a:gd name="connsiteX43" fmla="*/ 24985 w 400398"/>
              <a:gd name="connsiteY43" fmla="*/ 205312 h 400458"/>
              <a:gd name="connsiteX44" fmla="*/ 38200 w 400398"/>
              <a:gd name="connsiteY44" fmla="*/ 213374 h 400458"/>
              <a:gd name="connsiteX45" fmla="*/ 52984 w 400398"/>
              <a:gd name="connsiteY45" fmla="*/ 213374 h 400458"/>
              <a:gd name="connsiteX46" fmla="*/ 66871 w 400398"/>
              <a:gd name="connsiteY46" fmla="*/ 227258 h 400458"/>
              <a:gd name="connsiteX47" fmla="*/ 66871 w 400398"/>
              <a:gd name="connsiteY47" fmla="*/ 355572 h 400458"/>
              <a:gd name="connsiteX48" fmla="*/ 88151 w 400398"/>
              <a:gd name="connsiteY48" fmla="*/ 376846 h 400458"/>
              <a:gd name="connsiteX49" fmla="*/ 134742 w 400398"/>
              <a:gd name="connsiteY49" fmla="*/ 376846 h 400458"/>
              <a:gd name="connsiteX50" fmla="*/ 138550 w 400398"/>
              <a:gd name="connsiteY50" fmla="*/ 376846 h 400458"/>
              <a:gd name="connsiteX51" fmla="*/ 138550 w 400398"/>
              <a:gd name="connsiteY51" fmla="*/ 371472 h 400458"/>
              <a:gd name="connsiteX52" fmla="*/ 138998 w 400398"/>
              <a:gd name="connsiteY52" fmla="*/ 290407 h 400458"/>
              <a:gd name="connsiteX53" fmla="*/ 175060 w 400398"/>
              <a:gd name="connsiteY53" fmla="*/ 251667 h 400458"/>
              <a:gd name="connsiteX54" fmla="*/ 222996 w 400398"/>
              <a:gd name="connsiteY54" fmla="*/ 251219 h 400458"/>
              <a:gd name="connsiteX55" fmla="*/ 262642 w 400398"/>
              <a:gd name="connsiteY55" fmla="*/ 295782 h 400458"/>
              <a:gd name="connsiteX56" fmla="*/ 262642 w 400398"/>
              <a:gd name="connsiteY56" fmla="*/ 371695 h 400458"/>
              <a:gd name="connsiteX57" fmla="*/ 262867 w 400398"/>
              <a:gd name="connsiteY57" fmla="*/ 376846 h 400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398" h="400458">
                <a:moveTo>
                  <a:pt x="400399" y="209343"/>
                </a:moveTo>
                <a:cubicBezTo>
                  <a:pt x="397935" y="215837"/>
                  <a:pt x="395023" y="221883"/>
                  <a:pt x="389647" y="226810"/>
                </a:cubicBezTo>
                <a:cubicBezTo>
                  <a:pt x="382703" y="233080"/>
                  <a:pt x="374864" y="236663"/>
                  <a:pt x="365232" y="236887"/>
                </a:cubicBezTo>
                <a:cubicBezTo>
                  <a:pt x="362992" y="236887"/>
                  <a:pt x="360752" y="236887"/>
                  <a:pt x="358064" y="236887"/>
                </a:cubicBezTo>
                <a:cubicBezTo>
                  <a:pt x="358064" y="238678"/>
                  <a:pt x="358064" y="240246"/>
                  <a:pt x="358064" y="241813"/>
                </a:cubicBezTo>
                <a:cubicBezTo>
                  <a:pt x="358064" y="281002"/>
                  <a:pt x="358288" y="320415"/>
                  <a:pt x="357840" y="359603"/>
                </a:cubicBezTo>
                <a:cubicBezTo>
                  <a:pt x="357616" y="381101"/>
                  <a:pt x="338353" y="400135"/>
                  <a:pt x="316849" y="400359"/>
                </a:cubicBezTo>
                <a:cubicBezTo>
                  <a:pt x="295122" y="400583"/>
                  <a:pt x="273618" y="400359"/>
                  <a:pt x="251891" y="400359"/>
                </a:cubicBezTo>
                <a:cubicBezTo>
                  <a:pt x="243827" y="400359"/>
                  <a:pt x="239123" y="395433"/>
                  <a:pt x="239123" y="387371"/>
                </a:cubicBezTo>
                <a:cubicBezTo>
                  <a:pt x="239123" y="357140"/>
                  <a:pt x="239123" y="326909"/>
                  <a:pt x="239123" y="296677"/>
                </a:cubicBezTo>
                <a:cubicBezTo>
                  <a:pt x="239123" y="282570"/>
                  <a:pt x="231507" y="274956"/>
                  <a:pt x="217396" y="274732"/>
                </a:cubicBezTo>
                <a:cubicBezTo>
                  <a:pt x="206196" y="274732"/>
                  <a:pt x="194996" y="274956"/>
                  <a:pt x="183797" y="274732"/>
                </a:cubicBezTo>
                <a:cubicBezTo>
                  <a:pt x="169461" y="274284"/>
                  <a:pt x="162069" y="285481"/>
                  <a:pt x="162069" y="296453"/>
                </a:cubicBezTo>
                <a:cubicBezTo>
                  <a:pt x="162517" y="326461"/>
                  <a:pt x="162293" y="356468"/>
                  <a:pt x="162293" y="386475"/>
                </a:cubicBezTo>
                <a:cubicBezTo>
                  <a:pt x="162293" y="395881"/>
                  <a:pt x="157813" y="400359"/>
                  <a:pt x="148405" y="400359"/>
                </a:cubicBezTo>
                <a:cubicBezTo>
                  <a:pt x="127798" y="400359"/>
                  <a:pt x="107191" y="400359"/>
                  <a:pt x="86583" y="400359"/>
                </a:cubicBezTo>
                <a:cubicBezTo>
                  <a:pt x="62840" y="400359"/>
                  <a:pt x="43576" y="382221"/>
                  <a:pt x="43352" y="358484"/>
                </a:cubicBezTo>
                <a:cubicBezTo>
                  <a:pt x="42904" y="319743"/>
                  <a:pt x="43128" y="280778"/>
                  <a:pt x="43128" y="241813"/>
                </a:cubicBezTo>
                <a:cubicBezTo>
                  <a:pt x="43128" y="240246"/>
                  <a:pt x="43128" y="238678"/>
                  <a:pt x="43128" y="237111"/>
                </a:cubicBezTo>
                <a:cubicBezTo>
                  <a:pt x="38200" y="236663"/>
                  <a:pt x="33944" y="236663"/>
                  <a:pt x="29465" y="235767"/>
                </a:cubicBezTo>
                <a:cubicBezTo>
                  <a:pt x="15577" y="232856"/>
                  <a:pt x="6169" y="224347"/>
                  <a:pt x="1913" y="210911"/>
                </a:cubicBezTo>
                <a:cubicBezTo>
                  <a:pt x="-2343" y="197474"/>
                  <a:pt x="569" y="185158"/>
                  <a:pt x="9977" y="174633"/>
                </a:cubicBezTo>
                <a:cubicBezTo>
                  <a:pt x="10873" y="173737"/>
                  <a:pt x="11769" y="172842"/>
                  <a:pt x="12665" y="171946"/>
                </a:cubicBezTo>
                <a:cubicBezTo>
                  <a:pt x="65975" y="118649"/>
                  <a:pt x="119286" y="65353"/>
                  <a:pt x="172597" y="12056"/>
                </a:cubicBezTo>
                <a:cubicBezTo>
                  <a:pt x="175957" y="8697"/>
                  <a:pt x="179540" y="5786"/>
                  <a:pt x="183797" y="3547"/>
                </a:cubicBezTo>
                <a:cubicBezTo>
                  <a:pt x="195892" y="-2723"/>
                  <a:pt x="216052" y="-932"/>
                  <a:pt x="227699" y="10937"/>
                </a:cubicBezTo>
                <a:cubicBezTo>
                  <a:pt x="252787" y="36913"/>
                  <a:pt x="278546" y="61994"/>
                  <a:pt x="303857" y="87522"/>
                </a:cubicBezTo>
                <a:cubicBezTo>
                  <a:pt x="330289" y="113947"/>
                  <a:pt x="356496" y="140371"/>
                  <a:pt x="383151" y="166571"/>
                </a:cubicBezTo>
                <a:cubicBezTo>
                  <a:pt x="390095" y="173513"/>
                  <a:pt x="397039" y="180679"/>
                  <a:pt x="400175" y="190308"/>
                </a:cubicBezTo>
                <a:cubicBezTo>
                  <a:pt x="400399" y="196803"/>
                  <a:pt x="400399" y="203073"/>
                  <a:pt x="400399" y="209343"/>
                </a:cubicBezTo>
                <a:close/>
                <a:moveTo>
                  <a:pt x="262867" y="376846"/>
                </a:moveTo>
                <a:cubicBezTo>
                  <a:pt x="264658" y="376846"/>
                  <a:pt x="265778" y="376846"/>
                  <a:pt x="267122" y="376846"/>
                </a:cubicBezTo>
                <a:cubicBezTo>
                  <a:pt x="282354" y="376846"/>
                  <a:pt x="297586" y="376846"/>
                  <a:pt x="312817" y="376846"/>
                </a:cubicBezTo>
                <a:cubicBezTo>
                  <a:pt x="326481" y="376846"/>
                  <a:pt x="334545" y="368784"/>
                  <a:pt x="334545" y="354900"/>
                </a:cubicBezTo>
                <a:cubicBezTo>
                  <a:pt x="334545" y="311905"/>
                  <a:pt x="334545" y="269134"/>
                  <a:pt x="334545" y="226138"/>
                </a:cubicBezTo>
                <a:cubicBezTo>
                  <a:pt x="334545" y="218076"/>
                  <a:pt x="339248" y="213150"/>
                  <a:pt x="347312" y="213150"/>
                </a:cubicBezTo>
                <a:cubicBezTo>
                  <a:pt x="352912" y="213150"/>
                  <a:pt x="358512" y="213150"/>
                  <a:pt x="364112" y="213150"/>
                </a:cubicBezTo>
                <a:cubicBezTo>
                  <a:pt x="370384" y="212926"/>
                  <a:pt x="375312" y="209119"/>
                  <a:pt x="376879" y="203073"/>
                </a:cubicBezTo>
                <a:cubicBezTo>
                  <a:pt x="378671" y="196579"/>
                  <a:pt x="375087" y="192324"/>
                  <a:pt x="371055" y="188069"/>
                </a:cubicBezTo>
                <a:cubicBezTo>
                  <a:pt x="318193" y="135221"/>
                  <a:pt x="265107" y="82148"/>
                  <a:pt x="212244" y="29299"/>
                </a:cubicBezTo>
                <a:cubicBezTo>
                  <a:pt x="203956" y="21014"/>
                  <a:pt x="197236" y="21014"/>
                  <a:pt x="189172" y="29299"/>
                </a:cubicBezTo>
                <a:cubicBezTo>
                  <a:pt x="142133" y="76326"/>
                  <a:pt x="94871" y="123576"/>
                  <a:pt x="47832" y="170602"/>
                </a:cubicBezTo>
                <a:cubicBezTo>
                  <a:pt x="41336" y="177096"/>
                  <a:pt x="34840" y="183590"/>
                  <a:pt x="28345" y="190084"/>
                </a:cubicBezTo>
                <a:cubicBezTo>
                  <a:pt x="23641" y="194787"/>
                  <a:pt x="22521" y="199938"/>
                  <a:pt x="24985" y="205312"/>
                </a:cubicBezTo>
                <a:cubicBezTo>
                  <a:pt x="27449" y="210911"/>
                  <a:pt x="32152" y="213374"/>
                  <a:pt x="38200" y="213374"/>
                </a:cubicBezTo>
                <a:cubicBezTo>
                  <a:pt x="43128" y="213374"/>
                  <a:pt x="48056" y="213374"/>
                  <a:pt x="52984" y="213374"/>
                </a:cubicBezTo>
                <a:cubicBezTo>
                  <a:pt x="62168" y="213374"/>
                  <a:pt x="66871" y="218076"/>
                  <a:pt x="66871" y="227258"/>
                </a:cubicBezTo>
                <a:cubicBezTo>
                  <a:pt x="66871" y="270029"/>
                  <a:pt x="66871" y="312801"/>
                  <a:pt x="66871" y="355572"/>
                </a:cubicBezTo>
                <a:cubicBezTo>
                  <a:pt x="66871" y="368561"/>
                  <a:pt x="75159" y="376846"/>
                  <a:pt x="88151" y="376846"/>
                </a:cubicBezTo>
                <a:cubicBezTo>
                  <a:pt x="103607" y="376846"/>
                  <a:pt x="119286" y="376846"/>
                  <a:pt x="134742" y="376846"/>
                </a:cubicBezTo>
                <a:cubicBezTo>
                  <a:pt x="135862" y="376846"/>
                  <a:pt x="136981" y="376846"/>
                  <a:pt x="138550" y="376846"/>
                </a:cubicBezTo>
                <a:cubicBezTo>
                  <a:pt x="138550" y="374831"/>
                  <a:pt x="138550" y="373263"/>
                  <a:pt x="138550" y="371472"/>
                </a:cubicBezTo>
                <a:cubicBezTo>
                  <a:pt x="138550" y="344376"/>
                  <a:pt x="138326" y="317503"/>
                  <a:pt x="138998" y="290407"/>
                </a:cubicBezTo>
                <a:cubicBezTo>
                  <a:pt x="139446" y="271149"/>
                  <a:pt x="156021" y="253234"/>
                  <a:pt x="175060" y="251667"/>
                </a:cubicBezTo>
                <a:cubicBezTo>
                  <a:pt x="190964" y="250323"/>
                  <a:pt x="207092" y="249875"/>
                  <a:pt x="222996" y="251219"/>
                </a:cubicBezTo>
                <a:cubicBezTo>
                  <a:pt x="246963" y="253010"/>
                  <a:pt x="262418" y="271373"/>
                  <a:pt x="262642" y="295782"/>
                </a:cubicBezTo>
                <a:cubicBezTo>
                  <a:pt x="262867" y="321086"/>
                  <a:pt x="262642" y="346391"/>
                  <a:pt x="262642" y="371695"/>
                </a:cubicBezTo>
                <a:cubicBezTo>
                  <a:pt x="262867" y="373487"/>
                  <a:pt x="262867" y="375054"/>
                  <a:pt x="262867" y="376846"/>
                </a:cubicBezTo>
                <a:close/>
              </a:path>
            </a:pathLst>
          </a:custGeom>
          <a:solidFill>
            <a:schemeClr val="bg2"/>
          </a:solidFill>
          <a:ln w="2240" cap="flat">
            <a:noFill/>
            <a:prstDash val="solid"/>
            <a:miter/>
          </a:ln>
        </p:spPr>
        <p:txBody>
          <a:bodyPr rtlCol="0" anchor="ctr"/>
          <a:lstStyle/>
          <a:p>
            <a:endParaRPr lang="ru-RU"/>
          </a:p>
        </p:txBody>
      </p:sp>
      <p:sp>
        <p:nvSpPr>
          <p:cNvPr id="752" name="Полилиния 751">
            <a:extLst>
              <a:ext uri="{FF2B5EF4-FFF2-40B4-BE49-F238E27FC236}">
                <a16:creationId xmlns:a16="http://schemas.microsoft.com/office/drawing/2014/main" id="{B074A9EB-DEE4-666C-F0AB-5308EF71216A}"/>
              </a:ext>
            </a:extLst>
          </p:cNvPr>
          <p:cNvSpPr/>
          <p:nvPr/>
        </p:nvSpPr>
        <p:spPr>
          <a:xfrm>
            <a:off x="6894950" y="3985060"/>
            <a:ext cx="321486" cy="321582"/>
          </a:xfrm>
          <a:custGeom>
            <a:avLst/>
            <a:gdLst>
              <a:gd name="connsiteX0" fmla="*/ 383151 w 400398"/>
              <a:gd name="connsiteY0" fmla="*/ 166630 h 400517"/>
              <a:gd name="connsiteX1" fmla="*/ 303857 w 400398"/>
              <a:gd name="connsiteY1" fmla="*/ 87581 h 400517"/>
              <a:gd name="connsiteX2" fmla="*/ 227699 w 400398"/>
              <a:gd name="connsiteY2" fmla="*/ 10995 h 400517"/>
              <a:gd name="connsiteX3" fmla="*/ 183796 w 400398"/>
              <a:gd name="connsiteY3" fmla="*/ 3606 h 400517"/>
              <a:gd name="connsiteX4" fmla="*/ 172597 w 400398"/>
              <a:gd name="connsiteY4" fmla="*/ 12115 h 400517"/>
              <a:gd name="connsiteX5" fmla="*/ 12665 w 400398"/>
              <a:gd name="connsiteY5" fmla="*/ 172005 h 400517"/>
              <a:gd name="connsiteX6" fmla="*/ 9977 w 400398"/>
              <a:gd name="connsiteY6" fmla="*/ 174692 h 400517"/>
              <a:gd name="connsiteX7" fmla="*/ 1913 w 400398"/>
              <a:gd name="connsiteY7" fmla="*/ 210969 h 400517"/>
              <a:gd name="connsiteX8" fmla="*/ 29464 w 400398"/>
              <a:gd name="connsiteY8" fmla="*/ 235826 h 400517"/>
              <a:gd name="connsiteX9" fmla="*/ 43128 w 400398"/>
              <a:gd name="connsiteY9" fmla="*/ 237169 h 400517"/>
              <a:gd name="connsiteX10" fmla="*/ 43128 w 400398"/>
              <a:gd name="connsiteY10" fmla="*/ 241872 h 400517"/>
              <a:gd name="connsiteX11" fmla="*/ 43352 w 400398"/>
              <a:gd name="connsiteY11" fmla="*/ 358542 h 400517"/>
              <a:gd name="connsiteX12" fmla="*/ 86583 w 400398"/>
              <a:gd name="connsiteY12" fmla="*/ 400418 h 400517"/>
              <a:gd name="connsiteX13" fmla="*/ 148405 w 400398"/>
              <a:gd name="connsiteY13" fmla="*/ 400418 h 400517"/>
              <a:gd name="connsiteX14" fmla="*/ 162293 w 400398"/>
              <a:gd name="connsiteY14" fmla="*/ 386534 h 400517"/>
              <a:gd name="connsiteX15" fmla="*/ 162069 w 400398"/>
              <a:gd name="connsiteY15" fmla="*/ 296512 h 400517"/>
              <a:gd name="connsiteX16" fmla="*/ 183796 w 400398"/>
              <a:gd name="connsiteY16" fmla="*/ 274791 h 400517"/>
              <a:gd name="connsiteX17" fmla="*/ 217395 w 400398"/>
              <a:gd name="connsiteY17" fmla="*/ 274791 h 400517"/>
              <a:gd name="connsiteX18" fmla="*/ 239123 w 400398"/>
              <a:gd name="connsiteY18" fmla="*/ 296736 h 400517"/>
              <a:gd name="connsiteX19" fmla="*/ 239123 w 400398"/>
              <a:gd name="connsiteY19" fmla="*/ 387430 h 400517"/>
              <a:gd name="connsiteX20" fmla="*/ 251890 w 400398"/>
              <a:gd name="connsiteY20" fmla="*/ 400418 h 400517"/>
              <a:gd name="connsiteX21" fmla="*/ 316849 w 400398"/>
              <a:gd name="connsiteY21" fmla="*/ 400418 h 400517"/>
              <a:gd name="connsiteX22" fmla="*/ 357840 w 400398"/>
              <a:gd name="connsiteY22" fmla="*/ 359662 h 400517"/>
              <a:gd name="connsiteX23" fmla="*/ 358064 w 400398"/>
              <a:gd name="connsiteY23" fmla="*/ 241872 h 400517"/>
              <a:gd name="connsiteX24" fmla="*/ 358064 w 400398"/>
              <a:gd name="connsiteY24" fmla="*/ 236946 h 400517"/>
              <a:gd name="connsiteX25" fmla="*/ 365232 w 400398"/>
              <a:gd name="connsiteY25" fmla="*/ 236946 h 400517"/>
              <a:gd name="connsiteX26" fmla="*/ 389647 w 400398"/>
              <a:gd name="connsiteY26" fmla="*/ 226869 h 400517"/>
              <a:gd name="connsiteX27" fmla="*/ 400399 w 400398"/>
              <a:gd name="connsiteY27" fmla="*/ 209402 h 400517"/>
              <a:gd name="connsiteX28" fmla="*/ 400399 w 400398"/>
              <a:gd name="connsiteY28" fmla="*/ 190591 h 400517"/>
              <a:gd name="connsiteX29" fmla="*/ 383151 w 400398"/>
              <a:gd name="connsiteY29" fmla="*/ 166630 h 40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0398" h="400517">
                <a:moveTo>
                  <a:pt x="383151" y="166630"/>
                </a:moveTo>
                <a:cubicBezTo>
                  <a:pt x="356720" y="140430"/>
                  <a:pt x="330288" y="114005"/>
                  <a:pt x="303857" y="87581"/>
                </a:cubicBezTo>
                <a:cubicBezTo>
                  <a:pt x="278322" y="62053"/>
                  <a:pt x="252562" y="36972"/>
                  <a:pt x="227699" y="10995"/>
                </a:cubicBezTo>
                <a:cubicBezTo>
                  <a:pt x="216051" y="-1097"/>
                  <a:pt x="195668" y="-2665"/>
                  <a:pt x="183796" y="3606"/>
                </a:cubicBezTo>
                <a:cubicBezTo>
                  <a:pt x="179764" y="5621"/>
                  <a:pt x="175957" y="8756"/>
                  <a:pt x="172597" y="12115"/>
                </a:cubicBezTo>
                <a:cubicBezTo>
                  <a:pt x="119286" y="65412"/>
                  <a:pt x="65975" y="118708"/>
                  <a:pt x="12665" y="172005"/>
                </a:cubicBezTo>
                <a:cubicBezTo>
                  <a:pt x="11769" y="172900"/>
                  <a:pt x="10873" y="173796"/>
                  <a:pt x="9977" y="174692"/>
                </a:cubicBezTo>
                <a:cubicBezTo>
                  <a:pt x="569" y="185217"/>
                  <a:pt x="-2343" y="197533"/>
                  <a:pt x="1913" y="210969"/>
                </a:cubicBezTo>
                <a:cubicBezTo>
                  <a:pt x="6169" y="224405"/>
                  <a:pt x="15577" y="232915"/>
                  <a:pt x="29464" y="235826"/>
                </a:cubicBezTo>
                <a:cubicBezTo>
                  <a:pt x="33720" y="236722"/>
                  <a:pt x="38200" y="236722"/>
                  <a:pt x="43128" y="237169"/>
                </a:cubicBezTo>
                <a:cubicBezTo>
                  <a:pt x="43128" y="238737"/>
                  <a:pt x="43128" y="240305"/>
                  <a:pt x="43128" y="241872"/>
                </a:cubicBezTo>
                <a:cubicBezTo>
                  <a:pt x="43128" y="280837"/>
                  <a:pt x="42904" y="319578"/>
                  <a:pt x="43352" y="358542"/>
                </a:cubicBezTo>
                <a:cubicBezTo>
                  <a:pt x="43576" y="382279"/>
                  <a:pt x="62840" y="400418"/>
                  <a:pt x="86583" y="400418"/>
                </a:cubicBezTo>
                <a:cubicBezTo>
                  <a:pt x="107190" y="400418"/>
                  <a:pt x="127798" y="400418"/>
                  <a:pt x="148405" y="400418"/>
                </a:cubicBezTo>
                <a:cubicBezTo>
                  <a:pt x="157589" y="400418"/>
                  <a:pt x="162293" y="395939"/>
                  <a:pt x="162293" y="386534"/>
                </a:cubicBezTo>
                <a:cubicBezTo>
                  <a:pt x="162293" y="356527"/>
                  <a:pt x="162517" y="326519"/>
                  <a:pt x="162069" y="296512"/>
                </a:cubicBezTo>
                <a:cubicBezTo>
                  <a:pt x="161845" y="285540"/>
                  <a:pt x="169461" y="274343"/>
                  <a:pt x="183796" y="274791"/>
                </a:cubicBezTo>
                <a:cubicBezTo>
                  <a:pt x="194996" y="275238"/>
                  <a:pt x="206196" y="274791"/>
                  <a:pt x="217395" y="274791"/>
                </a:cubicBezTo>
                <a:cubicBezTo>
                  <a:pt x="231283" y="274791"/>
                  <a:pt x="239123" y="282628"/>
                  <a:pt x="239123" y="296736"/>
                </a:cubicBezTo>
                <a:cubicBezTo>
                  <a:pt x="239123" y="326967"/>
                  <a:pt x="239123" y="357199"/>
                  <a:pt x="239123" y="387430"/>
                </a:cubicBezTo>
                <a:cubicBezTo>
                  <a:pt x="239123" y="395491"/>
                  <a:pt x="243827" y="400418"/>
                  <a:pt x="251890" y="400418"/>
                </a:cubicBezTo>
                <a:cubicBezTo>
                  <a:pt x="273618" y="400418"/>
                  <a:pt x="295121" y="400642"/>
                  <a:pt x="316849" y="400418"/>
                </a:cubicBezTo>
                <a:cubicBezTo>
                  <a:pt x="338352" y="400194"/>
                  <a:pt x="357840" y="381160"/>
                  <a:pt x="357840" y="359662"/>
                </a:cubicBezTo>
                <a:cubicBezTo>
                  <a:pt x="358064" y="320473"/>
                  <a:pt x="358064" y="281061"/>
                  <a:pt x="358064" y="241872"/>
                </a:cubicBezTo>
                <a:cubicBezTo>
                  <a:pt x="358064" y="240305"/>
                  <a:pt x="358064" y="238961"/>
                  <a:pt x="358064" y="236946"/>
                </a:cubicBezTo>
                <a:cubicBezTo>
                  <a:pt x="360752" y="236946"/>
                  <a:pt x="362992" y="236946"/>
                  <a:pt x="365232" y="236946"/>
                </a:cubicBezTo>
                <a:cubicBezTo>
                  <a:pt x="374639" y="236722"/>
                  <a:pt x="382703" y="233139"/>
                  <a:pt x="389647" y="226869"/>
                </a:cubicBezTo>
                <a:cubicBezTo>
                  <a:pt x="394799" y="222166"/>
                  <a:pt x="397711" y="215896"/>
                  <a:pt x="400399" y="209402"/>
                </a:cubicBezTo>
                <a:cubicBezTo>
                  <a:pt x="400399" y="203131"/>
                  <a:pt x="400399" y="196861"/>
                  <a:pt x="400399" y="190591"/>
                </a:cubicBezTo>
                <a:cubicBezTo>
                  <a:pt x="397039" y="180738"/>
                  <a:pt x="390095" y="173796"/>
                  <a:pt x="383151" y="166630"/>
                </a:cubicBezTo>
                <a:close/>
              </a:path>
            </a:pathLst>
          </a:custGeom>
          <a:solidFill>
            <a:schemeClr val="bg1"/>
          </a:solidFill>
          <a:ln w="2240" cap="flat">
            <a:noFill/>
            <a:prstDash val="solid"/>
            <a:miter/>
          </a:ln>
        </p:spPr>
        <p:txBody>
          <a:bodyPr rtlCol="0" anchor="ctr"/>
          <a:lstStyle/>
          <a:p>
            <a:endParaRPr lang="ru-RU"/>
          </a:p>
        </p:txBody>
      </p:sp>
      <p:grpSp>
        <p:nvGrpSpPr>
          <p:cNvPr id="753" name="Рисунок 2">
            <a:extLst>
              <a:ext uri="{FF2B5EF4-FFF2-40B4-BE49-F238E27FC236}">
                <a16:creationId xmlns:a16="http://schemas.microsoft.com/office/drawing/2014/main" id="{165A857A-0805-812C-96DD-2DD05E8D56AF}"/>
              </a:ext>
            </a:extLst>
          </p:cNvPr>
          <p:cNvGrpSpPr/>
          <p:nvPr/>
        </p:nvGrpSpPr>
        <p:grpSpPr>
          <a:xfrm>
            <a:off x="5815215" y="3988823"/>
            <a:ext cx="314104" cy="314057"/>
            <a:chOff x="3951704" y="2145182"/>
            <a:chExt cx="415061" cy="414999"/>
          </a:xfrm>
          <a:solidFill>
            <a:schemeClr val="bg2"/>
          </a:solidFill>
        </p:grpSpPr>
        <p:sp>
          <p:nvSpPr>
            <p:cNvPr id="754" name="Полилиния 753">
              <a:extLst>
                <a:ext uri="{FF2B5EF4-FFF2-40B4-BE49-F238E27FC236}">
                  <a16:creationId xmlns:a16="http://schemas.microsoft.com/office/drawing/2014/main" id="{36B85223-FBE3-4FD0-1A28-8C4DB2B183EA}"/>
                </a:ext>
              </a:extLst>
            </p:cNvPr>
            <p:cNvSpPr/>
            <p:nvPr/>
          </p:nvSpPr>
          <p:spPr>
            <a:xfrm>
              <a:off x="3951704" y="2145182"/>
              <a:ext cx="415061" cy="414999"/>
            </a:xfrm>
            <a:custGeom>
              <a:avLst/>
              <a:gdLst>
                <a:gd name="connsiteX0" fmla="*/ 414613 w 415061"/>
                <a:gd name="connsiteY0" fmla="*/ 95396 h 414999"/>
                <a:gd name="connsiteX1" fmla="*/ 410805 w 415061"/>
                <a:gd name="connsiteY1" fmla="*/ 111743 h 414999"/>
                <a:gd name="connsiteX2" fmla="*/ 392662 w 415061"/>
                <a:gd name="connsiteY2" fmla="*/ 145781 h 414999"/>
                <a:gd name="connsiteX3" fmla="*/ 390422 w 415061"/>
                <a:gd name="connsiteY3" fmla="*/ 153171 h 414999"/>
                <a:gd name="connsiteX4" fmla="*/ 390422 w 415061"/>
                <a:gd name="connsiteY4" fmla="*/ 364118 h 414999"/>
                <a:gd name="connsiteX5" fmla="*/ 379446 w 415061"/>
                <a:gd name="connsiteY5" fmla="*/ 379121 h 414999"/>
                <a:gd name="connsiteX6" fmla="*/ 262297 w 415061"/>
                <a:gd name="connsiteY6" fmla="*/ 414279 h 414999"/>
                <a:gd name="connsiteX7" fmla="*/ 249306 w 415061"/>
                <a:gd name="connsiteY7" fmla="*/ 413383 h 414999"/>
                <a:gd name="connsiteX8" fmla="*/ 137532 w 415061"/>
                <a:gd name="connsiteY8" fmla="*/ 368820 h 414999"/>
                <a:gd name="connsiteX9" fmla="*/ 129917 w 415061"/>
                <a:gd name="connsiteY9" fmla="*/ 368597 h 414999"/>
                <a:gd name="connsiteX10" fmla="*/ 16576 w 415061"/>
                <a:gd name="connsiteY10" fmla="*/ 402411 h 414999"/>
                <a:gd name="connsiteX11" fmla="*/ 1344 w 415061"/>
                <a:gd name="connsiteY11" fmla="*/ 396588 h 414999"/>
                <a:gd name="connsiteX12" fmla="*/ 0 w 415061"/>
                <a:gd name="connsiteY12" fmla="*/ 390318 h 414999"/>
                <a:gd name="connsiteX13" fmla="*/ 0 w 415061"/>
                <a:gd name="connsiteY13" fmla="*/ 171982 h 414999"/>
                <a:gd name="connsiteX14" fmla="*/ 9184 w 415061"/>
                <a:gd name="connsiteY14" fmla="*/ 159218 h 414999"/>
                <a:gd name="connsiteX15" fmla="*/ 130365 w 415061"/>
                <a:gd name="connsiteY15" fmla="*/ 123164 h 414999"/>
                <a:gd name="connsiteX16" fmla="*/ 142012 w 415061"/>
                <a:gd name="connsiteY16" fmla="*/ 124508 h 414999"/>
                <a:gd name="connsiteX17" fmla="*/ 236090 w 415061"/>
                <a:gd name="connsiteY17" fmla="*/ 161905 h 414999"/>
                <a:gd name="connsiteX18" fmla="*/ 253113 w 415061"/>
                <a:gd name="connsiteY18" fmla="*/ 168399 h 414999"/>
                <a:gd name="connsiteX19" fmla="*/ 260281 w 415061"/>
                <a:gd name="connsiteY19" fmla="*/ 168399 h 414999"/>
                <a:gd name="connsiteX20" fmla="*/ 277305 w 415061"/>
                <a:gd name="connsiteY20" fmla="*/ 161681 h 414999"/>
                <a:gd name="connsiteX21" fmla="*/ 258713 w 415061"/>
                <a:gd name="connsiteY21" fmla="*/ 132793 h 414999"/>
                <a:gd name="connsiteX22" fmla="*/ 294328 w 415061"/>
                <a:gd name="connsiteY22" fmla="*/ 7838 h 414999"/>
                <a:gd name="connsiteX23" fmla="*/ 318296 w 415061"/>
                <a:gd name="connsiteY23" fmla="*/ 672 h 414999"/>
                <a:gd name="connsiteX24" fmla="*/ 320088 w 415061"/>
                <a:gd name="connsiteY24" fmla="*/ 0 h 414999"/>
                <a:gd name="connsiteX25" fmla="*/ 339575 w 415061"/>
                <a:gd name="connsiteY25" fmla="*/ 0 h 414999"/>
                <a:gd name="connsiteX26" fmla="*/ 341367 w 415061"/>
                <a:gd name="connsiteY26" fmla="*/ 672 h 414999"/>
                <a:gd name="connsiteX27" fmla="*/ 411701 w 415061"/>
                <a:gd name="connsiteY27" fmla="*/ 62030 h 414999"/>
                <a:gd name="connsiteX28" fmla="*/ 415061 w 415061"/>
                <a:gd name="connsiteY28" fmla="*/ 75914 h 414999"/>
                <a:gd name="connsiteX29" fmla="*/ 414613 w 415061"/>
                <a:gd name="connsiteY29" fmla="*/ 95396 h 414999"/>
                <a:gd name="connsiteX30" fmla="*/ 24191 w 415061"/>
                <a:gd name="connsiteY30" fmla="*/ 374643 h 414999"/>
                <a:gd name="connsiteX31" fmla="*/ 122077 w 415061"/>
                <a:gd name="connsiteY31" fmla="*/ 345531 h 414999"/>
                <a:gd name="connsiteX32" fmla="*/ 122077 w 415061"/>
                <a:gd name="connsiteY32" fmla="*/ 298729 h 414999"/>
                <a:gd name="connsiteX33" fmla="*/ 120285 w 415061"/>
                <a:gd name="connsiteY33" fmla="*/ 298729 h 414999"/>
                <a:gd name="connsiteX34" fmla="*/ 106173 w 415061"/>
                <a:gd name="connsiteY34" fmla="*/ 289100 h 414999"/>
                <a:gd name="connsiteX35" fmla="*/ 116477 w 415061"/>
                <a:gd name="connsiteY35" fmla="*/ 274544 h 414999"/>
                <a:gd name="connsiteX36" fmla="*/ 122077 w 415061"/>
                <a:gd name="connsiteY36" fmla="*/ 272752 h 414999"/>
                <a:gd name="connsiteX37" fmla="*/ 122077 w 415061"/>
                <a:gd name="connsiteY37" fmla="*/ 151828 h 414999"/>
                <a:gd name="connsiteX38" fmla="*/ 24191 w 415061"/>
                <a:gd name="connsiteY38" fmla="*/ 180939 h 414999"/>
                <a:gd name="connsiteX39" fmla="*/ 24191 w 415061"/>
                <a:gd name="connsiteY39" fmla="*/ 374643 h 414999"/>
                <a:gd name="connsiteX40" fmla="*/ 243930 w 415061"/>
                <a:gd name="connsiteY40" fmla="*/ 384944 h 414999"/>
                <a:gd name="connsiteX41" fmla="*/ 244378 w 415061"/>
                <a:gd name="connsiteY41" fmla="*/ 383376 h 414999"/>
                <a:gd name="connsiteX42" fmla="*/ 244378 w 415061"/>
                <a:gd name="connsiteY42" fmla="*/ 340381 h 414999"/>
                <a:gd name="connsiteX43" fmla="*/ 242362 w 415061"/>
                <a:gd name="connsiteY43" fmla="*/ 337022 h 414999"/>
                <a:gd name="connsiteX44" fmla="*/ 242138 w 415061"/>
                <a:gd name="connsiteY44" fmla="*/ 317987 h 414999"/>
                <a:gd name="connsiteX45" fmla="*/ 244602 w 415061"/>
                <a:gd name="connsiteY45" fmla="*/ 312613 h 414999"/>
                <a:gd name="connsiteX46" fmla="*/ 244602 w 415061"/>
                <a:gd name="connsiteY46" fmla="*/ 195719 h 414999"/>
                <a:gd name="connsiteX47" fmla="*/ 240794 w 415061"/>
                <a:gd name="connsiteY47" fmla="*/ 190344 h 414999"/>
                <a:gd name="connsiteX48" fmla="*/ 172028 w 415061"/>
                <a:gd name="connsiteY48" fmla="*/ 163248 h 414999"/>
                <a:gd name="connsiteX49" fmla="*/ 146716 w 415061"/>
                <a:gd name="connsiteY49" fmla="*/ 153171 h 414999"/>
                <a:gd name="connsiteX50" fmla="*/ 146492 w 415061"/>
                <a:gd name="connsiteY50" fmla="*/ 155634 h 414999"/>
                <a:gd name="connsiteX51" fmla="*/ 146492 w 415061"/>
                <a:gd name="connsiteY51" fmla="*/ 270961 h 414999"/>
                <a:gd name="connsiteX52" fmla="*/ 148508 w 415061"/>
                <a:gd name="connsiteY52" fmla="*/ 274992 h 414999"/>
                <a:gd name="connsiteX53" fmla="*/ 148284 w 415061"/>
                <a:gd name="connsiteY53" fmla="*/ 293578 h 414999"/>
                <a:gd name="connsiteX54" fmla="*/ 146492 w 415061"/>
                <a:gd name="connsiteY54" fmla="*/ 296713 h 414999"/>
                <a:gd name="connsiteX55" fmla="*/ 146492 w 415061"/>
                <a:gd name="connsiteY55" fmla="*/ 346203 h 414999"/>
                <a:gd name="connsiteX56" fmla="*/ 243930 w 415061"/>
                <a:gd name="connsiteY56" fmla="*/ 384944 h 414999"/>
                <a:gd name="connsiteX57" fmla="*/ 268793 w 415061"/>
                <a:gd name="connsiteY57" fmla="*/ 386511 h 414999"/>
                <a:gd name="connsiteX58" fmla="*/ 272825 w 415061"/>
                <a:gd name="connsiteY58" fmla="*/ 385392 h 414999"/>
                <a:gd name="connsiteX59" fmla="*/ 362199 w 415061"/>
                <a:gd name="connsiteY59" fmla="*/ 358743 h 414999"/>
                <a:gd name="connsiteX60" fmla="*/ 366006 w 415061"/>
                <a:gd name="connsiteY60" fmla="*/ 353593 h 414999"/>
                <a:gd name="connsiteX61" fmla="*/ 366006 w 415061"/>
                <a:gd name="connsiteY61" fmla="*/ 191240 h 414999"/>
                <a:gd name="connsiteX62" fmla="*/ 365783 w 415061"/>
                <a:gd name="connsiteY62" fmla="*/ 186985 h 414999"/>
                <a:gd name="connsiteX63" fmla="*/ 341367 w 415061"/>
                <a:gd name="connsiteY63" fmla="*/ 224606 h 414999"/>
                <a:gd name="connsiteX64" fmla="*/ 340919 w 415061"/>
                <a:gd name="connsiteY64" fmla="*/ 227070 h 414999"/>
                <a:gd name="connsiteX65" fmla="*/ 341815 w 415061"/>
                <a:gd name="connsiteY65" fmla="*/ 246328 h 414999"/>
                <a:gd name="connsiteX66" fmla="*/ 329496 w 415061"/>
                <a:gd name="connsiteY66" fmla="*/ 257077 h 414999"/>
                <a:gd name="connsiteX67" fmla="*/ 317848 w 415061"/>
                <a:gd name="connsiteY67" fmla="*/ 246104 h 414999"/>
                <a:gd name="connsiteX68" fmla="*/ 318744 w 415061"/>
                <a:gd name="connsiteY68" fmla="*/ 226846 h 414999"/>
                <a:gd name="connsiteX69" fmla="*/ 317848 w 415061"/>
                <a:gd name="connsiteY69" fmla="*/ 223935 h 414999"/>
                <a:gd name="connsiteX70" fmla="*/ 292760 w 415061"/>
                <a:gd name="connsiteY70" fmla="*/ 185194 h 414999"/>
                <a:gd name="connsiteX71" fmla="*/ 288505 w 415061"/>
                <a:gd name="connsiteY71" fmla="*/ 184074 h 414999"/>
                <a:gd name="connsiteX72" fmla="*/ 272825 w 415061"/>
                <a:gd name="connsiteY72" fmla="*/ 190344 h 414999"/>
                <a:gd name="connsiteX73" fmla="*/ 269241 w 415061"/>
                <a:gd name="connsiteY73" fmla="*/ 195943 h 414999"/>
                <a:gd name="connsiteX74" fmla="*/ 269241 w 415061"/>
                <a:gd name="connsiteY74" fmla="*/ 309254 h 414999"/>
                <a:gd name="connsiteX75" fmla="*/ 269241 w 415061"/>
                <a:gd name="connsiteY75" fmla="*/ 313285 h 414999"/>
                <a:gd name="connsiteX76" fmla="*/ 270809 w 415061"/>
                <a:gd name="connsiteY76" fmla="*/ 313285 h 414999"/>
                <a:gd name="connsiteX77" fmla="*/ 284697 w 415061"/>
                <a:gd name="connsiteY77" fmla="*/ 323138 h 414999"/>
                <a:gd name="connsiteX78" fmla="*/ 275289 w 415061"/>
                <a:gd name="connsiteY78" fmla="*/ 337470 h 414999"/>
                <a:gd name="connsiteX79" fmla="*/ 269465 w 415061"/>
                <a:gd name="connsiteY79" fmla="*/ 339261 h 414999"/>
                <a:gd name="connsiteX80" fmla="*/ 268793 w 415061"/>
                <a:gd name="connsiteY80" fmla="*/ 386511 h 414999"/>
                <a:gd name="connsiteX81" fmla="*/ 329496 w 415061"/>
                <a:gd name="connsiteY81" fmla="*/ 197287 h 414999"/>
                <a:gd name="connsiteX82" fmla="*/ 330839 w 415061"/>
                <a:gd name="connsiteY82" fmla="*/ 195719 h 414999"/>
                <a:gd name="connsiteX83" fmla="*/ 380566 w 415061"/>
                <a:gd name="connsiteY83" fmla="*/ 119133 h 414999"/>
                <a:gd name="connsiteX84" fmla="*/ 389526 w 415061"/>
                <a:gd name="connsiteY84" fmla="*/ 79049 h 414999"/>
                <a:gd name="connsiteX85" fmla="*/ 297464 w 415061"/>
                <a:gd name="connsiteY85" fmla="*/ 34486 h 414999"/>
                <a:gd name="connsiteX86" fmla="*/ 279097 w 415061"/>
                <a:gd name="connsiteY86" fmla="*/ 120253 h 414999"/>
                <a:gd name="connsiteX87" fmla="*/ 327704 w 415061"/>
                <a:gd name="connsiteY87" fmla="*/ 194823 h 414999"/>
                <a:gd name="connsiteX88" fmla="*/ 329496 w 415061"/>
                <a:gd name="connsiteY88" fmla="*/ 197287 h 41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15061" h="414999">
                  <a:moveTo>
                    <a:pt x="414613" y="95396"/>
                  </a:moveTo>
                  <a:cubicBezTo>
                    <a:pt x="413269" y="100994"/>
                    <a:pt x="412149" y="106369"/>
                    <a:pt x="410805" y="111743"/>
                  </a:cubicBezTo>
                  <a:cubicBezTo>
                    <a:pt x="407221" y="124508"/>
                    <a:pt x="399382" y="134809"/>
                    <a:pt x="392662" y="145781"/>
                  </a:cubicBezTo>
                  <a:cubicBezTo>
                    <a:pt x="391318" y="148021"/>
                    <a:pt x="390422" y="150708"/>
                    <a:pt x="390422" y="153171"/>
                  </a:cubicBezTo>
                  <a:cubicBezTo>
                    <a:pt x="390198" y="223487"/>
                    <a:pt x="390422" y="293802"/>
                    <a:pt x="390422" y="364118"/>
                  </a:cubicBezTo>
                  <a:cubicBezTo>
                    <a:pt x="390422" y="373075"/>
                    <a:pt x="387958" y="376434"/>
                    <a:pt x="379446" y="379121"/>
                  </a:cubicBezTo>
                  <a:cubicBezTo>
                    <a:pt x="340471" y="390766"/>
                    <a:pt x="301496" y="402635"/>
                    <a:pt x="262297" y="414279"/>
                  </a:cubicBezTo>
                  <a:cubicBezTo>
                    <a:pt x="257817" y="415623"/>
                    <a:pt x="253562" y="414951"/>
                    <a:pt x="249306" y="413383"/>
                  </a:cubicBezTo>
                  <a:cubicBezTo>
                    <a:pt x="212123" y="398604"/>
                    <a:pt x="174715" y="383824"/>
                    <a:pt x="137532" y="368820"/>
                  </a:cubicBezTo>
                  <a:cubicBezTo>
                    <a:pt x="134845" y="367701"/>
                    <a:pt x="132605" y="367701"/>
                    <a:pt x="129917" y="368597"/>
                  </a:cubicBezTo>
                  <a:cubicBezTo>
                    <a:pt x="92286" y="380017"/>
                    <a:pt x="54431" y="391214"/>
                    <a:pt x="16576" y="402411"/>
                  </a:cubicBezTo>
                  <a:cubicBezTo>
                    <a:pt x="9856" y="404426"/>
                    <a:pt x="4032" y="402187"/>
                    <a:pt x="1344" y="396588"/>
                  </a:cubicBezTo>
                  <a:cubicBezTo>
                    <a:pt x="448" y="394797"/>
                    <a:pt x="0" y="392557"/>
                    <a:pt x="0" y="390318"/>
                  </a:cubicBezTo>
                  <a:cubicBezTo>
                    <a:pt x="0" y="317539"/>
                    <a:pt x="0" y="244761"/>
                    <a:pt x="0" y="171982"/>
                  </a:cubicBezTo>
                  <a:cubicBezTo>
                    <a:pt x="0" y="165488"/>
                    <a:pt x="3136" y="161233"/>
                    <a:pt x="9184" y="159218"/>
                  </a:cubicBezTo>
                  <a:cubicBezTo>
                    <a:pt x="49503" y="147125"/>
                    <a:pt x="89822" y="135256"/>
                    <a:pt x="130365" y="123164"/>
                  </a:cubicBezTo>
                  <a:cubicBezTo>
                    <a:pt x="134621" y="121820"/>
                    <a:pt x="138428" y="122940"/>
                    <a:pt x="142012" y="124508"/>
                  </a:cubicBezTo>
                  <a:cubicBezTo>
                    <a:pt x="173372" y="137048"/>
                    <a:pt x="204731" y="149588"/>
                    <a:pt x="236090" y="161905"/>
                  </a:cubicBezTo>
                  <a:cubicBezTo>
                    <a:pt x="241690" y="164144"/>
                    <a:pt x="247290" y="166607"/>
                    <a:pt x="253113" y="168399"/>
                  </a:cubicBezTo>
                  <a:cubicBezTo>
                    <a:pt x="255353" y="169071"/>
                    <a:pt x="258041" y="169071"/>
                    <a:pt x="260281" y="168399"/>
                  </a:cubicBezTo>
                  <a:cubicBezTo>
                    <a:pt x="265881" y="166607"/>
                    <a:pt x="271481" y="164144"/>
                    <a:pt x="277305" y="161681"/>
                  </a:cubicBezTo>
                  <a:cubicBezTo>
                    <a:pt x="271033" y="151828"/>
                    <a:pt x="264761" y="142422"/>
                    <a:pt x="258713" y="132793"/>
                  </a:cubicBezTo>
                  <a:cubicBezTo>
                    <a:pt x="230266" y="88230"/>
                    <a:pt x="246842" y="29559"/>
                    <a:pt x="294328" y="7838"/>
                  </a:cubicBezTo>
                  <a:cubicBezTo>
                    <a:pt x="301720" y="4479"/>
                    <a:pt x="310232" y="3135"/>
                    <a:pt x="318296" y="672"/>
                  </a:cubicBezTo>
                  <a:cubicBezTo>
                    <a:pt x="318968" y="448"/>
                    <a:pt x="319416" y="224"/>
                    <a:pt x="320088" y="0"/>
                  </a:cubicBezTo>
                  <a:cubicBezTo>
                    <a:pt x="326584" y="0"/>
                    <a:pt x="333079" y="0"/>
                    <a:pt x="339575" y="0"/>
                  </a:cubicBezTo>
                  <a:cubicBezTo>
                    <a:pt x="340247" y="224"/>
                    <a:pt x="340695" y="672"/>
                    <a:pt x="341367" y="672"/>
                  </a:cubicBezTo>
                  <a:cubicBezTo>
                    <a:pt x="377430" y="6718"/>
                    <a:pt x="400502" y="27544"/>
                    <a:pt x="411701" y="62030"/>
                  </a:cubicBezTo>
                  <a:cubicBezTo>
                    <a:pt x="413269" y="66509"/>
                    <a:pt x="413941" y="71435"/>
                    <a:pt x="415061" y="75914"/>
                  </a:cubicBezTo>
                  <a:cubicBezTo>
                    <a:pt x="414613" y="83080"/>
                    <a:pt x="414613" y="89126"/>
                    <a:pt x="414613" y="95396"/>
                  </a:cubicBezTo>
                  <a:close/>
                  <a:moveTo>
                    <a:pt x="24191" y="374643"/>
                  </a:moveTo>
                  <a:cubicBezTo>
                    <a:pt x="57119" y="364789"/>
                    <a:pt x="89598" y="355160"/>
                    <a:pt x="122077" y="345531"/>
                  </a:cubicBezTo>
                  <a:cubicBezTo>
                    <a:pt x="122077" y="329856"/>
                    <a:pt x="122077" y="314404"/>
                    <a:pt x="122077" y="298729"/>
                  </a:cubicBezTo>
                  <a:cubicBezTo>
                    <a:pt x="121405" y="298729"/>
                    <a:pt x="120957" y="298729"/>
                    <a:pt x="120285" y="298729"/>
                  </a:cubicBezTo>
                  <a:cubicBezTo>
                    <a:pt x="111997" y="299848"/>
                    <a:pt x="107069" y="294250"/>
                    <a:pt x="106173" y="289100"/>
                  </a:cubicBezTo>
                  <a:cubicBezTo>
                    <a:pt x="104829" y="282382"/>
                    <a:pt x="108861" y="276783"/>
                    <a:pt x="116477" y="274544"/>
                  </a:cubicBezTo>
                  <a:cubicBezTo>
                    <a:pt x="118269" y="274096"/>
                    <a:pt x="120285" y="273200"/>
                    <a:pt x="122077" y="272752"/>
                  </a:cubicBezTo>
                  <a:cubicBezTo>
                    <a:pt x="122077" y="232444"/>
                    <a:pt x="122077" y="192360"/>
                    <a:pt x="122077" y="151828"/>
                  </a:cubicBezTo>
                  <a:cubicBezTo>
                    <a:pt x="89374" y="161681"/>
                    <a:pt x="56671" y="171310"/>
                    <a:pt x="24191" y="180939"/>
                  </a:cubicBezTo>
                  <a:cubicBezTo>
                    <a:pt x="24191" y="245432"/>
                    <a:pt x="24191" y="309478"/>
                    <a:pt x="24191" y="374643"/>
                  </a:cubicBezTo>
                  <a:close/>
                  <a:moveTo>
                    <a:pt x="243930" y="384944"/>
                  </a:moveTo>
                  <a:cubicBezTo>
                    <a:pt x="244154" y="384272"/>
                    <a:pt x="244378" y="383824"/>
                    <a:pt x="244378" y="383376"/>
                  </a:cubicBezTo>
                  <a:cubicBezTo>
                    <a:pt x="244378" y="369044"/>
                    <a:pt x="244378" y="354712"/>
                    <a:pt x="244378" y="340381"/>
                  </a:cubicBezTo>
                  <a:cubicBezTo>
                    <a:pt x="244378" y="339261"/>
                    <a:pt x="243258" y="337917"/>
                    <a:pt x="242362" y="337022"/>
                  </a:cubicBezTo>
                  <a:cubicBezTo>
                    <a:pt x="236314" y="331871"/>
                    <a:pt x="236090" y="322914"/>
                    <a:pt x="242138" y="317987"/>
                  </a:cubicBezTo>
                  <a:cubicBezTo>
                    <a:pt x="244154" y="316420"/>
                    <a:pt x="244602" y="314852"/>
                    <a:pt x="244602" y="312613"/>
                  </a:cubicBezTo>
                  <a:cubicBezTo>
                    <a:pt x="244602" y="273648"/>
                    <a:pt x="244602" y="234684"/>
                    <a:pt x="244602" y="195719"/>
                  </a:cubicBezTo>
                  <a:cubicBezTo>
                    <a:pt x="244602" y="192584"/>
                    <a:pt x="243482" y="191464"/>
                    <a:pt x="240794" y="190344"/>
                  </a:cubicBezTo>
                  <a:cubicBezTo>
                    <a:pt x="217946" y="181387"/>
                    <a:pt x="195099" y="172206"/>
                    <a:pt x="172028" y="163248"/>
                  </a:cubicBezTo>
                  <a:cubicBezTo>
                    <a:pt x="163740" y="159889"/>
                    <a:pt x="155452" y="156530"/>
                    <a:pt x="146716" y="153171"/>
                  </a:cubicBezTo>
                  <a:cubicBezTo>
                    <a:pt x="146492" y="154291"/>
                    <a:pt x="146492" y="154963"/>
                    <a:pt x="146492" y="155634"/>
                  </a:cubicBezTo>
                  <a:cubicBezTo>
                    <a:pt x="146492" y="194151"/>
                    <a:pt x="146492" y="232444"/>
                    <a:pt x="146492" y="270961"/>
                  </a:cubicBezTo>
                  <a:cubicBezTo>
                    <a:pt x="146492" y="272305"/>
                    <a:pt x="147388" y="273872"/>
                    <a:pt x="148508" y="274992"/>
                  </a:cubicBezTo>
                  <a:cubicBezTo>
                    <a:pt x="154108" y="280590"/>
                    <a:pt x="154108" y="287980"/>
                    <a:pt x="148284" y="293578"/>
                  </a:cubicBezTo>
                  <a:cubicBezTo>
                    <a:pt x="147388" y="294474"/>
                    <a:pt x="146492" y="295594"/>
                    <a:pt x="146492" y="296713"/>
                  </a:cubicBezTo>
                  <a:cubicBezTo>
                    <a:pt x="146268" y="313061"/>
                    <a:pt x="146492" y="329632"/>
                    <a:pt x="146492" y="346203"/>
                  </a:cubicBezTo>
                  <a:cubicBezTo>
                    <a:pt x="178971" y="359191"/>
                    <a:pt x="211451" y="371956"/>
                    <a:pt x="243930" y="384944"/>
                  </a:cubicBezTo>
                  <a:close/>
                  <a:moveTo>
                    <a:pt x="268793" y="386511"/>
                  </a:moveTo>
                  <a:cubicBezTo>
                    <a:pt x="270361" y="386063"/>
                    <a:pt x="271481" y="385839"/>
                    <a:pt x="272825" y="385392"/>
                  </a:cubicBezTo>
                  <a:cubicBezTo>
                    <a:pt x="302616" y="376434"/>
                    <a:pt x="332407" y="367477"/>
                    <a:pt x="362199" y="358743"/>
                  </a:cubicBezTo>
                  <a:cubicBezTo>
                    <a:pt x="365335" y="357848"/>
                    <a:pt x="366006" y="356504"/>
                    <a:pt x="366006" y="353593"/>
                  </a:cubicBezTo>
                  <a:cubicBezTo>
                    <a:pt x="366006" y="299401"/>
                    <a:pt x="366006" y="245432"/>
                    <a:pt x="366006" y="191240"/>
                  </a:cubicBezTo>
                  <a:cubicBezTo>
                    <a:pt x="366006" y="190120"/>
                    <a:pt x="365783" y="189001"/>
                    <a:pt x="365783" y="186985"/>
                  </a:cubicBezTo>
                  <a:cubicBezTo>
                    <a:pt x="357271" y="200198"/>
                    <a:pt x="349207" y="212290"/>
                    <a:pt x="341367" y="224606"/>
                  </a:cubicBezTo>
                  <a:cubicBezTo>
                    <a:pt x="340919" y="225278"/>
                    <a:pt x="340919" y="226398"/>
                    <a:pt x="340919" y="227070"/>
                  </a:cubicBezTo>
                  <a:cubicBezTo>
                    <a:pt x="341143" y="233564"/>
                    <a:pt x="341815" y="239834"/>
                    <a:pt x="341815" y="246328"/>
                  </a:cubicBezTo>
                  <a:cubicBezTo>
                    <a:pt x="341591" y="252598"/>
                    <a:pt x="335991" y="257301"/>
                    <a:pt x="329496" y="257077"/>
                  </a:cubicBezTo>
                  <a:cubicBezTo>
                    <a:pt x="323224" y="256853"/>
                    <a:pt x="317848" y="252151"/>
                    <a:pt x="317848" y="246104"/>
                  </a:cubicBezTo>
                  <a:cubicBezTo>
                    <a:pt x="317848" y="239610"/>
                    <a:pt x="318520" y="233340"/>
                    <a:pt x="318744" y="226846"/>
                  </a:cubicBezTo>
                  <a:cubicBezTo>
                    <a:pt x="318744" y="225950"/>
                    <a:pt x="318296" y="224830"/>
                    <a:pt x="317848" y="223935"/>
                  </a:cubicBezTo>
                  <a:cubicBezTo>
                    <a:pt x="309560" y="210946"/>
                    <a:pt x="301048" y="198182"/>
                    <a:pt x="292760" y="185194"/>
                  </a:cubicBezTo>
                  <a:cubicBezTo>
                    <a:pt x="291417" y="183179"/>
                    <a:pt x="290297" y="183179"/>
                    <a:pt x="288505" y="184074"/>
                  </a:cubicBezTo>
                  <a:cubicBezTo>
                    <a:pt x="283353" y="186314"/>
                    <a:pt x="277977" y="188553"/>
                    <a:pt x="272825" y="190344"/>
                  </a:cubicBezTo>
                  <a:cubicBezTo>
                    <a:pt x="269913" y="191240"/>
                    <a:pt x="269241" y="192808"/>
                    <a:pt x="269241" y="195943"/>
                  </a:cubicBezTo>
                  <a:cubicBezTo>
                    <a:pt x="269465" y="233788"/>
                    <a:pt x="269241" y="271633"/>
                    <a:pt x="269241" y="309254"/>
                  </a:cubicBezTo>
                  <a:cubicBezTo>
                    <a:pt x="269241" y="310597"/>
                    <a:pt x="269241" y="311941"/>
                    <a:pt x="269241" y="313285"/>
                  </a:cubicBezTo>
                  <a:cubicBezTo>
                    <a:pt x="269913" y="313285"/>
                    <a:pt x="270361" y="313285"/>
                    <a:pt x="270809" y="313285"/>
                  </a:cubicBezTo>
                  <a:cubicBezTo>
                    <a:pt x="277977" y="313061"/>
                    <a:pt x="283577" y="317092"/>
                    <a:pt x="284697" y="323138"/>
                  </a:cubicBezTo>
                  <a:cubicBezTo>
                    <a:pt x="285817" y="329856"/>
                    <a:pt x="282233" y="335230"/>
                    <a:pt x="275289" y="337470"/>
                  </a:cubicBezTo>
                  <a:cubicBezTo>
                    <a:pt x="273497" y="338141"/>
                    <a:pt x="271481" y="338813"/>
                    <a:pt x="269465" y="339261"/>
                  </a:cubicBezTo>
                  <a:cubicBezTo>
                    <a:pt x="268793" y="355160"/>
                    <a:pt x="268793" y="370612"/>
                    <a:pt x="268793" y="386511"/>
                  </a:cubicBezTo>
                  <a:close/>
                  <a:moveTo>
                    <a:pt x="329496" y="197287"/>
                  </a:moveTo>
                  <a:cubicBezTo>
                    <a:pt x="330167" y="196391"/>
                    <a:pt x="330616" y="196167"/>
                    <a:pt x="330839" y="195719"/>
                  </a:cubicBezTo>
                  <a:cubicBezTo>
                    <a:pt x="347415" y="170190"/>
                    <a:pt x="364215" y="144662"/>
                    <a:pt x="380566" y="119133"/>
                  </a:cubicBezTo>
                  <a:cubicBezTo>
                    <a:pt x="388406" y="107041"/>
                    <a:pt x="391318" y="93605"/>
                    <a:pt x="389526" y="79049"/>
                  </a:cubicBezTo>
                  <a:cubicBezTo>
                    <a:pt x="384598" y="34934"/>
                    <a:pt x="334871" y="10749"/>
                    <a:pt x="297464" y="34486"/>
                  </a:cubicBezTo>
                  <a:cubicBezTo>
                    <a:pt x="268345" y="52849"/>
                    <a:pt x="260057" y="90694"/>
                    <a:pt x="279097" y="120253"/>
                  </a:cubicBezTo>
                  <a:cubicBezTo>
                    <a:pt x="295224" y="145110"/>
                    <a:pt x="311352" y="169966"/>
                    <a:pt x="327704" y="194823"/>
                  </a:cubicBezTo>
                  <a:cubicBezTo>
                    <a:pt x="328151" y="195495"/>
                    <a:pt x="328600" y="196167"/>
                    <a:pt x="329496" y="197287"/>
                  </a:cubicBezTo>
                  <a:close/>
                </a:path>
              </a:pathLst>
            </a:custGeom>
            <a:grpFill/>
            <a:ln w="2240" cap="flat">
              <a:noFill/>
              <a:prstDash val="solid"/>
              <a:miter/>
            </a:ln>
          </p:spPr>
          <p:txBody>
            <a:bodyPr rtlCol="0" anchor="ctr"/>
            <a:lstStyle/>
            <a:p>
              <a:endParaRPr lang="ru-RU"/>
            </a:p>
          </p:txBody>
        </p:sp>
        <p:sp>
          <p:nvSpPr>
            <p:cNvPr id="755" name="Полилиния 754">
              <a:extLst>
                <a:ext uri="{FF2B5EF4-FFF2-40B4-BE49-F238E27FC236}">
                  <a16:creationId xmlns:a16="http://schemas.microsoft.com/office/drawing/2014/main" id="{38DA1617-D9D1-BC3E-4884-DDE705521568}"/>
                </a:ext>
              </a:extLst>
            </p:cNvPr>
            <p:cNvSpPr/>
            <p:nvPr/>
          </p:nvSpPr>
          <p:spPr>
            <a:xfrm>
              <a:off x="3999850" y="2433351"/>
              <a:ext cx="36904" cy="27579"/>
            </a:xfrm>
            <a:custGeom>
              <a:avLst/>
              <a:gdLst>
                <a:gd name="connsiteX0" fmla="*/ 14349 w 36904"/>
                <a:gd name="connsiteY0" fmla="*/ 27579 h 27579"/>
                <a:gd name="connsiteX1" fmla="*/ 237 w 36904"/>
                <a:gd name="connsiteY1" fmla="*/ 17950 h 27579"/>
                <a:gd name="connsiteX2" fmla="*/ 7629 w 36904"/>
                <a:gd name="connsiteY2" fmla="*/ 4290 h 27579"/>
                <a:gd name="connsiteX3" fmla="*/ 22412 w 36904"/>
                <a:gd name="connsiteY3" fmla="*/ 259 h 27579"/>
                <a:gd name="connsiteX4" fmla="*/ 36524 w 36904"/>
                <a:gd name="connsiteY4" fmla="*/ 8769 h 27579"/>
                <a:gd name="connsiteX5" fmla="*/ 28012 w 36904"/>
                <a:gd name="connsiteY5" fmla="*/ 23773 h 27579"/>
                <a:gd name="connsiteX6" fmla="*/ 14349 w 36904"/>
                <a:gd name="connsiteY6" fmla="*/ 27579 h 2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4" h="27579">
                  <a:moveTo>
                    <a:pt x="14349" y="27579"/>
                  </a:moveTo>
                  <a:cubicBezTo>
                    <a:pt x="6509" y="27579"/>
                    <a:pt x="1357" y="23549"/>
                    <a:pt x="237" y="17950"/>
                  </a:cubicBezTo>
                  <a:cubicBezTo>
                    <a:pt x="-883" y="12128"/>
                    <a:pt x="2029" y="6306"/>
                    <a:pt x="7629" y="4290"/>
                  </a:cubicBezTo>
                  <a:cubicBezTo>
                    <a:pt x="12333" y="2499"/>
                    <a:pt x="17261" y="1155"/>
                    <a:pt x="22412" y="259"/>
                  </a:cubicBezTo>
                  <a:cubicBezTo>
                    <a:pt x="28908" y="-1084"/>
                    <a:pt x="34956" y="2946"/>
                    <a:pt x="36524" y="8769"/>
                  </a:cubicBezTo>
                  <a:cubicBezTo>
                    <a:pt x="38092" y="15263"/>
                    <a:pt x="34732" y="21533"/>
                    <a:pt x="28012" y="23773"/>
                  </a:cubicBezTo>
                  <a:cubicBezTo>
                    <a:pt x="23084" y="25116"/>
                    <a:pt x="17932" y="26460"/>
                    <a:pt x="14349" y="27579"/>
                  </a:cubicBezTo>
                  <a:close/>
                </a:path>
              </a:pathLst>
            </a:custGeom>
            <a:grpFill/>
            <a:ln w="2240" cap="flat">
              <a:noFill/>
              <a:prstDash val="solid"/>
              <a:miter/>
            </a:ln>
          </p:spPr>
          <p:txBody>
            <a:bodyPr rtlCol="0" anchor="ctr"/>
            <a:lstStyle/>
            <a:p>
              <a:endParaRPr lang="ru-RU"/>
            </a:p>
          </p:txBody>
        </p:sp>
        <p:sp>
          <p:nvSpPr>
            <p:cNvPr id="756" name="Полилиния 755">
              <a:extLst>
                <a:ext uri="{FF2B5EF4-FFF2-40B4-BE49-F238E27FC236}">
                  <a16:creationId xmlns:a16="http://schemas.microsoft.com/office/drawing/2014/main" id="{42ED201F-5B61-E493-6927-39D81AEBDE27}"/>
                </a:ext>
              </a:extLst>
            </p:cNvPr>
            <p:cNvSpPr/>
            <p:nvPr/>
          </p:nvSpPr>
          <p:spPr>
            <a:xfrm>
              <a:off x="4123673" y="2434401"/>
              <a:ext cx="46213" cy="33023"/>
            </a:xfrm>
            <a:custGeom>
              <a:avLst/>
              <a:gdLst>
                <a:gd name="connsiteX0" fmla="*/ 32985 w 46213"/>
                <a:gd name="connsiteY0" fmla="*/ 33023 h 33023"/>
                <a:gd name="connsiteX1" fmla="*/ 28729 w 46213"/>
                <a:gd name="connsiteY1" fmla="*/ 31904 h 33023"/>
                <a:gd name="connsiteX2" fmla="*/ 8570 w 46213"/>
                <a:gd name="connsiteY2" fmla="*/ 23842 h 33023"/>
                <a:gd name="connsiteX3" fmla="*/ 954 w 46213"/>
                <a:gd name="connsiteY3" fmla="*/ 7495 h 33023"/>
                <a:gd name="connsiteX4" fmla="*/ 17305 w 46213"/>
                <a:gd name="connsiteY4" fmla="*/ 1001 h 33023"/>
                <a:gd name="connsiteX5" fmla="*/ 38585 w 46213"/>
                <a:gd name="connsiteY5" fmla="*/ 9510 h 33023"/>
                <a:gd name="connsiteX6" fmla="*/ 45977 w 46213"/>
                <a:gd name="connsiteY6" fmla="*/ 23170 h 33023"/>
                <a:gd name="connsiteX7" fmla="*/ 32985 w 46213"/>
                <a:gd name="connsiteY7" fmla="*/ 33023 h 3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13" h="33023">
                  <a:moveTo>
                    <a:pt x="32985" y="33023"/>
                  </a:moveTo>
                  <a:cubicBezTo>
                    <a:pt x="32313" y="32800"/>
                    <a:pt x="30297" y="32576"/>
                    <a:pt x="28729" y="31904"/>
                  </a:cubicBezTo>
                  <a:cubicBezTo>
                    <a:pt x="22009" y="29217"/>
                    <a:pt x="15289" y="26529"/>
                    <a:pt x="8570" y="23842"/>
                  </a:cubicBezTo>
                  <a:cubicBezTo>
                    <a:pt x="1402" y="20931"/>
                    <a:pt x="-1734" y="14213"/>
                    <a:pt x="954" y="7495"/>
                  </a:cubicBezTo>
                  <a:cubicBezTo>
                    <a:pt x="3642" y="1225"/>
                    <a:pt x="10361" y="-1686"/>
                    <a:pt x="17305" y="1001"/>
                  </a:cubicBezTo>
                  <a:cubicBezTo>
                    <a:pt x="24473" y="3688"/>
                    <a:pt x="31641" y="6375"/>
                    <a:pt x="38585" y="9510"/>
                  </a:cubicBezTo>
                  <a:cubicBezTo>
                    <a:pt x="44185" y="11973"/>
                    <a:pt x="47097" y="17572"/>
                    <a:pt x="45977" y="23170"/>
                  </a:cubicBezTo>
                  <a:cubicBezTo>
                    <a:pt x="44633" y="29217"/>
                    <a:pt x="39929" y="33023"/>
                    <a:pt x="32985" y="33023"/>
                  </a:cubicBezTo>
                  <a:close/>
                </a:path>
              </a:pathLst>
            </a:custGeom>
            <a:grpFill/>
            <a:ln w="2240" cap="flat">
              <a:noFill/>
              <a:prstDash val="solid"/>
              <a:miter/>
            </a:ln>
          </p:spPr>
          <p:txBody>
            <a:bodyPr rtlCol="0" anchor="ctr"/>
            <a:lstStyle/>
            <a:p>
              <a:endParaRPr lang="ru-RU"/>
            </a:p>
          </p:txBody>
        </p:sp>
        <p:sp>
          <p:nvSpPr>
            <p:cNvPr id="757" name="Полилиния 756">
              <a:extLst>
                <a:ext uri="{FF2B5EF4-FFF2-40B4-BE49-F238E27FC236}">
                  <a16:creationId xmlns:a16="http://schemas.microsoft.com/office/drawing/2014/main" id="{7783A134-2A74-6ED0-27E2-D1550D92C1F0}"/>
                </a:ext>
              </a:extLst>
            </p:cNvPr>
            <p:cNvSpPr/>
            <p:nvPr/>
          </p:nvSpPr>
          <p:spPr>
            <a:xfrm>
              <a:off x="4257548" y="2429117"/>
              <a:ext cx="36138" cy="39794"/>
            </a:xfrm>
            <a:custGeom>
              <a:avLst/>
              <a:gdLst>
                <a:gd name="connsiteX0" fmla="*/ 11107 w 36138"/>
                <a:gd name="connsiteY0" fmla="*/ 15465 h 39794"/>
                <a:gd name="connsiteX1" fmla="*/ 12675 w 36138"/>
                <a:gd name="connsiteY1" fmla="*/ 7404 h 39794"/>
                <a:gd name="connsiteX2" fmla="*/ 26339 w 36138"/>
                <a:gd name="connsiteY2" fmla="*/ 238 h 39794"/>
                <a:gd name="connsiteX3" fmla="*/ 35971 w 36138"/>
                <a:gd name="connsiteY3" fmla="*/ 11658 h 39794"/>
                <a:gd name="connsiteX4" fmla="*/ 35971 w 36138"/>
                <a:gd name="connsiteY4" fmla="*/ 24647 h 39794"/>
                <a:gd name="connsiteX5" fmla="*/ 28131 w 36138"/>
                <a:gd name="connsiteY5" fmla="*/ 35619 h 39794"/>
                <a:gd name="connsiteX6" fmla="*/ 15363 w 36138"/>
                <a:gd name="connsiteY6" fmla="*/ 39426 h 39794"/>
                <a:gd name="connsiteX7" fmla="*/ 579 w 36138"/>
                <a:gd name="connsiteY7" fmla="*/ 31365 h 39794"/>
                <a:gd name="connsiteX8" fmla="*/ 8867 w 36138"/>
                <a:gd name="connsiteY8" fmla="*/ 15913 h 39794"/>
                <a:gd name="connsiteX9" fmla="*/ 11107 w 36138"/>
                <a:gd name="connsiteY9" fmla="*/ 15465 h 3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38" h="39794">
                  <a:moveTo>
                    <a:pt x="11107" y="15465"/>
                  </a:moveTo>
                  <a:cubicBezTo>
                    <a:pt x="11555" y="12554"/>
                    <a:pt x="11779" y="9867"/>
                    <a:pt x="12675" y="7404"/>
                  </a:cubicBezTo>
                  <a:cubicBezTo>
                    <a:pt x="14691" y="2029"/>
                    <a:pt x="20739" y="-882"/>
                    <a:pt x="26339" y="238"/>
                  </a:cubicBezTo>
                  <a:cubicBezTo>
                    <a:pt x="31715" y="1357"/>
                    <a:pt x="35746" y="6060"/>
                    <a:pt x="35971" y="11658"/>
                  </a:cubicBezTo>
                  <a:cubicBezTo>
                    <a:pt x="36195" y="15913"/>
                    <a:pt x="36195" y="20392"/>
                    <a:pt x="35971" y="24647"/>
                  </a:cubicBezTo>
                  <a:cubicBezTo>
                    <a:pt x="35746" y="30021"/>
                    <a:pt x="33059" y="33828"/>
                    <a:pt x="28131" y="35619"/>
                  </a:cubicBezTo>
                  <a:cubicBezTo>
                    <a:pt x="23875" y="37187"/>
                    <a:pt x="19619" y="38530"/>
                    <a:pt x="15363" y="39426"/>
                  </a:cubicBezTo>
                  <a:cubicBezTo>
                    <a:pt x="8643" y="40994"/>
                    <a:pt x="2371" y="37411"/>
                    <a:pt x="579" y="31365"/>
                  </a:cubicBezTo>
                  <a:cubicBezTo>
                    <a:pt x="-1437" y="24870"/>
                    <a:pt x="1923" y="18376"/>
                    <a:pt x="8867" y="15913"/>
                  </a:cubicBezTo>
                  <a:cubicBezTo>
                    <a:pt x="9315" y="15913"/>
                    <a:pt x="10211" y="15689"/>
                    <a:pt x="11107" y="15465"/>
                  </a:cubicBezTo>
                  <a:close/>
                </a:path>
              </a:pathLst>
            </a:custGeom>
            <a:grpFill/>
            <a:ln w="2240" cap="flat">
              <a:noFill/>
              <a:prstDash val="solid"/>
              <a:miter/>
            </a:ln>
          </p:spPr>
          <p:txBody>
            <a:bodyPr rtlCol="0" anchor="ctr"/>
            <a:lstStyle/>
            <a:p>
              <a:endParaRPr lang="ru-RU"/>
            </a:p>
          </p:txBody>
        </p:sp>
        <p:sp>
          <p:nvSpPr>
            <p:cNvPr id="758" name="Полилиния 757">
              <a:extLst>
                <a:ext uri="{FF2B5EF4-FFF2-40B4-BE49-F238E27FC236}">
                  <a16:creationId xmlns:a16="http://schemas.microsoft.com/office/drawing/2014/main" id="{D44CD365-77DE-0179-6B82-C2B34BD492D1}"/>
                </a:ext>
              </a:extLst>
            </p:cNvPr>
            <p:cNvSpPr/>
            <p:nvPr/>
          </p:nvSpPr>
          <p:spPr>
            <a:xfrm>
              <a:off x="4244688" y="2194448"/>
              <a:ext cx="73022" cy="73674"/>
            </a:xfrm>
            <a:custGeom>
              <a:avLst/>
              <a:gdLst>
                <a:gd name="connsiteX0" fmla="*/ 73022 w 73022"/>
                <a:gd name="connsiteY0" fmla="*/ 37173 h 73674"/>
                <a:gd name="connsiteX1" fmla="*/ 36511 w 73022"/>
                <a:gd name="connsiteY1" fmla="*/ 73674 h 73674"/>
                <a:gd name="connsiteX2" fmla="*/ 0 w 73022"/>
                <a:gd name="connsiteY2" fmla="*/ 37173 h 73674"/>
                <a:gd name="connsiteX3" fmla="*/ 36511 w 73022"/>
                <a:gd name="connsiteY3" fmla="*/ 0 h 73674"/>
                <a:gd name="connsiteX4" fmla="*/ 73022 w 73022"/>
                <a:gd name="connsiteY4" fmla="*/ 37173 h 73674"/>
                <a:gd name="connsiteX5" fmla="*/ 36511 w 73022"/>
                <a:gd name="connsiteY5" fmla="*/ 49266 h 73674"/>
                <a:gd name="connsiteX6" fmla="*/ 48607 w 73022"/>
                <a:gd name="connsiteY6" fmla="*/ 36949 h 73674"/>
                <a:gd name="connsiteX7" fmla="*/ 36287 w 73022"/>
                <a:gd name="connsiteY7" fmla="*/ 24185 h 73674"/>
                <a:gd name="connsiteX8" fmla="*/ 24191 w 73022"/>
                <a:gd name="connsiteY8" fmla="*/ 37173 h 73674"/>
                <a:gd name="connsiteX9" fmla="*/ 36511 w 73022"/>
                <a:gd name="connsiteY9" fmla="*/ 4926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022" h="73674">
                  <a:moveTo>
                    <a:pt x="73022" y="37173"/>
                  </a:moveTo>
                  <a:cubicBezTo>
                    <a:pt x="73022" y="57551"/>
                    <a:pt x="56895" y="73674"/>
                    <a:pt x="36511" y="73674"/>
                  </a:cubicBezTo>
                  <a:cubicBezTo>
                    <a:pt x="16127" y="73674"/>
                    <a:pt x="0" y="57551"/>
                    <a:pt x="0" y="37173"/>
                  </a:cubicBezTo>
                  <a:cubicBezTo>
                    <a:pt x="0" y="16795"/>
                    <a:pt x="16576" y="0"/>
                    <a:pt x="36511" y="0"/>
                  </a:cubicBezTo>
                  <a:cubicBezTo>
                    <a:pt x="56446" y="0"/>
                    <a:pt x="73022" y="16795"/>
                    <a:pt x="73022" y="37173"/>
                  </a:cubicBezTo>
                  <a:close/>
                  <a:moveTo>
                    <a:pt x="36511" y="49266"/>
                  </a:moveTo>
                  <a:cubicBezTo>
                    <a:pt x="43007" y="49266"/>
                    <a:pt x="48607" y="43443"/>
                    <a:pt x="48607" y="36949"/>
                  </a:cubicBezTo>
                  <a:cubicBezTo>
                    <a:pt x="48383" y="30455"/>
                    <a:pt x="42559" y="24185"/>
                    <a:pt x="36287" y="24185"/>
                  </a:cubicBezTo>
                  <a:cubicBezTo>
                    <a:pt x="30015" y="24185"/>
                    <a:pt x="24191" y="30679"/>
                    <a:pt x="24191" y="37173"/>
                  </a:cubicBezTo>
                  <a:cubicBezTo>
                    <a:pt x="24415" y="43667"/>
                    <a:pt x="30239" y="49490"/>
                    <a:pt x="36511" y="49266"/>
                  </a:cubicBezTo>
                  <a:close/>
                </a:path>
              </a:pathLst>
            </a:custGeom>
            <a:grpFill/>
            <a:ln w="2240" cap="flat">
              <a:noFill/>
              <a:prstDash val="solid"/>
              <a:miter/>
            </a:ln>
          </p:spPr>
          <p:txBody>
            <a:bodyPr rtlCol="0" anchor="ctr"/>
            <a:lstStyle/>
            <a:p>
              <a:endParaRPr lang="ru-RU"/>
            </a:p>
          </p:txBody>
        </p:sp>
      </p:grpSp>
      <p:grpSp>
        <p:nvGrpSpPr>
          <p:cNvPr id="759" name="Рисунок 2">
            <a:extLst>
              <a:ext uri="{FF2B5EF4-FFF2-40B4-BE49-F238E27FC236}">
                <a16:creationId xmlns:a16="http://schemas.microsoft.com/office/drawing/2014/main" id="{B25C32D8-1725-FEFB-74C0-0FC73775F57F}"/>
              </a:ext>
            </a:extLst>
          </p:cNvPr>
          <p:cNvGrpSpPr/>
          <p:nvPr/>
        </p:nvGrpSpPr>
        <p:grpSpPr>
          <a:xfrm>
            <a:off x="7752084" y="3990872"/>
            <a:ext cx="313792" cy="309959"/>
            <a:chOff x="3951480" y="2668286"/>
            <a:chExt cx="414648" cy="409583"/>
          </a:xfrm>
          <a:solidFill>
            <a:schemeClr val="bg1"/>
          </a:solidFill>
        </p:grpSpPr>
        <p:sp>
          <p:nvSpPr>
            <p:cNvPr id="760" name="Полилиния 759">
              <a:extLst>
                <a:ext uri="{FF2B5EF4-FFF2-40B4-BE49-F238E27FC236}">
                  <a16:creationId xmlns:a16="http://schemas.microsoft.com/office/drawing/2014/main" id="{6DEDF778-CA73-37C1-7591-AF6463F5706C}"/>
                </a:ext>
              </a:extLst>
            </p:cNvPr>
            <p:cNvSpPr/>
            <p:nvPr/>
          </p:nvSpPr>
          <p:spPr>
            <a:xfrm>
              <a:off x="4090033" y="2813627"/>
              <a:ext cx="111200" cy="262675"/>
            </a:xfrm>
            <a:custGeom>
              <a:avLst/>
              <a:gdLst>
                <a:gd name="connsiteX0" fmla="*/ 106945 w 111200"/>
                <a:gd name="connsiteY0" fmla="*/ 42100 h 262675"/>
                <a:gd name="connsiteX1" fmla="*/ 28995 w 111200"/>
                <a:gd name="connsiteY1" fmla="*/ 11421 h 262675"/>
                <a:gd name="connsiteX2" fmla="*/ 323 w 111200"/>
                <a:gd name="connsiteY2" fmla="*/ 0 h 262675"/>
                <a:gd name="connsiteX3" fmla="*/ 100 w 111200"/>
                <a:gd name="connsiteY3" fmla="*/ 2687 h 262675"/>
                <a:gd name="connsiteX4" fmla="*/ 100 w 111200"/>
                <a:gd name="connsiteY4" fmla="*/ 133465 h 262675"/>
                <a:gd name="connsiteX5" fmla="*/ 2339 w 111200"/>
                <a:gd name="connsiteY5" fmla="*/ 137944 h 262675"/>
                <a:gd name="connsiteX6" fmla="*/ 2116 w 111200"/>
                <a:gd name="connsiteY6" fmla="*/ 158994 h 262675"/>
                <a:gd name="connsiteX7" fmla="*/ 100 w 111200"/>
                <a:gd name="connsiteY7" fmla="*/ 162577 h 262675"/>
                <a:gd name="connsiteX8" fmla="*/ 100 w 111200"/>
                <a:gd name="connsiteY8" fmla="*/ 218784 h 262675"/>
                <a:gd name="connsiteX9" fmla="*/ 110753 w 111200"/>
                <a:gd name="connsiteY9" fmla="*/ 262675 h 262675"/>
                <a:gd name="connsiteX10" fmla="*/ 111201 w 111200"/>
                <a:gd name="connsiteY10" fmla="*/ 261108 h 262675"/>
                <a:gd name="connsiteX11" fmla="*/ 111201 w 111200"/>
                <a:gd name="connsiteY11" fmla="*/ 212514 h 262675"/>
                <a:gd name="connsiteX12" fmla="*/ 108737 w 111200"/>
                <a:gd name="connsiteY12" fmla="*/ 208707 h 262675"/>
                <a:gd name="connsiteX13" fmla="*/ 108513 w 111200"/>
                <a:gd name="connsiteY13" fmla="*/ 187210 h 262675"/>
                <a:gd name="connsiteX14" fmla="*/ 111201 w 111200"/>
                <a:gd name="connsiteY14" fmla="*/ 180939 h 262675"/>
                <a:gd name="connsiteX15" fmla="*/ 111201 w 111200"/>
                <a:gd name="connsiteY15" fmla="*/ 48370 h 262675"/>
                <a:gd name="connsiteX16" fmla="*/ 106945 w 111200"/>
                <a:gd name="connsiteY16" fmla="*/ 42100 h 262675"/>
                <a:gd name="connsiteX17" fmla="*/ 81185 w 111200"/>
                <a:gd name="connsiteY17" fmla="*/ 180492 h 262675"/>
                <a:gd name="connsiteX18" fmla="*/ 66626 w 111200"/>
                <a:gd name="connsiteY18" fmla="*/ 191464 h 262675"/>
                <a:gd name="connsiteX19" fmla="*/ 61698 w 111200"/>
                <a:gd name="connsiteY19" fmla="*/ 190344 h 262675"/>
                <a:gd name="connsiteX20" fmla="*/ 38851 w 111200"/>
                <a:gd name="connsiteY20" fmla="*/ 181163 h 262675"/>
                <a:gd name="connsiteX21" fmla="*/ 30115 w 111200"/>
                <a:gd name="connsiteY21" fmla="*/ 162801 h 262675"/>
                <a:gd name="connsiteX22" fmla="*/ 48706 w 111200"/>
                <a:gd name="connsiteY22" fmla="*/ 155411 h 262675"/>
                <a:gd name="connsiteX23" fmla="*/ 72898 w 111200"/>
                <a:gd name="connsiteY23" fmla="*/ 165040 h 262675"/>
                <a:gd name="connsiteX24" fmla="*/ 81185 w 111200"/>
                <a:gd name="connsiteY24" fmla="*/ 180492 h 26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200" h="262675">
                  <a:moveTo>
                    <a:pt x="106945" y="42100"/>
                  </a:moveTo>
                  <a:cubicBezTo>
                    <a:pt x="80961" y="32023"/>
                    <a:pt x="54978" y="21722"/>
                    <a:pt x="28995" y="11421"/>
                  </a:cubicBezTo>
                  <a:cubicBezTo>
                    <a:pt x="19587" y="7614"/>
                    <a:pt x="10179" y="3807"/>
                    <a:pt x="323" y="0"/>
                  </a:cubicBezTo>
                  <a:cubicBezTo>
                    <a:pt x="100" y="1344"/>
                    <a:pt x="100" y="2015"/>
                    <a:pt x="100" y="2687"/>
                  </a:cubicBezTo>
                  <a:cubicBezTo>
                    <a:pt x="100" y="46355"/>
                    <a:pt x="100" y="89798"/>
                    <a:pt x="100" y="133465"/>
                  </a:cubicBezTo>
                  <a:cubicBezTo>
                    <a:pt x="100" y="135033"/>
                    <a:pt x="1219" y="136824"/>
                    <a:pt x="2339" y="137944"/>
                  </a:cubicBezTo>
                  <a:cubicBezTo>
                    <a:pt x="8835" y="144214"/>
                    <a:pt x="8611" y="152724"/>
                    <a:pt x="2116" y="158994"/>
                  </a:cubicBezTo>
                  <a:cubicBezTo>
                    <a:pt x="1219" y="159889"/>
                    <a:pt x="100" y="161457"/>
                    <a:pt x="100" y="162577"/>
                  </a:cubicBezTo>
                  <a:cubicBezTo>
                    <a:pt x="-124" y="181163"/>
                    <a:pt x="100" y="199974"/>
                    <a:pt x="100" y="218784"/>
                  </a:cubicBezTo>
                  <a:cubicBezTo>
                    <a:pt x="37059" y="233564"/>
                    <a:pt x="73794" y="248120"/>
                    <a:pt x="110753" y="262675"/>
                  </a:cubicBezTo>
                  <a:cubicBezTo>
                    <a:pt x="110977" y="261780"/>
                    <a:pt x="111201" y="261332"/>
                    <a:pt x="111201" y="261108"/>
                  </a:cubicBezTo>
                  <a:cubicBezTo>
                    <a:pt x="111201" y="244985"/>
                    <a:pt x="111201" y="228638"/>
                    <a:pt x="111201" y="212514"/>
                  </a:cubicBezTo>
                  <a:cubicBezTo>
                    <a:pt x="111201" y="211171"/>
                    <a:pt x="109857" y="209603"/>
                    <a:pt x="108737" y="208707"/>
                  </a:cubicBezTo>
                  <a:cubicBezTo>
                    <a:pt x="101793" y="202885"/>
                    <a:pt x="101569" y="192808"/>
                    <a:pt x="108513" y="187210"/>
                  </a:cubicBezTo>
                  <a:cubicBezTo>
                    <a:pt x="110753" y="185418"/>
                    <a:pt x="111201" y="183626"/>
                    <a:pt x="111201" y="180939"/>
                  </a:cubicBezTo>
                  <a:cubicBezTo>
                    <a:pt x="111201" y="136824"/>
                    <a:pt x="111201" y="92485"/>
                    <a:pt x="111201" y="48370"/>
                  </a:cubicBezTo>
                  <a:cubicBezTo>
                    <a:pt x="111201" y="44787"/>
                    <a:pt x="110081" y="43220"/>
                    <a:pt x="106945" y="42100"/>
                  </a:cubicBezTo>
                  <a:close/>
                  <a:moveTo>
                    <a:pt x="81185" y="180492"/>
                  </a:moveTo>
                  <a:cubicBezTo>
                    <a:pt x="79617" y="186985"/>
                    <a:pt x="74465" y="191464"/>
                    <a:pt x="66626" y="191464"/>
                  </a:cubicBezTo>
                  <a:cubicBezTo>
                    <a:pt x="65730" y="191240"/>
                    <a:pt x="63714" y="191016"/>
                    <a:pt x="61698" y="190344"/>
                  </a:cubicBezTo>
                  <a:cubicBezTo>
                    <a:pt x="54082" y="187433"/>
                    <a:pt x="46466" y="184298"/>
                    <a:pt x="38851" y="181163"/>
                  </a:cubicBezTo>
                  <a:cubicBezTo>
                    <a:pt x="30787" y="177804"/>
                    <a:pt x="27203" y="170190"/>
                    <a:pt x="30115" y="162801"/>
                  </a:cubicBezTo>
                  <a:cubicBezTo>
                    <a:pt x="33027" y="155635"/>
                    <a:pt x="40866" y="152500"/>
                    <a:pt x="48706" y="155411"/>
                  </a:cubicBezTo>
                  <a:cubicBezTo>
                    <a:pt x="56770" y="158546"/>
                    <a:pt x="64834" y="161681"/>
                    <a:pt x="72898" y="165040"/>
                  </a:cubicBezTo>
                  <a:cubicBezTo>
                    <a:pt x="79170" y="167727"/>
                    <a:pt x="82529" y="174221"/>
                    <a:pt x="81185" y="180492"/>
                  </a:cubicBezTo>
                  <a:close/>
                </a:path>
              </a:pathLst>
            </a:custGeom>
            <a:grpFill/>
            <a:ln w="2240" cap="flat">
              <a:noFill/>
              <a:prstDash val="solid"/>
              <a:miter/>
            </a:ln>
          </p:spPr>
          <p:txBody>
            <a:bodyPr rtlCol="0" anchor="ctr"/>
            <a:lstStyle/>
            <a:p>
              <a:endParaRPr lang="ru-RU"/>
            </a:p>
          </p:txBody>
        </p:sp>
        <p:sp>
          <p:nvSpPr>
            <p:cNvPr id="761" name="Полилиния 760">
              <a:extLst>
                <a:ext uri="{FF2B5EF4-FFF2-40B4-BE49-F238E27FC236}">
                  <a16:creationId xmlns:a16="http://schemas.microsoft.com/office/drawing/2014/main" id="{F02EB390-6346-5F03-F6D0-1E066002EFC0}"/>
                </a:ext>
              </a:extLst>
            </p:cNvPr>
            <p:cNvSpPr/>
            <p:nvPr/>
          </p:nvSpPr>
          <p:spPr>
            <a:xfrm>
              <a:off x="4283887" y="2723158"/>
              <a:ext cx="27551" cy="28445"/>
            </a:xfrm>
            <a:custGeom>
              <a:avLst/>
              <a:gdLst>
                <a:gd name="connsiteX0" fmla="*/ 13664 w 27551"/>
                <a:gd name="connsiteY0" fmla="*/ 0 h 28445"/>
                <a:gd name="connsiteX1" fmla="*/ 0 w 27551"/>
                <a:gd name="connsiteY1" fmla="*/ 14780 h 28445"/>
                <a:gd name="connsiteX2" fmla="*/ 13888 w 27551"/>
                <a:gd name="connsiteY2" fmla="*/ 28440 h 28445"/>
                <a:gd name="connsiteX3" fmla="*/ 27551 w 27551"/>
                <a:gd name="connsiteY3" fmla="*/ 14556 h 28445"/>
                <a:gd name="connsiteX4" fmla="*/ 13664 w 27551"/>
                <a:gd name="connsiteY4" fmla="*/ 0 h 28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1" h="28445">
                  <a:moveTo>
                    <a:pt x="13664" y="0"/>
                  </a:moveTo>
                  <a:cubicBezTo>
                    <a:pt x="6720" y="0"/>
                    <a:pt x="0" y="7390"/>
                    <a:pt x="0" y="14780"/>
                  </a:cubicBezTo>
                  <a:cubicBezTo>
                    <a:pt x="0" y="21945"/>
                    <a:pt x="6720" y="28663"/>
                    <a:pt x="13888" y="28440"/>
                  </a:cubicBezTo>
                  <a:cubicBezTo>
                    <a:pt x="21056" y="28440"/>
                    <a:pt x="27551" y="21722"/>
                    <a:pt x="27551" y="14556"/>
                  </a:cubicBezTo>
                  <a:cubicBezTo>
                    <a:pt x="27327" y="7166"/>
                    <a:pt x="20607" y="0"/>
                    <a:pt x="13664" y="0"/>
                  </a:cubicBezTo>
                  <a:close/>
                </a:path>
              </a:pathLst>
            </a:custGeom>
            <a:grpFill/>
            <a:ln w="2240" cap="flat">
              <a:noFill/>
              <a:prstDash val="solid"/>
              <a:miter/>
            </a:ln>
          </p:spPr>
          <p:txBody>
            <a:bodyPr rtlCol="0" anchor="ctr"/>
            <a:lstStyle/>
            <a:p>
              <a:endParaRPr lang="ru-RU"/>
            </a:p>
          </p:txBody>
        </p:sp>
        <p:sp>
          <p:nvSpPr>
            <p:cNvPr id="762" name="Полилиния 761">
              <a:extLst>
                <a:ext uri="{FF2B5EF4-FFF2-40B4-BE49-F238E27FC236}">
                  <a16:creationId xmlns:a16="http://schemas.microsoft.com/office/drawing/2014/main" id="{B4D45B1B-F184-14F1-4636-CA3B4044ECFA}"/>
                </a:ext>
              </a:extLst>
            </p:cNvPr>
            <p:cNvSpPr/>
            <p:nvPr/>
          </p:nvSpPr>
          <p:spPr>
            <a:xfrm>
              <a:off x="4228561" y="2848001"/>
              <a:ext cx="110297" cy="229868"/>
            </a:xfrm>
            <a:custGeom>
              <a:avLst/>
              <a:gdLst>
                <a:gd name="connsiteX0" fmla="*/ 109981 w 110297"/>
                <a:gd name="connsiteY0" fmla="*/ 3695 h 229868"/>
                <a:gd name="connsiteX1" fmla="*/ 82206 w 110297"/>
                <a:gd name="connsiteY1" fmla="*/ 46466 h 229868"/>
                <a:gd name="connsiteX2" fmla="*/ 81758 w 110297"/>
                <a:gd name="connsiteY2" fmla="*/ 49377 h 229868"/>
                <a:gd name="connsiteX3" fmla="*/ 82654 w 110297"/>
                <a:gd name="connsiteY3" fmla="*/ 71323 h 229868"/>
                <a:gd name="connsiteX4" fmla="*/ 68766 w 110297"/>
                <a:gd name="connsiteY4" fmla="*/ 83639 h 229868"/>
                <a:gd name="connsiteX5" fmla="*/ 55550 w 110297"/>
                <a:gd name="connsiteY5" fmla="*/ 71099 h 229868"/>
                <a:gd name="connsiteX6" fmla="*/ 56446 w 110297"/>
                <a:gd name="connsiteY6" fmla="*/ 49153 h 229868"/>
                <a:gd name="connsiteX7" fmla="*/ 55550 w 110297"/>
                <a:gd name="connsiteY7" fmla="*/ 45794 h 229868"/>
                <a:gd name="connsiteX8" fmla="*/ 27103 w 110297"/>
                <a:gd name="connsiteY8" fmla="*/ 1903 h 229868"/>
                <a:gd name="connsiteX9" fmla="*/ 22175 w 110297"/>
                <a:gd name="connsiteY9" fmla="*/ 560 h 229868"/>
                <a:gd name="connsiteX10" fmla="*/ 4256 w 110297"/>
                <a:gd name="connsiteY10" fmla="*/ 7725 h 229868"/>
                <a:gd name="connsiteX11" fmla="*/ 0 w 110297"/>
                <a:gd name="connsiteY11" fmla="*/ 13996 h 229868"/>
                <a:gd name="connsiteX12" fmla="*/ 0 w 110297"/>
                <a:gd name="connsiteY12" fmla="*/ 142534 h 229868"/>
                <a:gd name="connsiteX13" fmla="*/ 0 w 110297"/>
                <a:gd name="connsiteY13" fmla="*/ 147013 h 229868"/>
                <a:gd name="connsiteX14" fmla="*/ 1792 w 110297"/>
                <a:gd name="connsiteY14" fmla="*/ 147013 h 229868"/>
                <a:gd name="connsiteX15" fmla="*/ 17471 w 110297"/>
                <a:gd name="connsiteY15" fmla="*/ 158209 h 229868"/>
                <a:gd name="connsiteX16" fmla="*/ 6720 w 110297"/>
                <a:gd name="connsiteY16" fmla="*/ 174557 h 229868"/>
                <a:gd name="connsiteX17" fmla="*/ 224 w 110297"/>
                <a:gd name="connsiteY17" fmla="*/ 176572 h 229868"/>
                <a:gd name="connsiteX18" fmla="*/ 224 w 110297"/>
                <a:gd name="connsiteY18" fmla="*/ 229869 h 229868"/>
                <a:gd name="connsiteX19" fmla="*/ 4704 w 110297"/>
                <a:gd name="connsiteY19" fmla="*/ 228749 h 229868"/>
                <a:gd name="connsiteX20" fmla="*/ 105949 w 110297"/>
                <a:gd name="connsiteY20" fmla="*/ 198518 h 229868"/>
                <a:gd name="connsiteX21" fmla="*/ 110205 w 110297"/>
                <a:gd name="connsiteY21" fmla="*/ 192695 h 229868"/>
                <a:gd name="connsiteX22" fmla="*/ 110205 w 110297"/>
                <a:gd name="connsiteY22" fmla="*/ 8621 h 229868"/>
                <a:gd name="connsiteX23" fmla="*/ 109981 w 110297"/>
                <a:gd name="connsiteY23" fmla="*/ 3695 h 229868"/>
                <a:gd name="connsiteX24" fmla="*/ 73918 w 110297"/>
                <a:gd name="connsiteY24" fmla="*/ 154179 h 229868"/>
                <a:gd name="connsiteX25" fmla="*/ 59582 w 110297"/>
                <a:gd name="connsiteY25" fmla="*/ 158657 h 229868"/>
                <a:gd name="connsiteX26" fmla="*/ 42783 w 110297"/>
                <a:gd name="connsiteY26" fmla="*/ 149476 h 229868"/>
                <a:gd name="connsiteX27" fmla="*/ 52190 w 110297"/>
                <a:gd name="connsiteY27" fmla="*/ 132009 h 229868"/>
                <a:gd name="connsiteX28" fmla="*/ 54879 w 110297"/>
                <a:gd name="connsiteY28" fmla="*/ 130890 h 229868"/>
                <a:gd name="connsiteX29" fmla="*/ 56670 w 110297"/>
                <a:gd name="connsiteY29" fmla="*/ 121932 h 229868"/>
                <a:gd name="connsiteX30" fmla="*/ 72126 w 110297"/>
                <a:gd name="connsiteY30" fmla="*/ 113871 h 229868"/>
                <a:gd name="connsiteX31" fmla="*/ 83102 w 110297"/>
                <a:gd name="connsiteY31" fmla="*/ 126859 h 229868"/>
                <a:gd name="connsiteX32" fmla="*/ 83102 w 110297"/>
                <a:gd name="connsiteY32" fmla="*/ 141639 h 229868"/>
                <a:gd name="connsiteX33" fmla="*/ 73918 w 110297"/>
                <a:gd name="connsiteY33" fmla="*/ 154179 h 22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0297" h="229868">
                  <a:moveTo>
                    <a:pt x="109981" y="3695"/>
                  </a:moveTo>
                  <a:cubicBezTo>
                    <a:pt x="100349" y="18698"/>
                    <a:pt x="91166" y="32582"/>
                    <a:pt x="82206" y="46466"/>
                  </a:cubicBezTo>
                  <a:cubicBezTo>
                    <a:pt x="81758" y="47138"/>
                    <a:pt x="81534" y="48481"/>
                    <a:pt x="81758" y="49377"/>
                  </a:cubicBezTo>
                  <a:cubicBezTo>
                    <a:pt x="81982" y="56767"/>
                    <a:pt x="82878" y="63933"/>
                    <a:pt x="82654" y="71323"/>
                  </a:cubicBezTo>
                  <a:cubicBezTo>
                    <a:pt x="82430" y="78489"/>
                    <a:pt x="75934" y="83863"/>
                    <a:pt x="68766" y="83639"/>
                  </a:cubicBezTo>
                  <a:cubicBezTo>
                    <a:pt x="61822" y="83415"/>
                    <a:pt x="55550" y="78041"/>
                    <a:pt x="55550" y="71099"/>
                  </a:cubicBezTo>
                  <a:cubicBezTo>
                    <a:pt x="55550" y="63933"/>
                    <a:pt x="56222" y="56543"/>
                    <a:pt x="56446" y="49153"/>
                  </a:cubicBezTo>
                  <a:cubicBezTo>
                    <a:pt x="56446" y="48034"/>
                    <a:pt x="55999" y="46914"/>
                    <a:pt x="55550" y="45794"/>
                  </a:cubicBezTo>
                  <a:cubicBezTo>
                    <a:pt x="46143" y="31239"/>
                    <a:pt x="36511" y="16683"/>
                    <a:pt x="27103" y="1903"/>
                  </a:cubicBezTo>
                  <a:cubicBezTo>
                    <a:pt x="25759" y="-336"/>
                    <a:pt x="24415" y="-336"/>
                    <a:pt x="22175" y="560"/>
                  </a:cubicBezTo>
                  <a:cubicBezTo>
                    <a:pt x="16351" y="3023"/>
                    <a:pt x="10304" y="5486"/>
                    <a:pt x="4256" y="7725"/>
                  </a:cubicBezTo>
                  <a:cubicBezTo>
                    <a:pt x="896" y="8845"/>
                    <a:pt x="0" y="10637"/>
                    <a:pt x="0" y="13996"/>
                  </a:cubicBezTo>
                  <a:cubicBezTo>
                    <a:pt x="224" y="56767"/>
                    <a:pt x="0" y="99539"/>
                    <a:pt x="0" y="142534"/>
                  </a:cubicBezTo>
                  <a:cubicBezTo>
                    <a:pt x="0" y="144102"/>
                    <a:pt x="0" y="145445"/>
                    <a:pt x="0" y="147013"/>
                  </a:cubicBezTo>
                  <a:cubicBezTo>
                    <a:pt x="896" y="147013"/>
                    <a:pt x="1344" y="147013"/>
                    <a:pt x="1792" y="147013"/>
                  </a:cubicBezTo>
                  <a:cubicBezTo>
                    <a:pt x="10080" y="146789"/>
                    <a:pt x="16351" y="151268"/>
                    <a:pt x="17471" y="158209"/>
                  </a:cubicBezTo>
                  <a:cubicBezTo>
                    <a:pt x="18815" y="165823"/>
                    <a:pt x="14784" y="171870"/>
                    <a:pt x="6720" y="174557"/>
                  </a:cubicBezTo>
                  <a:cubicBezTo>
                    <a:pt x="4480" y="175229"/>
                    <a:pt x="2464" y="175900"/>
                    <a:pt x="224" y="176572"/>
                  </a:cubicBezTo>
                  <a:cubicBezTo>
                    <a:pt x="224" y="194263"/>
                    <a:pt x="224" y="211954"/>
                    <a:pt x="224" y="229869"/>
                  </a:cubicBezTo>
                  <a:cubicBezTo>
                    <a:pt x="2016" y="229421"/>
                    <a:pt x="3360" y="229197"/>
                    <a:pt x="4704" y="228749"/>
                  </a:cubicBezTo>
                  <a:cubicBezTo>
                    <a:pt x="38527" y="218672"/>
                    <a:pt x="72126" y="208371"/>
                    <a:pt x="105949" y="198518"/>
                  </a:cubicBezTo>
                  <a:cubicBezTo>
                    <a:pt x="109533" y="197398"/>
                    <a:pt x="110205" y="196054"/>
                    <a:pt x="110205" y="192695"/>
                  </a:cubicBezTo>
                  <a:cubicBezTo>
                    <a:pt x="109981" y="131337"/>
                    <a:pt x="110205" y="69979"/>
                    <a:pt x="110205" y="8621"/>
                  </a:cubicBezTo>
                  <a:cubicBezTo>
                    <a:pt x="110429" y="7278"/>
                    <a:pt x="110205" y="6158"/>
                    <a:pt x="109981" y="3695"/>
                  </a:cubicBezTo>
                  <a:close/>
                  <a:moveTo>
                    <a:pt x="73918" y="154179"/>
                  </a:moveTo>
                  <a:cubicBezTo>
                    <a:pt x="69214" y="155970"/>
                    <a:pt x="64510" y="157538"/>
                    <a:pt x="59582" y="158657"/>
                  </a:cubicBezTo>
                  <a:cubicBezTo>
                    <a:pt x="51967" y="160449"/>
                    <a:pt x="44799" y="156194"/>
                    <a:pt x="42783" y="149476"/>
                  </a:cubicBezTo>
                  <a:cubicBezTo>
                    <a:pt x="40543" y="142086"/>
                    <a:pt x="44351" y="134920"/>
                    <a:pt x="52190" y="132009"/>
                  </a:cubicBezTo>
                  <a:cubicBezTo>
                    <a:pt x="53086" y="131561"/>
                    <a:pt x="54206" y="131337"/>
                    <a:pt x="54879" y="130890"/>
                  </a:cubicBezTo>
                  <a:cubicBezTo>
                    <a:pt x="55550" y="127531"/>
                    <a:pt x="55550" y="124619"/>
                    <a:pt x="56670" y="121932"/>
                  </a:cubicBezTo>
                  <a:cubicBezTo>
                    <a:pt x="59134" y="115886"/>
                    <a:pt x="65854" y="112527"/>
                    <a:pt x="72126" y="113871"/>
                  </a:cubicBezTo>
                  <a:cubicBezTo>
                    <a:pt x="78174" y="115214"/>
                    <a:pt x="82878" y="120589"/>
                    <a:pt x="83102" y="126859"/>
                  </a:cubicBezTo>
                  <a:cubicBezTo>
                    <a:pt x="83326" y="131785"/>
                    <a:pt x="83326" y="136712"/>
                    <a:pt x="83102" y="141639"/>
                  </a:cubicBezTo>
                  <a:cubicBezTo>
                    <a:pt x="82654" y="147909"/>
                    <a:pt x="79518" y="152163"/>
                    <a:pt x="73918" y="154179"/>
                  </a:cubicBezTo>
                  <a:close/>
                </a:path>
              </a:pathLst>
            </a:custGeom>
            <a:grpFill/>
            <a:ln w="2240" cap="flat">
              <a:noFill/>
              <a:prstDash val="solid"/>
              <a:miter/>
            </a:ln>
          </p:spPr>
          <p:txBody>
            <a:bodyPr rtlCol="0" anchor="ctr"/>
            <a:lstStyle/>
            <a:p>
              <a:endParaRPr lang="ru-RU"/>
            </a:p>
          </p:txBody>
        </p:sp>
        <p:sp>
          <p:nvSpPr>
            <p:cNvPr id="763" name="Полилиния 762">
              <a:extLst>
                <a:ext uri="{FF2B5EF4-FFF2-40B4-BE49-F238E27FC236}">
                  <a16:creationId xmlns:a16="http://schemas.microsoft.com/office/drawing/2014/main" id="{10876C59-01AD-2B35-FCDF-86F873180FE7}"/>
                </a:ext>
              </a:extLst>
            </p:cNvPr>
            <p:cNvSpPr/>
            <p:nvPr/>
          </p:nvSpPr>
          <p:spPr>
            <a:xfrm>
              <a:off x="3951480" y="2811836"/>
              <a:ext cx="111101" cy="252598"/>
            </a:xfrm>
            <a:custGeom>
              <a:avLst/>
              <a:gdLst>
                <a:gd name="connsiteX0" fmla="*/ 0 w 111101"/>
                <a:gd name="connsiteY0" fmla="*/ 252598 h 252598"/>
                <a:gd name="connsiteX1" fmla="*/ 110877 w 111101"/>
                <a:gd name="connsiteY1" fmla="*/ 219680 h 252598"/>
                <a:gd name="connsiteX2" fmla="*/ 110877 w 111101"/>
                <a:gd name="connsiteY2" fmla="*/ 166607 h 252598"/>
                <a:gd name="connsiteX3" fmla="*/ 109085 w 111101"/>
                <a:gd name="connsiteY3" fmla="*/ 166607 h 252598"/>
                <a:gd name="connsiteX4" fmla="*/ 92958 w 111101"/>
                <a:gd name="connsiteY4" fmla="*/ 155635 h 252598"/>
                <a:gd name="connsiteX5" fmla="*/ 104605 w 111101"/>
                <a:gd name="connsiteY5" fmla="*/ 139063 h 252598"/>
                <a:gd name="connsiteX6" fmla="*/ 111101 w 111101"/>
                <a:gd name="connsiteY6" fmla="*/ 137048 h 252598"/>
                <a:gd name="connsiteX7" fmla="*/ 111101 w 111101"/>
                <a:gd name="connsiteY7" fmla="*/ 0 h 252598"/>
                <a:gd name="connsiteX8" fmla="*/ 224 w 111101"/>
                <a:gd name="connsiteY8" fmla="*/ 33142 h 252598"/>
                <a:gd name="connsiteX9" fmla="*/ 0 w 111101"/>
                <a:gd name="connsiteY9" fmla="*/ 252598 h 252598"/>
                <a:gd name="connsiteX10" fmla="*/ 36063 w 111101"/>
                <a:gd name="connsiteY10" fmla="*/ 159217 h 252598"/>
                <a:gd name="connsiteX11" fmla="*/ 52863 w 111101"/>
                <a:gd name="connsiteY11" fmla="*/ 154515 h 252598"/>
                <a:gd name="connsiteX12" fmla="*/ 68766 w 111101"/>
                <a:gd name="connsiteY12" fmla="*/ 164368 h 252598"/>
                <a:gd name="connsiteX13" fmla="*/ 59135 w 111101"/>
                <a:gd name="connsiteY13" fmla="*/ 181163 h 252598"/>
                <a:gd name="connsiteX14" fmla="*/ 43455 w 111101"/>
                <a:gd name="connsiteY14" fmla="*/ 185642 h 252598"/>
                <a:gd name="connsiteX15" fmla="*/ 27551 w 111101"/>
                <a:gd name="connsiteY15" fmla="*/ 174669 h 252598"/>
                <a:gd name="connsiteX16" fmla="*/ 36063 w 111101"/>
                <a:gd name="connsiteY16" fmla="*/ 159217 h 25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101" h="252598">
                  <a:moveTo>
                    <a:pt x="0" y="252598"/>
                  </a:moveTo>
                  <a:cubicBezTo>
                    <a:pt x="37183" y="241626"/>
                    <a:pt x="74142" y="230653"/>
                    <a:pt x="110877" y="219680"/>
                  </a:cubicBezTo>
                  <a:cubicBezTo>
                    <a:pt x="110877" y="201765"/>
                    <a:pt x="110877" y="184298"/>
                    <a:pt x="110877" y="166607"/>
                  </a:cubicBezTo>
                  <a:cubicBezTo>
                    <a:pt x="110205" y="166607"/>
                    <a:pt x="109533" y="166607"/>
                    <a:pt x="109085" y="166607"/>
                  </a:cubicBezTo>
                  <a:cubicBezTo>
                    <a:pt x="99677" y="167727"/>
                    <a:pt x="94078" y="161457"/>
                    <a:pt x="92958" y="155635"/>
                  </a:cubicBezTo>
                  <a:cubicBezTo>
                    <a:pt x="91390" y="148021"/>
                    <a:pt x="96094" y="141750"/>
                    <a:pt x="104605" y="139063"/>
                  </a:cubicBezTo>
                  <a:cubicBezTo>
                    <a:pt x="106845" y="138391"/>
                    <a:pt x="108861" y="137720"/>
                    <a:pt x="111101" y="137048"/>
                  </a:cubicBezTo>
                  <a:cubicBezTo>
                    <a:pt x="111101" y="91365"/>
                    <a:pt x="111101" y="45907"/>
                    <a:pt x="111101" y="0"/>
                  </a:cubicBezTo>
                  <a:cubicBezTo>
                    <a:pt x="73918" y="10973"/>
                    <a:pt x="36959" y="21945"/>
                    <a:pt x="224" y="33142"/>
                  </a:cubicBezTo>
                  <a:cubicBezTo>
                    <a:pt x="0" y="106145"/>
                    <a:pt x="0" y="178924"/>
                    <a:pt x="0" y="252598"/>
                  </a:cubicBezTo>
                  <a:close/>
                  <a:moveTo>
                    <a:pt x="36063" y="159217"/>
                  </a:moveTo>
                  <a:cubicBezTo>
                    <a:pt x="41439" y="157202"/>
                    <a:pt x="47039" y="155635"/>
                    <a:pt x="52863" y="154515"/>
                  </a:cubicBezTo>
                  <a:cubicBezTo>
                    <a:pt x="60254" y="153171"/>
                    <a:pt x="66974" y="157426"/>
                    <a:pt x="68766" y="164368"/>
                  </a:cubicBezTo>
                  <a:cubicBezTo>
                    <a:pt x="70558" y="171758"/>
                    <a:pt x="66750" y="178700"/>
                    <a:pt x="59135" y="181163"/>
                  </a:cubicBezTo>
                  <a:cubicBezTo>
                    <a:pt x="53311" y="182955"/>
                    <a:pt x="47487" y="184522"/>
                    <a:pt x="43455" y="185642"/>
                  </a:cubicBezTo>
                  <a:cubicBezTo>
                    <a:pt x="34719" y="185642"/>
                    <a:pt x="28671" y="180939"/>
                    <a:pt x="27551" y="174669"/>
                  </a:cubicBezTo>
                  <a:cubicBezTo>
                    <a:pt x="26431" y="168175"/>
                    <a:pt x="29791" y="161681"/>
                    <a:pt x="36063" y="159217"/>
                  </a:cubicBezTo>
                  <a:close/>
                </a:path>
              </a:pathLst>
            </a:custGeom>
            <a:grpFill/>
            <a:ln w="2240" cap="flat">
              <a:noFill/>
              <a:prstDash val="solid"/>
              <a:miter/>
            </a:ln>
          </p:spPr>
          <p:txBody>
            <a:bodyPr rtlCol="0" anchor="ctr"/>
            <a:lstStyle/>
            <a:p>
              <a:endParaRPr lang="ru-RU"/>
            </a:p>
          </p:txBody>
        </p:sp>
        <p:sp>
          <p:nvSpPr>
            <p:cNvPr id="764" name="Полилиния 763">
              <a:extLst>
                <a:ext uri="{FF2B5EF4-FFF2-40B4-BE49-F238E27FC236}">
                  <a16:creationId xmlns:a16="http://schemas.microsoft.com/office/drawing/2014/main" id="{ADC4D7D5-313F-7ED6-DB77-DF2F0FA827DB}"/>
                </a:ext>
              </a:extLst>
            </p:cNvPr>
            <p:cNvSpPr/>
            <p:nvPr/>
          </p:nvSpPr>
          <p:spPr>
            <a:xfrm>
              <a:off x="4228881" y="2668286"/>
              <a:ext cx="137247" cy="195277"/>
            </a:xfrm>
            <a:custGeom>
              <a:avLst/>
              <a:gdLst>
                <a:gd name="connsiteX0" fmla="*/ 32383 w 137247"/>
                <a:gd name="connsiteY0" fmla="*/ 10532 h 195277"/>
                <a:gd name="connsiteX1" fmla="*/ 11551 w 137247"/>
                <a:gd name="connsiteY1" fmla="*/ 107720 h 195277"/>
                <a:gd name="connsiteX2" fmla="*/ 66430 w 137247"/>
                <a:gd name="connsiteY2" fmla="*/ 192367 h 195277"/>
                <a:gd name="connsiteX3" fmla="*/ 68446 w 137247"/>
                <a:gd name="connsiteY3" fmla="*/ 195278 h 195277"/>
                <a:gd name="connsiteX4" fmla="*/ 70014 w 137247"/>
                <a:gd name="connsiteY4" fmla="*/ 193486 h 195277"/>
                <a:gd name="connsiteX5" fmla="*/ 126461 w 137247"/>
                <a:gd name="connsiteY5" fmla="*/ 106600 h 195277"/>
                <a:gd name="connsiteX6" fmla="*/ 136764 w 137247"/>
                <a:gd name="connsiteY6" fmla="*/ 61141 h 195277"/>
                <a:gd name="connsiteX7" fmla="*/ 32383 w 137247"/>
                <a:gd name="connsiteY7" fmla="*/ 10532 h 195277"/>
                <a:gd name="connsiteX8" fmla="*/ 68670 w 137247"/>
                <a:gd name="connsiteY8" fmla="*/ 110855 h 195277"/>
                <a:gd name="connsiteX9" fmla="*/ 27231 w 137247"/>
                <a:gd name="connsiteY9" fmla="*/ 69651 h 195277"/>
                <a:gd name="connsiteX10" fmla="*/ 68446 w 137247"/>
                <a:gd name="connsiteY10" fmla="*/ 27551 h 195277"/>
                <a:gd name="connsiteX11" fmla="*/ 109885 w 137247"/>
                <a:gd name="connsiteY11" fmla="*/ 69651 h 195277"/>
                <a:gd name="connsiteX12" fmla="*/ 68670 w 137247"/>
                <a:gd name="connsiteY12" fmla="*/ 110855 h 19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247" h="195277">
                  <a:moveTo>
                    <a:pt x="32383" y="10532"/>
                  </a:moveTo>
                  <a:cubicBezTo>
                    <a:pt x="-544" y="31358"/>
                    <a:pt x="-9952" y="74353"/>
                    <a:pt x="11551" y="107720"/>
                  </a:cubicBezTo>
                  <a:cubicBezTo>
                    <a:pt x="29695" y="135935"/>
                    <a:pt x="48287" y="164151"/>
                    <a:pt x="66430" y="192367"/>
                  </a:cubicBezTo>
                  <a:cubicBezTo>
                    <a:pt x="66878" y="193263"/>
                    <a:pt x="67550" y="194158"/>
                    <a:pt x="68446" y="195278"/>
                  </a:cubicBezTo>
                  <a:cubicBezTo>
                    <a:pt x="69118" y="194382"/>
                    <a:pt x="69790" y="193934"/>
                    <a:pt x="70014" y="193486"/>
                  </a:cubicBezTo>
                  <a:cubicBezTo>
                    <a:pt x="88829" y="164599"/>
                    <a:pt x="107869" y="135711"/>
                    <a:pt x="126461" y="106600"/>
                  </a:cubicBezTo>
                  <a:cubicBezTo>
                    <a:pt x="135420" y="92716"/>
                    <a:pt x="138556" y="77488"/>
                    <a:pt x="136764" y="61141"/>
                  </a:cubicBezTo>
                  <a:cubicBezTo>
                    <a:pt x="131388" y="10980"/>
                    <a:pt x="74942" y="-16340"/>
                    <a:pt x="32383" y="10532"/>
                  </a:cubicBezTo>
                  <a:close/>
                  <a:moveTo>
                    <a:pt x="68670" y="110855"/>
                  </a:moveTo>
                  <a:cubicBezTo>
                    <a:pt x="45599" y="110855"/>
                    <a:pt x="27231" y="92492"/>
                    <a:pt x="27231" y="69651"/>
                  </a:cubicBezTo>
                  <a:cubicBezTo>
                    <a:pt x="27231" y="46585"/>
                    <a:pt x="46047" y="27551"/>
                    <a:pt x="68446" y="27551"/>
                  </a:cubicBezTo>
                  <a:cubicBezTo>
                    <a:pt x="91069" y="27551"/>
                    <a:pt x="109661" y="46585"/>
                    <a:pt x="109885" y="69651"/>
                  </a:cubicBezTo>
                  <a:cubicBezTo>
                    <a:pt x="110109" y="92492"/>
                    <a:pt x="91741" y="110855"/>
                    <a:pt x="68670" y="110855"/>
                  </a:cubicBezTo>
                  <a:close/>
                </a:path>
              </a:pathLst>
            </a:custGeom>
            <a:grpFill/>
            <a:ln w="2240" cap="flat">
              <a:noFill/>
              <a:prstDash val="solid"/>
              <a:miter/>
            </a:ln>
          </p:spPr>
          <p:txBody>
            <a:bodyPr rtlCol="0" anchor="ctr"/>
            <a:lstStyle/>
            <a:p>
              <a:endParaRPr lang="ru-RU"/>
            </a:p>
          </p:txBody>
        </p:sp>
      </p:grpSp>
      <p:sp>
        <p:nvSpPr>
          <p:cNvPr id="765" name="Полилиния 764">
            <a:extLst>
              <a:ext uri="{FF2B5EF4-FFF2-40B4-BE49-F238E27FC236}">
                <a16:creationId xmlns:a16="http://schemas.microsoft.com/office/drawing/2014/main" id="{20037C95-6BBC-A220-5A89-E7DDF10A6476}"/>
              </a:ext>
            </a:extLst>
          </p:cNvPr>
          <p:cNvSpPr/>
          <p:nvPr/>
        </p:nvSpPr>
        <p:spPr>
          <a:xfrm>
            <a:off x="6398806" y="5257190"/>
            <a:ext cx="373094" cy="262265"/>
          </a:xfrm>
          <a:custGeom>
            <a:avLst/>
            <a:gdLst>
              <a:gd name="connsiteX0" fmla="*/ 492787 w 493011"/>
              <a:gd name="connsiteY0" fmla="*/ 281262 h 346560"/>
              <a:gd name="connsiteX1" fmla="*/ 487859 w 493011"/>
              <a:gd name="connsiteY1" fmla="*/ 294250 h 346560"/>
              <a:gd name="connsiteX2" fmla="*/ 450004 w 493011"/>
              <a:gd name="connsiteY2" fmla="*/ 317763 h 346560"/>
              <a:gd name="connsiteX3" fmla="*/ 447988 w 493011"/>
              <a:gd name="connsiteY3" fmla="*/ 317763 h 346560"/>
              <a:gd name="connsiteX4" fmla="*/ 426933 w 493011"/>
              <a:gd name="connsiteY4" fmla="*/ 328512 h 346560"/>
              <a:gd name="connsiteX5" fmla="*/ 352567 w 493011"/>
              <a:gd name="connsiteY5" fmla="*/ 321570 h 346560"/>
              <a:gd name="connsiteX6" fmla="*/ 346071 w 493011"/>
              <a:gd name="connsiteY6" fmla="*/ 317539 h 346560"/>
              <a:gd name="connsiteX7" fmla="*/ 146492 w 493011"/>
              <a:gd name="connsiteY7" fmla="*/ 317539 h 346560"/>
              <a:gd name="connsiteX8" fmla="*/ 140444 w 493011"/>
              <a:gd name="connsiteY8" fmla="*/ 321346 h 346560"/>
              <a:gd name="connsiteX9" fmla="*/ 101021 w 493011"/>
              <a:gd name="connsiteY9" fmla="*/ 346427 h 346560"/>
              <a:gd name="connsiteX10" fmla="*/ 61598 w 493011"/>
              <a:gd name="connsiteY10" fmla="*/ 321346 h 346560"/>
              <a:gd name="connsiteX11" fmla="*/ 55999 w 493011"/>
              <a:gd name="connsiteY11" fmla="*/ 317539 h 346560"/>
              <a:gd name="connsiteX12" fmla="*/ 34943 w 493011"/>
              <a:gd name="connsiteY12" fmla="*/ 316644 h 346560"/>
              <a:gd name="connsiteX13" fmla="*/ 0 w 493011"/>
              <a:gd name="connsiteY13" fmla="*/ 273872 h 346560"/>
              <a:gd name="connsiteX14" fmla="*/ 0 w 493011"/>
              <a:gd name="connsiteY14" fmla="*/ 43443 h 346560"/>
              <a:gd name="connsiteX15" fmla="*/ 43679 w 493011"/>
              <a:gd name="connsiteY15" fmla="*/ 0 h 346560"/>
              <a:gd name="connsiteX16" fmla="*/ 403189 w 493011"/>
              <a:gd name="connsiteY16" fmla="*/ 0 h 346560"/>
              <a:gd name="connsiteX17" fmla="*/ 441493 w 493011"/>
              <a:gd name="connsiteY17" fmla="*/ 23513 h 346560"/>
              <a:gd name="connsiteX18" fmla="*/ 492339 w 493011"/>
              <a:gd name="connsiteY18" fmla="*/ 125180 h 346560"/>
              <a:gd name="connsiteX19" fmla="*/ 493011 w 493011"/>
              <a:gd name="connsiteY19" fmla="*/ 125851 h 346560"/>
              <a:gd name="connsiteX20" fmla="*/ 492787 w 493011"/>
              <a:gd name="connsiteY20" fmla="*/ 281262 h 346560"/>
              <a:gd name="connsiteX21" fmla="*/ 172923 w 493011"/>
              <a:gd name="connsiteY21" fmla="*/ 288876 h 346560"/>
              <a:gd name="connsiteX22" fmla="*/ 172923 w 493011"/>
              <a:gd name="connsiteY22" fmla="*/ 173773 h 346560"/>
              <a:gd name="connsiteX23" fmla="*/ 28895 w 493011"/>
              <a:gd name="connsiteY23" fmla="*/ 173773 h 346560"/>
              <a:gd name="connsiteX24" fmla="*/ 28895 w 493011"/>
              <a:gd name="connsiteY24" fmla="*/ 274320 h 346560"/>
              <a:gd name="connsiteX25" fmla="*/ 43679 w 493011"/>
              <a:gd name="connsiteY25" fmla="*/ 288876 h 346560"/>
              <a:gd name="connsiteX26" fmla="*/ 55774 w 493011"/>
              <a:gd name="connsiteY26" fmla="*/ 289100 h 346560"/>
              <a:gd name="connsiteX27" fmla="*/ 61822 w 493011"/>
              <a:gd name="connsiteY27" fmla="*/ 285293 h 346560"/>
              <a:gd name="connsiteX28" fmla="*/ 110205 w 493011"/>
              <a:gd name="connsiteY28" fmla="*/ 261108 h 346560"/>
              <a:gd name="connsiteX29" fmla="*/ 140668 w 493011"/>
              <a:gd name="connsiteY29" fmla="*/ 285293 h 346560"/>
              <a:gd name="connsiteX30" fmla="*/ 144700 w 493011"/>
              <a:gd name="connsiteY30" fmla="*/ 288652 h 346560"/>
              <a:gd name="connsiteX31" fmla="*/ 172923 w 493011"/>
              <a:gd name="connsiteY31" fmla="*/ 288876 h 346560"/>
              <a:gd name="connsiteX32" fmla="*/ 319640 w 493011"/>
              <a:gd name="connsiteY32" fmla="*/ 288876 h 346560"/>
              <a:gd name="connsiteX33" fmla="*/ 346071 w 493011"/>
              <a:gd name="connsiteY33" fmla="*/ 288876 h 346560"/>
              <a:gd name="connsiteX34" fmla="*/ 352567 w 493011"/>
              <a:gd name="connsiteY34" fmla="*/ 284845 h 346560"/>
              <a:gd name="connsiteX35" fmla="*/ 387286 w 493011"/>
              <a:gd name="connsiteY35" fmla="*/ 259988 h 346560"/>
              <a:gd name="connsiteX36" fmla="*/ 427381 w 493011"/>
              <a:gd name="connsiteY36" fmla="*/ 279246 h 346560"/>
              <a:gd name="connsiteX37" fmla="*/ 446196 w 493011"/>
              <a:gd name="connsiteY37" fmla="*/ 288652 h 346560"/>
              <a:gd name="connsiteX38" fmla="*/ 450004 w 493011"/>
              <a:gd name="connsiteY38" fmla="*/ 288652 h 346560"/>
              <a:gd name="connsiteX39" fmla="*/ 463668 w 493011"/>
              <a:gd name="connsiteY39" fmla="*/ 275440 h 346560"/>
              <a:gd name="connsiteX40" fmla="*/ 463668 w 493011"/>
              <a:gd name="connsiteY40" fmla="*/ 259764 h 346560"/>
              <a:gd name="connsiteX41" fmla="*/ 450004 w 493011"/>
              <a:gd name="connsiteY41" fmla="*/ 259764 h 346560"/>
              <a:gd name="connsiteX42" fmla="*/ 434997 w 493011"/>
              <a:gd name="connsiteY42" fmla="*/ 245208 h 346560"/>
              <a:gd name="connsiteX43" fmla="*/ 450004 w 493011"/>
              <a:gd name="connsiteY43" fmla="*/ 230877 h 346560"/>
              <a:gd name="connsiteX44" fmla="*/ 463668 w 493011"/>
              <a:gd name="connsiteY44" fmla="*/ 230877 h 346560"/>
              <a:gd name="connsiteX45" fmla="*/ 463668 w 493011"/>
              <a:gd name="connsiteY45" fmla="*/ 173325 h 346560"/>
              <a:gd name="connsiteX46" fmla="*/ 319864 w 493011"/>
              <a:gd name="connsiteY46" fmla="*/ 173325 h 346560"/>
              <a:gd name="connsiteX47" fmla="*/ 319640 w 493011"/>
              <a:gd name="connsiteY47" fmla="*/ 288876 h 346560"/>
              <a:gd name="connsiteX48" fmla="*/ 28895 w 493011"/>
              <a:gd name="connsiteY48" fmla="*/ 57775 h 346560"/>
              <a:gd name="connsiteX49" fmla="*/ 425813 w 493011"/>
              <a:gd name="connsiteY49" fmla="*/ 57775 h 346560"/>
              <a:gd name="connsiteX50" fmla="*/ 417525 w 493011"/>
              <a:gd name="connsiteY50" fmla="*/ 40756 h 346560"/>
              <a:gd name="connsiteX51" fmla="*/ 398709 w 493011"/>
              <a:gd name="connsiteY51" fmla="*/ 29112 h 346560"/>
              <a:gd name="connsiteX52" fmla="*/ 47487 w 493011"/>
              <a:gd name="connsiteY52" fmla="*/ 29112 h 346560"/>
              <a:gd name="connsiteX53" fmla="*/ 43231 w 493011"/>
              <a:gd name="connsiteY53" fmla="*/ 29112 h 346560"/>
              <a:gd name="connsiteX54" fmla="*/ 29119 w 493011"/>
              <a:gd name="connsiteY54" fmla="*/ 43443 h 346560"/>
              <a:gd name="connsiteX55" fmla="*/ 28895 w 493011"/>
              <a:gd name="connsiteY55" fmla="*/ 57775 h 346560"/>
              <a:gd name="connsiteX56" fmla="*/ 290520 w 493011"/>
              <a:gd name="connsiteY56" fmla="*/ 173773 h 346560"/>
              <a:gd name="connsiteX57" fmla="*/ 202491 w 493011"/>
              <a:gd name="connsiteY57" fmla="*/ 173773 h 346560"/>
              <a:gd name="connsiteX58" fmla="*/ 202491 w 493011"/>
              <a:gd name="connsiteY58" fmla="*/ 288652 h 346560"/>
              <a:gd name="connsiteX59" fmla="*/ 290520 w 493011"/>
              <a:gd name="connsiteY59" fmla="*/ 288652 h 346560"/>
              <a:gd name="connsiteX60" fmla="*/ 290520 w 493011"/>
              <a:gd name="connsiteY60" fmla="*/ 173773 h 346560"/>
              <a:gd name="connsiteX61" fmla="*/ 290520 w 493011"/>
              <a:gd name="connsiteY61" fmla="*/ 87111 h 346560"/>
              <a:gd name="connsiteX62" fmla="*/ 202491 w 493011"/>
              <a:gd name="connsiteY62" fmla="*/ 87111 h 346560"/>
              <a:gd name="connsiteX63" fmla="*/ 202491 w 493011"/>
              <a:gd name="connsiteY63" fmla="*/ 144214 h 346560"/>
              <a:gd name="connsiteX64" fmla="*/ 290520 w 493011"/>
              <a:gd name="connsiteY64" fmla="*/ 144214 h 346560"/>
              <a:gd name="connsiteX65" fmla="*/ 290520 w 493011"/>
              <a:gd name="connsiteY65" fmla="*/ 87111 h 346560"/>
              <a:gd name="connsiteX66" fmla="*/ 29119 w 493011"/>
              <a:gd name="connsiteY66" fmla="*/ 144214 h 346560"/>
              <a:gd name="connsiteX67" fmla="*/ 86238 w 493011"/>
              <a:gd name="connsiteY67" fmla="*/ 144214 h 346560"/>
              <a:gd name="connsiteX68" fmla="*/ 86238 w 493011"/>
              <a:gd name="connsiteY68" fmla="*/ 87111 h 346560"/>
              <a:gd name="connsiteX69" fmla="*/ 29119 w 493011"/>
              <a:gd name="connsiteY69" fmla="*/ 87111 h 346560"/>
              <a:gd name="connsiteX70" fmla="*/ 29119 w 493011"/>
              <a:gd name="connsiteY70" fmla="*/ 144214 h 346560"/>
              <a:gd name="connsiteX71" fmla="*/ 115805 w 493011"/>
              <a:gd name="connsiteY71" fmla="*/ 87111 h 346560"/>
              <a:gd name="connsiteX72" fmla="*/ 115805 w 493011"/>
              <a:gd name="connsiteY72" fmla="*/ 144214 h 346560"/>
              <a:gd name="connsiteX73" fmla="*/ 172923 w 493011"/>
              <a:gd name="connsiteY73" fmla="*/ 144214 h 346560"/>
              <a:gd name="connsiteX74" fmla="*/ 172923 w 493011"/>
              <a:gd name="connsiteY74" fmla="*/ 87111 h 346560"/>
              <a:gd name="connsiteX75" fmla="*/ 115805 w 493011"/>
              <a:gd name="connsiteY75" fmla="*/ 87111 h 346560"/>
              <a:gd name="connsiteX76" fmla="*/ 319864 w 493011"/>
              <a:gd name="connsiteY76" fmla="*/ 87111 h 346560"/>
              <a:gd name="connsiteX77" fmla="*/ 319864 w 493011"/>
              <a:gd name="connsiteY77" fmla="*/ 144214 h 346560"/>
              <a:gd name="connsiteX78" fmla="*/ 376982 w 493011"/>
              <a:gd name="connsiteY78" fmla="*/ 144214 h 346560"/>
              <a:gd name="connsiteX79" fmla="*/ 376982 w 493011"/>
              <a:gd name="connsiteY79" fmla="*/ 87111 h 346560"/>
              <a:gd name="connsiteX80" fmla="*/ 319864 w 493011"/>
              <a:gd name="connsiteY80" fmla="*/ 87111 h 346560"/>
              <a:gd name="connsiteX81" fmla="*/ 464340 w 493011"/>
              <a:gd name="connsiteY81" fmla="*/ 144438 h 346560"/>
              <a:gd name="connsiteX82" fmla="*/ 462996 w 493011"/>
              <a:gd name="connsiteY82" fmla="*/ 132345 h 346560"/>
              <a:gd name="connsiteX83" fmla="*/ 441716 w 493011"/>
              <a:gd name="connsiteY83" fmla="*/ 89350 h 346560"/>
              <a:gd name="connsiteX84" fmla="*/ 438804 w 493011"/>
              <a:gd name="connsiteY84" fmla="*/ 86887 h 346560"/>
              <a:gd name="connsiteX85" fmla="*/ 406549 w 493011"/>
              <a:gd name="connsiteY85" fmla="*/ 86663 h 346560"/>
              <a:gd name="connsiteX86" fmla="*/ 406549 w 493011"/>
              <a:gd name="connsiteY86" fmla="*/ 144214 h 346560"/>
              <a:gd name="connsiteX87" fmla="*/ 464340 w 493011"/>
              <a:gd name="connsiteY87" fmla="*/ 144438 h 346560"/>
              <a:gd name="connsiteX88" fmla="*/ 101021 w 493011"/>
              <a:gd name="connsiteY88" fmla="*/ 288876 h 346560"/>
              <a:gd name="connsiteX89" fmla="*/ 86462 w 493011"/>
              <a:gd name="connsiteY89" fmla="*/ 303208 h 346560"/>
              <a:gd name="connsiteX90" fmla="*/ 100573 w 493011"/>
              <a:gd name="connsiteY90" fmla="*/ 317539 h 346560"/>
              <a:gd name="connsiteX91" fmla="*/ 115357 w 493011"/>
              <a:gd name="connsiteY91" fmla="*/ 303431 h 346560"/>
              <a:gd name="connsiteX92" fmla="*/ 101021 w 493011"/>
              <a:gd name="connsiteY92" fmla="*/ 288876 h 346560"/>
              <a:gd name="connsiteX93" fmla="*/ 391766 w 493011"/>
              <a:gd name="connsiteY93" fmla="*/ 288876 h 346560"/>
              <a:gd name="connsiteX94" fmla="*/ 377206 w 493011"/>
              <a:gd name="connsiteY94" fmla="*/ 303431 h 346560"/>
              <a:gd name="connsiteX95" fmla="*/ 391318 w 493011"/>
              <a:gd name="connsiteY95" fmla="*/ 317763 h 346560"/>
              <a:gd name="connsiteX96" fmla="*/ 406101 w 493011"/>
              <a:gd name="connsiteY96" fmla="*/ 303431 h 346560"/>
              <a:gd name="connsiteX97" fmla="*/ 391766 w 493011"/>
              <a:gd name="connsiteY97" fmla="*/ 288876 h 3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93011" h="346560">
                <a:moveTo>
                  <a:pt x="492787" y="281262"/>
                </a:moveTo>
                <a:cubicBezTo>
                  <a:pt x="491219" y="285517"/>
                  <a:pt x="490099" y="290219"/>
                  <a:pt x="487859" y="294250"/>
                </a:cubicBezTo>
                <a:cubicBezTo>
                  <a:pt x="479795" y="309254"/>
                  <a:pt x="467028" y="317315"/>
                  <a:pt x="450004" y="317763"/>
                </a:cubicBezTo>
                <a:cubicBezTo>
                  <a:pt x="449332" y="317763"/>
                  <a:pt x="448660" y="317763"/>
                  <a:pt x="447988" y="317763"/>
                </a:cubicBezTo>
                <a:cubicBezTo>
                  <a:pt x="438357" y="316420"/>
                  <a:pt x="429845" y="317315"/>
                  <a:pt x="426933" y="328512"/>
                </a:cubicBezTo>
                <a:cubicBezTo>
                  <a:pt x="407893" y="355384"/>
                  <a:pt x="366678" y="351577"/>
                  <a:pt x="352567" y="321570"/>
                </a:cubicBezTo>
                <a:cubicBezTo>
                  <a:pt x="350999" y="318435"/>
                  <a:pt x="349431" y="317539"/>
                  <a:pt x="346071" y="317539"/>
                </a:cubicBezTo>
                <a:cubicBezTo>
                  <a:pt x="279545" y="317539"/>
                  <a:pt x="213018" y="317539"/>
                  <a:pt x="146492" y="317539"/>
                </a:cubicBezTo>
                <a:cubicBezTo>
                  <a:pt x="143356" y="317539"/>
                  <a:pt x="141788" y="318211"/>
                  <a:pt x="140444" y="321346"/>
                </a:cubicBezTo>
                <a:cubicBezTo>
                  <a:pt x="132380" y="337469"/>
                  <a:pt x="119389" y="346427"/>
                  <a:pt x="101021" y="346427"/>
                </a:cubicBezTo>
                <a:cubicBezTo>
                  <a:pt x="82654" y="346427"/>
                  <a:pt x="69662" y="337469"/>
                  <a:pt x="61598" y="321346"/>
                </a:cubicBezTo>
                <a:cubicBezTo>
                  <a:pt x="60254" y="318659"/>
                  <a:pt x="58910" y="317539"/>
                  <a:pt x="55999" y="317539"/>
                </a:cubicBezTo>
                <a:cubicBezTo>
                  <a:pt x="49055" y="317539"/>
                  <a:pt x="41887" y="317987"/>
                  <a:pt x="34943" y="316644"/>
                </a:cubicBezTo>
                <a:cubicBezTo>
                  <a:pt x="14112" y="312837"/>
                  <a:pt x="0" y="295146"/>
                  <a:pt x="0" y="273872"/>
                </a:cubicBezTo>
                <a:cubicBezTo>
                  <a:pt x="0" y="197063"/>
                  <a:pt x="0" y="120253"/>
                  <a:pt x="0" y="43443"/>
                </a:cubicBezTo>
                <a:cubicBezTo>
                  <a:pt x="0" y="18811"/>
                  <a:pt x="19040" y="0"/>
                  <a:pt x="43679" y="0"/>
                </a:cubicBezTo>
                <a:cubicBezTo>
                  <a:pt x="163516" y="0"/>
                  <a:pt x="283352" y="0"/>
                  <a:pt x="403189" y="0"/>
                </a:cubicBezTo>
                <a:cubicBezTo>
                  <a:pt x="420661" y="0"/>
                  <a:pt x="433653" y="8286"/>
                  <a:pt x="441493" y="23513"/>
                </a:cubicBezTo>
                <a:cubicBezTo>
                  <a:pt x="458740" y="57327"/>
                  <a:pt x="475316" y="91365"/>
                  <a:pt x="492339" y="125180"/>
                </a:cubicBezTo>
                <a:cubicBezTo>
                  <a:pt x="492563" y="125403"/>
                  <a:pt x="492787" y="125627"/>
                  <a:pt x="493011" y="125851"/>
                </a:cubicBezTo>
                <a:cubicBezTo>
                  <a:pt x="492787" y="178028"/>
                  <a:pt x="492787" y="229533"/>
                  <a:pt x="492787" y="281262"/>
                </a:cubicBezTo>
                <a:close/>
                <a:moveTo>
                  <a:pt x="172923" y="288876"/>
                </a:moveTo>
                <a:cubicBezTo>
                  <a:pt x="172923" y="250135"/>
                  <a:pt x="172923" y="211842"/>
                  <a:pt x="172923" y="173773"/>
                </a:cubicBezTo>
                <a:cubicBezTo>
                  <a:pt x="124765" y="173773"/>
                  <a:pt x="76830" y="173773"/>
                  <a:pt x="28895" y="173773"/>
                </a:cubicBezTo>
                <a:cubicBezTo>
                  <a:pt x="28895" y="207587"/>
                  <a:pt x="28895" y="240954"/>
                  <a:pt x="28895" y="274320"/>
                </a:cubicBezTo>
                <a:cubicBezTo>
                  <a:pt x="28895" y="282830"/>
                  <a:pt x="35167" y="288652"/>
                  <a:pt x="43679" y="288876"/>
                </a:cubicBezTo>
                <a:cubicBezTo>
                  <a:pt x="47711" y="289100"/>
                  <a:pt x="51743" y="288652"/>
                  <a:pt x="55774" y="289100"/>
                </a:cubicBezTo>
                <a:cubicBezTo>
                  <a:pt x="58910" y="289323"/>
                  <a:pt x="60478" y="288204"/>
                  <a:pt x="61822" y="285293"/>
                </a:cubicBezTo>
                <a:cubicBezTo>
                  <a:pt x="70558" y="266706"/>
                  <a:pt x="90270" y="256853"/>
                  <a:pt x="110205" y="261108"/>
                </a:cubicBezTo>
                <a:cubicBezTo>
                  <a:pt x="124317" y="264243"/>
                  <a:pt x="134172" y="272528"/>
                  <a:pt x="140668" y="285293"/>
                </a:cubicBezTo>
                <a:cubicBezTo>
                  <a:pt x="141340" y="286860"/>
                  <a:pt x="143356" y="288652"/>
                  <a:pt x="144700" y="288652"/>
                </a:cubicBezTo>
                <a:cubicBezTo>
                  <a:pt x="153884" y="289100"/>
                  <a:pt x="163292" y="288876"/>
                  <a:pt x="172923" y="288876"/>
                </a:cubicBezTo>
                <a:close/>
                <a:moveTo>
                  <a:pt x="319640" y="288876"/>
                </a:moveTo>
                <a:cubicBezTo>
                  <a:pt x="328823" y="288876"/>
                  <a:pt x="337335" y="288652"/>
                  <a:pt x="346071" y="288876"/>
                </a:cubicBezTo>
                <a:cubicBezTo>
                  <a:pt x="349207" y="288876"/>
                  <a:pt x="350999" y="287980"/>
                  <a:pt x="352567" y="284845"/>
                </a:cubicBezTo>
                <a:cubicBezTo>
                  <a:pt x="359510" y="270289"/>
                  <a:pt x="371158" y="261780"/>
                  <a:pt x="387286" y="259988"/>
                </a:cubicBezTo>
                <a:cubicBezTo>
                  <a:pt x="404309" y="258421"/>
                  <a:pt x="418869" y="264467"/>
                  <a:pt x="427381" y="279246"/>
                </a:cubicBezTo>
                <a:cubicBezTo>
                  <a:pt x="432309" y="287756"/>
                  <a:pt x="437684" y="289772"/>
                  <a:pt x="446196" y="288652"/>
                </a:cubicBezTo>
                <a:cubicBezTo>
                  <a:pt x="447540" y="288428"/>
                  <a:pt x="448884" y="288652"/>
                  <a:pt x="450004" y="288652"/>
                </a:cubicBezTo>
                <a:cubicBezTo>
                  <a:pt x="457396" y="287980"/>
                  <a:pt x="462996" y="282830"/>
                  <a:pt x="463668" y="275440"/>
                </a:cubicBezTo>
                <a:cubicBezTo>
                  <a:pt x="464116" y="270513"/>
                  <a:pt x="463668" y="265363"/>
                  <a:pt x="463668" y="259764"/>
                </a:cubicBezTo>
                <a:cubicBezTo>
                  <a:pt x="458740" y="259764"/>
                  <a:pt x="454260" y="259764"/>
                  <a:pt x="450004" y="259764"/>
                </a:cubicBezTo>
                <a:cubicBezTo>
                  <a:pt x="441268" y="259764"/>
                  <a:pt x="434997" y="253494"/>
                  <a:pt x="434997" y="245208"/>
                </a:cubicBezTo>
                <a:cubicBezTo>
                  <a:pt x="434997" y="236923"/>
                  <a:pt x="441268" y="231100"/>
                  <a:pt x="450004" y="230877"/>
                </a:cubicBezTo>
                <a:cubicBezTo>
                  <a:pt x="454484" y="230877"/>
                  <a:pt x="459188" y="230877"/>
                  <a:pt x="463668" y="230877"/>
                </a:cubicBezTo>
                <a:cubicBezTo>
                  <a:pt x="463668" y="211171"/>
                  <a:pt x="463668" y="192360"/>
                  <a:pt x="463668" y="173325"/>
                </a:cubicBezTo>
                <a:cubicBezTo>
                  <a:pt x="415509" y="173325"/>
                  <a:pt x="367798" y="173325"/>
                  <a:pt x="319864" y="173325"/>
                </a:cubicBezTo>
                <a:cubicBezTo>
                  <a:pt x="319640" y="212066"/>
                  <a:pt x="319640" y="250135"/>
                  <a:pt x="319640" y="288876"/>
                </a:cubicBezTo>
                <a:close/>
                <a:moveTo>
                  <a:pt x="28895" y="57775"/>
                </a:moveTo>
                <a:cubicBezTo>
                  <a:pt x="161276" y="57775"/>
                  <a:pt x="293208" y="57775"/>
                  <a:pt x="425813" y="57775"/>
                </a:cubicBezTo>
                <a:cubicBezTo>
                  <a:pt x="422901" y="51729"/>
                  <a:pt x="419765" y="46355"/>
                  <a:pt x="417525" y="40756"/>
                </a:cubicBezTo>
                <a:cubicBezTo>
                  <a:pt x="413941" y="32247"/>
                  <a:pt x="407893" y="29112"/>
                  <a:pt x="398709" y="29112"/>
                </a:cubicBezTo>
                <a:cubicBezTo>
                  <a:pt x="281561" y="29335"/>
                  <a:pt x="164636" y="29112"/>
                  <a:pt x="47487" y="29112"/>
                </a:cubicBezTo>
                <a:cubicBezTo>
                  <a:pt x="46143" y="29112"/>
                  <a:pt x="44575" y="29112"/>
                  <a:pt x="43231" y="29112"/>
                </a:cubicBezTo>
                <a:cubicBezTo>
                  <a:pt x="35391" y="29559"/>
                  <a:pt x="29567" y="35382"/>
                  <a:pt x="29119" y="43443"/>
                </a:cubicBezTo>
                <a:cubicBezTo>
                  <a:pt x="28671" y="47922"/>
                  <a:pt x="28895" y="52625"/>
                  <a:pt x="28895" y="57775"/>
                </a:cubicBezTo>
                <a:close/>
                <a:moveTo>
                  <a:pt x="290520" y="173773"/>
                </a:moveTo>
                <a:cubicBezTo>
                  <a:pt x="260953" y="173773"/>
                  <a:pt x="231610" y="173773"/>
                  <a:pt x="202491" y="173773"/>
                </a:cubicBezTo>
                <a:cubicBezTo>
                  <a:pt x="202491" y="212290"/>
                  <a:pt x="202491" y="250583"/>
                  <a:pt x="202491" y="288652"/>
                </a:cubicBezTo>
                <a:cubicBezTo>
                  <a:pt x="232058" y="288652"/>
                  <a:pt x="261177" y="288652"/>
                  <a:pt x="290520" y="288652"/>
                </a:cubicBezTo>
                <a:cubicBezTo>
                  <a:pt x="290520" y="250359"/>
                  <a:pt x="290520" y="212290"/>
                  <a:pt x="290520" y="173773"/>
                </a:cubicBezTo>
                <a:close/>
                <a:moveTo>
                  <a:pt x="290520" y="87111"/>
                </a:moveTo>
                <a:cubicBezTo>
                  <a:pt x="260953" y="87111"/>
                  <a:pt x="231610" y="87111"/>
                  <a:pt x="202491" y="87111"/>
                </a:cubicBezTo>
                <a:cubicBezTo>
                  <a:pt x="202491" y="106369"/>
                  <a:pt x="202491" y="125403"/>
                  <a:pt x="202491" y="144214"/>
                </a:cubicBezTo>
                <a:cubicBezTo>
                  <a:pt x="232058" y="144214"/>
                  <a:pt x="261177" y="144214"/>
                  <a:pt x="290520" y="144214"/>
                </a:cubicBezTo>
                <a:cubicBezTo>
                  <a:pt x="290520" y="125180"/>
                  <a:pt x="290520" y="106369"/>
                  <a:pt x="290520" y="87111"/>
                </a:cubicBezTo>
                <a:close/>
                <a:moveTo>
                  <a:pt x="29119" y="144214"/>
                </a:moveTo>
                <a:cubicBezTo>
                  <a:pt x="48383" y="144214"/>
                  <a:pt x="67422" y="144214"/>
                  <a:pt x="86238" y="144214"/>
                </a:cubicBezTo>
                <a:cubicBezTo>
                  <a:pt x="86238" y="124956"/>
                  <a:pt x="86238" y="105921"/>
                  <a:pt x="86238" y="87111"/>
                </a:cubicBezTo>
                <a:cubicBezTo>
                  <a:pt x="66974" y="87111"/>
                  <a:pt x="48159" y="87111"/>
                  <a:pt x="29119" y="87111"/>
                </a:cubicBezTo>
                <a:cubicBezTo>
                  <a:pt x="29119" y="106145"/>
                  <a:pt x="29119" y="124956"/>
                  <a:pt x="29119" y="144214"/>
                </a:cubicBezTo>
                <a:close/>
                <a:moveTo>
                  <a:pt x="115805" y="87111"/>
                </a:moveTo>
                <a:cubicBezTo>
                  <a:pt x="115805" y="106593"/>
                  <a:pt x="115805" y="125403"/>
                  <a:pt x="115805" y="144214"/>
                </a:cubicBezTo>
                <a:cubicBezTo>
                  <a:pt x="135068" y="144214"/>
                  <a:pt x="154108" y="144214"/>
                  <a:pt x="172923" y="144214"/>
                </a:cubicBezTo>
                <a:cubicBezTo>
                  <a:pt x="172923" y="124956"/>
                  <a:pt x="172923" y="106145"/>
                  <a:pt x="172923" y="87111"/>
                </a:cubicBezTo>
                <a:cubicBezTo>
                  <a:pt x="153884" y="87111"/>
                  <a:pt x="135068" y="87111"/>
                  <a:pt x="115805" y="87111"/>
                </a:cubicBezTo>
                <a:close/>
                <a:moveTo>
                  <a:pt x="319864" y="87111"/>
                </a:moveTo>
                <a:cubicBezTo>
                  <a:pt x="319864" y="106369"/>
                  <a:pt x="319864" y="125403"/>
                  <a:pt x="319864" y="144214"/>
                </a:cubicBezTo>
                <a:cubicBezTo>
                  <a:pt x="339127" y="144214"/>
                  <a:pt x="358167" y="144214"/>
                  <a:pt x="376982" y="144214"/>
                </a:cubicBezTo>
                <a:cubicBezTo>
                  <a:pt x="376982" y="124956"/>
                  <a:pt x="376982" y="106145"/>
                  <a:pt x="376982" y="87111"/>
                </a:cubicBezTo>
                <a:cubicBezTo>
                  <a:pt x="357943" y="87111"/>
                  <a:pt x="339127" y="87111"/>
                  <a:pt x="319864" y="87111"/>
                </a:cubicBezTo>
                <a:close/>
                <a:moveTo>
                  <a:pt x="464340" y="144438"/>
                </a:moveTo>
                <a:cubicBezTo>
                  <a:pt x="463892" y="139959"/>
                  <a:pt x="464564" y="135704"/>
                  <a:pt x="462996" y="132345"/>
                </a:cubicBezTo>
                <a:cubicBezTo>
                  <a:pt x="456276" y="117790"/>
                  <a:pt x="448884" y="103682"/>
                  <a:pt x="441716" y="89350"/>
                </a:cubicBezTo>
                <a:cubicBezTo>
                  <a:pt x="441268" y="88230"/>
                  <a:pt x="439700" y="86887"/>
                  <a:pt x="438804" y="86887"/>
                </a:cubicBezTo>
                <a:cubicBezTo>
                  <a:pt x="428053" y="86663"/>
                  <a:pt x="417525" y="86663"/>
                  <a:pt x="406549" y="86663"/>
                </a:cubicBezTo>
                <a:cubicBezTo>
                  <a:pt x="406549" y="106145"/>
                  <a:pt x="406549" y="125180"/>
                  <a:pt x="406549" y="144214"/>
                </a:cubicBezTo>
                <a:cubicBezTo>
                  <a:pt x="425589" y="144438"/>
                  <a:pt x="444404" y="144438"/>
                  <a:pt x="464340" y="144438"/>
                </a:cubicBezTo>
                <a:close/>
                <a:moveTo>
                  <a:pt x="101021" y="288876"/>
                </a:moveTo>
                <a:cubicBezTo>
                  <a:pt x="93406" y="288876"/>
                  <a:pt x="86462" y="295818"/>
                  <a:pt x="86462" y="303208"/>
                </a:cubicBezTo>
                <a:cubicBezTo>
                  <a:pt x="86462" y="310597"/>
                  <a:pt x="92958" y="317315"/>
                  <a:pt x="100573" y="317539"/>
                </a:cubicBezTo>
                <a:cubicBezTo>
                  <a:pt x="108189" y="317763"/>
                  <a:pt x="115133" y="311045"/>
                  <a:pt x="115357" y="303431"/>
                </a:cubicBezTo>
                <a:cubicBezTo>
                  <a:pt x="115581" y="296042"/>
                  <a:pt x="108637" y="289100"/>
                  <a:pt x="101021" y="288876"/>
                </a:cubicBezTo>
                <a:close/>
                <a:moveTo>
                  <a:pt x="391766" y="288876"/>
                </a:moveTo>
                <a:cubicBezTo>
                  <a:pt x="384150" y="288876"/>
                  <a:pt x="377206" y="295818"/>
                  <a:pt x="377206" y="303431"/>
                </a:cubicBezTo>
                <a:cubicBezTo>
                  <a:pt x="377206" y="310821"/>
                  <a:pt x="383702" y="317539"/>
                  <a:pt x="391318" y="317763"/>
                </a:cubicBezTo>
                <a:cubicBezTo>
                  <a:pt x="398934" y="317987"/>
                  <a:pt x="405877" y="311269"/>
                  <a:pt x="406101" y="303431"/>
                </a:cubicBezTo>
                <a:cubicBezTo>
                  <a:pt x="406325" y="296042"/>
                  <a:pt x="399382" y="288876"/>
                  <a:pt x="391766" y="288876"/>
                </a:cubicBezTo>
                <a:close/>
              </a:path>
            </a:pathLst>
          </a:custGeom>
          <a:solidFill>
            <a:schemeClr val="bg1"/>
          </a:solidFill>
          <a:ln w="2240" cap="flat">
            <a:noFill/>
            <a:prstDash val="solid"/>
            <a:miter/>
          </a:ln>
        </p:spPr>
        <p:txBody>
          <a:bodyPr rtlCol="0" anchor="ctr"/>
          <a:lstStyle/>
          <a:p>
            <a:endParaRPr lang="ru-RU"/>
          </a:p>
        </p:txBody>
      </p:sp>
      <p:sp>
        <p:nvSpPr>
          <p:cNvPr id="766" name="Полилиния 765">
            <a:extLst>
              <a:ext uri="{FF2B5EF4-FFF2-40B4-BE49-F238E27FC236}">
                <a16:creationId xmlns:a16="http://schemas.microsoft.com/office/drawing/2014/main" id="{F68D0915-1818-A51D-DCE3-AEA8508B7370}"/>
              </a:ext>
            </a:extLst>
          </p:cNvPr>
          <p:cNvSpPr/>
          <p:nvPr/>
        </p:nvSpPr>
        <p:spPr>
          <a:xfrm>
            <a:off x="4833700" y="4798252"/>
            <a:ext cx="401654" cy="320489"/>
          </a:xfrm>
          <a:custGeom>
            <a:avLst/>
            <a:gdLst>
              <a:gd name="connsiteX0" fmla="*/ 0 w 562281"/>
              <a:gd name="connsiteY0" fmla="*/ 105809 h 448657"/>
              <a:gd name="connsiteX1" fmla="*/ 15456 w 562281"/>
              <a:gd name="connsiteY1" fmla="*/ 93045 h 448657"/>
              <a:gd name="connsiteX2" fmla="*/ 267449 w 562281"/>
              <a:gd name="connsiteY2" fmla="*/ 1680 h 448657"/>
              <a:gd name="connsiteX3" fmla="*/ 285593 w 562281"/>
              <a:gd name="connsiteY3" fmla="*/ 1680 h 448657"/>
              <a:gd name="connsiteX4" fmla="*/ 539378 w 562281"/>
              <a:gd name="connsiteY4" fmla="*/ 93717 h 448657"/>
              <a:gd name="connsiteX5" fmla="*/ 553042 w 562281"/>
              <a:gd name="connsiteY5" fmla="*/ 110288 h 448657"/>
              <a:gd name="connsiteX6" fmla="*/ 539602 w 562281"/>
              <a:gd name="connsiteY6" fmla="*/ 126859 h 448657"/>
              <a:gd name="connsiteX7" fmla="*/ 516979 w 562281"/>
              <a:gd name="connsiteY7" fmla="*/ 135145 h 448657"/>
              <a:gd name="connsiteX8" fmla="*/ 513843 w 562281"/>
              <a:gd name="connsiteY8" fmla="*/ 139623 h 448657"/>
              <a:gd name="connsiteX9" fmla="*/ 513843 w 562281"/>
              <a:gd name="connsiteY9" fmla="*/ 282270 h 448657"/>
              <a:gd name="connsiteX10" fmla="*/ 516979 w 562281"/>
              <a:gd name="connsiteY10" fmla="*/ 288092 h 448657"/>
              <a:gd name="connsiteX11" fmla="*/ 555729 w 562281"/>
              <a:gd name="connsiteY11" fmla="*/ 327057 h 448657"/>
              <a:gd name="connsiteX12" fmla="*/ 555729 w 562281"/>
              <a:gd name="connsiteY12" fmla="*/ 353929 h 448657"/>
              <a:gd name="connsiteX13" fmla="*/ 516979 w 562281"/>
              <a:gd name="connsiteY13" fmla="*/ 392893 h 448657"/>
              <a:gd name="connsiteX14" fmla="*/ 513843 w 562281"/>
              <a:gd name="connsiteY14" fmla="*/ 400283 h 448657"/>
              <a:gd name="connsiteX15" fmla="*/ 513619 w 562281"/>
              <a:gd name="connsiteY15" fmla="*/ 430962 h 448657"/>
              <a:gd name="connsiteX16" fmla="*/ 497491 w 562281"/>
              <a:gd name="connsiteY16" fmla="*/ 448653 h 448657"/>
              <a:gd name="connsiteX17" fmla="*/ 480916 w 562281"/>
              <a:gd name="connsiteY17" fmla="*/ 430738 h 448657"/>
              <a:gd name="connsiteX18" fmla="*/ 480691 w 562281"/>
              <a:gd name="connsiteY18" fmla="*/ 400059 h 448657"/>
              <a:gd name="connsiteX19" fmla="*/ 477556 w 562281"/>
              <a:gd name="connsiteY19" fmla="*/ 392670 h 448657"/>
              <a:gd name="connsiteX20" fmla="*/ 439252 w 562281"/>
              <a:gd name="connsiteY20" fmla="*/ 354153 h 448657"/>
              <a:gd name="connsiteX21" fmla="*/ 439252 w 562281"/>
              <a:gd name="connsiteY21" fmla="*/ 326609 h 448657"/>
              <a:gd name="connsiteX22" fmla="*/ 477556 w 562281"/>
              <a:gd name="connsiteY22" fmla="*/ 288092 h 448657"/>
              <a:gd name="connsiteX23" fmla="*/ 480691 w 562281"/>
              <a:gd name="connsiteY23" fmla="*/ 281598 h 448657"/>
              <a:gd name="connsiteX24" fmla="*/ 480916 w 562281"/>
              <a:gd name="connsiteY24" fmla="*/ 151044 h 448657"/>
              <a:gd name="connsiteX25" fmla="*/ 480691 w 562281"/>
              <a:gd name="connsiteY25" fmla="*/ 148133 h 448657"/>
              <a:gd name="connsiteX26" fmla="*/ 454932 w 562281"/>
              <a:gd name="connsiteY26" fmla="*/ 157314 h 448657"/>
              <a:gd name="connsiteX27" fmla="*/ 441044 w 562281"/>
              <a:gd name="connsiteY27" fmla="*/ 177020 h 448657"/>
              <a:gd name="connsiteX28" fmla="*/ 441044 w 562281"/>
              <a:gd name="connsiteY28" fmla="*/ 265251 h 448657"/>
              <a:gd name="connsiteX29" fmla="*/ 433205 w 562281"/>
              <a:gd name="connsiteY29" fmla="*/ 284285 h 448657"/>
              <a:gd name="connsiteX30" fmla="*/ 369366 w 562281"/>
              <a:gd name="connsiteY30" fmla="*/ 319219 h 448657"/>
              <a:gd name="connsiteX31" fmla="*/ 261625 w 562281"/>
              <a:gd name="connsiteY31" fmla="*/ 331535 h 448657"/>
              <a:gd name="connsiteX32" fmla="*/ 161276 w 562281"/>
              <a:gd name="connsiteY32" fmla="*/ 313844 h 448657"/>
              <a:gd name="connsiteX33" fmla="*/ 115805 w 562281"/>
              <a:gd name="connsiteY33" fmla="*/ 286076 h 448657"/>
              <a:gd name="connsiteX34" fmla="*/ 106397 w 562281"/>
              <a:gd name="connsiteY34" fmla="*/ 264355 h 448657"/>
              <a:gd name="connsiteX35" fmla="*/ 106621 w 562281"/>
              <a:gd name="connsiteY35" fmla="*/ 166719 h 448657"/>
              <a:gd name="connsiteX36" fmla="*/ 101469 w 562281"/>
              <a:gd name="connsiteY36" fmla="*/ 159329 h 448657"/>
              <a:gd name="connsiteX37" fmla="*/ 14112 w 562281"/>
              <a:gd name="connsiteY37" fmla="*/ 127307 h 448657"/>
              <a:gd name="connsiteX38" fmla="*/ 0 w 562281"/>
              <a:gd name="connsiteY38" fmla="*/ 115438 h 448657"/>
              <a:gd name="connsiteX39" fmla="*/ 0 w 562281"/>
              <a:gd name="connsiteY39" fmla="*/ 105809 h 448657"/>
              <a:gd name="connsiteX40" fmla="*/ 64958 w 562281"/>
              <a:gd name="connsiteY40" fmla="*/ 110736 h 448657"/>
              <a:gd name="connsiteX41" fmla="*/ 69662 w 562281"/>
              <a:gd name="connsiteY41" fmla="*/ 112527 h 448657"/>
              <a:gd name="connsiteX42" fmla="*/ 267449 w 562281"/>
              <a:gd name="connsiteY42" fmla="*/ 185978 h 448657"/>
              <a:gd name="connsiteX43" fmla="*/ 279097 w 562281"/>
              <a:gd name="connsiteY43" fmla="*/ 185754 h 448657"/>
              <a:gd name="connsiteX44" fmla="*/ 454484 w 562281"/>
              <a:gd name="connsiteY44" fmla="*/ 122380 h 448657"/>
              <a:gd name="connsiteX45" fmla="*/ 486963 w 562281"/>
              <a:gd name="connsiteY45" fmla="*/ 110736 h 448657"/>
              <a:gd name="connsiteX46" fmla="*/ 481587 w 562281"/>
              <a:gd name="connsiteY46" fmla="*/ 108272 h 448657"/>
              <a:gd name="connsiteX47" fmla="*/ 281561 w 562281"/>
              <a:gd name="connsiteY47" fmla="*/ 35941 h 448657"/>
              <a:gd name="connsiteX48" fmla="*/ 271257 w 562281"/>
              <a:gd name="connsiteY48" fmla="*/ 35941 h 448657"/>
              <a:gd name="connsiteX49" fmla="*/ 119613 w 562281"/>
              <a:gd name="connsiteY49" fmla="*/ 90805 h 448657"/>
              <a:gd name="connsiteX50" fmla="*/ 64958 w 562281"/>
              <a:gd name="connsiteY50" fmla="*/ 110736 h 448657"/>
              <a:gd name="connsiteX51" fmla="*/ 139772 w 562281"/>
              <a:gd name="connsiteY51" fmla="*/ 174109 h 448657"/>
              <a:gd name="connsiteX52" fmla="*/ 139548 w 562281"/>
              <a:gd name="connsiteY52" fmla="*/ 176796 h 448657"/>
              <a:gd name="connsiteX53" fmla="*/ 139772 w 562281"/>
              <a:gd name="connsiteY53" fmla="*/ 259652 h 448657"/>
              <a:gd name="connsiteX54" fmla="*/ 142908 w 562281"/>
              <a:gd name="connsiteY54" fmla="*/ 265922 h 448657"/>
              <a:gd name="connsiteX55" fmla="*/ 177851 w 562281"/>
              <a:gd name="connsiteY55" fmla="*/ 284509 h 448657"/>
              <a:gd name="connsiteX56" fmla="*/ 344055 w 562281"/>
              <a:gd name="connsiteY56" fmla="*/ 291451 h 448657"/>
              <a:gd name="connsiteX57" fmla="*/ 403189 w 562281"/>
              <a:gd name="connsiteY57" fmla="*/ 266818 h 448657"/>
              <a:gd name="connsiteX58" fmla="*/ 407445 w 562281"/>
              <a:gd name="connsiteY58" fmla="*/ 258085 h 448657"/>
              <a:gd name="connsiteX59" fmla="*/ 407221 w 562281"/>
              <a:gd name="connsiteY59" fmla="*/ 180155 h 448657"/>
              <a:gd name="connsiteX60" fmla="*/ 406997 w 562281"/>
              <a:gd name="connsiteY60" fmla="*/ 174557 h 448657"/>
              <a:gd name="connsiteX61" fmla="*/ 401398 w 562281"/>
              <a:gd name="connsiteY61" fmla="*/ 176573 h 448657"/>
              <a:gd name="connsiteX62" fmla="*/ 283129 w 562281"/>
              <a:gd name="connsiteY62" fmla="*/ 219120 h 448657"/>
              <a:gd name="connsiteX63" fmla="*/ 264089 w 562281"/>
              <a:gd name="connsiteY63" fmla="*/ 219568 h 448657"/>
              <a:gd name="connsiteX64" fmla="*/ 147164 w 562281"/>
              <a:gd name="connsiteY64" fmla="*/ 176125 h 448657"/>
              <a:gd name="connsiteX65" fmla="*/ 139772 w 562281"/>
              <a:gd name="connsiteY65" fmla="*/ 174109 h 448657"/>
              <a:gd name="connsiteX66" fmla="*/ 496819 w 562281"/>
              <a:gd name="connsiteY66" fmla="*/ 364230 h 448657"/>
              <a:gd name="connsiteX67" fmla="*/ 520115 w 562281"/>
              <a:gd name="connsiteY67" fmla="*/ 340940 h 448657"/>
              <a:gd name="connsiteX68" fmla="*/ 497043 w 562281"/>
              <a:gd name="connsiteY68" fmla="*/ 317875 h 448657"/>
              <a:gd name="connsiteX69" fmla="*/ 473748 w 562281"/>
              <a:gd name="connsiteY69" fmla="*/ 341165 h 448657"/>
              <a:gd name="connsiteX70" fmla="*/ 496819 w 562281"/>
              <a:gd name="connsiteY70" fmla="*/ 364230 h 44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62281" h="448657">
                <a:moveTo>
                  <a:pt x="0" y="105809"/>
                </a:moveTo>
                <a:cubicBezTo>
                  <a:pt x="3136" y="99091"/>
                  <a:pt x="8512" y="95508"/>
                  <a:pt x="15456" y="93045"/>
                </a:cubicBezTo>
                <a:cubicBezTo>
                  <a:pt x="99453" y="62814"/>
                  <a:pt x="183451" y="32359"/>
                  <a:pt x="267449" y="1680"/>
                </a:cubicBezTo>
                <a:cubicBezTo>
                  <a:pt x="273721" y="-560"/>
                  <a:pt x="279321" y="-560"/>
                  <a:pt x="285593" y="1680"/>
                </a:cubicBezTo>
                <a:cubicBezTo>
                  <a:pt x="370262" y="32359"/>
                  <a:pt x="454932" y="63038"/>
                  <a:pt x="539378" y="93717"/>
                </a:cubicBezTo>
                <a:cubicBezTo>
                  <a:pt x="548338" y="96852"/>
                  <a:pt x="553042" y="102674"/>
                  <a:pt x="553042" y="110288"/>
                </a:cubicBezTo>
                <a:cubicBezTo>
                  <a:pt x="553042" y="117902"/>
                  <a:pt x="548562" y="123500"/>
                  <a:pt x="539602" y="126859"/>
                </a:cubicBezTo>
                <a:cubicBezTo>
                  <a:pt x="532210" y="129546"/>
                  <a:pt x="524370" y="132233"/>
                  <a:pt x="516979" y="135145"/>
                </a:cubicBezTo>
                <a:cubicBezTo>
                  <a:pt x="515410" y="135816"/>
                  <a:pt x="513843" y="138056"/>
                  <a:pt x="513843" y="139623"/>
                </a:cubicBezTo>
                <a:cubicBezTo>
                  <a:pt x="513619" y="187097"/>
                  <a:pt x="513619" y="234796"/>
                  <a:pt x="513843" y="282270"/>
                </a:cubicBezTo>
                <a:cubicBezTo>
                  <a:pt x="513843" y="284285"/>
                  <a:pt x="515410" y="286524"/>
                  <a:pt x="516979" y="288092"/>
                </a:cubicBezTo>
                <a:cubicBezTo>
                  <a:pt x="529746" y="301080"/>
                  <a:pt x="542738" y="314068"/>
                  <a:pt x="555729" y="327057"/>
                </a:cubicBezTo>
                <a:cubicBezTo>
                  <a:pt x="564465" y="335790"/>
                  <a:pt x="564465" y="344971"/>
                  <a:pt x="555729" y="353929"/>
                </a:cubicBezTo>
                <a:cubicBezTo>
                  <a:pt x="542738" y="366917"/>
                  <a:pt x="529746" y="379681"/>
                  <a:pt x="516979" y="392893"/>
                </a:cubicBezTo>
                <a:cubicBezTo>
                  <a:pt x="515186" y="394685"/>
                  <a:pt x="514067" y="397820"/>
                  <a:pt x="513843" y="400283"/>
                </a:cubicBezTo>
                <a:cubicBezTo>
                  <a:pt x="513395" y="410584"/>
                  <a:pt x="513619" y="420661"/>
                  <a:pt x="513619" y="430962"/>
                </a:cubicBezTo>
                <a:cubicBezTo>
                  <a:pt x="513619" y="441039"/>
                  <a:pt x="506675" y="448653"/>
                  <a:pt x="497491" y="448653"/>
                </a:cubicBezTo>
                <a:cubicBezTo>
                  <a:pt x="488083" y="448877"/>
                  <a:pt x="480916" y="441263"/>
                  <a:pt x="480916" y="430738"/>
                </a:cubicBezTo>
                <a:cubicBezTo>
                  <a:pt x="480916" y="420437"/>
                  <a:pt x="481139" y="410136"/>
                  <a:pt x="480691" y="400059"/>
                </a:cubicBezTo>
                <a:cubicBezTo>
                  <a:pt x="480691" y="397596"/>
                  <a:pt x="479347" y="394461"/>
                  <a:pt x="477556" y="392670"/>
                </a:cubicBezTo>
                <a:cubicBezTo>
                  <a:pt x="465012" y="379681"/>
                  <a:pt x="452020" y="366917"/>
                  <a:pt x="439252" y="354153"/>
                </a:cubicBezTo>
                <a:cubicBezTo>
                  <a:pt x="429845" y="344747"/>
                  <a:pt x="429845" y="336014"/>
                  <a:pt x="439252" y="326609"/>
                </a:cubicBezTo>
                <a:cubicBezTo>
                  <a:pt x="452020" y="313844"/>
                  <a:pt x="464788" y="301080"/>
                  <a:pt x="477556" y="288092"/>
                </a:cubicBezTo>
                <a:cubicBezTo>
                  <a:pt x="479123" y="286524"/>
                  <a:pt x="480691" y="283837"/>
                  <a:pt x="480691" y="281598"/>
                </a:cubicBezTo>
                <a:cubicBezTo>
                  <a:pt x="480916" y="238155"/>
                  <a:pt x="480916" y="194487"/>
                  <a:pt x="480916" y="151044"/>
                </a:cubicBezTo>
                <a:cubicBezTo>
                  <a:pt x="480916" y="150372"/>
                  <a:pt x="480691" y="149476"/>
                  <a:pt x="480691" y="148133"/>
                </a:cubicBezTo>
                <a:cubicBezTo>
                  <a:pt x="471956" y="151268"/>
                  <a:pt x="463444" y="154179"/>
                  <a:pt x="454932" y="157314"/>
                </a:cubicBezTo>
                <a:cubicBezTo>
                  <a:pt x="441044" y="162241"/>
                  <a:pt x="441044" y="162241"/>
                  <a:pt x="441044" y="177020"/>
                </a:cubicBezTo>
                <a:cubicBezTo>
                  <a:pt x="441044" y="206580"/>
                  <a:pt x="440821" y="235915"/>
                  <a:pt x="441044" y="265251"/>
                </a:cubicBezTo>
                <a:cubicBezTo>
                  <a:pt x="441044" y="272864"/>
                  <a:pt x="438581" y="278911"/>
                  <a:pt x="433205" y="284285"/>
                </a:cubicBezTo>
                <a:cubicBezTo>
                  <a:pt x="415061" y="301752"/>
                  <a:pt x="393110" y="312053"/>
                  <a:pt x="369366" y="319219"/>
                </a:cubicBezTo>
                <a:cubicBezTo>
                  <a:pt x="334199" y="329968"/>
                  <a:pt x="298136" y="332207"/>
                  <a:pt x="261625" y="331535"/>
                </a:cubicBezTo>
                <a:cubicBezTo>
                  <a:pt x="227354" y="330863"/>
                  <a:pt x="193531" y="326385"/>
                  <a:pt x="161276" y="313844"/>
                </a:cubicBezTo>
                <a:cubicBezTo>
                  <a:pt x="144476" y="307350"/>
                  <a:pt x="129021" y="298617"/>
                  <a:pt x="115805" y="286076"/>
                </a:cubicBezTo>
                <a:cubicBezTo>
                  <a:pt x="109533" y="280030"/>
                  <a:pt x="106397" y="273312"/>
                  <a:pt x="106397" y="264355"/>
                </a:cubicBezTo>
                <a:cubicBezTo>
                  <a:pt x="106845" y="231884"/>
                  <a:pt x="106397" y="199190"/>
                  <a:pt x="106621" y="166719"/>
                </a:cubicBezTo>
                <a:cubicBezTo>
                  <a:pt x="106621" y="162465"/>
                  <a:pt x="105277" y="160673"/>
                  <a:pt x="101469" y="159329"/>
                </a:cubicBezTo>
                <a:cubicBezTo>
                  <a:pt x="72350" y="148805"/>
                  <a:pt x="43231" y="137832"/>
                  <a:pt x="14112" y="127307"/>
                </a:cubicBezTo>
                <a:cubicBezTo>
                  <a:pt x="7840" y="125068"/>
                  <a:pt x="3136" y="121261"/>
                  <a:pt x="0" y="115438"/>
                </a:cubicBezTo>
                <a:cubicBezTo>
                  <a:pt x="0" y="112527"/>
                  <a:pt x="0" y="109168"/>
                  <a:pt x="0" y="105809"/>
                </a:cubicBezTo>
                <a:close/>
                <a:moveTo>
                  <a:pt x="64958" y="110736"/>
                </a:moveTo>
                <a:cubicBezTo>
                  <a:pt x="67422" y="111632"/>
                  <a:pt x="68542" y="112079"/>
                  <a:pt x="69662" y="112527"/>
                </a:cubicBezTo>
                <a:cubicBezTo>
                  <a:pt x="135516" y="136936"/>
                  <a:pt x="201595" y="161345"/>
                  <a:pt x="267449" y="185978"/>
                </a:cubicBezTo>
                <a:cubicBezTo>
                  <a:pt x="271481" y="187545"/>
                  <a:pt x="275065" y="187321"/>
                  <a:pt x="279097" y="185754"/>
                </a:cubicBezTo>
                <a:cubicBezTo>
                  <a:pt x="337559" y="164704"/>
                  <a:pt x="396022" y="143430"/>
                  <a:pt x="454484" y="122380"/>
                </a:cubicBezTo>
                <a:cubicBezTo>
                  <a:pt x="465012" y="118573"/>
                  <a:pt x="475540" y="114766"/>
                  <a:pt x="486963" y="110736"/>
                </a:cubicBezTo>
                <a:cubicBezTo>
                  <a:pt x="484499" y="109616"/>
                  <a:pt x="483155" y="108944"/>
                  <a:pt x="481587" y="108272"/>
                </a:cubicBezTo>
                <a:cubicBezTo>
                  <a:pt x="414837" y="84087"/>
                  <a:pt x="348311" y="59903"/>
                  <a:pt x="281561" y="35941"/>
                </a:cubicBezTo>
                <a:cubicBezTo>
                  <a:pt x="278425" y="34822"/>
                  <a:pt x="274393" y="34822"/>
                  <a:pt x="271257" y="35941"/>
                </a:cubicBezTo>
                <a:cubicBezTo>
                  <a:pt x="220634" y="54080"/>
                  <a:pt x="170012" y="72443"/>
                  <a:pt x="119613" y="90805"/>
                </a:cubicBezTo>
                <a:cubicBezTo>
                  <a:pt x="101693" y="97300"/>
                  <a:pt x="83774" y="103794"/>
                  <a:pt x="64958" y="110736"/>
                </a:cubicBezTo>
                <a:close/>
                <a:moveTo>
                  <a:pt x="139772" y="174109"/>
                </a:moveTo>
                <a:cubicBezTo>
                  <a:pt x="139548" y="175453"/>
                  <a:pt x="139548" y="176125"/>
                  <a:pt x="139548" y="176796"/>
                </a:cubicBezTo>
                <a:cubicBezTo>
                  <a:pt x="139548" y="204340"/>
                  <a:pt x="139548" y="232108"/>
                  <a:pt x="139772" y="259652"/>
                </a:cubicBezTo>
                <a:cubicBezTo>
                  <a:pt x="139772" y="261892"/>
                  <a:pt x="141116" y="264579"/>
                  <a:pt x="142908" y="265922"/>
                </a:cubicBezTo>
                <a:cubicBezTo>
                  <a:pt x="152988" y="274880"/>
                  <a:pt x="165084" y="280478"/>
                  <a:pt x="177851" y="284509"/>
                </a:cubicBezTo>
                <a:cubicBezTo>
                  <a:pt x="232506" y="301752"/>
                  <a:pt x="288056" y="302872"/>
                  <a:pt x="344055" y="291451"/>
                </a:cubicBezTo>
                <a:cubicBezTo>
                  <a:pt x="365334" y="287196"/>
                  <a:pt x="385494" y="279806"/>
                  <a:pt x="403189" y="266818"/>
                </a:cubicBezTo>
                <a:cubicBezTo>
                  <a:pt x="406325" y="264579"/>
                  <a:pt x="407669" y="262116"/>
                  <a:pt x="407445" y="258085"/>
                </a:cubicBezTo>
                <a:cubicBezTo>
                  <a:pt x="407221" y="232108"/>
                  <a:pt x="407445" y="206132"/>
                  <a:pt x="407221" y="180155"/>
                </a:cubicBezTo>
                <a:cubicBezTo>
                  <a:pt x="407221" y="178364"/>
                  <a:pt x="406997" y="176573"/>
                  <a:pt x="406997" y="174557"/>
                </a:cubicBezTo>
                <a:cubicBezTo>
                  <a:pt x="404758" y="175229"/>
                  <a:pt x="402965" y="175901"/>
                  <a:pt x="401398" y="176573"/>
                </a:cubicBezTo>
                <a:cubicBezTo>
                  <a:pt x="361974" y="190680"/>
                  <a:pt x="322552" y="205012"/>
                  <a:pt x="283129" y="219120"/>
                </a:cubicBezTo>
                <a:cubicBezTo>
                  <a:pt x="276857" y="221360"/>
                  <a:pt x="270809" y="222255"/>
                  <a:pt x="264089" y="219568"/>
                </a:cubicBezTo>
                <a:cubicBezTo>
                  <a:pt x="225114" y="204788"/>
                  <a:pt x="186139" y="190456"/>
                  <a:pt x="147164" y="176125"/>
                </a:cubicBezTo>
                <a:cubicBezTo>
                  <a:pt x="144924" y="175677"/>
                  <a:pt x="142460" y="175005"/>
                  <a:pt x="139772" y="174109"/>
                </a:cubicBezTo>
                <a:close/>
                <a:moveTo>
                  <a:pt x="496819" y="364230"/>
                </a:moveTo>
                <a:cubicBezTo>
                  <a:pt x="504659" y="356392"/>
                  <a:pt x="512723" y="348330"/>
                  <a:pt x="520115" y="340940"/>
                </a:cubicBezTo>
                <a:cubicBezTo>
                  <a:pt x="512499" y="333327"/>
                  <a:pt x="504435" y="325265"/>
                  <a:pt x="497043" y="317875"/>
                </a:cubicBezTo>
                <a:cubicBezTo>
                  <a:pt x="489427" y="325489"/>
                  <a:pt x="481363" y="333551"/>
                  <a:pt x="473748" y="341165"/>
                </a:cubicBezTo>
                <a:cubicBezTo>
                  <a:pt x="481363" y="348554"/>
                  <a:pt x="489427" y="356616"/>
                  <a:pt x="496819" y="364230"/>
                </a:cubicBezTo>
                <a:close/>
              </a:path>
            </a:pathLst>
          </a:custGeom>
          <a:solidFill>
            <a:schemeClr val="bg2"/>
          </a:solidFill>
          <a:ln w="2240" cap="flat">
            <a:noFill/>
            <a:prstDash val="solid"/>
            <a:miter/>
          </a:ln>
        </p:spPr>
        <p:txBody>
          <a:bodyPr rtlCol="0" anchor="ctr"/>
          <a:lstStyle/>
          <a:p>
            <a:endParaRPr lang="ru-RU"/>
          </a:p>
        </p:txBody>
      </p:sp>
      <p:grpSp>
        <p:nvGrpSpPr>
          <p:cNvPr id="767" name="Рисунок 2">
            <a:extLst>
              <a:ext uri="{FF2B5EF4-FFF2-40B4-BE49-F238E27FC236}">
                <a16:creationId xmlns:a16="http://schemas.microsoft.com/office/drawing/2014/main" id="{6C486FE9-BB76-9004-6F71-DC45A632CD16}"/>
              </a:ext>
            </a:extLst>
          </p:cNvPr>
          <p:cNvGrpSpPr/>
          <p:nvPr/>
        </p:nvGrpSpPr>
        <p:grpSpPr>
          <a:xfrm>
            <a:off x="6698837" y="4809663"/>
            <a:ext cx="402419" cy="297667"/>
            <a:chOff x="3247690" y="2785075"/>
            <a:chExt cx="531762" cy="393341"/>
          </a:xfrm>
          <a:solidFill>
            <a:schemeClr val="bg1"/>
          </a:solidFill>
        </p:grpSpPr>
        <p:sp>
          <p:nvSpPr>
            <p:cNvPr id="768" name="Полилиния 767">
              <a:extLst>
                <a:ext uri="{FF2B5EF4-FFF2-40B4-BE49-F238E27FC236}">
                  <a16:creationId xmlns:a16="http://schemas.microsoft.com/office/drawing/2014/main" id="{DD1B89AC-5F9F-8874-E3FF-F3200D0671E1}"/>
                </a:ext>
              </a:extLst>
            </p:cNvPr>
            <p:cNvSpPr/>
            <p:nvPr/>
          </p:nvSpPr>
          <p:spPr>
            <a:xfrm>
              <a:off x="3339920" y="2956497"/>
              <a:ext cx="330895" cy="154452"/>
            </a:xfrm>
            <a:custGeom>
              <a:avLst/>
              <a:gdLst>
                <a:gd name="connsiteX0" fmla="*/ 330223 w 330895"/>
                <a:gd name="connsiteY0" fmla="*/ 1120 h 154452"/>
                <a:gd name="connsiteX1" fmla="*/ 323280 w 330895"/>
                <a:gd name="connsiteY1" fmla="*/ 3583 h 154452"/>
                <a:gd name="connsiteX2" fmla="*/ 177235 w 330895"/>
                <a:gd name="connsiteY2" fmla="*/ 56208 h 154452"/>
                <a:gd name="connsiteX3" fmla="*/ 153716 w 330895"/>
                <a:gd name="connsiteY3" fmla="*/ 56879 h 154452"/>
                <a:gd name="connsiteX4" fmla="*/ 9464 w 330895"/>
                <a:gd name="connsiteY4" fmla="*/ 3135 h 154452"/>
                <a:gd name="connsiteX5" fmla="*/ 504 w 330895"/>
                <a:gd name="connsiteY5" fmla="*/ 0 h 154452"/>
                <a:gd name="connsiteX6" fmla="*/ 56 w 330895"/>
                <a:gd name="connsiteY6" fmla="*/ 3359 h 154452"/>
                <a:gd name="connsiteX7" fmla="*/ 280 w 330895"/>
                <a:gd name="connsiteY7" fmla="*/ 105697 h 154452"/>
                <a:gd name="connsiteX8" fmla="*/ 4088 w 330895"/>
                <a:gd name="connsiteY8" fmla="*/ 113535 h 154452"/>
                <a:gd name="connsiteX9" fmla="*/ 47319 w 330895"/>
                <a:gd name="connsiteY9" fmla="*/ 136600 h 154452"/>
                <a:gd name="connsiteX10" fmla="*/ 252498 w 330895"/>
                <a:gd name="connsiteY10" fmla="*/ 145110 h 154452"/>
                <a:gd name="connsiteX11" fmla="*/ 325520 w 330895"/>
                <a:gd name="connsiteY11" fmla="*/ 114654 h 154452"/>
                <a:gd name="connsiteX12" fmla="*/ 330895 w 330895"/>
                <a:gd name="connsiteY12" fmla="*/ 103906 h 154452"/>
                <a:gd name="connsiteX13" fmla="*/ 330671 w 330895"/>
                <a:gd name="connsiteY13" fmla="*/ 7838 h 154452"/>
                <a:gd name="connsiteX14" fmla="*/ 330223 w 330895"/>
                <a:gd name="connsiteY14" fmla="*/ 1120 h 15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0895" h="154452">
                  <a:moveTo>
                    <a:pt x="330223" y="1120"/>
                  </a:moveTo>
                  <a:cubicBezTo>
                    <a:pt x="327536" y="2015"/>
                    <a:pt x="325296" y="2911"/>
                    <a:pt x="323280" y="3583"/>
                  </a:cubicBezTo>
                  <a:cubicBezTo>
                    <a:pt x="274673" y="21050"/>
                    <a:pt x="225842" y="38517"/>
                    <a:pt x="177235" y="56208"/>
                  </a:cubicBezTo>
                  <a:cubicBezTo>
                    <a:pt x="169395" y="59119"/>
                    <a:pt x="162004" y="60015"/>
                    <a:pt x="153716" y="56879"/>
                  </a:cubicBezTo>
                  <a:cubicBezTo>
                    <a:pt x="105781" y="38741"/>
                    <a:pt x="57623" y="21050"/>
                    <a:pt x="9464" y="3135"/>
                  </a:cubicBezTo>
                  <a:cubicBezTo>
                    <a:pt x="6552" y="2015"/>
                    <a:pt x="3640" y="1120"/>
                    <a:pt x="504" y="0"/>
                  </a:cubicBezTo>
                  <a:cubicBezTo>
                    <a:pt x="280" y="1792"/>
                    <a:pt x="56" y="2687"/>
                    <a:pt x="56" y="3359"/>
                  </a:cubicBezTo>
                  <a:cubicBezTo>
                    <a:pt x="56" y="37397"/>
                    <a:pt x="-168" y="71435"/>
                    <a:pt x="280" y="105697"/>
                  </a:cubicBezTo>
                  <a:cubicBezTo>
                    <a:pt x="280" y="108384"/>
                    <a:pt x="2072" y="111743"/>
                    <a:pt x="4088" y="113535"/>
                  </a:cubicBezTo>
                  <a:cubicBezTo>
                    <a:pt x="16632" y="124508"/>
                    <a:pt x="31639" y="131674"/>
                    <a:pt x="47319" y="136600"/>
                  </a:cubicBezTo>
                  <a:cubicBezTo>
                    <a:pt x="114965" y="158098"/>
                    <a:pt x="183507" y="159217"/>
                    <a:pt x="252498" y="145110"/>
                  </a:cubicBezTo>
                  <a:cubicBezTo>
                    <a:pt x="278705" y="139735"/>
                    <a:pt x="303568" y="130778"/>
                    <a:pt x="325520" y="114654"/>
                  </a:cubicBezTo>
                  <a:cubicBezTo>
                    <a:pt x="329327" y="111967"/>
                    <a:pt x="330895" y="108832"/>
                    <a:pt x="330895" y="103906"/>
                  </a:cubicBezTo>
                  <a:cubicBezTo>
                    <a:pt x="330671" y="71883"/>
                    <a:pt x="330671" y="39860"/>
                    <a:pt x="330671" y="7838"/>
                  </a:cubicBezTo>
                  <a:cubicBezTo>
                    <a:pt x="330447" y="6046"/>
                    <a:pt x="330223" y="3807"/>
                    <a:pt x="330223" y="1120"/>
                  </a:cubicBezTo>
                  <a:close/>
                </a:path>
              </a:pathLst>
            </a:custGeom>
            <a:grpFill/>
            <a:ln w="2240" cap="flat">
              <a:noFill/>
              <a:prstDash val="solid"/>
              <a:miter/>
            </a:ln>
          </p:spPr>
          <p:txBody>
            <a:bodyPr rtlCol="0" anchor="ctr"/>
            <a:lstStyle/>
            <a:p>
              <a:endParaRPr lang="ru-RU"/>
            </a:p>
          </p:txBody>
        </p:sp>
        <p:sp>
          <p:nvSpPr>
            <p:cNvPr id="769" name="Полилиния 768">
              <a:extLst>
                <a:ext uri="{FF2B5EF4-FFF2-40B4-BE49-F238E27FC236}">
                  <a16:creationId xmlns:a16="http://schemas.microsoft.com/office/drawing/2014/main" id="{96652F31-1945-F5AF-E286-4FAF39C2E63F}"/>
                </a:ext>
              </a:extLst>
            </p:cNvPr>
            <p:cNvSpPr/>
            <p:nvPr/>
          </p:nvSpPr>
          <p:spPr>
            <a:xfrm>
              <a:off x="3247690" y="2785075"/>
              <a:ext cx="521234" cy="187214"/>
            </a:xfrm>
            <a:custGeom>
              <a:avLst/>
              <a:gdLst>
                <a:gd name="connsiteX0" fmla="*/ 514514 w 521234"/>
                <a:gd name="connsiteY0" fmla="*/ 90358 h 187214"/>
                <a:gd name="connsiteX1" fmla="*/ 267449 w 521234"/>
                <a:gd name="connsiteY1" fmla="*/ 1008 h 187214"/>
                <a:gd name="connsiteX2" fmla="*/ 254681 w 521234"/>
                <a:gd name="connsiteY2" fmla="*/ 1008 h 187214"/>
                <a:gd name="connsiteX3" fmla="*/ 67422 w 521234"/>
                <a:gd name="connsiteY3" fmla="*/ 68636 h 187214"/>
                <a:gd name="connsiteX4" fmla="*/ 0 w 521234"/>
                <a:gd name="connsiteY4" fmla="*/ 93045 h 187214"/>
                <a:gd name="connsiteX5" fmla="*/ 5824 w 521234"/>
                <a:gd name="connsiteY5" fmla="*/ 95284 h 187214"/>
                <a:gd name="connsiteX6" fmla="*/ 250201 w 521234"/>
                <a:gd name="connsiteY6" fmla="*/ 185978 h 187214"/>
                <a:gd name="connsiteX7" fmla="*/ 264537 w 521234"/>
                <a:gd name="connsiteY7" fmla="*/ 185754 h 187214"/>
                <a:gd name="connsiteX8" fmla="*/ 481139 w 521234"/>
                <a:gd name="connsiteY8" fmla="*/ 107601 h 187214"/>
                <a:gd name="connsiteX9" fmla="*/ 521234 w 521234"/>
                <a:gd name="connsiteY9" fmla="*/ 93045 h 187214"/>
                <a:gd name="connsiteX10" fmla="*/ 514514 w 521234"/>
                <a:gd name="connsiteY10" fmla="*/ 90358 h 187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234" h="187214">
                  <a:moveTo>
                    <a:pt x="514514" y="90358"/>
                  </a:moveTo>
                  <a:cubicBezTo>
                    <a:pt x="432085" y="60574"/>
                    <a:pt x="349879" y="30567"/>
                    <a:pt x="267449" y="1008"/>
                  </a:cubicBezTo>
                  <a:cubicBezTo>
                    <a:pt x="263641" y="-336"/>
                    <a:pt x="258489" y="-336"/>
                    <a:pt x="254681" y="1008"/>
                  </a:cubicBezTo>
                  <a:cubicBezTo>
                    <a:pt x="192187" y="23401"/>
                    <a:pt x="129693" y="46018"/>
                    <a:pt x="67422" y="68636"/>
                  </a:cubicBezTo>
                  <a:cubicBezTo>
                    <a:pt x="45471" y="76697"/>
                    <a:pt x="23519" y="84535"/>
                    <a:pt x="0" y="93045"/>
                  </a:cubicBezTo>
                  <a:cubicBezTo>
                    <a:pt x="2912" y="94164"/>
                    <a:pt x="4256" y="94836"/>
                    <a:pt x="5824" y="95284"/>
                  </a:cubicBezTo>
                  <a:cubicBezTo>
                    <a:pt x="87358" y="125515"/>
                    <a:pt x="168667" y="155523"/>
                    <a:pt x="250201" y="185978"/>
                  </a:cubicBezTo>
                  <a:cubicBezTo>
                    <a:pt x="255129" y="187769"/>
                    <a:pt x="259609" y="187545"/>
                    <a:pt x="264537" y="185754"/>
                  </a:cubicBezTo>
                  <a:cubicBezTo>
                    <a:pt x="336663" y="159553"/>
                    <a:pt x="409013" y="133577"/>
                    <a:pt x="481139" y="107601"/>
                  </a:cubicBezTo>
                  <a:cubicBezTo>
                    <a:pt x="494131" y="102898"/>
                    <a:pt x="507123" y="98195"/>
                    <a:pt x="521234" y="93045"/>
                  </a:cubicBezTo>
                  <a:cubicBezTo>
                    <a:pt x="518098" y="91925"/>
                    <a:pt x="516306" y="91029"/>
                    <a:pt x="514514" y="90358"/>
                  </a:cubicBezTo>
                  <a:close/>
                </a:path>
              </a:pathLst>
            </a:custGeom>
            <a:grpFill/>
            <a:ln w="2240" cap="flat">
              <a:noFill/>
              <a:prstDash val="solid"/>
              <a:miter/>
            </a:ln>
          </p:spPr>
          <p:txBody>
            <a:bodyPr rtlCol="0" anchor="ctr"/>
            <a:lstStyle/>
            <a:p>
              <a:endParaRPr lang="ru-RU"/>
            </a:p>
          </p:txBody>
        </p:sp>
        <p:sp>
          <p:nvSpPr>
            <p:cNvPr id="770" name="Полилиния 769">
              <a:extLst>
                <a:ext uri="{FF2B5EF4-FFF2-40B4-BE49-F238E27FC236}">
                  <a16:creationId xmlns:a16="http://schemas.microsoft.com/office/drawing/2014/main" id="{7D0DC147-69B9-733B-4222-7714E025B9DA}"/>
                </a:ext>
              </a:extLst>
            </p:cNvPr>
            <p:cNvSpPr/>
            <p:nvPr/>
          </p:nvSpPr>
          <p:spPr>
            <a:xfrm>
              <a:off x="3682687" y="2874313"/>
              <a:ext cx="96765" cy="304103"/>
            </a:xfrm>
            <a:custGeom>
              <a:avLst/>
              <a:gdLst>
                <a:gd name="connsiteX0" fmla="*/ 60478 w 96765"/>
                <a:gd name="connsiteY0" fmla="*/ 219232 h 304103"/>
                <a:gd name="connsiteX1" fmla="*/ 60478 w 96765"/>
                <a:gd name="connsiteY1" fmla="*/ 0 h 304103"/>
                <a:gd name="connsiteX2" fmla="*/ 36287 w 96765"/>
                <a:gd name="connsiteY2" fmla="*/ 0 h 304103"/>
                <a:gd name="connsiteX3" fmla="*/ 36287 w 96765"/>
                <a:gd name="connsiteY3" fmla="*/ 219680 h 304103"/>
                <a:gd name="connsiteX4" fmla="*/ 0 w 96765"/>
                <a:gd name="connsiteY4" fmla="*/ 255957 h 304103"/>
                <a:gd name="connsiteX5" fmla="*/ 48159 w 96765"/>
                <a:gd name="connsiteY5" fmla="*/ 304103 h 304103"/>
                <a:gd name="connsiteX6" fmla="*/ 96766 w 96765"/>
                <a:gd name="connsiteY6" fmla="*/ 255286 h 304103"/>
                <a:gd name="connsiteX7" fmla="*/ 60478 w 96765"/>
                <a:gd name="connsiteY7" fmla="*/ 219232 h 30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65" h="304103">
                  <a:moveTo>
                    <a:pt x="60478" y="219232"/>
                  </a:moveTo>
                  <a:lnTo>
                    <a:pt x="60478" y="0"/>
                  </a:lnTo>
                  <a:lnTo>
                    <a:pt x="36287" y="0"/>
                  </a:lnTo>
                  <a:lnTo>
                    <a:pt x="36287" y="219680"/>
                  </a:lnTo>
                  <a:cubicBezTo>
                    <a:pt x="24191" y="231772"/>
                    <a:pt x="11872" y="244089"/>
                    <a:pt x="0" y="255957"/>
                  </a:cubicBezTo>
                  <a:cubicBezTo>
                    <a:pt x="15680" y="271633"/>
                    <a:pt x="32255" y="288204"/>
                    <a:pt x="48159" y="304103"/>
                  </a:cubicBezTo>
                  <a:cubicBezTo>
                    <a:pt x="64510" y="287756"/>
                    <a:pt x="81310" y="270961"/>
                    <a:pt x="96766" y="255286"/>
                  </a:cubicBezTo>
                  <a:cubicBezTo>
                    <a:pt x="84670" y="243417"/>
                    <a:pt x="72350" y="231100"/>
                    <a:pt x="60478" y="219232"/>
                  </a:cubicBezTo>
                  <a:close/>
                </a:path>
              </a:pathLst>
            </a:custGeom>
            <a:grpFill/>
            <a:ln w="2240" cap="flat">
              <a:noFill/>
              <a:prstDash val="solid"/>
              <a:miter/>
            </a:ln>
          </p:spPr>
          <p:txBody>
            <a:bodyPr rtlCol="0" anchor="ctr"/>
            <a:lstStyle/>
            <a:p>
              <a:endParaRPr lang="ru-RU"/>
            </a:p>
          </p:txBody>
        </p:sp>
      </p:grpSp>
      <p:grpSp>
        <p:nvGrpSpPr>
          <p:cNvPr id="771" name="Рисунок 2">
            <a:extLst>
              <a:ext uri="{FF2B5EF4-FFF2-40B4-BE49-F238E27FC236}">
                <a16:creationId xmlns:a16="http://schemas.microsoft.com/office/drawing/2014/main" id="{48059C73-86DA-542E-1099-601C8D88E019}"/>
              </a:ext>
            </a:extLst>
          </p:cNvPr>
          <p:cNvGrpSpPr/>
          <p:nvPr/>
        </p:nvGrpSpPr>
        <p:grpSpPr>
          <a:xfrm>
            <a:off x="7362354" y="4810129"/>
            <a:ext cx="346895" cy="296735"/>
            <a:chOff x="2597659" y="2699868"/>
            <a:chExt cx="458391" cy="392109"/>
          </a:xfrm>
          <a:solidFill>
            <a:schemeClr val="bg1"/>
          </a:solidFill>
        </p:grpSpPr>
        <p:sp>
          <p:nvSpPr>
            <p:cNvPr id="772" name="Полилиния 771">
              <a:extLst>
                <a:ext uri="{FF2B5EF4-FFF2-40B4-BE49-F238E27FC236}">
                  <a16:creationId xmlns:a16="http://schemas.microsoft.com/office/drawing/2014/main" id="{A4758E7A-1BC3-5C72-575D-D65848C3C38F}"/>
                </a:ext>
              </a:extLst>
            </p:cNvPr>
            <p:cNvSpPr/>
            <p:nvPr/>
          </p:nvSpPr>
          <p:spPr>
            <a:xfrm>
              <a:off x="2866676" y="2821913"/>
              <a:ext cx="17471" cy="17466"/>
            </a:xfrm>
            <a:custGeom>
              <a:avLst/>
              <a:gdLst>
                <a:gd name="connsiteX0" fmla="*/ 17471 w 17471"/>
                <a:gd name="connsiteY0" fmla="*/ 0 h 17466"/>
                <a:gd name="connsiteX1" fmla="*/ 0 w 17471"/>
                <a:gd name="connsiteY1" fmla="*/ 0 h 17466"/>
                <a:gd name="connsiteX2" fmla="*/ 0 w 17471"/>
                <a:gd name="connsiteY2" fmla="*/ 17467 h 17466"/>
                <a:gd name="connsiteX3" fmla="*/ 17471 w 17471"/>
                <a:gd name="connsiteY3" fmla="*/ 17467 h 17466"/>
                <a:gd name="connsiteX4" fmla="*/ 17471 w 17471"/>
                <a:gd name="connsiteY4" fmla="*/ 0 h 1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1" h="17466">
                  <a:moveTo>
                    <a:pt x="17471" y="0"/>
                  </a:moveTo>
                  <a:cubicBezTo>
                    <a:pt x="11424" y="0"/>
                    <a:pt x="5824" y="0"/>
                    <a:pt x="0" y="0"/>
                  </a:cubicBezTo>
                  <a:cubicBezTo>
                    <a:pt x="0" y="6270"/>
                    <a:pt x="0" y="11868"/>
                    <a:pt x="0" y="17467"/>
                  </a:cubicBezTo>
                  <a:cubicBezTo>
                    <a:pt x="6048" y="17467"/>
                    <a:pt x="11872" y="17467"/>
                    <a:pt x="17471" y="17467"/>
                  </a:cubicBezTo>
                  <a:cubicBezTo>
                    <a:pt x="17471" y="11644"/>
                    <a:pt x="17471" y="5822"/>
                    <a:pt x="17471" y="0"/>
                  </a:cubicBezTo>
                  <a:close/>
                </a:path>
              </a:pathLst>
            </a:custGeom>
            <a:grpFill/>
            <a:ln w="2240" cap="flat">
              <a:noFill/>
              <a:prstDash val="solid"/>
              <a:miter/>
            </a:ln>
          </p:spPr>
          <p:txBody>
            <a:bodyPr rtlCol="0" anchor="ctr"/>
            <a:lstStyle/>
            <a:p>
              <a:endParaRPr lang="ru-RU"/>
            </a:p>
          </p:txBody>
        </p:sp>
        <p:sp>
          <p:nvSpPr>
            <p:cNvPr id="773" name="Полилиния 772">
              <a:extLst>
                <a:ext uri="{FF2B5EF4-FFF2-40B4-BE49-F238E27FC236}">
                  <a16:creationId xmlns:a16="http://schemas.microsoft.com/office/drawing/2014/main" id="{6FE59021-B26C-7619-C5A1-FA952BC8E5D6}"/>
                </a:ext>
              </a:extLst>
            </p:cNvPr>
            <p:cNvSpPr/>
            <p:nvPr/>
          </p:nvSpPr>
          <p:spPr>
            <a:xfrm>
              <a:off x="2793430" y="3009122"/>
              <a:ext cx="17695" cy="82855"/>
            </a:xfrm>
            <a:custGeom>
              <a:avLst/>
              <a:gdLst>
                <a:gd name="connsiteX0" fmla="*/ 0 w 17695"/>
                <a:gd name="connsiteY0" fmla="*/ 82856 h 82855"/>
                <a:gd name="connsiteX1" fmla="*/ 17696 w 17695"/>
                <a:gd name="connsiteY1" fmla="*/ 82856 h 82855"/>
                <a:gd name="connsiteX2" fmla="*/ 17696 w 17695"/>
                <a:gd name="connsiteY2" fmla="*/ 0 h 82855"/>
                <a:gd name="connsiteX3" fmla="*/ 0 w 17695"/>
                <a:gd name="connsiteY3" fmla="*/ 0 h 82855"/>
                <a:gd name="connsiteX4" fmla="*/ 0 w 17695"/>
                <a:gd name="connsiteY4" fmla="*/ 82856 h 82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5" h="82855">
                  <a:moveTo>
                    <a:pt x="0" y="82856"/>
                  </a:moveTo>
                  <a:cubicBezTo>
                    <a:pt x="6048" y="82856"/>
                    <a:pt x="11648" y="82856"/>
                    <a:pt x="17696" y="82856"/>
                  </a:cubicBezTo>
                  <a:cubicBezTo>
                    <a:pt x="17696" y="54864"/>
                    <a:pt x="17696" y="27544"/>
                    <a:pt x="17696" y="0"/>
                  </a:cubicBezTo>
                  <a:cubicBezTo>
                    <a:pt x="11648" y="0"/>
                    <a:pt x="6048" y="0"/>
                    <a:pt x="0" y="0"/>
                  </a:cubicBezTo>
                  <a:cubicBezTo>
                    <a:pt x="0" y="27768"/>
                    <a:pt x="0" y="55312"/>
                    <a:pt x="0" y="82856"/>
                  </a:cubicBezTo>
                  <a:close/>
                </a:path>
              </a:pathLst>
            </a:custGeom>
            <a:grpFill/>
            <a:ln w="2240" cap="flat">
              <a:noFill/>
              <a:prstDash val="solid"/>
              <a:miter/>
            </a:ln>
          </p:spPr>
          <p:txBody>
            <a:bodyPr rtlCol="0" anchor="ctr"/>
            <a:lstStyle/>
            <a:p>
              <a:endParaRPr lang="ru-RU"/>
            </a:p>
          </p:txBody>
        </p:sp>
        <p:sp>
          <p:nvSpPr>
            <p:cNvPr id="774" name="Полилиния 773">
              <a:extLst>
                <a:ext uri="{FF2B5EF4-FFF2-40B4-BE49-F238E27FC236}">
                  <a16:creationId xmlns:a16="http://schemas.microsoft.com/office/drawing/2014/main" id="{84673029-BB86-D729-6732-66DE82423CF4}"/>
                </a:ext>
              </a:extLst>
            </p:cNvPr>
            <p:cNvSpPr/>
            <p:nvPr/>
          </p:nvSpPr>
          <p:spPr>
            <a:xfrm>
              <a:off x="2842261" y="3009122"/>
              <a:ext cx="17471" cy="82631"/>
            </a:xfrm>
            <a:custGeom>
              <a:avLst/>
              <a:gdLst>
                <a:gd name="connsiteX0" fmla="*/ 0 w 17471"/>
                <a:gd name="connsiteY0" fmla="*/ 82632 h 82631"/>
                <a:gd name="connsiteX1" fmla="*/ 17471 w 17471"/>
                <a:gd name="connsiteY1" fmla="*/ 82632 h 82631"/>
                <a:gd name="connsiteX2" fmla="*/ 17471 w 17471"/>
                <a:gd name="connsiteY2" fmla="*/ 0 h 82631"/>
                <a:gd name="connsiteX3" fmla="*/ 0 w 17471"/>
                <a:gd name="connsiteY3" fmla="*/ 0 h 82631"/>
                <a:gd name="connsiteX4" fmla="*/ 0 w 17471"/>
                <a:gd name="connsiteY4" fmla="*/ 82632 h 82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1" h="82631">
                  <a:moveTo>
                    <a:pt x="0" y="82632"/>
                  </a:moveTo>
                  <a:cubicBezTo>
                    <a:pt x="6048" y="82632"/>
                    <a:pt x="11872" y="82632"/>
                    <a:pt x="17471" y="82632"/>
                  </a:cubicBezTo>
                  <a:cubicBezTo>
                    <a:pt x="17471" y="54864"/>
                    <a:pt x="17471" y="27320"/>
                    <a:pt x="17471" y="0"/>
                  </a:cubicBezTo>
                  <a:cubicBezTo>
                    <a:pt x="11424" y="0"/>
                    <a:pt x="5824" y="0"/>
                    <a:pt x="0" y="0"/>
                  </a:cubicBezTo>
                  <a:cubicBezTo>
                    <a:pt x="0" y="27992"/>
                    <a:pt x="0" y="55312"/>
                    <a:pt x="0" y="82632"/>
                  </a:cubicBezTo>
                  <a:close/>
                </a:path>
              </a:pathLst>
            </a:custGeom>
            <a:grpFill/>
            <a:ln w="2240" cap="flat">
              <a:noFill/>
              <a:prstDash val="solid"/>
              <a:miter/>
            </a:ln>
          </p:spPr>
          <p:txBody>
            <a:bodyPr rtlCol="0" anchor="ctr"/>
            <a:lstStyle/>
            <a:p>
              <a:endParaRPr lang="ru-RU"/>
            </a:p>
          </p:txBody>
        </p:sp>
        <p:sp>
          <p:nvSpPr>
            <p:cNvPr id="775" name="Полилиния 774">
              <a:extLst>
                <a:ext uri="{FF2B5EF4-FFF2-40B4-BE49-F238E27FC236}">
                  <a16:creationId xmlns:a16="http://schemas.microsoft.com/office/drawing/2014/main" id="{4A5E1B66-04EA-5D01-85BF-992198DA5717}"/>
                </a:ext>
              </a:extLst>
            </p:cNvPr>
            <p:cNvSpPr/>
            <p:nvPr/>
          </p:nvSpPr>
          <p:spPr>
            <a:xfrm>
              <a:off x="2712120" y="2699868"/>
              <a:ext cx="228921" cy="50161"/>
            </a:xfrm>
            <a:custGeom>
              <a:avLst/>
              <a:gdLst>
                <a:gd name="connsiteX0" fmla="*/ 228922 w 228921"/>
                <a:gd name="connsiteY0" fmla="*/ 0 h 50161"/>
                <a:gd name="connsiteX1" fmla="*/ 0 w 228921"/>
                <a:gd name="connsiteY1" fmla="*/ 0 h 50161"/>
                <a:gd name="connsiteX2" fmla="*/ 0 w 228921"/>
                <a:gd name="connsiteY2" fmla="*/ 50161 h 50161"/>
                <a:gd name="connsiteX3" fmla="*/ 228922 w 228921"/>
                <a:gd name="connsiteY3" fmla="*/ 50161 h 50161"/>
                <a:gd name="connsiteX4" fmla="*/ 228922 w 228921"/>
                <a:gd name="connsiteY4" fmla="*/ 0 h 50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21" h="50161">
                  <a:moveTo>
                    <a:pt x="228922" y="0"/>
                  </a:moveTo>
                  <a:cubicBezTo>
                    <a:pt x="152540" y="0"/>
                    <a:pt x="76382" y="0"/>
                    <a:pt x="0" y="0"/>
                  </a:cubicBezTo>
                  <a:cubicBezTo>
                    <a:pt x="0" y="16795"/>
                    <a:pt x="0" y="33142"/>
                    <a:pt x="0" y="50161"/>
                  </a:cubicBezTo>
                  <a:cubicBezTo>
                    <a:pt x="76606" y="50161"/>
                    <a:pt x="152764" y="50161"/>
                    <a:pt x="228922" y="50161"/>
                  </a:cubicBezTo>
                  <a:cubicBezTo>
                    <a:pt x="228922" y="33142"/>
                    <a:pt x="228922" y="16571"/>
                    <a:pt x="228922" y="0"/>
                  </a:cubicBezTo>
                  <a:close/>
                </a:path>
              </a:pathLst>
            </a:custGeom>
            <a:grpFill/>
            <a:ln w="2240" cap="flat">
              <a:noFill/>
              <a:prstDash val="solid"/>
              <a:miter/>
            </a:ln>
          </p:spPr>
          <p:txBody>
            <a:bodyPr rtlCol="0" anchor="ctr"/>
            <a:lstStyle/>
            <a:p>
              <a:endParaRPr lang="ru-RU"/>
            </a:p>
          </p:txBody>
        </p:sp>
        <p:sp>
          <p:nvSpPr>
            <p:cNvPr id="776" name="Полилиния 775">
              <a:extLst>
                <a:ext uri="{FF2B5EF4-FFF2-40B4-BE49-F238E27FC236}">
                  <a16:creationId xmlns:a16="http://schemas.microsoft.com/office/drawing/2014/main" id="{D01576D6-A08F-6A72-6040-92E6AF82F731}"/>
                </a:ext>
              </a:extLst>
            </p:cNvPr>
            <p:cNvSpPr/>
            <p:nvPr/>
          </p:nvSpPr>
          <p:spPr>
            <a:xfrm>
              <a:off x="2866676" y="2919548"/>
              <a:ext cx="17695" cy="17467"/>
            </a:xfrm>
            <a:custGeom>
              <a:avLst/>
              <a:gdLst>
                <a:gd name="connsiteX0" fmla="*/ 0 w 17695"/>
                <a:gd name="connsiteY0" fmla="*/ 17467 h 17467"/>
                <a:gd name="connsiteX1" fmla="*/ 17695 w 17695"/>
                <a:gd name="connsiteY1" fmla="*/ 17467 h 17467"/>
                <a:gd name="connsiteX2" fmla="*/ 17695 w 17695"/>
                <a:gd name="connsiteY2" fmla="*/ 0 h 17467"/>
                <a:gd name="connsiteX3" fmla="*/ 0 w 17695"/>
                <a:gd name="connsiteY3" fmla="*/ 0 h 17467"/>
                <a:gd name="connsiteX4" fmla="*/ 0 w 17695"/>
                <a:gd name="connsiteY4" fmla="*/ 17467 h 17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5" h="17467">
                  <a:moveTo>
                    <a:pt x="0" y="17467"/>
                  </a:moveTo>
                  <a:cubicBezTo>
                    <a:pt x="6048" y="17467"/>
                    <a:pt x="11872" y="17467"/>
                    <a:pt x="17695" y="17467"/>
                  </a:cubicBezTo>
                  <a:cubicBezTo>
                    <a:pt x="17695" y="11421"/>
                    <a:pt x="17695" y="5822"/>
                    <a:pt x="17695" y="0"/>
                  </a:cubicBezTo>
                  <a:cubicBezTo>
                    <a:pt x="11648" y="0"/>
                    <a:pt x="5824" y="0"/>
                    <a:pt x="0" y="0"/>
                  </a:cubicBezTo>
                  <a:cubicBezTo>
                    <a:pt x="0" y="6046"/>
                    <a:pt x="0" y="11869"/>
                    <a:pt x="0" y="17467"/>
                  </a:cubicBezTo>
                  <a:close/>
                </a:path>
              </a:pathLst>
            </a:custGeom>
            <a:grpFill/>
            <a:ln w="2240" cap="flat">
              <a:noFill/>
              <a:prstDash val="solid"/>
              <a:miter/>
            </a:ln>
          </p:spPr>
          <p:txBody>
            <a:bodyPr rtlCol="0" anchor="ctr"/>
            <a:lstStyle/>
            <a:p>
              <a:endParaRPr lang="ru-RU"/>
            </a:p>
          </p:txBody>
        </p:sp>
        <p:sp>
          <p:nvSpPr>
            <p:cNvPr id="777" name="Полилиния 776">
              <a:extLst>
                <a:ext uri="{FF2B5EF4-FFF2-40B4-BE49-F238E27FC236}">
                  <a16:creationId xmlns:a16="http://schemas.microsoft.com/office/drawing/2014/main" id="{B58A26D6-4B43-F209-88E8-AA8EE878801B}"/>
                </a:ext>
              </a:extLst>
            </p:cNvPr>
            <p:cNvSpPr/>
            <p:nvPr/>
          </p:nvSpPr>
          <p:spPr>
            <a:xfrm>
              <a:off x="2989201" y="2894800"/>
              <a:ext cx="66849" cy="197177"/>
            </a:xfrm>
            <a:custGeom>
              <a:avLst/>
              <a:gdLst>
                <a:gd name="connsiteX0" fmla="*/ 44351 w 66849"/>
                <a:gd name="connsiteY0" fmla="*/ 563 h 197177"/>
                <a:gd name="connsiteX1" fmla="*/ 0 w 66849"/>
                <a:gd name="connsiteY1" fmla="*/ 339 h 197177"/>
                <a:gd name="connsiteX2" fmla="*/ 0 w 66849"/>
                <a:gd name="connsiteY2" fmla="*/ 197178 h 197177"/>
                <a:gd name="connsiteX3" fmla="*/ 66302 w 66849"/>
                <a:gd name="connsiteY3" fmla="*/ 197178 h 197177"/>
                <a:gd name="connsiteX4" fmla="*/ 66750 w 66849"/>
                <a:gd name="connsiteY4" fmla="*/ 194939 h 197177"/>
                <a:gd name="connsiteX5" fmla="*/ 66750 w 66849"/>
                <a:gd name="connsiteY5" fmla="*/ 25420 h 197177"/>
                <a:gd name="connsiteX6" fmla="*/ 44351 w 66849"/>
                <a:gd name="connsiteY6" fmla="*/ 563 h 1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49" h="197177">
                  <a:moveTo>
                    <a:pt x="44351" y="563"/>
                  </a:moveTo>
                  <a:cubicBezTo>
                    <a:pt x="29567" y="-557"/>
                    <a:pt x="14784" y="339"/>
                    <a:pt x="0" y="339"/>
                  </a:cubicBezTo>
                  <a:cubicBezTo>
                    <a:pt x="0" y="66176"/>
                    <a:pt x="0" y="131789"/>
                    <a:pt x="0" y="197178"/>
                  </a:cubicBezTo>
                  <a:cubicBezTo>
                    <a:pt x="22399" y="197178"/>
                    <a:pt x="44127" y="197178"/>
                    <a:pt x="66302" y="197178"/>
                  </a:cubicBezTo>
                  <a:cubicBezTo>
                    <a:pt x="66526" y="196282"/>
                    <a:pt x="66750" y="195610"/>
                    <a:pt x="66750" y="194939"/>
                  </a:cubicBezTo>
                  <a:cubicBezTo>
                    <a:pt x="66750" y="138507"/>
                    <a:pt x="66974" y="81852"/>
                    <a:pt x="66750" y="25420"/>
                  </a:cubicBezTo>
                  <a:cubicBezTo>
                    <a:pt x="66302" y="12432"/>
                    <a:pt x="57342" y="1459"/>
                    <a:pt x="44351" y="563"/>
                  </a:cubicBezTo>
                  <a:close/>
                </a:path>
              </a:pathLst>
            </a:custGeom>
            <a:grpFill/>
            <a:ln w="2240" cap="flat">
              <a:noFill/>
              <a:prstDash val="solid"/>
              <a:miter/>
            </a:ln>
          </p:spPr>
          <p:txBody>
            <a:bodyPr rtlCol="0" anchor="ctr"/>
            <a:lstStyle/>
            <a:p>
              <a:endParaRPr lang="ru-RU"/>
            </a:p>
          </p:txBody>
        </p:sp>
        <p:sp>
          <p:nvSpPr>
            <p:cNvPr id="778" name="Полилиния 777">
              <a:extLst>
                <a:ext uri="{FF2B5EF4-FFF2-40B4-BE49-F238E27FC236}">
                  <a16:creationId xmlns:a16="http://schemas.microsoft.com/office/drawing/2014/main" id="{8018D8D1-8F57-5596-84F7-1AFB4D8B2E36}"/>
                </a:ext>
              </a:extLst>
            </p:cNvPr>
            <p:cNvSpPr/>
            <p:nvPr/>
          </p:nvSpPr>
          <p:spPr>
            <a:xfrm>
              <a:off x="2769239" y="2822137"/>
              <a:ext cx="17695" cy="17242"/>
            </a:xfrm>
            <a:custGeom>
              <a:avLst/>
              <a:gdLst>
                <a:gd name="connsiteX0" fmla="*/ 17695 w 17695"/>
                <a:gd name="connsiteY0" fmla="*/ 0 h 17242"/>
                <a:gd name="connsiteX1" fmla="*/ 0 w 17695"/>
                <a:gd name="connsiteY1" fmla="*/ 0 h 17242"/>
                <a:gd name="connsiteX2" fmla="*/ 0 w 17695"/>
                <a:gd name="connsiteY2" fmla="*/ 17243 h 17242"/>
                <a:gd name="connsiteX3" fmla="*/ 17695 w 17695"/>
                <a:gd name="connsiteY3" fmla="*/ 17243 h 17242"/>
                <a:gd name="connsiteX4" fmla="*/ 17695 w 17695"/>
                <a:gd name="connsiteY4" fmla="*/ 0 h 17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5" h="17242">
                  <a:moveTo>
                    <a:pt x="17695" y="0"/>
                  </a:moveTo>
                  <a:cubicBezTo>
                    <a:pt x="11424" y="0"/>
                    <a:pt x="5600" y="0"/>
                    <a:pt x="0" y="0"/>
                  </a:cubicBezTo>
                  <a:cubicBezTo>
                    <a:pt x="0" y="6046"/>
                    <a:pt x="0" y="11644"/>
                    <a:pt x="0" y="17243"/>
                  </a:cubicBezTo>
                  <a:cubicBezTo>
                    <a:pt x="6048" y="17243"/>
                    <a:pt x="11872" y="17243"/>
                    <a:pt x="17695" y="17243"/>
                  </a:cubicBezTo>
                  <a:cubicBezTo>
                    <a:pt x="17695" y="11421"/>
                    <a:pt x="17695" y="5822"/>
                    <a:pt x="17695" y="0"/>
                  </a:cubicBezTo>
                  <a:close/>
                </a:path>
              </a:pathLst>
            </a:custGeom>
            <a:grpFill/>
            <a:ln w="2240" cap="flat">
              <a:noFill/>
              <a:prstDash val="solid"/>
              <a:miter/>
            </a:ln>
          </p:spPr>
          <p:txBody>
            <a:bodyPr rtlCol="0" anchor="ctr"/>
            <a:lstStyle/>
            <a:p>
              <a:endParaRPr lang="ru-RU"/>
            </a:p>
          </p:txBody>
        </p:sp>
        <p:sp>
          <p:nvSpPr>
            <p:cNvPr id="779" name="Полилиния 778">
              <a:extLst>
                <a:ext uri="{FF2B5EF4-FFF2-40B4-BE49-F238E27FC236}">
                  <a16:creationId xmlns:a16="http://schemas.microsoft.com/office/drawing/2014/main" id="{95FE6215-60D2-ACF6-70CC-5320A0C7CEAD}"/>
                </a:ext>
              </a:extLst>
            </p:cNvPr>
            <p:cNvSpPr/>
            <p:nvPr/>
          </p:nvSpPr>
          <p:spPr>
            <a:xfrm>
              <a:off x="2769015" y="2919548"/>
              <a:ext cx="17695" cy="17690"/>
            </a:xfrm>
            <a:custGeom>
              <a:avLst/>
              <a:gdLst>
                <a:gd name="connsiteX0" fmla="*/ 0 w 17695"/>
                <a:gd name="connsiteY0" fmla="*/ 17691 h 17690"/>
                <a:gd name="connsiteX1" fmla="*/ 17696 w 17695"/>
                <a:gd name="connsiteY1" fmla="*/ 17691 h 17690"/>
                <a:gd name="connsiteX2" fmla="*/ 17696 w 17695"/>
                <a:gd name="connsiteY2" fmla="*/ 0 h 17690"/>
                <a:gd name="connsiteX3" fmla="*/ 0 w 17695"/>
                <a:gd name="connsiteY3" fmla="*/ 0 h 17690"/>
                <a:gd name="connsiteX4" fmla="*/ 0 w 17695"/>
                <a:gd name="connsiteY4" fmla="*/ 17691 h 17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5" h="17690">
                  <a:moveTo>
                    <a:pt x="0" y="17691"/>
                  </a:moveTo>
                  <a:cubicBezTo>
                    <a:pt x="6272" y="17691"/>
                    <a:pt x="11872" y="17691"/>
                    <a:pt x="17696" y="17691"/>
                  </a:cubicBezTo>
                  <a:cubicBezTo>
                    <a:pt x="17696" y="11644"/>
                    <a:pt x="17696" y="5822"/>
                    <a:pt x="17696" y="0"/>
                  </a:cubicBezTo>
                  <a:cubicBezTo>
                    <a:pt x="11648" y="0"/>
                    <a:pt x="5824" y="0"/>
                    <a:pt x="0" y="0"/>
                  </a:cubicBezTo>
                  <a:cubicBezTo>
                    <a:pt x="0" y="6046"/>
                    <a:pt x="0" y="11644"/>
                    <a:pt x="0" y="17691"/>
                  </a:cubicBezTo>
                  <a:close/>
                </a:path>
              </a:pathLst>
            </a:custGeom>
            <a:grpFill/>
            <a:ln w="2240" cap="flat">
              <a:noFill/>
              <a:prstDash val="solid"/>
              <a:miter/>
            </a:ln>
          </p:spPr>
          <p:txBody>
            <a:bodyPr rtlCol="0" anchor="ctr"/>
            <a:lstStyle/>
            <a:p>
              <a:endParaRPr lang="ru-RU"/>
            </a:p>
          </p:txBody>
        </p:sp>
        <p:sp>
          <p:nvSpPr>
            <p:cNvPr id="780" name="Полилиния 779">
              <a:extLst>
                <a:ext uri="{FF2B5EF4-FFF2-40B4-BE49-F238E27FC236}">
                  <a16:creationId xmlns:a16="http://schemas.microsoft.com/office/drawing/2014/main" id="{D9FD5076-6AF2-F208-A2DC-F0CBF8C98C18}"/>
                </a:ext>
              </a:extLst>
            </p:cNvPr>
            <p:cNvSpPr/>
            <p:nvPr/>
          </p:nvSpPr>
          <p:spPr>
            <a:xfrm>
              <a:off x="2597659" y="2894915"/>
              <a:ext cx="66750" cy="197062"/>
            </a:xfrm>
            <a:custGeom>
              <a:avLst/>
              <a:gdLst>
                <a:gd name="connsiteX0" fmla="*/ 0 w 66750"/>
                <a:gd name="connsiteY0" fmla="*/ 28888 h 197062"/>
                <a:gd name="connsiteX1" fmla="*/ 0 w 66750"/>
                <a:gd name="connsiteY1" fmla="*/ 191464 h 197062"/>
                <a:gd name="connsiteX2" fmla="*/ 0 w 66750"/>
                <a:gd name="connsiteY2" fmla="*/ 197063 h 197062"/>
                <a:gd name="connsiteX3" fmla="*/ 66750 w 66750"/>
                <a:gd name="connsiteY3" fmla="*/ 197063 h 197062"/>
                <a:gd name="connsiteX4" fmla="*/ 66750 w 66750"/>
                <a:gd name="connsiteY4" fmla="*/ 0 h 197062"/>
                <a:gd name="connsiteX5" fmla="*/ 28671 w 66750"/>
                <a:gd name="connsiteY5" fmla="*/ 0 h 197062"/>
                <a:gd name="connsiteX6" fmla="*/ 0 w 66750"/>
                <a:gd name="connsiteY6" fmla="*/ 28888 h 1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50" h="197062">
                  <a:moveTo>
                    <a:pt x="0" y="28888"/>
                  </a:moveTo>
                  <a:cubicBezTo>
                    <a:pt x="0" y="83080"/>
                    <a:pt x="0" y="137272"/>
                    <a:pt x="0" y="191464"/>
                  </a:cubicBezTo>
                  <a:cubicBezTo>
                    <a:pt x="0" y="193256"/>
                    <a:pt x="0" y="195047"/>
                    <a:pt x="0" y="197063"/>
                  </a:cubicBezTo>
                  <a:cubicBezTo>
                    <a:pt x="22624" y="197063"/>
                    <a:pt x="44575" y="197063"/>
                    <a:pt x="66750" y="197063"/>
                  </a:cubicBezTo>
                  <a:cubicBezTo>
                    <a:pt x="66750" y="131450"/>
                    <a:pt x="66750" y="65837"/>
                    <a:pt x="66750" y="0"/>
                  </a:cubicBezTo>
                  <a:cubicBezTo>
                    <a:pt x="53983" y="0"/>
                    <a:pt x="41215" y="0"/>
                    <a:pt x="28671" y="0"/>
                  </a:cubicBezTo>
                  <a:cubicBezTo>
                    <a:pt x="10304" y="0"/>
                    <a:pt x="0" y="10301"/>
                    <a:pt x="0" y="28888"/>
                  </a:cubicBezTo>
                  <a:close/>
                </a:path>
              </a:pathLst>
            </a:custGeom>
            <a:grpFill/>
            <a:ln w="2240" cap="flat">
              <a:noFill/>
              <a:prstDash val="solid"/>
              <a:miter/>
            </a:ln>
          </p:spPr>
          <p:txBody>
            <a:bodyPr rtlCol="0" anchor="ctr"/>
            <a:lstStyle/>
            <a:p>
              <a:endParaRPr lang="ru-RU"/>
            </a:p>
          </p:txBody>
        </p:sp>
        <p:sp>
          <p:nvSpPr>
            <p:cNvPr id="781" name="Полилиния 780">
              <a:extLst>
                <a:ext uri="{FF2B5EF4-FFF2-40B4-BE49-F238E27FC236}">
                  <a16:creationId xmlns:a16="http://schemas.microsoft.com/office/drawing/2014/main" id="{626DB5B3-654D-4CBE-E7CD-A0C4410E5758}"/>
                </a:ext>
              </a:extLst>
            </p:cNvPr>
            <p:cNvSpPr/>
            <p:nvPr/>
          </p:nvSpPr>
          <p:spPr>
            <a:xfrm>
              <a:off x="2695769" y="2781381"/>
              <a:ext cx="261401" cy="310597"/>
            </a:xfrm>
            <a:custGeom>
              <a:avLst/>
              <a:gdLst>
                <a:gd name="connsiteX0" fmla="*/ 224 w 261401"/>
                <a:gd name="connsiteY0" fmla="*/ 310597 h 310597"/>
                <a:gd name="connsiteX1" fmla="*/ 66750 w 261401"/>
                <a:gd name="connsiteY1" fmla="*/ 310597 h 310597"/>
                <a:gd name="connsiteX2" fmla="*/ 66750 w 261401"/>
                <a:gd name="connsiteY2" fmla="*/ 304327 h 310597"/>
                <a:gd name="connsiteX3" fmla="*/ 66750 w 261401"/>
                <a:gd name="connsiteY3" fmla="*/ 215201 h 310597"/>
                <a:gd name="connsiteX4" fmla="*/ 85118 w 261401"/>
                <a:gd name="connsiteY4" fmla="*/ 196614 h 310597"/>
                <a:gd name="connsiteX5" fmla="*/ 176283 w 261401"/>
                <a:gd name="connsiteY5" fmla="*/ 196614 h 310597"/>
                <a:gd name="connsiteX6" fmla="*/ 194651 w 261401"/>
                <a:gd name="connsiteY6" fmla="*/ 215201 h 310597"/>
                <a:gd name="connsiteX7" fmla="*/ 194651 w 261401"/>
                <a:gd name="connsiteY7" fmla="*/ 304327 h 310597"/>
                <a:gd name="connsiteX8" fmla="*/ 194651 w 261401"/>
                <a:gd name="connsiteY8" fmla="*/ 310373 h 310597"/>
                <a:gd name="connsiteX9" fmla="*/ 261401 w 261401"/>
                <a:gd name="connsiteY9" fmla="*/ 310373 h 310597"/>
                <a:gd name="connsiteX10" fmla="*/ 261401 w 261401"/>
                <a:gd name="connsiteY10" fmla="*/ 0 h 310597"/>
                <a:gd name="connsiteX11" fmla="*/ 0 w 261401"/>
                <a:gd name="connsiteY11" fmla="*/ 0 h 310597"/>
                <a:gd name="connsiteX12" fmla="*/ 224 w 261401"/>
                <a:gd name="connsiteY12" fmla="*/ 310597 h 310597"/>
                <a:gd name="connsiteX13" fmla="*/ 106397 w 261401"/>
                <a:gd name="connsiteY13" fmla="*/ 186537 h 310597"/>
                <a:gd name="connsiteX14" fmla="*/ 57342 w 261401"/>
                <a:gd name="connsiteY14" fmla="*/ 186537 h 310597"/>
                <a:gd name="connsiteX15" fmla="*/ 42559 w 261401"/>
                <a:gd name="connsiteY15" fmla="*/ 172430 h 310597"/>
                <a:gd name="connsiteX16" fmla="*/ 42559 w 261401"/>
                <a:gd name="connsiteY16" fmla="*/ 121820 h 310597"/>
                <a:gd name="connsiteX17" fmla="*/ 58238 w 261401"/>
                <a:gd name="connsiteY17" fmla="*/ 107489 h 310597"/>
                <a:gd name="connsiteX18" fmla="*/ 81982 w 261401"/>
                <a:gd name="connsiteY18" fmla="*/ 107489 h 310597"/>
                <a:gd name="connsiteX19" fmla="*/ 106173 w 261401"/>
                <a:gd name="connsiteY19" fmla="*/ 107489 h 310597"/>
                <a:gd name="connsiteX20" fmla="*/ 121629 w 261401"/>
                <a:gd name="connsiteY20" fmla="*/ 122716 h 310597"/>
                <a:gd name="connsiteX21" fmla="*/ 121629 w 261401"/>
                <a:gd name="connsiteY21" fmla="*/ 171310 h 310597"/>
                <a:gd name="connsiteX22" fmla="*/ 106397 w 261401"/>
                <a:gd name="connsiteY22" fmla="*/ 186537 h 310597"/>
                <a:gd name="connsiteX23" fmla="*/ 219290 w 261401"/>
                <a:gd name="connsiteY23" fmla="*/ 172206 h 310597"/>
                <a:gd name="connsiteX24" fmla="*/ 204059 w 261401"/>
                <a:gd name="connsiteY24" fmla="*/ 186537 h 310597"/>
                <a:gd name="connsiteX25" fmla="*/ 155452 w 261401"/>
                <a:gd name="connsiteY25" fmla="*/ 186537 h 310597"/>
                <a:gd name="connsiteX26" fmla="*/ 139996 w 261401"/>
                <a:gd name="connsiteY26" fmla="*/ 170862 h 310597"/>
                <a:gd name="connsiteX27" fmla="*/ 139996 w 261401"/>
                <a:gd name="connsiteY27" fmla="*/ 123388 h 310597"/>
                <a:gd name="connsiteX28" fmla="*/ 155900 w 261401"/>
                <a:gd name="connsiteY28" fmla="*/ 107489 h 310597"/>
                <a:gd name="connsiteX29" fmla="*/ 179643 w 261401"/>
                <a:gd name="connsiteY29" fmla="*/ 107489 h 310597"/>
                <a:gd name="connsiteX30" fmla="*/ 203835 w 261401"/>
                <a:gd name="connsiteY30" fmla="*/ 107489 h 310597"/>
                <a:gd name="connsiteX31" fmla="*/ 219066 w 261401"/>
                <a:gd name="connsiteY31" fmla="*/ 121596 h 310597"/>
                <a:gd name="connsiteX32" fmla="*/ 219290 w 261401"/>
                <a:gd name="connsiteY32" fmla="*/ 172206 h 310597"/>
                <a:gd name="connsiteX33" fmla="*/ 139996 w 261401"/>
                <a:gd name="connsiteY33" fmla="*/ 26872 h 310597"/>
                <a:gd name="connsiteX34" fmla="*/ 157244 w 261401"/>
                <a:gd name="connsiteY34" fmla="*/ 9629 h 310597"/>
                <a:gd name="connsiteX35" fmla="*/ 195771 w 261401"/>
                <a:gd name="connsiteY35" fmla="*/ 9629 h 310597"/>
                <a:gd name="connsiteX36" fmla="*/ 206299 w 261401"/>
                <a:gd name="connsiteY36" fmla="*/ 10077 h 310597"/>
                <a:gd name="connsiteX37" fmla="*/ 219290 w 261401"/>
                <a:gd name="connsiteY37" fmla="*/ 23513 h 310597"/>
                <a:gd name="connsiteX38" fmla="*/ 219290 w 261401"/>
                <a:gd name="connsiteY38" fmla="*/ 75466 h 310597"/>
                <a:gd name="connsiteX39" fmla="*/ 204507 w 261401"/>
                <a:gd name="connsiteY39" fmla="*/ 89126 h 310597"/>
                <a:gd name="connsiteX40" fmla="*/ 155452 w 261401"/>
                <a:gd name="connsiteY40" fmla="*/ 89126 h 310597"/>
                <a:gd name="connsiteX41" fmla="*/ 140444 w 261401"/>
                <a:gd name="connsiteY41" fmla="*/ 73898 h 310597"/>
                <a:gd name="connsiteX42" fmla="*/ 140444 w 261401"/>
                <a:gd name="connsiteY42" fmla="*/ 49041 h 310597"/>
                <a:gd name="connsiteX43" fmla="*/ 139996 w 261401"/>
                <a:gd name="connsiteY43" fmla="*/ 26872 h 310597"/>
                <a:gd name="connsiteX44" fmla="*/ 59582 w 261401"/>
                <a:gd name="connsiteY44" fmla="*/ 9629 h 310597"/>
                <a:gd name="connsiteX45" fmla="*/ 104605 w 261401"/>
                <a:gd name="connsiteY45" fmla="*/ 9629 h 310597"/>
                <a:gd name="connsiteX46" fmla="*/ 108189 w 261401"/>
                <a:gd name="connsiteY46" fmla="*/ 9853 h 310597"/>
                <a:gd name="connsiteX47" fmla="*/ 121853 w 261401"/>
                <a:gd name="connsiteY47" fmla="*/ 25304 h 310597"/>
                <a:gd name="connsiteX48" fmla="*/ 121853 w 261401"/>
                <a:gd name="connsiteY48" fmla="*/ 49490 h 310597"/>
                <a:gd name="connsiteX49" fmla="*/ 121853 w 261401"/>
                <a:gd name="connsiteY49" fmla="*/ 73227 h 310597"/>
                <a:gd name="connsiteX50" fmla="*/ 106173 w 261401"/>
                <a:gd name="connsiteY50" fmla="*/ 88902 h 310597"/>
                <a:gd name="connsiteX51" fmla="*/ 58015 w 261401"/>
                <a:gd name="connsiteY51" fmla="*/ 88902 h 310597"/>
                <a:gd name="connsiteX52" fmla="*/ 42559 w 261401"/>
                <a:gd name="connsiteY52" fmla="*/ 74346 h 310597"/>
                <a:gd name="connsiteX53" fmla="*/ 42559 w 261401"/>
                <a:gd name="connsiteY53" fmla="*/ 24409 h 310597"/>
                <a:gd name="connsiteX54" fmla="*/ 59582 w 261401"/>
                <a:gd name="connsiteY54" fmla="*/ 9629 h 31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61401" h="310597">
                  <a:moveTo>
                    <a:pt x="224" y="310597"/>
                  </a:moveTo>
                  <a:cubicBezTo>
                    <a:pt x="22399" y="310597"/>
                    <a:pt x="44351" y="310597"/>
                    <a:pt x="66750" y="310597"/>
                  </a:cubicBezTo>
                  <a:cubicBezTo>
                    <a:pt x="66750" y="308358"/>
                    <a:pt x="66750" y="306342"/>
                    <a:pt x="66750" y="304327"/>
                  </a:cubicBezTo>
                  <a:cubicBezTo>
                    <a:pt x="66750" y="274544"/>
                    <a:pt x="66750" y="244984"/>
                    <a:pt x="66750" y="215201"/>
                  </a:cubicBezTo>
                  <a:cubicBezTo>
                    <a:pt x="66750" y="202437"/>
                    <a:pt x="72574" y="196614"/>
                    <a:pt x="85118" y="196614"/>
                  </a:cubicBezTo>
                  <a:cubicBezTo>
                    <a:pt x="115581" y="196614"/>
                    <a:pt x="145820" y="196614"/>
                    <a:pt x="176283" y="196614"/>
                  </a:cubicBezTo>
                  <a:cubicBezTo>
                    <a:pt x="189051" y="196614"/>
                    <a:pt x="194651" y="202437"/>
                    <a:pt x="194651" y="215201"/>
                  </a:cubicBezTo>
                  <a:cubicBezTo>
                    <a:pt x="194651" y="244984"/>
                    <a:pt x="194651" y="274544"/>
                    <a:pt x="194651" y="304327"/>
                  </a:cubicBezTo>
                  <a:cubicBezTo>
                    <a:pt x="194651" y="306342"/>
                    <a:pt x="194651" y="308358"/>
                    <a:pt x="194651" y="310373"/>
                  </a:cubicBezTo>
                  <a:cubicBezTo>
                    <a:pt x="217274" y="310373"/>
                    <a:pt x="239226" y="310373"/>
                    <a:pt x="261401" y="310373"/>
                  </a:cubicBezTo>
                  <a:cubicBezTo>
                    <a:pt x="261401" y="206692"/>
                    <a:pt x="261401" y="103458"/>
                    <a:pt x="261401" y="0"/>
                  </a:cubicBezTo>
                  <a:cubicBezTo>
                    <a:pt x="174043" y="0"/>
                    <a:pt x="87134" y="0"/>
                    <a:pt x="0" y="0"/>
                  </a:cubicBezTo>
                  <a:cubicBezTo>
                    <a:pt x="224" y="103682"/>
                    <a:pt x="224" y="207140"/>
                    <a:pt x="224" y="310597"/>
                  </a:cubicBezTo>
                  <a:close/>
                  <a:moveTo>
                    <a:pt x="106397" y="186537"/>
                  </a:moveTo>
                  <a:cubicBezTo>
                    <a:pt x="90046" y="186761"/>
                    <a:pt x="73694" y="186761"/>
                    <a:pt x="57342" y="186537"/>
                  </a:cubicBezTo>
                  <a:cubicBezTo>
                    <a:pt x="49055" y="186537"/>
                    <a:pt x="42559" y="180715"/>
                    <a:pt x="42559" y="172430"/>
                  </a:cubicBezTo>
                  <a:cubicBezTo>
                    <a:pt x="42111" y="155635"/>
                    <a:pt x="42111" y="138615"/>
                    <a:pt x="42559" y="121820"/>
                  </a:cubicBezTo>
                  <a:cubicBezTo>
                    <a:pt x="42783" y="113087"/>
                    <a:pt x="49279" y="107489"/>
                    <a:pt x="58238" y="107489"/>
                  </a:cubicBezTo>
                  <a:cubicBezTo>
                    <a:pt x="66078" y="107489"/>
                    <a:pt x="74142" y="107489"/>
                    <a:pt x="81982" y="107489"/>
                  </a:cubicBezTo>
                  <a:cubicBezTo>
                    <a:pt x="90046" y="107489"/>
                    <a:pt x="98110" y="107489"/>
                    <a:pt x="106173" y="107489"/>
                  </a:cubicBezTo>
                  <a:cubicBezTo>
                    <a:pt x="115133" y="107489"/>
                    <a:pt x="121629" y="113759"/>
                    <a:pt x="121629" y="122716"/>
                  </a:cubicBezTo>
                  <a:cubicBezTo>
                    <a:pt x="121853" y="138839"/>
                    <a:pt x="121853" y="154963"/>
                    <a:pt x="121629" y="171310"/>
                  </a:cubicBezTo>
                  <a:cubicBezTo>
                    <a:pt x="121629" y="180043"/>
                    <a:pt x="115581" y="186537"/>
                    <a:pt x="106397" y="186537"/>
                  </a:cubicBezTo>
                  <a:close/>
                  <a:moveTo>
                    <a:pt x="219290" y="172206"/>
                  </a:moveTo>
                  <a:cubicBezTo>
                    <a:pt x="219066" y="180939"/>
                    <a:pt x="212794" y="186537"/>
                    <a:pt x="204059" y="186537"/>
                  </a:cubicBezTo>
                  <a:cubicBezTo>
                    <a:pt x="187931" y="186761"/>
                    <a:pt x="171803" y="186761"/>
                    <a:pt x="155452" y="186537"/>
                  </a:cubicBezTo>
                  <a:cubicBezTo>
                    <a:pt x="146268" y="186537"/>
                    <a:pt x="139996" y="180043"/>
                    <a:pt x="139996" y="170862"/>
                  </a:cubicBezTo>
                  <a:cubicBezTo>
                    <a:pt x="139996" y="154963"/>
                    <a:pt x="139996" y="139063"/>
                    <a:pt x="139996" y="123388"/>
                  </a:cubicBezTo>
                  <a:cubicBezTo>
                    <a:pt x="139996" y="113983"/>
                    <a:pt x="146268" y="107489"/>
                    <a:pt x="155900" y="107489"/>
                  </a:cubicBezTo>
                  <a:cubicBezTo>
                    <a:pt x="163740" y="107489"/>
                    <a:pt x="171803" y="107489"/>
                    <a:pt x="179643" y="107489"/>
                  </a:cubicBezTo>
                  <a:cubicBezTo>
                    <a:pt x="187707" y="107489"/>
                    <a:pt x="195771" y="107489"/>
                    <a:pt x="203835" y="107489"/>
                  </a:cubicBezTo>
                  <a:cubicBezTo>
                    <a:pt x="212347" y="107489"/>
                    <a:pt x="219066" y="113087"/>
                    <a:pt x="219066" y="121596"/>
                  </a:cubicBezTo>
                  <a:cubicBezTo>
                    <a:pt x="219514" y="138391"/>
                    <a:pt x="219514" y="155410"/>
                    <a:pt x="219290" y="172206"/>
                  </a:cubicBezTo>
                  <a:close/>
                  <a:moveTo>
                    <a:pt x="139996" y="26872"/>
                  </a:moveTo>
                  <a:cubicBezTo>
                    <a:pt x="139996" y="15899"/>
                    <a:pt x="146044" y="9629"/>
                    <a:pt x="157244" y="9629"/>
                  </a:cubicBezTo>
                  <a:cubicBezTo>
                    <a:pt x="170012" y="9405"/>
                    <a:pt x="182779" y="9629"/>
                    <a:pt x="195771" y="9629"/>
                  </a:cubicBezTo>
                  <a:cubicBezTo>
                    <a:pt x="199355" y="9629"/>
                    <a:pt x="202939" y="9629"/>
                    <a:pt x="206299" y="10077"/>
                  </a:cubicBezTo>
                  <a:cubicBezTo>
                    <a:pt x="213467" y="11197"/>
                    <a:pt x="219066" y="16347"/>
                    <a:pt x="219290" y="23513"/>
                  </a:cubicBezTo>
                  <a:cubicBezTo>
                    <a:pt x="219738" y="40980"/>
                    <a:pt x="219738" y="58223"/>
                    <a:pt x="219290" y="75466"/>
                  </a:cubicBezTo>
                  <a:cubicBezTo>
                    <a:pt x="219066" y="83304"/>
                    <a:pt x="212347" y="89126"/>
                    <a:pt x="204507" y="89126"/>
                  </a:cubicBezTo>
                  <a:cubicBezTo>
                    <a:pt x="188155" y="89350"/>
                    <a:pt x="171803" y="89350"/>
                    <a:pt x="155452" y="89126"/>
                  </a:cubicBezTo>
                  <a:cubicBezTo>
                    <a:pt x="146940" y="89126"/>
                    <a:pt x="140444" y="82408"/>
                    <a:pt x="140444" y="73898"/>
                  </a:cubicBezTo>
                  <a:cubicBezTo>
                    <a:pt x="140220" y="65613"/>
                    <a:pt x="140444" y="57327"/>
                    <a:pt x="140444" y="49041"/>
                  </a:cubicBezTo>
                  <a:cubicBezTo>
                    <a:pt x="139996" y="41652"/>
                    <a:pt x="139996" y="34262"/>
                    <a:pt x="139996" y="26872"/>
                  </a:cubicBezTo>
                  <a:close/>
                  <a:moveTo>
                    <a:pt x="59582" y="9629"/>
                  </a:moveTo>
                  <a:cubicBezTo>
                    <a:pt x="74590" y="9405"/>
                    <a:pt x="89598" y="9629"/>
                    <a:pt x="104605" y="9629"/>
                  </a:cubicBezTo>
                  <a:cubicBezTo>
                    <a:pt x="105725" y="9629"/>
                    <a:pt x="107069" y="9853"/>
                    <a:pt x="108189" y="9853"/>
                  </a:cubicBezTo>
                  <a:cubicBezTo>
                    <a:pt x="116477" y="11197"/>
                    <a:pt x="121629" y="17019"/>
                    <a:pt x="121853" y="25304"/>
                  </a:cubicBezTo>
                  <a:cubicBezTo>
                    <a:pt x="121853" y="33366"/>
                    <a:pt x="121853" y="41428"/>
                    <a:pt x="121853" y="49490"/>
                  </a:cubicBezTo>
                  <a:cubicBezTo>
                    <a:pt x="121853" y="57327"/>
                    <a:pt x="121853" y="65389"/>
                    <a:pt x="121853" y="73227"/>
                  </a:cubicBezTo>
                  <a:cubicBezTo>
                    <a:pt x="121629" y="82408"/>
                    <a:pt x="115357" y="88902"/>
                    <a:pt x="106173" y="88902"/>
                  </a:cubicBezTo>
                  <a:cubicBezTo>
                    <a:pt x="90046" y="89126"/>
                    <a:pt x="74142" y="88902"/>
                    <a:pt x="58015" y="88902"/>
                  </a:cubicBezTo>
                  <a:cubicBezTo>
                    <a:pt x="49279" y="88902"/>
                    <a:pt x="42783" y="83080"/>
                    <a:pt x="42559" y="74346"/>
                  </a:cubicBezTo>
                  <a:cubicBezTo>
                    <a:pt x="42111" y="57775"/>
                    <a:pt x="42111" y="40980"/>
                    <a:pt x="42559" y="24409"/>
                  </a:cubicBezTo>
                  <a:cubicBezTo>
                    <a:pt x="42783" y="15227"/>
                    <a:pt x="49279" y="9629"/>
                    <a:pt x="59582" y="9629"/>
                  </a:cubicBezTo>
                  <a:close/>
                </a:path>
              </a:pathLst>
            </a:custGeom>
            <a:grpFill/>
            <a:ln w="2240" cap="flat">
              <a:noFill/>
              <a:prstDash val="solid"/>
              <a:miter/>
            </a:ln>
          </p:spPr>
          <p:txBody>
            <a:bodyPr rtlCol="0" anchor="ctr"/>
            <a:lstStyle/>
            <a:p>
              <a:endParaRPr lang="ru-RU"/>
            </a:p>
          </p:txBody>
        </p:sp>
      </p:grpSp>
      <p:grpSp>
        <p:nvGrpSpPr>
          <p:cNvPr id="782" name="Рисунок 2">
            <a:extLst>
              <a:ext uri="{FF2B5EF4-FFF2-40B4-BE49-F238E27FC236}">
                <a16:creationId xmlns:a16="http://schemas.microsoft.com/office/drawing/2014/main" id="{B3316382-3C59-F7BD-50DA-F1C2274BB43A}"/>
              </a:ext>
            </a:extLst>
          </p:cNvPr>
          <p:cNvGrpSpPr/>
          <p:nvPr/>
        </p:nvGrpSpPr>
        <p:grpSpPr>
          <a:xfrm>
            <a:off x="7107608" y="5232008"/>
            <a:ext cx="279663" cy="312629"/>
            <a:chOff x="1485041" y="2184595"/>
            <a:chExt cx="365425" cy="408500"/>
          </a:xfrm>
          <a:solidFill>
            <a:schemeClr val="bg1"/>
          </a:solidFill>
        </p:grpSpPr>
        <p:sp>
          <p:nvSpPr>
            <p:cNvPr id="783" name="Полилиния 782">
              <a:extLst>
                <a:ext uri="{FF2B5EF4-FFF2-40B4-BE49-F238E27FC236}">
                  <a16:creationId xmlns:a16="http://schemas.microsoft.com/office/drawing/2014/main" id="{36AC5EF2-B3ED-C766-B9CC-B2F14A7C21D6}"/>
                </a:ext>
              </a:extLst>
            </p:cNvPr>
            <p:cNvSpPr/>
            <p:nvPr/>
          </p:nvSpPr>
          <p:spPr>
            <a:xfrm>
              <a:off x="1485041" y="2184595"/>
              <a:ext cx="365425" cy="408500"/>
            </a:xfrm>
            <a:custGeom>
              <a:avLst/>
              <a:gdLst>
                <a:gd name="connsiteX0" fmla="*/ 189090 w 365425"/>
                <a:gd name="connsiteY0" fmla="*/ 224 h 408500"/>
                <a:gd name="connsiteX1" fmla="*/ 224481 w 365425"/>
                <a:gd name="connsiteY1" fmla="*/ 23065 h 408500"/>
                <a:gd name="connsiteX2" fmla="*/ 243969 w 365425"/>
                <a:gd name="connsiteY2" fmla="*/ 56208 h 408500"/>
                <a:gd name="connsiteX3" fmla="*/ 253824 w 365425"/>
                <a:gd name="connsiteY3" fmla="*/ 81512 h 408500"/>
                <a:gd name="connsiteX4" fmla="*/ 303551 w 365425"/>
                <a:gd name="connsiteY4" fmla="*/ 76138 h 408500"/>
                <a:gd name="connsiteX5" fmla="*/ 343198 w 365425"/>
                <a:gd name="connsiteY5" fmla="*/ 86215 h 408500"/>
                <a:gd name="connsiteX6" fmla="*/ 364926 w 365425"/>
                <a:gd name="connsiteY6" fmla="*/ 132345 h 408500"/>
                <a:gd name="connsiteX7" fmla="*/ 340734 w 365425"/>
                <a:gd name="connsiteY7" fmla="*/ 184522 h 408500"/>
                <a:gd name="connsiteX8" fmla="*/ 324831 w 365425"/>
                <a:gd name="connsiteY8" fmla="*/ 204452 h 408500"/>
                <a:gd name="connsiteX9" fmla="*/ 340510 w 365425"/>
                <a:gd name="connsiteY9" fmla="*/ 224159 h 408500"/>
                <a:gd name="connsiteX10" fmla="*/ 362462 w 365425"/>
                <a:gd name="connsiteY10" fmla="*/ 265363 h 408500"/>
                <a:gd name="connsiteX11" fmla="*/ 356414 w 365425"/>
                <a:gd name="connsiteY11" fmla="*/ 310821 h 408500"/>
                <a:gd name="connsiteX12" fmla="*/ 323263 w 365425"/>
                <a:gd name="connsiteY12" fmla="*/ 330304 h 408500"/>
                <a:gd name="connsiteX13" fmla="*/ 273760 w 365425"/>
                <a:gd name="connsiteY13" fmla="*/ 330752 h 408500"/>
                <a:gd name="connsiteX14" fmla="*/ 253600 w 365425"/>
                <a:gd name="connsiteY14" fmla="*/ 327393 h 408500"/>
                <a:gd name="connsiteX15" fmla="*/ 249569 w 365425"/>
                <a:gd name="connsiteY15" fmla="*/ 338589 h 408500"/>
                <a:gd name="connsiteX16" fmla="*/ 219553 w 365425"/>
                <a:gd name="connsiteY16" fmla="*/ 390990 h 408500"/>
                <a:gd name="connsiteX17" fmla="*/ 180578 w 365425"/>
                <a:gd name="connsiteY17" fmla="*/ 408457 h 408500"/>
                <a:gd name="connsiteX18" fmla="*/ 145859 w 365425"/>
                <a:gd name="connsiteY18" fmla="*/ 390990 h 408500"/>
                <a:gd name="connsiteX19" fmla="*/ 121444 w 365425"/>
                <a:gd name="connsiteY19" fmla="*/ 352473 h 408500"/>
                <a:gd name="connsiteX20" fmla="*/ 111812 w 365425"/>
                <a:gd name="connsiteY20" fmla="*/ 327840 h 408500"/>
                <a:gd name="connsiteX21" fmla="*/ 75077 w 365425"/>
                <a:gd name="connsiteY21" fmla="*/ 332095 h 408500"/>
                <a:gd name="connsiteX22" fmla="*/ 28934 w 365425"/>
                <a:gd name="connsiteY22" fmla="*/ 325825 h 408500"/>
                <a:gd name="connsiteX23" fmla="*/ 1383 w 365425"/>
                <a:gd name="connsiteY23" fmla="*/ 271185 h 408500"/>
                <a:gd name="connsiteX24" fmla="*/ 24230 w 365425"/>
                <a:gd name="connsiteY24" fmla="*/ 224830 h 408500"/>
                <a:gd name="connsiteX25" fmla="*/ 40806 w 365425"/>
                <a:gd name="connsiteY25" fmla="*/ 204228 h 408500"/>
                <a:gd name="connsiteX26" fmla="*/ 24902 w 365425"/>
                <a:gd name="connsiteY26" fmla="*/ 184298 h 408500"/>
                <a:gd name="connsiteX27" fmla="*/ 1831 w 365425"/>
                <a:gd name="connsiteY27" fmla="*/ 137944 h 408500"/>
                <a:gd name="connsiteX28" fmla="*/ 39238 w 365425"/>
                <a:gd name="connsiteY28" fmla="*/ 79049 h 408500"/>
                <a:gd name="connsiteX29" fmla="*/ 92325 w 365425"/>
                <a:gd name="connsiteY29" fmla="*/ 77929 h 408500"/>
                <a:gd name="connsiteX30" fmla="*/ 112036 w 365425"/>
                <a:gd name="connsiteY30" fmla="*/ 81064 h 408500"/>
                <a:gd name="connsiteX31" fmla="*/ 121892 w 365425"/>
                <a:gd name="connsiteY31" fmla="*/ 55984 h 408500"/>
                <a:gd name="connsiteX32" fmla="*/ 142499 w 365425"/>
                <a:gd name="connsiteY32" fmla="*/ 21722 h 408500"/>
                <a:gd name="connsiteX33" fmla="*/ 176770 w 365425"/>
                <a:gd name="connsiteY33" fmla="*/ 0 h 408500"/>
                <a:gd name="connsiteX34" fmla="*/ 189090 w 365425"/>
                <a:gd name="connsiteY34" fmla="*/ 224 h 408500"/>
                <a:gd name="connsiteX35" fmla="*/ 246881 w 365425"/>
                <a:gd name="connsiteY35" fmla="*/ 204452 h 408500"/>
                <a:gd name="connsiteX36" fmla="*/ 245089 w 365425"/>
                <a:gd name="connsiteY36" fmla="*/ 171534 h 408500"/>
                <a:gd name="connsiteX37" fmla="*/ 242401 w 365425"/>
                <a:gd name="connsiteY37" fmla="*/ 166831 h 408500"/>
                <a:gd name="connsiteX38" fmla="*/ 185506 w 365425"/>
                <a:gd name="connsiteY38" fmla="*/ 133913 h 408500"/>
                <a:gd name="connsiteX39" fmla="*/ 180130 w 365425"/>
                <a:gd name="connsiteY39" fmla="*/ 133689 h 408500"/>
                <a:gd name="connsiteX40" fmla="*/ 123012 w 365425"/>
                <a:gd name="connsiteY40" fmla="*/ 166607 h 408500"/>
                <a:gd name="connsiteX41" fmla="*/ 120548 w 365425"/>
                <a:gd name="connsiteY41" fmla="*/ 170862 h 408500"/>
                <a:gd name="connsiteX42" fmla="*/ 120548 w 365425"/>
                <a:gd name="connsiteY42" fmla="*/ 237371 h 408500"/>
                <a:gd name="connsiteX43" fmla="*/ 123012 w 365425"/>
                <a:gd name="connsiteY43" fmla="*/ 241625 h 408500"/>
                <a:gd name="connsiteX44" fmla="*/ 180130 w 365425"/>
                <a:gd name="connsiteY44" fmla="*/ 274768 h 408500"/>
                <a:gd name="connsiteX45" fmla="*/ 185058 w 365425"/>
                <a:gd name="connsiteY45" fmla="*/ 274992 h 408500"/>
                <a:gd name="connsiteX46" fmla="*/ 242625 w 365425"/>
                <a:gd name="connsiteY46" fmla="*/ 241850 h 408500"/>
                <a:gd name="connsiteX47" fmla="*/ 244865 w 365425"/>
                <a:gd name="connsiteY47" fmla="*/ 237819 h 408500"/>
                <a:gd name="connsiteX48" fmla="*/ 246881 w 365425"/>
                <a:gd name="connsiteY48" fmla="*/ 204452 h 408500"/>
                <a:gd name="connsiteX49" fmla="*/ 260096 w 365425"/>
                <a:gd name="connsiteY49" fmla="*/ 104801 h 408500"/>
                <a:gd name="connsiteX50" fmla="*/ 264352 w 365425"/>
                <a:gd name="connsiteY50" fmla="*/ 128091 h 408500"/>
                <a:gd name="connsiteX51" fmla="*/ 267488 w 365425"/>
                <a:gd name="connsiteY51" fmla="*/ 151380 h 408500"/>
                <a:gd name="connsiteX52" fmla="*/ 271296 w 365425"/>
                <a:gd name="connsiteY52" fmla="*/ 157874 h 408500"/>
                <a:gd name="connsiteX53" fmla="*/ 305791 w 365425"/>
                <a:gd name="connsiteY53" fmla="*/ 186090 h 408500"/>
                <a:gd name="connsiteX54" fmla="*/ 307583 w 365425"/>
                <a:gd name="connsiteY54" fmla="*/ 187433 h 408500"/>
                <a:gd name="connsiteX55" fmla="*/ 319903 w 365425"/>
                <a:gd name="connsiteY55" fmla="*/ 172206 h 408500"/>
                <a:gd name="connsiteX56" fmla="*/ 338942 w 365425"/>
                <a:gd name="connsiteY56" fmla="*/ 137944 h 408500"/>
                <a:gd name="connsiteX57" fmla="*/ 318783 w 365425"/>
                <a:gd name="connsiteY57" fmla="*/ 102562 h 408500"/>
                <a:gd name="connsiteX58" fmla="*/ 260096 w 365425"/>
                <a:gd name="connsiteY58" fmla="*/ 104801 h 408500"/>
                <a:gd name="connsiteX59" fmla="*/ 57606 w 365425"/>
                <a:gd name="connsiteY59" fmla="*/ 186761 h 408500"/>
                <a:gd name="connsiteX60" fmla="*/ 95909 w 365425"/>
                <a:gd name="connsiteY60" fmla="*/ 156306 h 408500"/>
                <a:gd name="connsiteX61" fmla="*/ 97700 w 365425"/>
                <a:gd name="connsiteY61" fmla="*/ 152947 h 408500"/>
                <a:gd name="connsiteX62" fmla="*/ 101508 w 365425"/>
                <a:gd name="connsiteY62" fmla="*/ 126299 h 408500"/>
                <a:gd name="connsiteX63" fmla="*/ 105540 w 365425"/>
                <a:gd name="connsiteY63" fmla="*/ 105249 h 408500"/>
                <a:gd name="connsiteX64" fmla="*/ 60965 w 365425"/>
                <a:gd name="connsiteY64" fmla="*/ 100323 h 408500"/>
                <a:gd name="connsiteX65" fmla="*/ 37670 w 365425"/>
                <a:gd name="connsiteY65" fmla="*/ 105025 h 408500"/>
                <a:gd name="connsiteX66" fmla="*/ 24230 w 365425"/>
                <a:gd name="connsiteY66" fmla="*/ 127643 h 408500"/>
                <a:gd name="connsiteX67" fmla="*/ 26918 w 365425"/>
                <a:gd name="connsiteY67" fmla="*/ 139287 h 408500"/>
                <a:gd name="connsiteX68" fmla="*/ 57606 w 365425"/>
                <a:gd name="connsiteY68" fmla="*/ 186761 h 408500"/>
                <a:gd name="connsiteX69" fmla="*/ 57606 w 365425"/>
                <a:gd name="connsiteY69" fmla="*/ 221919 h 408500"/>
                <a:gd name="connsiteX70" fmla="*/ 27814 w 365425"/>
                <a:gd name="connsiteY70" fmla="*/ 266930 h 408500"/>
                <a:gd name="connsiteX71" fmla="*/ 24678 w 365425"/>
                <a:gd name="connsiteY71" fmla="*/ 286188 h 408500"/>
                <a:gd name="connsiteX72" fmla="*/ 45958 w 365425"/>
                <a:gd name="connsiteY72" fmla="*/ 306119 h 408500"/>
                <a:gd name="connsiteX73" fmla="*/ 88741 w 365425"/>
                <a:gd name="connsiteY73" fmla="*/ 306566 h 408500"/>
                <a:gd name="connsiteX74" fmla="*/ 105764 w 365425"/>
                <a:gd name="connsiteY74" fmla="*/ 303655 h 408500"/>
                <a:gd name="connsiteX75" fmla="*/ 103972 w 365425"/>
                <a:gd name="connsiteY75" fmla="*/ 295146 h 408500"/>
                <a:gd name="connsiteX76" fmla="*/ 98373 w 365425"/>
                <a:gd name="connsiteY76" fmla="*/ 258197 h 408500"/>
                <a:gd name="connsiteX77" fmla="*/ 96133 w 365425"/>
                <a:gd name="connsiteY77" fmla="*/ 252151 h 408500"/>
                <a:gd name="connsiteX78" fmla="*/ 57606 w 365425"/>
                <a:gd name="connsiteY78" fmla="*/ 221919 h 408500"/>
                <a:gd name="connsiteX79" fmla="*/ 260320 w 365425"/>
                <a:gd name="connsiteY79" fmla="*/ 303879 h 408500"/>
                <a:gd name="connsiteX80" fmla="*/ 261664 w 365425"/>
                <a:gd name="connsiteY80" fmla="*/ 304327 h 408500"/>
                <a:gd name="connsiteX81" fmla="*/ 302655 w 365425"/>
                <a:gd name="connsiteY81" fmla="*/ 308582 h 408500"/>
                <a:gd name="connsiteX82" fmla="*/ 328190 w 365425"/>
                <a:gd name="connsiteY82" fmla="*/ 303655 h 408500"/>
                <a:gd name="connsiteX83" fmla="*/ 340958 w 365425"/>
                <a:gd name="connsiteY83" fmla="*/ 279247 h 408500"/>
                <a:gd name="connsiteX84" fmla="*/ 329086 w 365425"/>
                <a:gd name="connsiteY84" fmla="*/ 250583 h 408500"/>
                <a:gd name="connsiteX85" fmla="*/ 308479 w 365425"/>
                <a:gd name="connsiteY85" fmla="*/ 221919 h 408500"/>
                <a:gd name="connsiteX86" fmla="*/ 269280 w 365425"/>
                <a:gd name="connsiteY86" fmla="*/ 253046 h 408500"/>
                <a:gd name="connsiteX87" fmla="*/ 267712 w 365425"/>
                <a:gd name="connsiteY87" fmla="*/ 255957 h 408500"/>
                <a:gd name="connsiteX88" fmla="*/ 265024 w 365425"/>
                <a:gd name="connsiteY88" fmla="*/ 275216 h 408500"/>
                <a:gd name="connsiteX89" fmla="*/ 260320 w 365425"/>
                <a:gd name="connsiteY89" fmla="*/ 303879 h 408500"/>
                <a:gd name="connsiteX90" fmla="*/ 135332 w 365425"/>
                <a:gd name="connsiteY90" fmla="*/ 87335 h 408500"/>
                <a:gd name="connsiteX91" fmla="*/ 136675 w 365425"/>
                <a:gd name="connsiteY91" fmla="*/ 88230 h 408500"/>
                <a:gd name="connsiteX92" fmla="*/ 181250 w 365425"/>
                <a:gd name="connsiteY92" fmla="*/ 105249 h 408500"/>
                <a:gd name="connsiteX93" fmla="*/ 185058 w 365425"/>
                <a:gd name="connsiteY93" fmla="*/ 105025 h 408500"/>
                <a:gd name="connsiteX94" fmla="*/ 229185 w 365425"/>
                <a:gd name="connsiteY94" fmla="*/ 88230 h 408500"/>
                <a:gd name="connsiteX95" fmla="*/ 230529 w 365425"/>
                <a:gd name="connsiteY95" fmla="*/ 87335 h 408500"/>
                <a:gd name="connsiteX96" fmla="*/ 224481 w 365425"/>
                <a:gd name="connsiteY96" fmla="*/ 70987 h 408500"/>
                <a:gd name="connsiteX97" fmla="*/ 200738 w 365425"/>
                <a:gd name="connsiteY97" fmla="*/ 32695 h 408500"/>
                <a:gd name="connsiteX98" fmla="*/ 165347 w 365425"/>
                <a:gd name="connsiteY98" fmla="*/ 32695 h 408500"/>
                <a:gd name="connsiteX99" fmla="*/ 135332 w 365425"/>
                <a:gd name="connsiteY99" fmla="*/ 87335 h 408500"/>
                <a:gd name="connsiteX100" fmla="*/ 135108 w 365425"/>
                <a:gd name="connsiteY100" fmla="*/ 321346 h 408500"/>
                <a:gd name="connsiteX101" fmla="*/ 142051 w 365425"/>
                <a:gd name="connsiteY101" fmla="*/ 339485 h 408500"/>
                <a:gd name="connsiteX102" fmla="*/ 165347 w 365425"/>
                <a:gd name="connsiteY102" fmla="*/ 376658 h 408500"/>
                <a:gd name="connsiteX103" fmla="*/ 199842 w 365425"/>
                <a:gd name="connsiteY103" fmla="*/ 376434 h 408500"/>
                <a:gd name="connsiteX104" fmla="*/ 217089 w 365425"/>
                <a:gd name="connsiteY104" fmla="*/ 352249 h 408500"/>
                <a:gd name="connsiteX105" fmla="*/ 230529 w 365425"/>
                <a:gd name="connsiteY105" fmla="*/ 322018 h 408500"/>
                <a:gd name="connsiteX106" fmla="*/ 184162 w 365425"/>
                <a:gd name="connsiteY106" fmla="*/ 303655 h 408500"/>
                <a:gd name="connsiteX107" fmla="*/ 180130 w 365425"/>
                <a:gd name="connsiteY107" fmla="*/ 304103 h 408500"/>
                <a:gd name="connsiteX108" fmla="*/ 162435 w 365425"/>
                <a:gd name="connsiteY108" fmla="*/ 311269 h 408500"/>
                <a:gd name="connsiteX109" fmla="*/ 135108 w 365425"/>
                <a:gd name="connsiteY109" fmla="*/ 321346 h 408500"/>
                <a:gd name="connsiteX110" fmla="*/ 236801 w 365425"/>
                <a:gd name="connsiteY110" fmla="*/ 110848 h 408500"/>
                <a:gd name="connsiteX111" fmla="*/ 211490 w 365425"/>
                <a:gd name="connsiteY111" fmla="*/ 119805 h 408500"/>
                <a:gd name="connsiteX112" fmla="*/ 241729 w 365425"/>
                <a:gd name="connsiteY112" fmla="*/ 137272 h 408500"/>
                <a:gd name="connsiteX113" fmla="*/ 236801 w 365425"/>
                <a:gd name="connsiteY113" fmla="*/ 110848 h 408500"/>
                <a:gd name="connsiteX114" fmla="*/ 128836 w 365425"/>
                <a:gd name="connsiteY114" fmla="*/ 297833 h 408500"/>
                <a:gd name="connsiteX115" fmla="*/ 154147 w 365425"/>
                <a:gd name="connsiteY115" fmla="*/ 288876 h 408500"/>
                <a:gd name="connsiteX116" fmla="*/ 123908 w 365425"/>
                <a:gd name="connsiteY116" fmla="*/ 271409 h 408500"/>
                <a:gd name="connsiteX117" fmla="*/ 128836 w 365425"/>
                <a:gd name="connsiteY117" fmla="*/ 297833 h 408500"/>
                <a:gd name="connsiteX118" fmla="*/ 123908 w 365425"/>
                <a:gd name="connsiteY118" fmla="*/ 137048 h 408500"/>
                <a:gd name="connsiteX119" fmla="*/ 154147 w 365425"/>
                <a:gd name="connsiteY119" fmla="*/ 119581 h 408500"/>
                <a:gd name="connsiteX120" fmla="*/ 128836 w 365425"/>
                <a:gd name="connsiteY120" fmla="*/ 110848 h 408500"/>
                <a:gd name="connsiteX121" fmla="*/ 123908 w 365425"/>
                <a:gd name="connsiteY121" fmla="*/ 137048 h 408500"/>
                <a:gd name="connsiteX122" fmla="*/ 211490 w 365425"/>
                <a:gd name="connsiteY122" fmla="*/ 289100 h 408500"/>
                <a:gd name="connsiteX123" fmla="*/ 236801 w 365425"/>
                <a:gd name="connsiteY123" fmla="*/ 298057 h 408500"/>
                <a:gd name="connsiteX124" fmla="*/ 241729 w 365425"/>
                <a:gd name="connsiteY124" fmla="*/ 271857 h 408500"/>
                <a:gd name="connsiteX125" fmla="*/ 211490 w 365425"/>
                <a:gd name="connsiteY125" fmla="*/ 289100 h 408500"/>
                <a:gd name="connsiteX126" fmla="*/ 94789 w 365425"/>
                <a:gd name="connsiteY126" fmla="*/ 221695 h 408500"/>
                <a:gd name="connsiteX127" fmla="*/ 94789 w 365425"/>
                <a:gd name="connsiteY127" fmla="*/ 187209 h 408500"/>
                <a:gd name="connsiteX128" fmla="*/ 74853 w 365425"/>
                <a:gd name="connsiteY128" fmla="*/ 204452 h 408500"/>
                <a:gd name="connsiteX129" fmla="*/ 94789 w 365425"/>
                <a:gd name="connsiteY129" fmla="*/ 221695 h 408500"/>
                <a:gd name="connsiteX130" fmla="*/ 270624 w 365425"/>
                <a:gd name="connsiteY130" fmla="*/ 187209 h 408500"/>
                <a:gd name="connsiteX131" fmla="*/ 270624 w 365425"/>
                <a:gd name="connsiteY131" fmla="*/ 221695 h 408500"/>
                <a:gd name="connsiteX132" fmla="*/ 290559 w 365425"/>
                <a:gd name="connsiteY132" fmla="*/ 204452 h 408500"/>
                <a:gd name="connsiteX133" fmla="*/ 270624 w 365425"/>
                <a:gd name="connsiteY133" fmla="*/ 187209 h 40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365425" h="408500">
                  <a:moveTo>
                    <a:pt x="189090" y="224"/>
                  </a:moveTo>
                  <a:cubicBezTo>
                    <a:pt x="203650" y="3583"/>
                    <a:pt x="215073" y="11645"/>
                    <a:pt x="224481" y="23065"/>
                  </a:cubicBezTo>
                  <a:cubicBezTo>
                    <a:pt x="232769" y="33142"/>
                    <a:pt x="238817" y="44339"/>
                    <a:pt x="243969" y="56208"/>
                  </a:cubicBezTo>
                  <a:cubicBezTo>
                    <a:pt x="247553" y="64493"/>
                    <a:pt x="250689" y="73003"/>
                    <a:pt x="253824" y="81512"/>
                  </a:cubicBezTo>
                  <a:cubicBezTo>
                    <a:pt x="270176" y="77929"/>
                    <a:pt x="286752" y="75690"/>
                    <a:pt x="303551" y="76138"/>
                  </a:cubicBezTo>
                  <a:cubicBezTo>
                    <a:pt x="317439" y="76586"/>
                    <a:pt x="330878" y="78825"/>
                    <a:pt x="343198" y="86215"/>
                  </a:cubicBezTo>
                  <a:cubicBezTo>
                    <a:pt x="359326" y="95844"/>
                    <a:pt x="367613" y="113759"/>
                    <a:pt x="364926" y="132345"/>
                  </a:cubicBezTo>
                  <a:cubicBezTo>
                    <a:pt x="362014" y="152052"/>
                    <a:pt x="352382" y="168847"/>
                    <a:pt x="340734" y="184522"/>
                  </a:cubicBezTo>
                  <a:cubicBezTo>
                    <a:pt x="335806" y="191464"/>
                    <a:pt x="330206" y="197734"/>
                    <a:pt x="324831" y="204452"/>
                  </a:cubicBezTo>
                  <a:cubicBezTo>
                    <a:pt x="329982" y="210946"/>
                    <a:pt x="335582" y="217441"/>
                    <a:pt x="340510" y="224159"/>
                  </a:cubicBezTo>
                  <a:cubicBezTo>
                    <a:pt x="349918" y="236699"/>
                    <a:pt x="357982" y="250135"/>
                    <a:pt x="362462" y="265363"/>
                  </a:cubicBezTo>
                  <a:cubicBezTo>
                    <a:pt x="367166" y="281486"/>
                    <a:pt x="366717" y="296937"/>
                    <a:pt x="356414" y="310821"/>
                  </a:cubicBezTo>
                  <a:cubicBezTo>
                    <a:pt x="348126" y="322018"/>
                    <a:pt x="336254" y="327393"/>
                    <a:pt x="323263" y="330304"/>
                  </a:cubicBezTo>
                  <a:cubicBezTo>
                    <a:pt x="306911" y="333887"/>
                    <a:pt x="290335" y="332991"/>
                    <a:pt x="273760" y="330752"/>
                  </a:cubicBezTo>
                  <a:cubicBezTo>
                    <a:pt x="267040" y="329856"/>
                    <a:pt x="260544" y="328512"/>
                    <a:pt x="253600" y="327393"/>
                  </a:cubicBezTo>
                  <a:cubicBezTo>
                    <a:pt x="252256" y="331199"/>
                    <a:pt x="251136" y="335006"/>
                    <a:pt x="249569" y="338589"/>
                  </a:cubicBezTo>
                  <a:cubicBezTo>
                    <a:pt x="242401" y="357624"/>
                    <a:pt x="233889" y="375986"/>
                    <a:pt x="219553" y="390990"/>
                  </a:cubicBezTo>
                  <a:cubicBezTo>
                    <a:pt x="209026" y="401963"/>
                    <a:pt x="196482" y="409129"/>
                    <a:pt x="180578" y="408457"/>
                  </a:cubicBezTo>
                  <a:cubicBezTo>
                    <a:pt x="166467" y="407785"/>
                    <a:pt x="155491" y="400843"/>
                    <a:pt x="145859" y="390990"/>
                  </a:cubicBezTo>
                  <a:cubicBezTo>
                    <a:pt x="135108" y="380017"/>
                    <a:pt x="127716" y="366581"/>
                    <a:pt x="121444" y="352473"/>
                  </a:cubicBezTo>
                  <a:cubicBezTo>
                    <a:pt x="117860" y="344188"/>
                    <a:pt x="114948" y="335678"/>
                    <a:pt x="111812" y="327840"/>
                  </a:cubicBezTo>
                  <a:cubicBezTo>
                    <a:pt x="99493" y="329408"/>
                    <a:pt x="87173" y="330975"/>
                    <a:pt x="75077" y="332095"/>
                  </a:cubicBezTo>
                  <a:cubicBezTo>
                    <a:pt x="59398" y="333439"/>
                    <a:pt x="43718" y="332095"/>
                    <a:pt x="28934" y="325825"/>
                  </a:cubicBezTo>
                  <a:cubicBezTo>
                    <a:pt x="6535" y="316196"/>
                    <a:pt x="-3993" y="294922"/>
                    <a:pt x="1383" y="271185"/>
                  </a:cubicBezTo>
                  <a:cubicBezTo>
                    <a:pt x="5191" y="253718"/>
                    <a:pt x="13927" y="238938"/>
                    <a:pt x="24230" y="224830"/>
                  </a:cubicBezTo>
                  <a:cubicBezTo>
                    <a:pt x="29382" y="217665"/>
                    <a:pt x="35206" y="211170"/>
                    <a:pt x="40806" y="204228"/>
                  </a:cubicBezTo>
                  <a:cubicBezTo>
                    <a:pt x="35654" y="197734"/>
                    <a:pt x="30054" y="191240"/>
                    <a:pt x="24902" y="184298"/>
                  </a:cubicBezTo>
                  <a:cubicBezTo>
                    <a:pt x="14599" y="170190"/>
                    <a:pt x="5639" y="155411"/>
                    <a:pt x="1831" y="137944"/>
                  </a:cubicBezTo>
                  <a:cubicBezTo>
                    <a:pt x="-4441" y="109280"/>
                    <a:pt x="10343" y="85991"/>
                    <a:pt x="39238" y="79049"/>
                  </a:cubicBezTo>
                  <a:cubicBezTo>
                    <a:pt x="56934" y="74794"/>
                    <a:pt x="74629" y="75466"/>
                    <a:pt x="92325" y="77929"/>
                  </a:cubicBezTo>
                  <a:cubicBezTo>
                    <a:pt x="98820" y="78825"/>
                    <a:pt x="105316" y="80169"/>
                    <a:pt x="112036" y="81064"/>
                  </a:cubicBezTo>
                  <a:cubicBezTo>
                    <a:pt x="115396" y="72779"/>
                    <a:pt x="118308" y="64269"/>
                    <a:pt x="121892" y="55984"/>
                  </a:cubicBezTo>
                  <a:cubicBezTo>
                    <a:pt x="127268" y="43667"/>
                    <a:pt x="133764" y="32023"/>
                    <a:pt x="142499" y="21722"/>
                  </a:cubicBezTo>
                  <a:cubicBezTo>
                    <a:pt x="151683" y="10749"/>
                    <a:pt x="162883" y="3359"/>
                    <a:pt x="176770" y="0"/>
                  </a:cubicBezTo>
                  <a:cubicBezTo>
                    <a:pt x="180578" y="224"/>
                    <a:pt x="184834" y="224"/>
                    <a:pt x="189090" y="224"/>
                  </a:cubicBezTo>
                  <a:close/>
                  <a:moveTo>
                    <a:pt x="246881" y="204452"/>
                  </a:moveTo>
                  <a:cubicBezTo>
                    <a:pt x="246433" y="193479"/>
                    <a:pt x="245985" y="182507"/>
                    <a:pt x="245089" y="171534"/>
                  </a:cubicBezTo>
                  <a:cubicBezTo>
                    <a:pt x="245089" y="169966"/>
                    <a:pt x="243745" y="167727"/>
                    <a:pt x="242401" y="166831"/>
                  </a:cubicBezTo>
                  <a:cubicBezTo>
                    <a:pt x="223585" y="155859"/>
                    <a:pt x="204546" y="144886"/>
                    <a:pt x="185506" y="133913"/>
                  </a:cubicBezTo>
                  <a:cubicBezTo>
                    <a:pt x="184162" y="133241"/>
                    <a:pt x="181474" y="133017"/>
                    <a:pt x="180130" y="133689"/>
                  </a:cubicBezTo>
                  <a:cubicBezTo>
                    <a:pt x="161091" y="144438"/>
                    <a:pt x="142051" y="155635"/>
                    <a:pt x="123012" y="166607"/>
                  </a:cubicBezTo>
                  <a:cubicBezTo>
                    <a:pt x="121668" y="167279"/>
                    <a:pt x="120548" y="169295"/>
                    <a:pt x="120548" y="170862"/>
                  </a:cubicBezTo>
                  <a:cubicBezTo>
                    <a:pt x="118756" y="193032"/>
                    <a:pt x="118756" y="215201"/>
                    <a:pt x="120548" y="237371"/>
                  </a:cubicBezTo>
                  <a:cubicBezTo>
                    <a:pt x="120772" y="238938"/>
                    <a:pt x="121892" y="240954"/>
                    <a:pt x="123012" y="241625"/>
                  </a:cubicBezTo>
                  <a:cubicBezTo>
                    <a:pt x="142051" y="252822"/>
                    <a:pt x="161091" y="263795"/>
                    <a:pt x="180130" y="274768"/>
                  </a:cubicBezTo>
                  <a:cubicBezTo>
                    <a:pt x="181474" y="275440"/>
                    <a:pt x="183938" y="275664"/>
                    <a:pt x="185058" y="274992"/>
                  </a:cubicBezTo>
                  <a:cubicBezTo>
                    <a:pt x="204322" y="264019"/>
                    <a:pt x="223585" y="253046"/>
                    <a:pt x="242625" y="241850"/>
                  </a:cubicBezTo>
                  <a:cubicBezTo>
                    <a:pt x="243745" y="241178"/>
                    <a:pt x="244865" y="239162"/>
                    <a:pt x="244865" y="237819"/>
                  </a:cubicBezTo>
                  <a:cubicBezTo>
                    <a:pt x="245761" y="226622"/>
                    <a:pt x="246209" y="215649"/>
                    <a:pt x="246881" y="204452"/>
                  </a:cubicBezTo>
                  <a:close/>
                  <a:moveTo>
                    <a:pt x="260096" y="104801"/>
                  </a:moveTo>
                  <a:cubicBezTo>
                    <a:pt x="261664" y="112863"/>
                    <a:pt x="263232" y="120477"/>
                    <a:pt x="264352" y="128091"/>
                  </a:cubicBezTo>
                  <a:cubicBezTo>
                    <a:pt x="265472" y="135704"/>
                    <a:pt x="266592" y="143542"/>
                    <a:pt x="267488" y="151380"/>
                  </a:cubicBezTo>
                  <a:cubicBezTo>
                    <a:pt x="267936" y="154291"/>
                    <a:pt x="269280" y="156082"/>
                    <a:pt x="271296" y="157874"/>
                  </a:cubicBezTo>
                  <a:cubicBezTo>
                    <a:pt x="282944" y="167279"/>
                    <a:pt x="294367" y="176684"/>
                    <a:pt x="305791" y="186090"/>
                  </a:cubicBezTo>
                  <a:cubicBezTo>
                    <a:pt x="306239" y="186538"/>
                    <a:pt x="306911" y="186761"/>
                    <a:pt x="307583" y="187433"/>
                  </a:cubicBezTo>
                  <a:cubicBezTo>
                    <a:pt x="311839" y="182283"/>
                    <a:pt x="316095" y="177356"/>
                    <a:pt x="319903" y="172206"/>
                  </a:cubicBezTo>
                  <a:cubicBezTo>
                    <a:pt x="327742" y="161681"/>
                    <a:pt x="334910" y="150708"/>
                    <a:pt x="338942" y="137944"/>
                  </a:cubicBezTo>
                  <a:cubicBezTo>
                    <a:pt x="344990" y="119133"/>
                    <a:pt x="338046" y="106593"/>
                    <a:pt x="318783" y="102562"/>
                  </a:cubicBezTo>
                  <a:cubicBezTo>
                    <a:pt x="299295" y="98083"/>
                    <a:pt x="279808" y="100995"/>
                    <a:pt x="260096" y="104801"/>
                  </a:cubicBezTo>
                  <a:close/>
                  <a:moveTo>
                    <a:pt x="57606" y="186761"/>
                  </a:moveTo>
                  <a:cubicBezTo>
                    <a:pt x="70597" y="176460"/>
                    <a:pt x="83365" y="166383"/>
                    <a:pt x="95909" y="156306"/>
                  </a:cubicBezTo>
                  <a:cubicBezTo>
                    <a:pt x="96805" y="155635"/>
                    <a:pt x="97477" y="154291"/>
                    <a:pt x="97700" y="152947"/>
                  </a:cubicBezTo>
                  <a:cubicBezTo>
                    <a:pt x="99044" y="143990"/>
                    <a:pt x="100164" y="135033"/>
                    <a:pt x="101508" y="126299"/>
                  </a:cubicBezTo>
                  <a:cubicBezTo>
                    <a:pt x="102628" y="119357"/>
                    <a:pt x="104196" y="112415"/>
                    <a:pt x="105540" y="105249"/>
                  </a:cubicBezTo>
                  <a:cubicBezTo>
                    <a:pt x="96133" y="102114"/>
                    <a:pt x="70597" y="99651"/>
                    <a:pt x="60965" y="100323"/>
                  </a:cubicBezTo>
                  <a:cubicBezTo>
                    <a:pt x="52902" y="100995"/>
                    <a:pt x="45062" y="101666"/>
                    <a:pt x="37670" y="105025"/>
                  </a:cubicBezTo>
                  <a:cubicBezTo>
                    <a:pt x="28262" y="109504"/>
                    <a:pt x="23110" y="118014"/>
                    <a:pt x="24230" y="127643"/>
                  </a:cubicBezTo>
                  <a:cubicBezTo>
                    <a:pt x="24678" y="131674"/>
                    <a:pt x="25574" y="135481"/>
                    <a:pt x="26918" y="139287"/>
                  </a:cubicBezTo>
                  <a:cubicBezTo>
                    <a:pt x="33638" y="157650"/>
                    <a:pt x="45062" y="172430"/>
                    <a:pt x="57606" y="186761"/>
                  </a:cubicBezTo>
                  <a:close/>
                  <a:moveTo>
                    <a:pt x="57606" y="221919"/>
                  </a:moveTo>
                  <a:cubicBezTo>
                    <a:pt x="45510" y="235579"/>
                    <a:pt x="34310" y="249687"/>
                    <a:pt x="27814" y="266930"/>
                  </a:cubicBezTo>
                  <a:cubicBezTo>
                    <a:pt x="25574" y="272976"/>
                    <a:pt x="24006" y="279918"/>
                    <a:pt x="24678" y="286188"/>
                  </a:cubicBezTo>
                  <a:cubicBezTo>
                    <a:pt x="25574" y="298505"/>
                    <a:pt x="34982" y="303655"/>
                    <a:pt x="45958" y="306119"/>
                  </a:cubicBezTo>
                  <a:cubicBezTo>
                    <a:pt x="60069" y="309478"/>
                    <a:pt x="74405" y="308358"/>
                    <a:pt x="88741" y="306566"/>
                  </a:cubicBezTo>
                  <a:cubicBezTo>
                    <a:pt x="94341" y="305895"/>
                    <a:pt x="100164" y="304775"/>
                    <a:pt x="105764" y="303655"/>
                  </a:cubicBezTo>
                  <a:cubicBezTo>
                    <a:pt x="105092" y="300296"/>
                    <a:pt x="104420" y="297833"/>
                    <a:pt x="103972" y="295146"/>
                  </a:cubicBezTo>
                  <a:cubicBezTo>
                    <a:pt x="101956" y="282829"/>
                    <a:pt x="100164" y="270513"/>
                    <a:pt x="98373" y="258197"/>
                  </a:cubicBezTo>
                  <a:cubicBezTo>
                    <a:pt x="97925" y="256181"/>
                    <a:pt x="97477" y="253494"/>
                    <a:pt x="96133" y="252151"/>
                  </a:cubicBezTo>
                  <a:cubicBezTo>
                    <a:pt x="83365" y="242297"/>
                    <a:pt x="70597" y="232444"/>
                    <a:pt x="57606" y="221919"/>
                  </a:cubicBezTo>
                  <a:close/>
                  <a:moveTo>
                    <a:pt x="260320" y="303879"/>
                  </a:moveTo>
                  <a:cubicBezTo>
                    <a:pt x="260768" y="304103"/>
                    <a:pt x="261216" y="304103"/>
                    <a:pt x="261664" y="304327"/>
                  </a:cubicBezTo>
                  <a:cubicBezTo>
                    <a:pt x="275104" y="307462"/>
                    <a:pt x="288991" y="308806"/>
                    <a:pt x="302655" y="308582"/>
                  </a:cubicBezTo>
                  <a:cubicBezTo>
                    <a:pt x="311391" y="308358"/>
                    <a:pt x="320127" y="307462"/>
                    <a:pt x="328190" y="303655"/>
                  </a:cubicBezTo>
                  <a:cubicBezTo>
                    <a:pt x="338046" y="298729"/>
                    <a:pt x="342526" y="289996"/>
                    <a:pt x="340958" y="279247"/>
                  </a:cubicBezTo>
                  <a:cubicBezTo>
                    <a:pt x="339390" y="268722"/>
                    <a:pt x="334910" y="259316"/>
                    <a:pt x="329086" y="250583"/>
                  </a:cubicBezTo>
                  <a:cubicBezTo>
                    <a:pt x="322591" y="240730"/>
                    <a:pt x="315199" y="231324"/>
                    <a:pt x="308479" y="221919"/>
                  </a:cubicBezTo>
                  <a:cubicBezTo>
                    <a:pt x="294815" y="232668"/>
                    <a:pt x="282048" y="242969"/>
                    <a:pt x="269280" y="253046"/>
                  </a:cubicBezTo>
                  <a:cubicBezTo>
                    <a:pt x="268608" y="253718"/>
                    <a:pt x="267936" y="255062"/>
                    <a:pt x="267712" y="255957"/>
                  </a:cubicBezTo>
                  <a:cubicBezTo>
                    <a:pt x="266816" y="262451"/>
                    <a:pt x="266144" y="268946"/>
                    <a:pt x="265024" y="275216"/>
                  </a:cubicBezTo>
                  <a:cubicBezTo>
                    <a:pt x="263680" y="284621"/>
                    <a:pt x="261888" y="294026"/>
                    <a:pt x="260320" y="303879"/>
                  </a:cubicBezTo>
                  <a:close/>
                  <a:moveTo>
                    <a:pt x="135332" y="87335"/>
                  </a:moveTo>
                  <a:cubicBezTo>
                    <a:pt x="136004" y="87782"/>
                    <a:pt x="136227" y="88006"/>
                    <a:pt x="136675" y="88230"/>
                  </a:cubicBezTo>
                  <a:cubicBezTo>
                    <a:pt x="151459" y="93829"/>
                    <a:pt x="166243" y="99651"/>
                    <a:pt x="181250" y="105249"/>
                  </a:cubicBezTo>
                  <a:cubicBezTo>
                    <a:pt x="182370" y="105697"/>
                    <a:pt x="183938" y="105473"/>
                    <a:pt x="185058" y="105025"/>
                  </a:cubicBezTo>
                  <a:cubicBezTo>
                    <a:pt x="199842" y="99427"/>
                    <a:pt x="214625" y="93829"/>
                    <a:pt x="229185" y="88230"/>
                  </a:cubicBezTo>
                  <a:cubicBezTo>
                    <a:pt x="229633" y="88006"/>
                    <a:pt x="229857" y="87782"/>
                    <a:pt x="230529" y="87335"/>
                  </a:cubicBezTo>
                  <a:cubicBezTo>
                    <a:pt x="228513" y="81960"/>
                    <a:pt x="226721" y="76362"/>
                    <a:pt x="224481" y="70987"/>
                  </a:cubicBezTo>
                  <a:cubicBezTo>
                    <a:pt x="218657" y="57103"/>
                    <a:pt x="211937" y="43443"/>
                    <a:pt x="200738" y="32695"/>
                  </a:cubicBezTo>
                  <a:cubicBezTo>
                    <a:pt x="189314" y="21498"/>
                    <a:pt x="176770" y="21498"/>
                    <a:pt x="165347" y="32695"/>
                  </a:cubicBezTo>
                  <a:cubicBezTo>
                    <a:pt x="149667" y="47922"/>
                    <a:pt x="142275" y="67404"/>
                    <a:pt x="135332" y="87335"/>
                  </a:cubicBezTo>
                  <a:close/>
                  <a:moveTo>
                    <a:pt x="135108" y="321346"/>
                  </a:moveTo>
                  <a:cubicBezTo>
                    <a:pt x="137572" y="327616"/>
                    <a:pt x="139587" y="333663"/>
                    <a:pt x="142051" y="339485"/>
                  </a:cubicBezTo>
                  <a:cubicBezTo>
                    <a:pt x="147875" y="353145"/>
                    <a:pt x="154371" y="366133"/>
                    <a:pt x="165347" y="376658"/>
                  </a:cubicBezTo>
                  <a:cubicBezTo>
                    <a:pt x="176322" y="387183"/>
                    <a:pt x="189314" y="387631"/>
                    <a:pt x="199842" y="376434"/>
                  </a:cubicBezTo>
                  <a:cubicBezTo>
                    <a:pt x="206562" y="369268"/>
                    <a:pt x="212385" y="360983"/>
                    <a:pt x="217089" y="352249"/>
                  </a:cubicBezTo>
                  <a:cubicBezTo>
                    <a:pt x="222465" y="342396"/>
                    <a:pt x="226273" y="331871"/>
                    <a:pt x="230529" y="322018"/>
                  </a:cubicBezTo>
                  <a:cubicBezTo>
                    <a:pt x="214401" y="315524"/>
                    <a:pt x="199394" y="309478"/>
                    <a:pt x="184162" y="303655"/>
                  </a:cubicBezTo>
                  <a:cubicBezTo>
                    <a:pt x="183042" y="303207"/>
                    <a:pt x="181250" y="303655"/>
                    <a:pt x="180130" y="304103"/>
                  </a:cubicBezTo>
                  <a:cubicBezTo>
                    <a:pt x="174306" y="306343"/>
                    <a:pt x="168483" y="309030"/>
                    <a:pt x="162435" y="311269"/>
                  </a:cubicBezTo>
                  <a:cubicBezTo>
                    <a:pt x="153699" y="314628"/>
                    <a:pt x="144739" y="317987"/>
                    <a:pt x="135108" y="321346"/>
                  </a:cubicBezTo>
                  <a:close/>
                  <a:moveTo>
                    <a:pt x="236801" y="110848"/>
                  </a:moveTo>
                  <a:cubicBezTo>
                    <a:pt x="228289" y="113759"/>
                    <a:pt x="220225" y="116670"/>
                    <a:pt x="211490" y="119805"/>
                  </a:cubicBezTo>
                  <a:cubicBezTo>
                    <a:pt x="221793" y="125851"/>
                    <a:pt x="231201" y="131226"/>
                    <a:pt x="241729" y="137272"/>
                  </a:cubicBezTo>
                  <a:cubicBezTo>
                    <a:pt x="239937" y="127867"/>
                    <a:pt x="238369" y="119805"/>
                    <a:pt x="236801" y="110848"/>
                  </a:cubicBezTo>
                  <a:close/>
                  <a:moveTo>
                    <a:pt x="128836" y="297833"/>
                  </a:moveTo>
                  <a:cubicBezTo>
                    <a:pt x="137347" y="294922"/>
                    <a:pt x="145411" y="292011"/>
                    <a:pt x="154147" y="288876"/>
                  </a:cubicBezTo>
                  <a:cubicBezTo>
                    <a:pt x="143843" y="282829"/>
                    <a:pt x="134436" y="277455"/>
                    <a:pt x="123908" y="271409"/>
                  </a:cubicBezTo>
                  <a:cubicBezTo>
                    <a:pt x="125700" y="280814"/>
                    <a:pt x="127044" y="289100"/>
                    <a:pt x="128836" y="297833"/>
                  </a:cubicBezTo>
                  <a:close/>
                  <a:moveTo>
                    <a:pt x="123908" y="137048"/>
                  </a:moveTo>
                  <a:cubicBezTo>
                    <a:pt x="134436" y="131002"/>
                    <a:pt x="143843" y="125627"/>
                    <a:pt x="154147" y="119581"/>
                  </a:cubicBezTo>
                  <a:cubicBezTo>
                    <a:pt x="145187" y="116446"/>
                    <a:pt x="137347" y="113759"/>
                    <a:pt x="128836" y="110848"/>
                  </a:cubicBezTo>
                  <a:cubicBezTo>
                    <a:pt x="127268" y="119581"/>
                    <a:pt x="125700" y="127867"/>
                    <a:pt x="123908" y="137048"/>
                  </a:cubicBezTo>
                  <a:close/>
                  <a:moveTo>
                    <a:pt x="211490" y="289100"/>
                  </a:moveTo>
                  <a:cubicBezTo>
                    <a:pt x="220449" y="292235"/>
                    <a:pt x="228289" y="294922"/>
                    <a:pt x="236801" y="298057"/>
                  </a:cubicBezTo>
                  <a:cubicBezTo>
                    <a:pt x="238369" y="289324"/>
                    <a:pt x="239937" y="281038"/>
                    <a:pt x="241729" y="271857"/>
                  </a:cubicBezTo>
                  <a:cubicBezTo>
                    <a:pt x="231201" y="277679"/>
                    <a:pt x="221793" y="283053"/>
                    <a:pt x="211490" y="289100"/>
                  </a:cubicBezTo>
                  <a:close/>
                  <a:moveTo>
                    <a:pt x="94789" y="221695"/>
                  </a:moveTo>
                  <a:cubicBezTo>
                    <a:pt x="94789" y="209827"/>
                    <a:pt x="94789" y="198854"/>
                    <a:pt x="94789" y="187209"/>
                  </a:cubicBezTo>
                  <a:cubicBezTo>
                    <a:pt x="87845" y="193256"/>
                    <a:pt x="81573" y="198630"/>
                    <a:pt x="74853" y="204452"/>
                  </a:cubicBezTo>
                  <a:cubicBezTo>
                    <a:pt x="81797" y="210275"/>
                    <a:pt x="88069" y="215649"/>
                    <a:pt x="94789" y="221695"/>
                  </a:cubicBezTo>
                  <a:close/>
                  <a:moveTo>
                    <a:pt x="270624" y="187209"/>
                  </a:moveTo>
                  <a:cubicBezTo>
                    <a:pt x="270624" y="199078"/>
                    <a:pt x="270624" y="210051"/>
                    <a:pt x="270624" y="221695"/>
                  </a:cubicBezTo>
                  <a:cubicBezTo>
                    <a:pt x="277568" y="215649"/>
                    <a:pt x="283840" y="210275"/>
                    <a:pt x="290559" y="204452"/>
                  </a:cubicBezTo>
                  <a:cubicBezTo>
                    <a:pt x="283840" y="198406"/>
                    <a:pt x="277568" y="193032"/>
                    <a:pt x="270624" y="187209"/>
                  </a:cubicBezTo>
                  <a:close/>
                </a:path>
              </a:pathLst>
            </a:custGeom>
            <a:grpFill/>
            <a:ln w="2240" cap="flat">
              <a:noFill/>
              <a:prstDash val="solid"/>
              <a:miter/>
            </a:ln>
          </p:spPr>
          <p:txBody>
            <a:bodyPr rtlCol="0" anchor="ctr"/>
            <a:lstStyle/>
            <a:p>
              <a:endParaRPr lang="ru-RU"/>
            </a:p>
          </p:txBody>
        </p:sp>
        <p:sp>
          <p:nvSpPr>
            <p:cNvPr id="784" name="Полилиния 783">
              <a:extLst>
                <a:ext uri="{FF2B5EF4-FFF2-40B4-BE49-F238E27FC236}">
                  <a16:creationId xmlns:a16="http://schemas.microsoft.com/office/drawing/2014/main" id="{EB367D65-137B-CD93-8A74-EFFD738FA5D2}"/>
                </a:ext>
              </a:extLst>
            </p:cNvPr>
            <p:cNvSpPr/>
            <p:nvPr/>
          </p:nvSpPr>
          <p:spPr>
            <a:xfrm>
              <a:off x="1625523" y="2346497"/>
              <a:ext cx="84671" cy="84875"/>
            </a:xfrm>
            <a:custGeom>
              <a:avLst/>
              <a:gdLst>
                <a:gd name="connsiteX0" fmla="*/ 42337 w 84671"/>
                <a:gd name="connsiteY0" fmla="*/ 84873 h 84875"/>
                <a:gd name="connsiteX1" fmla="*/ 2 w 84671"/>
                <a:gd name="connsiteY1" fmla="*/ 42326 h 84875"/>
                <a:gd name="connsiteX2" fmla="*/ 42561 w 84671"/>
                <a:gd name="connsiteY2" fmla="*/ 2 h 84875"/>
                <a:gd name="connsiteX3" fmla="*/ 84672 w 84671"/>
                <a:gd name="connsiteY3" fmla="*/ 42326 h 84875"/>
                <a:gd name="connsiteX4" fmla="*/ 42337 w 84671"/>
                <a:gd name="connsiteY4" fmla="*/ 84873 h 84875"/>
                <a:gd name="connsiteX5" fmla="*/ 42337 w 84671"/>
                <a:gd name="connsiteY5" fmla="*/ 24187 h 84875"/>
                <a:gd name="connsiteX6" fmla="*/ 23745 w 84671"/>
                <a:gd name="connsiteY6" fmla="*/ 42550 h 84875"/>
                <a:gd name="connsiteX7" fmla="*/ 41665 w 84671"/>
                <a:gd name="connsiteY7" fmla="*/ 60912 h 84875"/>
                <a:gd name="connsiteX8" fmla="*/ 60256 w 84671"/>
                <a:gd name="connsiteY8" fmla="*/ 42773 h 84875"/>
                <a:gd name="connsiteX9" fmla="*/ 42337 w 84671"/>
                <a:gd name="connsiteY9" fmla="*/ 24187 h 8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671" h="84875">
                  <a:moveTo>
                    <a:pt x="42337" y="84873"/>
                  </a:moveTo>
                  <a:cubicBezTo>
                    <a:pt x="18817" y="84873"/>
                    <a:pt x="-222" y="65839"/>
                    <a:pt x="2" y="42326"/>
                  </a:cubicBezTo>
                  <a:cubicBezTo>
                    <a:pt x="2" y="18813"/>
                    <a:pt x="19265" y="-222"/>
                    <a:pt x="42561" y="2"/>
                  </a:cubicBezTo>
                  <a:cubicBezTo>
                    <a:pt x="66080" y="226"/>
                    <a:pt x="84672" y="19036"/>
                    <a:pt x="84672" y="42326"/>
                  </a:cubicBezTo>
                  <a:cubicBezTo>
                    <a:pt x="84672" y="66063"/>
                    <a:pt x="65856" y="85097"/>
                    <a:pt x="42337" y="84873"/>
                  </a:cubicBezTo>
                  <a:close/>
                  <a:moveTo>
                    <a:pt x="42337" y="24187"/>
                  </a:moveTo>
                  <a:cubicBezTo>
                    <a:pt x="32257" y="24187"/>
                    <a:pt x="23745" y="32472"/>
                    <a:pt x="23745" y="42550"/>
                  </a:cubicBezTo>
                  <a:cubicBezTo>
                    <a:pt x="23745" y="52627"/>
                    <a:pt x="31809" y="60912"/>
                    <a:pt x="41665" y="60912"/>
                  </a:cubicBezTo>
                  <a:cubicBezTo>
                    <a:pt x="51969" y="61136"/>
                    <a:pt x="60256" y="52850"/>
                    <a:pt x="60256" y="42773"/>
                  </a:cubicBezTo>
                  <a:cubicBezTo>
                    <a:pt x="60704" y="32472"/>
                    <a:pt x="52641" y="24187"/>
                    <a:pt x="42337" y="24187"/>
                  </a:cubicBezTo>
                  <a:close/>
                </a:path>
              </a:pathLst>
            </a:custGeom>
            <a:grpFill/>
            <a:ln w="2240" cap="flat">
              <a:noFill/>
              <a:prstDash val="solid"/>
              <a:miter/>
            </a:ln>
          </p:spPr>
          <p:txBody>
            <a:bodyPr rtlCol="0" anchor="ctr"/>
            <a:lstStyle/>
            <a:p>
              <a:endParaRPr lang="ru-RU"/>
            </a:p>
          </p:txBody>
        </p:sp>
      </p:grpSp>
      <p:grpSp>
        <p:nvGrpSpPr>
          <p:cNvPr id="785" name="Рисунок 2">
            <a:extLst>
              <a:ext uri="{FF2B5EF4-FFF2-40B4-BE49-F238E27FC236}">
                <a16:creationId xmlns:a16="http://schemas.microsoft.com/office/drawing/2014/main" id="{FDD1F179-54B2-3D67-85A4-32DC6846F462}"/>
              </a:ext>
            </a:extLst>
          </p:cNvPr>
          <p:cNvGrpSpPr/>
          <p:nvPr/>
        </p:nvGrpSpPr>
        <p:grpSpPr>
          <a:xfrm>
            <a:off x="5803616" y="5219343"/>
            <a:ext cx="338049" cy="337959"/>
            <a:chOff x="849833" y="2151004"/>
            <a:chExt cx="441716" cy="441599"/>
          </a:xfrm>
          <a:solidFill>
            <a:schemeClr val="bg2"/>
          </a:solidFill>
        </p:grpSpPr>
        <p:sp>
          <p:nvSpPr>
            <p:cNvPr id="786" name="Полилиния 785">
              <a:extLst>
                <a:ext uri="{FF2B5EF4-FFF2-40B4-BE49-F238E27FC236}">
                  <a16:creationId xmlns:a16="http://schemas.microsoft.com/office/drawing/2014/main" id="{0A6D3D01-6DB4-073F-D42E-863EF6AA836F}"/>
                </a:ext>
              </a:extLst>
            </p:cNvPr>
            <p:cNvSpPr/>
            <p:nvPr/>
          </p:nvSpPr>
          <p:spPr>
            <a:xfrm>
              <a:off x="849833" y="2151004"/>
              <a:ext cx="441716" cy="441599"/>
            </a:xfrm>
            <a:custGeom>
              <a:avLst/>
              <a:gdLst>
                <a:gd name="connsiteX0" fmla="*/ 432309 w 441716"/>
                <a:gd name="connsiteY0" fmla="*/ 441599 h 441599"/>
                <a:gd name="connsiteX1" fmla="*/ 9632 w 441716"/>
                <a:gd name="connsiteY1" fmla="*/ 441599 h 441599"/>
                <a:gd name="connsiteX2" fmla="*/ 0 w 441716"/>
                <a:gd name="connsiteY2" fmla="*/ 425252 h 441599"/>
                <a:gd name="connsiteX3" fmla="*/ 10304 w 441716"/>
                <a:gd name="connsiteY3" fmla="*/ 302312 h 441599"/>
                <a:gd name="connsiteX4" fmla="*/ 38079 w 441716"/>
                <a:gd name="connsiteY4" fmla="*/ 188777 h 441599"/>
                <a:gd name="connsiteX5" fmla="*/ 69214 w 441716"/>
                <a:gd name="connsiteY5" fmla="*/ 13884 h 441599"/>
                <a:gd name="connsiteX6" fmla="*/ 83326 w 441716"/>
                <a:gd name="connsiteY6" fmla="*/ 0 h 441599"/>
                <a:gd name="connsiteX7" fmla="*/ 155452 w 441716"/>
                <a:gd name="connsiteY7" fmla="*/ 0 h 441599"/>
                <a:gd name="connsiteX8" fmla="*/ 275289 w 441716"/>
                <a:gd name="connsiteY8" fmla="*/ 0 h 441599"/>
                <a:gd name="connsiteX9" fmla="*/ 289176 w 441716"/>
                <a:gd name="connsiteY9" fmla="*/ 12988 h 441599"/>
                <a:gd name="connsiteX10" fmla="*/ 289624 w 441716"/>
                <a:gd name="connsiteY10" fmla="*/ 28888 h 441599"/>
                <a:gd name="connsiteX11" fmla="*/ 293432 w 441716"/>
                <a:gd name="connsiteY11" fmla="*/ 82632 h 441599"/>
                <a:gd name="connsiteX12" fmla="*/ 298136 w 441716"/>
                <a:gd name="connsiteY12" fmla="*/ 82856 h 441599"/>
                <a:gd name="connsiteX13" fmla="*/ 364214 w 441716"/>
                <a:gd name="connsiteY13" fmla="*/ 82856 h 441599"/>
                <a:gd name="connsiteX14" fmla="*/ 381014 w 441716"/>
                <a:gd name="connsiteY14" fmla="*/ 98755 h 441599"/>
                <a:gd name="connsiteX15" fmla="*/ 383030 w 441716"/>
                <a:gd name="connsiteY15" fmla="*/ 133465 h 441599"/>
                <a:gd name="connsiteX16" fmla="*/ 398934 w 441716"/>
                <a:gd name="connsiteY16" fmla="*/ 208483 h 441599"/>
                <a:gd name="connsiteX17" fmla="*/ 421333 w 441716"/>
                <a:gd name="connsiteY17" fmla="*/ 277455 h 441599"/>
                <a:gd name="connsiteX18" fmla="*/ 439253 w 441716"/>
                <a:gd name="connsiteY18" fmla="*/ 374419 h 441599"/>
                <a:gd name="connsiteX19" fmla="*/ 441716 w 441716"/>
                <a:gd name="connsiteY19" fmla="*/ 403083 h 441599"/>
                <a:gd name="connsiteX20" fmla="*/ 441716 w 441716"/>
                <a:gd name="connsiteY20" fmla="*/ 431522 h 441599"/>
                <a:gd name="connsiteX21" fmla="*/ 432309 w 441716"/>
                <a:gd name="connsiteY21" fmla="*/ 441599 h 441599"/>
                <a:gd name="connsiteX22" fmla="*/ 26879 w 441716"/>
                <a:gd name="connsiteY22" fmla="*/ 415399 h 441599"/>
                <a:gd name="connsiteX23" fmla="*/ 331511 w 441716"/>
                <a:gd name="connsiteY23" fmla="*/ 415399 h 441599"/>
                <a:gd name="connsiteX24" fmla="*/ 331511 w 441716"/>
                <a:gd name="connsiteY24" fmla="*/ 389422 h 441599"/>
                <a:gd name="connsiteX25" fmla="*/ 322552 w 441716"/>
                <a:gd name="connsiteY25" fmla="*/ 305223 h 441599"/>
                <a:gd name="connsiteX26" fmla="*/ 294328 w 441716"/>
                <a:gd name="connsiteY26" fmla="*/ 191464 h 441599"/>
                <a:gd name="connsiteX27" fmla="*/ 267001 w 441716"/>
                <a:gd name="connsiteY27" fmla="*/ 73675 h 441599"/>
                <a:gd name="connsiteX28" fmla="*/ 259833 w 441716"/>
                <a:gd name="connsiteY28" fmla="*/ 67628 h 441599"/>
                <a:gd name="connsiteX29" fmla="*/ 98109 w 441716"/>
                <a:gd name="connsiteY29" fmla="*/ 67628 h 441599"/>
                <a:gd name="connsiteX30" fmla="*/ 92734 w 441716"/>
                <a:gd name="connsiteY30" fmla="*/ 67628 h 441599"/>
                <a:gd name="connsiteX31" fmla="*/ 88926 w 441716"/>
                <a:gd name="connsiteY31" fmla="*/ 96964 h 441599"/>
                <a:gd name="connsiteX32" fmla="*/ 65406 w 441716"/>
                <a:gd name="connsiteY32" fmla="*/ 189673 h 441599"/>
                <a:gd name="connsiteX33" fmla="*/ 36959 w 441716"/>
                <a:gd name="connsiteY33" fmla="*/ 303879 h 441599"/>
                <a:gd name="connsiteX34" fmla="*/ 27327 w 441716"/>
                <a:gd name="connsiteY34" fmla="*/ 392334 h 441599"/>
                <a:gd name="connsiteX35" fmla="*/ 26879 w 441716"/>
                <a:gd name="connsiteY35" fmla="*/ 415399 h 441599"/>
                <a:gd name="connsiteX36" fmla="*/ 308440 w 441716"/>
                <a:gd name="connsiteY36" fmla="*/ 150932 h 441599"/>
                <a:gd name="connsiteX37" fmla="*/ 358391 w 441716"/>
                <a:gd name="connsiteY37" fmla="*/ 415399 h 441599"/>
                <a:gd name="connsiteX38" fmla="*/ 416405 w 441716"/>
                <a:gd name="connsiteY38" fmla="*/ 415399 h 441599"/>
                <a:gd name="connsiteX39" fmla="*/ 410805 w 441716"/>
                <a:gd name="connsiteY39" fmla="*/ 355832 h 441599"/>
                <a:gd name="connsiteX40" fmla="*/ 390646 w 441716"/>
                <a:gd name="connsiteY40" fmla="*/ 265363 h 441599"/>
                <a:gd name="connsiteX41" fmla="*/ 370934 w 441716"/>
                <a:gd name="connsiteY41" fmla="*/ 205348 h 441599"/>
                <a:gd name="connsiteX42" fmla="*/ 357719 w 441716"/>
                <a:gd name="connsiteY42" fmla="*/ 150932 h 441599"/>
                <a:gd name="connsiteX43" fmla="*/ 308440 w 441716"/>
                <a:gd name="connsiteY43" fmla="*/ 150932 h 441599"/>
                <a:gd name="connsiteX44" fmla="*/ 95198 w 441716"/>
                <a:gd name="connsiteY44" fmla="*/ 41204 h 441599"/>
                <a:gd name="connsiteX45" fmla="*/ 264313 w 441716"/>
                <a:gd name="connsiteY45" fmla="*/ 41204 h 441599"/>
                <a:gd name="connsiteX46" fmla="*/ 263417 w 441716"/>
                <a:gd name="connsiteY46" fmla="*/ 26200 h 441599"/>
                <a:gd name="connsiteX47" fmla="*/ 95198 w 441716"/>
                <a:gd name="connsiteY47" fmla="*/ 26200 h 441599"/>
                <a:gd name="connsiteX48" fmla="*/ 95198 w 441716"/>
                <a:gd name="connsiteY48" fmla="*/ 41204 h 441599"/>
                <a:gd name="connsiteX49" fmla="*/ 355479 w 441716"/>
                <a:gd name="connsiteY49" fmla="*/ 124508 h 441599"/>
                <a:gd name="connsiteX50" fmla="*/ 355479 w 441716"/>
                <a:gd name="connsiteY50" fmla="*/ 113311 h 441599"/>
                <a:gd name="connsiteX51" fmla="*/ 350999 w 441716"/>
                <a:gd name="connsiteY51" fmla="*/ 109280 h 441599"/>
                <a:gd name="connsiteX52" fmla="*/ 302392 w 441716"/>
                <a:gd name="connsiteY52" fmla="*/ 109280 h 441599"/>
                <a:gd name="connsiteX53" fmla="*/ 299032 w 441716"/>
                <a:gd name="connsiteY53" fmla="*/ 109728 h 441599"/>
                <a:gd name="connsiteX54" fmla="*/ 301720 w 441716"/>
                <a:gd name="connsiteY54" fmla="*/ 122492 h 441599"/>
                <a:gd name="connsiteX55" fmla="*/ 304184 w 441716"/>
                <a:gd name="connsiteY55" fmla="*/ 124508 h 441599"/>
                <a:gd name="connsiteX56" fmla="*/ 355479 w 441716"/>
                <a:gd name="connsiteY56" fmla="*/ 124508 h 4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41716" h="441599">
                  <a:moveTo>
                    <a:pt x="432309" y="441599"/>
                  </a:moveTo>
                  <a:cubicBezTo>
                    <a:pt x="291416" y="441599"/>
                    <a:pt x="150524" y="441599"/>
                    <a:pt x="9632" y="441599"/>
                  </a:cubicBezTo>
                  <a:cubicBezTo>
                    <a:pt x="2464" y="438464"/>
                    <a:pt x="0" y="433090"/>
                    <a:pt x="0" y="425252"/>
                  </a:cubicBezTo>
                  <a:cubicBezTo>
                    <a:pt x="224" y="384048"/>
                    <a:pt x="3584" y="342844"/>
                    <a:pt x="10304" y="302312"/>
                  </a:cubicBezTo>
                  <a:cubicBezTo>
                    <a:pt x="16800" y="263795"/>
                    <a:pt x="25535" y="225726"/>
                    <a:pt x="38079" y="188777"/>
                  </a:cubicBezTo>
                  <a:cubicBezTo>
                    <a:pt x="57343" y="131898"/>
                    <a:pt x="69438" y="74122"/>
                    <a:pt x="69214" y="13884"/>
                  </a:cubicBezTo>
                  <a:cubicBezTo>
                    <a:pt x="69214" y="5374"/>
                    <a:pt x="74814" y="0"/>
                    <a:pt x="83326" y="0"/>
                  </a:cubicBezTo>
                  <a:cubicBezTo>
                    <a:pt x="107293" y="0"/>
                    <a:pt x="131261" y="0"/>
                    <a:pt x="155452" y="0"/>
                  </a:cubicBezTo>
                  <a:cubicBezTo>
                    <a:pt x="195323" y="0"/>
                    <a:pt x="235418" y="0"/>
                    <a:pt x="275289" y="0"/>
                  </a:cubicBezTo>
                  <a:cubicBezTo>
                    <a:pt x="283801" y="0"/>
                    <a:pt x="288728" y="4703"/>
                    <a:pt x="289176" y="12988"/>
                  </a:cubicBezTo>
                  <a:cubicBezTo>
                    <a:pt x="289400" y="18363"/>
                    <a:pt x="289400" y="23737"/>
                    <a:pt x="289624" y="28888"/>
                  </a:cubicBezTo>
                  <a:cubicBezTo>
                    <a:pt x="290744" y="46802"/>
                    <a:pt x="292088" y="64717"/>
                    <a:pt x="293432" y="82632"/>
                  </a:cubicBezTo>
                  <a:cubicBezTo>
                    <a:pt x="295672" y="82632"/>
                    <a:pt x="297016" y="82856"/>
                    <a:pt x="298136" y="82856"/>
                  </a:cubicBezTo>
                  <a:cubicBezTo>
                    <a:pt x="320088" y="82856"/>
                    <a:pt x="342039" y="82856"/>
                    <a:pt x="364214" y="82856"/>
                  </a:cubicBezTo>
                  <a:cubicBezTo>
                    <a:pt x="375862" y="82856"/>
                    <a:pt x="380342" y="87335"/>
                    <a:pt x="381014" y="98755"/>
                  </a:cubicBezTo>
                  <a:cubicBezTo>
                    <a:pt x="381686" y="110400"/>
                    <a:pt x="382134" y="122044"/>
                    <a:pt x="383030" y="133465"/>
                  </a:cubicBezTo>
                  <a:cubicBezTo>
                    <a:pt x="385270" y="159218"/>
                    <a:pt x="390870" y="184074"/>
                    <a:pt x="398934" y="208483"/>
                  </a:cubicBezTo>
                  <a:cubicBezTo>
                    <a:pt x="406325" y="231548"/>
                    <a:pt x="414389" y="254390"/>
                    <a:pt x="421333" y="277455"/>
                  </a:cubicBezTo>
                  <a:cubicBezTo>
                    <a:pt x="430741" y="309254"/>
                    <a:pt x="436341" y="341724"/>
                    <a:pt x="439253" y="374419"/>
                  </a:cubicBezTo>
                  <a:cubicBezTo>
                    <a:pt x="440149" y="384048"/>
                    <a:pt x="440820" y="393453"/>
                    <a:pt x="441716" y="403083"/>
                  </a:cubicBezTo>
                  <a:cubicBezTo>
                    <a:pt x="441716" y="412488"/>
                    <a:pt x="441716" y="422117"/>
                    <a:pt x="441716" y="431522"/>
                  </a:cubicBezTo>
                  <a:cubicBezTo>
                    <a:pt x="439924" y="436449"/>
                    <a:pt x="436789" y="439808"/>
                    <a:pt x="432309" y="441599"/>
                  </a:cubicBezTo>
                  <a:close/>
                  <a:moveTo>
                    <a:pt x="26879" y="415399"/>
                  </a:moveTo>
                  <a:cubicBezTo>
                    <a:pt x="128349" y="415399"/>
                    <a:pt x="230266" y="415399"/>
                    <a:pt x="331511" y="415399"/>
                  </a:cubicBezTo>
                  <a:cubicBezTo>
                    <a:pt x="331511" y="406442"/>
                    <a:pt x="331735" y="397932"/>
                    <a:pt x="331511" y="389422"/>
                  </a:cubicBezTo>
                  <a:cubicBezTo>
                    <a:pt x="330615" y="360983"/>
                    <a:pt x="327032" y="332991"/>
                    <a:pt x="322552" y="305223"/>
                  </a:cubicBezTo>
                  <a:cubicBezTo>
                    <a:pt x="316280" y="266482"/>
                    <a:pt x="306872" y="228637"/>
                    <a:pt x="294328" y="191464"/>
                  </a:cubicBezTo>
                  <a:cubicBezTo>
                    <a:pt x="281561" y="152947"/>
                    <a:pt x="271705" y="113983"/>
                    <a:pt x="267001" y="73675"/>
                  </a:cubicBezTo>
                  <a:cubicBezTo>
                    <a:pt x="266329" y="67628"/>
                    <a:pt x="266105" y="67628"/>
                    <a:pt x="259833" y="67628"/>
                  </a:cubicBezTo>
                  <a:cubicBezTo>
                    <a:pt x="205851" y="67628"/>
                    <a:pt x="152092" y="67628"/>
                    <a:pt x="98109" y="67628"/>
                  </a:cubicBezTo>
                  <a:cubicBezTo>
                    <a:pt x="96317" y="67628"/>
                    <a:pt x="94750" y="67628"/>
                    <a:pt x="92734" y="67628"/>
                  </a:cubicBezTo>
                  <a:cubicBezTo>
                    <a:pt x="91390" y="77705"/>
                    <a:pt x="90494" y="87335"/>
                    <a:pt x="88926" y="96964"/>
                  </a:cubicBezTo>
                  <a:cubicBezTo>
                    <a:pt x="83550" y="128539"/>
                    <a:pt x="75486" y="159442"/>
                    <a:pt x="65406" y="189673"/>
                  </a:cubicBezTo>
                  <a:cubicBezTo>
                    <a:pt x="53087" y="227070"/>
                    <a:pt x="43455" y="265139"/>
                    <a:pt x="36959" y="303879"/>
                  </a:cubicBezTo>
                  <a:cubicBezTo>
                    <a:pt x="32031" y="333215"/>
                    <a:pt x="28671" y="362774"/>
                    <a:pt x="27327" y="392334"/>
                  </a:cubicBezTo>
                  <a:cubicBezTo>
                    <a:pt x="26655" y="399947"/>
                    <a:pt x="26879" y="407561"/>
                    <a:pt x="26879" y="415399"/>
                  </a:cubicBezTo>
                  <a:close/>
                  <a:moveTo>
                    <a:pt x="308440" y="150932"/>
                  </a:moveTo>
                  <a:cubicBezTo>
                    <a:pt x="338903" y="236923"/>
                    <a:pt x="357719" y="324481"/>
                    <a:pt x="358391" y="415399"/>
                  </a:cubicBezTo>
                  <a:cubicBezTo>
                    <a:pt x="377878" y="415399"/>
                    <a:pt x="396694" y="415399"/>
                    <a:pt x="416405" y="415399"/>
                  </a:cubicBezTo>
                  <a:cubicBezTo>
                    <a:pt x="414613" y="395245"/>
                    <a:pt x="413045" y="375538"/>
                    <a:pt x="410805" y="355832"/>
                  </a:cubicBezTo>
                  <a:cubicBezTo>
                    <a:pt x="407221" y="324929"/>
                    <a:pt x="400054" y="294922"/>
                    <a:pt x="390646" y="265363"/>
                  </a:cubicBezTo>
                  <a:cubicBezTo>
                    <a:pt x="384374" y="245209"/>
                    <a:pt x="376758" y="225502"/>
                    <a:pt x="370934" y="205348"/>
                  </a:cubicBezTo>
                  <a:cubicBezTo>
                    <a:pt x="365782" y="187657"/>
                    <a:pt x="362198" y="169295"/>
                    <a:pt x="357719" y="150932"/>
                  </a:cubicBezTo>
                  <a:cubicBezTo>
                    <a:pt x="342263" y="150932"/>
                    <a:pt x="325912" y="150932"/>
                    <a:pt x="308440" y="150932"/>
                  </a:cubicBezTo>
                  <a:close/>
                  <a:moveTo>
                    <a:pt x="95198" y="41204"/>
                  </a:moveTo>
                  <a:cubicBezTo>
                    <a:pt x="151420" y="41204"/>
                    <a:pt x="207643" y="41204"/>
                    <a:pt x="264313" y="41204"/>
                  </a:cubicBezTo>
                  <a:cubicBezTo>
                    <a:pt x="264089" y="36054"/>
                    <a:pt x="263641" y="31127"/>
                    <a:pt x="263417" y="26200"/>
                  </a:cubicBezTo>
                  <a:cubicBezTo>
                    <a:pt x="206971" y="26200"/>
                    <a:pt x="151196" y="26200"/>
                    <a:pt x="95198" y="26200"/>
                  </a:cubicBezTo>
                  <a:cubicBezTo>
                    <a:pt x="95198" y="31351"/>
                    <a:pt x="95198" y="36054"/>
                    <a:pt x="95198" y="41204"/>
                  </a:cubicBezTo>
                  <a:close/>
                  <a:moveTo>
                    <a:pt x="355479" y="124508"/>
                  </a:moveTo>
                  <a:cubicBezTo>
                    <a:pt x="355479" y="120253"/>
                    <a:pt x="355479" y="116670"/>
                    <a:pt x="355479" y="113311"/>
                  </a:cubicBezTo>
                  <a:cubicBezTo>
                    <a:pt x="355479" y="110176"/>
                    <a:pt x="354135" y="109280"/>
                    <a:pt x="350999" y="109280"/>
                  </a:cubicBezTo>
                  <a:cubicBezTo>
                    <a:pt x="334871" y="109504"/>
                    <a:pt x="318520" y="109280"/>
                    <a:pt x="302392" y="109280"/>
                  </a:cubicBezTo>
                  <a:cubicBezTo>
                    <a:pt x="301496" y="109280"/>
                    <a:pt x="300376" y="109504"/>
                    <a:pt x="299032" y="109728"/>
                  </a:cubicBezTo>
                  <a:cubicBezTo>
                    <a:pt x="299928" y="114207"/>
                    <a:pt x="300824" y="118461"/>
                    <a:pt x="301720" y="122492"/>
                  </a:cubicBezTo>
                  <a:cubicBezTo>
                    <a:pt x="301944" y="123388"/>
                    <a:pt x="303288" y="124508"/>
                    <a:pt x="304184" y="124508"/>
                  </a:cubicBezTo>
                  <a:cubicBezTo>
                    <a:pt x="321208" y="124508"/>
                    <a:pt x="338231" y="124508"/>
                    <a:pt x="355479" y="124508"/>
                  </a:cubicBezTo>
                  <a:close/>
                </a:path>
              </a:pathLst>
            </a:custGeom>
            <a:grpFill/>
            <a:ln w="2240" cap="flat">
              <a:noFill/>
              <a:prstDash val="solid"/>
              <a:miter/>
            </a:ln>
          </p:spPr>
          <p:txBody>
            <a:bodyPr rtlCol="0" anchor="ctr"/>
            <a:lstStyle/>
            <a:p>
              <a:endParaRPr lang="ru-RU"/>
            </a:p>
          </p:txBody>
        </p:sp>
        <p:sp>
          <p:nvSpPr>
            <p:cNvPr id="787" name="Полилиния 786">
              <a:extLst>
                <a:ext uri="{FF2B5EF4-FFF2-40B4-BE49-F238E27FC236}">
                  <a16:creationId xmlns:a16="http://schemas.microsoft.com/office/drawing/2014/main" id="{BE455CB1-1284-B491-C0ED-0D2D29B279B7}"/>
                </a:ext>
              </a:extLst>
            </p:cNvPr>
            <p:cNvSpPr/>
            <p:nvPr/>
          </p:nvSpPr>
          <p:spPr>
            <a:xfrm>
              <a:off x="929410" y="2317381"/>
              <a:ext cx="199472" cy="219903"/>
            </a:xfrm>
            <a:custGeom>
              <a:avLst/>
              <a:gdLst>
                <a:gd name="connsiteX0" fmla="*/ 184960 w 199472"/>
                <a:gd name="connsiteY0" fmla="*/ 109959 h 219903"/>
                <a:gd name="connsiteX1" fmla="*/ 197056 w 199472"/>
                <a:gd name="connsiteY1" fmla="*/ 135263 h 219903"/>
                <a:gd name="connsiteX2" fmla="*/ 167712 w 199472"/>
                <a:gd name="connsiteY2" fmla="*/ 182066 h 219903"/>
                <a:gd name="connsiteX3" fmla="*/ 145761 w 199472"/>
                <a:gd name="connsiteY3" fmla="*/ 182737 h 219903"/>
                <a:gd name="connsiteX4" fmla="*/ 139489 w 199472"/>
                <a:gd name="connsiteY4" fmla="*/ 186768 h 219903"/>
                <a:gd name="connsiteX5" fmla="*/ 123362 w 199472"/>
                <a:gd name="connsiteY5" fmla="*/ 209834 h 219903"/>
                <a:gd name="connsiteX6" fmla="*/ 72963 w 199472"/>
                <a:gd name="connsiteY6" fmla="*/ 206699 h 219903"/>
                <a:gd name="connsiteX7" fmla="*/ 59523 w 199472"/>
                <a:gd name="connsiteY7" fmla="*/ 185872 h 219903"/>
                <a:gd name="connsiteX8" fmla="*/ 54371 w 199472"/>
                <a:gd name="connsiteY8" fmla="*/ 182737 h 219903"/>
                <a:gd name="connsiteX9" fmla="*/ 26148 w 199472"/>
                <a:gd name="connsiteY9" fmla="*/ 180946 h 219903"/>
                <a:gd name="connsiteX10" fmla="*/ 2181 w 199472"/>
                <a:gd name="connsiteY10" fmla="*/ 135935 h 219903"/>
                <a:gd name="connsiteX11" fmla="*/ 12708 w 199472"/>
                <a:gd name="connsiteY11" fmla="*/ 114885 h 219903"/>
                <a:gd name="connsiteX12" fmla="*/ 12708 w 199472"/>
                <a:gd name="connsiteY12" fmla="*/ 105256 h 219903"/>
                <a:gd name="connsiteX13" fmla="*/ 1285 w 199472"/>
                <a:gd name="connsiteY13" fmla="*/ 80399 h 219903"/>
                <a:gd name="connsiteX14" fmla="*/ 29284 w 199472"/>
                <a:gd name="connsiteY14" fmla="*/ 38299 h 219903"/>
                <a:gd name="connsiteX15" fmla="*/ 54147 w 199472"/>
                <a:gd name="connsiteY15" fmla="*/ 37180 h 219903"/>
                <a:gd name="connsiteX16" fmla="*/ 59523 w 199472"/>
                <a:gd name="connsiteY16" fmla="*/ 33821 h 219903"/>
                <a:gd name="connsiteX17" fmla="*/ 76323 w 199472"/>
                <a:gd name="connsiteY17" fmla="*/ 9636 h 219903"/>
                <a:gd name="connsiteX18" fmla="*/ 126273 w 199472"/>
                <a:gd name="connsiteY18" fmla="*/ 12995 h 219903"/>
                <a:gd name="connsiteX19" fmla="*/ 139489 w 199472"/>
                <a:gd name="connsiteY19" fmla="*/ 33597 h 219903"/>
                <a:gd name="connsiteX20" fmla="*/ 146433 w 199472"/>
                <a:gd name="connsiteY20" fmla="*/ 37180 h 219903"/>
                <a:gd name="connsiteX21" fmla="*/ 174880 w 199472"/>
                <a:gd name="connsiteY21" fmla="*/ 39643 h 219903"/>
                <a:gd name="connsiteX22" fmla="*/ 197056 w 199472"/>
                <a:gd name="connsiteY22" fmla="*/ 84430 h 219903"/>
                <a:gd name="connsiteX23" fmla="*/ 184960 w 199472"/>
                <a:gd name="connsiteY23" fmla="*/ 109959 h 219903"/>
                <a:gd name="connsiteX24" fmla="*/ 128513 w 199472"/>
                <a:gd name="connsiteY24" fmla="*/ 109735 h 219903"/>
                <a:gd name="connsiteX25" fmla="*/ 127617 w 199472"/>
                <a:gd name="connsiteY25" fmla="*/ 96075 h 219903"/>
                <a:gd name="connsiteX26" fmla="*/ 125377 w 199472"/>
                <a:gd name="connsiteY26" fmla="*/ 92492 h 219903"/>
                <a:gd name="connsiteX27" fmla="*/ 101858 w 199472"/>
                <a:gd name="connsiteY27" fmla="*/ 78832 h 219903"/>
                <a:gd name="connsiteX28" fmla="*/ 97602 w 199472"/>
                <a:gd name="connsiteY28" fmla="*/ 78832 h 219903"/>
                <a:gd name="connsiteX29" fmla="*/ 74083 w 199472"/>
                <a:gd name="connsiteY29" fmla="*/ 92492 h 219903"/>
                <a:gd name="connsiteX30" fmla="*/ 71619 w 199472"/>
                <a:gd name="connsiteY30" fmla="*/ 96747 h 219903"/>
                <a:gd name="connsiteX31" fmla="*/ 71619 w 199472"/>
                <a:gd name="connsiteY31" fmla="*/ 122947 h 219903"/>
                <a:gd name="connsiteX32" fmla="*/ 73859 w 199472"/>
                <a:gd name="connsiteY32" fmla="*/ 126978 h 219903"/>
                <a:gd name="connsiteX33" fmla="*/ 97602 w 199472"/>
                <a:gd name="connsiteY33" fmla="*/ 140862 h 219903"/>
                <a:gd name="connsiteX34" fmla="*/ 101858 w 199472"/>
                <a:gd name="connsiteY34" fmla="*/ 140638 h 219903"/>
                <a:gd name="connsiteX35" fmla="*/ 125377 w 199472"/>
                <a:gd name="connsiteY35" fmla="*/ 127202 h 219903"/>
                <a:gd name="connsiteX36" fmla="*/ 127393 w 199472"/>
                <a:gd name="connsiteY36" fmla="*/ 123843 h 219903"/>
                <a:gd name="connsiteX37" fmla="*/ 128513 w 199472"/>
                <a:gd name="connsiteY37" fmla="*/ 109735 h 219903"/>
                <a:gd name="connsiteX38" fmla="*/ 33316 w 199472"/>
                <a:gd name="connsiteY38" fmla="*/ 90029 h 219903"/>
                <a:gd name="connsiteX39" fmla="*/ 49443 w 199472"/>
                <a:gd name="connsiteY39" fmla="*/ 62261 h 219903"/>
                <a:gd name="connsiteX40" fmla="*/ 32868 w 199472"/>
                <a:gd name="connsiteY40" fmla="*/ 64276 h 219903"/>
                <a:gd name="connsiteX41" fmla="*/ 27044 w 199472"/>
                <a:gd name="connsiteY41" fmla="*/ 74801 h 219903"/>
                <a:gd name="connsiteX42" fmla="*/ 33316 w 199472"/>
                <a:gd name="connsiteY42" fmla="*/ 90029 h 219903"/>
                <a:gd name="connsiteX43" fmla="*/ 150241 w 199472"/>
                <a:gd name="connsiteY43" fmla="*/ 61589 h 219903"/>
                <a:gd name="connsiteX44" fmla="*/ 166592 w 199472"/>
                <a:gd name="connsiteY44" fmla="*/ 90029 h 219903"/>
                <a:gd name="connsiteX45" fmla="*/ 173088 w 199472"/>
                <a:gd name="connsiteY45" fmla="*/ 73457 h 219903"/>
                <a:gd name="connsiteX46" fmla="*/ 169056 w 199472"/>
                <a:gd name="connsiteY46" fmla="*/ 65172 h 219903"/>
                <a:gd name="connsiteX47" fmla="*/ 150241 w 199472"/>
                <a:gd name="connsiteY47" fmla="*/ 61589 h 219903"/>
                <a:gd name="connsiteX48" fmla="*/ 49443 w 199472"/>
                <a:gd name="connsiteY48" fmla="*/ 157881 h 219903"/>
                <a:gd name="connsiteX49" fmla="*/ 32868 w 199472"/>
                <a:gd name="connsiteY49" fmla="*/ 129441 h 219903"/>
                <a:gd name="connsiteX50" fmla="*/ 26596 w 199472"/>
                <a:gd name="connsiteY50" fmla="*/ 148027 h 219903"/>
                <a:gd name="connsiteX51" fmla="*/ 30852 w 199472"/>
                <a:gd name="connsiteY51" fmla="*/ 154522 h 219903"/>
                <a:gd name="connsiteX52" fmla="*/ 49443 w 199472"/>
                <a:gd name="connsiteY52" fmla="*/ 157881 h 219903"/>
                <a:gd name="connsiteX53" fmla="*/ 83491 w 199472"/>
                <a:gd name="connsiteY53" fmla="*/ 42107 h 219903"/>
                <a:gd name="connsiteX54" fmla="*/ 116194 w 199472"/>
                <a:gd name="connsiteY54" fmla="*/ 42107 h 219903"/>
                <a:gd name="connsiteX55" fmla="*/ 104098 w 199472"/>
                <a:gd name="connsiteY55" fmla="*/ 27775 h 219903"/>
                <a:gd name="connsiteX56" fmla="*/ 95362 w 199472"/>
                <a:gd name="connsiteY56" fmla="*/ 27775 h 219903"/>
                <a:gd name="connsiteX57" fmla="*/ 83491 w 199472"/>
                <a:gd name="connsiteY57" fmla="*/ 42107 h 219903"/>
                <a:gd name="connsiteX58" fmla="*/ 150241 w 199472"/>
                <a:gd name="connsiteY58" fmla="*/ 156985 h 219903"/>
                <a:gd name="connsiteX59" fmla="*/ 168832 w 199472"/>
                <a:gd name="connsiteY59" fmla="*/ 154746 h 219903"/>
                <a:gd name="connsiteX60" fmla="*/ 173088 w 199472"/>
                <a:gd name="connsiteY60" fmla="*/ 147356 h 219903"/>
                <a:gd name="connsiteX61" fmla="*/ 166592 w 199472"/>
                <a:gd name="connsiteY61" fmla="*/ 129889 h 219903"/>
                <a:gd name="connsiteX62" fmla="*/ 150241 w 199472"/>
                <a:gd name="connsiteY62" fmla="*/ 156985 h 219903"/>
                <a:gd name="connsiteX63" fmla="*/ 84387 w 199472"/>
                <a:gd name="connsiteY63" fmla="*/ 176915 h 219903"/>
                <a:gd name="connsiteX64" fmla="*/ 95362 w 199472"/>
                <a:gd name="connsiteY64" fmla="*/ 191695 h 219903"/>
                <a:gd name="connsiteX65" fmla="*/ 104546 w 199472"/>
                <a:gd name="connsiteY65" fmla="*/ 191471 h 219903"/>
                <a:gd name="connsiteX66" fmla="*/ 116194 w 199472"/>
                <a:gd name="connsiteY66" fmla="*/ 177363 h 219903"/>
                <a:gd name="connsiteX67" fmla="*/ 84387 w 199472"/>
                <a:gd name="connsiteY67" fmla="*/ 176915 h 21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99472" h="219903">
                  <a:moveTo>
                    <a:pt x="184960" y="109959"/>
                  </a:moveTo>
                  <a:cubicBezTo>
                    <a:pt x="188992" y="118244"/>
                    <a:pt x="193920" y="126306"/>
                    <a:pt x="197056" y="135263"/>
                  </a:cubicBezTo>
                  <a:cubicBezTo>
                    <a:pt x="205119" y="157881"/>
                    <a:pt x="191680" y="179154"/>
                    <a:pt x="167712" y="182066"/>
                  </a:cubicBezTo>
                  <a:cubicBezTo>
                    <a:pt x="160545" y="182961"/>
                    <a:pt x="153153" y="183185"/>
                    <a:pt x="145761" y="182737"/>
                  </a:cubicBezTo>
                  <a:cubicBezTo>
                    <a:pt x="142177" y="182513"/>
                    <a:pt x="140833" y="183857"/>
                    <a:pt x="139489" y="186768"/>
                  </a:cubicBezTo>
                  <a:cubicBezTo>
                    <a:pt x="135681" y="195502"/>
                    <a:pt x="130529" y="203563"/>
                    <a:pt x="123362" y="209834"/>
                  </a:cubicBezTo>
                  <a:cubicBezTo>
                    <a:pt x="107458" y="224165"/>
                    <a:pt x="86627" y="223270"/>
                    <a:pt x="72963" y="206699"/>
                  </a:cubicBezTo>
                  <a:cubicBezTo>
                    <a:pt x="67587" y="200428"/>
                    <a:pt x="63779" y="193039"/>
                    <a:pt x="59523" y="185872"/>
                  </a:cubicBezTo>
                  <a:cubicBezTo>
                    <a:pt x="58179" y="183633"/>
                    <a:pt x="57283" y="182737"/>
                    <a:pt x="54371" y="182737"/>
                  </a:cubicBezTo>
                  <a:cubicBezTo>
                    <a:pt x="44964" y="183409"/>
                    <a:pt x="35556" y="183633"/>
                    <a:pt x="26148" y="180946"/>
                  </a:cubicBezTo>
                  <a:cubicBezTo>
                    <a:pt x="5317" y="174676"/>
                    <a:pt x="-4763" y="156537"/>
                    <a:pt x="2181" y="135935"/>
                  </a:cubicBezTo>
                  <a:cubicBezTo>
                    <a:pt x="4645" y="128545"/>
                    <a:pt x="8677" y="121603"/>
                    <a:pt x="12708" y="114885"/>
                  </a:cubicBezTo>
                  <a:cubicBezTo>
                    <a:pt x="14948" y="111302"/>
                    <a:pt x="15620" y="109063"/>
                    <a:pt x="12708" y="105256"/>
                  </a:cubicBezTo>
                  <a:cubicBezTo>
                    <a:pt x="7109" y="97866"/>
                    <a:pt x="3077" y="89581"/>
                    <a:pt x="1285" y="80399"/>
                  </a:cubicBezTo>
                  <a:cubicBezTo>
                    <a:pt x="-3195" y="59573"/>
                    <a:pt x="8229" y="41658"/>
                    <a:pt x="29284" y="38299"/>
                  </a:cubicBezTo>
                  <a:cubicBezTo>
                    <a:pt x="37348" y="36956"/>
                    <a:pt x="45860" y="37180"/>
                    <a:pt x="54147" y="37180"/>
                  </a:cubicBezTo>
                  <a:cubicBezTo>
                    <a:pt x="57059" y="37180"/>
                    <a:pt x="58403" y="36508"/>
                    <a:pt x="59523" y="33821"/>
                  </a:cubicBezTo>
                  <a:cubicBezTo>
                    <a:pt x="63555" y="24640"/>
                    <a:pt x="68707" y="16354"/>
                    <a:pt x="76323" y="9636"/>
                  </a:cubicBezTo>
                  <a:cubicBezTo>
                    <a:pt x="92002" y="-4248"/>
                    <a:pt x="112834" y="-3128"/>
                    <a:pt x="126273" y="12995"/>
                  </a:cubicBezTo>
                  <a:cubicBezTo>
                    <a:pt x="131425" y="19265"/>
                    <a:pt x="135457" y="26431"/>
                    <a:pt x="139489" y="33597"/>
                  </a:cubicBezTo>
                  <a:cubicBezTo>
                    <a:pt x="141281" y="36732"/>
                    <a:pt x="142849" y="37852"/>
                    <a:pt x="146433" y="37180"/>
                  </a:cubicBezTo>
                  <a:cubicBezTo>
                    <a:pt x="156065" y="35836"/>
                    <a:pt x="165696" y="36508"/>
                    <a:pt x="174880" y="39643"/>
                  </a:cubicBezTo>
                  <a:cubicBezTo>
                    <a:pt x="195040" y="46361"/>
                    <a:pt x="204223" y="64276"/>
                    <a:pt x="197056" y="84430"/>
                  </a:cubicBezTo>
                  <a:cubicBezTo>
                    <a:pt x="193920" y="93163"/>
                    <a:pt x="188992" y="101673"/>
                    <a:pt x="184960" y="109959"/>
                  </a:cubicBezTo>
                  <a:close/>
                  <a:moveTo>
                    <a:pt x="128513" y="109735"/>
                  </a:moveTo>
                  <a:cubicBezTo>
                    <a:pt x="128289" y="105032"/>
                    <a:pt x="128065" y="100553"/>
                    <a:pt x="127617" y="96075"/>
                  </a:cubicBezTo>
                  <a:cubicBezTo>
                    <a:pt x="127393" y="94731"/>
                    <a:pt x="126497" y="93163"/>
                    <a:pt x="125377" y="92492"/>
                  </a:cubicBezTo>
                  <a:cubicBezTo>
                    <a:pt x="117538" y="87789"/>
                    <a:pt x="109922" y="83311"/>
                    <a:pt x="101858" y="78832"/>
                  </a:cubicBezTo>
                  <a:cubicBezTo>
                    <a:pt x="100738" y="78160"/>
                    <a:pt x="98722" y="78160"/>
                    <a:pt x="97602" y="78832"/>
                  </a:cubicBezTo>
                  <a:cubicBezTo>
                    <a:pt x="89762" y="83086"/>
                    <a:pt x="81923" y="87789"/>
                    <a:pt x="74083" y="92492"/>
                  </a:cubicBezTo>
                  <a:cubicBezTo>
                    <a:pt x="72739" y="93388"/>
                    <a:pt x="71619" y="95403"/>
                    <a:pt x="71619" y="96747"/>
                  </a:cubicBezTo>
                  <a:cubicBezTo>
                    <a:pt x="71395" y="105480"/>
                    <a:pt x="71395" y="114213"/>
                    <a:pt x="71619" y="122947"/>
                  </a:cubicBezTo>
                  <a:cubicBezTo>
                    <a:pt x="71619" y="124290"/>
                    <a:pt x="72739" y="126306"/>
                    <a:pt x="73859" y="126978"/>
                  </a:cubicBezTo>
                  <a:cubicBezTo>
                    <a:pt x="81699" y="131680"/>
                    <a:pt x="89538" y="136383"/>
                    <a:pt x="97602" y="140862"/>
                  </a:cubicBezTo>
                  <a:cubicBezTo>
                    <a:pt x="98722" y="141534"/>
                    <a:pt x="100738" y="141309"/>
                    <a:pt x="101858" y="140638"/>
                  </a:cubicBezTo>
                  <a:cubicBezTo>
                    <a:pt x="109698" y="136383"/>
                    <a:pt x="117538" y="131680"/>
                    <a:pt x="125377" y="127202"/>
                  </a:cubicBezTo>
                  <a:cubicBezTo>
                    <a:pt x="126497" y="126530"/>
                    <a:pt x="127393" y="125186"/>
                    <a:pt x="127393" y="123843"/>
                  </a:cubicBezTo>
                  <a:cubicBezTo>
                    <a:pt x="128065" y="119364"/>
                    <a:pt x="128289" y="114437"/>
                    <a:pt x="128513" y="109735"/>
                  </a:cubicBezTo>
                  <a:close/>
                  <a:moveTo>
                    <a:pt x="33316" y="90029"/>
                  </a:moveTo>
                  <a:cubicBezTo>
                    <a:pt x="45188" y="84206"/>
                    <a:pt x="50339" y="75473"/>
                    <a:pt x="49443" y="62261"/>
                  </a:cubicBezTo>
                  <a:cubicBezTo>
                    <a:pt x="44068" y="62932"/>
                    <a:pt x="38468" y="62932"/>
                    <a:pt x="32868" y="64276"/>
                  </a:cubicBezTo>
                  <a:cubicBezTo>
                    <a:pt x="27268" y="65620"/>
                    <a:pt x="25252" y="68979"/>
                    <a:pt x="27044" y="74801"/>
                  </a:cubicBezTo>
                  <a:cubicBezTo>
                    <a:pt x="28388" y="79952"/>
                    <a:pt x="31076" y="84878"/>
                    <a:pt x="33316" y="90029"/>
                  </a:cubicBezTo>
                  <a:close/>
                  <a:moveTo>
                    <a:pt x="150241" y="61589"/>
                  </a:moveTo>
                  <a:cubicBezTo>
                    <a:pt x="149569" y="75473"/>
                    <a:pt x="154721" y="84206"/>
                    <a:pt x="166592" y="90029"/>
                  </a:cubicBezTo>
                  <a:cubicBezTo>
                    <a:pt x="168832" y="84430"/>
                    <a:pt x="171072" y="79056"/>
                    <a:pt x="173088" y="73457"/>
                  </a:cubicBezTo>
                  <a:cubicBezTo>
                    <a:pt x="174432" y="69650"/>
                    <a:pt x="172864" y="66291"/>
                    <a:pt x="169056" y="65172"/>
                  </a:cubicBezTo>
                  <a:cubicBezTo>
                    <a:pt x="163009" y="63604"/>
                    <a:pt x="156737" y="62932"/>
                    <a:pt x="150241" y="61589"/>
                  </a:cubicBezTo>
                  <a:close/>
                  <a:moveTo>
                    <a:pt x="49443" y="157881"/>
                  </a:moveTo>
                  <a:cubicBezTo>
                    <a:pt x="50339" y="143997"/>
                    <a:pt x="44964" y="135263"/>
                    <a:pt x="32868" y="129441"/>
                  </a:cubicBezTo>
                  <a:cubicBezTo>
                    <a:pt x="30628" y="135711"/>
                    <a:pt x="28388" y="141757"/>
                    <a:pt x="26596" y="148027"/>
                  </a:cubicBezTo>
                  <a:cubicBezTo>
                    <a:pt x="25700" y="151163"/>
                    <a:pt x="27492" y="153850"/>
                    <a:pt x="30852" y="154522"/>
                  </a:cubicBezTo>
                  <a:cubicBezTo>
                    <a:pt x="36900" y="155865"/>
                    <a:pt x="43172" y="156761"/>
                    <a:pt x="49443" y="157881"/>
                  </a:cubicBezTo>
                  <a:close/>
                  <a:moveTo>
                    <a:pt x="83491" y="42107"/>
                  </a:moveTo>
                  <a:cubicBezTo>
                    <a:pt x="94690" y="49944"/>
                    <a:pt x="104994" y="49496"/>
                    <a:pt x="116194" y="42107"/>
                  </a:cubicBezTo>
                  <a:cubicBezTo>
                    <a:pt x="112162" y="37180"/>
                    <a:pt x="108354" y="32253"/>
                    <a:pt x="104098" y="27775"/>
                  </a:cubicBezTo>
                  <a:cubicBezTo>
                    <a:pt x="101410" y="24863"/>
                    <a:pt x="97826" y="25088"/>
                    <a:pt x="95362" y="27775"/>
                  </a:cubicBezTo>
                  <a:cubicBezTo>
                    <a:pt x="91106" y="32477"/>
                    <a:pt x="87522" y="37404"/>
                    <a:pt x="83491" y="42107"/>
                  </a:cubicBezTo>
                  <a:close/>
                  <a:moveTo>
                    <a:pt x="150241" y="156985"/>
                  </a:moveTo>
                  <a:cubicBezTo>
                    <a:pt x="156513" y="157433"/>
                    <a:pt x="162785" y="157209"/>
                    <a:pt x="168832" y="154746"/>
                  </a:cubicBezTo>
                  <a:cubicBezTo>
                    <a:pt x="172192" y="153402"/>
                    <a:pt x="173984" y="150715"/>
                    <a:pt x="173088" y="147356"/>
                  </a:cubicBezTo>
                  <a:cubicBezTo>
                    <a:pt x="171296" y="141309"/>
                    <a:pt x="168608" y="135487"/>
                    <a:pt x="166592" y="129889"/>
                  </a:cubicBezTo>
                  <a:cubicBezTo>
                    <a:pt x="154497" y="135487"/>
                    <a:pt x="149345" y="144445"/>
                    <a:pt x="150241" y="156985"/>
                  </a:cubicBezTo>
                  <a:close/>
                  <a:moveTo>
                    <a:pt x="84387" y="176915"/>
                  </a:moveTo>
                  <a:cubicBezTo>
                    <a:pt x="87074" y="182290"/>
                    <a:pt x="90210" y="187664"/>
                    <a:pt x="95362" y="191695"/>
                  </a:cubicBezTo>
                  <a:cubicBezTo>
                    <a:pt x="98498" y="194158"/>
                    <a:pt x="101858" y="194382"/>
                    <a:pt x="104546" y="191471"/>
                  </a:cubicBezTo>
                  <a:cubicBezTo>
                    <a:pt x="108802" y="186992"/>
                    <a:pt x="112386" y="181842"/>
                    <a:pt x="116194" y="177363"/>
                  </a:cubicBezTo>
                  <a:cubicBezTo>
                    <a:pt x="104994" y="169973"/>
                    <a:pt x="94690" y="169973"/>
                    <a:pt x="84387" y="176915"/>
                  </a:cubicBezTo>
                  <a:close/>
                </a:path>
              </a:pathLst>
            </a:custGeom>
            <a:grpFill/>
            <a:ln w="2240" cap="flat">
              <a:noFill/>
              <a:prstDash val="solid"/>
              <a:miter/>
            </a:ln>
          </p:spPr>
          <p:txBody>
            <a:bodyPr rtlCol="0" anchor="ctr"/>
            <a:lstStyle/>
            <a:p>
              <a:endParaRPr lang="ru-RU"/>
            </a:p>
          </p:txBody>
        </p:sp>
      </p:grpSp>
      <p:grpSp>
        <p:nvGrpSpPr>
          <p:cNvPr id="788" name="Рисунок 2">
            <a:extLst>
              <a:ext uri="{FF2B5EF4-FFF2-40B4-BE49-F238E27FC236}">
                <a16:creationId xmlns:a16="http://schemas.microsoft.com/office/drawing/2014/main" id="{454A7967-C140-8F83-BFBD-29B34D83DEE4}"/>
              </a:ext>
            </a:extLst>
          </p:cNvPr>
          <p:cNvGrpSpPr/>
          <p:nvPr/>
        </p:nvGrpSpPr>
        <p:grpSpPr>
          <a:xfrm>
            <a:off x="5483586" y="4810129"/>
            <a:ext cx="346895" cy="296735"/>
            <a:chOff x="2597659" y="2699868"/>
            <a:chExt cx="458391" cy="392109"/>
          </a:xfrm>
          <a:solidFill>
            <a:schemeClr val="bg2"/>
          </a:solidFill>
        </p:grpSpPr>
        <p:sp>
          <p:nvSpPr>
            <p:cNvPr id="789" name="Полилиния 788">
              <a:extLst>
                <a:ext uri="{FF2B5EF4-FFF2-40B4-BE49-F238E27FC236}">
                  <a16:creationId xmlns:a16="http://schemas.microsoft.com/office/drawing/2014/main" id="{1E02387D-79FA-F083-134E-203E35F222C8}"/>
                </a:ext>
              </a:extLst>
            </p:cNvPr>
            <p:cNvSpPr/>
            <p:nvPr/>
          </p:nvSpPr>
          <p:spPr>
            <a:xfrm>
              <a:off x="2866676" y="2821913"/>
              <a:ext cx="17471" cy="17466"/>
            </a:xfrm>
            <a:custGeom>
              <a:avLst/>
              <a:gdLst>
                <a:gd name="connsiteX0" fmla="*/ 17471 w 17471"/>
                <a:gd name="connsiteY0" fmla="*/ 0 h 17466"/>
                <a:gd name="connsiteX1" fmla="*/ 0 w 17471"/>
                <a:gd name="connsiteY1" fmla="*/ 0 h 17466"/>
                <a:gd name="connsiteX2" fmla="*/ 0 w 17471"/>
                <a:gd name="connsiteY2" fmla="*/ 17467 h 17466"/>
                <a:gd name="connsiteX3" fmla="*/ 17471 w 17471"/>
                <a:gd name="connsiteY3" fmla="*/ 17467 h 17466"/>
                <a:gd name="connsiteX4" fmla="*/ 17471 w 17471"/>
                <a:gd name="connsiteY4" fmla="*/ 0 h 1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1" h="17466">
                  <a:moveTo>
                    <a:pt x="17471" y="0"/>
                  </a:moveTo>
                  <a:cubicBezTo>
                    <a:pt x="11424" y="0"/>
                    <a:pt x="5824" y="0"/>
                    <a:pt x="0" y="0"/>
                  </a:cubicBezTo>
                  <a:cubicBezTo>
                    <a:pt x="0" y="6270"/>
                    <a:pt x="0" y="11868"/>
                    <a:pt x="0" y="17467"/>
                  </a:cubicBezTo>
                  <a:cubicBezTo>
                    <a:pt x="6048" y="17467"/>
                    <a:pt x="11872" y="17467"/>
                    <a:pt x="17471" y="17467"/>
                  </a:cubicBezTo>
                  <a:cubicBezTo>
                    <a:pt x="17471" y="11644"/>
                    <a:pt x="17471" y="5822"/>
                    <a:pt x="17471" y="0"/>
                  </a:cubicBezTo>
                  <a:close/>
                </a:path>
              </a:pathLst>
            </a:custGeom>
            <a:grpFill/>
            <a:ln w="2240" cap="flat">
              <a:noFill/>
              <a:prstDash val="solid"/>
              <a:miter/>
            </a:ln>
          </p:spPr>
          <p:txBody>
            <a:bodyPr rtlCol="0" anchor="ctr"/>
            <a:lstStyle/>
            <a:p>
              <a:endParaRPr lang="ru-RU"/>
            </a:p>
          </p:txBody>
        </p:sp>
        <p:sp>
          <p:nvSpPr>
            <p:cNvPr id="790" name="Полилиния 789">
              <a:extLst>
                <a:ext uri="{FF2B5EF4-FFF2-40B4-BE49-F238E27FC236}">
                  <a16:creationId xmlns:a16="http://schemas.microsoft.com/office/drawing/2014/main" id="{F1F2DFED-69EF-D734-99B3-E7F9D9FEADE8}"/>
                </a:ext>
              </a:extLst>
            </p:cNvPr>
            <p:cNvSpPr/>
            <p:nvPr/>
          </p:nvSpPr>
          <p:spPr>
            <a:xfrm>
              <a:off x="2793430" y="3009122"/>
              <a:ext cx="17695" cy="82855"/>
            </a:xfrm>
            <a:custGeom>
              <a:avLst/>
              <a:gdLst>
                <a:gd name="connsiteX0" fmla="*/ 0 w 17695"/>
                <a:gd name="connsiteY0" fmla="*/ 82856 h 82855"/>
                <a:gd name="connsiteX1" fmla="*/ 17696 w 17695"/>
                <a:gd name="connsiteY1" fmla="*/ 82856 h 82855"/>
                <a:gd name="connsiteX2" fmla="*/ 17696 w 17695"/>
                <a:gd name="connsiteY2" fmla="*/ 0 h 82855"/>
                <a:gd name="connsiteX3" fmla="*/ 0 w 17695"/>
                <a:gd name="connsiteY3" fmla="*/ 0 h 82855"/>
                <a:gd name="connsiteX4" fmla="*/ 0 w 17695"/>
                <a:gd name="connsiteY4" fmla="*/ 82856 h 82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5" h="82855">
                  <a:moveTo>
                    <a:pt x="0" y="82856"/>
                  </a:moveTo>
                  <a:cubicBezTo>
                    <a:pt x="6048" y="82856"/>
                    <a:pt x="11648" y="82856"/>
                    <a:pt x="17696" y="82856"/>
                  </a:cubicBezTo>
                  <a:cubicBezTo>
                    <a:pt x="17696" y="54864"/>
                    <a:pt x="17696" y="27544"/>
                    <a:pt x="17696" y="0"/>
                  </a:cubicBezTo>
                  <a:cubicBezTo>
                    <a:pt x="11648" y="0"/>
                    <a:pt x="6048" y="0"/>
                    <a:pt x="0" y="0"/>
                  </a:cubicBezTo>
                  <a:cubicBezTo>
                    <a:pt x="0" y="27768"/>
                    <a:pt x="0" y="55312"/>
                    <a:pt x="0" y="82856"/>
                  </a:cubicBezTo>
                  <a:close/>
                </a:path>
              </a:pathLst>
            </a:custGeom>
            <a:grpFill/>
            <a:ln w="2240" cap="flat">
              <a:noFill/>
              <a:prstDash val="solid"/>
              <a:miter/>
            </a:ln>
          </p:spPr>
          <p:txBody>
            <a:bodyPr rtlCol="0" anchor="ctr"/>
            <a:lstStyle/>
            <a:p>
              <a:endParaRPr lang="ru-RU"/>
            </a:p>
          </p:txBody>
        </p:sp>
        <p:sp>
          <p:nvSpPr>
            <p:cNvPr id="791" name="Полилиния 790">
              <a:extLst>
                <a:ext uri="{FF2B5EF4-FFF2-40B4-BE49-F238E27FC236}">
                  <a16:creationId xmlns:a16="http://schemas.microsoft.com/office/drawing/2014/main" id="{F5ACCF7A-EAB1-CFAB-C6F1-857C77BBF437}"/>
                </a:ext>
              </a:extLst>
            </p:cNvPr>
            <p:cNvSpPr/>
            <p:nvPr/>
          </p:nvSpPr>
          <p:spPr>
            <a:xfrm>
              <a:off x="2842261" y="3009122"/>
              <a:ext cx="17471" cy="82631"/>
            </a:xfrm>
            <a:custGeom>
              <a:avLst/>
              <a:gdLst>
                <a:gd name="connsiteX0" fmla="*/ 0 w 17471"/>
                <a:gd name="connsiteY0" fmla="*/ 82632 h 82631"/>
                <a:gd name="connsiteX1" fmla="*/ 17471 w 17471"/>
                <a:gd name="connsiteY1" fmla="*/ 82632 h 82631"/>
                <a:gd name="connsiteX2" fmla="*/ 17471 w 17471"/>
                <a:gd name="connsiteY2" fmla="*/ 0 h 82631"/>
                <a:gd name="connsiteX3" fmla="*/ 0 w 17471"/>
                <a:gd name="connsiteY3" fmla="*/ 0 h 82631"/>
                <a:gd name="connsiteX4" fmla="*/ 0 w 17471"/>
                <a:gd name="connsiteY4" fmla="*/ 82632 h 82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1" h="82631">
                  <a:moveTo>
                    <a:pt x="0" y="82632"/>
                  </a:moveTo>
                  <a:cubicBezTo>
                    <a:pt x="6048" y="82632"/>
                    <a:pt x="11872" y="82632"/>
                    <a:pt x="17471" y="82632"/>
                  </a:cubicBezTo>
                  <a:cubicBezTo>
                    <a:pt x="17471" y="54864"/>
                    <a:pt x="17471" y="27320"/>
                    <a:pt x="17471" y="0"/>
                  </a:cubicBezTo>
                  <a:cubicBezTo>
                    <a:pt x="11424" y="0"/>
                    <a:pt x="5824" y="0"/>
                    <a:pt x="0" y="0"/>
                  </a:cubicBezTo>
                  <a:cubicBezTo>
                    <a:pt x="0" y="27992"/>
                    <a:pt x="0" y="55312"/>
                    <a:pt x="0" y="82632"/>
                  </a:cubicBezTo>
                  <a:close/>
                </a:path>
              </a:pathLst>
            </a:custGeom>
            <a:grpFill/>
            <a:ln w="2240" cap="flat">
              <a:noFill/>
              <a:prstDash val="solid"/>
              <a:miter/>
            </a:ln>
          </p:spPr>
          <p:txBody>
            <a:bodyPr rtlCol="0" anchor="ctr"/>
            <a:lstStyle/>
            <a:p>
              <a:endParaRPr lang="ru-RU"/>
            </a:p>
          </p:txBody>
        </p:sp>
        <p:sp>
          <p:nvSpPr>
            <p:cNvPr id="792" name="Полилиния 791">
              <a:extLst>
                <a:ext uri="{FF2B5EF4-FFF2-40B4-BE49-F238E27FC236}">
                  <a16:creationId xmlns:a16="http://schemas.microsoft.com/office/drawing/2014/main" id="{D3FF6947-EBE6-1EE5-6900-7B776611CE9D}"/>
                </a:ext>
              </a:extLst>
            </p:cNvPr>
            <p:cNvSpPr/>
            <p:nvPr/>
          </p:nvSpPr>
          <p:spPr>
            <a:xfrm>
              <a:off x="2712120" y="2699868"/>
              <a:ext cx="228921" cy="50161"/>
            </a:xfrm>
            <a:custGeom>
              <a:avLst/>
              <a:gdLst>
                <a:gd name="connsiteX0" fmla="*/ 228922 w 228921"/>
                <a:gd name="connsiteY0" fmla="*/ 0 h 50161"/>
                <a:gd name="connsiteX1" fmla="*/ 0 w 228921"/>
                <a:gd name="connsiteY1" fmla="*/ 0 h 50161"/>
                <a:gd name="connsiteX2" fmla="*/ 0 w 228921"/>
                <a:gd name="connsiteY2" fmla="*/ 50161 h 50161"/>
                <a:gd name="connsiteX3" fmla="*/ 228922 w 228921"/>
                <a:gd name="connsiteY3" fmla="*/ 50161 h 50161"/>
                <a:gd name="connsiteX4" fmla="*/ 228922 w 228921"/>
                <a:gd name="connsiteY4" fmla="*/ 0 h 50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21" h="50161">
                  <a:moveTo>
                    <a:pt x="228922" y="0"/>
                  </a:moveTo>
                  <a:cubicBezTo>
                    <a:pt x="152540" y="0"/>
                    <a:pt x="76382" y="0"/>
                    <a:pt x="0" y="0"/>
                  </a:cubicBezTo>
                  <a:cubicBezTo>
                    <a:pt x="0" y="16795"/>
                    <a:pt x="0" y="33142"/>
                    <a:pt x="0" y="50161"/>
                  </a:cubicBezTo>
                  <a:cubicBezTo>
                    <a:pt x="76606" y="50161"/>
                    <a:pt x="152764" y="50161"/>
                    <a:pt x="228922" y="50161"/>
                  </a:cubicBezTo>
                  <a:cubicBezTo>
                    <a:pt x="228922" y="33142"/>
                    <a:pt x="228922" y="16571"/>
                    <a:pt x="228922" y="0"/>
                  </a:cubicBezTo>
                  <a:close/>
                </a:path>
              </a:pathLst>
            </a:custGeom>
            <a:grpFill/>
            <a:ln w="2240" cap="flat">
              <a:noFill/>
              <a:prstDash val="solid"/>
              <a:miter/>
            </a:ln>
          </p:spPr>
          <p:txBody>
            <a:bodyPr rtlCol="0" anchor="ctr"/>
            <a:lstStyle/>
            <a:p>
              <a:endParaRPr lang="ru-RU"/>
            </a:p>
          </p:txBody>
        </p:sp>
        <p:sp>
          <p:nvSpPr>
            <p:cNvPr id="793" name="Полилиния 792">
              <a:extLst>
                <a:ext uri="{FF2B5EF4-FFF2-40B4-BE49-F238E27FC236}">
                  <a16:creationId xmlns:a16="http://schemas.microsoft.com/office/drawing/2014/main" id="{7308D3AE-6A9F-CFE4-56D1-22B4DA245115}"/>
                </a:ext>
              </a:extLst>
            </p:cNvPr>
            <p:cNvSpPr/>
            <p:nvPr/>
          </p:nvSpPr>
          <p:spPr>
            <a:xfrm>
              <a:off x="2866676" y="2919548"/>
              <a:ext cx="17695" cy="17467"/>
            </a:xfrm>
            <a:custGeom>
              <a:avLst/>
              <a:gdLst>
                <a:gd name="connsiteX0" fmla="*/ 0 w 17695"/>
                <a:gd name="connsiteY0" fmla="*/ 17467 h 17467"/>
                <a:gd name="connsiteX1" fmla="*/ 17695 w 17695"/>
                <a:gd name="connsiteY1" fmla="*/ 17467 h 17467"/>
                <a:gd name="connsiteX2" fmla="*/ 17695 w 17695"/>
                <a:gd name="connsiteY2" fmla="*/ 0 h 17467"/>
                <a:gd name="connsiteX3" fmla="*/ 0 w 17695"/>
                <a:gd name="connsiteY3" fmla="*/ 0 h 17467"/>
                <a:gd name="connsiteX4" fmla="*/ 0 w 17695"/>
                <a:gd name="connsiteY4" fmla="*/ 17467 h 17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5" h="17467">
                  <a:moveTo>
                    <a:pt x="0" y="17467"/>
                  </a:moveTo>
                  <a:cubicBezTo>
                    <a:pt x="6048" y="17467"/>
                    <a:pt x="11872" y="17467"/>
                    <a:pt x="17695" y="17467"/>
                  </a:cubicBezTo>
                  <a:cubicBezTo>
                    <a:pt x="17695" y="11421"/>
                    <a:pt x="17695" y="5822"/>
                    <a:pt x="17695" y="0"/>
                  </a:cubicBezTo>
                  <a:cubicBezTo>
                    <a:pt x="11648" y="0"/>
                    <a:pt x="5824" y="0"/>
                    <a:pt x="0" y="0"/>
                  </a:cubicBezTo>
                  <a:cubicBezTo>
                    <a:pt x="0" y="6046"/>
                    <a:pt x="0" y="11869"/>
                    <a:pt x="0" y="17467"/>
                  </a:cubicBezTo>
                  <a:close/>
                </a:path>
              </a:pathLst>
            </a:custGeom>
            <a:grpFill/>
            <a:ln w="2240" cap="flat">
              <a:noFill/>
              <a:prstDash val="solid"/>
              <a:miter/>
            </a:ln>
          </p:spPr>
          <p:txBody>
            <a:bodyPr rtlCol="0" anchor="ctr"/>
            <a:lstStyle/>
            <a:p>
              <a:endParaRPr lang="ru-RU"/>
            </a:p>
          </p:txBody>
        </p:sp>
        <p:sp>
          <p:nvSpPr>
            <p:cNvPr id="794" name="Полилиния 793">
              <a:extLst>
                <a:ext uri="{FF2B5EF4-FFF2-40B4-BE49-F238E27FC236}">
                  <a16:creationId xmlns:a16="http://schemas.microsoft.com/office/drawing/2014/main" id="{D55D17E4-39DC-E298-47AB-CAAD04E7E1B1}"/>
                </a:ext>
              </a:extLst>
            </p:cNvPr>
            <p:cNvSpPr/>
            <p:nvPr/>
          </p:nvSpPr>
          <p:spPr>
            <a:xfrm>
              <a:off x="2989201" y="2894800"/>
              <a:ext cx="66849" cy="197177"/>
            </a:xfrm>
            <a:custGeom>
              <a:avLst/>
              <a:gdLst>
                <a:gd name="connsiteX0" fmla="*/ 44351 w 66849"/>
                <a:gd name="connsiteY0" fmla="*/ 563 h 197177"/>
                <a:gd name="connsiteX1" fmla="*/ 0 w 66849"/>
                <a:gd name="connsiteY1" fmla="*/ 339 h 197177"/>
                <a:gd name="connsiteX2" fmla="*/ 0 w 66849"/>
                <a:gd name="connsiteY2" fmla="*/ 197178 h 197177"/>
                <a:gd name="connsiteX3" fmla="*/ 66302 w 66849"/>
                <a:gd name="connsiteY3" fmla="*/ 197178 h 197177"/>
                <a:gd name="connsiteX4" fmla="*/ 66750 w 66849"/>
                <a:gd name="connsiteY4" fmla="*/ 194939 h 197177"/>
                <a:gd name="connsiteX5" fmla="*/ 66750 w 66849"/>
                <a:gd name="connsiteY5" fmla="*/ 25420 h 197177"/>
                <a:gd name="connsiteX6" fmla="*/ 44351 w 66849"/>
                <a:gd name="connsiteY6" fmla="*/ 563 h 1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49" h="197177">
                  <a:moveTo>
                    <a:pt x="44351" y="563"/>
                  </a:moveTo>
                  <a:cubicBezTo>
                    <a:pt x="29567" y="-557"/>
                    <a:pt x="14784" y="339"/>
                    <a:pt x="0" y="339"/>
                  </a:cubicBezTo>
                  <a:cubicBezTo>
                    <a:pt x="0" y="66176"/>
                    <a:pt x="0" y="131789"/>
                    <a:pt x="0" y="197178"/>
                  </a:cubicBezTo>
                  <a:cubicBezTo>
                    <a:pt x="22399" y="197178"/>
                    <a:pt x="44127" y="197178"/>
                    <a:pt x="66302" y="197178"/>
                  </a:cubicBezTo>
                  <a:cubicBezTo>
                    <a:pt x="66526" y="196282"/>
                    <a:pt x="66750" y="195610"/>
                    <a:pt x="66750" y="194939"/>
                  </a:cubicBezTo>
                  <a:cubicBezTo>
                    <a:pt x="66750" y="138507"/>
                    <a:pt x="66974" y="81852"/>
                    <a:pt x="66750" y="25420"/>
                  </a:cubicBezTo>
                  <a:cubicBezTo>
                    <a:pt x="66302" y="12432"/>
                    <a:pt x="57342" y="1459"/>
                    <a:pt x="44351" y="563"/>
                  </a:cubicBezTo>
                  <a:close/>
                </a:path>
              </a:pathLst>
            </a:custGeom>
            <a:grpFill/>
            <a:ln w="2240" cap="flat">
              <a:noFill/>
              <a:prstDash val="solid"/>
              <a:miter/>
            </a:ln>
          </p:spPr>
          <p:txBody>
            <a:bodyPr rtlCol="0" anchor="ctr"/>
            <a:lstStyle/>
            <a:p>
              <a:endParaRPr lang="ru-RU"/>
            </a:p>
          </p:txBody>
        </p:sp>
        <p:sp>
          <p:nvSpPr>
            <p:cNvPr id="795" name="Полилиния 794">
              <a:extLst>
                <a:ext uri="{FF2B5EF4-FFF2-40B4-BE49-F238E27FC236}">
                  <a16:creationId xmlns:a16="http://schemas.microsoft.com/office/drawing/2014/main" id="{3149B5C6-AA68-2756-8CA3-67754CED64B9}"/>
                </a:ext>
              </a:extLst>
            </p:cNvPr>
            <p:cNvSpPr/>
            <p:nvPr/>
          </p:nvSpPr>
          <p:spPr>
            <a:xfrm>
              <a:off x="2769239" y="2822137"/>
              <a:ext cx="17695" cy="17242"/>
            </a:xfrm>
            <a:custGeom>
              <a:avLst/>
              <a:gdLst>
                <a:gd name="connsiteX0" fmla="*/ 17695 w 17695"/>
                <a:gd name="connsiteY0" fmla="*/ 0 h 17242"/>
                <a:gd name="connsiteX1" fmla="*/ 0 w 17695"/>
                <a:gd name="connsiteY1" fmla="*/ 0 h 17242"/>
                <a:gd name="connsiteX2" fmla="*/ 0 w 17695"/>
                <a:gd name="connsiteY2" fmla="*/ 17243 h 17242"/>
                <a:gd name="connsiteX3" fmla="*/ 17695 w 17695"/>
                <a:gd name="connsiteY3" fmla="*/ 17243 h 17242"/>
                <a:gd name="connsiteX4" fmla="*/ 17695 w 17695"/>
                <a:gd name="connsiteY4" fmla="*/ 0 h 17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5" h="17242">
                  <a:moveTo>
                    <a:pt x="17695" y="0"/>
                  </a:moveTo>
                  <a:cubicBezTo>
                    <a:pt x="11424" y="0"/>
                    <a:pt x="5600" y="0"/>
                    <a:pt x="0" y="0"/>
                  </a:cubicBezTo>
                  <a:cubicBezTo>
                    <a:pt x="0" y="6046"/>
                    <a:pt x="0" y="11644"/>
                    <a:pt x="0" y="17243"/>
                  </a:cubicBezTo>
                  <a:cubicBezTo>
                    <a:pt x="6048" y="17243"/>
                    <a:pt x="11872" y="17243"/>
                    <a:pt x="17695" y="17243"/>
                  </a:cubicBezTo>
                  <a:cubicBezTo>
                    <a:pt x="17695" y="11421"/>
                    <a:pt x="17695" y="5822"/>
                    <a:pt x="17695" y="0"/>
                  </a:cubicBezTo>
                  <a:close/>
                </a:path>
              </a:pathLst>
            </a:custGeom>
            <a:grpFill/>
            <a:ln w="2240" cap="flat">
              <a:noFill/>
              <a:prstDash val="solid"/>
              <a:miter/>
            </a:ln>
          </p:spPr>
          <p:txBody>
            <a:bodyPr rtlCol="0" anchor="ctr"/>
            <a:lstStyle/>
            <a:p>
              <a:endParaRPr lang="ru-RU"/>
            </a:p>
          </p:txBody>
        </p:sp>
        <p:sp>
          <p:nvSpPr>
            <p:cNvPr id="796" name="Полилиния 795">
              <a:extLst>
                <a:ext uri="{FF2B5EF4-FFF2-40B4-BE49-F238E27FC236}">
                  <a16:creationId xmlns:a16="http://schemas.microsoft.com/office/drawing/2014/main" id="{AB7057AE-7FC9-EA43-F292-725869C61176}"/>
                </a:ext>
              </a:extLst>
            </p:cNvPr>
            <p:cNvSpPr/>
            <p:nvPr/>
          </p:nvSpPr>
          <p:spPr>
            <a:xfrm>
              <a:off x="2769015" y="2919548"/>
              <a:ext cx="17695" cy="17690"/>
            </a:xfrm>
            <a:custGeom>
              <a:avLst/>
              <a:gdLst>
                <a:gd name="connsiteX0" fmla="*/ 0 w 17695"/>
                <a:gd name="connsiteY0" fmla="*/ 17691 h 17690"/>
                <a:gd name="connsiteX1" fmla="*/ 17696 w 17695"/>
                <a:gd name="connsiteY1" fmla="*/ 17691 h 17690"/>
                <a:gd name="connsiteX2" fmla="*/ 17696 w 17695"/>
                <a:gd name="connsiteY2" fmla="*/ 0 h 17690"/>
                <a:gd name="connsiteX3" fmla="*/ 0 w 17695"/>
                <a:gd name="connsiteY3" fmla="*/ 0 h 17690"/>
                <a:gd name="connsiteX4" fmla="*/ 0 w 17695"/>
                <a:gd name="connsiteY4" fmla="*/ 17691 h 17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5" h="17690">
                  <a:moveTo>
                    <a:pt x="0" y="17691"/>
                  </a:moveTo>
                  <a:cubicBezTo>
                    <a:pt x="6272" y="17691"/>
                    <a:pt x="11872" y="17691"/>
                    <a:pt x="17696" y="17691"/>
                  </a:cubicBezTo>
                  <a:cubicBezTo>
                    <a:pt x="17696" y="11644"/>
                    <a:pt x="17696" y="5822"/>
                    <a:pt x="17696" y="0"/>
                  </a:cubicBezTo>
                  <a:cubicBezTo>
                    <a:pt x="11648" y="0"/>
                    <a:pt x="5824" y="0"/>
                    <a:pt x="0" y="0"/>
                  </a:cubicBezTo>
                  <a:cubicBezTo>
                    <a:pt x="0" y="6046"/>
                    <a:pt x="0" y="11644"/>
                    <a:pt x="0" y="17691"/>
                  </a:cubicBezTo>
                  <a:close/>
                </a:path>
              </a:pathLst>
            </a:custGeom>
            <a:grpFill/>
            <a:ln w="2240" cap="flat">
              <a:noFill/>
              <a:prstDash val="solid"/>
              <a:miter/>
            </a:ln>
          </p:spPr>
          <p:txBody>
            <a:bodyPr rtlCol="0" anchor="ctr"/>
            <a:lstStyle/>
            <a:p>
              <a:endParaRPr lang="ru-RU"/>
            </a:p>
          </p:txBody>
        </p:sp>
        <p:sp>
          <p:nvSpPr>
            <p:cNvPr id="797" name="Полилиния 796">
              <a:extLst>
                <a:ext uri="{FF2B5EF4-FFF2-40B4-BE49-F238E27FC236}">
                  <a16:creationId xmlns:a16="http://schemas.microsoft.com/office/drawing/2014/main" id="{45792951-B353-3F54-4E1D-37BBB8D659C6}"/>
                </a:ext>
              </a:extLst>
            </p:cNvPr>
            <p:cNvSpPr/>
            <p:nvPr/>
          </p:nvSpPr>
          <p:spPr>
            <a:xfrm>
              <a:off x="2597659" y="2894915"/>
              <a:ext cx="66750" cy="197062"/>
            </a:xfrm>
            <a:custGeom>
              <a:avLst/>
              <a:gdLst>
                <a:gd name="connsiteX0" fmla="*/ 0 w 66750"/>
                <a:gd name="connsiteY0" fmla="*/ 28888 h 197062"/>
                <a:gd name="connsiteX1" fmla="*/ 0 w 66750"/>
                <a:gd name="connsiteY1" fmla="*/ 191464 h 197062"/>
                <a:gd name="connsiteX2" fmla="*/ 0 w 66750"/>
                <a:gd name="connsiteY2" fmla="*/ 197063 h 197062"/>
                <a:gd name="connsiteX3" fmla="*/ 66750 w 66750"/>
                <a:gd name="connsiteY3" fmla="*/ 197063 h 197062"/>
                <a:gd name="connsiteX4" fmla="*/ 66750 w 66750"/>
                <a:gd name="connsiteY4" fmla="*/ 0 h 197062"/>
                <a:gd name="connsiteX5" fmla="*/ 28671 w 66750"/>
                <a:gd name="connsiteY5" fmla="*/ 0 h 197062"/>
                <a:gd name="connsiteX6" fmla="*/ 0 w 66750"/>
                <a:gd name="connsiteY6" fmla="*/ 28888 h 1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50" h="197062">
                  <a:moveTo>
                    <a:pt x="0" y="28888"/>
                  </a:moveTo>
                  <a:cubicBezTo>
                    <a:pt x="0" y="83080"/>
                    <a:pt x="0" y="137272"/>
                    <a:pt x="0" y="191464"/>
                  </a:cubicBezTo>
                  <a:cubicBezTo>
                    <a:pt x="0" y="193256"/>
                    <a:pt x="0" y="195047"/>
                    <a:pt x="0" y="197063"/>
                  </a:cubicBezTo>
                  <a:cubicBezTo>
                    <a:pt x="22624" y="197063"/>
                    <a:pt x="44575" y="197063"/>
                    <a:pt x="66750" y="197063"/>
                  </a:cubicBezTo>
                  <a:cubicBezTo>
                    <a:pt x="66750" y="131450"/>
                    <a:pt x="66750" y="65837"/>
                    <a:pt x="66750" y="0"/>
                  </a:cubicBezTo>
                  <a:cubicBezTo>
                    <a:pt x="53983" y="0"/>
                    <a:pt x="41215" y="0"/>
                    <a:pt x="28671" y="0"/>
                  </a:cubicBezTo>
                  <a:cubicBezTo>
                    <a:pt x="10304" y="0"/>
                    <a:pt x="0" y="10301"/>
                    <a:pt x="0" y="28888"/>
                  </a:cubicBezTo>
                  <a:close/>
                </a:path>
              </a:pathLst>
            </a:custGeom>
            <a:grpFill/>
            <a:ln w="2240" cap="flat">
              <a:noFill/>
              <a:prstDash val="solid"/>
              <a:miter/>
            </a:ln>
          </p:spPr>
          <p:txBody>
            <a:bodyPr rtlCol="0" anchor="ctr"/>
            <a:lstStyle/>
            <a:p>
              <a:endParaRPr lang="ru-RU"/>
            </a:p>
          </p:txBody>
        </p:sp>
        <p:sp>
          <p:nvSpPr>
            <p:cNvPr id="798" name="Полилиния 797">
              <a:extLst>
                <a:ext uri="{FF2B5EF4-FFF2-40B4-BE49-F238E27FC236}">
                  <a16:creationId xmlns:a16="http://schemas.microsoft.com/office/drawing/2014/main" id="{6150A1CB-5B9C-23F6-CCF3-40BB3CC92D7E}"/>
                </a:ext>
              </a:extLst>
            </p:cNvPr>
            <p:cNvSpPr/>
            <p:nvPr/>
          </p:nvSpPr>
          <p:spPr>
            <a:xfrm>
              <a:off x="2695769" y="2781381"/>
              <a:ext cx="261401" cy="310597"/>
            </a:xfrm>
            <a:custGeom>
              <a:avLst/>
              <a:gdLst>
                <a:gd name="connsiteX0" fmla="*/ 224 w 261401"/>
                <a:gd name="connsiteY0" fmla="*/ 310597 h 310597"/>
                <a:gd name="connsiteX1" fmla="*/ 66750 w 261401"/>
                <a:gd name="connsiteY1" fmla="*/ 310597 h 310597"/>
                <a:gd name="connsiteX2" fmla="*/ 66750 w 261401"/>
                <a:gd name="connsiteY2" fmla="*/ 304327 h 310597"/>
                <a:gd name="connsiteX3" fmla="*/ 66750 w 261401"/>
                <a:gd name="connsiteY3" fmla="*/ 215201 h 310597"/>
                <a:gd name="connsiteX4" fmla="*/ 85118 w 261401"/>
                <a:gd name="connsiteY4" fmla="*/ 196614 h 310597"/>
                <a:gd name="connsiteX5" fmla="*/ 176283 w 261401"/>
                <a:gd name="connsiteY5" fmla="*/ 196614 h 310597"/>
                <a:gd name="connsiteX6" fmla="*/ 194651 w 261401"/>
                <a:gd name="connsiteY6" fmla="*/ 215201 h 310597"/>
                <a:gd name="connsiteX7" fmla="*/ 194651 w 261401"/>
                <a:gd name="connsiteY7" fmla="*/ 304327 h 310597"/>
                <a:gd name="connsiteX8" fmla="*/ 194651 w 261401"/>
                <a:gd name="connsiteY8" fmla="*/ 310373 h 310597"/>
                <a:gd name="connsiteX9" fmla="*/ 261401 w 261401"/>
                <a:gd name="connsiteY9" fmla="*/ 310373 h 310597"/>
                <a:gd name="connsiteX10" fmla="*/ 261401 w 261401"/>
                <a:gd name="connsiteY10" fmla="*/ 0 h 310597"/>
                <a:gd name="connsiteX11" fmla="*/ 0 w 261401"/>
                <a:gd name="connsiteY11" fmla="*/ 0 h 310597"/>
                <a:gd name="connsiteX12" fmla="*/ 224 w 261401"/>
                <a:gd name="connsiteY12" fmla="*/ 310597 h 310597"/>
                <a:gd name="connsiteX13" fmla="*/ 106397 w 261401"/>
                <a:gd name="connsiteY13" fmla="*/ 186537 h 310597"/>
                <a:gd name="connsiteX14" fmla="*/ 57342 w 261401"/>
                <a:gd name="connsiteY14" fmla="*/ 186537 h 310597"/>
                <a:gd name="connsiteX15" fmla="*/ 42559 w 261401"/>
                <a:gd name="connsiteY15" fmla="*/ 172430 h 310597"/>
                <a:gd name="connsiteX16" fmla="*/ 42559 w 261401"/>
                <a:gd name="connsiteY16" fmla="*/ 121820 h 310597"/>
                <a:gd name="connsiteX17" fmla="*/ 58238 w 261401"/>
                <a:gd name="connsiteY17" fmla="*/ 107489 h 310597"/>
                <a:gd name="connsiteX18" fmla="*/ 81982 w 261401"/>
                <a:gd name="connsiteY18" fmla="*/ 107489 h 310597"/>
                <a:gd name="connsiteX19" fmla="*/ 106173 w 261401"/>
                <a:gd name="connsiteY19" fmla="*/ 107489 h 310597"/>
                <a:gd name="connsiteX20" fmla="*/ 121629 w 261401"/>
                <a:gd name="connsiteY20" fmla="*/ 122716 h 310597"/>
                <a:gd name="connsiteX21" fmla="*/ 121629 w 261401"/>
                <a:gd name="connsiteY21" fmla="*/ 171310 h 310597"/>
                <a:gd name="connsiteX22" fmla="*/ 106397 w 261401"/>
                <a:gd name="connsiteY22" fmla="*/ 186537 h 310597"/>
                <a:gd name="connsiteX23" fmla="*/ 219290 w 261401"/>
                <a:gd name="connsiteY23" fmla="*/ 172206 h 310597"/>
                <a:gd name="connsiteX24" fmla="*/ 204059 w 261401"/>
                <a:gd name="connsiteY24" fmla="*/ 186537 h 310597"/>
                <a:gd name="connsiteX25" fmla="*/ 155452 w 261401"/>
                <a:gd name="connsiteY25" fmla="*/ 186537 h 310597"/>
                <a:gd name="connsiteX26" fmla="*/ 139996 w 261401"/>
                <a:gd name="connsiteY26" fmla="*/ 170862 h 310597"/>
                <a:gd name="connsiteX27" fmla="*/ 139996 w 261401"/>
                <a:gd name="connsiteY27" fmla="*/ 123388 h 310597"/>
                <a:gd name="connsiteX28" fmla="*/ 155900 w 261401"/>
                <a:gd name="connsiteY28" fmla="*/ 107489 h 310597"/>
                <a:gd name="connsiteX29" fmla="*/ 179643 w 261401"/>
                <a:gd name="connsiteY29" fmla="*/ 107489 h 310597"/>
                <a:gd name="connsiteX30" fmla="*/ 203835 w 261401"/>
                <a:gd name="connsiteY30" fmla="*/ 107489 h 310597"/>
                <a:gd name="connsiteX31" fmla="*/ 219066 w 261401"/>
                <a:gd name="connsiteY31" fmla="*/ 121596 h 310597"/>
                <a:gd name="connsiteX32" fmla="*/ 219290 w 261401"/>
                <a:gd name="connsiteY32" fmla="*/ 172206 h 310597"/>
                <a:gd name="connsiteX33" fmla="*/ 139996 w 261401"/>
                <a:gd name="connsiteY33" fmla="*/ 26872 h 310597"/>
                <a:gd name="connsiteX34" fmla="*/ 157244 w 261401"/>
                <a:gd name="connsiteY34" fmla="*/ 9629 h 310597"/>
                <a:gd name="connsiteX35" fmla="*/ 195771 w 261401"/>
                <a:gd name="connsiteY35" fmla="*/ 9629 h 310597"/>
                <a:gd name="connsiteX36" fmla="*/ 206299 w 261401"/>
                <a:gd name="connsiteY36" fmla="*/ 10077 h 310597"/>
                <a:gd name="connsiteX37" fmla="*/ 219290 w 261401"/>
                <a:gd name="connsiteY37" fmla="*/ 23513 h 310597"/>
                <a:gd name="connsiteX38" fmla="*/ 219290 w 261401"/>
                <a:gd name="connsiteY38" fmla="*/ 75466 h 310597"/>
                <a:gd name="connsiteX39" fmla="*/ 204507 w 261401"/>
                <a:gd name="connsiteY39" fmla="*/ 89126 h 310597"/>
                <a:gd name="connsiteX40" fmla="*/ 155452 w 261401"/>
                <a:gd name="connsiteY40" fmla="*/ 89126 h 310597"/>
                <a:gd name="connsiteX41" fmla="*/ 140444 w 261401"/>
                <a:gd name="connsiteY41" fmla="*/ 73898 h 310597"/>
                <a:gd name="connsiteX42" fmla="*/ 140444 w 261401"/>
                <a:gd name="connsiteY42" fmla="*/ 49041 h 310597"/>
                <a:gd name="connsiteX43" fmla="*/ 139996 w 261401"/>
                <a:gd name="connsiteY43" fmla="*/ 26872 h 310597"/>
                <a:gd name="connsiteX44" fmla="*/ 59582 w 261401"/>
                <a:gd name="connsiteY44" fmla="*/ 9629 h 310597"/>
                <a:gd name="connsiteX45" fmla="*/ 104605 w 261401"/>
                <a:gd name="connsiteY45" fmla="*/ 9629 h 310597"/>
                <a:gd name="connsiteX46" fmla="*/ 108189 w 261401"/>
                <a:gd name="connsiteY46" fmla="*/ 9853 h 310597"/>
                <a:gd name="connsiteX47" fmla="*/ 121853 w 261401"/>
                <a:gd name="connsiteY47" fmla="*/ 25304 h 310597"/>
                <a:gd name="connsiteX48" fmla="*/ 121853 w 261401"/>
                <a:gd name="connsiteY48" fmla="*/ 49490 h 310597"/>
                <a:gd name="connsiteX49" fmla="*/ 121853 w 261401"/>
                <a:gd name="connsiteY49" fmla="*/ 73227 h 310597"/>
                <a:gd name="connsiteX50" fmla="*/ 106173 w 261401"/>
                <a:gd name="connsiteY50" fmla="*/ 88902 h 310597"/>
                <a:gd name="connsiteX51" fmla="*/ 58015 w 261401"/>
                <a:gd name="connsiteY51" fmla="*/ 88902 h 310597"/>
                <a:gd name="connsiteX52" fmla="*/ 42559 w 261401"/>
                <a:gd name="connsiteY52" fmla="*/ 74346 h 310597"/>
                <a:gd name="connsiteX53" fmla="*/ 42559 w 261401"/>
                <a:gd name="connsiteY53" fmla="*/ 24409 h 310597"/>
                <a:gd name="connsiteX54" fmla="*/ 59582 w 261401"/>
                <a:gd name="connsiteY54" fmla="*/ 9629 h 31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61401" h="310597">
                  <a:moveTo>
                    <a:pt x="224" y="310597"/>
                  </a:moveTo>
                  <a:cubicBezTo>
                    <a:pt x="22399" y="310597"/>
                    <a:pt x="44351" y="310597"/>
                    <a:pt x="66750" y="310597"/>
                  </a:cubicBezTo>
                  <a:cubicBezTo>
                    <a:pt x="66750" y="308358"/>
                    <a:pt x="66750" y="306342"/>
                    <a:pt x="66750" y="304327"/>
                  </a:cubicBezTo>
                  <a:cubicBezTo>
                    <a:pt x="66750" y="274544"/>
                    <a:pt x="66750" y="244984"/>
                    <a:pt x="66750" y="215201"/>
                  </a:cubicBezTo>
                  <a:cubicBezTo>
                    <a:pt x="66750" y="202437"/>
                    <a:pt x="72574" y="196614"/>
                    <a:pt x="85118" y="196614"/>
                  </a:cubicBezTo>
                  <a:cubicBezTo>
                    <a:pt x="115581" y="196614"/>
                    <a:pt x="145820" y="196614"/>
                    <a:pt x="176283" y="196614"/>
                  </a:cubicBezTo>
                  <a:cubicBezTo>
                    <a:pt x="189051" y="196614"/>
                    <a:pt x="194651" y="202437"/>
                    <a:pt x="194651" y="215201"/>
                  </a:cubicBezTo>
                  <a:cubicBezTo>
                    <a:pt x="194651" y="244984"/>
                    <a:pt x="194651" y="274544"/>
                    <a:pt x="194651" y="304327"/>
                  </a:cubicBezTo>
                  <a:cubicBezTo>
                    <a:pt x="194651" y="306342"/>
                    <a:pt x="194651" y="308358"/>
                    <a:pt x="194651" y="310373"/>
                  </a:cubicBezTo>
                  <a:cubicBezTo>
                    <a:pt x="217274" y="310373"/>
                    <a:pt x="239226" y="310373"/>
                    <a:pt x="261401" y="310373"/>
                  </a:cubicBezTo>
                  <a:cubicBezTo>
                    <a:pt x="261401" y="206692"/>
                    <a:pt x="261401" y="103458"/>
                    <a:pt x="261401" y="0"/>
                  </a:cubicBezTo>
                  <a:cubicBezTo>
                    <a:pt x="174043" y="0"/>
                    <a:pt x="87134" y="0"/>
                    <a:pt x="0" y="0"/>
                  </a:cubicBezTo>
                  <a:cubicBezTo>
                    <a:pt x="224" y="103682"/>
                    <a:pt x="224" y="207140"/>
                    <a:pt x="224" y="310597"/>
                  </a:cubicBezTo>
                  <a:close/>
                  <a:moveTo>
                    <a:pt x="106397" y="186537"/>
                  </a:moveTo>
                  <a:cubicBezTo>
                    <a:pt x="90046" y="186761"/>
                    <a:pt x="73694" y="186761"/>
                    <a:pt x="57342" y="186537"/>
                  </a:cubicBezTo>
                  <a:cubicBezTo>
                    <a:pt x="49055" y="186537"/>
                    <a:pt x="42559" y="180715"/>
                    <a:pt x="42559" y="172430"/>
                  </a:cubicBezTo>
                  <a:cubicBezTo>
                    <a:pt x="42111" y="155635"/>
                    <a:pt x="42111" y="138615"/>
                    <a:pt x="42559" y="121820"/>
                  </a:cubicBezTo>
                  <a:cubicBezTo>
                    <a:pt x="42783" y="113087"/>
                    <a:pt x="49279" y="107489"/>
                    <a:pt x="58238" y="107489"/>
                  </a:cubicBezTo>
                  <a:cubicBezTo>
                    <a:pt x="66078" y="107489"/>
                    <a:pt x="74142" y="107489"/>
                    <a:pt x="81982" y="107489"/>
                  </a:cubicBezTo>
                  <a:cubicBezTo>
                    <a:pt x="90046" y="107489"/>
                    <a:pt x="98110" y="107489"/>
                    <a:pt x="106173" y="107489"/>
                  </a:cubicBezTo>
                  <a:cubicBezTo>
                    <a:pt x="115133" y="107489"/>
                    <a:pt x="121629" y="113759"/>
                    <a:pt x="121629" y="122716"/>
                  </a:cubicBezTo>
                  <a:cubicBezTo>
                    <a:pt x="121853" y="138839"/>
                    <a:pt x="121853" y="154963"/>
                    <a:pt x="121629" y="171310"/>
                  </a:cubicBezTo>
                  <a:cubicBezTo>
                    <a:pt x="121629" y="180043"/>
                    <a:pt x="115581" y="186537"/>
                    <a:pt x="106397" y="186537"/>
                  </a:cubicBezTo>
                  <a:close/>
                  <a:moveTo>
                    <a:pt x="219290" y="172206"/>
                  </a:moveTo>
                  <a:cubicBezTo>
                    <a:pt x="219066" y="180939"/>
                    <a:pt x="212794" y="186537"/>
                    <a:pt x="204059" y="186537"/>
                  </a:cubicBezTo>
                  <a:cubicBezTo>
                    <a:pt x="187931" y="186761"/>
                    <a:pt x="171803" y="186761"/>
                    <a:pt x="155452" y="186537"/>
                  </a:cubicBezTo>
                  <a:cubicBezTo>
                    <a:pt x="146268" y="186537"/>
                    <a:pt x="139996" y="180043"/>
                    <a:pt x="139996" y="170862"/>
                  </a:cubicBezTo>
                  <a:cubicBezTo>
                    <a:pt x="139996" y="154963"/>
                    <a:pt x="139996" y="139063"/>
                    <a:pt x="139996" y="123388"/>
                  </a:cubicBezTo>
                  <a:cubicBezTo>
                    <a:pt x="139996" y="113983"/>
                    <a:pt x="146268" y="107489"/>
                    <a:pt x="155900" y="107489"/>
                  </a:cubicBezTo>
                  <a:cubicBezTo>
                    <a:pt x="163740" y="107489"/>
                    <a:pt x="171803" y="107489"/>
                    <a:pt x="179643" y="107489"/>
                  </a:cubicBezTo>
                  <a:cubicBezTo>
                    <a:pt x="187707" y="107489"/>
                    <a:pt x="195771" y="107489"/>
                    <a:pt x="203835" y="107489"/>
                  </a:cubicBezTo>
                  <a:cubicBezTo>
                    <a:pt x="212347" y="107489"/>
                    <a:pt x="219066" y="113087"/>
                    <a:pt x="219066" y="121596"/>
                  </a:cubicBezTo>
                  <a:cubicBezTo>
                    <a:pt x="219514" y="138391"/>
                    <a:pt x="219514" y="155410"/>
                    <a:pt x="219290" y="172206"/>
                  </a:cubicBezTo>
                  <a:close/>
                  <a:moveTo>
                    <a:pt x="139996" y="26872"/>
                  </a:moveTo>
                  <a:cubicBezTo>
                    <a:pt x="139996" y="15899"/>
                    <a:pt x="146044" y="9629"/>
                    <a:pt x="157244" y="9629"/>
                  </a:cubicBezTo>
                  <a:cubicBezTo>
                    <a:pt x="170012" y="9405"/>
                    <a:pt x="182779" y="9629"/>
                    <a:pt x="195771" y="9629"/>
                  </a:cubicBezTo>
                  <a:cubicBezTo>
                    <a:pt x="199355" y="9629"/>
                    <a:pt x="202939" y="9629"/>
                    <a:pt x="206299" y="10077"/>
                  </a:cubicBezTo>
                  <a:cubicBezTo>
                    <a:pt x="213467" y="11197"/>
                    <a:pt x="219066" y="16347"/>
                    <a:pt x="219290" y="23513"/>
                  </a:cubicBezTo>
                  <a:cubicBezTo>
                    <a:pt x="219738" y="40980"/>
                    <a:pt x="219738" y="58223"/>
                    <a:pt x="219290" y="75466"/>
                  </a:cubicBezTo>
                  <a:cubicBezTo>
                    <a:pt x="219066" y="83304"/>
                    <a:pt x="212347" y="89126"/>
                    <a:pt x="204507" y="89126"/>
                  </a:cubicBezTo>
                  <a:cubicBezTo>
                    <a:pt x="188155" y="89350"/>
                    <a:pt x="171803" y="89350"/>
                    <a:pt x="155452" y="89126"/>
                  </a:cubicBezTo>
                  <a:cubicBezTo>
                    <a:pt x="146940" y="89126"/>
                    <a:pt x="140444" y="82408"/>
                    <a:pt x="140444" y="73898"/>
                  </a:cubicBezTo>
                  <a:cubicBezTo>
                    <a:pt x="140220" y="65613"/>
                    <a:pt x="140444" y="57327"/>
                    <a:pt x="140444" y="49041"/>
                  </a:cubicBezTo>
                  <a:cubicBezTo>
                    <a:pt x="139996" y="41652"/>
                    <a:pt x="139996" y="34262"/>
                    <a:pt x="139996" y="26872"/>
                  </a:cubicBezTo>
                  <a:close/>
                  <a:moveTo>
                    <a:pt x="59582" y="9629"/>
                  </a:moveTo>
                  <a:cubicBezTo>
                    <a:pt x="74590" y="9405"/>
                    <a:pt x="89598" y="9629"/>
                    <a:pt x="104605" y="9629"/>
                  </a:cubicBezTo>
                  <a:cubicBezTo>
                    <a:pt x="105725" y="9629"/>
                    <a:pt x="107069" y="9853"/>
                    <a:pt x="108189" y="9853"/>
                  </a:cubicBezTo>
                  <a:cubicBezTo>
                    <a:pt x="116477" y="11197"/>
                    <a:pt x="121629" y="17019"/>
                    <a:pt x="121853" y="25304"/>
                  </a:cubicBezTo>
                  <a:cubicBezTo>
                    <a:pt x="121853" y="33366"/>
                    <a:pt x="121853" y="41428"/>
                    <a:pt x="121853" y="49490"/>
                  </a:cubicBezTo>
                  <a:cubicBezTo>
                    <a:pt x="121853" y="57327"/>
                    <a:pt x="121853" y="65389"/>
                    <a:pt x="121853" y="73227"/>
                  </a:cubicBezTo>
                  <a:cubicBezTo>
                    <a:pt x="121629" y="82408"/>
                    <a:pt x="115357" y="88902"/>
                    <a:pt x="106173" y="88902"/>
                  </a:cubicBezTo>
                  <a:cubicBezTo>
                    <a:pt x="90046" y="89126"/>
                    <a:pt x="74142" y="88902"/>
                    <a:pt x="58015" y="88902"/>
                  </a:cubicBezTo>
                  <a:cubicBezTo>
                    <a:pt x="49279" y="88902"/>
                    <a:pt x="42783" y="83080"/>
                    <a:pt x="42559" y="74346"/>
                  </a:cubicBezTo>
                  <a:cubicBezTo>
                    <a:pt x="42111" y="57775"/>
                    <a:pt x="42111" y="40980"/>
                    <a:pt x="42559" y="24409"/>
                  </a:cubicBezTo>
                  <a:cubicBezTo>
                    <a:pt x="42783" y="15227"/>
                    <a:pt x="49279" y="9629"/>
                    <a:pt x="59582" y="9629"/>
                  </a:cubicBezTo>
                  <a:close/>
                </a:path>
              </a:pathLst>
            </a:custGeom>
            <a:grpFill/>
            <a:ln w="2240" cap="flat">
              <a:noFill/>
              <a:prstDash val="solid"/>
              <a:miter/>
            </a:ln>
          </p:spPr>
          <p:txBody>
            <a:bodyPr rtlCol="0" anchor="ctr"/>
            <a:lstStyle/>
            <a:p>
              <a:endParaRPr lang="ru-RU"/>
            </a:p>
          </p:txBody>
        </p:sp>
      </p:grpSp>
      <p:sp>
        <p:nvSpPr>
          <p:cNvPr id="799" name="Полилиния 798">
            <a:extLst>
              <a:ext uri="{FF2B5EF4-FFF2-40B4-BE49-F238E27FC236}">
                <a16:creationId xmlns:a16="http://schemas.microsoft.com/office/drawing/2014/main" id="{A3BA064E-21EE-C8A8-9FDF-74C6BE2BD48A}"/>
              </a:ext>
            </a:extLst>
          </p:cNvPr>
          <p:cNvSpPr/>
          <p:nvPr/>
        </p:nvSpPr>
        <p:spPr>
          <a:xfrm>
            <a:off x="4577450" y="5257190"/>
            <a:ext cx="373094" cy="262265"/>
          </a:xfrm>
          <a:custGeom>
            <a:avLst/>
            <a:gdLst>
              <a:gd name="connsiteX0" fmla="*/ 492787 w 493011"/>
              <a:gd name="connsiteY0" fmla="*/ 281262 h 346560"/>
              <a:gd name="connsiteX1" fmla="*/ 487859 w 493011"/>
              <a:gd name="connsiteY1" fmla="*/ 294250 h 346560"/>
              <a:gd name="connsiteX2" fmla="*/ 450004 w 493011"/>
              <a:gd name="connsiteY2" fmla="*/ 317763 h 346560"/>
              <a:gd name="connsiteX3" fmla="*/ 447988 w 493011"/>
              <a:gd name="connsiteY3" fmla="*/ 317763 h 346560"/>
              <a:gd name="connsiteX4" fmla="*/ 426933 w 493011"/>
              <a:gd name="connsiteY4" fmla="*/ 328512 h 346560"/>
              <a:gd name="connsiteX5" fmla="*/ 352567 w 493011"/>
              <a:gd name="connsiteY5" fmla="*/ 321570 h 346560"/>
              <a:gd name="connsiteX6" fmla="*/ 346071 w 493011"/>
              <a:gd name="connsiteY6" fmla="*/ 317539 h 346560"/>
              <a:gd name="connsiteX7" fmla="*/ 146492 w 493011"/>
              <a:gd name="connsiteY7" fmla="*/ 317539 h 346560"/>
              <a:gd name="connsiteX8" fmla="*/ 140444 w 493011"/>
              <a:gd name="connsiteY8" fmla="*/ 321346 h 346560"/>
              <a:gd name="connsiteX9" fmla="*/ 101021 w 493011"/>
              <a:gd name="connsiteY9" fmla="*/ 346427 h 346560"/>
              <a:gd name="connsiteX10" fmla="*/ 61598 w 493011"/>
              <a:gd name="connsiteY10" fmla="*/ 321346 h 346560"/>
              <a:gd name="connsiteX11" fmla="*/ 55999 w 493011"/>
              <a:gd name="connsiteY11" fmla="*/ 317539 h 346560"/>
              <a:gd name="connsiteX12" fmla="*/ 34943 w 493011"/>
              <a:gd name="connsiteY12" fmla="*/ 316644 h 346560"/>
              <a:gd name="connsiteX13" fmla="*/ 0 w 493011"/>
              <a:gd name="connsiteY13" fmla="*/ 273872 h 346560"/>
              <a:gd name="connsiteX14" fmla="*/ 0 w 493011"/>
              <a:gd name="connsiteY14" fmla="*/ 43443 h 346560"/>
              <a:gd name="connsiteX15" fmla="*/ 43679 w 493011"/>
              <a:gd name="connsiteY15" fmla="*/ 0 h 346560"/>
              <a:gd name="connsiteX16" fmla="*/ 403189 w 493011"/>
              <a:gd name="connsiteY16" fmla="*/ 0 h 346560"/>
              <a:gd name="connsiteX17" fmla="*/ 441493 w 493011"/>
              <a:gd name="connsiteY17" fmla="*/ 23513 h 346560"/>
              <a:gd name="connsiteX18" fmla="*/ 492339 w 493011"/>
              <a:gd name="connsiteY18" fmla="*/ 125180 h 346560"/>
              <a:gd name="connsiteX19" fmla="*/ 493011 w 493011"/>
              <a:gd name="connsiteY19" fmla="*/ 125851 h 346560"/>
              <a:gd name="connsiteX20" fmla="*/ 492787 w 493011"/>
              <a:gd name="connsiteY20" fmla="*/ 281262 h 346560"/>
              <a:gd name="connsiteX21" fmla="*/ 172923 w 493011"/>
              <a:gd name="connsiteY21" fmla="*/ 288876 h 346560"/>
              <a:gd name="connsiteX22" fmla="*/ 172923 w 493011"/>
              <a:gd name="connsiteY22" fmla="*/ 173773 h 346560"/>
              <a:gd name="connsiteX23" fmla="*/ 28895 w 493011"/>
              <a:gd name="connsiteY23" fmla="*/ 173773 h 346560"/>
              <a:gd name="connsiteX24" fmla="*/ 28895 w 493011"/>
              <a:gd name="connsiteY24" fmla="*/ 274320 h 346560"/>
              <a:gd name="connsiteX25" fmla="*/ 43679 w 493011"/>
              <a:gd name="connsiteY25" fmla="*/ 288876 h 346560"/>
              <a:gd name="connsiteX26" fmla="*/ 55774 w 493011"/>
              <a:gd name="connsiteY26" fmla="*/ 289100 h 346560"/>
              <a:gd name="connsiteX27" fmla="*/ 61822 w 493011"/>
              <a:gd name="connsiteY27" fmla="*/ 285293 h 346560"/>
              <a:gd name="connsiteX28" fmla="*/ 110205 w 493011"/>
              <a:gd name="connsiteY28" fmla="*/ 261108 h 346560"/>
              <a:gd name="connsiteX29" fmla="*/ 140668 w 493011"/>
              <a:gd name="connsiteY29" fmla="*/ 285293 h 346560"/>
              <a:gd name="connsiteX30" fmla="*/ 144700 w 493011"/>
              <a:gd name="connsiteY30" fmla="*/ 288652 h 346560"/>
              <a:gd name="connsiteX31" fmla="*/ 172923 w 493011"/>
              <a:gd name="connsiteY31" fmla="*/ 288876 h 346560"/>
              <a:gd name="connsiteX32" fmla="*/ 319640 w 493011"/>
              <a:gd name="connsiteY32" fmla="*/ 288876 h 346560"/>
              <a:gd name="connsiteX33" fmla="*/ 346071 w 493011"/>
              <a:gd name="connsiteY33" fmla="*/ 288876 h 346560"/>
              <a:gd name="connsiteX34" fmla="*/ 352567 w 493011"/>
              <a:gd name="connsiteY34" fmla="*/ 284845 h 346560"/>
              <a:gd name="connsiteX35" fmla="*/ 387286 w 493011"/>
              <a:gd name="connsiteY35" fmla="*/ 259988 h 346560"/>
              <a:gd name="connsiteX36" fmla="*/ 427381 w 493011"/>
              <a:gd name="connsiteY36" fmla="*/ 279246 h 346560"/>
              <a:gd name="connsiteX37" fmla="*/ 446196 w 493011"/>
              <a:gd name="connsiteY37" fmla="*/ 288652 h 346560"/>
              <a:gd name="connsiteX38" fmla="*/ 450004 w 493011"/>
              <a:gd name="connsiteY38" fmla="*/ 288652 h 346560"/>
              <a:gd name="connsiteX39" fmla="*/ 463668 w 493011"/>
              <a:gd name="connsiteY39" fmla="*/ 275440 h 346560"/>
              <a:gd name="connsiteX40" fmla="*/ 463668 w 493011"/>
              <a:gd name="connsiteY40" fmla="*/ 259764 h 346560"/>
              <a:gd name="connsiteX41" fmla="*/ 450004 w 493011"/>
              <a:gd name="connsiteY41" fmla="*/ 259764 h 346560"/>
              <a:gd name="connsiteX42" fmla="*/ 434997 w 493011"/>
              <a:gd name="connsiteY42" fmla="*/ 245208 h 346560"/>
              <a:gd name="connsiteX43" fmla="*/ 450004 w 493011"/>
              <a:gd name="connsiteY43" fmla="*/ 230877 h 346560"/>
              <a:gd name="connsiteX44" fmla="*/ 463668 w 493011"/>
              <a:gd name="connsiteY44" fmla="*/ 230877 h 346560"/>
              <a:gd name="connsiteX45" fmla="*/ 463668 w 493011"/>
              <a:gd name="connsiteY45" fmla="*/ 173325 h 346560"/>
              <a:gd name="connsiteX46" fmla="*/ 319864 w 493011"/>
              <a:gd name="connsiteY46" fmla="*/ 173325 h 346560"/>
              <a:gd name="connsiteX47" fmla="*/ 319640 w 493011"/>
              <a:gd name="connsiteY47" fmla="*/ 288876 h 346560"/>
              <a:gd name="connsiteX48" fmla="*/ 28895 w 493011"/>
              <a:gd name="connsiteY48" fmla="*/ 57775 h 346560"/>
              <a:gd name="connsiteX49" fmla="*/ 425813 w 493011"/>
              <a:gd name="connsiteY49" fmla="*/ 57775 h 346560"/>
              <a:gd name="connsiteX50" fmla="*/ 417525 w 493011"/>
              <a:gd name="connsiteY50" fmla="*/ 40756 h 346560"/>
              <a:gd name="connsiteX51" fmla="*/ 398709 w 493011"/>
              <a:gd name="connsiteY51" fmla="*/ 29112 h 346560"/>
              <a:gd name="connsiteX52" fmla="*/ 47487 w 493011"/>
              <a:gd name="connsiteY52" fmla="*/ 29112 h 346560"/>
              <a:gd name="connsiteX53" fmla="*/ 43231 w 493011"/>
              <a:gd name="connsiteY53" fmla="*/ 29112 h 346560"/>
              <a:gd name="connsiteX54" fmla="*/ 29119 w 493011"/>
              <a:gd name="connsiteY54" fmla="*/ 43443 h 346560"/>
              <a:gd name="connsiteX55" fmla="*/ 28895 w 493011"/>
              <a:gd name="connsiteY55" fmla="*/ 57775 h 346560"/>
              <a:gd name="connsiteX56" fmla="*/ 290520 w 493011"/>
              <a:gd name="connsiteY56" fmla="*/ 173773 h 346560"/>
              <a:gd name="connsiteX57" fmla="*/ 202491 w 493011"/>
              <a:gd name="connsiteY57" fmla="*/ 173773 h 346560"/>
              <a:gd name="connsiteX58" fmla="*/ 202491 w 493011"/>
              <a:gd name="connsiteY58" fmla="*/ 288652 h 346560"/>
              <a:gd name="connsiteX59" fmla="*/ 290520 w 493011"/>
              <a:gd name="connsiteY59" fmla="*/ 288652 h 346560"/>
              <a:gd name="connsiteX60" fmla="*/ 290520 w 493011"/>
              <a:gd name="connsiteY60" fmla="*/ 173773 h 346560"/>
              <a:gd name="connsiteX61" fmla="*/ 290520 w 493011"/>
              <a:gd name="connsiteY61" fmla="*/ 87111 h 346560"/>
              <a:gd name="connsiteX62" fmla="*/ 202491 w 493011"/>
              <a:gd name="connsiteY62" fmla="*/ 87111 h 346560"/>
              <a:gd name="connsiteX63" fmla="*/ 202491 w 493011"/>
              <a:gd name="connsiteY63" fmla="*/ 144214 h 346560"/>
              <a:gd name="connsiteX64" fmla="*/ 290520 w 493011"/>
              <a:gd name="connsiteY64" fmla="*/ 144214 h 346560"/>
              <a:gd name="connsiteX65" fmla="*/ 290520 w 493011"/>
              <a:gd name="connsiteY65" fmla="*/ 87111 h 346560"/>
              <a:gd name="connsiteX66" fmla="*/ 29119 w 493011"/>
              <a:gd name="connsiteY66" fmla="*/ 144214 h 346560"/>
              <a:gd name="connsiteX67" fmla="*/ 86238 w 493011"/>
              <a:gd name="connsiteY67" fmla="*/ 144214 h 346560"/>
              <a:gd name="connsiteX68" fmla="*/ 86238 w 493011"/>
              <a:gd name="connsiteY68" fmla="*/ 87111 h 346560"/>
              <a:gd name="connsiteX69" fmla="*/ 29119 w 493011"/>
              <a:gd name="connsiteY69" fmla="*/ 87111 h 346560"/>
              <a:gd name="connsiteX70" fmla="*/ 29119 w 493011"/>
              <a:gd name="connsiteY70" fmla="*/ 144214 h 346560"/>
              <a:gd name="connsiteX71" fmla="*/ 115805 w 493011"/>
              <a:gd name="connsiteY71" fmla="*/ 87111 h 346560"/>
              <a:gd name="connsiteX72" fmla="*/ 115805 w 493011"/>
              <a:gd name="connsiteY72" fmla="*/ 144214 h 346560"/>
              <a:gd name="connsiteX73" fmla="*/ 172923 w 493011"/>
              <a:gd name="connsiteY73" fmla="*/ 144214 h 346560"/>
              <a:gd name="connsiteX74" fmla="*/ 172923 w 493011"/>
              <a:gd name="connsiteY74" fmla="*/ 87111 h 346560"/>
              <a:gd name="connsiteX75" fmla="*/ 115805 w 493011"/>
              <a:gd name="connsiteY75" fmla="*/ 87111 h 346560"/>
              <a:gd name="connsiteX76" fmla="*/ 319864 w 493011"/>
              <a:gd name="connsiteY76" fmla="*/ 87111 h 346560"/>
              <a:gd name="connsiteX77" fmla="*/ 319864 w 493011"/>
              <a:gd name="connsiteY77" fmla="*/ 144214 h 346560"/>
              <a:gd name="connsiteX78" fmla="*/ 376982 w 493011"/>
              <a:gd name="connsiteY78" fmla="*/ 144214 h 346560"/>
              <a:gd name="connsiteX79" fmla="*/ 376982 w 493011"/>
              <a:gd name="connsiteY79" fmla="*/ 87111 h 346560"/>
              <a:gd name="connsiteX80" fmla="*/ 319864 w 493011"/>
              <a:gd name="connsiteY80" fmla="*/ 87111 h 346560"/>
              <a:gd name="connsiteX81" fmla="*/ 464340 w 493011"/>
              <a:gd name="connsiteY81" fmla="*/ 144438 h 346560"/>
              <a:gd name="connsiteX82" fmla="*/ 462996 w 493011"/>
              <a:gd name="connsiteY82" fmla="*/ 132345 h 346560"/>
              <a:gd name="connsiteX83" fmla="*/ 441716 w 493011"/>
              <a:gd name="connsiteY83" fmla="*/ 89350 h 346560"/>
              <a:gd name="connsiteX84" fmla="*/ 438804 w 493011"/>
              <a:gd name="connsiteY84" fmla="*/ 86887 h 346560"/>
              <a:gd name="connsiteX85" fmla="*/ 406549 w 493011"/>
              <a:gd name="connsiteY85" fmla="*/ 86663 h 346560"/>
              <a:gd name="connsiteX86" fmla="*/ 406549 w 493011"/>
              <a:gd name="connsiteY86" fmla="*/ 144214 h 346560"/>
              <a:gd name="connsiteX87" fmla="*/ 464340 w 493011"/>
              <a:gd name="connsiteY87" fmla="*/ 144438 h 346560"/>
              <a:gd name="connsiteX88" fmla="*/ 101021 w 493011"/>
              <a:gd name="connsiteY88" fmla="*/ 288876 h 346560"/>
              <a:gd name="connsiteX89" fmla="*/ 86462 w 493011"/>
              <a:gd name="connsiteY89" fmla="*/ 303208 h 346560"/>
              <a:gd name="connsiteX90" fmla="*/ 100573 w 493011"/>
              <a:gd name="connsiteY90" fmla="*/ 317539 h 346560"/>
              <a:gd name="connsiteX91" fmla="*/ 115357 w 493011"/>
              <a:gd name="connsiteY91" fmla="*/ 303431 h 346560"/>
              <a:gd name="connsiteX92" fmla="*/ 101021 w 493011"/>
              <a:gd name="connsiteY92" fmla="*/ 288876 h 346560"/>
              <a:gd name="connsiteX93" fmla="*/ 391766 w 493011"/>
              <a:gd name="connsiteY93" fmla="*/ 288876 h 346560"/>
              <a:gd name="connsiteX94" fmla="*/ 377206 w 493011"/>
              <a:gd name="connsiteY94" fmla="*/ 303431 h 346560"/>
              <a:gd name="connsiteX95" fmla="*/ 391318 w 493011"/>
              <a:gd name="connsiteY95" fmla="*/ 317763 h 346560"/>
              <a:gd name="connsiteX96" fmla="*/ 406101 w 493011"/>
              <a:gd name="connsiteY96" fmla="*/ 303431 h 346560"/>
              <a:gd name="connsiteX97" fmla="*/ 391766 w 493011"/>
              <a:gd name="connsiteY97" fmla="*/ 288876 h 3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93011" h="346560">
                <a:moveTo>
                  <a:pt x="492787" y="281262"/>
                </a:moveTo>
                <a:cubicBezTo>
                  <a:pt x="491219" y="285517"/>
                  <a:pt x="490099" y="290219"/>
                  <a:pt x="487859" y="294250"/>
                </a:cubicBezTo>
                <a:cubicBezTo>
                  <a:pt x="479795" y="309254"/>
                  <a:pt x="467028" y="317315"/>
                  <a:pt x="450004" y="317763"/>
                </a:cubicBezTo>
                <a:cubicBezTo>
                  <a:pt x="449332" y="317763"/>
                  <a:pt x="448660" y="317763"/>
                  <a:pt x="447988" y="317763"/>
                </a:cubicBezTo>
                <a:cubicBezTo>
                  <a:pt x="438357" y="316420"/>
                  <a:pt x="429845" y="317315"/>
                  <a:pt x="426933" y="328512"/>
                </a:cubicBezTo>
                <a:cubicBezTo>
                  <a:pt x="407893" y="355384"/>
                  <a:pt x="366678" y="351577"/>
                  <a:pt x="352567" y="321570"/>
                </a:cubicBezTo>
                <a:cubicBezTo>
                  <a:pt x="350999" y="318435"/>
                  <a:pt x="349431" y="317539"/>
                  <a:pt x="346071" y="317539"/>
                </a:cubicBezTo>
                <a:cubicBezTo>
                  <a:pt x="279545" y="317539"/>
                  <a:pt x="213018" y="317539"/>
                  <a:pt x="146492" y="317539"/>
                </a:cubicBezTo>
                <a:cubicBezTo>
                  <a:pt x="143356" y="317539"/>
                  <a:pt x="141788" y="318211"/>
                  <a:pt x="140444" y="321346"/>
                </a:cubicBezTo>
                <a:cubicBezTo>
                  <a:pt x="132380" y="337469"/>
                  <a:pt x="119389" y="346427"/>
                  <a:pt x="101021" y="346427"/>
                </a:cubicBezTo>
                <a:cubicBezTo>
                  <a:pt x="82654" y="346427"/>
                  <a:pt x="69662" y="337469"/>
                  <a:pt x="61598" y="321346"/>
                </a:cubicBezTo>
                <a:cubicBezTo>
                  <a:pt x="60254" y="318659"/>
                  <a:pt x="58910" y="317539"/>
                  <a:pt x="55999" y="317539"/>
                </a:cubicBezTo>
                <a:cubicBezTo>
                  <a:pt x="49055" y="317539"/>
                  <a:pt x="41887" y="317987"/>
                  <a:pt x="34943" y="316644"/>
                </a:cubicBezTo>
                <a:cubicBezTo>
                  <a:pt x="14112" y="312837"/>
                  <a:pt x="0" y="295146"/>
                  <a:pt x="0" y="273872"/>
                </a:cubicBezTo>
                <a:cubicBezTo>
                  <a:pt x="0" y="197063"/>
                  <a:pt x="0" y="120253"/>
                  <a:pt x="0" y="43443"/>
                </a:cubicBezTo>
                <a:cubicBezTo>
                  <a:pt x="0" y="18811"/>
                  <a:pt x="19040" y="0"/>
                  <a:pt x="43679" y="0"/>
                </a:cubicBezTo>
                <a:cubicBezTo>
                  <a:pt x="163516" y="0"/>
                  <a:pt x="283352" y="0"/>
                  <a:pt x="403189" y="0"/>
                </a:cubicBezTo>
                <a:cubicBezTo>
                  <a:pt x="420661" y="0"/>
                  <a:pt x="433653" y="8286"/>
                  <a:pt x="441493" y="23513"/>
                </a:cubicBezTo>
                <a:cubicBezTo>
                  <a:pt x="458740" y="57327"/>
                  <a:pt x="475316" y="91365"/>
                  <a:pt x="492339" y="125180"/>
                </a:cubicBezTo>
                <a:cubicBezTo>
                  <a:pt x="492563" y="125403"/>
                  <a:pt x="492787" y="125627"/>
                  <a:pt x="493011" y="125851"/>
                </a:cubicBezTo>
                <a:cubicBezTo>
                  <a:pt x="492787" y="178028"/>
                  <a:pt x="492787" y="229533"/>
                  <a:pt x="492787" y="281262"/>
                </a:cubicBezTo>
                <a:close/>
                <a:moveTo>
                  <a:pt x="172923" y="288876"/>
                </a:moveTo>
                <a:cubicBezTo>
                  <a:pt x="172923" y="250135"/>
                  <a:pt x="172923" y="211842"/>
                  <a:pt x="172923" y="173773"/>
                </a:cubicBezTo>
                <a:cubicBezTo>
                  <a:pt x="124765" y="173773"/>
                  <a:pt x="76830" y="173773"/>
                  <a:pt x="28895" y="173773"/>
                </a:cubicBezTo>
                <a:cubicBezTo>
                  <a:pt x="28895" y="207587"/>
                  <a:pt x="28895" y="240954"/>
                  <a:pt x="28895" y="274320"/>
                </a:cubicBezTo>
                <a:cubicBezTo>
                  <a:pt x="28895" y="282830"/>
                  <a:pt x="35167" y="288652"/>
                  <a:pt x="43679" y="288876"/>
                </a:cubicBezTo>
                <a:cubicBezTo>
                  <a:pt x="47711" y="289100"/>
                  <a:pt x="51743" y="288652"/>
                  <a:pt x="55774" y="289100"/>
                </a:cubicBezTo>
                <a:cubicBezTo>
                  <a:pt x="58910" y="289323"/>
                  <a:pt x="60478" y="288204"/>
                  <a:pt x="61822" y="285293"/>
                </a:cubicBezTo>
                <a:cubicBezTo>
                  <a:pt x="70558" y="266706"/>
                  <a:pt x="90270" y="256853"/>
                  <a:pt x="110205" y="261108"/>
                </a:cubicBezTo>
                <a:cubicBezTo>
                  <a:pt x="124317" y="264243"/>
                  <a:pt x="134172" y="272528"/>
                  <a:pt x="140668" y="285293"/>
                </a:cubicBezTo>
                <a:cubicBezTo>
                  <a:pt x="141340" y="286860"/>
                  <a:pt x="143356" y="288652"/>
                  <a:pt x="144700" y="288652"/>
                </a:cubicBezTo>
                <a:cubicBezTo>
                  <a:pt x="153884" y="289100"/>
                  <a:pt x="163292" y="288876"/>
                  <a:pt x="172923" y="288876"/>
                </a:cubicBezTo>
                <a:close/>
                <a:moveTo>
                  <a:pt x="319640" y="288876"/>
                </a:moveTo>
                <a:cubicBezTo>
                  <a:pt x="328823" y="288876"/>
                  <a:pt x="337335" y="288652"/>
                  <a:pt x="346071" y="288876"/>
                </a:cubicBezTo>
                <a:cubicBezTo>
                  <a:pt x="349207" y="288876"/>
                  <a:pt x="350999" y="287980"/>
                  <a:pt x="352567" y="284845"/>
                </a:cubicBezTo>
                <a:cubicBezTo>
                  <a:pt x="359510" y="270289"/>
                  <a:pt x="371158" y="261780"/>
                  <a:pt x="387286" y="259988"/>
                </a:cubicBezTo>
                <a:cubicBezTo>
                  <a:pt x="404309" y="258421"/>
                  <a:pt x="418869" y="264467"/>
                  <a:pt x="427381" y="279246"/>
                </a:cubicBezTo>
                <a:cubicBezTo>
                  <a:pt x="432309" y="287756"/>
                  <a:pt x="437684" y="289772"/>
                  <a:pt x="446196" y="288652"/>
                </a:cubicBezTo>
                <a:cubicBezTo>
                  <a:pt x="447540" y="288428"/>
                  <a:pt x="448884" y="288652"/>
                  <a:pt x="450004" y="288652"/>
                </a:cubicBezTo>
                <a:cubicBezTo>
                  <a:pt x="457396" y="287980"/>
                  <a:pt x="462996" y="282830"/>
                  <a:pt x="463668" y="275440"/>
                </a:cubicBezTo>
                <a:cubicBezTo>
                  <a:pt x="464116" y="270513"/>
                  <a:pt x="463668" y="265363"/>
                  <a:pt x="463668" y="259764"/>
                </a:cubicBezTo>
                <a:cubicBezTo>
                  <a:pt x="458740" y="259764"/>
                  <a:pt x="454260" y="259764"/>
                  <a:pt x="450004" y="259764"/>
                </a:cubicBezTo>
                <a:cubicBezTo>
                  <a:pt x="441268" y="259764"/>
                  <a:pt x="434997" y="253494"/>
                  <a:pt x="434997" y="245208"/>
                </a:cubicBezTo>
                <a:cubicBezTo>
                  <a:pt x="434997" y="236923"/>
                  <a:pt x="441268" y="231100"/>
                  <a:pt x="450004" y="230877"/>
                </a:cubicBezTo>
                <a:cubicBezTo>
                  <a:pt x="454484" y="230877"/>
                  <a:pt x="459188" y="230877"/>
                  <a:pt x="463668" y="230877"/>
                </a:cubicBezTo>
                <a:cubicBezTo>
                  <a:pt x="463668" y="211171"/>
                  <a:pt x="463668" y="192360"/>
                  <a:pt x="463668" y="173325"/>
                </a:cubicBezTo>
                <a:cubicBezTo>
                  <a:pt x="415509" y="173325"/>
                  <a:pt x="367798" y="173325"/>
                  <a:pt x="319864" y="173325"/>
                </a:cubicBezTo>
                <a:cubicBezTo>
                  <a:pt x="319640" y="212066"/>
                  <a:pt x="319640" y="250135"/>
                  <a:pt x="319640" y="288876"/>
                </a:cubicBezTo>
                <a:close/>
                <a:moveTo>
                  <a:pt x="28895" y="57775"/>
                </a:moveTo>
                <a:cubicBezTo>
                  <a:pt x="161276" y="57775"/>
                  <a:pt x="293208" y="57775"/>
                  <a:pt x="425813" y="57775"/>
                </a:cubicBezTo>
                <a:cubicBezTo>
                  <a:pt x="422901" y="51729"/>
                  <a:pt x="419765" y="46355"/>
                  <a:pt x="417525" y="40756"/>
                </a:cubicBezTo>
                <a:cubicBezTo>
                  <a:pt x="413941" y="32247"/>
                  <a:pt x="407893" y="29112"/>
                  <a:pt x="398709" y="29112"/>
                </a:cubicBezTo>
                <a:cubicBezTo>
                  <a:pt x="281561" y="29335"/>
                  <a:pt x="164636" y="29112"/>
                  <a:pt x="47487" y="29112"/>
                </a:cubicBezTo>
                <a:cubicBezTo>
                  <a:pt x="46143" y="29112"/>
                  <a:pt x="44575" y="29112"/>
                  <a:pt x="43231" y="29112"/>
                </a:cubicBezTo>
                <a:cubicBezTo>
                  <a:pt x="35391" y="29559"/>
                  <a:pt x="29567" y="35382"/>
                  <a:pt x="29119" y="43443"/>
                </a:cubicBezTo>
                <a:cubicBezTo>
                  <a:pt x="28671" y="47922"/>
                  <a:pt x="28895" y="52625"/>
                  <a:pt x="28895" y="57775"/>
                </a:cubicBezTo>
                <a:close/>
                <a:moveTo>
                  <a:pt x="290520" y="173773"/>
                </a:moveTo>
                <a:cubicBezTo>
                  <a:pt x="260953" y="173773"/>
                  <a:pt x="231610" y="173773"/>
                  <a:pt x="202491" y="173773"/>
                </a:cubicBezTo>
                <a:cubicBezTo>
                  <a:pt x="202491" y="212290"/>
                  <a:pt x="202491" y="250583"/>
                  <a:pt x="202491" y="288652"/>
                </a:cubicBezTo>
                <a:cubicBezTo>
                  <a:pt x="232058" y="288652"/>
                  <a:pt x="261177" y="288652"/>
                  <a:pt x="290520" y="288652"/>
                </a:cubicBezTo>
                <a:cubicBezTo>
                  <a:pt x="290520" y="250359"/>
                  <a:pt x="290520" y="212290"/>
                  <a:pt x="290520" y="173773"/>
                </a:cubicBezTo>
                <a:close/>
                <a:moveTo>
                  <a:pt x="290520" y="87111"/>
                </a:moveTo>
                <a:cubicBezTo>
                  <a:pt x="260953" y="87111"/>
                  <a:pt x="231610" y="87111"/>
                  <a:pt x="202491" y="87111"/>
                </a:cubicBezTo>
                <a:cubicBezTo>
                  <a:pt x="202491" y="106369"/>
                  <a:pt x="202491" y="125403"/>
                  <a:pt x="202491" y="144214"/>
                </a:cubicBezTo>
                <a:cubicBezTo>
                  <a:pt x="232058" y="144214"/>
                  <a:pt x="261177" y="144214"/>
                  <a:pt x="290520" y="144214"/>
                </a:cubicBezTo>
                <a:cubicBezTo>
                  <a:pt x="290520" y="125180"/>
                  <a:pt x="290520" y="106369"/>
                  <a:pt x="290520" y="87111"/>
                </a:cubicBezTo>
                <a:close/>
                <a:moveTo>
                  <a:pt x="29119" y="144214"/>
                </a:moveTo>
                <a:cubicBezTo>
                  <a:pt x="48383" y="144214"/>
                  <a:pt x="67422" y="144214"/>
                  <a:pt x="86238" y="144214"/>
                </a:cubicBezTo>
                <a:cubicBezTo>
                  <a:pt x="86238" y="124956"/>
                  <a:pt x="86238" y="105921"/>
                  <a:pt x="86238" y="87111"/>
                </a:cubicBezTo>
                <a:cubicBezTo>
                  <a:pt x="66974" y="87111"/>
                  <a:pt x="48159" y="87111"/>
                  <a:pt x="29119" y="87111"/>
                </a:cubicBezTo>
                <a:cubicBezTo>
                  <a:pt x="29119" y="106145"/>
                  <a:pt x="29119" y="124956"/>
                  <a:pt x="29119" y="144214"/>
                </a:cubicBezTo>
                <a:close/>
                <a:moveTo>
                  <a:pt x="115805" y="87111"/>
                </a:moveTo>
                <a:cubicBezTo>
                  <a:pt x="115805" y="106593"/>
                  <a:pt x="115805" y="125403"/>
                  <a:pt x="115805" y="144214"/>
                </a:cubicBezTo>
                <a:cubicBezTo>
                  <a:pt x="135068" y="144214"/>
                  <a:pt x="154108" y="144214"/>
                  <a:pt x="172923" y="144214"/>
                </a:cubicBezTo>
                <a:cubicBezTo>
                  <a:pt x="172923" y="124956"/>
                  <a:pt x="172923" y="106145"/>
                  <a:pt x="172923" y="87111"/>
                </a:cubicBezTo>
                <a:cubicBezTo>
                  <a:pt x="153884" y="87111"/>
                  <a:pt x="135068" y="87111"/>
                  <a:pt x="115805" y="87111"/>
                </a:cubicBezTo>
                <a:close/>
                <a:moveTo>
                  <a:pt x="319864" y="87111"/>
                </a:moveTo>
                <a:cubicBezTo>
                  <a:pt x="319864" y="106369"/>
                  <a:pt x="319864" y="125403"/>
                  <a:pt x="319864" y="144214"/>
                </a:cubicBezTo>
                <a:cubicBezTo>
                  <a:pt x="339127" y="144214"/>
                  <a:pt x="358167" y="144214"/>
                  <a:pt x="376982" y="144214"/>
                </a:cubicBezTo>
                <a:cubicBezTo>
                  <a:pt x="376982" y="124956"/>
                  <a:pt x="376982" y="106145"/>
                  <a:pt x="376982" y="87111"/>
                </a:cubicBezTo>
                <a:cubicBezTo>
                  <a:pt x="357943" y="87111"/>
                  <a:pt x="339127" y="87111"/>
                  <a:pt x="319864" y="87111"/>
                </a:cubicBezTo>
                <a:close/>
                <a:moveTo>
                  <a:pt x="464340" y="144438"/>
                </a:moveTo>
                <a:cubicBezTo>
                  <a:pt x="463892" y="139959"/>
                  <a:pt x="464564" y="135704"/>
                  <a:pt x="462996" y="132345"/>
                </a:cubicBezTo>
                <a:cubicBezTo>
                  <a:pt x="456276" y="117790"/>
                  <a:pt x="448884" y="103682"/>
                  <a:pt x="441716" y="89350"/>
                </a:cubicBezTo>
                <a:cubicBezTo>
                  <a:pt x="441268" y="88230"/>
                  <a:pt x="439700" y="86887"/>
                  <a:pt x="438804" y="86887"/>
                </a:cubicBezTo>
                <a:cubicBezTo>
                  <a:pt x="428053" y="86663"/>
                  <a:pt x="417525" y="86663"/>
                  <a:pt x="406549" y="86663"/>
                </a:cubicBezTo>
                <a:cubicBezTo>
                  <a:pt x="406549" y="106145"/>
                  <a:pt x="406549" y="125180"/>
                  <a:pt x="406549" y="144214"/>
                </a:cubicBezTo>
                <a:cubicBezTo>
                  <a:pt x="425589" y="144438"/>
                  <a:pt x="444404" y="144438"/>
                  <a:pt x="464340" y="144438"/>
                </a:cubicBezTo>
                <a:close/>
                <a:moveTo>
                  <a:pt x="101021" y="288876"/>
                </a:moveTo>
                <a:cubicBezTo>
                  <a:pt x="93406" y="288876"/>
                  <a:pt x="86462" y="295818"/>
                  <a:pt x="86462" y="303208"/>
                </a:cubicBezTo>
                <a:cubicBezTo>
                  <a:pt x="86462" y="310597"/>
                  <a:pt x="92958" y="317315"/>
                  <a:pt x="100573" y="317539"/>
                </a:cubicBezTo>
                <a:cubicBezTo>
                  <a:pt x="108189" y="317763"/>
                  <a:pt x="115133" y="311045"/>
                  <a:pt x="115357" y="303431"/>
                </a:cubicBezTo>
                <a:cubicBezTo>
                  <a:pt x="115581" y="296042"/>
                  <a:pt x="108637" y="289100"/>
                  <a:pt x="101021" y="288876"/>
                </a:cubicBezTo>
                <a:close/>
                <a:moveTo>
                  <a:pt x="391766" y="288876"/>
                </a:moveTo>
                <a:cubicBezTo>
                  <a:pt x="384150" y="288876"/>
                  <a:pt x="377206" y="295818"/>
                  <a:pt x="377206" y="303431"/>
                </a:cubicBezTo>
                <a:cubicBezTo>
                  <a:pt x="377206" y="310821"/>
                  <a:pt x="383702" y="317539"/>
                  <a:pt x="391318" y="317763"/>
                </a:cubicBezTo>
                <a:cubicBezTo>
                  <a:pt x="398934" y="317987"/>
                  <a:pt x="405877" y="311269"/>
                  <a:pt x="406101" y="303431"/>
                </a:cubicBezTo>
                <a:cubicBezTo>
                  <a:pt x="406325" y="296042"/>
                  <a:pt x="399382" y="288876"/>
                  <a:pt x="391766" y="288876"/>
                </a:cubicBezTo>
                <a:close/>
              </a:path>
            </a:pathLst>
          </a:custGeom>
          <a:solidFill>
            <a:schemeClr val="bg2"/>
          </a:solidFill>
          <a:ln w="2240" cap="flat">
            <a:noFill/>
            <a:prstDash val="solid"/>
            <a:miter/>
          </a:ln>
        </p:spPr>
        <p:txBody>
          <a:bodyPr rtlCol="0" anchor="ctr"/>
          <a:lstStyle/>
          <a:p>
            <a:endParaRPr lang="ru-RU"/>
          </a:p>
        </p:txBody>
      </p:sp>
      <p:grpSp>
        <p:nvGrpSpPr>
          <p:cNvPr id="800" name="Рисунок 2">
            <a:extLst>
              <a:ext uri="{FF2B5EF4-FFF2-40B4-BE49-F238E27FC236}">
                <a16:creationId xmlns:a16="http://schemas.microsoft.com/office/drawing/2014/main" id="{A3531E33-719B-1704-97D8-D6F379C24285}"/>
              </a:ext>
            </a:extLst>
          </p:cNvPr>
          <p:cNvGrpSpPr/>
          <p:nvPr/>
        </p:nvGrpSpPr>
        <p:grpSpPr>
          <a:xfrm>
            <a:off x="5236836" y="5232008"/>
            <a:ext cx="279663" cy="312629"/>
            <a:chOff x="1485041" y="2184595"/>
            <a:chExt cx="365425" cy="408500"/>
          </a:xfrm>
          <a:solidFill>
            <a:schemeClr val="bg2"/>
          </a:solidFill>
        </p:grpSpPr>
        <p:sp>
          <p:nvSpPr>
            <p:cNvPr id="801" name="Полилиния 800">
              <a:extLst>
                <a:ext uri="{FF2B5EF4-FFF2-40B4-BE49-F238E27FC236}">
                  <a16:creationId xmlns:a16="http://schemas.microsoft.com/office/drawing/2014/main" id="{DBEF3FF1-B357-2253-9C24-9B2C9D19A2DB}"/>
                </a:ext>
              </a:extLst>
            </p:cNvPr>
            <p:cNvSpPr/>
            <p:nvPr/>
          </p:nvSpPr>
          <p:spPr>
            <a:xfrm>
              <a:off x="1485041" y="2184595"/>
              <a:ext cx="365425" cy="408500"/>
            </a:xfrm>
            <a:custGeom>
              <a:avLst/>
              <a:gdLst>
                <a:gd name="connsiteX0" fmla="*/ 189090 w 365425"/>
                <a:gd name="connsiteY0" fmla="*/ 224 h 408500"/>
                <a:gd name="connsiteX1" fmla="*/ 224481 w 365425"/>
                <a:gd name="connsiteY1" fmla="*/ 23065 h 408500"/>
                <a:gd name="connsiteX2" fmla="*/ 243969 w 365425"/>
                <a:gd name="connsiteY2" fmla="*/ 56208 h 408500"/>
                <a:gd name="connsiteX3" fmla="*/ 253824 w 365425"/>
                <a:gd name="connsiteY3" fmla="*/ 81512 h 408500"/>
                <a:gd name="connsiteX4" fmla="*/ 303551 w 365425"/>
                <a:gd name="connsiteY4" fmla="*/ 76138 h 408500"/>
                <a:gd name="connsiteX5" fmla="*/ 343198 w 365425"/>
                <a:gd name="connsiteY5" fmla="*/ 86215 h 408500"/>
                <a:gd name="connsiteX6" fmla="*/ 364926 w 365425"/>
                <a:gd name="connsiteY6" fmla="*/ 132345 h 408500"/>
                <a:gd name="connsiteX7" fmla="*/ 340734 w 365425"/>
                <a:gd name="connsiteY7" fmla="*/ 184522 h 408500"/>
                <a:gd name="connsiteX8" fmla="*/ 324831 w 365425"/>
                <a:gd name="connsiteY8" fmla="*/ 204452 h 408500"/>
                <a:gd name="connsiteX9" fmla="*/ 340510 w 365425"/>
                <a:gd name="connsiteY9" fmla="*/ 224159 h 408500"/>
                <a:gd name="connsiteX10" fmla="*/ 362462 w 365425"/>
                <a:gd name="connsiteY10" fmla="*/ 265363 h 408500"/>
                <a:gd name="connsiteX11" fmla="*/ 356414 w 365425"/>
                <a:gd name="connsiteY11" fmla="*/ 310821 h 408500"/>
                <a:gd name="connsiteX12" fmla="*/ 323263 w 365425"/>
                <a:gd name="connsiteY12" fmla="*/ 330304 h 408500"/>
                <a:gd name="connsiteX13" fmla="*/ 273760 w 365425"/>
                <a:gd name="connsiteY13" fmla="*/ 330752 h 408500"/>
                <a:gd name="connsiteX14" fmla="*/ 253600 w 365425"/>
                <a:gd name="connsiteY14" fmla="*/ 327393 h 408500"/>
                <a:gd name="connsiteX15" fmla="*/ 249569 w 365425"/>
                <a:gd name="connsiteY15" fmla="*/ 338589 h 408500"/>
                <a:gd name="connsiteX16" fmla="*/ 219553 w 365425"/>
                <a:gd name="connsiteY16" fmla="*/ 390990 h 408500"/>
                <a:gd name="connsiteX17" fmla="*/ 180578 w 365425"/>
                <a:gd name="connsiteY17" fmla="*/ 408457 h 408500"/>
                <a:gd name="connsiteX18" fmla="*/ 145859 w 365425"/>
                <a:gd name="connsiteY18" fmla="*/ 390990 h 408500"/>
                <a:gd name="connsiteX19" fmla="*/ 121444 w 365425"/>
                <a:gd name="connsiteY19" fmla="*/ 352473 h 408500"/>
                <a:gd name="connsiteX20" fmla="*/ 111812 w 365425"/>
                <a:gd name="connsiteY20" fmla="*/ 327840 h 408500"/>
                <a:gd name="connsiteX21" fmla="*/ 75077 w 365425"/>
                <a:gd name="connsiteY21" fmla="*/ 332095 h 408500"/>
                <a:gd name="connsiteX22" fmla="*/ 28934 w 365425"/>
                <a:gd name="connsiteY22" fmla="*/ 325825 h 408500"/>
                <a:gd name="connsiteX23" fmla="*/ 1383 w 365425"/>
                <a:gd name="connsiteY23" fmla="*/ 271185 h 408500"/>
                <a:gd name="connsiteX24" fmla="*/ 24230 w 365425"/>
                <a:gd name="connsiteY24" fmla="*/ 224830 h 408500"/>
                <a:gd name="connsiteX25" fmla="*/ 40806 w 365425"/>
                <a:gd name="connsiteY25" fmla="*/ 204228 h 408500"/>
                <a:gd name="connsiteX26" fmla="*/ 24902 w 365425"/>
                <a:gd name="connsiteY26" fmla="*/ 184298 h 408500"/>
                <a:gd name="connsiteX27" fmla="*/ 1831 w 365425"/>
                <a:gd name="connsiteY27" fmla="*/ 137944 h 408500"/>
                <a:gd name="connsiteX28" fmla="*/ 39238 w 365425"/>
                <a:gd name="connsiteY28" fmla="*/ 79049 h 408500"/>
                <a:gd name="connsiteX29" fmla="*/ 92325 w 365425"/>
                <a:gd name="connsiteY29" fmla="*/ 77929 h 408500"/>
                <a:gd name="connsiteX30" fmla="*/ 112036 w 365425"/>
                <a:gd name="connsiteY30" fmla="*/ 81064 h 408500"/>
                <a:gd name="connsiteX31" fmla="*/ 121892 w 365425"/>
                <a:gd name="connsiteY31" fmla="*/ 55984 h 408500"/>
                <a:gd name="connsiteX32" fmla="*/ 142499 w 365425"/>
                <a:gd name="connsiteY32" fmla="*/ 21722 h 408500"/>
                <a:gd name="connsiteX33" fmla="*/ 176770 w 365425"/>
                <a:gd name="connsiteY33" fmla="*/ 0 h 408500"/>
                <a:gd name="connsiteX34" fmla="*/ 189090 w 365425"/>
                <a:gd name="connsiteY34" fmla="*/ 224 h 408500"/>
                <a:gd name="connsiteX35" fmla="*/ 246881 w 365425"/>
                <a:gd name="connsiteY35" fmla="*/ 204452 h 408500"/>
                <a:gd name="connsiteX36" fmla="*/ 245089 w 365425"/>
                <a:gd name="connsiteY36" fmla="*/ 171534 h 408500"/>
                <a:gd name="connsiteX37" fmla="*/ 242401 w 365425"/>
                <a:gd name="connsiteY37" fmla="*/ 166831 h 408500"/>
                <a:gd name="connsiteX38" fmla="*/ 185506 w 365425"/>
                <a:gd name="connsiteY38" fmla="*/ 133913 h 408500"/>
                <a:gd name="connsiteX39" fmla="*/ 180130 w 365425"/>
                <a:gd name="connsiteY39" fmla="*/ 133689 h 408500"/>
                <a:gd name="connsiteX40" fmla="*/ 123012 w 365425"/>
                <a:gd name="connsiteY40" fmla="*/ 166607 h 408500"/>
                <a:gd name="connsiteX41" fmla="*/ 120548 w 365425"/>
                <a:gd name="connsiteY41" fmla="*/ 170862 h 408500"/>
                <a:gd name="connsiteX42" fmla="*/ 120548 w 365425"/>
                <a:gd name="connsiteY42" fmla="*/ 237371 h 408500"/>
                <a:gd name="connsiteX43" fmla="*/ 123012 w 365425"/>
                <a:gd name="connsiteY43" fmla="*/ 241625 h 408500"/>
                <a:gd name="connsiteX44" fmla="*/ 180130 w 365425"/>
                <a:gd name="connsiteY44" fmla="*/ 274768 h 408500"/>
                <a:gd name="connsiteX45" fmla="*/ 185058 w 365425"/>
                <a:gd name="connsiteY45" fmla="*/ 274992 h 408500"/>
                <a:gd name="connsiteX46" fmla="*/ 242625 w 365425"/>
                <a:gd name="connsiteY46" fmla="*/ 241850 h 408500"/>
                <a:gd name="connsiteX47" fmla="*/ 244865 w 365425"/>
                <a:gd name="connsiteY47" fmla="*/ 237819 h 408500"/>
                <a:gd name="connsiteX48" fmla="*/ 246881 w 365425"/>
                <a:gd name="connsiteY48" fmla="*/ 204452 h 408500"/>
                <a:gd name="connsiteX49" fmla="*/ 260096 w 365425"/>
                <a:gd name="connsiteY49" fmla="*/ 104801 h 408500"/>
                <a:gd name="connsiteX50" fmla="*/ 264352 w 365425"/>
                <a:gd name="connsiteY50" fmla="*/ 128091 h 408500"/>
                <a:gd name="connsiteX51" fmla="*/ 267488 w 365425"/>
                <a:gd name="connsiteY51" fmla="*/ 151380 h 408500"/>
                <a:gd name="connsiteX52" fmla="*/ 271296 w 365425"/>
                <a:gd name="connsiteY52" fmla="*/ 157874 h 408500"/>
                <a:gd name="connsiteX53" fmla="*/ 305791 w 365425"/>
                <a:gd name="connsiteY53" fmla="*/ 186090 h 408500"/>
                <a:gd name="connsiteX54" fmla="*/ 307583 w 365425"/>
                <a:gd name="connsiteY54" fmla="*/ 187433 h 408500"/>
                <a:gd name="connsiteX55" fmla="*/ 319903 w 365425"/>
                <a:gd name="connsiteY55" fmla="*/ 172206 h 408500"/>
                <a:gd name="connsiteX56" fmla="*/ 338942 w 365425"/>
                <a:gd name="connsiteY56" fmla="*/ 137944 h 408500"/>
                <a:gd name="connsiteX57" fmla="*/ 318783 w 365425"/>
                <a:gd name="connsiteY57" fmla="*/ 102562 h 408500"/>
                <a:gd name="connsiteX58" fmla="*/ 260096 w 365425"/>
                <a:gd name="connsiteY58" fmla="*/ 104801 h 408500"/>
                <a:gd name="connsiteX59" fmla="*/ 57606 w 365425"/>
                <a:gd name="connsiteY59" fmla="*/ 186761 h 408500"/>
                <a:gd name="connsiteX60" fmla="*/ 95909 w 365425"/>
                <a:gd name="connsiteY60" fmla="*/ 156306 h 408500"/>
                <a:gd name="connsiteX61" fmla="*/ 97700 w 365425"/>
                <a:gd name="connsiteY61" fmla="*/ 152947 h 408500"/>
                <a:gd name="connsiteX62" fmla="*/ 101508 w 365425"/>
                <a:gd name="connsiteY62" fmla="*/ 126299 h 408500"/>
                <a:gd name="connsiteX63" fmla="*/ 105540 w 365425"/>
                <a:gd name="connsiteY63" fmla="*/ 105249 h 408500"/>
                <a:gd name="connsiteX64" fmla="*/ 60965 w 365425"/>
                <a:gd name="connsiteY64" fmla="*/ 100323 h 408500"/>
                <a:gd name="connsiteX65" fmla="*/ 37670 w 365425"/>
                <a:gd name="connsiteY65" fmla="*/ 105025 h 408500"/>
                <a:gd name="connsiteX66" fmla="*/ 24230 w 365425"/>
                <a:gd name="connsiteY66" fmla="*/ 127643 h 408500"/>
                <a:gd name="connsiteX67" fmla="*/ 26918 w 365425"/>
                <a:gd name="connsiteY67" fmla="*/ 139287 h 408500"/>
                <a:gd name="connsiteX68" fmla="*/ 57606 w 365425"/>
                <a:gd name="connsiteY68" fmla="*/ 186761 h 408500"/>
                <a:gd name="connsiteX69" fmla="*/ 57606 w 365425"/>
                <a:gd name="connsiteY69" fmla="*/ 221919 h 408500"/>
                <a:gd name="connsiteX70" fmla="*/ 27814 w 365425"/>
                <a:gd name="connsiteY70" fmla="*/ 266930 h 408500"/>
                <a:gd name="connsiteX71" fmla="*/ 24678 w 365425"/>
                <a:gd name="connsiteY71" fmla="*/ 286188 h 408500"/>
                <a:gd name="connsiteX72" fmla="*/ 45958 w 365425"/>
                <a:gd name="connsiteY72" fmla="*/ 306119 h 408500"/>
                <a:gd name="connsiteX73" fmla="*/ 88741 w 365425"/>
                <a:gd name="connsiteY73" fmla="*/ 306566 h 408500"/>
                <a:gd name="connsiteX74" fmla="*/ 105764 w 365425"/>
                <a:gd name="connsiteY74" fmla="*/ 303655 h 408500"/>
                <a:gd name="connsiteX75" fmla="*/ 103972 w 365425"/>
                <a:gd name="connsiteY75" fmla="*/ 295146 h 408500"/>
                <a:gd name="connsiteX76" fmla="*/ 98373 w 365425"/>
                <a:gd name="connsiteY76" fmla="*/ 258197 h 408500"/>
                <a:gd name="connsiteX77" fmla="*/ 96133 w 365425"/>
                <a:gd name="connsiteY77" fmla="*/ 252151 h 408500"/>
                <a:gd name="connsiteX78" fmla="*/ 57606 w 365425"/>
                <a:gd name="connsiteY78" fmla="*/ 221919 h 408500"/>
                <a:gd name="connsiteX79" fmla="*/ 260320 w 365425"/>
                <a:gd name="connsiteY79" fmla="*/ 303879 h 408500"/>
                <a:gd name="connsiteX80" fmla="*/ 261664 w 365425"/>
                <a:gd name="connsiteY80" fmla="*/ 304327 h 408500"/>
                <a:gd name="connsiteX81" fmla="*/ 302655 w 365425"/>
                <a:gd name="connsiteY81" fmla="*/ 308582 h 408500"/>
                <a:gd name="connsiteX82" fmla="*/ 328190 w 365425"/>
                <a:gd name="connsiteY82" fmla="*/ 303655 h 408500"/>
                <a:gd name="connsiteX83" fmla="*/ 340958 w 365425"/>
                <a:gd name="connsiteY83" fmla="*/ 279247 h 408500"/>
                <a:gd name="connsiteX84" fmla="*/ 329086 w 365425"/>
                <a:gd name="connsiteY84" fmla="*/ 250583 h 408500"/>
                <a:gd name="connsiteX85" fmla="*/ 308479 w 365425"/>
                <a:gd name="connsiteY85" fmla="*/ 221919 h 408500"/>
                <a:gd name="connsiteX86" fmla="*/ 269280 w 365425"/>
                <a:gd name="connsiteY86" fmla="*/ 253046 h 408500"/>
                <a:gd name="connsiteX87" fmla="*/ 267712 w 365425"/>
                <a:gd name="connsiteY87" fmla="*/ 255957 h 408500"/>
                <a:gd name="connsiteX88" fmla="*/ 265024 w 365425"/>
                <a:gd name="connsiteY88" fmla="*/ 275216 h 408500"/>
                <a:gd name="connsiteX89" fmla="*/ 260320 w 365425"/>
                <a:gd name="connsiteY89" fmla="*/ 303879 h 408500"/>
                <a:gd name="connsiteX90" fmla="*/ 135332 w 365425"/>
                <a:gd name="connsiteY90" fmla="*/ 87335 h 408500"/>
                <a:gd name="connsiteX91" fmla="*/ 136675 w 365425"/>
                <a:gd name="connsiteY91" fmla="*/ 88230 h 408500"/>
                <a:gd name="connsiteX92" fmla="*/ 181250 w 365425"/>
                <a:gd name="connsiteY92" fmla="*/ 105249 h 408500"/>
                <a:gd name="connsiteX93" fmla="*/ 185058 w 365425"/>
                <a:gd name="connsiteY93" fmla="*/ 105025 h 408500"/>
                <a:gd name="connsiteX94" fmla="*/ 229185 w 365425"/>
                <a:gd name="connsiteY94" fmla="*/ 88230 h 408500"/>
                <a:gd name="connsiteX95" fmla="*/ 230529 w 365425"/>
                <a:gd name="connsiteY95" fmla="*/ 87335 h 408500"/>
                <a:gd name="connsiteX96" fmla="*/ 224481 w 365425"/>
                <a:gd name="connsiteY96" fmla="*/ 70987 h 408500"/>
                <a:gd name="connsiteX97" fmla="*/ 200738 w 365425"/>
                <a:gd name="connsiteY97" fmla="*/ 32695 h 408500"/>
                <a:gd name="connsiteX98" fmla="*/ 165347 w 365425"/>
                <a:gd name="connsiteY98" fmla="*/ 32695 h 408500"/>
                <a:gd name="connsiteX99" fmla="*/ 135332 w 365425"/>
                <a:gd name="connsiteY99" fmla="*/ 87335 h 408500"/>
                <a:gd name="connsiteX100" fmla="*/ 135108 w 365425"/>
                <a:gd name="connsiteY100" fmla="*/ 321346 h 408500"/>
                <a:gd name="connsiteX101" fmla="*/ 142051 w 365425"/>
                <a:gd name="connsiteY101" fmla="*/ 339485 h 408500"/>
                <a:gd name="connsiteX102" fmla="*/ 165347 w 365425"/>
                <a:gd name="connsiteY102" fmla="*/ 376658 h 408500"/>
                <a:gd name="connsiteX103" fmla="*/ 199842 w 365425"/>
                <a:gd name="connsiteY103" fmla="*/ 376434 h 408500"/>
                <a:gd name="connsiteX104" fmla="*/ 217089 w 365425"/>
                <a:gd name="connsiteY104" fmla="*/ 352249 h 408500"/>
                <a:gd name="connsiteX105" fmla="*/ 230529 w 365425"/>
                <a:gd name="connsiteY105" fmla="*/ 322018 h 408500"/>
                <a:gd name="connsiteX106" fmla="*/ 184162 w 365425"/>
                <a:gd name="connsiteY106" fmla="*/ 303655 h 408500"/>
                <a:gd name="connsiteX107" fmla="*/ 180130 w 365425"/>
                <a:gd name="connsiteY107" fmla="*/ 304103 h 408500"/>
                <a:gd name="connsiteX108" fmla="*/ 162435 w 365425"/>
                <a:gd name="connsiteY108" fmla="*/ 311269 h 408500"/>
                <a:gd name="connsiteX109" fmla="*/ 135108 w 365425"/>
                <a:gd name="connsiteY109" fmla="*/ 321346 h 408500"/>
                <a:gd name="connsiteX110" fmla="*/ 236801 w 365425"/>
                <a:gd name="connsiteY110" fmla="*/ 110848 h 408500"/>
                <a:gd name="connsiteX111" fmla="*/ 211490 w 365425"/>
                <a:gd name="connsiteY111" fmla="*/ 119805 h 408500"/>
                <a:gd name="connsiteX112" fmla="*/ 241729 w 365425"/>
                <a:gd name="connsiteY112" fmla="*/ 137272 h 408500"/>
                <a:gd name="connsiteX113" fmla="*/ 236801 w 365425"/>
                <a:gd name="connsiteY113" fmla="*/ 110848 h 408500"/>
                <a:gd name="connsiteX114" fmla="*/ 128836 w 365425"/>
                <a:gd name="connsiteY114" fmla="*/ 297833 h 408500"/>
                <a:gd name="connsiteX115" fmla="*/ 154147 w 365425"/>
                <a:gd name="connsiteY115" fmla="*/ 288876 h 408500"/>
                <a:gd name="connsiteX116" fmla="*/ 123908 w 365425"/>
                <a:gd name="connsiteY116" fmla="*/ 271409 h 408500"/>
                <a:gd name="connsiteX117" fmla="*/ 128836 w 365425"/>
                <a:gd name="connsiteY117" fmla="*/ 297833 h 408500"/>
                <a:gd name="connsiteX118" fmla="*/ 123908 w 365425"/>
                <a:gd name="connsiteY118" fmla="*/ 137048 h 408500"/>
                <a:gd name="connsiteX119" fmla="*/ 154147 w 365425"/>
                <a:gd name="connsiteY119" fmla="*/ 119581 h 408500"/>
                <a:gd name="connsiteX120" fmla="*/ 128836 w 365425"/>
                <a:gd name="connsiteY120" fmla="*/ 110848 h 408500"/>
                <a:gd name="connsiteX121" fmla="*/ 123908 w 365425"/>
                <a:gd name="connsiteY121" fmla="*/ 137048 h 408500"/>
                <a:gd name="connsiteX122" fmla="*/ 211490 w 365425"/>
                <a:gd name="connsiteY122" fmla="*/ 289100 h 408500"/>
                <a:gd name="connsiteX123" fmla="*/ 236801 w 365425"/>
                <a:gd name="connsiteY123" fmla="*/ 298057 h 408500"/>
                <a:gd name="connsiteX124" fmla="*/ 241729 w 365425"/>
                <a:gd name="connsiteY124" fmla="*/ 271857 h 408500"/>
                <a:gd name="connsiteX125" fmla="*/ 211490 w 365425"/>
                <a:gd name="connsiteY125" fmla="*/ 289100 h 408500"/>
                <a:gd name="connsiteX126" fmla="*/ 94789 w 365425"/>
                <a:gd name="connsiteY126" fmla="*/ 221695 h 408500"/>
                <a:gd name="connsiteX127" fmla="*/ 94789 w 365425"/>
                <a:gd name="connsiteY127" fmla="*/ 187209 h 408500"/>
                <a:gd name="connsiteX128" fmla="*/ 74853 w 365425"/>
                <a:gd name="connsiteY128" fmla="*/ 204452 h 408500"/>
                <a:gd name="connsiteX129" fmla="*/ 94789 w 365425"/>
                <a:gd name="connsiteY129" fmla="*/ 221695 h 408500"/>
                <a:gd name="connsiteX130" fmla="*/ 270624 w 365425"/>
                <a:gd name="connsiteY130" fmla="*/ 187209 h 408500"/>
                <a:gd name="connsiteX131" fmla="*/ 270624 w 365425"/>
                <a:gd name="connsiteY131" fmla="*/ 221695 h 408500"/>
                <a:gd name="connsiteX132" fmla="*/ 290559 w 365425"/>
                <a:gd name="connsiteY132" fmla="*/ 204452 h 408500"/>
                <a:gd name="connsiteX133" fmla="*/ 270624 w 365425"/>
                <a:gd name="connsiteY133" fmla="*/ 187209 h 40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365425" h="408500">
                  <a:moveTo>
                    <a:pt x="189090" y="224"/>
                  </a:moveTo>
                  <a:cubicBezTo>
                    <a:pt x="203650" y="3583"/>
                    <a:pt x="215073" y="11645"/>
                    <a:pt x="224481" y="23065"/>
                  </a:cubicBezTo>
                  <a:cubicBezTo>
                    <a:pt x="232769" y="33142"/>
                    <a:pt x="238817" y="44339"/>
                    <a:pt x="243969" y="56208"/>
                  </a:cubicBezTo>
                  <a:cubicBezTo>
                    <a:pt x="247553" y="64493"/>
                    <a:pt x="250689" y="73003"/>
                    <a:pt x="253824" y="81512"/>
                  </a:cubicBezTo>
                  <a:cubicBezTo>
                    <a:pt x="270176" y="77929"/>
                    <a:pt x="286752" y="75690"/>
                    <a:pt x="303551" y="76138"/>
                  </a:cubicBezTo>
                  <a:cubicBezTo>
                    <a:pt x="317439" y="76586"/>
                    <a:pt x="330878" y="78825"/>
                    <a:pt x="343198" y="86215"/>
                  </a:cubicBezTo>
                  <a:cubicBezTo>
                    <a:pt x="359326" y="95844"/>
                    <a:pt x="367613" y="113759"/>
                    <a:pt x="364926" y="132345"/>
                  </a:cubicBezTo>
                  <a:cubicBezTo>
                    <a:pt x="362014" y="152052"/>
                    <a:pt x="352382" y="168847"/>
                    <a:pt x="340734" y="184522"/>
                  </a:cubicBezTo>
                  <a:cubicBezTo>
                    <a:pt x="335806" y="191464"/>
                    <a:pt x="330206" y="197734"/>
                    <a:pt x="324831" y="204452"/>
                  </a:cubicBezTo>
                  <a:cubicBezTo>
                    <a:pt x="329982" y="210946"/>
                    <a:pt x="335582" y="217441"/>
                    <a:pt x="340510" y="224159"/>
                  </a:cubicBezTo>
                  <a:cubicBezTo>
                    <a:pt x="349918" y="236699"/>
                    <a:pt x="357982" y="250135"/>
                    <a:pt x="362462" y="265363"/>
                  </a:cubicBezTo>
                  <a:cubicBezTo>
                    <a:pt x="367166" y="281486"/>
                    <a:pt x="366717" y="296937"/>
                    <a:pt x="356414" y="310821"/>
                  </a:cubicBezTo>
                  <a:cubicBezTo>
                    <a:pt x="348126" y="322018"/>
                    <a:pt x="336254" y="327393"/>
                    <a:pt x="323263" y="330304"/>
                  </a:cubicBezTo>
                  <a:cubicBezTo>
                    <a:pt x="306911" y="333887"/>
                    <a:pt x="290335" y="332991"/>
                    <a:pt x="273760" y="330752"/>
                  </a:cubicBezTo>
                  <a:cubicBezTo>
                    <a:pt x="267040" y="329856"/>
                    <a:pt x="260544" y="328512"/>
                    <a:pt x="253600" y="327393"/>
                  </a:cubicBezTo>
                  <a:cubicBezTo>
                    <a:pt x="252256" y="331199"/>
                    <a:pt x="251136" y="335006"/>
                    <a:pt x="249569" y="338589"/>
                  </a:cubicBezTo>
                  <a:cubicBezTo>
                    <a:pt x="242401" y="357624"/>
                    <a:pt x="233889" y="375986"/>
                    <a:pt x="219553" y="390990"/>
                  </a:cubicBezTo>
                  <a:cubicBezTo>
                    <a:pt x="209026" y="401963"/>
                    <a:pt x="196482" y="409129"/>
                    <a:pt x="180578" y="408457"/>
                  </a:cubicBezTo>
                  <a:cubicBezTo>
                    <a:pt x="166467" y="407785"/>
                    <a:pt x="155491" y="400843"/>
                    <a:pt x="145859" y="390990"/>
                  </a:cubicBezTo>
                  <a:cubicBezTo>
                    <a:pt x="135108" y="380017"/>
                    <a:pt x="127716" y="366581"/>
                    <a:pt x="121444" y="352473"/>
                  </a:cubicBezTo>
                  <a:cubicBezTo>
                    <a:pt x="117860" y="344188"/>
                    <a:pt x="114948" y="335678"/>
                    <a:pt x="111812" y="327840"/>
                  </a:cubicBezTo>
                  <a:cubicBezTo>
                    <a:pt x="99493" y="329408"/>
                    <a:pt x="87173" y="330975"/>
                    <a:pt x="75077" y="332095"/>
                  </a:cubicBezTo>
                  <a:cubicBezTo>
                    <a:pt x="59398" y="333439"/>
                    <a:pt x="43718" y="332095"/>
                    <a:pt x="28934" y="325825"/>
                  </a:cubicBezTo>
                  <a:cubicBezTo>
                    <a:pt x="6535" y="316196"/>
                    <a:pt x="-3993" y="294922"/>
                    <a:pt x="1383" y="271185"/>
                  </a:cubicBezTo>
                  <a:cubicBezTo>
                    <a:pt x="5191" y="253718"/>
                    <a:pt x="13927" y="238938"/>
                    <a:pt x="24230" y="224830"/>
                  </a:cubicBezTo>
                  <a:cubicBezTo>
                    <a:pt x="29382" y="217665"/>
                    <a:pt x="35206" y="211170"/>
                    <a:pt x="40806" y="204228"/>
                  </a:cubicBezTo>
                  <a:cubicBezTo>
                    <a:pt x="35654" y="197734"/>
                    <a:pt x="30054" y="191240"/>
                    <a:pt x="24902" y="184298"/>
                  </a:cubicBezTo>
                  <a:cubicBezTo>
                    <a:pt x="14599" y="170190"/>
                    <a:pt x="5639" y="155411"/>
                    <a:pt x="1831" y="137944"/>
                  </a:cubicBezTo>
                  <a:cubicBezTo>
                    <a:pt x="-4441" y="109280"/>
                    <a:pt x="10343" y="85991"/>
                    <a:pt x="39238" y="79049"/>
                  </a:cubicBezTo>
                  <a:cubicBezTo>
                    <a:pt x="56934" y="74794"/>
                    <a:pt x="74629" y="75466"/>
                    <a:pt x="92325" y="77929"/>
                  </a:cubicBezTo>
                  <a:cubicBezTo>
                    <a:pt x="98820" y="78825"/>
                    <a:pt x="105316" y="80169"/>
                    <a:pt x="112036" y="81064"/>
                  </a:cubicBezTo>
                  <a:cubicBezTo>
                    <a:pt x="115396" y="72779"/>
                    <a:pt x="118308" y="64269"/>
                    <a:pt x="121892" y="55984"/>
                  </a:cubicBezTo>
                  <a:cubicBezTo>
                    <a:pt x="127268" y="43667"/>
                    <a:pt x="133764" y="32023"/>
                    <a:pt x="142499" y="21722"/>
                  </a:cubicBezTo>
                  <a:cubicBezTo>
                    <a:pt x="151683" y="10749"/>
                    <a:pt x="162883" y="3359"/>
                    <a:pt x="176770" y="0"/>
                  </a:cubicBezTo>
                  <a:cubicBezTo>
                    <a:pt x="180578" y="224"/>
                    <a:pt x="184834" y="224"/>
                    <a:pt x="189090" y="224"/>
                  </a:cubicBezTo>
                  <a:close/>
                  <a:moveTo>
                    <a:pt x="246881" y="204452"/>
                  </a:moveTo>
                  <a:cubicBezTo>
                    <a:pt x="246433" y="193479"/>
                    <a:pt x="245985" y="182507"/>
                    <a:pt x="245089" y="171534"/>
                  </a:cubicBezTo>
                  <a:cubicBezTo>
                    <a:pt x="245089" y="169966"/>
                    <a:pt x="243745" y="167727"/>
                    <a:pt x="242401" y="166831"/>
                  </a:cubicBezTo>
                  <a:cubicBezTo>
                    <a:pt x="223585" y="155859"/>
                    <a:pt x="204546" y="144886"/>
                    <a:pt x="185506" y="133913"/>
                  </a:cubicBezTo>
                  <a:cubicBezTo>
                    <a:pt x="184162" y="133241"/>
                    <a:pt x="181474" y="133017"/>
                    <a:pt x="180130" y="133689"/>
                  </a:cubicBezTo>
                  <a:cubicBezTo>
                    <a:pt x="161091" y="144438"/>
                    <a:pt x="142051" y="155635"/>
                    <a:pt x="123012" y="166607"/>
                  </a:cubicBezTo>
                  <a:cubicBezTo>
                    <a:pt x="121668" y="167279"/>
                    <a:pt x="120548" y="169295"/>
                    <a:pt x="120548" y="170862"/>
                  </a:cubicBezTo>
                  <a:cubicBezTo>
                    <a:pt x="118756" y="193032"/>
                    <a:pt x="118756" y="215201"/>
                    <a:pt x="120548" y="237371"/>
                  </a:cubicBezTo>
                  <a:cubicBezTo>
                    <a:pt x="120772" y="238938"/>
                    <a:pt x="121892" y="240954"/>
                    <a:pt x="123012" y="241625"/>
                  </a:cubicBezTo>
                  <a:cubicBezTo>
                    <a:pt x="142051" y="252822"/>
                    <a:pt x="161091" y="263795"/>
                    <a:pt x="180130" y="274768"/>
                  </a:cubicBezTo>
                  <a:cubicBezTo>
                    <a:pt x="181474" y="275440"/>
                    <a:pt x="183938" y="275664"/>
                    <a:pt x="185058" y="274992"/>
                  </a:cubicBezTo>
                  <a:cubicBezTo>
                    <a:pt x="204322" y="264019"/>
                    <a:pt x="223585" y="253046"/>
                    <a:pt x="242625" y="241850"/>
                  </a:cubicBezTo>
                  <a:cubicBezTo>
                    <a:pt x="243745" y="241178"/>
                    <a:pt x="244865" y="239162"/>
                    <a:pt x="244865" y="237819"/>
                  </a:cubicBezTo>
                  <a:cubicBezTo>
                    <a:pt x="245761" y="226622"/>
                    <a:pt x="246209" y="215649"/>
                    <a:pt x="246881" y="204452"/>
                  </a:cubicBezTo>
                  <a:close/>
                  <a:moveTo>
                    <a:pt x="260096" y="104801"/>
                  </a:moveTo>
                  <a:cubicBezTo>
                    <a:pt x="261664" y="112863"/>
                    <a:pt x="263232" y="120477"/>
                    <a:pt x="264352" y="128091"/>
                  </a:cubicBezTo>
                  <a:cubicBezTo>
                    <a:pt x="265472" y="135704"/>
                    <a:pt x="266592" y="143542"/>
                    <a:pt x="267488" y="151380"/>
                  </a:cubicBezTo>
                  <a:cubicBezTo>
                    <a:pt x="267936" y="154291"/>
                    <a:pt x="269280" y="156082"/>
                    <a:pt x="271296" y="157874"/>
                  </a:cubicBezTo>
                  <a:cubicBezTo>
                    <a:pt x="282944" y="167279"/>
                    <a:pt x="294367" y="176684"/>
                    <a:pt x="305791" y="186090"/>
                  </a:cubicBezTo>
                  <a:cubicBezTo>
                    <a:pt x="306239" y="186538"/>
                    <a:pt x="306911" y="186761"/>
                    <a:pt x="307583" y="187433"/>
                  </a:cubicBezTo>
                  <a:cubicBezTo>
                    <a:pt x="311839" y="182283"/>
                    <a:pt x="316095" y="177356"/>
                    <a:pt x="319903" y="172206"/>
                  </a:cubicBezTo>
                  <a:cubicBezTo>
                    <a:pt x="327742" y="161681"/>
                    <a:pt x="334910" y="150708"/>
                    <a:pt x="338942" y="137944"/>
                  </a:cubicBezTo>
                  <a:cubicBezTo>
                    <a:pt x="344990" y="119133"/>
                    <a:pt x="338046" y="106593"/>
                    <a:pt x="318783" y="102562"/>
                  </a:cubicBezTo>
                  <a:cubicBezTo>
                    <a:pt x="299295" y="98083"/>
                    <a:pt x="279808" y="100995"/>
                    <a:pt x="260096" y="104801"/>
                  </a:cubicBezTo>
                  <a:close/>
                  <a:moveTo>
                    <a:pt x="57606" y="186761"/>
                  </a:moveTo>
                  <a:cubicBezTo>
                    <a:pt x="70597" y="176460"/>
                    <a:pt x="83365" y="166383"/>
                    <a:pt x="95909" y="156306"/>
                  </a:cubicBezTo>
                  <a:cubicBezTo>
                    <a:pt x="96805" y="155635"/>
                    <a:pt x="97477" y="154291"/>
                    <a:pt x="97700" y="152947"/>
                  </a:cubicBezTo>
                  <a:cubicBezTo>
                    <a:pt x="99044" y="143990"/>
                    <a:pt x="100164" y="135033"/>
                    <a:pt x="101508" y="126299"/>
                  </a:cubicBezTo>
                  <a:cubicBezTo>
                    <a:pt x="102628" y="119357"/>
                    <a:pt x="104196" y="112415"/>
                    <a:pt x="105540" y="105249"/>
                  </a:cubicBezTo>
                  <a:cubicBezTo>
                    <a:pt x="96133" y="102114"/>
                    <a:pt x="70597" y="99651"/>
                    <a:pt x="60965" y="100323"/>
                  </a:cubicBezTo>
                  <a:cubicBezTo>
                    <a:pt x="52902" y="100995"/>
                    <a:pt x="45062" y="101666"/>
                    <a:pt x="37670" y="105025"/>
                  </a:cubicBezTo>
                  <a:cubicBezTo>
                    <a:pt x="28262" y="109504"/>
                    <a:pt x="23110" y="118014"/>
                    <a:pt x="24230" y="127643"/>
                  </a:cubicBezTo>
                  <a:cubicBezTo>
                    <a:pt x="24678" y="131674"/>
                    <a:pt x="25574" y="135481"/>
                    <a:pt x="26918" y="139287"/>
                  </a:cubicBezTo>
                  <a:cubicBezTo>
                    <a:pt x="33638" y="157650"/>
                    <a:pt x="45062" y="172430"/>
                    <a:pt x="57606" y="186761"/>
                  </a:cubicBezTo>
                  <a:close/>
                  <a:moveTo>
                    <a:pt x="57606" y="221919"/>
                  </a:moveTo>
                  <a:cubicBezTo>
                    <a:pt x="45510" y="235579"/>
                    <a:pt x="34310" y="249687"/>
                    <a:pt x="27814" y="266930"/>
                  </a:cubicBezTo>
                  <a:cubicBezTo>
                    <a:pt x="25574" y="272976"/>
                    <a:pt x="24006" y="279918"/>
                    <a:pt x="24678" y="286188"/>
                  </a:cubicBezTo>
                  <a:cubicBezTo>
                    <a:pt x="25574" y="298505"/>
                    <a:pt x="34982" y="303655"/>
                    <a:pt x="45958" y="306119"/>
                  </a:cubicBezTo>
                  <a:cubicBezTo>
                    <a:pt x="60069" y="309478"/>
                    <a:pt x="74405" y="308358"/>
                    <a:pt x="88741" y="306566"/>
                  </a:cubicBezTo>
                  <a:cubicBezTo>
                    <a:pt x="94341" y="305895"/>
                    <a:pt x="100164" y="304775"/>
                    <a:pt x="105764" y="303655"/>
                  </a:cubicBezTo>
                  <a:cubicBezTo>
                    <a:pt x="105092" y="300296"/>
                    <a:pt x="104420" y="297833"/>
                    <a:pt x="103972" y="295146"/>
                  </a:cubicBezTo>
                  <a:cubicBezTo>
                    <a:pt x="101956" y="282829"/>
                    <a:pt x="100164" y="270513"/>
                    <a:pt x="98373" y="258197"/>
                  </a:cubicBezTo>
                  <a:cubicBezTo>
                    <a:pt x="97925" y="256181"/>
                    <a:pt x="97477" y="253494"/>
                    <a:pt x="96133" y="252151"/>
                  </a:cubicBezTo>
                  <a:cubicBezTo>
                    <a:pt x="83365" y="242297"/>
                    <a:pt x="70597" y="232444"/>
                    <a:pt x="57606" y="221919"/>
                  </a:cubicBezTo>
                  <a:close/>
                  <a:moveTo>
                    <a:pt x="260320" y="303879"/>
                  </a:moveTo>
                  <a:cubicBezTo>
                    <a:pt x="260768" y="304103"/>
                    <a:pt x="261216" y="304103"/>
                    <a:pt x="261664" y="304327"/>
                  </a:cubicBezTo>
                  <a:cubicBezTo>
                    <a:pt x="275104" y="307462"/>
                    <a:pt x="288991" y="308806"/>
                    <a:pt x="302655" y="308582"/>
                  </a:cubicBezTo>
                  <a:cubicBezTo>
                    <a:pt x="311391" y="308358"/>
                    <a:pt x="320127" y="307462"/>
                    <a:pt x="328190" y="303655"/>
                  </a:cubicBezTo>
                  <a:cubicBezTo>
                    <a:pt x="338046" y="298729"/>
                    <a:pt x="342526" y="289996"/>
                    <a:pt x="340958" y="279247"/>
                  </a:cubicBezTo>
                  <a:cubicBezTo>
                    <a:pt x="339390" y="268722"/>
                    <a:pt x="334910" y="259316"/>
                    <a:pt x="329086" y="250583"/>
                  </a:cubicBezTo>
                  <a:cubicBezTo>
                    <a:pt x="322591" y="240730"/>
                    <a:pt x="315199" y="231324"/>
                    <a:pt x="308479" y="221919"/>
                  </a:cubicBezTo>
                  <a:cubicBezTo>
                    <a:pt x="294815" y="232668"/>
                    <a:pt x="282048" y="242969"/>
                    <a:pt x="269280" y="253046"/>
                  </a:cubicBezTo>
                  <a:cubicBezTo>
                    <a:pt x="268608" y="253718"/>
                    <a:pt x="267936" y="255062"/>
                    <a:pt x="267712" y="255957"/>
                  </a:cubicBezTo>
                  <a:cubicBezTo>
                    <a:pt x="266816" y="262451"/>
                    <a:pt x="266144" y="268946"/>
                    <a:pt x="265024" y="275216"/>
                  </a:cubicBezTo>
                  <a:cubicBezTo>
                    <a:pt x="263680" y="284621"/>
                    <a:pt x="261888" y="294026"/>
                    <a:pt x="260320" y="303879"/>
                  </a:cubicBezTo>
                  <a:close/>
                  <a:moveTo>
                    <a:pt x="135332" y="87335"/>
                  </a:moveTo>
                  <a:cubicBezTo>
                    <a:pt x="136004" y="87782"/>
                    <a:pt x="136227" y="88006"/>
                    <a:pt x="136675" y="88230"/>
                  </a:cubicBezTo>
                  <a:cubicBezTo>
                    <a:pt x="151459" y="93829"/>
                    <a:pt x="166243" y="99651"/>
                    <a:pt x="181250" y="105249"/>
                  </a:cubicBezTo>
                  <a:cubicBezTo>
                    <a:pt x="182370" y="105697"/>
                    <a:pt x="183938" y="105473"/>
                    <a:pt x="185058" y="105025"/>
                  </a:cubicBezTo>
                  <a:cubicBezTo>
                    <a:pt x="199842" y="99427"/>
                    <a:pt x="214625" y="93829"/>
                    <a:pt x="229185" y="88230"/>
                  </a:cubicBezTo>
                  <a:cubicBezTo>
                    <a:pt x="229633" y="88006"/>
                    <a:pt x="229857" y="87782"/>
                    <a:pt x="230529" y="87335"/>
                  </a:cubicBezTo>
                  <a:cubicBezTo>
                    <a:pt x="228513" y="81960"/>
                    <a:pt x="226721" y="76362"/>
                    <a:pt x="224481" y="70987"/>
                  </a:cubicBezTo>
                  <a:cubicBezTo>
                    <a:pt x="218657" y="57103"/>
                    <a:pt x="211937" y="43443"/>
                    <a:pt x="200738" y="32695"/>
                  </a:cubicBezTo>
                  <a:cubicBezTo>
                    <a:pt x="189314" y="21498"/>
                    <a:pt x="176770" y="21498"/>
                    <a:pt x="165347" y="32695"/>
                  </a:cubicBezTo>
                  <a:cubicBezTo>
                    <a:pt x="149667" y="47922"/>
                    <a:pt x="142275" y="67404"/>
                    <a:pt x="135332" y="87335"/>
                  </a:cubicBezTo>
                  <a:close/>
                  <a:moveTo>
                    <a:pt x="135108" y="321346"/>
                  </a:moveTo>
                  <a:cubicBezTo>
                    <a:pt x="137572" y="327616"/>
                    <a:pt x="139587" y="333663"/>
                    <a:pt x="142051" y="339485"/>
                  </a:cubicBezTo>
                  <a:cubicBezTo>
                    <a:pt x="147875" y="353145"/>
                    <a:pt x="154371" y="366133"/>
                    <a:pt x="165347" y="376658"/>
                  </a:cubicBezTo>
                  <a:cubicBezTo>
                    <a:pt x="176322" y="387183"/>
                    <a:pt x="189314" y="387631"/>
                    <a:pt x="199842" y="376434"/>
                  </a:cubicBezTo>
                  <a:cubicBezTo>
                    <a:pt x="206562" y="369268"/>
                    <a:pt x="212385" y="360983"/>
                    <a:pt x="217089" y="352249"/>
                  </a:cubicBezTo>
                  <a:cubicBezTo>
                    <a:pt x="222465" y="342396"/>
                    <a:pt x="226273" y="331871"/>
                    <a:pt x="230529" y="322018"/>
                  </a:cubicBezTo>
                  <a:cubicBezTo>
                    <a:pt x="214401" y="315524"/>
                    <a:pt x="199394" y="309478"/>
                    <a:pt x="184162" y="303655"/>
                  </a:cubicBezTo>
                  <a:cubicBezTo>
                    <a:pt x="183042" y="303207"/>
                    <a:pt x="181250" y="303655"/>
                    <a:pt x="180130" y="304103"/>
                  </a:cubicBezTo>
                  <a:cubicBezTo>
                    <a:pt x="174306" y="306343"/>
                    <a:pt x="168483" y="309030"/>
                    <a:pt x="162435" y="311269"/>
                  </a:cubicBezTo>
                  <a:cubicBezTo>
                    <a:pt x="153699" y="314628"/>
                    <a:pt x="144739" y="317987"/>
                    <a:pt x="135108" y="321346"/>
                  </a:cubicBezTo>
                  <a:close/>
                  <a:moveTo>
                    <a:pt x="236801" y="110848"/>
                  </a:moveTo>
                  <a:cubicBezTo>
                    <a:pt x="228289" y="113759"/>
                    <a:pt x="220225" y="116670"/>
                    <a:pt x="211490" y="119805"/>
                  </a:cubicBezTo>
                  <a:cubicBezTo>
                    <a:pt x="221793" y="125851"/>
                    <a:pt x="231201" y="131226"/>
                    <a:pt x="241729" y="137272"/>
                  </a:cubicBezTo>
                  <a:cubicBezTo>
                    <a:pt x="239937" y="127867"/>
                    <a:pt x="238369" y="119805"/>
                    <a:pt x="236801" y="110848"/>
                  </a:cubicBezTo>
                  <a:close/>
                  <a:moveTo>
                    <a:pt x="128836" y="297833"/>
                  </a:moveTo>
                  <a:cubicBezTo>
                    <a:pt x="137347" y="294922"/>
                    <a:pt x="145411" y="292011"/>
                    <a:pt x="154147" y="288876"/>
                  </a:cubicBezTo>
                  <a:cubicBezTo>
                    <a:pt x="143843" y="282829"/>
                    <a:pt x="134436" y="277455"/>
                    <a:pt x="123908" y="271409"/>
                  </a:cubicBezTo>
                  <a:cubicBezTo>
                    <a:pt x="125700" y="280814"/>
                    <a:pt x="127044" y="289100"/>
                    <a:pt x="128836" y="297833"/>
                  </a:cubicBezTo>
                  <a:close/>
                  <a:moveTo>
                    <a:pt x="123908" y="137048"/>
                  </a:moveTo>
                  <a:cubicBezTo>
                    <a:pt x="134436" y="131002"/>
                    <a:pt x="143843" y="125627"/>
                    <a:pt x="154147" y="119581"/>
                  </a:cubicBezTo>
                  <a:cubicBezTo>
                    <a:pt x="145187" y="116446"/>
                    <a:pt x="137347" y="113759"/>
                    <a:pt x="128836" y="110848"/>
                  </a:cubicBezTo>
                  <a:cubicBezTo>
                    <a:pt x="127268" y="119581"/>
                    <a:pt x="125700" y="127867"/>
                    <a:pt x="123908" y="137048"/>
                  </a:cubicBezTo>
                  <a:close/>
                  <a:moveTo>
                    <a:pt x="211490" y="289100"/>
                  </a:moveTo>
                  <a:cubicBezTo>
                    <a:pt x="220449" y="292235"/>
                    <a:pt x="228289" y="294922"/>
                    <a:pt x="236801" y="298057"/>
                  </a:cubicBezTo>
                  <a:cubicBezTo>
                    <a:pt x="238369" y="289324"/>
                    <a:pt x="239937" y="281038"/>
                    <a:pt x="241729" y="271857"/>
                  </a:cubicBezTo>
                  <a:cubicBezTo>
                    <a:pt x="231201" y="277679"/>
                    <a:pt x="221793" y="283053"/>
                    <a:pt x="211490" y="289100"/>
                  </a:cubicBezTo>
                  <a:close/>
                  <a:moveTo>
                    <a:pt x="94789" y="221695"/>
                  </a:moveTo>
                  <a:cubicBezTo>
                    <a:pt x="94789" y="209827"/>
                    <a:pt x="94789" y="198854"/>
                    <a:pt x="94789" y="187209"/>
                  </a:cubicBezTo>
                  <a:cubicBezTo>
                    <a:pt x="87845" y="193256"/>
                    <a:pt x="81573" y="198630"/>
                    <a:pt x="74853" y="204452"/>
                  </a:cubicBezTo>
                  <a:cubicBezTo>
                    <a:pt x="81797" y="210275"/>
                    <a:pt x="88069" y="215649"/>
                    <a:pt x="94789" y="221695"/>
                  </a:cubicBezTo>
                  <a:close/>
                  <a:moveTo>
                    <a:pt x="270624" y="187209"/>
                  </a:moveTo>
                  <a:cubicBezTo>
                    <a:pt x="270624" y="199078"/>
                    <a:pt x="270624" y="210051"/>
                    <a:pt x="270624" y="221695"/>
                  </a:cubicBezTo>
                  <a:cubicBezTo>
                    <a:pt x="277568" y="215649"/>
                    <a:pt x="283840" y="210275"/>
                    <a:pt x="290559" y="204452"/>
                  </a:cubicBezTo>
                  <a:cubicBezTo>
                    <a:pt x="283840" y="198406"/>
                    <a:pt x="277568" y="193032"/>
                    <a:pt x="270624" y="187209"/>
                  </a:cubicBezTo>
                  <a:close/>
                </a:path>
              </a:pathLst>
            </a:custGeom>
            <a:grpFill/>
            <a:ln w="2240" cap="flat">
              <a:noFill/>
              <a:prstDash val="solid"/>
              <a:miter/>
            </a:ln>
          </p:spPr>
          <p:txBody>
            <a:bodyPr rtlCol="0" anchor="ctr"/>
            <a:lstStyle/>
            <a:p>
              <a:endParaRPr lang="ru-RU"/>
            </a:p>
          </p:txBody>
        </p:sp>
        <p:sp>
          <p:nvSpPr>
            <p:cNvPr id="802" name="Полилиния 801">
              <a:extLst>
                <a:ext uri="{FF2B5EF4-FFF2-40B4-BE49-F238E27FC236}">
                  <a16:creationId xmlns:a16="http://schemas.microsoft.com/office/drawing/2014/main" id="{2752EA1F-6DBD-F1C6-EB6D-727445311945}"/>
                </a:ext>
              </a:extLst>
            </p:cNvPr>
            <p:cNvSpPr/>
            <p:nvPr/>
          </p:nvSpPr>
          <p:spPr>
            <a:xfrm>
              <a:off x="1625523" y="2346497"/>
              <a:ext cx="84671" cy="84875"/>
            </a:xfrm>
            <a:custGeom>
              <a:avLst/>
              <a:gdLst>
                <a:gd name="connsiteX0" fmla="*/ 42337 w 84671"/>
                <a:gd name="connsiteY0" fmla="*/ 84873 h 84875"/>
                <a:gd name="connsiteX1" fmla="*/ 2 w 84671"/>
                <a:gd name="connsiteY1" fmla="*/ 42326 h 84875"/>
                <a:gd name="connsiteX2" fmla="*/ 42561 w 84671"/>
                <a:gd name="connsiteY2" fmla="*/ 2 h 84875"/>
                <a:gd name="connsiteX3" fmla="*/ 84672 w 84671"/>
                <a:gd name="connsiteY3" fmla="*/ 42326 h 84875"/>
                <a:gd name="connsiteX4" fmla="*/ 42337 w 84671"/>
                <a:gd name="connsiteY4" fmla="*/ 84873 h 84875"/>
                <a:gd name="connsiteX5" fmla="*/ 42337 w 84671"/>
                <a:gd name="connsiteY5" fmla="*/ 24187 h 84875"/>
                <a:gd name="connsiteX6" fmla="*/ 23745 w 84671"/>
                <a:gd name="connsiteY6" fmla="*/ 42550 h 84875"/>
                <a:gd name="connsiteX7" fmla="*/ 41665 w 84671"/>
                <a:gd name="connsiteY7" fmla="*/ 60912 h 84875"/>
                <a:gd name="connsiteX8" fmla="*/ 60256 w 84671"/>
                <a:gd name="connsiteY8" fmla="*/ 42773 h 84875"/>
                <a:gd name="connsiteX9" fmla="*/ 42337 w 84671"/>
                <a:gd name="connsiteY9" fmla="*/ 24187 h 8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671" h="84875">
                  <a:moveTo>
                    <a:pt x="42337" y="84873"/>
                  </a:moveTo>
                  <a:cubicBezTo>
                    <a:pt x="18817" y="84873"/>
                    <a:pt x="-222" y="65839"/>
                    <a:pt x="2" y="42326"/>
                  </a:cubicBezTo>
                  <a:cubicBezTo>
                    <a:pt x="2" y="18813"/>
                    <a:pt x="19265" y="-222"/>
                    <a:pt x="42561" y="2"/>
                  </a:cubicBezTo>
                  <a:cubicBezTo>
                    <a:pt x="66080" y="226"/>
                    <a:pt x="84672" y="19036"/>
                    <a:pt x="84672" y="42326"/>
                  </a:cubicBezTo>
                  <a:cubicBezTo>
                    <a:pt x="84672" y="66063"/>
                    <a:pt x="65856" y="85097"/>
                    <a:pt x="42337" y="84873"/>
                  </a:cubicBezTo>
                  <a:close/>
                  <a:moveTo>
                    <a:pt x="42337" y="24187"/>
                  </a:moveTo>
                  <a:cubicBezTo>
                    <a:pt x="32257" y="24187"/>
                    <a:pt x="23745" y="32472"/>
                    <a:pt x="23745" y="42550"/>
                  </a:cubicBezTo>
                  <a:cubicBezTo>
                    <a:pt x="23745" y="52627"/>
                    <a:pt x="31809" y="60912"/>
                    <a:pt x="41665" y="60912"/>
                  </a:cubicBezTo>
                  <a:cubicBezTo>
                    <a:pt x="51969" y="61136"/>
                    <a:pt x="60256" y="52850"/>
                    <a:pt x="60256" y="42773"/>
                  </a:cubicBezTo>
                  <a:cubicBezTo>
                    <a:pt x="60704" y="32472"/>
                    <a:pt x="52641" y="24187"/>
                    <a:pt x="42337" y="24187"/>
                  </a:cubicBezTo>
                  <a:close/>
                </a:path>
              </a:pathLst>
            </a:custGeom>
            <a:grpFill/>
            <a:ln w="2240" cap="flat">
              <a:noFill/>
              <a:prstDash val="solid"/>
              <a:miter/>
            </a:ln>
          </p:spPr>
          <p:txBody>
            <a:bodyPr rtlCol="0" anchor="ctr"/>
            <a:lstStyle/>
            <a:p>
              <a:endParaRPr lang="ru-RU"/>
            </a:p>
          </p:txBody>
        </p:sp>
      </p:grpSp>
      <p:grpSp>
        <p:nvGrpSpPr>
          <p:cNvPr id="803" name="Рисунок 2">
            <a:extLst>
              <a:ext uri="{FF2B5EF4-FFF2-40B4-BE49-F238E27FC236}">
                <a16:creationId xmlns:a16="http://schemas.microsoft.com/office/drawing/2014/main" id="{2BD1EFAA-BA02-F327-1833-222B7B1254B4}"/>
              </a:ext>
            </a:extLst>
          </p:cNvPr>
          <p:cNvGrpSpPr/>
          <p:nvPr/>
        </p:nvGrpSpPr>
        <p:grpSpPr>
          <a:xfrm>
            <a:off x="7706599" y="5219343"/>
            <a:ext cx="338049" cy="337959"/>
            <a:chOff x="849833" y="2151004"/>
            <a:chExt cx="441716" cy="441599"/>
          </a:xfrm>
          <a:solidFill>
            <a:schemeClr val="bg1"/>
          </a:solidFill>
        </p:grpSpPr>
        <p:sp>
          <p:nvSpPr>
            <p:cNvPr id="804" name="Полилиния 803">
              <a:extLst>
                <a:ext uri="{FF2B5EF4-FFF2-40B4-BE49-F238E27FC236}">
                  <a16:creationId xmlns:a16="http://schemas.microsoft.com/office/drawing/2014/main" id="{B25B7347-6FEE-FE4B-4488-AEC41FA6F33E}"/>
                </a:ext>
              </a:extLst>
            </p:cNvPr>
            <p:cNvSpPr/>
            <p:nvPr/>
          </p:nvSpPr>
          <p:spPr>
            <a:xfrm>
              <a:off x="849833" y="2151004"/>
              <a:ext cx="441716" cy="441599"/>
            </a:xfrm>
            <a:custGeom>
              <a:avLst/>
              <a:gdLst>
                <a:gd name="connsiteX0" fmla="*/ 432309 w 441716"/>
                <a:gd name="connsiteY0" fmla="*/ 441599 h 441599"/>
                <a:gd name="connsiteX1" fmla="*/ 9632 w 441716"/>
                <a:gd name="connsiteY1" fmla="*/ 441599 h 441599"/>
                <a:gd name="connsiteX2" fmla="*/ 0 w 441716"/>
                <a:gd name="connsiteY2" fmla="*/ 425252 h 441599"/>
                <a:gd name="connsiteX3" fmla="*/ 10304 w 441716"/>
                <a:gd name="connsiteY3" fmla="*/ 302312 h 441599"/>
                <a:gd name="connsiteX4" fmla="*/ 38079 w 441716"/>
                <a:gd name="connsiteY4" fmla="*/ 188777 h 441599"/>
                <a:gd name="connsiteX5" fmla="*/ 69214 w 441716"/>
                <a:gd name="connsiteY5" fmla="*/ 13884 h 441599"/>
                <a:gd name="connsiteX6" fmla="*/ 83326 w 441716"/>
                <a:gd name="connsiteY6" fmla="*/ 0 h 441599"/>
                <a:gd name="connsiteX7" fmla="*/ 155452 w 441716"/>
                <a:gd name="connsiteY7" fmla="*/ 0 h 441599"/>
                <a:gd name="connsiteX8" fmla="*/ 275289 w 441716"/>
                <a:gd name="connsiteY8" fmla="*/ 0 h 441599"/>
                <a:gd name="connsiteX9" fmla="*/ 289176 w 441716"/>
                <a:gd name="connsiteY9" fmla="*/ 12988 h 441599"/>
                <a:gd name="connsiteX10" fmla="*/ 289624 w 441716"/>
                <a:gd name="connsiteY10" fmla="*/ 28888 h 441599"/>
                <a:gd name="connsiteX11" fmla="*/ 293432 w 441716"/>
                <a:gd name="connsiteY11" fmla="*/ 82632 h 441599"/>
                <a:gd name="connsiteX12" fmla="*/ 298136 w 441716"/>
                <a:gd name="connsiteY12" fmla="*/ 82856 h 441599"/>
                <a:gd name="connsiteX13" fmla="*/ 364214 w 441716"/>
                <a:gd name="connsiteY13" fmla="*/ 82856 h 441599"/>
                <a:gd name="connsiteX14" fmla="*/ 381014 w 441716"/>
                <a:gd name="connsiteY14" fmla="*/ 98755 h 441599"/>
                <a:gd name="connsiteX15" fmla="*/ 383030 w 441716"/>
                <a:gd name="connsiteY15" fmla="*/ 133465 h 441599"/>
                <a:gd name="connsiteX16" fmla="*/ 398934 w 441716"/>
                <a:gd name="connsiteY16" fmla="*/ 208483 h 441599"/>
                <a:gd name="connsiteX17" fmla="*/ 421333 w 441716"/>
                <a:gd name="connsiteY17" fmla="*/ 277455 h 441599"/>
                <a:gd name="connsiteX18" fmla="*/ 439253 w 441716"/>
                <a:gd name="connsiteY18" fmla="*/ 374419 h 441599"/>
                <a:gd name="connsiteX19" fmla="*/ 441716 w 441716"/>
                <a:gd name="connsiteY19" fmla="*/ 403083 h 441599"/>
                <a:gd name="connsiteX20" fmla="*/ 441716 w 441716"/>
                <a:gd name="connsiteY20" fmla="*/ 431522 h 441599"/>
                <a:gd name="connsiteX21" fmla="*/ 432309 w 441716"/>
                <a:gd name="connsiteY21" fmla="*/ 441599 h 441599"/>
                <a:gd name="connsiteX22" fmla="*/ 26879 w 441716"/>
                <a:gd name="connsiteY22" fmla="*/ 415399 h 441599"/>
                <a:gd name="connsiteX23" fmla="*/ 331511 w 441716"/>
                <a:gd name="connsiteY23" fmla="*/ 415399 h 441599"/>
                <a:gd name="connsiteX24" fmla="*/ 331511 w 441716"/>
                <a:gd name="connsiteY24" fmla="*/ 389422 h 441599"/>
                <a:gd name="connsiteX25" fmla="*/ 322552 w 441716"/>
                <a:gd name="connsiteY25" fmla="*/ 305223 h 441599"/>
                <a:gd name="connsiteX26" fmla="*/ 294328 w 441716"/>
                <a:gd name="connsiteY26" fmla="*/ 191464 h 441599"/>
                <a:gd name="connsiteX27" fmla="*/ 267001 w 441716"/>
                <a:gd name="connsiteY27" fmla="*/ 73675 h 441599"/>
                <a:gd name="connsiteX28" fmla="*/ 259833 w 441716"/>
                <a:gd name="connsiteY28" fmla="*/ 67628 h 441599"/>
                <a:gd name="connsiteX29" fmla="*/ 98109 w 441716"/>
                <a:gd name="connsiteY29" fmla="*/ 67628 h 441599"/>
                <a:gd name="connsiteX30" fmla="*/ 92734 w 441716"/>
                <a:gd name="connsiteY30" fmla="*/ 67628 h 441599"/>
                <a:gd name="connsiteX31" fmla="*/ 88926 w 441716"/>
                <a:gd name="connsiteY31" fmla="*/ 96964 h 441599"/>
                <a:gd name="connsiteX32" fmla="*/ 65406 w 441716"/>
                <a:gd name="connsiteY32" fmla="*/ 189673 h 441599"/>
                <a:gd name="connsiteX33" fmla="*/ 36959 w 441716"/>
                <a:gd name="connsiteY33" fmla="*/ 303879 h 441599"/>
                <a:gd name="connsiteX34" fmla="*/ 27327 w 441716"/>
                <a:gd name="connsiteY34" fmla="*/ 392334 h 441599"/>
                <a:gd name="connsiteX35" fmla="*/ 26879 w 441716"/>
                <a:gd name="connsiteY35" fmla="*/ 415399 h 441599"/>
                <a:gd name="connsiteX36" fmla="*/ 308440 w 441716"/>
                <a:gd name="connsiteY36" fmla="*/ 150932 h 441599"/>
                <a:gd name="connsiteX37" fmla="*/ 358391 w 441716"/>
                <a:gd name="connsiteY37" fmla="*/ 415399 h 441599"/>
                <a:gd name="connsiteX38" fmla="*/ 416405 w 441716"/>
                <a:gd name="connsiteY38" fmla="*/ 415399 h 441599"/>
                <a:gd name="connsiteX39" fmla="*/ 410805 w 441716"/>
                <a:gd name="connsiteY39" fmla="*/ 355832 h 441599"/>
                <a:gd name="connsiteX40" fmla="*/ 390646 w 441716"/>
                <a:gd name="connsiteY40" fmla="*/ 265363 h 441599"/>
                <a:gd name="connsiteX41" fmla="*/ 370934 w 441716"/>
                <a:gd name="connsiteY41" fmla="*/ 205348 h 441599"/>
                <a:gd name="connsiteX42" fmla="*/ 357719 w 441716"/>
                <a:gd name="connsiteY42" fmla="*/ 150932 h 441599"/>
                <a:gd name="connsiteX43" fmla="*/ 308440 w 441716"/>
                <a:gd name="connsiteY43" fmla="*/ 150932 h 441599"/>
                <a:gd name="connsiteX44" fmla="*/ 95198 w 441716"/>
                <a:gd name="connsiteY44" fmla="*/ 41204 h 441599"/>
                <a:gd name="connsiteX45" fmla="*/ 264313 w 441716"/>
                <a:gd name="connsiteY45" fmla="*/ 41204 h 441599"/>
                <a:gd name="connsiteX46" fmla="*/ 263417 w 441716"/>
                <a:gd name="connsiteY46" fmla="*/ 26200 h 441599"/>
                <a:gd name="connsiteX47" fmla="*/ 95198 w 441716"/>
                <a:gd name="connsiteY47" fmla="*/ 26200 h 441599"/>
                <a:gd name="connsiteX48" fmla="*/ 95198 w 441716"/>
                <a:gd name="connsiteY48" fmla="*/ 41204 h 441599"/>
                <a:gd name="connsiteX49" fmla="*/ 355479 w 441716"/>
                <a:gd name="connsiteY49" fmla="*/ 124508 h 441599"/>
                <a:gd name="connsiteX50" fmla="*/ 355479 w 441716"/>
                <a:gd name="connsiteY50" fmla="*/ 113311 h 441599"/>
                <a:gd name="connsiteX51" fmla="*/ 350999 w 441716"/>
                <a:gd name="connsiteY51" fmla="*/ 109280 h 441599"/>
                <a:gd name="connsiteX52" fmla="*/ 302392 w 441716"/>
                <a:gd name="connsiteY52" fmla="*/ 109280 h 441599"/>
                <a:gd name="connsiteX53" fmla="*/ 299032 w 441716"/>
                <a:gd name="connsiteY53" fmla="*/ 109728 h 441599"/>
                <a:gd name="connsiteX54" fmla="*/ 301720 w 441716"/>
                <a:gd name="connsiteY54" fmla="*/ 122492 h 441599"/>
                <a:gd name="connsiteX55" fmla="*/ 304184 w 441716"/>
                <a:gd name="connsiteY55" fmla="*/ 124508 h 441599"/>
                <a:gd name="connsiteX56" fmla="*/ 355479 w 441716"/>
                <a:gd name="connsiteY56" fmla="*/ 124508 h 4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41716" h="441599">
                  <a:moveTo>
                    <a:pt x="432309" y="441599"/>
                  </a:moveTo>
                  <a:cubicBezTo>
                    <a:pt x="291416" y="441599"/>
                    <a:pt x="150524" y="441599"/>
                    <a:pt x="9632" y="441599"/>
                  </a:cubicBezTo>
                  <a:cubicBezTo>
                    <a:pt x="2464" y="438464"/>
                    <a:pt x="0" y="433090"/>
                    <a:pt x="0" y="425252"/>
                  </a:cubicBezTo>
                  <a:cubicBezTo>
                    <a:pt x="224" y="384048"/>
                    <a:pt x="3584" y="342844"/>
                    <a:pt x="10304" y="302312"/>
                  </a:cubicBezTo>
                  <a:cubicBezTo>
                    <a:pt x="16800" y="263795"/>
                    <a:pt x="25535" y="225726"/>
                    <a:pt x="38079" y="188777"/>
                  </a:cubicBezTo>
                  <a:cubicBezTo>
                    <a:pt x="57343" y="131898"/>
                    <a:pt x="69438" y="74122"/>
                    <a:pt x="69214" y="13884"/>
                  </a:cubicBezTo>
                  <a:cubicBezTo>
                    <a:pt x="69214" y="5374"/>
                    <a:pt x="74814" y="0"/>
                    <a:pt x="83326" y="0"/>
                  </a:cubicBezTo>
                  <a:cubicBezTo>
                    <a:pt x="107293" y="0"/>
                    <a:pt x="131261" y="0"/>
                    <a:pt x="155452" y="0"/>
                  </a:cubicBezTo>
                  <a:cubicBezTo>
                    <a:pt x="195323" y="0"/>
                    <a:pt x="235418" y="0"/>
                    <a:pt x="275289" y="0"/>
                  </a:cubicBezTo>
                  <a:cubicBezTo>
                    <a:pt x="283801" y="0"/>
                    <a:pt x="288728" y="4703"/>
                    <a:pt x="289176" y="12988"/>
                  </a:cubicBezTo>
                  <a:cubicBezTo>
                    <a:pt x="289400" y="18363"/>
                    <a:pt x="289400" y="23737"/>
                    <a:pt x="289624" y="28888"/>
                  </a:cubicBezTo>
                  <a:cubicBezTo>
                    <a:pt x="290744" y="46802"/>
                    <a:pt x="292088" y="64717"/>
                    <a:pt x="293432" y="82632"/>
                  </a:cubicBezTo>
                  <a:cubicBezTo>
                    <a:pt x="295672" y="82632"/>
                    <a:pt x="297016" y="82856"/>
                    <a:pt x="298136" y="82856"/>
                  </a:cubicBezTo>
                  <a:cubicBezTo>
                    <a:pt x="320088" y="82856"/>
                    <a:pt x="342039" y="82856"/>
                    <a:pt x="364214" y="82856"/>
                  </a:cubicBezTo>
                  <a:cubicBezTo>
                    <a:pt x="375862" y="82856"/>
                    <a:pt x="380342" y="87335"/>
                    <a:pt x="381014" y="98755"/>
                  </a:cubicBezTo>
                  <a:cubicBezTo>
                    <a:pt x="381686" y="110400"/>
                    <a:pt x="382134" y="122044"/>
                    <a:pt x="383030" y="133465"/>
                  </a:cubicBezTo>
                  <a:cubicBezTo>
                    <a:pt x="385270" y="159218"/>
                    <a:pt x="390870" y="184074"/>
                    <a:pt x="398934" y="208483"/>
                  </a:cubicBezTo>
                  <a:cubicBezTo>
                    <a:pt x="406325" y="231548"/>
                    <a:pt x="414389" y="254390"/>
                    <a:pt x="421333" y="277455"/>
                  </a:cubicBezTo>
                  <a:cubicBezTo>
                    <a:pt x="430741" y="309254"/>
                    <a:pt x="436341" y="341724"/>
                    <a:pt x="439253" y="374419"/>
                  </a:cubicBezTo>
                  <a:cubicBezTo>
                    <a:pt x="440149" y="384048"/>
                    <a:pt x="440820" y="393453"/>
                    <a:pt x="441716" y="403083"/>
                  </a:cubicBezTo>
                  <a:cubicBezTo>
                    <a:pt x="441716" y="412488"/>
                    <a:pt x="441716" y="422117"/>
                    <a:pt x="441716" y="431522"/>
                  </a:cubicBezTo>
                  <a:cubicBezTo>
                    <a:pt x="439924" y="436449"/>
                    <a:pt x="436789" y="439808"/>
                    <a:pt x="432309" y="441599"/>
                  </a:cubicBezTo>
                  <a:close/>
                  <a:moveTo>
                    <a:pt x="26879" y="415399"/>
                  </a:moveTo>
                  <a:cubicBezTo>
                    <a:pt x="128349" y="415399"/>
                    <a:pt x="230266" y="415399"/>
                    <a:pt x="331511" y="415399"/>
                  </a:cubicBezTo>
                  <a:cubicBezTo>
                    <a:pt x="331511" y="406442"/>
                    <a:pt x="331735" y="397932"/>
                    <a:pt x="331511" y="389422"/>
                  </a:cubicBezTo>
                  <a:cubicBezTo>
                    <a:pt x="330615" y="360983"/>
                    <a:pt x="327032" y="332991"/>
                    <a:pt x="322552" y="305223"/>
                  </a:cubicBezTo>
                  <a:cubicBezTo>
                    <a:pt x="316280" y="266482"/>
                    <a:pt x="306872" y="228637"/>
                    <a:pt x="294328" y="191464"/>
                  </a:cubicBezTo>
                  <a:cubicBezTo>
                    <a:pt x="281561" y="152947"/>
                    <a:pt x="271705" y="113983"/>
                    <a:pt x="267001" y="73675"/>
                  </a:cubicBezTo>
                  <a:cubicBezTo>
                    <a:pt x="266329" y="67628"/>
                    <a:pt x="266105" y="67628"/>
                    <a:pt x="259833" y="67628"/>
                  </a:cubicBezTo>
                  <a:cubicBezTo>
                    <a:pt x="205851" y="67628"/>
                    <a:pt x="152092" y="67628"/>
                    <a:pt x="98109" y="67628"/>
                  </a:cubicBezTo>
                  <a:cubicBezTo>
                    <a:pt x="96317" y="67628"/>
                    <a:pt x="94750" y="67628"/>
                    <a:pt x="92734" y="67628"/>
                  </a:cubicBezTo>
                  <a:cubicBezTo>
                    <a:pt x="91390" y="77705"/>
                    <a:pt x="90494" y="87335"/>
                    <a:pt x="88926" y="96964"/>
                  </a:cubicBezTo>
                  <a:cubicBezTo>
                    <a:pt x="83550" y="128539"/>
                    <a:pt x="75486" y="159442"/>
                    <a:pt x="65406" y="189673"/>
                  </a:cubicBezTo>
                  <a:cubicBezTo>
                    <a:pt x="53087" y="227070"/>
                    <a:pt x="43455" y="265139"/>
                    <a:pt x="36959" y="303879"/>
                  </a:cubicBezTo>
                  <a:cubicBezTo>
                    <a:pt x="32031" y="333215"/>
                    <a:pt x="28671" y="362774"/>
                    <a:pt x="27327" y="392334"/>
                  </a:cubicBezTo>
                  <a:cubicBezTo>
                    <a:pt x="26655" y="399947"/>
                    <a:pt x="26879" y="407561"/>
                    <a:pt x="26879" y="415399"/>
                  </a:cubicBezTo>
                  <a:close/>
                  <a:moveTo>
                    <a:pt x="308440" y="150932"/>
                  </a:moveTo>
                  <a:cubicBezTo>
                    <a:pt x="338903" y="236923"/>
                    <a:pt x="357719" y="324481"/>
                    <a:pt x="358391" y="415399"/>
                  </a:cubicBezTo>
                  <a:cubicBezTo>
                    <a:pt x="377878" y="415399"/>
                    <a:pt x="396694" y="415399"/>
                    <a:pt x="416405" y="415399"/>
                  </a:cubicBezTo>
                  <a:cubicBezTo>
                    <a:pt x="414613" y="395245"/>
                    <a:pt x="413045" y="375538"/>
                    <a:pt x="410805" y="355832"/>
                  </a:cubicBezTo>
                  <a:cubicBezTo>
                    <a:pt x="407221" y="324929"/>
                    <a:pt x="400054" y="294922"/>
                    <a:pt x="390646" y="265363"/>
                  </a:cubicBezTo>
                  <a:cubicBezTo>
                    <a:pt x="384374" y="245209"/>
                    <a:pt x="376758" y="225502"/>
                    <a:pt x="370934" y="205348"/>
                  </a:cubicBezTo>
                  <a:cubicBezTo>
                    <a:pt x="365782" y="187657"/>
                    <a:pt x="362198" y="169295"/>
                    <a:pt x="357719" y="150932"/>
                  </a:cubicBezTo>
                  <a:cubicBezTo>
                    <a:pt x="342263" y="150932"/>
                    <a:pt x="325912" y="150932"/>
                    <a:pt x="308440" y="150932"/>
                  </a:cubicBezTo>
                  <a:close/>
                  <a:moveTo>
                    <a:pt x="95198" y="41204"/>
                  </a:moveTo>
                  <a:cubicBezTo>
                    <a:pt x="151420" y="41204"/>
                    <a:pt x="207643" y="41204"/>
                    <a:pt x="264313" y="41204"/>
                  </a:cubicBezTo>
                  <a:cubicBezTo>
                    <a:pt x="264089" y="36054"/>
                    <a:pt x="263641" y="31127"/>
                    <a:pt x="263417" y="26200"/>
                  </a:cubicBezTo>
                  <a:cubicBezTo>
                    <a:pt x="206971" y="26200"/>
                    <a:pt x="151196" y="26200"/>
                    <a:pt x="95198" y="26200"/>
                  </a:cubicBezTo>
                  <a:cubicBezTo>
                    <a:pt x="95198" y="31351"/>
                    <a:pt x="95198" y="36054"/>
                    <a:pt x="95198" y="41204"/>
                  </a:cubicBezTo>
                  <a:close/>
                  <a:moveTo>
                    <a:pt x="355479" y="124508"/>
                  </a:moveTo>
                  <a:cubicBezTo>
                    <a:pt x="355479" y="120253"/>
                    <a:pt x="355479" y="116670"/>
                    <a:pt x="355479" y="113311"/>
                  </a:cubicBezTo>
                  <a:cubicBezTo>
                    <a:pt x="355479" y="110176"/>
                    <a:pt x="354135" y="109280"/>
                    <a:pt x="350999" y="109280"/>
                  </a:cubicBezTo>
                  <a:cubicBezTo>
                    <a:pt x="334871" y="109504"/>
                    <a:pt x="318520" y="109280"/>
                    <a:pt x="302392" y="109280"/>
                  </a:cubicBezTo>
                  <a:cubicBezTo>
                    <a:pt x="301496" y="109280"/>
                    <a:pt x="300376" y="109504"/>
                    <a:pt x="299032" y="109728"/>
                  </a:cubicBezTo>
                  <a:cubicBezTo>
                    <a:pt x="299928" y="114207"/>
                    <a:pt x="300824" y="118461"/>
                    <a:pt x="301720" y="122492"/>
                  </a:cubicBezTo>
                  <a:cubicBezTo>
                    <a:pt x="301944" y="123388"/>
                    <a:pt x="303288" y="124508"/>
                    <a:pt x="304184" y="124508"/>
                  </a:cubicBezTo>
                  <a:cubicBezTo>
                    <a:pt x="321208" y="124508"/>
                    <a:pt x="338231" y="124508"/>
                    <a:pt x="355479" y="124508"/>
                  </a:cubicBezTo>
                  <a:close/>
                </a:path>
              </a:pathLst>
            </a:custGeom>
            <a:grpFill/>
            <a:ln w="2240" cap="flat">
              <a:noFill/>
              <a:prstDash val="solid"/>
              <a:miter/>
            </a:ln>
          </p:spPr>
          <p:txBody>
            <a:bodyPr rtlCol="0" anchor="ctr"/>
            <a:lstStyle/>
            <a:p>
              <a:endParaRPr lang="ru-RU"/>
            </a:p>
          </p:txBody>
        </p:sp>
        <p:sp>
          <p:nvSpPr>
            <p:cNvPr id="805" name="Полилиния 804">
              <a:extLst>
                <a:ext uri="{FF2B5EF4-FFF2-40B4-BE49-F238E27FC236}">
                  <a16:creationId xmlns:a16="http://schemas.microsoft.com/office/drawing/2014/main" id="{92BD53D4-C226-FE02-2027-91A9097E851F}"/>
                </a:ext>
              </a:extLst>
            </p:cNvPr>
            <p:cNvSpPr/>
            <p:nvPr/>
          </p:nvSpPr>
          <p:spPr>
            <a:xfrm>
              <a:off x="929410" y="2317381"/>
              <a:ext cx="199472" cy="219903"/>
            </a:xfrm>
            <a:custGeom>
              <a:avLst/>
              <a:gdLst>
                <a:gd name="connsiteX0" fmla="*/ 184960 w 199472"/>
                <a:gd name="connsiteY0" fmla="*/ 109959 h 219903"/>
                <a:gd name="connsiteX1" fmla="*/ 197056 w 199472"/>
                <a:gd name="connsiteY1" fmla="*/ 135263 h 219903"/>
                <a:gd name="connsiteX2" fmla="*/ 167712 w 199472"/>
                <a:gd name="connsiteY2" fmla="*/ 182066 h 219903"/>
                <a:gd name="connsiteX3" fmla="*/ 145761 w 199472"/>
                <a:gd name="connsiteY3" fmla="*/ 182737 h 219903"/>
                <a:gd name="connsiteX4" fmla="*/ 139489 w 199472"/>
                <a:gd name="connsiteY4" fmla="*/ 186768 h 219903"/>
                <a:gd name="connsiteX5" fmla="*/ 123362 w 199472"/>
                <a:gd name="connsiteY5" fmla="*/ 209834 h 219903"/>
                <a:gd name="connsiteX6" fmla="*/ 72963 w 199472"/>
                <a:gd name="connsiteY6" fmla="*/ 206699 h 219903"/>
                <a:gd name="connsiteX7" fmla="*/ 59523 w 199472"/>
                <a:gd name="connsiteY7" fmla="*/ 185872 h 219903"/>
                <a:gd name="connsiteX8" fmla="*/ 54371 w 199472"/>
                <a:gd name="connsiteY8" fmla="*/ 182737 h 219903"/>
                <a:gd name="connsiteX9" fmla="*/ 26148 w 199472"/>
                <a:gd name="connsiteY9" fmla="*/ 180946 h 219903"/>
                <a:gd name="connsiteX10" fmla="*/ 2181 w 199472"/>
                <a:gd name="connsiteY10" fmla="*/ 135935 h 219903"/>
                <a:gd name="connsiteX11" fmla="*/ 12708 w 199472"/>
                <a:gd name="connsiteY11" fmla="*/ 114885 h 219903"/>
                <a:gd name="connsiteX12" fmla="*/ 12708 w 199472"/>
                <a:gd name="connsiteY12" fmla="*/ 105256 h 219903"/>
                <a:gd name="connsiteX13" fmla="*/ 1285 w 199472"/>
                <a:gd name="connsiteY13" fmla="*/ 80399 h 219903"/>
                <a:gd name="connsiteX14" fmla="*/ 29284 w 199472"/>
                <a:gd name="connsiteY14" fmla="*/ 38299 h 219903"/>
                <a:gd name="connsiteX15" fmla="*/ 54147 w 199472"/>
                <a:gd name="connsiteY15" fmla="*/ 37180 h 219903"/>
                <a:gd name="connsiteX16" fmla="*/ 59523 w 199472"/>
                <a:gd name="connsiteY16" fmla="*/ 33821 h 219903"/>
                <a:gd name="connsiteX17" fmla="*/ 76323 w 199472"/>
                <a:gd name="connsiteY17" fmla="*/ 9636 h 219903"/>
                <a:gd name="connsiteX18" fmla="*/ 126273 w 199472"/>
                <a:gd name="connsiteY18" fmla="*/ 12995 h 219903"/>
                <a:gd name="connsiteX19" fmla="*/ 139489 w 199472"/>
                <a:gd name="connsiteY19" fmla="*/ 33597 h 219903"/>
                <a:gd name="connsiteX20" fmla="*/ 146433 w 199472"/>
                <a:gd name="connsiteY20" fmla="*/ 37180 h 219903"/>
                <a:gd name="connsiteX21" fmla="*/ 174880 w 199472"/>
                <a:gd name="connsiteY21" fmla="*/ 39643 h 219903"/>
                <a:gd name="connsiteX22" fmla="*/ 197056 w 199472"/>
                <a:gd name="connsiteY22" fmla="*/ 84430 h 219903"/>
                <a:gd name="connsiteX23" fmla="*/ 184960 w 199472"/>
                <a:gd name="connsiteY23" fmla="*/ 109959 h 219903"/>
                <a:gd name="connsiteX24" fmla="*/ 128513 w 199472"/>
                <a:gd name="connsiteY24" fmla="*/ 109735 h 219903"/>
                <a:gd name="connsiteX25" fmla="*/ 127617 w 199472"/>
                <a:gd name="connsiteY25" fmla="*/ 96075 h 219903"/>
                <a:gd name="connsiteX26" fmla="*/ 125377 w 199472"/>
                <a:gd name="connsiteY26" fmla="*/ 92492 h 219903"/>
                <a:gd name="connsiteX27" fmla="*/ 101858 w 199472"/>
                <a:gd name="connsiteY27" fmla="*/ 78832 h 219903"/>
                <a:gd name="connsiteX28" fmla="*/ 97602 w 199472"/>
                <a:gd name="connsiteY28" fmla="*/ 78832 h 219903"/>
                <a:gd name="connsiteX29" fmla="*/ 74083 w 199472"/>
                <a:gd name="connsiteY29" fmla="*/ 92492 h 219903"/>
                <a:gd name="connsiteX30" fmla="*/ 71619 w 199472"/>
                <a:gd name="connsiteY30" fmla="*/ 96747 h 219903"/>
                <a:gd name="connsiteX31" fmla="*/ 71619 w 199472"/>
                <a:gd name="connsiteY31" fmla="*/ 122947 h 219903"/>
                <a:gd name="connsiteX32" fmla="*/ 73859 w 199472"/>
                <a:gd name="connsiteY32" fmla="*/ 126978 h 219903"/>
                <a:gd name="connsiteX33" fmla="*/ 97602 w 199472"/>
                <a:gd name="connsiteY33" fmla="*/ 140862 h 219903"/>
                <a:gd name="connsiteX34" fmla="*/ 101858 w 199472"/>
                <a:gd name="connsiteY34" fmla="*/ 140638 h 219903"/>
                <a:gd name="connsiteX35" fmla="*/ 125377 w 199472"/>
                <a:gd name="connsiteY35" fmla="*/ 127202 h 219903"/>
                <a:gd name="connsiteX36" fmla="*/ 127393 w 199472"/>
                <a:gd name="connsiteY36" fmla="*/ 123843 h 219903"/>
                <a:gd name="connsiteX37" fmla="*/ 128513 w 199472"/>
                <a:gd name="connsiteY37" fmla="*/ 109735 h 219903"/>
                <a:gd name="connsiteX38" fmla="*/ 33316 w 199472"/>
                <a:gd name="connsiteY38" fmla="*/ 90029 h 219903"/>
                <a:gd name="connsiteX39" fmla="*/ 49443 w 199472"/>
                <a:gd name="connsiteY39" fmla="*/ 62261 h 219903"/>
                <a:gd name="connsiteX40" fmla="*/ 32868 w 199472"/>
                <a:gd name="connsiteY40" fmla="*/ 64276 h 219903"/>
                <a:gd name="connsiteX41" fmla="*/ 27044 w 199472"/>
                <a:gd name="connsiteY41" fmla="*/ 74801 h 219903"/>
                <a:gd name="connsiteX42" fmla="*/ 33316 w 199472"/>
                <a:gd name="connsiteY42" fmla="*/ 90029 h 219903"/>
                <a:gd name="connsiteX43" fmla="*/ 150241 w 199472"/>
                <a:gd name="connsiteY43" fmla="*/ 61589 h 219903"/>
                <a:gd name="connsiteX44" fmla="*/ 166592 w 199472"/>
                <a:gd name="connsiteY44" fmla="*/ 90029 h 219903"/>
                <a:gd name="connsiteX45" fmla="*/ 173088 w 199472"/>
                <a:gd name="connsiteY45" fmla="*/ 73457 h 219903"/>
                <a:gd name="connsiteX46" fmla="*/ 169056 w 199472"/>
                <a:gd name="connsiteY46" fmla="*/ 65172 h 219903"/>
                <a:gd name="connsiteX47" fmla="*/ 150241 w 199472"/>
                <a:gd name="connsiteY47" fmla="*/ 61589 h 219903"/>
                <a:gd name="connsiteX48" fmla="*/ 49443 w 199472"/>
                <a:gd name="connsiteY48" fmla="*/ 157881 h 219903"/>
                <a:gd name="connsiteX49" fmla="*/ 32868 w 199472"/>
                <a:gd name="connsiteY49" fmla="*/ 129441 h 219903"/>
                <a:gd name="connsiteX50" fmla="*/ 26596 w 199472"/>
                <a:gd name="connsiteY50" fmla="*/ 148027 h 219903"/>
                <a:gd name="connsiteX51" fmla="*/ 30852 w 199472"/>
                <a:gd name="connsiteY51" fmla="*/ 154522 h 219903"/>
                <a:gd name="connsiteX52" fmla="*/ 49443 w 199472"/>
                <a:gd name="connsiteY52" fmla="*/ 157881 h 219903"/>
                <a:gd name="connsiteX53" fmla="*/ 83491 w 199472"/>
                <a:gd name="connsiteY53" fmla="*/ 42107 h 219903"/>
                <a:gd name="connsiteX54" fmla="*/ 116194 w 199472"/>
                <a:gd name="connsiteY54" fmla="*/ 42107 h 219903"/>
                <a:gd name="connsiteX55" fmla="*/ 104098 w 199472"/>
                <a:gd name="connsiteY55" fmla="*/ 27775 h 219903"/>
                <a:gd name="connsiteX56" fmla="*/ 95362 w 199472"/>
                <a:gd name="connsiteY56" fmla="*/ 27775 h 219903"/>
                <a:gd name="connsiteX57" fmla="*/ 83491 w 199472"/>
                <a:gd name="connsiteY57" fmla="*/ 42107 h 219903"/>
                <a:gd name="connsiteX58" fmla="*/ 150241 w 199472"/>
                <a:gd name="connsiteY58" fmla="*/ 156985 h 219903"/>
                <a:gd name="connsiteX59" fmla="*/ 168832 w 199472"/>
                <a:gd name="connsiteY59" fmla="*/ 154746 h 219903"/>
                <a:gd name="connsiteX60" fmla="*/ 173088 w 199472"/>
                <a:gd name="connsiteY60" fmla="*/ 147356 h 219903"/>
                <a:gd name="connsiteX61" fmla="*/ 166592 w 199472"/>
                <a:gd name="connsiteY61" fmla="*/ 129889 h 219903"/>
                <a:gd name="connsiteX62" fmla="*/ 150241 w 199472"/>
                <a:gd name="connsiteY62" fmla="*/ 156985 h 219903"/>
                <a:gd name="connsiteX63" fmla="*/ 84387 w 199472"/>
                <a:gd name="connsiteY63" fmla="*/ 176915 h 219903"/>
                <a:gd name="connsiteX64" fmla="*/ 95362 w 199472"/>
                <a:gd name="connsiteY64" fmla="*/ 191695 h 219903"/>
                <a:gd name="connsiteX65" fmla="*/ 104546 w 199472"/>
                <a:gd name="connsiteY65" fmla="*/ 191471 h 219903"/>
                <a:gd name="connsiteX66" fmla="*/ 116194 w 199472"/>
                <a:gd name="connsiteY66" fmla="*/ 177363 h 219903"/>
                <a:gd name="connsiteX67" fmla="*/ 84387 w 199472"/>
                <a:gd name="connsiteY67" fmla="*/ 176915 h 21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99472" h="219903">
                  <a:moveTo>
                    <a:pt x="184960" y="109959"/>
                  </a:moveTo>
                  <a:cubicBezTo>
                    <a:pt x="188992" y="118244"/>
                    <a:pt x="193920" y="126306"/>
                    <a:pt x="197056" y="135263"/>
                  </a:cubicBezTo>
                  <a:cubicBezTo>
                    <a:pt x="205119" y="157881"/>
                    <a:pt x="191680" y="179154"/>
                    <a:pt x="167712" y="182066"/>
                  </a:cubicBezTo>
                  <a:cubicBezTo>
                    <a:pt x="160545" y="182961"/>
                    <a:pt x="153153" y="183185"/>
                    <a:pt x="145761" y="182737"/>
                  </a:cubicBezTo>
                  <a:cubicBezTo>
                    <a:pt x="142177" y="182513"/>
                    <a:pt x="140833" y="183857"/>
                    <a:pt x="139489" y="186768"/>
                  </a:cubicBezTo>
                  <a:cubicBezTo>
                    <a:pt x="135681" y="195502"/>
                    <a:pt x="130529" y="203563"/>
                    <a:pt x="123362" y="209834"/>
                  </a:cubicBezTo>
                  <a:cubicBezTo>
                    <a:pt x="107458" y="224165"/>
                    <a:pt x="86627" y="223270"/>
                    <a:pt x="72963" y="206699"/>
                  </a:cubicBezTo>
                  <a:cubicBezTo>
                    <a:pt x="67587" y="200428"/>
                    <a:pt x="63779" y="193039"/>
                    <a:pt x="59523" y="185872"/>
                  </a:cubicBezTo>
                  <a:cubicBezTo>
                    <a:pt x="58179" y="183633"/>
                    <a:pt x="57283" y="182737"/>
                    <a:pt x="54371" y="182737"/>
                  </a:cubicBezTo>
                  <a:cubicBezTo>
                    <a:pt x="44964" y="183409"/>
                    <a:pt x="35556" y="183633"/>
                    <a:pt x="26148" y="180946"/>
                  </a:cubicBezTo>
                  <a:cubicBezTo>
                    <a:pt x="5317" y="174676"/>
                    <a:pt x="-4763" y="156537"/>
                    <a:pt x="2181" y="135935"/>
                  </a:cubicBezTo>
                  <a:cubicBezTo>
                    <a:pt x="4645" y="128545"/>
                    <a:pt x="8677" y="121603"/>
                    <a:pt x="12708" y="114885"/>
                  </a:cubicBezTo>
                  <a:cubicBezTo>
                    <a:pt x="14948" y="111302"/>
                    <a:pt x="15620" y="109063"/>
                    <a:pt x="12708" y="105256"/>
                  </a:cubicBezTo>
                  <a:cubicBezTo>
                    <a:pt x="7109" y="97866"/>
                    <a:pt x="3077" y="89581"/>
                    <a:pt x="1285" y="80399"/>
                  </a:cubicBezTo>
                  <a:cubicBezTo>
                    <a:pt x="-3195" y="59573"/>
                    <a:pt x="8229" y="41658"/>
                    <a:pt x="29284" y="38299"/>
                  </a:cubicBezTo>
                  <a:cubicBezTo>
                    <a:pt x="37348" y="36956"/>
                    <a:pt x="45860" y="37180"/>
                    <a:pt x="54147" y="37180"/>
                  </a:cubicBezTo>
                  <a:cubicBezTo>
                    <a:pt x="57059" y="37180"/>
                    <a:pt x="58403" y="36508"/>
                    <a:pt x="59523" y="33821"/>
                  </a:cubicBezTo>
                  <a:cubicBezTo>
                    <a:pt x="63555" y="24640"/>
                    <a:pt x="68707" y="16354"/>
                    <a:pt x="76323" y="9636"/>
                  </a:cubicBezTo>
                  <a:cubicBezTo>
                    <a:pt x="92002" y="-4248"/>
                    <a:pt x="112834" y="-3128"/>
                    <a:pt x="126273" y="12995"/>
                  </a:cubicBezTo>
                  <a:cubicBezTo>
                    <a:pt x="131425" y="19265"/>
                    <a:pt x="135457" y="26431"/>
                    <a:pt x="139489" y="33597"/>
                  </a:cubicBezTo>
                  <a:cubicBezTo>
                    <a:pt x="141281" y="36732"/>
                    <a:pt x="142849" y="37852"/>
                    <a:pt x="146433" y="37180"/>
                  </a:cubicBezTo>
                  <a:cubicBezTo>
                    <a:pt x="156065" y="35836"/>
                    <a:pt x="165696" y="36508"/>
                    <a:pt x="174880" y="39643"/>
                  </a:cubicBezTo>
                  <a:cubicBezTo>
                    <a:pt x="195040" y="46361"/>
                    <a:pt x="204223" y="64276"/>
                    <a:pt x="197056" y="84430"/>
                  </a:cubicBezTo>
                  <a:cubicBezTo>
                    <a:pt x="193920" y="93163"/>
                    <a:pt x="188992" y="101673"/>
                    <a:pt x="184960" y="109959"/>
                  </a:cubicBezTo>
                  <a:close/>
                  <a:moveTo>
                    <a:pt x="128513" y="109735"/>
                  </a:moveTo>
                  <a:cubicBezTo>
                    <a:pt x="128289" y="105032"/>
                    <a:pt x="128065" y="100553"/>
                    <a:pt x="127617" y="96075"/>
                  </a:cubicBezTo>
                  <a:cubicBezTo>
                    <a:pt x="127393" y="94731"/>
                    <a:pt x="126497" y="93163"/>
                    <a:pt x="125377" y="92492"/>
                  </a:cubicBezTo>
                  <a:cubicBezTo>
                    <a:pt x="117538" y="87789"/>
                    <a:pt x="109922" y="83311"/>
                    <a:pt x="101858" y="78832"/>
                  </a:cubicBezTo>
                  <a:cubicBezTo>
                    <a:pt x="100738" y="78160"/>
                    <a:pt x="98722" y="78160"/>
                    <a:pt x="97602" y="78832"/>
                  </a:cubicBezTo>
                  <a:cubicBezTo>
                    <a:pt x="89762" y="83086"/>
                    <a:pt x="81923" y="87789"/>
                    <a:pt x="74083" y="92492"/>
                  </a:cubicBezTo>
                  <a:cubicBezTo>
                    <a:pt x="72739" y="93388"/>
                    <a:pt x="71619" y="95403"/>
                    <a:pt x="71619" y="96747"/>
                  </a:cubicBezTo>
                  <a:cubicBezTo>
                    <a:pt x="71395" y="105480"/>
                    <a:pt x="71395" y="114213"/>
                    <a:pt x="71619" y="122947"/>
                  </a:cubicBezTo>
                  <a:cubicBezTo>
                    <a:pt x="71619" y="124290"/>
                    <a:pt x="72739" y="126306"/>
                    <a:pt x="73859" y="126978"/>
                  </a:cubicBezTo>
                  <a:cubicBezTo>
                    <a:pt x="81699" y="131680"/>
                    <a:pt x="89538" y="136383"/>
                    <a:pt x="97602" y="140862"/>
                  </a:cubicBezTo>
                  <a:cubicBezTo>
                    <a:pt x="98722" y="141534"/>
                    <a:pt x="100738" y="141309"/>
                    <a:pt x="101858" y="140638"/>
                  </a:cubicBezTo>
                  <a:cubicBezTo>
                    <a:pt x="109698" y="136383"/>
                    <a:pt x="117538" y="131680"/>
                    <a:pt x="125377" y="127202"/>
                  </a:cubicBezTo>
                  <a:cubicBezTo>
                    <a:pt x="126497" y="126530"/>
                    <a:pt x="127393" y="125186"/>
                    <a:pt x="127393" y="123843"/>
                  </a:cubicBezTo>
                  <a:cubicBezTo>
                    <a:pt x="128065" y="119364"/>
                    <a:pt x="128289" y="114437"/>
                    <a:pt x="128513" y="109735"/>
                  </a:cubicBezTo>
                  <a:close/>
                  <a:moveTo>
                    <a:pt x="33316" y="90029"/>
                  </a:moveTo>
                  <a:cubicBezTo>
                    <a:pt x="45188" y="84206"/>
                    <a:pt x="50339" y="75473"/>
                    <a:pt x="49443" y="62261"/>
                  </a:cubicBezTo>
                  <a:cubicBezTo>
                    <a:pt x="44068" y="62932"/>
                    <a:pt x="38468" y="62932"/>
                    <a:pt x="32868" y="64276"/>
                  </a:cubicBezTo>
                  <a:cubicBezTo>
                    <a:pt x="27268" y="65620"/>
                    <a:pt x="25252" y="68979"/>
                    <a:pt x="27044" y="74801"/>
                  </a:cubicBezTo>
                  <a:cubicBezTo>
                    <a:pt x="28388" y="79952"/>
                    <a:pt x="31076" y="84878"/>
                    <a:pt x="33316" y="90029"/>
                  </a:cubicBezTo>
                  <a:close/>
                  <a:moveTo>
                    <a:pt x="150241" y="61589"/>
                  </a:moveTo>
                  <a:cubicBezTo>
                    <a:pt x="149569" y="75473"/>
                    <a:pt x="154721" y="84206"/>
                    <a:pt x="166592" y="90029"/>
                  </a:cubicBezTo>
                  <a:cubicBezTo>
                    <a:pt x="168832" y="84430"/>
                    <a:pt x="171072" y="79056"/>
                    <a:pt x="173088" y="73457"/>
                  </a:cubicBezTo>
                  <a:cubicBezTo>
                    <a:pt x="174432" y="69650"/>
                    <a:pt x="172864" y="66291"/>
                    <a:pt x="169056" y="65172"/>
                  </a:cubicBezTo>
                  <a:cubicBezTo>
                    <a:pt x="163009" y="63604"/>
                    <a:pt x="156737" y="62932"/>
                    <a:pt x="150241" y="61589"/>
                  </a:cubicBezTo>
                  <a:close/>
                  <a:moveTo>
                    <a:pt x="49443" y="157881"/>
                  </a:moveTo>
                  <a:cubicBezTo>
                    <a:pt x="50339" y="143997"/>
                    <a:pt x="44964" y="135263"/>
                    <a:pt x="32868" y="129441"/>
                  </a:cubicBezTo>
                  <a:cubicBezTo>
                    <a:pt x="30628" y="135711"/>
                    <a:pt x="28388" y="141757"/>
                    <a:pt x="26596" y="148027"/>
                  </a:cubicBezTo>
                  <a:cubicBezTo>
                    <a:pt x="25700" y="151163"/>
                    <a:pt x="27492" y="153850"/>
                    <a:pt x="30852" y="154522"/>
                  </a:cubicBezTo>
                  <a:cubicBezTo>
                    <a:pt x="36900" y="155865"/>
                    <a:pt x="43172" y="156761"/>
                    <a:pt x="49443" y="157881"/>
                  </a:cubicBezTo>
                  <a:close/>
                  <a:moveTo>
                    <a:pt x="83491" y="42107"/>
                  </a:moveTo>
                  <a:cubicBezTo>
                    <a:pt x="94690" y="49944"/>
                    <a:pt x="104994" y="49496"/>
                    <a:pt x="116194" y="42107"/>
                  </a:cubicBezTo>
                  <a:cubicBezTo>
                    <a:pt x="112162" y="37180"/>
                    <a:pt x="108354" y="32253"/>
                    <a:pt x="104098" y="27775"/>
                  </a:cubicBezTo>
                  <a:cubicBezTo>
                    <a:pt x="101410" y="24863"/>
                    <a:pt x="97826" y="25088"/>
                    <a:pt x="95362" y="27775"/>
                  </a:cubicBezTo>
                  <a:cubicBezTo>
                    <a:pt x="91106" y="32477"/>
                    <a:pt x="87522" y="37404"/>
                    <a:pt x="83491" y="42107"/>
                  </a:cubicBezTo>
                  <a:close/>
                  <a:moveTo>
                    <a:pt x="150241" y="156985"/>
                  </a:moveTo>
                  <a:cubicBezTo>
                    <a:pt x="156513" y="157433"/>
                    <a:pt x="162785" y="157209"/>
                    <a:pt x="168832" y="154746"/>
                  </a:cubicBezTo>
                  <a:cubicBezTo>
                    <a:pt x="172192" y="153402"/>
                    <a:pt x="173984" y="150715"/>
                    <a:pt x="173088" y="147356"/>
                  </a:cubicBezTo>
                  <a:cubicBezTo>
                    <a:pt x="171296" y="141309"/>
                    <a:pt x="168608" y="135487"/>
                    <a:pt x="166592" y="129889"/>
                  </a:cubicBezTo>
                  <a:cubicBezTo>
                    <a:pt x="154497" y="135487"/>
                    <a:pt x="149345" y="144445"/>
                    <a:pt x="150241" y="156985"/>
                  </a:cubicBezTo>
                  <a:close/>
                  <a:moveTo>
                    <a:pt x="84387" y="176915"/>
                  </a:moveTo>
                  <a:cubicBezTo>
                    <a:pt x="87074" y="182290"/>
                    <a:pt x="90210" y="187664"/>
                    <a:pt x="95362" y="191695"/>
                  </a:cubicBezTo>
                  <a:cubicBezTo>
                    <a:pt x="98498" y="194158"/>
                    <a:pt x="101858" y="194382"/>
                    <a:pt x="104546" y="191471"/>
                  </a:cubicBezTo>
                  <a:cubicBezTo>
                    <a:pt x="108802" y="186992"/>
                    <a:pt x="112386" y="181842"/>
                    <a:pt x="116194" y="177363"/>
                  </a:cubicBezTo>
                  <a:cubicBezTo>
                    <a:pt x="104994" y="169973"/>
                    <a:pt x="94690" y="169973"/>
                    <a:pt x="84387" y="176915"/>
                  </a:cubicBezTo>
                  <a:close/>
                </a:path>
              </a:pathLst>
            </a:custGeom>
            <a:grpFill/>
            <a:ln w="2240" cap="flat">
              <a:noFill/>
              <a:prstDash val="solid"/>
              <a:miter/>
            </a:ln>
          </p:spPr>
          <p:txBody>
            <a:bodyPr rtlCol="0" anchor="ctr"/>
            <a:lstStyle/>
            <a:p>
              <a:endParaRPr lang="ru-RU"/>
            </a:p>
          </p:txBody>
        </p:sp>
      </p:grpSp>
      <p:grpSp>
        <p:nvGrpSpPr>
          <p:cNvPr id="806" name="Рисунок 2">
            <a:extLst>
              <a:ext uri="{FF2B5EF4-FFF2-40B4-BE49-F238E27FC236}">
                <a16:creationId xmlns:a16="http://schemas.microsoft.com/office/drawing/2014/main" id="{0B46C748-EB07-5DD6-3082-19E5A84BED5F}"/>
              </a:ext>
            </a:extLst>
          </p:cNvPr>
          <p:cNvGrpSpPr/>
          <p:nvPr/>
        </p:nvGrpSpPr>
        <p:grpSpPr>
          <a:xfrm>
            <a:off x="4582266" y="5698317"/>
            <a:ext cx="316964" cy="316880"/>
            <a:chOff x="331287" y="2188625"/>
            <a:chExt cx="414165" cy="414055"/>
          </a:xfrm>
          <a:solidFill>
            <a:schemeClr val="bg2"/>
          </a:solidFill>
        </p:grpSpPr>
        <p:sp>
          <p:nvSpPr>
            <p:cNvPr id="807" name="Полилиния 806">
              <a:extLst>
                <a:ext uri="{FF2B5EF4-FFF2-40B4-BE49-F238E27FC236}">
                  <a16:creationId xmlns:a16="http://schemas.microsoft.com/office/drawing/2014/main" id="{994BF83C-52FD-C555-6FC6-1CF954147705}"/>
                </a:ext>
              </a:extLst>
            </p:cNvPr>
            <p:cNvSpPr/>
            <p:nvPr/>
          </p:nvSpPr>
          <p:spPr>
            <a:xfrm>
              <a:off x="331287" y="2188625"/>
              <a:ext cx="414165" cy="414055"/>
            </a:xfrm>
            <a:custGeom>
              <a:avLst/>
              <a:gdLst>
                <a:gd name="connsiteX0" fmla="*/ 206971 w 414165"/>
                <a:gd name="connsiteY0" fmla="*/ 0 h 414055"/>
                <a:gd name="connsiteX1" fmla="*/ 0 w 414165"/>
                <a:gd name="connsiteY1" fmla="*/ 207140 h 414055"/>
                <a:gd name="connsiteX2" fmla="*/ 206971 w 414165"/>
                <a:gd name="connsiteY2" fmla="*/ 414055 h 414055"/>
                <a:gd name="connsiteX3" fmla="*/ 414165 w 414165"/>
                <a:gd name="connsiteY3" fmla="*/ 207140 h 414055"/>
                <a:gd name="connsiteX4" fmla="*/ 206971 w 414165"/>
                <a:gd name="connsiteY4" fmla="*/ 0 h 414055"/>
                <a:gd name="connsiteX5" fmla="*/ 206971 w 414165"/>
                <a:gd name="connsiteY5" fmla="*/ 390542 h 414055"/>
                <a:gd name="connsiteX6" fmla="*/ 23519 w 414165"/>
                <a:gd name="connsiteY6" fmla="*/ 207140 h 414055"/>
                <a:gd name="connsiteX7" fmla="*/ 206971 w 414165"/>
                <a:gd name="connsiteY7" fmla="*/ 23737 h 414055"/>
                <a:gd name="connsiteX8" fmla="*/ 390422 w 414165"/>
                <a:gd name="connsiteY8" fmla="*/ 207140 h 414055"/>
                <a:gd name="connsiteX9" fmla="*/ 206971 w 414165"/>
                <a:gd name="connsiteY9" fmla="*/ 390542 h 41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165" h="414055">
                  <a:moveTo>
                    <a:pt x="206971" y="0"/>
                  </a:moveTo>
                  <a:cubicBezTo>
                    <a:pt x="92734" y="0"/>
                    <a:pt x="0" y="92933"/>
                    <a:pt x="0" y="207140"/>
                  </a:cubicBezTo>
                  <a:cubicBezTo>
                    <a:pt x="0" y="321346"/>
                    <a:pt x="92958" y="414055"/>
                    <a:pt x="206971" y="414055"/>
                  </a:cubicBezTo>
                  <a:cubicBezTo>
                    <a:pt x="320984" y="414055"/>
                    <a:pt x="414165" y="321122"/>
                    <a:pt x="414165" y="207140"/>
                  </a:cubicBezTo>
                  <a:cubicBezTo>
                    <a:pt x="414165" y="92933"/>
                    <a:pt x="321208" y="0"/>
                    <a:pt x="206971" y="0"/>
                  </a:cubicBezTo>
                  <a:close/>
                  <a:moveTo>
                    <a:pt x="206971" y="390542"/>
                  </a:moveTo>
                  <a:cubicBezTo>
                    <a:pt x="105725" y="390542"/>
                    <a:pt x="23519" y="308134"/>
                    <a:pt x="23519" y="207140"/>
                  </a:cubicBezTo>
                  <a:cubicBezTo>
                    <a:pt x="23519" y="105921"/>
                    <a:pt x="105949" y="23737"/>
                    <a:pt x="206971" y="23737"/>
                  </a:cubicBezTo>
                  <a:cubicBezTo>
                    <a:pt x="307992" y="23737"/>
                    <a:pt x="390422" y="106145"/>
                    <a:pt x="390422" y="207140"/>
                  </a:cubicBezTo>
                  <a:cubicBezTo>
                    <a:pt x="390422" y="308134"/>
                    <a:pt x="308216" y="390542"/>
                    <a:pt x="206971" y="390542"/>
                  </a:cubicBezTo>
                  <a:close/>
                </a:path>
              </a:pathLst>
            </a:custGeom>
            <a:grpFill/>
            <a:ln w="2240" cap="flat">
              <a:noFill/>
              <a:prstDash val="solid"/>
              <a:miter/>
            </a:ln>
          </p:spPr>
          <p:txBody>
            <a:bodyPr rtlCol="0" anchor="ctr"/>
            <a:lstStyle/>
            <a:p>
              <a:endParaRPr lang="ru-RU"/>
            </a:p>
          </p:txBody>
        </p:sp>
        <p:sp>
          <p:nvSpPr>
            <p:cNvPr id="808" name="Полилиния 807">
              <a:extLst>
                <a:ext uri="{FF2B5EF4-FFF2-40B4-BE49-F238E27FC236}">
                  <a16:creationId xmlns:a16="http://schemas.microsoft.com/office/drawing/2014/main" id="{06F106A4-670D-31E7-0A9F-CBACBC55FD03}"/>
                </a:ext>
              </a:extLst>
            </p:cNvPr>
            <p:cNvSpPr/>
            <p:nvPr/>
          </p:nvSpPr>
          <p:spPr>
            <a:xfrm>
              <a:off x="471731" y="2296562"/>
              <a:ext cx="161724" cy="211394"/>
            </a:xfrm>
            <a:custGeom>
              <a:avLst/>
              <a:gdLst>
                <a:gd name="connsiteX0" fmla="*/ 95421 w 161724"/>
                <a:gd name="connsiteY0" fmla="*/ 0 h 211394"/>
                <a:gd name="connsiteX1" fmla="*/ 19263 w 161724"/>
                <a:gd name="connsiteY1" fmla="*/ 0 h 211394"/>
                <a:gd name="connsiteX2" fmla="*/ 19263 w 161724"/>
                <a:gd name="connsiteY2" fmla="*/ 11868 h 211394"/>
                <a:gd name="connsiteX3" fmla="*/ 19263 w 161724"/>
                <a:gd name="connsiteY3" fmla="*/ 109952 h 211394"/>
                <a:gd name="connsiteX4" fmla="*/ 0 w 161724"/>
                <a:gd name="connsiteY4" fmla="*/ 109952 h 211394"/>
                <a:gd name="connsiteX5" fmla="*/ 0 w 161724"/>
                <a:gd name="connsiteY5" fmla="*/ 133465 h 211394"/>
                <a:gd name="connsiteX6" fmla="*/ 19263 w 161724"/>
                <a:gd name="connsiteY6" fmla="*/ 133465 h 211394"/>
                <a:gd name="connsiteX7" fmla="*/ 19263 w 161724"/>
                <a:gd name="connsiteY7" fmla="*/ 153619 h 211394"/>
                <a:gd name="connsiteX8" fmla="*/ 0 w 161724"/>
                <a:gd name="connsiteY8" fmla="*/ 153619 h 211394"/>
                <a:gd name="connsiteX9" fmla="*/ 0 w 161724"/>
                <a:gd name="connsiteY9" fmla="*/ 177132 h 211394"/>
                <a:gd name="connsiteX10" fmla="*/ 19263 w 161724"/>
                <a:gd name="connsiteY10" fmla="*/ 177132 h 211394"/>
                <a:gd name="connsiteX11" fmla="*/ 19263 w 161724"/>
                <a:gd name="connsiteY11" fmla="*/ 211394 h 211394"/>
                <a:gd name="connsiteX12" fmla="*/ 42783 w 161724"/>
                <a:gd name="connsiteY12" fmla="*/ 211394 h 211394"/>
                <a:gd name="connsiteX13" fmla="*/ 42783 w 161724"/>
                <a:gd name="connsiteY13" fmla="*/ 177132 h 211394"/>
                <a:gd name="connsiteX14" fmla="*/ 108861 w 161724"/>
                <a:gd name="connsiteY14" fmla="*/ 177132 h 211394"/>
                <a:gd name="connsiteX15" fmla="*/ 108861 w 161724"/>
                <a:gd name="connsiteY15" fmla="*/ 153619 h 211394"/>
                <a:gd name="connsiteX16" fmla="*/ 42559 w 161724"/>
                <a:gd name="connsiteY16" fmla="*/ 153619 h 211394"/>
                <a:gd name="connsiteX17" fmla="*/ 42559 w 161724"/>
                <a:gd name="connsiteY17" fmla="*/ 133465 h 211394"/>
                <a:gd name="connsiteX18" fmla="*/ 43231 w 161724"/>
                <a:gd name="connsiteY18" fmla="*/ 133465 h 211394"/>
                <a:gd name="connsiteX19" fmla="*/ 94973 w 161724"/>
                <a:gd name="connsiteY19" fmla="*/ 133465 h 211394"/>
                <a:gd name="connsiteX20" fmla="*/ 161724 w 161724"/>
                <a:gd name="connsiteY20" fmla="*/ 66732 h 211394"/>
                <a:gd name="connsiteX21" fmla="*/ 95421 w 161724"/>
                <a:gd name="connsiteY21" fmla="*/ 0 h 211394"/>
                <a:gd name="connsiteX22" fmla="*/ 95421 w 161724"/>
                <a:gd name="connsiteY22" fmla="*/ 109728 h 211394"/>
                <a:gd name="connsiteX23" fmla="*/ 43455 w 161724"/>
                <a:gd name="connsiteY23" fmla="*/ 109728 h 211394"/>
                <a:gd name="connsiteX24" fmla="*/ 42783 w 161724"/>
                <a:gd name="connsiteY24" fmla="*/ 109728 h 211394"/>
                <a:gd name="connsiteX25" fmla="*/ 42783 w 161724"/>
                <a:gd name="connsiteY25" fmla="*/ 23513 h 211394"/>
                <a:gd name="connsiteX26" fmla="*/ 95198 w 161724"/>
                <a:gd name="connsiteY26" fmla="*/ 23513 h 211394"/>
                <a:gd name="connsiteX27" fmla="*/ 138204 w 161724"/>
                <a:gd name="connsiteY27" fmla="*/ 66508 h 211394"/>
                <a:gd name="connsiteX28" fmla="*/ 95421 w 161724"/>
                <a:gd name="connsiteY28" fmla="*/ 109728 h 21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1724" h="211394">
                  <a:moveTo>
                    <a:pt x="95421" y="0"/>
                  </a:moveTo>
                  <a:lnTo>
                    <a:pt x="19263" y="0"/>
                  </a:lnTo>
                  <a:lnTo>
                    <a:pt x="19263" y="11868"/>
                  </a:lnTo>
                  <a:lnTo>
                    <a:pt x="19263" y="109952"/>
                  </a:lnTo>
                  <a:lnTo>
                    <a:pt x="0" y="109952"/>
                  </a:lnTo>
                  <a:lnTo>
                    <a:pt x="0" y="133465"/>
                  </a:lnTo>
                  <a:lnTo>
                    <a:pt x="19263" y="133465"/>
                  </a:lnTo>
                  <a:lnTo>
                    <a:pt x="19263" y="153619"/>
                  </a:lnTo>
                  <a:lnTo>
                    <a:pt x="0" y="153619"/>
                  </a:lnTo>
                  <a:lnTo>
                    <a:pt x="0" y="177132"/>
                  </a:lnTo>
                  <a:lnTo>
                    <a:pt x="19263" y="177132"/>
                  </a:lnTo>
                  <a:lnTo>
                    <a:pt x="19263" y="211394"/>
                  </a:lnTo>
                  <a:lnTo>
                    <a:pt x="42783" y="211394"/>
                  </a:lnTo>
                  <a:lnTo>
                    <a:pt x="42783" y="177132"/>
                  </a:lnTo>
                  <a:lnTo>
                    <a:pt x="108861" y="177132"/>
                  </a:lnTo>
                  <a:lnTo>
                    <a:pt x="108861" y="153619"/>
                  </a:lnTo>
                  <a:lnTo>
                    <a:pt x="42559" y="153619"/>
                  </a:lnTo>
                  <a:lnTo>
                    <a:pt x="42559" y="133465"/>
                  </a:lnTo>
                  <a:lnTo>
                    <a:pt x="43231" y="133465"/>
                  </a:lnTo>
                  <a:lnTo>
                    <a:pt x="94973" y="133465"/>
                  </a:lnTo>
                  <a:cubicBezTo>
                    <a:pt x="131709" y="133465"/>
                    <a:pt x="161724" y="103458"/>
                    <a:pt x="161724" y="66732"/>
                  </a:cubicBezTo>
                  <a:cubicBezTo>
                    <a:pt x="161948" y="30007"/>
                    <a:pt x="132157" y="0"/>
                    <a:pt x="95421" y="0"/>
                  </a:cubicBezTo>
                  <a:close/>
                  <a:moveTo>
                    <a:pt x="95421" y="109728"/>
                  </a:moveTo>
                  <a:lnTo>
                    <a:pt x="43455" y="109728"/>
                  </a:lnTo>
                  <a:lnTo>
                    <a:pt x="42783" y="109728"/>
                  </a:lnTo>
                  <a:lnTo>
                    <a:pt x="42783" y="23513"/>
                  </a:lnTo>
                  <a:lnTo>
                    <a:pt x="95198" y="23513"/>
                  </a:lnTo>
                  <a:cubicBezTo>
                    <a:pt x="118941" y="23513"/>
                    <a:pt x="138204" y="42771"/>
                    <a:pt x="138204" y="66508"/>
                  </a:cubicBezTo>
                  <a:cubicBezTo>
                    <a:pt x="138204" y="90246"/>
                    <a:pt x="119165" y="109728"/>
                    <a:pt x="95421" y="109728"/>
                  </a:cubicBezTo>
                  <a:close/>
                </a:path>
              </a:pathLst>
            </a:custGeom>
            <a:grpFill/>
            <a:ln w="2240" cap="flat">
              <a:noFill/>
              <a:prstDash val="solid"/>
              <a:miter/>
            </a:ln>
          </p:spPr>
          <p:txBody>
            <a:bodyPr rtlCol="0" anchor="ctr"/>
            <a:lstStyle/>
            <a:p>
              <a:endParaRPr lang="ru-RU"/>
            </a:p>
          </p:txBody>
        </p:sp>
      </p:grpSp>
      <p:grpSp>
        <p:nvGrpSpPr>
          <p:cNvPr id="809" name="Рисунок 2">
            <a:extLst>
              <a:ext uri="{FF2B5EF4-FFF2-40B4-BE49-F238E27FC236}">
                <a16:creationId xmlns:a16="http://schemas.microsoft.com/office/drawing/2014/main" id="{1E3467BE-217E-E3FB-7667-131ACD35E827}"/>
              </a:ext>
            </a:extLst>
          </p:cNvPr>
          <p:cNvGrpSpPr/>
          <p:nvPr/>
        </p:nvGrpSpPr>
        <p:grpSpPr>
          <a:xfrm>
            <a:off x="6426004" y="5698317"/>
            <a:ext cx="316964" cy="316880"/>
            <a:chOff x="331287" y="2688672"/>
            <a:chExt cx="414165" cy="414055"/>
          </a:xfrm>
          <a:solidFill>
            <a:schemeClr val="bg1"/>
          </a:solidFill>
        </p:grpSpPr>
        <p:sp>
          <p:nvSpPr>
            <p:cNvPr id="810" name="Полилиния 809">
              <a:extLst>
                <a:ext uri="{FF2B5EF4-FFF2-40B4-BE49-F238E27FC236}">
                  <a16:creationId xmlns:a16="http://schemas.microsoft.com/office/drawing/2014/main" id="{3ED27A2C-7374-5031-F668-5B2E6C3F3134}"/>
                </a:ext>
              </a:extLst>
            </p:cNvPr>
            <p:cNvSpPr/>
            <p:nvPr/>
          </p:nvSpPr>
          <p:spPr>
            <a:xfrm>
              <a:off x="514738" y="2820121"/>
              <a:ext cx="95421" cy="86214"/>
            </a:xfrm>
            <a:custGeom>
              <a:avLst/>
              <a:gdLst>
                <a:gd name="connsiteX0" fmla="*/ 52415 w 95421"/>
                <a:gd name="connsiteY0" fmla="*/ 0 h 86214"/>
                <a:gd name="connsiteX1" fmla="*/ 0 w 95421"/>
                <a:gd name="connsiteY1" fmla="*/ 0 h 86214"/>
                <a:gd name="connsiteX2" fmla="*/ 0 w 95421"/>
                <a:gd name="connsiteY2" fmla="*/ 86215 h 86214"/>
                <a:gd name="connsiteX3" fmla="*/ 672 w 95421"/>
                <a:gd name="connsiteY3" fmla="*/ 86215 h 86214"/>
                <a:gd name="connsiteX4" fmla="*/ 52415 w 95421"/>
                <a:gd name="connsiteY4" fmla="*/ 86215 h 86214"/>
                <a:gd name="connsiteX5" fmla="*/ 95421 w 95421"/>
                <a:gd name="connsiteY5" fmla="*/ 43220 h 86214"/>
                <a:gd name="connsiteX6" fmla="*/ 52415 w 95421"/>
                <a:gd name="connsiteY6" fmla="*/ 0 h 8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21" h="86214">
                  <a:moveTo>
                    <a:pt x="52415" y="0"/>
                  </a:moveTo>
                  <a:lnTo>
                    <a:pt x="0" y="0"/>
                  </a:lnTo>
                  <a:lnTo>
                    <a:pt x="0" y="86215"/>
                  </a:lnTo>
                  <a:lnTo>
                    <a:pt x="672" y="86215"/>
                  </a:lnTo>
                  <a:lnTo>
                    <a:pt x="52415" y="86215"/>
                  </a:lnTo>
                  <a:cubicBezTo>
                    <a:pt x="76158" y="86215"/>
                    <a:pt x="95421" y="66957"/>
                    <a:pt x="95421" y="43220"/>
                  </a:cubicBezTo>
                  <a:cubicBezTo>
                    <a:pt x="95421" y="19482"/>
                    <a:pt x="76158" y="0"/>
                    <a:pt x="52415" y="0"/>
                  </a:cubicBezTo>
                  <a:close/>
                </a:path>
              </a:pathLst>
            </a:custGeom>
            <a:grpFill/>
            <a:ln w="2240" cap="flat">
              <a:noFill/>
              <a:prstDash val="solid"/>
              <a:miter/>
            </a:ln>
          </p:spPr>
          <p:txBody>
            <a:bodyPr rtlCol="0" anchor="ctr"/>
            <a:lstStyle/>
            <a:p>
              <a:endParaRPr lang="ru-RU"/>
            </a:p>
          </p:txBody>
        </p:sp>
        <p:sp>
          <p:nvSpPr>
            <p:cNvPr id="811" name="Полилиния 810">
              <a:extLst>
                <a:ext uri="{FF2B5EF4-FFF2-40B4-BE49-F238E27FC236}">
                  <a16:creationId xmlns:a16="http://schemas.microsoft.com/office/drawing/2014/main" id="{2923B216-DA20-579C-64B5-91D9B5C835A2}"/>
                </a:ext>
              </a:extLst>
            </p:cNvPr>
            <p:cNvSpPr/>
            <p:nvPr/>
          </p:nvSpPr>
          <p:spPr>
            <a:xfrm>
              <a:off x="331287" y="2688672"/>
              <a:ext cx="414165" cy="414055"/>
            </a:xfrm>
            <a:custGeom>
              <a:avLst/>
              <a:gdLst>
                <a:gd name="connsiteX0" fmla="*/ 206971 w 414165"/>
                <a:gd name="connsiteY0" fmla="*/ 0 h 414055"/>
                <a:gd name="connsiteX1" fmla="*/ 0 w 414165"/>
                <a:gd name="connsiteY1" fmla="*/ 207140 h 414055"/>
                <a:gd name="connsiteX2" fmla="*/ 206971 w 414165"/>
                <a:gd name="connsiteY2" fmla="*/ 414055 h 414055"/>
                <a:gd name="connsiteX3" fmla="*/ 414165 w 414165"/>
                <a:gd name="connsiteY3" fmla="*/ 207140 h 414055"/>
                <a:gd name="connsiteX4" fmla="*/ 206971 w 414165"/>
                <a:gd name="connsiteY4" fmla="*/ 0 h 414055"/>
                <a:gd name="connsiteX5" fmla="*/ 235866 w 414165"/>
                <a:gd name="connsiteY5" fmla="*/ 241401 h 414055"/>
                <a:gd name="connsiteX6" fmla="*/ 183899 w 414165"/>
                <a:gd name="connsiteY6" fmla="*/ 241401 h 414055"/>
                <a:gd name="connsiteX7" fmla="*/ 183227 w 414165"/>
                <a:gd name="connsiteY7" fmla="*/ 241401 h 414055"/>
                <a:gd name="connsiteX8" fmla="*/ 183227 w 414165"/>
                <a:gd name="connsiteY8" fmla="*/ 261556 h 414055"/>
                <a:gd name="connsiteX9" fmla="*/ 249529 w 414165"/>
                <a:gd name="connsiteY9" fmla="*/ 261556 h 414055"/>
                <a:gd name="connsiteX10" fmla="*/ 249529 w 414165"/>
                <a:gd name="connsiteY10" fmla="*/ 285069 h 414055"/>
                <a:gd name="connsiteX11" fmla="*/ 183227 w 414165"/>
                <a:gd name="connsiteY11" fmla="*/ 285069 h 414055"/>
                <a:gd name="connsiteX12" fmla="*/ 183227 w 414165"/>
                <a:gd name="connsiteY12" fmla="*/ 319331 h 414055"/>
                <a:gd name="connsiteX13" fmla="*/ 159708 w 414165"/>
                <a:gd name="connsiteY13" fmla="*/ 319331 h 414055"/>
                <a:gd name="connsiteX14" fmla="*/ 159708 w 414165"/>
                <a:gd name="connsiteY14" fmla="*/ 285069 h 414055"/>
                <a:gd name="connsiteX15" fmla="*/ 140444 w 414165"/>
                <a:gd name="connsiteY15" fmla="*/ 285069 h 414055"/>
                <a:gd name="connsiteX16" fmla="*/ 140444 w 414165"/>
                <a:gd name="connsiteY16" fmla="*/ 261556 h 414055"/>
                <a:gd name="connsiteX17" fmla="*/ 159708 w 414165"/>
                <a:gd name="connsiteY17" fmla="*/ 261556 h 414055"/>
                <a:gd name="connsiteX18" fmla="*/ 159708 w 414165"/>
                <a:gd name="connsiteY18" fmla="*/ 241401 h 414055"/>
                <a:gd name="connsiteX19" fmla="*/ 140444 w 414165"/>
                <a:gd name="connsiteY19" fmla="*/ 241401 h 414055"/>
                <a:gd name="connsiteX20" fmla="*/ 140444 w 414165"/>
                <a:gd name="connsiteY20" fmla="*/ 217888 h 414055"/>
                <a:gd name="connsiteX21" fmla="*/ 159708 w 414165"/>
                <a:gd name="connsiteY21" fmla="*/ 217888 h 414055"/>
                <a:gd name="connsiteX22" fmla="*/ 159708 w 414165"/>
                <a:gd name="connsiteY22" fmla="*/ 119805 h 414055"/>
                <a:gd name="connsiteX23" fmla="*/ 159708 w 414165"/>
                <a:gd name="connsiteY23" fmla="*/ 107936 h 414055"/>
                <a:gd name="connsiteX24" fmla="*/ 235866 w 414165"/>
                <a:gd name="connsiteY24" fmla="*/ 107936 h 414055"/>
                <a:gd name="connsiteX25" fmla="*/ 302616 w 414165"/>
                <a:gd name="connsiteY25" fmla="*/ 174669 h 414055"/>
                <a:gd name="connsiteX26" fmla="*/ 235866 w 414165"/>
                <a:gd name="connsiteY26" fmla="*/ 241401 h 41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4165" h="414055">
                  <a:moveTo>
                    <a:pt x="206971" y="0"/>
                  </a:moveTo>
                  <a:cubicBezTo>
                    <a:pt x="92734" y="0"/>
                    <a:pt x="0" y="92933"/>
                    <a:pt x="0" y="207140"/>
                  </a:cubicBezTo>
                  <a:cubicBezTo>
                    <a:pt x="0" y="321346"/>
                    <a:pt x="92958" y="414055"/>
                    <a:pt x="206971" y="414055"/>
                  </a:cubicBezTo>
                  <a:cubicBezTo>
                    <a:pt x="320984" y="414055"/>
                    <a:pt x="414165" y="321122"/>
                    <a:pt x="414165" y="207140"/>
                  </a:cubicBezTo>
                  <a:cubicBezTo>
                    <a:pt x="414165" y="92933"/>
                    <a:pt x="321208" y="0"/>
                    <a:pt x="206971" y="0"/>
                  </a:cubicBezTo>
                  <a:close/>
                  <a:moveTo>
                    <a:pt x="235866" y="241401"/>
                  </a:moveTo>
                  <a:lnTo>
                    <a:pt x="183899" y="241401"/>
                  </a:lnTo>
                  <a:lnTo>
                    <a:pt x="183227" y="241401"/>
                  </a:lnTo>
                  <a:lnTo>
                    <a:pt x="183227" y="261556"/>
                  </a:lnTo>
                  <a:lnTo>
                    <a:pt x="249529" y="261556"/>
                  </a:lnTo>
                  <a:lnTo>
                    <a:pt x="249529" y="285069"/>
                  </a:lnTo>
                  <a:lnTo>
                    <a:pt x="183227" y="285069"/>
                  </a:lnTo>
                  <a:lnTo>
                    <a:pt x="183227" y="319331"/>
                  </a:lnTo>
                  <a:lnTo>
                    <a:pt x="159708" y="319331"/>
                  </a:lnTo>
                  <a:lnTo>
                    <a:pt x="159708" y="285069"/>
                  </a:lnTo>
                  <a:lnTo>
                    <a:pt x="140444" y="285069"/>
                  </a:lnTo>
                  <a:lnTo>
                    <a:pt x="140444" y="261556"/>
                  </a:lnTo>
                  <a:lnTo>
                    <a:pt x="159708" y="261556"/>
                  </a:lnTo>
                  <a:lnTo>
                    <a:pt x="159708" y="241401"/>
                  </a:lnTo>
                  <a:lnTo>
                    <a:pt x="140444" y="241401"/>
                  </a:lnTo>
                  <a:lnTo>
                    <a:pt x="140444" y="217888"/>
                  </a:lnTo>
                  <a:lnTo>
                    <a:pt x="159708" y="217888"/>
                  </a:lnTo>
                  <a:lnTo>
                    <a:pt x="159708" y="119805"/>
                  </a:lnTo>
                  <a:lnTo>
                    <a:pt x="159708" y="107936"/>
                  </a:lnTo>
                  <a:lnTo>
                    <a:pt x="235866" y="107936"/>
                  </a:lnTo>
                  <a:cubicBezTo>
                    <a:pt x="272601" y="107936"/>
                    <a:pt x="302616" y="137944"/>
                    <a:pt x="302616" y="174669"/>
                  </a:cubicBezTo>
                  <a:cubicBezTo>
                    <a:pt x="302616" y="211394"/>
                    <a:pt x="272601" y="241401"/>
                    <a:pt x="235866" y="241401"/>
                  </a:cubicBezTo>
                  <a:close/>
                </a:path>
              </a:pathLst>
            </a:custGeom>
            <a:grpFill/>
            <a:ln w="2240" cap="flat">
              <a:noFill/>
              <a:prstDash val="solid"/>
              <a:miter/>
            </a:ln>
          </p:spPr>
          <p:txBody>
            <a:bodyPr rtlCol="0" anchor="ctr"/>
            <a:lstStyle/>
            <a:p>
              <a:endParaRPr lang="ru-RU"/>
            </a:p>
          </p:txBody>
        </p:sp>
      </p:grpSp>
      <p:sp>
        <p:nvSpPr>
          <p:cNvPr id="812" name="Полилиния 811">
            <a:extLst>
              <a:ext uri="{FF2B5EF4-FFF2-40B4-BE49-F238E27FC236}">
                <a16:creationId xmlns:a16="http://schemas.microsoft.com/office/drawing/2014/main" id="{28CABBBF-8393-DFDF-3530-381C92115BA9}"/>
              </a:ext>
            </a:extLst>
          </p:cNvPr>
          <p:cNvSpPr/>
          <p:nvPr/>
        </p:nvSpPr>
        <p:spPr>
          <a:xfrm>
            <a:off x="5188085" y="5712683"/>
            <a:ext cx="287761" cy="288149"/>
          </a:xfrm>
          <a:custGeom>
            <a:avLst/>
            <a:gdLst>
              <a:gd name="connsiteX0" fmla="*/ 0 w 396500"/>
              <a:gd name="connsiteY0" fmla="*/ 55760 h 397035"/>
              <a:gd name="connsiteX1" fmla="*/ 0 w 396500"/>
              <a:gd name="connsiteY1" fmla="*/ 37173 h 397035"/>
              <a:gd name="connsiteX2" fmla="*/ 14784 w 396500"/>
              <a:gd name="connsiteY2" fmla="*/ 28440 h 397035"/>
              <a:gd name="connsiteX3" fmla="*/ 53534 w 396500"/>
              <a:gd name="connsiteY3" fmla="*/ 28663 h 397035"/>
              <a:gd name="connsiteX4" fmla="*/ 62046 w 396500"/>
              <a:gd name="connsiteY4" fmla="*/ 28663 h 397035"/>
              <a:gd name="connsiteX5" fmla="*/ 62046 w 396500"/>
              <a:gd name="connsiteY5" fmla="*/ 14556 h 397035"/>
              <a:gd name="connsiteX6" fmla="*/ 76382 w 396500"/>
              <a:gd name="connsiteY6" fmla="*/ 0 h 397035"/>
              <a:gd name="connsiteX7" fmla="*/ 308888 w 396500"/>
              <a:gd name="connsiteY7" fmla="*/ 224 h 397035"/>
              <a:gd name="connsiteX8" fmla="*/ 322103 w 396500"/>
              <a:gd name="connsiteY8" fmla="*/ 224 h 397035"/>
              <a:gd name="connsiteX9" fmla="*/ 334423 w 396500"/>
              <a:gd name="connsiteY9" fmla="*/ 12316 h 397035"/>
              <a:gd name="connsiteX10" fmla="*/ 334199 w 396500"/>
              <a:gd name="connsiteY10" fmla="*/ 25976 h 397035"/>
              <a:gd name="connsiteX11" fmla="*/ 334423 w 396500"/>
              <a:gd name="connsiteY11" fmla="*/ 28887 h 397035"/>
              <a:gd name="connsiteX12" fmla="*/ 335543 w 396500"/>
              <a:gd name="connsiteY12" fmla="*/ 29112 h 397035"/>
              <a:gd name="connsiteX13" fmla="*/ 382806 w 396500"/>
              <a:gd name="connsiteY13" fmla="*/ 29112 h 397035"/>
              <a:gd name="connsiteX14" fmla="*/ 396470 w 396500"/>
              <a:gd name="connsiteY14" fmla="*/ 42995 h 397035"/>
              <a:gd name="connsiteX15" fmla="*/ 392661 w 396500"/>
              <a:gd name="connsiteY15" fmla="*/ 87110 h 397035"/>
              <a:gd name="connsiteX16" fmla="*/ 351222 w 396500"/>
              <a:gd name="connsiteY16" fmla="*/ 188553 h 397035"/>
              <a:gd name="connsiteX17" fmla="*/ 269240 w 396500"/>
              <a:gd name="connsiteY17" fmla="*/ 238490 h 397035"/>
              <a:gd name="connsiteX18" fmla="*/ 264313 w 396500"/>
              <a:gd name="connsiteY18" fmla="*/ 240954 h 397035"/>
              <a:gd name="connsiteX19" fmla="*/ 243705 w 396500"/>
              <a:gd name="connsiteY19" fmla="*/ 258420 h 397035"/>
              <a:gd name="connsiteX20" fmla="*/ 241465 w 396500"/>
              <a:gd name="connsiteY20" fmla="*/ 262675 h 397035"/>
              <a:gd name="connsiteX21" fmla="*/ 241465 w 396500"/>
              <a:gd name="connsiteY21" fmla="*/ 307910 h 397035"/>
              <a:gd name="connsiteX22" fmla="*/ 241689 w 396500"/>
              <a:gd name="connsiteY22" fmla="*/ 311269 h 397035"/>
              <a:gd name="connsiteX23" fmla="*/ 258937 w 396500"/>
              <a:gd name="connsiteY23" fmla="*/ 311269 h 397035"/>
              <a:gd name="connsiteX24" fmla="*/ 292537 w 396500"/>
              <a:gd name="connsiteY24" fmla="*/ 325377 h 397035"/>
              <a:gd name="connsiteX25" fmla="*/ 303736 w 396500"/>
              <a:gd name="connsiteY25" fmla="*/ 355832 h 397035"/>
              <a:gd name="connsiteX26" fmla="*/ 303736 w 396500"/>
              <a:gd name="connsiteY26" fmla="*/ 373523 h 397035"/>
              <a:gd name="connsiteX27" fmla="*/ 314936 w 396500"/>
              <a:gd name="connsiteY27" fmla="*/ 389646 h 397035"/>
              <a:gd name="connsiteX28" fmla="*/ 307768 w 396500"/>
              <a:gd name="connsiteY28" fmla="*/ 397036 h 397035"/>
              <a:gd name="connsiteX29" fmla="*/ 89373 w 396500"/>
              <a:gd name="connsiteY29" fmla="*/ 397036 h 397035"/>
              <a:gd name="connsiteX30" fmla="*/ 86462 w 396500"/>
              <a:gd name="connsiteY30" fmla="*/ 395245 h 397035"/>
              <a:gd name="connsiteX31" fmla="*/ 82878 w 396500"/>
              <a:gd name="connsiteY31" fmla="*/ 379345 h 397035"/>
              <a:gd name="connsiteX32" fmla="*/ 93405 w 396500"/>
              <a:gd name="connsiteY32" fmla="*/ 373523 h 397035"/>
              <a:gd name="connsiteX33" fmla="*/ 93405 w 396500"/>
              <a:gd name="connsiteY33" fmla="*/ 355608 h 397035"/>
              <a:gd name="connsiteX34" fmla="*/ 118493 w 396500"/>
              <a:gd name="connsiteY34" fmla="*/ 315524 h 397035"/>
              <a:gd name="connsiteX35" fmla="*/ 138876 w 396500"/>
              <a:gd name="connsiteY35" fmla="*/ 311493 h 397035"/>
              <a:gd name="connsiteX36" fmla="*/ 155452 w 396500"/>
              <a:gd name="connsiteY36" fmla="*/ 311493 h 397035"/>
              <a:gd name="connsiteX37" fmla="*/ 155676 w 396500"/>
              <a:gd name="connsiteY37" fmla="*/ 309478 h 397035"/>
              <a:gd name="connsiteX38" fmla="*/ 155676 w 396500"/>
              <a:gd name="connsiteY38" fmla="*/ 262227 h 397035"/>
              <a:gd name="connsiteX39" fmla="*/ 153212 w 396500"/>
              <a:gd name="connsiteY39" fmla="*/ 258420 h 397035"/>
              <a:gd name="connsiteX40" fmla="*/ 134172 w 396500"/>
              <a:gd name="connsiteY40" fmla="*/ 242297 h 397035"/>
              <a:gd name="connsiteX41" fmla="*/ 126108 w 396500"/>
              <a:gd name="connsiteY41" fmla="*/ 238490 h 397035"/>
              <a:gd name="connsiteX42" fmla="*/ 72125 w 396500"/>
              <a:gd name="connsiteY42" fmla="*/ 215873 h 397035"/>
              <a:gd name="connsiteX43" fmla="*/ 20831 w 396500"/>
              <a:gd name="connsiteY43" fmla="*/ 145781 h 397035"/>
              <a:gd name="connsiteX44" fmla="*/ 2464 w 396500"/>
              <a:gd name="connsiteY44" fmla="*/ 75914 h 397035"/>
              <a:gd name="connsiteX45" fmla="*/ 0 w 396500"/>
              <a:gd name="connsiteY45" fmla="*/ 55760 h 397035"/>
              <a:gd name="connsiteX46" fmla="*/ 86014 w 396500"/>
              <a:gd name="connsiteY46" fmla="*/ 23289 h 397035"/>
              <a:gd name="connsiteX47" fmla="*/ 86014 w 396500"/>
              <a:gd name="connsiteY47" fmla="*/ 27320 h 397035"/>
              <a:gd name="connsiteX48" fmla="*/ 93853 w 396500"/>
              <a:gd name="connsiteY48" fmla="*/ 98531 h 397035"/>
              <a:gd name="connsiteX49" fmla="*/ 125437 w 396500"/>
              <a:gd name="connsiteY49" fmla="*/ 190344 h 397035"/>
              <a:gd name="connsiteX50" fmla="*/ 163740 w 396500"/>
              <a:gd name="connsiteY50" fmla="*/ 236251 h 397035"/>
              <a:gd name="connsiteX51" fmla="*/ 221978 w 396500"/>
              <a:gd name="connsiteY51" fmla="*/ 242745 h 397035"/>
              <a:gd name="connsiteX52" fmla="*/ 253338 w 396500"/>
              <a:gd name="connsiteY52" fmla="*/ 216992 h 397035"/>
              <a:gd name="connsiteX53" fmla="*/ 290520 w 396500"/>
              <a:gd name="connsiteY53" fmla="*/ 145781 h 397035"/>
              <a:gd name="connsiteX54" fmla="*/ 310456 w 396500"/>
              <a:gd name="connsiteY54" fmla="*/ 32471 h 397035"/>
              <a:gd name="connsiteX55" fmla="*/ 310456 w 396500"/>
              <a:gd name="connsiteY55" fmla="*/ 22841 h 397035"/>
              <a:gd name="connsiteX56" fmla="*/ 86014 w 396500"/>
              <a:gd name="connsiteY56" fmla="*/ 23289 h 397035"/>
              <a:gd name="connsiteX57" fmla="*/ 116924 w 396500"/>
              <a:gd name="connsiteY57" fmla="*/ 372851 h 397035"/>
              <a:gd name="connsiteX58" fmla="*/ 279544 w 396500"/>
              <a:gd name="connsiteY58" fmla="*/ 372851 h 397035"/>
              <a:gd name="connsiteX59" fmla="*/ 279544 w 396500"/>
              <a:gd name="connsiteY59" fmla="*/ 355832 h 397035"/>
              <a:gd name="connsiteX60" fmla="*/ 258041 w 396500"/>
              <a:gd name="connsiteY60" fmla="*/ 334110 h 397035"/>
              <a:gd name="connsiteX61" fmla="*/ 165531 w 396500"/>
              <a:gd name="connsiteY61" fmla="*/ 334334 h 397035"/>
              <a:gd name="connsiteX62" fmla="*/ 135068 w 396500"/>
              <a:gd name="connsiteY62" fmla="*/ 334334 h 397035"/>
              <a:gd name="connsiteX63" fmla="*/ 116924 w 396500"/>
              <a:gd name="connsiteY63" fmla="*/ 350010 h 397035"/>
              <a:gd name="connsiteX64" fmla="*/ 116924 w 396500"/>
              <a:gd name="connsiteY64" fmla="*/ 372851 h 397035"/>
              <a:gd name="connsiteX65" fmla="*/ 109084 w 396500"/>
              <a:gd name="connsiteY65" fmla="*/ 209827 h 397035"/>
              <a:gd name="connsiteX66" fmla="*/ 63614 w 396500"/>
              <a:gd name="connsiteY66" fmla="*/ 52177 h 397035"/>
              <a:gd name="connsiteX67" fmla="*/ 23967 w 396500"/>
              <a:gd name="connsiteY67" fmla="*/ 52177 h 397035"/>
              <a:gd name="connsiteX68" fmla="*/ 30911 w 396500"/>
              <a:gd name="connsiteY68" fmla="*/ 103010 h 397035"/>
              <a:gd name="connsiteX69" fmla="*/ 68542 w 396500"/>
              <a:gd name="connsiteY69" fmla="*/ 179819 h 397035"/>
              <a:gd name="connsiteX70" fmla="*/ 109084 w 396500"/>
              <a:gd name="connsiteY70" fmla="*/ 209827 h 397035"/>
              <a:gd name="connsiteX71" fmla="*/ 287384 w 396500"/>
              <a:gd name="connsiteY71" fmla="*/ 209827 h 397035"/>
              <a:gd name="connsiteX72" fmla="*/ 293880 w 396500"/>
              <a:gd name="connsiteY72" fmla="*/ 206915 h 397035"/>
              <a:gd name="connsiteX73" fmla="*/ 302392 w 396500"/>
              <a:gd name="connsiteY73" fmla="*/ 202213 h 397035"/>
              <a:gd name="connsiteX74" fmla="*/ 353238 w 396500"/>
              <a:gd name="connsiteY74" fmla="*/ 139063 h 397035"/>
              <a:gd name="connsiteX75" fmla="*/ 370934 w 396500"/>
              <a:gd name="connsiteY75" fmla="*/ 75466 h 397035"/>
              <a:gd name="connsiteX76" fmla="*/ 373174 w 396500"/>
              <a:gd name="connsiteY76" fmla="*/ 51953 h 397035"/>
              <a:gd name="connsiteX77" fmla="*/ 333079 w 396500"/>
              <a:gd name="connsiteY77" fmla="*/ 51953 h 397035"/>
              <a:gd name="connsiteX78" fmla="*/ 287384 w 396500"/>
              <a:gd name="connsiteY78" fmla="*/ 209827 h 397035"/>
              <a:gd name="connsiteX79" fmla="*/ 217499 w 396500"/>
              <a:gd name="connsiteY79" fmla="*/ 269393 h 397035"/>
              <a:gd name="connsiteX80" fmla="*/ 179195 w 396500"/>
              <a:gd name="connsiteY80" fmla="*/ 269617 h 397035"/>
              <a:gd name="connsiteX81" fmla="*/ 179195 w 396500"/>
              <a:gd name="connsiteY81" fmla="*/ 310373 h 397035"/>
              <a:gd name="connsiteX82" fmla="*/ 217499 w 396500"/>
              <a:gd name="connsiteY82" fmla="*/ 310373 h 397035"/>
              <a:gd name="connsiteX83" fmla="*/ 217499 w 396500"/>
              <a:gd name="connsiteY83" fmla="*/ 269393 h 39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6500" h="397035">
                <a:moveTo>
                  <a:pt x="0" y="55760"/>
                </a:moveTo>
                <a:cubicBezTo>
                  <a:pt x="0" y="49490"/>
                  <a:pt x="0" y="43443"/>
                  <a:pt x="0" y="37173"/>
                </a:cubicBezTo>
                <a:cubicBezTo>
                  <a:pt x="2687" y="30679"/>
                  <a:pt x="7616" y="28440"/>
                  <a:pt x="14784" y="28440"/>
                </a:cubicBezTo>
                <a:cubicBezTo>
                  <a:pt x="27775" y="28887"/>
                  <a:pt x="40543" y="28663"/>
                  <a:pt x="53534" y="28663"/>
                </a:cubicBezTo>
                <a:cubicBezTo>
                  <a:pt x="56223" y="28663"/>
                  <a:pt x="59134" y="28663"/>
                  <a:pt x="62046" y="28663"/>
                </a:cubicBezTo>
                <a:cubicBezTo>
                  <a:pt x="62046" y="23737"/>
                  <a:pt x="62270" y="19034"/>
                  <a:pt x="62046" y="14556"/>
                </a:cubicBezTo>
                <a:cubicBezTo>
                  <a:pt x="61374" y="6494"/>
                  <a:pt x="66302" y="0"/>
                  <a:pt x="76382" y="0"/>
                </a:cubicBezTo>
                <a:cubicBezTo>
                  <a:pt x="153883" y="224"/>
                  <a:pt x="231385" y="224"/>
                  <a:pt x="308888" y="224"/>
                </a:cubicBezTo>
                <a:cubicBezTo>
                  <a:pt x="313368" y="224"/>
                  <a:pt x="317623" y="224"/>
                  <a:pt x="322103" y="224"/>
                </a:cubicBezTo>
                <a:cubicBezTo>
                  <a:pt x="329271" y="224"/>
                  <a:pt x="334199" y="5150"/>
                  <a:pt x="334423" y="12316"/>
                </a:cubicBezTo>
                <a:cubicBezTo>
                  <a:pt x="334423" y="16795"/>
                  <a:pt x="334199" y="21274"/>
                  <a:pt x="334199" y="25976"/>
                </a:cubicBezTo>
                <a:cubicBezTo>
                  <a:pt x="334199" y="26872"/>
                  <a:pt x="334423" y="27992"/>
                  <a:pt x="334423" y="28887"/>
                </a:cubicBezTo>
                <a:cubicBezTo>
                  <a:pt x="335095" y="28887"/>
                  <a:pt x="335319" y="29112"/>
                  <a:pt x="335543" y="29112"/>
                </a:cubicBezTo>
                <a:cubicBezTo>
                  <a:pt x="351222" y="29112"/>
                  <a:pt x="366902" y="29112"/>
                  <a:pt x="382806" y="29112"/>
                </a:cubicBezTo>
                <a:cubicBezTo>
                  <a:pt x="392437" y="29112"/>
                  <a:pt x="396917" y="33366"/>
                  <a:pt x="396470" y="42995"/>
                </a:cubicBezTo>
                <a:cubicBezTo>
                  <a:pt x="395574" y="57775"/>
                  <a:pt x="394677" y="72555"/>
                  <a:pt x="392661" y="87110"/>
                </a:cubicBezTo>
                <a:cubicBezTo>
                  <a:pt x="387061" y="124284"/>
                  <a:pt x="374294" y="158546"/>
                  <a:pt x="351222" y="188553"/>
                </a:cubicBezTo>
                <a:cubicBezTo>
                  <a:pt x="330391" y="215873"/>
                  <a:pt x="304408" y="234683"/>
                  <a:pt x="269240" y="238490"/>
                </a:cubicBezTo>
                <a:cubicBezTo>
                  <a:pt x="267449" y="238714"/>
                  <a:pt x="265657" y="239834"/>
                  <a:pt x="264313" y="240954"/>
                </a:cubicBezTo>
                <a:cubicBezTo>
                  <a:pt x="257369" y="246552"/>
                  <a:pt x="250425" y="252374"/>
                  <a:pt x="243705" y="258420"/>
                </a:cubicBezTo>
                <a:cubicBezTo>
                  <a:pt x="242585" y="259316"/>
                  <a:pt x="241465" y="261332"/>
                  <a:pt x="241465" y="262675"/>
                </a:cubicBezTo>
                <a:cubicBezTo>
                  <a:pt x="241241" y="277679"/>
                  <a:pt x="241465" y="292906"/>
                  <a:pt x="241465" y="307910"/>
                </a:cubicBezTo>
                <a:cubicBezTo>
                  <a:pt x="241465" y="308806"/>
                  <a:pt x="241689" y="309925"/>
                  <a:pt x="241689" y="311269"/>
                </a:cubicBezTo>
                <a:cubicBezTo>
                  <a:pt x="247514" y="311269"/>
                  <a:pt x="253338" y="311269"/>
                  <a:pt x="258937" y="311269"/>
                </a:cubicBezTo>
                <a:cubicBezTo>
                  <a:pt x="272153" y="311269"/>
                  <a:pt x="283353" y="315524"/>
                  <a:pt x="292537" y="325377"/>
                </a:cubicBezTo>
                <a:cubicBezTo>
                  <a:pt x="300376" y="333887"/>
                  <a:pt x="303736" y="344187"/>
                  <a:pt x="303736" y="355832"/>
                </a:cubicBezTo>
                <a:cubicBezTo>
                  <a:pt x="303736" y="361654"/>
                  <a:pt x="303736" y="367701"/>
                  <a:pt x="303736" y="373523"/>
                </a:cubicBezTo>
                <a:cubicBezTo>
                  <a:pt x="313368" y="374866"/>
                  <a:pt x="318519" y="382032"/>
                  <a:pt x="314936" y="389646"/>
                </a:cubicBezTo>
                <a:cubicBezTo>
                  <a:pt x="313592" y="392557"/>
                  <a:pt x="310232" y="394573"/>
                  <a:pt x="307768" y="397036"/>
                </a:cubicBezTo>
                <a:cubicBezTo>
                  <a:pt x="234970" y="397036"/>
                  <a:pt x="162172" y="397036"/>
                  <a:pt x="89373" y="397036"/>
                </a:cubicBezTo>
                <a:cubicBezTo>
                  <a:pt x="88478" y="396364"/>
                  <a:pt x="87358" y="395916"/>
                  <a:pt x="86462" y="395245"/>
                </a:cubicBezTo>
                <a:cubicBezTo>
                  <a:pt x="81085" y="391662"/>
                  <a:pt x="79518" y="384720"/>
                  <a:pt x="82878" y="379345"/>
                </a:cubicBezTo>
                <a:cubicBezTo>
                  <a:pt x="85118" y="375538"/>
                  <a:pt x="88925" y="373971"/>
                  <a:pt x="93405" y="373523"/>
                </a:cubicBezTo>
                <a:cubicBezTo>
                  <a:pt x="93405" y="367477"/>
                  <a:pt x="93405" y="361430"/>
                  <a:pt x="93405" y="355608"/>
                </a:cubicBezTo>
                <a:cubicBezTo>
                  <a:pt x="93853" y="337246"/>
                  <a:pt x="101917" y="323586"/>
                  <a:pt x="118493" y="315524"/>
                </a:cubicBezTo>
                <a:cubicBezTo>
                  <a:pt x="124988" y="312389"/>
                  <a:pt x="131708" y="311493"/>
                  <a:pt x="138876" y="311493"/>
                </a:cubicBezTo>
                <a:cubicBezTo>
                  <a:pt x="144476" y="311493"/>
                  <a:pt x="149852" y="311493"/>
                  <a:pt x="155452" y="311493"/>
                </a:cubicBezTo>
                <a:cubicBezTo>
                  <a:pt x="155676" y="310373"/>
                  <a:pt x="155676" y="309925"/>
                  <a:pt x="155676" y="309478"/>
                </a:cubicBezTo>
                <a:cubicBezTo>
                  <a:pt x="155676" y="293802"/>
                  <a:pt x="155676" y="278127"/>
                  <a:pt x="155676" y="262227"/>
                </a:cubicBezTo>
                <a:cubicBezTo>
                  <a:pt x="155676" y="260884"/>
                  <a:pt x="154332" y="259316"/>
                  <a:pt x="153212" y="258420"/>
                </a:cubicBezTo>
                <a:cubicBezTo>
                  <a:pt x="146940" y="253046"/>
                  <a:pt x="140221" y="247896"/>
                  <a:pt x="134172" y="242297"/>
                </a:cubicBezTo>
                <a:cubicBezTo>
                  <a:pt x="131708" y="240058"/>
                  <a:pt x="129468" y="238714"/>
                  <a:pt x="126108" y="238490"/>
                </a:cubicBezTo>
                <a:cubicBezTo>
                  <a:pt x="105725" y="236475"/>
                  <a:pt x="88029" y="228413"/>
                  <a:pt x="72125" y="215873"/>
                </a:cubicBezTo>
                <a:cubicBezTo>
                  <a:pt x="48606" y="197286"/>
                  <a:pt x="32703" y="173101"/>
                  <a:pt x="20831" y="145781"/>
                </a:cubicBezTo>
                <a:cubicBezTo>
                  <a:pt x="11200" y="123388"/>
                  <a:pt x="5376" y="100099"/>
                  <a:pt x="2464" y="75914"/>
                </a:cubicBezTo>
                <a:cubicBezTo>
                  <a:pt x="1567" y="68748"/>
                  <a:pt x="896" y="62254"/>
                  <a:pt x="0" y="55760"/>
                </a:cubicBezTo>
                <a:close/>
                <a:moveTo>
                  <a:pt x="86014" y="23289"/>
                </a:moveTo>
                <a:cubicBezTo>
                  <a:pt x="86014" y="24857"/>
                  <a:pt x="86014" y="26200"/>
                  <a:pt x="86014" y="27320"/>
                </a:cubicBezTo>
                <a:cubicBezTo>
                  <a:pt x="86685" y="51281"/>
                  <a:pt x="89149" y="75018"/>
                  <a:pt x="93853" y="98531"/>
                </a:cubicBezTo>
                <a:cubicBezTo>
                  <a:pt x="100125" y="130554"/>
                  <a:pt x="109757" y="161681"/>
                  <a:pt x="125437" y="190344"/>
                </a:cubicBezTo>
                <a:cubicBezTo>
                  <a:pt x="135292" y="208035"/>
                  <a:pt x="146940" y="224382"/>
                  <a:pt x="163740" y="236251"/>
                </a:cubicBezTo>
                <a:cubicBezTo>
                  <a:pt x="181883" y="249015"/>
                  <a:pt x="201371" y="252374"/>
                  <a:pt x="221978" y="242745"/>
                </a:cubicBezTo>
                <a:cubicBezTo>
                  <a:pt x="234745" y="236923"/>
                  <a:pt x="244601" y="227741"/>
                  <a:pt x="253338" y="216992"/>
                </a:cubicBezTo>
                <a:cubicBezTo>
                  <a:pt x="270584" y="195943"/>
                  <a:pt x="281784" y="171534"/>
                  <a:pt x="290520" y="145781"/>
                </a:cubicBezTo>
                <a:cubicBezTo>
                  <a:pt x="302839" y="109056"/>
                  <a:pt x="308663" y="71211"/>
                  <a:pt x="310456" y="32471"/>
                </a:cubicBezTo>
                <a:cubicBezTo>
                  <a:pt x="310679" y="29335"/>
                  <a:pt x="310456" y="26200"/>
                  <a:pt x="310456" y="22841"/>
                </a:cubicBezTo>
                <a:cubicBezTo>
                  <a:pt x="235418" y="23289"/>
                  <a:pt x="161052" y="23289"/>
                  <a:pt x="86014" y="23289"/>
                </a:cubicBezTo>
                <a:close/>
                <a:moveTo>
                  <a:pt x="116924" y="372851"/>
                </a:moveTo>
                <a:cubicBezTo>
                  <a:pt x="171131" y="372851"/>
                  <a:pt x="225114" y="372851"/>
                  <a:pt x="279544" y="372851"/>
                </a:cubicBezTo>
                <a:cubicBezTo>
                  <a:pt x="279544" y="367029"/>
                  <a:pt x="279320" y="361430"/>
                  <a:pt x="279544" y="355832"/>
                </a:cubicBezTo>
                <a:cubicBezTo>
                  <a:pt x="280440" y="342172"/>
                  <a:pt x="269465" y="334110"/>
                  <a:pt x="258041" y="334110"/>
                </a:cubicBezTo>
                <a:cubicBezTo>
                  <a:pt x="227130" y="334558"/>
                  <a:pt x="196442" y="334334"/>
                  <a:pt x="165531" y="334334"/>
                </a:cubicBezTo>
                <a:cubicBezTo>
                  <a:pt x="155452" y="334334"/>
                  <a:pt x="145148" y="334334"/>
                  <a:pt x="135068" y="334334"/>
                </a:cubicBezTo>
                <a:cubicBezTo>
                  <a:pt x="126332" y="334558"/>
                  <a:pt x="117821" y="341276"/>
                  <a:pt x="116924" y="350010"/>
                </a:cubicBezTo>
                <a:cubicBezTo>
                  <a:pt x="116477" y="357400"/>
                  <a:pt x="116924" y="365014"/>
                  <a:pt x="116924" y="372851"/>
                </a:cubicBezTo>
                <a:close/>
                <a:moveTo>
                  <a:pt x="109084" y="209827"/>
                </a:moveTo>
                <a:cubicBezTo>
                  <a:pt x="80638" y="160337"/>
                  <a:pt x="68542" y="107264"/>
                  <a:pt x="63614" y="52177"/>
                </a:cubicBezTo>
                <a:cubicBezTo>
                  <a:pt x="50174" y="52177"/>
                  <a:pt x="36959" y="52177"/>
                  <a:pt x="23967" y="52177"/>
                </a:cubicBezTo>
                <a:cubicBezTo>
                  <a:pt x="23295" y="62702"/>
                  <a:pt x="26879" y="87110"/>
                  <a:pt x="30911" y="103010"/>
                </a:cubicBezTo>
                <a:cubicBezTo>
                  <a:pt x="38079" y="131226"/>
                  <a:pt x="49726" y="157426"/>
                  <a:pt x="68542" y="179819"/>
                </a:cubicBezTo>
                <a:cubicBezTo>
                  <a:pt x="79518" y="192808"/>
                  <a:pt x="92509" y="203109"/>
                  <a:pt x="109084" y="209827"/>
                </a:cubicBezTo>
                <a:close/>
                <a:moveTo>
                  <a:pt x="287384" y="209827"/>
                </a:moveTo>
                <a:cubicBezTo>
                  <a:pt x="290072" y="208707"/>
                  <a:pt x="292088" y="208035"/>
                  <a:pt x="293880" y="206915"/>
                </a:cubicBezTo>
                <a:cubicBezTo>
                  <a:pt x="296792" y="205348"/>
                  <a:pt x="299479" y="204004"/>
                  <a:pt x="302392" y="202213"/>
                </a:cubicBezTo>
                <a:cubicBezTo>
                  <a:pt x="326359" y="186761"/>
                  <a:pt x="341591" y="164368"/>
                  <a:pt x="353238" y="139063"/>
                </a:cubicBezTo>
                <a:cubicBezTo>
                  <a:pt x="362422" y="118685"/>
                  <a:pt x="368022" y="97412"/>
                  <a:pt x="370934" y="75466"/>
                </a:cubicBezTo>
                <a:cubicBezTo>
                  <a:pt x="372054" y="67852"/>
                  <a:pt x="372502" y="60014"/>
                  <a:pt x="373174" y="51953"/>
                </a:cubicBezTo>
                <a:cubicBezTo>
                  <a:pt x="359511" y="51953"/>
                  <a:pt x="346518" y="51953"/>
                  <a:pt x="333079" y="51953"/>
                </a:cubicBezTo>
                <a:cubicBezTo>
                  <a:pt x="327703" y="107264"/>
                  <a:pt x="315832" y="160337"/>
                  <a:pt x="287384" y="209827"/>
                </a:cubicBezTo>
                <a:close/>
                <a:moveTo>
                  <a:pt x="217499" y="269393"/>
                </a:moveTo>
                <a:cubicBezTo>
                  <a:pt x="204506" y="272528"/>
                  <a:pt x="191739" y="272528"/>
                  <a:pt x="179195" y="269617"/>
                </a:cubicBezTo>
                <a:cubicBezTo>
                  <a:pt x="179195" y="283501"/>
                  <a:pt x="179195" y="296937"/>
                  <a:pt x="179195" y="310373"/>
                </a:cubicBezTo>
                <a:cubicBezTo>
                  <a:pt x="192187" y="310373"/>
                  <a:pt x="204730" y="310373"/>
                  <a:pt x="217499" y="310373"/>
                </a:cubicBezTo>
                <a:cubicBezTo>
                  <a:pt x="217499" y="296713"/>
                  <a:pt x="217499" y="283277"/>
                  <a:pt x="217499" y="269393"/>
                </a:cubicBezTo>
                <a:close/>
              </a:path>
            </a:pathLst>
          </a:custGeom>
          <a:solidFill>
            <a:schemeClr val="bg2"/>
          </a:solidFill>
          <a:ln w="2240" cap="flat">
            <a:noFill/>
            <a:prstDash val="solid"/>
            <a:miter/>
          </a:ln>
        </p:spPr>
        <p:txBody>
          <a:bodyPr rtlCol="0" anchor="ctr"/>
          <a:lstStyle/>
          <a:p>
            <a:endParaRPr lang="ru-RU"/>
          </a:p>
        </p:txBody>
      </p:sp>
      <p:grpSp>
        <p:nvGrpSpPr>
          <p:cNvPr id="813" name="Рисунок 2">
            <a:extLst>
              <a:ext uri="{FF2B5EF4-FFF2-40B4-BE49-F238E27FC236}">
                <a16:creationId xmlns:a16="http://schemas.microsoft.com/office/drawing/2014/main" id="{7E3C98E8-2CB0-6D51-B050-A827C2AB9113}"/>
              </a:ext>
            </a:extLst>
          </p:cNvPr>
          <p:cNvGrpSpPr/>
          <p:nvPr/>
        </p:nvGrpSpPr>
        <p:grpSpPr>
          <a:xfrm>
            <a:off x="5801738" y="5697636"/>
            <a:ext cx="318285" cy="318243"/>
            <a:chOff x="10686759" y="3615537"/>
            <a:chExt cx="424468" cy="424411"/>
          </a:xfrm>
          <a:solidFill>
            <a:schemeClr val="bg2"/>
          </a:solidFill>
        </p:grpSpPr>
        <p:sp>
          <p:nvSpPr>
            <p:cNvPr id="814" name="Полилиния 813">
              <a:extLst>
                <a:ext uri="{FF2B5EF4-FFF2-40B4-BE49-F238E27FC236}">
                  <a16:creationId xmlns:a16="http://schemas.microsoft.com/office/drawing/2014/main" id="{680E0E59-0554-9060-BACC-9C84F048B356}"/>
                </a:ext>
              </a:extLst>
            </p:cNvPr>
            <p:cNvSpPr/>
            <p:nvPr/>
          </p:nvSpPr>
          <p:spPr>
            <a:xfrm>
              <a:off x="10686759" y="3615537"/>
              <a:ext cx="424468" cy="424411"/>
            </a:xfrm>
            <a:custGeom>
              <a:avLst/>
              <a:gdLst>
                <a:gd name="connsiteX0" fmla="*/ 402069 w 424468"/>
                <a:gd name="connsiteY0" fmla="*/ 0 h 424411"/>
                <a:gd name="connsiteX1" fmla="*/ 415285 w 424468"/>
                <a:gd name="connsiteY1" fmla="*/ 0 h 424411"/>
                <a:gd name="connsiteX2" fmla="*/ 424469 w 424468"/>
                <a:gd name="connsiteY2" fmla="*/ 12988 h 424411"/>
                <a:gd name="connsiteX3" fmla="*/ 424469 w 424468"/>
                <a:gd name="connsiteY3" fmla="*/ 387631 h 424411"/>
                <a:gd name="connsiteX4" fmla="*/ 387061 w 424468"/>
                <a:gd name="connsiteY4" fmla="*/ 424132 h 424411"/>
                <a:gd name="connsiteX5" fmla="*/ 349879 w 424468"/>
                <a:gd name="connsiteY5" fmla="*/ 387631 h 424411"/>
                <a:gd name="connsiteX6" fmla="*/ 349879 w 424468"/>
                <a:gd name="connsiteY6" fmla="*/ 346203 h 424411"/>
                <a:gd name="connsiteX7" fmla="*/ 349655 w 424468"/>
                <a:gd name="connsiteY7" fmla="*/ 341724 h 424411"/>
                <a:gd name="connsiteX8" fmla="*/ 229818 w 424468"/>
                <a:gd name="connsiteY8" fmla="*/ 405098 h 424411"/>
                <a:gd name="connsiteX9" fmla="*/ 99677 w 424468"/>
                <a:gd name="connsiteY9" fmla="*/ 366133 h 424411"/>
                <a:gd name="connsiteX10" fmla="*/ 99677 w 424468"/>
                <a:gd name="connsiteY10" fmla="*/ 373747 h 424411"/>
                <a:gd name="connsiteX11" fmla="*/ 98109 w 424468"/>
                <a:gd name="connsiteY11" fmla="*/ 396812 h 424411"/>
                <a:gd name="connsiteX12" fmla="*/ 57567 w 424468"/>
                <a:gd name="connsiteY12" fmla="*/ 424132 h 424411"/>
                <a:gd name="connsiteX13" fmla="*/ 25088 w 424468"/>
                <a:gd name="connsiteY13" fmla="*/ 386735 h 424411"/>
                <a:gd name="connsiteX14" fmla="*/ 25088 w 424468"/>
                <a:gd name="connsiteY14" fmla="*/ 179372 h 424411"/>
                <a:gd name="connsiteX15" fmla="*/ 22175 w 424468"/>
                <a:gd name="connsiteY15" fmla="*/ 172430 h 424411"/>
                <a:gd name="connsiteX16" fmla="*/ 6496 w 424468"/>
                <a:gd name="connsiteY16" fmla="*/ 154291 h 424411"/>
                <a:gd name="connsiteX17" fmla="*/ 0 w 424468"/>
                <a:gd name="connsiteY17" fmla="*/ 138391 h 424411"/>
                <a:gd name="connsiteX18" fmla="*/ 0 w 424468"/>
                <a:gd name="connsiteY18" fmla="*/ 9181 h 424411"/>
                <a:gd name="connsiteX19" fmla="*/ 9184 w 424468"/>
                <a:gd name="connsiteY19" fmla="*/ 0 h 424411"/>
                <a:gd name="connsiteX20" fmla="*/ 15904 w 424468"/>
                <a:gd name="connsiteY20" fmla="*/ 0 h 424411"/>
                <a:gd name="connsiteX21" fmla="*/ 25088 w 424468"/>
                <a:gd name="connsiteY21" fmla="*/ 15675 h 424411"/>
                <a:gd name="connsiteX22" fmla="*/ 25088 w 424468"/>
                <a:gd name="connsiteY22" fmla="*/ 86439 h 424411"/>
                <a:gd name="connsiteX23" fmla="*/ 25088 w 424468"/>
                <a:gd name="connsiteY23" fmla="*/ 90694 h 424411"/>
                <a:gd name="connsiteX24" fmla="*/ 49950 w 424468"/>
                <a:gd name="connsiteY24" fmla="*/ 90694 h 424411"/>
                <a:gd name="connsiteX25" fmla="*/ 49950 w 424468"/>
                <a:gd name="connsiteY25" fmla="*/ 85991 h 424411"/>
                <a:gd name="connsiteX26" fmla="*/ 49950 w 424468"/>
                <a:gd name="connsiteY26" fmla="*/ 15675 h 424411"/>
                <a:gd name="connsiteX27" fmla="*/ 59134 w 424468"/>
                <a:gd name="connsiteY27" fmla="*/ 0 h 424411"/>
                <a:gd name="connsiteX28" fmla="*/ 65854 w 424468"/>
                <a:gd name="connsiteY28" fmla="*/ 0 h 424411"/>
                <a:gd name="connsiteX29" fmla="*/ 75038 w 424468"/>
                <a:gd name="connsiteY29" fmla="*/ 15675 h 424411"/>
                <a:gd name="connsiteX30" fmla="*/ 75038 w 424468"/>
                <a:gd name="connsiteY30" fmla="*/ 86439 h 424411"/>
                <a:gd name="connsiteX31" fmla="*/ 75038 w 424468"/>
                <a:gd name="connsiteY31" fmla="*/ 90694 h 424411"/>
                <a:gd name="connsiteX32" fmla="*/ 99902 w 424468"/>
                <a:gd name="connsiteY32" fmla="*/ 90694 h 424411"/>
                <a:gd name="connsiteX33" fmla="*/ 99902 w 424468"/>
                <a:gd name="connsiteY33" fmla="*/ 85991 h 424411"/>
                <a:gd name="connsiteX34" fmla="*/ 99902 w 424468"/>
                <a:gd name="connsiteY34" fmla="*/ 15675 h 424411"/>
                <a:gd name="connsiteX35" fmla="*/ 109086 w 424468"/>
                <a:gd name="connsiteY35" fmla="*/ 0 h 424411"/>
                <a:gd name="connsiteX36" fmla="*/ 115805 w 424468"/>
                <a:gd name="connsiteY36" fmla="*/ 0 h 424411"/>
                <a:gd name="connsiteX37" fmla="*/ 124988 w 424468"/>
                <a:gd name="connsiteY37" fmla="*/ 15899 h 424411"/>
                <a:gd name="connsiteX38" fmla="*/ 124988 w 424468"/>
                <a:gd name="connsiteY38" fmla="*/ 67628 h 424411"/>
                <a:gd name="connsiteX39" fmla="*/ 124988 w 424468"/>
                <a:gd name="connsiteY39" fmla="*/ 72107 h 424411"/>
                <a:gd name="connsiteX40" fmla="*/ 317623 w 424468"/>
                <a:gd name="connsiteY40" fmla="*/ 83080 h 424411"/>
                <a:gd name="connsiteX41" fmla="*/ 385718 w 424468"/>
                <a:gd name="connsiteY41" fmla="*/ 4031 h 424411"/>
                <a:gd name="connsiteX42" fmla="*/ 402069 w 424468"/>
                <a:gd name="connsiteY42" fmla="*/ 0 h 424411"/>
                <a:gd name="connsiteX43" fmla="*/ 99677 w 424468"/>
                <a:gd name="connsiteY43" fmla="*/ 253046 h 424411"/>
                <a:gd name="connsiteX44" fmla="*/ 99677 w 424468"/>
                <a:gd name="connsiteY44" fmla="*/ 327616 h 424411"/>
                <a:gd name="connsiteX45" fmla="*/ 102142 w 424468"/>
                <a:gd name="connsiteY45" fmla="*/ 334110 h 424411"/>
                <a:gd name="connsiteX46" fmla="*/ 237882 w 424468"/>
                <a:gd name="connsiteY46" fmla="*/ 378450 h 424411"/>
                <a:gd name="connsiteX47" fmla="*/ 348311 w 424468"/>
                <a:gd name="connsiteY47" fmla="*/ 297609 h 424411"/>
                <a:gd name="connsiteX48" fmla="*/ 349431 w 424468"/>
                <a:gd name="connsiteY48" fmla="*/ 292459 h 424411"/>
                <a:gd name="connsiteX49" fmla="*/ 349431 w 424468"/>
                <a:gd name="connsiteY49" fmla="*/ 252598 h 424411"/>
                <a:gd name="connsiteX50" fmla="*/ 347191 w 424468"/>
                <a:gd name="connsiteY50" fmla="*/ 247224 h 424411"/>
                <a:gd name="connsiteX51" fmla="*/ 321207 w 424468"/>
                <a:gd name="connsiteY51" fmla="*/ 221023 h 424411"/>
                <a:gd name="connsiteX52" fmla="*/ 316280 w 424468"/>
                <a:gd name="connsiteY52" fmla="*/ 209155 h 424411"/>
                <a:gd name="connsiteX53" fmla="*/ 316280 w 424468"/>
                <a:gd name="connsiteY53" fmla="*/ 118909 h 424411"/>
                <a:gd name="connsiteX54" fmla="*/ 313592 w 424468"/>
                <a:gd name="connsiteY54" fmla="*/ 112863 h 424411"/>
                <a:gd name="connsiteX55" fmla="*/ 200026 w 424468"/>
                <a:gd name="connsiteY55" fmla="*/ 74794 h 424411"/>
                <a:gd name="connsiteX56" fmla="*/ 127677 w 424468"/>
                <a:gd name="connsiteY56" fmla="*/ 99203 h 424411"/>
                <a:gd name="connsiteX57" fmla="*/ 123868 w 424468"/>
                <a:gd name="connsiteY57" fmla="*/ 106145 h 424411"/>
                <a:gd name="connsiteX58" fmla="*/ 123868 w 424468"/>
                <a:gd name="connsiteY58" fmla="*/ 131002 h 424411"/>
                <a:gd name="connsiteX59" fmla="*/ 112221 w 424468"/>
                <a:gd name="connsiteY59" fmla="*/ 161233 h 424411"/>
                <a:gd name="connsiteX60" fmla="*/ 101693 w 424468"/>
                <a:gd name="connsiteY60" fmla="*/ 171758 h 424411"/>
                <a:gd name="connsiteX61" fmla="*/ 98782 w 424468"/>
                <a:gd name="connsiteY61" fmla="*/ 178700 h 424411"/>
                <a:gd name="connsiteX62" fmla="*/ 99677 w 424468"/>
                <a:gd name="connsiteY62" fmla="*/ 253046 h 424411"/>
                <a:gd name="connsiteX63" fmla="*/ 399381 w 424468"/>
                <a:gd name="connsiteY63" fmla="*/ 26200 h 424411"/>
                <a:gd name="connsiteX64" fmla="*/ 395125 w 424468"/>
                <a:gd name="connsiteY64" fmla="*/ 26872 h 424411"/>
                <a:gd name="connsiteX65" fmla="*/ 341591 w 424468"/>
                <a:gd name="connsiteY65" fmla="*/ 95396 h 424411"/>
                <a:gd name="connsiteX66" fmla="*/ 341591 w 424468"/>
                <a:gd name="connsiteY66" fmla="*/ 202213 h 424411"/>
                <a:gd name="connsiteX67" fmla="*/ 344055 w 424468"/>
                <a:gd name="connsiteY67" fmla="*/ 208259 h 424411"/>
                <a:gd name="connsiteX68" fmla="*/ 368919 w 424468"/>
                <a:gd name="connsiteY68" fmla="*/ 233116 h 424411"/>
                <a:gd name="connsiteX69" fmla="*/ 374519 w 424468"/>
                <a:gd name="connsiteY69" fmla="*/ 246776 h 424411"/>
                <a:gd name="connsiteX70" fmla="*/ 374519 w 424468"/>
                <a:gd name="connsiteY70" fmla="*/ 264691 h 424411"/>
                <a:gd name="connsiteX71" fmla="*/ 399158 w 424468"/>
                <a:gd name="connsiteY71" fmla="*/ 264691 h 424411"/>
                <a:gd name="connsiteX72" fmla="*/ 399381 w 424468"/>
                <a:gd name="connsiteY72" fmla="*/ 26200 h 424411"/>
                <a:gd name="connsiteX73" fmla="*/ 74814 w 424468"/>
                <a:gd name="connsiteY73" fmla="*/ 264691 h 424411"/>
                <a:gd name="connsiteX74" fmla="*/ 74814 w 424468"/>
                <a:gd name="connsiteY74" fmla="*/ 259988 h 424411"/>
                <a:gd name="connsiteX75" fmla="*/ 74814 w 424468"/>
                <a:gd name="connsiteY75" fmla="*/ 171086 h 424411"/>
                <a:gd name="connsiteX76" fmla="*/ 79518 w 424468"/>
                <a:gd name="connsiteY76" fmla="*/ 159665 h 424411"/>
                <a:gd name="connsiteX77" fmla="*/ 90046 w 424468"/>
                <a:gd name="connsiteY77" fmla="*/ 149140 h 424411"/>
                <a:gd name="connsiteX78" fmla="*/ 99453 w 424468"/>
                <a:gd name="connsiteY78" fmla="*/ 115998 h 424411"/>
                <a:gd name="connsiteX79" fmla="*/ 25088 w 424468"/>
                <a:gd name="connsiteY79" fmla="*/ 115998 h 424411"/>
                <a:gd name="connsiteX80" fmla="*/ 25088 w 424468"/>
                <a:gd name="connsiteY80" fmla="*/ 129882 h 424411"/>
                <a:gd name="connsiteX81" fmla="*/ 31808 w 424468"/>
                <a:gd name="connsiteY81" fmla="*/ 145781 h 424411"/>
                <a:gd name="connsiteX82" fmla="*/ 45247 w 424468"/>
                <a:gd name="connsiteY82" fmla="*/ 159217 h 424411"/>
                <a:gd name="connsiteX83" fmla="*/ 49950 w 424468"/>
                <a:gd name="connsiteY83" fmla="*/ 171086 h 424411"/>
                <a:gd name="connsiteX84" fmla="*/ 49950 w 424468"/>
                <a:gd name="connsiteY84" fmla="*/ 259988 h 424411"/>
                <a:gd name="connsiteX85" fmla="*/ 49950 w 424468"/>
                <a:gd name="connsiteY85" fmla="*/ 264243 h 424411"/>
                <a:gd name="connsiteX86" fmla="*/ 74814 w 424468"/>
                <a:gd name="connsiteY86" fmla="*/ 264691 h 424411"/>
                <a:gd name="connsiteX87" fmla="*/ 49950 w 424468"/>
                <a:gd name="connsiteY87" fmla="*/ 289995 h 424411"/>
                <a:gd name="connsiteX88" fmla="*/ 49950 w 424468"/>
                <a:gd name="connsiteY88" fmla="*/ 294474 h 424411"/>
                <a:gd name="connsiteX89" fmla="*/ 49950 w 424468"/>
                <a:gd name="connsiteY89" fmla="*/ 383824 h 424411"/>
                <a:gd name="connsiteX90" fmla="*/ 49950 w 424468"/>
                <a:gd name="connsiteY90" fmla="*/ 387631 h 424411"/>
                <a:gd name="connsiteX91" fmla="*/ 60254 w 424468"/>
                <a:gd name="connsiteY91" fmla="*/ 399051 h 424411"/>
                <a:gd name="connsiteX92" fmla="*/ 72574 w 424468"/>
                <a:gd name="connsiteY92" fmla="*/ 393229 h 424411"/>
                <a:gd name="connsiteX93" fmla="*/ 74590 w 424468"/>
                <a:gd name="connsiteY93" fmla="*/ 384943 h 424411"/>
                <a:gd name="connsiteX94" fmla="*/ 74590 w 424468"/>
                <a:gd name="connsiteY94" fmla="*/ 293130 h 424411"/>
                <a:gd name="connsiteX95" fmla="*/ 74590 w 424468"/>
                <a:gd name="connsiteY95" fmla="*/ 290219 h 424411"/>
                <a:gd name="connsiteX96" fmla="*/ 49950 w 424468"/>
                <a:gd name="connsiteY96" fmla="*/ 289995 h 424411"/>
                <a:gd name="connsiteX97" fmla="*/ 374742 w 424468"/>
                <a:gd name="connsiteY97" fmla="*/ 289995 h 424411"/>
                <a:gd name="connsiteX98" fmla="*/ 374742 w 424468"/>
                <a:gd name="connsiteY98" fmla="*/ 344635 h 424411"/>
                <a:gd name="connsiteX99" fmla="*/ 374742 w 424468"/>
                <a:gd name="connsiteY99" fmla="*/ 385615 h 424411"/>
                <a:gd name="connsiteX100" fmla="*/ 391541 w 424468"/>
                <a:gd name="connsiteY100" fmla="*/ 398156 h 424411"/>
                <a:gd name="connsiteX101" fmla="*/ 399605 w 424468"/>
                <a:gd name="connsiteY101" fmla="*/ 384943 h 424411"/>
                <a:gd name="connsiteX102" fmla="*/ 399605 w 424468"/>
                <a:gd name="connsiteY102" fmla="*/ 293130 h 424411"/>
                <a:gd name="connsiteX103" fmla="*/ 399381 w 424468"/>
                <a:gd name="connsiteY103" fmla="*/ 289995 h 424411"/>
                <a:gd name="connsiteX104" fmla="*/ 374742 w 424468"/>
                <a:gd name="connsiteY104" fmla="*/ 289995 h 42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24468" h="424411">
                  <a:moveTo>
                    <a:pt x="402069" y="0"/>
                  </a:moveTo>
                  <a:cubicBezTo>
                    <a:pt x="406549" y="0"/>
                    <a:pt x="410805" y="0"/>
                    <a:pt x="415285" y="0"/>
                  </a:cubicBezTo>
                  <a:cubicBezTo>
                    <a:pt x="420661" y="2687"/>
                    <a:pt x="424469" y="6270"/>
                    <a:pt x="424469" y="12988"/>
                  </a:cubicBezTo>
                  <a:cubicBezTo>
                    <a:pt x="424469" y="137944"/>
                    <a:pt x="424469" y="262899"/>
                    <a:pt x="424469" y="387631"/>
                  </a:cubicBezTo>
                  <a:cubicBezTo>
                    <a:pt x="424469" y="407785"/>
                    <a:pt x="407445" y="424132"/>
                    <a:pt x="387061" y="424132"/>
                  </a:cubicBezTo>
                  <a:cubicBezTo>
                    <a:pt x="366679" y="424132"/>
                    <a:pt x="350102" y="407785"/>
                    <a:pt x="349879" y="387631"/>
                  </a:cubicBezTo>
                  <a:cubicBezTo>
                    <a:pt x="349879" y="373747"/>
                    <a:pt x="349879" y="360087"/>
                    <a:pt x="349879" y="346203"/>
                  </a:cubicBezTo>
                  <a:cubicBezTo>
                    <a:pt x="349879" y="344859"/>
                    <a:pt x="349879" y="343516"/>
                    <a:pt x="349655" y="341724"/>
                  </a:cubicBezTo>
                  <a:cubicBezTo>
                    <a:pt x="317400" y="378450"/>
                    <a:pt x="277977" y="400395"/>
                    <a:pt x="229818" y="405098"/>
                  </a:cubicBezTo>
                  <a:cubicBezTo>
                    <a:pt x="181435" y="409800"/>
                    <a:pt x="138428" y="396140"/>
                    <a:pt x="99677" y="366133"/>
                  </a:cubicBezTo>
                  <a:cubicBezTo>
                    <a:pt x="99677" y="369268"/>
                    <a:pt x="99677" y="371507"/>
                    <a:pt x="99677" y="373747"/>
                  </a:cubicBezTo>
                  <a:cubicBezTo>
                    <a:pt x="99229" y="381361"/>
                    <a:pt x="99902" y="389422"/>
                    <a:pt x="98109" y="396812"/>
                  </a:cubicBezTo>
                  <a:cubicBezTo>
                    <a:pt x="93629" y="414951"/>
                    <a:pt x="75710" y="426371"/>
                    <a:pt x="57567" y="424132"/>
                  </a:cubicBezTo>
                  <a:cubicBezTo>
                    <a:pt x="38751" y="421669"/>
                    <a:pt x="25088" y="405770"/>
                    <a:pt x="25088" y="386735"/>
                  </a:cubicBezTo>
                  <a:cubicBezTo>
                    <a:pt x="25088" y="317539"/>
                    <a:pt x="25088" y="248343"/>
                    <a:pt x="25088" y="179372"/>
                  </a:cubicBezTo>
                  <a:cubicBezTo>
                    <a:pt x="25088" y="176460"/>
                    <a:pt x="24191" y="174669"/>
                    <a:pt x="22175" y="172430"/>
                  </a:cubicBezTo>
                  <a:cubicBezTo>
                    <a:pt x="16800" y="166607"/>
                    <a:pt x="10975" y="161009"/>
                    <a:pt x="6496" y="154291"/>
                  </a:cubicBezTo>
                  <a:cubicBezTo>
                    <a:pt x="3360" y="149588"/>
                    <a:pt x="2240" y="143766"/>
                    <a:pt x="0" y="138391"/>
                  </a:cubicBezTo>
                  <a:cubicBezTo>
                    <a:pt x="0" y="95396"/>
                    <a:pt x="0" y="52177"/>
                    <a:pt x="0" y="9181"/>
                  </a:cubicBezTo>
                  <a:cubicBezTo>
                    <a:pt x="1792" y="4926"/>
                    <a:pt x="4928" y="2015"/>
                    <a:pt x="9184" y="0"/>
                  </a:cubicBezTo>
                  <a:cubicBezTo>
                    <a:pt x="11424" y="0"/>
                    <a:pt x="13664" y="0"/>
                    <a:pt x="15904" y="0"/>
                  </a:cubicBezTo>
                  <a:cubicBezTo>
                    <a:pt x="22848" y="2911"/>
                    <a:pt x="25311" y="8285"/>
                    <a:pt x="25088" y="15675"/>
                  </a:cubicBezTo>
                  <a:cubicBezTo>
                    <a:pt x="24864" y="39189"/>
                    <a:pt x="25088" y="62702"/>
                    <a:pt x="25088" y="86439"/>
                  </a:cubicBezTo>
                  <a:cubicBezTo>
                    <a:pt x="25088" y="88006"/>
                    <a:pt x="25088" y="89350"/>
                    <a:pt x="25088" y="90694"/>
                  </a:cubicBezTo>
                  <a:cubicBezTo>
                    <a:pt x="33599" y="90694"/>
                    <a:pt x="41663" y="90694"/>
                    <a:pt x="49950" y="90694"/>
                  </a:cubicBezTo>
                  <a:cubicBezTo>
                    <a:pt x="49950" y="88902"/>
                    <a:pt x="49950" y="87335"/>
                    <a:pt x="49950" y="85991"/>
                  </a:cubicBezTo>
                  <a:cubicBezTo>
                    <a:pt x="49950" y="62478"/>
                    <a:pt x="50174" y="39189"/>
                    <a:pt x="49950" y="15675"/>
                  </a:cubicBezTo>
                  <a:cubicBezTo>
                    <a:pt x="49950" y="8285"/>
                    <a:pt x="52190" y="2911"/>
                    <a:pt x="59134" y="0"/>
                  </a:cubicBezTo>
                  <a:cubicBezTo>
                    <a:pt x="61374" y="0"/>
                    <a:pt x="63614" y="0"/>
                    <a:pt x="65854" y="0"/>
                  </a:cubicBezTo>
                  <a:cubicBezTo>
                    <a:pt x="72798" y="2911"/>
                    <a:pt x="75262" y="8285"/>
                    <a:pt x="75038" y="15675"/>
                  </a:cubicBezTo>
                  <a:cubicBezTo>
                    <a:pt x="74814" y="39189"/>
                    <a:pt x="75038" y="62702"/>
                    <a:pt x="75038" y="86439"/>
                  </a:cubicBezTo>
                  <a:cubicBezTo>
                    <a:pt x="75038" y="88006"/>
                    <a:pt x="75038" y="89350"/>
                    <a:pt x="75038" y="90694"/>
                  </a:cubicBezTo>
                  <a:cubicBezTo>
                    <a:pt x="83549" y="90694"/>
                    <a:pt x="91613" y="90694"/>
                    <a:pt x="99902" y="90694"/>
                  </a:cubicBezTo>
                  <a:cubicBezTo>
                    <a:pt x="99902" y="88902"/>
                    <a:pt x="99902" y="87335"/>
                    <a:pt x="99902" y="85991"/>
                  </a:cubicBezTo>
                  <a:cubicBezTo>
                    <a:pt x="99902" y="62478"/>
                    <a:pt x="100126" y="39189"/>
                    <a:pt x="99902" y="15675"/>
                  </a:cubicBezTo>
                  <a:cubicBezTo>
                    <a:pt x="99902" y="8285"/>
                    <a:pt x="102142" y="2911"/>
                    <a:pt x="109086" y="0"/>
                  </a:cubicBezTo>
                  <a:cubicBezTo>
                    <a:pt x="111326" y="0"/>
                    <a:pt x="113565" y="0"/>
                    <a:pt x="115805" y="0"/>
                  </a:cubicBezTo>
                  <a:cubicBezTo>
                    <a:pt x="122748" y="2911"/>
                    <a:pt x="125212" y="8285"/>
                    <a:pt x="124988" y="15899"/>
                  </a:cubicBezTo>
                  <a:cubicBezTo>
                    <a:pt x="124541" y="33142"/>
                    <a:pt x="124988" y="50385"/>
                    <a:pt x="124988" y="67628"/>
                  </a:cubicBezTo>
                  <a:cubicBezTo>
                    <a:pt x="124988" y="69196"/>
                    <a:pt x="124988" y="70539"/>
                    <a:pt x="124988" y="72107"/>
                  </a:cubicBezTo>
                  <a:cubicBezTo>
                    <a:pt x="191739" y="38741"/>
                    <a:pt x="255802" y="42323"/>
                    <a:pt x="317623" y="83080"/>
                  </a:cubicBezTo>
                  <a:cubicBezTo>
                    <a:pt x="325016" y="43443"/>
                    <a:pt x="347191" y="16571"/>
                    <a:pt x="385718" y="4031"/>
                  </a:cubicBezTo>
                  <a:cubicBezTo>
                    <a:pt x="390646" y="2015"/>
                    <a:pt x="396470" y="1120"/>
                    <a:pt x="402069" y="0"/>
                  </a:cubicBezTo>
                  <a:close/>
                  <a:moveTo>
                    <a:pt x="99677" y="253046"/>
                  </a:moveTo>
                  <a:cubicBezTo>
                    <a:pt x="99677" y="277903"/>
                    <a:pt x="99677" y="302760"/>
                    <a:pt x="99677" y="327616"/>
                  </a:cubicBezTo>
                  <a:cubicBezTo>
                    <a:pt x="99677" y="329856"/>
                    <a:pt x="100797" y="332543"/>
                    <a:pt x="102142" y="334110"/>
                  </a:cubicBezTo>
                  <a:cubicBezTo>
                    <a:pt x="139996" y="371507"/>
                    <a:pt x="185244" y="387183"/>
                    <a:pt x="237882" y="378450"/>
                  </a:cubicBezTo>
                  <a:cubicBezTo>
                    <a:pt x="288057" y="370164"/>
                    <a:pt x="324567" y="342172"/>
                    <a:pt x="348311" y="297609"/>
                  </a:cubicBezTo>
                  <a:cubicBezTo>
                    <a:pt x="349207" y="296042"/>
                    <a:pt x="349431" y="294250"/>
                    <a:pt x="349431" y="292459"/>
                  </a:cubicBezTo>
                  <a:cubicBezTo>
                    <a:pt x="349431" y="279246"/>
                    <a:pt x="349655" y="266034"/>
                    <a:pt x="349431" y="252598"/>
                  </a:cubicBezTo>
                  <a:cubicBezTo>
                    <a:pt x="349431" y="250807"/>
                    <a:pt x="348535" y="248567"/>
                    <a:pt x="347191" y="247224"/>
                  </a:cubicBezTo>
                  <a:cubicBezTo>
                    <a:pt x="338680" y="238490"/>
                    <a:pt x="329943" y="229757"/>
                    <a:pt x="321207" y="221023"/>
                  </a:cubicBezTo>
                  <a:cubicBezTo>
                    <a:pt x="317847" y="217664"/>
                    <a:pt x="316280" y="214081"/>
                    <a:pt x="316280" y="209155"/>
                  </a:cubicBezTo>
                  <a:cubicBezTo>
                    <a:pt x="316280" y="179148"/>
                    <a:pt x="316280" y="148917"/>
                    <a:pt x="316280" y="118909"/>
                  </a:cubicBezTo>
                  <a:cubicBezTo>
                    <a:pt x="316280" y="116446"/>
                    <a:pt x="315608" y="114654"/>
                    <a:pt x="313592" y="112863"/>
                  </a:cubicBezTo>
                  <a:cubicBezTo>
                    <a:pt x="280888" y="84647"/>
                    <a:pt x="243034" y="71883"/>
                    <a:pt x="200026" y="74794"/>
                  </a:cubicBezTo>
                  <a:cubicBezTo>
                    <a:pt x="173820" y="76586"/>
                    <a:pt x="149852" y="85095"/>
                    <a:pt x="127677" y="99203"/>
                  </a:cubicBezTo>
                  <a:cubicBezTo>
                    <a:pt x="124988" y="100994"/>
                    <a:pt x="123868" y="102786"/>
                    <a:pt x="123868" y="106145"/>
                  </a:cubicBezTo>
                  <a:cubicBezTo>
                    <a:pt x="124093" y="114431"/>
                    <a:pt x="123868" y="122716"/>
                    <a:pt x="123868" y="131002"/>
                  </a:cubicBezTo>
                  <a:cubicBezTo>
                    <a:pt x="123868" y="142646"/>
                    <a:pt x="119837" y="152499"/>
                    <a:pt x="112221" y="161233"/>
                  </a:cubicBezTo>
                  <a:cubicBezTo>
                    <a:pt x="108861" y="165040"/>
                    <a:pt x="105501" y="168399"/>
                    <a:pt x="101693" y="171758"/>
                  </a:cubicBezTo>
                  <a:cubicBezTo>
                    <a:pt x="99677" y="173773"/>
                    <a:pt x="98782" y="175789"/>
                    <a:pt x="98782" y="178700"/>
                  </a:cubicBezTo>
                  <a:cubicBezTo>
                    <a:pt x="99677" y="203781"/>
                    <a:pt x="99677" y="228413"/>
                    <a:pt x="99677" y="253046"/>
                  </a:cubicBezTo>
                  <a:close/>
                  <a:moveTo>
                    <a:pt x="399381" y="26200"/>
                  </a:moveTo>
                  <a:cubicBezTo>
                    <a:pt x="397814" y="26424"/>
                    <a:pt x="396470" y="26648"/>
                    <a:pt x="395125" y="26872"/>
                  </a:cubicBezTo>
                  <a:cubicBezTo>
                    <a:pt x="363319" y="34934"/>
                    <a:pt x="341591" y="62478"/>
                    <a:pt x="341591" y="95396"/>
                  </a:cubicBezTo>
                  <a:cubicBezTo>
                    <a:pt x="341367" y="131002"/>
                    <a:pt x="341591" y="166607"/>
                    <a:pt x="341591" y="202213"/>
                  </a:cubicBezTo>
                  <a:cubicBezTo>
                    <a:pt x="341591" y="204228"/>
                    <a:pt x="342711" y="206692"/>
                    <a:pt x="344055" y="208259"/>
                  </a:cubicBezTo>
                  <a:cubicBezTo>
                    <a:pt x="352119" y="216769"/>
                    <a:pt x="360406" y="225054"/>
                    <a:pt x="368919" y="233116"/>
                  </a:cubicBezTo>
                  <a:cubicBezTo>
                    <a:pt x="372950" y="236923"/>
                    <a:pt x="374966" y="241178"/>
                    <a:pt x="374519" y="246776"/>
                  </a:cubicBezTo>
                  <a:cubicBezTo>
                    <a:pt x="374294" y="252822"/>
                    <a:pt x="374519" y="258868"/>
                    <a:pt x="374519" y="264691"/>
                  </a:cubicBezTo>
                  <a:cubicBezTo>
                    <a:pt x="383030" y="264691"/>
                    <a:pt x="391094" y="264691"/>
                    <a:pt x="399158" y="264691"/>
                  </a:cubicBezTo>
                  <a:cubicBezTo>
                    <a:pt x="399381" y="185194"/>
                    <a:pt x="399381" y="105921"/>
                    <a:pt x="399381" y="26200"/>
                  </a:cubicBezTo>
                  <a:close/>
                  <a:moveTo>
                    <a:pt x="74814" y="264691"/>
                  </a:moveTo>
                  <a:cubicBezTo>
                    <a:pt x="74814" y="263123"/>
                    <a:pt x="74814" y="261556"/>
                    <a:pt x="74814" y="259988"/>
                  </a:cubicBezTo>
                  <a:cubicBezTo>
                    <a:pt x="74814" y="230429"/>
                    <a:pt x="74814" y="200645"/>
                    <a:pt x="74814" y="171086"/>
                  </a:cubicBezTo>
                  <a:cubicBezTo>
                    <a:pt x="74814" y="166383"/>
                    <a:pt x="76158" y="162800"/>
                    <a:pt x="79518" y="159665"/>
                  </a:cubicBezTo>
                  <a:cubicBezTo>
                    <a:pt x="83102" y="156306"/>
                    <a:pt x="86238" y="152276"/>
                    <a:pt x="90046" y="149140"/>
                  </a:cubicBezTo>
                  <a:cubicBezTo>
                    <a:pt x="101246" y="140183"/>
                    <a:pt x="99902" y="128091"/>
                    <a:pt x="99453" y="115998"/>
                  </a:cubicBezTo>
                  <a:cubicBezTo>
                    <a:pt x="74590" y="115998"/>
                    <a:pt x="49950" y="115998"/>
                    <a:pt x="25088" y="115998"/>
                  </a:cubicBezTo>
                  <a:cubicBezTo>
                    <a:pt x="25088" y="120925"/>
                    <a:pt x="25088" y="125403"/>
                    <a:pt x="25088" y="129882"/>
                  </a:cubicBezTo>
                  <a:cubicBezTo>
                    <a:pt x="25088" y="136152"/>
                    <a:pt x="27104" y="141527"/>
                    <a:pt x="31808" y="145781"/>
                  </a:cubicBezTo>
                  <a:cubicBezTo>
                    <a:pt x="36287" y="150260"/>
                    <a:pt x="40767" y="154739"/>
                    <a:pt x="45247" y="159217"/>
                  </a:cubicBezTo>
                  <a:cubicBezTo>
                    <a:pt x="48607" y="162577"/>
                    <a:pt x="50174" y="166383"/>
                    <a:pt x="49950" y="171086"/>
                  </a:cubicBezTo>
                  <a:cubicBezTo>
                    <a:pt x="49950" y="200645"/>
                    <a:pt x="49950" y="230429"/>
                    <a:pt x="49950" y="259988"/>
                  </a:cubicBezTo>
                  <a:cubicBezTo>
                    <a:pt x="49950" y="261556"/>
                    <a:pt x="49950" y="262899"/>
                    <a:pt x="49950" y="264243"/>
                  </a:cubicBezTo>
                  <a:cubicBezTo>
                    <a:pt x="58463" y="264691"/>
                    <a:pt x="66527" y="264691"/>
                    <a:pt x="74814" y="264691"/>
                  </a:cubicBezTo>
                  <a:close/>
                  <a:moveTo>
                    <a:pt x="49950" y="289995"/>
                  </a:moveTo>
                  <a:cubicBezTo>
                    <a:pt x="49950" y="291787"/>
                    <a:pt x="49950" y="292906"/>
                    <a:pt x="49950" y="294474"/>
                  </a:cubicBezTo>
                  <a:cubicBezTo>
                    <a:pt x="49950" y="324257"/>
                    <a:pt x="49950" y="354041"/>
                    <a:pt x="49950" y="383824"/>
                  </a:cubicBezTo>
                  <a:cubicBezTo>
                    <a:pt x="49950" y="385168"/>
                    <a:pt x="49950" y="386287"/>
                    <a:pt x="49950" y="387631"/>
                  </a:cubicBezTo>
                  <a:cubicBezTo>
                    <a:pt x="50623" y="393453"/>
                    <a:pt x="54654" y="397708"/>
                    <a:pt x="60254" y="399051"/>
                  </a:cubicBezTo>
                  <a:cubicBezTo>
                    <a:pt x="64734" y="399947"/>
                    <a:pt x="70334" y="397708"/>
                    <a:pt x="72574" y="393229"/>
                  </a:cubicBezTo>
                  <a:cubicBezTo>
                    <a:pt x="73918" y="390766"/>
                    <a:pt x="74590" y="387855"/>
                    <a:pt x="74590" y="384943"/>
                  </a:cubicBezTo>
                  <a:cubicBezTo>
                    <a:pt x="74814" y="354265"/>
                    <a:pt x="74590" y="323586"/>
                    <a:pt x="74590" y="293130"/>
                  </a:cubicBezTo>
                  <a:cubicBezTo>
                    <a:pt x="74590" y="292235"/>
                    <a:pt x="74590" y="291339"/>
                    <a:pt x="74590" y="290219"/>
                  </a:cubicBezTo>
                  <a:cubicBezTo>
                    <a:pt x="66527" y="289995"/>
                    <a:pt x="58463" y="289995"/>
                    <a:pt x="49950" y="289995"/>
                  </a:cubicBezTo>
                  <a:close/>
                  <a:moveTo>
                    <a:pt x="374742" y="289995"/>
                  </a:moveTo>
                  <a:cubicBezTo>
                    <a:pt x="374742" y="308582"/>
                    <a:pt x="374742" y="326720"/>
                    <a:pt x="374742" y="344635"/>
                  </a:cubicBezTo>
                  <a:cubicBezTo>
                    <a:pt x="374742" y="358295"/>
                    <a:pt x="374742" y="371955"/>
                    <a:pt x="374742" y="385615"/>
                  </a:cubicBezTo>
                  <a:cubicBezTo>
                    <a:pt x="374742" y="395245"/>
                    <a:pt x="383030" y="401291"/>
                    <a:pt x="391541" y="398156"/>
                  </a:cubicBezTo>
                  <a:cubicBezTo>
                    <a:pt x="396694" y="396364"/>
                    <a:pt x="399605" y="391438"/>
                    <a:pt x="399605" y="384943"/>
                  </a:cubicBezTo>
                  <a:cubicBezTo>
                    <a:pt x="399605" y="354265"/>
                    <a:pt x="399605" y="323586"/>
                    <a:pt x="399605" y="293130"/>
                  </a:cubicBezTo>
                  <a:cubicBezTo>
                    <a:pt x="399605" y="292011"/>
                    <a:pt x="399381" y="291115"/>
                    <a:pt x="399381" y="289995"/>
                  </a:cubicBezTo>
                  <a:cubicBezTo>
                    <a:pt x="391094" y="289995"/>
                    <a:pt x="383030" y="289995"/>
                    <a:pt x="374742" y="289995"/>
                  </a:cubicBezTo>
                  <a:close/>
                </a:path>
              </a:pathLst>
            </a:custGeom>
            <a:grpFill/>
            <a:ln w="2240" cap="flat">
              <a:noFill/>
              <a:prstDash val="solid"/>
              <a:miter/>
            </a:ln>
          </p:spPr>
          <p:txBody>
            <a:bodyPr rtlCol="0" anchor="ctr"/>
            <a:lstStyle/>
            <a:p>
              <a:endParaRPr lang="ru-RU"/>
            </a:p>
          </p:txBody>
        </p:sp>
        <p:sp>
          <p:nvSpPr>
            <p:cNvPr id="815" name="Полилиния 814">
              <a:extLst>
                <a:ext uri="{FF2B5EF4-FFF2-40B4-BE49-F238E27FC236}">
                  <a16:creationId xmlns:a16="http://schemas.microsoft.com/office/drawing/2014/main" id="{8D3597B3-403F-FCF2-29BE-7CBC93AC3D8A}"/>
                </a:ext>
              </a:extLst>
            </p:cNvPr>
            <p:cNvSpPr/>
            <p:nvPr/>
          </p:nvSpPr>
          <p:spPr>
            <a:xfrm>
              <a:off x="10812196" y="3756168"/>
              <a:ext cx="173819" cy="173997"/>
            </a:xfrm>
            <a:custGeom>
              <a:avLst/>
              <a:gdLst>
                <a:gd name="connsiteX0" fmla="*/ 86909 w 173819"/>
                <a:gd name="connsiteY0" fmla="*/ 173997 h 173997"/>
                <a:gd name="connsiteX1" fmla="*/ 0 w 173819"/>
                <a:gd name="connsiteY1" fmla="*/ 86887 h 173997"/>
                <a:gd name="connsiteX2" fmla="*/ 87358 w 173819"/>
                <a:gd name="connsiteY2" fmla="*/ 0 h 173997"/>
                <a:gd name="connsiteX3" fmla="*/ 173820 w 173819"/>
                <a:gd name="connsiteY3" fmla="*/ 87335 h 173997"/>
                <a:gd name="connsiteX4" fmla="*/ 86909 w 173819"/>
                <a:gd name="connsiteY4" fmla="*/ 173997 h 173997"/>
                <a:gd name="connsiteX5" fmla="*/ 24864 w 173819"/>
                <a:gd name="connsiteY5" fmla="*/ 86887 h 173997"/>
                <a:gd name="connsiteX6" fmla="*/ 86909 w 173819"/>
                <a:gd name="connsiteY6" fmla="*/ 149140 h 173997"/>
                <a:gd name="connsiteX7" fmla="*/ 149180 w 173819"/>
                <a:gd name="connsiteY7" fmla="*/ 87335 h 173997"/>
                <a:gd name="connsiteX8" fmla="*/ 87358 w 173819"/>
                <a:gd name="connsiteY8" fmla="*/ 24857 h 173997"/>
                <a:gd name="connsiteX9" fmla="*/ 24864 w 173819"/>
                <a:gd name="connsiteY9" fmla="*/ 86887 h 17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819" h="173997">
                  <a:moveTo>
                    <a:pt x="86909" y="173997"/>
                  </a:moveTo>
                  <a:cubicBezTo>
                    <a:pt x="38751" y="173997"/>
                    <a:pt x="0" y="135257"/>
                    <a:pt x="0" y="86887"/>
                  </a:cubicBezTo>
                  <a:cubicBezTo>
                    <a:pt x="0" y="38517"/>
                    <a:pt x="38975" y="0"/>
                    <a:pt x="87358" y="0"/>
                  </a:cubicBezTo>
                  <a:cubicBezTo>
                    <a:pt x="135292" y="0"/>
                    <a:pt x="173820" y="38965"/>
                    <a:pt x="173820" y="87335"/>
                  </a:cubicBezTo>
                  <a:cubicBezTo>
                    <a:pt x="173820" y="135257"/>
                    <a:pt x="134845" y="173997"/>
                    <a:pt x="86909" y="173997"/>
                  </a:cubicBezTo>
                  <a:close/>
                  <a:moveTo>
                    <a:pt x="24864" y="86887"/>
                  </a:moveTo>
                  <a:cubicBezTo>
                    <a:pt x="24864" y="120925"/>
                    <a:pt x="52863" y="149140"/>
                    <a:pt x="86909" y="149140"/>
                  </a:cubicBezTo>
                  <a:cubicBezTo>
                    <a:pt x="120733" y="149140"/>
                    <a:pt x="148956" y="121373"/>
                    <a:pt x="149180" y="87335"/>
                  </a:cubicBezTo>
                  <a:cubicBezTo>
                    <a:pt x="149405" y="53297"/>
                    <a:pt x="121405" y="25081"/>
                    <a:pt x="87358" y="24857"/>
                  </a:cubicBezTo>
                  <a:cubicBezTo>
                    <a:pt x="53310" y="24857"/>
                    <a:pt x="24864" y="52849"/>
                    <a:pt x="24864" y="86887"/>
                  </a:cubicBezTo>
                  <a:close/>
                </a:path>
              </a:pathLst>
            </a:custGeom>
            <a:grpFill/>
            <a:ln w="2240" cap="flat">
              <a:noFill/>
              <a:prstDash val="solid"/>
              <a:miter/>
            </a:ln>
          </p:spPr>
          <p:txBody>
            <a:bodyPr rtlCol="0" anchor="ctr"/>
            <a:lstStyle/>
            <a:p>
              <a:endParaRPr lang="ru-RU"/>
            </a:p>
          </p:txBody>
        </p:sp>
        <p:sp>
          <p:nvSpPr>
            <p:cNvPr id="816" name="Полилиния 815">
              <a:extLst>
                <a:ext uri="{FF2B5EF4-FFF2-40B4-BE49-F238E27FC236}">
                  <a16:creationId xmlns:a16="http://schemas.microsoft.com/office/drawing/2014/main" id="{F67CB4A1-C31E-E5A8-D2D1-5C81F71A47EF}"/>
                </a:ext>
              </a:extLst>
            </p:cNvPr>
            <p:cNvSpPr/>
            <p:nvPr/>
          </p:nvSpPr>
          <p:spPr>
            <a:xfrm>
              <a:off x="10886841" y="3806098"/>
              <a:ext cx="41382" cy="49664"/>
            </a:xfrm>
            <a:custGeom>
              <a:avLst/>
              <a:gdLst>
                <a:gd name="connsiteX0" fmla="*/ 24808 w 41382"/>
                <a:gd name="connsiteY0" fmla="*/ 24864 h 49664"/>
                <a:gd name="connsiteX1" fmla="*/ 29736 w 41382"/>
                <a:gd name="connsiteY1" fmla="*/ 24864 h 49664"/>
                <a:gd name="connsiteX2" fmla="*/ 41383 w 41382"/>
                <a:gd name="connsiteY2" fmla="*/ 36956 h 49664"/>
                <a:gd name="connsiteX3" fmla="*/ 29736 w 41382"/>
                <a:gd name="connsiteY3" fmla="*/ 49497 h 49664"/>
                <a:gd name="connsiteX4" fmla="*/ 11592 w 41382"/>
                <a:gd name="connsiteY4" fmla="*/ 49497 h 49664"/>
                <a:gd name="connsiteX5" fmla="*/ 168 w 41382"/>
                <a:gd name="connsiteY5" fmla="*/ 37628 h 49664"/>
                <a:gd name="connsiteX6" fmla="*/ 168 w 41382"/>
                <a:gd name="connsiteY6" fmla="*/ 11652 h 49664"/>
                <a:gd name="connsiteX7" fmla="*/ 12488 w 41382"/>
                <a:gd name="connsiteY7" fmla="*/ 7 h 49664"/>
                <a:gd name="connsiteX8" fmla="*/ 24808 w 41382"/>
                <a:gd name="connsiteY8" fmla="*/ 11875 h 49664"/>
                <a:gd name="connsiteX9" fmla="*/ 24808 w 41382"/>
                <a:gd name="connsiteY9" fmla="*/ 24864 h 4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82" h="49664">
                  <a:moveTo>
                    <a:pt x="24808" y="24864"/>
                  </a:moveTo>
                  <a:cubicBezTo>
                    <a:pt x="26823" y="24864"/>
                    <a:pt x="28167" y="24864"/>
                    <a:pt x="29736" y="24864"/>
                  </a:cubicBezTo>
                  <a:cubicBezTo>
                    <a:pt x="36231" y="25311"/>
                    <a:pt x="41160" y="30462"/>
                    <a:pt x="41383" y="36956"/>
                  </a:cubicBezTo>
                  <a:cubicBezTo>
                    <a:pt x="41383" y="43674"/>
                    <a:pt x="36456" y="49273"/>
                    <a:pt x="29736" y="49497"/>
                  </a:cubicBezTo>
                  <a:cubicBezTo>
                    <a:pt x="23688" y="49720"/>
                    <a:pt x="17640" y="49720"/>
                    <a:pt x="11592" y="49497"/>
                  </a:cubicBezTo>
                  <a:cubicBezTo>
                    <a:pt x="5321" y="49273"/>
                    <a:pt x="168" y="44122"/>
                    <a:pt x="168" y="37628"/>
                  </a:cubicBezTo>
                  <a:cubicBezTo>
                    <a:pt x="-56" y="28895"/>
                    <a:pt x="-56" y="20161"/>
                    <a:pt x="168" y="11652"/>
                  </a:cubicBezTo>
                  <a:cubicBezTo>
                    <a:pt x="168" y="4933"/>
                    <a:pt x="5768" y="-217"/>
                    <a:pt x="12488" y="7"/>
                  </a:cubicBezTo>
                  <a:cubicBezTo>
                    <a:pt x="19208" y="7"/>
                    <a:pt x="24583" y="5157"/>
                    <a:pt x="24808" y="11875"/>
                  </a:cubicBezTo>
                  <a:cubicBezTo>
                    <a:pt x="24808" y="15906"/>
                    <a:pt x="24808" y="19937"/>
                    <a:pt x="24808" y="24864"/>
                  </a:cubicBezTo>
                  <a:close/>
                </a:path>
              </a:pathLst>
            </a:custGeom>
            <a:grpFill/>
            <a:ln w="2240" cap="flat">
              <a:noFill/>
              <a:prstDash val="solid"/>
              <a:miter/>
            </a:ln>
          </p:spPr>
          <p:txBody>
            <a:bodyPr rtlCol="0" anchor="ctr"/>
            <a:lstStyle/>
            <a:p>
              <a:endParaRPr lang="ru-RU"/>
            </a:p>
          </p:txBody>
        </p:sp>
      </p:grpSp>
      <p:grpSp>
        <p:nvGrpSpPr>
          <p:cNvPr id="817" name="Рисунок 2">
            <a:extLst>
              <a:ext uri="{FF2B5EF4-FFF2-40B4-BE49-F238E27FC236}">
                <a16:creationId xmlns:a16="http://schemas.microsoft.com/office/drawing/2014/main" id="{3AD6D8C4-7C06-69BC-2623-56C236496DC3}"/>
              </a:ext>
            </a:extLst>
          </p:cNvPr>
          <p:cNvGrpSpPr/>
          <p:nvPr/>
        </p:nvGrpSpPr>
        <p:grpSpPr>
          <a:xfrm>
            <a:off x="7089448" y="5712764"/>
            <a:ext cx="287631" cy="287987"/>
            <a:chOff x="11401671" y="4302792"/>
            <a:chExt cx="396322" cy="396812"/>
          </a:xfrm>
          <a:solidFill>
            <a:schemeClr val="bg1"/>
          </a:solidFill>
        </p:grpSpPr>
        <p:sp>
          <p:nvSpPr>
            <p:cNvPr id="818" name="Полилиния 817">
              <a:extLst>
                <a:ext uri="{FF2B5EF4-FFF2-40B4-BE49-F238E27FC236}">
                  <a16:creationId xmlns:a16="http://schemas.microsoft.com/office/drawing/2014/main" id="{CF8F5527-0390-463C-2004-D6784AFB7647}"/>
                </a:ext>
              </a:extLst>
            </p:cNvPr>
            <p:cNvSpPr/>
            <p:nvPr/>
          </p:nvSpPr>
          <p:spPr>
            <a:xfrm>
              <a:off x="11572207" y="4549792"/>
              <a:ext cx="55551" cy="112862"/>
            </a:xfrm>
            <a:custGeom>
              <a:avLst/>
              <a:gdLst>
                <a:gd name="connsiteX0" fmla="*/ 55551 w 55551"/>
                <a:gd name="connsiteY0" fmla="*/ 0 h 112862"/>
                <a:gd name="connsiteX1" fmla="*/ 0 w 55551"/>
                <a:gd name="connsiteY1" fmla="*/ 448 h 112862"/>
                <a:gd name="connsiteX2" fmla="*/ 0 w 55551"/>
                <a:gd name="connsiteY2" fmla="*/ 112863 h 112862"/>
                <a:gd name="connsiteX3" fmla="*/ 55551 w 55551"/>
                <a:gd name="connsiteY3" fmla="*/ 112863 h 112862"/>
                <a:gd name="connsiteX4" fmla="*/ 55551 w 55551"/>
                <a:gd name="connsiteY4" fmla="*/ 0 h 11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51" h="112862">
                  <a:moveTo>
                    <a:pt x="55551" y="0"/>
                  </a:moveTo>
                  <a:cubicBezTo>
                    <a:pt x="36736" y="8957"/>
                    <a:pt x="18368" y="8510"/>
                    <a:pt x="0" y="448"/>
                  </a:cubicBezTo>
                  <a:cubicBezTo>
                    <a:pt x="0" y="38741"/>
                    <a:pt x="0" y="75690"/>
                    <a:pt x="0" y="112863"/>
                  </a:cubicBezTo>
                  <a:cubicBezTo>
                    <a:pt x="18592" y="112863"/>
                    <a:pt x="36959" y="112863"/>
                    <a:pt x="55551" y="112863"/>
                  </a:cubicBezTo>
                  <a:cubicBezTo>
                    <a:pt x="55551" y="75018"/>
                    <a:pt x="55551" y="38293"/>
                    <a:pt x="55551" y="0"/>
                  </a:cubicBezTo>
                  <a:close/>
                </a:path>
              </a:pathLst>
            </a:custGeom>
            <a:grpFill/>
            <a:ln w="2240" cap="flat">
              <a:noFill/>
              <a:prstDash val="solid"/>
              <a:miter/>
            </a:ln>
          </p:spPr>
          <p:txBody>
            <a:bodyPr rtlCol="0" anchor="ctr"/>
            <a:lstStyle/>
            <a:p>
              <a:endParaRPr lang="ru-RU"/>
            </a:p>
          </p:txBody>
        </p:sp>
        <p:sp>
          <p:nvSpPr>
            <p:cNvPr id="819" name="Полилиния 818">
              <a:extLst>
                <a:ext uri="{FF2B5EF4-FFF2-40B4-BE49-F238E27FC236}">
                  <a16:creationId xmlns:a16="http://schemas.microsoft.com/office/drawing/2014/main" id="{231FC489-8B19-0B34-81F3-06D2D2C5BFC9}"/>
                </a:ext>
              </a:extLst>
            </p:cNvPr>
            <p:cNvSpPr/>
            <p:nvPr/>
          </p:nvSpPr>
          <p:spPr>
            <a:xfrm>
              <a:off x="11401671" y="4335487"/>
              <a:ext cx="96617" cy="179147"/>
            </a:xfrm>
            <a:custGeom>
              <a:avLst/>
              <a:gdLst>
                <a:gd name="connsiteX0" fmla="*/ 77 w 96617"/>
                <a:gd name="connsiteY0" fmla="*/ 0 h 179147"/>
                <a:gd name="connsiteX1" fmla="*/ 7917 w 96617"/>
                <a:gd name="connsiteY1" fmla="*/ 57775 h 179147"/>
                <a:gd name="connsiteX2" fmla="*/ 50699 w 96617"/>
                <a:gd name="connsiteY2" fmla="*/ 145110 h 179147"/>
                <a:gd name="connsiteX3" fmla="*/ 96618 w 96617"/>
                <a:gd name="connsiteY3" fmla="*/ 179148 h 179147"/>
                <a:gd name="connsiteX4" fmla="*/ 45099 w 96617"/>
                <a:gd name="connsiteY4" fmla="*/ 0 h 179147"/>
                <a:gd name="connsiteX5" fmla="*/ 77 w 96617"/>
                <a:gd name="connsiteY5" fmla="*/ 0 h 17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617" h="179147">
                  <a:moveTo>
                    <a:pt x="77" y="0"/>
                  </a:moveTo>
                  <a:cubicBezTo>
                    <a:pt x="-595" y="11868"/>
                    <a:pt x="3213" y="39636"/>
                    <a:pt x="7917" y="57775"/>
                  </a:cubicBezTo>
                  <a:cubicBezTo>
                    <a:pt x="16204" y="89798"/>
                    <a:pt x="29197" y="119581"/>
                    <a:pt x="50699" y="145110"/>
                  </a:cubicBezTo>
                  <a:cubicBezTo>
                    <a:pt x="63019" y="159665"/>
                    <a:pt x="77578" y="171534"/>
                    <a:pt x="96618" y="179148"/>
                  </a:cubicBezTo>
                  <a:cubicBezTo>
                    <a:pt x="64363" y="122940"/>
                    <a:pt x="50699" y="62702"/>
                    <a:pt x="45099" y="0"/>
                  </a:cubicBezTo>
                  <a:cubicBezTo>
                    <a:pt x="29644" y="0"/>
                    <a:pt x="14860" y="0"/>
                    <a:pt x="77" y="0"/>
                  </a:cubicBezTo>
                  <a:close/>
                </a:path>
              </a:pathLst>
            </a:custGeom>
            <a:grpFill/>
            <a:ln w="2240" cap="flat">
              <a:noFill/>
              <a:prstDash val="solid"/>
              <a:miter/>
            </a:ln>
          </p:spPr>
          <p:txBody>
            <a:bodyPr rtlCol="0" anchor="ctr"/>
            <a:lstStyle/>
            <a:p>
              <a:endParaRPr lang="ru-RU"/>
            </a:p>
          </p:txBody>
        </p:sp>
        <p:sp>
          <p:nvSpPr>
            <p:cNvPr id="820" name="Полилиния 819">
              <a:extLst>
                <a:ext uri="{FF2B5EF4-FFF2-40B4-BE49-F238E27FC236}">
                  <a16:creationId xmlns:a16="http://schemas.microsoft.com/office/drawing/2014/main" id="{AA27DFE2-8922-DFB9-04C6-342633FF8551}"/>
                </a:ext>
              </a:extLst>
            </p:cNvPr>
            <p:cNvSpPr/>
            <p:nvPr/>
          </p:nvSpPr>
          <p:spPr>
            <a:xfrm>
              <a:off x="11471858" y="4302792"/>
              <a:ext cx="255004" cy="255923"/>
            </a:xfrm>
            <a:custGeom>
              <a:avLst/>
              <a:gdLst>
                <a:gd name="connsiteX0" fmla="*/ 254905 w 255004"/>
                <a:gd name="connsiteY0" fmla="*/ 10973 h 255923"/>
                <a:gd name="connsiteX1" fmla="*/ 254905 w 255004"/>
                <a:gd name="connsiteY1" fmla="*/ 0 h 255923"/>
                <a:gd name="connsiteX2" fmla="*/ 0 w 255004"/>
                <a:gd name="connsiteY2" fmla="*/ 0 h 255923"/>
                <a:gd name="connsiteX3" fmla="*/ 0 w 255004"/>
                <a:gd name="connsiteY3" fmla="*/ 4703 h 255923"/>
                <a:gd name="connsiteX4" fmla="*/ 8736 w 255004"/>
                <a:gd name="connsiteY4" fmla="*/ 85767 h 255923"/>
                <a:gd name="connsiteX5" fmla="*/ 44575 w 255004"/>
                <a:gd name="connsiteY5" fmla="*/ 190121 h 255923"/>
                <a:gd name="connsiteX6" fmla="*/ 88029 w 255004"/>
                <a:gd name="connsiteY6" fmla="*/ 242297 h 255923"/>
                <a:gd name="connsiteX7" fmla="*/ 154332 w 255004"/>
                <a:gd name="connsiteY7" fmla="*/ 249687 h 255923"/>
                <a:gd name="connsiteX8" fmla="*/ 189947 w 255004"/>
                <a:gd name="connsiteY8" fmla="*/ 220352 h 255923"/>
                <a:gd name="connsiteX9" fmla="*/ 232058 w 255004"/>
                <a:gd name="connsiteY9" fmla="*/ 139511 h 255923"/>
                <a:gd name="connsiteX10" fmla="*/ 254905 w 255004"/>
                <a:gd name="connsiteY10" fmla="*/ 10973 h 25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004" h="255923">
                  <a:moveTo>
                    <a:pt x="254905" y="10973"/>
                  </a:moveTo>
                  <a:cubicBezTo>
                    <a:pt x="255129" y="7390"/>
                    <a:pt x="254905" y="3807"/>
                    <a:pt x="254905" y="0"/>
                  </a:cubicBezTo>
                  <a:cubicBezTo>
                    <a:pt x="169787" y="0"/>
                    <a:pt x="85118" y="0"/>
                    <a:pt x="0" y="0"/>
                  </a:cubicBezTo>
                  <a:cubicBezTo>
                    <a:pt x="0" y="1792"/>
                    <a:pt x="0" y="3135"/>
                    <a:pt x="0" y="4703"/>
                  </a:cubicBezTo>
                  <a:cubicBezTo>
                    <a:pt x="896" y="32023"/>
                    <a:pt x="3584" y="58895"/>
                    <a:pt x="8736" y="85767"/>
                  </a:cubicBezTo>
                  <a:cubicBezTo>
                    <a:pt x="15680" y="122269"/>
                    <a:pt x="26655" y="157426"/>
                    <a:pt x="44575" y="190121"/>
                  </a:cubicBezTo>
                  <a:cubicBezTo>
                    <a:pt x="55550" y="210275"/>
                    <a:pt x="68990" y="228861"/>
                    <a:pt x="88029" y="242297"/>
                  </a:cubicBezTo>
                  <a:cubicBezTo>
                    <a:pt x="108637" y="256853"/>
                    <a:pt x="130812" y="260436"/>
                    <a:pt x="154332" y="249687"/>
                  </a:cubicBezTo>
                  <a:cubicBezTo>
                    <a:pt x="168667" y="242969"/>
                    <a:pt x="180091" y="232444"/>
                    <a:pt x="189947" y="220352"/>
                  </a:cubicBezTo>
                  <a:cubicBezTo>
                    <a:pt x="209659" y="196391"/>
                    <a:pt x="222203" y="168623"/>
                    <a:pt x="232058" y="139511"/>
                  </a:cubicBezTo>
                  <a:cubicBezTo>
                    <a:pt x="246394" y="97860"/>
                    <a:pt x="252889" y="54864"/>
                    <a:pt x="254905" y="10973"/>
                  </a:cubicBezTo>
                  <a:close/>
                </a:path>
              </a:pathLst>
            </a:custGeom>
            <a:grpFill/>
            <a:ln w="2240" cap="flat">
              <a:noFill/>
              <a:prstDash val="solid"/>
              <a:miter/>
            </a:ln>
          </p:spPr>
          <p:txBody>
            <a:bodyPr rtlCol="0" anchor="ctr"/>
            <a:lstStyle/>
            <a:p>
              <a:endParaRPr lang="ru-RU"/>
            </a:p>
          </p:txBody>
        </p:sp>
        <p:sp>
          <p:nvSpPr>
            <p:cNvPr id="821" name="Полилиния 820">
              <a:extLst>
                <a:ext uri="{FF2B5EF4-FFF2-40B4-BE49-F238E27FC236}">
                  <a16:creationId xmlns:a16="http://schemas.microsoft.com/office/drawing/2014/main" id="{AC7A3754-4E6F-F015-2C63-54F6C0D613FB}"/>
                </a:ext>
              </a:extLst>
            </p:cNvPr>
            <p:cNvSpPr/>
            <p:nvPr/>
          </p:nvSpPr>
          <p:spPr>
            <a:xfrm>
              <a:off x="11506784" y="4655486"/>
              <a:ext cx="185083" cy="44118"/>
            </a:xfrm>
            <a:custGeom>
              <a:avLst/>
              <a:gdLst>
                <a:gd name="connsiteX0" fmla="*/ 55792 w 185083"/>
                <a:gd name="connsiteY0" fmla="*/ 452 h 44118"/>
                <a:gd name="connsiteX1" fmla="*/ 21073 w 185083"/>
                <a:gd name="connsiteY1" fmla="*/ 452 h 44118"/>
                <a:gd name="connsiteX2" fmla="*/ 466 w 185083"/>
                <a:gd name="connsiteY2" fmla="*/ 18143 h 44118"/>
                <a:gd name="connsiteX3" fmla="*/ 242 w 185083"/>
                <a:gd name="connsiteY3" fmla="*/ 44119 h 44118"/>
                <a:gd name="connsiteX4" fmla="*/ 185038 w 185083"/>
                <a:gd name="connsiteY4" fmla="*/ 44119 h 44118"/>
                <a:gd name="connsiteX5" fmla="*/ 185038 w 185083"/>
                <a:gd name="connsiteY5" fmla="*/ 24637 h 44118"/>
                <a:gd name="connsiteX6" fmla="*/ 160621 w 185083"/>
                <a:gd name="connsiteY6" fmla="*/ 4 h 44118"/>
                <a:gd name="connsiteX7" fmla="*/ 55792 w 185083"/>
                <a:gd name="connsiteY7" fmla="*/ 452 h 4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083" h="44118">
                  <a:moveTo>
                    <a:pt x="55792" y="452"/>
                  </a:moveTo>
                  <a:cubicBezTo>
                    <a:pt x="44144" y="452"/>
                    <a:pt x="32722" y="228"/>
                    <a:pt x="21073" y="452"/>
                  </a:cubicBezTo>
                  <a:cubicBezTo>
                    <a:pt x="10994" y="676"/>
                    <a:pt x="1585" y="8514"/>
                    <a:pt x="466" y="18143"/>
                  </a:cubicBezTo>
                  <a:cubicBezTo>
                    <a:pt x="-430" y="26652"/>
                    <a:pt x="242" y="35386"/>
                    <a:pt x="242" y="44119"/>
                  </a:cubicBezTo>
                  <a:cubicBezTo>
                    <a:pt x="61841" y="44119"/>
                    <a:pt x="123215" y="44119"/>
                    <a:pt x="185038" y="44119"/>
                  </a:cubicBezTo>
                  <a:cubicBezTo>
                    <a:pt x="185038" y="37625"/>
                    <a:pt x="184813" y="31131"/>
                    <a:pt x="185038" y="24637"/>
                  </a:cubicBezTo>
                  <a:cubicBezTo>
                    <a:pt x="185933" y="9185"/>
                    <a:pt x="173614" y="-220"/>
                    <a:pt x="160621" y="4"/>
                  </a:cubicBezTo>
                  <a:cubicBezTo>
                    <a:pt x="125679" y="900"/>
                    <a:pt x="90736" y="452"/>
                    <a:pt x="55792" y="452"/>
                  </a:cubicBezTo>
                  <a:close/>
                </a:path>
              </a:pathLst>
            </a:custGeom>
            <a:grpFill/>
            <a:ln w="2240" cap="flat">
              <a:noFill/>
              <a:prstDash val="solid"/>
              <a:miter/>
            </a:ln>
          </p:spPr>
          <p:txBody>
            <a:bodyPr rtlCol="0" anchor="ctr"/>
            <a:lstStyle/>
            <a:p>
              <a:endParaRPr lang="ru-RU"/>
            </a:p>
          </p:txBody>
        </p:sp>
        <p:sp>
          <p:nvSpPr>
            <p:cNvPr id="822" name="Полилиния 821">
              <a:extLst>
                <a:ext uri="{FF2B5EF4-FFF2-40B4-BE49-F238E27FC236}">
                  <a16:creationId xmlns:a16="http://schemas.microsoft.com/office/drawing/2014/main" id="{AEC8FA78-70FA-0FF0-593A-171304B84692}"/>
                </a:ext>
              </a:extLst>
            </p:cNvPr>
            <p:cNvSpPr/>
            <p:nvPr/>
          </p:nvSpPr>
          <p:spPr>
            <a:xfrm>
              <a:off x="11700557" y="4335263"/>
              <a:ext cx="97437" cy="179371"/>
            </a:xfrm>
            <a:custGeom>
              <a:avLst/>
              <a:gdLst>
                <a:gd name="connsiteX0" fmla="*/ 0 w 97437"/>
                <a:gd name="connsiteY0" fmla="*/ 179372 h 179371"/>
                <a:gd name="connsiteX1" fmla="*/ 7391 w 97437"/>
                <a:gd name="connsiteY1" fmla="*/ 176237 h 179371"/>
                <a:gd name="connsiteX2" fmla="*/ 17024 w 97437"/>
                <a:gd name="connsiteY2" fmla="*/ 170862 h 179371"/>
                <a:gd name="connsiteX3" fmla="*/ 74814 w 97437"/>
                <a:gd name="connsiteY3" fmla="*/ 98979 h 179371"/>
                <a:gd name="connsiteX4" fmla="*/ 94973 w 97437"/>
                <a:gd name="connsiteY4" fmla="*/ 26648 h 179371"/>
                <a:gd name="connsiteX5" fmla="*/ 97437 w 97437"/>
                <a:gd name="connsiteY5" fmla="*/ 0 h 179371"/>
                <a:gd name="connsiteX6" fmla="*/ 51743 w 97437"/>
                <a:gd name="connsiteY6" fmla="*/ 0 h 179371"/>
                <a:gd name="connsiteX7" fmla="*/ 0 w 97437"/>
                <a:gd name="connsiteY7" fmla="*/ 179372 h 17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37" h="179371">
                  <a:moveTo>
                    <a:pt x="0" y="179372"/>
                  </a:moveTo>
                  <a:cubicBezTo>
                    <a:pt x="3136" y="178028"/>
                    <a:pt x="5376" y="177356"/>
                    <a:pt x="7391" y="176237"/>
                  </a:cubicBezTo>
                  <a:cubicBezTo>
                    <a:pt x="10751" y="174445"/>
                    <a:pt x="13887" y="172878"/>
                    <a:pt x="17024" y="170862"/>
                  </a:cubicBezTo>
                  <a:cubicBezTo>
                    <a:pt x="44350" y="153395"/>
                    <a:pt x="61598" y="127867"/>
                    <a:pt x="74814" y="98979"/>
                  </a:cubicBezTo>
                  <a:cubicBezTo>
                    <a:pt x="85342" y="75914"/>
                    <a:pt x="91613" y="51729"/>
                    <a:pt x="94973" y="26648"/>
                  </a:cubicBezTo>
                  <a:cubicBezTo>
                    <a:pt x="96093" y="17915"/>
                    <a:pt x="96765" y="9182"/>
                    <a:pt x="97437" y="0"/>
                  </a:cubicBezTo>
                  <a:cubicBezTo>
                    <a:pt x="81758" y="0"/>
                    <a:pt x="66974" y="0"/>
                    <a:pt x="51743" y="0"/>
                  </a:cubicBezTo>
                  <a:cubicBezTo>
                    <a:pt x="46143" y="62926"/>
                    <a:pt x="32479" y="123164"/>
                    <a:pt x="0" y="179372"/>
                  </a:cubicBezTo>
                  <a:close/>
                </a:path>
              </a:pathLst>
            </a:custGeom>
            <a:grpFill/>
            <a:ln w="2240" cap="flat">
              <a:noFill/>
              <a:prstDash val="solid"/>
              <a:miter/>
            </a:ln>
          </p:spPr>
          <p:txBody>
            <a:bodyPr rtlCol="0" anchor="ctr"/>
            <a:lstStyle/>
            <a:p>
              <a:endParaRPr lang="ru-RU"/>
            </a:p>
          </p:txBody>
        </p:sp>
      </p:grpSp>
      <p:grpSp>
        <p:nvGrpSpPr>
          <p:cNvPr id="823" name="Рисунок 2">
            <a:extLst>
              <a:ext uri="{FF2B5EF4-FFF2-40B4-BE49-F238E27FC236}">
                <a16:creationId xmlns:a16="http://schemas.microsoft.com/office/drawing/2014/main" id="{28C8B140-D1D2-B639-51D4-5B0C1E23F917}"/>
              </a:ext>
            </a:extLst>
          </p:cNvPr>
          <p:cNvGrpSpPr/>
          <p:nvPr/>
        </p:nvGrpSpPr>
        <p:grpSpPr>
          <a:xfrm>
            <a:off x="7719268" y="5698317"/>
            <a:ext cx="318623" cy="316880"/>
            <a:chOff x="10686535" y="4295627"/>
            <a:chExt cx="424917" cy="422593"/>
          </a:xfrm>
          <a:solidFill>
            <a:schemeClr val="bg1"/>
          </a:solidFill>
        </p:grpSpPr>
        <p:sp>
          <p:nvSpPr>
            <p:cNvPr id="824" name="Полилиния 823">
              <a:extLst>
                <a:ext uri="{FF2B5EF4-FFF2-40B4-BE49-F238E27FC236}">
                  <a16:creationId xmlns:a16="http://schemas.microsoft.com/office/drawing/2014/main" id="{6DE6782C-5452-04E1-01E8-AEE393A765DB}"/>
                </a:ext>
              </a:extLst>
            </p:cNvPr>
            <p:cNvSpPr/>
            <p:nvPr/>
          </p:nvSpPr>
          <p:spPr>
            <a:xfrm>
              <a:off x="10686535" y="4326530"/>
              <a:ext cx="85101" cy="239385"/>
            </a:xfrm>
            <a:custGeom>
              <a:avLst/>
              <a:gdLst>
                <a:gd name="connsiteX0" fmla="*/ 84670 w 85101"/>
                <a:gd name="connsiteY0" fmla="*/ 71211 h 239385"/>
                <a:gd name="connsiteX1" fmla="*/ 84670 w 85101"/>
                <a:gd name="connsiteY1" fmla="*/ 45907 h 239385"/>
                <a:gd name="connsiteX2" fmla="*/ 84670 w 85101"/>
                <a:gd name="connsiteY2" fmla="*/ 10749 h 239385"/>
                <a:gd name="connsiteX3" fmla="*/ 78398 w 85101"/>
                <a:gd name="connsiteY3" fmla="*/ 0 h 239385"/>
                <a:gd name="connsiteX4" fmla="*/ 73918 w 85101"/>
                <a:gd name="connsiteY4" fmla="*/ 0 h 239385"/>
                <a:gd name="connsiteX5" fmla="*/ 67647 w 85101"/>
                <a:gd name="connsiteY5" fmla="*/ 10749 h 239385"/>
                <a:gd name="connsiteX6" fmla="*/ 67647 w 85101"/>
                <a:gd name="connsiteY6" fmla="*/ 58447 h 239385"/>
                <a:gd name="connsiteX7" fmla="*/ 67647 w 85101"/>
                <a:gd name="connsiteY7" fmla="*/ 61582 h 239385"/>
                <a:gd name="connsiteX8" fmla="*/ 50847 w 85101"/>
                <a:gd name="connsiteY8" fmla="*/ 61582 h 239385"/>
                <a:gd name="connsiteX9" fmla="*/ 50847 w 85101"/>
                <a:gd name="connsiteY9" fmla="*/ 58671 h 239385"/>
                <a:gd name="connsiteX10" fmla="*/ 50847 w 85101"/>
                <a:gd name="connsiteY10" fmla="*/ 10749 h 239385"/>
                <a:gd name="connsiteX11" fmla="*/ 44575 w 85101"/>
                <a:gd name="connsiteY11" fmla="*/ 0 h 239385"/>
                <a:gd name="connsiteX12" fmla="*/ 40095 w 85101"/>
                <a:gd name="connsiteY12" fmla="*/ 0 h 239385"/>
                <a:gd name="connsiteX13" fmla="*/ 33823 w 85101"/>
                <a:gd name="connsiteY13" fmla="*/ 10749 h 239385"/>
                <a:gd name="connsiteX14" fmla="*/ 33823 w 85101"/>
                <a:gd name="connsiteY14" fmla="*/ 58447 h 239385"/>
                <a:gd name="connsiteX15" fmla="*/ 33823 w 85101"/>
                <a:gd name="connsiteY15" fmla="*/ 61582 h 239385"/>
                <a:gd name="connsiteX16" fmla="*/ 17024 w 85101"/>
                <a:gd name="connsiteY16" fmla="*/ 61582 h 239385"/>
                <a:gd name="connsiteX17" fmla="*/ 17024 w 85101"/>
                <a:gd name="connsiteY17" fmla="*/ 58671 h 239385"/>
                <a:gd name="connsiteX18" fmla="*/ 17024 w 85101"/>
                <a:gd name="connsiteY18" fmla="*/ 10749 h 239385"/>
                <a:gd name="connsiteX19" fmla="*/ 10752 w 85101"/>
                <a:gd name="connsiteY19" fmla="*/ 0 h 239385"/>
                <a:gd name="connsiteX20" fmla="*/ 6272 w 85101"/>
                <a:gd name="connsiteY20" fmla="*/ 0 h 239385"/>
                <a:gd name="connsiteX21" fmla="*/ 0 w 85101"/>
                <a:gd name="connsiteY21" fmla="*/ 6270 h 239385"/>
                <a:gd name="connsiteX22" fmla="*/ 0 w 85101"/>
                <a:gd name="connsiteY22" fmla="*/ 72555 h 239385"/>
                <a:gd name="connsiteX23" fmla="*/ 0 w 85101"/>
                <a:gd name="connsiteY23" fmla="*/ 72555 h 239385"/>
                <a:gd name="connsiteX24" fmla="*/ 0 w 85101"/>
                <a:gd name="connsiteY24" fmla="*/ 86886 h 239385"/>
                <a:gd name="connsiteX25" fmla="*/ 7392 w 85101"/>
                <a:gd name="connsiteY25" fmla="*/ 105025 h 239385"/>
                <a:gd name="connsiteX26" fmla="*/ 22624 w 85101"/>
                <a:gd name="connsiteY26" fmla="*/ 120253 h 239385"/>
                <a:gd name="connsiteX27" fmla="*/ 27999 w 85101"/>
                <a:gd name="connsiteY27" fmla="*/ 133689 h 239385"/>
                <a:gd name="connsiteX28" fmla="*/ 27999 w 85101"/>
                <a:gd name="connsiteY28" fmla="*/ 234459 h 239385"/>
                <a:gd name="connsiteX29" fmla="*/ 27999 w 85101"/>
                <a:gd name="connsiteY29" fmla="*/ 239386 h 239385"/>
                <a:gd name="connsiteX30" fmla="*/ 56223 w 85101"/>
                <a:gd name="connsiteY30" fmla="*/ 239386 h 239385"/>
                <a:gd name="connsiteX31" fmla="*/ 56223 w 85101"/>
                <a:gd name="connsiteY31" fmla="*/ 234236 h 239385"/>
                <a:gd name="connsiteX32" fmla="*/ 56223 w 85101"/>
                <a:gd name="connsiteY32" fmla="*/ 133465 h 239385"/>
                <a:gd name="connsiteX33" fmla="*/ 61598 w 85101"/>
                <a:gd name="connsiteY33" fmla="*/ 120477 h 239385"/>
                <a:gd name="connsiteX34" fmla="*/ 73694 w 85101"/>
                <a:gd name="connsiteY34" fmla="*/ 108608 h 239385"/>
                <a:gd name="connsiteX35" fmla="*/ 84670 w 85101"/>
                <a:gd name="connsiteY35" fmla="*/ 71211 h 23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101" h="239385">
                  <a:moveTo>
                    <a:pt x="84670" y="71211"/>
                  </a:moveTo>
                  <a:cubicBezTo>
                    <a:pt x="84670" y="69868"/>
                    <a:pt x="84670" y="45907"/>
                    <a:pt x="84670" y="45907"/>
                  </a:cubicBezTo>
                  <a:cubicBezTo>
                    <a:pt x="84670" y="34262"/>
                    <a:pt x="84446" y="22617"/>
                    <a:pt x="84670" y="10749"/>
                  </a:cubicBezTo>
                  <a:cubicBezTo>
                    <a:pt x="84670" y="5598"/>
                    <a:pt x="83102" y="2015"/>
                    <a:pt x="78398" y="0"/>
                  </a:cubicBezTo>
                  <a:lnTo>
                    <a:pt x="73918" y="0"/>
                  </a:lnTo>
                  <a:cubicBezTo>
                    <a:pt x="69214" y="2015"/>
                    <a:pt x="67647" y="5598"/>
                    <a:pt x="67647" y="10749"/>
                  </a:cubicBezTo>
                  <a:cubicBezTo>
                    <a:pt x="67871" y="26648"/>
                    <a:pt x="67647" y="42548"/>
                    <a:pt x="67647" y="58447"/>
                  </a:cubicBezTo>
                  <a:lnTo>
                    <a:pt x="67647" y="61582"/>
                  </a:lnTo>
                  <a:lnTo>
                    <a:pt x="50847" y="61582"/>
                  </a:lnTo>
                  <a:lnTo>
                    <a:pt x="50847" y="58671"/>
                  </a:lnTo>
                  <a:cubicBezTo>
                    <a:pt x="50847" y="42771"/>
                    <a:pt x="50623" y="26648"/>
                    <a:pt x="50847" y="10749"/>
                  </a:cubicBezTo>
                  <a:cubicBezTo>
                    <a:pt x="50847" y="5598"/>
                    <a:pt x="49279" y="2015"/>
                    <a:pt x="44575" y="0"/>
                  </a:cubicBezTo>
                  <a:lnTo>
                    <a:pt x="40095" y="0"/>
                  </a:lnTo>
                  <a:cubicBezTo>
                    <a:pt x="35392" y="2015"/>
                    <a:pt x="33823" y="5598"/>
                    <a:pt x="33823" y="10749"/>
                  </a:cubicBezTo>
                  <a:cubicBezTo>
                    <a:pt x="34048" y="26648"/>
                    <a:pt x="33823" y="42548"/>
                    <a:pt x="33823" y="58447"/>
                  </a:cubicBezTo>
                  <a:lnTo>
                    <a:pt x="33823" y="61582"/>
                  </a:lnTo>
                  <a:lnTo>
                    <a:pt x="17024" y="61582"/>
                  </a:lnTo>
                  <a:lnTo>
                    <a:pt x="17024" y="58671"/>
                  </a:lnTo>
                  <a:cubicBezTo>
                    <a:pt x="17024" y="42771"/>
                    <a:pt x="16800" y="26648"/>
                    <a:pt x="17024" y="10749"/>
                  </a:cubicBezTo>
                  <a:cubicBezTo>
                    <a:pt x="17024" y="5598"/>
                    <a:pt x="15455" y="2015"/>
                    <a:pt x="10752" y="0"/>
                  </a:cubicBezTo>
                  <a:lnTo>
                    <a:pt x="6272" y="0"/>
                  </a:lnTo>
                  <a:cubicBezTo>
                    <a:pt x="3360" y="1344"/>
                    <a:pt x="1344" y="3359"/>
                    <a:pt x="0" y="6270"/>
                  </a:cubicBezTo>
                  <a:lnTo>
                    <a:pt x="0" y="72555"/>
                  </a:lnTo>
                  <a:cubicBezTo>
                    <a:pt x="0" y="72555"/>
                    <a:pt x="0" y="72555"/>
                    <a:pt x="0" y="72555"/>
                  </a:cubicBezTo>
                  <a:cubicBezTo>
                    <a:pt x="0" y="77481"/>
                    <a:pt x="0" y="82184"/>
                    <a:pt x="0" y="86886"/>
                  </a:cubicBezTo>
                  <a:cubicBezTo>
                    <a:pt x="0" y="93828"/>
                    <a:pt x="2464" y="99875"/>
                    <a:pt x="7392" y="105025"/>
                  </a:cubicBezTo>
                  <a:cubicBezTo>
                    <a:pt x="12544" y="109952"/>
                    <a:pt x="17472" y="115326"/>
                    <a:pt x="22624" y="120253"/>
                  </a:cubicBezTo>
                  <a:cubicBezTo>
                    <a:pt x="26432" y="124060"/>
                    <a:pt x="27999" y="128314"/>
                    <a:pt x="27999" y="133689"/>
                  </a:cubicBezTo>
                  <a:cubicBezTo>
                    <a:pt x="27775" y="167279"/>
                    <a:pt x="27999" y="200869"/>
                    <a:pt x="27999" y="234459"/>
                  </a:cubicBezTo>
                  <a:cubicBezTo>
                    <a:pt x="27999" y="236027"/>
                    <a:pt x="27999" y="237819"/>
                    <a:pt x="27999" y="239386"/>
                  </a:cubicBezTo>
                  <a:cubicBezTo>
                    <a:pt x="37632" y="239386"/>
                    <a:pt x="46815" y="239386"/>
                    <a:pt x="56223" y="239386"/>
                  </a:cubicBezTo>
                  <a:cubicBezTo>
                    <a:pt x="56223" y="237595"/>
                    <a:pt x="56223" y="235803"/>
                    <a:pt x="56223" y="234236"/>
                  </a:cubicBezTo>
                  <a:cubicBezTo>
                    <a:pt x="56223" y="200645"/>
                    <a:pt x="56223" y="167055"/>
                    <a:pt x="56223" y="133465"/>
                  </a:cubicBezTo>
                  <a:cubicBezTo>
                    <a:pt x="56223" y="128314"/>
                    <a:pt x="57791" y="124060"/>
                    <a:pt x="61598" y="120477"/>
                  </a:cubicBezTo>
                  <a:cubicBezTo>
                    <a:pt x="65631" y="116670"/>
                    <a:pt x="69214" y="112191"/>
                    <a:pt x="73694" y="108608"/>
                  </a:cubicBezTo>
                  <a:cubicBezTo>
                    <a:pt x="86910" y="98307"/>
                    <a:pt x="85342" y="84647"/>
                    <a:pt x="84670" y="71211"/>
                  </a:cubicBezTo>
                  <a:close/>
                </a:path>
              </a:pathLst>
            </a:custGeom>
            <a:grpFill/>
            <a:ln w="2240" cap="flat">
              <a:noFill/>
              <a:prstDash val="solid"/>
              <a:miter/>
            </a:ln>
          </p:spPr>
          <p:txBody>
            <a:bodyPr rtlCol="0" anchor="ctr"/>
            <a:lstStyle/>
            <a:p>
              <a:endParaRPr lang="ru-RU"/>
            </a:p>
          </p:txBody>
        </p:sp>
        <p:sp>
          <p:nvSpPr>
            <p:cNvPr id="825" name="Полилиния 824">
              <a:extLst>
                <a:ext uri="{FF2B5EF4-FFF2-40B4-BE49-F238E27FC236}">
                  <a16:creationId xmlns:a16="http://schemas.microsoft.com/office/drawing/2014/main" id="{E4BB1D95-2B77-8E06-A1CF-46B0F6F682BB}"/>
                </a:ext>
              </a:extLst>
            </p:cNvPr>
            <p:cNvSpPr/>
            <p:nvPr/>
          </p:nvSpPr>
          <p:spPr>
            <a:xfrm>
              <a:off x="10714982" y="4594579"/>
              <a:ext cx="28322" cy="123640"/>
            </a:xfrm>
            <a:custGeom>
              <a:avLst/>
              <a:gdLst>
                <a:gd name="connsiteX0" fmla="*/ 224 w 28322"/>
                <a:gd name="connsiteY0" fmla="*/ 4926 h 123640"/>
                <a:gd name="connsiteX1" fmla="*/ 224 w 28322"/>
                <a:gd name="connsiteY1" fmla="*/ 106145 h 123640"/>
                <a:gd name="connsiteX2" fmla="*/ 224 w 28322"/>
                <a:gd name="connsiteY2" fmla="*/ 110400 h 123640"/>
                <a:gd name="connsiteX3" fmla="*/ 12095 w 28322"/>
                <a:gd name="connsiteY3" fmla="*/ 123388 h 123640"/>
                <a:gd name="connsiteX4" fmla="*/ 25984 w 28322"/>
                <a:gd name="connsiteY4" fmla="*/ 116894 h 123640"/>
                <a:gd name="connsiteX5" fmla="*/ 28223 w 28322"/>
                <a:gd name="connsiteY5" fmla="*/ 107489 h 123640"/>
                <a:gd name="connsiteX6" fmla="*/ 28223 w 28322"/>
                <a:gd name="connsiteY6" fmla="*/ 3359 h 123640"/>
                <a:gd name="connsiteX7" fmla="*/ 28223 w 28322"/>
                <a:gd name="connsiteY7" fmla="*/ 0 h 123640"/>
                <a:gd name="connsiteX8" fmla="*/ 0 w 28322"/>
                <a:gd name="connsiteY8" fmla="*/ 0 h 123640"/>
                <a:gd name="connsiteX9" fmla="*/ 224 w 28322"/>
                <a:gd name="connsiteY9" fmla="*/ 4926 h 12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22" h="123640">
                  <a:moveTo>
                    <a:pt x="224" y="4926"/>
                  </a:moveTo>
                  <a:cubicBezTo>
                    <a:pt x="224" y="38741"/>
                    <a:pt x="224" y="72331"/>
                    <a:pt x="224" y="106145"/>
                  </a:cubicBezTo>
                  <a:cubicBezTo>
                    <a:pt x="224" y="107489"/>
                    <a:pt x="224" y="109056"/>
                    <a:pt x="224" y="110400"/>
                  </a:cubicBezTo>
                  <a:cubicBezTo>
                    <a:pt x="896" y="116894"/>
                    <a:pt x="5600" y="121820"/>
                    <a:pt x="12095" y="123388"/>
                  </a:cubicBezTo>
                  <a:cubicBezTo>
                    <a:pt x="17024" y="124508"/>
                    <a:pt x="23519" y="121820"/>
                    <a:pt x="25984" y="116894"/>
                  </a:cubicBezTo>
                  <a:cubicBezTo>
                    <a:pt x="27327" y="114207"/>
                    <a:pt x="28223" y="110624"/>
                    <a:pt x="28223" y="107489"/>
                  </a:cubicBezTo>
                  <a:cubicBezTo>
                    <a:pt x="28447" y="72779"/>
                    <a:pt x="28223" y="38069"/>
                    <a:pt x="28223" y="3359"/>
                  </a:cubicBezTo>
                  <a:cubicBezTo>
                    <a:pt x="28223" y="2239"/>
                    <a:pt x="28223" y="1344"/>
                    <a:pt x="28223" y="0"/>
                  </a:cubicBezTo>
                  <a:cubicBezTo>
                    <a:pt x="18815" y="0"/>
                    <a:pt x="9856" y="0"/>
                    <a:pt x="0" y="0"/>
                  </a:cubicBezTo>
                  <a:cubicBezTo>
                    <a:pt x="224" y="1792"/>
                    <a:pt x="224" y="3359"/>
                    <a:pt x="224" y="4926"/>
                  </a:cubicBezTo>
                  <a:close/>
                </a:path>
              </a:pathLst>
            </a:custGeom>
            <a:grpFill/>
            <a:ln w="2240" cap="flat">
              <a:noFill/>
              <a:prstDash val="solid"/>
              <a:miter/>
            </a:ln>
          </p:spPr>
          <p:txBody>
            <a:bodyPr rtlCol="0" anchor="ctr"/>
            <a:lstStyle/>
            <a:p>
              <a:endParaRPr lang="ru-RU"/>
            </a:p>
          </p:txBody>
        </p:sp>
        <p:sp>
          <p:nvSpPr>
            <p:cNvPr id="826" name="Полилиния 825">
              <a:extLst>
                <a:ext uri="{FF2B5EF4-FFF2-40B4-BE49-F238E27FC236}">
                  <a16:creationId xmlns:a16="http://schemas.microsoft.com/office/drawing/2014/main" id="{72CA3C27-63C9-F0FE-2715-09D5D92CF98D}"/>
                </a:ext>
              </a:extLst>
            </p:cNvPr>
            <p:cNvSpPr/>
            <p:nvPr/>
          </p:nvSpPr>
          <p:spPr>
            <a:xfrm>
              <a:off x="10771205" y="4350466"/>
              <a:ext cx="283675" cy="346647"/>
            </a:xfrm>
            <a:custGeom>
              <a:avLst/>
              <a:gdLst>
                <a:gd name="connsiteX0" fmla="*/ 281113 w 283675"/>
                <a:gd name="connsiteY0" fmla="*/ 195744 h 346647"/>
                <a:gd name="connsiteX1" fmla="*/ 251769 w 283675"/>
                <a:gd name="connsiteY1" fmla="*/ 166184 h 346647"/>
                <a:gd name="connsiteX2" fmla="*/ 246169 w 283675"/>
                <a:gd name="connsiteY2" fmla="*/ 152748 h 346647"/>
                <a:gd name="connsiteX3" fmla="*/ 246169 w 283675"/>
                <a:gd name="connsiteY3" fmla="*/ 50410 h 346647"/>
                <a:gd name="connsiteX4" fmla="*/ 243257 w 283675"/>
                <a:gd name="connsiteY4" fmla="*/ 43692 h 346647"/>
                <a:gd name="connsiteX5" fmla="*/ 114684 w 283675"/>
                <a:gd name="connsiteY5" fmla="*/ 473 h 346647"/>
                <a:gd name="connsiteX6" fmla="*/ 32702 w 283675"/>
                <a:gd name="connsiteY6" fmla="*/ 28241 h 346647"/>
                <a:gd name="connsiteX7" fmla="*/ 28447 w 283675"/>
                <a:gd name="connsiteY7" fmla="*/ 36078 h 346647"/>
                <a:gd name="connsiteX8" fmla="*/ 28447 w 283675"/>
                <a:gd name="connsiteY8" fmla="*/ 64294 h 346647"/>
                <a:gd name="connsiteX9" fmla="*/ 15231 w 283675"/>
                <a:gd name="connsiteY9" fmla="*/ 98332 h 346647"/>
                <a:gd name="connsiteX10" fmla="*/ 3360 w 283675"/>
                <a:gd name="connsiteY10" fmla="*/ 110425 h 346647"/>
                <a:gd name="connsiteX11" fmla="*/ 0 w 283675"/>
                <a:gd name="connsiteY11" fmla="*/ 118038 h 346647"/>
                <a:gd name="connsiteX12" fmla="*/ 0 w 283675"/>
                <a:gd name="connsiteY12" fmla="*/ 202014 h 346647"/>
                <a:gd name="connsiteX13" fmla="*/ 223 w 283675"/>
                <a:gd name="connsiteY13" fmla="*/ 286437 h 346647"/>
                <a:gd name="connsiteX14" fmla="*/ 3136 w 283675"/>
                <a:gd name="connsiteY14" fmla="*/ 293604 h 346647"/>
                <a:gd name="connsiteX15" fmla="*/ 157019 w 283675"/>
                <a:gd name="connsiteY15" fmla="*/ 343989 h 346647"/>
                <a:gd name="connsiteX16" fmla="*/ 282233 w 283675"/>
                <a:gd name="connsiteY16" fmla="*/ 252399 h 346647"/>
                <a:gd name="connsiteX17" fmla="*/ 283576 w 283675"/>
                <a:gd name="connsiteY17" fmla="*/ 246577 h 346647"/>
                <a:gd name="connsiteX18" fmla="*/ 283576 w 283675"/>
                <a:gd name="connsiteY18" fmla="*/ 201566 h 346647"/>
                <a:gd name="connsiteX19" fmla="*/ 281113 w 283675"/>
                <a:gd name="connsiteY19" fmla="*/ 195744 h 346647"/>
                <a:gd name="connsiteX20" fmla="*/ 127900 w 283675"/>
                <a:gd name="connsiteY20" fmla="*/ 271881 h 346647"/>
                <a:gd name="connsiteX21" fmla="*/ 29342 w 283675"/>
                <a:gd name="connsiteY21" fmla="*/ 173350 h 346647"/>
                <a:gd name="connsiteX22" fmla="*/ 128348 w 283675"/>
                <a:gd name="connsiteY22" fmla="*/ 74819 h 346647"/>
                <a:gd name="connsiteX23" fmla="*/ 226457 w 283675"/>
                <a:gd name="connsiteY23" fmla="*/ 173798 h 346647"/>
                <a:gd name="connsiteX24" fmla="*/ 127900 w 283675"/>
                <a:gd name="connsiteY24" fmla="*/ 271881 h 34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3675" h="346647">
                  <a:moveTo>
                    <a:pt x="281113" y="195744"/>
                  </a:moveTo>
                  <a:cubicBezTo>
                    <a:pt x="271480" y="185667"/>
                    <a:pt x="261625" y="176038"/>
                    <a:pt x="251769" y="166184"/>
                  </a:cubicBezTo>
                  <a:cubicBezTo>
                    <a:pt x="247961" y="162378"/>
                    <a:pt x="246169" y="158123"/>
                    <a:pt x="246169" y="152748"/>
                  </a:cubicBezTo>
                  <a:cubicBezTo>
                    <a:pt x="246394" y="118710"/>
                    <a:pt x="246169" y="84672"/>
                    <a:pt x="246169" y="50410"/>
                  </a:cubicBezTo>
                  <a:cubicBezTo>
                    <a:pt x="246169" y="47499"/>
                    <a:pt x="245497" y="45484"/>
                    <a:pt x="243257" y="43692"/>
                  </a:cubicBezTo>
                  <a:cubicBezTo>
                    <a:pt x="206298" y="11669"/>
                    <a:pt x="163516" y="-2886"/>
                    <a:pt x="114684" y="473"/>
                  </a:cubicBezTo>
                  <a:cubicBezTo>
                    <a:pt x="84894" y="2488"/>
                    <a:pt x="57790" y="12117"/>
                    <a:pt x="32702" y="28241"/>
                  </a:cubicBezTo>
                  <a:cubicBezTo>
                    <a:pt x="29567" y="30256"/>
                    <a:pt x="28222" y="32272"/>
                    <a:pt x="28447" y="36078"/>
                  </a:cubicBezTo>
                  <a:cubicBezTo>
                    <a:pt x="28671" y="45484"/>
                    <a:pt x="28447" y="54889"/>
                    <a:pt x="28447" y="64294"/>
                  </a:cubicBezTo>
                  <a:cubicBezTo>
                    <a:pt x="28447" y="77282"/>
                    <a:pt x="23967" y="88703"/>
                    <a:pt x="15231" y="98332"/>
                  </a:cubicBezTo>
                  <a:cubicBezTo>
                    <a:pt x="11423" y="102587"/>
                    <a:pt x="7391" y="106618"/>
                    <a:pt x="3360" y="110425"/>
                  </a:cubicBezTo>
                  <a:cubicBezTo>
                    <a:pt x="1120" y="112664"/>
                    <a:pt x="0" y="114904"/>
                    <a:pt x="0" y="118038"/>
                  </a:cubicBezTo>
                  <a:cubicBezTo>
                    <a:pt x="223" y="146030"/>
                    <a:pt x="0" y="174022"/>
                    <a:pt x="0" y="202014"/>
                  </a:cubicBezTo>
                  <a:cubicBezTo>
                    <a:pt x="0" y="230230"/>
                    <a:pt x="0" y="258222"/>
                    <a:pt x="223" y="286437"/>
                  </a:cubicBezTo>
                  <a:cubicBezTo>
                    <a:pt x="223" y="288901"/>
                    <a:pt x="1343" y="292036"/>
                    <a:pt x="3136" y="293604"/>
                  </a:cubicBezTo>
                  <a:cubicBezTo>
                    <a:pt x="45919" y="336151"/>
                    <a:pt x="97213" y="353842"/>
                    <a:pt x="157019" y="343989"/>
                  </a:cubicBezTo>
                  <a:cubicBezTo>
                    <a:pt x="213690" y="334583"/>
                    <a:pt x="255129" y="303009"/>
                    <a:pt x="282233" y="252399"/>
                  </a:cubicBezTo>
                  <a:cubicBezTo>
                    <a:pt x="283128" y="250608"/>
                    <a:pt x="283576" y="248592"/>
                    <a:pt x="283576" y="246577"/>
                  </a:cubicBezTo>
                  <a:cubicBezTo>
                    <a:pt x="283576" y="231573"/>
                    <a:pt x="283800" y="216570"/>
                    <a:pt x="283576" y="201566"/>
                  </a:cubicBezTo>
                  <a:cubicBezTo>
                    <a:pt x="283576" y="199775"/>
                    <a:pt x="282456" y="197311"/>
                    <a:pt x="281113" y="195744"/>
                  </a:cubicBezTo>
                  <a:close/>
                  <a:moveTo>
                    <a:pt x="127900" y="271881"/>
                  </a:moveTo>
                  <a:cubicBezTo>
                    <a:pt x="73470" y="271881"/>
                    <a:pt x="29342" y="227991"/>
                    <a:pt x="29342" y="173350"/>
                  </a:cubicBezTo>
                  <a:cubicBezTo>
                    <a:pt x="29342" y="118710"/>
                    <a:pt x="73470" y="74819"/>
                    <a:pt x="128348" y="74819"/>
                  </a:cubicBezTo>
                  <a:cubicBezTo>
                    <a:pt x="182555" y="74819"/>
                    <a:pt x="226457" y="119158"/>
                    <a:pt x="226457" y="173798"/>
                  </a:cubicBezTo>
                  <a:cubicBezTo>
                    <a:pt x="226457" y="227991"/>
                    <a:pt x="182331" y="271881"/>
                    <a:pt x="127900" y="271881"/>
                  </a:cubicBezTo>
                  <a:close/>
                </a:path>
              </a:pathLst>
            </a:custGeom>
            <a:grpFill/>
            <a:ln w="2240" cap="flat">
              <a:noFill/>
              <a:prstDash val="solid"/>
              <a:miter/>
            </a:ln>
          </p:spPr>
          <p:txBody>
            <a:bodyPr rtlCol="0" anchor="ctr"/>
            <a:lstStyle/>
            <a:p>
              <a:endParaRPr lang="ru-RU"/>
            </a:p>
          </p:txBody>
        </p:sp>
        <p:sp>
          <p:nvSpPr>
            <p:cNvPr id="827" name="Полилиния 826">
              <a:extLst>
                <a:ext uri="{FF2B5EF4-FFF2-40B4-BE49-F238E27FC236}">
                  <a16:creationId xmlns:a16="http://schemas.microsoft.com/office/drawing/2014/main" id="{10C062CE-333F-D534-0EE7-BAB4D6106921}"/>
                </a:ext>
              </a:extLst>
            </p:cNvPr>
            <p:cNvSpPr/>
            <p:nvPr/>
          </p:nvSpPr>
          <p:spPr>
            <a:xfrm>
              <a:off x="10828771" y="4453499"/>
              <a:ext cx="140893" cy="140632"/>
            </a:xfrm>
            <a:custGeom>
              <a:avLst/>
              <a:gdLst>
                <a:gd name="connsiteX0" fmla="*/ 70782 w 140893"/>
                <a:gd name="connsiteY0" fmla="*/ 1 h 140632"/>
                <a:gd name="connsiteX1" fmla="*/ 0 w 140893"/>
                <a:gd name="connsiteY1" fmla="*/ 70093 h 140632"/>
                <a:gd name="connsiteX2" fmla="*/ 70334 w 140893"/>
                <a:gd name="connsiteY2" fmla="*/ 140632 h 140632"/>
                <a:gd name="connsiteX3" fmla="*/ 140892 w 140893"/>
                <a:gd name="connsiteY3" fmla="*/ 70764 h 140632"/>
                <a:gd name="connsiteX4" fmla="*/ 70782 w 140893"/>
                <a:gd name="connsiteY4" fmla="*/ 1 h 140632"/>
                <a:gd name="connsiteX5" fmla="*/ 90046 w 140893"/>
                <a:gd name="connsiteY5" fmla="*/ 84424 h 140632"/>
                <a:gd name="connsiteX6" fmla="*/ 69438 w 140893"/>
                <a:gd name="connsiteY6" fmla="*/ 84424 h 140632"/>
                <a:gd name="connsiteX7" fmla="*/ 56447 w 140893"/>
                <a:gd name="connsiteY7" fmla="*/ 70988 h 140632"/>
                <a:gd name="connsiteX8" fmla="*/ 56447 w 140893"/>
                <a:gd name="connsiteY8" fmla="*/ 41429 h 140632"/>
                <a:gd name="connsiteX9" fmla="*/ 70558 w 140893"/>
                <a:gd name="connsiteY9" fmla="*/ 28217 h 140632"/>
                <a:gd name="connsiteX10" fmla="*/ 84446 w 140893"/>
                <a:gd name="connsiteY10" fmla="*/ 41653 h 140632"/>
                <a:gd name="connsiteX11" fmla="*/ 84446 w 140893"/>
                <a:gd name="connsiteY11" fmla="*/ 56433 h 140632"/>
                <a:gd name="connsiteX12" fmla="*/ 90046 w 140893"/>
                <a:gd name="connsiteY12" fmla="*/ 56433 h 140632"/>
                <a:gd name="connsiteX13" fmla="*/ 103262 w 140893"/>
                <a:gd name="connsiteY13" fmla="*/ 70317 h 140632"/>
                <a:gd name="connsiteX14" fmla="*/ 90046 w 140893"/>
                <a:gd name="connsiteY14" fmla="*/ 84424 h 14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893" h="140632">
                  <a:moveTo>
                    <a:pt x="70782" y="1"/>
                  </a:moveTo>
                  <a:cubicBezTo>
                    <a:pt x="32255" y="-223"/>
                    <a:pt x="224" y="31576"/>
                    <a:pt x="0" y="70093"/>
                  </a:cubicBezTo>
                  <a:cubicBezTo>
                    <a:pt x="0" y="108609"/>
                    <a:pt x="31808" y="140632"/>
                    <a:pt x="70334" y="140632"/>
                  </a:cubicBezTo>
                  <a:cubicBezTo>
                    <a:pt x="108637" y="140632"/>
                    <a:pt x="140445" y="109057"/>
                    <a:pt x="140892" y="70764"/>
                  </a:cubicBezTo>
                  <a:cubicBezTo>
                    <a:pt x="141116" y="32248"/>
                    <a:pt x="109310" y="225"/>
                    <a:pt x="70782" y="1"/>
                  </a:cubicBezTo>
                  <a:close/>
                  <a:moveTo>
                    <a:pt x="90046" y="84424"/>
                  </a:moveTo>
                  <a:cubicBezTo>
                    <a:pt x="83102" y="84649"/>
                    <a:pt x="76382" y="84649"/>
                    <a:pt x="69438" y="84424"/>
                  </a:cubicBezTo>
                  <a:cubicBezTo>
                    <a:pt x="62271" y="84201"/>
                    <a:pt x="56447" y="78154"/>
                    <a:pt x="56447" y="70988"/>
                  </a:cubicBezTo>
                  <a:cubicBezTo>
                    <a:pt x="56223" y="61135"/>
                    <a:pt x="56223" y="51282"/>
                    <a:pt x="56447" y="41429"/>
                  </a:cubicBezTo>
                  <a:cubicBezTo>
                    <a:pt x="56671" y="33815"/>
                    <a:pt x="62943" y="27993"/>
                    <a:pt x="70558" y="28217"/>
                  </a:cubicBezTo>
                  <a:cubicBezTo>
                    <a:pt x="78174" y="28217"/>
                    <a:pt x="84222" y="34039"/>
                    <a:pt x="84446" y="41653"/>
                  </a:cubicBezTo>
                  <a:cubicBezTo>
                    <a:pt x="84670" y="46356"/>
                    <a:pt x="84446" y="51058"/>
                    <a:pt x="84446" y="56433"/>
                  </a:cubicBezTo>
                  <a:cubicBezTo>
                    <a:pt x="86686" y="56433"/>
                    <a:pt x="88478" y="56433"/>
                    <a:pt x="90046" y="56433"/>
                  </a:cubicBezTo>
                  <a:cubicBezTo>
                    <a:pt x="97437" y="56881"/>
                    <a:pt x="103037" y="62927"/>
                    <a:pt x="103262" y="70317"/>
                  </a:cubicBezTo>
                  <a:cubicBezTo>
                    <a:pt x="103262" y="77931"/>
                    <a:pt x="97662" y="84201"/>
                    <a:pt x="90046" y="84424"/>
                  </a:cubicBezTo>
                  <a:close/>
                </a:path>
              </a:pathLst>
            </a:custGeom>
            <a:grpFill/>
            <a:ln w="2240" cap="flat">
              <a:noFill/>
              <a:prstDash val="solid"/>
              <a:miter/>
            </a:ln>
          </p:spPr>
          <p:txBody>
            <a:bodyPr rtlCol="0" anchor="ctr"/>
            <a:lstStyle/>
            <a:p>
              <a:endParaRPr lang="ru-RU"/>
            </a:p>
          </p:txBody>
        </p:sp>
        <p:sp>
          <p:nvSpPr>
            <p:cNvPr id="828" name="Полилиния 827">
              <a:extLst>
                <a:ext uri="{FF2B5EF4-FFF2-40B4-BE49-F238E27FC236}">
                  <a16:creationId xmlns:a16="http://schemas.microsoft.com/office/drawing/2014/main" id="{00524F39-ECC7-C3E0-7410-EDD04656C9CC}"/>
                </a:ext>
              </a:extLst>
            </p:cNvPr>
            <p:cNvSpPr/>
            <p:nvPr/>
          </p:nvSpPr>
          <p:spPr>
            <a:xfrm>
              <a:off x="11045498" y="4295627"/>
              <a:ext cx="65505" cy="270289"/>
            </a:xfrm>
            <a:custGeom>
              <a:avLst/>
              <a:gdLst>
                <a:gd name="connsiteX0" fmla="*/ 37506 w 65505"/>
                <a:gd name="connsiteY0" fmla="*/ 270289 h 270289"/>
                <a:gd name="connsiteX1" fmla="*/ 65505 w 65505"/>
                <a:gd name="connsiteY1" fmla="*/ 270289 h 270289"/>
                <a:gd name="connsiteX2" fmla="*/ 65505 w 65505"/>
                <a:gd name="connsiteY2" fmla="*/ 0 h 270289"/>
                <a:gd name="connsiteX3" fmla="*/ 60801 w 65505"/>
                <a:gd name="connsiteY3" fmla="*/ 896 h 270289"/>
                <a:gd name="connsiteX4" fmla="*/ 100 w 65505"/>
                <a:gd name="connsiteY4" fmla="*/ 78601 h 270289"/>
                <a:gd name="connsiteX5" fmla="*/ 100 w 65505"/>
                <a:gd name="connsiteY5" fmla="*/ 199526 h 270289"/>
                <a:gd name="connsiteX6" fmla="*/ 3011 w 65505"/>
                <a:gd name="connsiteY6" fmla="*/ 206244 h 270289"/>
                <a:gd name="connsiteX7" fmla="*/ 31235 w 65505"/>
                <a:gd name="connsiteY7" fmla="*/ 234459 h 270289"/>
                <a:gd name="connsiteX8" fmla="*/ 37730 w 65505"/>
                <a:gd name="connsiteY8" fmla="*/ 249911 h 270289"/>
                <a:gd name="connsiteX9" fmla="*/ 37506 w 65505"/>
                <a:gd name="connsiteY9" fmla="*/ 270289 h 27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505" h="270289">
                  <a:moveTo>
                    <a:pt x="37506" y="270289"/>
                  </a:moveTo>
                  <a:cubicBezTo>
                    <a:pt x="47362" y="270289"/>
                    <a:pt x="56321" y="270289"/>
                    <a:pt x="65505" y="270289"/>
                  </a:cubicBezTo>
                  <a:cubicBezTo>
                    <a:pt x="65505" y="180267"/>
                    <a:pt x="65505" y="90470"/>
                    <a:pt x="65505" y="0"/>
                  </a:cubicBezTo>
                  <a:cubicBezTo>
                    <a:pt x="63714" y="224"/>
                    <a:pt x="62145" y="448"/>
                    <a:pt x="60801" y="896"/>
                  </a:cubicBezTo>
                  <a:cubicBezTo>
                    <a:pt x="24739" y="10077"/>
                    <a:pt x="100" y="41428"/>
                    <a:pt x="100" y="78601"/>
                  </a:cubicBezTo>
                  <a:cubicBezTo>
                    <a:pt x="-125" y="118909"/>
                    <a:pt x="100" y="159217"/>
                    <a:pt x="100" y="199526"/>
                  </a:cubicBezTo>
                  <a:cubicBezTo>
                    <a:pt x="100" y="201765"/>
                    <a:pt x="1443" y="204676"/>
                    <a:pt x="3011" y="206244"/>
                  </a:cubicBezTo>
                  <a:cubicBezTo>
                    <a:pt x="12195" y="215873"/>
                    <a:pt x="21602" y="225278"/>
                    <a:pt x="31235" y="234459"/>
                  </a:cubicBezTo>
                  <a:cubicBezTo>
                    <a:pt x="35714" y="238714"/>
                    <a:pt x="37954" y="243417"/>
                    <a:pt x="37730" y="249911"/>
                  </a:cubicBezTo>
                  <a:cubicBezTo>
                    <a:pt x="37282" y="256629"/>
                    <a:pt x="37506" y="263571"/>
                    <a:pt x="37506" y="270289"/>
                  </a:cubicBezTo>
                  <a:close/>
                </a:path>
              </a:pathLst>
            </a:custGeom>
            <a:grpFill/>
            <a:ln w="2240" cap="flat">
              <a:noFill/>
              <a:prstDash val="solid"/>
              <a:miter/>
            </a:ln>
          </p:spPr>
          <p:txBody>
            <a:bodyPr rtlCol="0" anchor="ctr"/>
            <a:lstStyle/>
            <a:p>
              <a:endParaRPr lang="ru-RU"/>
            </a:p>
          </p:txBody>
        </p:sp>
        <p:sp>
          <p:nvSpPr>
            <p:cNvPr id="829" name="Полилиния 828">
              <a:extLst>
                <a:ext uri="{FF2B5EF4-FFF2-40B4-BE49-F238E27FC236}">
                  <a16:creationId xmlns:a16="http://schemas.microsoft.com/office/drawing/2014/main" id="{81381F49-AC2B-7AF7-15A2-27A0A73E51AA}"/>
                </a:ext>
              </a:extLst>
            </p:cNvPr>
            <p:cNvSpPr/>
            <p:nvPr/>
          </p:nvSpPr>
          <p:spPr>
            <a:xfrm>
              <a:off x="11083229" y="4594355"/>
              <a:ext cx="28223" cy="123461"/>
            </a:xfrm>
            <a:custGeom>
              <a:avLst/>
              <a:gdLst>
                <a:gd name="connsiteX0" fmla="*/ 27999 w 28223"/>
                <a:gd name="connsiteY0" fmla="*/ 3583 h 123461"/>
                <a:gd name="connsiteX1" fmla="*/ 27775 w 28223"/>
                <a:gd name="connsiteY1" fmla="*/ 0 h 123461"/>
                <a:gd name="connsiteX2" fmla="*/ 0 w 28223"/>
                <a:gd name="connsiteY2" fmla="*/ 0 h 123461"/>
                <a:gd name="connsiteX3" fmla="*/ 0 w 28223"/>
                <a:gd name="connsiteY3" fmla="*/ 62030 h 123461"/>
                <a:gd name="connsiteX4" fmla="*/ 0 w 28223"/>
                <a:gd name="connsiteY4" fmla="*/ 108385 h 123461"/>
                <a:gd name="connsiteX5" fmla="*/ 19040 w 28223"/>
                <a:gd name="connsiteY5" fmla="*/ 122493 h 123461"/>
                <a:gd name="connsiteX6" fmla="*/ 28223 w 28223"/>
                <a:gd name="connsiteY6" fmla="*/ 107489 h 123461"/>
                <a:gd name="connsiteX7" fmla="*/ 27999 w 28223"/>
                <a:gd name="connsiteY7" fmla="*/ 3583 h 12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23" h="123461">
                  <a:moveTo>
                    <a:pt x="27999" y="3583"/>
                  </a:moveTo>
                  <a:cubicBezTo>
                    <a:pt x="27999" y="2464"/>
                    <a:pt x="27775" y="1120"/>
                    <a:pt x="27775" y="0"/>
                  </a:cubicBezTo>
                  <a:cubicBezTo>
                    <a:pt x="18368" y="0"/>
                    <a:pt x="9408" y="0"/>
                    <a:pt x="0" y="0"/>
                  </a:cubicBezTo>
                  <a:cubicBezTo>
                    <a:pt x="0" y="21050"/>
                    <a:pt x="0" y="41428"/>
                    <a:pt x="0" y="62030"/>
                  </a:cubicBezTo>
                  <a:cubicBezTo>
                    <a:pt x="0" y="77482"/>
                    <a:pt x="0" y="92933"/>
                    <a:pt x="0" y="108385"/>
                  </a:cubicBezTo>
                  <a:cubicBezTo>
                    <a:pt x="0" y="119357"/>
                    <a:pt x="9408" y="126075"/>
                    <a:pt x="19040" y="122493"/>
                  </a:cubicBezTo>
                  <a:cubicBezTo>
                    <a:pt x="24864" y="120253"/>
                    <a:pt x="28223" y="114879"/>
                    <a:pt x="28223" y="107489"/>
                  </a:cubicBezTo>
                  <a:cubicBezTo>
                    <a:pt x="27999" y="73003"/>
                    <a:pt x="27999" y="38293"/>
                    <a:pt x="27999" y="3583"/>
                  </a:cubicBezTo>
                  <a:close/>
                </a:path>
              </a:pathLst>
            </a:custGeom>
            <a:grpFill/>
            <a:ln w="2240" cap="flat">
              <a:noFill/>
              <a:prstDash val="solid"/>
              <a:miter/>
            </a:ln>
          </p:spPr>
          <p:txBody>
            <a:bodyPr rtlCol="0" anchor="ctr"/>
            <a:lstStyle/>
            <a:p>
              <a:endParaRPr lang="ru-RU"/>
            </a:p>
          </p:txBody>
        </p:sp>
      </p:grpSp>
      <p:grpSp>
        <p:nvGrpSpPr>
          <p:cNvPr id="830" name="Рисунок 2">
            <a:extLst>
              <a:ext uri="{FF2B5EF4-FFF2-40B4-BE49-F238E27FC236}">
                <a16:creationId xmlns:a16="http://schemas.microsoft.com/office/drawing/2014/main" id="{0B37093A-562D-5235-D675-16212139A6A9}"/>
              </a:ext>
            </a:extLst>
          </p:cNvPr>
          <p:cNvGrpSpPr/>
          <p:nvPr/>
        </p:nvGrpSpPr>
        <p:grpSpPr>
          <a:xfrm>
            <a:off x="9325777" y="2724336"/>
            <a:ext cx="314589" cy="314325"/>
            <a:chOff x="9988122" y="3618448"/>
            <a:chExt cx="408609" cy="408267"/>
          </a:xfrm>
          <a:solidFill>
            <a:schemeClr val="bg2"/>
          </a:solidFill>
        </p:grpSpPr>
        <p:sp>
          <p:nvSpPr>
            <p:cNvPr id="831" name="Полилиния 830">
              <a:extLst>
                <a:ext uri="{FF2B5EF4-FFF2-40B4-BE49-F238E27FC236}">
                  <a16:creationId xmlns:a16="http://schemas.microsoft.com/office/drawing/2014/main" id="{344A9501-3FBF-80F5-8600-78B57B38548D}"/>
                </a:ext>
              </a:extLst>
            </p:cNvPr>
            <p:cNvSpPr/>
            <p:nvPr/>
          </p:nvSpPr>
          <p:spPr>
            <a:xfrm>
              <a:off x="9988122" y="3937392"/>
              <a:ext cx="134315" cy="89323"/>
            </a:xfrm>
            <a:custGeom>
              <a:avLst/>
              <a:gdLst>
                <a:gd name="connsiteX0" fmla="*/ 0 w 134315"/>
                <a:gd name="connsiteY0" fmla="*/ 46294 h 89323"/>
                <a:gd name="connsiteX1" fmla="*/ 3360 w 134315"/>
                <a:gd name="connsiteY1" fmla="*/ 30394 h 89323"/>
                <a:gd name="connsiteX2" fmla="*/ 30239 w 134315"/>
                <a:gd name="connsiteY2" fmla="*/ 1059 h 89323"/>
                <a:gd name="connsiteX3" fmla="*/ 49503 w 134315"/>
                <a:gd name="connsiteY3" fmla="*/ 3746 h 89323"/>
                <a:gd name="connsiteX4" fmla="*/ 56670 w 134315"/>
                <a:gd name="connsiteY4" fmla="*/ 8001 h 89323"/>
                <a:gd name="connsiteX5" fmla="*/ 79518 w 134315"/>
                <a:gd name="connsiteY5" fmla="*/ 7105 h 89323"/>
                <a:gd name="connsiteX6" fmla="*/ 81758 w 134315"/>
                <a:gd name="connsiteY6" fmla="*/ 5538 h 89323"/>
                <a:gd name="connsiteX7" fmla="*/ 123421 w 134315"/>
                <a:gd name="connsiteY7" fmla="*/ 14047 h 89323"/>
                <a:gd name="connsiteX8" fmla="*/ 133948 w 134315"/>
                <a:gd name="connsiteY8" fmla="*/ 47861 h 89323"/>
                <a:gd name="connsiteX9" fmla="*/ 133501 w 134315"/>
                <a:gd name="connsiteY9" fmla="*/ 64208 h 89323"/>
                <a:gd name="connsiteX10" fmla="*/ 101917 w 134315"/>
                <a:gd name="connsiteY10" fmla="*/ 89065 h 89323"/>
                <a:gd name="connsiteX11" fmla="*/ 32479 w 134315"/>
                <a:gd name="connsiteY11" fmla="*/ 89065 h 89323"/>
                <a:gd name="connsiteX12" fmla="*/ 447 w 134315"/>
                <a:gd name="connsiteY12" fmla="*/ 63537 h 89323"/>
                <a:gd name="connsiteX13" fmla="*/ 0 w 134315"/>
                <a:gd name="connsiteY13" fmla="*/ 62865 h 89323"/>
                <a:gd name="connsiteX14" fmla="*/ 0 w 134315"/>
                <a:gd name="connsiteY14" fmla="*/ 46294 h 89323"/>
                <a:gd name="connsiteX15" fmla="*/ 67422 w 134315"/>
                <a:gd name="connsiteY15" fmla="*/ 65104 h 89323"/>
                <a:gd name="connsiteX16" fmla="*/ 67422 w 134315"/>
                <a:gd name="connsiteY16" fmla="*/ 65104 h 89323"/>
                <a:gd name="connsiteX17" fmla="*/ 102813 w 134315"/>
                <a:gd name="connsiteY17" fmla="*/ 64880 h 89323"/>
                <a:gd name="connsiteX18" fmla="*/ 109981 w 134315"/>
                <a:gd name="connsiteY18" fmla="*/ 57043 h 89323"/>
                <a:gd name="connsiteX19" fmla="*/ 108861 w 134315"/>
                <a:gd name="connsiteY19" fmla="*/ 43606 h 89323"/>
                <a:gd name="connsiteX20" fmla="*/ 102589 w 134315"/>
                <a:gd name="connsiteY20" fmla="*/ 27483 h 89323"/>
                <a:gd name="connsiteX21" fmla="*/ 94749 w 134315"/>
                <a:gd name="connsiteY21" fmla="*/ 25916 h 89323"/>
                <a:gd name="connsiteX22" fmla="*/ 38751 w 134315"/>
                <a:gd name="connsiteY22" fmla="*/ 25916 h 89323"/>
                <a:gd name="connsiteX23" fmla="*/ 32031 w 134315"/>
                <a:gd name="connsiteY23" fmla="*/ 26364 h 89323"/>
                <a:gd name="connsiteX24" fmla="*/ 28447 w 134315"/>
                <a:gd name="connsiteY24" fmla="*/ 31514 h 89323"/>
                <a:gd name="connsiteX25" fmla="*/ 23967 w 134315"/>
                <a:gd name="connsiteY25" fmla="*/ 52788 h 89323"/>
                <a:gd name="connsiteX26" fmla="*/ 35166 w 134315"/>
                <a:gd name="connsiteY26" fmla="*/ 65104 h 89323"/>
                <a:gd name="connsiteX27" fmla="*/ 67422 w 134315"/>
                <a:gd name="connsiteY27" fmla="*/ 65104 h 8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4315" h="89323">
                  <a:moveTo>
                    <a:pt x="0" y="46294"/>
                  </a:moveTo>
                  <a:cubicBezTo>
                    <a:pt x="1120" y="40919"/>
                    <a:pt x="2016" y="35545"/>
                    <a:pt x="3360" y="30394"/>
                  </a:cubicBezTo>
                  <a:cubicBezTo>
                    <a:pt x="7391" y="16287"/>
                    <a:pt x="15007" y="5090"/>
                    <a:pt x="30239" y="1059"/>
                  </a:cubicBezTo>
                  <a:cubicBezTo>
                    <a:pt x="36959" y="-733"/>
                    <a:pt x="43679" y="-509"/>
                    <a:pt x="49503" y="3746"/>
                  </a:cubicBezTo>
                  <a:cubicBezTo>
                    <a:pt x="51743" y="5314"/>
                    <a:pt x="54206" y="6881"/>
                    <a:pt x="56670" y="8001"/>
                  </a:cubicBezTo>
                  <a:cubicBezTo>
                    <a:pt x="64510" y="11808"/>
                    <a:pt x="72125" y="11360"/>
                    <a:pt x="79518" y="7105"/>
                  </a:cubicBezTo>
                  <a:cubicBezTo>
                    <a:pt x="80414" y="6657"/>
                    <a:pt x="81085" y="6210"/>
                    <a:pt x="81758" y="5538"/>
                  </a:cubicBezTo>
                  <a:cubicBezTo>
                    <a:pt x="96317" y="-3868"/>
                    <a:pt x="113341" y="-285"/>
                    <a:pt x="123421" y="14047"/>
                  </a:cubicBezTo>
                  <a:cubicBezTo>
                    <a:pt x="130588" y="24124"/>
                    <a:pt x="133052" y="35769"/>
                    <a:pt x="133948" y="47861"/>
                  </a:cubicBezTo>
                  <a:cubicBezTo>
                    <a:pt x="134396" y="53236"/>
                    <a:pt x="134621" y="58834"/>
                    <a:pt x="133501" y="64208"/>
                  </a:cubicBezTo>
                  <a:cubicBezTo>
                    <a:pt x="130588" y="79212"/>
                    <a:pt x="118493" y="88841"/>
                    <a:pt x="101917" y="89065"/>
                  </a:cubicBezTo>
                  <a:cubicBezTo>
                    <a:pt x="78845" y="89513"/>
                    <a:pt x="55774" y="89289"/>
                    <a:pt x="32479" y="89065"/>
                  </a:cubicBezTo>
                  <a:cubicBezTo>
                    <a:pt x="15904" y="88841"/>
                    <a:pt x="3360" y="78988"/>
                    <a:pt x="447" y="63537"/>
                  </a:cubicBezTo>
                  <a:cubicBezTo>
                    <a:pt x="447" y="63313"/>
                    <a:pt x="224" y="63089"/>
                    <a:pt x="0" y="62865"/>
                  </a:cubicBezTo>
                  <a:cubicBezTo>
                    <a:pt x="0" y="57490"/>
                    <a:pt x="0" y="51892"/>
                    <a:pt x="0" y="46294"/>
                  </a:cubicBezTo>
                  <a:close/>
                  <a:moveTo>
                    <a:pt x="67422" y="65104"/>
                  </a:moveTo>
                  <a:cubicBezTo>
                    <a:pt x="67422" y="64880"/>
                    <a:pt x="67422" y="64880"/>
                    <a:pt x="67422" y="65104"/>
                  </a:cubicBezTo>
                  <a:cubicBezTo>
                    <a:pt x="79294" y="64880"/>
                    <a:pt x="90942" y="65104"/>
                    <a:pt x="102813" y="64880"/>
                  </a:cubicBezTo>
                  <a:cubicBezTo>
                    <a:pt x="107965" y="64656"/>
                    <a:pt x="110204" y="62193"/>
                    <a:pt x="109981" y="57043"/>
                  </a:cubicBezTo>
                  <a:cubicBezTo>
                    <a:pt x="109981" y="52564"/>
                    <a:pt x="109981" y="47861"/>
                    <a:pt x="108861" y="43606"/>
                  </a:cubicBezTo>
                  <a:cubicBezTo>
                    <a:pt x="107517" y="38008"/>
                    <a:pt x="105277" y="32634"/>
                    <a:pt x="102589" y="27483"/>
                  </a:cubicBezTo>
                  <a:cubicBezTo>
                    <a:pt x="101245" y="24796"/>
                    <a:pt x="98333" y="23676"/>
                    <a:pt x="94749" y="25916"/>
                  </a:cubicBezTo>
                  <a:cubicBezTo>
                    <a:pt x="76158" y="38008"/>
                    <a:pt x="57343" y="37784"/>
                    <a:pt x="38751" y="25916"/>
                  </a:cubicBezTo>
                  <a:cubicBezTo>
                    <a:pt x="36063" y="24124"/>
                    <a:pt x="34046" y="24572"/>
                    <a:pt x="32031" y="26364"/>
                  </a:cubicBezTo>
                  <a:cubicBezTo>
                    <a:pt x="30463" y="27931"/>
                    <a:pt x="28895" y="29499"/>
                    <a:pt x="28447" y="31514"/>
                  </a:cubicBezTo>
                  <a:cubicBezTo>
                    <a:pt x="26655" y="38456"/>
                    <a:pt x="24639" y="45622"/>
                    <a:pt x="23967" y="52788"/>
                  </a:cubicBezTo>
                  <a:cubicBezTo>
                    <a:pt x="22847" y="62865"/>
                    <a:pt x="25311" y="65104"/>
                    <a:pt x="35166" y="65104"/>
                  </a:cubicBezTo>
                  <a:cubicBezTo>
                    <a:pt x="46366" y="65104"/>
                    <a:pt x="56894" y="65104"/>
                    <a:pt x="67422" y="65104"/>
                  </a:cubicBezTo>
                  <a:close/>
                </a:path>
              </a:pathLst>
            </a:custGeom>
            <a:grpFill/>
            <a:ln w="2240" cap="flat">
              <a:noFill/>
              <a:prstDash val="solid"/>
              <a:miter/>
            </a:ln>
          </p:spPr>
          <p:txBody>
            <a:bodyPr rtlCol="0" anchor="ctr"/>
            <a:lstStyle/>
            <a:p>
              <a:endParaRPr lang="ru-RU"/>
            </a:p>
          </p:txBody>
        </p:sp>
        <p:sp>
          <p:nvSpPr>
            <p:cNvPr id="832" name="Полилиния 831">
              <a:extLst>
                <a:ext uri="{FF2B5EF4-FFF2-40B4-BE49-F238E27FC236}">
                  <a16:creationId xmlns:a16="http://schemas.microsoft.com/office/drawing/2014/main" id="{21DC4D67-E2EC-FDB2-0C59-3C91E0883280}"/>
                </a:ext>
              </a:extLst>
            </p:cNvPr>
            <p:cNvSpPr/>
            <p:nvPr/>
          </p:nvSpPr>
          <p:spPr>
            <a:xfrm>
              <a:off x="10149402" y="3618448"/>
              <a:ext cx="84476" cy="84320"/>
            </a:xfrm>
            <a:custGeom>
              <a:avLst/>
              <a:gdLst>
                <a:gd name="connsiteX0" fmla="*/ 48602 w 84476"/>
                <a:gd name="connsiteY0" fmla="*/ 0 h 84320"/>
                <a:gd name="connsiteX1" fmla="*/ 71225 w 84476"/>
                <a:gd name="connsiteY1" fmla="*/ 11645 h 84320"/>
                <a:gd name="connsiteX2" fmla="*/ 82425 w 84476"/>
                <a:gd name="connsiteY2" fmla="*/ 54416 h 84320"/>
                <a:gd name="connsiteX3" fmla="*/ 50170 w 84476"/>
                <a:gd name="connsiteY3" fmla="*/ 83528 h 84320"/>
                <a:gd name="connsiteX4" fmla="*/ 891 w 84476"/>
                <a:gd name="connsiteY4" fmla="*/ 51281 h 84320"/>
                <a:gd name="connsiteX5" fmla="*/ 34042 w 84476"/>
                <a:gd name="connsiteY5" fmla="*/ 896 h 84320"/>
                <a:gd name="connsiteX6" fmla="*/ 35835 w 84476"/>
                <a:gd name="connsiteY6" fmla="*/ 224 h 84320"/>
                <a:gd name="connsiteX7" fmla="*/ 48602 w 84476"/>
                <a:gd name="connsiteY7" fmla="*/ 0 h 84320"/>
                <a:gd name="connsiteX8" fmla="*/ 60025 w 84476"/>
                <a:gd name="connsiteY8" fmla="*/ 42100 h 84320"/>
                <a:gd name="connsiteX9" fmla="*/ 42106 w 84476"/>
                <a:gd name="connsiteY9" fmla="*/ 23961 h 84320"/>
                <a:gd name="connsiteX10" fmla="*/ 23962 w 84476"/>
                <a:gd name="connsiteY10" fmla="*/ 41876 h 84320"/>
                <a:gd name="connsiteX11" fmla="*/ 41882 w 84476"/>
                <a:gd name="connsiteY11" fmla="*/ 59791 h 84320"/>
                <a:gd name="connsiteX12" fmla="*/ 60025 w 84476"/>
                <a:gd name="connsiteY12" fmla="*/ 42100 h 8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76" h="84320">
                  <a:moveTo>
                    <a:pt x="48602" y="0"/>
                  </a:moveTo>
                  <a:cubicBezTo>
                    <a:pt x="57114" y="2015"/>
                    <a:pt x="64954" y="5374"/>
                    <a:pt x="71225" y="11645"/>
                  </a:cubicBezTo>
                  <a:cubicBezTo>
                    <a:pt x="83321" y="23737"/>
                    <a:pt x="87353" y="38069"/>
                    <a:pt x="82425" y="54416"/>
                  </a:cubicBezTo>
                  <a:cubicBezTo>
                    <a:pt x="77721" y="70316"/>
                    <a:pt x="66521" y="80393"/>
                    <a:pt x="50170" y="83528"/>
                  </a:cubicBezTo>
                  <a:cubicBezTo>
                    <a:pt x="27771" y="88006"/>
                    <a:pt x="5147" y="73003"/>
                    <a:pt x="891" y="51281"/>
                  </a:cubicBezTo>
                  <a:cubicBezTo>
                    <a:pt x="-3813" y="27544"/>
                    <a:pt x="10523" y="5598"/>
                    <a:pt x="34042" y="896"/>
                  </a:cubicBezTo>
                  <a:cubicBezTo>
                    <a:pt x="34715" y="672"/>
                    <a:pt x="35162" y="448"/>
                    <a:pt x="35835" y="224"/>
                  </a:cubicBezTo>
                  <a:cubicBezTo>
                    <a:pt x="40090" y="0"/>
                    <a:pt x="44346" y="0"/>
                    <a:pt x="48602" y="0"/>
                  </a:cubicBezTo>
                  <a:close/>
                  <a:moveTo>
                    <a:pt x="60025" y="42100"/>
                  </a:moveTo>
                  <a:cubicBezTo>
                    <a:pt x="60025" y="32023"/>
                    <a:pt x="52186" y="23961"/>
                    <a:pt x="42106" y="23961"/>
                  </a:cubicBezTo>
                  <a:cubicBezTo>
                    <a:pt x="32250" y="23961"/>
                    <a:pt x="23962" y="32247"/>
                    <a:pt x="23962" y="41876"/>
                  </a:cubicBezTo>
                  <a:cubicBezTo>
                    <a:pt x="23962" y="51729"/>
                    <a:pt x="32026" y="59791"/>
                    <a:pt x="41882" y="59791"/>
                  </a:cubicBezTo>
                  <a:cubicBezTo>
                    <a:pt x="52186" y="59791"/>
                    <a:pt x="60025" y="52177"/>
                    <a:pt x="60025" y="42100"/>
                  </a:cubicBezTo>
                  <a:close/>
                </a:path>
              </a:pathLst>
            </a:custGeom>
            <a:grpFill/>
            <a:ln w="2240" cap="flat">
              <a:noFill/>
              <a:prstDash val="solid"/>
              <a:miter/>
            </a:ln>
          </p:spPr>
          <p:txBody>
            <a:bodyPr rtlCol="0" anchor="ctr"/>
            <a:lstStyle/>
            <a:p>
              <a:endParaRPr lang="ru-RU"/>
            </a:p>
          </p:txBody>
        </p:sp>
        <p:sp>
          <p:nvSpPr>
            <p:cNvPr id="833" name="Полилиния 832">
              <a:extLst>
                <a:ext uri="{FF2B5EF4-FFF2-40B4-BE49-F238E27FC236}">
                  <a16:creationId xmlns:a16="http://schemas.microsoft.com/office/drawing/2014/main" id="{87347889-B2DD-276B-3080-DBD5D1A3EADF}"/>
                </a:ext>
              </a:extLst>
            </p:cNvPr>
            <p:cNvSpPr/>
            <p:nvPr/>
          </p:nvSpPr>
          <p:spPr>
            <a:xfrm>
              <a:off x="10262443" y="3937256"/>
              <a:ext cx="134287" cy="89316"/>
            </a:xfrm>
            <a:custGeom>
              <a:avLst/>
              <a:gdLst>
                <a:gd name="connsiteX0" fmla="*/ 66821 w 134287"/>
                <a:gd name="connsiteY0" fmla="*/ 88978 h 89316"/>
                <a:gd name="connsiteX1" fmla="*/ 28518 w 134287"/>
                <a:gd name="connsiteY1" fmla="*/ 88754 h 89316"/>
                <a:gd name="connsiteX2" fmla="*/ 71 w 134287"/>
                <a:gd name="connsiteY2" fmla="*/ 58299 h 89316"/>
                <a:gd name="connsiteX3" fmla="*/ 7463 w 134287"/>
                <a:gd name="connsiteY3" fmla="*/ 19782 h 89316"/>
                <a:gd name="connsiteX4" fmla="*/ 37926 w 134287"/>
                <a:gd name="connsiteY4" fmla="*/ 299 h 89316"/>
                <a:gd name="connsiteX5" fmla="*/ 50022 w 134287"/>
                <a:gd name="connsiteY5" fmla="*/ 4330 h 89316"/>
                <a:gd name="connsiteX6" fmla="*/ 59877 w 134287"/>
                <a:gd name="connsiteY6" fmla="*/ 9481 h 89316"/>
                <a:gd name="connsiteX7" fmla="*/ 79589 w 134287"/>
                <a:gd name="connsiteY7" fmla="*/ 6794 h 89316"/>
                <a:gd name="connsiteX8" fmla="*/ 127972 w 134287"/>
                <a:gd name="connsiteY8" fmla="*/ 22245 h 89316"/>
                <a:gd name="connsiteX9" fmla="*/ 133795 w 134287"/>
                <a:gd name="connsiteY9" fmla="*/ 61882 h 89316"/>
                <a:gd name="connsiteX10" fmla="*/ 100645 w 134287"/>
                <a:gd name="connsiteY10" fmla="*/ 89202 h 89316"/>
                <a:gd name="connsiteX11" fmla="*/ 66821 w 134287"/>
                <a:gd name="connsiteY11" fmla="*/ 89202 h 89316"/>
                <a:gd name="connsiteX12" fmla="*/ 66821 w 134287"/>
                <a:gd name="connsiteY12" fmla="*/ 88978 h 89316"/>
                <a:gd name="connsiteX13" fmla="*/ 67045 w 134287"/>
                <a:gd name="connsiteY13" fmla="*/ 65241 h 89316"/>
                <a:gd name="connsiteX14" fmla="*/ 100420 w 134287"/>
                <a:gd name="connsiteY14" fmla="*/ 65241 h 89316"/>
                <a:gd name="connsiteX15" fmla="*/ 110053 w 134287"/>
                <a:gd name="connsiteY15" fmla="*/ 54940 h 89316"/>
                <a:gd name="connsiteX16" fmla="*/ 109156 w 134287"/>
                <a:gd name="connsiteY16" fmla="*/ 45086 h 89316"/>
                <a:gd name="connsiteX17" fmla="*/ 102885 w 134287"/>
                <a:gd name="connsiteY17" fmla="*/ 27844 h 89316"/>
                <a:gd name="connsiteX18" fmla="*/ 94596 w 134287"/>
                <a:gd name="connsiteY18" fmla="*/ 26276 h 89316"/>
                <a:gd name="connsiteX19" fmla="*/ 39046 w 134287"/>
                <a:gd name="connsiteY19" fmla="*/ 26276 h 89316"/>
                <a:gd name="connsiteX20" fmla="*/ 31431 w 134287"/>
                <a:gd name="connsiteY20" fmla="*/ 27396 h 89316"/>
                <a:gd name="connsiteX21" fmla="*/ 28295 w 134287"/>
                <a:gd name="connsiteY21" fmla="*/ 32322 h 89316"/>
                <a:gd name="connsiteX22" fmla="*/ 24038 w 134287"/>
                <a:gd name="connsiteY22" fmla="*/ 54716 h 89316"/>
                <a:gd name="connsiteX23" fmla="*/ 34342 w 134287"/>
                <a:gd name="connsiteY23" fmla="*/ 65464 h 89316"/>
                <a:gd name="connsiteX24" fmla="*/ 67045 w 134287"/>
                <a:gd name="connsiteY24" fmla="*/ 65241 h 8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287" h="89316">
                  <a:moveTo>
                    <a:pt x="66821" y="88978"/>
                  </a:moveTo>
                  <a:cubicBezTo>
                    <a:pt x="54054" y="88978"/>
                    <a:pt x="41286" y="89873"/>
                    <a:pt x="28518" y="88754"/>
                  </a:cubicBezTo>
                  <a:cubicBezTo>
                    <a:pt x="11047" y="87186"/>
                    <a:pt x="743" y="75990"/>
                    <a:pt x="71" y="58299"/>
                  </a:cubicBezTo>
                  <a:cubicBezTo>
                    <a:pt x="-377" y="44863"/>
                    <a:pt x="1191" y="31874"/>
                    <a:pt x="7463" y="19782"/>
                  </a:cubicBezTo>
                  <a:cubicBezTo>
                    <a:pt x="13958" y="7466"/>
                    <a:pt x="24038" y="299"/>
                    <a:pt x="37926" y="299"/>
                  </a:cubicBezTo>
                  <a:cubicBezTo>
                    <a:pt x="41958" y="299"/>
                    <a:pt x="45990" y="2763"/>
                    <a:pt x="50022" y="4330"/>
                  </a:cubicBezTo>
                  <a:cubicBezTo>
                    <a:pt x="53382" y="5898"/>
                    <a:pt x="56517" y="8137"/>
                    <a:pt x="59877" y="9481"/>
                  </a:cubicBezTo>
                  <a:cubicBezTo>
                    <a:pt x="66821" y="11944"/>
                    <a:pt x="74437" y="11720"/>
                    <a:pt x="79589" y="6794"/>
                  </a:cubicBezTo>
                  <a:cubicBezTo>
                    <a:pt x="96836" y="-8882"/>
                    <a:pt x="121252" y="5226"/>
                    <a:pt x="127972" y="22245"/>
                  </a:cubicBezTo>
                  <a:cubicBezTo>
                    <a:pt x="133124" y="35009"/>
                    <a:pt x="135364" y="48445"/>
                    <a:pt x="133795" y="61882"/>
                  </a:cubicBezTo>
                  <a:cubicBezTo>
                    <a:pt x="131780" y="78677"/>
                    <a:pt x="118788" y="88978"/>
                    <a:pt x="100645" y="89202"/>
                  </a:cubicBezTo>
                  <a:cubicBezTo>
                    <a:pt x="89445" y="89426"/>
                    <a:pt x="78021" y="89202"/>
                    <a:pt x="66821" y="89202"/>
                  </a:cubicBezTo>
                  <a:cubicBezTo>
                    <a:pt x="66821" y="89202"/>
                    <a:pt x="66821" y="89202"/>
                    <a:pt x="66821" y="88978"/>
                  </a:cubicBezTo>
                  <a:close/>
                  <a:moveTo>
                    <a:pt x="67045" y="65241"/>
                  </a:moveTo>
                  <a:cubicBezTo>
                    <a:pt x="78245" y="65241"/>
                    <a:pt x="89445" y="65464"/>
                    <a:pt x="100420" y="65241"/>
                  </a:cubicBezTo>
                  <a:cubicBezTo>
                    <a:pt x="108036" y="65017"/>
                    <a:pt x="110500" y="62553"/>
                    <a:pt x="110053" y="54940"/>
                  </a:cubicBezTo>
                  <a:cubicBezTo>
                    <a:pt x="109829" y="51581"/>
                    <a:pt x="109829" y="48222"/>
                    <a:pt x="109156" y="45086"/>
                  </a:cubicBezTo>
                  <a:cubicBezTo>
                    <a:pt x="108260" y="38816"/>
                    <a:pt x="106916" y="32770"/>
                    <a:pt x="102885" y="27844"/>
                  </a:cubicBezTo>
                  <a:cubicBezTo>
                    <a:pt x="100645" y="25156"/>
                    <a:pt x="98405" y="24037"/>
                    <a:pt x="94596" y="26276"/>
                  </a:cubicBezTo>
                  <a:cubicBezTo>
                    <a:pt x="76229" y="38145"/>
                    <a:pt x="57414" y="38145"/>
                    <a:pt x="39046" y="26276"/>
                  </a:cubicBezTo>
                  <a:cubicBezTo>
                    <a:pt x="35911" y="24261"/>
                    <a:pt x="33446" y="24932"/>
                    <a:pt x="31431" y="27396"/>
                  </a:cubicBezTo>
                  <a:cubicBezTo>
                    <a:pt x="30086" y="28739"/>
                    <a:pt x="28966" y="30531"/>
                    <a:pt x="28295" y="32322"/>
                  </a:cubicBezTo>
                  <a:cubicBezTo>
                    <a:pt x="25158" y="39488"/>
                    <a:pt x="24038" y="47102"/>
                    <a:pt x="24038" y="54716"/>
                  </a:cubicBezTo>
                  <a:cubicBezTo>
                    <a:pt x="24038" y="63449"/>
                    <a:pt x="25831" y="65241"/>
                    <a:pt x="34342" y="65464"/>
                  </a:cubicBezTo>
                  <a:cubicBezTo>
                    <a:pt x="45318" y="65241"/>
                    <a:pt x="56070" y="65241"/>
                    <a:pt x="67045" y="65241"/>
                  </a:cubicBezTo>
                  <a:close/>
                </a:path>
              </a:pathLst>
            </a:custGeom>
            <a:grpFill/>
            <a:ln w="2240" cap="flat">
              <a:noFill/>
              <a:prstDash val="solid"/>
              <a:miter/>
            </a:ln>
          </p:spPr>
          <p:txBody>
            <a:bodyPr rtlCol="0" anchor="ctr"/>
            <a:lstStyle/>
            <a:p>
              <a:endParaRPr lang="ru-RU"/>
            </a:p>
          </p:txBody>
        </p:sp>
        <p:sp>
          <p:nvSpPr>
            <p:cNvPr id="834" name="Полилиния 833">
              <a:extLst>
                <a:ext uri="{FF2B5EF4-FFF2-40B4-BE49-F238E27FC236}">
                  <a16:creationId xmlns:a16="http://schemas.microsoft.com/office/drawing/2014/main" id="{9A4F9293-CD77-CB29-832B-1AB67FE51D18}"/>
                </a:ext>
              </a:extLst>
            </p:cNvPr>
            <p:cNvSpPr/>
            <p:nvPr/>
          </p:nvSpPr>
          <p:spPr>
            <a:xfrm>
              <a:off x="10125358" y="3700856"/>
              <a:ext cx="133950" cy="89048"/>
            </a:xfrm>
            <a:custGeom>
              <a:avLst/>
              <a:gdLst>
                <a:gd name="connsiteX0" fmla="*/ 67046 w 133950"/>
                <a:gd name="connsiteY0" fmla="*/ 88902 h 89048"/>
                <a:gd name="connsiteX1" fmla="*/ 29191 w 133950"/>
                <a:gd name="connsiteY1" fmla="*/ 88902 h 89048"/>
                <a:gd name="connsiteX2" fmla="*/ 72 w 133950"/>
                <a:gd name="connsiteY2" fmla="*/ 59343 h 89048"/>
                <a:gd name="connsiteX3" fmla="*/ 7016 w 133950"/>
                <a:gd name="connsiteY3" fmla="*/ 20602 h 89048"/>
                <a:gd name="connsiteX4" fmla="*/ 38151 w 133950"/>
                <a:gd name="connsiteY4" fmla="*/ 0 h 89048"/>
                <a:gd name="connsiteX5" fmla="*/ 45319 w 133950"/>
                <a:gd name="connsiteY5" fmla="*/ 1567 h 89048"/>
                <a:gd name="connsiteX6" fmla="*/ 53830 w 133950"/>
                <a:gd name="connsiteY6" fmla="*/ 6718 h 89048"/>
                <a:gd name="connsiteX7" fmla="*/ 80038 w 133950"/>
                <a:gd name="connsiteY7" fmla="*/ 6718 h 89048"/>
                <a:gd name="connsiteX8" fmla="*/ 81382 w 133950"/>
                <a:gd name="connsiteY8" fmla="*/ 5822 h 89048"/>
                <a:gd name="connsiteX9" fmla="*/ 123493 w 133950"/>
                <a:gd name="connsiteY9" fmla="*/ 14556 h 89048"/>
                <a:gd name="connsiteX10" fmla="*/ 133797 w 133950"/>
                <a:gd name="connsiteY10" fmla="*/ 50833 h 89048"/>
                <a:gd name="connsiteX11" fmla="*/ 128868 w 133950"/>
                <a:gd name="connsiteY11" fmla="*/ 75018 h 89048"/>
                <a:gd name="connsiteX12" fmla="*/ 105349 w 133950"/>
                <a:gd name="connsiteY12" fmla="*/ 88678 h 89048"/>
                <a:gd name="connsiteX13" fmla="*/ 67046 w 133950"/>
                <a:gd name="connsiteY13" fmla="*/ 88902 h 89048"/>
                <a:gd name="connsiteX14" fmla="*/ 67046 w 133950"/>
                <a:gd name="connsiteY14" fmla="*/ 88902 h 89048"/>
                <a:gd name="connsiteX15" fmla="*/ 66823 w 133950"/>
                <a:gd name="connsiteY15" fmla="*/ 65165 h 89048"/>
                <a:gd name="connsiteX16" fmla="*/ 66823 w 133950"/>
                <a:gd name="connsiteY16" fmla="*/ 65165 h 89048"/>
                <a:gd name="connsiteX17" fmla="*/ 101989 w 133950"/>
                <a:gd name="connsiteY17" fmla="*/ 65165 h 89048"/>
                <a:gd name="connsiteX18" fmla="*/ 110277 w 133950"/>
                <a:gd name="connsiteY18" fmla="*/ 56655 h 89048"/>
                <a:gd name="connsiteX19" fmla="*/ 109157 w 133950"/>
                <a:gd name="connsiteY19" fmla="*/ 43667 h 89048"/>
                <a:gd name="connsiteX20" fmla="*/ 102885 w 133950"/>
                <a:gd name="connsiteY20" fmla="*/ 27544 h 89048"/>
                <a:gd name="connsiteX21" fmla="*/ 94822 w 133950"/>
                <a:gd name="connsiteY21" fmla="*/ 25976 h 89048"/>
                <a:gd name="connsiteX22" fmla="*/ 39495 w 133950"/>
                <a:gd name="connsiteY22" fmla="*/ 25976 h 89048"/>
                <a:gd name="connsiteX23" fmla="*/ 31431 w 133950"/>
                <a:gd name="connsiteY23" fmla="*/ 27320 h 89048"/>
                <a:gd name="connsiteX24" fmla="*/ 28744 w 133950"/>
                <a:gd name="connsiteY24" fmla="*/ 31575 h 89048"/>
                <a:gd name="connsiteX25" fmla="*/ 24264 w 133950"/>
                <a:gd name="connsiteY25" fmla="*/ 55536 h 89048"/>
                <a:gd name="connsiteX26" fmla="*/ 33671 w 133950"/>
                <a:gd name="connsiteY26" fmla="*/ 64941 h 89048"/>
                <a:gd name="connsiteX27" fmla="*/ 66823 w 133950"/>
                <a:gd name="connsiteY27" fmla="*/ 65165 h 8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3950" h="89048">
                  <a:moveTo>
                    <a:pt x="67046" y="88902"/>
                  </a:moveTo>
                  <a:cubicBezTo>
                    <a:pt x="54503" y="88902"/>
                    <a:pt x="41735" y="89126"/>
                    <a:pt x="29191" y="88902"/>
                  </a:cubicBezTo>
                  <a:cubicBezTo>
                    <a:pt x="13287" y="88454"/>
                    <a:pt x="520" y="75466"/>
                    <a:pt x="72" y="59343"/>
                  </a:cubicBezTo>
                  <a:cubicBezTo>
                    <a:pt x="-376" y="45907"/>
                    <a:pt x="1192" y="32918"/>
                    <a:pt x="7016" y="20602"/>
                  </a:cubicBezTo>
                  <a:cubicBezTo>
                    <a:pt x="13287" y="7614"/>
                    <a:pt x="23591" y="672"/>
                    <a:pt x="38151" y="0"/>
                  </a:cubicBezTo>
                  <a:cubicBezTo>
                    <a:pt x="40615" y="0"/>
                    <a:pt x="43079" y="672"/>
                    <a:pt x="45319" y="1567"/>
                  </a:cubicBezTo>
                  <a:cubicBezTo>
                    <a:pt x="48230" y="2911"/>
                    <a:pt x="50919" y="4926"/>
                    <a:pt x="53830" y="6718"/>
                  </a:cubicBezTo>
                  <a:cubicBezTo>
                    <a:pt x="62566" y="11868"/>
                    <a:pt x="71302" y="12093"/>
                    <a:pt x="80038" y="6718"/>
                  </a:cubicBezTo>
                  <a:cubicBezTo>
                    <a:pt x="80485" y="6494"/>
                    <a:pt x="80934" y="6270"/>
                    <a:pt x="81382" y="5822"/>
                  </a:cubicBezTo>
                  <a:cubicBezTo>
                    <a:pt x="96389" y="-3807"/>
                    <a:pt x="113413" y="-224"/>
                    <a:pt x="123493" y="14556"/>
                  </a:cubicBezTo>
                  <a:cubicBezTo>
                    <a:pt x="130884" y="25529"/>
                    <a:pt x="133124" y="37845"/>
                    <a:pt x="133797" y="50833"/>
                  </a:cubicBezTo>
                  <a:cubicBezTo>
                    <a:pt x="134244" y="59343"/>
                    <a:pt x="134021" y="67628"/>
                    <a:pt x="128868" y="75018"/>
                  </a:cubicBezTo>
                  <a:cubicBezTo>
                    <a:pt x="123268" y="83304"/>
                    <a:pt x="115429" y="88230"/>
                    <a:pt x="105349" y="88678"/>
                  </a:cubicBezTo>
                  <a:cubicBezTo>
                    <a:pt x="92805" y="89350"/>
                    <a:pt x="80038" y="88902"/>
                    <a:pt x="67046" y="88902"/>
                  </a:cubicBezTo>
                  <a:cubicBezTo>
                    <a:pt x="67046" y="88902"/>
                    <a:pt x="67046" y="88902"/>
                    <a:pt x="67046" y="88902"/>
                  </a:cubicBezTo>
                  <a:close/>
                  <a:moveTo>
                    <a:pt x="66823" y="65165"/>
                  </a:moveTo>
                  <a:cubicBezTo>
                    <a:pt x="66823" y="65165"/>
                    <a:pt x="66823" y="65165"/>
                    <a:pt x="66823" y="65165"/>
                  </a:cubicBezTo>
                  <a:cubicBezTo>
                    <a:pt x="78470" y="65165"/>
                    <a:pt x="90118" y="65165"/>
                    <a:pt x="101989" y="65165"/>
                  </a:cubicBezTo>
                  <a:cubicBezTo>
                    <a:pt x="107589" y="65165"/>
                    <a:pt x="110277" y="62478"/>
                    <a:pt x="110277" y="56655"/>
                  </a:cubicBezTo>
                  <a:cubicBezTo>
                    <a:pt x="110277" y="52401"/>
                    <a:pt x="110277" y="47698"/>
                    <a:pt x="109157" y="43667"/>
                  </a:cubicBezTo>
                  <a:cubicBezTo>
                    <a:pt x="107589" y="38069"/>
                    <a:pt x="105573" y="32694"/>
                    <a:pt x="102885" y="27544"/>
                  </a:cubicBezTo>
                  <a:cubicBezTo>
                    <a:pt x="101317" y="24633"/>
                    <a:pt x="98405" y="23737"/>
                    <a:pt x="94822" y="25976"/>
                  </a:cubicBezTo>
                  <a:cubicBezTo>
                    <a:pt x="76454" y="37845"/>
                    <a:pt x="57863" y="37845"/>
                    <a:pt x="39495" y="25976"/>
                  </a:cubicBezTo>
                  <a:cubicBezTo>
                    <a:pt x="35911" y="23737"/>
                    <a:pt x="33671" y="24633"/>
                    <a:pt x="31431" y="27320"/>
                  </a:cubicBezTo>
                  <a:cubicBezTo>
                    <a:pt x="30311" y="28663"/>
                    <a:pt x="29415" y="30007"/>
                    <a:pt x="28744" y="31575"/>
                  </a:cubicBezTo>
                  <a:cubicBezTo>
                    <a:pt x="25159" y="39189"/>
                    <a:pt x="24264" y="47250"/>
                    <a:pt x="24264" y="55536"/>
                  </a:cubicBezTo>
                  <a:cubicBezTo>
                    <a:pt x="24264" y="62478"/>
                    <a:pt x="26727" y="64941"/>
                    <a:pt x="33671" y="64941"/>
                  </a:cubicBezTo>
                  <a:cubicBezTo>
                    <a:pt x="44423" y="65165"/>
                    <a:pt x="55623" y="65165"/>
                    <a:pt x="66823" y="65165"/>
                  </a:cubicBezTo>
                  <a:close/>
                </a:path>
              </a:pathLst>
            </a:custGeom>
            <a:grpFill/>
            <a:ln w="2240" cap="flat">
              <a:noFill/>
              <a:prstDash val="solid"/>
              <a:miter/>
            </a:ln>
          </p:spPr>
          <p:txBody>
            <a:bodyPr rtlCol="0" anchor="ctr"/>
            <a:lstStyle/>
            <a:p>
              <a:endParaRPr lang="ru-RU"/>
            </a:p>
          </p:txBody>
        </p:sp>
        <p:sp>
          <p:nvSpPr>
            <p:cNvPr id="835" name="Полилиния 834">
              <a:extLst>
                <a:ext uri="{FF2B5EF4-FFF2-40B4-BE49-F238E27FC236}">
                  <a16:creationId xmlns:a16="http://schemas.microsoft.com/office/drawing/2014/main" id="{D47A0839-39F7-4B05-E87D-D4102D84AF5A}"/>
                </a:ext>
              </a:extLst>
            </p:cNvPr>
            <p:cNvSpPr/>
            <p:nvPr/>
          </p:nvSpPr>
          <p:spPr>
            <a:xfrm>
              <a:off x="10012312" y="3854697"/>
              <a:ext cx="84446" cy="84201"/>
            </a:xfrm>
            <a:custGeom>
              <a:avLst/>
              <a:gdLst>
                <a:gd name="connsiteX0" fmla="*/ 41887 w 84446"/>
                <a:gd name="connsiteY0" fmla="*/ 84201 h 84201"/>
                <a:gd name="connsiteX1" fmla="*/ 0 w 84446"/>
                <a:gd name="connsiteY1" fmla="*/ 42102 h 84201"/>
                <a:gd name="connsiteX2" fmla="*/ 42112 w 84446"/>
                <a:gd name="connsiteY2" fmla="*/ 2 h 84201"/>
                <a:gd name="connsiteX3" fmla="*/ 84446 w 84446"/>
                <a:gd name="connsiteY3" fmla="*/ 42326 h 84201"/>
                <a:gd name="connsiteX4" fmla="*/ 41887 w 84446"/>
                <a:gd name="connsiteY4" fmla="*/ 84201 h 84201"/>
                <a:gd name="connsiteX5" fmla="*/ 42112 w 84446"/>
                <a:gd name="connsiteY5" fmla="*/ 24187 h 84201"/>
                <a:gd name="connsiteX6" fmla="*/ 24192 w 84446"/>
                <a:gd name="connsiteY6" fmla="*/ 41878 h 84201"/>
                <a:gd name="connsiteX7" fmla="*/ 41887 w 84446"/>
                <a:gd name="connsiteY7" fmla="*/ 60017 h 84201"/>
                <a:gd name="connsiteX8" fmla="*/ 60031 w 84446"/>
                <a:gd name="connsiteY8" fmla="*/ 42102 h 84201"/>
                <a:gd name="connsiteX9" fmla="*/ 42112 w 84446"/>
                <a:gd name="connsiteY9" fmla="*/ 24187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46" h="84201">
                  <a:moveTo>
                    <a:pt x="41887" y="84201"/>
                  </a:moveTo>
                  <a:cubicBezTo>
                    <a:pt x="18815" y="84201"/>
                    <a:pt x="0" y="65167"/>
                    <a:pt x="0" y="42102"/>
                  </a:cubicBezTo>
                  <a:cubicBezTo>
                    <a:pt x="0" y="19036"/>
                    <a:pt x="19040" y="2"/>
                    <a:pt x="42112" y="2"/>
                  </a:cubicBezTo>
                  <a:cubicBezTo>
                    <a:pt x="65407" y="-222"/>
                    <a:pt x="84446" y="19036"/>
                    <a:pt x="84446" y="42326"/>
                  </a:cubicBezTo>
                  <a:cubicBezTo>
                    <a:pt x="84222" y="65615"/>
                    <a:pt x="65407" y="84201"/>
                    <a:pt x="41887" y="84201"/>
                  </a:cubicBezTo>
                  <a:close/>
                  <a:moveTo>
                    <a:pt x="42112" y="24187"/>
                  </a:moveTo>
                  <a:cubicBezTo>
                    <a:pt x="31808" y="24187"/>
                    <a:pt x="24192" y="31801"/>
                    <a:pt x="24192" y="41878"/>
                  </a:cubicBezTo>
                  <a:cubicBezTo>
                    <a:pt x="24192" y="51955"/>
                    <a:pt x="32032" y="60017"/>
                    <a:pt x="41887" y="60017"/>
                  </a:cubicBezTo>
                  <a:cubicBezTo>
                    <a:pt x="51743" y="60017"/>
                    <a:pt x="59807" y="51955"/>
                    <a:pt x="60031" y="42102"/>
                  </a:cubicBezTo>
                  <a:cubicBezTo>
                    <a:pt x="60254" y="32249"/>
                    <a:pt x="52191" y="24411"/>
                    <a:pt x="42112" y="24187"/>
                  </a:cubicBezTo>
                  <a:close/>
                </a:path>
              </a:pathLst>
            </a:custGeom>
            <a:grpFill/>
            <a:ln w="2240" cap="flat">
              <a:noFill/>
              <a:prstDash val="solid"/>
              <a:miter/>
            </a:ln>
          </p:spPr>
          <p:txBody>
            <a:bodyPr rtlCol="0" anchor="ctr"/>
            <a:lstStyle/>
            <a:p>
              <a:endParaRPr lang="ru-RU"/>
            </a:p>
          </p:txBody>
        </p:sp>
        <p:sp>
          <p:nvSpPr>
            <p:cNvPr id="836" name="Полилиния 835">
              <a:extLst>
                <a:ext uri="{FF2B5EF4-FFF2-40B4-BE49-F238E27FC236}">
                  <a16:creationId xmlns:a16="http://schemas.microsoft.com/office/drawing/2014/main" id="{B6375F85-277A-A26F-AAE0-43B4C49E7265}"/>
                </a:ext>
              </a:extLst>
            </p:cNvPr>
            <p:cNvSpPr/>
            <p:nvPr/>
          </p:nvSpPr>
          <p:spPr>
            <a:xfrm>
              <a:off x="10286481" y="3854697"/>
              <a:ext cx="84223" cy="84425"/>
            </a:xfrm>
            <a:custGeom>
              <a:avLst/>
              <a:gdLst>
                <a:gd name="connsiteX0" fmla="*/ 0 w 84223"/>
                <a:gd name="connsiteY0" fmla="*/ 42102 h 84425"/>
                <a:gd name="connsiteX1" fmla="*/ 41887 w 84223"/>
                <a:gd name="connsiteY1" fmla="*/ 2 h 84425"/>
                <a:gd name="connsiteX2" fmla="*/ 84222 w 84223"/>
                <a:gd name="connsiteY2" fmla="*/ 42326 h 84425"/>
                <a:gd name="connsiteX3" fmla="*/ 41663 w 84223"/>
                <a:gd name="connsiteY3" fmla="*/ 84425 h 84425"/>
                <a:gd name="connsiteX4" fmla="*/ 0 w 84223"/>
                <a:gd name="connsiteY4" fmla="*/ 42102 h 84425"/>
                <a:gd name="connsiteX5" fmla="*/ 60031 w 84223"/>
                <a:gd name="connsiteY5" fmla="*/ 42102 h 84425"/>
                <a:gd name="connsiteX6" fmla="*/ 42336 w 84223"/>
                <a:gd name="connsiteY6" fmla="*/ 24187 h 84425"/>
                <a:gd name="connsiteX7" fmla="*/ 24192 w 84223"/>
                <a:gd name="connsiteY7" fmla="*/ 41878 h 84425"/>
                <a:gd name="connsiteX8" fmla="*/ 42336 w 84223"/>
                <a:gd name="connsiteY8" fmla="*/ 60017 h 84425"/>
                <a:gd name="connsiteX9" fmla="*/ 60031 w 84223"/>
                <a:gd name="connsiteY9" fmla="*/ 42102 h 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23" h="84425">
                  <a:moveTo>
                    <a:pt x="0" y="42102"/>
                  </a:moveTo>
                  <a:cubicBezTo>
                    <a:pt x="0" y="18812"/>
                    <a:pt x="18592" y="2"/>
                    <a:pt x="41887" y="2"/>
                  </a:cubicBezTo>
                  <a:cubicBezTo>
                    <a:pt x="64958" y="-222"/>
                    <a:pt x="84446" y="19036"/>
                    <a:pt x="84222" y="42326"/>
                  </a:cubicBezTo>
                  <a:cubicBezTo>
                    <a:pt x="84222" y="65839"/>
                    <a:pt x="65183" y="84425"/>
                    <a:pt x="41663" y="84425"/>
                  </a:cubicBezTo>
                  <a:cubicBezTo>
                    <a:pt x="18592" y="84201"/>
                    <a:pt x="0" y="65615"/>
                    <a:pt x="0" y="42102"/>
                  </a:cubicBezTo>
                  <a:close/>
                  <a:moveTo>
                    <a:pt x="60031" y="42102"/>
                  </a:moveTo>
                  <a:cubicBezTo>
                    <a:pt x="60031" y="32025"/>
                    <a:pt x="52416" y="24411"/>
                    <a:pt x="42336" y="24187"/>
                  </a:cubicBezTo>
                  <a:cubicBezTo>
                    <a:pt x="32256" y="24187"/>
                    <a:pt x="24416" y="32025"/>
                    <a:pt x="24192" y="41878"/>
                  </a:cubicBezTo>
                  <a:cubicBezTo>
                    <a:pt x="23968" y="51731"/>
                    <a:pt x="32479" y="60240"/>
                    <a:pt x="42336" y="60017"/>
                  </a:cubicBezTo>
                  <a:cubicBezTo>
                    <a:pt x="52191" y="60017"/>
                    <a:pt x="60031" y="52179"/>
                    <a:pt x="60031" y="42102"/>
                  </a:cubicBezTo>
                  <a:close/>
                </a:path>
              </a:pathLst>
            </a:custGeom>
            <a:grpFill/>
            <a:ln w="2240" cap="flat">
              <a:noFill/>
              <a:prstDash val="solid"/>
              <a:miter/>
            </a:ln>
          </p:spPr>
          <p:txBody>
            <a:bodyPr rtlCol="0" anchor="ctr"/>
            <a:lstStyle/>
            <a:p>
              <a:endParaRPr lang="ru-RU"/>
            </a:p>
          </p:txBody>
        </p:sp>
        <p:sp>
          <p:nvSpPr>
            <p:cNvPr id="837" name="Полилиния 836">
              <a:extLst>
                <a:ext uri="{FF2B5EF4-FFF2-40B4-BE49-F238E27FC236}">
                  <a16:creationId xmlns:a16="http://schemas.microsoft.com/office/drawing/2014/main" id="{D9749224-B153-08AC-B1D8-FA0B6047A011}"/>
                </a:ext>
              </a:extLst>
            </p:cNvPr>
            <p:cNvSpPr/>
            <p:nvPr/>
          </p:nvSpPr>
          <p:spPr>
            <a:xfrm>
              <a:off x="10142301" y="3974728"/>
              <a:ext cx="98715" cy="24185"/>
            </a:xfrm>
            <a:custGeom>
              <a:avLst/>
              <a:gdLst>
                <a:gd name="connsiteX0" fmla="*/ 49206 w 98715"/>
                <a:gd name="connsiteY0" fmla="*/ 23961 h 24185"/>
                <a:gd name="connsiteX1" fmla="*/ 12247 w 98715"/>
                <a:gd name="connsiteY1" fmla="*/ 23961 h 24185"/>
                <a:gd name="connsiteX2" fmla="*/ 152 w 98715"/>
                <a:gd name="connsiteY2" fmla="*/ 14108 h 24185"/>
                <a:gd name="connsiteX3" fmla="*/ 7767 w 98715"/>
                <a:gd name="connsiteY3" fmla="*/ 896 h 24185"/>
                <a:gd name="connsiteX4" fmla="*/ 13143 w 98715"/>
                <a:gd name="connsiteY4" fmla="*/ 0 h 24185"/>
                <a:gd name="connsiteX5" fmla="*/ 85270 w 98715"/>
                <a:gd name="connsiteY5" fmla="*/ 0 h 24185"/>
                <a:gd name="connsiteX6" fmla="*/ 98709 w 98715"/>
                <a:gd name="connsiteY6" fmla="*/ 12316 h 24185"/>
                <a:gd name="connsiteX7" fmla="*/ 85045 w 98715"/>
                <a:gd name="connsiteY7" fmla="*/ 24185 h 24185"/>
                <a:gd name="connsiteX8" fmla="*/ 49206 w 98715"/>
                <a:gd name="connsiteY8" fmla="*/ 23961 h 2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15" h="24185">
                  <a:moveTo>
                    <a:pt x="49206" y="23961"/>
                  </a:moveTo>
                  <a:cubicBezTo>
                    <a:pt x="36887" y="23961"/>
                    <a:pt x="24567" y="23961"/>
                    <a:pt x="12247" y="23961"/>
                  </a:cubicBezTo>
                  <a:cubicBezTo>
                    <a:pt x="5976" y="23961"/>
                    <a:pt x="823" y="19706"/>
                    <a:pt x="152" y="14108"/>
                  </a:cubicBezTo>
                  <a:cubicBezTo>
                    <a:pt x="-744" y="8062"/>
                    <a:pt x="2392" y="2687"/>
                    <a:pt x="7767" y="896"/>
                  </a:cubicBezTo>
                  <a:cubicBezTo>
                    <a:pt x="9560" y="224"/>
                    <a:pt x="11352" y="0"/>
                    <a:pt x="13143" y="0"/>
                  </a:cubicBezTo>
                  <a:cubicBezTo>
                    <a:pt x="37111" y="0"/>
                    <a:pt x="61302" y="0"/>
                    <a:pt x="85270" y="0"/>
                  </a:cubicBezTo>
                  <a:cubicBezTo>
                    <a:pt x="93558" y="0"/>
                    <a:pt x="98933" y="4927"/>
                    <a:pt x="98709" y="12316"/>
                  </a:cubicBezTo>
                  <a:cubicBezTo>
                    <a:pt x="98485" y="19259"/>
                    <a:pt x="93109" y="24185"/>
                    <a:pt x="85045" y="24185"/>
                  </a:cubicBezTo>
                  <a:cubicBezTo>
                    <a:pt x="72950" y="23961"/>
                    <a:pt x="61079" y="23961"/>
                    <a:pt x="49206" y="23961"/>
                  </a:cubicBezTo>
                  <a:close/>
                </a:path>
              </a:pathLst>
            </a:custGeom>
            <a:grpFill/>
            <a:ln w="2240" cap="flat">
              <a:noFill/>
              <a:prstDash val="solid"/>
              <a:miter/>
            </a:ln>
          </p:spPr>
          <p:txBody>
            <a:bodyPr rtlCol="0" anchor="ctr"/>
            <a:lstStyle/>
            <a:p>
              <a:endParaRPr lang="ru-RU"/>
            </a:p>
          </p:txBody>
        </p:sp>
        <p:sp>
          <p:nvSpPr>
            <p:cNvPr id="838" name="Полилиния 837">
              <a:extLst>
                <a:ext uri="{FF2B5EF4-FFF2-40B4-BE49-F238E27FC236}">
                  <a16:creationId xmlns:a16="http://schemas.microsoft.com/office/drawing/2014/main" id="{5218F999-22DA-3289-7254-B01B25673AA7}"/>
                </a:ext>
              </a:extLst>
            </p:cNvPr>
            <p:cNvSpPr/>
            <p:nvPr/>
          </p:nvSpPr>
          <p:spPr>
            <a:xfrm>
              <a:off x="10258913" y="3796154"/>
              <a:ext cx="45040" cy="52714"/>
            </a:xfrm>
            <a:custGeom>
              <a:avLst/>
              <a:gdLst>
                <a:gd name="connsiteX0" fmla="*/ 45041 w 45040"/>
                <a:gd name="connsiteY0" fmla="*/ 40630 h 52714"/>
                <a:gd name="connsiteX1" fmla="*/ 36977 w 45040"/>
                <a:gd name="connsiteY1" fmla="*/ 51827 h 52714"/>
                <a:gd name="connsiteX2" fmla="*/ 23986 w 45040"/>
                <a:gd name="connsiteY2" fmla="*/ 48916 h 52714"/>
                <a:gd name="connsiteX3" fmla="*/ 1586 w 45040"/>
                <a:gd name="connsiteY3" fmla="*/ 17565 h 52714"/>
                <a:gd name="connsiteX4" fmla="*/ 5842 w 45040"/>
                <a:gd name="connsiteY4" fmla="*/ 1889 h 52714"/>
                <a:gd name="connsiteX5" fmla="*/ 21969 w 45040"/>
                <a:gd name="connsiteY5" fmla="*/ 5248 h 52714"/>
                <a:gd name="connsiteX6" fmla="*/ 38992 w 45040"/>
                <a:gd name="connsiteY6" fmla="*/ 28762 h 52714"/>
                <a:gd name="connsiteX7" fmla="*/ 42352 w 45040"/>
                <a:gd name="connsiteY7" fmla="*/ 33688 h 52714"/>
                <a:gd name="connsiteX8" fmla="*/ 45041 w 45040"/>
                <a:gd name="connsiteY8" fmla="*/ 40630 h 5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40" h="52714">
                  <a:moveTo>
                    <a:pt x="45041" y="40630"/>
                  </a:moveTo>
                  <a:cubicBezTo>
                    <a:pt x="44592" y="46004"/>
                    <a:pt x="41905" y="49811"/>
                    <a:pt x="36977" y="51827"/>
                  </a:cubicBezTo>
                  <a:cubicBezTo>
                    <a:pt x="32497" y="53618"/>
                    <a:pt x="26897" y="52723"/>
                    <a:pt x="23986" y="48916"/>
                  </a:cubicBezTo>
                  <a:cubicBezTo>
                    <a:pt x="16146" y="38615"/>
                    <a:pt x="8753" y="28314"/>
                    <a:pt x="1586" y="17565"/>
                  </a:cubicBezTo>
                  <a:cubicBezTo>
                    <a:pt x="-1774" y="12414"/>
                    <a:pt x="466" y="5248"/>
                    <a:pt x="5842" y="1889"/>
                  </a:cubicBezTo>
                  <a:cubicBezTo>
                    <a:pt x="11217" y="-1470"/>
                    <a:pt x="17937" y="-350"/>
                    <a:pt x="21969" y="5248"/>
                  </a:cubicBezTo>
                  <a:cubicBezTo>
                    <a:pt x="27793" y="13086"/>
                    <a:pt x="33393" y="20924"/>
                    <a:pt x="38992" y="28762"/>
                  </a:cubicBezTo>
                  <a:cubicBezTo>
                    <a:pt x="40112" y="30329"/>
                    <a:pt x="41457" y="31896"/>
                    <a:pt x="42352" y="33688"/>
                  </a:cubicBezTo>
                  <a:cubicBezTo>
                    <a:pt x="43472" y="35927"/>
                    <a:pt x="44145" y="38391"/>
                    <a:pt x="45041" y="40630"/>
                  </a:cubicBezTo>
                  <a:close/>
                </a:path>
              </a:pathLst>
            </a:custGeom>
            <a:grpFill/>
            <a:ln w="2240" cap="flat">
              <a:noFill/>
              <a:prstDash val="solid"/>
              <a:miter/>
            </a:ln>
          </p:spPr>
          <p:txBody>
            <a:bodyPr rtlCol="0" anchor="ctr"/>
            <a:lstStyle/>
            <a:p>
              <a:endParaRPr lang="ru-RU"/>
            </a:p>
          </p:txBody>
        </p:sp>
        <p:sp>
          <p:nvSpPr>
            <p:cNvPr id="839" name="Полилиния 838">
              <a:extLst>
                <a:ext uri="{FF2B5EF4-FFF2-40B4-BE49-F238E27FC236}">
                  <a16:creationId xmlns:a16="http://schemas.microsoft.com/office/drawing/2014/main" id="{5D2769C1-1795-939F-B0F4-8AC7448DC0F1}"/>
                </a:ext>
              </a:extLst>
            </p:cNvPr>
            <p:cNvSpPr/>
            <p:nvPr/>
          </p:nvSpPr>
          <p:spPr>
            <a:xfrm>
              <a:off x="10079390" y="3796390"/>
              <a:ext cx="45144" cy="52921"/>
            </a:xfrm>
            <a:custGeom>
              <a:avLst/>
              <a:gdLst>
                <a:gd name="connsiteX0" fmla="*/ 45144 w 45144"/>
                <a:gd name="connsiteY0" fmla="*/ 12402 h 52921"/>
                <a:gd name="connsiteX1" fmla="*/ 42008 w 45144"/>
                <a:gd name="connsiteY1" fmla="*/ 19568 h 52921"/>
                <a:gd name="connsiteX2" fmla="*/ 22521 w 45144"/>
                <a:gd name="connsiteY2" fmla="*/ 46888 h 52921"/>
                <a:gd name="connsiteX3" fmla="*/ 4825 w 45144"/>
                <a:gd name="connsiteY3" fmla="*/ 50471 h 52921"/>
                <a:gd name="connsiteX4" fmla="*/ 3034 w 45144"/>
                <a:gd name="connsiteY4" fmla="*/ 32780 h 52921"/>
                <a:gd name="connsiteX5" fmla="*/ 22745 w 45144"/>
                <a:gd name="connsiteY5" fmla="*/ 5236 h 52921"/>
                <a:gd name="connsiteX6" fmla="*/ 36409 w 45144"/>
                <a:gd name="connsiteY6" fmla="*/ 758 h 52921"/>
                <a:gd name="connsiteX7" fmla="*/ 45144 w 45144"/>
                <a:gd name="connsiteY7" fmla="*/ 12402 h 5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44" h="52921">
                  <a:moveTo>
                    <a:pt x="45144" y="12402"/>
                  </a:moveTo>
                  <a:cubicBezTo>
                    <a:pt x="44024" y="14865"/>
                    <a:pt x="43353" y="17329"/>
                    <a:pt x="42008" y="19568"/>
                  </a:cubicBezTo>
                  <a:cubicBezTo>
                    <a:pt x="35736" y="28750"/>
                    <a:pt x="29240" y="37707"/>
                    <a:pt x="22521" y="46888"/>
                  </a:cubicBezTo>
                  <a:cubicBezTo>
                    <a:pt x="17816" y="53382"/>
                    <a:pt x="10649" y="54726"/>
                    <a:pt x="4825" y="50471"/>
                  </a:cubicBezTo>
                  <a:cubicBezTo>
                    <a:pt x="-775" y="46440"/>
                    <a:pt x="-1670" y="39274"/>
                    <a:pt x="3034" y="32780"/>
                  </a:cubicBezTo>
                  <a:cubicBezTo>
                    <a:pt x="9529" y="23599"/>
                    <a:pt x="16025" y="14418"/>
                    <a:pt x="22745" y="5236"/>
                  </a:cubicBezTo>
                  <a:cubicBezTo>
                    <a:pt x="26329" y="310"/>
                    <a:pt x="31256" y="-1034"/>
                    <a:pt x="36409" y="758"/>
                  </a:cubicBezTo>
                  <a:cubicBezTo>
                    <a:pt x="41560" y="2325"/>
                    <a:pt x="44696" y="6804"/>
                    <a:pt x="45144" y="12402"/>
                  </a:cubicBezTo>
                  <a:close/>
                </a:path>
              </a:pathLst>
            </a:custGeom>
            <a:grpFill/>
            <a:ln w="2240" cap="flat">
              <a:noFill/>
              <a:prstDash val="solid"/>
              <a:miter/>
            </a:ln>
          </p:spPr>
          <p:txBody>
            <a:bodyPr rtlCol="0" anchor="ctr"/>
            <a:lstStyle/>
            <a:p>
              <a:endParaRPr lang="ru-RU"/>
            </a:p>
          </p:txBody>
        </p:sp>
      </p:grpSp>
      <p:grpSp>
        <p:nvGrpSpPr>
          <p:cNvPr id="840" name="Рисунок 2">
            <a:extLst>
              <a:ext uri="{FF2B5EF4-FFF2-40B4-BE49-F238E27FC236}">
                <a16:creationId xmlns:a16="http://schemas.microsoft.com/office/drawing/2014/main" id="{65B05293-A5B1-993E-5F87-4304D29A8977}"/>
              </a:ext>
            </a:extLst>
          </p:cNvPr>
          <p:cNvGrpSpPr/>
          <p:nvPr/>
        </p:nvGrpSpPr>
        <p:grpSpPr>
          <a:xfrm>
            <a:off x="8829731" y="3147772"/>
            <a:ext cx="306380" cy="326374"/>
            <a:chOff x="9388698" y="3602773"/>
            <a:chExt cx="381542" cy="406441"/>
          </a:xfrm>
          <a:solidFill>
            <a:schemeClr val="bg2"/>
          </a:solidFill>
        </p:grpSpPr>
        <p:sp>
          <p:nvSpPr>
            <p:cNvPr id="841" name="Полилиния 840">
              <a:extLst>
                <a:ext uri="{FF2B5EF4-FFF2-40B4-BE49-F238E27FC236}">
                  <a16:creationId xmlns:a16="http://schemas.microsoft.com/office/drawing/2014/main" id="{C56BA02E-775F-A551-72F4-6B7515C9C21E}"/>
                </a:ext>
              </a:extLst>
            </p:cNvPr>
            <p:cNvSpPr/>
            <p:nvPr/>
          </p:nvSpPr>
          <p:spPr>
            <a:xfrm>
              <a:off x="9388698" y="3615305"/>
              <a:ext cx="381542" cy="393909"/>
            </a:xfrm>
            <a:custGeom>
              <a:avLst/>
              <a:gdLst>
                <a:gd name="connsiteX0" fmla="*/ 8751 w 381542"/>
                <a:gd name="connsiteY0" fmla="*/ 393910 h 393909"/>
                <a:gd name="connsiteX1" fmla="*/ 15 w 381542"/>
                <a:gd name="connsiteY1" fmla="*/ 378234 h 393909"/>
                <a:gd name="connsiteX2" fmla="*/ 15 w 381542"/>
                <a:gd name="connsiteY2" fmla="*/ 167959 h 393909"/>
                <a:gd name="connsiteX3" fmla="*/ 15023 w 381542"/>
                <a:gd name="connsiteY3" fmla="*/ 152956 h 393909"/>
                <a:gd name="connsiteX4" fmla="*/ 98348 w 381542"/>
                <a:gd name="connsiteY4" fmla="*/ 153180 h 393909"/>
                <a:gd name="connsiteX5" fmla="*/ 103052 w 381542"/>
                <a:gd name="connsiteY5" fmla="*/ 150940 h 393909"/>
                <a:gd name="connsiteX6" fmla="*/ 136203 w 381542"/>
                <a:gd name="connsiteY6" fmla="*/ 83984 h 393909"/>
                <a:gd name="connsiteX7" fmla="*/ 162411 w 381542"/>
                <a:gd name="connsiteY7" fmla="*/ 25985 h 393909"/>
                <a:gd name="connsiteX8" fmla="*/ 165995 w 381542"/>
                <a:gd name="connsiteY8" fmla="*/ 10085 h 393909"/>
                <a:gd name="connsiteX9" fmla="*/ 178315 w 381542"/>
                <a:gd name="connsiteY9" fmla="*/ 8 h 393909"/>
                <a:gd name="connsiteX10" fmla="*/ 237449 w 381542"/>
                <a:gd name="connsiteY10" fmla="*/ 47483 h 393909"/>
                <a:gd name="connsiteX11" fmla="*/ 233193 w 381542"/>
                <a:gd name="connsiteY11" fmla="*/ 118694 h 393909"/>
                <a:gd name="connsiteX12" fmla="*/ 230729 w 381542"/>
                <a:gd name="connsiteY12" fmla="*/ 126308 h 393909"/>
                <a:gd name="connsiteX13" fmla="*/ 230729 w 381542"/>
                <a:gd name="connsiteY13" fmla="*/ 127651 h 393909"/>
                <a:gd name="connsiteX14" fmla="*/ 235209 w 381542"/>
                <a:gd name="connsiteY14" fmla="*/ 127651 h 393909"/>
                <a:gd name="connsiteX15" fmla="*/ 335335 w 381542"/>
                <a:gd name="connsiteY15" fmla="*/ 127651 h 393909"/>
                <a:gd name="connsiteX16" fmla="*/ 376101 w 381542"/>
                <a:gd name="connsiteY16" fmla="*/ 150717 h 393909"/>
                <a:gd name="connsiteX17" fmla="*/ 372294 w 381542"/>
                <a:gd name="connsiteY17" fmla="*/ 200654 h 393909"/>
                <a:gd name="connsiteX18" fmla="*/ 369830 w 381542"/>
                <a:gd name="connsiteY18" fmla="*/ 215210 h 393909"/>
                <a:gd name="connsiteX19" fmla="*/ 360197 w 381542"/>
                <a:gd name="connsiteY19" fmla="*/ 259325 h 393909"/>
                <a:gd name="connsiteX20" fmla="*/ 359077 w 381542"/>
                <a:gd name="connsiteY20" fmla="*/ 266043 h 393909"/>
                <a:gd name="connsiteX21" fmla="*/ 350342 w 381542"/>
                <a:gd name="connsiteY21" fmla="*/ 314413 h 393909"/>
                <a:gd name="connsiteX22" fmla="*/ 349222 w 381542"/>
                <a:gd name="connsiteY22" fmla="*/ 321131 h 393909"/>
                <a:gd name="connsiteX23" fmla="*/ 336678 w 381542"/>
                <a:gd name="connsiteY23" fmla="*/ 373979 h 393909"/>
                <a:gd name="connsiteX24" fmla="*/ 301959 w 381542"/>
                <a:gd name="connsiteY24" fmla="*/ 393238 h 393909"/>
                <a:gd name="connsiteX25" fmla="*/ 300616 w 381542"/>
                <a:gd name="connsiteY25" fmla="*/ 393910 h 393909"/>
                <a:gd name="connsiteX26" fmla="*/ 8751 w 381542"/>
                <a:gd name="connsiteY26" fmla="*/ 393910 h 393909"/>
                <a:gd name="connsiteX27" fmla="*/ 113581 w 381542"/>
                <a:gd name="connsiteY27" fmla="*/ 370173 h 393909"/>
                <a:gd name="connsiteX28" fmla="*/ 116716 w 381542"/>
                <a:gd name="connsiteY28" fmla="*/ 370173 h 393909"/>
                <a:gd name="connsiteX29" fmla="*/ 292552 w 381542"/>
                <a:gd name="connsiteY29" fmla="*/ 370173 h 393909"/>
                <a:gd name="connsiteX30" fmla="*/ 320998 w 381542"/>
                <a:gd name="connsiteY30" fmla="*/ 355841 h 393909"/>
                <a:gd name="connsiteX31" fmla="*/ 323238 w 381542"/>
                <a:gd name="connsiteY31" fmla="*/ 322250 h 393909"/>
                <a:gd name="connsiteX32" fmla="*/ 325255 w 381542"/>
                <a:gd name="connsiteY32" fmla="*/ 306799 h 393909"/>
                <a:gd name="connsiteX33" fmla="*/ 333766 w 381542"/>
                <a:gd name="connsiteY33" fmla="*/ 296498 h 393909"/>
                <a:gd name="connsiteX34" fmla="*/ 335782 w 381542"/>
                <a:gd name="connsiteY34" fmla="*/ 271865 h 393909"/>
                <a:gd name="connsiteX35" fmla="*/ 338918 w 381542"/>
                <a:gd name="connsiteY35" fmla="*/ 248128 h 393909"/>
                <a:gd name="connsiteX36" fmla="*/ 342726 w 381542"/>
                <a:gd name="connsiteY36" fmla="*/ 212299 h 393909"/>
                <a:gd name="connsiteX37" fmla="*/ 344295 w 381542"/>
                <a:gd name="connsiteY37" fmla="*/ 197519 h 393909"/>
                <a:gd name="connsiteX38" fmla="*/ 349670 w 381542"/>
                <a:gd name="connsiteY38" fmla="*/ 192144 h 393909"/>
                <a:gd name="connsiteX39" fmla="*/ 356837 w 381542"/>
                <a:gd name="connsiteY39" fmla="*/ 165944 h 393909"/>
                <a:gd name="connsiteX40" fmla="*/ 336455 w 381542"/>
                <a:gd name="connsiteY40" fmla="*/ 151836 h 393909"/>
                <a:gd name="connsiteX41" fmla="*/ 218185 w 381542"/>
                <a:gd name="connsiteY41" fmla="*/ 151836 h 393909"/>
                <a:gd name="connsiteX42" fmla="*/ 204746 w 381542"/>
                <a:gd name="connsiteY42" fmla="*/ 137952 h 393909"/>
                <a:gd name="connsiteX43" fmla="*/ 209898 w 381542"/>
                <a:gd name="connsiteY43" fmla="*/ 113991 h 393909"/>
                <a:gd name="connsiteX44" fmla="*/ 217065 w 381542"/>
                <a:gd name="connsiteY44" fmla="*/ 70548 h 393909"/>
                <a:gd name="connsiteX45" fmla="*/ 208330 w 381542"/>
                <a:gd name="connsiteY45" fmla="*/ 39197 h 393909"/>
                <a:gd name="connsiteX46" fmla="*/ 187946 w 381542"/>
                <a:gd name="connsiteY46" fmla="*/ 25089 h 393909"/>
                <a:gd name="connsiteX47" fmla="*/ 186826 w 381542"/>
                <a:gd name="connsiteY47" fmla="*/ 27776 h 393909"/>
                <a:gd name="connsiteX48" fmla="*/ 167339 w 381542"/>
                <a:gd name="connsiteY48" fmla="*/ 77042 h 393909"/>
                <a:gd name="connsiteX49" fmla="*/ 139340 w 381542"/>
                <a:gd name="connsiteY49" fmla="*/ 128099 h 393909"/>
                <a:gd name="connsiteX50" fmla="*/ 113356 w 381542"/>
                <a:gd name="connsiteY50" fmla="*/ 228198 h 393909"/>
                <a:gd name="connsiteX51" fmla="*/ 113356 w 381542"/>
                <a:gd name="connsiteY51" fmla="*/ 366366 h 393909"/>
                <a:gd name="connsiteX52" fmla="*/ 113581 w 381542"/>
                <a:gd name="connsiteY52" fmla="*/ 370173 h 393909"/>
                <a:gd name="connsiteX53" fmla="*/ 88941 w 381542"/>
                <a:gd name="connsiteY53" fmla="*/ 369949 h 393909"/>
                <a:gd name="connsiteX54" fmla="*/ 88941 w 381542"/>
                <a:gd name="connsiteY54" fmla="*/ 177365 h 393909"/>
                <a:gd name="connsiteX55" fmla="*/ 24206 w 381542"/>
                <a:gd name="connsiteY55" fmla="*/ 177365 h 393909"/>
                <a:gd name="connsiteX56" fmla="*/ 24206 w 381542"/>
                <a:gd name="connsiteY56" fmla="*/ 369949 h 393909"/>
                <a:gd name="connsiteX57" fmla="*/ 88941 w 381542"/>
                <a:gd name="connsiteY57" fmla="*/ 369949 h 39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81542" h="393909">
                  <a:moveTo>
                    <a:pt x="8751" y="393910"/>
                  </a:moveTo>
                  <a:cubicBezTo>
                    <a:pt x="2031" y="390774"/>
                    <a:pt x="-209" y="385624"/>
                    <a:pt x="15" y="378234"/>
                  </a:cubicBezTo>
                  <a:cubicBezTo>
                    <a:pt x="239" y="308143"/>
                    <a:pt x="239" y="238051"/>
                    <a:pt x="15" y="167959"/>
                  </a:cubicBezTo>
                  <a:cubicBezTo>
                    <a:pt x="15" y="159674"/>
                    <a:pt x="4271" y="152956"/>
                    <a:pt x="15023" y="152956"/>
                  </a:cubicBezTo>
                  <a:cubicBezTo>
                    <a:pt x="42798" y="153404"/>
                    <a:pt x="70573" y="153180"/>
                    <a:pt x="98348" y="153180"/>
                  </a:cubicBezTo>
                  <a:cubicBezTo>
                    <a:pt x="100364" y="153180"/>
                    <a:pt x="102157" y="153628"/>
                    <a:pt x="103052" y="150940"/>
                  </a:cubicBezTo>
                  <a:cubicBezTo>
                    <a:pt x="111341" y="127203"/>
                    <a:pt x="123883" y="105706"/>
                    <a:pt x="136203" y="83984"/>
                  </a:cubicBezTo>
                  <a:cubicBezTo>
                    <a:pt x="146731" y="65397"/>
                    <a:pt x="156811" y="46811"/>
                    <a:pt x="162411" y="25985"/>
                  </a:cubicBezTo>
                  <a:cubicBezTo>
                    <a:pt x="163755" y="20834"/>
                    <a:pt x="164875" y="15460"/>
                    <a:pt x="165995" y="10085"/>
                  </a:cubicBezTo>
                  <a:cubicBezTo>
                    <a:pt x="167339" y="3815"/>
                    <a:pt x="171819" y="8"/>
                    <a:pt x="178315" y="8"/>
                  </a:cubicBezTo>
                  <a:cubicBezTo>
                    <a:pt x="207881" y="-439"/>
                    <a:pt x="229609" y="17028"/>
                    <a:pt x="237449" y="47483"/>
                  </a:cubicBezTo>
                  <a:cubicBezTo>
                    <a:pt x="243720" y="71667"/>
                    <a:pt x="241705" y="95405"/>
                    <a:pt x="233193" y="118694"/>
                  </a:cubicBezTo>
                  <a:cubicBezTo>
                    <a:pt x="232297" y="121157"/>
                    <a:pt x="231625" y="123621"/>
                    <a:pt x="230729" y="126308"/>
                  </a:cubicBezTo>
                  <a:cubicBezTo>
                    <a:pt x="230729" y="126531"/>
                    <a:pt x="230729" y="126756"/>
                    <a:pt x="230729" y="127651"/>
                  </a:cubicBezTo>
                  <a:cubicBezTo>
                    <a:pt x="232297" y="127651"/>
                    <a:pt x="233641" y="127651"/>
                    <a:pt x="235209" y="127651"/>
                  </a:cubicBezTo>
                  <a:cubicBezTo>
                    <a:pt x="268584" y="127651"/>
                    <a:pt x="301959" y="127651"/>
                    <a:pt x="335335" y="127651"/>
                  </a:cubicBezTo>
                  <a:cubicBezTo>
                    <a:pt x="353254" y="127651"/>
                    <a:pt x="367814" y="134369"/>
                    <a:pt x="376101" y="150717"/>
                  </a:cubicBezTo>
                  <a:cubicBezTo>
                    <a:pt x="385061" y="167959"/>
                    <a:pt x="382374" y="184979"/>
                    <a:pt x="372294" y="200654"/>
                  </a:cubicBezTo>
                  <a:cubicBezTo>
                    <a:pt x="369157" y="205581"/>
                    <a:pt x="368261" y="209387"/>
                    <a:pt x="369830" y="215210"/>
                  </a:cubicBezTo>
                  <a:cubicBezTo>
                    <a:pt x="374310" y="231333"/>
                    <a:pt x="369605" y="246113"/>
                    <a:pt x="360197" y="259325"/>
                  </a:cubicBezTo>
                  <a:cubicBezTo>
                    <a:pt x="358630" y="261564"/>
                    <a:pt x="358182" y="263356"/>
                    <a:pt x="359077" y="266043"/>
                  </a:cubicBezTo>
                  <a:cubicBezTo>
                    <a:pt x="364901" y="283510"/>
                    <a:pt x="360870" y="299633"/>
                    <a:pt x="350342" y="314413"/>
                  </a:cubicBezTo>
                  <a:cubicBezTo>
                    <a:pt x="348774" y="316652"/>
                    <a:pt x="348550" y="318444"/>
                    <a:pt x="349222" y="321131"/>
                  </a:cubicBezTo>
                  <a:cubicBezTo>
                    <a:pt x="355494" y="341061"/>
                    <a:pt x="350118" y="358752"/>
                    <a:pt x="336678" y="373979"/>
                  </a:cubicBezTo>
                  <a:cubicBezTo>
                    <a:pt x="327495" y="384504"/>
                    <a:pt x="315847" y="390999"/>
                    <a:pt x="301959" y="393238"/>
                  </a:cubicBezTo>
                  <a:cubicBezTo>
                    <a:pt x="301511" y="393238"/>
                    <a:pt x="301063" y="393686"/>
                    <a:pt x="300616" y="393910"/>
                  </a:cubicBezTo>
                  <a:cubicBezTo>
                    <a:pt x="203626" y="393910"/>
                    <a:pt x="106188" y="393910"/>
                    <a:pt x="8751" y="393910"/>
                  </a:cubicBezTo>
                  <a:close/>
                  <a:moveTo>
                    <a:pt x="113581" y="370173"/>
                  </a:moveTo>
                  <a:cubicBezTo>
                    <a:pt x="114924" y="370173"/>
                    <a:pt x="115821" y="370173"/>
                    <a:pt x="116716" y="370173"/>
                  </a:cubicBezTo>
                  <a:cubicBezTo>
                    <a:pt x="175402" y="370173"/>
                    <a:pt x="234089" y="370173"/>
                    <a:pt x="292552" y="370173"/>
                  </a:cubicBezTo>
                  <a:cubicBezTo>
                    <a:pt x="304199" y="370173"/>
                    <a:pt x="313607" y="365022"/>
                    <a:pt x="320998" y="355841"/>
                  </a:cubicBezTo>
                  <a:cubicBezTo>
                    <a:pt x="328391" y="346659"/>
                    <a:pt x="331302" y="332104"/>
                    <a:pt x="323238" y="322250"/>
                  </a:cubicBezTo>
                  <a:cubicBezTo>
                    <a:pt x="319207" y="317548"/>
                    <a:pt x="320775" y="311502"/>
                    <a:pt x="325255" y="306799"/>
                  </a:cubicBezTo>
                  <a:cubicBezTo>
                    <a:pt x="328391" y="303664"/>
                    <a:pt x="331526" y="300305"/>
                    <a:pt x="333766" y="296498"/>
                  </a:cubicBezTo>
                  <a:cubicBezTo>
                    <a:pt x="338470" y="288884"/>
                    <a:pt x="339815" y="280375"/>
                    <a:pt x="335782" y="271865"/>
                  </a:cubicBezTo>
                  <a:cubicBezTo>
                    <a:pt x="329286" y="258653"/>
                    <a:pt x="329062" y="258653"/>
                    <a:pt x="338918" y="248128"/>
                  </a:cubicBezTo>
                  <a:cubicBezTo>
                    <a:pt x="347878" y="238499"/>
                    <a:pt x="351237" y="221928"/>
                    <a:pt x="342726" y="212299"/>
                  </a:cubicBezTo>
                  <a:cubicBezTo>
                    <a:pt x="339142" y="208044"/>
                    <a:pt x="340486" y="201550"/>
                    <a:pt x="344295" y="197519"/>
                  </a:cubicBezTo>
                  <a:cubicBezTo>
                    <a:pt x="346086" y="195727"/>
                    <a:pt x="347878" y="194160"/>
                    <a:pt x="349670" y="192144"/>
                  </a:cubicBezTo>
                  <a:cubicBezTo>
                    <a:pt x="355717" y="184531"/>
                    <a:pt x="359301" y="176021"/>
                    <a:pt x="356837" y="165944"/>
                  </a:cubicBezTo>
                  <a:cubicBezTo>
                    <a:pt x="354597" y="156987"/>
                    <a:pt x="346982" y="151836"/>
                    <a:pt x="336455" y="151836"/>
                  </a:cubicBezTo>
                  <a:cubicBezTo>
                    <a:pt x="297032" y="151836"/>
                    <a:pt x="257608" y="151836"/>
                    <a:pt x="218185" y="151836"/>
                  </a:cubicBezTo>
                  <a:cubicBezTo>
                    <a:pt x="209450" y="151836"/>
                    <a:pt x="203850" y="146686"/>
                    <a:pt x="204746" y="137952"/>
                  </a:cubicBezTo>
                  <a:cubicBezTo>
                    <a:pt x="205641" y="129891"/>
                    <a:pt x="207434" y="121829"/>
                    <a:pt x="209898" y="113991"/>
                  </a:cubicBezTo>
                  <a:cubicBezTo>
                    <a:pt x="214601" y="99883"/>
                    <a:pt x="217961" y="85552"/>
                    <a:pt x="217065" y="70548"/>
                  </a:cubicBezTo>
                  <a:cubicBezTo>
                    <a:pt x="216394" y="59575"/>
                    <a:pt x="214601" y="48826"/>
                    <a:pt x="208330" y="39197"/>
                  </a:cubicBezTo>
                  <a:cubicBezTo>
                    <a:pt x="203401" y="31807"/>
                    <a:pt x="196906" y="26881"/>
                    <a:pt x="187946" y="25089"/>
                  </a:cubicBezTo>
                  <a:cubicBezTo>
                    <a:pt x="187499" y="26209"/>
                    <a:pt x="187050" y="26881"/>
                    <a:pt x="186826" y="27776"/>
                  </a:cubicBezTo>
                  <a:cubicBezTo>
                    <a:pt x="182570" y="45019"/>
                    <a:pt x="175626" y="61367"/>
                    <a:pt x="167339" y="77042"/>
                  </a:cubicBezTo>
                  <a:cubicBezTo>
                    <a:pt x="158155" y="94061"/>
                    <a:pt x="148523" y="111080"/>
                    <a:pt x="139340" y="128099"/>
                  </a:cubicBezTo>
                  <a:cubicBezTo>
                    <a:pt x="122763" y="159450"/>
                    <a:pt x="113356" y="192592"/>
                    <a:pt x="113356" y="228198"/>
                  </a:cubicBezTo>
                  <a:cubicBezTo>
                    <a:pt x="113581" y="274328"/>
                    <a:pt x="113356" y="320235"/>
                    <a:pt x="113356" y="366366"/>
                  </a:cubicBezTo>
                  <a:cubicBezTo>
                    <a:pt x="113356" y="367709"/>
                    <a:pt x="113581" y="368605"/>
                    <a:pt x="113581" y="370173"/>
                  </a:cubicBezTo>
                  <a:close/>
                  <a:moveTo>
                    <a:pt x="88941" y="369949"/>
                  </a:moveTo>
                  <a:cubicBezTo>
                    <a:pt x="88941" y="305455"/>
                    <a:pt x="88941" y="241410"/>
                    <a:pt x="88941" y="177365"/>
                  </a:cubicBezTo>
                  <a:cubicBezTo>
                    <a:pt x="67213" y="177365"/>
                    <a:pt x="45710" y="177365"/>
                    <a:pt x="24206" y="177365"/>
                  </a:cubicBezTo>
                  <a:cubicBezTo>
                    <a:pt x="24206" y="241634"/>
                    <a:pt x="24206" y="305679"/>
                    <a:pt x="24206" y="369949"/>
                  </a:cubicBezTo>
                  <a:cubicBezTo>
                    <a:pt x="45710" y="369949"/>
                    <a:pt x="67213" y="369949"/>
                    <a:pt x="88941" y="369949"/>
                  </a:cubicBezTo>
                  <a:close/>
                </a:path>
              </a:pathLst>
            </a:custGeom>
            <a:grpFill/>
            <a:ln w="2240" cap="flat">
              <a:noFill/>
              <a:prstDash val="solid"/>
              <a:miter/>
            </a:ln>
          </p:spPr>
          <p:txBody>
            <a:bodyPr rtlCol="0" anchor="ctr"/>
            <a:lstStyle/>
            <a:p>
              <a:endParaRPr lang="ru-RU"/>
            </a:p>
          </p:txBody>
        </p:sp>
        <p:sp>
          <p:nvSpPr>
            <p:cNvPr id="842" name="Полилиния 841">
              <a:extLst>
                <a:ext uri="{FF2B5EF4-FFF2-40B4-BE49-F238E27FC236}">
                  <a16:creationId xmlns:a16="http://schemas.microsoft.com/office/drawing/2014/main" id="{FECBFE8A-6E94-524D-FCF3-A08222C34EE4}"/>
                </a:ext>
              </a:extLst>
            </p:cNvPr>
            <p:cNvSpPr/>
            <p:nvPr/>
          </p:nvSpPr>
          <p:spPr>
            <a:xfrm>
              <a:off x="9420521" y="3679134"/>
              <a:ext cx="75258" cy="24284"/>
            </a:xfrm>
            <a:custGeom>
              <a:avLst/>
              <a:gdLst>
                <a:gd name="connsiteX0" fmla="*/ 37855 w 75258"/>
                <a:gd name="connsiteY0" fmla="*/ 0 h 24284"/>
                <a:gd name="connsiteX1" fmla="*/ 62494 w 75258"/>
                <a:gd name="connsiteY1" fmla="*/ 0 h 24284"/>
                <a:gd name="connsiteX2" fmla="*/ 73918 w 75258"/>
                <a:gd name="connsiteY2" fmla="*/ 6494 h 24284"/>
                <a:gd name="connsiteX3" fmla="*/ 73021 w 75258"/>
                <a:gd name="connsiteY3" fmla="*/ 19034 h 24284"/>
                <a:gd name="connsiteX4" fmla="*/ 62270 w 75258"/>
                <a:gd name="connsiteY4" fmla="*/ 24185 h 24284"/>
                <a:gd name="connsiteX5" fmla="*/ 12991 w 75258"/>
                <a:gd name="connsiteY5" fmla="*/ 24185 h 24284"/>
                <a:gd name="connsiteX6" fmla="*/ 0 w 75258"/>
                <a:gd name="connsiteY6" fmla="*/ 12093 h 24284"/>
                <a:gd name="connsiteX7" fmla="*/ 13440 w 75258"/>
                <a:gd name="connsiteY7" fmla="*/ 0 h 24284"/>
                <a:gd name="connsiteX8" fmla="*/ 37855 w 75258"/>
                <a:gd name="connsiteY8" fmla="*/ 0 h 2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58" h="24284">
                  <a:moveTo>
                    <a:pt x="37855" y="0"/>
                  </a:moveTo>
                  <a:cubicBezTo>
                    <a:pt x="46142" y="0"/>
                    <a:pt x="54206" y="0"/>
                    <a:pt x="62494" y="0"/>
                  </a:cubicBezTo>
                  <a:cubicBezTo>
                    <a:pt x="67421" y="0"/>
                    <a:pt x="71678" y="1792"/>
                    <a:pt x="73918" y="6494"/>
                  </a:cubicBezTo>
                  <a:cubicBezTo>
                    <a:pt x="75934" y="10749"/>
                    <a:pt x="75710" y="15004"/>
                    <a:pt x="73021" y="19034"/>
                  </a:cubicBezTo>
                  <a:cubicBezTo>
                    <a:pt x="70558" y="22842"/>
                    <a:pt x="66750" y="24185"/>
                    <a:pt x="62270" y="24185"/>
                  </a:cubicBezTo>
                  <a:cubicBezTo>
                    <a:pt x="45919" y="24185"/>
                    <a:pt x="29342" y="24409"/>
                    <a:pt x="12991" y="24185"/>
                  </a:cubicBezTo>
                  <a:cubicBezTo>
                    <a:pt x="5151" y="24185"/>
                    <a:pt x="0" y="19034"/>
                    <a:pt x="0" y="12093"/>
                  </a:cubicBezTo>
                  <a:cubicBezTo>
                    <a:pt x="0" y="4927"/>
                    <a:pt x="5600" y="224"/>
                    <a:pt x="13440" y="0"/>
                  </a:cubicBezTo>
                  <a:cubicBezTo>
                    <a:pt x="21727" y="0"/>
                    <a:pt x="29791" y="0"/>
                    <a:pt x="37855" y="0"/>
                  </a:cubicBezTo>
                  <a:close/>
                </a:path>
              </a:pathLst>
            </a:custGeom>
            <a:grpFill/>
            <a:ln w="2240" cap="flat">
              <a:noFill/>
              <a:prstDash val="solid"/>
              <a:miter/>
            </a:ln>
          </p:spPr>
          <p:txBody>
            <a:bodyPr rtlCol="0" anchor="ctr"/>
            <a:lstStyle/>
            <a:p>
              <a:endParaRPr lang="ru-RU"/>
            </a:p>
          </p:txBody>
        </p:sp>
        <p:sp>
          <p:nvSpPr>
            <p:cNvPr id="843" name="Полилиния 842">
              <a:extLst>
                <a:ext uri="{FF2B5EF4-FFF2-40B4-BE49-F238E27FC236}">
                  <a16:creationId xmlns:a16="http://schemas.microsoft.com/office/drawing/2014/main" id="{AE23E303-68AA-8B7E-3DE7-58D143C52DFD}"/>
                </a:ext>
              </a:extLst>
            </p:cNvPr>
            <p:cNvSpPr/>
            <p:nvPr/>
          </p:nvSpPr>
          <p:spPr>
            <a:xfrm>
              <a:off x="9663106" y="3678911"/>
              <a:ext cx="75041" cy="24352"/>
            </a:xfrm>
            <a:custGeom>
              <a:avLst/>
              <a:gdLst>
                <a:gd name="connsiteX0" fmla="*/ 37855 w 75041"/>
                <a:gd name="connsiteY0" fmla="*/ 224 h 24352"/>
                <a:gd name="connsiteX1" fmla="*/ 62494 w 75041"/>
                <a:gd name="connsiteY1" fmla="*/ 224 h 24352"/>
                <a:gd name="connsiteX2" fmla="*/ 74366 w 75041"/>
                <a:gd name="connsiteY2" fmla="*/ 8286 h 24352"/>
                <a:gd name="connsiteX3" fmla="*/ 70558 w 75041"/>
                <a:gd name="connsiteY3" fmla="*/ 21498 h 24352"/>
                <a:gd name="connsiteX4" fmla="*/ 61823 w 75041"/>
                <a:gd name="connsiteY4" fmla="*/ 24185 h 24352"/>
                <a:gd name="connsiteX5" fmla="*/ 13440 w 75041"/>
                <a:gd name="connsiteY5" fmla="*/ 24185 h 24352"/>
                <a:gd name="connsiteX6" fmla="*/ 0 w 75041"/>
                <a:gd name="connsiteY6" fmla="*/ 11869 h 24352"/>
                <a:gd name="connsiteX7" fmla="*/ 13664 w 75041"/>
                <a:gd name="connsiteY7" fmla="*/ 0 h 24352"/>
                <a:gd name="connsiteX8" fmla="*/ 37855 w 75041"/>
                <a:gd name="connsiteY8" fmla="*/ 224 h 2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1" h="24352">
                  <a:moveTo>
                    <a:pt x="37855" y="224"/>
                  </a:moveTo>
                  <a:cubicBezTo>
                    <a:pt x="46143" y="224"/>
                    <a:pt x="54207" y="224"/>
                    <a:pt x="62494" y="224"/>
                  </a:cubicBezTo>
                  <a:cubicBezTo>
                    <a:pt x="68542" y="224"/>
                    <a:pt x="72798" y="3359"/>
                    <a:pt x="74366" y="8286"/>
                  </a:cubicBezTo>
                  <a:cubicBezTo>
                    <a:pt x="75934" y="13212"/>
                    <a:pt x="74814" y="18587"/>
                    <a:pt x="70558" y="21498"/>
                  </a:cubicBezTo>
                  <a:cubicBezTo>
                    <a:pt x="68094" y="23065"/>
                    <a:pt x="64734" y="24185"/>
                    <a:pt x="61823" y="24185"/>
                  </a:cubicBezTo>
                  <a:cubicBezTo>
                    <a:pt x="45695" y="24409"/>
                    <a:pt x="29568" y="24409"/>
                    <a:pt x="13440" y="24185"/>
                  </a:cubicBezTo>
                  <a:cubicBezTo>
                    <a:pt x="5600" y="24185"/>
                    <a:pt x="0" y="18811"/>
                    <a:pt x="0" y="11869"/>
                  </a:cubicBezTo>
                  <a:cubicBezTo>
                    <a:pt x="224" y="4927"/>
                    <a:pt x="5600" y="0"/>
                    <a:pt x="13664" y="0"/>
                  </a:cubicBezTo>
                  <a:cubicBezTo>
                    <a:pt x="21728" y="224"/>
                    <a:pt x="29791" y="224"/>
                    <a:pt x="37855" y="224"/>
                  </a:cubicBezTo>
                  <a:close/>
                </a:path>
              </a:pathLst>
            </a:custGeom>
            <a:grpFill/>
            <a:ln w="2240" cap="flat">
              <a:noFill/>
              <a:prstDash val="solid"/>
              <a:miter/>
            </a:ln>
          </p:spPr>
          <p:txBody>
            <a:bodyPr rtlCol="0" anchor="ctr"/>
            <a:lstStyle/>
            <a:p>
              <a:endParaRPr lang="ru-RU"/>
            </a:p>
          </p:txBody>
        </p:sp>
        <p:sp>
          <p:nvSpPr>
            <p:cNvPr id="844" name="Полилиния 843">
              <a:extLst>
                <a:ext uri="{FF2B5EF4-FFF2-40B4-BE49-F238E27FC236}">
                  <a16:creationId xmlns:a16="http://schemas.microsoft.com/office/drawing/2014/main" id="{B3CCB51E-1608-4581-BDF2-6BC8A5C9948B}"/>
                </a:ext>
              </a:extLst>
            </p:cNvPr>
            <p:cNvSpPr/>
            <p:nvPr/>
          </p:nvSpPr>
          <p:spPr>
            <a:xfrm>
              <a:off x="9453860" y="3602953"/>
              <a:ext cx="57111" cy="43263"/>
            </a:xfrm>
            <a:custGeom>
              <a:avLst/>
              <a:gdLst>
                <a:gd name="connsiteX0" fmla="*/ 44835 w 57111"/>
                <a:gd name="connsiteY0" fmla="*/ 43263 h 43263"/>
                <a:gd name="connsiteX1" fmla="*/ 38339 w 57111"/>
                <a:gd name="connsiteY1" fmla="*/ 40800 h 43263"/>
                <a:gd name="connsiteX2" fmla="*/ 6756 w 57111"/>
                <a:gd name="connsiteY2" fmla="*/ 22661 h 43263"/>
                <a:gd name="connsiteX3" fmla="*/ 1603 w 57111"/>
                <a:gd name="connsiteY3" fmla="*/ 6090 h 43263"/>
                <a:gd name="connsiteX4" fmla="*/ 18403 w 57111"/>
                <a:gd name="connsiteY4" fmla="*/ 1835 h 43263"/>
                <a:gd name="connsiteX5" fmla="*/ 50882 w 57111"/>
                <a:gd name="connsiteY5" fmla="*/ 20646 h 43263"/>
                <a:gd name="connsiteX6" fmla="*/ 56706 w 57111"/>
                <a:gd name="connsiteY6" fmla="*/ 34306 h 43263"/>
                <a:gd name="connsiteX7" fmla="*/ 44835 w 57111"/>
                <a:gd name="connsiteY7" fmla="*/ 43263 h 4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11" h="43263">
                  <a:moveTo>
                    <a:pt x="44835" y="43263"/>
                  </a:moveTo>
                  <a:cubicBezTo>
                    <a:pt x="42595" y="42367"/>
                    <a:pt x="40355" y="41920"/>
                    <a:pt x="38339" y="40800"/>
                  </a:cubicBezTo>
                  <a:cubicBezTo>
                    <a:pt x="27811" y="34754"/>
                    <a:pt x="17283" y="28707"/>
                    <a:pt x="6756" y="22661"/>
                  </a:cubicBezTo>
                  <a:cubicBezTo>
                    <a:pt x="260" y="18854"/>
                    <a:pt x="-1757" y="12136"/>
                    <a:pt x="1603" y="6090"/>
                  </a:cubicBezTo>
                  <a:cubicBezTo>
                    <a:pt x="4963" y="44"/>
                    <a:pt x="12131" y="-1748"/>
                    <a:pt x="18403" y="1835"/>
                  </a:cubicBezTo>
                  <a:cubicBezTo>
                    <a:pt x="29379" y="8106"/>
                    <a:pt x="40131" y="14376"/>
                    <a:pt x="50882" y="20646"/>
                  </a:cubicBezTo>
                  <a:cubicBezTo>
                    <a:pt x="56034" y="23557"/>
                    <a:pt x="58050" y="28931"/>
                    <a:pt x="56706" y="34306"/>
                  </a:cubicBezTo>
                  <a:cubicBezTo>
                    <a:pt x="55139" y="39232"/>
                    <a:pt x="50659" y="42815"/>
                    <a:pt x="44835" y="43263"/>
                  </a:cubicBezTo>
                  <a:close/>
                </a:path>
              </a:pathLst>
            </a:custGeom>
            <a:grpFill/>
            <a:ln w="2240" cap="flat">
              <a:noFill/>
              <a:prstDash val="solid"/>
              <a:miter/>
            </a:ln>
          </p:spPr>
          <p:txBody>
            <a:bodyPr rtlCol="0" anchor="ctr"/>
            <a:lstStyle/>
            <a:p>
              <a:endParaRPr lang="ru-RU"/>
            </a:p>
          </p:txBody>
        </p:sp>
        <p:sp>
          <p:nvSpPr>
            <p:cNvPr id="845" name="Полилиния 844">
              <a:extLst>
                <a:ext uri="{FF2B5EF4-FFF2-40B4-BE49-F238E27FC236}">
                  <a16:creationId xmlns:a16="http://schemas.microsoft.com/office/drawing/2014/main" id="{31852701-1329-6A37-A10E-9BFDE7650B5C}"/>
                </a:ext>
              </a:extLst>
            </p:cNvPr>
            <p:cNvSpPr/>
            <p:nvPr/>
          </p:nvSpPr>
          <p:spPr>
            <a:xfrm>
              <a:off x="9647933" y="3602773"/>
              <a:ext cx="57155" cy="43158"/>
            </a:xfrm>
            <a:custGeom>
              <a:avLst/>
              <a:gdLst>
                <a:gd name="connsiteX0" fmla="*/ 44068 w 57155"/>
                <a:gd name="connsiteY0" fmla="*/ 0 h 43158"/>
                <a:gd name="connsiteX1" fmla="*/ 56387 w 57155"/>
                <a:gd name="connsiteY1" fmla="*/ 8062 h 43158"/>
                <a:gd name="connsiteX2" fmla="*/ 52356 w 57155"/>
                <a:gd name="connsiteY2" fmla="*/ 21498 h 43158"/>
                <a:gd name="connsiteX3" fmla="*/ 16292 w 57155"/>
                <a:gd name="connsiteY3" fmla="*/ 42100 h 43158"/>
                <a:gd name="connsiteX4" fmla="*/ 1733 w 57155"/>
                <a:gd name="connsiteY4" fmla="*/ 36949 h 43158"/>
                <a:gd name="connsiteX5" fmla="*/ 5093 w 57155"/>
                <a:gd name="connsiteY5" fmla="*/ 21498 h 43158"/>
                <a:gd name="connsiteX6" fmla="*/ 40483 w 57155"/>
                <a:gd name="connsiteY6" fmla="*/ 1120 h 43158"/>
                <a:gd name="connsiteX7" fmla="*/ 44068 w 57155"/>
                <a:gd name="connsiteY7" fmla="*/ 0 h 4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5" h="43158">
                  <a:moveTo>
                    <a:pt x="44068" y="0"/>
                  </a:moveTo>
                  <a:cubicBezTo>
                    <a:pt x="50340" y="0"/>
                    <a:pt x="54596" y="3135"/>
                    <a:pt x="56387" y="8062"/>
                  </a:cubicBezTo>
                  <a:cubicBezTo>
                    <a:pt x="58180" y="12988"/>
                    <a:pt x="56836" y="18811"/>
                    <a:pt x="52356" y="21498"/>
                  </a:cubicBezTo>
                  <a:cubicBezTo>
                    <a:pt x="40483" y="28664"/>
                    <a:pt x="28388" y="35606"/>
                    <a:pt x="16292" y="42100"/>
                  </a:cubicBezTo>
                  <a:cubicBezTo>
                    <a:pt x="11141" y="44787"/>
                    <a:pt x="4644" y="42100"/>
                    <a:pt x="1733" y="36949"/>
                  </a:cubicBezTo>
                  <a:cubicBezTo>
                    <a:pt x="-1403" y="31799"/>
                    <a:pt x="-283" y="24633"/>
                    <a:pt x="5093" y="21498"/>
                  </a:cubicBezTo>
                  <a:cubicBezTo>
                    <a:pt x="16741" y="14332"/>
                    <a:pt x="28612" y="7838"/>
                    <a:pt x="40483" y="1120"/>
                  </a:cubicBezTo>
                  <a:cubicBezTo>
                    <a:pt x="41603" y="224"/>
                    <a:pt x="43396" y="0"/>
                    <a:pt x="44068" y="0"/>
                  </a:cubicBezTo>
                  <a:close/>
                </a:path>
              </a:pathLst>
            </a:custGeom>
            <a:grpFill/>
            <a:ln w="2240" cap="flat">
              <a:noFill/>
              <a:prstDash val="solid"/>
              <a:miter/>
            </a:ln>
          </p:spPr>
          <p:txBody>
            <a:bodyPr rtlCol="0" anchor="ctr"/>
            <a:lstStyle/>
            <a:p>
              <a:endParaRPr lang="ru-RU"/>
            </a:p>
          </p:txBody>
        </p:sp>
      </p:grpSp>
      <p:sp>
        <p:nvSpPr>
          <p:cNvPr id="846" name="Полилиния 845">
            <a:extLst>
              <a:ext uri="{FF2B5EF4-FFF2-40B4-BE49-F238E27FC236}">
                <a16:creationId xmlns:a16="http://schemas.microsoft.com/office/drawing/2014/main" id="{62CA4583-AAA2-744B-8681-23C8F6C14236}"/>
              </a:ext>
            </a:extLst>
          </p:cNvPr>
          <p:cNvSpPr/>
          <p:nvPr/>
        </p:nvSpPr>
        <p:spPr>
          <a:xfrm>
            <a:off x="9301302" y="3145546"/>
            <a:ext cx="344942" cy="330826"/>
          </a:xfrm>
          <a:custGeom>
            <a:avLst/>
            <a:gdLst>
              <a:gd name="connsiteX0" fmla="*/ 429565 w 429564"/>
              <a:gd name="connsiteY0" fmla="*/ 123024 h 411985"/>
              <a:gd name="connsiteX1" fmla="*/ 413214 w 429564"/>
              <a:gd name="connsiteY1" fmla="*/ 140715 h 411985"/>
              <a:gd name="connsiteX2" fmla="*/ 354303 w 429564"/>
              <a:gd name="connsiteY2" fmla="*/ 215285 h 411985"/>
              <a:gd name="connsiteX3" fmla="*/ 365278 w 429564"/>
              <a:gd name="connsiteY3" fmla="*/ 225587 h 411985"/>
              <a:gd name="connsiteX4" fmla="*/ 389694 w 429564"/>
              <a:gd name="connsiteY4" fmla="*/ 250219 h 411985"/>
              <a:gd name="connsiteX5" fmla="*/ 398654 w 429564"/>
              <a:gd name="connsiteY5" fmla="*/ 287616 h 411985"/>
              <a:gd name="connsiteX6" fmla="*/ 369983 w 429564"/>
              <a:gd name="connsiteY6" fmla="*/ 313369 h 411985"/>
              <a:gd name="connsiteX7" fmla="*/ 361023 w 429564"/>
              <a:gd name="connsiteY7" fmla="*/ 314265 h 411985"/>
              <a:gd name="connsiteX8" fmla="*/ 347807 w 429564"/>
              <a:gd name="connsiteY8" fmla="*/ 337330 h 411985"/>
              <a:gd name="connsiteX9" fmla="*/ 322496 w 429564"/>
              <a:gd name="connsiteY9" fmla="*/ 346511 h 411985"/>
              <a:gd name="connsiteX10" fmla="*/ 309504 w 429564"/>
              <a:gd name="connsiteY10" fmla="*/ 369800 h 411985"/>
              <a:gd name="connsiteX11" fmla="*/ 284641 w 429564"/>
              <a:gd name="connsiteY11" fmla="*/ 378982 h 411985"/>
              <a:gd name="connsiteX12" fmla="*/ 272993 w 429564"/>
              <a:gd name="connsiteY12" fmla="*/ 401599 h 411985"/>
              <a:gd name="connsiteX13" fmla="*/ 221699 w 429564"/>
              <a:gd name="connsiteY13" fmla="*/ 402047 h 411985"/>
              <a:gd name="connsiteX14" fmla="*/ 205123 w 429564"/>
              <a:gd name="connsiteY14" fmla="*/ 384580 h 411985"/>
              <a:gd name="connsiteX15" fmla="*/ 194595 w 429564"/>
              <a:gd name="connsiteY15" fmla="*/ 396001 h 411985"/>
              <a:gd name="connsiteX16" fmla="*/ 156964 w 429564"/>
              <a:gd name="connsiteY16" fmla="*/ 404734 h 411985"/>
              <a:gd name="connsiteX17" fmla="*/ 131205 w 429564"/>
              <a:gd name="connsiteY17" fmla="*/ 375847 h 411985"/>
              <a:gd name="connsiteX18" fmla="*/ 130532 w 429564"/>
              <a:gd name="connsiteY18" fmla="*/ 371144 h 411985"/>
              <a:gd name="connsiteX19" fmla="*/ 122469 w 429564"/>
              <a:gd name="connsiteY19" fmla="*/ 369576 h 411985"/>
              <a:gd name="connsiteX20" fmla="*/ 95590 w 429564"/>
              <a:gd name="connsiteY20" fmla="*/ 339121 h 411985"/>
              <a:gd name="connsiteX21" fmla="*/ 92006 w 429564"/>
              <a:gd name="connsiteY21" fmla="*/ 335090 h 411985"/>
              <a:gd name="connsiteX22" fmla="*/ 59303 w 429564"/>
              <a:gd name="connsiteY22" fmla="*/ 300157 h 411985"/>
              <a:gd name="connsiteX23" fmla="*/ 53031 w 429564"/>
              <a:gd name="connsiteY23" fmla="*/ 299037 h 411985"/>
              <a:gd name="connsiteX24" fmla="*/ 33767 w 429564"/>
              <a:gd name="connsiteY24" fmla="*/ 237007 h 411985"/>
              <a:gd name="connsiteX25" fmla="*/ 46759 w 429564"/>
              <a:gd name="connsiteY25" fmla="*/ 224019 h 411985"/>
              <a:gd name="connsiteX26" fmla="*/ 48103 w 429564"/>
              <a:gd name="connsiteY26" fmla="*/ 219988 h 411985"/>
              <a:gd name="connsiteX27" fmla="*/ 37575 w 429564"/>
              <a:gd name="connsiteY27" fmla="*/ 179232 h 411985"/>
              <a:gd name="connsiteX28" fmla="*/ 34439 w 429564"/>
              <a:gd name="connsiteY28" fmla="*/ 174082 h 411985"/>
              <a:gd name="connsiteX29" fmla="*/ 4872 w 429564"/>
              <a:gd name="connsiteY29" fmla="*/ 144522 h 411985"/>
              <a:gd name="connsiteX30" fmla="*/ 4872 w 429564"/>
              <a:gd name="connsiteY30" fmla="*/ 124368 h 411985"/>
              <a:gd name="connsiteX31" fmla="*/ 124261 w 429564"/>
              <a:gd name="connsiteY31" fmla="*/ 5011 h 411985"/>
              <a:gd name="connsiteX32" fmla="*/ 144644 w 429564"/>
              <a:gd name="connsiteY32" fmla="*/ 5235 h 411985"/>
              <a:gd name="connsiteX33" fmla="*/ 173988 w 429564"/>
              <a:gd name="connsiteY33" fmla="*/ 34570 h 411985"/>
              <a:gd name="connsiteX34" fmla="*/ 180260 w 429564"/>
              <a:gd name="connsiteY34" fmla="*/ 38377 h 411985"/>
              <a:gd name="connsiteX35" fmla="*/ 219234 w 429564"/>
              <a:gd name="connsiteY35" fmla="*/ 50917 h 411985"/>
              <a:gd name="connsiteX36" fmla="*/ 225954 w 429564"/>
              <a:gd name="connsiteY36" fmla="*/ 50917 h 411985"/>
              <a:gd name="connsiteX37" fmla="*/ 265825 w 429564"/>
              <a:gd name="connsiteY37" fmla="*/ 38601 h 411985"/>
              <a:gd name="connsiteX38" fmla="*/ 271425 w 429564"/>
              <a:gd name="connsiteY38" fmla="*/ 35242 h 411985"/>
              <a:gd name="connsiteX39" fmla="*/ 300768 w 429564"/>
              <a:gd name="connsiteY39" fmla="*/ 5906 h 411985"/>
              <a:gd name="connsiteX40" fmla="*/ 321152 w 429564"/>
              <a:gd name="connsiteY40" fmla="*/ 5906 h 411985"/>
              <a:gd name="connsiteX41" fmla="*/ 424413 w 429564"/>
              <a:gd name="connsiteY41" fmla="*/ 109141 h 411985"/>
              <a:gd name="connsiteX42" fmla="*/ 429117 w 429564"/>
              <a:gd name="connsiteY42" fmla="*/ 115411 h 411985"/>
              <a:gd name="connsiteX43" fmla="*/ 429565 w 429564"/>
              <a:gd name="connsiteY43" fmla="*/ 123024 h 411985"/>
              <a:gd name="connsiteX44" fmla="*/ 199523 w 429564"/>
              <a:gd name="connsiteY44" fmla="*/ 71967 h 411985"/>
              <a:gd name="connsiteX45" fmla="*/ 198627 w 429564"/>
              <a:gd name="connsiteY45" fmla="*/ 70400 h 411985"/>
              <a:gd name="connsiteX46" fmla="*/ 176003 w 429564"/>
              <a:gd name="connsiteY46" fmla="*/ 63234 h 411985"/>
              <a:gd name="connsiteX47" fmla="*/ 171748 w 429564"/>
              <a:gd name="connsiteY47" fmla="*/ 64577 h 411985"/>
              <a:gd name="connsiteX48" fmla="*/ 64903 w 429564"/>
              <a:gd name="connsiteY48" fmla="*/ 171394 h 411985"/>
              <a:gd name="connsiteX49" fmla="*/ 63558 w 429564"/>
              <a:gd name="connsiteY49" fmla="*/ 176097 h 411985"/>
              <a:gd name="connsiteX50" fmla="*/ 73414 w 429564"/>
              <a:gd name="connsiteY50" fmla="*/ 213718 h 411985"/>
              <a:gd name="connsiteX51" fmla="*/ 75654 w 429564"/>
              <a:gd name="connsiteY51" fmla="*/ 215957 h 411985"/>
              <a:gd name="connsiteX52" fmla="*/ 104997 w 429564"/>
              <a:gd name="connsiteY52" fmla="*/ 236783 h 411985"/>
              <a:gd name="connsiteX53" fmla="*/ 108582 w 429564"/>
              <a:gd name="connsiteY53" fmla="*/ 233648 h 411985"/>
              <a:gd name="connsiteX54" fmla="*/ 141509 w 429564"/>
              <a:gd name="connsiteY54" fmla="*/ 225587 h 411985"/>
              <a:gd name="connsiteX55" fmla="*/ 170628 w 429564"/>
              <a:gd name="connsiteY55" fmla="*/ 264999 h 411985"/>
              <a:gd name="connsiteX56" fmla="*/ 175331 w 429564"/>
              <a:gd name="connsiteY56" fmla="*/ 272389 h 411985"/>
              <a:gd name="connsiteX57" fmla="*/ 195267 w 429564"/>
              <a:gd name="connsiteY57" fmla="*/ 293215 h 411985"/>
              <a:gd name="connsiteX58" fmla="*/ 193475 w 429564"/>
              <a:gd name="connsiteY58" fmla="*/ 324118 h 411985"/>
              <a:gd name="connsiteX59" fmla="*/ 194147 w 429564"/>
              <a:gd name="connsiteY59" fmla="*/ 324789 h 411985"/>
              <a:gd name="connsiteX60" fmla="*/ 216099 w 429564"/>
              <a:gd name="connsiteY60" fmla="*/ 358380 h 411985"/>
              <a:gd name="connsiteX61" fmla="*/ 217667 w 429564"/>
              <a:gd name="connsiteY61" fmla="*/ 361515 h 411985"/>
              <a:gd name="connsiteX62" fmla="*/ 238722 w 429564"/>
              <a:gd name="connsiteY62" fmla="*/ 382341 h 411985"/>
              <a:gd name="connsiteX63" fmla="*/ 248802 w 429564"/>
              <a:gd name="connsiteY63" fmla="*/ 385924 h 411985"/>
              <a:gd name="connsiteX64" fmla="*/ 258881 w 429564"/>
              <a:gd name="connsiteY64" fmla="*/ 377862 h 411985"/>
              <a:gd name="connsiteX65" fmla="*/ 255746 w 429564"/>
              <a:gd name="connsiteY65" fmla="*/ 364874 h 411985"/>
              <a:gd name="connsiteX66" fmla="*/ 235362 w 429564"/>
              <a:gd name="connsiteY66" fmla="*/ 344496 h 411985"/>
              <a:gd name="connsiteX67" fmla="*/ 231106 w 429564"/>
              <a:gd name="connsiteY67" fmla="*/ 333075 h 411985"/>
              <a:gd name="connsiteX68" fmla="*/ 239394 w 429564"/>
              <a:gd name="connsiteY68" fmla="*/ 322998 h 411985"/>
              <a:gd name="connsiteX69" fmla="*/ 252834 w 429564"/>
              <a:gd name="connsiteY69" fmla="*/ 326133 h 411985"/>
              <a:gd name="connsiteX70" fmla="*/ 275681 w 429564"/>
              <a:gd name="connsiteY70" fmla="*/ 348974 h 411985"/>
              <a:gd name="connsiteX71" fmla="*/ 288673 w 429564"/>
              <a:gd name="connsiteY71" fmla="*/ 352557 h 411985"/>
              <a:gd name="connsiteX72" fmla="*/ 293377 w 429564"/>
              <a:gd name="connsiteY72" fmla="*/ 331731 h 411985"/>
              <a:gd name="connsiteX73" fmla="*/ 270529 w 429564"/>
              <a:gd name="connsiteY73" fmla="*/ 308890 h 411985"/>
              <a:gd name="connsiteX74" fmla="*/ 267393 w 429564"/>
              <a:gd name="connsiteY74" fmla="*/ 294782 h 411985"/>
              <a:gd name="connsiteX75" fmla="*/ 288448 w 429564"/>
              <a:gd name="connsiteY75" fmla="*/ 290975 h 411985"/>
              <a:gd name="connsiteX76" fmla="*/ 314432 w 429564"/>
              <a:gd name="connsiteY76" fmla="*/ 316952 h 411985"/>
              <a:gd name="connsiteX77" fmla="*/ 329216 w 429564"/>
              <a:gd name="connsiteY77" fmla="*/ 319191 h 411985"/>
              <a:gd name="connsiteX78" fmla="*/ 335263 w 429564"/>
              <a:gd name="connsiteY78" fmla="*/ 305755 h 411985"/>
              <a:gd name="connsiteX79" fmla="*/ 331007 w 429564"/>
              <a:gd name="connsiteY79" fmla="*/ 298365 h 411985"/>
              <a:gd name="connsiteX80" fmla="*/ 305696 w 429564"/>
              <a:gd name="connsiteY80" fmla="*/ 272837 h 411985"/>
              <a:gd name="connsiteX81" fmla="*/ 303680 w 429564"/>
              <a:gd name="connsiteY81" fmla="*/ 257385 h 411985"/>
              <a:gd name="connsiteX82" fmla="*/ 317792 w 429564"/>
              <a:gd name="connsiteY82" fmla="*/ 251787 h 411985"/>
              <a:gd name="connsiteX83" fmla="*/ 325407 w 429564"/>
              <a:gd name="connsiteY83" fmla="*/ 256713 h 411985"/>
              <a:gd name="connsiteX84" fmla="*/ 353631 w 429564"/>
              <a:gd name="connsiteY84" fmla="*/ 284705 h 411985"/>
              <a:gd name="connsiteX85" fmla="*/ 374462 w 429564"/>
              <a:gd name="connsiteY85" fmla="*/ 279555 h 411985"/>
              <a:gd name="connsiteX86" fmla="*/ 369758 w 429564"/>
              <a:gd name="connsiteY86" fmla="*/ 265671 h 411985"/>
              <a:gd name="connsiteX87" fmla="*/ 242978 w 429564"/>
              <a:gd name="connsiteY87" fmla="*/ 138924 h 411985"/>
              <a:gd name="connsiteX88" fmla="*/ 240066 w 429564"/>
              <a:gd name="connsiteY88" fmla="*/ 136460 h 411985"/>
              <a:gd name="connsiteX89" fmla="*/ 237154 w 429564"/>
              <a:gd name="connsiteY89" fmla="*/ 140267 h 411985"/>
              <a:gd name="connsiteX90" fmla="*/ 205571 w 429564"/>
              <a:gd name="connsiteY90" fmla="*/ 171842 h 411985"/>
              <a:gd name="connsiteX91" fmla="*/ 162564 w 429564"/>
              <a:gd name="connsiteY91" fmla="*/ 180352 h 411985"/>
              <a:gd name="connsiteX92" fmla="*/ 151140 w 429564"/>
              <a:gd name="connsiteY92" fmla="*/ 118546 h 411985"/>
              <a:gd name="connsiteX93" fmla="*/ 195491 w 429564"/>
              <a:gd name="connsiteY93" fmla="*/ 74206 h 411985"/>
              <a:gd name="connsiteX94" fmla="*/ 199523 w 429564"/>
              <a:gd name="connsiteY94" fmla="*/ 71967 h 411985"/>
              <a:gd name="connsiteX95" fmla="*/ 365055 w 429564"/>
              <a:gd name="connsiteY95" fmla="*/ 155943 h 411985"/>
              <a:gd name="connsiteX96" fmla="*/ 364383 w 429564"/>
              <a:gd name="connsiteY96" fmla="*/ 154823 h 411985"/>
              <a:gd name="connsiteX97" fmla="*/ 274337 w 429564"/>
              <a:gd name="connsiteY97" fmla="*/ 64801 h 411985"/>
              <a:gd name="connsiteX98" fmla="*/ 270081 w 429564"/>
              <a:gd name="connsiteY98" fmla="*/ 63682 h 411985"/>
              <a:gd name="connsiteX99" fmla="*/ 231778 w 429564"/>
              <a:gd name="connsiteY99" fmla="*/ 75326 h 411985"/>
              <a:gd name="connsiteX100" fmla="*/ 228642 w 429564"/>
              <a:gd name="connsiteY100" fmla="*/ 77118 h 411985"/>
              <a:gd name="connsiteX101" fmla="*/ 169284 w 429564"/>
              <a:gd name="connsiteY101" fmla="*/ 136684 h 411985"/>
              <a:gd name="connsiteX102" fmla="*/ 166148 w 429564"/>
              <a:gd name="connsiteY102" fmla="*/ 149449 h 411985"/>
              <a:gd name="connsiteX103" fmla="*/ 188099 w 429564"/>
              <a:gd name="connsiteY103" fmla="*/ 154151 h 411985"/>
              <a:gd name="connsiteX104" fmla="*/ 230210 w 429564"/>
              <a:gd name="connsiteY104" fmla="*/ 112051 h 411985"/>
              <a:gd name="connsiteX105" fmla="*/ 252386 w 429564"/>
              <a:gd name="connsiteY105" fmla="*/ 112051 h 411985"/>
              <a:gd name="connsiteX106" fmla="*/ 333247 w 429564"/>
              <a:gd name="connsiteY106" fmla="*/ 192892 h 411985"/>
              <a:gd name="connsiteX107" fmla="*/ 336607 w 429564"/>
              <a:gd name="connsiteY107" fmla="*/ 196027 h 411985"/>
              <a:gd name="connsiteX108" fmla="*/ 365055 w 429564"/>
              <a:gd name="connsiteY108" fmla="*/ 155943 h 411985"/>
              <a:gd name="connsiteX109" fmla="*/ 48327 w 429564"/>
              <a:gd name="connsiteY109" fmla="*/ 150792 h 411985"/>
              <a:gd name="connsiteX110" fmla="*/ 151140 w 429564"/>
              <a:gd name="connsiteY110" fmla="*/ 48006 h 411985"/>
              <a:gd name="connsiteX111" fmla="*/ 134789 w 429564"/>
              <a:gd name="connsiteY111" fmla="*/ 31659 h 411985"/>
              <a:gd name="connsiteX112" fmla="*/ 31975 w 429564"/>
              <a:gd name="connsiteY112" fmla="*/ 134445 h 411985"/>
              <a:gd name="connsiteX113" fmla="*/ 48327 w 429564"/>
              <a:gd name="connsiteY113" fmla="*/ 150792 h 411985"/>
              <a:gd name="connsiteX114" fmla="*/ 397758 w 429564"/>
              <a:gd name="connsiteY114" fmla="*/ 119218 h 411985"/>
              <a:gd name="connsiteX115" fmla="*/ 311072 w 429564"/>
              <a:gd name="connsiteY115" fmla="*/ 32555 h 411985"/>
              <a:gd name="connsiteX116" fmla="*/ 294945 w 429564"/>
              <a:gd name="connsiteY116" fmla="*/ 48678 h 411985"/>
              <a:gd name="connsiteX117" fmla="*/ 381630 w 429564"/>
              <a:gd name="connsiteY117" fmla="*/ 135341 h 411985"/>
              <a:gd name="connsiteX118" fmla="*/ 397758 w 429564"/>
              <a:gd name="connsiteY118" fmla="*/ 119218 h 411985"/>
              <a:gd name="connsiteX119" fmla="*/ 132772 w 429564"/>
              <a:gd name="connsiteY119" fmla="*/ 249100 h 411985"/>
              <a:gd name="connsiteX120" fmla="*/ 123813 w 429564"/>
              <a:gd name="connsiteY120" fmla="*/ 254250 h 411985"/>
              <a:gd name="connsiteX121" fmla="*/ 104102 w 429564"/>
              <a:gd name="connsiteY121" fmla="*/ 273732 h 411985"/>
              <a:gd name="connsiteX122" fmla="*/ 88646 w 429564"/>
              <a:gd name="connsiteY122" fmla="*/ 289184 h 411985"/>
              <a:gd name="connsiteX123" fmla="*/ 88422 w 429564"/>
              <a:gd name="connsiteY123" fmla="*/ 306203 h 411985"/>
              <a:gd name="connsiteX124" fmla="*/ 105445 w 429564"/>
              <a:gd name="connsiteY124" fmla="*/ 307323 h 411985"/>
              <a:gd name="connsiteX125" fmla="*/ 142404 w 429564"/>
              <a:gd name="connsiteY125" fmla="*/ 270373 h 411985"/>
              <a:gd name="connsiteX126" fmla="*/ 144196 w 429564"/>
              <a:gd name="connsiteY126" fmla="*/ 257161 h 411985"/>
              <a:gd name="connsiteX127" fmla="*/ 132772 w 429564"/>
              <a:gd name="connsiteY127" fmla="*/ 249100 h 411985"/>
              <a:gd name="connsiteX128" fmla="*/ 120005 w 429564"/>
              <a:gd name="connsiteY128" fmla="*/ 332851 h 411985"/>
              <a:gd name="connsiteX129" fmla="*/ 128069 w 429564"/>
              <a:gd name="connsiteY129" fmla="*/ 344496 h 411985"/>
              <a:gd name="connsiteX130" fmla="*/ 141956 w 429564"/>
              <a:gd name="connsiteY130" fmla="*/ 341808 h 411985"/>
              <a:gd name="connsiteX131" fmla="*/ 168388 w 429564"/>
              <a:gd name="connsiteY131" fmla="*/ 315384 h 411985"/>
              <a:gd name="connsiteX132" fmla="*/ 168612 w 429564"/>
              <a:gd name="connsiteY132" fmla="*/ 297693 h 411985"/>
              <a:gd name="connsiteX133" fmla="*/ 150692 w 429564"/>
              <a:gd name="connsiteY133" fmla="*/ 297917 h 411985"/>
              <a:gd name="connsiteX134" fmla="*/ 124709 w 429564"/>
              <a:gd name="connsiteY134" fmla="*/ 324118 h 411985"/>
              <a:gd name="connsiteX135" fmla="*/ 120005 w 429564"/>
              <a:gd name="connsiteY135" fmla="*/ 332851 h 411985"/>
              <a:gd name="connsiteX136" fmla="*/ 168836 w 429564"/>
              <a:gd name="connsiteY136" fmla="*/ 381669 h 411985"/>
              <a:gd name="connsiteX137" fmla="*/ 176003 w 429564"/>
              <a:gd name="connsiteY137" fmla="*/ 378758 h 411985"/>
              <a:gd name="connsiteX138" fmla="*/ 188099 w 429564"/>
              <a:gd name="connsiteY138" fmla="*/ 366665 h 411985"/>
              <a:gd name="connsiteX139" fmla="*/ 186755 w 429564"/>
              <a:gd name="connsiteY139" fmla="*/ 350318 h 411985"/>
              <a:gd name="connsiteX140" fmla="*/ 169956 w 429564"/>
              <a:gd name="connsiteY140" fmla="*/ 350094 h 411985"/>
              <a:gd name="connsiteX141" fmla="*/ 159204 w 429564"/>
              <a:gd name="connsiteY141" fmla="*/ 360843 h 411985"/>
              <a:gd name="connsiteX142" fmla="*/ 157412 w 429564"/>
              <a:gd name="connsiteY142" fmla="*/ 374055 h 411985"/>
              <a:gd name="connsiteX143" fmla="*/ 168836 w 429564"/>
              <a:gd name="connsiteY143" fmla="*/ 381669 h 411985"/>
              <a:gd name="connsiteX144" fmla="*/ 63111 w 429564"/>
              <a:gd name="connsiteY144" fmla="*/ 274628 h 411985"/>
              <a:gd name="connsiteX145" fmla="*/ 68263 w 429564"/>
              <a:gd name="connsiteY145" fmla="*/ 272837 h 411985"/>
              <a:gd name="connsiteX146" fmla="*/ 81702 w 429564"/>
              <a:gd name="connsiteY146" fmla="*/ 259177 h 411985"/>
              <a:gd name="connsiteX147" fmla="*/ 79686 w 429564"/>
              <a:gd name="connsiteY147" fmla="*/ 244397 h 411985"/>
              <a:gd name="connsiteX148" fmla="*/ 64006 w 429564"/>
              <a:gd name="connsiteY148" fmla="*/ 243277 h 411985"/>
              <a:gd name="connsiteX149" fmla="*/ 52135 w 429564"/>
              <a:gd name="connsiteY149" fmla="*/ 254922 h 411985"/>
              <a:gd name="connsiteX150" fmla="*/ 51239 w 429564"/>
              <a:gd name="connsiteY150" fmla="*/ 267910 h 411985"/>
              <a:gd name="connsiteX151" fmla="*/ 63111 w 429564"/>
              <a:gd name="connsiteY151" fmla="*/ 274628 h 4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429564" h="411985">
                <a:moveTo>
                  <a:pt x="429565" y="123024"/>
                </a:moveTo>
                <a:cubicBezTo>
                  <a:pt x="424189" y="128847"/>
                  <a:pt x="419261" y="135341"/>
                  <a:pt x="413214" y="140715"/>
                </a:cubicBezTo>
                <a:cubicBezTo>
                  <a:pt x="389246" y="161765"/>
                  <a:pt x="373342" y="189309"/>
                  <a:pt x="354303" y="215285"/>
                </a:cubicBezTo>
                <a:cubicBezTo>
                  <a:pt x="358111" y="218868"/>
                  <a:pt x="361695" y="222228"/>
                  <a:pt x="365278" y="225587"/>
                </a:cubicBezTo>
                <a:cubicBezTo>
                  <a:pt x="373566" y="233648"/>
                  <a:pt x="381854" y="241710"/>
                  <a:pt x="389694" y="250219"/>
                </a:cubicBezTo>
                <a:cubicBezTo>
                  <a:pt x="399774" y="260968"/>
                  <a:pt x="402910" y="273732"/>
                  <a:pt x="398654" y="287616"/>
                </a:cubicBezTo>
                <a:cubicBezTo>
                  <a:pt x="394398" y="301724"/>
                  <a:pt x="384318" y="310234"/>
                  <a:pt x="369983" y="313369"/>
                </a:cubicBezTo>
                <a:cubicBezTo>
                  <a:pt x="367071" y="314041"/>
                  <a:pt x="364158" y="314041"/>
                  <a:pt x="361023" y="314265"/>
                </a:cubicBezTo>
                <a:cubicBezTo>
                  <a:pt x="359231" y="323446"/>
                  <a:pt x="354975" y="331284"/>
                  <a:pt x="347807" y="337330"/>
                </a:cubicBezTo>
                <a:cubicBezTo>
                  <a:pt x="340639" y="343376"/>
                  <a:pt x="332127" y="345839"/>
                  <a:pt x="322496" y="346511"/>
                </a:cubicBezTo>
                <a:cubicBezTo>
                  <a:pt x="320704" y="355916"/>
                  <a:pt x="316672" y="363754"/>
                  <a:pt x="309504" y="369800"/>
                </a:cubicBezTo>
                <a:cubicBezTo>
                  <a:pt x="302336" y="375847"/>
                  <a:pt x="294048" y="378534"/>
                  <a:pt x="284641" y="378982"/>
                </a:cubicBezTo>
                <a:cubicBezTo>
                  <a:pt x="283073" y="387939"/>
                  <a:pt x="279489" y="395553"/>
                  <a:pt x="272993" y="401599"/>
                </a:cubicBezTo>
                <a:cubicBezTo>
                  <a:pt x="258433" y="415259"/>
                  <a:pt x="236482" y="415483"/>
                  <a:pt x="221699" y="402047"/>
                </a:cubicBezTo>
                <a:cubicBezTo>
                  <a:pt x="216099" y="396897"/>
                  <a:pt x="211170" y="391074"/>
                  <a:pt x="205123" y="384580"/>
                </a:cubicBezTo>
                <a:cubicBezTo>
                  <a:pt x="201091" y="388835"/>
                  <a:pt x="198179" y="392642"/>
                  <a:pt x="194595" y="396001"/>
                </a:cubicBezTo>
                <a:cubicBezTo>
                  <a:pt x="183843" y="405854"/>
                  <a:pt x="171076" y="409213"/>
                  <a:pt x="156964" y="404734"/>
                </a:cubicBezTo>
                <a:cubicBezTo>
                  <a:pt x="143076" y="400256"/>
                  <a:pt x="134341" y="390402"/>
                  <a:pt x="131205" y="375847"/>
                </a:cubicBezTo>
                <a:cubicBezTo>
                  <a:pt x="130981" y="374279"/>
                  <a:pt x="130757" y="372935"/>
                  <a:pt x="130532" y="371144"/>
                </a:cubicBezTo>
                <a:cubicBezTo>
                  <a:pt x="127845" y="370696"/>
                  <a:pt x="125157" y="370248"/>
                  <a:pt x="122469" y="369576"/>
                </a:cubicBezTo>
                <a:cubicBezTo>
                  <a:pt x="107462" y="364650"/>
                  <a:pt x="98278" y="354797"/>
                  <a:pt x="95590" y="339121"/>
                </a:cubicBezTo>
                <a:cubicBezTo>
                  <a:pt x="95142" y="336882"/>
                  <a:pt x="94693" y="335538"/>
                  <a:pt x="92006" y="335090"/>
                </a:cubicBezTo>
                <a:cubicBezTo>
                  <a:pt x="72742" y="331284"/>
                  <a:pt x="61991" y="319639"/>
                  <a:pt x="59303" y="300157"/>
                </a:cubicBezTo>
                <a:cubicBezTo>
                  <a:pt x="57287" y="299709"/>
                  <a:pt x="55047" y="299485"/>
                  <a:pt x="53031" y="299037"/>
                </a:cubicBezTo>
                <a:cubicBezTo>
                  <a:pt x="24807" y="292319"/>
                  <a:pt x="14280" y="258281"/>
                  <a:pt x="33767" y="237007"/>
                </a:cubicBezTo>
                <a:cubicBezTo>
                  <a:pt x="38023" y="232528"/>
                  <a:pt x="42503" y="228498"/>
                  <a:pt x="46759" y="224019"/>
                </a:cubicBezTo>
                <a:cubicBezTo>
                  <a:pt x="47655" y="223123"/>
                  <a:pt x="48327" y="221108"/>
                  <a:pt x="48103" y="219988"/>
                </a:cubicBezTo>
                <a:cubicBezTo>
                  <a:pt x="44743" y="206328"/>
                  <a:pt x="41159" y="192668"/>
                  <a:pt x="37575" y="179232"/>
                </a:cubicBezTo>
                <a:cubicBezTo>
                  <a:pt x="37127" y="177441"/>
                  <a:pt x="35783" y="175425"/>
                  <a:pt x="34439" y="174082"/>
                </a:cubicBezTo>
                <a:cubicBezTo>
                  <a:pt x="24584" y="164228"/>
                  <a:pt x="14728" y="154375"/>
                  <a:pt x="4872" y="144522"/>
                </a:cubicBezTo>
                <a:cubicBezTo>
                  <a:pt x="-1624" y="138028"/>
                  <a:pt x="-1624" y="130862"/>
                  <a:pt x="4872" y="124368"/>
                </a:cubicBezTo>
                <a:cubicBezTo>
                  <a:pt x="44743" y="84508"/>
                  <a:pt x="84390" y="44871"/>
                  <a:pt x="124261" y="5011"/>
                </a:cubicBezTo>
                <a:cubicBezTo>
                  <a:pt x="130981" y="-1707"/>
                  <a:pt x="137924" y="-1707"/>
                  <a:pt x="144644" y="5235"/>
                </a:cubicBezTo>
                <a:cubicBezTo>
                  <a:pt x="154500" y="14864"/>
                  <a:pt x="164132" y="24717"/>
                  <a:pt x="173988" y="34570"/>
                </a:cubicBezTo>
                <a:cubicBezTo>
                  <a:pt x="175780" y="36362"/>
                  <a:pt x="178020" y="37705"/>
                  <a:pt x="180260" y="38377"/>
                </a:cubicBezTo>
                <a:cubicBezTo>
                  <a:pt x="193251" y="42632"/>
                  <a:pt x="206019" y="46887"/>
                  <a:pt x="219234" y="50917"/>
                </a:cubicBezTo>
                <a:cubicBezTo>
                  <a:pt x="221250" y="51589"/>
                  <a:pt x="223938" y="51589"/>
                  <a:pt x="225954" y="50917"/>
                </a:cubicBezTo>
                <a:cubicBezTo>
                  <a:pt x="239394" y="46887"/>
                  <a:pt x="252609" y="42856"/>
                  <a:pt x="265825" y="38601"/>
                </a:cubicBezTo>
                <a:cubicBezTo>
                  <a:pt x="267841" y="37929"/>
                  <a:pt x="269857" y="36810"/>
                  <a:pt x="271425" y="35242"/>
                </a:cubicBezTo>
                <a:cubicBezTo>
                  <a:pt x="281281" y="25613"/>
                  <a:pt x="290913" y="15760"/>
                  <a:pt x="300768" y="5906"/>
                </a:cubicBezTo>
                <a:cubicBezTo>
                  <a:pt x="307488" y="-812"/>
                  <a:pt x="314432" y="-812"/>
                  <a:pt x="321152" y="5906"/>
                </a:cubicBezTo>
                <a:cubicBezTo>
                  <a:pt x="355647" y="40392"/>
                  <a:pt x="390142" y="74655"/>
                  <a:pt x="424413" y="109141"/>
                </a:cubicBezTo>
                <a:cubicBezTo>
                  <a:pt x="426205" y="110932"/>
                  <a:pt x="427549" y="113171"/>
                  <a:pt x="429117" y="115411"/>
                </a:cubicBezTo>
                <a:cubicBezTo>
                  <a:pt x="429565" y="117874"/>
                  <a:pt x="429565" y="120337"/>
                  <a:pt x="429565" y="123024"/>
                </a:cubicBezTo>
                <a:close/>
                <a:moveTo>
                  <a:pt x="199523" y="71967"/>
                </a:moveTo>
                <a:cubicBezTo>
                  <a:pt x="199299" y="71519"/>
                  <a:pt x="198851" y="70847"/>
                  <a:pt x="198627" y="70400"/>
                </a:cubicBezTo>
                <a:cubicBezTo>
                  <a:pt x="191011" y="67936"/>
                  <a:pt x="183620" y="65473"/>
                  <a:pt x="176003" y="63234"/>
                </a:cubicBezTo>
                <a:cubicBezTo>
                  <a:pt x="174883" y="62786"/>
                  <a:pt x="172868" y="63682"/>
                  <a:pt x="171748" y="64577"/>
                </a:cubicBezTo>
                <a:cubicBezTo>
                  <a:pt x="136132" y="100183"/>
                  <a:pt x="100293" y="135789"/>
                  <a:pt x="64903" y="171394"/>
                </a:cubicBezTo>
                <a:cubicBezTo>
                  <a:pt x="63783" y="172514"/>
                  <a:pt x="63111" y="174753"/>
                  <a:pt x="63558" y="176097"/>
                </a:cubicBezTo>
                <a:cubicBezTo>
                  <a:pt x="66694" y="188637"/>
                  <a:pt x="70054" y="201178"/>
                  <a:pt x="73414" y="213718"/>
                </a:cubicBezTo>
                <a:cubicBezTo>
                  <a:pt x="73638" y="214614"/>
                  <a:pt x="74758" y="215733"/>
                  <a:pt x="75654" y="215957"/>
                </a:cubicBezTo>
                <a:cubicBezTo>
                  <a:pt x="88870" y="217973"/>
                  <a:pt x="98502" y="225139"/>
                  <a:pt x="104997" y="236783"/>
                </a:cubicBezTo>
                <a:cubicBezTo>
                  <a:pt x="106342" y="235664"/>
                  <a:pt x="107462" y="234768"/>
                  <a:pt x="108582" y="233648"/>
                </a:cubicBezTo>
                <a:cubicBezTo>
                  <a:pt x="118213" y="225587"/>
                  <a:pt x="129189" y="222675"/>
                  <a:pt x="141509" y="225587"/>
                </a:cubicBezTo>
                <a:cubicBezTo>
                  <a:pt x="160100" y="229841"/>
                  <a:pt x="171971" y="245741"/>
                  <a:pt x="170628" y="264999"/>
                </a:cubicBezTo>
                <a:cubicBezTo>
                  <a:pt x="170404" y="269254"/>
                  <a:pt x="171300" y="270821"/>
                  <a:pt x="175331" y="272389"/>
                </a:cubicBezTo>
                <a:cubicBezTo>
                  <a:pt x="184963" y="276420"/>
                  <a:pt x="191459" y="283585"/>
                  <a:pt x="195267" y="293215"/>
                </a:cubicBezTo>
                <a:cubicBezTo>
                  <a:pt x="199299" y="303740"/>
                  <a:pt x="198403" y="314265"/>
                  <a:pt x="193475" y="324118"/>
                </a:cubicBezTo>
                <a:cubicBezTo>
                  <a:pt x="193699" y="324566"/>
                  <a:pt x="193923" y="324789"/>
                  <a:pt x="194147" y="324789"/>
                </a:cubicBezTo>
                <a:cubicBezTo>
                  <a:pt x="207810" y="331731"/>
                  <a:pt x="215427" y="342928"/>
                  <a:pt x="216099" y="358380"/>
                </a:cubicBezTo>
                <a:cubicBezTo>
                  <a:pt x="216099" y="359499"/>
                  <a:pt x="216994" y="360843"/>
                  <a:pt x="217667" y="361515"/>
                </a:cubicBezTo>
                <a:cubicBezTo>
                  <a:pt x="224610" y="368681"/>
                  <a:pt x="231330" y="375847"/>
                  <a:pt x="238722" y="382341"/>
                </a:cubicBezTo>
                <a:cubicBezTo>
                  <a:pt x="241186" y="384580"/>
                  <a:pt x="245442" y="385924"/>
                  <a:pt x="248802" y="385924"/>
                </a:cubicBezTo>
                <a:cubicBezTo>
                  <a:pt x="253729" y="385924"/>
                  <a:pt x="257313" y="382789"/>
                  <a:pt x="258881" y="377862"/>
                </a:cubicBezTo>
                <a:cubicBezTo>
                  <a:pt x="260449" y="372935"/>
                  <a:pt x="259553" y="368457"/>
                  <a:pt x="255746" y="364874"/>
                </a:cubicBezTo>
                <a:cubicBezTo>
                  <a:pt x="249026" y="357932"/>
                  <a:pt x="242082" y="351214"/>
                  <a:pt x="235362" y="344496"/>
                </a:cubicBezTo>
                <a:cubicBezTo>
                  <a:pt x="232226" y="341361"/>
                  <a:pt x="230434" y="337554"/>
                  <a:pt x="231106" y="333075"/>
                </a:cubicBezTo>
                <a:cubicBezTo>
                  <a:pt x="232002" y="328148"/>
                  <a:pt x="234690" y="324566"/>
                  <a:pt x="239394" y="322998"/>
                </a:cubicBezTo>
                <a:cubicBezTo>
                  <a:pt x="244546" y="321207"/>
                  <a:pt x="249026" y="322550"/>
                  <a:pt x="252834" y="326133"/>
                </a:cubicBezTo>
                <a:cubicBezTo>
                  <a:pt x="260449" y="333747"/>
                  <a:pt x="268065" y="341361"/>
                  <a:pt x="275681" y="348974"/>
                </a:cubicBezTo>
                <a:cubicBezTo>
                  <a:pt x="279265" y="352557"/>
                  <a:pt x="283745" y="353901"/>
                  <a:pt x="288673" y="352557"/>
                </a:cubicBezTo>
                <a:cubicBezTo>
                  <a:pt x="297857" y="349646"/>
                  <a:pt x="300320" y="338897"/>
                  <a:pt x="293377" y="331731"/>
                </a:cubicBezTo>
                <a:cubicBezTo>
                  <a:pt x="285985" y="324118"/>
                  <a:pt x="278145" y="316504"/>
                  <a:pt x="270529" y="308890"/>
                </a:cubicBezTo>
                <a:cubicBezTo>
                  <a:pt x="266497" y="304859"/>
                  <a:pt x="265377" y="299933"/>
                  <a:pt x="267393" y="294782"/>
                </a:cubicBezTo>
                <a:cubicBezTo>
                  <a:pt x="270753" y="286049"/>
                  <a:pt x="281281" y="284257"/>
                  <a:pt x="288448" y="290975"/>
                </a:cubicBezTo>
                <a:cubicBezTo>
                  <a:pt x="297184" y="299485"/>
                  <a:pt x="305696" y="308442"/>
                  <a:pt x="314432" y="316952"/>
                </a:cubicBezTo>
                <a:cubicBezTo>
                  <a:pt x="318464" y="320983"/>
                  <a:pt x="324287" y="321654"/>
                  <a:pt x="329216" y="319191"/>
                </a:cubicBezTo>
                <a:cubicBezTo>
                  <a:pt x="333919" y="316728"/>
                  <a:pt x="336831" y="311353"/>
                  <a:pt x="335263" y="305755"/>
                </a:cubicBezTo>
                <a:cubicBezTo>
                  <a:pt x="334591" y="303068"/>
                  <a:pt x="332799" y="300381"/>
                  <a:pt x="331007" y="298365"/>
                </a:cubicBezTo>
                <a:cubicBezTo>
                  <a:pt x="322720" y="289632"/>
                  <a:pt x="313984" y="281346"/>
                  <a:pt x="305696" y="272837"/>
                </a:cubicBezTo>
                <a:cubicBezTo>
                  <a:pt x="301440" y="268358"/>
                  <a:pt x="300768" y="262536"/>
                  <a:pt x="303680" y="257385"/>
                </a:cubicBezTo>
                <a:cubicBezTo>
                  <a:pt x="306368" y="252683"/>
                  <a:pt x="312416" y="249995"/>
                  <a:pt x="317792" y="251787"/>
                </a:cubicBezTo>
                <a:cubicBezTo>
                  <a:pt x="320480" y="252683"/>
                  <a:pt x="323167" y="254698"/>
                  <a:pt x="325407" y="256713"/>
                </a:cubicBezTo>
                <a:cubicBezTo>
                  <a:pt x="334816" y="265895"/>
                  <a:pt x="344223" y="275524"/>
                  <a:pt x="353631" y="284705"/>
                </a:cubicBezTo>
                <a:cubicBezTo>
                  <a:pt x="360799" y="291647"/>
                  <a:pt x="371775" y="288736"/>
                  <a:pt x="374462" y="279555"/>
                </a:cubicBezTo>
                <a:cubicBezTo>
                  <a:pt x="376030" y="273956"/>
                  <a:pt x="373790" y="269702"/>
                  <a:pt x="369758" y="265671"/>
                </a:cubicBezTo>
                <a:cubicBezTo>
                  <a:pt x="327424" y="223571"/>
                  <a:pt x="285313" y="181247"/>
                  <a:pt x="242978" y="138924"/>
                </a:cubicBezTo>
                <a:cubicBezTo>
                  <a:pt x="242306" y="138252"/>
                  <a:pt x="241634" y="137580"/>
                  <a:pt x="240066" y="136460"/>
                </a:cubicBezTo>
                <a:cubicBezTo>
                  <a:pt x="238946" y="137804"/>
                  <a:pt x="238274" y="139148"/>
                  <a:pt x="237154" y="140267"/>
                </a:cubicBezTo>
                <a:cubicBezTo>
                  <a:pt x="226626" y="150792"/>
                  <a:pt x="216099" y="161541"/>
                  <a:pt x="205571" y="171842"/>
                </a:cubicBezTo>
                <a:cubicBezTo>
                  <a:pt x="193475" y="183711"/>
                  <a:pt x="177348" y="186846"/>
                  <a:pt x="162564" y="180352"/>
                </a:cubicBezTo>
                <a:cubicBezTo>
                  <a:pt x="138149" y="169379"/>
                  <a:pt x="132101" y="138252"/>
                  <a:pt x="151140" y="118546"/>
                </a:cubicBezTo>
                <a:cubicBezTo>
                  <a:pt x="165700" y="103542"/>
                  <a:pt x="180708" y="88986"/>
                  <a:pt x="195491" y="74206"/>
                </a:cubicBezTo>
                <a:cubicBezTo>
                  <a:pt x="196835" y="73535"/>
                  <a:pt x="198179" y="72863"/>
                  <a:pt x="199523" y="71967"/>
                </a:cubicBezTo>
                <a:close/>
                <a:moveTo>
                  <a:pt x="365055" y="155943"/>
                </a:moveTo>
                <a:cubicBezTo>
                  <a:pt x="364831" y="155271"/>
                  <a:pt x="364606" y="155047"/>
                  <a:pt x="364383" y="154823"/>
                </a:cubicBezTo>
                <a:cubicBezTo>
                  <a:pt x="334367" y="124816"/>
                  <a:pt x="304352" y="94809"/>
                  <a:pt x="274337" y="64801"/>
                </a:cubicBezTo>
                <a:cubicBezTo>
                  <a:pt x="273441" y="63906"/>
                  <a:pt x="271201" y="63458"/>
                  <a:pt x="270081" y="63682"/>
                </a:cubicBezTo>
                <a:cubicBezTo>
                  <a:pt x="257313" y="67488"/>
                  <a:pt x="244546" y="71295"/>
                  <a:pt x="231778" y="75326"/>
                </a:cubicBezTo>
                <a:cubicBezTo>
                  <a:pt x="230658" y="75774"/>
                  <a:pt x="229314" y="76222"/>
                  <a:pt x="228642" y="77118"/>
                </a:cubicBezTo>
                <a:cubicBezTo>
                  <a:pt x="208707" y="97048"/>
                  <a:pt x="188995" y="116754"/>
                  <a:pt x="169284" y="136684"/>
                </a:cubicBezTo>
                <a:cubicBezTo>
                  <a:pt x="165700" y="140267"/>
                  <a:pt x="164804" y="144746"/>
                  <a:pt x="166148" y="149449"/>
                </a:cubicBezTo>
                <a:cubicBezTo>
                  <a:pt x="169060" y="159078"/>
                  <a:pt x="180483" y="161541"/>
                  <a:pt x="188099" y="154151"/>
                </a:cubicBezTo>
                <a:cubicBezTo>
                  <a:pt x="202211" y="140267"/>
                  <a:pt x="216099" y="126159"/>
                  <a:pt x="230210" y="112051"/>
                </a:cubicBezTo>
                <a:cubicBezTo>
                  <a:pt x="238050" y="104214"/>
                  <a:pt x="244546" y="104214"/>
                  <a:pt x="252386" y="112051"/>
                </a:cubicBezTo>
                <a:cubicBezTo>
                  <a:pt x="279265" y="138924"/>
                  <a:pt x="306368" y="166020"/>
                  <a:pt x="333247" y="192892"/>
                </a:cubicBezTo>
                <a:cubicBezTo>
                  <a:pt x="334367" y="194012"/>
                  <a:pt x="335263" y="194907"/>
                  <a:pt x="336607" y="196027"/>
                </a:cubicBezTo>
                <a:cubicBezTo>
                  <a:pt x="346015" y="182815"/>
                  <a:pt x="355423" y="169379"/>
                  <a:pt x="365055" y="155943"/>
                </a:cubicBezTo>
                <a:close/>
                <a:moveTo>
                  <a:pt x="48327" y="150792"/>
                </a:moveTo>
                <a:cubicBezTo>
                  <a:pt x="82598" y="116530"/>
                  <a:pt x="117093" y="82044"/>
                  <a:pt x="151140" y="48006"/>
                </a:cubicBezTo>
                <a:cubicBezTo>
                  <a:pt x="145764" y="42632"/>
                  <a:pt x="140164" y="37033"/>
                  <a:pt x="134789" y="31659"/>
                </a:cubicBezTo>
                <a:cubicBezTo>
                  <a:pt x="100742" y="65697"/>
                  <a:pt x="66246" y="100183"/>
                  <a:pt x="31975" y="134445"/>
                </a:cubicBezTo>
                <a:cubicBezTo>
                  <a:pt x="37351" y="139819"/>
                  <a:pt x="43175" y="145418"/>
                  <a:pt x="48327" y="150792"/>
                </a:cubicBezTo>
                <a:close/>
                <a:moveTo>
                  <a:pt x="397758" y="119218"/>
                </a:moveTo>
                <a:cubicBezTo>
                  <a:pt x="368863" y="90330"/>
                  <a:pt x="339743" y="61218"/>
                  <a:pt x="311072" y="32555"/>
                </a:cubicBezTo>
                <a:cubicBezTo>
                  <a:pt x="305696" y="37705"/>
                  <a:pt x="300320" y="43304"/>
                  <a:pt x="294945" y="48678"/>
                </a:cubicBezTo>
                <a:cubicBezTo>
                  <a:pt x="323840" y="77566"/>
                  <a:pt x="352735" y="106453"/>
                  <a:pt x="381630" y="135341"/>
                </a:cubicBezTo>
                <a:cubicBezTo>
                  <a:pt x="387006" y="129966"/>
                  <a:pt x="392606" y="124368"/>
                  <a:pt x="397758" y="119218"/>
                </a:cubicBezTo>
                <a:close/>
                <a:moveTo>
                  <a:pt x="132772" y="249100"/>
                </a:moveTo>
                <a:cubicBezTo>
                  <a:pt x="129637" y="250891"/>
                  <a:pt x="126277" y="252011"/>
                  <a:pt x="123813" y="254250"/>
                </a:cubicBezTo>
                <a:cubicBezTo>
                  <a:pt x="117093" y="260520"/>
                  <a:pt x="110597" y="267238"/>
                  <a:pt x="104102" y="273732"/>
                </a:cubicBezTo>
                <a:cubicBezTo>
                  <a:pt x="98950" y="278883"/>
                  <a:pt x="93798" y="283810"/>
                  <a:pt x="88646" y="289184"/>
                </a:cubicBezTo>
                <a:cubicBezTo>
                  <a:pt x="83942" y="294334"/>
                  <a:pt x="83942" y="301276"/>
                  <a:pt x="88422" y="306203"/>
                </a:cubicBezTo>
                <a:cubicBezTo>
                  <a:pt x="92902" y="310906"/>
                  <a:pt x="100518" y="311801"/>
                  <a:pt x="105445" y="307323"/>
                </a:cubicBezTo>
                <a:cubicBezTo>
                  <a:pt x="117989" y="295230"/>
                  <a:pt x="130309" y="282914"/>
                  <a:pt x="142404" y="270373"/>
                </a:cubicBezTo>
                <a:cubicBezTo>
                  <a:pt x="145988" y="266790"/>
                  <a:pt x="146436" y="261864"/>
                  <a:pt x="144196" y="257161"/>
                </a:cubicBezTo>
                <a:cubicBezTo>
                  <a:pt x="142181" y="252459"/>
                  <a:pt x="138372" y="250219"/>
                  <a:pt x="132772" y="249100"/>
                </a:cubicBezTo>
                <a:close/>
                <a:moveTo>
                  <a:pt x="120005" y="332851"/>
                </a:moveTo>
                <a:cubicBezTo>
                  <a:pt x="120901" y="338674"/>
                  <a:pt x="123365" y="342480"/>
                  <a:pt x="128069" y="344496"/>
                </a:cubicBezTo>
                <a:cubicBezTo>
                  <a:pt x="133221" y="346735"/>
                  <a:pt x="137924" y="345839"/>
                  <a:pt x="141956" y="341808"/>
                </a:cubicBezTo>
                <a:cubicBezTo>
                  <a:pt x="150916" y="333075"/>
                  <a:pt x="159652" y="324342"/>
                  <a:pt x="168388" y="315384"/>
                </a:cubicBezTo>
                <a:cubicBezTo>
                  <a:pt x="173540" y="310010"/>
                  <a:pt x="173540" y="302844"/>
                  <a:pt x="168612" y="297693"/>
                </a:cubicBezTo>
                <a:cubicBezTo>
                  <a:pt x="163684" y="292767"/>
                  <a:pt x="155844" y="292767"/>
                  <a:pt x="150692" y="297917"/>
                </a:cubicBezTo>
                <a:cubicBezTo>
                  <a:pt x="141956" y="306427"/>
                  <a:pt x="133221" y="315160"/>
                  <a:pt x="124709" y="324118"/>
                </a:cubicBezTo>
                <a:cubicBezTo>
                  <a:pt x="122693" y="326581"/>
                  <a:pt x="121573" y="329940"/>
                  <a:pt x="120005" y="332851"/>
                </a:cubicBezTo>
                <a:close/>
                <a:moveTo>
                  <a:pt x="168836" y="381669"/>
                </a:moveTo>
                <a:cubicBezTo>
                  <a:pt x="171300" y="380773"/>
                  <a:pt x="174211" y="380325"/>
                  <a:pt x="176003" y="378758"/>
                </a:cubicBezTo>
                <a:cubicBezTo>
                  <a:pt x="180260" y="374951"/>
                  <a:pt x="184515" y="371144"/>
                  <a:pt x="188099" y="366665"/>
                </a:cubicBezTo>
                <a:cubicBezTo>
                  <a:pt x="192131" y="361739"/>
                  <a:pt x="191235" y="354797"/>
                  <a:pt x="186755" y="350318"/>
                </a:cubicBezTo>
                <a:cubicBezTo>
                  <a:pt x="182275" y="346063"/>
                  <a:pt x="174660" y="345839"/>
                  <a:pt x="169956" y="350094"/>
                </a:cubicBezTo>
                <a:cubicBezTo>
                  <a:pt x="166148" y="353453"/>
                  <a:pt x="162564" y="357036"/>
                  <a:pt x="159204" y="360843"/>
                </a:cubicBezTo>
                <a:cubicBezTo>
                  <a:pt x="155844" y="364650"/>
                  <a:pt x="155172" y="369352"/>
                  <a:pt x="157412" y="374055"/>
                </a:cubicBezTo>
                <a:cubicBezTo>
                  <a:pt x="159652" y="378758"/>
                  <a:pt x="163460" y="380997"/>
                  <a:pt x="168836" y="381669"/>
                </a:cubicBezTo>
                <a:close/>
                <a:moveTo>
                  <a:pt x="63111" y="274628"/>
                </a:moveTo>
                <a:cubicBezTo>
                  <a:pt x="64231" y="274180"/>
                  <a:pt x="66694" y="274180"/>
                  <a:pt x="68263" y="272837"/>
                </a:cubicBezTo>
                <a:cubicBezTo>
                  <a:pt x="72966" y="268582"/>
                  <a:pt x="77670" y="264327"/>
                  <a:pt x="81702" y="259177"/>
                </a:cubicBezTo>
                <a:cubicBezTo>
                  <a:pt x="85062" y="254698"/>
                  <a:pt x="83718" y="248204"/>
                  <a:pt x="79686" y="244397"/>
                </a:cubicBezTo>
                <a:cubicBezTo>
                  <a:pt x="75206" y="240366"/>
                  <a:pt x="68710" y="239470"/>
                  <a:pt x="64006" y="243277"/>
                </a:cubicBezTo>
                <a:cubicBezTo>
                  <a:pt x="59751" y="246860"/>
                  <a:pt x="55719" y="250667"/>
                  <a:pt x="52135" y="254922"/>
                </a:cubicBezTo>
                <a:cubicBezTo>
                  <a:pt x="48999" y="258729"/>
                  <a:pt x="48999" y="263431"/>
                  <a:pt x="51239" y="267910"/>
                </a:cubicBezTo>
                <a:cubicBezTo>
                  <a:pt x="53479" y="272389"/>
                  <a:pt x="57287" y="274404"/>
                  <a:pt x="63111" y="274628"/>
                </a:cubicBezTo>
                <a:close/>
              </a:path>
            </a:pathLst>
          </a:custGeom>
          <a:solidFill>
            <a:schemeClr val="bg2"/>
          </a:solidFill>
          <a:ln w="2240" cap="flat">
            <a:noFill/>
            <a:prstDash val="solid"/>
            <a:miter/>
          </a:ln>
        </p:spPr>
        <p:txBody>
          <a:bodyPr rtlCol="0" anchor="ctr"/>
          <a:lstStyle/>
          <a:p>
            <a:endParaRPr lang="ru-RU"/>
          </a:p>
        </p:txBody>
      </p:sp>
      <p:grpSp>
        <p:nvGrpSpPr>
          <p:cNvPr id="847" name="Группа 846">
            <a:extLst>
              <a:ext uri="{FF2B5EF4-FFF2-40B4-BE49-F238E27FC236}">
                <a16:creationId xmlns:a16="http://schemas.microsoft.com/office/drawing/2014/main" id="{8EEF8014-FECC-C1B9-3C78-285A6D092FE3}"/>
              </a:ext>
            </a:extLst>
          </p:cNvPr>
          <p:cNvGrpSpPr/>
          <p:nvPr/>
        </p:nvGrpSpPr>
        <p:grpSpPr>
          <a:xfrm>
            <a:off x="11125861" y="2720358"/>
            <a:ext cx="346719" cy="322280"/>
            <a:chOff x="9997753" y="4319588"/>
            <a:chExt cx="389078" cy="361654"/>
          </a:xfrm>
          <a:solidFill>
            <a:schemeClr val="bg1"/>
          </a:solidFill>
        </p:grpSpPr>
        <p:grpSp>
          <p:nvGrpSpPr>
            <p:cNvPr id="848" name="Рисунок 2">
              <a:extLst>
                <a:ext uri="{FF2B5EF4-FFF2-40B4-BE49-F238E27FC236}">
                  <a16:creationId xmlns:a16="http://schemas.microsoft.com/office/drawing/2014/main" id="{CD1D42BB-B2E8-1C09-70E2-5F2BD17318E7}"/>
                </a:ext>
              </a:extLst>
            </p:cNvPr>
            <p:cNvGrpSpPr/>
            <p:nvPr/>
          </p:nvGrpSpPr>
          <p:grpSpPr>
            <a:xfrm>
              <a:off x="9997753" y="4319588"/>
              <a:ext cx="389078" cy="361654"/>
              <a:chOff x="9997753" y="4319588"/>
              <a:chExt cx="389078" cy="361654"/>
            </a:xfrm>
            <a:grpFill/>
          </p:grpSpPr>
          <p:sp>
            <p:nvSpPr>
              <p:cNvPr id="852" name="Полилиния 851">
                <a:extLst>
                  <a:ext uri="{FF2B5EF4-FFF2-40B4-BE49-F238E27FC236}">
                    <a16:creationId xmlns:a16="http://schemas.microsoft.com/office/drawing/2014/main" id="{2DF473D6-A0F2-5659-4BCA-FADDC1BA60FB}"/>
                  </a:ext>
                </a:extLst>
              </p:cNvPr>
              <p:cNvSpPr/>
              <p:nvPr/>
            </p:nvSpPr>
            <p:spPr>
              <a:xfrm>
                <a:off x="10159922" y="4319588"/>
                <a:ext cx="62273" cy="62253"/>
              </a:xfrm>
              <a:custGeom>
                <a:avLst/>
                <a:gdLst>
                  <a:gd name="connsiteX0" fmla="*/ 31139 w 62273"/>
                  <a:gd name="connsiteY0" fmla="*/ 62254 h 62253"/>
                  <a:gd name="connsiteX1" fmla="*/ 62274 w 62273"/>
                  <a:gd name="connsiteY1" fmla="*/ 31351 h 62253"/>
                  <a:gd name="connsiteX2" fmla="*/ 31362 w 62273"/>
                  <a:gd name="connsiteY2" fmla="*/ 0 h 62253"/>
                  <a:gd name="connsiteX3" fmla="*/ 3 w 62273"/>
                  <a:gd name="connsiteY3" fmla="*/ 31127 h 62253"/>
                  <a:gd name="connsiteX4" fmla="*/ 31139 w 62273"/>
                  <a:gd name="connsiteY4" fmla="*/ 62254 h 62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3" h="62253">
                    <a:moveTo>
                      <a:pt x="31139" y="62254"/>
                    </a:moveTo>
                    <a:cubicBezTo>
                      <a:pt x="48834" y="62254"/>
                      <a:pt x="62049" y="49042"/>
                      <a:pt x="62274" y="31351"/>
                    </a:cubicBezTo>
                    <a:cubicBezTo>
                      <a:pt x="62274" y="14108"/>
                      <a:pt x="48610" y="0"/>
                      <a:pt x="31362" y="0"/>
                    </a:cubicBezTo>
                    <a:cubicBezTo>
                      <a:pt x="14562" y="0"/>
                      <a:pt x="3" y="14108"/>
                      <a:pt x="3" y="31127"/>
                    </a:cubicBezTo>
                    <a:cubicBezTo>
                      <a:pt x="-221" y="48146"/>
                      <a:pt x="13891" y="62030"/>
                      <a:pt x="31139" y="62254"/>
                    </a:cubicBezTo>
                    <a:close/>
                  </a:path>
                </a:pathLst>
              </a:custGeom>
              <a:grpFill/>
              <a:ln w="2240" cap="flat">
                <a:noFill/>
                <a:prstDash val="solid"/>
                <a:miter/>
              </a:ln>
            </p:spPr>
            <p:txBody>
              <a:bodyPr rtlCol="0" anchor="ctr"/>
              <a:lstStyle/>
              <a:p>
                <a:endParaRPr lang="ru-RU"/>
              </a:p>
            </p:txBody>
          </p:sp>
          <p:sp>
            <p:nvSpPr>
              <p:cNvPr id="853" name="Полилиния 852">
                <a:extLst>
                  <a:ext uri="{FF2B5EF4-FFF2-40B4-BE49-F238E27FC236}">
                    <a16:creationId xmlns:a16="http://schemas.microsoft.com/office/drawing/2014/main" id="{DE37656D-3F47-7EBC-F523-AD61F600EAD3}"/>
                  </a:ext>
                </a:extLst>
              </p:cNvPr>
              <p:cNvSpPr/>
              <p:nvPr/>
            </p:nvSpPr>
            <p:spPr>
              <a:xfrm>
                <a:off x="10135509" y="4391953"/>
                <a:ext cx="114012" cy="53486"/>
              </a:xfrm>
              <a:custGeom>
                <a:avLst/>
                <a:gdLst>
                  <a:gd name="connsiteX0" fmla="*/ 103933 w 114012"/>
                  <a:gd name="connsiteY0" fmla="*/ 3773 h 53486"/>
                  <a:gd name="connsiteX1" fmla="*/ 93406 w 114012"/>
                  <a:gd name="connsiteY1" fmla="*/ 1757 h 53486"/>
                  <a:gd name="connsiteX2" fmla="*/ 20384 w 114012"/>
                  <a:gd name="connsiteY2" fmla="*/ 1757 h 53486"/>
                  <a:gd name="connsiteX3" fmla="*/ 9632 w 114012"/>
                  <a:gd name="connsiteY3" fmla="*/ 3549 h 53486"/>
                  <a:gd name="connsiteX4" fmla="*/ 6048 w 114012"/>
                  <a:gd name="connsiteY4" fmla="*/ 9371 h 53486"/>
                  <a:gd name="connsiteX5" fmla="*/ 0 w 114012"/>
                  <a:gd name="connsiteY5" fmla="*/ 41170 h 53486"/>
                  <a:gd name="connsiteX6" fmla="*/ 12320 w 114012"/>
                  <a:gd name="connsiteY6" fmla="*/ 53486 h 53486"/>
                  <a:gd name="connsiteX7" fmla="*/ 56671 w 114012"/>
                  <a:gd name="connsiteY7" fmla="*/ 53486 h 53486"/>
                  <a:gd name="connsiteX8" fmla="*/ 56671 w 114012"/>
                  <a:gd name="connsiteY8" fmla="*/ 53486 h 53486"/>
                  <a:gd name="connsiteX9" fmla="*/ 103037 w 114012"/>
                  <a:gd name="connsiteY9" fmla="*/ 53486 h 53486"/>
                  <a:gd name="connsiteX10" fmla="*/ 114013 w 114012"/>
                  <a:gd name="connsiteY10" fmla="*/ 42513 h 53486"/>
                  <a:gd name="connsiteX11" fmla="*/ 112670 w 114012"/>
                  <a:gd name="connsiteY11" fmla="*/ 25271 h 53486"/>
                  <a:gd name="connsiteX12" fmla="*/ 103933 w 114012"/>
                  <a:gd name="connsiteY12" fmla="*/ 3773 h 5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012" h="53486">
                    <a:moveTo>
                      <a:pt x="103933" y="3773"/>
                    </a:moveTo>
                    <a:cubicBezTo>
                      <a:pt x="101917" y="-34"/>
                      <a:pt x="98110" y="-1154"/>
                      <a:pt x="93406" y="1757"/>
                    </a:cubicBezTo>
                    <a:cubicBezTo>
                      <a:pt x="69214" y="17433"/>
                      <a:pt x="44575" y="17433"/>
                      <a:pt x="20384" y="1757"/>
                    </a:cubicBezTo>
                    <a:cubicBezTo>
                      <a:pt x="15680" y="-1378"/>
                      <a:pt x="12544" y="-34"/>
                      <a:pt x="9632" y="3549"/>
                    </a:cubicBezTo>
                    <a:cubicBezTo>
                      <a:pt x="8064" y="5116"/>
                      <a:pt x="6944" y="7356"/>
                      <a:pt x="6048" y="9371"/>
                    </a:cubicBezTo>
                    <a:cubicBezTo>
                      <a:pt x="1344" y="19448"/>
                      <a:pt x="224" y="30197"/>
                      <a:pt x="0" y="41170"/>
                    </a:cubicBezTo>
                    <a:cubicBezTo>
                      <a:pt x="0" y="50351"/>
                      <a:pt x="3136" y="53486"/>
                      <a:pt x="12320" y="53486"/>
                    </a:cubicBezTo>
                    <a:cubicBezTo>
                      <a:pt x="27104" y="53486"/>
                      <a:pt x="41887" y="53486"/>
                      <a:pt x="56671" y="53486"/>
                    </a:cubicBezTo>
                    <a:lnTo>
                      <a:pt x="56671" y="53486"/>
                    </a:lnTo>
                    <a:cubicBezTo>
                      <a:pt x="72127" y="53486"/>
                      <a:pt x="87582" y="53486"/>
                      <a:pt x="103037" y="53486"/>
                    </a:cubicBezTo>
                    <a:cubicBezTo>
                      <a:pt x="110430" y="53486"/>
                      <a:pt x="114013" y="49903"/>
                      <a:pt x="114013" y="42513"/>
                    </a:cubicBezTo>
                    <a:cubicBezTo>
                      <a:pt x="114013" y="36691"/>
                      <a:pt x="114013" y="30869"/>
                      <a:pt x="112670" y="25271"/>
                    </a:cubicBezTo>
                    <a:cubicBezTo>
                      <a:pt x="110430" y="17881"/>
                      <a:pt x="107517" y="10491"/>
                      <a:pt x="103933" y="3773"/>
                    </a:cubicBezTo>
                    <a:close/>
                  </a:path>
                </a:pathLst>
              </a:custGeom>
              <a:grpFill/>
              <a:ln w="2240" cap="flat">
                <a:noFill/>
                <a:prstDash val="solid"/>
                <a:miter/>
              </a:ln>
            </p:spPr>
            <p:txBody>
              <a:bodyPr rtlCol="0" anchor="ctr"/>
              <a:lstStyle/>
              <a:p>
                <a:endParaRPr lang="ru-RU"/>
              </a:p>
            </p:txBody>
          </p:sp>
          <p:grpSp>
            <p:nvGrpSpPr>
              <p:cNvPr id="854" name="Рисунок 2">
                <a:extLst>
                  <a:ext uri="{FF2B5EF4-FFF2-40B4-BE49-F238E27FC236}">
                    <a16:creationId xmlns:a16="http://schemas.microsoft.com/office/drawing/2014/main" id="{EB1E3B3A-4D1A-C08C-6C81-DB6EAE1405B7}"/>
                  </a:ext>
                </a:extLst>
              </p:cNvPr>
              <p:cNvGrpSpPr/>
              <p:nvPr/>
            </p:nvGrpSpPr>
            <p:grpSpPr>
              <a:xfrm>
                <a:off x="10272818" y="4555391"/>
                <a:ext cx="114012" cy="125851"/>
                <a:chOff x="10272818" y="4555391"/>
                <a:chExt cx="114012" cy="125851"/>
              </a:xfrm>
              <a:grpFill/>
            </p:grpSpPr>
            <p:sp>
              <p:nvSpPr>
                <p:cNvPr id="858" name="Полилиния 857">
                  <a:extLst>
                    <a:ext uri="{FF2B5EF4-FFF2-40B4-BE49-F238E27FC236}">
                      <a16:creationId xmlns:a16="http://schemas.microsoft.com/office/drawing/2014/main" id="{863D30F4-06BE-0181-10E5-4606E239484B}"/>
                    </a:ext>
                  </a:extLst>
                </p:cNvPr>
                <p:cNvSpPr/>
                <p:nvPr/>
              </p:nvSpPr>
              <p:spPr>
                <a:xfrm>
                  <a:off x="10297009" y="4555391"/>
                  <a:ext cx="62269" cy="62029"/>
                </a:xfrm>
                <a:custGeom>
                  <a:avLst/>
                  <a:gdLst>
                    <a:gd name="connsiteX0" fmla="*/ 31135 w 62269"/>
                    <a:gd name="connsiteY0" fmla="*/ 62030 h 62029"/>
                    <a:gd name="connsiteX1" fmla="*/ 62270 w 62269"/>
                    <a:gd name="connsiteY1" fmla="*/ 31351 h 62029"/>
                    <a:gd name="connsiteX2" fmla="*/ 31359 w 62269"/>
                    <a:gd name="connsiteY2" fmla="*/ 0 h 62029"/>
                    <a:gd name="connsiteX3" fmla="*/ 0 w 62269"/>
                    <a:gd name="connsiteY3" fmla="*/ 31127 h 62029"/>
                    <a:gd name="connsiteX4" fmla="*/ 31135 w 62269"/>
                    <a:gd name="connsiteY4" fmla="*/ 62030 h 62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69" h="62029">
                      <a:moveTo>
                        <a:pt x="31135" y="62030"/>
                      </a:moveTo>
                      <a:cubicBezTo>
                        <a:pt x="48830" y="62030"/>
                        <a:pt x="62047" y="48818"/>
                        <a:pt x="62270" y="31351"/>
                      </a:cubicBezTo>
                      <a:cubicBezTo>
                        <a:pt x="62270" y="14108"/>
                        <a:pt x="48607" y="0"/>
                        <a:pt x="31359" y="0"/>
                      </a:cubicBezTo>
                      <a:cubicBezTo>
                        <a:pt x="14560" y="0"/>
                        <a:pt x="0" y="14108"/>
                        <a:pt x="0" y="31127"/>
                      </a:cubicBezTo>
                      <a:cubicBezTo>
                        <a:pt x="0" y="47922"/>
                        <a:pt x="13888" y="62030"/>
                        <a:pt x="31135" y="62030"/>
                      </a:cubicBezTo>
                      <a:close/>
                    </a:path>
                  </a:pathLst>
                </a:custGeom>
                <a:grpFill/>
                <a:ln w="2240" cap="flat">
                  <a:noFill/>
                  <a:prstDash val="solid"/>
                  <a:miter/>
                </a:ln>
              </p:spPr>
              <p:txBody>
                <a:bodyPr rtlCol="0" anchor="ctr"/>
                <a:lstStyle/>
                <a:p>
                  <a:endParaRPr lang="ru-RU"/>
                </a:p>
              </p:txBody>
            </p:sp>
            <p:sp>
              <p:nvSpPr>
                <p:cNvPr id="859" name="Полилиния 858">
                  <a:extLst>
                    <a:ext uri="{FF2B5EF4-FFF2-40B4-BE49-F238E27FC236}">
                      <a16:creationId xmlns:a16="http://schemas.microsoft.com/office/drawing/2014/main" id="{EB498BEA-FCFB-316B-9967-0012ECF93318}"/>
                    </a:ext>
                  </a:extLst>
                </p:cNvPr>
                <p:cNvSpPr/>
                <p:nvPr/>
              </p:nvSpPr>
              <p:spPr>
                <a:xfrm>
                  <a:off x="10272818" y="4627756"/>
                  <a:ext cx="114012" cy="53486"/>
                </a:xfrm>
                <a:custGeom>
                  <a:avLst/>
                  <a:gdLst>
                    <a:gd name="connsiteX0" fmla="*/ 103933 w 114012"/>
                    <a:gd name="connsiteY0" fmla="*/ 3773 h 53486"/>
                    <a:gd name="connsiteX1" fmla="*/ 93405 w 114012"/>
                    <a:gd name="connsiteY1" fmla="*/ 1758 h 53486"/>
                    <a:gd name="connsiteX2" fmla="*/ 20383 w 114012"/>
                    <a:gd name="connsiteY2" fmla="*/ 1758 h 53486"/>
                    <a:gd name="connsiteX3" fmla="*/ 9631 w 114012"/>
                    <a:gd name="connsiteY3" fmla="*/ 3549 h 53486"/>
                    <a:gd name="connsiteX4" fmla="*/ 6047 w 114012"/>
                    <a:gd name="connsiteY4" fmla="*/ 9371 h 53486"/>
                    <a:gd name="connsiteX5" fmla="*/ 0 w 114012"/>
                    <a:gd name="connsiteY5" fmla="*/ 41170 h 53486"/>
                    <a:gd name="connsiteX6" fmla="*/ 12320 w 114012"/>
                    <a:gd name="connsiteY6" fmla="*/ 53486 h 53486"/>
                    <a:gd name="connsiteX7" fmla="*/ 56670 w 114012"/>
                    <a:gd name="connsiteY7" fmla="*/ 53486 h 53486"/>
                    <a:gd name="connsiteX8" fmla="*/ 56670 w 114012"/>
                    <a:gd name="connsiteY8" fmla="*/ 53486 h 53486"/>
                    <a:gd name="connsiteX9" fmla="*/ 103037 w 114012"/>
                    <a:gd name="connsiteY9" fmla="*/ 53486 h 53486"/>
                    <a:gd name="connsiteX10" fmla="*/ 114013 w 114012"/>
                    <a:gd name="connsiteY10" fmla="*/ 42514 h 53486"/>
                    <a:gd name="connsiteX11" fmla="*/ 112669 w 114012"/>
                    <a:gd name="connsiteY11" fmla="*/ 25271 h 53486"/>
                    <a:gd name="connsiteX12" fmla="*/ 103933 w 114012"/>
                    <a:gd name="connsiteY12" fmla="*/ 3773 h 5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012" h="53486">
                      <a:moveTo>
                        <a:pt x="103933" y="3773"/>
                      </a:moveTo>
                      <a:cubicBezTo>
                        <a:pt x="101917" y="-34"/>
                        <a:pt x="98109" y="-1154"/>
                        <a:pt x="93405" y="1758"/>
                      </a:cubicBezTo>
                      <a:cubicBezTo>
                        <a:pt x="69214" y="17433"/>
                        <a:pt x="44575" y="17433"/>
                        <a:pt x="20383" y="1758"/>
                      </a:cubicBezTo>
                      <a:cubicBezTo>
                        <a:pt x="15680" y="-1378"/>
                        <a:pt x="12543" y="-34"/>
                        <a:pt x="9631" y="3549"/>
                      </a:cubicBezTo>
                      <a:cubicBezTo>
                        <a:pt x="8063" y="5117"/>
                        <a:pt x="6943" y="7132"/>
                        <a:pt x="6047" y="9371"/>
                      </a:cubicBezTo>
                      <a:cubicBezTo>
                        <a:pt x="1343" y="19448"/>
                        <a:pt x="223" y="30197"/>
                        <a:pt x="0" y="41170"/>
                      </a:cubicBezTo>
                      <a:cubicBezTo>
                        <a:pt x="0" y="50351"/>
                        <a:pt x="3136" y="53486"/>
                        <a:pt x="12320" y="53486"/>
                      </a:cubicBezTo>
                      <a:cubicBezTo>
                        <a:pt x="27102" y="53486"/>
                        <a:pt x="41886" y="53486"/>
                        <a:pt x="56670" y="53486"/>
                      </a:cubicBezTo>
                      <a:lnTo>
                        <a:pt x="56670" y="53486"/>
                      </a:lnTo>
                      <a:cubicBezTo>
                        <a:pt x="72125" y="53486"/>
                        <a:pt x="87581" y="53486"/>
                        <a:pt x="103037" y="53486"/>
                      </a:cubicBezTo>
                      <a:cubicBezTo>
                        <a:pt x="110429" y="53486"/>
                        <a:pt x="114013" y="49903"/>
                        <a:pt x="114013" y="42514"/>
                      </a:cubicBezTo>
                      <a:cubicBezTo>
                        <a:pt x="114013" y="36691"/>
                        <a:pt x="114013" y="30869"/>
                        <a:pt x="112669" y="25271"/>
                      </a:cubicBezTo>
                      <a:cubicBezTo>
                        <a:pt x="110204" y="17657"/>
                        <a:pt x="107293" y="10491"/>
                        <a:pt x="103933" y="3773"/>
                      </a:cubicBezTo>
                      <a:close/>
                    </a:path>
                  </a:pathLst>
                </a:custGeom>
                <a:grpFill/>
                <a:ln w="2240" cap="flat">
                  <a:noFill/>
                  <a:prstDash val="solid"/>
                  <a:miter/>
                </a:ln>
              </p:spPr>
              <p:txBody>
                <a:bodyPr rtlCol="0" anchor="ctr"/>
                <a:lstStyle/>
                <a:p>
                  <a:endParaRPr lang="ru-RU"/>
                </a:p>
              </p:txBody>
            </p:sp>
          </p:grpSp>
          <p:grpSp>
            <p:nvGrpSpPr>
              <p:cNvPr id="855" name="Рисунок 2">
                <a:extLst>
                  <a:ext uri="{FF2B5EF4-FFF2-40B4-BE49-F238E27FC236}">
                    <a16:creationId xmlns:a16="http://schemas.microsoft.com/office/drawing/2014/main" id="{948034CC-2BD6-6D05-BB16-51D744178623}"/>
                  </a:ext>
                </a:extLst>
              </p:cNvPr>
              <p:cNvGrpSpPr/>
              <p:nvPr/>
            </p:nvGrpSpPr>
            <p:grpSpPr>
              <a:xfrm>
                <a:off x="9997753" y="4554719"/>
                <a:ext cx="114012" cy="125627"/>
                <a:chOff x="9997753" y="4554719"/>
                <a:chExt cx="114012" cy="125627"/>
              </a:xfrm>
              <a:grpFill/>
            </p:grpSpPr>
            <p:sp>
              <p:nvSpPr>
                <p:cNvPr id="856" name="Полилиния 855">
                  <a:extLst>
                    <a:ext uri="{FF2B5EF4-FFF2-40B4-BE49-F238E27FC236}">
                      <a16:creationId xmlns:a16="http://schemas.microsoft.com/office/drawing/2014/main" id="{B6BB78CC-1A7B-F5E3-3FFF-696A5A168902}"/>
                    </a:ext>
                  </a:extLst>
                </p:cNvPr>
                <p:cNvSpPr/>
                <p:nvPr/>
              </p:nvSpPr>
              <p:spPr>
                <a:xfrm>
                  <a:off x="10021942" y="4554719"/>
                  <a:ext cx="62272" cy="62029"/>
                </a:xfrm>
                <a:custGeom>
                  <a:avLst/>
                  <a:gdLst>
                    <a:gd name="connsiteX0" fmla="*/ 31138 w 62272"/>
                    <a:gd name="connsiteY0" fmla="*/ 62030 h 62029"/>
                    <a:gd name="connsiteX1" fmla="*/ 62273 w 62272"/>
                    <a:gd name="connsiteY1" fmla="*/ 31351 h 62029"/>
                    <a:gd name="connsiteX2" fmla="*/ 31362 w 62272"/>
                    <a:gd name="connsiteY2" fmla="*/ 0 h 62029"/>
                    <a:gd name="connsiteX3" fmla="*/ 3 w 62272"/>
                    <a:gd name="connsiteY3" fmla="*/ 31127 h 62029"/>
                    <a:gd name="connsiteX4" fmla="*/ 31138 w 62272"/>
                    <a:gd name="connsiteY4" fmla="*/ 62030 h 62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2" h="62029">
                      <a:moveTo>
                        <a:pt x="31138" y="62030"/>
                      </a:moveTo>
                      <a:cubicBezTo>
                        <a:pt x="48833" y="62030"/>
                        <a:pt x="62048" y="48818"/>
                        <a:pt x="62273" y="31351"/>
                      </a:cubicBezTo>
                      <a:cubicBezTo>
                        <a:pt x="62273" y="14108"/>
                        <a:pt x="48609" y="0"/>
                        <a:pt x="31362" y="0"/>
                      </a:cubicBezTo>
                      <a:cubicBezTo>
                        <a:pt x="14562" y="0"/>
                        <a:pt x="3" y="14108"/>
                        <a:pt x="3" y="31127"/>
                      </a:cubicBezTo>
                      <a:cubicBezTo>
                        <a:pt x="-222" y="47922"/>
                        <a:pt x="13890" y="61806"/>
                        <a:pt x="31138" y="62030"/>
                      </a:cubicBezTo>
                      <a:close/>
                    </a:path>
                  </a:pathLst>
                </a:custGeom>
                <a:grpFill/>
                <a:ln w="2240" cap="flat">
                  <a:noFill/>
                  <a:prstDash val="solid"/>
                  <a:miter/>
                </a:ln>
              </p:spPr>
              <p:txBody>
                <a:bodyPr rtlCol="0" anchor="ctr"/>
                <a:lstStyle/>
                <a:p>
                  <a:endParaRPr lang="ru-RU"/>
                </a:p>
              </p:txBody>
            </p:sp>
            <p:sp>
              <p:nvSpPr>
                <p:cNvPr id="857" name="Полилиния 856">
                  <a:extLst>
                    <a:ext uri="{FF2B5EF4-FFF2-40B4-BE49-F238E27FC236}">
                      <a16:creationId xmlns:a16="http://schemas.microsoft.com/office/drawing/2014/main" id="{55502F75-2565-C54E-8D0B-D14100972B64}"/>
                    </a:ext>
                  </a:extLst>
                </p:cNvPr>
                <p:cNvSpPr/>
                <p:nvPr/>
              </p:nvSpPr>
              <p:spPr>
                <a:xfrm>
                  <a:off x="9997753" y="4626860"/>
                  <a:ext cx="114012" cy="53486"/>
                </a:xfrm>
                <a:custGeom>
                  <a:avLst/>
                  <a:gdLst>
                    <a:gd name="connsiteX0" fmla="*/ 103933 w 114012"/>
                    <a:gd name="connsiteY0" fmla="*/ 3773 h 53486"/>
                    <a:gd name="connsiteX1" fmla="*/ 93406 w 114012"/>
                    <a:gd name="connsiteY1" fmla="*/ 1757 h 53486"/>
                    <a:gd name="connsiteX2" fmla="*/ 20384 w 114012"/>
                    <a:gd name="connsiteY2" fmla="*/ 1757 h 53486"/>
                    <a:gd name="connsiteX3" fmla="*/ 9632 w 114012"/>
                    <a:gd name="connsiteY3" fmla="*/ 3549 h 53486"/>
                    <a:gd name="connsiteX4" fmla="*/ 6048 w 114012"/>
                    <a:gd name="connsiteY4" fmla="*/ 9371 h 53486"/>
                    <a:gd name="connsiteX5" fmla="*/ 0 w 114012"/>
                    <a:gd name="connsiteY5" fmla="*/ 41170 h 53486"/>
                    <a:gd name="connsiteX6" fmla="*/ 12320 w 114012"/>
                    <a:gd name="connsiteY6" fmla="*/ 53486 h 53486"/>
                    <a:gd name="connsiteX7" fmla="*/ 56671 w 114012"/>
                    <a:gd name="connsiteY7" fmla="*/ 53486 h 53486"/>
                    <a:gd name="connsiteX8" fmla="*/ 56671 w 114012"/>
                    <a:gd name="connsiteY8" fmla="*/ 53486 h 53486"/>
                    <a:gd name="connsiteX9" fmla="*/ 103037 w 114012"/>
                    <a:gd name="connsiteY9" fmla="*/ 53486 h 53486"/>
                    <a:gd name="connsiteX10" fmla="*/ 114013 w 114012"/>
                    <a:gd name="connsiteY10" fmla="*/ 42513 h 53486"/>
                    <a:gd name="connsiteX11" fmla="*/ 112670 w 114012"/>
                    <a:gd name="connsiteY11" fmla="*/ 25270 h 53486"/>
                    <a:gd name="connsiteX12" fmla="*/ 103933 w 114012"/>
                    <a:gd name="connsiteY12" fmla="*/ 3773 h 5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012" h="53486">
                      <a:moveTo>
                        <a:pt x="103933" y="3773"/>
                      </a:moveTo>
                      <a:cubicBezTo>
                        <a:pt x="101917" y="-34"/>
                        <a:pt x="98110" y="-1154"/>
                        <a:pt x="93406" y="1757"/>
                      </a:cubicBezTo>
                      <a:cubicBezTo>
                        <a:pt x="69214" y="17433"/>
                        <a:pt x="44575" y="17433"/>
                        <a:pt x="20384" y="1757"/>
                      </a:cubicBezTo>
                      <a:cubicBezTo>
                        <a:pt x="15680" y="-1378"/>
                        <a:pt x="12544" y="-34"/>
                        <a:pt x="9632" y="3549"/>
                      </a:cubicBezTo>
                      <a:cubicBezTo>
                        <a:pt x="8064" y="5116"/>
                        <a:pt x="6944" y="7132"/>
                        <a:pt x="6048" y="9371"/>
                      </a:cubicBezTo>
                      <a:cubicBezTo>
                        <a:pt x="1344" y="19448"/>
                        <a:pt x="224" y="30197"/>
                        <a:pt x="0" y="41170"/>
                      </a:cubicBezTo>
                      <a:cubicBezTo>
                        <a:pt x="0" y="50351"/>
                        <a:pt x="3136" y="53486"/>
                        <a:pt x="12320" y="53486"/>
                      </a:cubicBezTo>
                      <a:cubicBezTo>
                        <a:pt x="27104" y="53486"/>
                        <a:pt x="41887" y="53486"/>
                        <a:pt x="56671" y="53486"/>
                      </a:cubicBezTo>
                      <a:lnTo>
                        <a:pt x="56671" y="53486"/>
                      </a:lnTo>
                      <a:cubicBezTo>
                        <a:pt x="72127" y="53486"/>
                        <a:pt x="87582" y="53486"/>
                        <a:pt x="103037" y="53486"/>
                      </a:cubicBezTo>
                      <a:cubicBezTo>
                        <a:pt x="110430" y="53486"/>
                        <a:pt x="114013" y="49903"/>
                        <a:pt x="114013" y="42513"/>
                      </a:cubicBezTo>
                      <a:cubicBezTo>
                        <a:pt x="114013" y="36691"/>
                        <a:pt x="114013" y="30869"/>
                        <a:pt x="112670" y="25270"/>
                      </a:cubicBezTo>
                      <a:cubicBezTo>
                        <a:pt x="110206" y="17657"/>
                        <a:pt x="107293" y="10491"/>
                        <a:pt x="103933" y="3773"/>
                      </a:cubicBezTo>
                      <a:close/>
                    </a:path>
                  </a:pathLst>
                </a:custGeom>
                <a:grpFill/>
                <a:ln w="2240" cap="flat">
                  <a:noFill/>
                  <a:prstDash val="solid"/>
                  <a:miter/>
                </a:ln>
              </p:spPr>
              <p:txBody>
                <a:bodyPr rtlCol="0" anchor="ctr"/>
                <a:lstStyle/>
                <a:p>
                  <a:endParaRPr lang="ru-RU"/>
                </a:p>
              </p:txBody>
            </p:sp>
          </p:grpSp>
        </p:grpSp>
        <p:sp>
          <p:nvSpPr>
            <p:cNvPr id="849" name="Полилиния 848">
              <a:extLst>
                <a:ext uri="{FF2B5EF4-FFF2-40B4-BE49-F238E27FC236}">
                  <a16:creationId xmlns:a16="http://schemas.microsoft.com/office/drawing/2014/main" id="{89FAF80F-09AB-5203-C178-16B53B4E2538}"/>
                </a:ext>
              </a:extLst>
            </p:cNvPr>
            <p:cNvSpPr/>
            <p:nvPr/>
          </p:nvSpPr>
          <p:spPr>
            <a:xfrm>
              <a:off x="10142301" y="4653474"/>
              <a:ext cx="98715" cy="24185"/>
            </a:xfrm>
            <a:custGeom>
              <a:avLst/>
              <a:gdLst>
                <a:gd name="connsiteX0" fmla="*/ 49206 w 98715"/>
                <a:gd name="connsiteY0" fmla="*/ 23961 h 24185"/>
                <a:gd name="connsiteX1" fmla="*/ 12247 w 98715"/>
                <a:gd name="connsiteY1" fmla="*/ 23961 h 24185"/>
                <a:gd name="connsiteX2" fmla="*/ 152 w 98715"/>
                <a:gd name="connsiteY2" fmla="*/ 14108 h 24185"/>
                <a:gd name="connsiteX3" fmla="*/ 7767 w 98715"/>
                <a:gd name="connsiteY3" fmla="*/ 896 h 24185"/>
                <a:gd name="connsiteX4" fmla="*/ 13143 w 98715"/>
                <a:gd name="connsiteY4" fmla="*/ 0 h 24185"/>
                <a:gd name="connsiteX5" fmla="*/ 85270 w 98715"/>
                <a:gd name="connsiteY5" fmla="*/ 0 h 24185"/>
                <a:gd name="connsiteX6" fmla="*/ 98709 w 98715"/>
                <a:gd name="connsiteY6" fmla="*/ 12316 h 24185"/>
                <a:gd name="connsiteX7" fmla="*/ 85045 w 98715"/>
                <a:gd name="connsiteY7" fmla="*/ 24185 h 24185"/>
                <a:gd name="connsiteX8" fmla="*/ 49206 w 98715"/>
                <a:gd name="connsiteY8" fmla="*/ 23961 h 2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15" h="24185">
                  <a:moveTo>
                    <a:pt x="49206" y="23961"/>
                  </a:moveTo>
                  <a:cubicBezTo>
                    <a:pt x="36887" y="23961"/>
                    <a:pt x="24567" y="23961"/>
                    <a:pt x="12247" y="23961"/>
                  </a:cubicBezTo>
                  <a:cubicBezTo>
                    <a:pt x="5976" y="23961"/>
                    <a:pt x="823" y="19706"/>
                    <a:pt x="152" y="14108"/>
                  </a:cubicBezTo>
                  <a:cubicBezTo>
                    <a:pt x="-744" y="8285"/>
                    <a:pt x="2392" y="2687"/>
                    <a:pt x="7767" y="896"/>
                  </a:cubicBezTo>
                  <a:cubicBezTo>
                    <a:pt x="9560" y="224"/>
                    <a:pt x="11352" y="0"/>
                    <a:pt x="13143" y="0"/>
                  </a:cubicBezTo>
                  <a:cubicBezTo>
                    <a:pt x="37111" y="0"/>
                    <a:pt x="61302" y="0"/>
                    <a:pt x="85270" y="0"/>
                  </a:cubicBezTo>
                  <a:cubicBezTo>
                    <a:pt x="93558" y="0"/>
                    <a:pt x="98933" y="4926"/>
                    <a:pt x="98709" y="12316"/>
                  </a:cubicBezTo>
                  <a:cubicBezTo>
                    <a:pt x="98485" y="19258"/>
                    <a:pt x="93109" y="24185"/>
                    <a:pt x="85045" y="24185"/>
                  </a:cubicBezTo>
                  <a:cubicBezTo>
                    <a:pt x="72950" y="23961"/>
                    <a:pt x="61079" y="23961"/>
                    <a:pt x="49206" y="23961"/>
                  </a:cubicBezTo>
                  <a:close/>
                </a:path>
              </a:pathLst>
            </a:custGeom>
            <a:grpFill/>
            <a:ln w="2240" cap="flat">
              <a:noFill/>
              <a:prstDash val="solid"/>
              <a:miter/>
            </a:ln>
          </p:spPr>
          <p:txBody>
            <a:bodyPr rtlCol="0" anchor="ctr"/>
            <a:lstStyle/>
            <a:p>
              <a:endParaRPr lang="ru-RU"/>
            </a:p>
          </p:txBody>
        </p:sp>
        <p:sp>
          <p:nvSpPr>
            <p:cNvPr id="850" name="Полилиния 849">
              <a:extLst>
                <a:ext uri="{FF2B5EF4-FFF2-40B4-BE49-F238E27FC236}">
                  <a16:creationId xmlns:a16="http://schemas.microsoft.com/office/drawing/2014/main" id="{52BBCE8B-E6B6-839F-E97A-1879A2E88877}"/>
                </a:ext>
              </a:extLst>
            </p:cNvPr>
            <p:cNvSpPr/>
            <p:nvPr/>
          </p:nvSpPr>
          <p:spPr>
            <a:xfrm>
              <a:off x="10258913" y="4474900"/>
              <a:ext cx="45040" cy="52714"/>
            </a:xfrm>
            <a:custGeom>
              <a:avLst/>
              <a:gdLst>
                <a:gd name="connsiteX0" fmla="*/ 45041 w 45040"/>
                <a:gd name="connsiteY0" fmla="*/ 40630 h 52714"/>
                <a:gd name="connsiteX1" fmla="*/ 36977 w 45040"/>
                <a:gd name="connsiteY1" fmla="*/ 51827 h 52714"/>
                <a:gd name="connsiteX2" fmla="*/ 23986 w 45040"/>
                <a:gd name="connsiteY2" fmla="*/ 48916 h 52714"/>
                <a:gd name="connsiteX3" fmla="*/ 1586 w 45040"/>
                <a:gd name="connsiteY3" fmla="*/ 17565 h 52714"/>
                <a:gd name="connsiteX4" fmla="*/ 5842 w 45040"/>
                <a:gd name="connsiteY4" fmla="*/ 1889 h 52714"/>
                <a:gd name="connsiteX5" fmla="*/ 21969 w 45040"/>
                <a:gd name="connsiteY5" fmla="*/ 5248 h 52714"/>
                <a:gd name="connsiteX6" fmla="*/ 38992 w 45040"/>
                <a:gd name="connsiteY6" fmla="*/ 28762 h 52714"/>
                <a:gd name="connsiteX7" fmla="*/ 42352 w 45040"/>
                <a:gd name="connsiteY7" fmla="*/ 33688 h 52714"/>
                <a:gd name="connsiteX8" fmla="*/ 45041 w 45040"/>
                <a:gd name="connsiteY8" fmla="*/ 40630 h 5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40" h="52714">
                  <a:moveTo>
                    <a:pt x="45041" y="40630"/>
                  </a:moveTo>
                  <a:cubicBezTo>
                    <a:pt x="44592" y="46004"/>
                    <a:pt x="41905" y="49812"/>
                    <a:pt x="36977" y="51827"/>
                  </a:cubicBezTo>
                  <a:cubicBezTo>
                    <a:pt x="32497" y="53618"/>
                    <a:pt x="26897" y="52723"/>
                    <a:pt x="23986" y="48916"/>
                  </a:cubicBezTo>
                  <a:cubicBezTo>
                    <a:pt x="16146" y="38615"/>
                    <a:pt x="8753" y="28314"/>
                    <a:pt x="1586" y="17565"/>
                  </a:cubicBezTo>
                  <a:cubicBezTo>
                    <a:pt x="-1774" y="12414"/>
                    <a:pt x="466" y="5248"/>
                    <a:pt x="5842" y="1889"/>
                  </a:cubicBezTo>
                  <a:cubicBezTo>
                    <a:pt x="11217" y="-1470"/>
                    <a:pt x="17937" y="-350"/>
                    <a:pt x="21969" y="5248"/>
                  </a:cubicBezTo>
                  <a:cubicBezTo>
                    <a:pt x="27793" y="13086"/>
                    <a:pt x="33393" y="20924"/>
                    <a:pt x="38992" y="28762"/>
                  </a:cubicBezTo>
                  <a:cubicBezTo>
                    <a:pt x="40112" y="30329"/>
                    <a:pt x="41457" y="31897"/>
                    <a:pt x="42352" y="33688"/>
                  </a:cubicBezTo>
                  <a:cubicBezTo>
                    <a:pt x="43472" y="35927"/>
                    <a:pt x="44145" y="38167"/>
                    <a:pt x="45041" y="40630"/>
                  </a:cubicBezTo>
                  <a:close/>
                </a:path>
              </a:pathLst>
            </a:custGeom>
            <a:grpFill/>
            <a:ln w="2240" cap="flat">
              <a:noFill/>
              <a:prstDash val="solid"/>
              <a:miter/>
            </a:ln>
          </p:spPr>
          <p:txBody>
            <a:bodyPr rtlCol="0" anchor="ctr"/>
            <a:lstStyle/>
            <a:p>
              <a:endParaRPr lang="ru-RU"/>
            </a:p>
          </p:txBody>
        </p:sp>
        <p:sp>
          <p:nvSpPr>
            <p:cNvPr id="851" name="Полилиния 850">
              <a:extLst>
                <a:ext uri="{FF2B5EF4-FFF2-40B4-BE49-F238E27FC236}">
                  <a16:creationId xmlns:a16="http://schemas.microsoft.com/office/drawing/2014/main" id="{8575A9D0-14FF-0174-6265-A226BF3C70E9}"/>
                </a:ext>
              </a:extLst>
            </p:cNvPr>
            <p:cNvSpPr/>
            <p:nvPr/>
          </p:nvSpPr>
          <p:spPr>
            <a:xfrm>
              <a:off x="10079390" y="4474912"/>
              <a:ext cx="45144" cy="52921"/>
            </a:xfrm>
            <a:custGeom>
              <a:avLst/>
              <a:gdLst>
                <a:gd name="connsiteX0" fmla="*/ 45144 w 45144"/>
                <a:gd name="connsiteY0" fmla="*/ 12402 h 52921"/>
                <a:gd name="connsiteX1" fmla="*/ 42008 w 45144"/>
                <a:gd name="connsiteY1" fmla="*/ 19568 h 52921"/>
                <a:gd name="connsiteX2" fmla="*/ 22521 w 45144"/>
                <a:gd name="connsiteY2" fmla="*/ 46888 h 52921"/>
                <a:gd name="connsiteX3" fmla="*/ 4825 w 45144"/>
                <a:gd name="connsiteY3" fmla="*/ 50471 h 52921"/>
                <a:gd name="connsiteX4" fmla="*/ 3034 w 45144"/>
                <a:gd name="connsiteY4" fmla="*/ 32780 h 52921"/>
                <a:gd name="connsiteX5" fmla="*/ 22745 w 45144"/>
                <a:gd name="connsiteY5" fmla="*/ 5236 h 52921"/>
                <a:gd name="connsiteX6" fmla="*/ 36409 w 45144"/>
                <a:gd name="connsiteY6" fmla="*/ 758 h 52921"/>
                <a:gd name="connsiteX7" fmla="*/ 45144 w 45144"/>
                <a:gd name="connsiteY7" fmla="*/ 12402 h 5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44" h="52921">
                  <a:moveTo>
                    <a:pt x="45144" y="12402"/>
                  </a:moveTo>
                  <a:cubicBezTo>
                    <a:pt x="44024" y="14865"/>
                    <a:pt x="43353" y="17329"/>
                    <a:pt x="42008" y="19568"/>
                  </a:cubicBezTo>
                  <a:cubicBezTo>
                    <a:pt x="35736" y="28750"/>
                    <a:pt x="29240" y="37707"/>
                    <a:pt x="22521" y="46888"/>
                  </a:cubicBezTo>
                  <a:cubicBezTo>
                    <a:pt x="17816" y="53382"/>
                    <a:pt x="10649" y="54726"/>
                    <a:pt x="4825" y="50471"/>
                  </a:cubicBezTo>
                  <a:cubicBezTo>
                    <a:pt x="-775" y="46440"/>
                    <a:pt x="-1670" y="39274"/>
                    <a:pt x="3034" y="32780"/>
                  </a:cubicBezTo>
                  <a:cubicBezTo>
                    <a:pt x="9529" y="23599"/>
                    <a:pt x="16025" y="14418"/>
                    <a:pt x="22745" y="5236"/>
                  </a:cubicBezTo>
                  <a:cubicBezTo>
                    <a:pt x="26329" y="310"/>
                    <a:pt x="31256" y="-1034"/>
                    <a:pt x="36409" y="758"/>
                  </a:cubicBezTo>
                  <a:cubicBezTo>
                    <a:pt x="41560" y="2549"/>
                    <a:pt x="44696" y="6804"/>
                    <a:pt x="45144" y="12402"/>
                  </a:cubicBezTo>
                  <a:close/>
                </a:path>
              </a:pathLst>
            </a:custGeom>
            <a:grpFill/>
            <a:ln w="2240" cap="flat">
              <a:noFill/>
              <a:prstDash val="solid"/>
              <a:miter/>
            </a:ln>
          </p:spPr>
          <p:txBody>
            <a:bodyPr rtlCol="0" anchor="ctr"/>
            <a:lstStyle/>
            <a:p>
              <a:endParaRPr lang="ru-RU"/>
            </a:p>
          </p:txBody>
        </p:sp>
      </p:grpSp>
      <p:grpSp>
        <p:nvGrpSpPr>
          <p:cNvPr id="860" name="Рисунок 2">
            <a:extLst>
              <a:ext uri="{FF2B5EF4-FFF2-40B4-BE49-F238E27FC236}">
                <a16:creationId xmlns:a16="http://schemas.microsoft.com/office/drawing/2014/main" id="{850D8AFD-6DAF-E074-6BC1-A702A48A441C}"/>
              </a:ext>
            </a:extLst>
          </p:cNvPr>
          <p:cNvGrpSpPr/>
          <p:nvPr/>
        </p:nvGrpSpPr>
        <p:grpSpPr>
          <a:xfrm>
            <a:off x="10582207" y="3147682"/>
            <a:ext cx="306394" cy="326554"/>
            <a:chOff x="9388713" y="4281295"/>
            <a:chExt cx="381559" cy="406665"/>
          </a:xfrm>
          <a:solidFill>
            <a:schemeClr val="bg1"/>
          </a:solidFill>
        </p:grpSpPr>
        <p:sp>
          <p:nvSpPr>
            <p:cNvPr id="861" name="Полилиния 860">
              <a:extLst>
                <a:ext uri="{FF2B5EF4-FFF2-40B4-BE49-F238E27FC236}">
                  <a16:creationId xmlns:a16="http://schemas.microsoft.com/office/drawing/2014/main" id="{57D46C2B-266F-3483-60DC-7A8EB97871C5}"/>
                </a:ext>
              </a:extLst>
            </p:cNvPr>
            <p:cNvSpPr/>
            <p:nvPr/>
          </p:nvSpPr>
          <p:spPr>
            <a:xfrm>
              <a:off x="9388713" y="4447001"/>
              <a:ext cx="81533" cy="240959"/>
            </a:xfrm>
            <a:custGeom>
              <a:avLst/>
              <a:gdLst>
                <a:gd name="connsiteX0" fmla="*/ 15008 w 81533"/>
                <a:gd name="connsiteY0" fmla="*/ 5 h 240959"/>
                <a:gd name="connsiteX1" fmla="*/ 0 w 81533"/>
                <a:gd name="connsiteY1" fmla="*/ 15009 h 240959"/>
                <a:gd name="connsiteX2" fmla="*/ 0 w 81533"/>
                <a:gd name="connsiteY2" fmla="*/ 225284 h 240959"/>
                <a:gd name="connsiteX3" fmla="*/ 8736 w 81533"/>
                <a:gd name="connsiteY3" fmla="*/ 240959 h 240959"/>
                <a:gd name="connsiteX4" fmla="*/ 81534 w 81533"/>
                <a:gd name="connsiteY4" fmla="*/ 240959 h 240959"/>
                <a:gd name="connsiteX5" fmla="*/ 81534 w 81533"/>
                <a:gd name="connsiteY5" fmla="*/ 229 h 240959"/>
                <a:gd name="connsiteX6" fmla="*/ 15008 w 81533"/>
                <a:gd name="connsiteY6" fmla="*/ 5 h 24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33" h="240959">
                  <a:moveTo>
                    <a:pt x="15008" y="5"/>
                  </a:moveTo>
                  <a:cubicBezTo>
                    <a:pt x="4256" y="-218"/>
                    <a:pt x="0" y="6500"/>
                    <a:pt x="0" y="15009"/>
                  </a:cubicBezTo>
                  <a:cubicBezTo>
                    <a:pt x="224" y="85101"/>
                    <a:pt x="224" y="155192"/>
                    <a:pt x="0" y="225284"/>
                  </a:cubicBezTo>
                  <a:cubicBezTo>
                    <a:pt x="0" y="232449"/>
                    <a:pt x="2016" y="237824"/>
                    <a:pt x="8736" y="240959"/>
                  </a:cubicBezTo>
                  <a:cubicBezTo>
                    <a:pt x="32928" y="240959"/>
                    <a:pt x="57119" y="240959"/>
                    <a:pt x="81534" y="240959"/>
                  </a:cubicBezTo>
                  <a:lnTo>
                    <a:pt x="81534" y="229"/>
                  </a:lnTo>
                  <a:cubicBezTo>
                    <a:pt x="59358" y="229"/>
                    <a:pt x="37183" y="453"/>
                    <a:pt x="15008" y="5"/>
                  </a:cubicBezTo>
                  <a:close/>
                </a:path>
              </a:pathLst>
            </a:custGeom>
            <a:grpFill/>
            <a:ln w="2240" cap="flat">
              <a:noFill/>
              <a:prstDash val="solid"/>
              <a:miter/>
            </a:ln>
          </p:spPr>
          <p:txBody>
            <a:bodyPr rtlCol="0" anchor="ctr"/>
            <a:lstStyle/>
            <a:p>
              <a:endParaRPr lang="ru-RU"/>
            </a:p>
          </p:txBody>
        </p:sp>
        <p:sp>
          <p:nvSpPr>
            <p:cNvPr id="862" name="Полилиния 861">
              <a:extLst>
                <a:ext uri="{FF2B5EF4-FFF2-40B4-BE49-F238E27FC236}">
                  <a16:creationId xmlns:a16="http://schemas.microsoft.com/office/drawing/2014/main" id="{B403ACE5-C1B0-E6EC-1AAF-9612173D2B87}"/>
                </a:ext>
              </a:extLst>
            </p:cNvPr>
            <p:cNvSpPr/>
            <p:nvPr/>
          </p:nvSpPr>
          <p:spPr>
            <a:xfrm>
              <a:off x="9494662" y="4294051"/>
              <a:ext cx="275611" cy="393909"/>
            </a:xfrm>
            <a:custGeom>
              <a:avLst/>
              <a:gdLst>
                <a:gd name="connsiteX0" fmla="*/ 270137 w 275611"/>
                <a:gd name="connsiteY0" fmla="*/ 150716 h 393909"/>
                <a:gd name="connsiteX1" fmla="*/ 229371 w 275611"/>
                <a:gd name="connsiteY1" fmla="*/ 127651 h 393909"/>
                <a:gd name="connsiteX2" fmla="*/ 129245 w 275611"/>
                <a:gd name="connsiteY2" fmla="*/ 127651 h 393909"/>
                <a:gd name="connsiteX3" fmla="*/ 124765 w 275611"/>
                <a:gd name="connsiteY3" fmla="*/ 127651 h 393909"/>
                <a:gd name="connsiteX4" fmla="*/ 124765 w 275611"/>
                <a:gd name="connsiteY4" fmla="*/ 126307 h 393909"/>
                <a:gd name="connsiteX5" fmla="*/ 127229 w 275611"/>
                <a:gd name="connsiteY5" fmla="*/ 118694 h 393909"/>
                <a:gd name="connsiteX6" fmla="*/ 131485 w 275611"/>
                <a:gd name="connsiteY6" fmla="*/ 47482 h 393909"/>
                <a:gd name="connsiteX7" fmla="*/ 72351 w 275611"/>
                <a:gd name="connsiteY7" fmla="*/ 8 h 393909"/>
                <a:gd name="connsiteX8" fmla="*/ 60031 w 275611"/>
                <a:gd name="connsiteY8" fmla="*/ 10085 h 393909"/>
                <a:gd name="connsiteX9" fmla="*/ 56447 w 275611"/>
                <a:gd name="connsiteY9" fmla="*/ 25985 h 393909"/>
                <a:gd name="connsiteX10" fmla="*/ 30239 w 275611"/>
                <a:gd name="connsiteY10" fmla="*/ 83984 h 393909"/>
                <a:gd name="connsiteX11" fmla="*/ 0 w 275611"/>
                <a:gd name="connsiteY11" fmla="*/ 143550 h 393909"/>
                <a:gd name="connsiteX12" fmla="*/ 0 w 275611"/>
                <a:gd name="connsiteY12" fmla="*/ 393909 h 393909"/>
                <a:gd name="connsiteX13" fmla="*/ 195099 w 275611"/>
                <a:gd name="connsiteY13" fmla="*/ 393909 h 393909"/>
                <a:gd name="connsiteX14" fmla="*/ 196443 w 275611"/>
                <a:gd name="connsiteY14" fmla="*/ 393237 h 393909"/>
                <a:gd name="connsiteX15" fmla="*/ 231162 w 275611"/>
                <a:gd name="connsiteY15" fmla="*/ 373979 h 393909"/>
                <a:gd name="connsiteX16" fmla="*/ 243706 w 275611"/>
                <a:gd name="connsiteY16" fmla="*/ 321131 h 393909"/>
                <a:gd name="connsiteX17" fmla="*/ 244826 w 275611"/>
                <a:gd name="connsiteY17" fmla="*/ 314412 h 393909"/>
                <a:gd name="connsiteX18" fmla="*/ 253562 w 275611"/>
                <a:gd name="connsiteY18" fmla="*/ 266267 h 393909"/>
                <a:gd name="connsiteX19" fmla="*/ 254682 w 275611"/>
                <a:gd name="connsiteY19" fmla="*/ 259548 h 393909"/>
                <a:gd name="connsiteX20" fmla="*/ 264313 w 275611"/>
                <a:gd name="connsiteY20" fmla="*/ 215433 h 393909"/>
                <a:gd name="connsiteX21" fmla="*/ 266777 w 275611"/>
                <a:gd name="connsiteY21" fmla="*/ 200878 h 393909"/>
                <a:gd name="connsiteX22" fmla="*/ 270137 w 275611"/>
                <a:gd name="connsiteY22" fmla="*/ 150716 h 39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5611" h="393909">
                  <a:moveTo>
                    <a:pt x="270137" y="150716"/>
                  </a:moveTo>
                  <a:cubicBezTo>
                    <a:pt x="261626" y="134369"/>
                    <a:pt x="247290" y="127651"/>
                    <a:pt x="229371" y="127651"/>
                  </a:cubicBezTo>
                  <a:cubicBezTo>
                    <a:pt x="195995" y="127651"/>
                    <a:pt x="162620" y="127651"/>
                    <a:pt x="129245" y="127651"/>
                  </a:cubicBezTo>
                  <a:cubicBezTo>
                    <a:pt x="127677" y="127651"/>
                    <a:pt x="126109" y="127651"/>
                    <a:pt x="124765" y="127651"/>
                  </a:cubicBezTo>
                  <a:cubicBezTo>
                    <a:pt x="124765" y="126979"/>
                    <a:pt x="124541" y="126532"/>
                    <a:pt x="124765" y="126307"/>
                  </a:cubicBezTo>
                  <a:cubicBezTo>
                    <a:pt x="125661" y="123844"/>
                    <a:pt x="126334" y="121381"/>
                    <a:pt x="127229" y="118694"/>
                  </a:cubicBezTo>
                  <a:cubicBezTo>
                    <a:pt x="135741" y="95405"/>
                    <a:pt x="137756" y="71668"/>
                    <a:pt x="131485" y="47482"/>
                  </a:cubicBezTo>
                  <a:cubicBezTo>
                    <a:pt x="123645" y="17027"/>
                    <a:pt x="101917" y="-440"/>
                    <a:pt x="72351" y="8"/>
                  </a:cubicBezTo>
                  <a:cubicBezTo>
                    <a:pt x="65855" y="8"/>
                    <a:pt x="61375" y="3815"/>
                    <a:pt x="60031" y="10085"/>
                  </a:cubicBezTo>
                  <a:cubicBezTo>
                    <a:pt x="58911" y="15460"/>
                    <a:pt x="57791" y="20610"/>
                    <a:pt x="56447" y="25985"/>
                  </a:cubicBezTo>
                  <a:cubicBezTo>
                    <a:pt x="50847" y="46587"/>
                    <a:pt x="40767" y="65397"/>
                    <a:pt x="30239" y="83984"/>
                  </a:cubicBezTo>
                  <a:cubicBezTo>
                    <a:pt x="19264" y="103466"/>
                    <a:pt x="8288" y="122724"/>
                    <a:pt x="0" y="143550"/>
                  </a:cubicBezTo>
                  <a:lnTo>
                    <a:pt x="0" y="393909"/>
                  </a:lnTo>
                  <a:cubicBezTo>
                    <a:pt x="64958" y="393909"/>
                    <a:pt x="129917" y="393909"/>
                    <a:pt x="195099" y="393909"/>
                  </a:cubicBezTo>
                  <a:cubicBezTo>
                    <a:pt x="195548" y="393686"/>
                    <a:pt x="195995" y="393237"/>
                    <a:pt x="196443" y="393237"/>
                  </a:cubicBezTo>
                  <a:cubicBezTo>
                    <a:pt x="210331" y="390998"/>
                    <a:pt x="221978" y="384504"/>
                    <a:pt x="231162" y="373979"/>
                  </a:cubicBezTo>
                  <a:cubicBezTo>
                    <a:pt x="244602" y="358752"/>
                    <a:pt x="249978" y="341061"/>
                    <a:pt x="243706" y="321131"/>
                  </a:cubicBezTo>
                  <a:cubicBezTo>
                    <a:pt x="242811" y="318443"/>
                    <a:pt x="243034" y="316652"/>
                    <a:pt x="244826" y="314412"/>
                  </a:cubicBezTo>
                  <a:cubicBezTo>
                    <a:pt x="255353" y="299633"/>
                    <a:pt x="259386" y="283734"/>
                    <a:pt x="253562" y="266267"/>
                  </a:cubicBezTo>
                  <a:cubicBezTo>
                    <a:pt x="252666" y="263579"/>
                    <a:pt x="253113" y="261788"/>
                    <a:pt x="254682" y="259548"/>
                  </a:cubicBezTo>
                  <a:cubicBezTo>
                    <a:pt x="264090" y="246337"/>
                    <a:pt x="268793" y="231557"/>
                    <a:pt x="264313" y="215433"/>
                  </a:cubicBezTo>
                  <a:cubicBezTo>
                    <a:pt x="262746" y="209611"/>
                    <a:pt x="263642" y="205804"/>
                    <a:pt x="266777" y="200878"/>
                  </a:cubicBezTo>
                  <a:cubicBezTo>
                    <a:pt x="276410" y="184978"/>
                    <a:pt x="279097" y="167735"/>
                    <a:pt x="270137" y="150716"/>
                  </a:cubicBezTo>
                  <a:close/>
                </a:path>
              </a:pathLst>
            </a:custGeom>
            <a:grpFill/>
            <a:ln w="2240" cap="flat">
              <a:noFill/>
              <a:prstDash val="solid"/>
              <a:miter/>
            </a:ln>
          </p:spPr>
          <p:txBody>
            <a:bodyPr rtlCol="0" anchor="ctr"/>
            <a:lstStyle/>
            <a:p>
              <a:endParaRPr lang="ru-RU"/>
            </a:p>
          </p:txBody>
        </p:sp>
        <p:sp>
          <p:nvSpPr>
            <p:cNvPr id="863" name="Полилиния 862">
              <a:extLst>
                <a:ext uri="{FF2B5EF4-FFF2-40B4-BE49-F238E27FC236}">
                  <a16:creationId xmlns:a16="http://schemas.microsoft.com/office/drawing/2014/main" id="{51866007-EA21-D02A-B73D-9A27C315696E}"/>
                </a:ext>
              </a:extLst>
            </p:cNvPr>
            <p:cNvSpPr/>
            <p:nvPr/>
          </p:nvSpPr>
          <p:spPr>
            <a:xfrm>
              <a:off x="9420737" y="4357557"/>
              <a:ext cx="75042" cy="24384"/>
            </a:xfrm>
            <a:custGeom>
              <a:avLst/>
              <a:gdLst>
                <a:gd name="connsiteX0" fmla="*/ 12775 w 75042"/>
                <a:gd name="connsiteY0" fmla="*/ 24285 h 24384"/>
                <a:gd name="connsiteX1" fmla="*/ 62054 w 75042"/>
                <a:gd name="connsiteY1" fmla="*/ 24285 h 24384"/>
                <a:gd name="connsiteX2" fmla="*/ 72805 w 75042"/>
                <a:gd name="connsiteY2" fmla="*/ 19134 h 24384"/>
                <a:gd name="connsiteX3" fmla="*/ 73702 w 75042"/>
                <a:gd name="connsiteY3" fmla="*/ 6594 h 24384"/>
                <a:gd name="connsiteX4" fmla="*/ 62278 w 75042"/>
                <a:gd name="connsiteY4" fmla="*/ 100 h 24384"/>
                <a:gd name="connsiteX5" fmla="*/ 37639 w 75042"/>
                <a:gd name="connsiteY5" fmla="*/ 100 h 24384"/>
                <a:gd name="connsiteX6" fmla="*/ 13447 w 75042"/>
                <a:gd name="connsiteY6" fmla="*/ 100 h 24384"/>
                <a:gd name="connsiteX7" fmla="*/ 7 w 75042"/>
                <a:gd name="connsiteY7" fmla="*/ 12192 h 24384"/>
                <a:gd name="connsiteX8" fmla="*/ 12775 w 75042"/>
                <a:gd name="connsiteY8" fmla="*/ 24285 h 2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2" h="24384">
                  <a:moveTo>
                    <a:pt x="12775" y="24285"/>
                  </a:moveTo>
                  <a:cubicBezTo>
                    <a:pt x="29126" y="24508"/>
                    <a:pt x="45703" y="24285"/>
                    <a:pt x="62054" y="24285"/>
                  </a:cubicBezTo>
                  <a:cubicBezTo>
                    <a:pt x="66309" y="24285"/>
                    <a:pt x="70118" y="22941"/>
                    <a:pt x="72805" y="19134"/>
                  </a:cubicBezTo>
                  <a:cubicBezTo>
                    <a:pt x="75493" y="15103"/>
                    <a:pt x="75718" y="10848"/>
                    <a:pt x="73702" y="6594"/>
                  </a:cubicBezTo>
                  <a:cubicBezTo>
                    <a:pt x="71462" y="1891"/>
                    <a:pt x="67205" y="100"/>
                    <a:pt x="62278" y="100"/>
                  </a:cubicBezTo>
                  <a:cubicBezTo>
                    <a:pt x="53990" y="-124"/>
                    <a:pt x="45926" y="100"/>
                    <a:pt x="37639" y="100"/>
                  </a:cubicBezTo>
                  <a:cubicBezTo>
                    <a:pt x="29575" y="100"/>
                    <a:pt x="21511" y="100"/>
                    <a:pt x="13447" y="100"/>
                  </a:cubicBezTo>
                  <a:cubicBezTo>
                    <a:pt x="5607" y="100"/>
                    <a:pt x="7" y="5026"/>
                    <a:pt x="7" y="12192"/>
                  </a:cubicBezTo>
                  <a:cubicBezTo>
                    <a:pt x="-216" y="19134"/>
                    <a:pt x="4935" y="24285"/>
                    <a:pt x="12775" y="24285"/>
                  </a:cubicBezTo>
                  <a:close/>
                </a:path>
              </a:pathLst>
            </a:custGeom>
            <a:grpFill/>
            <a:ln w="2240" cap="flat">
              <a:noFill/>
              <a:prstDash val="solid"/>
              <a:miter/>
            </a:ln>
          </p:spPr>
          <p:txBody>
            <a:bodyPr rtlCol="0" anchor="ctr"/>
            <a:lstStyle/>
            <a:p>
              <a:endParaRPr lang="ru-RU"/>
            </a:p>
          </p:txBody>
        </p:sp>
        <p:sp>
          <p:nvSpPr>
            <p:cNvPr id="864" name="Полилиния 863">
              <a:extLst>
                <a:ext uri="{FF2B5EF4-FFF2-40B4-BE49-F238E27FC236}">
                  <a16:creationId xmlns:a16="http://schemas.microsoft.com/office/drawing/2014/main" id="{BD8FF81F-5C83-3650-84C6-1B332ED39833}"/>
                </a:ext>
              </a:extLst>
            </p:cNvPr>
            <p:cNvSpPr/>
            <p:nvPr/>
          </p:nvSpPr>
          <p:spPr>
            <a:xfrm>
              <a:off x="9663099" y="4357656"/>
              <a:ext cx="75047" cy="24284"/>
            </a:xfrm>
            <a:custGeom>
              <a:avLst/>
              <a:gdLst>
                <a:gd name="connsiteX0" fmla="*/ 13670 w 75047"/>
                <a:gd name="connsiteY0" fmla="*/ 0 h 24284"/>
                <a:gd name="connsiteX1" fmla="*/ 6 w 75047"/>
                <a:gd name="connsiteY1" fmla="*/ 11869 h 24284"/>
                <a:gd name="connsiteX2" fmla="*/ 13446 w 75047"/>
                <a:gd name="connsiteY2" fmla="*/ 24185 h 24284"/>
                <a:gd name="connsiteX3" fmla="*/ 61829 w 75047"/>
                <a:gd name="connsiteY3" fmla="*/ 24185 h 24284"/>
                <a:gd name="connsiteX4" fmla="*/ 70565 w 75047"/>
                <a:gd name="connsiteY4" fmla="*/ 21498 h 24284"/>
                <a:gd name="connsiteX5" fmla="*/ 74373 w 75047"/>
                <a:gd name="connsiteY5" fmla="*/ 8286 h 24284"/>
                <a:gd name="connsiteX6" fmla="*/ 62501 w 75047"/>
                <a:gd name="connsiteY6" fmla="*/ 224 h 24284"/>
                <a:gd name="connsiteX7" fmla="*/ 37861 w 75047"/>
                <a:gd name="connsiteY7" fmla="*/ 224 h 24284"/>
                <a:gd name="connsiteX8" fmla="*/ 13670 w 75047"/>
                <a:gd name="connsiteY8" fmla="*/ 0 h 2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7" h="24284">
                  <a:moveTo>
                    <a:pt x="13670" y="0"/>
                  </a:moveTo>
                  <a:cubicBezTo>
                    <a:pt x="5831" y="0"/>
                    <a:pt x="231" y="4927"/>
                    <a:pt x="6" y="11869"/>
                  </a:cubicBezTo>
                  <a:cubicBezTo>
                    <a:pt x="-218" y="18811"/>
                    <a:pt x="5382" y="23961"/>
                    <a:pt x="13446" y="24185"/>
                  </a:cubicBezTo>
                  <a:cubicBezTo>
                    <a:pt x="29574" y="24185"/>
                    <a:pt x="45701" y="24409"/>
                    <a:pt x="61829" y="24185"/>
                  </a:cubicBezTo>
                  <a:cubicBezTo>
                    <a:pt x="64741" y="24185"/>
                    <a:pt x="68100" y="23065"/>
                    <a:pt x="70565" y="21498"/>
                  </a:cubicBezTo>
                  <a:cubicBezTo>
                    <a:pt x="74820" y="18811"/>
                    <a:pt x="75940" y="13212"/>
                    <a:pt x="74373" y="8286"/>
                  </a:cubicBezTo>
                  <a:cubicBezTo>
                    <a:pt x="72580" y="3359"/>
                    <a:pt x="68549" y="224"/>
                    <a:pt x="62501" y="224"/>
                  </a:cubicBezTo>
                  <a:cubicBezTo>
                    <a:pt x="54214" y="0"/>
                    <a:pt x="46150" y="224"/>
                    <a:pt x="37861" y="224"/>
                  </a:cubicBezTo>
                  <a:cubicBezTo>
                    <a:pt x="29797" y="0"/>
                    <a:pt x="21734" y="0"/>
                    <a:pt x="13670" y="0"/>
                  </a:cubicBezTo>
                  <a:close/>
                </a:path>
              </a:pathLst>
            </a:custGeom>
            <a:grpFill/>
            <a:ln w="2240" cap="flat">
              <a:noFill/>
              <a:prstDash val="solid"/>
              <a:miter/>
            </a:ln>
          </p:spPr>
          <p:txBody>
            <a:bodyPr rtlCol="0" anchor="ctr"/>
            <a:lstStyle/>
            <a:p>
              <a:endParaRPr lang="ru-RU"/>
            </a:p>
          </p:txBody>
        </p:sp>
        <p:sp>
          <p:nvSpPr>
            <p:cNvPr id="865" name="Полилиния 864">
              <a:extLst>
                <a:ext uri="{FF2B5EF4-FFF2-40B4-BE49-F238E27FC236}">
                  <a16:creationId xmlns:a16="http://schemas.microsoft.com/office/drawing/2014/main" id="{EEE915EA-8C63-40A1-411D-1C7092FD984D}"/>
                </a:ext>
              </a:extLst>
            </p:cNvPr>
            <p:cNvSpPr/>
            <p:nvPr/>
          </p:nvSpPr>
          <p:spPr>
            <a:xfrm>
              <a:off x="9453860" y="4281527"/>
              <a:ext cx="57111" cy="43211"/>
            </a:xfrm>
            <a:custGeom>
              <a:avLst/>
              <a:gdLst>
                <a:gd name="connsiteX0" fmla="*/ 6756 w 57111"/>
                <a:gd name="connsiteY0" fmla="*/ 22610 h 43211"/>
                <a:gd name="connsiteX1" fmla="*/ 38339 w 57111"/>
                <a:gd name="connsiteY1" fmla="*/ 40748 h 43211"/>
                <a:gd name="connsiteX2" fmla="*/ 44835 w 57111"/>
                <a:gd name="connsiteY2" fmla="*/ 43211 h 43211"/>
                <a:gd name="connsiteX3" fmla="*/ 56706 w 57111"/>
                <a:gd name="connsiteY3" fmla="*/ 34030 h 43211"/>
                <a:gd name="connsiteX4" fmla="*/ 50882 w 57111"/>
                <a:gd name="connsiteY4" fmla="*/ 20594 h 43211"/>
                <a:gd name="connsiteX5" fmla="*/ 18403 w 57111"/>
                <a:gd name="connsiteY5" fmla="*/ 1784 h 43211"/>
                <a:gd name="connsiteX6" fmla="*/ 1603 w 57111"/>
                <a:gd name="connsiteY6" fmla="*/ 6038 h 43211"/>
                <a:gd name="connsiteX7" fmla="*/ 6756 w 57111"/>
                <a:gd name="connsiteY7" fmla="*/ 22610 h 4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11" h="43211">
                  <a:moveTo>
                    <a:pt x="6756" y="22610"/>
                  </a:moveTo>
                  <a:cubicBezTo>
                    <a:pt x="17283" y="28656"/>
                    <a:pt x="27811" y="34926"/>
                    <a:pt x="38339" y="40748"/>
                  </a:cubicBezTo>
                  <a:cubicBezTo>
                    <a:pt x="40355" y="41868"/>
                    <a:pt x="42595" y="42540"/>
                    <a:pt x="44835" y="43211"/>
                  </a:cubicBezTo>
                  <a:cubicBezTo>
                    <a:pt x="50659" y="42764"/>
                    <a:pt x="55362" y="39405"/>
                    <a:pt x="56706" y="34030"/>
                  </a:cubicBezTo>
                  <a:cubicBezTo>
                    <a:pt x="58050" y="28880"/>
                    <a:pt x="56034" y="23505"/>
                    <a:pt x="50882" y="20594"/>
                  </a:cubicBezTo>
                  <a:cubicBezTo>
                    <a:pt x="40131" y="14324"/>
                    <a:pt x="29155" y="7830"/>
                    <a:pt x="18403" y="1784"/>
                  </a:cubicBezTo>
                  <a:cubicBezTo>
                    <a:pt x="12131" y="-1799"/>
                    <a:pt x="4963" y="216"/>
                    <a:pt x="1603" y="6038"/>
                  </a:cubicBezTo>
                  <a:cubicBezTo>
                    <a:pt x="-1757" y="11861"/>
                    <a:pt x="260" y="18802"/>
                    <a:pt x="6756" y="22610"/>
                  </a:cubicBezTo>
                  <a:close/>
                </a:path>
              </a:pathLst>
            </a:custGeom>
            <a:grpFill/>
            <a:ln w="2240" cap="flat">
              <a:noFill/>
              <a:prstDash val="solid"/>
              <a:miter/>
            </a:ln>
          </p:spPr>
          <p:txBody>
            <a:bodyPr rtlCol="0" anchor="ctr"/>
            <a:lstStyle/>
            <a:p>
              <a:endParaRPr lang="ru-RU"/>
            </a:p>
          </p:txBody>
        </p:sp>
        <p:sp>
          <p:nvSpPr>
            <p:cNvPr id="866" name="Полилиния 865">
              <a:extLst>
                <a:ext uri="{FF2B5EF4-FFF2-40B4-BE49-F238E27FC236}">
                  <a16:creationId xmlns:a16="http://schemas.microsoft.com/office/drawing/2014/main" id="{94C881B0-ED16-E2D0-ECCE-A8ED9AB6F037}"/>
                </a:ext>
              </a:extLst>
            </p:cNvPr>
            <p:cNvSpPr/>
            <p:nvPr/>
          </p:nvSpPr>
          <p:spPr>
            <a:xfrm>
              <a:off x="9647485" y="4281295"/>
              <a:ext cx="57379" cy="43250"/>
            </a:xfrm>
            <a:custGeom>
              <a:avLst/>
              <a:gdLst>
                <a:gd name="connsiteX0" fmla="*/ 16517 w 57379"/>
                <a:gd name="connsiteY0" fmla="*/ 42100 h 43250"/>
                <a:gd name="connsiteX1" fmla="*/ 52580 w 57379"/>
                <a:gd name="connsiteY1" fmla="*/ 21498 h 43250"/>
                <a:gd name="connsiteX2" fmla="*/ 56611 w 57379"/>
                <a:gd name="connsiteY2" fmla="*/ 8062 h 43250"/>
                <a:gd name="connsiteX3" fmla="*/ 44292 w 57379"/>
                <a:gd name="connsiteY3" fmla="*/ 0 h 43250"/>
                <a:gd name="connsiteX4" fmla="*/ 40484 w 57379"/>
                <a:gd name="connsiteY4" fmla="*/ 896 h 43250"/>
                <a:gd name="connsiteX5" fmla="*/ 5093 w 57379"/>
                <a:gd name="connsiteY5" fmla="*/ 21274 h 43250"/>
                <a:gd name="connsiteX6" fmla="*/ 1733 w 57379"/>
                <a:gd name="connsiteY6" fmla="*/ 36725 h 43250"/>
                <a:gd name="connsiteX7" fmla="*/ 16517 w 57379"/>
                <a:gd name="connsiteY7" fmla="*/ 42100 h 4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79" h="43250">
                  <a:moveTo>
                    <a:pt x="16517" y="42100"/>
                  </a:moveTo>
                  <a:cubicBezTo>
                    <a:pt x="28612" y="35606"/>
                    <a:pt x="40709" y="28440"/>
                    <a:pt x="52580" y="21498"/>
                  </a:cubicBezTo>
                  <a:cubicBezTo>
                    <a:pt x="57060" y="18811"/>
                    <a:pt x="58404" y="12988"/>
                    <a:pt x="56611" y="8062"/>
                  </a:cubicBezTo>
                  <a:cubicBezTo>
                    <a:pt x="54820" y="3135"/>
                    <a:pt x="50564" y="224"/>
                    <a:pt x="44292" y="0"/>
                  </a:cubicBezTo>
                  <a:cubicBezTo>
                    <a:pt x="43620" y="224"/>
                    <a:pt x="41829" y="224"/>
                    <a:pt x="40484" y="896"/>
                  </a:cubicBezTo>
                  <a:cubicBezTo>
                    <a:pt x="28612" y="7614"/>
                    <a:pt x="16741" y="14332"/>
                    <a:pt x="5093" y="21274"/>
                  </a:cubicBezTo>
                  <a:cubicBezTo>
                    <a:pt x="-283" y="24409"/>
                    <a:pt x="-1403" y="31575"/>
                    <a:pt x="1733" y="36725"/>
                  </a:cubicBezTo>
                  <a:cubicBezTo>
                    <a:pt x="4870" y="42100"/>
                    <a:pt x="11365" y="45011"/>
                    <a:pt x="16517" y="42100"/>
                  </a:cubicBezTo>
                  <a:close/>
                </a:path>
              </a:pathLst>
            </a:custGeom>
            <a:grpFill/>
            <a:ln w="2240" cap="flat">
              <a:noFill/>
              <a:prstDash val="solid"/>
              <a:miter/>
            </a:ln>
          </p:spPr>
          <p:txBody>
            <a:bodyPr rtlCol="0" anchor="ctr"/>
            <a:lstStyle/>
            <a:p>
              <a:endParaRPr lang="ru-RU"/>
            </a:p>
          </p:txBody>
        </p:sp>
      </p:grpSp>
      <p:grpSp>
        <p:nvGrpSpPr>
          <p:cNvPr id="867" name="Рисунок 2">
            <a:extLst>
              <a:ext uri="{FF2B5EF4-FFF2-40B4-BE49-F238E27FC236}">
                <a16:creationId xmlns:a16="http://schemas.microsoft.com/office/drawing/2014/main" id="{DD98C018-9765-1E9C-6058-6A4DAA6C8A59}"/>
              </a:ext>
            </a:extLst>
          </p:cNvPr>
          <p:cNvGrpSpPr/>
          <p:nvPr/>
        </p:nvGrpSpPr>
        <p:grpSpPr>
          <a:xfrm>
            <a:off x="8321276" y="3150506"/>
            <a:ext cx="319778" cy="320906"/>
            <a:chOff x="8107452" y="3592696"/>
            <a:chExt cx="405682" cy="407113"/>
          </a:xfrm>
          <a:solidFill>
            <a:schemeClr val="bg2"/>
          </a:solidFill>
        </p:grpSpPr>
        <p:sp>
          <p:nvSpPr>
            <p:cNvPr id="868" name="Полилиния 867">
              <a:extLst>
                <a:ext uri="{FF2B5EF4-FFF2-40B4-BE49-F238E27FC236}">
                  <a16:creationId xmlns:a16="http://schemas.microsoft.com/office/drawing/2014/main" id="{2335CD49-4E6F-DA76-9645-0C27FED088EF}"/>
                </a:ext>
              </a:extLst>
            </p:cNvPr>
            <p:cNvSpPr/>
            <p:nvPr/>
          </p:nvSpPr>
          <p:spPr>
            <a:xfrm>
              <a:off x="8107452" y="3783627"/>
              <a:ext cx="405682" cy="216182"/>
            </a:xfrm>
            <a:custGeom>
              <a:avLst/>
              <a:gdLst>
                <a:gd name="connsiteX0" fmla="*/ 8751 w 405682"/>
                <a:gd name="connsiteY0" fmla="*/ 216182 h 216182"/>
                <a:gd name="connsiteX1" fmla="*/ 15 w 405682"/>
                <a:gd name="connsiteY1" fmla="*/ 200955 h 216182"/>
                <a:gd name="connsiteX2" fmla="*/ 239 w 405682"/>
                <a:gd name="connsiteY2" fmla="*/ 147658 h 216182"/>
                <a:gd name="connsiteX3" fmla="*/ 43470 w 405682"/>
                <a:gd name="connsiteY3" fmla="*/ 79358 h 216182"/>
                <a:gd name="connsiteX4" fmla="*/ 45262 w 405682"/>
                <a:gd name="connsiteY4" fmla="*/ 78462 h 216182"/>
                <a:gd name="connsiteX5" fmla="*/ 45934 w 405682"/>
                <a:gd name="connsiteY5" fmla="*/ 77790 h 216182"/>
                <a:gd name="connsiteX6" fmla="*/ 36974 w 405682"/>
                <a:gd name="connsiteY6" fmla="*/ 38154 h 216182"/>
                <a:gd name="connsiteX7" fmla="*/ 53774 w 405682"/>
                <a:gd name="connsiteY7" fmla="*/ 11058 h 216182"/>
                <a:gd name="connsiteX8" fmla="*/ 113356 w 405682"/>
                <a:gd name="connsiteY8" fmla="*/ 10834 h 216182"/>
                <a:gd name="connsiteX9" fmla="*/ 128140 w 405682"/>
                <a:gd name="connsiteY9" fmla="*/ 30764 h 216182"/>
                <a:gd name="connsiteX10" fmla="*/ 131052 w 405682"/>
                <a:gd name="connsiteY10" fmla="*/ 54949 h 216182"/>
                <a:gd name="connsiteX11" fmla="*/ 121644 w 405682"/>
                <a:gd name="connsiteY11" fmla="*/ 77343 h 216182"/>
                <a:gd name="connsiteX12" fmla="*/ 143371 w 405682"/>
                <a:gd name="connsiteY12" fmla="*/ 91450 h 216182"/>
                <a:gd name="connsiteX13" fmla="*/ 164875 w 405682"/>
                <a:gd name="connsiteY13" fmla="*/ 77343 h 216182"/>
                <a:gd name="connsiteX14" fmla="*/ 156139 w 405682"/>
                <a:gd name="connsiteY14" fmla="*/ 37706 h 216182"/>
                <a:gd name="connsiteX15" fmla="*/ 173163 w 405682"/>
                <a:gd name="connsiteY15" fmla="*/ 10610 h 216182"/>
                <a:gd name="connsiteX16" fmla="*/ 232297 w 405682"/>
                <a:gd name="connsiteY16" fmla="*/ 10610 h 216182"/>
                <a:gd name="connsiteX17" fmla="*/ 250216 w 405682"/>
                <a:gd name="connsiteY17" fmla="*/ 42633 h 216182"/>
                <a:gd name="connsiteX18" fmla="*/ 240585 w 405682"/>
                <a:gd name="connsiteY18" fmla="*/ 77119 h 216182"/>
                <a:gd name="connsiteX19" fmla="*/ 262312 w 405682"/>
                <a:gd name="connsiteY19" fmla="*/ 91227 h 216182"/>
                <a:gd name="connsiteX20" fmla="*/ 283816 w 405682"/>
                <a:gd name="connsiteY20" fmla="*/ 77119 h 216182"/>
                <a:gd name="connsiteX21" fmla="*/ 276872 w 405682"/>
                <a:gd name="connsiteY21" fmla="*/ 31884 h 216182"/>
                <a:gd name="connsiteX22" fmla="*/ 296135 w 405682"/>
                <a:gd name="connsiteY22" fmla="*/ 7699 h 216182"/>
                <a:gd name="connsiteX23" fmla="*/ 354150 w 405682"/>
                <a:gd name="connsiteY23" fmla="*/ 12626 h 216182"/>
                <a:gd name="connsiteX24" fmla="*/ 369605 w 405682"/>
                <a:gd name="connsiteY24" fmla="*/ 43976 h 216182"/>
                <a:gd name="connsiteX25" fmla="*/ 359526 w 405682"/>
                <a:gd name="connsiteY25" fmla="*/ 77567 h 216182"/>
                <a:gd name="connsiteX26" fmla="*/ 388869 w 405682"/>
                <a:gd name="connsiteY26" fmla="*/ 99960 h 216182"/>
                <a:gd name="connsiteX27" fmla="*/ 405444 w 405682"/>
                <a:gd name="connsiteY27" fmla="*/ 146091 h 216182"/>
                <a:gd name="connsiteX28" fmla="*/ 405669 w 405682"/>
                <a:gd name="connsiteY28" fmla="*/ 200507 h 216182"/>
                <a:gd name="connsiteX29" fmla="*/ 396933 w 405682"/>
                <a:gd name="connsiteY29" fmla="*/ 215734 h 216182"/>
                <a:gd name="connsiteX30" fmla="*/ 8751 w 405682"/>
                <a:gd name="connsiteY30" fmla="*/ 216182 h 216182"/>
                <a:gd name="connsiteX31" fmla="*/ 262088 w 405682"/>
                <a:gd name="connsiteY31" fmla="*/ 192221 h 216182"/>
                <a:gd name="connsiteX32" fmla="*/ 262312 w 405682"/>
                <a:gd name="connsiteY32" fmla="*/ 190878 h 216182"/>
                <a:gd name="connsiteX33" fmla="*/ 262088 w 405682"/>
                <a:gd name="connsiteY33" fmla="*/ 145867 h 216182"/>
                <a:gd name="connsiteX34" fmla="*/ 224009 w 405682"/>
                <a:gd name="connsiteY34" fmla="*/ 98168 h 216182"/>
                <a:gd name="connsiteX35" fmla="*/ 196010 w 405682"/>
                <a:gd name="connsiteY35" fmla="*/ 96153 h 216182"/>
                <a:gd name="connsiteX36" fmla="*/ 142923 w 405682"/>
                <a:gd name="connsiteY36" fmla="*/ 149002 h 216182"/>
                <a:gd name="connsiteX37" fmla="*/ 142923 w 405682"/>
                <a:gd name="connsiteY37" fmla="*/ 188414 h 216182"/>
                <a:gd name="connsiteX38" fmla="*/ 142923 w 405682"/>
                <a:gd name="connsiteY38" fmla="*/ 192221 h 216182"/>
                <a:gd name="connsiteX39" fmla="*/ 262088 w 405682"/>
                <a:gd name="connsiteY39" fmla="*/ 192221 h 216182"/>
                <a:gd name="connsiteX40" fmla="*/ 119180 w 405682"/>
                <a:gd name="connsiteY40" fmla="*/ 192221 h 216182"/>
                <a:gd name="connsiteX41" fmla="*/ 119180 w 405682"/>
                <a:gd name="connsiteY41" fmla="*/ 149450 h 216182"/>
                <a:gd name="connsiteX42" fmla="*/ 127020 w 405682"/>
                <a:gd name="connsiteY42" fmla="*/ 114292 h 216182"/>
                <a:gd name="connsiteX43" fmla="*/ 126124 w 405682"/>
                <a:gd name="connsiteY43" fmla="*/ 110037 h 216182"/>
                <a:gd name="connsiteX44" fmla="*/ 108652 w 405682"/>
                <a:gd name="connsiteY44" fmla="*/ 99512 h 216182"/>
                <a:gd name="connsiteX45" fmla="*/ 76621 w 405682"/>
                <a:gd name="connsiteY45" fmla="*/ 96377 h 216182"/>
                <a:gd name="connsiteX46" fmla="*/ 23759 w 405682"/>
                <a:gd name="connsiteY46" fmla="*/ 149226 h 216182"/>
                <a:gd name="connsiteX47" fmla="*/ 23759 w 405682"/>
                <a:gd name="connsiteY47" fmla="*/ 188862 h 216182"/>
                <a:gd name="connsiteX48" fmla="*/ 23982 w 405682"/>
                <a:gd name="connsiteY48" fmla="*/ 192445 h 216182"/>
                <a:gd name="connsiteX49" fmla="*/ 119180 w 405682"/>
                <a:gd name="connsiteY49" fmla="*/ 192221 h 216182"/>
                <a:gd name="connsiteX50" fmla="*/ 381477 w 405682"/>
                <a:gd name="connsiteY50" fmla="*/ 192221 h 216182"/>
                <a:gd name="connsiteX51" fmla="*/ 381253 w 405682"/>
                <a:gd name="connsiteY51" fmla="*/ 144299 h 216182"/>
                <a:gd name="connsiteX52" fmla="*/ 343398 w 405682"/>
                <a:gd name="connsiteY52" fmla="*/ 97945 h 216182"/>
                <a:gd name="connsiteX53" fmla="*/ 307111 w 405682"/>
                <a:gd name="connsiteY53" fmla="*/ 96601 h 216182"/>
                <a:gd name="connsiteX54" fmla="*/ 280008 w 405682"/>
                <a:gd name="connsiteY54" fmla="*/ 108694 h 216182"/>
                <a:gd name="connsiteX55" fmla="*/ 278664 w 405682"/>
                <a:gd name="connsiteY55" fmla="*/ 114964 h 216182"/>
                <a:gd name="connsiteX56" fmla="*/ 286056 w 405682"/>
                <a:gd name="connsiteY56" fmla="*/ 146986 h 216182"/>
                <a:gd name="connsiteX57" fmla="*/ 286056 w 405682"/>
                <a:gd name="connsiteY57" fmla="*/ 187518 h 216182"/>
                <a:gd name="connsiteX58" fmla="*/ 286056 w 405682"/>
                <a:gd name="connsiteY58" fmla="*/ 191997 h 216182"/>
                <a:gd name="connsiteX59" fmla="*/ 381477 w 405682"/>
                <a:gd name="connsiteY59" fmla="*/ 192221 h 216182"/>
                <a:gd name="connsiteX60" fmla="*/ 83565 w 405682"/>
                <a:gd name="connsiteY60" fmla="*/ 24494 h 216182"/>
                <a:gd name="connsiteX61" fmla="*/ 59598 w 405682"/>
                <a:gd name="connsiteY61" fmla="*/ 48231 h 216182"/>
                <a:gd name="connsiteX62" fmla="*/ 83341 w 405682"/>
                <a:gd name="connsiteY62" fmla="*/ 72192 h 216182"/>
                <a:gd name="connsiteX63" fmla="*/ 107308 w 405682"/>
                <a:gd name="connsiteY63" fmla="*/ 48455 h 216182"/>
                <a:gd name="connsiteX64" fmla="*/ 83565 w 405682"/>
                <a:gd name="connsiteY64" fmla="*/ 24494 h 216182"/>
                <a:gd name="connsiteX65" fmla="*/ 202730 w 405682"/>
                <a:gd name="connsiteY65" fmla="*/ 24494 h 216182"/>
                <a:gd name="connsiteX66" fmla="*/ 178986 w 405682"/>
                <a:gd name="connsiteY66" fmla="*/ 48455 h 216182"/>
                <a:gd name="connsiteX67" fmla="*/ 202954 w 405682"/>
                <a:gd name="connsiteY67" fmla="*/ 72192 h 216182"/>
                <a:gd name="connsiteX68" fmla="*/ 226697 w 405682"/>
                <a:gd name="connsiteY68" fmla="*/ 48231 h 216182"/>
                <a:gd name="connsiteX69" fmla="*/ 202730 w 405682"/>
                <a:gd name="connsiteY69" fmla="*/ 24494 h 216182"/>
                <a:gd name="connsiteX70" fmla="*/ 321895 w 405682"/>
                <a:gd name="connsiteY70" fmla="*/ 24494 h 216182"/>
                <a:gd name="connsiteX71" fmla="*/ 298152 w 405682"/>
                <a:gd name="connsiteY71" fmla="*/ 48455 h 216182"/>
                <a:gd name="connsiteX72" fmla="*/ 322119 w 405682"/>
                <a:gd name="connsiteY72" fmla="*/ 72192 h 216182"/>
                <a:gd name="connsiteX73" fmla="*/ 345862 w 405682"/>
                <a:gd name="connsiteY73" fmla="*/ 48231 h 216182"/>
                <a:gd name="connsiteX74" fmla="*/ 321895 w 405682"/>
                <a:gd name="connsiteY74" fmla="*/ 24494 h 21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05682" h="216182">
                  <a:moveTo>
                    <a:pt x="8751" y="216182"/>
                  </a:moveTo>
                  <a:cubicBezTo>
                    <a:pt x="2031" y="213271"/>
                    <a:pt x="-209" y="208121"/>
                    <a:pt x="15" y="200955"/>
                  </a:cubicBezTo>
                  <a:cubicBezTo>
                    <a:pt x="463" y="183264"/>
                    <a:pt x="-209" y="165349"/>
                    <a:pt x="239" y="147658"/>
                  </a:cubicBezTo>
                  <a:cubicBezTo>
                    <a:pt x="911" y="116307"/>
                    <a:pt x="15695" y="93690"/>
                    <a:pt x="43470" y="79358"/>
                  </a:cubicBezTo>
                  <a:cubicBezTo>
                    <a:pt x="44142" y="79134"/>
                    <a:pt x="44590" y="78910"/>
                    <a:pt x="45262" y="78462"/>
                  </a:cubicBezTo>
                  <a:cubicBezTo>
                    <a:pt x="45486" y="78239"/>
                    <a:pt x="45486" y="78014"/>
                    <a:pt x="45934" y="77790"/>
                  </a:cubicBezTo>
                  <a:cubicBezTo>
                    <a:pt x="37198" y="65922"/>
                    <a:pt x="33838" y="52710"/>
                    <a:pt x="36974" y="38154"/>
                  </a:cubicBezTo>
                  <a:cubicBezTo>
                    <a:pt x="39214" y="27181"/>
                    <a:pt x="45038" y="18224"/>
                    <a:pt x="53774" y="11058"/>
                  </a:cubicBezTo>
                  <a:cubicBezTo>
                    <a:pt x="71021" y="-2826"/>
                    <a:pt x="96108" y="-2826"/>
                    <a:pt x="113356" y="10834"/>
                  </a:cubicBezTo>
                  <a:cubicBezTo>
                    <a:pt x="120076" y="16208"/>
                    <a:pt x="125004" y="22703"/>
                    <a:pt x="128140" y="30764"/>
                  </a:cubicBezTo>
                  <a:cubicBezTo>
                    <a:pt x="131276" y="38602"/>
                    <a:pt x="132172" y="46664"/>
                    <a:pt x="131052" y="54949"/>
                  </a:cubicBezTo>
                  <a:cubicBezTo>
                    <a:pt x="129932" y="63459"/>
                    <a:pt x="126572" y="70849"/>
                    <a:pt x="121644" y="77343"/>
                  </a:cubicBezTo>
                  <a:cubicBezTo>
                    <a:pt x="129036" y="82269"/>
                    <a:pt x="136204" y="86748"/>
                    <a:pt x="143371" y="91450"/>
                  </a:cubicBezTo>
                  <a:cubicBezTo>
                    <a:pt x="150091" y="86972"/>
                    <a:pt x="157483" y="82269"/>
                    <a:pt x="164875" y="77343"/>
                  </a:cubicBezTo>
                  <a:cubicBezTo>
                    <a:pt x="156363" y="65698"/>
                    <a:pt x="153003" y="52486"/>
                    <a:pt x="156139" y="37706"/>
                  </a:cubicBezTo>
                  <a:cubicBezTo>
                    <a:pt x="158603" y="26734"/>
                    <a:pt x="164427" y="17776"/>
                    <a:pt x="173163" y="10610"/>
                  </a:cubicBezTo>
                  <a:cubicBezTo>
                    <a:pt x="190634" y="-3274"/>
                    <a:pt x="215274" y="-3274"/>
                    <a:pt x="232297" y="10610"/>
                  </a:cubicBezTo>
                  <a:cubicBezTo>
                    <a:pt x="242601" y="18896"/>
                    <a:pt x="248649" y="29645"/>
                    <a:pt x="250216" y="42633"/>
                  </a:cubicBezTo>
                  <a:cubicBezTo>
                    <a:pt x="251561" y="55397"/>
                    <a:pt x="248201" y="67266"/>
                    <a:pt x="240585" y="77119"/>
                  </a:cubicBezTo>
                  <a:cubicBezTo>
                    <a:pt x="248201" y="82045"/>
                    <a:pt x="255368" y="86748"/>
                    <a:pt x="262312" y="91227"/>
                  </a:cubicBezTo>
                  <a:cubicBezTo>
                    <a:pt x="269256" y="86748"/>
                    <a:pt x="276200" y="82045"/>
                    <a:pt x="283816" y="77119"/>
                  </a:cubicBezTo>
                  <a:cubicBezTo>
                    <a:pt x="274184" y="63683"/>
                    <a:pt x="271272" y="48455"/>
                    <a:pt x="276872" y="31884"/>
                  </a:cubicBezTo>
                  <a:cubicBezTo>
                    <a:pt x="280456" y="21583"/>
                    <a:pt x="286952" y="13521"/>
                    <a:pt x="296135" y="7699"/>
                  </a:cubicBezTo>
                  <a:cubicBezTo>
                    <a:pt x="314503" y="-4170"/>
                    <a:pt x="338022" y="-2154"/>
                    <a:pt x="354150" y="12626"/>
                  </a:cubicBezTo>
                  <a:cubicBezTo>
                    <a:pt x="363333" y="21135"/>
                    <a:pt x="368485" y="31436"/>
                    <a:pt x="369605" y="43976"/>
                  </a:cubicBezTo>
                  <a:cubicBezTo>
                    <a:pt x="370725" y="56517"/>
                    <a:pt x="367141" y="67490"/>
                    <a:pt x="359526" y="77567"/>
                  </a:cubicBezTo>
                  <a:cubicBezTo>
                    <a:pt x="371173" y="82941"/>
                    <a:pt x="381029" y="90107"/>
                    <a:pt x="388869" y="99960"/>
                  </a:cubicBezTo>
                  <a:cubicBezTo>
                    <a:pt x="399620" y="113396"/>
                    <a:pt x="405444" y="128848"/>
                    <a:pt x="405444" y="146091"/>
                  </a:cubicBezTo>
                  <a:cubicBezTo>
                    <a:pt x="405669" y="164229"/>
                    <a:pt x="405220" y="182368"/>
                    <a:pt x="405669" y="200507"/>
                  </a:cubicBezTo>
                  <a:cubicBezTo>
                    <a:pt x="405892" y="207673"/>
                    <a:pt x="403429" y="212823"/>
                    <a:pt x="396933" y="215734"/>
                  </a:cubicBezTo>
                  <a:cubicBezTo>
                    <a:pt x="267464" y="216182"/>
                    <a:pt x="137996" y="216182"/>
                    <a:pt x="8751" y="216182"/>
                  </a:cubicBezTo>
                  <a:close/>
                  <a:moveTo>
                    <a:pt x="262088" y="192221"/>
                  </a:moveTo>
                  <a:cubicBezTo>
                    <a:pt x="262312" y="191549"/>
                    <a:pt x="262312" y="191101"/>
                    <a:pt x="262312" y="190878"/>
                  </a:cubicBezTo>
                  <a:cubicBezTo>
                    <a:pt x="262312" y="175874"/>
                    <a:pt x="262760" y="160870"/>
                    <a:pt x="262088" y="145867"/>
                  </a:cubicBezTo>
                  <a:cubicBezTo>
                    <a:pt x="261416" y="123025"/>
                    <a:pt x="245961" y="103543"/>
                    <a:pt x="224009" y="98168"/>
                  </a:cubicBezTo>
                  <a:cubicBezTo>
                    <a:pt x="215049" y="95929"/>
                    <a:pt x="205418" y="96153"/>
                    <a:pt x="196010" y="96153"/>
                  </a:cubicBezTo>
                  <a:cubicBezTo>
                    <a:pt x="165771" y="95929"/>
                    <a:pt x="142923" y="118771"/>
                    <a:pt x="142923" y="149002"/>
                  </a:cubicBezTo>
                  <a:cubicBezTo>
                    <a:pt x="142923" y="162214"/>
                    <a:pt x="142923" y="175202"/>
                    <a:pt x="142923" y="188414"/>
                  </a:cubicBezTo>
                  <a:cubicBezTo>
                    <a:pt x="142923" y="189758"/>
                    <a:pt x="142923" y="190878"/>
                    <a:pt x="142923" y="192221"/>
                  </a:cubicBezTo>
                  <a:cubicBezTo>
                    <a:pt x="183018" y="192221"/>
                    <a:pt x="222441" y="192221"/>
                    <a:pt x="262088" y="192221"/>
                  </a:cubicBezTo>
                  <a:close/>
                  <a:moveTo>
                    <a:pt x="119180" y="192221"/>
                  </a:moveTo>
                  <a:cubicBezTo>
                    <a:pt x="119180" y="177665"/>
                    <a:pt x="119404" y="163558"/>
                    <a:pt x="119180" y="149450"/>
                  </a:cubicBezTo>
                  <a:cubicBezTo>
                    <a:pt x="118956" y="137133"/>
                    <a:pt x="121420" y="125265"/>
                    <a:pt x="127020" y="114292"/>
                  </a:cubicBezTo>
                  <a:cubicBezTo>
                    <a:pt x="127916" y="112500"/>
                    <a:pt x="127916" y="111157"/>
                    <a:pt x="126124" y="110037"/>
                  </a:cubicBezTo>
                  <a:cubicBezTo>
                    <a:pt x="120300" y="106454"/>
                    <a:pt x="114700" y="102199"/>
                    <a:pt x="108652" y="99512"/>
                  </a:cubicBezTo>
                  <a:cubicBezTo>
                    <a:pt x="98348" y="95034"/>
                    <a:pt x="87373" y="96153"/>
                    <a:pt x="76621" y="96377"/>
                  </a:cubicBezTo>
                  <a:cubicBezTo>
                    <a:pt x="46606" y="96377"/>
                    <a:pt x="23982" y="119218"/>
                    <a:pt x="23759" y="149226"/>
                  </a:cubicBezTo>
                  <a:cubicBezTo>
                    <a:pt x="23759" y="162438"/>
                    <a:pt x="23759" y="175650"/>
                    <a:pt x="23759" y="188862"/>
                  </a:cubicBezTo>
                  <a:cubicBezTo>
                    <a:pt x="23759" y="189982"/>
                    <a:pt x="23982" y="191101"/>
                    <a:pt x="23982" y="192445"/>
                  </a:cubicBezTo>
                  <a:cubicBezTo>
                    <a:pt x="55789" y="192221"/>
                    <a:pt x="87149" y="192221"/>
                    <a:pt x="119180" y="192221"/>
                  </a:cubicBezTo>
                  <a:close/>
                  <a:moveTo>
                    <a:pt x="381477" y="192221"/>
                  </a:moveTo>
                  <a:cubicBezTo>
                    <a:pt x="381477" y="176098"/>
                    <a:pt x="382373" y="160199"/>
                    <a:pt x="381253" y="144299"/>
                  </a:cubicBezTo>
                  <a:cubicBezTo>
                    <a:pt x="379685" y="121458"/>
                    <a:pt x="364678" y="103767"/>
                    <a:pt x="343398" y="97945"/>
                  </a:cubicBezTo>
                  <a:cubicBezTo>
                    <a:pt x="331526" y="94809"/>
                    <a:pt x="319207" y="95481"/>
                    <a:pt x="307111" y="96601"/>
                  </a:cubicBezTo>
                  <a:cubicBezTo>
                    <a:pt x="296807" y="97497"/>
                    <a:pt x="287848" y="101976"/>
                    <a:pt x="280008" y="108694"/>
                  </a:cubicBezTo>
                  <a:cubicBezTo>
                    <a:pt x="277768" y="110485"/>
                    <a:pt x="277320" y="112053"/>
                    <a:pt x="278664" y="114964"/>
                  </a:cubicBezTo>
                  <a:cubicBezTo>
                    <a:pt x="283592" y="125041"/>
                    <a:pt x="286280" y="135790"/>
                    <a:pt x="286056" y="146986"/>
                  </a:cubicBezTo>
                  <a:cubicBezTo>
                    <a:pt x="286056" y="160422"/>
                    <a:pt x="286056" y="174082"/>
                    <a:pt x="286056" y="187518"/>
                  </a:cubicBezTo>
                  <a:cubicBezTo>
                    <a:pt x="286056" y="188862"/>
                    <a:pt x="286056" y="190430"/>
                    <a:pt x="286056" y="191997"/>
                  </a:cubicBezTo>
                  <a:cubicBezTo>
                    <a:pt x="318311" y="192221"/>
                    <a:pt x="349670" y="192221"/>
                    <a:pt x="381477" y="192221"/>
                  </a:cubicBezTo>
                  <a:close/>
                  <a:moveTo>
                    <a:pt x="83565" y="24494"/>
                  </a:moveTo>
                  <a:cubicBezTo>
                    <a:pt x="70797" y="24270"/>
                    <a:pt x="59598" y="35243"/>
                    <a:pt x="59598" y="48231"/>
                  </a:cubicBezTo>
                  <a:cubicBezTo>
                    <a:pt x="59374" y="60995"/>
                    <a:pt x="70349" y="72192"/>
                    <a:pt x="83341" y="72192"/>
                  </a:cubicBezTo>
                  <a:cubicBezTo>
                    <a:pt x="96108" y="72416"/>
                    <a:pt x="107308" y="61443"/>
                    <a:pt x="107308" y="48455"/>
                  </a:cubicBezTo>
                  <a:cubicBezTo>
                    <a:pt x="107532" y="35691"/>
                    <a:pt x="96557" y="24718"/>
                    <a:pt x="83565" y="24494"/>
                  </a:cubicBezTo>
                  <a:close/>
                  <a:moveTo>
                    <a:pt x="202730" y="24494"/>
                  </a:moveTo>
                  <a:cubicBezTo>
                    <a:pt x="189738" y="24494"/>
                    <a:pt x="178986" y="35467"/>
                    <a:pt x="178986" y="48455"/>
                  </a:cubicBezTo>
                  <a:cubicBezTo>
                    <a:pt x="178986" y="61443"/>
                    <a:pt x="190186" y="72192"/>
                    <a:pt x="202954" y="72192"/>
                  </a:cubicBezTo>
                  <a:cubicBezTo>
                    <a:pt x="215945" y="72192"/>
                    <a:pt x="226697" y="60995"/>
                    <a:pt x="226697" y="48231"/>
                  </a:cubicBezTo>
                  <a:cubicBezTo>
                    <a:pt x="226473" y="35243"/>
                    <a:pt x="215497" y="24494"/>
                    <a:pt x="202730" y="24494"/>
                  </a:cubicBezTo>
                  <a:close/>
                  <a:moveTo>
                    <a:pt x="321895" y="24494"/>
                  </a:moveTo>
                  <a:cubicBezTo>
                    <a:pt x="308903" y="24718"/>
                    <a:pt x="298152" y="35691"/>
                    <a:pt x="298152" y="48455"/>
                  </a:cubicBezTo>
                  <a:cubicBezTo>
                    <a:pt x="298152" y="61443"/>
                    <a:pt x="309351" y="72192"/>
                    <a:pt x="322119" y="72192"/>
                  </a:cubicBezTo>
                  <a:cubicBezTo>
                    <a:pt x="335111" y="71968"/>
                    <a:pt x="345862" y="60995"/>
                    <a:pt x="345862" y="48231"/>
                  </a:cubicBezTo>
                  <a:cubicBezTo>
                    <a:pt x="345862" y="35243"/>
                    <a:pt x="334886" y="24494"/>
                    <a:pt x="321895" y="24494"/>
                  </a:cubicBezTo>
                  <a:close/>
                </a:path>
              </a:pathLst>
            </a:custGeom>
            <a:grpFill/>
            <a:ln w="2240" cap="flat">
              <a:noFill/>
              <a:prstDash val="solid"/>
              <a:miter/>
            </a:ln>
          </p:spPr>
          <p:txBody>
            <a:bodyPr rtlCol="0" anchor="ctr"/>
            <a:lstStyle/>
            <a:p>
              <a:endParaRPr lang="ru-RU"/>
            </a:p>
          </p:txBody>
        </p:sp>
        <p:sp>
          <p:nvSpPr>
            <p:cNvPr id="869" name="Полилиния 868">
              <a:extLst>
                <a:ext uri="{FF2B5EF4-FFF2-40B4-BE49-F238E27FC236}">
                  <a16:creationId xmlns:a16="http://schemas.microsoft.com/office/drawing/2014/main" id="{E6273D67-2B9A-D0FB-0492-47A858ECF0C2}"/>
                </a:ext>
              </a:extLst>
            </p:cNvPr>
            <p:cNvSpPr/>
            <p:nvPr/>
          </p:nvSpPr>
          <p:spPr>
            <a:xfrm>
              <a:off x="8202888" y="3592696"/>
              <a:ext cx="214810" cy="179905"/>
            </a:xfrm>
            <a:custGeom>
              <a:avLst/>
              <a:gdLst>
                <a:gd name="connsiteX0" fmla="*/ 47710 w 214810"/>
                <a:gd name="connsiteY0" fmla="*/ 143990 h 179905"/>
                <a:gd name="connsiteX1" fmla="*/ 35391 w 214810"/>
                <a:gd name="connsiteY1" fmla="*/ 143990 h 179905"/>
                <a:gd name="connsiteX2" fmla="*/ 0 w 214810"/>
                <a:gd name="connsiteY2" fmla="*/ 108608 h 179905"/>
                <a:gd name="connsiteX3" fmla="*/ 0 w 214810"/>
                <a:gd name="connsiteY3" fmla="*/ 35382 h 179905"/>
                <a:gd name="connsiteX4" fmla="*/ 35391 w 214810"/>
                <a:gd name="connsiteY4" fmla="*/ 0 h 179905"/>
                <a:gd name="connsiteX5" fmla="*/ 179419 w 214810"/>
                <a:gd name="connsiteY5" fmla="*/ 0 h 179905"/>
                <a:gd name="connsiteX6" fmla="*/ 214810 w 214810"/>
                <a:gd name="connsiteY6" fmla="*/ 35382 h 179905"/>
                <a:gd name="connsiteX7" fmla="*/ 214810 w 214810"/>
                <a:gd name="connsiteY7" fmla="*/ 108608 h 179905"/>
                <a:gd name="connsiteX8" fmla="*/ 179195 w 214810"/>
                <a:gd name="connsiteY8" fmla="*/ 143990 h 179905"/>
                <a:gd name="connsiteX9" fmla="*/ 115133 w 214810"/>
                <a:gd name="connsiteY9" fmla="*/ 144214 h 179905"/>
                <a:gd name="connsiteX10" fmla="*/ 108637 w 214810"/>
                <a:gd name="connsiteY10" fmla="*/ 146229 h 179905"/>
                <a:gd name="connsiteX11" fmla="*/ 68094 w 214810"/>
                <a:gd name="connsiteY11" fmla="*/ 176461 h 179905"/>
                <a:gd name="connsiteX12" fmla="*/ 53982 w 214810"/>
                <a:gd name="connsiteY12" fmla="*/ 178476 h 179905"/>
                <a:gd name="connsiteX13" fmla="*/ 47262 w 214810"/>
                <a:gd name="connsiteY13" fmla="*/ 165936 h 179905"/>
                <a:gd name="connsiteX14" fmla="*/ 47710 w 214810"/>
                <a:gd name="connsiteY14" fmla="*/ 143990 h 179905"/>
                <a:gd name="connsiteX15" fmla="*/ 71454 w 214810"/>
                <a:gd name="connsiteY15" fmla="*/ 143766 h 179905"/>
                <a:gd name="connsiteX16" fmla="*/ 96989 w 214810"/>
                <a:gd name="connsiteY16" fmla="*/ 124508 h 179905"/>
                <a:gd name="connsiteX17" fmla="*/ 110877 w 214810"/>
                <a:gd name="connsiteY17" fmla="*/ 119805 h 179905"/>
                <a:gd name="connsiteX18" fmla="*/ 177179 w 214810"/>
                <a:gd name="connsiteY18" fmla="*/ 119805 h 179905"/>
                <a:gd name="connsiteX19" fmla="*/ 190843 w 214810"/>
                <a:gd name="connsiteY19" fmla="*/ 106369 h 179905"/>
                <a:gd name="connsiteX20" fmla="*/ 190843 w 214810"/>
                <a:gd name="connsiteY20" fmla="*/ 37173 h 179905"/>
                <a:gd name="connsiteX21" fmla="*/ 177179 w 214810"/>
                <a:gd name="connsiteY21" fmla="*/ 23737 h 179905"/>
                <a:gd name="connsiteX22" fmla="*/ 37183 w 214810"/>
                <a:gd name="connsiteY22" fmla="*/ 23737 h 179905"/>
                <a:gd name="connsiteX23" fmla="*/ 23743 w 214810"/>
                <a:gd name="connsiteY23" fmla="*/ 36949 h 179905"/>
                <a:gd name="connsiteX24" fmla="*/ 23743 w 214810"/>
                <a:gd name="connsiteY24" fmla="*/ 106593 h 179905"/>
                <a:gd name="connsiteX25" fmla="*/ 37183 w 214810"/>
                <a:gd name="connsiteY25" fmla="*/ 120029 h 179905"/>
                <a:gd name="connsiteX26" fmla="*/ 59806 w 214810"/>
                <a:gd name="connsiteY26" fmla="*/ 120029 h 179905"/>
                <a:gd name="connsiteX27" fmla="*/ 71454 w 214810"/>
                <a:gd name="connsiteY27" fmla="*/ 131674 h 179905"/>
                <a:gd name="connsiteX28" fmla="*/ 71454 w 214810"/>
                <a:gd name="connsiteY28" fmla="*/ 143766 h 17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4810" h="179905">
                  <a:moveTo>
                    <a:pt x="47710" y="143990"/>
                  </a:moveTo>
                  <a:cubicBezTo>
                    <a:pt x="43455" y="143990"/>
                    <a:pt x="39423" y="143990"/>
                    <a:pt x="35391" y="143990"/>
                  </a:cubicBezTo>
                  <a:cubicBezTo>
                    <a:pt x="15903" y="143766"/>
                    <a:pt x="0" y="128091"/>
                    <a:pt x="0" y="108608"/>
                  </a:cubicBezTo>
                  <a:cubicBezTo>
                    <a:pt x="0" y="84199"/>
                    <a:pt x="0" y="59791"/>
                    <a:pt x="0" y="35382"/>
                  </a:cubicBezTo>
                  <a:cubicBezTo>
                    <a:pt x="0" y="15899"/>
                    <a:pt x="15903" y="0"/>
                    <a:pt x="35391" y="0"/>
                  </a:cubicBezTo>
                  <a:cubicBezTo>
                    <a:pt x="83326" y="0"/>
                    <a:pt x="131260" y="0"/>
                    <a:pt x="179419" y="0"/>
                  </a:cubicBezTo>
                  <a:cubicBezTo>
                    <a:pt x="198906" y="0"/>
                    <a:pt x="214810" y="15899"/>
                    <a:pt x="214810" y="35382"/>
                  </a:cubicBezTo>
                  <a:cubicBezTo>
                    <a:pt x="214810" y="59791"/>
                    <a:pt x="214810" y="84199"/>
                    <a:pt x="214810" y="108608"/>
                  </a:cubicBezTo>
                  <a:cubicBezTo>
                    <a:pt x="214810" y="128091"/>
                    <a:pt x="198906" y="143766"/>
                    <a:pt x="179195" y="143990"/>
                  </a:cubicBezTo>
                  <a:cubicBezTo>
                    <a:pt x="157916" y="143990"/>
                    <a:pt x="136412" y="143990"/>
                    <a:pt x="115133" y="144214"/>
                  </a:cubicBezTo>
                  <a:cubicBezTo>
                    <a:pt x="112893" y="144214"/>
                    <a:pt x="110429" y="145110"/>
                    <a:pt x="108637" y="146229"/>
                  </a:cubicBezTo>
                  <a:cubicBezTo>
                    <a:pt x="94973" y="156083"/>
                    <a:pt x="81534" y="166160"/>
                    <a:pt x="68094" y="176461"/>
                  </a:cubicBezTo>
                  <a:cubicBezTo>
                    <a:pt x="63614" y="179820"/>
                    <a:pt x="59134" y="181163"/>
                    <a:pt x="53982" y="178476"/>
                  </a:cubicBezTo>
                  <a:cubicBezTo>
                    <a:pt x="48830" y="176013"/>
                    <a:pt x="47262" y="171534"/>
                    <a:pt x="47262" y="165936"/>
                  </a:cubicBezTo>
                  <a:cubicBezTo>
                    <a:pt x="47935" y="158770"/>
                    <a:pt x="47710" y="151604"/>
                    <a:pt x="47710" y="143990"/>
                  </a:cubicBezTo>
                  <a:close/>
                  <a:moveTo>
                    <a:pt x="71454" y="143766"/>
                  </a:moveTo>
                  <a:cubicBezTo>
                    <a:pt x="80414" y="137048"/>
                    <a:pt x="88701" y="131002"/>
                    <a:pt x="96989" y="124508"/>
                  </a:cubicBezTo>
                  <a:cubicBezTo>
                    <a:pt x="101245" y="121149"/>
                    <a:pt x="105501" y="119805"/>
                    <a:pt x="110877" y="119805"/>
                  </a:cubicBezTo>
                  <a:cubicBezTo>
                    <a:pt x="133052" y="120029"/>
                    <a:pt x="155227" y="120029"/>
                    <a:pt x="177179" y="119805"/>
                  </a:cubicBezTo>
                  <a:cubicBezTo>
                    <a:pt x="185915" y="119805"/>
                    <a:pt x="190843" y="114879"/>
                    <a:pt x="190843" y="106369"/>
                  </a:cubicBezTo>
                  <a:cubicBezTo>
                    <a:pt x="190843" y="83304"/>
                    <a:pt x="190843" y="60238"/>
                    <a:pt x="190843" y="37173"/>
                  </a:cubicBezTo>
                  <a:cubicBezTo>
                    <a:pt x="190843" y="28664"/>
                    <a:pt x="185915" y="23737"/>
                    <a:pt x="177179" y="23737"/>
                  </a:cubicBezTo>
                  <a:cubicBezTo>
                    <a:pt x="130588" y="23737"/>
                    <a:pt x="83774" y="23737"/>
                    <a:pt x="37183" y="23737"/>
                  </a:cubicBezTo>
                  <a:cubicBezTo>
                    <a:pt x="28895" y="23737"/>
                    <a:pt x="23743" y="28664"/>
                    <a:pt x="23743" y="36949"/>
                  </a:cubicBezTo>
                  <a:cubicBezTo>
                    <a:pt x="23743" y="60238"/>
                    <a:pt x="23743" y="83304"/>
                    <a:pt x="23743" y="106593"/>
                  </a:cubicBezTo>
                  <a:cubicBezTo>
                    <a:pt x="23743" y="114879"/>
                    <a:pt x="28671" y="119805"/>
                    <a:pt x="37183" y="120029"/>
                  </a:cubicBezTo>
                  <a:cubicBezTo>
                    <a:pt x="44799" y="120029"/>
                    <a:pt x="52414" y="120029"/>
                    <a:pt x="59806" y="120029"/>
                  </a:cubicBezTo>
                  <a:cubicBezTo>
                    <a:pt x="66302" y="120029"/>
                    <a:pt x="71230" y="125180"/>
                    <a:pt x="71454" y="131674"/>
                  </a:cubicBezTo>
                  <a:cubicBezTo>
                    <a:pt x="71678" y="135257"/>
                    <a:pt x="71454" y="139063"/>
                    <a:pt x="71454" y="143766"/>
                  </a:cubicBezTo>
                  <a:close/>
                </a:path>
              </a:pathLst>
            </a:custGeom>
            <a:grpFill/>
            <a:ln w="2240" cap="flat">
              <a:noFill/>
              <a:prstDash val="solid"/>
              <a:miter/>
            </a:ln>
          </p:spPr>
          <p:txBody>
            <a:bodyPr rtlCol="0" anchor="ctr"/>
            <a:lstStyle/>
            <a:p>
              <a:endParaRPr lang="ru-RU"/>
            </a:p>
          </p:txBody>
        </p:sp>
      </p:grpSp>
      <p:grpSp>
        <p:nvGrpSpPr>
          <p:cNvPr id="870" name="Рисунок 2">
            <a:extLst>
              <a:ext uri="{FF2B5EF4-FFF2-40B4-BE49-F238E27FC236}">
                <a16:creationId xmlns:a16="http://schemas.microsoft.com/office/drawing/2014/main" id="{ACBE96E7-4B5B-843A-F0AC-B6882E02BB84}"/>
              </a:ext>
            </a:extLst>
          </p:cNvPr>
          <p:cNvGrpSpPr/>
          <p:nvPr/>
        </p:nvGrpSpPr>
        <p:grpSpPr>
          <a:xfrm>
            <a:off x="10020207" y="3155448"/>
            <a:ext cx="319747" cy="311022"/>
            <a:chOff x="8107467" y="4288013"/>
            <a:chExt cx="405642" cy="394573"/>
          </a:xfrm>
          <a:solidFill>
            <a:schemeClr val="bg1"/>
          </a:solidFill>
        </p:grpSpPr>
        <p:sp>
          <p:nvSpPr>
            <p:cNvPr id="871" name="Полилиния 870">
              <a:extLst>
                <a:ext uri="{FF2B5EF4-FFF2-40B4-BE49-F238E27FC236}">
                  <a16:creationId xmlns:a16="http://schemas.microsoft.com/office/drawing/2014/main" id="{7569A0EC-9331-912D-4784-8B12B062E96B}"/>
                </a:ext>
              </a:extLst>
            </p:cNvPr>
            <p:cNvSpPr/>
            <p:nvPr/>
          </p:nvSpPr>
          <p:spPr>
            <a:xfrm>
              <a:off x="8283078" y="4492462"/>
              <a:ext cx="53985" cy="53974"/>
            </a:xfrm>
            <a:custGeom>
              <a:avLst/>
              <a:gdLst>
                <a:gd name="connsiteX0" fmla="*/ 53983 w 53985"/>
                <a:gd name="connsiteY0" fmla="*/ 26875 h 53974"/>
                <a:gd name="connsiteX1" fmla="*/ 26879 w 53985"/>
                <a:gd name="connsiteY1" fmla="*/ 3 h 53974"/>
                <a:gd name="connsiteX2" fmla="*/ 0 w 53985"/>
                <a:gd name="connsiteY2" fmla="*/ 27099 h 53974"/>
                <a:gd name="connsiteX3" fmla="*/ 27104 w 53985"/>
                <a:gd name="connsiteY3" fmla="*/ 53971 h 53974"/>
                <a:gd name="connsiteX4" fmla="*/ 53983 w 53985"/>
                <a:gd name="connsiteY4" fmla="*/ 26875 h 53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85" h="53974">
                  <a:moveTo>
                    <a:pt x="53983" y="26875"/>
                  </a:moveTo>
                  <a:cubicBezTo>
                    <a:pt x="53983" y="12319"/>
                    <a:pt x="41439" y="-221"/>
                    <a:pt x="26879" y="3"/>
                  </a:cubicBezTo>
                  <a:cubicBezTo>
                    <a:pt x="12320" y="3"/>
                    <a:pt x="0" y="12543"/>
                    <a:pt x="0" y="27099"/>
                  </a:cubicBezTo>
                  <a:cubicBezTo>
                    <a:pt x="0" y="41655"/>
                    <a:pt x="12544" y="54195"/>
                    <a:pt x="27104" y="53971"/>
                  </a:cubicBezTo>
                  <a:cubicBezTo>
                    <a:pt x="41887" y="53971"/>
                    <a:pt x="54207" y="41431"/>
                    <a:pt x="53983" y="26875"/>
                  </a:cubicBezTo>
                  <a:close/>
                </a:path>
              </a:pathLst>
            </a:custGeom>
            <a:grpFill/>
            <a:ln w="2240" cap="flat">
              <a:noFill/>
              <a:prstDash val="solid"/>
              <a:miter/>
            </a:ln>
          </p:spPr>
          <p:txBody>
            <a:bodyPr rtlCol="0" anchor="ctr"/>
            <a:lstStyle/>
            <a:p>
              <a:endParaRPr lang="ru-RU"/>
            </a:p>
          </p:txBody>
        </p:sp>
        <p:sp>
          <p:nvSpPr>
            <p:cNvPr id="872" name="Полилиния 871">
              <a:extLst>
                <a:ext uri="{FF2B5EF4-FFF2-40B4-BE49-F238E27FC236}">
                  <a16:creationId xmlns:a16="http://schemas.microsoft.com/office/drawing/2014/main" id="{B8A987A8-E33F-A937-193F-1F9E09BAFB88}"/>
                </a:ext>
              </a:extLst>
            </p:cNvPr>
            <p:cNvSpPr/>
            <p:nvPr/>
          </p:nvSpPr>
          <p:spPr>
            <a:xfrm>
              <a:off x="8107467" y="4573207"/>
              <a:ext cx="117901" cy="109154"/>
            </a:xfrm>
            <a:custGeom>
              <a:avLst/>
              <a:gdLst>
                <a:gd name="connsiteX0" fmla="*/ 96093 w 117901"/>
                <a:gd name="connsiteY0" fmla="*/ 3906 h 109154"/>
                <a:gd name="connsiteX1" fmla="*/ 59806 w 117901"/>
                <a:gd name="connsiteY1" fmla="*/ 323 h 109154"/>
                <a:gd name="connsiteX2" fmla="*/ 0 w 117901"/>
                <a:gd name="connsiteY2" fmla="*/ 60113 h 109154"/>
                <a:gd name="connsiteX3" fmla="*/ 0 w 117901"/>
                <a:gd name="connsiteY3" fmla="*/ 105124 h 109154"/>
                <a:gd name="connsiteX4" fmla="*/ 224 w 117901"/>
                <a:gd name="connsiteY4" fmla="*/ 109155 h 109154"/>
                <a:gd name="connsiteX5" fmla="*/ 108189 w 117901"/>
                <a:gd name="connsiteY5" fmla="*/ 109155 h 109154"/>
                <a:gd name="connsiteX6" fmla="*/ 108189 w 117901"/>
                <a:gd name="connsiteY6" fmla="*/ 60785 h 109154"/>
                <a:gd name="connsiteX7" fmla="*/ 117149 w 117901"/>
                <a:gd name="connsiteY7" fmla="*/ 20925 h 109154"/>
                <a:gd name="connsiteX8" fmla="*/ 116253 w 117901"/>
                <a:gd name="connsiteY8" fmla="*/ 15998 h 109154"/>
                <a:gd name="connsiteX9" fmla="*/ 96093 w 117901"/>
                <a:gd name="connsiteY9" fmla="*/ 3906 h 10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901" h="109154">
                  <a:moveTo>
                    <a:pt x="96093" y="3906"/>
                  </a:moveTo>
                  <a:cubicBezTo>
                    <a:pt x="84446" y="-1245"/>
                    <a:pt x="71902" y="99"/>
                    <a:pt x="59806" y="323"/>
                  </a:cubicBezTo>
                  <a:cubicBezTo>
                    <a:pt x="25759" y="323"/>
                    <a:pt x="0" y="26076"/>
                    <a:pt x="0" y="60113"/>
                  </a:cubicBezTo>
                  <a:cubicBezTo>
                    <a:pt x="0" y="75117"/>
                    <a:pt x="0" y="90121"/>
                    <a:pt x="0" y="105124"/>
                  </a:cubicBezTo>
                  <a:cubicBezTo>
                    <a:pt x="0" y="106468"/>
                    <a:pt x="224" y="107812"/>
                    <a:pt x="224" y="109155"/>
                  </a:cubicBezTo>
                  <a:cubicBezTo>
                    <a:pt x="36287" y="109155"/>
                    <a:pt x="71902" y="109155"/>
                    <a:pt x="108189" y="109155"/>
                  </a:cubicBezTo>
                  <a:cubicBezTo>
                    <a:pt x="108189" y="92808"/>
                    <a:pt x="108413" y="76684"/>
                    <a:pt x="108189" y="60785"/>
                  </a:cubicBezTo>
                  <a:cubicBezTo>
                    <a:pt x="107965" y="46677"/>
                    <a:pt x="110877" y="33465"/>
                    <a:pt x="117149" y="20925"/>
                  </a:cubicBezTo>
                  <a:cubicBezTo>
                    <a:pt x="118269" y="18909"/>
                    <a:pt x="118269" y="17342"/>
                    <a:pt x="116253" y="15998"/>
                  </a:cubicBezTo>
                  <a:cubicBezTo>
                    <a:pt x="109533" y="11743"/>
                    <a:pt x="103262" y="7041"/>
                    <a:pt x="96093" y="3906"/>
                  </a:cubicBezTo>
                  <a:close/>
                </a:path>
              </a:pathLst>
            </a:custGeom>
            <a:grpFill/>
            <a:ln w="2240" cap="flat">
              <a:noFill/>
              <a:prstDash val="solid"/>
              <a:miter/>
            </a:ln>
          </p:spPr>
          <p:txBody>
            <a:bodyPr rtlCol="0" anchor="ctr"/>
            <a:lstStyle/>
            <a:p>
              <a:endParaRPr lang="ru-RU"/>
            </a:p>
          </p:txBody>
        </p:sp>
        <p:sp>
          <p:nvSpPr>
            <p:cNvPr id="873" name="Полилиния 872">
              <a:extLst>
                <a:ext uri="{FF2B5EF4-FFF2-40B4-BE49-F238E27FC236}">
                  <a16:creationId xmlns:a16="http://schemas.microsoft.com/office/drawing/2014/main" id="{BBB3B1C7-964E-8987-D335-CE45EC38312A}"/>
                </a:ext>
              </a:extLst>
            </p:cNvPr>
            <p:cNvSpPr/>
            <p:nvPr/>
          </p:nvSpPr>
          <p:spPr>
            <a:xfrm>
              <a:off x="8147786" y="4492238"/>
              <a:ext cx="53985" cy="54198"/>
            </a:xfrm>
            <a:custGeom>
              <a:avLst/>
              <a:gdLst>
                <a:gd name="connsiteX0" fmla="*/ 26879 w 53985"/>
                <a:gd name="connsiteY0" fmla="*/ 54195 h 54198"/>
                <a:gd name="connsiteX1" fmla="*/ 53983 w 53985"/>
                <a:gd name="connsiteY1" fmla="*/ 27323 h 54198"/>
                <a:gd name="connsiteX2" fmla="*/ 27104 w 53985"/>
                <a:gd name="connsiteY2" fmla="*/ 3 h 54198"/>
                <a:gd name="connsiteX3" fmla="*/ 0 w 53985"/>
                <a:gd name="connsiteY3" fmla="*/ 26875 h 54198"/>
                <a:gd name="connsiteX4" fmla="*/ 26879 w 53985"/>
                <a:gd name="connsiteY4" fmla="*/ 54195 h 5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85" h="54198">
                  <a:moveTo>
                    <a:pt x="26879" y="54195"/>
                  </a:moveTo>
                  <a:cubicBezTo>
                    <a:pt x="41439" y="54419"/>
                    <a:pt x="53983" y="42103"/>
                    <a:pt x="53983" y="27323"/>
                  </a:cubicBezTo>
                  <a:cubicBezTo>
                    <a:pt x="54206" y="12767"/>
                    <a:pt x="41887" y="227"/>
                    <a:pt x="27104" y="3"/>
                  </a:cubicBezTo>
                  <a:cubicBezTo>
                    <a:pt x="12544" y="-221"/>
                    <a:pt x="0" y="12095"/>
                    <a:pt x="0" y="26875"/>
                  </a:cubicBezTo>
                  <a:cubicBezTo>
                    <a:pt x="0" y="41431"/>
                    <a:pt x="12320" y="53971"/>
                    <a:pt x="26879" y="54195"/>
                  </a:cubicBezTo>
                  <a:close/>
                </a:path>
              </a:pathLst>
            </a:custGeom>
            <a:grpFill/>
            <a:ln w="2240" cap="flat">
              <a:noFill/>
              <a:prstDash val="solid"/>
              <a:miter/>
            </a:ln>
          </p:spPr>
          <p:txBody>
            <a:bodyPr rtlCol="0" anchor="ctr"/>
            <a:lstStyle/>
            <a:p>
              <a:endParaRPr lang="ru-RU"/>
            </a:p>
          </p:txBody>
        </p:sp>
        <p:sp>
          <p:nvSpPr>
            <p:cNvPr id="874" name="Полилиния 873">
              <a:extLst>
                <a:ext uri="{FF2B5EF4-FFF2-40B4-BE49-F238E27FC236}">
                  <a16:creationId xmlns:a16="http://schemas.microsoft.com/office/drawing/2014/main" id="{F30F4627-F714-12A7-FFE0-0BA04740D37B}"/>
                </a:ext>
              </a:extLst>
            </p:cNvPr>
            <p:cNvSpPr/>
            <p:nvPr/>
          </p:nvSpPr>
          <p:spPr>
            <a:xfrm>
              <a:off x="8418371" y="4492465"/>
              <a:ext cx="53985" cy="53971"/>
            </a:xfrm>
            <a:custGeom>
              <a:avLst/>
              <a:gdLst>
                <a:gd name="connsiteX0" fmla="*/ 27103 w 53985"/>
                <a:gd name="connsiteY0" fmla="*/ 53968 h 53971"/>
                <a:gd name="connsiteX1" fmla="*/ 53982 w 53985"/>
                <a:gd name="connsiteY1" fmla="*/ 26872 h 53971"/>
                <a:gd name="connsiteX2" fmla="*/ 26879 w 53985"/>
                <a:gd name="connsiteY2" fmla="*/ 0 h 53971"/>
                <a:gd name="connsiteX3" fmla="*/ 0 w 53985"/>
                <a:gd name="connsiteY3" fmla="*/ 27096 h 53971"/>
                <a:gd name="connsiteX4" fmla="*/ 27103 w 53985"/>
                <a:gd name="connsiteY4" fmla="*/ 53968 h 5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85" h="53971">
                  <a:moveTo>
                    <a:pt x="27103" y="53968"/>
                  </a:moveTo>
                  <a:cubicBezTo>
                    <a:pt x="41663" y="53744"/>
                    <a:pt x="54206" y="41428"/>
                    <a:pt x="53982" y="26872"/>
                  </a:cubicBezTo>
                  <a:cubicBezTo>
                    <a:pt x="53759" y="12316"/>
                    <a:pt x="41439" y="0"/>
                    <a:pt x="26879" y="0"/>
                  </a:cubicBezTo>
                  <a:cubicBezTo>
                    <a:pt x="12320" y="224"/>
                    <a:pt x="0" y="12540"/>
                    <a:pt x="0" y="27096"/>
                  </a:cubicBezTo>
                  <a:cubicBezTo>
                    <a:pt x="0" y="41652"/>
                    <a:pt x="12543" y="54192"/>
                    <a:pt x="27103" y="53968"/>
                  </a:cubicBezTo>
                  <a:close/>
                </a:path>
              </a:pathLst>
            </a:custGeom>
            <a:grpFill/>
            <a:ln w="2240" cap="flat">
              <a:noFill/>
              <a:prstDash val="solid"/>
              <a:miter/>
            </a:ln>
          </p:spPr>
          <p:txBody>
            <a:bodyPr rtlCol="0" anchor="ctr"/>
            <a:lstStyle/>
            <a:p>
              <a:endParaRPr lang="ru-RU"/>
            </a:p>
          </p:txBody>
        </p:sp>
        <p:sp>
          <p:nvSpPr>
            <p:cNvPr id="875" name="Полилиния 874">
              <a:extLst>
                <a:ext uri="{FF2B5EF4-FFF2-40B4-BE49-F238E27FC236}">
                  <a16:creationId xmlns:a16="http://schemas.microsoft.com/office/drawing/2014/main" id="{A39963BE-6D46-D527-926F-B2ACADCB8107}"/>
                </a:ext>
              </a:extLst>
            </p:cNvPr>
            <p:cNvSpPr/>
            <p:nvPr/>
          </p:nvSpPr>
          <p:spPr>
            <a:xfrm>
              <a:off x="8242311" y="4573748"/>
              <a:ext cx="135438" cy="108837"/>
            </a:xfrm>
            <a:custGeom>
              <a:avLst/>
              <a:gdLst>
                <a:gd name="connsiteX0" fmla="*/ 92062 w 135438"/>
                <a:gd name="connsiteY0" fmla="*/ 2245 h 108837"/>
                <a:gd name="connsiteX1" fmla="*/ 60255 w 135438"/>
                <a:gd name="connsiteY1" fmla="*/ 5 h 108837"/>
                <a:gd name="connsiteX2" fmla="*/ 0 w 135438"/>
                <a:gd name="connsiteY2" fmla="*/ 60020 h 108837"/>
                <a:gd name="connsiteX3" fmla="*/ 0 w 135438"/>
                <a:gd name="connsiteY3" fmla="*/ 104583 h 108837"/>
                <a:gd name="connsiteX4" fmla="*/ 0 w 135438"/>
                <a:gd name="connsiteY4" fmla="*/ 108838 h 108837"/>
                <a:gd name="connsiteX5" fmla="*/ 134844 w 135438"/>
                <a:gd name="connsiteY5" fmla="*/ 108838 h 108837"/>
                <a:gd name="connsiteX6" fmla="*/ 135293 w 135438"/>
                <a:gd name="connsiteY6" fmla="*/ 107270 h 108837"/>
                <a:gd name="connsiteX7" fmla="*/ 135069 w 135438"/>
                <a:gd name="connsiteY7" fmla="*/ 56437 h 108837"/>
                <a:gd name="connsiteX8" fmla="*/ 92062 w 135438"/>
                <a:gd name="connsiteY8" fmla="*/ 2245 h 10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438" h="108837">
                  <a:moveTo>
                    <a:pt x="92062" y="2245"/>
                  </a:moveTo>
                  <a:cubicBezTo>
                    <a:pt x="81982" y="-219"/>
                    <a:pt x="71006" y="5"/>
                    <a:pt x="60255" y="5"/>
                  </a:cubicBezTo>
                  <a:cubicBezTo>
                    <a:pt x="25984" y="-219"/>
                    <a:pt x="224" y="25758"/>
                    <a:pt x="0" y="60020"/>
                  </a:cubicBezTo>
                  <a:cubicBezTo>
                    <a:pt x="0" y="74800"/>
                    <a:pt x="0" y="89803"/>
                    <a:pt x="0" y="104583"/>
                  </a:cubicBezTo>
                  <a:cubicBezTo>
                    <a:pt x="0" y="105927"/>
                    <a:pt x="0" y="107494"/>
                    <a:pt x="0" y="108838"/>
                  </a:cubicBezTo>
                  <a:cubicBezTo>
                    <a:pt x="45247" y="108838"/>
                    <a:pt x="89822" y="108838"/>
                    <a:pt x="134844" y="108838"/>
                  </a:cubicBezTo>
                  <a:cubicBezTo>
                    <a:pt x="135069" y="107942"/>
                    <a:pt x="135293" y="107718"/>
                    <a:pt x="135293" y="107270"/>
                  </a:cubicBezTo>
                  <a:cubicBezTo>
                    <a:pt x="135293" y="90251"/>
                    <a:pt x="135741" y="73232"/>
                    <a:pt x="135069" y="56437"/>
                  </a:cubicBezTo>
                  <a:cubicBezTo>
                    <a:pt x="134396" y="30461"/>
                    <a:pt x="116925" y="8067"/>
                    <a:pt x="92062" y="2245"/>
                  </a:cubicBezTo>
                  <a:close/>
                </a:path>
              </a:pathLst>
            </a:custGeom>
            <a:grpFill/>
            <a:ln w="2240" cap="flat">
              <a:noFill/>
              <a:prstDash val="solid"/>
              <a:miter/>
            </a:ln>
          </p:spPr>
          <p:txBody>
            <a:bodyPr rtlCol="0" anchor="ctr"/>
            <a:lstStyle/>
            <a:p>
              <a:endParaRPr lang="ru-RU"/>
            </a:p>
          </p:txBody>
        </p:sp>
        <p:sp>
          <p:nvSpPr>
            <p:cNvPr id="876" name="Полилиния 875">
              <a:extLst>
                <a:ext uri="{FF2B5EF4-FFF2-40B4-BE49-F238E27FC236}">
                  <a16:creationId xmlns:a16="http://schemas.microsoft.com/office/drawing/2014/main" id="{790972BD-24C9-2401-972F-C8E4DCF78880}"/>
                </a:ext>
              </a:extLst>
            </p:cNvPr>
            <p:cNvSpPr/>
            <p:nvPr/>
          </p:nvSpPr>
          <p:spPr>
            <a:xfrm>
              <a:off x="8395352" y="4573246"/>
              <a:ext cx="117757" cy="109340"/>
            </a:xfrm>
            <a:custGeom>
              <a:avLst/>
              <a:gdLst>
                <a:gd name="connsiteX0" fmla="*/ 117097 w 117757"/>
                <a:gd name="connsiteY0" fmla="*/ 54924 h 109340"/>
                <a:gd name="connsiteX1" fmla="*/ 74314 w 117757"/>
                <a:gd name="connsiteY1" fmla="*/ 2523 h 109340"/>
                <a:gd name="connsiteX2" fmla="*/ 33099 w 117757"/>
                <a:gd name="connsiteY2" fmla="*/ 1180 h 109340"/>
                <a:gd name="connsiteX3" fmla="*/ 2412 w 117757"/>
                <a:gd name="connsiteY3" fmla="*/ 14840 h 109340"/>
                <a:gd name="connsiteX4" fmla="*/ 843 w 117757"/>
                <a:gd name="connsiteY4" fmla="*/ 22006 h 109340"/>
                <a:gd name="connsiteX5" fmla="*/ 9355 w 117757"/>
                <a:gd name="connsiteY5" fmla="*/ 58507 h 109340"/>
                <a:gd name="connsiteX6" fmla="*/ 9355 w 117757"/>
                <a:gd name="connsiteY6" fmla="*/ 104414 h 109340"/>
                <a:gd name="connsiteX7" fmla="*/ 9355 w 117757"/>
                <a:gd name="connsiteY7" fmla="*/ 109340 h 109340"/>
                <a:gd name="connsiteX8" fmla="*/ 117320 w 117757"/>
                <a:gd name="connsiteY8" fmla="*/ 109340 h 109340"/>
                <a:gd name="connsiteX9" fmla="*/ 117097 w 117757"/>
                <a:gd name="connsiteY9" fmla="*/ 54924 h 1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757" h="109340">
                  <a:moveTo>
                    <a:pt x="117097" y="54924"/>
                  </a:moveTo>
                  <a:cubicBezTo>
                    <a:pt x="115305" y="28947"/>
                    <a:pt x="98281" y="8793"/>
                    <a:pt x="74314" y="2523"/>
                  </a:cubicBezTo>
                  <a:cubicBezTo>
                    <a:pt x="60874" y="-1060"/>
                    <a:pt x="46986" y="-164"/>
                    <a:pt x="33099" y="1180"/>
                  </a:cubicBezTo>
                  <a:cubicBezTo>
                    <a:pt x="21451" y="2299"/>
                    <a:pt x="11372" y="7450"/>
                    <a:pt x="2412" y="14840"/>
                  </a:cubicBezTo>
                  <a:cubicBezTo>
                    <a:pt x="-52" y="17079"/>
                    <a:pt x="-725" y="18647"/>
                    <a:pt x="843" y="22006"/>
                  </a:cubicBezTo>
                  <a:cubicBezTo>
                    <a:pt x="6443" y="33426"/>
                    <a:pt x="9355" y="45519"/>
                    <a:pt x="9355" y="58507"/>
                  </a:cubicBezTo>
                  <a:cubicBezTo>
                    <a:pt x="9355" y="73734"/>
                    <a:pt x="9355" y="89186"/>
                    <a:pt x="9355" y="104414"/>
                  </a:cubicBezTo>
                  <a:cubicBezTo>
                    <a:pt x="9355" y="105981"/>
                    <a:pt x="9355" y="107548"/>
                    <a:pt x="9355" y="109340"/>
                  </a:cubicBezTo>
                  <a:cubicBezTo>
                    <a:pt x="45642" y="109340"/>
                    <a:pt x="81258" y="109340"/>
                    <a:pt x="117320" y="109340"/>
                  </a:cubicBezTo>
                  <a:cubicBezTo>
                    <a:pt x="117320" y="90753"/>
                    <a:pt x="118440" y="72614"/>
                    <a:pt x="117097" y="54924"/>
                  </a:cubicBezTo>
                  <a:close/>
                </a:path>
              </a:pathLst>
            </a:custGeom>
            <a:grpFill/>
            <a:ln w="2240" cap="flat">
              <a:noFill/>
              <a:prstDash val="solid"/>
              <a:miter/>
            </a:ln>
          </p:spPr>
          <p:txBody>
            <a:bodyPr rtlCol="0" anchor="ctr"/>
            <a:lstStyle/>
            <a:p>
              <a:endParaRPr lang="ru-RU"/>
            </a:p>
          </p:txBody>
        </p:sp>
        <p:sp>
          <p:nvSpPr>
            <p:cNvPr id="877" name="Полилиния 876">
              <a:extLst>
                <a:ext uri="{FF2B5EF4-FFF2-40B4-BE49-F238E27FC236}">
                  <a16:creationId xmlns:a16="http://schemas.microsoft.com/office/drawing/2014/main" id="{CD1CADD9-4593-1A14-EAE2-FFB5A236EF30}"/>
                </a:ext>
              </a:extLst>
            </p:cNvPr>
            <p:cNvSpPr/>
            <p:nvPr/>
          </p:nvSpPr>
          <p:spPr>
            <a:xfrm>
              <a:off x="8202664" y="4288013"/>
              <a:ext cx="214810" cy="179750"/>
            </a:xfrm>
            <a:custGeom>
              <a:avLst/>
              <a:gdLst>
                <a:gd name="connsiteX0" fmla="*/ 214810 w 214810"/>
                <a:gd name="connsiteY0" fmla="*/ 108608 h 179750"/>
                <a:gd name="connsiteX1" fmla="*/ 214810 w 214810"/>
                <a:gd name="connsiteY1" fmla="*/ 35382 h 179750"/>
                <a:gd name="connsiteX2" fmla="*/ 179420 w 214810"/>
                <a:gd name="connsiteY2" fmla="*/ 0 h 179750"/>
                <a:gd name="connsiteX3" fmla="*/ 35391 w 214810"/>
                <a:gd name="connsiteY3" fmla="*/ 0 h 179750"/>
                <a:gd name="connsiteX4" fmla="*/ 0 w 214810"/>
                <a:gd name="connsiteY4" fmla="*/ 35382 h 179750"/>
                <a:gd name="connsiteX5" fmla="*/ 0 w 214810"/>
                <a:gd name="connsiteY5" fmla="*/ 108608 h 179750"/>
                <a:gd name="connsiteX6" fmla="*/ 35391 w 214810"/>
                <a:gd name="connsiteY6" fmla="*/ 143990 h 179750"/>
                <a:gd name="connsiteX7" fmla="*/ 47711 w 214810"/>
                <a:gd name="connsiteY7" fmla="*/ 143990 h 179750"/>
                <a:gd name="connsiteX8" fmla="*/ 47711 w 214810"/>
                <a:gd name="connsiteY8" fmla="*/ 165936 h 179750"/>
                <a:gd name="connsiteX9" fmla="*/ 54431 w 214810"/>
                <a:gd name="connsiteY9" fmla="*/ 178476 h 179750"/>
                <a:gd name="connsiteX10" fmla="*/ 68542 w 214810"/>
                <a:gd name="connsiteY10" fmla="*/ 176461 h 179750"/>
                <a:gd name="connsiteX11" fmla="*/ 109085 w 214810"/>
                <a:gd name="connsiteY11" fmla="*/ 146229 h 179750"/>
                <a:gd name="connsiteX12" fmla="*/ 115581 w 214810"/>
                <a:gd name="connsiteY12" fmla="*/ 144214 h 179750"/>
                <a:gd name="connsiteX13" fmla="*/ 179643 w 214810"/>
                <a:gd name="connsiteY13" fmla="*/ 143990 h 179750"/>
                <a:gd name="connsiteX14" fmla="*/ 214810 w 214810"/>
                <a:gd name="connsiteY14" fmla="*/ 108608 h 17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4810" h="179750">
                  <a:moveTo>
                    <a:pt x="214810" y="108608"/>
                  </a:moveTo>
                  <a:cubicBezTo>
                    <a:pt x="214810" y="84199"/>
                    <a:pt x="214810" y="59791"/>
                    <a:pt x="214810" y="35382"/>
                  </a:cubicBezTo>
                  <a:cubicBezTo>
                    <a:pt x="214810" y="15899"/>
                    <a:pt x="198907" y="0"/>
                    <a:pt x="179420" y="0"/>
                  </a:cubicBezTo>
                  <a:cubicBezTo>
                    <a:pt x="131484" y="0"/>
                    <a:pt x="83550" y="0"/>
                    <a:pt x="35391" y="0"/>
                  </a:cubicBezTo>
                  <a:cubicBezTo>
                    <a:pt x="15904" y="0"/>
                    <a:pt x="0" y="15899"/>
                    <a:pt x="0" y="35382"/>
                  </a:cubicBezTo>
                  <a:cubicBezTo>
                    <a:pt x="0" y="59791"/>
                    <a:pt x="0" y="84199"/>
                    <a:pt x="0" y="108608"/>
                  </a:cubicBezTo>
                  <a:cubicBezTo>
                    <a:pt x="0" y="128091"/>
                    <a:pt x="15904" y="143990"/>
                    <a:pt x="35391" y="143990"/>
                  </a:cubicBezTo>
                  <a:cubicBezTo>
                    <a:pt x="39423" y="143990"/>
                    <a:pt x="43231" y="143990"/>
                    <a:pt x="47711" y="143990"/>
                  </a:cubicBezTo>
                  <a:cubicBezTo>
                    <a:pt x="47711" y="151828"/>
                    <a:pt x="47935" y="158994"/>
                    <a:pt x="47711" y="165936"/>
                  </a:cubicBezTo>
                  <a:cubicBezTo>
                    <a:pt x="47487" y="171534"/>
                    <a:pt x="49279" y="175789"/>
                    <a:pt x="54431" y="178476"/>
                  </a:cubicBezTo>
                  <a:cubicBezTo>
                    <a:pt x="59583" y="180939"/>
                    <a:pt x="64063" y="179596"/>
                    <a:pt x="68542" y="176461"/>
                  </a:cubicBezTo>
                  <a:cubicBezTo>
                    <a:pt x="81982" y="166384"/>
                    <a:pt x="95422" y="156083"/>
                    <a:pt x="109085" y="146229"/>
                  </a:cubicBezTo>
                  <a:cubicBezTo>
                    <a:pt x="110877" y="144886"/>
                    <a:pt x="113341" y="144214"/>
                    <a:pt x="115581" y="144214"/>
                  </a:cubicBezTo>
                  <a:cubicBezTo>
                    <a:pt x="136861" y="143990"/>
                    <a:pt x="158364" y="144214"/>
                    <a:pt x="179643" y="143990"/>
                  </a:cubicBezTo>
                  <a:cubicBezTo>
                    <a:pt x="198907" y="143990"/>
                    <a:pt x="214810" y="128091"/>
                    <a:pt x="214810" y="108608"/>
                  </a:cubicBezTo>
                  <a:close/>
                </a:path>
              </a:pathLst>
            </a:custGeom>
            <a:grpFill/>
            <a:ln w="2240" cap="flat">
              <a:noFill/>
              <a:prstDash val="solid"/>
              <a:miter/>
            </a:ln>
          </p:spPr>
          <p:txBody>
            <a:bodyPr rtlCol="0" anchor="ctr"/>
            <a:lstStyle/>
            <a:p>
              <a:endParaRPr lang="ru-RU"/>
            </a:p>
          </p:txBody>
        </p:sp>
      </p:grpSp>
      <p:sp>
        <p:nvSpPr>
          <p:cNvPr id="878" name="Полилиния 877">
            <a:extLst>
              <a:ext uri="{FF2B5EF4-FFF2-40B4-BE49-F238E27FC236}">
                <a16:creationId xmlns:a16="http://schemas.microsoft.com/office/drawing/2014/main" id="{746266E8-DC81-CEC7-DBD1-EC315FDB010D}"/>
              </a:ext>
            </a:extLst>
          </p:cNvPr>
          <p:cNvSpPr/>
          <p:nvPr/>
        </p:nvSpPr>
        <p:spPr>
          <a:xfrm>
            <a:off x="11130053" y="3145546"/>
            <a:ext cx="344942" cy="330826"/>
          </a:xfrm>
          <a:custGeom>
            <a:avLst/>
            <a:gdLst>
              <a:gd name="connsiteX0" fmla="*/ 429565 w 429564"/>
              <a:gd name="connsiteY0" fmla="*/ 123024 h 411985"/>
              <a:gd name="connsiteX1" fmla="*/ 413214 w 429564"/>
              <a:gd name="connsiteY1" fmla="*/ 140715 h 411985"/>
              <a:gd name="connsiteX2" fmla="*/ 354303 w 429564"/>
              <a:gd name="connsiteY2" fmla="*/ 215285 h 411985"/>
              <a:gd name="connsiteX3" fmla="*/ 365278 w 429564"/>
              <a:gd name="connsiteY3" fmla="*/ 225587 h 411985"/>
              <a:gd name="connsiteX4" fmla="*/ 389694 w 429564"/>
              <a:gd name="connsiteY4" fmla="*/ 250219 h 411985"/>
              <a:gd name="connsiteX5" fmla="*/ 398654 w 429564"/>
              <a:gd name="connsiteY5" fmla="*/ 287616 h 411985"/>
              <a:gd name="connsiteX6" fmla="*/ 369983 w 429564"/>
              <a:gd name="connsiteY6" fmla="*/ 313369 h 411985"/>
              <a:gd name="connsiteX7" fmla="*/ 361023 w 429564"/>
              <a:gd name="connsiteY7" fmla="*/ 314265 h 411985"/>
              <a:gd name="connsiteX8" fmla="*/ 347807 w 429564"/>
              <a:gd name="connsiteY8" fmla="*/ 337330 h 411985"/>
              <a:gd name="connsiteX9" fmla="*/ 322496 w 429564"/>
              <a:gd name="connsiteY9" fmla="*/ 346511 h 411985"/>
              <a:gd name="connsiteX10" fmla="*/ 309504 w 429564"/>
              <a:gd name="connsiteY10" fmla="*/ 369800 h 411985"/>
              <a:gd name="connsiteX11" fmla="*/ 284641 w 429564"/>
              <a:gd name="connsiteY11" fmla="*/ 378982 h 411985"/>
              <a:gd name="connsiteX12" fmla="*/ 272993 w 429564"/>
              <a:gd name="connsiteY12" fmla="*/ 401599 h 411985"/>
              <a:gd name="connsiteX13" fmla="*/ 221699 w 429564"/>
              <a:gd name="connsiteY13" fmla="*/ 402047 h 411985"/>
              <a:gd name="connsiteX14" fmla="*/ 205123 w 429564"/>
              <a:gd name="connsiteY14" fmla="*/ 384580 h 411985"/>
              <a:gd name="connsiteX15" fmla="*/ 194595 w 429564"/>
              <a:gd name="connsiteY15" fmla="*/ 396001 h 411985"/>
              <a:gd name="connsiteX16" fmla="*/ 156964 w 429564"/>
              <a:gd name="connsiteY16" fmla="*/ 404734 h 411985"/>
              <a:gd name="connsiteX17" fmla="*/ 131205 w 429564"/>
              <a:gd name="connsiteY17" fmla="*/ 375847 h 411985"/>
              <a:gd name="connsiteX18" fmla="*/ 130532 w 429564"/>
              <a:gd name="connsiteY18" fmla="*/ 371144 h 411985"/>
              <a:gd name="connsiteX19" fmla="*/ 122469 w 429564"/>
              <a:gd name="connsiteY19" fmla="*/ 369576 h 411985"/>
              <a:gd name="connsiteX20" fmla="*/ 95590 w 429564"/>
              <a:gd name="connsiteY20" fmla="*/ 339121 h 411985"/>
              <a:gd name="connsiteX21" fmla="*/ 92006 w 429564"/>
              <a:gd name="connsiteY21" fmla="*/ 335090 h 411985"/>
              <a:gd name="connsiteX22" fmla="*/ 59303 w 429564"/>
              <a:gd name="connsiteY22" fmla="*/ 300157 h 411985"/>
              <a:gd name="connsiteX23" fmla="*/ 53031 w 429564"/>
              <a:gd name="connsiteY23" fmla="*/ 299037 h 411985"/>
              <a:gd name="connsiteX24" fmla="*/ 33767 w 429564"/>
              <a:gd name="connsiteY24" fmla="*/ 237007 h 411985"/>
              <a:gd name="connsiteX25" fmla="*/ 46759 w 429564"/>
              <a:gd name="connsiteY25" fmla="*/ 224019 h 411985"/>
              <a:gd name="connsiteX26" fmla="*/ 48103 w 429564"/>
              <a:gd name="connsiteY26" fmla="*/ 219988 h 411985"/>
              <a:gd name="connsiteX27" fmla="*/ 37575 w 429564"/>
              <a:gd name="connsiteY27" fmla="*/ 179232 h 411985"/>
              <a:gd name="connsiteX28" fmla="*/ 34439 w 429564"/>
              <a:gd name="connsiteY28" fmla="*/ 174082 h 411985"/>
              <a:gd name="connsiteX29" fmla="*/ 4872 w 429564"/>
              <a:gd name="connsiteY29" fmla="*/ 144522 h 411985"/>
              <a:gd name="connsiteX30" fmla="*/ 4872 w 429564"/>
              <a:gd name="connsiteY30" fmla="*/ 124368 h 411985"/>
              <a:gd name="connsiteX31" fmla="*/ 124261 w 429564"/>
              <a:gd name="connsiteY31" fmla="*/ 5011 h 411985"/>
              <a:gd name="connsiteX32" fmla="*/ 144644 w 429564"/>
              <a:gd name="connsiteY32" fmla="*/ 5235 h 411985"/>
              <a:gd name="connsiteX33" fmla="*/ 173988 w 429564"/>
              <a:gd name="connsiteY33" fmla="*/ 34570 h 411985"/>
              <a:gd name="connsiteX34" fmla="*/ 180260 w 429564"/>
              <a:gd name="connsiteY34" fmla="*/ 38377 h 411985"/>
              <a:gd name="connsiteX35" fmla="*/ 219234 w 429564"/>
              <a:gd name="connsiteY35" fmla="*/ 50917 h 411985"/>
              <a:gd name="connsiteX36" fmla="*/ 225954 w 429564"/>
              <a:gd name="connsiteY36" fmla="*/ 50917 h 411985"/>
              <a:gd name="connsiteX37" fmla="*/ 265825 w 429564"/>
              <a:gd name="connsiteY37" fmla="*/ 38601 h 411985"/>
              <a:gd name="connsiteX38" fmla="*/ 271425 w 429564"/>
              <a:gd name="connsiteY38" fmla="*/ 35242 h 411985"/>
              <a:gd name="connsiteX39" fmla="*/ 300768 w 429564"/>
              <a:gd name="connsiteY39" fmla="*/ 5906 h 411985"/>
              <a:gd name="connsiteX40" fmla="*/ 321152 w 429564"/>
              <a:gd name="connsiteY40" fmla="*/ 5906 h 411985"/>
              <a:gd name="connsiteX41" fmla="*/ 424413 w 429564"/>
              <a:gd name="connsiteY41" fmla="*/ 109141 h 411985"/>
              <a:gd name="connsiteX42" fmla="*/ 429117 w 429564"/>
              <a:gd name="connsiteY42" fmla="*/ 115411 h 411985"/>
              <a:gd name="connsiteX43" fmla="*/ 429565 w 429564"/>
              <a:gd name="connsiteY43" fmla="*/ 123024 h 411985"/>
              <a:gd name="connsiteX44" fmla="*/ 199523 w 429564"/>
              <a:gd name="connsiteY44" fmla="*/ 71967 h 411985"/>
              <a:gd name="connsiteX45" fmla="*/ 198627 w 429564"/>
              <a:gd name="connsiteY45" fmla="*/ 70400 h 411985"/>
              <a:gd name="connsiteX46" fmla="*/ 176003 w 429564"/>
              <a:gd name="connsiteY46" fmla="*/ 63234 h 411985"/>
              <a:gd name="connsiteX47" fmla="*/ 171748 w 429564"/>
              <a:gd name="connsiteY47" fmla="*/ 64577 h 411985"/>
              <a:gd name="connsiteX48" fmla="*/ 64903 w 429564"/>
              <a:gd name="connsiteY48" fmla="*/ 171394 h 411985"/>
              <a:gd name="connsiteX49" fmla="*/ 63558 w 429564"/>
              <a:gd name="connsiteY49" fmla="*/ 176097 h 411985"/>
              <a:gd name="connsiteX50" fmla="*/ 73414 w 429564"/>
              <a:gd name="connsiteY50" fmla="*/ 213718 h 411985"/>
              <a:gd name="connsiteX51" fmla="*/ 75654 w 429564"/>
              <a:gd name="connsiteY51" fmla="*/ 215957 h 411985"/>
              <a:gd name="connsiteX52" fmla="*/ 104997 w 429564"/>
              <a:gd name="connsiteY52" fmla="*/ 236783 h 411985"/>
              <a:gd name="connsiteX53" fmla="*/ 108582 w 429564"/>
              <a:gd name="connsiteY53" fmla="*/ 233648 h 411985"/>
              <a:gd name="connsiteX54" fmla="*/ 141509 w 429564"/>
              <a:gd name="connsiteY54" fmla="*/ 225587 h 411985"/>
              <a:gd name="connsiteX55" fmla="*/ 170628 w 429564"/>
              <a:gd name="connsiteY55" fmla="*/ 264999 h 411985"/>
              <a:gd name="connsiteX56" fmla="*/ 175331 w 429564"/>
              <a:gd name="connsiteY56" fmla="*/ 272389 h 411985"/>
              <a:gd name="connsiteX57" fmla="*/ 195267 w 429564"/>
              <a:gd name="connsiteY57" fmla="*/ 293215 h 411985"/>
              <a:gd name="connsiteX58" fmla="*/ 193475 w 429564"/>
              <a:gd name="connsiteY58" fmla="*/ 324118 h 411985"/>
              <a:gd name="connsiteX59" fmla="*/ 194147 w 429564"/>
              <a:gd name="connsiteY59" fmla="*/ 324789 h 411985"/>
              <a:gd name="connsiteX60" fmla="*/ 216099 w 429564"/>
              <a:gd name="connsiteY60" fmla="*/ 358380 h 411985"/>
              <a:gd name="connsiteX61" fmla="*/ 217667 w 429564"/>
              <a:gd name="connsiteY61" fmla="*/ 361515 h 411985"/>
              <a:gd name="connsiteX62" fmla="*/ 238722 w 429564"/>
              <a:gd name="connsiteY62" fmla="*/ 382341 h 411985"/>
              <a:gd name="connsiteX63" fmla="*/ 248802 w 429564"/>
              <a:gd name="connsiteY63" fmla="*/ 385924 h 411985"/>
              <a:gd name="connsiteX64" fmla="*/ 258881 w 429564"/>
              <a:gd name="connsiteY64" fmla="*/ 377862 h 411985"/>
              <a:gd name="connsiteX65" fmla="*/ 255746 w 429564"/>
              <a:gd name="connsiteY65" fmla="*/ 364874 h 411985"/>
              <a:gd name="connsiteX66" fmla="*/ 235362 w 429564"/>
              <a:gd name="connsiteY66" fmla="*/ 344496 h 411985"/>
              <a:gd name="connsiteX67" fmla="*/ 231106 w 429564"/>
              <a:gd name="connsiteY67" fmla="*/ 333075 h 411985"/>
              <a:gd name="connsiteX68" fmla="*/ 239394 w 429564"/>
              <a:gd name="connsiteY68" fmla="*/ 322998 h 411985"/>
              <a:gd name="connsiteX69" fmla="*/ 252834 w 429564"/>
              <a:gd name="connsiteY69" fmla="*/ 326133 h 411985"/>
              <a:gd name="connsiteX70" fmla="*/ 275681 w 429564"/>
              <a:gd name="connsiteY70" fmla="*/ 348974 h 411985"/>
              <a:gd name="connsiteX71" fmla="*/ 288673 w 429564"/>
              <a:gd name="connsiteY71" fmla="*/ 352557 h 411985"/>
              <a:gd name="connsiteX72" fmla="*/ 293377 w 429564"/>
              <a:gd name="connsiteY72" fmla="*/ 331731 h 411985"/>
              <a:gd name="connsiteX73" fmla="*/ 270529 w 429564"/>
              <a:gd name="connsiteY73" fmla="*/ 308890 h 411985"/>
              <a:gd name="connsiteX74" fmla="*/ 267393 w 429564"/>
              <a:gd name="connsiteY74" fmla="*/ 294782 h 411985"/>
              <a:gd name="connsiteX75" fmla="*/ 288448 w 429564"/>
              <a:gd name="connsiteY75" fmla="*/ 290975 h 411985"/>
              <a:gd name="connsiteX76" fmla="*/ 314432 w 429564"/>
              <a:gd name="connsiteY76" fmla="*/ 316952 h 411985"/>
              <a:gd name="connsiteX77" fmla="*/ 329216 w 429564"/>
              <a:gd name="connsiteY77" fmla="*/ 319191 h 411985"/>
              <a:gd name="connsiteX78" fmla="*/ 335263 w 429564"/>
              <a:gd name="connsiteY78" fmla="*/ 305755 h 411985"/>
              <a:gd name="connsiteX79" fmla="*/ 331007 w 429564"/>
              <a:gd name="connsiteY79" fmla="*/ 298365 h 411985"/>
              <a:gd name="connsiteX80" fmla="*/ 305696 w 429564"/>
              <a:gd name="connsiteY80" fmla="*/ 272837 h 411985"/>
              <a:gd name="connsiteX81" fmla="*/ 303680 w 429564"/>
              <a:gd name="connsiteY81" fmla="*/ 257385 h 411985"/>
              <a:gd name="connsiteX82" fmla="*/ 317792 w 429564"/>
              <a:gd name="connsiteY82" fmla="*/ 251787 h 411985"/>
              <a:gd name="connsiteX83" fmla="*/ 325407 w 429564"/>
              <a:gd name="connsiteY83" fmla="*/ 256713 h 411985"/>
              <a:gd name="connsiteX84" fmla="*/ 353631 w 429564"/>
              <a:gd name="connsiteY84" fmla="*/ 284705 h 411985"/>
              <a:gd name="connsiteX85" fmla="*/ 374462 w 429564"/>
              <a:gd name="connsiteY85" fmla="*/ 279555 h 411985"/>
              <a:gd name="connsiteX86" fmla="*/ 369758 w 429564"/>
              <a:gd name="connsiteY86" fmla="*/ 265671 h 411985"/>
              <a:gd name="connsiteX87" fmla="*/ 242978 w 429564"/>
              <a:gd name="connsiteY87" fmla="*/ 138924 h 411985"/>
              <a:gd name="connsiteX88" fmla="*/ 240066 w 429564"/>
              <a:gd name="connsiteY88" fmla="*/ 136460 h 411985"/>
              <a:gd name="connsiteX89" fmla="*/ 237154 w 429564"/>
              <a:gd name="connsiteY89" fmla="*/ 140267 h 411985"/>
              <a:gd name="connsiteX90" fmla="*/ 205571 w 429564"/>
              <a:gd name="connsiteY90" fmla="*/ 171842 h 411985"/>
              <a:gd name="connsiteX91" fmla="*/ 162564 w 429564"/>
              <a:gd name="connsiteY91" fmla="*/ 180352 h 411985"/>
              <a:gd name="connsiteX92" fmla="*/ 151140 w 429564"/>
              <a:gd name="connsiteY92" fmla="*/ 118546 h 411985"/>
              <a:gd name="connsiteX93" fmla="*/ 195491 w 429564"/>
              <a:gd name="connsiteY93" fmla="*/ 74206 h 411985"/>
              <a:gd name="connsiteX94" fmla="*/ 199523 w 429564"/>
              <a:gd name="connsiteY94" fmla="*/ 71967 h 411985"/>
              <a:gd name="connsiteX95" fmla="*/ 365055 w 429564"/>
              <a:gd name="connsiteY95" fmla="*/ 155943 h 411985"/>
              <a:gd name="connsiteX96" fmla="*/ 364383 w 429564"/>
              <a:gd name="connsiteY96" fmla="*/ 154823 h 411985"/>
              <a:gd name="connsiteX97" fmla="*/ 274337 w 429564"/>
              <a:gd name="connsiteY97" fmla="*/ 64801 h 411985"/>
              <a:gd name="connsiteX98" fmla="*/ 270081 w 429564"/>
              <a:gd name="connsiteY98" fmla="*/ 63682 h 411985"/>
              <a:gd name="connsiteX99" fmla="*/ 231778 w 429564"/>
              <a:gd name="connsiteY99" fmla="*/ 75326 h 411985"/>
              <a:gd name="connsiteX100" fmla="*/ 228642 w 429564"/>
              <a:gd name="connsiteY100" fmla="*/ 77118 h 411985"/>
              <a:gd name="connsiteX101" fmla="*/ 169284 w 429564"/>
              <a:gd name="connsiteY101" fmla="*/ 136684 h 411985"/>
              <a:gd name="connsiteX102" fmla="*/ 166148 w 429564"/>
              <a:gd name="connsiteY102" fmla="*/ 149449 h 411985"/>
              <a:gd name="connsiteX103" fmla="*/ 188099 w 429564"/>
              <a:gd name="connsiteY103" fmla="*/ 154151 h 411985"/>
              <a:gd name="connsiteX104" fmla="*/ 230210 w 429564"/>
              <a:gd name="connsiteY104" fmla="*/ 112051 h 411985"/>
              <a:gd name="connsiteX105" fmla="*/ 252386 w 429564"/>
              <a:gd name="connsiteY105" fmla="*/ 112051 h 411985"/>
              <a:gd name="connsiteX106" fmla="*/ 333247 w 429564"/>
              <a:gd name="connsiteY106" fmla="*/ 192892 h 411985"/>
              <a:gd name="connsiteX107" fmla="*/ 336607 w 429564"/>
              <a:gd name="connsiteY107" fmla="*/ 196027 h 411985"/>
              <a:gd name="connsiteX108" fmla="*/ 365055 w 429564"/>
              <a:gd name="connsiteY108" fmla="*/ 155943 h 411985"/>
              <a:gd name="connsiteX109" fmla="*/ 48327 w 429564"/>
              <a:gd name="connsiteY109" fmla="*/ 150792 h 411985"/>
              <a:gd name="connsiteX110" fmla="*/ 151140 w 429564"/>
              <a:gd name="connsiteY110" fmla="*/ 48006 h 411985"/>
              <a:gd name="connsiteX111" fmla="*/ 134789 w 429564"/>
              <a:gd name="connsiteY111" fmla="*/ 31659 h 411985"/>
              <a:gd name="connsiteX112" fmla="*/ 31975 w 429564"/>
              <a:gd name="connsiteY112" fmla="*/ 134445 h 411985"/>
              <a:gd name="connsiteX113" fmla="*/ 48327 w 429564"/>
              <a:gd name="connsiteY113" fmla="*/ 150792 h 411985"/>
              <a:gd name="connsiteX114" fmla="*/ 397758 w 429564"/>
              <a:gd name="connsiteY114" fmla="*/ 119218 h 411985"/>
              <a:gd name="connsiteX115" fmla="*/ 311072 w 429564"/>
              <a:gd name="connsiteY115" fmla="*/ 32555 h 411985"/>
              <a:gd name="connsiteX116" fmla="*/ 294945 w 429564"/>
              <a:gd name="connsiteY116" fmla="*/ 48678 h 411985"/>
              <a:gd name="connsiteX117" fmla="*/ 381630 w 429564"/>
              <a:gd name="connsiteY117" fmla="*/ 135341 h 411985"/>
              <a:gd name="connsiteX118" fmla="*/ 397758 w 429564"/>
              <a:gd name="connsiteY118" fmla="*/ 119218 h 411985"/>
              <a:gd name="connsiteX119" fmla="*/ 132772 w 429564"/>
              <a:gd name="connsiteY119" fmla="*/ 249100 h 411985"/>
              <a:gd name="connsiteX120" fmla="*/ 123813 w 429564"/>
              <a:gd name="connsiteY120" fmla="*/ 254250 h 411985"/>
              <a:gd name="connsiteX121" fmla="*/ 104102 w 429564"/>
              <a:gd name="connsiteY121" fmla="*/ 273732 h 411985"/>
              <a:gd name="connsiteX122" fmla="*/ 88646 w 429564"/>
              <a:gd name="connsiteY122" fmla="*/ 289184 h 411985"/>
              <a:gd name="connsiteX123" fmla="*/ 88422 w 429564"/>
              <a:gd name="connsiteY123" fmla="*/ 306203 h 411985"/>
              <a:gd name="connsiteX124" fmla="*/ 105445 w 429564"/>
              <a:gd name="connsiteY124" fmla="*/ 307323 h 411985"/>
              <a:gd name="connsiteX125" fmla="*/ 142404 w 429564"/>
              <a:gd name="connsiteY125" fmla="*/ 270373 h 411985"/>
              <a:gd name="connsiteX126" fmla="*/ 144196 w 429564"/>
              <a:gd name="connsiteY126" fmla="*/ 257161 h 411985"/>
              <a:gd name="connsiteX127" fmla="*/ 132772 w 429564"/>
              <a:gd name="connsiteY127" fmla="*/ 249100 h 411985"/>
              <a:gd name="connsiteX128" fmla="*/ 120005 w 429564"/>
              <a:gd name="connsiteY128" fmla="*/ 332851 h 411985"/>
              <a:gd name="connsiteX129" fmla="*/ 128069 w 429564"/>
              <a:gd name="connsiteY129" fmla="*/ 344496 h 411985"/>
              <a:gd name="connsiteX130" fmla="*/ 141956 w 429564"/>
              <a:gd name="connsiteY130" fmla="*/ 341808 h 411985"/>
              <a:gd name="connsiteX131" fmla="*/ 168388 w 429564"/>
              <a:gd name="connsiteY131" fmla="*/ 315384 h 411985"/>
              <a:gd name="connsiteX132" fmla="*/ 168612 w 429564"/>
              <a:gd name="connsiteY132" fmla="*/ 297693 h 411985"/>
              <a:gd name="connsiteX133" fmla="*/ 150692 w 429564"/>
              <a:gd name="connsiteY133" fmla="*/ 297917 h 411985"/>
              <a:gd name="connsiteX134" fmla="*/ 124709 w 429564"/>
              <a:gd name="connsiteY134" fmla="*/ 324118 h 411985"/>
              <a:gd name="connsiteX135" fmla="*/ 120005 w 429564"/>
              <a:gd name="connsiteY135" fmla="*/ 332851 h 411985"/>
              <a:gd name="connsiteX136" fmla="*/ 168836 w 429564"/>
              <a:gd name="connsiteY136" fmla="*/ 381669 h 411985"/>
              <a:gd name="connsiteX137" fmla="*/ 176003 w 429564"/>
              <a:gd name="connsiteY137" fmla="*/ 378758 h 411985"/>
              <a:gd name="connsiteX138" fmla="*/ 188099 w 429564"/>
              <a:gd name="connsiteY138" fmla="*/ 366665 h 411985"/>
              <a:gd name="connsiteX139" fmla="*/ 186755 w 429564"/>
              <a:gd name="connsiteY139" fmla="*/ 350318 h 411985"/>
              <a:gd name="connsiteX140" fmla="*/ 169956 w 429564"/>
              <a:gd name="connsiteY140" fmla="*/ 350094 h 411985"/>
              <a:gd name="connsiteX141" fmla="*/ 159204 w 429564"/>
              <a:gd name="connsiteY141" fmla="*/ 360843 h 411985"/>
              <a:gd name="connsiteX142" fmla="*/ 157412 w 429564"/>
              <a:gd name="connsiteY142" fmla="*/ 374055 h 411985"/>
              <a:gd name="connsiteX143" fmla="*/ 168836 w 429564"/>
              <a:gd name="connsiteY143" fmla="*/ 381669 h 411985"/>
              <a:gd name="connsiteX144" fmla="*/ 63111 w 429564"/>
              <a:gd name="connsiteY144" fmla="*/ 274628 h 411985"/>
              <a:gd name="connsiteX145" fmla="*/ 68263 w 429564"/>
              <a:gd name="connsiteY145" fmla="*/ 272837 h 411985"/>
              <a:gd name="connsiteX146" fmla="*/ 81702 w 429564"/>
              <a:gd name="connsiteY146" fmla="*/ 259177 h 411985"/>
              <a:gd name="connsiteX147" fmla="*/ 79686 w 429564"/>
              <a:gd name="connsiteY147" fmla="*/ 244397 h 411985"/>
              <a:gd name="connsiteX148" fmla="*/ 64006 w 429564"/>
              <a:gd name="connsiteY148" fmla="*/ 243277 h 411985"/>
              <a:gd name="connsiteX149" fmla="*/ 52135 w 429564"/>
              <a:gd name="connsiteY149" fmla="*/ 254922 h 411985"/>
              <a:gd name="connsiteX150" fmla="*/ 51239 w 429564"/>
              <a:gd name="connsiteY150" fmla="*/ 267910 h 411985"/>
              <a:gd name="connsiteX151" fmla="*/ 63111 w 429564"/>
              <a:gd name="connsiteY151" fmla="*/ 274628 h 4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429564" h="411985">
                <a:moveTo>
                  <a:pt x="429565" y="123024"/>
                </a:moveTo>
                <a:cubicBezTo>
                  <a:pt x="424189" y="128847"/>
                  <a:pt x="419261" y="135341"/>
                  <a:pt x="413214" y="140715"/>
                </a:cubicBezTo>
                <a:cubicBezTo>
                  <a:pt x="389246" y="161765"/>
                  <a:pt x="373342" y="189309"/>
                  <a:pt x="354303" y="215285"/>
                </a:cubicBezTo>
                <a:cubicBezTo>
                  <a:pt x="358111" y="218868"/>
                  <a:pt x="361695" y="222228"/>
                  <a:pt x="365278" y="225587"/>
                </a:cubicBezTo>
                <a:cubicBezTo>
                  <a:pt x="373566" y="233648"/>
                  <a:pt x="381854" y="241710"/>
                  <a:pt x="389694" y="250219"/>
                </a:cubicBezTo>
                <a:cubicBezTo>
                  <a:pt x="399774" y="260968"/>
                  <a:pt x="402910" y="273732"/>
                  <a:pt x="398654" y="287616"/>
                </a:cubicBezTo>
                <a:cubicBezTo>
                  <a:pt x="394398" y="301724"/>
                  <a:pt x="384318" y="310234"/>
                  <a:pt x="369983" y="313369"/>
                </a:cubicBezTo>
                <a:cubicBezTo>
                  <a:pt x="367071" y="314041"/>
                  <a:pt x="364158" y="314041"/>
                  <a:pt x="361023" y="314265"/>
                </a:cubicBezTo>
                <a:cubicBezTo>
                  <a:pt x="359231" y="323446"/>
                  <a:pt x="354975" y="331284"/>
                  <a:pt x="347807" y="337330"/>
                </a:cubicBezTo>
                <a:cubicBezTo>
                  <a:pt x="340639" y="343376"/>
                  <a:pt x="332127" y="345839"/>
                  <a:pt x="322496" y="346511"/>
                </a:cubicBezTo>
                <a:cubicBezTo>
                  <a:pt x="320704" y="355916"/>
                  <a:pt x="316672" y="363754"/>
                  <a:pt x="309504" y="369800"/>
                </a:cubicBezTo>
                <a:cubicBezTo>
                  <a:pt x="302336" y="375847"/>
                  <a:pt x="294048" y="378534"/>
                  <a:pt x="284641" y="378982"/>
                </a:cubicBezTo>
                <a:cubicBezTo>
                  <a:pt x="283073" y="387939"/>
                  <a:pt x="279489" y="395553"/>
                  <a:pt x="272993" y="401599"/>
                </a:cubicBezTo>
                <a:cubicBezTo>
                  <a:pt x="258433" y="415259"/>
                  <a:pt x="236482" y="415483"/>
                  <a:pt x="221699" y="402047"/>
                </a:cubicBezTo>
                <a:cubicBezTo>
                  <a:pt x="216099" y="396897"/>
                  <a:pt x="211170" y="391074"/>
                  <a:pt x="205123" y="384580"/>
                </a:cubicBezTo>
                <a:cubicBezTo>
                  <a:pt x="201091" y="388835"/>
                  <a:pt x="198179" y="392642"/>
                  <a:pt x="194595" y="396001"/>
                </a:cubicBezTo>
                <a:cubicBezTo>
                  <a:pt x="183843" y="405854"/>
                  <a:pt x="171076" y="409213"/>
                  <a:pt x="156964" y="404734"/>
                </a:cubicBezTo>
                <a:cubicBezTo>
                  <a:pt x="143076" y="400256"/>
                  <a:pt x="134341" y="390402"/>
                  <a:pt x="131205" y="375847"/>
                </a:cubicBezTo>
                <a:cubicBezTo>
                  <a:pt x="130981" y="374279"/>
                  <a:pt x="130757" y="372935"/>
                  <a:pt x="130532" y="371144"/>
                </a:cubicBezTo>
                <a:cubicBezTo>
                  <a:pt x="127845" y="370696"/>
                  <a:pt x="125157" y="370248"/>
                  <a:pt x="122469" y="369576"/>
                </a:cubicBezTo>
                <a:cubicBezTo>
                  <a:pt x="107462" y="364650"/>
                  <a:pt x="98278" y="354797"/>
                  <a:pt x="95590" y="339121"/>
                </a:cubicBezTo>
                <a:cubicBezTo>
                  <a:pt x="95142" y="336882"/>
                  <a:pt x="94693" y="335538"/>
                  <a:pt x="92006" y="335090"/>
                </a:cubicBezTo>
                <a:cubicBezTo>
                  <a:pt x="72742" y="331284"/>
                  <a:pt x="61991" y="319639"/>
                  <a:pt x="59303" y="300157"/>
                </a:cubicBezTo>
                <a:cubicBezTo>
                  <a:pt x="57287" y="299709"/>
                  <a:pt x="55047" y="299485"/>
                  <a:pt x="53031" y="299037"/>
                </a:cubicBezTo>
                <a:cubicBezTo>
                  <a:pt x="24807" y="292319"/>
                  <a:pt x="14280" y="258281"/>
                  <a:pt x="33767" y="237007"/>
                </a:cubicBezTo>
                <a:cubicBezTo>
                  <a:pt x="38023" y="232528"/>
                  <a:pt x="42503" y="228498"/>
                  <a:pt x="46759" y="224019"/>
                </a:cubicBezTo>
                <a:cubicBezTo>
                  <a:pt x="47655" y="223123"/>
                  <a:pt x="48327" y="221108"/>
                  <a:pt x="48103" y="219988"/>
                </a:cubicBezTo>
                <a:cubicBezTo>
                  <a:pt x="44743" y="206328"/>
                  <a:pt x="41159" y="192668"/>
                  <a:pt x="37575" y="179232"/>
                </a:cubicBezTo>
                <a:cubicBezTo>
                  <a:pt x="37127" y="177441"/>
                  <a:pt x="35783" y="175425"/>
                  <a:pt x="34439" y="174082"/>
                </a:cubicBezTo>
                <a:cubicBezTo>
                  <a:pt x="24584" y="164228"/>
                  <a:pt x="14728" y="154375"/>
                  <a:pt x="4872" y="144522"/>
                </a:cubicBezTo>
                <a:cubicBezTo>
                  <a:pt x="-1624" y="138028"/>
                  <a:pt x="-1624" y="130862"/>
                  <a:pt x="4872" y="124368"/>
                </a:cubicBezTo>
                <a:cubicBezTo>
                  <a:pt x="44743" y="84508"/>
                  <a:pt x="84390" y="44871"/>
                  <a:pt x="124261" y="5011"/>
                </a:cubicBezTo>
                <a:cubicBezTo>
                  <a:pt x="130981" y="-1707"/>
                  <a:pt x="137924" y="-1707"/>
                  <a:pt x="144644" y="5235"/>
                </a:cubicBezTo>
                <a:cubicBezTo>
                  <a:pt x="154500" y="14864"/>
                  <a:pt x="164132" y="24717"/>
                  <a:pt x="173988" y="34570"/>
                </a:cubicBezTo>
                <a:cubicBezTo>
                  <a:pt x="175780" y="36362"/>
                  <a:pt x="178020" y="37705"/>
                  <a:pt x="180260" y="38377"/>
                </a:cubicBezTo>
                <a:cubicBezTo>
                  <a:pt x="193251" y="42632"/>
                  <a:pt x="206019" y="46887"/>
                  <a:pt x="219234" y="50917"/>
                </a:cubicBezTo>
                <a:cubicBezTo>
                  <a:pt x="221250" y="51589"/>
                  <a:pt x="223938" y="51589"/>
                  <a:pt x="225954" y="50917"/>
                </a:cubicBezTo>
                <a:cubicBezTo>
                  <a:pt x="239394" y="46887"/>
                  <a:pt x="252609" y="42856"/>
                  <a:pt x="265825" y="38601"/>
                </a:cubicBezTo>
                <a:cubicBezTo>
                  <a:pt x="267841" y="37929"/>
                  <a:pt x="269857" y="36810"/>
                  <a:pt x="271425" y="35242"/>
                </a:cubicBezTo>
                <a:cubicBezTo>
                  <a:pt x="281281" y="25613"/>
                  <a:pt x="290913" y="15760"/>
                  <a:pt x="300768" y="5906"/>
                </a:cubicBezTo>
                <a:cubicBezTo>
                  <a:pt x="307488" y="-812"/>
                  <a:pt x="314432" y="-812"/>
                  <a:pt x="321152" y="5906"/>
                </a:cubicBezTo>
                <a:cubicBezTo>
                  <a:pt x="355647" y="40392"/>
                  <a:pt x="390142" y="74655"/>
                  <a:pt x="424413" y="109141"/>
                </a:cubicBezTo>
                <a:cubicBezTo>
                  <a:pt x="426205" y="110932"/>
                  <a:pt x="427549" y="113171"/>
                  <a:pt x="429117" y="115411"/>
                </a:cubicBezTo>
                <a:cubicBezTo>
                  <a:pt x="429565" y="117874"/>
                  <a:pt x="429565" y="120337"/>
                  <a:pt x="429565" y="123024"/>
                </a:cubicBezTo>
                <a:close/>
                <a:moveTo>
                  <a:pt x="199523" y="71967"/>
                </a:moveTo>
                <a:cubicBezTo>
                  <a:pt x="199299" y="71519"/>
                  <a:pt x="198851" y="70847"/>
                  <a:pt x="198627" y="70400"/>
                </a:cubicBezTo>
                <a:cubicBezTo>
                  <a:pt x="191011" y="67936"/>
                  <a:pt x="183620" y="65473"/>
                  <a:pt x="176003" y="63234"/>
                </a:cubicBezTo>
                <a:cubicBezTo>
                  <a:pt x="174883" y="62786"/>
                  <a:pt x="172868" y="63682"/>
                  <a:pt x="171748" y="64577"/>
                </a:cubicBezTo>
                <a:cubicBezTo>
                  <a:pt x="136132" y="100183"/>
                  <a:pt x="100293" y="135789"/>
                  <a:pt x="64903" y="171394"/>
                </a:cubicBezTo>
                <a:cubicBezTo>
                  <a:pt x="63783" y="172514"/>
                  <a:pt x="63111" y="174753"/>
                  <a:pt x="63558" y="176097"/>
                </a:cubicBezTo>
                <a:cubicBezTo>
                  <a:pt x="66694" y="188637"/>
                  <a:pt x="70054" y="201178"/>
                  <a:pt x="73414" y="213718"/>
                </a:cubicBezTo>
                <a:cubicBezTo>
                  <a:pt x="73638" y="214614"/>
                  <a:pt x="74758" y="215733"/>
                  <a:pt x="75654" y="215957"/>
                </a:cubicBezTo>
                <a:cubicBezTo>
                  <a:pt x="88870" y="217973"/>
                  <a:pt x="98502" y="225139"/>
                  <a:pt x="104997" y="236783"/>
                </a:cubicBezTo>
                <a:cubicBezTo>
                  <a:pt x="106342" y="235664"/>
                  <a:pt x="107462" y="234768"/>
                  <a:pt x="108582" y="233648"/>
                </a:cubicBezTo>
                <a:cubicBezTo>
                  <a:pt x="118213" y="225587"/>
                  <a:pt x="129189" y="222675"/>
                  <a:pt x="141509" y="225587"/>
                </a:cubicBezTo>
                <a:cubicBezTo>
                  <a:pt x="160100" y="229841"/>
                  <a:pt x="171971" y="245741"/>
                  <a:pt x="170628" y="264999"/>
                </a:cubicBezTo>
                <a:cubicBezTo>
                  <a:pt x="170404" y="269254"/>
                  <a:pt x="171300" y="270821"/>
                  <a:pt x="175331" y="272389"/>
                </a:cubicBezTo>
                <a:cubicBezTo>
                  <a:pt x="184963" y="276420"/>
                  <a:pt x="191459" y="283585"/>
                  <a:pt x="195267" y="293215"/>
                </a:cubicBezTo>
                <a:cubicBezTo>
                  <a:pt x="199299" y="303740"/>
                  <a:pt x="198403" y="314265"/>
                  <a:pt x="193475" y="324118"/>
                </a:cubicBezTo>
                <a:cubicBezTo>
                  <a:pt x="193699" y="324566"/>
                  <a:pt x="193923" y="324789"/>
                  <a:pt x="194147" y="324789"/>
                </a:cubicBezTo>
                <a:cubicBezTo>
                  <a:pt x="207810" y="331731"/>
                  <a:pt x="215427" y="342928"/>
                  <a:pt x="216099" y="358380"/>
                </a:cubicBezTo>
                <a:cubicBezTo>
                  <a:pt x="216099" y="359499"/>
                  <a:pt x="216994" y="360843"/>
                  <a:pt x="217667" y="361515"/>
                </a:cubicBezTo>
                <a:cubicBezTo>
                  <a:pt x="224610" y="368681"/>
                  <a:pt x="231330" y="375847"/>
                  <a:pt x="238722" y="382341"/>
                </a:cubicBezTo>
                <a:cubicBezTo>
                  <a:pt x="241186" y="384580"/>
                  <a:pt x="245442" y="385924"/>
                  <a:pt x="248802" y="385924"/>
                </a:cubicBezTo>
                <a:cubicBezTo>
                  <a:pt x="253729" y="385924"/>
                  <a:pt x="257313" y="382789"/>
                  <a:pt x="258881" y="377862"/>
                </a:cubicBezTo>
                <a:cubicBezTo>
                  <a:pt x="260449" y="372935"/>
                  <a:pt x="259553" y="368457"/>
                  <a:pt x="255746" y="364874"/>
                </a:cubicBezTo>
                <a:cubicBezTo>
                  <a:pt x="249026" y="357932"/>
                  <a:pt x="242082" y="351214"/>
                  <a:pt x="235362" y="344496"/>
                </a:cubicBezTo>
                <a:cubicBezTo>
                  <a:pt x="232226" y="341361"/>
                  <a:pt x="230434" y="337554"/>
                  <a:pt x="231106" y="333075"/>
                </a:cubicBezTo>
                <a:cubicBezTo>
                  <a:pt x="232002" y="328148"/>
                  <a:pt x="234690" y="324566"/>
                  <a:pt x="239394" y="322998"/>
                </a:cubicBezTo>
                <a:cubicBezTo>
                  <a:pt x="244546" y="321207"/>
                  <a:pt x="249026" y="322550"/>
                  <a:pt x="252834" y="326133"/>
                </a:cubicBezTo>
                <a:cubicBezTo>
                  <a:pt x="260449" y="333747"/>
                  <a:pt x="268065" y="341361"/>
                  <a:pt x="275681" y="348974"/>
                </a:cubicBezTo>
                <a:cubicBezTo>
                  <a:pt x="279265" y="352557"/>
                  <a:pt x="283745" y="353901"/>
                  <a:pt x="288673" y="352557"/>
                </a:cubicBezTo>
                <a:cubicBezTo>
                  <a:pt x="297857" y="349646"/>
                  <a:pt x="300320" y="338897"/>
                  <a:pt x="293377" y="331731"/>
                </a:cubicBezTo>
                <a:cubicBezTo>
                  <a:pt x="285985" y="324118"/>
                  <a:pt x="278145" y="316504"/>
                  <a:pt x="270529" y="308890"/>
                </a:cubicBezTo>
                <a:cubicBezTo>
                  <a:pt x="266497" y="304859"/>
                  <a:pt x="265377" y="299933"/>
                  <a:pt x="267393" y="294782"/>
                </a:cubicBezTo>
                <a:cubicBezTo>
                  <a:pt x="270753" y="286049"/>
                  <a:pt x="281281" y="284257"/>
                  <a:pt x="288448" y="290975"/>
                </a:cubicBezTo>
                <a:cubicBezTo>
                  <a:pt x="297184" y="299485"/>
                  <a:pt x="305696" y="308442"/>
                  <a:pt x="314432" y="316952"/>
                </a:cubicBezTo>
                <a:cubicBezTo>
                  <a:pt x="318464" y="320983"/>
                  <a:pt x="324287" y="321654"/>
                  <a:pt x="329216" y="319191"/>
                </a:cubicBezTo>
                <a:cubicBezTo>
                  <a:pt x="333919" y="316728"/>
                  <a:pt x="336831" y="311353"/>
                  <a:pt x="335263" y="305755"/>
                </a:cubicBezTo>
                <a:cubicBezTo>
                  <a:pt x="334591" y="303068"/>
                  <a:pt x="332799" y="300381"/>
                  <a:pt x="331007" y="298365"/>
                </a:cubicBezTo>
                <a:cubicBezTo>
                  <a:pt x="322720" y="289632"/>
                  <a:pt x="313984" y="281346"/>
                  <a:pt x="305696" y="272837"/>
                </a:cubicBezTo>
                <a:cubicBezTo>
                  <a:pt x="301440" y="268358"/>
                  <a:pt x="300768" y="262536"/>
                  <a:pt x="303680" y="257385"/>
                </a:cubicBezTo>
                <a:cubicBezTo>
                  <a:pt x="306368" y="252683"/>
                  <a:pt x="312416" y="249995"/>
                  <a:pt x="317792" y="251787"/>
                </a:cubicBezTo>
                <a:cubicBezTo>
                  <a:pt x="320480" y="252683"/>
                  <a:pt x="323167" y="254698"/>
                  <a:pt x="325407" y="256713"/>
                </a:cubicBezTo>
                <a:cubicBezTo>
                  <a:pt x="334816" y="265895"/>
                  <a:pt x="344223" y="275524"/>
                  <a:pt x="353631" y="284705"/>
                </a:cubicBezTo>
                <a:cubicBezTo>
                  <a:pt x="360799" y="291647"/>
                  <a:pt x="371775" y="288736"/>
                  <a:pt x="374462" y="279555"/>
                </a:cubicBezTo>
                <a:cubicBezTo>
                  <a:pt x="376030" y="273956"/>
                  <a:pt x="373790" y="269702"/>
                  <a:pt x="369758" y="265671"/>
                </a:cubicBezTo>
                <a:cubicBezTo>
                  <a:pt x="327424" y="223571"/>
                  <a:pt x="285313" y="181247"/>
                  <a:pt x="242978" y="138924"/>
                </a:cubicBezTo>
                <a:cubicBezTo>
                  <a:pt x="242306" y="138252"/>
                  <a:pt x="241634" y="137580"/>
                  <a:pt x="240066" y="136460"/>
                </a:cubicBezTo>
                <a:cubicBezTo>
                  <a:pt x="238946" y="137804"/>
                  <a:pt x="238274" y="139148"/>
                  <a:pt x="237154" y="140267"/>
                </a:cubicBezTo>
                <a:cubicBezTo>
                  <a:pt x="226626" y="150792"/>
                  <a:pt x="216099" y="161541"/>
                  <a:pt x="205571" y="171842"/>
                </a:cubicBezTo>
                <a:cubicBezTo>
                  <a:pt x="193475" y="183711"/>
                  <a:pt x="177348" y="186846"/>
                  <a:pt x="162564" y="180352"/>
                </a:cubicBezTo>
                <a:cubicBezTo>
                  <a:pt x="138149" y="169379"/>
                  <a:pt x="132101" y="138252"/>
                  <a:pt x="151140" y="118546"/>
                </a:cubicBezTo>
                <a:cubicBezTo>
                  <a:pt x="165700" y="103542"/>
                  <a:pt x="180708" y="88986"/>
                  <a:pt x="195491" y="74206"/>
                </a:cubicBezTo>
                <a:cubicBezTo>
                  <a:pt x="196835" y="73535"/>
                  <a:pt x="198179" y="72863"/>
                  <a:pt x="199523" y="71967"/>
                </a:cubicBezTo>
                <a:close/>
                <a:moveTo>
                  <a:pt x="365055" y="155943"/>
                </a:moveTo>
                <a:cubicBezTo>
                  <a:pt x="364831" y="155271"/>
                  <a:pt x="364606" y="155047"/>
                  <a:pt x="364383" y="154823"/>
                </a:cubicBezTo>
                <a:cubicBezTo>
                  <a:pt x="334367" y="124816"/>
                  <a:pt x="304352" y="94809"/>
                  <a:pt x="274337" y="64801"/>
                </a:cubicBezTo>
                <a:cubicBezTo>
                  <a:pt x="273441" y="63906"/>
                  <a:pt x="271201" y="63458"/>
                  <a:pt x="270081" y="63682"/>
                </a:cubicBezTo>
                <a:cubicBezTo>
                  <a:pt x="257313" y="67488"/>
                  <a:pt x="244546" y="71295"/>
                  <a:pt x="231778" y="75326"/>
                </a:cubicBezTo>
                <a:cubicBezTo>
                  <a:pt x="230658" y="75774"/>
                  <a:pt x="229314" y="76222"/>
                  <a:pt x="228642" y="77118"/>
                </a:cubicBezTo>
                <a:cubicBezTo>
                  <a:pt x="208707" y="97048"/>
                  <a:pt x="188995" y="116754"/>
                  <a:pt x="169284" y="136684"/>
                </a:cubicBezTo>
                <a:cubicBezTo>
                  <a:pt x="165700" y="140267"/>
                  <a:pt x="164804" y="144746"/>
                  <a:pt x="166148" y="149449"/>
                </a:cubicBezTo>
                <a:cubicBezTo>
                  <a:pt x="169060" y="159078"/>
                  <a:pt x="180483" y="161541"/>
                  <a:pt x="188099" y="154151"/>
                </a:cubicBezTo>
                <a:cubicBezTo>
                  <a:pt x="202211" y="140267"/>
                  <a:pt x="216099" y="126159"/>
                  <a:pt x="230210" y="112051"/>
                </a:cubicBezTo>
                <a:cubicBezTo>
                  <a:pt x="238050" y="104214"/>
                  <a:pt x="244546" y="104214"/>
                  <a:pt x="252386" y="112051"/>
                </a:cubicBezTo>
                <a:cubicBezTo>
                  <a:pt x="279265" y="138924"/>
                  <a:pt x="306368" y="166020"/>
                  <a:pt x="333247" y="192892"/>
                </a:cubicBezTo>
                <a:cubicBezTo>
                  <a:pt x="334367" y="194012"/>
                  <a:pt x="335263" y="194907"/>
                  <a:pt x="336607" y="196027"/>
                </a:cubicBezTo>
                <a:cubicBezTo>
                  <a:pt x="346015" y="182815"/>
                  <a:pt x="355423" y="169379"/>
                  <a:pt x="365055" y="155943"/>
                </a:cubicBezTo>
                <a:close/>
                <a:moveTo>
                  <a:pt x="48327" y="150792"/>
                </a:moveTo>
                <a:cubicBezTo>
                  <a:pt x="82598" y="116530"/>
                  <a:pt x="117093" y="82044"/>
                  <a:pt x="151140" y="48006"/>
                </a:cubicBezTo>
                <a:cubicBezTo>
                  <a:pt x="145764" y="42632"/>
                  <a:pt x="140164" y="37033"/>
                  <a:pt x="134789" y="31659"/>
                </a:cubicBezTo>
                <a:cubicBezTo>
                  <a:pt x="100742" y="65697"/>
                  <a:pt x="66246" y="100183"/>
                  <a:pt x="31975" y="134445"/>
                </a:cubicBezTo>
                <a:cubicBezTo>
                  <a:pt x="37351" y="139819"/>
                  <a:pt x="43175" y="145418"/>
                  <a:pt x="48327" y="150792"/>
                </a:cubicBezTo>
                <a:close/>
                <a:moveTo>
                  <a:pt x="397758" y="119218"/>
                </a:moveTo>
                <a:cubicBezTo>
                  <a:pt x="368863" y="90330"/>
                  <a:pt x="339743" y="61218"/>
                  <a:pt x="311072" y="32555"/>
                </a:cubicBezTo>
                <a:cubicBezTo>
                  <a:pt x="305696" y="37705"/>
                  <a:pt x="300320" y="43304"/>
                  <a:pt x="294945" y="48678"/>
                </a:cubicBezTo>
                <a:cubicBezTo>
                  <a:pt x="323840" y="77566"/>
                  <a:pt x="352735" y="106453"/>
                  <a:pt x="381630" y="135341"/>
                </a:cubicBezTo>
                <a:cubicBezTo>
                  <a:pt x="387006" y="129966"/>
                  <a:pt x="392606" y="124368"/>
                  <a:pt x="397758" y="119218"/>
                </a:cubicBezTo>
                <a:close/>
                <a:moveTo>
                  <a:pt x="132772" y="249100"/>
                </a:moveTo>
                <a:cubicBezTo>
                  <a:pt x="129637" y="250891"/>
                  <a:pt x="126277" y="252011"/>
                  <a:pt x="123813" y="254250"/>
                </a:cubicBezTo>
                <a:cubicBezTo>
                  <a:pt x="117093" y="260520"/>
                  <a:pt x="110597" y="267238"/>
                  <a:pt x="104102" y="273732"/>
                </a:cubicBezTo>
                <a:cubicBezTo>
                  <a:pt x="98950" y="278883"/>
                  <a:pt x="93798" y="283810"/>
                  <a:pt x="88646" y="289184"/>
                </a:cubicBezTo>
                <a:cubicBezTo>
                  <a:pt x="83942" y="294334"/>
                  <a:pt x="83942" y="301276"/>
                  <a:pt x="88422" y="306203"/>
                </a:cubicBezTo>
                <a:cubicBezTo>
                  <a:pt x="92902" y="310906"/>
                  <a:pt x="100518" y="311801"/>
                  <a:pt x="105445" y="307323"/>
                </a:cubicBezTo>
                <a:cubicBezTo>
                  <a:pt x="117989" y="295230"/>
                  <a:pt x="130309" y="282914"/>
                  <a:pt x="142404" y="270373"/>
                </a:cubicBezTo>
                <a:cubicBezTo>
                  <a:pt x="145988" y="266790"/>
                  <a:pt x="146436" y="261864"/>
                  <a:pt x="144196" y="257161"/>
                </a:cubicBezTo>
                <a:cubicBezTo>
                  <a:pt x="142181" y="252459"/>
                  <a:pt x="138372" y="250219"/>
                  <a:pt x="132772" y="249100"/>
                </a:cubicBezTo>
                <a:close/>
                <a:moveTo>
                  <a:pt x="120005" y="332851"/>
                </a:moveTo>
                <a:cubicBezTo>
                  <a:pt x="120901" y="338674"/>
                  <a:pt x="123365" y="342480"/>
                  <a:pt x="128069" y="344496"/>
                </a:cubicBezTo>
                <a:cubicBezTo>
                  <a:pt x="133221" y="346735"/>
                  <a:pt x="137924" y="345839"/>
                  <a:pt x="141956" y="341808"/>
                </a:cubicBezTo>
                <a:cubicBezTo>
                  <a:pt x="150916" y="333075"/>
                  <a:pt x="159652" y="324342"/>
                  <a:pt x="168388" y="315384"/>
                </a:cubicBezTo>
                <a:cubicBezTo>
                  <a:pt x="173540" y="310010"/>
                  <a:pt x="173540" y="302844"/>
                  <a:pt x="168612" y="297693"/>
                </a:cubicBezTo>
                <a:cubicBezTo>
                  <a:pt x="163684" y="292767"/>
                  <a:pt x="155844" y="292767"/>
                  <a:pt x="150692" y="297917"/>
                </a:cubicBezTo>
                <a:cubicBezTo>
                  <a:pt x="141956" y="306427"/>
                  <a:pt x="133221" y="315160"/>
                  <a:pt x="124709" y="324118"/>
                </a:cubicBezTo>
                <a:cubicBezTo>
                  <a:pt x="122693" y="326581"/>
                  <a:pt x="121573" y="329940"/>
                  <a:pt x="120005" y="332851"/>
                </a:cubicBezTo>
                <a:close/>
                <a:moveTo>
                  <a:pt x="168836" y="381669"/>
                </a:moveTo>
                <a:cubicBezTo>
                  <a:pt x="171300" y="380773"/>
                  <a:pt x="174211" y="380325"/>
                  <a:pt x="176003" y="378758"/>
                </a:cubicBezTo>
                <a:cubicBezTo>
                  <a:pt x="180260" y="374951"/>
                  <a:pt x="184515" y="371144"/>
                  <a:pt x="188099" y="366665"/>
                </a:cubicBezTo>
                <a:cubicBezTo>
                  <a:pt x="192131" y="361739"/>
                  <a:pt x="191235" y="354797"/>
                  <a:pt x="186755" y="350318"/>
                </a:cubicBezTo>
                <a:cubicBezTo>
                  <a:pt x="182275" y="346063"/>
                  <a:pt x="174660" y="345839"/>
                  <a:pt x="169956" y="350094"/>
                </a:cubicBezTo>
                <a:cubicBezTo>
                  <a:pt x="166148" y="353453"/>
                  <a:pt x="162564" y="357036"/>
                  <a:pt x="159204" y="360843"/>
                </a:cubicBezTo>
                <a:cubicBezTo>
                  <a:pt x="155844" y="364650"/>
                  <a:pt x="155172" y="369352"/>
                  <a:pt x="157412" y="374055"/>
                </a:cubicBezTo>
                <a:cubicBezTo>
                  <a:pt x="159652" y="378758"/>
                  <a:pt x="163460" y="380997"/>
                  <a:pt x="168836" y="381669"/>
                </a:cubicBezTo>
                <a:close/>
                <a:moveTo>
                  <a:pt x="63111" y="274628"/>
                </a:moveTo>
                <a:cubicBezTo>
                  <a:pt x="64231" y="274180"/>
                  <a:pt x="66694" y="274180"/>
                  <a:pt x="68263" y="272837"/>
                </a:cubicBezTo>
                <a:cubicBezTo>
                  <a:pt x="72966" y="268582"/>
                  <a:pt x="77670" y="264327"/>
                  <a:pt x="81702" y="259177"/>
                </a:cubicBezTo>
                <a:cubicBezTo>
                  <a:pt x="85062" y="254698"/>
                  <a:pt x="83718" y="248204"/>
                  <a:pt x="79686" y="244397"/>
                </a:cubicBezTo>
                <a:cubicBezTo>
                  <a:pt x="75206" y="240366"/>
                  <a:pt x="68710" y="239470"/>
                  <a:pt x="64006" y="243277"/>
                </a:cubicBezTo>
                <a:cubicBezTo>
                  <a:pt x="59751" y="246860"/>
                  <a:pt x="55719" y="250667"/>
                  <a:pt x="52135" y="254922"/>
                </a:cubicBezTo>
                <a:cubicBezTo>
                  <a:pt x="48999" y="258729"/>
                  <a:pt x="48999" y="263431"/>
                  <a:pt x="51239" y="267910"/>
                </a:cubicBezTo>
                <a:cubicBezTo>
                  <a:pt x="53479" y="272389"/>
                  <a:pt x="57287" y="274404"/>
                  <a:pt x="63111" y="274628"/>
                </a:cubicBezTo>
                <a:close/>
              </a:path>
            </a:pathLst>
          </a:custGeom>
          <a:solidFill>
            <a:schemeClr val="bg1"/>
          </a:solidFill>
          <a:ln w="2240" cap="flat">
            <a:noFill/>
            <a:prstDash val="solid"/>
            <a:miter/>
          </a:ln>
        </p:spPr>
        <p:txBody>
          <a:bodyPr rtlCol="0" anchor="ctr"/>
          <a:lstStyle/>
          <a:p>
            <a:endParaRPr lang="ru-RU"/>
          </a:p>
        </p:txBody>
      </p:sp>
      <p:grpSp>
        <p:nvGrpSpPr>
          <p:cNvPr id="879" name="Рисунок 2">
            <a:extLst>
              <a:ext uri="{FF2B5EF4-FFF2-40B4-BE49-F238E27FC236}">
                <a16:creationId xmlns:a16="http://schemas.microsoft.com/office/drawing/2014/main" id="{0F081E16-E3BA-83B1-41F4-02AD7D5908D0}"/>
              </a:ext>
            </a:extLst>
          </p:cNvPr>
          <p:cNvGrpSpPr/>
          <p:nvPr/>
        </p:nvGrpSpPr>
        <p:grpSpPr>
          <a:xfrm>
            <a:off x="8808874" y="3745440"/>
            <a:ext cx="322051" cy="321083"/>
            <a:chOff x="6887819" y="3586202"/>
            <a:chExt cx="408565" cy="407337"/>
          </a:xfrm>
          <a:solidFill>
            <a:schemeClr val="bg2"/>
          </a:solidFill>
        </p:grpSpPr>
        <p:sp>
          <p:nvSpPr>
            <p:cNvPr id="880" name="Полилиния 879">
              <a:extLst>
                <a:ext uri="{FF2B5EF4-FFF2-40B4-BE49-F238E27FC236}">
                  <a16:creationId xmlns:a16="http://schemas.microsoft.com/office/drawing/2014/main" id="{E268D70B-27C2-9802-2717-7E6550086D94}"/>
                </a:ext>
              </a:extLst>
            </p:cNvPr>
            <p:cNvSpPr/>
            <p:nvPr/>
          </p:nvSpPr>
          <p:spPr>
            <a:xfrm>
              <a:off x="6887819" y="3586202"/>
              <a:ext cx="311576" cy="407337"/>
            </a:xfrm>
            <a:custGeom>
              <a:avLst/>
              <a:gdLst>
                <a:gd name="connsiteX0" fmla="*/ 0 w 311576"/>
                <a:gd name="connsiteY0" fmla="*/ 398380 h 407337"/>
                <a:gd name="connsiteX1" fmla="*/ 0 w 311576"/>
                <a:gd name="connsiteY1" fmla="*/ 8957 h 407337"/>
                <a:gd name="connsiteX2" fmla="*/ 15232 w 311576"/>
                <a:gd name="connsiteY2" fmla="*/ 0 h 407337"/>
                <a:gd name="connsiteX3" fmla="*/ 297016 w 311576"/>
                <a:gd name="connsiteY3" fmla="*/ 0 h 407337"/>
                <a:gd name="connsiteX4" fmla="*/ 311576 w 311576"/>
                <a:gd name="connsiteY4" fmla="*/ 14332 h 407337"/>
                <a:gd name="connsiteX5" fmla="*/ 311576 w 311576"/>
                <a:gd name="connsiteY5" fmla="*/ 393005 h 407337"/>
                <a:gd name="connsiteX6" fmla="*/ 297016 w 311576"/>
                <a:gd name="connsiteY6" fmla="*/ 407337 h 407337"/>
                <a:gd name="connsiteX7" fmla="*/ 15232 w 311576"/>
                <a:gd name="connsiteY7" fmla="*/ 407337 h 407337"/>
                <a:gd name="connsiteX8" fmla="*/ 0 w 311576"/>
                <a:gd name="connsiteY8" fmla="*/ 398380 h 407337"/>
                <a:gd name="connsiteX9" fmla="*/ 24415 w 311576"/>
                <a:gd name="connsiteY9" fmla="*/ 24409 h 407337"/>
                <a:gd name="connsiteX10" fmla="*/ 24415 w 311576"/>
                <a:gd name="connsiteY10" fmla="*/ 382928 h 407337"/>
                <a:gd name="connsiteX11" fmla="*/ 287385 w 311576"/>
                <a:gd name="connsiteY11" fmla="*/ 382928 h 407337"/>
                <a:gd name="connsiteX12" fmla="*/ 287385 w 311576"/>
                <a:gd name="connsiteY12" fmla="*/ 24409 h 407337"/>
                <a:gd name="connsiteX13" fmla="*/ 24415 w 311576"/>
                <a:gd name="connsiteY13" fmla="*/ 24409 h 40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1576" h="407337">
                  <a:moveTo>
                    <a:pt x="0" y="398380"/>
                  </a:moveTo>
                  <a:cubicBezTo>
                    <a:pt x="0" y="268498"/>
                    <a:pt x="0" y="138839"/>
                    <a:pt x="0" y="8957"/>
                  </a:cubicBezTo>
                  <a:cubicBezTo>
                    <a:pt x="2912" y="2239"/>
                    <a:pt x="8064" y="0"/>
                    <a:pt x="15232" y="0"/>
                  </a:cubicBezTo>
                  <a:cubicBezTo>
                    <a:pt x="109085" y="224"/>
                    <a:pt x="202939" y="224"/>
                    <a:pt x="297016" y="0"/>
                  </a:cubicBezTo>
                  <a:cubicBezTo>
                    <a:pt x="306200" y="0"/>
                    <a:pt x="311576" y="6046"/>
                    <a:pt x="311576" y="14332"/>
                  </a:cubicBezTo>
                  <a:cubicBezTo>
                    <a:pt x="311352" y="140407"/>
                    <a:pt x="311352" y="266706"/>
                    <a:pt x="311576" y="393005"/>
                  </a:cubicBezTo>
                  <a:cubicBezTo>
                    <a:pt x="311576" y="401291"/>
                    <a:pt x="306424" y="407337"/>
                    <a:pt x="297016" y="407337"/>
                  </a:cubicBezTo>
                  <a:cubicBezTo>
                    <a:pt x="203163" y="407113"/>
                    <a:pt x="109309" y="407113"/>
                    <a:pt x="15232" y="407337"/>
                  </a:cubicBezTo>
                  <a:cubicBezTo>
                    <a:pt x="8064" y="407337"/>
                    <a:pt x="2912" y="405098"/>
                    <a:pt x="0" y="398380"/>
                  </a:cubicBezTo>
                  <a:close/>
                  <a:moveTo>
                    <a:pt x="24415" y="24409"/>
                  </a:moveTo>
                  <a:cubicBezTo>
                    <a:pt x="24415" y="144214"/>
                    <a:pt x="24415" y="263571"/>
                    <a:pt x="24415" y="382928"/>
                  </a:cubicBezTo>
                  <a:cubicBezTo>
                    <a:pt x="112221" y="382928"/>
                    <a:pt x="199803" y="382928"/>
                    <a:pt x="287385" y="382928"/>
                  </a:cubicBezTo>
                  <a:cubicBezTo>
                    <a:pt x="287385" y="263347"/>
                    <a:pt x="287385" y="143766"/>
                    <a:pt x="287385" y="24409"/>
                  </a:cubicBezTo>
                  <a:cubicBezTo>
                    <a:pt x="199579" y="24409"/>
                    <a:pt x="111997" y="24409"/>
                    <a:pt x="24415" y="24409"/>
                  </a:cubicBezTo>
                  <a:close/>
                </a:path>
              </a:pathLst>
            </a:custGeom>
            <a:grpFill/>
            <a:ln w="2240" cap="flat">
              <a:noFill/>
              <a:prstDash val="solid"/>
              <a:miter/>
            </a:ln>
          </p:spPr>
          <p:txBody>
            <a:bodyPr rtlCol="0" anchor="ctr"/>
            <a:lstStyle/>
            <a:p>
              <a:endParaRPr lang="ru-RU"/>
            </a:p>
          </p:txBody>
        </p:sp>
        <p:sp>
          <p:nvSpPr>
            <p:cNvPr id="881" name="Полилиния 880">
              <a:extLst>
                <a:ext uri="{FF2B5EF4-FFF2-40B4-BE49-F238E27FC236}">
                  <a16:creationId xmlns:a16="http://schemas.microsoft.com/office/drawing/2014/main" id="{7723A33D-D708-97D8-3213-3FA147E151D2}"/>
                </a:ext>
              </a:extLst>
            </p:cNvPr>
            <p:cNvSpPr/>
            <p:nvPr/>
          </p:nvSpPr>
          <p:spPr>
            <a:xfrm>
              <a:off x="7224706" y="3586256"/>
              <a:ext cx="71678" cy="359360"/>
            </a:xfrm>
            <a:custGeom>
              <a:avLst/>
              <a:gdLst>
                <a:gd name="connsiteX0" fmla="*/ 0 w 71678"/>
                <a:gd name="connsiteY0" fmla="*/ 150654 h 359360"/>
                <a:gd name="connsiteX1" fmla="*/ 0 w 71678"/>
                <a:gd name="connsiteY1" fmla="*/ 36895 h 359360"/>
                <a:gd name="connsiteX2" fmla="*/ 31808 w 71678"/>
                <a:gd name="connsiteY2" fmla="*/ 170 h 359360"/>
                <a:gd name="connsiteX3" fmla="*/ 71454 w 71678"/>
                <a:gd name="connsiteY3" fmla="*/ 30401 h 359360"/>
                <a:gd name="connsiteX4" fmla="*/ 71678 w 71678"/>
                <a:gd name="connsiteY4" fmla="*/ 35999 h 359360"/>
                <a:gd name="connsiteX5" fmla="*/ 71678 w 71678"/>
                <a:gd name="connsiteY5" fmla="*/ 266204 h 359360"/>
                <a:gd name="connsiteX6" fmla="*/ 70782 w 71678"/>
                <a:gd name="connsiteY6" fmla="*/ 272922 h 359360"/>
                <a:gd name="connsiteX7" fmla="*/ 47935 w 71678"/>
                <a:gd name="connsiteY7" fmla="*/ 349060 h 359360"/>
                <a:gd name="connsiteX8" fmla="*/ 35839 w 71678"/>
                <a:gd name="connsiteY8" fmla="*/ 359361 h 359360"/>
                <a:gd name="connsiteX9" fmla="*/ 23744 w 71678"/>
                <a:gd name="connsiteY9" fmla="*/ 349284 h 359360"/>
                <a:gd name="connsiteX10" fmla="*/ 896 w 71678"/>
                <a:gd name="connsiteY10" fmla="*/ 273146 h 359360"/>
                <a:gd name="connsiteX11" fmla="*/ 0 w 71678"/>
                <a:gd name="connsiteY11" fmla="*/ 265756 h 359360"/>
                <a:gd name="connsiteX12" fmla="*/ 0 w 71678"/>
                <a:gd name="connsiteY12" fmla="*/ 150654 h 359360"/>
                <a:gd name="connsiteX13" fmla="*/ 24191 w 71678"/>
                <a:gd name="connsiteY13" fmla="*/ 119975 h 359360"/>
                <a:gd name="connsiteX14" fmla="*/ 24191 w 71678"/>
                <a:gd name="connsiteY14" fmla="*/ 255231 h 359360"/>
                <a:gd name="connsiteX15" fmla="*/ 47711 w 71678"/>
                <a:gd name="connsiteY15" fmla="*/ 255231 h 359360"/>
                <a:gd name="connsiteX16" fmla="*/ 47711 w 71678"/>
                <a:gd name="connsiteY16" fmla="*/ 119975 h 359360"/>
                <a:gd name="connsiteX17" fmla="*/ 24191 w 71678"/>
                <a:gd name="connsiteY17" fmla="*/ 119975 h 359360"/>
                <a:gd name="connsiteX18" fmla="*/ 47935 w 71678"/>
                <a:gd name="connsiteY18" fmla="*/ 95790 h 359360"/>
                <a:gd name="connsiteX19" fmla="*/ 47935 w 71678"/>
                <a:gd name="connsiteY19" fmla="*/ 35999 h 359360"/>
                <a:gd name="connsiteX20" fmla="*/ 30911 w 71678"/>
                <a:gd name="connsiteY20" fmla="*/ 25474 h 359360"/>
                <a:gd name="connsiteX21" fmla="*/ 24191 w 71678"/>
                <a:gd name="connsiteY21" fmla="*/ 37567 h 359360"/>
                <a:gd name="connsiteX22" fmla="*/ 24191 w 71678"/>
                <a:gd name="connsiteY22" fmla="*/ 92655 h 359360"/>
                <a:gd name="connsiteX23" fmla="*/ 24416 w 71678"/>
                <a:gd name="connsiteY23" fmla="*/ 95790 h 359360"/>
                <a:gd name="connsiteX24" fmla="*/ 47935 w 71678"/>
                <a:gd name="connsiteY24" fmla="*/ 95790 h 359360"/>
                <a:gd name="connsiteX25" fmla="*/ 35391 w 71678"/>
                <a:gd name="connsiteY25" fmla="*/ 303825 h 359360"/>
                <a:gd name="connsiteX26" fmla="*/ 36287 w 71678"/>
                <a:gd name="connsiteY26" fmla="*/ 303825 h 359360"/>
                <a:gd name="connsiteX27" fmla="*/ 43455 w 71678"/>
                <a:gd name="connsiteY27" fmla="*/ 279864 h 359360"/>
                <a:gd name="connsiteX28" fmla="*/ 28223 w 71678"/>
                <a:gd name="connsiteY28" fmla="*/ 279864 h 359360"/>
                <a:gd name="connsiteX29" fmla="*/ 35391 w 71678"/>
                <a:gd name="connsiteY29" fmla="*/ 303825 h 35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678" h="359360">
                  <a:moveTo>
                    <a:pt x="0" y="150654"/>
                  </a:moveTo>
                  <a:cubicBezTo>
                    <a:pt x="0" y="112809"/>
                    <a:pt x="0" y="74964"/>
                    <a:pt x="0" y="36895"/>
                  </a:cubicBezTo>
                  <a:cubicBezTo>
                    <a:pt x="0" y="17860"/>
                    <a:pt x="13664" y="1961"/>
                    <a:pt x="31808" y="170"/>
                  </a:cubicBezTo>
                  <a:cubicBezTo>
                    <a:pt x="51071" y="-1622"/>
                    <a:pt x="67870" y="10919"/>
                    <a:pt x="71454" y="30401"/>
                  </a:cubicBezTo>
                  <a:cubicBezTo>
                    <a:pt x="71678" y="32192"/>
                    <a:pt x="71678" y="34208"/>
                    <a:pt x="71678" y="35999"/>
                  </a:cubicBezTo>
                  <a:cubicBezTo>
                    <a:pt x="71678" y="112809"/>
                    <a:pt x="71678" y="189395"/>
                    <a:pt x="71678" y="266204"/>
                  </a:cubicBezTo>
                  <a:cubicBezTo>
                    <a:pt x="71678" y="268443"/>
                    <a:pt x="71454" y="270683"/>
                    <a:pt x="70782" y="272922"/>
                  </a:cubicBezTo>
                  <a:cubicBezTo>
                    <a:pt x="63167" y="298227"/>
                    <a:pt x="55551" y="323755"/>
                    <a:pt x="47935" y="349060"/>
                  </a:cubicBezTo>
                  <a:cubicBezTo>
                    <a:pt x="45919" y="356002"/>
                    <a:pt x="41887" y="359361"/>
                    <a:pt x="35839" y="359361"/>
                  </a:cubicBezTo>
                  <a:cubicBezTo>
                    <a:pt x="29791" y="359361"/>
                    <a:pt x="25759" y="356002"/>
                    <a:pt x="23744" y="349284"/>
                  </a:cubicBezTo>
                  <a:cubicBezTo>
                    <a:pt x="16128" y="323979"/>
                    <a:pt x="8512" y="298451"/>
                    <a:pt x="896" y="273146"/>
                  </a:cubicBezTo>
                  <a:cubicBezTo>
                    <a:pt x="224" y="270683"/>
                    <a:pt x="0" y="268220"/>
                    <a:pt x="0" y="265756"/>
                  </a:cubicBezTo>
                  <a:cubicBezTo>
                    <a:pt x="0" y="227239"/>
                    <a:pt x="0" y="188947"/>
                    <a:pt x="0" y="150654"/>
                  </a:cubicBezTo>
                  <a:close/>
                  <a:moveTo>
                    <a:pt x="24191" y="119975"/>
                  </a:moveTo>
                  <a:cubicBezTo>
                    <a:pt x="24191" y="165210"/>
                    <a:pt x="24191" y="210220"/>
                    <a:pt x="24191" y="255231"/>
                  </a:cubicBezTo>
                  <a:cubicBezTo>
                    <a:pt x="32255" y="255231"/>
                    <a:pt x="39871" y="255231"/>
                    <a:pt x="47711" y="255231"/>
                  </a:cubicBezTo>
                  <a:cubicBezTo>
                    <a:pt x="47711" y="209996"/>
                    <a:pt x="47711" y="164986"/>
                    <a:pt x="47711" y="119975"/>
                  </a:cubicBezTo>
                  <a:cubicBezTo>
                    <a:pt x="39871" y="119975"/>
                    <a:pt x="32255" y="119975"/>
                    <a:pt x="24191" y="119975"/>
                  </a:cubicBezTo>
                  <a:close/>
                  <a:moveTo>
                    <a:pt x="47935" y="95790"/>
                  </a:moveTo>
                  <a:cubicBezTo>
                    <a:pt x="47935" y="75636"/>
                    <a:pt x="48159" y="55705"/>
                    <a:pt x="47935" y="35999"/>
                  </a:cubicBezTo>
                  <a:cubicBezTo>
                    <a:pt x="47711" y="27042"/>
                    <a:pt x="38751" y="21667"/>
                    <a:pt x="30911" y="25474"/>
                  </a:cubicBezTo>
                  <a:cubicBezTo>
                    <a:pt x="25984" y="27938"/>
                    <a:pt x="23968" y="32192"/>
                    <a:pt x="24191" y="37567"/>
                  </a:cubicBezTo>
                  <a:cubicBezTo>
                    <a:pt x="24191" y="55929"/>
                    <a:pt x="24191" y="74292"/>
                    <a:pt x="24191" y="92655"/>
                  </a:cubicBezTo>
                  <a:cubicBezTo>
                    <a:pt x="24191" y="93550"/>
                    <a:pt x="24416" y="94670"/>
                    <a:pt x="24416" y="95790"/>
                  </a:cubicBezTo>
                  <a:cubicBezTo>
                    <a:pt x="32031" y="95790"/>
                    <a:pt x="39871" y="95790"/>
                    <a:pt x="47935" y="95790"/>
                  </a:cubicBezTo>
                  <a:close/>
                  <a:moveTo>
                    <a:pt x="35391" y="303825"/>
                  </a:moveTo>
                  <a:cubicBezTo>
                    <a:pt x="35615" y="303825"/>
                    <a:pt x="36063" y="303825"/>
                    <a:pt x="36287" y="303825"/>
                  </a:cubicBezTo>
                  <a:cubicBezTo>
                    <a:pt x="38751" y="295764"/>
                    <a:pt x="40991" y="287926"/>
                    <a:pt x="43455" y="279864"/>
                  </a:cubicBezTo>
                  <a:cubicBezTo>
                    <a:pt x="38079" y="279864"/>
                    <a:pt x="33375" y="279864"/>
                    <a:pt x="28223" y="279864"/>
                  </a:cubicBezTo>
                  <a:cubicBezTo>
                    <a:pt x="30688" y="288150"/>
                    <a:pt x="33151" y="295987"/>
                    <a:pt x="35391" y="303825"/>
                  </a:cubicBezTo>
                  <a:close/>
                </a:path>
              </a:pathLst>
            </a:custGeom>
            <a:grpFill/>
            <a:ln w="2240" cap="flat">
              <a:noFill/>
              <a:prstDash val="solid"/>
              <a:miter/>
            </a:ln>
          </p:spPr>
          <p:txBody>
            <a:bodyPr rtlCol="0" anchor="ctr"/>
            <a:lstStyle/>
            <a:p>
              <a:endParaRPr lang="ru-RU"/>
            </a:p>
          </p:txBody>
        </p:sp>
        <p:sp>
          <p:nvSpPr>
            <p:cNvPr id="882" name="Полилиния 881">
              <a:extLst>
                <a:ext uri="{FF2B5EF4-FFF2-40B4-BE49-F238E27FC236}">
                  <a16:creationId xmlns:a16="http://schemas.microsoft.com/office/drawing/2014/main" id="{63F72A21-616C-F718-CD7B-F76E6FA63668}"/>
                </a:ext>
              </a:extLst>
            </p:cNvPr>
            <p:cNvSpPr/>
            <p:nvPr/>
          </p:nvSpPr>
          <p:spPr>
            <a:xfrm>
              <a:off x="6935747" y="3694138"/>
              <a:ext cx="215626" cy="23737"/>
            </a:xfrm>
            <a:custGeom>
              <a:avLst/>
              <a:gdLst>
                <a:gd name="connsiteX0" fmla="*/ 107748 w 215626"/>
                <a:gd name="connsiteY0" fmla="*/ 0 h 23737"/>
                <a:gd name="connsiteX1" fmla="*/ 203618 w 215626"/>
                <a:gd name="connsiteY1" fmla="*/ 0 h 23737"/>
                <a:gd name="connsiteX2" fmla="*/ 215490 w 215626"/>
                <a:gd name="connsiteY2" fmla="*/ 10077 h 23737"/>
                <a:gd name="connsiteX3" fmla="*/ 206978 w 215626"/>
                <a:gd name="connsiteY3" fmla="*/ 23289 h 23737"/>
                <a:gd name="connsiteX4" fmla="*/ 202721 w 215626"/>
                <a:gd name="connsiteY4" fmla="*/ 23737 h 23737"/>
                <a:gd name="connsiteX5" fmla="*/ 12775 w 215626"/>
                <a:gd name="connsiteY5" fmla="*/ 23737 h 23737"/>
                <a:gd name="connsiteX6" fmla="*/ 7 w 215626"/>
                <a:gd name="connsiteY6" fmla="*/ 11644 h 23737"/>
                <a:gd name="connsiteX7" fmla="*/ 12775 w 215626"/>
                <a:gd name="connsiteY7" fmla="*/ 0 h 23737"/>
                <a:gd name="connsiteX8" fmla="*/ 107748 w 215626"/>
                <a:gd name="connsiteY8" fmla="*/ 0 h 2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626" h="23737">
                  <a:moveTo>
                    <a:pt x="107748" y="0"/>
                  </a:moveTo>
                  <a:cubicBezTo>
                    <a:pt x="139555" y="0"/>
                    <a:pt x="171586" y="0"/>
                    <a:pt x="203618" y="0"/>
                  </a:cubicBezTo>
                  <a:cubicBezTo>
                    <a:pt x="209890" y="0"/>
                    <a:pt x="214817" y="4255"/>
                    <a:pt x="215490" y="10077"/>
                  </a:cubicBezTo>
                  <a:cubicBezTo>
                    <a:pt x="216385" y="16123"/>
                    <a:pt x="212801" y="21498"/>
                    <a:pt x="206978" y="23289"/>
                  </a:cubicBezTo>
                  <a:cubicBezTo>
                    <a:pt x="205633" y="23737"/>
                    <a:pt x="204066" y="23737"/>
                    <a:pt x="202721" y="23737"/>
                  </a:cubicBezTo>
                  <a:cubicBezTo>
                    <a:pt x="139332" y="23737"/>
                    <a:pt x="76165" y="23737"/>
                    <a:pt x="12775" y="23737"/>
                  </a:cubicBezTo>
                  <a:cubicBezTo>
                    <a:pt x="5159" y="23737"/>
                    <a:pt x="-217" y="18811"/>
                    <a:pt x="7" y="11644"/>
                  </a:cubicBezTo>
                  <a:cubicBezTo>
                    <a:pt x="7" y="4703"/>
                    <a:pt x="5383" y="0"/>
                    <a:pt x="12775" y="0"/>
                  </a:cubicBezTo>
                  <a:cubicBezTo>
                    <a:pt x="44582" y="0"/>
                    <a:pt x="76165" y="0"/>
                    <a:pt x="107748" y="0"/>
                  </a:cubicBezTo>
                  <a:close/>
                </a:path>
              </a:pathLst>
            </a:custGeom>
            <a:grpFill/>
            <a:ln w="2240" cap="flat">
              <a:noFill/>
              <a:prstDash val="solid"/>
              <a:miter/>
            </a:ln>
          </p:spPr>
          <p:txBody>
            <a:bodyPr rtlCol="0" anchor="ctr"/>
            <a:lstStyle/>
            <a:p>
              <a:endParaRPr lang="ru-RU"/>
            </a:p>
          </p:txBody>
        </p:sp>
        <p:sp>
          <p:nvSpPr>
            <p:cNvPr id="883" name="Полилиния 882">
              <a:extLst>
                <a:ext uri="{FF2B5EF4-FFF2-40B4-BE49-F238E27FC236}">
                  <a16:creationId xmlns:a16="http://schemas.microsoft.com/office/drawing/2014/main" id="{39BAF10E-F583-5FE6-9D84-8B5FD6D0E521}"/>
                </a:ext>
              </a:extLst>
            </p:cNvPr>
            <p:cNvSpPr/>
            <p:nvPr/>
          </p:nvSpPr>
          <p:spPr>
            <a:xfrm>
              <a:off x="6935386" y="3742284"/>
              <a:ext cx="215632" cy="23960"/>
            </a:xfrm>
            <a:custGeom>
              <a:avLst/>
              <a:gdLst>
                <a:gd name="connsiteX0" fmla="*/ 108109 w 215632"/>
                <a:gd name="connsiteY0" fmla="*/ 23737 h 23960"/>
                <a:gd name="connsiteX1" fmla="*/ 12239 w 215632"/>
                <a:gd name="connsiteY1" fmla="*/ 23737 h 23960"/>
                <a:gd name="connsiteX2" fmla="*/ 143 w 215632"/>
                <a:gd name="connsiteY2" fmla="*/ 13660 h 23960"/>
                <a:gd name="connsiteX3" fmla="*/ 8655 w 215632"/>
                <a:gd name="connsiteY3" fmla="*/ 448 h 23960"/>
                <a:gd name="connsiteX4" fmla="*/ 12911 w 215632"/>
                <a:gd name="connsiteY4" fmla="*/ 0 h 23960"/>
                <a:gd name="connsiteX5" fmla="*/ 202858 w 215632"/>
                <a:gd name="connsiteY5" fmla="*/ 0 h 23960"/>
                <a:gd name="connsiteX6" fmla="*/ 215626 w 215632"/>
                <a:gd name="connsiteY6" fmla="*/ 12093 h 23960"/>
                <a:gd name="connsiteX7" fmla="*/ 202858 w 215632"/>
                <a:gd name="connsiteY7" fmla="*/ 23961 h 23960"/>
                <a:gd name="connsiteX8" fmla="*/ 108109 w 215632"/>
                <a:gd name="connsiteY8" fmla="*/ 23737 h 2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632" h="23960">
                  <a:moveTo>
                    <a:pt x="108109" y="23737"/>
                  </a:moveTo>
                  <a:cubicBezTo>
                    <a:pt x="76301" y="23737"/>
                    <a:pt x="44270" y="23737"/>
                    <a:pt x="12239" y="23737"/>
                  </a:cubicBezTo>
                  <a:cubicBezTo>
                    <a:pt x="5967" y="23737"/>
                    <a:pt x="1039" y="19482"/>
                    <a:pt x="143" y="13660"/>
                  </a:cubicBezTo>
                  <a:cubicBezTo>
                    <a:pt x="-753" y="7614"/>
                    <a:pt x="2607" y="2239"/>
                    <a:pt x="8655" y="448"/>
                  </a:cubicBezTo>
                  <a:cubicBezTo>
                    <a:pt x="9999" y="0"/>
                    <a:pt x="11567" y="0"/>
                    <a:pt x="12911" y="0"/>
                  </a:cubicBezTo>
                  <a:cubicBezTo>
                    <a:pt x="76301" y="0"/>
                    <a:pt x="139468" y="0"/>
                    <a:pt x="202858" y="0"/>
                  </a:cubicBezTo>
                  <a:cubicBezTo>
                    <a:pt x="210474" y="0"/>
                    <a:pt x="215850" y="4926"/>
                    <a:pt x="215626" y="12093"/>
                  </a:cubicBezTo>
                  <a:cubicBezTo>
                    <a:pt x="215626" y="19034"/>
                    <a:pt x="210250" y="23961"/>
                    <a:pt x="202858" y="23961"/>
                  </a:cubicBezTo>
                  <a:cubicBezTo>
                    <a:pt x="171499" y="23737"/>
                    <a:pt x="139916" y="23737"/>
                    <a:pt x="108109" y="23737"/>
                  </a:cubicBezTo>
                  <a:close/>
                </a:path>
              </a:pathLst>
            </a:custGeom>
            <a:grpFill/>
            <a:ln w="2240" cap="flat">
              <a:noFill/>
              <a:prstDash val="solid"/>
              <a:miter/>
            </a:ln>
          </p:spPr>
          <p:txBody>
            <a:bodyPr rtlCol="0" anchor="ctr"/>
            <a:lstStyle/>
            <a:p>
              <a:endParaRPr lang="ru-RU"/>
            </a:p>
          </p:txBody>
        </p:sp>
        <p:sp>
          <p:nvSpPr>
            <p:cNvPr id="884" name="Полилиния 883">
              <a:extLst>
                <a:ext uri="{FF2B5EF4-FFF2-40B4-BE49-F238E27FC236}">
                  <a16:creationId xmlns:a16="http://schemas.microsoft.com/office/drawing/2014/main" id="{818A2C79-E6FD-C6FC-FC39-6E8D58753526}"/>
                </a:ext>
              </a:extLst>
            </p:cNvPr>
            <p:cNvSpPr/>
            <p:nvPr/>
          </p:nvSpPr>
          <p:spPr>
            <a:xfrm>
              <a:off x="6935753" y="3789982"/>
              <a:ext cx="215619" cy="23737"/>
            </a:xfrm>
            <a:custGeom>
              <a:avLst/>
              <a:gdLst>
                <a:gd name="connsiteX0" fmla="*/ 108189 w 215619"/>
                <a:gd name="connsiteY0" fmla="*/ 0 h 23737"/>
                <a:gd name="connsiteX1" fmla="*/ 203163 w 215619"/>
                <a:gd name="connsiteY1" fmla="*/ 0 h 23737"/>
                <a:gd name="connsiteX2" fmla="*/ 215483 w 215619"/>
                <a:gd name="connsiteY2" fmla="*/ 10077 h 23737"/>
                <a:gd name="connsiteX3" fmla="*/ 206971 w 215619"/>
                <a:gd name="connsiteY3" fmla="*/ 23289 h 23737"/>
                <a:gd name="connsiteX4" fmla="*/ 202715 w 215619"/>
                <a:gd name="connsiteY4" fmla="*/ 23737 h 23737"/>
                <a:gd name="connsiteX5" fmla="*/ 12768 w 215619"/>
                <a:gd name="connsiteY5" fmla="*/ 23737 h 23737"/>
                <a:gd name="connsiteX6" fmla="*/ 0 w 215619"/>
                <a:gd name="connsiteY6" fmla="*/ 11645 h 23737"/>
                <a:gd name="connsiteX7" fmla="*/ 12768 w 215619"/>
                <a:gd name="connsiteY7" fmla="*/ 0 h 23737"/>
                <a:gd name="connsiteX8" fmla="*/ 108189 w 215619"/>
                <a:gd name="connsiteY8" fmla="*/ 0 h 2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619" h="23737">
                  <a:moveTo>
                    <a:pt x="108189" y="0"/>
                  </a:moveTo>
                  <a:cubicBezTo>
                    <a:pt x="139773" y="0"/>
                    <a:pt x="171580" y="0"/>
                    <a:pt x="203163" y="0"/>
                  </a:cubicBezTo>
                  <a:cubicBezTo>
                    <a:pt x="209659" y="0"/>
                    <a:pt x="214811" y="4255"/>
                    <a:pt x="215483" y="10077"/>
                  </a:cubicBezTo>
                  <a:cubicBezTo>
                    <a:pt x="216379" y="16123"/>
                    <a:pt x="212794" y="21498"/>
                    <a:pt x="206971" y="23289"/>
                  </a:cubicBezTo>
                  <a:cubicBezTo>
                    <a:pt x="205627" y="23737"/>
                    <a:pt x="204059" y="23737"/>
                    <a:pt x="202715" y="23737"/>
                  </a:cubicBezTo>
                  <a:cubicBezTo>
                    <a:pt x="139325" y="23737"/>
                    <a:pt x="76158" y="23737"/>
                    <a:pt x="12768" y="23737"/>
                  </a:cubicBezTo>
                  <a:cubicBezTo>
                    <a:pt x="5152" y="23737"/>
                    <a:pt x="0" y="18811"/>
                    <a:pt x="0" y="11645"/>
                  </a:cubicBezTo>
                  <a:cubicBezTo>
                    <a:pt x="0" y="4703"/>
                    <a:pt x="5376" y="0"/>
                    <a:pt x="12768" y="0"/>
                  </a:cubicBezTo>
                  <a:cubicBezTo>
                    <a:pt x="44575" y="0"/>
                    <a:pt x="76382" y="0"/>
                    <a:pt x="108189" y="0"/>
                  </a:cubicBezTo>
                  <a:close/>
                </a:path>
              </a:pathLst>
            </a:custGeom>
            <a:grpFill/>
            <a:ln w="2240" cap="flat">
              <a:noFill/>
              <a:prstDash val="solid"/>
              <a:miter/>
            </a:ln>
          </p:spPr>
          <p:txBody>
            <a:bodyPr rtlCol="0" anchor="ctr"/>
            <a:lstStyle/>
            <a:p>
              <a:endParaRPr lang="ru-RU"/>
            </a:p>
          </p:txBody>
        </p:sp>
        <p:sp>
          <p:nvSpPr>
            <p:cNvPr id="885" name="Полилиния 884">
              <a:extLst>
                <a:ext uri="{FF2B5EF4-FFF2-40B4-BE49-F238E27FC236}">
                  <a16:creationId xmlns:a16="http://schemas.microsoft.com/office/drawing/2014/main" id="{61AB0E74-BA26-500D-C630-DC39B40E0C06}"/>
                </a:ext>
              </a:extLst>
            </p:cNvPr>
            <p:cNvSpPr/>
            <p:nvPr/>
          </p:nvSpPr>
          <p:spPr>
            <a:xfrm>
              <a:off x="6935753" y="3837904"/>
              <a:ext cx="167771" cy="23961"/>
            </a:xfrm>
            <a:custGeom>
              <a:avLst/>
              <a:gdLst>
                <a:gd name="connsiteX0" fmla="*/ 83774 w 167771"/>
                <a:gd name="connsiteY0" fmla="*/ 23961 h 23961"/>
                <a:gd name="connsiteX1" fmla="*/ 13216 w 167771"/>
                <a:gd name="connsiteY1" fmla="*/ 23961 h 23961"/>
                <a:gd name="connsiteX2" fmla="*/ 0 w 167771"/>
                <a:gd name="connsiteY2" fmla="*/ 11869 h 23961"/>
                <a:gd name="connsiteX3" fmla="*/ 13216 w 167771"/>
                <a:gd name="connsiteY3" fmla="*/ 0 h 23961"/>
                <a:gd name="connsiteX4" fmla="*/ 154556 w 167771"/>
                <a:gd name="connsiteY4" fmla="*/ 0 h 23961"/>
                <a:gd name="connsiteX5" fmla="*/ 167772 w 167771"/>
                <a:gd name="connsiteY5" fmla="*/ 12093 h 23961"/>
                <a:gd name="connsiteX6" fmla="*/ 154556 w 167771"/>
                <a:gd name="connsiteY6" fmla="*/ 23961 h 23961"/>
                <a:gd name="connsiteX7" fmla="*/ 83774 w 167771"/>
                <a:gd name="connsiteY7" fmla="*/ 23961 h 2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771" h="23961">
                  <a:moveTo>
                    <a:pt x="83774" y="23961"/>
                  </a:moveTo>
                  <a:cubicBezTo>
                    <a:pt x="60255" y="23961"/>
                    <a:pt x="36735" y="23961"/>
                    <a:pt x="13216" y="23961"/>
                  </a:cubicBezTo>
                  <a:cubicBezTo>
                    <a:pt x="5152" y="23961"/>
                    <a:pt x="0" y="19034"/>
                    <a:pt x="0" y="11869"/>
                  </a:cubicBezTo>
                  <a:cubicBezTo>
                    <a:pt x="0" y="4703"/>
                    <a:pt x="5376" y="0"/>
                    <a:pt x="13216" y="0"/>
                  </a:cubicBezTo>
                  <a:cubicBezTo>
                    <a:pt x="60255" y="0"/>
                    <a:pt x="107294" y="0"/>
                    <a:pt x="154556" y="0"/>
                  </a:cubicBezTo>
                  <a:cubicBezTo>
                    <a:pt x="162620" y="0"/>
                    <a:pt x="167772" y="4927"/>
                    <a:pt x="167772" y="12093"/>
                  </a:cubicBezTo>
                  <a:cubicBezTo>
                    <a:pt x="167772" y="19258"/>
                    <a:pt x="162396" y="23961"/>
                    <a:pt x="154556" y="23961"/>
                  </a:cubicBezTo>
                  <a:cubicBezTo>
                    <a:pt x="131037" y="23961"/>
                    <a:pt x="107294" y="23961"/>
                    <a:pt x="83774" y="23961"/>
                  </a:cubicBezTo>
                  <a:close/>
                </a:path>
              </a:pathLst>
            </a:custGeom>
            <a:grpFill/>
            <a:ln w="2240" cap="flat">
              <a:noFill/>
              <a:prstDash val="solid"/>
              <a:miter/>
            </a:ln>
          </p:spPr>
          <p:txBody>
            <a:bodyPr rtlCol="0" anchor="ctr"/>
            <a:lstStyle/>
            <a:p>
              <a:endParaRPr lang="ru-RU"/>
            </a:p>
          </p:txBody>
        </p:sp>
        <p:sp>
          <p:nvSpPr>
            <p:cNvPr id="886" name="Полилиния 885">
              <a:extLst>
                <a:ext uri="{FF2B5EF4-FFF2-40B4-BE49-F238E27FC236}">
                  <a16:creationId xmlns:a16="http://schemas.microsoft.com/office/drawing/2014/main" id="{6485F09B-B9FE-9E72-1CA7-0D468BAA01E1}"/>
                </a:ext>
              </a:extLst>
            </p:cNvPr>
            <p:cNvSpPr/>
            <p:nvPr/>
          </p:nvSpPr>
          <p:spPr>
            <a:xfrm>
              <a:off x="6935971" y="3646216"/>
              <a:ext cx="103722" cy="23960"/>
            </a:xfrm>
            <a:custGeom>
              <a:avLst/>
              <a:gdLst>
                <a:gd name="connsiteX0" fmla="*/ 51750 w 103722"/>
                <a:gd name="connsiteY0" fmla="*/ 23961 h 23960"/>
                <a:gd name="connsiteX1" fmla="*/ 12774 w 103722"/>
                <a:gd name="connsiteY1" fmla="*/ 23961 h 23960"/>
                <a:gd name="connsiteX2" fmla="*/ 7 w 103722"/>
                <a:gd name="connsiteY2" fmla="*/ 11869 h 23960"/>
                <a:gd name="connsiteX3" fmla="*/ 12774 w 103722"/>
                <a:gd name="connsiteY3" fmla="*/ 0 h 23960"/>
                <a:gd name="connsiteX4" fmla="*/ 90949 w 103722"/>
                <a:gd name="connsiteY4" fmla="*/ 0 h 23960"/>
                <a:gd name="connsiteX5" fmla="*/ 103716 w 103722"/>
                <a:gd name="connsiteY5" fmla="*/ 12093 h 23960"/>
                <a:gd name="connsiteX6" fmla="*/ 90949 w 103722"/>
                <a:gd name="connsiteY6" fmla="*/ 23961 h 23960"/>
                <a:gd name="connsiteX7" fmla="*/ 51750 w 103722"/>
                <a:gd name="connsiteY7" fmla="*/ 23961 h 2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22" h="23960">
                  <a:moveTo>
                    <a:pt x="51750" y="23961"/>
                  </a:moveTo>
                  <a:cubicBezTo>
                    <a:pt x="38758" y="23961"/>
                    <a:pt x="25766" y="23961"/>
                    <a:pt x="12774" y="23961"/>
                  </a:cubicBezTo>
                  <a:cubicBezTo>
                    <a:pt x="5159" y="23961"/>
                    <a:pt x="-217" y="19034"/>
                    <a:pt x="7" y="11869"/>
                  </a:cubicBezTo>
                  <a:cubicBezTo>
                    <a:pt x="7" y="4926"/>
                    <a:pt x="5382" y="0"/>
                    <a:pt x="12774" y="0"/>
                  </a:cubicBezTo>
                  <a:cubicBezTo>
                    <a:pt x="38758" y="0"/>
                    <a:pt x="64965" y="0"/>
                    <a:pt x="90949" y="0"/>
                  </a:cubicBezTo>
                  <a:cubicBezTo>
                    <a:pt x="98564" y="0"/>
                    <a:pt x="103940" y="4926"/>
                    <a:pt x="103716" y="12093"/>
                  </a:cubicBezTo>
                  <a:cubicBezTo>
                    <a:pt x="103716" y="19034"/>
                    <a:pt x="98340" y="23961"/>
                    <a:pt x="90949" y="23961"/>
                  </a:cubicBezTo>
                  <a:cubicBezTo>
                    <a:pt x="77733" y="23961"/>
                    <a:pt x="64741" y="23961"/>
                    <a:pt x="51750" y="23961"/>
                  </a:cubicBezTo>
                  <a:close/>
                </a:path>
              </a:pathLst>
            </a:custGeom>
            <a:grpFill/>
            <a:ln w="2240" cap="flat">
              <a:noFill/>
              <a:prstDash val="solid"/>
              <a:miter/>
            </a:ln>
          </p:spPr>
          <p:txBody>
            <a:bodyPr rtlCol="0" anchor="ctr"/>
            <a:lstStyle/>
            <a:p>
              <a:endParaRPr lang="ru-RU"/>
            </a:p>
          </p:txBody>
        </p:sp>
        <p:sp>
          <p:nvSpPr>
            <p:cNvPr id="887" name="Полилиния 886">
              <a:extLst>
                <a:ext uri="{FF2B5EF4-FFF2-40B4-BE49-F238E27FC236}">
                  <a16:creationId xmlns:a16="http://schemas.microsoft.com/office/drawing/2014/main" id="{72DCFFD7-7366-5D86-F658-9D8F91D8CCCB}"/>
                </a:ext>
              </a:extLst>
            </p:cNvPr>
            <p:cNvSpPr/>
            <p:nvPr/>
          </p:nvSpPr>
          <p:spPr>
            <a:xfrm>
              <a:off x="7047527" y="3909563"/>
              <a:ext cx="103709" cy="23961"/>
            </a:xfrm>
            <a:custGeom>
              <a:avLst/>
              <a:gdLst>
                <a:gd name="connsiteX0" fmla="*/ 51742 w 103709"/>
                <a:gd name="connsiteY0" fmla="*/ 23961 h 23961"/>
                <a:gd name="connsiteX1" fmla="*/ 12992 w 103709"/>
                <a:gd name="connsiteY1" fmla="*/ 23961 h 23961"/>
                <a:gd name="connsiteX2" fmla="*/ 0 w 103709"/>
                <a:gd name="connsiteY2" fmla="*/ 12093 h 23961"/>
                <a:gd name="connsiteX3" fmla="*/ 12992 w 103709"/>
                <a:gd name="connsiteY3" fmla="*/ 0 h 23961"/>
                <a:gd name="connsiteX4" fmla="*/ 90718 w 103709"/>
                <a:gd name="connsiteY4" fmla="*/ 0 h 23961"/>
                <a:gd name="connsiteX5" fmla="*/ 103709 w 103709"/>
                <a:gd name="connsiteY5" fmla="*/ 11869 h 23961"/>
                <a:gd name="connsiteX6" fmla="*/ 90718 w 103709"/>
                <a:gd name="connsiteY6" fmla="*/ 23961 h 23961"/>
                <a:gd name="connsiteX7" fmla="*/ 51742 w 103709"/>
                <a:gd name="connsiteY7" fmla="*/ 23961 h 2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9" h="23961">
                  <a:moveTo>
                    <a:pt x="51742" y="23961"/>
                  </a:moveTo>
                  <a:cubicBezTo>
                    <a:pt x="38751" y="23961"/>
                    <a:pt x="25983" y="23961"/>
                    <a:pt x="12992" y="23961"/>
                  </a:cubicBezTo>
                  <a:cubicBezTo>
                    <a:pt x="5152" y="23961"/>
                    <a:pt x="0" y="19034"/>
                    <a:pt x="0" y="12093"/>
                  </a:cubicBezTo>
                  <a:cubicBezTo>
                    <a:pt x="0" y="4927"/>
                    <a:pt x="5152" y="0"/>
                    <a:pt x="12992" y="0"/>
                  </a:cubicBezTo>
                  <a:cubicBezTo>
                    <a:pt x="38975" y="0"/>
                    <a:pt x="64734" y="0"/>
                    <a:pt x="90718" y="0"/>
                  </a:cubicBezTo>
                  <a:cubicBezTo>
                    <a:pt x="98557" y="0"/>
                    <a:pt x="103709" y="4703"/>
                    <a:pt x="103709" y="11869"/>
                  </a:cubicBezTo>
                  <a:cubicBezTo>
                    <a:pt x="103709" y="19034"/>
                    <a:pt x="98557" y="23961"/>
                    <a:pt x="90718" y="23961"/>
                  </a:cubicBezTo>
                  <a:cubicBezTo>
                    <a:pt x="77726" y="23961"/>
                    <a:pt x="64734" y="23961"/>
                    <a:pt x="51742" y="23961"/>
                  </a:cubicBezTo>
                  <a:close/>
                </a:path>
              </a:pathLst>
            </a:custGeom>
            <a:grpFill/>
            <a:ln w="2240" cap="flat">
              <a:noFill/>
              <a:prstDash val="solid"/>
              <a:miter/>
            </a:ln>
          </p:spPr>
          <p:txBody>
            <a:bodyPr rtlCol="0" anchor="ctr"/>
            <a:lstStyle/>
            <a:p>
              <a:endParaRPr lang="ru-RU"/>
            </a:p>
          </p:txBody>
        </p:sp>
      </p:grpSp>
      <p:grpSp>
        <p:nvGrpSpPr>
          <p:cNvPr id="888" name="Рисунок 2">
            <a:extLst>
              <a:ext uri="{FF2B5EF4-FFF2-40B4-BE49-F238E27FC236}">
                <a16:creationId xmlns:a16="http://schemas.microsoft.com/office/drawing/2014/main" id="{1B73C743-B541-C611-E61C-19F0ADBE44D3}"/>
              </a:ext>
            </a:extLst>
          </p:cNvPr>
          <p:cNvGrpSpPr/>
          <p:nvPr/>
        </p:nvGrpSpPr>
        <p:grpSpPr>
          <a:xfrm>
            <a:off x="9313266" y="3746940"/>
            <a:ext cx="317284" cy="318082"/>
            <a:chOff x="6281690" y="3578812"/>
            <a:chExt cx="402517" cy="403530"/>
          </a:xfrm>
          <a:solidFill>
            <a:schemeClr val="bg2"/>
          </a:solidFill>
        </p:grpSpPr>
        <p:sp>
          <p:nvSpPr>
            <p:cNvPr id="889" name="Полилиния 888">
              <a:extLst>
                <a:ext uri="{FF2B5EF4-FFF2-40B4-BE49-F238E27FC236}">
                  <a16:creationId xmlns:a16="http://schemas.microsoft.com/office/drawing/2014/main" id="{9FFF022E-045E-1057-EDF1-1DD367DEB5A0}"/>
                </a:ext>
              </a:extLst>
            </p:cNvPr>
            <p:cNvSpPr/>
            <p:nvPr/>
          </p:nvSpPr>
          <p:spPr>
            <a:xfrm>
              <a:off x="6281690" y="3578812"/>
              <a:ext cx="402517" cy="403530"/>
            </a:xfrm>
            <a:custGeom>
              <a:avLst/>
              <a:gdLst>
                <a:gd name="connsiteX0" fmla="*/ 402518 w 402517"/>
                <a:gd name="connsiteY0" fmla="*/ 33142 h 403530"/>
                <a:gd name="connsiteX1" fmla="*/ 402518 w 402517"/>
                <a:gd name="connsiteY1" fmla="*/ 394797 h 403530"/>
                <a:gd name="connsiteX2" fmla="*/ 389974 w 402517"/>
                <a:gd name="connsiteY2" fmla="*/ 403530 h 403530"/>
                <a:gd name="connsiteX3" fmla="*/ 59807 w 402517"/>
                <a:gd name="connsiteY3" fmla="*/ 403530 h 403530"/>
                <a:gd name="connsiteX4" fmla="*/ 47263 w 402517"/>
                <a:gd name="connsiteY4" fmla="*/ 390766 h 403530"/>
                <a:gd name="connsiteX5" fmla="*/ 47263 w 402517"/>
                <a:gd name="connsiteY5" fmla="*/ 358072 h 403530"/>
                <a:gd name="connsiteX6" fmla="*/ 43679 w 402517"/>
                <a:gd name="connsiteY6" fmla="*/ 353369 h 403530"/>
                <a:gd name="connsiteX7" fmla="*/ 0 w 402517"/>
                <a:gd name="connsiteY7" fmla="*/ 297161 h 403530"/>
                <a:gd name="connsiteX8" fmla="*/ 12544 w 402517"/>
                <a:gd name="connsiteY8" fmla="*/ 284621 h 403530"/>
                <a:gd name="connsiteX9" fmla="*/ 43231 w 402517"/>
                <a:gd name="connsiteY9" fmla="*/ 284621 h 403530"/>
                <a:gd name="connsiteX10" fmla="*/ 47263 w 402517"/>
                <a:gd name="connsiteY10" fmla="*/ 284397 h 403530"/>
                <a:gd name="connsiteX11" fmla="*/ 47263 w 402517"/>
                <a:gd name="connsiteY11" fmla="*/ 259316 h 403530"/>
                <a:gd name="connsiteX12" fmla="*/ 47263 w 402517"/>
                <a:gd name="connsiteY12" fmla="*/ 37173 h 403530"/>
                <a:gd name="connsiteX13" fmla="*/ 60031 w 402517"/>
                <a:gd name="connsiteY13" fmla="*/ 24185 h 403530"/>
                <a:gd name="connsiteX14" fmla="*/ 72574 w 402517"/>
                <a:gd name="connsiteY14" fmla="*/ 24185 h 403530"/>
                <a:gd name="connsiteX15" fmla="*/ 95198 w 402517"/>
                <a:gd name="connsiteY15" fmla="*/ 24185 h 403530"/>
                <a:gd name="connsiteX16" fmla="*/ 95198 w 402517"/>
                <a:gd name="connsiteY16" fmla="*/ 15675 h 403530"/>
                <a:gd name="connsiteX17" fmla="*/ 103934 w 402517"/>
                <a:gd name="connsiteY17" fmla="*/ 672 h 403530"/>
                <a:gd name="connsiteX18" fmla="*/ 110206 w 402517"/>
                <a:gd name="connsiteY18" fmla="*/ 672 h 403530"/>
                <a:gd name="connsiteX19" fmla="*/ 118941 w 402517"/>
                <a:gd name="connsiteY19" fmla="*/ 23961 h 403530"/>
                <a:gd name="connsiteX20" fmla="*/ 142460 w 402517"/>
                <a:gd name="connsiteY20" fmla="*/ 23961 h 403530"/>
                <a:gd name="connsiteX21" fmla="*/ 142460 w 402517"/>
                <a:gd name="connsiteY21" fmla="*/ 15452 h 403530"/>
                <a:gd name="connsiteX22" fmla="*/ 151196 w 402517"/>
                <a:gd name="connsiteY22" fmla="*/ 448 h 403530"/>
                <a:gd name="connsiteX23" fmla="*/ 157468 w 402517"/>
                <a:gd name="connsiteY23" fmla="*/ 448 h 403530"/>
                <a:gd name="connsiteX24" fmla="*/ 166204 w 402517"/>
                <a:gd name="connsiteY24" fmla="*/ 23737 h 403530"/>
                <a:gd name="connsiteX25" fmla="*/ 284921 w 402517"/>
                <a:gd name="connsiteY25" fmla="*/ 23737 h 403530"/>
                <a:gd name="connsiteX26" fmla="*/ 284921 w 402517"/>
                <a:gd name="connsiteY26" fmla="*/ 15227 h 403530"/>
                <a:gd name="connsiteX27" fmla="*/ 293657 w 402517"/>
                <a:gd name="connsiteY27" fmla="*/ 224 h 403530"/>
                <a:gd name="connsiteX28" fmla="*/ 299928 w 402517"/>
                <a:gd name="connsiteY28" fmla="*/ 224 h 403530"/>
                <a:gd name="connsiteX29" fmla="*/ 308664 w 402517"/>
                <a:gd name="connsiteY29" fmla="*/ 23513 h 403530"/>
                <a:gd name="connsiteX30" fmla="*/ 332183 w 402517"/>
                <a:gd name="connsiteY30" fmla="*/ 23513 h 403530"/>
                <a:gd name="connsiteX31" fmla="*/ 332183 w 402517"/>
                <a:gd name="connsiteY31" fmla="*/ 15004 h 403530"/>
                <a:gd name="connsiteX32" fmla="*/ 340920 w 402517"/>
                <a:gd name="connsiteY32" fmla="*/ 0 h 403530"/>
                <a:gd name="connsiteX33" fmla="*/ 347191 w 402517"/>
                <a:gd name="connsiteY33" fmla="*/ 0 h 403530"/>
                <a:gd name="connsiteX34" fmla="*/ 355927 w 402517"/>
                <a:gd name="connsiteY34" fmla="*/ 23513 h 403530"/>
                <a:gd name="connsiteX35" fmla="*/ 387958 w 402517"/>
                <a:gd name="connsiteY35" fmla="*/ 23289 h 403530"/>
                <a:gd name="connsiteX36" fmla="*/ 402518 w 402517"/>
                <a:gd name="connsiteY36" fmla="*/ 33142 h 403530"/>
                <a:gd name="connsiteX37" fmla="*/ 378999 w 402517"/>
                <a:gd name="connsiteY37" fmla="*/ 120029 h 403530"/>
                <a:gd name="connsiteX38" fmla="*/ 71007 w 402517"/>
                <a:gd name="connsiteY38" fmla="*/ 120029 h 403530"/>
                <a:gd name="connsiteX39" fmla="*/ 71007 w 402517"/>
                <a:gd name="connsiteY39" fmla="*/ 284845 h 403530"/>
                <a:gd name="connsiteX40" fmla="*/ 76382 w 402517"/>
                <a:gd name="connsiteY40" fmla="*/ 284845 h 403530"/>
                <a:gd name="connsiteX41" fmla="*/ 294329 w 402517"/>
                <a:gd name="connsiteY41" fmla="*/ 284845 h 403530"/>
                <a:gd name="connsiteX42" fmla="*/ 308216 w 402517"/>
                <a:gd name="connsiteY42" fmla="*/ 297833 h 403530"/>
                <a:gd name="connsiteX43" fmla="*/ 353687 w 402517"/>
                <a:gd name="connsiteY43" fmla="*/ 330528 h 403530"/>
                <a:gd name="connsiteX44" fmla="*/ 378999 w 402517"/>
                <a:gd name="connsiteY44" fmla="*/ 295146 h 403530"/>
                <a:gd name="connsiteX45" fmla="*/ 378999 w 402517"/>
                <a:gd name="connsiteY45" fmla="*/ 122940 h 403530"/>
                <a:gd name="connsiteX46" fmla="*/ 378999 w 402517"/>
                <a:gd name="connsiteY46" fmla="*/ 120029 h 403530"/>
                <a:gd name="connsiteX47" fmla="*/ 70782 w 402517"/>
                <a:gd name="connsiteY47" fmla="*/ 95844 h 403530"/>
                <a:gd name="connsiteX48" fmla="*/ 378774 w 402517"/>
                <a:gd name="connsiteY48" fmla="*/ 95844 h 403530"/>
                <a:gd name="connsiteX49" fmla="*/ 378774 w 402517"/>
                <a:gd name="connsiteY49" fmla="*/ 48370 h 403530"/>
                <a:gd name="connsiteX50" fmla="*/ 355479 w 402517"/>
                <a:gd name="connsiteY50" fmla="*/ 48370 h 403530"/>
                <a:gd name="connsiteX51" fmla="*/ 355479 w 402517"/>
                <a:gd name="connsiteY51" fmla="*/ 59119 h 403530"/>
                <a:gd name="connsiteX52" fmla="*/ 343831 w 402517"/>
                <a:gd name="connsiteY52" fmla="*/ 71659 h 403530"/>
                <a:gd name="connsiteX53" fmla="*/ 331960 w 402517"/>
                <a:gd name="connsiteY53" fmla="*/ 58895 h 403530"/>
                <a:gd name="connsiteX54" fmla="*/ 331960 w 402517"/>
                <a:gd name="connsiteY54" fmla="*/ 48146 h 403530"/>
                <a:gd name="connsiteX55" fmla="*/ 308440 w 402517"/>
                <a:gd name="connsiteY55" fmla="*/ 48146 h 403530"/>
                <a:gd name="connsiteX56" fmla="*/ 308440 w 402517"/>
                <a:gd name="connsiteY56" fmla="*/ 59343 h 403530"/>
                <a:gd name="connsiteX57" fmla="*/ 296792 w 402517"/>
                <a:gd name="connsiteY57" fmla="*/ 71435 h 403530"/>
                <a:gd name="connsiteX58" fmla="*/ 284921 w 402517"/>
                <a:gd name="connsiteY58" fmla="*/ 59119 h 403530"/>
                <a:gd name="connsiteX59" fmla="*/ 284921 w 402517"/>
                <a:gd name="connsiteY59" fmla="*/ 47922 h 403530"/>
                <a:gd name="connsiteX60" fmla="*/ 166204 w 402517"/>
                <a:gd name="connsiteY60" fmla="*/ 47922 h 403530"/>
                <a:gd name="connsiteX61" fmla="*/ 166204 w 402517"/>
                <a:gd name="connsiteY61" fmla="*/ 59119 h 403530"/>
                <a:gd name="connsiteX62" fmla="*/ 154332 w 402517"/>
                <a:gd name="connsiteY62" fmla="*/ 71435 h 403530"/>
                <a:gd name="connsiteX63" fmla="*/ 142685 w 402517"/>
                <a:gd name="connsiteY63" fmla="*/ 59343 h 403530"/>
                <a:gd name="connsiteX64" fmla="*/ 142685 w 402517"/>
                <a:gd name="connsiteY64" fmla="*/ 48146 h 403530"/>
                <a:gd name="connsiteX65" fmla="*/ 119165 w 402517"/>
                <a:gd name="connsiteY65" fmla="*/ 48146 h 403530"/>
                <a:gd name="connsiteX66" fmla="*/ 119165 w 402517"/>
                <a:gd name="connsiteY66" fmla="*/ 59343 h 403530"/>
                <a:gd name="connsiteX67" fmla="*/ 107294 w 402517"/>
                <a:gd name="connsiteY67" fmla="*/ 71659 h 403530"/>
                <a:gd name="connsiteX68" fmla="*/ 95646 w 402517"/>
                <a:gd name="connsiteY68" fmla="*/ 59567 h 403530"/>
                <a:gd name="connsiteX69" fmla="*/ 95646 w 402517"/>
                <a:gd name="connsiteY69" fmla="*/ 48370 h 403530"/>
                <a:gd name="connsiteX70" fmla="*/ 71454 w 402517"/>
                <a:gd name="connsiteY70" fmla="*/ 48370 h 403530"/>
                <a:gd name="connsiteX71" fmla="*/ 70782 w 402517"/>
                <a:gd name="connsiteY71" fmla="*/ 95844 h 403530"/>
                <a:gd name="connsiteX72" fmla="*/ 378774 w 402517"/>
                <a:gd name="connsiteY72" fmla="*/ 343964 h 403530"/>
                <a:gd name="connsiteX73" fmla="*/ 334423 w 402517"/>
                <a:gd name="connsiteY73" fmla="*/ 355608 h 403530"/>
                <a:gd name="connsiteX74" fmla="*/ 75710 w 402517"/>
                <a:gd name="connsiteY74" fmla="*/ 355384 h 403530"/>
                <a:gd name="connsiteX75" fmla="*/ 71007 w 402517"/>
                <a:gd name="connsiteY75" fmla="*/ 355384 h 403530"/>
                <a:gd name="connsiteX76" fmla="*/ 71007 w 402517"/>
                <a:gd name="connsiteY76" fmla="*/ 379569 h 403530"/>
                <a:gd name="connsiteX77" fmla="*/ 378774 w 402517"/>
                <a:gd name="connsiteY77" fmla="*/ 379569 h 403530"/>
                <a:gd name="connsiteX78" fmla="*/ 378774 w 402517"/>
                <a:gd name="connsiteY78" fmla="*/ 343964 h 403530"/>
                <a:gd name="connsiteX79" fmla="*/ 25759 w 402517"/>
                <a:gd name="connsiteY79" fmla="*/ 308582 h 403530"/>
                <a:gd name="connsiteX80" fmla="*/ 59583 w 402517"/>
                <a:gd name="connsiteY80" fmla="*/ 332095 h 403530"/>
                <a:gd name="connsiteX81" fmla="*/ 292761 w 402517"/>
                <a:gd name="connsiteY81" fmla="*/ 332095 h 403530"/>
                <a:gd name="connsiteX82" fmla="*/ 294776 w 402517"/>
                <a:gd name="connsiteY82" fmla="*/ 331871 h 403530"/>
                <a:gd name="connsiteX83" fmla="*/ 286712 w 402517"/>
                <a:gd name="connsiteY83" fmla="*/ 312613 h 403530"/>
                <a:gd name="connsiteX84" fmla="*/ 280889 w 402517"/>
                <a:gd name="connsiteY84" fmla="*/ 308358 h 403530"/>
                <a:gd name="connsiteX85" fmla="*/ 30239 w 402517"/>
                <a:gd name="connsiteY85" fmla="*/ 308358 h 403530"/>
                <a:gd name="connsiteX86" fmla="*/ 25759 w 402517"/>
                <a:gd name="connsiteY86" fmla="*/ 308582 h 40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02517" h="403530">
                  <a:moveTo>
                    <a:pt x="402518" y="33142"/>
                  </a:moveTo>
                  <a:cubicBezTo>
                    <a:pt x="402518" y="153619"/>
                    <a:pt x="402518" y="274320"/>
                    <a:pt x="402518" y="394797"/>
                  </a:cubicBezTo>
                  <a:cubicBezTo>
                    <a:pt x="400054" y="400171"/>
                    <a:pt x="396246" y="403530"/>
                    <a:pt x="389974" y="403530"/>
                  </a:cubicBezTo>
                  <a:cubicBezTo>
                    <a:pt x="279993" y="403530"/>
                    <a:pt x="169788" y="403530"/>
                    <a:pt x="59807" y="403530"/>
                  </a:cubicBezTo>
                  <a:cubicBezTo>
                    <a:pt x="51967" y="403530"/>
                    <a:pt x="47263" y="398828"/>
                    <a:pt x="47263" y="390766"/>
                  </a:cubicBezTo>
                  <a:cubicBezTo>
                    <a:pt x="47263" y="379793"/>
                    <a:pt x="47039" y="369044"/>
                    <a:pt x="47263" y="358072"/>
                  </a:cubicBezTo>
                  <a:cubicBezTo>
                    <a:pt x="47263" y="355160"/>
                    <a:pt x="46367" y="354041"/>
                    <a:pt x="43679" y="353369"/>
                  </a:cubicBezTo>
                  <a:cubicBezTo>
                    <a:pt x="17920" y="346203"/>
                    <a:pt x="0" y="323138"/>
                    <a:pt x="0" y="297161"/>
                  </a:cubicBezTo>
                  <a:cubicBezTo>
                    <a:pt x="0" y="289547"/>
                    <a:pt x="4928" y="284845"/>
                    <a:pt x="12544" y="284621"/>
                  </a:cubicBezTo>
                  <a:cubicBezTo>
                    <a:pt x="22848" y="284621"/>
                    <a:pt x="32928" y="284621"/>
                    <a:pt x="43231" y="284621"/>
                  </a:cubicBezTo>
                  <a:cubicBezTo>
                    <a:pt x="44575" y="284621"/>
                    <a:pt x="45695" y="284397"/>
                    <a:pt x="47263" y="284397"/>
                  </a:cubicBezTo>
                  <a:cubicBezTo>
                    <a:pt x="47263" y="275887"/>
                    <a:pt x="47263" y="267602"/>
                    <a:pt x="47263" y="259316"/>
                  </a:cubicBezTo>
                  <a:cubicBezTo>
                    <a:pt x="47263" y="185194"/>
                    <a:pt x="47263" y="111295"/>
                    <a:pt x="47263" y="37173"/>
                  </a:cubicBezTo>
                  <a:cubicBezTo>
                    <a:pt x="47263" y="28888"/>
                    <a:pt x="51967" y="24185"/>
                    <a:pt x="60031" y="24185"/>
                  </a:cubicBezTo>
                  <a:cubicBezTo>
                    <a:pt x="64287" y="24185"/>
                    <a:pt x="68318" y="24185"/>
                    <a:pt x="72574" y="24185"/>
                  </a:cubicBezTo>
                  <a:cubicBezTo>
                    <a:pt x="79966" y="24185"/>
                    <a:pt x="87358" y="24185"/>
                    <a:pt x="95198" y="24185"/>
                  </a:cubicBezTo>
                  <a:cubicBezTo>
                    <a:pt x="95198" y="21050"/>
                    <a:pt x="95422" y="18363"/>
                    <a:pt x="95198" y="15675"/>
                  </a:cubicBezTo>
                  <a:cubicBezTo>
                    <a:pt x="94526" y="8509"/>
                    <a:pt x="97214" y="3583"/>
                    <a:pt x="103934" y="672"/>
                  </a:cubicBezTo>
                  <a:cubicBezTo>
                    <a:pt x="105949" y="672"/>
                    <a:pt x="108189" y="672"/>
                    <a:pt x="110206" y="672"/>
                  </a:cubicBezTo>
                  <a:cubicBezTo>
                    <a:pt x="121629" y="5150"/>
                    <a:pt x="118269" y="15452"/>
                    <a:pt x="118941" y="23961"/>
                  </a:cubicBezTo>
                  <a:cubicBezTo>
                    <a:pt x="127005" y="23961"/>
                    <a:pt x="134621" y="23961"/>
                    <a:pt x="142460" y="23961"/>
                  </a:cubicBezTo>
                  <a:cubicBezTo>
                    <a:pt x="142460" y="21050"/>
                    <a:pt x="142685" y="18139"/>
                    <a:pt x="142460" y="15452"/>
                  </a:cubicBezTo>
                  <a:cubicBezTo>
                    <a:pt x="141788" y="8285"/>
                    <a:pt x="144700" y="3359"/>
                    <a:pt x="151196" y="448"/>
                  </a:cubicBezTo>
                  <a:cubicBezTo>
                    <a:pt x="153212" y="448"/>
                    <a:pt x="155452" y="448"/>
                    <a:pt x="157468" y="448"/>
                  </a:cubicBezTo>
                  <a:cubicBezTo>
                    <a:pt x="168892" y="4926"/>
                    <a:pt x="165532" y="15227"/>
                    <a:pt x="166204" y="23737"/>
                  </a:cubicBezTo>
                  <a:cubicBezTo>
                    <a:pt x="206075" y="23737"/>
                    <a:pt x="245274" y="23737"/>
                    <a:pt x="284921" y="23737"/>
                  </a:cubicBezTo>
                  <a:cubicBezTo>
                    <a:pt x="284921" y="20826"/>
                    <a:pt x="285145" y="18139"/>
                    <a:pt x="284921" y="15227"/>
                  </a:cubicBezTo>
                  <a:cubicBezTo>
                    <a:pt x="284249" y="8062"/>
                    <a:pt x="286937" y="3135"/>
                    <a:pt x="293657" y="224"/>
                  </a:cubicBezTo>
                  <a:cubicBezTo>
                    <a:pt x="295672" y="224"/>
                    <a:pt x="297912" y="224"/>
                    <a:pt x="299928" y="224"/>
                  </a:cubicBezTo>
                  <a:cubicBezTo>
                    <a:pt x="311352" y="4703"/>
                    <a:pt x="307992" y="15004"/>
                    <a:pt x="308664" y="23513"/>
                  </a:cubicBezTo>
                  <a:cubicBezTo>
                    <a:pt x="316728" y="23513"/>
                    <a:pt x="324344" y="23513"/>
                    <a:pt x="332183" y="23513"/>
                  </a:cubicBezTo>
                  <a:cubicBezTo>
                    <a:pt x="332183" y="20602"/>
                    <a:pt x="332408" y="17691"/>
                    <a:pt x="332183" y="15004"/>
                  </a:cubicBezTo>
                  <a:cubicBezTo>
                    <a:pt x="331511" y="7838"/>
                    <a:pt x="334423" y="2911"/>
                    <a:pt x="340920" y="0"/>
                  </a:cubicBezTo>
                  <a:cubicBezTo>
                    <a:pt x="342935" y="0"/>
                    <a:pt x="345175" y="0"/>
                    <a:pt x="347191" y="0"/>
                  </a:cubicBezTo>
                  <a:cubicBezTo>
                    <a:pt x="358615" y="4479"/>
                    <a:pt x="355255" y="14780"/>
                    <a:pt x="355927" y="23513"/>
                  </a:cubicBezTo>
                  <a:cubicBezTo>
                    <a:pt x="366902" y="23513"/>
                    <a:pt x="377430" y="23737"/>
                    <a:pt x="387958" y="23289"/>
                  </a:cubicBezTo>
                  <a:cubicBezTo>
                    <a:pt x="394678" y="24185"/>
                    <a:pt x="399606" y="26648"/>
                    <a:pt x="402518" y="33142"/>
                  </a:cubicBezTo>
                  <a:close/>
                  <a:moveTo>
                    <a:pt x="378999" y="120029"/>
                  </a:moveTo>
                  <a:cubicBezTo>
                    <a:pt x="275961" y="120029"/>
                    <a:pt x="173372" y="120029"/>
                    <a:pt x="71007" y="120029"/>
                  </a:cubicBezTo>
                  <a:cubicBezTo>
                    <a:pt x="71007" y="175117"/>
                    <a:pt x="71007" y="229981"/>
                    <a:pt x="71007" y="284845"/>
                  </a:cubicBezTo>
                  <a:cubicBezTo>
                    <a:pt x="73022" y="284845"/>
                    <a:pt x="74814" y="284845"/>
                    <a:pt x="76382" y="284845"/>
                  </a:cubicBezTo>
                  <a:cubicBezTo>
                    <a:pt x="148956" y="284845"/>
                    <a:pt x="221531" y="284845"/>
                    <a:pt x="294329" y="284845"/>
                  </a:cubicBezTo>
                  <a:cubicBezTo>
                    <a:pt x="303736" y="284845"/>
                    <a:pt x="307768" y="288652"/>
                    <a:pt x="308216" y="297833"/>
                  </a:cubicBezTo>
                  <a:cubicBezTo>
                    <a:pt x="309560" y="321122"/>
                    <a:pt x="331288" y="336798"/>
                    <a:pt x="353687" y="330528"/>
                  </a:cubicBezTo>
                  <a:cubicBezTo>
                    <a:pt x="368919" y="326273"/>
                    <a:pt x="378999" y="312165"/>
                    <a:pt x="378999" y="295146"/>
                  </a:cubicBezTo>
                  <a:cubicBezTo>
                    <a:pt x="378999" y="237819"/>
                    <a:pt x="378999" y="180267"/>
                    <a:pt x="378999" y="122940"/>
                  </a:cubicBezTo>
                  <a:cubicBezTo>
                    <a:pt x="378999" y="122044"/>
                    <a:pt x="378999" y="121149"/>
                    <a:pt x="378999" y="120029"/>
                  </a:cubicBezTo>
                  <a:close/>
                  <a:moveTo>
                    <a:pt x="70782" y="95844"/>
                  </a:moveTo>
                  <a:cubicBezTo>
                    <a:pt x="173595" y="95844"/>
                    <a:pt x="276185" y="95844"/>
                    <a:pt x="378774" y="95844"/>
                  </a:cubicBezTo>
                  <a:cubicBezTo>
                    <a:pt x="378774" y="79945"/>
                    <a:pt x="378774" y="64269"/>
                    <a:pt x="378774" y="48370"/>
                  </a:cubicBezTo>
                  <a:cubicBezTo>
                    <a:pt x="370934" y="48370"/>
                    <a:pt x="363319" y="48370"/>
                    <a:pt x="355479" y="48370"/>
                  </a:cubicBezTo>
                  <a:cubicBezTo>
                    <a:pt x="355479" y="52177"/>
                    <a:pt x="355479" y="55536"/>
                    <a:pt x="355479" y="59119"/>
                  </a:cubicBezTo>
                  <a:cubicBezTo>
                    <a:pt x="355479" y="66508"/>
                    <a:pt x="350775" y="71659"/>
                    <a:pt x="343831" y="71659"/>
                  </a:cubicBezTo>
                  <a:cubicBezTo>
                    <a:pt x="336888" y="71659"/>
                    <a:pt x="331960" y="66508"/>
                    <a:pt x="331960" y="58895"/>
                  </a:cubicBezTo>
                  <a:cubicBezTo>
                    <a:pt x="331960" y="55312"/>
                    <a:pt x="331960" y="51729"/>
                    <a:pt x="331960" y="48146"/>
                  </a:cubicBezTo>
                  <a:cubicBezTo>
                    <a:pt x="323672" y="48146"/>
                    <a:pt x="316280" y="48146"/>
                    <a:pt x="308440" y="48146"/>
                  </a:cubicBezTo>
                  <a:cubicBezTo>
                    <a:pt x="308440" y="51953"/>
                    <a:pt x="308440" y="55536"/>
                    <a:pt x="308440" y="59343"/>
                  </a:cubicBezTo>
                  <a:cubicBezTo>
                    <a:pt x="308440" y="66508"/>
                    <a:pt x="303512" y="71435"/>
                    <a:pt x="296792" y="71435"/>
                  </a:cubicBezTo>
                  <a:cubicBezTo>
                    <a:pt x="289849" y="71435"/>
                    <a:pt x="284921" y="66508"/>
                    <a:pt x="284921" y="59119"/>
                  </a:cubicBezTo>
                  <a:cubicBezTo>
                    <a:pt x="284921" y="55312"/>
                    <a:pt x="284921" y="51729"/>
                    <a:pt x="284921" y="47922"/>
                  </a:cubicBezTo>
                  <a:cubicBezTo>
                    <a:pt x="245050" y="47922"/>
                    <a:pt x="205627" y="47922"/>
                    <a:pt x="166204" y="47922"/>
                  </a:cubicBezTo>
                  <a:cubicBezTo>
                    <a:pt x="166204" y="51729"/>
                    <a:pt x="166204" y="55312"/>
                    <a:pt x="166204" y="59119"/>
                  </a:cubicBezTo>
                  <a:cubicBezTo>
                    <a:pt x="166204" y="66285"/>
                    <a:pt x="161052" y="71435"/>
                    <a:pt x="154332" y="71435"/>
                  </a:cubicBezTo>
                  <a:cubicBezTo>
                    <a:pt x="147612" y="71435"/>
                    <a:pt x="142685" y="66285"/>
                    <a:pt x="142685" y="59343"/>
                  </a:cubicBezTo>
                  <a:cubicBezTo>
                    <a:pt x="142685" y="55536"/>
                    <a:pt x="142685" y="51953"/>
                    <a:pt x="142685" y="48146"/>
                  </a:cubicBezTo>
                  <a:cubicBezTo>
                    <a:pt x="134621" y="48146"/>
                    <a:pt x="127005" y="48146"/>
                    <a:pt x="119165" y="48146"/>
                  </a:cubicBezTo>
                  <a:cubicBezTo>
                    <a:pt x="119165" y="51953"/>
                    <a:pt x="119165" y="55536"/>
                    <a:pt x="119165" y="59343"/>
                  </a:cubicBezTo>
                  <a:cubicBezTo>
                    <a:pt x="119165" y="66508"/>
                    <a:pt x="114237" y="71659"/>
                    <a:pt x="107294" y="71659"/>
                  </a:cubicBezTo>
                  <a:cubicBezTo>
                    <a:pt x="100574" y="71659"/>
                    <a:pt x="95646" y="66508"/>
                    <a:pt x="95646" y="59567"/>
                  </a:cubicBezTo>
                  <a:cubicBezTo>
                    <a:pt x="95646" y="55760"/>
                    <a:pt x="95646" y="52177"/>
                    <a:pt x="95646" y="48370"/>
                  </a:cubicBezTo>
                  <a:cubicBezTo>
                    <a:pt x="87358" y="48370"/>
                    <a:pt x="79518" y="48370"/>
                    <a:pt x="71454" y="48370"/>
                  </a:cubicBezTo>
                  <a:cubicBezTo>
                    <a:pt x="70782" y="64269"/>
                    <a:pt x="70782" y="79945"/>
                    <a:pt x="70782" y="95844"/>
                  </a:cubicBezTo>
                  <a:close/>
                  <a:moveTo>
                    <a:pt x="378774" y="343964"/>
                  </a:moveTo>
                  <a:cubicBezTo>
                    <a:pt x="365110" y="354265"/>
                    <a:pt x="350327" y="355832"/>
                    <a:pt x="334423" y="355608"/>
                  </a:cubicBezTo>
                  <a:cubicBezTo>
                    <a:pt x="248186" y="355384"/>
                    <a:pt x="161948" y="355384"/>
                    <a:pt x="75710" y="355384"/>
                  </a:cubicBezTo>
                  <a:cubicBezTo>
                    <a:pt x="74142" y="355384"/>
                    <a:pt x="72350" y="355384"/>
                    <a:pt x="71007" y="355384"/>
                  </a:cubicBezTo>
                  <a:cubicBezTo>
                    <a:pt x="71007" y="363894"/>
                    <a:pt x="71007" y="371732"/>
                    <a:pt x="71007" y="379569"/>
                  </a:cubicBezTo>
                  <a:cubicBezTo>
                    <a:pt x="173820" y="379569"/>
                    <a:pt x="276185" y="379569"/>
                    <a:pt x="378774" y="379569"/>
                  </a:cubicBezTo>
                  <a:cubicBezTo>
                    <a:pt x="378774" y="368149"/>
                    <a:pt x="378774" y="356504"/>
                    <a:pt x="378774" y="343964"/>
                  </a:cubicBezTo>
                  <a:close/>
                  <a:moveTo>
                    <a:pt x="25759" y="308582"/>
                  </a:moveTo>
                  <a:cubicBezTo>
                    <a:pt x="30239" y="322690"/>
                    <a:pt x="43903" y="332095"/>
                    <a:pt x="59583" y="332095"/>
                  </a:cubicBezTo>
                  <a:cubicBezTo>
                    <a:pt x="137309" y="332095"/>
                    <a:pt x="215034" y="332095"/>
                    <a:pt x="292761" y="332095"/>
                  </a:cubicBezTo>
                  <a:cubicBezTo>
                    <a:pt x="293657" y="332095"/>
                    <a:pt x="294552" y="331871"/>
                    <a:pt x="294776" y="331871"/>
                  </a:cubicBezTo>
                  <a:cubicBezTo>
                    <a:pt x="292089" y="325377"/>
                    <a:pt x="288952" y="319107"/>
                    <a:pt x="286712" y="312613"/>
                  </a:cubicBezTo>
                  <a:cubicBezTo>
                    <a:pt x="285593" y="309254"/>
                    <a:pt x="284249" y="308358"/>
                    <a:pt x="280889" y="308358"/>
                  </a:cubicBezTo>
                  <a:cubicBezTo>
                    <a:pt x="197339" y="308582"/>
                    <a:pt x="113789" y="308358"/>
                    <a:pt x="30239" y="308358"/>
                  </a:cubicBezTo>
                  <a:cubicBezTo>
                    <a:pt x="28896" y="308582"/>
                    <a:pt x="27551" y="308582"/>
                    <a:pt x="25759" y="308582"/>
                  </a:cubicBezTo>
                  <a:close/>
                </a:path>
              </a:pathLst>
            </a:custGeom>
            <a:grpFill/>
            <a:ln w="2240" cap="flat">
              <a:noFill/>
              <a:prstDash val="solid"/>
              <a:miter/>
            </a:ln>
          </p:spPr>
          <p:txBody>
            <a:bodyPr rtlCol="0" anchor="ctr"/>
            <a:lstStyle/>
            <a:p>
              <a:endParaRPr lang="ru-RU"/>
            </a:p>
          </p:txBody>
        </p:sp>
        <p:sp>
          <p:nvSpPr>
            <p:cNvPr id="890" name="Полилиния 889">
              <a:extLst>
                <a:ext uri="{FF2B5EF4-FFF2-40B4-BE49-F238E27FC236}">
                  <a16:creationId xmlns:a16="http://schemas.microsoft.com/office/drawing/2014/main" id="{9144A8E8-BB3C-F503-A3AF-F28AD4AF1125}"/>
                </a:ext>
              </a:extLst>
            </p:cNvPr>
            <p:cNvSpPr/>
            <p:nvPr/>
          </p:nvSpPr>
          <p:spPr>
            <a:xfrm>
              <a:off x="6482837" y="3721962"/>
              <a:ext cx="47935" cy="23780"/>
            </a:xfrm>
            <a:custGeom>
              <a:avLst/>
              <a:gdLst>
                <a:gd name="connsiteX0" fmla="*/ 23967 w 47935"/>
                <a:gd name="connsiteY0" fmla="*/ 23681 h 23780"/>
                <a:gd name="connsiteX1" fmla="*/ 11424 w 47935"/>
                <a:gd name="connsiteY1" fmla="*/ 23681 h 23780"/>
                <a:gd name="connsiteX2" fmla="*/ 0 w 47935"/>
                <a:gd name="connsiteY2" fmla="*/ 11812 h 23780"/>
                <a:gd name="connsiteX3" fmla="*/ 11424 w 47935"/>
                <a:gd name="connsiteY3" fmla="*/ 168 h 23780"/>
                <a:gd name="connsiteX4" fmla="*/ 36511 w 47935"/>
                <a:gd name="connsiteY4" fmla="*/ 168 h 23780"/>
                <a:gd name="connsiteX5" fmla="*/ 47935 w 47935"/>
                <a:gd name="connsiteY5" fmla="*/ 11812 h 23780"/>
                <a:gd name="connsiteX6" fmla="*/ 36511 w 47935"/>
                <a:gd name="connsiteY6" fmla="*/ 23681 h 23780"/>
                <a:gd name="connsiteX7" fmla="*/ 23967 w 47935"/>
                <a:gd name="connsiteY7" fmla="*/ 23681 h 2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35" h="23780">
                  <a:moveTo>
                    <a:pt x="23967" y="23681"/>
                  </a:moveTo>
                  <a:cubicBezTo>
                    <a:pt x="19712" y="23681"/>
                    <a:pt x="15680" y="23681"/>
                    <a:pt x="11424" y="23681"/>
                  </a:cubicBezTo>
                  <a:cubicBezTo>
                    <a:pt x="4928" y="23457"/>
                    <a:pt x="0" y="18307"/>
                    <a:pt x="0" y="11812"/>
                  </a:cubicBezTo>
                  <a:cubicBezTo>
                    <a:pt x="0" y="5542"/>
                    <a:pt x="4928" y="392"/>
                    <a:pt x="11424" y="168"/>
                  </a:cubicBezTo>
                  <a:cubicBezTo>
                    <a:pt x="19712" y="-56"/>
                    <a:pt x="28223" y="-56"/>
                    <a:pt x="36511" y="168"/>
                  </a:cubicBezTo>
                  <a:cubicBezTo>
                    <a:pt x="43007" y="168"/>
                    <a:pt x="47935" y="5318"/>
                    <a:pt x="47935" y="11812"/>
                  </a:cubicBezTo>
                  <a:cubicBezTo>
                    <a:pt x="47935" y="18307"/>
                    <a:pt x="43007" y="23681"/>
                    <a:pt x="36511" y="23681"/>
                  </a:cubicBezTo>
                  <a:cubicBezTo>
                    <a:pt x="32255" y="23905"/>
                    <a:pt x="28223" y="23681"/>
                    <a:pt x="23967" y="23681"/>
                  </a:cubicBezTo>
                  <a:close/>
                </a:path>
              </a:pathLst>
            </a:custGeom>
            <a:grpFill/>
            <a:ln w="2240" cap="flat">
              <a:noFill/>
              <a:prstDash val="solid"/>
              <a:miter/>
            </a:ln>
          </p:spPr>
          <p:txBody>
            <a:bodyPr rtlCol="0" anchor="ctr"/>
            <a:lstStyle/>
            <a:p>
              <a:endParaRPr lang="ru-RU"/>
            </a:p>
          </p:txBody>
        </p:sp>
        <p:sp>
          <p:nvSpPr>
            <p:cNvPr id="891" name="Полилиния 890">
              <a:extLst>
                <a:ext uri="{FF2B5EF4-FFF2-40B4-BE49-F238E27FC236}">
                  <a16:creationId xmlns:a16="http://schemas.microsoft.com/office/drawing/2014/main" id="{4D688443-DFA2-A607-7A42-76EAA32D8B68}"/>
                </a:ext>
              </a:extLst>
            </p:cNvPr>
            <p:cNvSpPr/>
            <p:nvPr/>
          </p:nvSpPr>
          <p:spPr>
            <a:xfrm>
              <a:off x="6482837" y="3769212"/>
              <a:ext cx="47935" cy="23681"/>
            </a:xfrm>
            <a:custGeom>
              <a:avLst/>
              <a:gdLst>
                <a:gd name="connsiteX0" fmla="*/ 23967 w 47935"/>
                <a:gd name="connsiteY0" fmla="*/ 23681 h 23681"/>
                <a:gd name="connsiteX1" fmla="*/ 11424 w 47935"/>
                <a:gd name="connsiteY1" fmla="*/ 23681 h 23681"/>
                <a:gd name="connsiteX2" fmla="*/ 0 w 47935"/>
                <a:gd name="connsiteY2" fmla="*/ 11589 h 23681"/>
                <a:gd name="connsiteX3" fmla="*/ 11424 w 47935"/>
                <a:gd name="connsiteY3" fmla="*/ 168 h 23681"/>
                <a:gd name="connsiteX4" fmla="*/ 36511 w 47935"/>
                <a:gd name="connsiteY4" fmla="*/ 168 h 23681"/>
                <a:gd name="connsiteX5" fmla="*/ 47935 w 47935"/>
                <a:gd name="connsiteY5" fmla="*/ 11812 h 23681"/>
                <a:gd name="connsiteX6" fmla="*/ 36511 w 47935"/>
                <a:gd name="connsiteY6" fmla="*/ 23681 h 23681"/>
                <a:gd name="connsiteX7" fmla="*/ 23967 w 47935"/>
                <a:gd name="connsiteY7" fmla="*/ 23681 h 2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35" h="23681">
                  <a:moveTo>
                    <a:pt x="23967" y="23681"/>
                  </a:moveTo>
                  <a:cubicBezTo>
                    <a:pt x="19712" y="23681"/>
                    <a:pt x="15680" y="23681"/>
                    <a:pt x="11424" y="23681"/>
                  </a:cubicBezTo>
                  <a:cubicBezTo>
                    <a:pt x="4928" y="23457"/>
                    <a:pt x="0" y="18307"/>
                    <a:pt x="0" y="11589"/>
                  </a:cubicBezTo>
                  <a:cubicBezTo>
                    <a:pt x="0" y="5319"/>
                    <a:pt x="4928" y="168"/>
                    <a:pt x="11424" y="168"/>
                  </a:cubicBezTo>
                  <a:cubicBezTo>
                    <a:pt x="19712" y="-56"/>
                    <a:pt x="28223" y="-56"/>
                    <a:pt x="36511" y="168"/>
                  </a:cubicBezTo>
                  <a:cubicBezTo>
                    <a:pt x="43007" y="168"/>
                    <a:pt x="47935" y="5319"/>
                    <a:pt x="47935" y="11812"/>
                  </a:cubicBezTo>
                  <a:cubicBezTo>
                    <a:pt x="47935" y="18307"/>
                    <a:pt x="43007" y="23457"/>
                    <a:pt x="36511" y="23681"/>
                  </a:cubicBezTo>
                  <a:cubicBezTo>
                    <a:pt x="32255" y="23681"/>
                    <a:pt x="27999" y="23681"/>
                    <a:pt x="23967" y="23681"/>
                  </a:cubicBezTo>
                  <a:close/>
                </a:path>
              </a:pathLst>
            </a:custGeom>
            <a:grpFill/>
            <a:ln w="2240" cap="flat">
              <a:noFill/>
              <a:prstDash val="solid"/>
              <a:miter/>
            </a:ln>
          </p:spPr>
          <p:txBody>
            <a:bodyPr rtlCol="0" anchor="ctr"/>
            <a:lstStyle/>
            <a:p>
              <a:endParaRPr lang="ru-RU"/>
            </a:p>
          </p:txBody>
        </p:sp>
        <p:sp>
          <p:nvSpPr>
            <p:cNvPr id="892" name="Полилиния 891">
              <a:extLst>
                <a:ext uri="{FF2B5EF4-FFF2-40B4-BE49-F238E27FC236}">
                  <a16:creationId xmlns:a16="http://schemas.microsoft.com/office/drawing/2014/main" id="{52841719-A8E2-EF26-B7A1-FDF5356B0541}"/>
                </a:ext>
              </a:extLst>
            </p:cNvPr>
            <p:cNvSpPr/>
            <p:nvPr/>
          </p:nvSpPr>
          <p:spPr>
            <a:xfrm>
              <a:off x="6482837" y="3816630"/>
              <a:ext cx="47935" cy="23513"/>
            </a:xfrm>
            <a:custGeom>
              <a:avLst/>
              <a:gdLst>
                <a:gd name="connsiteX0" fmla="*/ 23744 w 47935"/>
                <a:gd name="connsiteY0" fmla="*/ 23513 h 23513"/>
                <a:gd name="connsiteX1" fmla="*/ 11648 w 47935"/>
                <a:gd name="connsiteY1" fmla="*/ 23513 h 23513"/>
                <a:gd name="connsiteX2" fmla="*/ 0 w 47935"/>
                <a:gd name="connsiteY2" fmla="*/ 11869 h 23513"/>
                <a:gd name="connsiteX3" fmla="*/ 11424 w 47935"/>
                <a:gd name="connsiteY3" fmla="*/ 0 h 23513"/>
                <a:gd name="connsiteX4" fmla="*/ 36287 w 47935"/>
                <a:gd name="connsiteY4" fmla="*/ 0 h 23513"/>
                <a:gd name="connsiteX5" fmla="*/ 47935 w 47935"/>
                <a:gd name="connsiteY5" fmla="*/ 11645 h 23513"/>
                <a:gd name="connsiteX6" fmla="*/ 36511 w 47935"/>
                <a:gd name="connsiteY6" fmla="*/ 23513 h 23513"/>
                <a:gd name="connsiteX7" fmla="*/ 23744 w 47935"/>
                <a:gd name="connsiteY7" fmla="*/ 23513 h 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35" h="23513">
                  <a:moveTo>
                    <a:pt x="23744" y="23513"/>
                  </a:moveTo>
                  <a:cubicBezTo>
                    <a:pt x="19712" y="23513"/>
                    <a:pt x="15680" y="23513"/>
                    <a:pt x="11648" y="23513"/>
                  </a:cubicBezTo>
                  <a:cubicBezTo>
                    <a:pt x="4928" y="23289"/>
                    <a:pt x="0" y="18363"/>
                    <a:pt x="0" y="11869"/>
                  </a:cubicBezTo>
                  <a:cubicBezTo>
                    <a:pt x="0" y="5374"/>
                    <a:pt x="4928" y="224"/>
                    <a:pt x="11424" y="0"/>
                  </a:cubicBezTo>
                  <a:cubicBezTo>
                    <a:pt x="19712" y="0"/>
                    <a:pt x="27999" y="0"/>
                    <a:pt x="36287" y="0"/>
                  </a:cubicBezTo>
                  <a:cubicBezTo>
                    <a:pt x="43007" y="0"/>
                    <a:pt x="47935" y="5151"/>
                    <a:pt x="47935" y="11645"/>
                  </a:cubicBezTo>
                  <a:cubicBezTo>
                    <a:pt x="47935" y="18139"/>
                    <a:pt x="43007" y="23289"/>
                    <a:pt x="36511" y="23513"/>
                  </a:cubicBezTo>
                  <a:cubicBezTo>
                    <a:pt x="32255" y="23513"/>
                    <a:pt x="27999" y="23513"/>
                    <a:pt x="23744" y="23513"/>
                  </a:cubicBezTo>
                  <a:close/>
                </a:path>
              </a:pathLst>
            </a:custGeom>
            <a:grpFill/>
            <a:ln w="2240" cap="flat">
              <a:noFill/>
              <a:prstDash val="solid"/>
              <a:miter/>
            </a:ln>
          </p:spPr>
          <p:txBody>
            <a:bodyPr rtlCol="0" anchor="ctr"/>
            <a:lstStyle/>
            <a:p>
              <a:endParaRPr lang="ru-RU"/>
            </a:p>
          </p:txBody>
        </p:sp>
        <p:sp>
          <p:nvSpPr>
            <p:cNvPr id="893" name="Полилиния 892">
              <a:extLst>
                <a:ext uri="{FF2B5EF4-FFF2-40B4-BE49-F238E27FC236}">
                  <a16:creationId xmlns:a16="http://schemas.microsoft.com/office/drawing/2014/main" id="{346692C6-1157-1637-F27D-755B7259093C}"/>
                </a:ext>
              </a:extLst>
            </p:cNvPr>
            <p:cNvSpPr/>
            <p:nvPr/>
          </p:nvSpPr>
          <p:spPr>
            <a:xfrm>
              <a:off x="6399959" y="3722130"/>
              <a:ext cx="47262" cy="23681"/>
            </a:xfrm>
            <a:custGeom>
              <a:avLst/>
              <a:gdLst>
                <a:gd name="connsiteX0" fmla="*/ 23744 w 47262"/>
                <a:gd name="connsiteY0" fmla="*/ 0 h 23681"/>
                <a:gd name="connsiteX1" fmla="*/ 35839 w 47262"/>
                <a:gd name="connsiteY1" fmla="*/ 0 h 23681"/>
                <a:gd name="connsiteX2" fmla="*/ 47263 w 47262"/>
                <a:gd name="connsiteY2" fmla="*/ 11868 h 23681"/>
                <a:gd name="connsiteX3" fmla="*/ 35839 w 47262"/>
                <a:gd name="connsiteY3" fmla="*/ 23513 h 23681"/>
                <a:gd name="connsiteX4" fmla="*/ 11424 w 47262"/>
                <a:gd name="connsiteY4" fmla="*/ 23513 h 23681"/>
                <a:gd name="connsiteX5" fmla="*/ 0 w 47262"/>
                <a:gd name="connsiteY5" fmla="*/ 11644 h 23681"/>
                <a:gd name="connsiteX6" fmla="*/ 11424 w 47262"/>
                <a:gd name="connsiteY6" fmla="*/ 0 h 23681"/>
                <a:gd name="connsiteX7" fmla="*/ 23744 w 47262"/>
                <a:gd name="connsiteY7" fmla="*/ 0 h 2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62" h="23681">
                  <a:moveTo>
                    <a:pt x="23744" y="0"/>
                  </a:moveTo>
                  <a:cubicBezTo>
                    <a:pt x="27776" y="0"/>
                    <a:pt x="31807" y="0"/>
                    <a:pt x="35839" y="0"/>
                  </a:cubicBezTo>
                  <a:cubicBezTo>
                    <a:pt x="42335" y="224"/>
                    <a:pt x="47263" y="5374"/>
                    <a:pt x="47263" y="11868"/>
                  </a:cubicBezTo>
                  <a:cubicBezTo>
                    <a:pt x="47263" y="18139"/>
                    <a:pt x="42335" y="23513"/>
                    <a:pt x="35839" y="23513"/>
                  </a:cubicBezTo>
                  <a:cubicBezTo>
                    <a:pt x="27776" y="23737"/>
                    <a:pt x="19712" y="23737"/>
                    <a:pt x="11424" y="23513"/>
                  </a:cubicBezTo>
                  <a:cubicBezTo>
                    <a:pt x="4928" y="23513"/>
                    <a:pt x="0" y="18139"/>
                    <a:pt x="0" y="11644"/>
                  </a:cubicBezTo>
                  <a:cubicBezTo>
                    <a:pt x="0" y="5374"/>
                    <a:pt x="4928" y="224"/>
                    <a:pt x="11424" y="0"/>
                  </a:cubicBezTo>
                  <a:cubicBezTo>
                    <a:pt x="15680" y="0"/>
                    <a:pt x="19712" y="0"/>
                    <a:pt x="23744" y="0"/>
                  </a:cubicBezTo>
                  <a:close/>
                </a:path>
              </a:pathLst>
            </a:custGeom>
            <a:grpFill/>
            <a:ln w="2240" cap="flat">
              <a:noFill/>
              <a:prstDash val="solid"/>
              <a:miter/>
            </a:ln>
          </p:spPr>
          <p:txBody>
            <a:bodyPr rtlCol="0" anchor="ctr"/>
            <a:lstStyle/>
            <a:p>
              <a:endParaRPr lang="ru-RU"/>
            </a:p>
          </p:txBody>
        </p:sp>
        <p:sp>
          <p:nvSpPr>
            <p:cNvPr id="894" name="Полилиния 893">
              <a:extLst>
                <a:ext uri="{FF2B5EF4-FFF2-40B4-BE49-F238E27FC236}">
                  <a16:creationId xmlns:a16="http://schemas.microsoft.com/office/drawing/2014/main" id="{EEF97C98-1DF3-18B1-6A16-D5CBE6350874}"/>
                </a:ext>
              </a:extLst>
            </p:cNvPr>
            <p:cNvSpPr/>
            <p:nvPr/>
          </p:nvSpPr>
          <p:spPr>
            <a:xfrm>
              <a:off x="6566387" y="3722130"/>
              <a:ext cx="47038" cy="23612"/>
            </a:xfrm>
            <a:custGeom>
              <a:avLst/>
              <a:gdLst>
                <a:gd name="connsiteX0" fmla="*/ 23744 w 47038"/>
                <a:gd name="connsiteY0" fmla="*/ 23513 h 23612"/>
                <a:gd name="connsiteX1" fmla="*/ 11648 w 47038"/>
                <a:gd name="connsiteY1" fmla="*/ 23513 h 23612"/>
                <a:gd name="connsiteX2" fmla="*/ 0 w 47038"/>
                <a:gd name="connsiteY2" fmla="*/ 11868 h 23612"/>
                <a:gd name="connsiteX3" fmla="*/ 11872 w 47038"/>
                <a:gd name="connsiteY3" fmla="*/ 0 h 23612"/>
                <a:gd name="connsiteX4" fmla="*/ 35391 w 47038"/>
                <a:gd name="connsiteY4" fmla="*/ 0 h 23612"/>
                <a:gd name="connsiteX5" fmla="*/ 47039 w 47038"/>
                <a:gd name="connsiteY5" fmla="*/ 11644 h 23612"/>
                <a:gd name="connsiteX6" fmla="*/ 35167 w 47038"/>
                <a:gd name="connsiteY6" fmla="*/ 23513 h 23612"/>
                <a:gd name="connsiteX7" fmla="*/ 23744 w 47038"/>
                <a:gd name="connsiteY7" fmla="*/ 23513 h 23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38" h="23612">
                  <a:moveTo>
                    <a:pt x="23744" y="23513"/>
                  </a:moveTo>
                  <a:cubicBezTo>
                    <a:pt x="19712" y="23513"/>
                    <a:pt x="15680" y="23513"/>
                    <a:pt x="11648" y="23513"/>
                  </a:cubicBezTo>
                  <a:cubicBezTo>
                    <a:pt x="4928" y="23289"/>
                    <a:pt x="0" y="18363"/>
                    <a:pt x="0" y="11868"/>
                  </a:cubicBezTo>
                  <a:cubicBezTo>
                    <a:pt x="0" y="5150"/>
                    <a:pt x="4928" y="0"/>
                    <a:pt x="11872" y="0"/>
                  </a:cubicBezTo>
                  <a:cubicBezTo>
                    <a:pt x="19712" y="0"/>
                    <a:pt x="27551" y="0"/>
                    <a:pt x="35391" y="0"/>
                  </a:cubicBezTo>
                  <a:cubicBezTo>
                    <a:pt x="42111" y="0"/>
                    <a:pt x="47039" y="5150"/>
                    <a:pt x="47039" y="11644"/>
                  </a:cubicBezTo>
                  <a:cubicBezTo>
                    <a:pt x="47039" y="18363"/>
                    <a:pt x="42111" y="23513"/>
                    <a:pt x="35167" y="23513"/>
                  </a:cubicBezTo>
                  <a:cubicBezTo>
                    <a:pt x="31359" y="23737"/>
                    <a:pt x="27551" y="23513"/>
                    <a:pt x="23744" y="23513"/>
                  </a:cubicBezTo>
                  <a:close/>
                </a:path>
              </a:pathLst>
            </a:custGeom>
            <a:grpFill/>
            <a:ln w="2240" cap="flat">
              <a:noFill/>
              <a:prstDash val="solid"/>
              <a:miter/>
            </a:ln>
          </p:spPr>
          <p:txBody>
            <a:bodyPr rtlCol="0" anchor="ctr"/>
            <a:lstStyle/>
            <a:p>
              <a:endParaRPr lang="ru-RU"/>
            </a:p>
          </p:txBody>
        </p:sp>
        <p:sp>
          <p:nvSpPr>
            <p:cNvPr id="895" name="Полилиния 894">
              <a:extLst>
                <a:ext uri="{FF2B5EF4-FFF2-40B4-BE49-F238E27FC236}">
                  <a16:creationId xmlns:a16="http://schemas.microsoft.com/office/drawing/2014/main" id="{6652DCC2-9CC0-5E7A-F2D2-C8D5FC3F3D18}"/>
                </a:ext>
              </a:extLst>
            </p:cNvPr>
            <p:cNvSpPr/>
            <p:nvPr/>
          </p:nvSpPr>
          <p:spPr>
            <a:xfrm>
              <a:off x="6400184" y="3769380"/>
              <a:ext cx="47262" cy="23513"/>
            </a:xfrm>
            <a:custGeom>
              <a:avLst/>
              <a:gdLst>
                <a:gd name="connsiteX0" fmla="*/ 23519 w 47262"/>
                <a:gd name="connsiteY0" fmla="*/ 23513 h 23513"/>
                <a:gd name="connsiteX1" fmla="*/ 11648 w 47262"/>
                <a:gd name="connsiteY1" fmla="*/ 23513 h 23513"/>
                <a:gd name="connsiteX2" fmla="*/ 0 w 47262"/>
                <a:gd name="connsiteY2" fmla="*/ 11869 h 23513"/>
                <a:gd name="connsiteX3" fmla="*/ 11648 w 47262"/>
                <a:gd name="connsiteY3" fmla="*/ 0 h 23513"/>
                <a:gd name="connsiteX4" fmla="*/ 35615 w 47262"/>
                <a:gd name="connsiteY4" fmla="*/ 0 h 23513"/>
                <a:gd name="connsiteX5" fmla="*/ 47262 w 47262"/>
                <a:gd name="connsiteY5" fmla="*/ 11644 h 23513"/>
                <a:gd name="connsiteX6" fmla="*/ 35615 w 47262"/>
                <a:gd name="connsiteY6" fmla="*/ 23513 h 23513"/>
                <a:gd name="connsiteX7" fmla="*/ 23519 w 47262"/>
                <a:gd name="connsiteY7" fmla="*/ 23513 h 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62" h="23513">
                  <a:moveTo>
                    <a:pt x="23519" y="23513"/>
                  </a:moveTo>
                  <a:cubicBezTo>
                    <a:pt x="19487" y="23513"/>
                    <a:pt x="15680" y="23513"/>
                    <a:pt x="11648" y="23513"/>
                  </a:cubicBezTo>
                  <a:cubicBezTo>
                    <a:pt x="4928" y="23289"/>
                    <a:pt x="0" y="18363"/>
                    <a:pt x="0" y="11869"/>
                  </a:cubicBezTo>
                  <a:cubicBezTo>
                    <a:pt x="0" y="5374"/>
                    <a:pt x="4928" y="224"/>
                    <a:pt x="11648" y="0"/>
                  </a:cubicBezTo>
                  <a:cubicBezTo>
                    <a:pt x="19712" y="0"/>
                    <a:pt x="27551" y="0"/>
                    <a:pt x="35615" y="0"/>
                  </a:cubicBezTo>
                  <a:cubicBezTo>
                    <a:pt x="42335" y="0"/>
                    <a:pt x="47262" y="5151"/>
                    <a:pt x="47262" y="11644"/>
                  </a:cubicBezTo>
                  <a:cubicBezTo>
                    <a:pt x="47262" y="18139"/>
                    <a:pt x="42335" y="23289"/>
                    <a:pt x="35615" y="23513"/>
                  </a:cubicBezTo>
                  <a:cubicBezTo>
                    <a:pt x="31583" y="23513"/>
                    <a:pt x="27551" y="23513"/>
                    <a:pt x="23519" y="23513"/>
                  </a:cubicBezTo>
                  <a:close/>
                </a:path>
              </a:pathLst>
            </a:custGeom>
            <a:grpFill/>
            <a:ln w="2240" cap="flat">
              <a:noFill/>
              <a:prstDash val="solid"/>
              <a:miter/>
            </a:ln>
          </p:spPr>
          <p:txBody>
            <a:bodyPr rtlCol="0" anchor="ctr"/>
            <a:lstStyle/>
            <a:p>
              <a:endParaRPr lang="ru-RU"/>
            </a:p>
          </p:txBody>
        </p:sp>
        <p:sp>
          <p:nvSpPr>
            <p:cNvPr id="896" name="Полилиния 895">
              <a:extLst>
                <a:ext uri="{FF2B5EF4-FFF2-40B4-BE49-F238E27FC236}">
                  <a16:creationId xmlns:a16="http://schemas.microsoft.com/office/drawing/2014/main" id="{22BE1375-45E5-6084-115A-6D8FA8319B53}"/>
                </a:ext>
              </a:extLst>
            </p:cNvPr>
            <p:cNvSpPr/>
            <p:nvPr/>
          </p:nvSpPr>
          <p:spPr>
            <a:xfrm>
              <a:off x="6566387" y="3769212"/>
              <a:ext cx="47262" cy="23681"/>
            </a:xfrm>
            <a:custGeom>
              <a:avLst/>
              <a:gdLst>
                <a:gd name="connsiteX0" fmla="*/ 23519 w 47262"/>
                <a:gd name="connsiteY0" fmla="*/ 23681 h 23681"/>
                <a:gd name="connsiteX1" fmla="*/ 11424 w 47262"/>
                <a:gd name="connsiteY1" fmla="*/ 23681 h 23681"/>
                <a:gd name="connsiteX2" fmla="*/ 0 w 47262"/>
                <a:gd name="connsiteY2" fmla="*/ 11812 h 23681"/>
                <a:gd name="connsiteX3" fmla="*/ 11424 w 47262"/>
                <a:gd name="connsiteY3" fmla="*/ 168 h 23681"/>
                <a:gd name="connsiteX4" fmla="*/ 35839 w 47262"/>
                <a:gd name="connsiteY4" fmla="*/ 168 h 23681"/>
                <a:gd name="connsiteX5" fmla="*/ 47263 w 47262"/>
                <a:gd name="connsiteY5" fmla="*/ 12037 h 23681"/>
                <a:gd name="connsiteX6" fmla="*/ 35839 w 47262"/>
                <a:gd name="connsiteY6" fmla="*/ 23681 h 23681"/>
                <a:gd name="connsiteX7" fmla="*/ 23519 w 47262"/>
                <a:gd name="connsiteY7" fmla="*/ 23681 h 2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62" h="23681">
                  <a:moveTo>
                    <a:pt x="23519" y="23681"/>
                  </a:moveTo>
                  <a:cubicBezTo>
                    <a:pt x="19487" y="23681"/>
                    <a:pt x="15455" y="23681"/>
                    <a:pt x="11424" y="23681"/>
                  </a:cubicBezTo>
                  <a:cubicBezTo>
                    <a:pt x="4928" y="23457"/>
                    <a:pt x="0" y="18307"/>
                    <a:pt x="0" y="11812"/>
                  </a:cubicBezTo>
                  <a:cubicBezTo>
                    <a:pt x="0" y="5542"/>
                    <a:pt x="4928" y="168"/>
                    <a:pt x="11424" y="168"/>
                  </a:cubicBezTo>
                  <a:cubicBezTo>
                    <a:pt x="19487" y="-56"/>
                    <a:pt x="27551" y="-56"/>
                    <a:pt x="35839" y="168"/>
                  </a:cubicBezTo>
                  <a:cubicBezTo>
                    <a:pt x="42335" y="168"/>
                    <a:pt x="47263" y="5542"/>
                    <a:pt x="47263" y="12037"/>
                  </a:cubicBezTo>
                  <a:cubicBezTo>
                    <a:pt x="47263" y="18307"/>
                    <a:pt x="42335" y="23457"/>
                    <a:pt x="35839" y="23681"/>
                  </a:cubicBezTo>
                  <a:cubicBezTo>
                    <a:pt x="31583" y="23681"/>
                    <a:pt x="27551" y="23681"/>
                    <a:pt x="23519" y="23681"/>
                  </a:cubicBezTo>
                  <a:close/>
                </a:path>
              </a:pathLst>
            </a:custGeom>
            <a:grpFill/>
            <a:ln w="2240" cap="flat">
              <a:noFill/>
              <a:prstDash val="solid"/>
              <a:miter/>
            </a:ln>
          </p:spPr>
          <p:txBody>
            <a:bodyPr rtlCol="0" anchor="ctr"/>
            <a:lstStyle/>
            <a:p>
              <a:endParaRPr lang="ru-RU"/>
            </a:p>
          </p:txBody>
        </p:sp>
        <p:sp>
          <p:nvSpPr>
            <p:cNvPr id="897" name="Полилиния 896">
              <a:extLst>
                <a:ext uri="{FF2B5EF4-FFF2-40B4-BE49-F238E27FC236}">
                  <a16:creationId xmlns:a16="http://schemas.microsoft.com/office/drawing/2014/main" id="{79E38A26-B5E9-3E68-9F00-D5151876EFE9}"/>
                </a:ext>
              </a:extLst>
            </p:cNvPr>
            <p:cNvSpPr/>
            <p:nvPr/>
          </p:nvSpPr>
          <p:spPr>
            <a:xfrm>
              <a:off x="6400184" y="3816462"/>
              <a:ext cx="47262" cy="23681"/>
            </a:xfrm>
            <a:custGeom>
              <a:avLst/>
              <a:gdLst>
                <a:gd name="connsiteX0" fmla="*/ 23295 w 47262"/>
                <a:gd name="connsiteY0" fmla="*/ 23681 h 23681"/>
                <a:gd name="connsiteX1" fmla="*/ 11423 w 47262"/>
                <a:gd name="connsiteY1" fmla="*/ 23681 h 23681"/>
                <a:gd name="connsiteX2" fmla="*/ 0 w 47262"/>
                <a:gd name="connsiteY2" fmla="*/ 11813 h 23681"/>
                <a:gd name="connsiteX3" fmla="*/ 11423 w 47262"/>
                <a:gd name="connsiteY3" fmla="*/ 168 h 23681"/>
                <a:gd name="connsiteX4" fmla="*/ 35839 w 47262"/>
                <a:gd name="connsiteY4" fmla="*/ 168 h 23681"/>
                <a:gd name="connsiteX5" fmla="*/ 47262 w 47262"/>
                <a:gd name="connsiteY5" fmla="*/ 11813 h 23681"/>
                <a:gd name="connsiteX6" fmla="*/ 35839 w 47262"/>
                <a:gd name="connsiteY6" fmla="*/ 23681 h 23681"/>
                <a:gd name="connsiteX7" fmla="*/ 23295 w 47262"/>
                <a:gd name="connsiteY7" fmla="*/ 23681 h 2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62" h="23681">
                  <a:moveTo>
                    <a:pt x="23295" y="23681"/>
                  </a:moveTo>
                  <a:cubicBezTo>
                    <a:pt x="19263" y="23681"/>
                    <a:pt x="15455" y="23681"/>
                    <a:pt x="11423" y="23681"/>
                  </a:cubicBezTo>
                  <a:cubicBezTo>
                    <a:pt x="4928" y="23457"/>
                    <a:pt x="0" y="18307"/>
                    <a:pt x="0" y="11813"/>
                  </a:cubicBezTo>
                  <a:cubicBezTo>
                    <a:pt x="0" y="5542"/>
                    <a:pt x="4928" y="392"/>
                    <a:pt x="11423" y="168"/>
                  </a:cubicBezTo>
                  <a:cubicBezTo>
                    <a:pt x="19487" y="-56"/>
                    <a:pt x="27551" y="-56"/>
                    <a:pt x="35839" y="168"/>
                  </a:cubicBezTo>
                  <a:cubicBezTo>
                    <a:pt x="42335" y="168"/>
                    <a:pt x="47262" y="5319"/>
                    <a:pt x="47262" y="11813"/>
                  </a:cubicBezTo>
                  <a:cubicBezTo>
                    <a:pt x="47262" y="18307"/>
                    <a:pt x="42335" y="23681"/>
                    <a:pt x="35839" y="23681"/>
                  </a:cubicBezTo>
                  <a:cubicBezTo>
                    <a:pt x="31583" y="23681"/>
                    <a:pt x="27327" y="23681"/>
                    <a:pt x="23295" y="23681"/>
                  </a:cubicBezTo>
                  <a:close/>
                </a:path>
              </a:pathLst>
            </a:custGeom>
            <a:grpFill/>
            <a:ln w="2240" cap="flat">
              <a:noFill/>
              <a:prstDash val="solid"/>
              <a:miter/>
            </a:ln>
          </p:spPr>
          <p:txBody>
            <a:bodyPr rtlCol="0" anchor="ctr"/>
            <a:lstStyle/>
            <a:p>
              <a:endParaRPr lang="ru-RU"/>
            </a:p>
          </p:txBody>
        </p:sp>
        <p:sp>
          <p:nvSpPr>
            <p:cNvPr id="898" name="Полилиния 897">
              <a:extLst>
                <a:ext uri="{FF2B5EF4-FFF2-40B4-BE49-F238E27FC236}">
                  <a16:creationId xmlns:a16="http://schemas.microsoft.com/office/drawing/2014/main" id="{4D0C8C3C-546C-FB6E-FBD2-991FE7798489}"/>
                </a:ext>
              </a:extLst>
            </p:cNvPr>
            <p:cNvSpPr/>
            <p:nvPr/>
          </p:nvSpPr>
          <p:spPr>
            <a:xfrm>
              <a:off x="6566163" y="3816462"/>
              <a:ext cx="47262" cy="23681"/>
            </a:xfrm>
            <a:custGeom>
              <a:avLst/>
              <a:gdLst>
                <a:gd name="connsiteX0" fmla="*/ 23519 w 47262"/>
                <a:gd name="connsiteY0" fmla="*/ 23681 h 23681"/>
                <a:gd name="connsiteX1" fmla="*/ 11424 w 47262"/>
                <a:gd name="connsiteY1" fmla="*/ 23681 h 23681"/>
                <a:gd name="connsiteX2" fmla="*/ 0 w 47262"/>
                <a:gd name="connsiteY2" fmla="*/ 11813 h 23681"/>
                <a:gd name="connsiteX3" fmla="*/ 11424 w 47262"/>
                <a:gd name="connsiteY3" fmla="*/ 168 h 23681"/>
                <a:gd name="connsiteX4" fmla="*/ 35839 w 47262"/>
                <a:gd name="connsiteY4" fmla="*/ 168 h 23681"/>
                <a:gd name="connsiteX5" fmla="*/ 47263 w 47262"/>
                <a:gd name="connsiteY5" fmla="*/ 11813 h 23681"/>
                <a:gd name="connsiteX6" fmla="*/ 35839 w 47262"/>
                <a:gd name="connsiteY6" fmla="*/ 23681 h 23681"/>
                <a:gd name="connsiteX7" fmla="*/ 23519 w 47262"/>
                <a:gd name="connsiteY7" fmla="*/ 23681 h 2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62" h="23681">
                  <a:moveTo>
                    <a:pt x="23519" y="23681"/>
                  </a:moveTo>
                  <a:cubicBezTo>
                    <a:pt x="19488" y="23681"/>
                    <a:pt x="15456" y="23681"/>
                    <a:pt x="11424" y="23681"/>
                  </a:cubicBezTo>
                  <a:cubicBezTo>
                    <a:pt x="4928" y="23457"/>
                    <a:pt x="0" y="18307"/>
                    <a:pt x="0" y="11813"/>
                  </a:cubicBezTo>
                  <a:cubicBezTo>
                    <a:pt x="0" y="5542"/>
                    <a:pt x="4928" y="392"/>
                    <a:pt x="11424" y="168"/>
                  </a:cubicBezTo>
                  <a:cubicBezTo>
                    <a:pt x="19488" y="-56"/>
                    <a:pt x="27551" y="-56"/>
                    <a:pt x="35839" y="168"/>
                  </a:cubicBezTo>
                  <a:cubicBezTo>
                    <a:pt x="42335" y="168"/>
                    <a:pt x="47263" y="5319"/>
                    <a:pt x="47263" y="11813"/>
                  </a:cubicBezTo>
                  <a:cubicBezTo>
                    <a:pt x="47263" y="18307"/>
                    <a:pt x="42335" y="23681"/>
                    <a:pt x="35839" y="23681"/>
                  </a:cubicBezTo>
                  <a:cubicBezTo>
                    <a:pt x="31808" y="23681"/>
                    <a:pt x="27551" y="23681"/>
                    <a:pt x="23519" y="23681"/>
                  </a:cubicBezTo>
                  <a:close/>
                </a:path>
              </a:pathLst>
            </a:custGeom>
            <a:grpFill/>
            <a:ln w="2240" cap="flat">
              <a:noFill/>
              <a:prstDash val="solid"/>
              <a:miter/>
            </a:ln>
          </p:spPr>
          <p:txBody>
            <a:bodyPr rtlCol="0" anchor="ctr"/>
            <a:lstStyle/>
            <a:p>
              <a:endParaRPr lang="ru-RU"/>
            </a:p>
          </p:txBody>
        </p:sp>
      </p:grpSp>
      <p:grpSp>
        <p:nvGrpSpPr>
          <p:cNvPr id="899" name="Рисунок 2">
            <a:extLst>
              <a:ext uri="{FF2B5EF4-FFF2-40B4-BE49-F238E27FC236}">
                <a16:creationId xmlns:a16="http://schemas.microsoft.com/office/drawing/2014/main" id="{CFA597CB-E915-CCFC-E7AF-B9DBC4690CD1}"/>
              </a:ext>
            </a:extLst>
          </p:cNvPr>
          <p:cNvGrpSpPr/>
          <p:nvPr/>
        </p:nvGrpSpPr>
        <p:grpSpPr>
          <a:xfrm>
            <a:off x="8305265" y="3746499"/>
            <a:ext cx="319049" cy="318964"/>
            <a:chOff x="7484539" y="3569854"/>
            <a:chExt cx="404757" cy="404649"/>
          </a:xfrm>
          <a:solidFill>
            <a:schemeClr val="bg2"/>
          </a:solidFill>
        </p:grpSpPr>
        <p:sp>
          <p:nvSpPr>
            <p:cNvPr id="900" name="Полилиния 899">
              <a:extLst>
                <a:ext uri="{FF2B5EF4-FFF2-40B4-BE49-F238E27FC236}">
                  <a16:creationId xmlns:a16="http://schemas.microsoft.com/office/drawing/2014/main" id="{FA9A09C5-D407-93FB-71C0-BBD8A536FFD1}"/>
                </a:ext>
              </a:extLst>
            </p:cNvPr>
            <p:cNvSpPr/>
            <p:nvPr/>
          </p:nvSpPr>
          <p:spPr>
            <a:xfrm>
              <a:off x="7484539" y="3569854"/>
              <a:ext cx="404757" cy="404649"/>
            </a:xfrm>
            <a:custGeom>
              <a:avLst/>
              <a:gdLst>
                <a:gd name="connsiteX0" fmla="*/ 404758 w 404757"/>
                <a:gd name="connsiteY0" fmla="*/ 318659 h 404649"/>
                <a:gd name="connsiteX1" fmla="*/ 404758 w 404757"/>
                <a:gd name="connsiteY1" fmla="*/ 364565 h 404649"/>
                <a:gd name="connsiteX2" fmla="*/ 403862 w 404757"/>
                <a:gd name="connsiteY2" fmla="*/ 366581 h 404649"/>
                <a:gd name="connsiteX3" fmla="*/ 368022 w 404757"/>
                <a:gd name="connsiteY3" fmla="*/ 403306 h 404649"/>
                <a:gd name="connsiteX4" fmla="*/ 362870 w 404757"/>
                <a:gd name="connsiteY4" fmla="*/ 404650 h 404649"/>
                <a:gd name="connsiteX5" fmla="*/ 38751 w 404757"/>
                <a:gd name="connsiteY5" fmla="*/ 404650 h 404649"/>
                <a:gd name="connsiteX6" fmla="*/ 32928 w 404757"/>
                <a:gd name="connsiteY6" fmla="*/ 402187 h 404649"/>
                <a:gd name="connsiteX7" fmla="*/ 0 w 404757"/>
                <a:gd name="connsiteY7" fmla="*/ 355384 h 404649"/>
                <a:gd name="connsiteX8" fmla="*/ 0 w 404757"/>
                <a:gd name="connsiteY8" fmla="*/ 13660 h 404649"/>
                <a:gd name="connsiteX9" fmla="*/ 13888 w 404757"/>
                <a:gd name="connsiteY9" fmla="*/ 0 h 404649"/>
                <a:gd name="connsiteX10" fmla="*/ 315160 w 404757"/>
                <a:gd name="connsiteY10" fmla="*/ 0 h 404649"/>
                <a:gd name="connsiteX11" fmla="*/ 365335 w 404757"/>
                <a:gd name="connsiteY11" fmla="*/ 50161 h 404649"/>
                <a:gd name="connsiteX12" fmla="*/ 365335 w 404757"/>
                <a:gd name="connsiteY12" fmla="*/ 304327 h 404649"/>
                <a:gd name="connsiteX13" fmla="*/ 365335 w 404757"/>
                <a:gd name="connsiteY13" fmla="*/ 309701 h 404649"/>
                <a:gd name="connsiteX14" fmla="*/ 389974 w 404757"/>
                <a:gd name="connsiteY14" fmla="*/ 309701 h 404649"/>
                <a:gd name="connsiteX15" fmla="*/ 404758 w 404757"/>
                <a:gd name="connsiteY15" fmla="*/ 318659 h 404649"/>
                <a:gd name="connsiteX16" fmla="*/ 23744 w 404757"/>
                <a:gd name="connsiteY16" fmla="*/ 23961 h 404649"/>
                <a:gd name="connsiteX17" fmla="*/ 23744 w 404757"/>
                <a:gd name="connsiteY17" fmla="*/ 28440 h 404649"/>
                <a:gd name="connsiteX18" fmla="*/ 23744 w 404757"/>
                <a:gd name="connsiteY18" fmla="*/ 354488 h 404649"/>
                <a:gd name="connsiteX19" fmla="*/ 23744 w 404757"/>
                <a:gd name="connsiteY19" fmla="*/ 358072 h 404649"/>
                <a:gd name="connsiteX20" fmla="*/ 43007 w 404757"/>
                <a:gd name="connsiteY20" fmla="*/ 380465 h 404649"/>
                <a:gd name="connsiteX21" fmla="*/ 71007 w 404757"/>
                <a:gd name="connsiteY21" fmla="*/ 356280 h 404649"/>
                <a:gd name="connsiteX22" fmla="*/ 71007 w 404757"/>
                <a:gd name="connsiteY22" fmla="*/ 322018 h 404649"/>
                <a:gd name="connsiteX23" fmla="*/ 76382 w 404757"/>
                <a:gd name="connsiteY23" fmla="*/ 312165 h 404649"/>
                <a:gd name="connsiteX24" fmla="*/ 86238 w 404757"/>
                <a:gd name="connsiteY24" fmla="*/ 310150 h 404649"/>
                <a:gd name="connsiteX25" fmla="*/ 336440 w 404757"/>
                <a:gd name="connsiteY25" fmla="*/ 310150 h 404649"/>
                <a:gd name="connsiteX26" fmla="*/ 341591 w 404757"/>
                <a:gd name="connsiteY26" fmla="*/ 310150 h 404649"/>
                <a:gd name="connsiteX27" fmla="*/ 341591 w 404757"/>
                <a:gd name="connsiteY27" fmla="*/ 305671 h 404649"/>
                <a:gd name="connsiteX28" fmla="*/ 341591 w 404757"/>
                <a:gd name="connsiteY28" fmla="*/ 52849 h 404649"/>
                <a:gd name="connsiteX29" fmla="*/ 312920 w 404757"/>
                <a:gd name="connsiteY29" fmla="*/ 24409 h 404649"/>
                <a:gd name="connsiteX30" fmla="*/ 28448 w 404757"/>
                <a:gd name="connsiteY30" fmla="*/ 24409 h 404649"/>
                <a:gd name="connsiteX31" fmla="*/ 23744 w 404757"/>
                <a:gd name="connsiteY31" fmla="*/ 23961 h 404649"/>
                <a:gd name="connsiteX32" fmla="*/ 381014 w 404757"/>
                <a:gd name="connsiteY32" fmla="*/ 334110 h 404649"/>
                <a:gd name="connsiteX33" fmla="*/ 95198 w 404757"/>
                <a:gd name="connsiteY33" fmla="*/ 334110 h 404649"/>
                <a:gd name="connsiteX34" fmla="*/ 88702 w 404757"/>
                <a:gd name="connsiteY34" fmla="*/ 381137 h 404649"/>
                <a:gd name="connsiteX35" fmla="*/ 94078 w 404757"/>
                <a:gd name="connsiteY35" fmla="*/ 381137 h 404649"/>
                <a:gd name="connsiteX36" fmla="*/ 353239 w 404757"/>
                <a:gd name="connsiteY36" fmla="*/ 381137 h 404649"/>
                <a:gd name="connsiteX37" fmla="*/ 359511 w 404757"/>
                <a:gd name="connsiteY37" fmla="*/ 380913 h 404649"/>
                <a:gd name="connsiteX38" fmla="*/ 380790 w 404757"/>
                <a:gd name="connsiteY38" fmla="*/ 359191 h 404649"/>
                <a:gd name="connsiteX39" fmla="*/ 381014 w 404757"/>
                <a:gd name="connsiteY39" fmla="*/ 334110 h 40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04757" h="404649">
                  <a:moveTo>
                    <a:pt x="404758" y="318659"/>
                  </a:moveTo>
                  <a:cubicBezTo>
                    <a:pt x="404758" y="333887"/>
                    <a:pt x="404758" y="349338"/>
                    <a:pt x="404758" y="364565"/>
                  </a:cubicBezTo>
                  <a:cubicBezTo>
                    <a:pt x="404534" y="365237"/>
                    <a:pt x="404086" y="365909"/>
                    <a:pt x="403862" y="366581"/>
                  </a:cubicBezTo>
                  <a:cubicBezTo>
                    <a:pt x="399158" y="385839"/>
                    <a:pt x="387286" y="398380"/>
                    <a:pt x="368022" y="403306"/>
                  </a:cubicBezTo>
                  <a:cubicBezTo>
                    <a:pt x="366230" y="403754"/>
                    <a:pt x="364439" y="404202"/>
                    <a:pt x="362870" y="404650"/>
                  </a:cubicBezTo>
                  <a:cubicBezTo>
                    <a:pt x="254905" y="404650"/>
                    <a:pt x="146716" y="404650"/>
                    <a:pt x="38751" y="404650"/>
                  </a:cubicBezTo>
                  <a:cubicBezTo>
                    <a:pt x="36735" y="403978"/>
                    <a:pt x="34943" y="403082"/>
                    <a:pt x="32928" y="402187"/>
                  </a:cubicBezTo>
                  <a:cubicBezTo>
                    <a:pt x="11648" y="394573"/>
                    <a:pt x="0" y="377778"/>
                    <a:pt x="0" y="355384"/>
                  </a:cubicBezTo>
                  <a:cubicBezTo>
                    <a:pt x="0" y="241401"/>
                    <a:pt x="0" y="127419"/>
                    <a:pt x="0" y="13660"/>
                  </a:cubicBezTo>
                  <a:cubicBezTo>
                    <a:pt x="0" y="4479"/>
                    <a:pt x="4480" y="0"/>
                    <a:pt x="13888" y="0"/>
                  </a:cubicBezTo>
                  <a:cubicBezTo>
                    <a:pt x="114237" y="0"/>
                    <a:pt x="214586" y="0"/>
                    <a:pt x="315160" y="0"/>
                  </a:cubicBezTo>
                  <a:cubicBezTo>
                    <a:pt x="343607" y="0"/>
                    <a:pt x="365335" y="21722"/>
                    <a:pt x="365335" y="50161"/>
                  </a:cubicBezTo>
                  <a:cubicBezTo>
                    <a:pt x="365335" y="134809"/>
                    <a:pt x="365335" y="219456"/>
                    <a:pt x="365335" y="304327"/>
                  </a:cubicBezTo>
                  <a:cubicBezTo>
                    <a:pt x="365335" y="305895"/>
                    <a:pt x="365335" y="307686"/>
                    <a:pt x="365335" y="309701"/>
                  </a:cubicBezTo>
                  <a:cubicBezTo>
                    <a:pt x="373847" y="309701"/>
                    <a:pt x="381910" y="309926"/>
                    <a:pt x="389974" y="309701"/>
                  </a:cubicBezTo>
                  <a:cubicBezTo>
                    <a:pt x="396918" y="309478"/>
                    <a:pt x="402069" y="311941"/>
                    <a:pt x="404758" y="318659"/>
                  </a:cubicBezTo>
                  <a:close/>
                  <a:moveTo>
                    <a:pt x="23744" y="23961"/>
                  </a:moveTo>
                  <a:cubicBezTo>
                    <a:pt x="23744" y="25976"/>
                    <a:pt x="23744" y="27096"/>
                    <a:pt x="23744" y="28440"/>
                  </a:cubicBezTo>
                  <a:cubicBezTo>
                    <a:pt x="23744" y="137048"/>
                    <a:pt x="23744" y="245880"/>
                    <a:pt x="23744" y="354488"/>
                  </a:cubicBezTo>
                  <a:cubicBezTo>
                    <a:pt x="23744" y="355608"/>
                    <a:pt x="23744" y="356952"/>
                    <a:pt x="23744" y="358072"/>
                  </a:cubicBezTo>
                  <a:cubicBezTo>
                    <a:pt x="24416" y="369268"/>
                    <a:pt x="32703" y="378897"/>
                    <a:pt x="43007" y="380465"/>
                  </a:cubicBezTo>
                  <a:cubicBezTo>
                    <a:pt x="58238" y="382704"/>
                    <a:pt x="70782" y="371955"/>
                    <a:pt x="71007" y="356280"/>
                  </a:cubicBezTo>
                  <a:cubicBezTo>
                    <a:pt x="71230" y="344859"/>
                    <a:pt x="71007" y="333439"/>
                    <a:pt x="71007" y="322018"/>
                  </a:cubicBezTo>
                  <a:cubicBezTo>
                    <a:pt x="71007" y="317763"/>
                    <a:pt x="72574" y="313956"/>
                    <a:pt x="76382" y="312165"/>
                  </a:cubicBezTo>
                  <a:cubicBezTo>
                    <a:pt x="79294" y="310597"/>
                    <a:pt x="82878" y="310150"/>
                    <a:pt x="86238" y="310150"/>
                  </a:cubicBezTo>
                  <a:cubicBezTo>
                    <a:pt x="169564" y="309926"/>
                    <a:pt x="253113" y="310150"/>
                    <a:pt x="336440" y="310150"/>
                  </a:cubicBezTo>
                  <a:cubicBezTo>
                    <a:pt x="338007" y="310150"/>
                    <a:pt x="339800" y="310150"/>
                    <a:pt x="341591" y="310150"/>
                  </a:cubicBezTo>
                  <a:cubicBezTo>
                    <a:pt x="341591" y="308134"/>
                    <a:pt x="341591" y="307014"/>
                    <a:pt x="341591" y="305671"/>
                  </a:cubicBezTo>
                  <a:cubicBezTo>
                    <a:pt x="341591" y="221471"/>
                    <a:pt x="341591" y="137048"/>
                    <a:pt x="341591" y="52849"/>
                  </a:cubicBezTo>
                  <a:cubicBezTo>
                    <a:pt x="341591" y="35158"/>
                    <a:pt x="330840" y="24409"/>
                    <a:pt x="312920" y="24409"/>
                  </a:cubicBezTo>
                  <a:cubicBezTo>
                    <a:pt x="217946" y="24409"/>
                    <a:pt x="123197" y="24409"/>
                    <a:pt x="28448" y="24409"/>
                  </a:cubicBezTo>
                  <a:cubicBezTo>
                    <a:pt x="26879" y="23961"/>
                    <a:pt x="25536" y="23961"/>
                    <a:pt x="23744" y="23961"/>
                  </a:cubicBezTo>
                  <a:close/>
                  <a:moveTo>
                    <a:pt x="381014" y="334110"/>
                  </a:moveTo>
                  <a:cubicBezTo>
                    <a:pt x="285369" y="334110"/>
                    <a:pt x="190395" y="334110"/>
                    <a:pt x="95198" y="334110"/>
                  </a:cubicBezTo>
                  <a:cubicBezTo>
                    <a:pt x="94078" y="350010"/>
                    <a:pt x="97886" y="366133"/>
                    <a:pt x="88702" y="381137"/>
                  </a:cubicBezTo>
                  <a:cubicBezTo>
                    <a:pt x="91166" y="381137"/>
                    <a:pt x="92734" y="381137"/>
                    <a:pt x="94078" y="381137"/>
                  </a:cubicBezTo>
                  <a:cubicBezTo>
                    <a:pt x="180539" y="381137"/>
                    <a:pt x="266777" y="381137"/>
                    <a:pt x="353239" y="381137"/>
                  </a:cubicBezTo>
                  <a:cubicBezTo>
                    <a:pt x="355255" y="381137"/>
                    <a:pt x="357495" y="381137"/>
                    <a:pt x="359511" y="380913"/>
                  </a:cubicBezTo>
                  <a:cubicBezTo>
                    <a:pt x="371382" y="379569"/>
                    <a:pt x="379894" y="371284"/>
                    <a:pt x="380790" y="359191"/>
                  </a:cubicBezTo>
                  <a:cubicBezTo>
                    <a:pt x="381462" y="350906"/>
                    <a:pt x="381014" y="342620"/>
                    <a:pt x="381014" y="334110"/>
                  </a:cubicBezTo>
                  <a:close/>
                </a:path>
              </a:pathLst>
            </a:custGeom>
            <a:grpFill/>
            <a:ln w="2240" cap="flat">
              <a:noFill/>
              <a:prstDash val="solid"/>
              <a:miter/>
            </a:ln>
          </p:spPr>
          <p:txBody>
            <a:bodyPr rtlCol="0" anchor="ctr"/>
            <a:lstStyle/>
            <a:p>
              <a:endParaRPr lang="ru-RU"/>
            </a:p>
          </p:txBody>
        </p:sp>
        <p:sp>
          <p:nvSpPr>
            <p:cNvPr id="901" name="Полилиния 900">
              <a:extLst>
                <a:ext uri="{FF2B5EF4-FFF2-40B4-BE49-F238E27FC236}">
                  <a16:creationId xmlns:a16="http://schemas.microsoft.com/office/drawing/2014/main" id="{24E14675-2797-4416-78EE-78D7A65BB402}"/>
                </a:ext>
              </a:extLst>
            </p:cNvPr>
            <p:cNvSpPr/>
            <p:nvPr/>
          </p:nvSpPr>
          <p:spPr>
            <a:xfrm>
              <a:off x="7558654" y="3807897"/>
              <a:ext cx="217106" cy="23737"/>
            </a:xfrm>
            <a:custGeom>
              <a:avLst/>
              <a:gdLst>
                <a:gd name="connsiteX0" fmla="*/ 108440 w 217106"/>
                <a:gd name="connsiteY0" fmla="*/ 0 h 23737"/>
                <a:gd name="connsiteX1" fmla="*/ 204086 w 217106"/>
                <a:gd name="connsiteY1" fmla="*/ 0 h 23737"/>
                <a:gd name="connsiteX2" fmla="*/ 217077 w 217106"/>
                <a:gd name="connsiteY2" fmla="*/ 10973 h 23737"/>
                <a:gd name="connsiteX3" fmla="*/ 206326 w 217106"/>
                <a:gd name="connsiteY3" fmla="*/ 23737 h 23737"/>
                <a:gd name="connsiteX4" fmla="*/ 204310 w 217106"/>
                <a:gd name="connsiteY4" fmla="*/ 23737 h 23737"/>
                <a:gd name="connsiteX5" fmla="*/ 12795 w 217106"/>
                <a:gd name="connsiteY5" fmla="*/ 23737 h 23737"/>
                <a:gd name="connsiteX6" fmla="*/ 27 w 217106"/>
                <a:gd name="connsiteY6" fmla="*/ 12541 h 23737"/>
                <a:gd name="connsiteX7" fmla="*/ 12123 w 217106"/>
                <a:gd name="connsiteY7" fmla="*/ 0 h 23737"/>
                <a:gd name="connsiteX8" fmla="*/ 52890 w 217106"/>
                <a:gd name="connsiteY8" fmla="*/ 0 h 23737"/>
                <a:gd name="connsiteX9" fmla="*/ 108440 w 217106"/>
                <a:gd name="connsiteY9" fmla="*/ 0 h 2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106" h="23737">
                  <a:moveTo>
                    <a:pt x="108440" y="0"/>
                  </a:moveTo>
                  <a:cubicBezTo>
                    <a:pt x="140248" y="0"/>
                    <a:pt x="172055" y="0"/>
                    <a:pt x="204086" y="0"/>
                  </a:cubicBezTo>
                  <a:cubicBezTo>
                    <a:pt x="211702" y="0"/>
                    <a:pt x="216629" y="4255"/>
                    <a:pt x="217077" y="10973"/>
                  </a:cubicBezTo>
                  <a:cubicBezTo>
                    <a:pt x="217526" y="17467"/>
                    <a:pt x="212822" y="23065"/>
                    <a:pt x="206326" y="23737"/>
                  </a:cubicBezTo>
                  <a:cubicBezTo>
                    <a:pt x="205654" y="23737"/>
                    <a:pt x="204982" y="23737"/>
                    <a:pt x="204310" y="23737"/>
                  </a:cubicBezTo>
                  <a:cubicBezTo>
                    <a:pt x="140471" y="23737"/>
                    <a:pt x="76633" y="23737"/>
                    <a:pt x="12795" y="23737"/>
                  </a:cubicBezTo>
                  <a:cubicBezTo>
                    <a:pt x="5627" y="23737"/>
                    <a:pt x="475" y="19259"/>
                    <a:pt x="27" y="12541"/>
                  </a:cubicBezTo>
                  <a:cubicBezTo>
                    <a:pt x="-421" y="5598"/>
                    <a:pt x="4731" y="0"/>
                    <a:pt x="12123" y="0"/>
                  </a:cubicBezTo>
                  <a:cubicBezTo>
                    <a:pt x="25786" y="0"/>
                    <a:pt x="39226" y="0"/>
                    <a:pt x="52890" y="0"/>
                  </a:cubicBezTo>
                  <a:cubicBezTo>
                    <a:pt x="71257" y="0"/>
                    <a:pt x="89849" y="0"/>
                    <a:pt x="108440" y="0"/>
                  </a:cubicBezTo>
                  <a:close/>
                </a:path>
              </a:pathLst>
            </a:custGeom>
            <a:grpFill/>
            <a:ln w="2240" cap="flat">
              <a:noFill/>
              <a:prstDash val="solid"/>
              <a:miter/>
            </a:ln>
          </p:spPr>
          <p:txBody>
            <a:bodyPr rtlCol="0" anchor="ctr"/>
            <a:lstStyle/>
            <a:p>
              <a:endParaRPr lang="ru-RU"/>
            </a:p>
          </p:txBody>
        </p:sp>
        <p:sp>
          <p:nvSpPr>
            <p:cNvPr id="902" name="Полилиния 901">
              <a:extLst>
                <a:ext uri="{FF2B5EF4-FFF2-40B4-BE49-F238E27FC236}">
                  <a16:creationId xmlns:a16="http://schemas.microsoft.com/office/drawing/2014/main" id="{E8DF6771-80EE-B344-E8E0-64AD26BC4705}"/>
                </a:ext>
              </a:extLst>
            </p:cNvPr>
            <p:cNvSpPr/>
            <p:nvPr/>
          </p:nvSpPr>
          <p:spPr>
            <a:xfrm>
              <a:off x="7558623" y="3752529"/>
              <a:ext cx="217071" cy="23792"/>
            </a:xfrm>
            <a:custGeom>
              <a:avLst/>
              <a:gdLst>
                <a:gd name="connsiteX0" fmla="*/ 108247 w 217071"/>
                <a:gd name="connsiteY0" fmla="*/ 23793 h 23792"/>
                <a:gd name="connsiteX1" fmla="*/ 12602 w 217071"/>
                <a:gd name="connsiteY1" fmla="*/ 23793 h 23792"/>
                <a:gd name="connsiteX2" fmla="*/ 730 w 217071"/>
                <a:gd name="connsiteY2" fmla="*/ 15955 h 23792"/>
                <a:gd name="connsiteX3" fmla="*/ 4762 w 217071"/>
                <a:gd name="connsiteY3" fmla="*/ 2743 h 23792"/>
                <a:gd name="connsiteX4" fmla="*/ 11930 w 217071"/>
                <a:gd name="connsiteY4" fmla="*/ 280 h 23792"/>
                <a:gd name="connsiteX5" fmla="*/ 29625 w 217071"/>
                <a:gd name="connsiteY5" fmla="*/ 56 h 23792"/>
                <a:gd name="connsiteX6" fmla="*/ 202997 w 217071"/>
                <a:gd name="connsiteY6" fmla="*/ 56 h 23792"/>
                <a:gd name="connsiteX7" fmla="*/ 216660 w 217071"/>
                <a:gd name="connsiteY7" fmla="*/ 8789 h 23792"/>
                <a:gd name="connsiteX8" fmla="*/ 204341 w 217071"/>
                <a:gd name="connsiteY8" fmla="*/ 23793 h 23792"/>
                <a:gd name="connsiteX9" fmla="*/ 119447 w 217071"/>
                <a:gd name="connsiteY9" fmla="*/ 23793 h 23792"/>
                <a:gd name="connsiteX10" fmla="*/ 108247 w 217071"/>
                <a:gd name="connsiteY10" fmla="*/ 23793 h 2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071" h="23792">
                  <a:moveTo>
                    <a:pt x="108247" y="23793"/>
                  </a:moveTo>
                  <a:cubicBezTo>
                    <a:pt x="76440" y="23793"/>
                    <a:pt x="44633" y="23793"/>
                    <a:pt x="12602" y="23793"/>
                  </a:cubicBezTo>
                  <a:cubicBezTo>
                    <a:pt x="6778" y="23793"/>
                    <a:pt x="2298" y="20882"/>
                    <a:pt x="730" y="15955"/>
                  </a:cubicBezTo>
                  <a:cubicBezTo>
                    <a:pt x="-1062" y="11029"/>
                    <a:pt x="506" y="5430"/>
                    <a:pt x="4762" y="2743"/>
                  </a:cubicBezTo>
                  <a:cubicBezTo>
                    <a:pt x="6778" y="1400"/>
                    <a:pt x="9466" y="504"/>
                    <a:pt x="11930" y="280"/>
                  </a:cubicBezTo>
                  <a:cubicBezTo>
                    <a:pt x="17753" y="-168"/>
                    <a:pt x="23802" y="56"/>
                    <a:pt x="29625" y="56"/>
                  </a:cubicBezTo>
                  <a:cubicBezTo>
                    <a:pt x="87416" y="56"/>
                    <a:pt x="145206" y="56"/>
                    <a:pt x="202997" y="56"/>
                  </a:cubicBezTo>
                  <a:cubicBezTo>
                    <a:pt x="210388" y="56"/>
                    <a:pt x="215317" y="3191"/>
                    <a:pt x="216660" y="8789"/>
                  </a:cubicBezTo>
                  <a:cubicBezTo>
                    <a:pt x="218677" y="16851"/>
                    <a:pt x="213077" y="23793"/>
                    <a:pt x="204341" y="23793"/>
                  </a:cubicBezTo>
                  <a:cubicBezTo>
                    <a:pt x="176118" y="23793"/>
                    <a:pt x="147670" y="23793"/>
                    <a:pt x="119447" y="23793"/>
                  </a:cubicBezTo>
                  <a:cubicBezTo>
                    <a:pt x="115863" y="23793"/>
                    <a:pt x="112055" y="23793"/>
                    <a:pt x="108247" y="23793"/>
                  </a:cubicBezTo>
                  <a:close/>
                </a:path>
              </a:pathLst>
            </a:custGeom>
            <a:grpFill/>
            <a:ln w="2240" cap="flat">
              <a:noFill/>
              <a:prstDash val="solid"/>
              <a:miter/>
            </a:ln>
          </p:spPr>
          <p:txBody>
            <a:bodyPr rtlCol="0" anchor="ctr"/>
            <a:lstStyle/>
            <a:p>
              <a:endParaRPr lang="ru-RU"/>
            </a:p>
          </p:txBody>
        </p:sp>
        <p:sp>
          <p:nvSpPr>
            <p:cNvPr id="903" name="Полилиния 902">
              <a:extLst>
                <a:ext uri="{FF2B5EF4-FFF2-40B4-BE49-F238E27FC236}">
                  <a16:creationId xmlns:a16="http://schemas.microsoft.com/office/drawing/2014/main" id="{E465E756-7957-81DC-44BA-395411EB1DF5}"/>
                </a:ext>
              </a:extLst>
            </p:cNvPr>
            <p:cNvSpPr/>
            <p:nvPr/>
          </p:nvSpPr>
          <p:spPr>
            <a:xfrm>
              <a:off x="7558409" y="3641961"/>
              <a:ext cx="217297" cy="23513"/>
            </a:xfrm>
            <a:custGeom>
              <a:avLst/>
              <a:gdLst>
                <a:gd name="connsiteX0" fmla="*/ 108685 w 217297"/>
                <a:gd name="connsiteY0" fmla="*/ 0 h 23513"/>
                <a:gd name="connsiteX1" fmla="*/ 204779 w 217297"/>
                <a:gd name="connsiteY1" fmla="*/ 0 h 23513"/>
                <a:gd name="connsiteX2" fmla="*/ 217098 w 217297"/>
                <a:gd name="connsiteY2" fmla="*/ 13660 h 23513"/>
                <a:gd name="connsiteX3" fmla="*/ 206122 w 217297"/>
                <a:gd name="connsiteY3" fmla="*/ 23513 h 23513"/>
                <a:gd name="connsiteX4" fmla="*/ 204107 w 217297"/>
                <a:gd name="connsiteY4" fmla="*/ 23513 h 23513"/>
                <a:gd name="connsiteX5" fmla="*/ 13264 w 217297"/>
                <a:gd name="connsiteY5" fmla="*/ 23513 h 23513"/>
                <a:gd name="connsiteX6" fmla="*/ 272 w 217297"/>
                <a:gd name="connsiteY6" fmla="*/ 14332 h 23513"/>
                <a:gd name="connsiteX7" fmla="*/ 12144 w 217297"/>
                <a:gd name="connsiteY7" fmla="*/ 0 h 23513"/>
                <a:gd name="connsiteX8" fmla="*/ 73070 w 217297"/>
                <a:gd name="connsiteY8" fmla="*/ 0 h 23513"/>
                <a:gd name="connsiteX9" fmla="*/ 108685 w 217297"/>
                <a:gd name="connsiteY9" fmla="*/ 0 h 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297" h="23513">
                  <a:moveTo>
                    <a:pt x="108685" y="0"/>
                  </a:moveTo>
                  <a:cubicBezTo>
                    <a:pt x="140716" y="0"/>
                    <a:pt x="172747" y="0"/>
                    <a:pt x="204779" y="0"/>
                  </a:cubicBezTo>
                  <a:cubicBezTo>
                    <a:pt x="212842" y="0"/>
                    <a:pt x="218442" y="6046"/>
                    <a:pt x="217098" y="13660"/>
                  </a:cubicBezTo>
                  <a:cubicBezTo>
                    <a:pt x="216202" y="19258"/>
                    <a:pt x="211722" y="23289"/>
                    <a:pt x="206122" y="23513"/>
                  </a:cubicBezTo>
                  <a:cubicBezTo>
                    <a:pt x="205451" y="23513"/>
                    <a:pt x="204779" y="23513"/>
                    <a:pt x="204107" y="23513"/>
                  </a:cubicBezTo>
                  <a:cubicBezTo>
                    <a:pt x="140493" y="23513"/>
                    <a:pt x="76878" y="23513"/>
                    <a:pt x="13264" y="23513"/>
                  </a:cubicBezTo>
                  <a:cubicBezTo>
                    <a:pt x="6320" y="23513"/>
                    <a:pt x="1616" y="19930"/>
                    <a:pt x="272" y="14332"/>
                  </a:cubicBezTo>
                  <a:cubicBezTo>
                    <a:pt x="-1296" y="6718"/>
                    <a:pt x="4080" y="0"/>
                    <a:pt x="12144" y="0"/>
                  </a:cubicBezTo>
                  <a:cubicBezTo>
                    <a:pt x="32527" y="0"/>
                    <a:pt x="52686" y="0"/>
                    <a:pt x="73070" y="0"/>
                  </a:cubicBezTo>
                  <a:cubicBezTo>
                    <a:pt x="85166" y="0"/>
                    <a:pt x="97037" y="0"/>
                    <a:pt x="108685" y="0"/>
                  </a:cubicBezTo>
                  <a:close/>
                </a:path>
              </a:pathLst>
            </a:custGeom>
            <a:grpFill/>
            <a:ln w="2240" cap="flat">
              <a:noFill/>
              <a:prstDash val="solid"/>
              <a:miter/>
            </a:ln>
          </p:spPr>
          <p:txBody>
            <a:bodyPr rtlCol="0" anchor="ctr"/>
            <a:lstStyle/>
            <a:p>
              <a:endParaRPr lang="ru-RU"/>
            </a:p>
          </p:txBody>
        </p:sp>
        <p:sp>
          <p:nvSpPr>
            <p:cNvPr id="904" name="Полилиния 903">
              <a:extLst>
                <a:ext uri="{FF2B5EF4-FFF2-40B4-BE49-F238E27FC236}">
                  <a16:creationId xmlns:a16="http://schemas.microsoft.com/office/drawing/2014/main" id="{828D1798-92C5-811F-58F9-D93A1D4FF05D}"/>
                </a:ext>
              </a:extLst>
            </p:cNvPr>
            <p:cNvSpPr/>
            <p:nvPr/>
          </p:nvSpPr>
          <p:spPr>
            <a:xfrm>
              <a:off x="7558432" y="3697273"/>
              <a:ext cx="217454" cy="23836"/>
            </a:xfrm>
            <a:custGeom>
              <a:avLst/>
              <a:gdLst>
                <a:gd name="connsiteX0" fmla="*/ 108886 w 217454"/>
                <a:gd name="connsiteY0" fmla="*/ 0 h 23836"/>
                <a:gd name="connsiteX1" fmla="*/ 204532 w 217454"/>
                <a:gd name="connsiteY1" fmla="*/ 0 h 23836"/>
                <a:gd name="connsiteX2" fmla="*/ 216851 w 217454"/>
                <a:gd name="connsiteY2" fmla="*/ 8062 h 23836"/>
                <a:gd name="connsiteX3" fmla="*/ 205876 w 217454"/>
                <a:gd name="connsiteY3" fmla="*/ 23737 h 23836"/>
                <a:gd name="connsiteX4" fmla="*/ 197588 w 217454"/>
                <a:gd name="connsiteY4" fmla="*/ 23737 h 23836"/>
                <a:gd name="connsiteX5" fmla="*/ 13017 w 217454"/>
                <a:gd name="connsiteY5" fmla="*/ 23737 h 23836"/>
                <a:gd name="connsiteX6" fmla="*/ 25 w 217454"/>
                <a:gd name="connsiteY6" fmla="*/ 11197 h 23836"/>
                <a:gd name="connsiteX7" fmla="*/ 12793 w 217454"/>
                <a:gd name="connsiteY7" fmla="*/ 224 h 23836"/>
                <a:gd name="connsiteX8" fmla="*/ 108886 w 217454"/>
                <a:gd name="connsiteY8" fmla="*/ 0 h 2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454" h="23836">
                  <a:moveTo>
                    <a:pt x="108886" y="0"/>
                  </a:moveTo>
                  <a:cubicBezTo>
                    <a:pt x="140693" y="0"/>
                    <a:pt x="172501" y="0"/>
                    <a:pt x="204532" y="0"/>
                  </a:cubicBezTo>
                  <a:cubicBezTo>
                    <a:pt x="210580" y="0"/>
                    <a:pt x="215059" y="2911"/>
                    <a:pt x="216851" y="8062"/>
                  </a:cubicBezTo>
                  <a:cubicBezTo>
                    <a:pt x="219316" y="15675"/>
                    <a:pt x="213939" y="23289"/>
                    <a:pt x="205876" y="23737"/>
                  </a:cubicBezTo>
                  <a:cubicBezTo>
                    <a:pt x="203188" y="23961"/>
                    <a:pt x="200276" y="23737"/>
                    <a:pt x="197588" y="23737"/>
                  </a:cubicBezTo>
                  <a:cubicBezTo>
                    <a:pt x="136214" y="23737"/>
                    <a:pt x="74615" y="23737"/>
                    <a:pt x="13017" y="23737"/>
                  </a:cubicBezTo>
                  <a:cubicBezTo>
                    <a:pt x="5177" y="23737"/>
                    <a:pt x="-423" y="18363"/>
                    <a:pt x="25" y="11197"/>
                  </a:cubicBezTo>
                  <a:cubicBezTo>
                    <a:pt x="473" y="4479"/>
                    <a:pt x="5625" y="224"/>
                    <a:pt x="12793" y="224"/>
                  </a:cubicBezTo>
                  <a:cubicBezTo>
                    <a:pt x="45048" y="0"/>
                    <a:pt x="77079" y="0"/>
                    <a:pt x="108886" y="0"/>
                  </a:cubicBezTo>
                  <a:close/>
                </a:path>
              </a:pathLst>
            </a:custGeom>
            <a:grpFill/>
            <a:ln w="2240" cap="flat">
              <a:noFill/>
              <a:prstDash val="solid"/>
              <a:miter/>
            </a:ln>
          </p:spPr>
          <p:txBody>
            <a:bodyPr rtlCol="0" anchor="ctr"/>
            <a:lstStyle/>
            <a:p>
              <a:endParaRPr lang="ru-RU"/>
            </a:p>
          </p:txBody>
        </p:sp>
      </p:grpSp>
      <p:grpSp>
        <p:nvGrpSpPr>
          <p:cNvPr id="905" name="Рисунок 2">
            <a:extLst>
              <a:ext uri="{FF2B5EF4-FFF2-40B4-BE49-F238E27FC236}">
                <a16:creationId xmlns:a16="http://schemas.microsoft.com/office/drawing/2014/main" id="{B72B827F-F49E-E04D-E4C7-634D0644FAB0}"/>
              </a:ext>
            </a:extLst>
          </p:cNvPr>
          <p:cNvGrpSpPr/>
          <p:nvPr/>
        </p:nvGrpSpPr>
        <p:grpSpPr>
          <a:xfrm>
            <a:off x="10030022" y="3753878"/>
            <a:ext cx="319165" cy="318787"/>
            <a:chOff x="7484539" y="4282414"/>
            <a:chExt cx="404904" cy="404425"/>
          </a:xfrm>
          <a:solidFill>
            <a:schemeClr val="bg1"/>
          </a:solidFill>
        </p:grpSpPr>
        <p:sp>
          <p:nvSpPr>
            <p:cNvPr id="906" name="Полилиния 905">
              <a:extLst>
                <a:ext uri="{FF2B5EF4-FFF2-40B4-BE49-F238E27FC236}">
                  <a16:creationId xmlns:a16="http://schemas.microsoft.com/office/drawing/2014/main" id="{D3865783-A8ED-3049-0C14-9D7E7951A5A7}"/>
                </a:ext>
              </a:extLst>
            </p:cNvPr>
            <p:cNvSpPr/>
            <p:nvPr/>
          </p:nvSpPr>
          <p:spPr>
            <a:xfrm>
              <a:off x="7484539" y="4282414"/>
              <a:ext cx="359958" cy="403848"/>
            </a:xfrm>
            <a:custGeom>
              <a:avLst/>
              <a:gdLst>
                <a:gd name="connsiteX0" fmla="*/ 359959 w 359958"/>
                <a:gd name="connsiteY0" fmla="*/ 323809 h 403848"/>
                <a:gd name="connsiteX1" fmla="*/ 359959 w 359958"/>
                <a:gd name="connsiteY1" fmla="*/ 318659 h 403848"/>
                <a:gd name="connsiteX2" fmla="*/ 359959 w 359958"/>
                <a:gd name="connsiteY2" fmla="*/ 32247 h 403848"/>
                <a:gd name="connsiteX3" fmla="*/ 327704 w 359958"/>
                <a:gd name="connsiteY3" fmla="*/ 0 h 403848"/>
                <a:gd name="connsiteX4" fmla="*/ 5376 w 359958"/>
                <a:gd name="connsiteY4" fmla="*/ 0 h 403848"/>
                <a:gd name="connsiteX5" fmla="*/ 0 w 359958"/>
                <a:gd name="connsiteY5" fmla="*/ 0 h 403848"/>
                <a:gd name="connsiteX6" fmla="*/ 0 w 359958"/>
                <a:gd name="connsiteY6" fmla="*/ 5151 h 403848"/>
                <a:gd name="connsiteX7" fmla="*/ 0 w 359958"/>
                <a:gd name="connsiteY7" fmla="*/ 374195 h 403848"/>
                <a:gd name="connsiteX8" fmla="*/ 0 w 359958"/>
                <a:gd name="connsiteY8" fmla="*/ 378226 h 403848"/>
                <a:gd name="connsiteX9" fmla="*/ 21952 w 359958"/>
                <a:gd name="connsiteY9" fmla="*/ 403530 h 403848"/>
                <a:gd name="connsiteX10" fmla="*/ 53759 w 359958"/>
                <a:gd name="connsiteY10" fmla="*/ 376211 h 403848"/>
                <a:gd name="connsiteX11" fmla="*/ 53759 w 359958"/>
                <a:gd name="connsiteY11" fmla="*/ 337246 h 403848"/>
                <a:gd name="connsiteX12" fmla="*/ 59807 w 359958"/>
                <a:gd name="connsiteY12" fmla="*/ 326049 h 403848"/>
                <a:gd name="connsiteX13" fmla="*/ 70782 w 359958"/>
                <a:gd name="connsiteY13" fmla="*/ 323586 h 403848"/>
                <a:gd name="connsiteX14" fmla="*/ 354135 w 359958"/>
                <a:gd name="connsiteY14" fmla="*/ 323586 h 403848"/>
                <a:gd name="connsiteX15" fmla="*/ 359959 w 359958"/>
                <a:gd name="connsiteY15" fmla="*/ 323809 h 403848"/>
                <a:gd name="connsiteX16" fmla="*/ 70782 w 359958"/>
                <a:gd name="connsiteY16" fmla="*/ 54640 h 403848"/>
                <a:gd name="connsiteX17" fmla="*/ 139773 w 359958"/>
                <a:gd name="connsiteY17" fmla="*/ 54640 h 403848"/>
                <a:gd name="connsiteX18" fmla="*/ 180092 w 359958"/>
                <a:gd name="connsiteY18" fmla="*/ 54640 h 403848"/>
                <a:gd name="connsiteX19" fmla="*/ 288729 w 359958"/>
                <a:gd name="connsiteY19" fmla="*/ 54640 h 403848"/>
                <a:gd name="connsiteX20" fmla="*/ 302841 w 359958"/>
                <a:gd name="connsiteY20" fmla="*/ 70092 h 403848"/>
                <a:gd name="connsiteX21" fmla="*/ 290297 w 359958"/>
                <a:gd name="connsiteY21" fmla="*/ 81288 h 403848"/>
                <a:gd name="connsiteX22" fmla="*/ 288057 w 359958"/>
                <a:gd name="connsiteY22" fmla="*/ 81288 h 403848"/>
                <a:gd name="connsiteX23" fmla="*/ 72127 w 359958"/>
                <a:gd name="connsiteY23" fmla="*/ 81288 h 403848"/>
                <a:gd name="connsiteX24" fmla="*/ 57567 w 359958"/>
                <a:gd name="connsiteY24" fmla="*/ 70763 h 403848"/>
                <a:gd name="connsiteX25" fmla="*/ 70782 w 359958"/>
                <a:gd name="connsiteY25" fmla="*/ 54640 h 403848"/>
                <a:gd name="connsiteX26" fmla="*/ 71454 w 359958"/>
                <a:gd name="connsiteY26" fmla="*/ 117118 h 403848"/>
                <a:gd name="connsiteX27" fmla="*/ 180092 w 359958"/>
                <a:gd name="connsiteY27" fmla="*/ 117118 h 403848"/>
                <a:gd name="connsiteX28" fmla="*/ 288281 w 359958"/>
                <a:gd name="connsiteY28" fmla="*/ 117118 h 403848"/>
                <a:gd name="connsiteX29" fmla="*/ 302168 w 359958"/>
                <a:gd name="connsiteY29" fmla="*/ 126299 h 403848"/>
                <a:gd name="connsiteX30" fmla="*/ 289849 w 359958"/>
                <a:gd name="connsiteY30" fmla="*/ 143990 h 403848"/>
                <a:gd name="connsiteX31" fmla="*/ 280441 w 359958"/>
                <a:gd name="connsiteY31" fmla="*/ 143990 h 403848"/>
                <a:gd name="connsiteX32" fmla="*/ 71454 w 359958"/>
                <a:gd name="connsiteY32" fmla="*/ 143990 h 403848"/>
                <a:gd name="connsiteX33" fmla="*/ 56671 w 359958"/>
                <a:gd name="connsiteY33" fmla="*/ 129658 h 403848"/>
                <a:gd name="connsiteX34" fmla="*/ 71454 w 359958"/>
                <a:gd name="connsiteY34" fmla="*/ 117118 h 403848"/>
                <a:gd name="connsiteX35" fmla="*/ 62270 w 359958"/>
                <a:gd name="connsiteY35" fmla="*/ 182507 h 403848"/>
                <a:gd name="connsiteX36" fmla="*/ 70558 w 359958"/>
                <a:gd name="connsiteY36" fmla="*/ 179820 h 403848"/>
                <a:gd name="connsiteX37" fmla="*/ 90718 w 359958"/>
                <a:gd name="connsiteY37" fmla="*/ 179596 h 403848"/>
                <a:gd name="connsiteX38" fmla="*/ 287161 w 359958"/>
                <a:gd name="connsiteY38" fmla="*/ 179596 h 403848"/>
                <a:gd name="connsiteX39" fmla="*/ 302616 w 359958"/>
                <a:gd name="connsiteY39" fmla="*/ 189673 h 403848"/>
                <a:gd name="connsiteX40" fmla="*/ 288729 w 359958"/>
                <a:gd name="connsiteY40" fmla="*/ 206692 h 403848"/>
                <a:gd name="connsiteX41" fmla="*/ 192635 w 359958"/>
                <a:gd name="connsiteY41" fmla="*/ 206692 h 403848"/>
                <a:gd name="connsiteX42" fmla="*/ 179644 w 359958"/>
                <a:gd name="connsiteY42" fmla="*/ 206692 h 403848"/>
                <a:gd name="connsiteX43" fmla="*/ 71454 w 359958"/>
                <a:gd name="connsiteY43" fmla="*/ 206692 h 403848"/>
                <a:gd name="connsiteX44" fmla="*/ 57791 w 359958"/>
                <a:gd name="connsiteY44" fmla="*/ 197734 h 403848"/>
                <a:gd name="connsiteX45" fmla="*/ 62270 w 359958"/>
                <a:gd name="connsiteY45" fmla="*/ 182507 h 403848"/>
                <a:gd name="connsiteX46" fmla="*/ 290744 w 359958"/>
                <a:gd name="connsiteY46" fmla="*/ 269170 h 403848"/>
                <a:gd name="connsiteX47" fmla="*/ 288505 w 359958"/>
                <a:gd name="connsiteY47" fmla="*/ 269170 h 403848"/>
                <a:gd name="connsiteX48" fmla="*/ 71454 w 359958"/>
                <a:gd name="connsiteY48" fmla="*/ 269170 h 403848"/>
                <a:gd name="connsiteX49" fmla="*/ 56895 w 359958"/>
                <a:gd name="connsiteY49" fmla="*/ 256405 h 403848"/>
                <a:gd name="connsiteX50" fmla="*/ 70558 w 359958"/>
                <a:gd name="connsiteY50" fmla="*/ 242073 h 403848"/>
                <a:gd name="connsiteX51" fmla="*/ 116701 w 359958"/>
                <a:gd name="connsiteY51" fmla="*/ 242073 h 403848"/>
                <a:gd name="connsiteX52" fmla="*/ 179867 w 359958"/>
                <a:gd name="connsiteY52" fmla="*/ 242073 h 403848"/>
                <a:gd name="connsiteX53" fmla="*/ 288057 w 359958"/>
                <a:gd name="connsiteY53" fmla="*/ 242073 h 403848"/>
                <a:gd name="connsiteX54" fmla="*/ 302841 w 359958"/>
                <a:gd name="connsiteY54" fmla="*/ 254390 h 403848"/>
                <a:gd name="connsiteX55" fmla="*/ 290744 w 359958"/>
                <a:gd name="connsiteY55" fmla="*/ 269170 h 40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59958" h="403848">
                  <a:moveTo>
                    <a:pt x="359959" y="323809"/>
                  </a:moveTo>
                  <a:cubicBezTo>
                    <a:pt x="359959" y="321570"/>
                    <a:pt x="359959" y="320227"/>
                    <a:pt x="359959" y="318659"/>
                  </a:cubicBezTo>
                  <a:cubicBezTo>
                    <a:pt x="359959" y="223263"/>
                    <a:pt x="359959" y="127867"/>
                    <a:pt x="359959" y="32247"/>
                  </a:cubicBezTo>
                  <a:cubicBezTo>
                    <a:pt x="359959" y="12093"/>
                    <a:pt x="347863" y="0"/>
                    <a:pt x="327704" y="0"/>
                  </a:cubicBezTo>
                  <a:cubicBezTo>
                    <a:pt x="220186" y="0"/>
                    <a:pt x="112893" y="0"/>
                    <a:pt x="5376" y="0"/>
                  </a:cubicBezTo>
                  <a:cubicBezTo>
                    <a:pt x="3808" y="0"/>
                    <a:pt x="2240" y="0"/>
                    <a:pt x="0" y="0"/>
                  </a:cubicBezTo>
                  <a:cubicBezTo>
                    <a:pt x="0" y="2239"/>
                    <a:pt x="0" y="3583"/>
                    <a:pt x="0" y="5151"/>
                  </a:cubicBezTo>
                  <a:cubicBezTo>
                    <a:pt x="0" y="128091"/>
                    <a:pt x="0" y="251255"/>
                    <a:pt x="0" y="374195"/>
                  </a:cubicBezTo>
                  <a:cubicBezTo>
                    <a:pt x="0" y="375539"/>
                    <a:pt x="0" y="376882"/>
                    <a:pt x="0" y="378226"/>
                  </a:cubicBezTo>
                  <a:cubicBezTo>
                    <a:pt x="672" y="390990"/>
                    <a:pt x="10080" y="401963"/>
                    <a:pt x="21952" y="403530"/>
                  </a:cubicBezTo>
                  <a:cubicBezTo>
                    <a:pt x="39199" y="405993"/>
                    <a:pt x="53535" y="393901"/>
                    <a:pt x="53759" y="376211"/>
                  </a:cubicBezTo>
                  <a:cubicBezTo>
                    <a:pt x="53983" y="363222"/>
                    <a:pt x="53759" y="350234"/>
                    <a:pt x="53759" y="337246"/>
                  </a:cubicBezTo>
                  <a:cubicBezTo>
                    <a:pt x="53759" y="332319"/>
                    <a:pt x="55551" y="328065"/>
                    <a:pt x="59807" y="326049"/>
                  </a:cubicBezTo>
                  <a:cubicBezTo>
                    <a:pt x="63167" y="324481"/>
                    <a:pt x="67198" y="323586"/>
                    <a:pt x="70782" y="323586"/>
                  </a:cubicBezTo>
                  <a:cubicBezTo>
                    <a:pt x="165308" y="323362"/>
                    <a:pt x="259610" y="323586"/>
                    <a:pt x="354135" y="323586"/>
                  </a:cubicBezTo>
                  <a:cubicBezTo>
                    <a:pt x="355927" y="323809"/>
                    <a:pt x="357719" y="323809"/>
                    <a:pt x="359959" y="323809"/>
                  </a:cubicBezTo>
                  <a:close/>
                  <a:moveTo>
                    <a:pt x="70782" y="54640"/>
                  </a:moveTo>
                  <a:cubicBezTo>
                    <a:pt x="93630" y="54640"/>
                    <a:pt x="116701" y="54640"/>
                    <a:pt x="139773" y="54640"/>
                  </a:cubicBezTo>
                  <a:cubicBezTo>
                    <a:pt x="153212" y="54640"/>
                    <a:pt x="166652" y="54640"/>
                    <a:pt x="180092" y="54640"/>
                  </a:cubicBezTo>
                  <a:cubicBezTo>
                    <a:pt x="216379" y="54640"/>
                    <a:pt x="252665" y="54640"/>
                    <a:pt x="288729" y="54640"/>
                  </a:cubicBezTo>
                  <a:cubicBezTo>
                    <a:pt x="297912" y="54640"/>
                    <a:pt x="304184" y="61582"/>
                    <a:pt x="302841" y="70092"/>
                  </a:cubicBezTo>
                  <a:cubicBezTo>
                    <a:pt x="301944" y="76362"/>
                    <a:pt x="296569" y="81065"/>
                    <a:pt x="290297" y="81288"/>
                  </a:cubicBezTo>
                  <a:cubicBezTo>
                    <a:pt x="289625" y="81288"/>
                    <a:pt x="288729" y="81288"/>
                    <a:pt x="288057" y="81288"/>
                  </a:cubicBezTo>
                  <a:cubicBezTo>
                    <a:pt x="216154" y="81288"/>
                    <a:pt x="144028" y="81288"/>
                    <a:pt x="72127" y="81288"/>
                  </a:cubicBezTo>
                  <a:cubicBezTo>
                    <a:pt x="64287" y="81288"/>
                    <a:pt x="58911" y="77257"/>
                    <a:pt x="57567" y="70763"/>
                  </a:cubicBezTo>
                  <a:cubicBezTo>
                    <a:pt x="55551" y="62254"/>
                    <a:pt x="61598" y="54640"/>
                    <a:pt x="70782" y="54640"/>
                  </a:cubicBezTo>
                  <a:close/>
                  <a:moveTo>
                    <a:pt x="71454" y="117118"/>
                  </a:moveTo>
                  <a:cubicBezTo>
                    <a:pt x="107741" y="117118"/>
                    <a:pt x="144028" y="117118"/>
                    <a:pt x="180092" y="117118"/>
                  </a:cubicBezTo>
                  <a:cubicBezTo>
                    <a:pt x="216154" y="117118"/>
                    <a:pt x="252218" y="117118"/>
                    <a:pt x="288281" y="117118"/>
                  </a:cubicBezTo>
                  <a:cubicBezTo>
                    <a:pt x="295224" y="117118"/>
                    <a:pt x="300376" y="120477"/>
                    <a:pt x="302168" y="126299"/>
                  </a:cubicBezTo>
                  <a:cubicBezTo>
                    <a:pt x="304856" y="134809"/>
                    <a:pt x="298809" y="143542"/>
                    <a:pt x="289849" y="143990"/>
                  </a:cubicBezTo>
                  <a:cubicBezTo>
                    <a:pt x="286712" y="144214"/>
                    <a:pt x="283577" y="143990"/>
                    <a:pt x="280441" y="143990"/>
                  </a:cubicBezTo>
                  <a:cubicBezTo>
                    <a:pt x="210779" y="143990"/>
                    <a:pt x="141116" y="143990"/>
                    <a:pt x="71454" y="143990"/>
                  </a:cubicBezTo>
                  <a:cubicBezTo>
                    <a:pt x="62495" y="143990"/>
                    <a:pt x="56223" y="137720"/>
                    <a:pt x="56671" y="129658"/>
                  </a:cubicBezTo>
                  <a:cubicBezTo>
                    <a:pt x="57567" y="122268"/>
                    <a:pt x="63167" y="117118"/>
                    <a:pt x="71454" y="117118"/>
                  </a:cubicBezTo>
                  <a:close/>
                  <a:moveTo>
                    <a:pt x="62270" y="182507"/>
                  </a:moveTo>
                  <a:cubicBezTo>
                    <a:pt x="64510" y="180939"/>
                    <a:pt x="67647" y="180044"/>
                    <a:pt x="70558" y="179820"/>
                  </a:cubicBezTo>
                  <a:cubicBezTo>
                    <a:pt x="77278" y="179372"/>
                    <a:pt x="83998" y="179596"/>
                    <a:pt x="90718" y="179596"/>
                  </a:cubicBezTo>
                  <a:cubicBezTo>
                    <a:pt x="156124" y="179596"/>
                    <a:pt x="221531" y="179596"/>
                    <a:pt x="287161" y="179596"/>
                  </a:cubicBezTo>
                  <a:cubicBezTo>
                    <a:pt x="295672" y="179596"/>
                    <a:pt x="301048" y="183179"/>
                    <a:pt x="302616" y="189673"/>
                  </a:cubicBezTo>
                  <a:cubicBezTo>
                    <a:pt x="304856" y="198630"/>
                    <a:pt x="298361" y="206468"/>
                    <a:pt x="288729" y="206692"/>
                  </a:cubicBezTo>
                  <a:cubicBezTo>
                    <a:pt x="256697" y="206692"/>
                    <a:pt x="224666" y="206692"/>
                    <a:pt x="192635" y="206692"/>
                  </a:cubicBezTo>
                  <a:cubicBezTo>
                    <a:pt x="188379" y="206692"/>
                    <a:pt x="183899" y="206692"/>
                    <a:pt x="179644" y="206692"/>
                  </a:cubicBezTo>
                  <a:cubicBezTo>
                    <a:pt x="143580" y="206692"/>
                    <a:pt x="107517" y="206692"/>
                    <a:pt x="71454" y="206692"/>
                  </a:cubicBezTo>
                  <a:cubicBezTo>
                    <a:pt x="64958" y="206692"/>
                    <a:pt x="59807" y="203333"/>
                    <a:pt x="57791" y="197734"/>
                  </a:cubicBezTo>
                  <a:cubicBezTo>
                    <a:pt x="55775" y="192136"/>
                    <a:pt x="57343" y="185866"/>
                    <a:pt x="62270" y="182507"/>
                  </a:cubicBezTo>
                  <a:close/>
                  <a:moveTo>
                    <a:pt x="290744" y="269170"/>
                  </a:moveTo>
                  <a:cubicBezTo>
                    <a:pt x="290072" y="269170"/>
                    <a:pt x="289177" y="269170"/>
                    <a:pt x="288505" y="269170"/>
                  </a:cubicBezTo>
                  <a:cubicBezTo>
                    <a:pt x="216154" y="269170"/>
                    <a:pt x="143805" y="269170"/>
                    <a:pt x="71454" y="269170"/>
                  </a:cubicBezTo>
                  <a:cubicBezTo>
                    <a:pt x="63167" y="269170"/>
                    <a:pt x="57343" y="264019"/>
                    <a:pt x="56895" y="256405"/>
                  </a:cubicBezTo>
                  <a:cubicBezTo>
                    <a:pt x="56447" y="248567"/>
                    <a:pt x="62270" y="242297"/>
                    <a:pt x="70558" y="242073"/>
                  </a:cubicBezTo>
                  <a:cubicBezTo>
                    <a:pt x="86014" y="241849"/>
                    <a:pt x="101246" y="242073"/>
                    <a:pt x="116701" y="242073"/>
                  </a:cubicBezTo>
                  <a:cubicBezTo>
                    <a:pt x="137756" y="242073"/>
                    <a:pt x="158812" y="242073"/>
                    <a:pt x="179867" y="242073"/>
                  </a:cubicBezTo>
                  <a:cubicBezTo>
                    <a:pt x="215931" y="242073"/>
                    <a:pt x="251993" y="242073"/>
                    <a:pt x="288057" y="242073"/>
                  </a:cubicBezTo>
                  <a:cubicBezTo>
                    <a:pt x="296569" y="242073"/>
                    <a:pt x="302168" y="247000"/>
                    <a:pt x="302841" y="254390"/>
                  </a:cubicBezTo>
                  <a:cubicBezTo>
                    <a:pt x="303512" y="262004"/>
                    <a:pt x="298136" y="268498"/>
                    <a:pt x="290744" y="269170"/>
                  </a:cubicBezTo>
                  <a:close/>
                </a:path>
              </a:pathLst>
            </a:custGeom>
            <a:grpFill/>
            <a:ln w="2240" cap="flat">
              <a:noFill/>
              <a:prstDash val="solid"/>
              <a:miter/>
            </a:ln>
          </p:spPr>
          <p:txBody>
            <a:bodyPr rtlCol="0" anchor="ctr"/>
            <a:lstStyle/>
            <a:p>
              <a:endParaRPr lang="ru-RU"/>
            </a:p>
          </p:txBody>
        </p:sp>
        <p:sp>
          <p:nvSpPr>
            <p:cNvPr id="907" name="Полилиния 906">
              <a:extLst>
                <a:ext uri="{FF2B5EF4-FFF2-40B4-BE49-F238E27FC236}">
                  <a16:creationId xmlns:a16="http://schemas.microsoft.com/office/drawing/2014/main" id="{FE817D9E-49BF-55B7-59AE-5DBDA917D494}"/>
                </a:ext>
              </a:extLst>
            </p:cNvPr>
            <p:cNvSpPr/>
            <p:nvPr/>
          </p:nvSpPr>
          <p:spPr>
            <a:xfrm>
              <a:off x="7558009" y="4633544"/>
              <a:ext cx="331433" cy="53296"/>
            </a:xfrm>
            <a:custGeom>
              <a:avLst/>
              <a:gdLst>
                <a:gd name="connsiteX0" fmla="*/ 7392 w 331433"/>
                <a:gd name="connsiteY0" fmla="*/ 0 h 53296"/>
                <a:gd name="connsiteX1" fmla="*/ 0 w 331433"/>
                <a:gd name="connsiteY1" fmla="*/ 53297 h 53296"/>
                <a:gd name="connsiteX2" fmla="*/ 6272 w 331433"/>
                <a:gd name="connsiteY2" fmla="*/ 53297 h 53296"/>
                <a:gd name="connsiteX3" fmla="*/ 299704 w 331433"/>
                <a:gd name="connsiteY3" fmla="*/ 53297 h 53296"/>
                <a:gd name="connsiteX4" fmla="*/ 306872 w 331433"/>
                <a:gd name="connsiteY4" fmla="*/ 53073 h 53296"/>
                <a:gd name="connsiteX5" fmla="*/ 331063 w 331433"/>
                <a:gd name="connsiteY5" fmla="*/ 28664 h 53296"/>
                <a:gd name="connsiteX6" fmla="*/ 331288 w 331433"/>
                <a:gd name="connsiteY6" fmla="*/ 224 h 53296"/>
                <a:gd name="connsiteX7" fmla="*/ 7392 w 331433"/>
                <a:gd name="connsiteY7" fmla="*/ 0 h 53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33" h="53296">
                  <a:moveTo>
                    <a:pt x="7392" y="0"/>
                  </a:moveTo>
                  <a:cubicBezTo>
                    <a:pt x="6272" y="17915"/>
                    <a:pt x="10528" y="36054"/>
                    <a:pt x="0" y="53297"/>
                  </a:cubicBezTo>
                  <a:cubicBezTo>
                    <a:pt x="2688" y="53297"/>
                    <a:pt x="4480" y="53297"/>
                    <a:pt x="6272" y="53297"/>
                  </a:cubicBezTo>
                  <a:cubicBezTo>
                    <a:pt x="104157" y="53297"/>
                    <a:pt x="202043" y="53297"/>
                    <a:pt x="299704" y="53297"/>
                  </a:cubicBezTo>
                  <a:cubicBezTo>
                    <a:pt x="302168" y="53297"/>
                    <a:pt x="304408" y="53297"/>
                    <a:pt x="306872" y="53073"/>
                  </a:cubicBezTo>
                  <a:cubicBezTo>
                    <a:pt x="320312" y="51505"/>
                    <a:pt x="329943" y="42100"/>
                    <a:pt x="331063" y="28664"/>
                  </a:cubicBezTo>
                  <a:cubicBezTo>
                    <a:pt x="331736" y="19259"/>
                    <a:pt x="331288" y="9853"/>
                    <a:pt x="331288" y="224"/>
                  </a:cubicBezTo>
                  <a:cubicBezTo>
                    <a:pt x="222874" y="0"/>
                    <a:pt x="115133" y="0"/>
                    <a:pt x="7392" y="0"/>
                  </a:cubicBezTo>
                  <a:close/>
                </a:path>
              </a:pathLst>
            </a:custGeom>
            <a:grpFill/>
            <a:ln w="2240" cap="flat">
              <a:noFill/>
              <a:prstDash val="solid"/>
              <a:miter/>
            </a:ln>
          </p:spPr>
          <p:txBody>
            <a:bodyPr rtlCol="0" anchor="ctr"/>
            <a:lstStyle/>
            <a:p>
              <a:endParaRPr lang="ru-RU"/>
            </a:p>
          </p:txBody>
        </p:sp>
      </p:grpSp>
      <p:grpSp>
        <p:nvGrpSpPr>
          <p:cNvPr id="908" name="Рисунок 2">
            <a:extLst>
              <a:ext uri="{FF2B5EF4-FFF2-40B4-BE49-F238E27FC236}">
                <a16:creationId xmlns:a16="http://schemas.microsoft.com/office/drawing/2014/main" id="{284FDC31-2B90-30FD-AB63-5FD3A9DF85E5}"/>
              </a:ext>
            </a:extLst>
          </p:cNvPr>
          <p:cNvGrpSpPr/>
          <p:nvPr/>
        </p:nvGrpSpPr>
        <p:grpSpPr>
          <a:xfrm>
            <a:off x="10576615" y="3745793"/>
            <a:ext cx="306204" cy="320377"/>
            <a:chOff x="6887819" y="4288461"/>
            <a:chExt cx="388461" cy="406441"/>
          </a:xfrm>
          <a:solidFill>
            <a:schemeClr val="bg1"/>
          </a:solidFill>
        </p:grpSpPr>
        <p:sp>
          <p:nvSpPr>
            <p:cNvPr id="909" name="Полилиния 908">
              <a:extLst>
                <a:ext uri="{FF2B5EF4-FFF2-40B4-BE49-F238E27FC236}">
                  <a16:creationId xmlns:a16="http://schemas.microsoft.com/office/drawing/2014/main" id="{10A5C6EF-E3DA-0A1D-0CAF-F21F7DE1D293}"/>
                </a:ext>
              </a:extLst>
            </p:cNvPr>
            <p:cNvSpPr/>
            <p:nvPr/>
          </p:nvSpPr>
          <p:spPr>
            <a:xfrm>
              <a:off x="7245537" y="4416775"/>
              <a:ext cx="30463" cy="175117"/>
            </a:xfrm>
            <a:custGeom>
              <a:avLst/>
              <a:gdLst>
                <a:gd name="connsiteX0" fmla="*/ 0 w 30463"/>
                <a:gd name="connsiteY0" fmla="*/ 175117 h 175117"/>
                <a:gd name="connsiteX1" fmla="*/ 30463 w 30463"/>
                <a:gd name="connsiteY1" fmla="*/ 175117 h 175117"/>
                <a:gd name="connsiteX2" fmla="*/ 30463 w 30463"/>
                <a:gd name="connsiteY2" fmla="*/ 0 h 175117"/>
                <a:gd name="connsiteX3" fmla="*/ 0 w 30463"/>
                <a:gd name="connsiteY3" fmla="*/ 0 h 175117"/>
                <a:gd name="connsiteX4" fmla="*/ 0 w 30463"/>
                <a:gd name="connsiteY4" fmla="*/ 175117 h 17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63" h="175117">
                  <a:moveTo>
                    <a:pt x="0" y="175117"/>
                  </a:moveTo>
                  <a:cubicBezTo>
                    <a:pt x="10304" y="175117"/>
                    <a:pt x="20159" y="175117"/>
                    <a:pt x="30463" y="175117"/>
                  </a:cubicBezTo>
                  <a:cubicBezTo>
                    <a:pt x="30463" y="116670"/>
                    <a:pt x="30463" y="58447"/>
                    <a:pt x="30463" y="0"/>
                  </a:cubicBezTo>
                  <a:cubicBezTo>
                    <a:pt x="20159" y="0"/>
                    <a:pt x="10304" y="0"/>
                    <a:pt x="0" y="0"/>
                  </a:cubicBezTo>
                  <a:cubicBezTo>
                    <a:pt x="0" y="58447"/>
                    <a:pt x="0" y="116894"/>
                    <a:pt x="0" y="175117"/>
                  </a:cubicBezTo>
                  <a:close/>
                </a:path>
              </a:pathLst>
            </a:custGeom>
            <a:grpFill/>
            <a:ln w="2240" cap="flat">
              <a:noFill/>
              <a:prstDash val="solid"/>
              <a:miter/>
            </a:ln>
          </p:spPr>
          <p:txBody>
            <a:bodyPr rtlCol="0" anchor="ctr"/>
            <a:lstStyle/>
            <a:p>
              <a:endParaRPr lang="ru-RU"/>
            </a:p>
          </p:txBody>
        </p:sp>
        <p:sp>
          <p:nvSpPr>
            <p:cNvPr id="910" name="Полилиния 909">
              <a:extLst>
                <a:ext uri="{FF2B5EF4-FFF2-40B4-BE49-F238E27FC236}">
                  <a16:creationId xmlns:a16="http://schemas.microsoft.com/office/drawing/2014/main" id="{80B005C7-D20A-3E7E-807D-9B9B1BC18829}"/>
                </a:ext>
              </a:extLst>
            </p:cNvPr>
            <p:cNvSpPr/>
            <p:nvPr/>
          </p:nvSpPr>
          <p:spPr>
            <a:xfrm>
              <a:off x="7246657" y="4616525"/>
              <a:ext cx="27999" cy="43890"/>
            </a:xfrm>
            <a:custGeom>
              <a:avLst/>
              <a:gdLst>
                <a:gd name="connsiteX0" fmla="*/ 13216 w 27999"/>
                <a:gd name="connsiteY0" fmla="*/ 43891 h 43890"/>
                <a:gd name="connsiteX1" fmla="*/ 14784 w 27999"/>
                <a:gd name="connsiteY1" fmla="*/ 43891 h 43890"/>
                <a:gd name="connsiteX2" fmla="*/ 27999 w 27999"/>
                <a:gd name="connsiteY2" fmla="*/ 0 h 43890"/>
                <a:gd name="connsiteX3" fmla="*/ 0 w 27999"/>
                <a:gd name="connsiteY3" fmla="*/ 0 h 43890"/>
                <a:gd name="connsiteX4" fmla="*/ 13216 w 27999"/>
                <a:gd name="connsiteY4" fmla="*/ 43891 h 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 h="43890">
                  <a:moveTo>
                    <a:pt x="13216" y="43891"/>
                  </a:moveTo>
                  <a:cubicBezTo>
                    <a:pt x="13664" y="43891"/>
                    <a:pt x="14336" y="43891"/>
                    <a:pt x="14784" y="43891"/>
                  </a:cubicBezTo>
                  <a:cubicBezTo>
                    <a:pt x="19040" y="29335"/>
                    <a:pt x="23519" y="14779"/>
                    <a:pt x="27999" y="0"/>
                  </a:cubicBezTo>
                  <a:cubicBezTo>
                    <a:pt x="18144" y="0"/>
                    <a:pt x="9408" y="0"/>
                    <a:pt x="0" y="0"/>
                  </a:cubicBezTo>
                  <a:cubicBezTo>
                    <a:pt x="4480" y="15004"/>
                    <a:pt x="8960" y="29559"/>
                    <a:pt x="13216" y="43891"/>
                  </a:cubicBezTo>
                  <a:close/>
                </a:path>
              </a:pathLst>
            </a:custGeom>
            <a:grpFill/>
            <a:ln w="2240" cap="flat">
              <a:noFill/>
              <a:prstDash val="solid"/>
              <a:miter/>
            </a:ln>
          </p:spPr>
          <p:txBody>
            <a:bodyPr rtlCol="0" anchor="ctr"/>
            <a:lstStyle/>
            <a:p>
              <a:endParaRPr lang="ru-RU"/>
            </a:p>
          </p:txBody>
        </p:sp>
        <p:sp>
          <p:nvSpPr>
            <p:cNvPr id="911" name="Полилиния 910">
              <a:extLst>
                <a:ext uri="{FF2B5EF4-FFF2-40B4-BE49-F238E27FC236}">
                  <a16:creationId xmlns:a16="http://schemas.microsoft.com/office/drawing/2014/main" id="{18C9B8FA-602F-C9CC-8857-4C1E0020835E}"/>
                </a:ext>
              </a:extLst>
            </p:cNvPr>
            <p:cNvSpPr/>
            <p:nvPr/>
          </p:nvSpPr>
          <p:spPr>
            <a:xfrm>
              <a:off x="6887819" y="4288461"/>
              <a:ext cx="297912" cy="406441"/>
            </a:xfrm>
            <a:custGeom>
              <a:avLst/>
              <a:gdLst>
                <a:gd name="connsiteX0" fmla="*/ 0 w 297912"/>
                <a:gd name="connsiteY0" fmla="*/ 406441 h 406441"/>
                <a:gd name="connsiteX1" fmla="*/ 297912 w 297912"/>
                <a:gd name="connsiteY1" fmla="*/ 406441 h 406441"/>
                <a:gd name="connsiteX2" fmla="*/ 297912 w 297912"/>
                <a:gd name="connsiteY2" fmla="*/ 0 h 406441"/>
                <a:gd name="connsiteX3" fmla="*/ 0 w 297912"/>
                <a:gd name="connsiteY3" fmla="*/ 0 h 406441"/>
                <a:gd name="connsiteX4" fmla="*/ 0 w 297912"/>
                <a:gd name="connsiteY4" fmla="*/ 406441 h 406441"/>
                <a:gd name="connsiteX5" fmla="*/ 256473 w 297912"/>
                <a:gd name="connsiteY5" fmla="*/ 365909 h 406441"/>
                <a:gd name="connsiteX6" fmla="*/ 212122 w 297912"/>
                <a:gd name="connsiteY6" fmla="*/ 365909 h 406441"/>
                <a:gd name="connsiteX7" fmla="*/ 168220 w 297912"/>
                <a:gd name="connsiteY7" fmla="*/ 365909 h 406441"/>
                <a:gd name="connsiteX8" fmla="*/ 153436 w 297912"/>
                <a:gd name="connsiteY8" fmla="*/ 352473 h 406441"/>
                <a:gd name="connsiteX9" fmla="*/ 168220 w 297912"/>
                <a:gd name="connsiteY9" fmla="*/ 338813 h 406441"/>
                <a:gd name="connsiteX10" fmla="*/ 256473 w 297912"/>
                <a:gd name="connsiteY10" fmla="*/ 338813 h 406441"/>
                <a:gd name="connsiteX11" fmla="*/ 271257 w 297912"/>
                <a:gd name="connsiteY11" fmla="*/ 352249 h 406441"/>
                <a:gd name="connsiteX12" fmla="*/ 256473 w 297912"/>
                <a:gd name="connsiteY12" fmla="*/ 365909 h 406441"/>
                <a:gd name="connsiteX13" fmla="*/ 256697 w 297912"/>
                <a:gd name="connsiteY13" fmla="*/ 176013 h 406441"/>
                <a:gd name="connsiteX14" fmla="*/ 148956 w 297912"/>
                <a:gd name="connsiteY14" fmla="*/ 176013 h 406441"/>
                <a:gd name="connsiteX15" fmla="*/ 40543 w 297912"/>
                <a:gd name="connsiteY15" fmla="*/ 176013 h 406441"/>
                <a:gd name="connsiteX16" fmla="*/ 26879 w 297912"/>
                <a:gd name="connsiteY16" fmla="*/ 164592 h 406441"/>
                <a:gd name="connsiteX17" fmla="*/ 36287 w 297912"/>
                <a:gd name="connsiteY17" fmla="*/ 149588 h 406441"/>
                <a:gd name="connsiteX18" fmla="*/ 41215 w 297912"/>
                <a:gd name="connsiteY18" fmla="*/ 148917 h 406441"/>
                <a:gd name="connsiteX19" fmla="*/ 256473 w 297912"/>
                <a:gd name="connsiteY19" fmla="*/ 148917 h 406441"/>
                <a:gd name="connsiteX20" fmla="*/ 271033 w 297912"/>
                <a:gd name="connsiteY20" fmla="*/ 162577 h 406441"/>
                <a:gd name="connsiteX21" fmla="*/ 256697 w 297912"/>
                <a:gd name="connsiteY21" fmla="*/ 176013 h 406441"/>
                <a:gd name="connsiteX22" fmla="*/ 41439 w 297912"/>
                <a:gd name="connsiteY22" fmla="*/ 40308 h 406441"/>
                <a:gd name="connsiteX23" fmla="*/ 130141 w 297912"/>
                <a:gd name="connsiteY23" fmla="*/ 40308 h 406441"/>
                <a:gd name="connsiteX24" fmla="*/ 144700 w 297912"/>
                <a:gd name="connsiteY24" fmla="*/ 53968 h 406441"/>
                <a:gd name="connsiteX25" fmla="*/ 130141 w 297912"/>
                <a:gd name="connsiteY25" fmla="*/ 67404 h 406441"/>
                <a:gd name="connsiteX26" fmla="*/ 85790 w 297912"/>
                <a:gd name="connsiteY26" fmla="*/ 67404 h 406441"/>
                <a:gd name="connsiteX27" fmla="*/ 41439 w 297912"/>
                <a:gd name="connsiteY27" fmla="*/ 67404 h 406441"/>
                <a:gd name="connsiteX28" fmla="*/ 26879 w 297912"/>
                <a:gd name="connsiteY28" fmla="*/ 53744 h 406441"/>
                <a:gd name="connsiteX29" fmla="*/ 41439 w 297912"/>
                <a:gd name="connsiteY29" fmla="*/ 40308 h 406441"/>
                <a:gd name="connsiteX30" fmla="*/ 41439 w 297912"/>
                <a:gd name="connsiteY30" fmla="*/ 94724 h 406441"/>
                <a:gd name="connsiteX31" fmla="*/ 149180 w 297912"/>
                <a:gd name="connsiteY31" fmla="*/ 94724 h 406441"/>
                <a:gd name="connsiteX32" fmla="*/ 257593 w 297912"/>
                <a:gd name="connsiteY32" fmla="*/ 94724 h 406441"/>
                <a:gd name="connsiteX33" fmla="*/ 271257 w 297912"/>
                <a:gd name="connsiteY33" fmla="*/ 106145 h 406441"/>
                <a:gd name="connsiteX34" fmla="*/ 261625 w 297912"/>
                <a:gd name="connsiteY34" fmla="*/ 121149 h 406441"/>
                <a:gd name="connsiteX35" fmla="*/ 256697 w 297912"/>
                <a:gd name="connsiteY35" fmla="*/ 121820 h 406441"/>
                <a:gd name="connsiteX36" fmla="*/ 41439 w 297912"/>
                <a:gd name="connsiteY36" fmla="*/ 121820 h 406441"/>
                <a:gd name="connsiteX37" fmla="*/ 26879 w 297912"/>
                <a:gd name="connsiteY37" fmla="*/ 107936 h 406441"/>
                <a:gd name="connsiteX38" fmla="*/ 41439 w 297912"/>
                <a:gd name="connsiteY38" fmla="*/ 94724 h 406441"/>
                <a:gd name="connsiteX39" fmla="*/ 41439 w 297912"/>
                <a:gd name="connsiteY39" fmla="*/ 203109 h 406441"/>
                <a:gd name="connsiteX40" fmla="*/ 149404 w 297912"/>
                <a:gd name="connsiteY40" fmla="*/ 203109 h 406441"/>
                <a:gd name="connsiteX41" fmla="*/ 257145 w 297912"/>
                <a:gd name="connsiteY41" fmla="*/ 203109 h 406441"/>
                <a:gd name="connsiteX42" fmla="*/ 271033 w 297912"/>
                <a:gd name="connsiteY42" fmla="*/ 214753 h 406441"/>
                <a:gd name="connsiteX43" fmla="*/ 261401 w 297912"/>
                <a:gd name="connsiteY43" fmla="*/ 229757 h 406441"/>
                <a:gd name="connsiteX44" fmla="*/ 256473 w 297912"/>
                <a:gd name="connsiteY44" fmla="*/ 230429 h 406441"/>
                <a:gd name="connsiteX45" fmla="*/ 41215 w 297912"/>
                <a:gd name="connsiteY45" fmla="*/ 230429 h 406441"/>
                <a:gd name="connsiteX46" fmla="*/ 26655 w 297912"/>
                <a:gd name="connsiteY46" fmla="*/ 216545 h 406441"/>
                <a:gd name="connsiteX47" fmla="*/ 41439 w 297912"/>
                <a:gd name="connsiteY47" fmla="*/ 203109 h 406441"/>
                <a:gd name="connsiteX48" fmla="*/ 41887 w 297912"/>
                <a:gd name="connsiteY48" fmla="*/ 257525 h 406441"/>
                <a:gd name="connsiteX49" fmla="*/ 202043 w 297912"/>
                <a:gd name="connsiteY49" fmla="*/ 257525 h 406441"/>
                <a:gd name="connsiteX50" fmla="*/ 217050 w 297912"/>
                <a:gd name="connsiteY50" fmla="*/ 271409 h 406441"/>
                <a:gd name="connsiteX51" fmla="*/ 202043 w 297912"/>
                <a:gd name="connsiteY51" fmla="*/ 284845 h 406441"/>
                <a:gd name="connsiteX52" fmla="*/ 122077 w 297912"/>
                <a:gd name="connsiteY52" fmla="*/ 284845 h 406441"/>
                <a:gd name="connsiteX53" fmla="*/ 42111 w 297912"/>
                <a:gd name="connsiteY53" fmla="*/ 284845 h 406441"/>
                <a:gd name="connsiteX54" fmla="*/ 27104 w 297912"/>
                <a:gd name="connsiteY54" fmla="*/ 270961 h 406441"/>
                <a:gd name="connsiteX55" fmla="*/ 41887 w 297912"/>
                <a:gd name="connsiteY55" fmla="*/ 257525 h 40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97912" h="406441">
                  <a:moveTo>
                    <a:pt x="0" y="406441"/>
                  </a:moveTo>
                  <a:cubicBezTo>
                    <a:pt x="99677" y="406441"/>
                    <a:pt x="198907" y="406441"/>
                    <a:pt x="297912" y="406441"/>
                  </a:cubicBezTo>
                  <a:cubicBezTo>
                    <a:pt x="297912" y="270737"/>
                    <a:pt x="297912" y="135480"/>
                    <a:pt x="297912" y="0"/>
                  </a:cubicBezTo>
                  <a:cubicBezTo>
                    <a:pt x="198459" y="0"/>
                    <a:pt x="99453" y="0"/>
                    <a:pt x="0" y="0"/>
                  </a:cubicBezTo>
                  <a:cubicBezTo>
                    <a:pt x="0" y="135704"/>
                    <a:pt x="0" y="271185"/>
                    <a:pt x="0" y="406441"/>
                  </a:cubicBezTo>
                  <a:close/>
                  <a:moveTo>
                    <a:pt x="256473" y="365909"/>
                  </a:moveTo>
                  <a:cubicBezTo>
                    <a:pt x="241689" y="365909"/>
                    <a:pt x="226906" y="365909"/>
                    <a:pt x="212122" y="365909"/>
                  </a:cubicBezTo>
                  <a:cubicBezTo>
                    <a:pt x="197563" y="365909"/>
                    <a:pt x="182779" y="365909"/>
                    <a:pt x="168220" y="365909"/>
                  </a:cubicBezTo>
                  <a:cubicBezTo>
                    <a:pt x="159484" y="365909"/>
                    <a:pt x="153436" y="360535"/>
                    <a:pt x="153436" y="352473"/>
                  </a:cubicBezTo>
                  <a:cubicBezTo>
                    <a:pt x="153436" y="344412"/>
                    <a:pt x="159260" y="338813"/>
                    <a:pt x="168220" y="338813"/>
                  </a:cubicBezTo>
                  <a:cubicBezTo>
                    <a:pt x="197563" y="338813"/>
                    <a:pt x="226906" y="338813"/>
                    <a:pt x="256473" y="338813"/>
                  </a:cubicBezTo>
                  <a:cubicBezTo>
                    <a:pt x="265209" y="338813"/>
                    <a:pt x="271257" y="344187"/>
                    <a:pt x="271257" y="352249"/>
                  </a:cubicBezTo>
                  <a:cubicBezTo>
                    <a:pt x="271257" y="360535"/>
                    <a:pt x="265209" y="365909"/>
                    <a:pt x="256473" y="365909"/>
                  </a:cubicBezTo>
                  <a:close/>
                  <a:moveTo>
                    <a:pt x="256697" y="176013"/>
                  </a:moveTo>
                  <a:cubicBezTo>
                    <a:pt x="220858" y="176013"/>
                    <a:pt x="185019" y="176013"/>
                    <a:pt x="148956" y="176013"/>
                  </a:cubicBezTo>
                  <a:cubicBezTo>
                    <a:pt x="112893" y="176013"/>
                    <a:pt x="76606" y="176013"/>
                    <a:pt x="40543" y="176013"/>
                  </a:cubicBezTo>
                  <a:cubicBezTo>
                    <a:pt x="33599" y="176013"/>
                    <a:pt x="27775" y="171086"/>
                    <a:pt x="26879" y="164592"/>
                  </a:cubicBezTo>
                  <a:cubicBezTo>
                    <a:pt x="25984" y="157650"/>
                    <a:pt x="29791" y="151604"/>
                    <a:pt x="36287" y="149588"/>
                  </a:cubicBezTo>
                  <a:cubicBezTo>
                    <a:pt x="37855" y="149140"/>
                    <a:pt x="39423" y="148917"/>
                    <a:pt x="41215" y="148917"/>
                  </a:cubicBezTo>
                  <a:cubicBezTo>
                    <a:pt x="112893" y="148917"/>
                    <a:pt x="184795" y="148917"/>
                    <a:pt x="256473" y="148917"/>
                  </a:cubicBezTo>
                  <a:cubicBezTo>
                    <a:pt x="265209" y="148917"/>
                    <a:pt x="271033" y="154515"/>
                    <a:pt x="271033" y="162577"/>
                  </a:cubicBezTo>
                  <a:cubicBezTo>
                    <a:pt x="271033" y="170638"/>
                    <a:pt x="265209" y="176013"/>
                    <a:pt x="256697" y="176013"/>
                  </a:cubicBezTo>
                  <a:close/>
                  <a:moveTo>
                    <a:pt x="41439" y="40308"/>
                  </a:moveTo>
                  <a:cubicBezTo>
                    <a:pt x="71006" y="40308"/>
                    <a:pt x="100573" y="40308"/>
                    <a:pt x="130141" y="40308"/>
                  </a:cubicBezTo>
                  <a:cubicBezTo>
                    <a:pt x="138876" y="40308"/>
                    <a:pt x="144700" y="45907"/>
                    <a:pt x="144700" y="53968"/>
                  </a:cubicBezTo>
                  <a:cubicBezTo>
                    <a:pt x="144700" y="61806"/>
                    <a:pt x="138652" y="67404"/>
                    <a:pt x="130141" y="67404"/>
                  </a:cubicBezTo>
                  <a:cubicBezTo>
                    <a:pt x="115357" y="67404"/>
                    <a:pt x="100573" y="67404"/>
                    <a:pt x="85790" y="67404"/>
                  </a:cubicBezTo>
                  <a:cubicBezTo>
                    <a:pt x="71006" y="67404"/>
                    <a:pt x="56223" y="67404"/>
                    <a:pt x="41439" y="67404"/>
                  </a:cubicBezTo>
                  <a:cubicBezTo>
                    <a:pt x="32703" y="67404"/>
                    <a:pt x="26879" y="61806"/>
                    <a:pt x="26879" y="53744"/>
                  </a:cubicBezTo>
                  <a:cubicBezTo>
                    <a:pt x="26879" y="45907"/>
                    <a:pt x="32927" y="40308"/>
                    <a:pt x="41439" y="40308"/>
                  </a:cubicBezTo>
                  <a:close/>
                  <a:moveTo>
                    <a:pt x="41439" y="94724"/>
                  </a:moveTo>
                  <a:cubicBezTo>
                    <a:pt x="77278" y="94724"/>
                    <a:pt x="113117" y="94724"/>
                    <a:pt x="149180" y="94724"/>
                  </a:cubicBezTo>
                  <a:cubicBezTo>
                    <a:pt x="185243" y="94724"/>
                    <a:pt x="221530" y="94724"/>
                    <a:pt x="257593" y="94724"/>
                  </a:cubicBezTo>
                  <a:cubicBezTo>
                    <a:pt x="264537" y="94724"/>
                    <a:pt x="270361" y="99651"/>
                    <a:pt x="271257" y="106145"/>
                  </a:cubicBezTo>
                  <a:cubicBezTo>
                    <a:pt x="272153" y="113087"/>
                    <a:pt x="268345" y="119133"/>
                    <a:pt x="261625" y="121149"/>
                  </a:cubicBezTo>
                  <a:cubicBezTo>
                    <a:pt x="260057" y="121596"/>
                    <a:pt x="258489" y="121820"/>
                    <a:pt x="256697" y="121820"/>
                  </a:cubicBezTo>
                  <a:cubicBezTo>
                    <a:pt x="185019" y="121820"/>
                    <a:pt x="113117" y="121820"/>
                    <a:pt x="41439" y="121820"/>
                  </a:cubicBezTo>
                  <a:cubicBezTo>
                    <a:pt x="32703" y="121820"/>
                    <a:pt x="26879" y="116222"/>
                    <a:pt x="26879" y="107936"/>
                  </a:cubicBezTo>
                  <a:cubicBezTo>
                    <a:pt x="26879" y="100099"/>
                    <a:pt x="32927" y="94724"/>
                    <a:pt x="41439" y="94724"/>
                  </a:cubicBezTo>
                  <a:close/>
                  <a:moveTo>
                    <a:pt x="41439" y="203109"/>
                  </a:moveTo>
                  <a:cubicBezTo>
                    <a:pt x="77502" y="203109"/>
                    <a:pt x="113565" y="203109"/>
                    <a:pt x="149404" y="203109"/>
                  </a:cubicBezTo>
                  <a:cubicBezTo>
                    <a:pt x="185243" y="203109"/>
                    <a:pt x="221082" y="203109"/>
                    <a:pt x="257145" y="203109"/>
                  </a:cubicBezTo>
                  <a:cubicBezTo>
                    <a:pt x="264537" y="203109"/>
                    <a:pt x="270361" y="208035"/>
                    <a:pt x="271033" y="214753"/>
                  </a:cubicBezTo>
                  <a:cubicBezTo>
                    <a:pt x="271929" y="221695"/>
                    <a:pt x="268121" y="227741"/>
                    <a:pt x="261401" y="229757"/>
                  </a:cubicBezTo>
                  <a:cubicBezTo>
                    <a:pt x="259833" y="230205"/>
                    <a:pt x="258265" y="230429"/>
                    <a:pt x="256473" y="230429"/>
                  </a:cubicBezTo>
                  <a:cubicBezTo>
                    <a:pt x="184795" y="230429"/>
                    <a:pt x="112893" y="230429"/>
                    <a:pt x="41215" y="230429"/>
                  </a:cubicBezTo>
                  <a:cubicBezTo>
                    <a:pt x="32479" y="230429"/>
                    <a:pt x="26655" y="224830"/>
                    <a:pt x="26655" y="216545"/>
                  </a:cubicBezTo>
                  <a:cubicBezTo>
                    <a:pt x="27104" y="208707"/>
                    <a:pt x="32927" y="203109"/>
                    <a:pt x="41439" y="203109"/>
                  </a:cubicBezTo>
                  <a:close/>
                  <a:moveTo>
                    <a:pt x="41887" y="257525"/>
                  </a:moveTo>
                  <a:cubicBezTo>
                    <a:pt x="95198" y="257525"/>
                    <a:pt x="148508" y="257525"/>
                    <a:pt x="202043" y="257525"/>
                  </a:cubicBezTo>
                  <a:cubicBezTo>
                    <a:pt x="211227" y="257525"/>
                    <a:pt x="217050" y="262899"/>
                    <a:pt x="217050" y="271409"/>
                  </a:cubicBezTo>
                  <a:cubicBezTo>
                    <a:pt x="217050" y="279470"/>
                    <a:pt x="211002" y="284845"/>
                    <a:pt x="202043" y="284845"/>
                  </a:cubicBezTo>
                  <a:cubicBezTo>
                    <a:pt x="175388" y="284845"/>
                    <a:pt x="148732" y="284845"/>
                    <a:pt x="122077" y="284845"/>
                  </a:cubicBezTo>
                  <a:cubicBezTo>
                    <a:pt x="95422" y="284845"/>
                    <a:pt x="68766" y="284845"/>
                    <a:pt x="42111" y="284845"/>
                  </a:cubicBezTo>
                  <a:cubicBezTo>
                    <a:pt x="32927" y="284845"/>
                    <a:pt x="27104" y="279470"/>
                    <a:pt x="27104" y="270961"/>
                  </a:cubicBezTo>
                  <a:cubicBezTo>
                    <a:pt x="26879" y="262899"/>
                    <a:pt x="32927" y="257525"/>
                    <a:pt x="41887" y="257525"/>
                  </a:cubicBezTo>
                  <a:close/>
                </a:path>
              </a:pathLst>
            </a:custGeom>
            <a:grpFill/>
            <a:ln w="2240" cap="flat">
              <a:noFill/>
              <a:prstDash val="solid"/>
              <a:miter/>
            </a:ln>
          </p:spPr>
          <p:txBody>
            <a:bodyPr rtlCol="0" anchor="ctr"/>
            <a:lstStyle/>
            <a:p>
              <a:endParaRPr lang="ru-RU"/>
            </a:p>
          </p:txBody>
        </p:sp>
        <p:sp>
          <p:nvSpPr>
            <p:cNvPr id="912" name="Полилиния 911">
              <a:extLst>
                <a:ext uri="{FF2B5EF4-FFF2-40B4-BE49-F238E27FC236}">
                  <a16:creationId xmlns:a16="http://schemas.microsoft.com/office/drawing/2014/main" id="{E6119F00-7742-CD2F-6ED5-F2664D03D518}"/>
                </a:ext>
              </a:extLst>
            </p:cNvPr>
            <p:cNvSpPr/>
            <p:nvPr/>
          </p:nvSpPr>
          <p:spPr>
            <a:xfrm>
              <a:off x="7245314" y="4292558"/>
              <a:ext cx="30966" cy="92642"/>
            </a:xfrm>
            <a:custGeom>
              <a:avLst/>
              <a:gdLst>
                <a:gd name="connsiteX0" fmla="*/ 8736 w 30966"/>
                <a:gd name="connsiteY0" fmla="*/ 1725 h 92642"/>
                <a:gd name="connsiteX1" fmla="*/ 0 w 30966"/>
                <a:gd name="connsiteY1" fmla="*/ 17400 h 92642"/>
                <a:gd name="connsiteX2" fmla="*/ 0 w 30966"/>
                <a:gd name="connsiteY2" fmla="*/ 88611 h 92642"/>
                <a:gd name="connsiteX3" fmla="*/ 224 w 30966"/>
                <a:gd name="connsiteY3" fmla="*/ 92642 h 92642"/>
                <a:gd name="connsiteX4" fmla="*/ 30911 w 30966"/>
                <a:gd name="connsiteY4" fmla="*/ 92642 h 92642"/>
                <a:gd name="connsiteX5" fmla="*/ 30687 w 30966"/>
                <a:gd name="connsiteY5" fmla="*/ 15161 h 92642"/>
                <a:gd name="connsiteX6" fmla="*/ 8736 w 30966"/>
                <a:gd name="connsiteY6" fmla="*/ 1725 h 9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66" h="92642">
                  <a:moveTo>
                    <a:pt x="8736" y="1725"/>
                  </a:moveTo>
                  <a:cubicBezTo>
                    <a:pt x="2240" y="4860"/>
                    <a:pt x="0" y="10458"/>
                    <a:pt x="0" y="17400"/>
                  </a:cubicBezTo>
                  <a:cubicBezTo>
                    <a:pt x="0" y="41137"/>
                    <a:pt x="0" y="64874"/>
                    <a:pt x="0" y="88611"/>
                  </a:cubicBezTo>
                  <a:cubicBezTo>
                    <a:pt x="0" y="89955"/>
                    <a:pt x="224" y="91299"/>
                    <a:pt x="224" y="92642"/>
                  </a:cubicBezTo>
                  <a:cubicBezTo>
                    <a:pt x="10528" y="92642"/>
                    <a:pt x="20383" y="92642"/>
                    <a:pt x="30911" y="92642"/>
                  </a:cubicBezTo>
                  <a:cubicBezTo>
                    <a:pt x="30911" y="66442"/>
                    <a:pt x="31135" y="40689"/>
                    <a:pt x="30687" y="15161"/>
                  </a:cubicBezTo>
                  <a:cubicBezTo>
                    <a:pt x="30463" y="3516"/>
                    <a:pt x="18591" y="-3426"/>
                    <a:pt x="8736" y="1725"/>
                  </a:cubicBezTo>
                  <a:close/>
                </a:path>
              </a:pathLst>
            </a:custGeom>
            <a:grpFill/>
            <a:ln w="2240" cap="flat">
              <a:noFill/>
              <a:prstDash val="solid"/>
              <a:miter/>
            </a:ln>
          </p:spPr>
          <p:txBody>
            <a:bodyPr rtlCol="0" anchor="ctr"/>
            <a:lstStyle/>
            <a:p>
              <a:endParaRPr lang="ru-RU"/>
            </a:p>
          </p:txBody>
        </p:sp>
      </p:grpSp>
      <p:grpSp>
        <p:nvGrpSpPr>
          <p:cNvPr id="913" name="Рисунок 2">
            <a:extLst>
              <a:ext uri="{FF2B5EF4-FFF2-40B4-BE49-F238E27FC236}">
                <a16:creationId xmlns:a16="http://schemas.microsoft.com/office/drawing/2014/main" id="{5669CECC-0AA3-426B-AEA6-5CEC8FD39BF5}"/>
              </a:ext>
            </a:extLst>
          </p:cNvPr>
          <p:cNvGrpSpPr/>
          <p:nvPr/>
        </p:nvGrpSpPr>
        <p:grpSpPr>
          <a:xfrm>
            <a:off x="11124740" y="3757002"/>
            <a:ext cx="317637" cy="297959"/>
            <a:chOff x="6281243" y="4314437"/>
            <a:chExt cx="402965" cy="378001"/>
          </a:xfrm>
          <a:solidFill>
            <a:schemeClr val="bg1"/>
          </a:solidFill>
        </p:grpSpPr>
        <p:sp>
          <p:nvSpPr>
            <p:cNvPr id="914" name="Полилиния 913">
              <a:extLst>
                <a:ext uri="{FF2B5EF4-FFF2-40B4-BE49-F238E27FC236}">
                  <a16:creationId xmlns:a16="http://schemas.microsoft.com/office/drawing/2014/main" id="{53FC7EBA-134C-5EB7-486B-5BAC36397817}"/>
                </a:ext>
              </a:extLst>
            </p:cNvPr>
            <p:cNvSpPr/>
            <p:nvPr/>
          </p:nvSpPr>
          <p:spPr>
            <a:xfrm>
              <a:off x="6332985" y="4314437"/>
              <a:ext cx="351222" cy="54415"/>
            </a:xfrm>
            <a:custGeom>
              <a:avLst/>
              <a:gdLst>
                <a:gd name="connsiteX0" fmla="*/ 350999 w 351222"/>
                <a:gd name="connsiteY0" fmla="*/ 0 h 54415"/>
                <a:gd name="connsiteX1" fmla="*/ 324344 w 351222"/>
                <a:gd name="connsiteY1" fmla="*/ 0 h 54415"/>
                <a:gd name="connsiteX2" fmla="*/ 324344 w 351222"/>
                <a:gd name="connsiteY2" fmla="*/ 12316 h 54415"/>
                <a:gd name="connsiteX3" fmla="*/ 311128 w 351222"/>
                <a:gd name="connsiteY3" fmla="*/ 26648 h 54415"/>
                <a:gd name="connsiteX4" fmla="*/ 297464 w 351222"/>
                <a:gd name="connsiteY4" fmla="*/ 12316 h 54415"/>
                <a:gd name="connsiteX5" fmla="*/ 297464 w 351222"/>
                <a:gd name="connsiteY5" fmla="*/ 224 h 54415"/>
                <a:gd name="connsiteX6" fmla="*/ 270585 w 351222"/>
                <a:gd name="connsiteY6" fmla="*/ 224 h 54415"/>
                <a:gd name="connsiteX7" fmla="*/ 270585 w 351222"/>
                <a:gd name="connsiteY7" fmla="*/ 12988 h 54415"/>
                <a:gd name="connsiteX8" fmla="*/ 257369 w 351222"/>
                <a:gd name="connsiteY8" fmla="*/ 26872 h 54415"/>
                <a:gd name="connsiteX9" fmla="*/ 243706 w 351222"/>
                <a:gd name="connsiteY9" fmla="*/ 12988 h 54415"/>
                <a:gd name="connsiteX10" fmla="*/ 243706 w 351222"/>
                <a:gd name="connsiteY10" fmla="*/ 224 h 54415"/>
                <a:gd name="connsiteX11" fmla="*/ 108189 w 351222"/>
                <a:gd name="connsiteY11" fmla="*/ 224 h 54415"/>
                <a:gd name="connsiteX12" fmla="*/ 108189 w 351222"/>
                <a:gd name="connsiteY12" fmla="*/ 12988 h 54415"/>
                <a:gd name="connsiteX13" fmla="*/ 94525 w 351222"/>
                <a:gd name="connsiteY13" fmla="*/ 26872 h 54415"/>
                <a:gd name="connsiteX14" fmla="*/ 81310 w 351222"/>
                <a:gd name="connsiteY14" fmla="*/ 12988 h 54415"/>
                <a:gd name="connsiteX15" fmla="*/ 81310 w 351222"/>
                <a:gd name="connsiteY15" fmla="*/ 224 h 54415"/>
                <a:gd name="connsiteX16" fmla="*/ 54431 w 351222"/>
                <a:gd name="connsiteY16" fmla="*/ 224 h 54415"/>
                <a:gd name="connsiteX17" fmla="*/ 54431 w 351222"/>
                <a:gd name="connsiteY17" fmla="*/ 12988 h 54415"/>
                <a:gd name="connsiteX18" fmla="*/ 40767 w 351222"/>
                <a:gd name="connsiteY18" fmla="*/ 26872 h 54415"/>
                <a:gd name="connsiteX19" fmla="*/ 27551 w 351222"/>
                <a:gd name="connsiteY19" fmla="*/ 12988 h 54415"/>
                <a:gd name="connsiteX20" fmla="*/ 27551 w 351222"/>
                <a:gd name="connsiteY20" fmla="*/ 224 h 54415"/>
                <a:gd name="connsiteX21" fmla="*/ 0 w 351222"/>
                <a:gd name="connsiteY21" fmla="*/ 224 h 54415"/>
                <a:gd name="connsiteX22" fmla="*/ 0 w 351222"/>
                <a:gd name="connsiteY22" fmla="*/ 54416 h 54415"/>
                <a:gd name="connsiteX23" fmla="*/ 351223 w 351222"/>
                <a:gd name="connsiteY23" fmla="*/ 54416 h 54415"/>
                <a:gd name="connsiteX24" fmla="*/ 350999 w 351222"/>
                <a:gd name="connsiteY24" fmla="*/ 0 h 5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1222" h="54415">
                  <a:moveTo>
                    <a:pt x="350999" y="0"/>
                  </a:moveTo>
                  <a:cubicBezTo>
                    <a:pt x="342039" y="0"/>
                    <a:pt x="333303" y="0"/>
                    <a:pt x="324344" y="0"/>
                  </a:cubicBezTo>
                  <a:cubicBezTo>
                    <a:pt x="324344" y="4255"/>
                    <a:pt x="324344" y="8285"/>
                    <a:pt x="324344" y="12316"/>
                  </a:cubicBezTo>
                  <a:cubicBezTo>
                    <a:pt x="324344" y="20826"/>
                    <a:pt x="318967" y="26648"/>
                    <a:pt x="311128" y="26648"/>
                  </a:cubicBezTo>
                  <a:cubicBezTo>
                    <a:pt x="303064" y="26648"/>
                    <a:pt x="297464" y="20826"/>
                    <a:pt x="297464" y="12316"/>
                  </a:cubicBezTo>
                  <a:cubicBezTo>
                    <a:pt x="297464" y="8285"/>
                    <a:pt x="297464" y="4031"/>
                    <a:pt x="297464" y="224"/>
                  </a:cubicBezTo>
                  <a:cubicBezTo>
                    <a:pt x="288056" y="224"/>
                    <a:pt x="279545" y="224"/>
                    <a:pt x="270585" y="224"/>
                  </a:cubicBezTo>
                  <a:cubicBezTo>
                    <a:pt x="270585" y="4703"/>
                    <a:pt x="270585" y="8734"/>
                    <a:pt x="270585" y="12988"/>
                  </a:cubicBezTo>
                  <a:cubicBezTo>
                    <a:pt x="270585" y="21050"/>
                    <a:pt x="264985" y="26872"/>
                    <a:pt x="257369" y="26872"/>
                  </a:cubicBezTo>
                  <a:cubicBezTo>
                    <a:pt x="249529" y="26872"/>
                    <a:pt x="243706" y="21050"/>
                    <a:pt x="243706" y="12988"/>
                  </a:cubicBezTo>
                  <a:cubicBezTo>
                    <a:pt x="243706" y="8734"/>
                    <a:pt x="243706" y="4479"/>
                    <a:pt x="243706" y="224"/>
                  </a:cubicBezTo>
                  <a:cubicBezTo>
                    <a:pt x="198235" y="224"/>
                    <a:pt x="153436" y="224"/>
                    <a:pt x="108189" y="224"/>
                  </a:cubicBezTo>
                  <a:cubicBezTo>
                    <a:pt x="108189" y="4703"/>
                    <a:pt x="108189" y="8734"/>
                    <a:pt x="108189" y="12988"/>
                  </a:cubicBezTo>
                  <a:cubicBezTo>
                    <a:pt x="108189" y="21274"/>
                    <a:pt x="102365" y="27096"/>
                    <a:pt x="94525" y="26872"/>
                  </a:cubicBezTo>
                  <a:cubicBezTo>
                    <a:pt x="86910" y="26872"/>
                    <a:pt x="81310" y="21050"/>
                    <a:pt x="81310" y="12988"/>
                  </a:cubicBezTo>
                  <a:cubicBezTo>
                    <a:pt x="81310" y="8734"/>
                    <a:pt x="81310" y="4479"/>
                    <a:pt x="81310" y="224"/>
                  </a:cubicBezTo>
                  <a:cubicBezTo>
                    <a:pt x="72126" y="224"/>
                    <a:pt x="63390" y="224"/>
                    <a:pt x="54431" y="224"/>
                  </a:cubicBezTo>
                  <a:cubicBezTo>
                    <a:pt x="54431" y="4479"/>
                    <a:pt x="54431" y="8734"/>
                    <a:pt x="54431" y="12988"/>
                  </a:cubicBezTo>
                  <a:cubicBezTo>
                    <a:pt x="54431" y="21274"/>
                    <a:pt x="48607" y="27096"/>
                    <a:pt x="40767" y="26872"/>
                  </a:cubicBezTo>
                  <a:cubicBezTo>
                    <a:pt x="33151" y="26872"/>
                    <a:pt x="27551" y="21050"/>
                    <a:pt x="27551" y="12988"/>
                  </a:cubicBezTo>
                  <a:cubicBezTo>
                    <a:pt x="27551" y="8734"/>
                    <a:pt x="27551" y="4479"/>
                    <a:pt x="27551" y="224"/>
                  </a:cubicBezTo>
                  <a:cubicBezTo>
                    <a:pt x="17920" y="224"/>
                    <a:pt x="9183" y="224"/>
                    <a:pt x="0" y="224"/>
                  </a:cubicBezTo>
                  <a:cubicBezTo>
                    <a:pt x="0" y="18363"/>
                    <a:pt x="0" y="36277"/>
                    <a:pt x="0" y="54416"/>
                  </a:cubicBezTo>
                  <a:cubicBezTo>
                    <a:pt x="117373" y="54416"/>
                    <a:pt x="234298" y="54416"/>
                    <a:pt x="351223" y="54416"/>
                  </a:cubicBezTo>
                  <a:cubicBezTo>
                    <a:pt x="350999" y="35830"/>
                    <a:pt x="350999" y="18139"/>
                    <a:pt x="350999" y="0"/>
                  </a:cubicBezTo>
                  <a:close/>
                </a:path>
              </a:pathLst>
            </a:custGeom>
            <a:grpFill/>
            <a:ln w="2240" cap="flat">
              <a:noFill/>
              <a:prstDash val="solid"/>
              <a:miter/>
            </a:ln>
          </p:spPr>
          <p:txBody>
            <a:bodyPr rtlCol="0" anchor="ctr"/>
            <a:lstStyle/>
            <a:p>
              <a:endParaRPr lang="ru-RU"/>
            </a:p>
          </p:txBody>
        </p:sp>
        <p:sp>
          <p:nvSpPr>
            <p:cNvPr id="915" name="Полилиния 914">
              <a:extLst>
                <a:ext uri="{FF2B5EF4-FFF2-40B4-BE49-F238E27FC236}">
                  <a16:creationId xmlns:a16="http://schemas.microsoft.com/office/drawing/2014/main" id="{517EA47F-43DD-35E6-3262-D86B60091003}"/>
                </a:ext>
              </a:extLst>
            </p:cNvPr>
            <p:cNvSpPr/>
            <p:nvPr/>
          </p:nvSpPr>
          <p:spPr>
            <a:xfrm>
              <a:off x="6281243" y="4610703"/>
              <a:ext cx="307096" cy="27130"/>
            </a:xfrm>
            <a:custGeom>
              <a:avLst/>
              <a:gdLst>
                <a:gd name="connsiteX0" fmla="*/ 307096 w 307096"/>
                <a:gd name="connsiteY0" fmla="*/ 26872 h 27130"/>
                <a:gd name="connsiteX1" fmla="*/ 297912 w 307096"/>
                <a:gd name="connsiteY1" fmla="*/ 4926 h 27130"/>
                <a:gd name="connsiteX2" fmla="*/ 291192 w 307096"/>
                <a:gd name="connsiteY2" fmla="*/ 0 h 27130"/>
                <a:gd name="connsiteX3" fmla="*/ 5376 w 307096"/>
                <a:gd name="connsiteY3" fmla="*/ 0 h 27130"/>
                <a:gd name="connsiteX4" fmla="*/ 0 w 307096"/>
                <a:gd name="connsiteY4" fmla="*/ 0 h 27130"/>
                <a:gd name="connsiteX5" fmla="*/ 38527 w 307096"/>
                <a:gd name="connsiteY5" fmla="*/ 26872 h 27130"/>
                <a:gd name="connsiteX6" fmla="*/ 304632 w 307096"/>
                <a:gd name="connsiteY6" fmla="*/ 26872 h 27130"/>
                <a:gd name="connsiteX7" fmla="*/ 307096 w 307096"/>
                <a:gd name="connsiteY7" fmla="*/ 26872 h 2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096" h="27130">
                  <a:moveTo>
                    <a:pt x="307096" y="26872"/>
                  </a:moveTo>
                  <a:cubicBezTo>
                    <a:pt x="303960" y="19482"/>
                    <a:pt x="300376" y="12316"/>
                    <a:pt x="297912" y="4926"/>
                  </a:cubicBezTo>
                  <a:cubicBezTo>
                    <a:pt x="296569" y="1120"/>
                    <a:pt x="295000" y="0"/>
                    <a:pt x="291192" y="0"/>
                  </a:cubicBezTo>
                  <a:cubicBezTo>
                    <a:pt x="195995" y="224"/>
                    <a:pt x="100797" y="0"/>
                    <a:pt x="5376" y="0"/>
                  </a:cubicBezTo>
                  <a:cubicBezTo>
                    <a:pt x="3808" y="0"/>
                    <a:pt x="2016" y="0"/>
                    <a:pt x="0" y="0"/>
                  </a:cubicBezTo>
                  <a:cubicBezTo>
                    <a:pt x="5152" y="16123"/>
                    <a:pt x="20607" y="26872"/>
                    <a:pt x="38527" y="26872"/>
                  </a:cubicBezTo>
                  <a:cubicBezTo>
                    <a:pt x="127229" y="26872"/>
                    <a:pt x="215931" y="26872"/>
                    <a:pt x="304632" y="26872"/>
                  </a:cubicBezTo>
                  <a:cubicBezTo>
                    <a:pt x="305752" y="27320"/>
                    <a:pt x="306872" y="27096"/>
                    <a:pt x="307096" y="26872"/>
                  </a:cubicBezTo>
                  <a:close/>
                </a:path>
              </a:pathLst>
            </a:custGeom>
            <a:grpFill/>
            <a:ln w="2240" cap="flat">
              <a:noFill/>
              <a:prstDash val="solid"/>
              <a:miter/>
            </a:ln>
          </p:spPr>
          <p:txBody>
            <a:bodyPr rtlCol="0" anchor="ctr"/>
            <a:lstStyle/>
            <a:p>
              <a:endParaRPr lang="ru-RU"/>
            </a:p>
          </p:txBody>
        </p:sp>
        <p:sp>
          <p:nvSpPr>
            <p:cNvPr id="916" name="Полилиния 915">
              <a:extLst>
                <a:ext uri="{FF2B5EF4-FFF2-40B4-BE49-F238E27FC236}">
                  <a16:creationId xmlns:a16="http://schemas.microsoft.com/office/drawing/2014/main" id="{19430853-F15E-9AC5-E3AE-F0769A7B2F4C}"/>
                </a:ext>
              </a:extLst>
            </p:cNvPr>
            <p:cNvSpPr/>
            <p:nvPr/>
          </p:nvSpPr>
          <p:spPr>
            <a:xfrm>
              <a:off x="6332985" y="4651683"/>
              <a:ext cx="350998" cy="40755"/>
            </a:xfrm>
            <a:custGeom>
              <a:avLst/>
              <a:gdLst>
                <a:gd name="connsiteX0" fmla="*/ 5376 w 350998"/>
                <a:gd name="connsiteY0" fmla="*/ 13212 h 40755"/>
                <a:gd name="connsiteX1" fmla="*/ 0 w 350998"/>
                <a:gd name="connsiteY1" fmla="*/ 13212 h 40755"/>
                <a:gd name="connsiteX2" fmla="*/ 0 w 350998"/>
                <a:gd name="connsiteY2" fmla="*/ 40756 h 40755"/>
                <a:gd name="connsiteX3" fmla="*/ 350999 w 350998"/>
                <a:gd name="connsiteY3" fmla="*/ 40756 h 40755"/>
                <a:gd name="connsiteX4" fmla="*/ 350999 w 350998"/>
                <a:gd name="connsiteY4" fmla="*/ 0 h 40755"/>
                <a:gd name="connsiteX5" fmla="*/ 300376 w 350998"/>
                <a:gd name="connsiteY5" fmla="*/ 13436 h 40755"/>
                <a:gd name="connsiteX6" fmla="*/ 5376 w 350998"/>
                <a:gd name="connsiteY6" fmla="*/ 13212 h 4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998" h="40755">
                  <a:moveTo>
                    <a:pt x="5376" y="13212"/>
                  </a:moveTo>
                  <a:cubicBezTo>
                    <a:pt x="3584" y="13212"/>
                    <a:pt x="1568" y="13212"/>
                    <a:pt x="0" y="13212"/>
                  </a:cubicBezTo>
                  <a:cubicBezTo>
                    <a:pt x="0" y="22841"/>
                    <a:pt x="0" y="31799"/>
                    <a:pt x="0" y="40756"/>
                  </a:cubicBezTo>
                  <a:cubicBezTo>
                    <a:pt x="117149" y="40756"/>
                    <a:pt x="234074" y="40756"/>
                    <a:pt x="350999" y="40756"/>
                  </a:cubicBezTo>
                  <a:cubicBezTo>
                    <a:pt x="350999" y="27320"/>
                    <a:pt x="350999" y="14108"/>
                    <a:pt x="350999" y="0"/>
                  </a:cubicBezTo>
                  <a:cubicBezTo>
                    <a:pt x="335543" y="11644"/>
                    <a:pt x="318520" y="13436"/>
                    <a:pt x="300376" y="13436"/>
                  </a:cubicBezTo>
                  <a:cubicBezTo>
                    <a:pt x="202043" y="12988"/>
                    <a:pt x="103709" y="13212"/>
                    <a:pt x="5376" y="13212"/>
                  </a:cubicBezTo>
                  <a:close/>
                </a:path>
              </a:pathLst>
            </a:custGeom>
            <a:grpFill/>
            <a:ln w="2240" cap="flat">
              <a:noFill/>
              <a:prstDash val="solid"/>
              <a:miter/>
            </a:ln>
          </p:spPr>
          <p:txBody>
            <a:bodyPr rtlCol="0" anchor="ctr"/>
            <a:lstStyle/>
            <a:p>
              <a:endParaRPr lang="ru-RU"/>
            </a:p>
          </p:txBody>
        </p:sp>
        <p:sp>
          <p:nvSpPr>
            <p:cNvPr id="917" name="Полилиния 916">
              <a:extLst>
                <a:ext uri="{FF2B5EF4-FFF2-40B4-BE49-F238E27FC236}">
                  <a16:creationId xmlns:a16="http://schemas.microsoft.com/office/drawing/2014/main" id="{35812CC1-7701-1EAF-DD0F-9D0B569E44CA}"/>
                </a:ext>
              </a:extLst>
            </p:cNvPr>
            <p:cNvSpPr/>
            <p:nvPr/>
          </p:nvSpPr>
          <p:spPr>
            <a:xfrm>
              <a:off x="6332761" y="4395949"/>
              <a:ext cx="351222" cy="241732"/>
            </a:xfrm>
            <a:custGeom>
              <a:avLst/>
              <a:gdLst>
                <a:gd name="connsiteX0" fmla="*/ 0 w 351222"/>
                <a:gd name="connsiteY0" fmla="*/ 188105 h 241732"/>
                <a:gd name="connsiteX1" fmla="*/ 6272 w 351222"/>
                <a:gd name="connsiteY1" fmla="*/ 188105 h 241732"/>
                <a:gd name="connsiteX2" fmla="*/ 254681 w 351222"/>
                <a:gd name="connsiteY2" fmla="*/ 188105 h 241732"/>
                <a:gd name="connsiteX3" fmla="*/ 270585 w 351222"/>
                <a:gd name="connsiteY3" fmla="*/ 202884 h 241732"/>
                <a:gd name="connsiteX4" fmla="*/ 322328 w 351222"/>
                <a:gd name="connsiteY4" fmla="*/ 240058 h 241732"/>
                <a:gd name="connsiteX5" fmla="*/ 351223 w 351222"/>
                <a:gd name="connsiteY5" fmla="*/ 199750 h 241732"/>
                <a:gd name="connsiteX6" fmla="*/ 351223 w 351222"/>
                <a:gd name="connsiteY6" fmla="*/ 3359 h 241732"/>
                <a:gd name="connsiteX7" fmla="*/ 351223 w 351222"/>
                <a:gd name="connsiteY7" fmla="*/ 0 h 241732"/>
                <a:gd name="connsiteX8" fmla="*/ 0 w 351222"/>
                <a:gd name="connsiteY8" fmla="*/ 0 h 241732"/>
                <a:gd name="connsiteX9" fmla="*/ 0 w 351222"/>
                <a:gd name="connsiteY9" fmla="*/ 188105 h 241732"/>
                <a:gd name="connsiteX10" fmla="*/ 257370 w 351222"/>
                <a:gd name="connsiteY10" fmla="*/ 26872 h 241732"/>
                <a:gd name="connsiteX11" fmla="*/ 284249 w 351222"/>
                <a:gd name="connsiteY11" fmla="*/ 26872 h 241732"/>
                <a:gd name="connsiteX12" fmla="*/ 297689 w 351222"/>
                <a:gd name="connsiteY12" fmla="*/ 40084 h 241732"/>
                <a:gd name="connsiteX13" fmla="*/ 284025 w 351222"/>
                <a:gd name="connsiteY13" fmla="*/ 53744 h 241732"/>
                <a:gd name="connsiteX14" fmla="*/ 271033 w 351222"/>
                <a:gd name="connsiteY14" fmla="*/ 53744 h 241732"/>
                <a:gd name="connsiteX15" fmla="*/ 257145 w 351222"/>
                <a:gd name="connsiteY15" fmla="*/ 53744 h 241732"/>
                <a:gd name="connsiteX16" fmla="*/ 243706 w 351222"/>
                <a:gd name="connsiteY16" fmla="*/ 40532 h 241732"/>
                <a:gd name="connsiteX17" fmla="*/ 257370 w 351222"/>
                <a:gd name="connsiteY17" fmla="*/ 26872 h 241732"/>
                <a:gd name="connsiteX18" fmla="*/ 256697 w 351222"/>
                <a:gd name="connsiteY18" fmla="*/ 80616 h 241732"/>
                <a:gd name="connsiteX19" fmla="*/ 284473 w 351222"/>
                <a:gd name="connsiteY19" fmla="*/ 80616 h 241732"/>
                <a:gd name="connsiteX20" fmla="*/ 297689 w 351222"/>
                <a:gd name="connsiteY20" fmla="*/ 94276 h 241732"/>
                <a:gd name="connsiteX21" fmla="*/ 284697 w 351222"/>
                <a:gd name="connsiteY21" fmla="*/ 107489 h 241732"/>
                <a:gd name="connsiteX22" fmla="*/ 270809 w 351222"/>
                <a:gd name="connsiteY22" fmla="*/ 107489 h 241732"/>
                <a:gd name="connsiteX23" fmla="*/ 256921 w 351222"/>
                <a:gd name="connsiteY23" fmla="*/ 107489 h 241732"/>
                <a:gd name="connsiteX24" fmla="*/ 243706 w 351222"/>
                <a:gd name="connsiteY24" fmla="*/ 93828 h 241732"/>
                <a:gd name="connsiteX25" fmla="*/ 256697 w 351222"/>
                <a:gd name="connsiteY25" fmla="*/ 80616 h 241732"/>
                <a:gd name="connsiteX26" fmla="*/ 256697 w 351222"/>
                <a:gd name="connsiteY26" fmla="*/ 134361 h 241732"/>
                <a:gd name="connsiteX27" fmla="*/ 284473 w 351222"/>
                <a:gd name="connsiteY27" fmla="*/ 134361 h 241732"/>
                <a:gd name="connsiteX28" fmla="*/ 297464 w 351222"/>
                <a:gd name="connsiteY28" fmla="*/ 147573 h 241732"/>
                <a:gd name="connsiteX29" fmla="*/ 284473 w 351222"/>
                <a:gd name="connsiteY29" fmla="*/ 161233 h 241732"/>
                <a:gd name="connsiteX30" fmla="*/ 270585 w 351222"/>
                <a:gd name="connsiteY30" fmla="*/ 161233 h 241732"/>
                <a:gd name="connsiteX31" fmla="*/ 256697 w 351222"/>
                <a:gd name="connsiteY31" fmla="*/ 161233 h 241732"/>
                <a:gd name="connsiteX32" fmla="*/ 243706 w 351222"/>
                <a:gd name="connsiteY32" fmla="*/ 147573 h 241732"/>
                <a:gd name="connsiteX33" fmla="*/ 256697 w 351222"/>
                <a:gd name="connsiteY33" fmla="*/ 134361 h 241732"/>
                <a:gd name="connsiteX34" fmla="*/ 161724 w 351222"/>
                <a:gd name="connsiteY34" fmla="*/ 26872 h 241732"/>
                <a:gd name="connsiteX35" fmla="*/ 190395 w 351222"/>
                <a:gd name="connsiteY35" fmla="*/ 26872 h 241732"/>
                <a:gd name="connsiteX36" fmla="*/ 203387 w 351222"/>
                <a:gd name="connsiteY36" fmla="*/ 40084 h 241732"/>
                <a:gd name="connsiteX37" fmla="*/ 190395 w 351222"/>
                <a:gd name="connsiteY37" fmla="*/ 53744 h 241732"/>
                <a:gd name="connsiteX38" fmla="*/ 176060 w 351222"/>
                <a:gd name="connsiteY38" fmla="*/ 53744 h 241732"/>
                <a:gd name="connsiteX39" fmla="*/ 161724 w 351222"/>
                <a:gd name="connsiteY39" fmla="*/ 53744 h 241732"/>
                <a:gd name="connsiteX40" fmla="*/ 148732 w 351222"/>
                <a:gd name="connsiteY40" fmla="*/ 40084 h 241732"/>
                <a:gd name="connsiteX41" fmla="*/ 161724 w 351222"/>
                <a:gd name="connsiteY41" fmla="*/ 26872 h 241732"/>
                <a:gd name="connsiteX42" fmla="*/ 161724 w 351222"/>
                <a:gd name="connsiteY42" fmla="*/ 80616 h 241732"/>
                <a:gd name="connsiteX43" fmla="*/ 190395 w 351222"/>
                <a:gd name="connsiteY43" fmla="*/ 80616 h 241732"/>
                <a:gd name="connsiteX44" fmla="*/ 203387 w 351222"/>
                <a:gd name="connsiteY44" fmla="*/ 93828 h 241732"/>
                <a:gd name="connsiteX45" fmla="*/ 190395 w 351222"/>
                <a:gd name="connsiteY45" fmla="*/ 107489 h 241732"/>
                <a:gd name="connsiteX46" fmla="*/ 176060 w 351222"/>
                <a:gd name="connsiteY46" fmla="*/ 107489 h 241732"/>
                <a:gd name="connsiteX47" fmla="*/ 161724 w 351222"/>
                <a:gd name="connsiteY47" fmla="*/ 107489 h 241732"/>
                <a:gd name="connsiteX48" fmla="*/ 148732 w 351222"/>
                <a:gd name="connsiteY48" fmla="*/ 93828 h 241732"/>
                <a:gd name="connsiteX49" fmla="*/ 161724 w 351222"/>
                <a:gd name="connsiteY49" fmla="*/ 80616 h 241732"/>
                <a:gd name="connsiteX50" fmla="*/ 161724 w 351222"/>
                <a:gd name="connsiteY50" fmla="*/ 134361 h 241732"/>
                <a:gd name="connsiteX51" fmla="*/ 189947 w 351222"/>
                <a:gd name="connsiteY51" fmla="*/ 134361 h 241732"/>
                <a:gd name="connsiteX52" fmla="*/ 203163 w 351222"/>
                <a:gd name="connsiteY52" fmla="*/ 147797 h 241732"/>
                <a:gd name="connsiteX53" fmla="*/ 189947 w 351222"/>
                <a:gd name="connsiteY53" fmla="*/ 161233 h 241732"/>
                <a:gd name="connsiteX54" fmla="*/ 175612 w 351222"/>
                <a:gd name="connsiteY54" fmla="*/ 161233 h 241732"/>
                <a:gd name="connsiteX55" fmla="*/ 161724 w 351222"/>
                <a:gd name="connsiteY55" fmla="*/ 161233 h 241732"/>
                <a:gd name="connsiteX56" fmla="*/ 148508 w 351222"/>
                <a:gd name="connsiteY56" fmla="*/ 147797 h 241732"/>
                <a:gd name="connsiteX57" fmla="*/ 161724 w 351222"/>
                <a:gd name="connsiteY57" fmla="*/ 134361 h 241732"/>
                <a:gd name="connsiteX58" fmla="*/ 67422 w 351222"/>
                <a:gd name="connsiteY58" fmla="*/ 26872 h 241732"/>
                <a:gd name="connsiteX59" fmla="*/ 81310 w 351222"/>
                <a:gd name="connsiteY59" fmla="*/ 26872 h 241732"/>
                <a:gd name="connsiteX60" fmla="*/ 95198 w 351222"/>
                <a:gd name="connsiteY60" fmla="*/ 26872 h 241732"/>
                <a:gd name="connsiteX61" fmla="*/ 108189 w 351222"/>
                <a:gd name="connsiteY61" fmla="*/ 40532 h 241732"/>
                <a:gd name="connsiteX62" fmla="*/ 95198 w 351222"/>
                <a:gd name="connsiteY62" fmla="*/ 53744 h 241732"/>
                <a:gd name="connsiteX63" fmla="*/ 67422 w 351222"/>
                <a:gd name="connsiteY63" fmla="*/ 53744 h 241732"/>
                <a:gd name="connsiteX64" fmla="*/ 54431 w 351222"/>
                <a:gd name="connsiteY64" fmla="*/ 40084 h 241732"/>
                <a:gd name="connsiteX65" fmla="*/ 67422 w 351222"/>
                <a:gd name="connsiteY65" fmla="*/ 26872 h 241732"/>
                <a:gd name="connsiteX66" fmla="*/ 67646 w 351222"/>
                <a:gd name="connsiteY66" fmla="*/ 80616 h 241732"/>
                <a:gd name="connsiteX67" fmla="*/ 94974 w 351222"/>
                <a:gd name="connsiteY67" fmla="*/ 80616 h 241732"/>
                <a:gd name="connsiteX68" fmla="*/ 108189 w 351222"/>
                <a:gd name="connsiteY68" fmla="*/ 94053 h 241732"/>
                <a:gd name="connsiteX69" fmla="*/ 94974 w 351222"/>
                <a:gd name="connsiteY69" fmla="*/ 107489 h 241732"/>
                <a:gd name="connsiteX70" fmla="*/ 81086 w 351222"/>
                <a:gd name="connsiteY70" fmla="*/ 107489 h 241732"/>
                <a:gd name="connsiteX71" fmla="*/ 67646 w 351222"/>
                <a:gd name="connsiteY71" fmla="*/ 107489 h 241732"/>
                <a:gd name="connsiteX72" fmla="*/ 54431 w 351222"/>
                <a:gd name="connsiteY72" fmla="*/ 94053 h 241732"/>
                <a:gd name="connsiteX73" fmla="*/ 67646 w 351222"/>
                <a:gd name="connsiteY73" fmla="*/ 80616 h 241732"/>
                <a:gd name="connsiteX74" fmla="*/ 67422 w 351222"/>
                <a:gd name="connsiteY74" fmla="*/ 134361 h 241732"/>
                <a:gd name="connsiteX75" fmla="*/ 95198 w 351222"/>
                <a:gd name="connsiteY75" fmla="*/ 134361 h 241732"/>
                <a:gd name="connsiteX76" fmla="*/ 108189 w 351222"/>
                <a:gd name="connsiteY76" fmla="*/ 147573 h 241732"/>
                <a:gd name="connsiteX77" fmla="*/ 95198 w 351222"/>
                <a:gd name="connsiteY77" fmla="*/ 161233 h 241732"/>
                <a:gd name="connsiteX78" fmla="*/ 80862 w 351222"/>
                <a:gd name="connsiteY78" fmla="*/ 161233 h 241732"/>
                <a:gd name="connsiteX79" fmla="*/ 67422 w 351222"/>
                <a:gd name="connsiteY79" fmla="*/ 161233 h 241732"/>
                <a:gd name="connsiteX80" fmla="*/ 54431 w 351222"/>
                <a:gd name="connsiteY80" fmla="*/ 147573 h 241732"/>
                <a:gd name="connsiteX81" fmla="*/ 67422 w 351222"/>
                <a:gd name="connsiteY81" fmla="*/ 134361 h 24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51222" h="241732">
                  <a:moveTo>
                    <a:pt x="0" y="188105"/>
                  </a:moveTo>
                  <a:cubicBezTo>
                    <a:pt x="2240" y="188105"/>
                    <a:pt x="4256" y="188105"/>
                    <a:pt x="6272" y="188105"/>
                  </a:cubicBezTo>
                  <a:cubicBezTo>
                    <a:pt x="89150" y="188105"/>
                    <a:pt x="171803" y="188105"/>
                    <a:pt x="254681" y="188105"/>
                  </a:cubicBezTo>
                  <a:cubicBezTo>
                    <a:pt x="265209" y="188105"/>
                    <a:pt x="270137" y="192584"/>
                    <a:pt x="270585" y="202884"/>
                  </a:cubicBezTo>
                  <a:cubicBezTo>
                    <a:pt x="272153" y="229533"/>
                    <a:pt x="297016" y="247448"/>
                    <a:pt x="322328" y="240058"/>
                  </a:cubicBezTo>
                  <a:cubicBezTo>
                    <a:pt x="339575" y="235131"/>
                    <a:pt x="351223" y="219232"/>
                    <a:pt x="351223" y="199750"/>
                  </a:cubicBezTo>
                  <a:cubicBezTo>
                    <a:pt x="351223" y="134361"/>
                    <a:pt x="351223" y="68748"/>
                    <a:pt x="351223" y="3359"/>
                  </a:cubicBezTo>
                  <a:cubicBezTo>
                    <a:pt x="351223" y="2239"/>
                    <a:pt x="351223" y="1344"/>
                    <a:pt x="351223" y="0"/>
                  </a:cubicBezTo>
                  <a:cubicBezTo>
                    <a:pt x="233626" y="0"/>
                    <a:pt x="116701" y="0"/>
                    <a:pt x="0" y="0"/>
                  </a:cubicBezTo>
                  <a:cubicBezTo>
                    <a:pt x="0" y="62926"/>
                    <a:pt x="0" y="125627"/>
                    <a:pt x="0" y="188105"/>
                  </a:cubicBezTo>
                  <a:close/>
                  <a:moveTo>
                    <a:pt x="257370" y="26872"/>
                  </a:moveTo>
                  <a:cubicBezTo>
                    <a:pt x="266329" y="26872"/>
                    <a:pt x="275289" y="26872"/>
                    <a:pt x="284249" y="26872"/>
                  </a:cubicBezTo>
                  <a:cubicBezTo>
                    <a:pt x="291864" y="26872"/>
                    <a:pt x="297464" y="32694"/>
                    <a:pt x="297689" y="40084"/>
                  </a:cubicBezTo>
                  <a:cubicBezTo>
                    <a:pt x="297689" y="47698"/>
                    <a:pt x="292089" y="53520"/>
                    <a:pt x="284025" y="53744"/>
                  </a:cubicBezTo>
                  <a:cubicBezTo>
                    <a:pt x="279769" y="53744"/>
                    <a:pt x="275289" y="53744"/>
                    <a:pt x="271033" y="53744"/>
                  </a:cubicBezTo>
                  <a:cubicBezTo>
                    <a:pt x="266329" y="53744"/>
                    <a:pt x="261849" y="53744"/>
                    <a:pt x="257145" y="53744"/>
                  </a:cubicBezTo>
                  <a:cubicBezTo>
                    <a:pt x="249530" y="53520"/>
                    <a:pt x="243930" y="47922"/>
                    <a:pt x="243706" y="40532"/>
                  </a:cubicBezTo>
                  <a:cubicBezTo>
                    <a:pt x="243706" y="32694"/>
                    <a:pt x="249530" y="26872"/>
                    <a:pt x="257370" y="26872"/>
                  </a:cubicBezTo>
                  <a:close/>
                  <a:moveTo>
                    <a:pt x="256697" y="80616"/>
                  </a:moveTo>
                  <a:cubicBezTo>
                    <a:pt x="265881" y="80392"/>
                    <a:pt x="275289" y="80392"/>
                    <a:pt x="284473" y="80616"/>
                  </a:cubicBezTo>
                  <a:cubicBezTo>
                    <a:pt x="292089" y="80616"/>
                    <a:pt x="297689" y="86663"/>
                    <a:pt x="297689" y="94276"/>
                  </a:cubicBezTo>
                  <a:cubicBezTo>
                    <a:pt x="297689" y="101442"/>
                    <a:pt x="292089" y="107264"/>
                    <a:pt x="284697" y="107489"/>
                  </a:cubicBezTo>
                  <a:cubicBezTo>
                    <a:pt x="279993" y="107713"/>
                    <a:pt x="275513" y="107489"/>
                    <a:pt x="270809" y="107489"/>
                  </a:cubicBezTo>
                  <a:cubicBezTo>
                    <a:pt x="266105" y="107489"/>
                    <a:pt x="261625" y="107489"/>
                    <a:pt x="256921" y="107489"/>
                  </a:cubicBezTo>
                  <a:cubicBezTo>
                    <a:pt x="249306" y="107264"/>
                    <a:pt x="243706" y="101442"/>
                    <a:pt x="243706" y="93828"/>
                  </a:cubicBezTo>
                  <a:cubicBezTo>
                    <a:pt x="243706" y="86663"/>
                    <a:pt x="249306" y="80616"/>
                    <a:pt x="256697" y="80616"/>
                  </a:cubicBezTo>
                  <a:close/>
                  <a:moveTo>
                    <a:pt x="256697" y="134361"/>
                  </a:moveTo>
                  <a:cubicBezTo>
                    <a:pt x="265881" y="134137"/>
                    <a:pt x="275289" y="134137"/>
                    <a:pt x="284473" y="134361"/>
                  </a:cubicBezTo>
                  <a:cubicBezTo>
                    <a:pt x="291864" y="134361"/>
                    <a:pt x="297464" y="140407"/>
                    <a:pt x="297464" y="147573"/>
                  </a:cubicBezTo>
                  <a:cubicBezTo>
                    <a:pt x="297464" y="155187"/>
                    <a:pt x="291864" y="161009"/>
                    <a:pt x="284473" y="161233"/>
                  </a:cubicBezTo>
                  <a:cubicBezTo>
                    <a:pt x="279769" y="161457"/>
                    <a:pt x="275289" y="161233"/>
                    <a:pt x="270585" y="161233"/>
                  </a:cubicBezTo>
                  <a:cubicBezTo>
                    <a:pt x="265881" y="161233"/>
                    <a:pt x="261401" y="161233"/>
                    <a:pt x="256697" y="161233"/>
                  </a:cubicBezTo>
                  <a:cubicBezTo>
                    <a:pt x="249306" y="161009"/>
                    <a:pt x="243706" y="155187"/>
                    <a:pt x="243706" y="147573"/>
                  </a:cubicBezTo>
                  <a:cubicBezTo>
                    <a:pt x="243930" y="140407"/>
                    <a:pt x="249530" y="134585"/>
                    <a:pt x="256697" y="134361"/>
                  </a:cubicBezTo>
                  <a:close/>
                  <a:moveTo>
                    <a:pt x="161724" y="26872"/>
                  </a:moveTo>
                  <a:cubicBezTo>
                    <a:pt x="171356" y="26648"/>
                    <a:pt x="180763" y="26648"/>
                    <a:pt x="190395" y="26872"/>
                  </a:cubicBezTo>
                  <a:cubicBezTo>
                    <a:pt x="197787" y="26872"/>
                    <a:pt x="203387" y="32694"/>
                    <a:pt x="203387" y="40084"/>
                  </a:cubicBezTo>
                  <a:cubicBezTo>
                    <a:pt x="203387" y="47698"/>
                    <a:pt x="197787" y="53520"/>
                    <a:pt x="190395" y="53744"/>
                  </a:cubicBezTo>
                  <a:cubicBezTo>
                    <a:pt x="185691" y="53968"/>
                    <a:pt x="180763" y="53744"/>
                    <a:pt x="176060" y="53744"/>
                  </a:cubicBezTo>
                  <a:cubicBezTo>
                    <a:pt x="171356" y="53744"/>
                    <a:pt x="166428" y="53744"/>
                    <a:pt x="161724" y="53744"/>
                  </a:cubicBezTo>
                  <a:cubicBezTo>
                    <a:pt x="154108" y="53520"/>
                    <a:pt x="148508" y="47698"/>
                    <a:pt x="148732" y="40084"/>
                  </a:cubicBezTo>
                  <a:cubicBezTo>
                    <a:pt x="148732" y="32694"/>
                    <a:pt x="154332" y="26872"/>
                    <a:pt x="161724" y="26872"/>
                  </a:cubicBezTo>
                  <a:close/>
                  <a:moveTo>
                    <a:pt x="161724" y="80616"/>
                  </a:moveTo>
                  <a:cubicBezTo>
                    <a:pt x="171356" y="80392"/>
                    <a:pt x="180763" y="80392"/>
                    <a:pt x="190395" y="80616"/>
                  </a:cubicBezTo>
                  <a:cubicBezTo>
                    <a:pt x="197787" y="80840"/>
                    <a:pt x="203387" y="86663"/>
                    <a:pt x="203387" y="93828"/>
                  </a:cubicBezTo>
                  <a:cubicBezTo>
                    <a:pt x="203387" y="101218"/>
                    <a:pt x="197787" y="107264"/>
                    <a:pt x="190395" y="107489"/>
                  </a:cubicBezTo>
                  <a:cubicBezTo>
                    <a:pt x="185691" y="107713"/>
                    <a:pt x="180763" y="107489"/>
                    <a:pt x="176060" y="107489"/>
                  </a:cubicBezTo>
                  <a:cubicBezTo>
                    <a:pt x="171356" y="107489"/>
                    <a:pt x="166428" y="107489"/>
                    <a:pt x="161724" y="107489"/>
                  </a:cubicBezTo>
                  <a:cubicBezTo>
                    <a:pt x="154332" y="107264"/>
                    <a:pt x="148732" y="101218"/>
                    <a:pt x="148732" y="93828"/>
                  </a:cubicBezTo>
                  <a:cubicBezTo>
                    <a:pt x="148732" y="86439"/>
                    <a:pt x="154332" y="80616"/>
                    <a:pt x="161724" y="80616"/>
                  </a:cubicBezTo>
                  <a:close/>
                  <a:moveTo>
                    <a:pt x="161724" y="134361"/>
                  </a:moveTo>
                  <a:cubicBezTo>
                    <a:pt x="171132" y="134137"/>
                    <a:pt x="180539" y="134361"/>
                    <a:pt x="189947" y="134361"/>
                  </a:cubicBezTo>
                  <a:cubicBezTo>
                    <a:pt x="197563" y="134361"/>
                    <a:pt x="203163" y="140183"/>
                    <a:pt x="203163" y="147797"/>
                  </a:cubicBezTo>
                  <a:cubicBezTo>
                    <a:pt x="203163" y="155187"/>
                    <a:pt x="197563" y="161233"/>
                    <a:pt x="189947" y="161233"/>
                  </a:cubicBezTo>
                  <a:cubicBezTo>
                    <a:pt x="185243" y="161233"/>
                    <a:pt x="180315" y="161233"/>
                    <a:pt x="175612" y="161233"/>
                  </a:cubicBezTo>
                  <a:cubicBezTo>
                    <a:pt x="170908" y="161233"/>
                    <a:pt x="166428" y="161233"/>
                    <a:pt x="161724" y="161233"/>
                  </a:cubicBezTo>
                  <a:cubicBezTo>
                    <a:pt x="154108" y="161009"/>
                    <a:pt x="148508" y="155410"/>
                    <a:pt x="148508" y="147797"/>
                  </a:cubicBezTo>
                  <a:cubicBezTo>
                    <a:pt x="148732" y="140407"/>
                    <a:pt x="154332" y="134585"/>
                    <a:pt x="161724" y="134361"/>
                  </a:cubicBezTo>
                  <a:close/>
                  <a:moveTo>
                    <a:pt x="67422" y="26872"/>
                  </a:moveTo>
                  <a:cubicBezTo>
                    <a:pt x="72126" y="26648"/>
                    <a:pt x="76606" y="26872"/>
                    <a:pt x="81310" y="26872"/>
                  </a:cubicBezTo>
                  <a:cubicBezTo>
                    <a:pt x="86014" y="26872"/>
                    <a:pt x="90494" y="26872"/>
                    <a:pt x="95198" y="26872"/>
                  </a:cubicBezTo>
                  <a:cubicBezTo>
                    <a:pt x="102814" y="27096"/>
                    <a:pt x="108413" y="32918"/>
                    <a:pt x="108189" y="40532"/>
                  </a:cubicBezTo>
                  <a:cubicBezTo>
                    <a:pt x="108189" y="47698"/>
                    <a:pt x="102589" y="53744"/>
                    <a:pt x="95198" y="53744"/>
                  </a:cubicBezTo>
                  <a:cubicBezTo>
                    <a:pt x="86014" y="53968"/>
                    <a:pt x="76606" y="53968"/>
                    <a:pt x="67422" y="53744"/>
                  </a:cubicBezTo>
                  <a:cubicBezTo>
                    <a:pt x="59806" y="53744"/>
                    <a:pt x="54206" y="47698"/>
                    <a:pt x="54431" y="40084"/>
                  </a:cubicBezTo>
                  <a:cubicBezTo>
                    <a:pt x="54431" y="32694"/>
                    <a:pt x="60031" y="26872"/>
                    <a:pt x="67422" y="26872"/>
                  </a:cubicBezTo>
                  <a:close/>
                  <a:moveTo>
                    <a:pt x="67646" y="80616"/>
                  </a:moveTo>
                  <a:cubicBezTo>
                    <a:pt x="76830" y="80392"/>
                    <a:pt x="85790" y="80616"/>
                    <a:pt x="94974" y="80616"/>
                  </a:cubicBezTo>
                  <a:cubicBezTo>
                    <a:pt x="102589" y="80616"/>
                    <a:pt x="108189" y="86439"/>
                    <a:pt x="108189" y="94053"/>
                  </a:cubicBezTo>
                  <a:cubicBezTo>
                    <a:pt x="108189" y="101666"/>
                    <a:pt x="102589" y="107264"/>
                    <a:pt x="94974" y="107489"/>
                  </a:cubicBezTo>
                  <a:cubicBezTo>
                    <a:pt x="90270" y="107489"/>
                    <a:pt x="85790" y="107489"/>
                    <a:pt x="81086" y="107489"/>
                  </a:cubicBezTo>
                  <a:cubicBezTo>
                    <a:pt x="76606" y="107489"/>
                    <a:pt x="72126" y="107489"/>
                    <a:pt x="67646" y="107489"/>
                  </a:cubicBezTo>
                  <a:cubicBezTo>
                    <a:pt x="60031" y="107264"/>
                    <a:pt x="54431" y="101666"/>
                    <a:pt x="54431" y="94053"/>
                  </a:cubicBezTo>
                  <a:cubicBezTo>
                    <a:pt x="54431" y="86663"/>
                    <a:pt x="60031" y="80616"/>
                    <a:pt x="67646" y="80616"/>
                  </a:cubicBezTo>
                  <a:close/>
                  <a:moveTo>
                    <a:pt x="67422" y="134361"/>
                  </a:moveTo>
                  <a:cubicBezTo>
                    <a:pt x="76606" y="134137"/>
                    <a:pt x="86014" y="134137"/>
                    <a:pt x="95198" y="134361"/>
                  </a:cubicBezTo>
                  <a:cubicBezTo>
                    <a:pt x="102589" y="134361"/>
                    <a:pt x="108189" y="140183"/>
                    <a:pt x="108189" y="147573"/>
                  </a:cubicBezTo>
                  <a:cubicBezTo>
                    <a:pt x="108189" y="155187"/>
                    <a:pt x="102589" y="161009"/>
                    <a:pt x="95198" y="161233"/>
                  </a:cubicBezTo>
                  <a:cubicBezTo>
                    <a:pt x="90494" y="161457"/>
                    <a:pt x="85566" y="161233"/>
                    <a:pt x="80862" y="161233"/>
                  </a:cubicBezTo>
                  <a:cubicBezTo>
                    <a:pt x="76382" y="161233"/>
                    <a:pt x="71902" y="161233"/>
                    <a:pt x="67422" y="161233"/>
                  </a:cubicBezTo>
                  <a:cubicBezTo>
                    <a:pt x="59806" y="161009"/>
                    <a:pt x="54206" y="155187"/>
                    <a:pt x="54431" y="147573"/>
                  </a:cubicBezTo>
                  <a:cubicBezTo>
                    <a:pt x="54431" y="140407"/>
                    <a:pt x="60255" y="134585"/>
                    <a:pt x="67422" y="134361"/>
                  </a:cubicBezTo>
                  <a:close/>
                </a:path>
              </a:pathLst>
            </a:custGeom>
            <a:grpFill/>
            <a:ln w="2240" cap="flat">
              <a:noFill/>
              <a:prstDash val="solid"/>
              <a:miter/>
            </a:ln>
          </p:spPr>
          <p:txBody>
            <a:bodyPr rtlCol="0" anchor="ctr"/>
            <a:lstStyle/>
            <a:p>
              <a:endParaRPr lang="ru-RU"/>
            </a:p>
          </p:txBody>
        </p:sp>
      </p:grpSp>
      <p:grpSp>
        <p:nvGrpSpPr>
          <p:cNvPr id="918" name="Рисунок 2">
            <a:extLst>
              <a:ext uri="{FF2B5EF4-FFF2-40B4-BE49-F238E27FC236}">
                <a16:creationId xmlns:a16="http://schemas.microsoft.com/office/drawing/2014/main" id="{7FABC267-1D4C-415D-61AA-09B39BCB2266}"/>
              </a:ext>
            </a:extLst>
          </p:cNvPr>
          <p:cNvGrpSpPr/>
          <p:nvPr/>
        </p:nvGrpSpPr>
        <p:grpSpPr>
          <a:xfrm>
            <a:off x="8291980" y="4211765"/>
            <a:ext cx="334917" cy="282216"/>
            <a:chOff x="5648683" y="3622255"/>
            <a:chExt cx="436116" cy="367491"/>
          </a:xfrm>
          <a:solidFill>
            <a:schemeClr val="bg2"/>
          </a:solidFill>
        </p:grpSpPr>
        <p:sp>
          <p:nvSpPr>
            <p:cNvPr id="919" name="Полилиния 918">
              <a:extLst>
                <a:ext uri="{FF2B5EF4-FFF2-40B4-BE49-F238E27FC236}">
                  <a16:creationId xmlns:a16="http://schemas.microsoft.com/office/drawing/2014/main" id="{1C1C1E4D-1738-531B-1B1F-546A773BE1D5}"/>
                </a:ext>
              </a:extLst>
            </p:cNvPr>
            <p:cNvSpPr/>
            <p:nvPr/>
          </p:nvSpPr>
          <p:spPr>
            <a:xfrm>
              <a:off x="5648683" y="3622255"/>
              <a:ext cx="436116" cy="367491"/>
            </a:xfrm>
            <a:custGeom>
              <a:avLst/>
              <a:gdLst>
                <a:gd name="connsiteX0" fmla="*/ 0 w 436116"/>
                <a:gd name="connsiteY0" fmla="*/ 358295 h 367491"/>
                <a:gd name="connsiteX1" fmla="*/ 0 w 436116"/>
                <a:gd name="connsiteY1" fmla="*/ 63821 h 367491"/>
                <a:gd name="connsiteX2" fmla="*/ 6048 w 436116"/>
                <a:gd name="connsiteY2" fmla="*/ 56879 h 367491"/>
                <a:gd name="connsiteX3" fmla="*/ 8736 w 436116"/>
                <a:gd name="connsiteY3" fmla="*/ 51729 h 367491"/>
                <a:gd name="connsiteX4" fmla="*/ 8736 w 436116"/>
                <a:gd name="connsiteY4" fmla="*/ 14332 h 367491"/>
                <a:gd name="connsiteX5" fmla="*/ 23072 w 436116"/>
                <a:gd name="connsiteY5" fmla="*/ 0 h 367491"/>
                <a:gd name="connsiteX6" fmla="*/ 148508 w 436116"/>
                <a:gd name="connsiteY6" fmla="*/ 0 h 367491"/>
                <a:gd name="connsiteX7" fmla="*/ 209658 w 436116"/>
                <a:gd name="connsiteY7" fmla="*/ 26648 h 367491"/>
                <a:gd name="connsiteX8" fmla="*/ 218170 w 436116"/>
                <a:gd name="connsiteY8" fmla="*/ 36949 h 367491"/>
                <a:gd name="connsiteX9" fmla="*/ 220186 w 436116"/>
                <a:gd name="connsiteY9" fmla="*/ 34262 h 367491"/>
                <a:gd name="connsiteX10" fmla="*/ 288280 w 436116"/>
                <a:gd name="connsiteY10" fmla="*/ 0 h 367491"/>
                <a:gd name="connsiteX11" fmla="*/ 412149 w 436116"/>
                <a:gd name="connsiteY11" fmla="*/ 0 h 367491"/>
                <a:gd name="connsiteX12" fmla="*/ 427605 w 436116"/>
                <a:gd name="connsiteY12" fmla="*/ 15227 h 367491"/>
                <a:gd name="connsiteX13" fmla="*/ 427605 w 436116"/>
                <a:gd name="connsiteY13" fmla="*/ 52177 h 367491"/>
                <a:gd name="connsiteX14" fmla="*/ 429172 w 436116"/>
                <a:gd name="connsiteY14" fmla="*/ 55984 h 367491"/>
                <a:gd name="connsiteX15" fmla="*/ 436116 w 436116"/>
                <a:gd name="connsiteY15" fmla="*/ 69868 h 367491"/>
                <a:gd name="connsiteX16" fmla="*/ 436116 w 436116"/>
                <a:gd name="connsiteY16" fmla="*/ 238714 h 367491"/>
                <a:gd name="connsiteX17" fmla="*/ 436116 w 436116"/>
                <a:gd name="connsiteY17" fmla="*/ 353145 h 367491"/>
                <a:gd name="connsiteX18" fmla="*/ 431861 w 436116"/>
                <a:gd name="connsiteY18" fmla="*/ 363894 h 367491"/>
                <a:gd name="connsiteX19" fmla="*/ 419989 w 436116"/>
                <a:gd name="connsiteY19" fmla="*/ 367477 h 367491"/>
                <a:gd name="connsiteX20" fmla="*/ 17472 w 436116"/>
                <a:gd name="connsiteY20" fmla="*/ 367477 h 367491"/>
                <a:gd name="connsiteX21" fmla="*/ 0 w 436116"/>
                <a:gd name="connsiteY21" fmla="*/ 358295 h 367491"/>
                <a:gd name="connsiteX22" fmla="*/ 34271 w 436116"/>
                <a:gd name="connsiteY22" fmla="*/ 273200 h 367491"/>
                <a:gd name="connsiteX23" fmla="*/ 38975 w 436116"/>
                <a:gd name="connsiteY23" fmla="*/ 273200 h 367491"/>
                <a:gd name="connsiteX24" fmla="*/ 147388 w 436116"/>
                <a:gd name="connsiteY24" fmla="*/ 273200 h 367491"/>
                <a:gd name="connsiteX25" fmla="*/ 202715 w 436116"/>
                <a:gd name="connsiteY25" fmla="*/ 293354 h 367491"/>
                <a:gd name="connsiteX26" fmla="*/ 204955 w 436116"/>
                <a:gd name="connsiteY26" fmla="*/ 294698 h 367491"/>
                <a:gd name="connsiteX27" fmla="*/ 204955 w 436116"/>
                <a:gd name="connsiteY27" fmla="*/ 292011 h 367491"/>
                <a:gd name="connsiteX28" fmla="*/ 204955 w 436116"/>
                <a:gd name="connsiteY28" fmla="*/ 82408 h 367491"/>
                <a:gd name="connsiteX29" fmla="*/ 203610 w 436116"/>
                <a:gd name="connsiteY29" fmla="*/ 69868 h 367491"/>
                <a:gd name="connsiteX30" fmla="*/ 147836 w 436116"/>
                <a:gd name="connsiteY30" fmla="*/ 25528 h 367491"/>
                <a:gd name="connsiteX31" fmla="*/ 38079 w 436116"/>
                <a:gd name="connsiteY31" fmla="*/ 25528 h 367491"/>
                <a:gd name="connsiteX32" fmla="*/ 34047 w 436116"/>
                <a:gd name="connsiteY32" fmla="*/ 25528 h 367491"/>
                <a:gd name="connsiteX33" fmla="*/ 34271 w 436116"/>
                <a:gd name="connsiteY33" fmla="*/ 273200 h 367491"/>
                <a:gd name="connsiteX34" fmla="*/ 320535 w 436116"/>
                <a:gd name="connsiteY34" fmla="*/ 124955 h 367491"/>
                <a:gd name="connsiteX35" fmla="*/ 295672 w 436116"/>
                <a:gd name="connsiteY35" fmla="*/ 144662 h 367491"/>
                <a:gd name="connsiteX36" fmla="*/ 284025 w 436116"/>
                <a:gd name="connsiteY36" fmla="*/ 148245 h 367491"/>
                <a:gd name="connsiteX37" fmla="*/ 273273 w 436116"/>
                <a:gd name="connsiteY37" fmla="*/ 133465 h 367491"/>
                <a:gd name="connsiteX38" fmla="*/ 273273 w 436116"/>
                <a:gd name="connsiteY38" fmla="*/ 32694 h 367491"/>
                <a:gd name="connsiteX39" fmla="*/ 273273 w 436116"/>
                <a:gd name="connsiteY39" fmla="*/ 27320 h 367491"/>
                <a:gd name="connsiteX40" fmla="*/ 269689 w 436116"/>
                <a:gd name="connsiteY40" fmla="*/ 28216 h 367491"/>
                <a:gd name="connsiteX41" fmla="*/ 230490 w 436116"/>
                <a:gd name="connsiteY41" fmla="*/ 83304 h 367491"/>
                <a:gd name="connsiteX42" fmla="*/ 230490 w 436116"/>
                <a:gd name="connsiteY42" fmla="*/ 290891 h 367491"/>
                <a:gd name="connsiteX43" fmla="*/ 230714 w 436116"/>
                <a:gd name="connsiteY43" fmla="*/ 294922 h 367491"/>
                <a:gd name="connsiteX44" fmla="*/ 295448 w 436116"/>
                <a:gd name="connsiteY44" fmla="*/ 272976 h 367491"/>
                <a:gd name="connsiteX45" fmla="*/ 396245 w 436116"/>
                <a:gd name="connsiteY45" fmla="*/ 273200 h 367491"/>
                <a:gd name="connsiteX46" fmla="*/ 401173 w 436116"/>
                <a:gd name="connsiteY46" fmla="*/ 273200 h 367491"/>
                <a:gd name="connsiteX47" fmla="*/ 401173 w 436116"/>
                <a:gd name="connsiteY47" fmla="*/ 25752 h 367491"/>
                <a:gd name="connsiteX48" fmla="*/ 367350 w 436116"/>
                <a:gd name="connsiteY48" fmla="*/ 25752 h 367491"/>
                <a:gd name="connsiteX49" fmla="*/ 367350 w 436116"/>
                <a:gd name="connsiteY49" fmla="*/ 31127 h 367491"/>
                <a:gd name="connsiteX50" fmla="*/ 367350 w 436116"/>
                <a:gd name="connsiteY50" fmla="*/ 133241 h 367491"/>
                <a:gd name="connsiteX51" fmla="*/ 359734 w 436116"/>
                <a:gd name="connsiteY51" fmla="*/ 147349 h 367491"/>
                <a:gd name="connsiteX52" fmla="*/ 344503 w 436116"/>
                <a:gd name="connsiteY52" fmla="*/ 144438 h 367491"/>
                <a:gd name="connsiteX53" fmla="*/ 320535 w 436116"/>
                <a:gd name="connsiteY53" fmla="*/ 124955 h 367491"/>
                <a:gd name="connsiteX54" fmla="*/ 204507 w 436116"/>
                <a:gd name="connsiteY54" fmla="*/ 341500 h 367491"/>
                <a:gd name="connsiteX55" fmla="*/ 194875 w 436116"/>
                <a:gd name="connsiteY55" fmla="*/ 323138 h 367491"/>
                <a:gd name="connsiteX56" fmla="*/ 146940 w 436116"/>
                <a:gd name="connsiteY56" fmla="*/ 299177 h 367491"/>
                <a:gd name="connsiteX57" fmla="*/ 30463 w 436116"/>
                <a:gd name="connsiteY57" fmla="*/ 299177 h 367491"/>
                <a:gd name="connsiteX58" fmla="*/ 25983 w 436116"/>
                <a:gd name="connsiteY58" fmla="*/ 299401 h 367491"/>
                <a:gd name="connsiteX59" fmla="*/ 25983 w 436116"/>
                <a:gd name="connsiteY59" fmla="*/ 341500 h 367491"/>
                <a:gd name="connsiteX60" fmla="*/ 204507 w 436116"/>
                <a:gd name="connsiteY60" fmla="*/ 341500 h 367491"/>
                <a:gd name="connsiteX61" fmla="*/ 410133 w 436116"/>
                <a:gd name="connsiteY61" fmla="*/ 299401 h 367491"/>
                <a:gd name="connsiteX62" fmla="*/ 407221 w 436116"/>
                <a:gd name="connsiteY62" fmla="*/ 299177 h 367491"/>
                <a:gd name="connsiteX63" fmla="*/ 287608 w 436116"/>
                <a:gd name="connsiteY63" fmla="*/ 299177 h 367491"/>
                <a:gd name="connsiteX64" fmla="*/ 246394 w 436116"/>
                <a:gd name="connsiteY64" fmla="*/ 316196 h 367491"/>
                <a:gd name="connsiteX65" fmla="*/ 232506 w 436116"/>
                <a:gd name="connsiteY65" fmla="*/ 341500 h 367491"/>
                <a:gd name="connsiteX66" fmla="*/ 409909 w 436116"/>
                <a:gd name="connsiteY66" fmla="*/ 341500 h 367491"/>
                <a:gd name="connsiteX67" fmla="*/ 410133 w 436116"/>
                <a:gd name="connsiteY67" fmla="*/ 299401 h 367491"/>
                <a:gd name="connsiteX68" fmla="*/ 299480 w 436116"/>
                <a:gd name="connsiteY68" fmla="*/ 25752 h 367491"/>
                <a:gd name="connsiteX69" fmla="*/ 299480 w 436116"/>
                <a:gd name="connsiteY69" fmla="*/ 108608 h 367491"/>
                <a:gd name="connsiteX70" fmla="*/ 310680 w 436116"/>
                <a:gd name="connsiteY70" fmla="*/ 99875 h 367491"/>
                <a:gd name="connsiteX71" fmla="*/ 330391 w 436116"/>
                <a:gd name="connsiteY71" fmla="*/ 99875 h 367491"/>
                <a:gd name="connsiteX72" fmla="*/ 341367 w 436116"/>
                <a:gd name="connsiteY72" fmla="*/ 108608 h 367491"/>
                <a:gd name="connsiteX73" fmla="*/ 341367 w 436116"/>
                <a:gd name="connsiteY73" fmla="*/ 25752 h 367491"/>
                <a:gd name="connsiteX74" fmla="*/ 299480 w 436116"/>
                <a:gd name="connsiteY74" fmla="*/ 25752 h 36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36116" h="367491">
                  <a:moveTo>
                    <a:pt x="0" y="358295"/>
                  </a:moveTo>
                  <a:cubicBezTo>
                    <a:pt x="0" y="260212"/>
                    <a:pt x="0" y="161905"/>
                    <a:pt x="0" y="63821"/>
                  </a:cubicBezTo>
                  <a:cubicBezTo>
                    <a:pt x="2016" y="61358"/>
                    <a:pt x="3584" y="58671"/>
                    <a:pt x="6048" y="56879"/>
                  </a:cubicBezTo>
                  <a:cubicBezTo>
                    <a:pt x="8063" y="55312"/>
                    <a:pt x="8736" y="53968"/>
                    <a:pt x="8736" y="51729"/>
                  </a:cubicBezTo>
                  <a:cubicBezTo>
                    <a:pt x="8736" y="39189"/>
                    <a:pt x="8736" y="26872"/>
                    <a:pt x="8736" y="14332"/>
                  </a:cubicBezTo>
                  <a:cubicBezTo>
                    <a:pt x="8736" y="4926"/>
                    <a:pt x="13663" y="0"/>
                    <a:pt x="23072" y="0"/>
                  </a:cubicBezTo>
                  <a:cubicBezTo>
                    <a:pt x="64958" y="0"/>
                    <a:pt x="106845" y="0"/>
                    <a:pt x="148508" y="0"/>
                  </a:cubicBezTo>
                  <a:cubicBezTo>
                    <a:pt x="172699" y="0"/>
                    <a:pt x="193083" y="8957"/>
                    <a:pt x="209658" y="26648"/>
                  </a:cubicBezTo>
                  <a:cubicBezTo>
                    <a:pt x="212570" y="29783"/>
                    <a:pt x="215258" y="33366"/>
                    <a:pt x="218170" y="36949"/>
                  </a:cubicBezTo>
                  <a:cubicBezTo>
                    <a:pt x="219066" y="35830"/>
                    <a:pt x="219514" y="35158"/>
                    <a:pt x="220186" y="34262"/>
                  </a:cubicBezTo>
                  <a:cubicBezTo>
                    <a:pt x="237210" y="11421"/>
                    <a:pt x="259833" y="0"/>
                    <a:pt x="288280" y="0"/>
                  </a:cubicBezTo>
                  <a:cubicBezTo>
                    <a:pt x="329495" y="0"/>
                    <a:pt x="370934" y="0"/>
                    <a:pt x="412149" y="0"/>
                  </a:cubicBezTo>
                  <a:cubicBezTo>
                    <a:pt x="422901" y="0"/>
                    <a:pt x="427381" y="4479"/>
                    <a:pt x="427605" y="15227"/>
                  </a:cubicBezTo>
                  <a:cubicBezTo>
                    <a:pt x="427605" y="27544"/>
                    <a:pt x="427605" y="39860"/>
                    <a:pt x="427605" y="52177"/>
                  </a:cubicBezTo>
                  <a:cubicBezTo>
                    <a:pt x="427605" y="53520"/>
                    <a:pt x="428052" y="55536"/>
                    <a:pt x="429172" y="55984"/>
                  </a:cubicBezTo>
                  <a:cubicBezTo>
                    <a:pt x="434549" y="59119"/>
                    <a:pt x="436116" y="64045"/>
                    <a:pt x="436116" y="69868"/>
                  </a:cubicBezTo>
                  <a:cubicBezTo>
                    <a:pt x="436116" y="126075"/>
                    <a:pt x="436116" y="182507"/>
                    <a:pt x="436116" y="238714"/>
                  </a:cubicBezTo>
                  <a:cubicBezTo>
                    <a:pt x="436116" y="276783"/>
                    <a:pt x="436116" y="315076"/>
                    <a:pt x="436116" y="353145"/>
                  </a:cubicBezTo>
                  <a:cubicBezTo>
                    <a:pt x="436116" y="357400"/>
                    <a:pt x="434996" y="360983"/>
                    <a:pt x="431861" y="363894"/>
                  </a:cubicBezTo>
                  <a:cubicBezTo>
                    <a:pt x="428501" y="367029"/>
                    <a:pt x="424245" y="367477"/>
                    <a:pt x="419989" y="367477"/>
                  </a:cubicBezTo>
                  <a:cubicBezTo>
                    <a:pt x="285816" y="367477"/>
                    <a:pt x="151644" y="367477"/>
                    <a:pt x="17472" y="367477"/>
                  </a:cubicBezTo>
                  <a:cubicBezTo>
                    <a:pt x="9408" y="367701"/>
                    <a:pt x="3584" y="365461"/>
                    <a:pt x="0" y="358295"/>
                  </a:cubicBezTo>
                  <a:close/>
                  <a:moveTo>
                    <a:pt x="34271" y="273200"/>
                  </a:moveTo>
                  <a:cubicBezTo>
                    <a:pt x="36063" y="273200"/>
                    <a:pt x="37407" y="273200"/>
                    <a:pt x="38975" y="273200"/>
                  </a:cubicBezTo>
                  <a:cubicBezTo>
                    <a:pt x="75038" y="273200"/>
                    <a:pt x="111325" y="273200"/>
                    <a:pt x="147388" y="273200"/>
                  </a:cubicBezTo>
                  <a:cubicBezTo>
                    <a:pt x="168219" y="273200"/>
                    <a:pt x="186811" y="279694"/>
                    <a:pt x="202715" y="293354"/>
                  </a:cubicBezTo>
                  <a:cubicBezTo>
                    <a:pt x="203163" y="293802"/>
                    <a:pt x="204058" y="294026"/>
                    <a:pt x="204955" y="294698"/>
                  </a:cubicBezTo>
                  <a:cubicBezTo>
                    <a:pt x="204955" y="293578"/>
                    <a:pt x="204955" y="292906"/>
                    <a:pt x="204955" y="292011"/>
                  </a:cubicBezTo>
                  <a:cubicBezTo>
                    <a:pt x="204955" y="222143"/>
                    <a:pt x="204955" y="152276"/>
                    <a:pt x="204955" y="82408"/>
                  </a:cubicBezTo>
                  <a:cubicBezTo>
                    <a:pt x="204955" y="78153"/>
                    <a:pt x="204507" y="73898"/>
                    <a:pt x="203610" y="69868"/>
                  </a:cubicBezTo>
                  <a:cubicBezTo>
                    <a:pt x="197563" y="42995"/>
                    <a:pt x="175835" y="25752"/>
                    <a:pt x="147836" y="25528"/>
                  </a:cubicBezTo>
                  <a:cubicBezTo>
                    <a:pt x="111325" y="25528"/>
                    <a:pt x="74590" y="25528"/>
                    <a:pt x="38079" y="25528"/>
                  </a:cubicBezTo>
                  <a:cubicBezTo>
                    <a:pt x="36735" y="25528"/>
                    <a:pt x="35615" y="25528"/>
                    <a:pt x="34047" y="25528"/>
                  </a:cubicBezTo>
                  <a:cubicBezTo>
                    <a:pt x="34271" y="108160"/>
                    <a:pt x="34271" y="190568"/>
                    <a:pt x="34271" y="273200"/>
                  </a:cubicBezTo>
                  <a:close/>
                  <a:moveTo>
                    <a:pt x="320535" y="124955"/>
                  </a:moveTo>
                  <a:cubicBezTo>
                    <a:pt x="312024" y="131673"/>
                    <a:pt x="303960" y="138168"/>
                    <a:pt x="295672" y="144662"/>
                  </a:cubicBezTo>
                  <a:cubicBezTo>
                    <a:pt x="292312" y="147349"/>
                    <a:pt x="288505" y="149364"/>
                    <a:pt x="284025" y="148245"/>
                  </a:cubicBezTo>
                  <a:cubicBezTo>
                    <a:pt x="277081" y="146677"/>
                    <a:pt x="273273" y="141750"/>
                    <a:pt x="273273" y="133465"/>
                  </a:cubicBezTo>
                  <a:cubicBezTo>
                    <a:pt x="273273" y="99875"/>
                    <a:pt x="273273" y="66285"/>
                    <a:pt x="273273" y="32694"/>
                  </a:cubicBezTo>
                  <a:cubicBezTo>
                    <a:pt x="273273" y="30903"/>
                    <a:pt x="273273" y="29335"/>
                    <a:pt x="273273" y="27320"/>
                  </a:cubicBezTo>
                  <a:cubicBezTo>
                    <a:pt x="271929" y="27768"/>
                    <a:pt x="270809" y="27768"/>
                    <a:pt x="269689" y="28216"/>
                  </a:cubicBezTo>
                  <a:cubicBezTo>
                    <a:pt x="245721" y="35830"/>
                    <a:pt x="230714" y="56879"/>
                    <a:pt x="230490" y="83304"/>
                  </a:cubicBezTo>
                  <a:cubicBezTo>
                    <a:pt x="230490" y="152499"/>
                    <a:pt x="230490" y="221695"/>
                    <a:pt x="230490" y="290891"/>
                  </a:cubicBezTo>
                  <a:cubicBezTo>
                    <a:pt x="230490" y="292011"/>
                    <a:pt x="230714" y="293130"/>
                    <a:pt x="230714" y="294922"/>
                  </a:cubicBezTo>
                  <a:cubicBezTo>
                    <a:pt x="249529" y="277679"/>
                    <a:pt x="271257" y="272528"/>
                    <a:pt x="295448" y="272976"/>
                  </a:cubicBezTo>
                  <a:cubicBezTo>
                    <a:pt x="329047" y="273424"/>
                    <a:pt x="362646" y="273200"/>
                    <a:pt x="396245" y="273200"/>
                  </a:cubicBezTo>
                  <a:cubicBezTo>
                    <a:pt x="397813" y="273200"/>
                    <a:pt x="399605" y="273200"/>
                    <a:pt x="401173" y="273200"/>
                  </a:cubicBezTo>
                  <a:cubicBezTo>
                    <a:pt x="401173" y="190344"/>
                    <a:pt x="401173" y="107936"/>
                    <a:pt x="401173" y="25752"/>
                  </a:cubicBezTo>
                  <a:cubicBezTo>
                    <a:pt x="389750" y="25752"/>
                    <a:pt x="378550" y="25752"/>
                    <a:pt x="367350" y="25752"/>
                  </a:cubicBezTo>
                  <a:cubicBezTo>
                    <a:pt x="367350" y="27768"/>
                    <a:pt x="367350" y="29559"/>
                    <a:pt x="367350" y="31127"/>
                  </a:cubicBezTo>
                  <a:cubicBezTo>
                    <a:pt x="367350" y="65165"/>
                    <a:pt x="367350" y="99203"/>
                    <a:pt x="367350" y="133241"/>
                  </a:cubicBezTo>
                  <a:cubicBezTo>
                    <a:pt x="367350" y="139287"/>
                    <a:pt x="365558" y="144438"/>
                    <a:pt x="359734" y="147349"/>
                  </a:cubicBezTo>
                  <a:cubicBezTo>
                    <a:pt x="353911" y="150036"/>
                    <a:pt x="348983" y="148021"/>
                    <a:pt x="344503" y="144438"/>
                  </a:cubicBezTo>
                  <a:cubicBezTo>
                    <a:pt x="336887" y="137944"/>
                    <a:pt x="328823" y="131673"/>
                    <a:pt x="320535" y="124955"/>
                  </a:cubicBezTo>
                  <a:close/>
                  <a:moveTo>
                    <a:pt x="204507" y="341500"/>
                  </a:moveTo>
                  <a:cubicBezTo>
                    <a:pt x="200923" y="334782"/>
                    <a:pt x="198683" y="328512"/>
                    <a:pt x="194875" y="323138"/>
                  </a:cubicBezTo>
                  <a:cubicBezTo>
                    <a:pt x="183227" y="306566"/>
                    <a:pt x="166876" y="299177"/>
                    <a:pt x="146940" y="299177"/>
                  </a:cubicBezTo>
                  <a:cubicBezTo>
                    <a:pt x="108189" y="299177"/>
                    <a:pt x="69214" y="299177"/>
                    <a:pt x="30463" y="299177"/>
                  </a:cubicBezTo>
                  <a:cubicBezTo>
                    <a:pt x="28895" y="299177"/>
                    <a:pt x="27551" y="299401"/>
                    <a:pt x="25983" y="299401"/>
                  </a:cubicBezTo>
                  <a:cubicBezTo>
                    <a:pt x="25983" y="313732"/>
                    <a:pt x="25983" y="327392"/>
                    <a:pt x="25983" y="341500"/>
                  </a:cubicBezTo>
                  <a:cubicBezTo>
                    <a:pt x="84894" y="341500"/>
                    <a:pt x="143804" y="341500"/>
                    <a:pt x="204507" y="341500"/>
                  </a:cubicBezTo>
                  <a:close/>
                  <a:moveTo>
                    <a:pt x="410133" y="299401"/>
                  </a:moveTo>
                  <a:cubicBezTo>
                    <a:pt x="409013" y="299177"/>
                    <a:pt x="408117" y="299177"/>
                    <a:pt x="407221" y="299177"/>
                  </a:cubicBezTo>
                  <a:cubicBezTo>
                    <a:pt x="367350" y="299177"/>
                    <a:pt x="327479" y="299177"/>
                    <a:pt x="287608" y="299177"/>
                  </a:cubicBezTo>
                  <a:cubicBezTo>
                    <a:pt x="271481" y="299177"/>
                    <a:pt x="257593" y="304551"/>
                    <a:pt x="246394" y="316196"/>
                  </a:cubicBezTo>
                  <a:cubicBezTo>
                    <a:pt x="239450" y="323361"/>
                    <a:pt x="234746" y="331647"/>
                    <a:pt x="232506" y="341500"/>
                  </a:cubicBezTo>
                  <a:cubicBezTo>
                    <a:pt x="291864" y="341500"/>
                    <a:pt x="350999" y="341500"/>
                    <a:pt x="409909" y="341500"/>
                  </a:cubicBezTo>
                  <a:cubicBezTo>
                    <a:pt x="410133" y="327169"/>
                    <a:pt x="410133" y="313509"/>
                    <a:pt x="410133" y="299401"/>
                  </a:cubicBezTo>
                  <a:close/>
                  <a:moveTo>
                    <a:pt x="299480" y="25752"/>
                  </a:moveTo>
                  <a:cubicBezTo>
                    <a:pt x="299480" y="53296"/>
                    <a:pt x="299480" y="80616"/>
                    <a:pt x="299480" y="108608"/>
                  </a:cubicBezTo>
                  <a:cubicBezTo>
                    <a:pt x="303512" y="105473"/>
                    <a:pt x="307096" y="102562"/>
                    <a:pt x="310680" y="99875"/>
                  </a:cubicBezTo>
                  <a:cubicBezTo>
                    <a:pt x="317847" y="94276"/>
                    <a:pt x="323224" y="94276"/>
                    <a:pt x="330391" y="99875"/>
                  </a:cubicBezTo>
                  <a:cubicBezTo>
                    <a:pt x="333975" y="102562"/>
                    <a:pt x="337335" y="105473"/>
                    <a:pt x="341367" y="108608"/>
                  </a:cubicBezTo>
                  <a:cubicBezTo>
                    <a:pt x="341367" y="80392"/>
                    <a:pt x="341367" y="53072"/>
                    <a:pt x="341367" y="25752"/>
                  </a:cubicBezTo>
                  <a:cubicBezTo>
                    <a:pt x="327479" y="25752"/>
                    <a:pt x="313592" y="25752"/>
                    <a:pt x="299480" y="25752"/>
                  </a:cubicBezTo>
                  <a:close/>
                </a:path>
              </a:pathLst>
            </a:custGeom>
            <a:grpFill/>
            <a:ln w="2240" cap="flat">
              <a:noFill/>
              <a:prstDash val="solid"/>
              <a:miter/>
            </a:ln>
          </p:spPr>
          <p:txBody>
            <a:bodyPr rtlCol="0" anchor="ctr"/>
            <a:lstStyle/>
            <a:p>
              <a:endParaRPr lang="ru-RU"/>
            </a:p>
          </p:txBody>
        </p:sp>
        <p:sp>
          <p:nvSpPr>
            <p:cNvPr id="920" name="Полилиния 919">
              <a:extLst>
                <a:ext uri="{FF2B5EF4-FFF2-40B4-BE49-F238E27FC236}">
                  <a16:creationId xmlns:a16="http://schemas.microsoft.com/office/drawing/2014/main" id="{77B74779-CC66-380E-3F62-6A2D518B015C}"/>
                </a:ext>
              </a:extLst>
            </p:cNvPr>
            <p:cNvSpPr/>
            <p:nvPr/>
          </p:nvSpPr>
          <p:spPr>
            <a:xfrm>
              <a:off x="5703411" y="3731087"/>
              <a:ext cx="121341" cy="26236"/>
            </a:xfrm>
            <a:custGeom>
              <a:avLst/>
              <a:gdLst>
                <a:gd name="connsiteX0" fmla="*/ 60630 w 121341"/>
                <a:gd name="connsiteY0" fmla="*/ 26200 h 26236"/>
                <a:gd name="connsiteX1" fmla="*/ 14711 w 121341"/>
                <a:gd name="connsiteY1" fmla="*/ 26200 h 26236"/>
                <a:gd name="connsiteX2" fmla="*/ 599 w 121341"/>
                <a:gd name="connsiteY2" fmla="*/ 16795 h 26236"/>
                <a:gd name="connsiteX3" fmla="*/ 9783 w 121341"/>
                <a:gd name="connsiteY3" fmla="*/ 672 h 26236"/>
                <a:gd name="connsiteX4" fmla="*/ 15607 w 121341"/>
                <a:gd name="connsiteY4" fmla="*/ 0 h 26236"/>
                <a:gd name="connsiteX5" fmla="*/ 105652 w 121341"/>
                <a:gd name="connsiteY5" fmla="*/ 0 h 26236"/>
                <a:gd name="connsiteX6" fmla="*/ 112820 w 121341"/>
                <a:gd name="connsiteY6" fmla="*/ 896 h 26236"/>
                <a:gd name="connsiteX7" fmla="*/ 121332 w 121341"/>
                <a:gd name="connsiteY7" fmla="*/ 13436 h 26236"/>
                <a:gd name="connsiteX8" fmla="*/ 111924 w 121341"/>
                <a:gd name="connsiteY8" fmla="*/ 25081 h 26236"/>
                <a:gd name="connsiteX9" fmla="*/ 105652 w 121341"/>
                <a:gd name="connsiteY9" fmla="*/ 25752 h 26236"/>
                <a:gd name="connsiteX10" fmla="*/ 60630 w 121341"/>
                <a:gd name="connsiteY10" fmla="*/ 26200 h 2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41" h="26236">
                  <a:moveTo>
                    <a:pt x="60630" y="26200"/>
                  </a:moveTo>
                  <a:cubicBezTo>
                    <a:pt x="45398" y="26200"/>
                    <a:pt x="29943" y="26200"/>
                    <a:pt x="14711" y="26200"/>
                  </a:cubicBezTo>
                  <a:cubicBezTo>
                    <a:pt x="7319" y="26200"/>
                    <a:pt x="2615" y="23065"/>
                    <a:pt x="599" y="16795"/>
                  </a:cubicBezTo>
                  <a:cubicBezTo>
                    <a:pt x="-1641" y="9853"/>
                    <a:pt x="2615" y="2463"/>
                    <a:pt x="9783" y="672"/>
                  </a:cubicBezTo>
                  <a:cubicBezTo>
                    <a:pt x="11799" y="224"/>
                    <a:pt x="13815" y="0"/>
                    <a:pt x="15607" y="0"/>
                  </a:cubicBezTo>
                  <a:cubicBezTo>
                    <a:pt x="45622" y="0"/>
                    <a:pt x="75637" y="0"/>
                    <a:pt x="105652" y="0"/>
                  </a:cubicBezTo>
                  <a:cubicBezTo>
                    <a:pt x="108116" y="0"/>
                    <a:pt x="110580" y="224"/>
                    <a:pt x="112820" y="896"/>
                  </a:cubicBezTo>
                  <a:cubicBezTo>
                    <a:pt x="117972" y="2463"/>
                    <a:pt x="121556" y="8062"/>
                    <a:pt x="121332" y="13436"/>
                  </a:cubicBezTo>
                  <a:cubicBezTo>
                    <a:pt x="121108" y="19034"/>
                    <a:pt x="117300" y="23961"/>
                    <a:pt x="111924" y="25081"/>
                  </a:cubicBezTo>
                  <a:cubicBezTo>
                    <a:pt x="109908" y="25529"/>
                    <a:pt x="107668" y="25752"/>
                    <a:pt x="105652" y="25752"/>
                  </a:cubicBezTo>
                  <a:cubicBezTo>
                    <a:pt x="90645" y="26424"/>
                    <a:pt x="75637" y="26200"/>
                    <a:pt x="60630" y="26200"/>
                  </a:cubicBezTo>
                  <a:close/>
                </a:path>
              </a:pathLst>
            </a:custGeom>
            <a:grpFill/>
            <a:ln w="2240" cap="flat">
              <a:noFill/>
              <a:prstDash val="solid"/>
              <a:miter/>
            </a:ln>
          </p:spPr>
          <p:txBody>
            <a:bodyPr rtlCol="0" anchor="ctr"/>
            <a:lstStyle/>
            <a:p>
              <a:endParaRPr lang="ru-RU"/>
            </a:p>
          </p:txBody>
        </p:sp>
        <p:sp>
          <p:nvSpPr>
            <p:cNvPr id="921" name="Полилиния 920">
              <a:extLst>
                <a:ext uri="{FF2B5EF4-FFF2-40B4-BE49-F238E27FC236}">
                  <a16:creationId xmlns:a16="http://schemas.microsoft.com/office/drawing/2014/main" id="{530E5FE2-D38C-38D7-1C18-4F68B6E743C4}"/>
                </a:ext>
              </a:extLst>
            </p:cNvPr>
            <p:cNvSpPr/>
            <p:nvPr/>
          </p:nvSpPr>
          <p:spPr>
            <a:xfrm>
              <a:off x="5703257" y="3677020"/>
              <a:ext cx="121609" cy="25852"/>
            </a:xfrm>
            <a:custGeom>
              <a:avLst/>
              <a:gdLst>
                <a:gd name="connsiteX0" fmla="*/ 60783 w 121609"/>
                <a:gd name="connsiteY0" fmla="*/ 25628 h 25852"/>
                <a:gd name="connsiteX1" fmla="*/ 16208 w 121609"/>
                <a:gd name="connsiteY1" fmla="*/ 25628 h 25852"/>
                <a:gd name="connsiteX2" fmla="*/ 8593 w 121609"/>
                <a:gd name="connsiteY2" fmla="*/ 24732 h 25852"/>
                <a:gd name="connsiteX3" fmla="*/ 81 w 121609"/>
                <a:gd name="connsiteY3" fmla="*/ 11520 h 25852"/>
                <a:gd name="connsiteX4" fmla="*/ 12400 w 121609"/>
                <a:gd name="connsiteY4" fmla="*/ 100 h 25852"/>
                <a:gd name="connsiteX5" fmla="*/ 22704 w 121609"/>
                <a:gd name="connsiteY5" fmla="*/ 100 h 25852"/>
                <a:gd name="connsiteX6" fmla="*/ 107822 w 121609"/>
                <a:gd name="connsiteY6" fmla="*/ 100 h 25852"/>
                <a:gd name="connsiteX7" fmla="*/ 120365 w 121609"/>
                <a:gd name="connsiteY7" fmla="*/ 7713 h 25852"/>
                <a:gd name="connsiteX8" fmla="*/ 118574 w 121609"/>
                <a:gd name="connsiteY8" fmla="*/ 21149 h 25852"/>
                <a:gd name="connsiteX9" fmla="*/ 107598 w 121609"/>
                <a:gd name="connsiteY9" fmla="*/ 25852 h 25852"/>
                <a:gd name="connsiteX10" fmla="*/ 89231 w 121609"/>
                <a:gd name="connsiteY10" fmla="*/ 25852 h 25852"/>
                <a:gd name="connsiteX11" fmla="*/ 60783 w 121609"/>
                <a:gd name="connsiteY11" fmla="*/ 25628 h 2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609" h="25852">
                  <a:moveTo>
                    <a:pt x="60783" y="25628"/>
                  </a:moveTo>
                  <a:cubicBezTo>
                    <a:pt x="46000" y="25628"/>
                    <a:pt x="30992" y="25628"/>
                    <a:pt x="16208" y="25628"/>
                  </a:cubicBezTo>
                  <a:cubicBezTo>
                    <a:pt x="13745" y="25628"/>
                    <a:pt x="11057" y="25404"/>
                    <a:pt x="8593" y="24732"/>
                  </a:cubicBezTo>
                  <a:cubicBezTo>
                    <a:pt x="2993" y="22941"/>
                    <a:pt x="-591" y="17119"/>
                    <a:pt x="81" y="11520"/>
                  </a:cubicBezTo>
                  <a:cubicBezTo>
                    <a:pt x="977" y="5250"/>
                    <a:pt x="5905" y="547"/>
                    <a:pt x="12400" y="100"/>
                  </a:cubicBezTo>
                  <a:cubicBezTo>
                    <a:pt x="15760" y="-125"/>
                    <a:pt x="19120" y="100"/>
                    <a:pt x="22704" y="100"/>
                  </a:cubicBezTo>
                  <a:cubicBezTo>
                    <a:pt x="51152" y="100"/>
                    <a:pt x="79375" y="100"/>
                    <a:pt x="107822" y="100"/>
                  </a:cubicBezTo>
                  <a:cubicBezTo>
                    <a:pt x="113646" y="100"/>
                    <a:pt x="117902" y="2563"/>
                    <a:pt x="120365" y="7713"/>
                  </a:cubicBezTo>
                  <a:cubicBezTo>
                    <a:pt x="122605" y="12640"/>
                    <a:pt x="121710" y="17119"/>
                    <a:pt x="118574" y="21149"/>
                  </a:cubicBezTo>
                  <a:cubicBezTo>
                    <a:pt x="115886" y="24732"/>
                    <a:pt x="111854" y="25852"/>
                    <a:pt x="107598" y="25852"/>
                  </a:cubicBezTo>
                  <a:cubicBezTo>
                    <a:pt x="101550" y="25852"/>
                    <a:pt x="95502" y="25852"/>
                    <a:pt x="89231" y="25852"/>
                  </a:cubicBezTo>
                  <a:cubicBezTo>
                    <a:pt x="79599" y="25628"/>
                    <a:pt x="70191" y="25628"/>
                    <a:pt x="60783" y="25628"/>
                  </a:cubicBezTo>
                  <a:close/>
                </a:path>
              </a:pathLst>
            </a:custGeom>
            <a:grpFill/>
            <a:ln w="2240" cap="flat">
              <a:noFill/>
              <a:prstDash val="solid"/>
              <a:miter/>
            </a:ln>
          </p:spPr>
          <p:txBody>
            <a:bodyPr rtlCol="0" anchor="ctr"/>
            <a:lstStyle/>
            <a:p>
              <a:endParaRPr lang="ru-RU"/>
            </a:p>
          </p:txBody>
        </p:sp>
        <p:sp>
          <p:nvSpPr>
            <p:cNvPr id="922" name="Полилиния 921">
              <a:extLst>
                <a:ext uri="{FF2B5EF4-FFF2-40B4-BE49-F238E27FC236}">
                  <a16:creationId xmlns:a16="http://schemas.microsoft.com/office/drawing/2014/main" id="{3A0C3099-622F-180F-6816-D734A47C19D0}"/>
                </a:ext>
              </a:extLst>
            </p:cNvPr>
            <p:cNvSpPr/>
            <p:nvPr/>
          </p:nvSpPr>
          <p:spPr>
            <a:xfrm>
              <a:off x="5702977" y="3786300"/>
              <a:ext cx="121810" cy="25628"/>
            </a:xfrm>
            <a:custGeom>
              <a:avLst/>
              <a:gdLst>
                <a:gd name="connsiteX0" fmla="*/ 61063 w 121810"/>
                <a:gd name="connsiteY0" fmla="*/ 100 h 25628"/>
                <a:gd name="connsiteX1" fmla="*/ 107430 w 121810"/>
                <a:gd name="connsiteY1" fmla="*/ 100 h 25628"/>
                <a:gd name="connsiteX2" fmla="*/ 118405 w 121810"/>
                <a:gd name="connsiteY2" fmla="*/ 4354 h 25628"/>
                <a:gd name="connsiteX3" fmla="*/ 120645 w 121810"/>
                <a:gd name="connsiteY3" fmla="*/ 17790 h 25628"/>
                <a:gd name="connsiteX4" fmla="*/ 108550 w 121810"/>
                <a:gd name="connsiteY4" fmla="*/ 25628 h 25628"/>
                <a:gd name="connsiteX5" fmla="*/ 68903 w 121810"/>
                <a:gd name="connsiteY5" fmla="*/ 25628 h 25628"/>
                <a:gd name="connsiteX6" fmla="*/ 13128 w 121810"/>
                <a:gd name="connsiteY6" fmla="*/ 25628 h 25628"/>
                <a:gd name="connsiteX7" fmla="*/ 137 w 121810"/>
                <a:gd name="connsiteY7" fmla="*/ 14431 h 25628"/>
                <a:gd name="connsiteX8" fmla="*/ 8648 w 121810"/>
                <a:gd name="connsiteY8" fmla="*/ 771 h 25628"/>
                <a:gd name="connsiteX9" fmla="*/ 15816 w 121810"/>
                <a:gd name="connsiteY9" fmla="*/ 100 h 25628"/>
                <a:gd name="connsiteX10" fmla="*/ 61063 w 121810"/>
                <a:gd name="connsiteY10" fmla="*/ 100 h 2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10" h="25628">
                  <a:moveTo>
                    <a:pt x="61063" y="100"/>
                  </a:moveTo>
                  <a:cubicBezTo>
                    <a:pt x="76518" y="100"/>
                    <a:pt x="91974" y="100"/>
                    <a:pt x="107430" y="100"/>
                  </a:cubicBezTo>
                  <a:cubicBezTo>
                    <a:pt x="111685" y="100"/>
                    <a:pt x="115717" y="995"/>
                    <a:pt x="118405" y="4354"/>
                  </a:cubicBezTo>
                  <a:cubicBezTo>
                    <a:pt x="121765" y="8385"/>
                    <a:pt x="122885" y="12864"/>
                    <a:pt x="120645" y="17790"/>
                  </a:cubicBezTo>
                  <a:cubicBezTo>
                    <a:pt x="118405" y="22941"/>
                    <a:pt x="114150" y="25628"/>
                    <a:pt x="108550" y="25628"/>
                  </a:cubicBezTo>
                  <a:cubicBezTo>
                    <a:pt x="95334" y="25628"/>
                    <a:pt x="82118" y="25628"/>
                    <a:pt x="68903" y="25628"/>
                  </a:cubicBezTo>
                  <a:cubicBezTo>
                    <a:pt x="50311" y="25628"/>
                    <a:pt x="31720" y="25628"/>
                    <a:pt x="13128" y="25628"/>
                  </a:cubicBezTo>
                  <a:cubicBezTo>
                    <a:pt x="6408" y="25628"/>
                    <a:pt x="1033" y="20926"/>
                    <a:pt x="137" y="14431"/>
                  </a:cubicBezTo>
                  <a:cubicBezTo>
                    <a:pt x="-759" y="8833"/>
                    <a:pt x="2825" y="2563"/>
                    <a:pt x="8648" y="771"/>
                  </a:cubicBezTo>
                  <a:cubicBezTo>
                    <a:pt x="10888" y="100"/>
                    <a:pt x="13352" y="100"/>
                    <a:pt x="15816" y="100"/>
                  </a:cubicBezTo>
                  <a:cubicBezTo>
                    <a:pt x="31048" y="-124"/>
                    <a:pt x="46056" y="100"/>
                    <a:pt x="61063" y="100"/>
                  </a:cubicBezTo>
                  <a:close/>
                </a:path>
              </a:pathLst>
            </a:custGeom>
            <a:grpFill/>
            <a:ln w="2240" cap="flat">
              <a:noFill/>
              <a:prstDash val="solid"/>
              <a:miter/>
            </a:ln>
          </p:spPr>
          <p:txBody>
            <a:bodyPr rtlCol="0" anchor="ctr"/>
            <a:lstStyle/>
            <a:p>
              <a:endParaRPr lang="ru-RU"/>
            </a:p>
          </p:txBody>
        </p:sp>
        <p:sp>
          <p:nvSpPr>
            <p:cNvPr id="923" name="Полилиния 922">
              <a:extLst>
                <a:ext uri="{FF2B5EF4-FFF2-40B4-BE49-F238E27FC236}">
                  <a16:creationId xmlns:a16="http://schemas.microsoft.com/office/drawing/2014/main" id="{0F712FE9-950D-83F4-D966-13A6C08C1104}"/>
                </a:ext>
              </a:extLst>
            </p:cNvPr>
            <p:cNvSpPr/>
            <p:nvPr/>
          </p:nvSpPr>
          <p:spPr>
            <a:xfrm>
              <a:off x="5703268" y="3841039"/>
              <a:ext cx="121381" cy="25528"/>
            </a:xfrm>
            <a:custGeom>
              <a:avLst/>
              <a:gdLst>
                <a:gd name="connsiteX0" fmla="*/ 60772 w 121381"/>
                <a:gd name="connsiteY0" fmla="*/ 0 h 25528"/>
                <a:gd name="connsiteX1" fmla="*/ 108707 w 121381"/>
                <a:gd name="connsiteY1" fmla="*/ 0 h 25528"/>
                <a:gd name="connsiteX2" fmla="*/ 121251 w 121381"/>
                <a:gd name="connsiteY2" fmla="*/ 10973 h 25528"/>
                <a:gd name="connsiteX3" fmla="*/ 112515 w 121381"/>
                <a:gd name="connsiteY3" fmla="*/ 24857 h 25528"/>
                <a:gd name="connsiteX4" fmla="*/ 108707 w 121381"/>
                <a:gd name="connsiteY4" fmla="*/ 25529 h 25528"/>
                <a:gd name="connsiteX5" fmla="*/ 12614 w 121381"/>
                <a:gd name="connsiteY5" fmla="*/ 25529 h 25528"/>
                <a:gd name="connsiteX6" fmla="*/ 70 w 121381"/>
                <a:gd name="connsiteY6" fmla="*/ 14108 h 25528"/>
                <a:gd name="connsiteX7" fmla="*/ 9702 w 121381"/>
                <a:gd name="connsiteY7" fmla="*/ 448 h 25528"/>
                <a:gd name="connsiteX8" fmla="*/ 14854 w 121381"/>
                <a:gd name="connsiteY8" fmla="*/ 0 h 25528"/>
                <a:gd name="connsiteX9" fmla="*/ 60772 w 121381"/>
                <a:gd name="connsiteY9" fmla="*/ 0 h 2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381" h="25528">
                  <a:moveTo>
                    <a:pt x="60772" y="0"/>
                  </a:moveTo>
                  <a:cubicBezTo>
                    <a:pt x="76676" y="0"/>
                    <a:pt x="92804" y="0"/>
                    <a:pt x="108707" y="0"/>
                  </a:cubicBezTo>
                  <a:cubicBezTo>
                    <a:pt x="115203" y="0"/>
                    <a:pt x="120355" y="4703"/>
                    <a:pt x="121251" y="10973"/>
                  </a:cubicBezTo>
                  <a:cubicBezTo>
                    <a:pt x="122147" y="16795"/>
                    <a:pt x="118339" y="22841"/>
                    <a:pt x="112515" y="24857"/>
                  </a:cubicBezTo>
                  <a:cubicBezTo>
                    <a:pt x="111395" y="25305"/>
                    <a:pt x="110051" y="25529"/>
                    <a:pt x="108707" y="25529"/>
                  </a:cubicBezTo>
                  <a:cubicBezTo>
                    <a:pt x="76676" y="25529"/>
                    <a:pt x="44645" y="25529"/>
                    <a:pt x="12614" y="25529"/>
                  </a:cubicBezTo>
                  <a:cubicBezTo>
                    <a:pt x="5894" y="25529"/>
                    <a:pt x="742" y="20602"/>
                    <a:pt x="70" y="14108"/>
                  </a:cubicBezTo>
                  <a:cubicBezTo>
                    <a:pt x="-602" y="8062"/>
                    <a:pt x="3654" y="2015"/>
                    <a:pt x="9702" y="448"/>
                  </a:cubicBezTo>
                  <a:cubicBezTo>
                    <a:pt x="11269" y="0"/>
                    <a:pt x="13062" y="0"/>
                    <a:pt x="14854" y="0"/>
                  </a:cubicBezTo>
                  <a:cubicBezTo>
                    <a:pt x="30085" y="0"/>
                    <a:pt x="45541" y="0"/>
                    <a:pt x="60772" y="0"/>
                  </a:cubicBezTo>
                  <a:close/>
                </a:path>
              </a:pathLst>
            </a:custGeom>
            <a:grpFill/>
            <a:ln w="2240" cap="flat">
              <a:noFill/>
              <a:prstDash val="solid"/>
              <a:miter/>
            </a:ln>
          </p:spPr>
          <p:txBody>
            <a:bodyPr rtlCol="0" anchor="ctr"/>
            <a:lstStyle/>
            <a:p>
              <a:endParaRPr lang="ru-RU"/>
            </a:p>
          </p:txBody>
        </p:sp>
        <p:sp>
          <p:nvSpPr>
            <p:cNvPr id="924" name="Полилиния 923">
              <a:extLst>
                <a:ext uri="{FF2B5EF4-FFF2-40B4-BE49-F238E27FC236}">
                  <a16:creationId xmlns:a16="http://schemas.microsoft.com/office/drawing/2014/main" id="{937384F4-A012-C03A-8439-6418F3195F55}"/>
                </a:ext>
              </a:extLst>
            </p:cNvPr>
            <p:cNvSpPr/>
            <p:nvPr/>
          </p:nvSpPr>
          <p:spPr>
            <a:xfrm>
              <a:off x="5908292" y="3786175"/>
              <a:ext cx="121470" cy="25528"/>
            </a:xfrm>
            <a:custGeom>
              <a:avLst/>
              <a:gdLst>
                <a:gd name="connsiteX0" fmla="*/ 60926 w 121470"/>
                <a:gd name="connsiteY0" fmla="*/ 224 h 25528"/>
                <a:gd name="connsiteX1" fmla="*/ 108861 w 121470"/>
                <a:gd name="connsiteY1" fmla="*/ 224 h 25528"/>
                <a:gd name="connsiteX2" fmla="*/ 120509 w 121470"/>
                <a:gd name="connsiteY2" fmla="*/ 17467 h 25528"/>
                <a:gd name="connsiteX3" fmla="*/ 108637 w 121470"/>
                <a:gd name="connsiteY3" fmla="*/ 25529 h 25528"/>
                <a:gd name="connsiteX4" fmla="*/ 12992 w 121470"/>
                <a:gd name="connsiteY4" fmla="*/ 25529 h 25528"/>
                <a:gd name="connsiteX5" fmla="*/ 0 w 121470"/>
                <a:gd name="connsiteY5" fmla="*/ 12540 h 25528"/>
                <a:gd name="connsiteX6" fmla="*/ 12768 w 121470"/>
                <a:gd name="connsiteY6" fmla="*/ 0 h 25528"/>
                <a:gd name="connsiteX7" fmla="*/ 60926 w 121470"/>
                <a:gd name="connsiteY7" fmla="*/ 224 h 25528"/>
                <a:gd name="connsiteX8" fmla="*/ 60926 w 121470"/>
                <a:gd name="connsiteY8" fmla="*/ 224 h 2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470" h="25528">
                  <a:moveTo>
                    <a:pt x="60926" y="224"/>
                  </a:moveTo>
                  <a:cubicBezTo>
                    <a:pt x="76830" y="224"/>
                    <a:pt x="92958" y="0"/>
                    <a:pt x="108861" y="224"/>
                  </a:cubicBezTo>
                  <a:cubicBezTo>
                    <a:pt x="118045" y="448"/>
                    <a:pt x="123869" y="9181"/>
                    <a:pt x="120509" y="17467"/>
                  </a:cubicBezTo>
                  <a:cubicBezTo>
                    <a:pt x="118269" y="22617"/>
                    <a:pt x="114237" y="25529"/>
                    <a:pt x="108637" y="25529"/>
                  </a:cubicBezTo>
                  <a:cubicBezTo>
                    <a:pt x="76830" y="25529"/>
                    <a:pt x="44799" y="25529"/>
                    <a:pt x="12992" y="25529"/>
                  </a:cubicBezTo>
                  <a:cubicBezTo>
                    <a:pt x="5600" y="25529"/>
                    <a:pt x="0" y="19482"/>
                    <a:pt x="0" y="12540"/>
                  </a:cubicBezTo>
                  <a:cubicBezTo>
                    <a:pt x="0" y="5598"/>
                    <a:pt x="5376" y="0"/>
                    <a:pt x="12768" y="0"/>
                  </a:cubicBezTo>
                  <a:cubicBezTo>
                    <a:pt x="28896" y="0"/>
                    <a:pt x="45023" y="224"/>
                    <a:pt x="60926" y="224"/>
                  </a:cubicBezTo>
                  <a:lnTo>
                    <a:pt x="60926" y="224"/>
                  </a:lnTo>
                  <a:close/>
                </a:path>
              </a:pathLst>
            </a:custGeom>
            <a:grpFill/>
            <a:ln w="2240" cap="flat">
              <a:noFill/>
              <a:prstDash val="solid"/>
              <a:miter/>
            </a:ln>
          </p:spPr>
          <p:txBody>
            <a:bodyPr rtlCol="0" anchor="ctr"/>
            <a:lstStyle/>
            <a:p>
              <a:endParaRPr lang="ru-RU"/>
            </a:p>
          </p:txBody>
        </p:sp>
        <p:sp>
          <p:nvSpPr>
            <p:cNvPr id="925" name="Полилиния 924">
              <a:extLst>
                <a:ext uri="{FF2B5EF4-FFF2-40B4-BE49-F238E27FC236}">
                  <a16:creationId xmlns:a16="http://schemas.microsoft.com/office/drawing/2014/main" id="{769C3CC2-7AD5-EDF8-38CE-F05871CA3AF0}"/>
                </a:ext>
              </a:extLst>
            </p:cNvPr>
            <p:cNvSpPr/>
            <p:nvPr/>
          </p:nvSpPr>
          <p:spPr>
            <a:xfrm>
              <a:off x="5908517" y="3841039"/>
              <a:ext cx="121534" cy="25528"/>
            </a:xfrm>
            <a:custGeom>
              <a:avLst/>
              <a:gdLst>
                <a:gd name="connsiteX0" fmla="*/ 61151 w 121534"/>
                <a:gd name="connsiteY0" fmla="*/ 0 h 25528"/>
                <a:gd name="connsiteX1" fmla="*/ 108861 w 121534"/>
                <a:gd name="connsiteY1" fmla="*/ 0 h 25528"/>
                <a:gd name="connsiteX2" fmla="*/ 121405 w 121534"/>
                <a:gd name="connsiteY2" fmla="*/ 10973 h 25528"/>
                <a:gd name="connsiteX3" fmla="*/ 112445 w 121534"/>
                <a:gd name="connsiteY3" fmla="*/ 24857 h 25528"/>
                <a:gd name="connsiteX4" fmla="*/ 107069 w 121534"/>
                <a:gd name="connsiteY4" fmla="*/ 25529 h 25528"/>
                <a:gd name="connsiteX5" fmla="*/ 14335 w 121534"/>
                <a:gd name="connsiteY5" fmla="*/ 25529 h 25528"/>
                <a:gd name="connsiteX6" fmla="*/ 0 w 121534"/>
                <a:gd name="connsiteY6" fmla="*/ 12764 h 25528"/>
                <a:gd name="connsiteX7" fmla="*/ 14335 w 121534"/>
                <a:gd name="connsiteY7" fmla="*/ 0 h 25528"/>
                <a:gd name="connsiteX8" fmla="*/ 61151 w 121534"/>
                <a:gd name="connsiteY8" fmla="*/ 0 h 2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534" h="25528">
                  <a:moveTo>
                    <a:pt x="61151" y="0"/>
                  </a:moveTo>
                  <a:cubicBezTo>
                    <a:pt x="77054" y="0"/>
                    <a:pt x="92958" y="0"/>
                    <a:pt x="108861" y="0"/>
                  </a:cubicBezTo>
                  <a:cubicBezTo>
                    <a:pt x="115357" y="0"/>
                    <a:pt x="120509" y="4703"/>
                    <a:pt x="121405" y="10973"/>
                  </a:cubicBezTo>
                  <a:cubicBezTo>
                    <a:pt x="122300" y="16795"/>
                    <a:pt x="118493" y="22841"/>
                    <a:pt x="112445" y="24857"/>
                  </a:cubicBezTo>
                  <a:cubicBezTo>
                    <a:pt x="110653" y="25305"/>
                    <a:pt x="108861" y="25529"/>
                    <a:pt x="107069" y="25529"/>
                  </a:cubicBezTo>
                  <a:cubicBezTo>
                    <a:pt x="76158" y="25529"/>
                    <a:pt x="45247" y="25529"/>
                    <a:pt x="14335" y="25529"/>
                  </a:cubicBezTo>
                  <a:cubicBezTo>
                    <a:pt x="5600" y="25529"/>
                    <a:pt x="0" y="20378"/>
                    <a:pt x="0" y="12764"/>
                  </a:cubicBezTo>
                  <a:cubicBezTo>
                    <a:pt x="0" y="5374"/>
                    <a:pt x="5824" y="0"/>
                    <a:pt x="14335" y="0"/>
                  </a:cubicBezTo>
                  <a:cubicBezTo>
                    <a:pt x="29791" y="0"/>
                    <a:pt x="45471" y="0"/>
                    <a:pt x="61151" y="0"/>
                  </a:cubicBezTo>
                  <a:close/>
                </a:path>
              </a:pathLst>
            </a:custGeom>
            <a:grpFill/>
            <a:ln w="2240" cap="flat">
              <a:noFill/>
              <a:prstDash val="solid"/>
              <a:miter/>
            </a:ln>
          </p:spPr>
          <p:txBody>
            <a:bodyPr rtlCol="0" anchor="ctr"/>
            <a:lstStyle/>
            <a:p>
              <a:endParaRPr lang="ru-RU"/>
            </a:p>
          </p:txBody>
        </p:sp>
      </p:grpSp>
      <p:grpSp>
        <p:nvGrpSpPr>
          <p:cNvPr id="926" name="Рисунок 2">
            <a:extLst>
              <a:ext uri="{FF2B5EF4-FFF2-40B4-BE49-F238E27FC236}">
                <a16:creationId xmlns:a16="http://schemas.microsoft.com/office/drawing/2014/main" id="{1EB1AD14-3946-96CA-16F3-DB9C39FDF915}"/>
              </a:ext>
            </a:extLst>
          </p:cNvPr>
          <p:cNvGrpSpPr/>
          <p:nvPr/>
        </p:nvGrpSpPr>
        <p:grpSpPr>
          <a:xfrm>
            <a:off x="10030414" y="4211765"/>
            <a:ext cx="334917" cy="282216"/>
            <a:chOff x="5648683" y="3622255"/>
            <a:chExt cx="436116" cy="367491"/>
          </a:xfrm>
          <a:solidFill>
            <a:schemeClr val="bg1"/>
          </a:solidFill>
        </p:grpSpPr>
        <p:sp>
          <p:nvSpPr>
            <p:cNvPr id="927" name="Полилиния 926">
              <a:extLst>
                <a:ext uri="{FF2B5EF4-FFF2-40B4-BE49-F238E27FC236}">
                  <a16:creationId xmlns:a16="http://schemas.microsoft.com/office/drawing/2014/main" id="{92A90C0B-6CA9-D473-BB90-83583D339A04}"/>
                </a:ext>
              </a:extLst>
            </p:cNvPr>
            <p:cNvSpPr/>
            <p:nvPr/>
          </p:nvSpPr>
          <p:spPr>
            <a:xfrm>
              <a:off x="5648683" y="3622255"/>
              <a:ext cx="436116" cy="367491"/>
            </a:xfrm>
            <a:custGeom>
              <a:avLst/>
              <a:gdLst>
                <a:gd name="connsiteX0" fmla="*/ 0 w 436116"/>
                <a:gd name="connsiteY0" fmla="*/ 358295 h 367491"/>
                <a:gd name="connsiteX1" fmla="*/ 0 w 436116"/>
                <a:gd name="connsiteY1" fmla="*/ 63821 h 367491"/>
                <a:gd name="connsiteX2" fmla="*/ 6048 w 436116"/>
                <a:gd name="connsiteY2" fmla="*/ 56879 h 367491"/>
                <a:gd name="connsiteX3" fmla="*/ 8736 w 436116"/>
                <a:gd name="connsiteY3" fmla="*/ 51729 h 367491"/>
                <a:gd name="connsiteX4" fmla="*/ 8736 w 436116"/>
                <a:gd name="connsiteY4" fmla="*/ 14332 h 367491"/>
                <a:gd name="connsiteX5" fmla="*/ 23072 w 436116"/>
                <a:gd name="connsiteY5" fmla="*/ 0 h 367491"/>
                <a:gd name="connsiteX6" fmla="*/ 148508 w 436116"/>
                <a:gd name="connsiteY6" fmla="*/ 0 h 367491"/>
                <a:gd name="connsiteX7" fmla="*/ 209658 w 436116"/>
                <a:gd name="connsiteY7" fmla="*/ 26648 h 367491"/>
                <a:gd name="connsiteX8" fmla="*/ 218170 w 436116"/>
                <a:gd name="connsiteY8" fmla="*/ 36949 h 367491"/>
                <a:gd name="connsiteX9" fmla="*/ 220186 w 436116"/>
                <a:gd name="connsiteY9" fmla="*/ 34262 h 367491"/>
                <a:gd name="connsiteX10" fmla="*/ 288280 w 436116"/>
                <a:gd name="connsiteY10" fmla="*/ 0 h 367491"/>
                <a:gd name="connsiteX11" fmla="*/ 412149 w 436116"/>
                <a:gd name="connsiteY11" fmla="*/ 0 h 367491"/>
                <a:gd name="connsiteX12" fmla="*/ 427605 w 436116"/>
                <a:gd name="connsiteY12" fmla="*/ 15227 h 367491"/>
                <a:gd name="connsiteX13" fmla="*/ 427605 w 436116"/>
                <a:gd name="connsiteY13" fmla="*/ 52177 h 367491"/>
                <a:gd name="connsiteX14" fmla="*/ 429172 w 436116"/>
                <a:gd name="connsiteY14" fmla="*/ 55984 h 367491"/>
                <a:gd name="connsiteX15" fmla="*/ 436116 w 436116"/>
                <a:gd name="connsiteY15" fmla="*/ 69868 h 367491"/>
                <a:gd name="connsiteX16" fmla="*/ 436116 w 436116"/>
                <a:gd name="connsiteY16" fmla="*/ 238714 h 367491"/>
                <a:gd name="connsiteX17" fmla="*/ 436116 w 436116"/>
                <a:gd name="connsiteY17" fmla="*/ 353145 h 367491"/>
                <a:gd name="connsiteX18" fmla="*/ 431861 w 436116"/>
                <a:gd name="connsiteY18" fmla="*/ 363894 h 367491"/>
                <a:gd name="connsiteX19" fmla="*/ 419989 w 436116"/>
                <a:gd name="connsiteY19" fmla="*/ 367477 h 367491"/>
                <a:gd name="connsiteX20" fmla="*/ 17472 w 436116"/>
                <a:gd name="connsiteY20" fmla="*/ 367477 h 367491"/>
                <a:gd name="connsiteX21" fmla="*/ 0 w 436116"/>
                <a:gd name="connsiteY21" fmla="*/ 358295 h 367491"/>
                <a:gd name="connsiteX22" fmla="*/ 34271 w 436116"/>
                <a:gd name="connsiteY22" fmla="*/ 273200 h 367491"/>
                <a:gd name="connsiteX23" fmla="*/ 38975 w 436116"/>
                <a:gd name="connsiteY23" fmla="*/ 273200 h 367491"/>
                <a:gd name="connsiteX24" fmla="*/ 147388 w 436116"/>
                <a:gd name="connsiteY24" fmla="*/ 273200 h 367491"/>
                <a:gd name="connsiteX25" fmla="*/ 202715 w 436116"/>
                <a:gd name="connsiteY25" fmla="*/ 293354 h 367491"/>
                <a:gd name="connsiteX26" fmla="*/ 204955 w 436116"/>
                <a:gd name="connsiteY26" fmla="*/ 294698 h 367491"/>
                <a:gd name="connsiteX27" fmla="*/ 204955 w 436116"/>
                <a:gd name="connsiteY27" fmla="*/ 292011 h 367491"/>
                <a:gd name="connsiteX28" fmla="*/ 204955 w 436116"/>
                <a:gd name="connsiteY28" fmla="*/ 82408 h 367491"/>
                <a:gd name="connsiteX29" fmla="*/ 203610 w 436116"/>
                <a:gd name="connsiteY29" fmla="*/ 69868 h 367491"/>
                <a:gd name="connsiteX30" fmla="*/ 147836 w 436116"/>
                <a:gd name="connsiteY30" fmla="*/ 25528 h 367491"/>
                <a:gd name="connsiteX31" fmla="*/ 38079 w 436116"/>
                <a:gd name="connsiteY31" fmla="*/ 25528 h 367491"/>
                <a:gd name="connsiteX32" fmla="*/ 34047 w 436116"/>
                <a:gd name="connsiteY32" fmla="*/ 25528 h 367491"/>
                <a:gd name="connsiteX33" fmla="*/ 34271 w 436116"/>
                <a:gd name="connsiteY33" fmla="*/ 273200 h 367491"/>
                <a:gd name="connsiteX34" fmla="*/ 320535 w 436116"/>
                <a:gd name="connsiteY34" fmla="*/ 124955 h 367491"/>
                <a:gd name="connsiteX35" fmla="*/ 295672 w 436116"/>
                <a:gd name="connsiteY35" fmla="*/ 144662 h 367491"/>
                <a:gd name="connsiteX36" fmla="*/ 284025 w 436116"/>
                <a:gd name="connsiteY36" fmla="*/ 148245 h 367491"/>
                <a:gd name="connsiteX37" fmla="*/ 273273 w 436116"/>
                <a:gd name="connsiteY37" fmla="*/ 133465 h 367491"/>
                <a:gd name="connsiteX38" fmla="*/ 273273 w 436116"/>
                <a:gd name="connsiteY38" fmla="*/ 32694 h 367491"/>
                <a:gd name="connsiteX39" fmla="*/ 273273 w 436116"/>
                <a:gd name="connsiteY39" fmla="*/ 27320 h 367491"/>
                <a:gd name="connsiteX40" fmla="*/ 269689 w 436116"/>
                <a:gd name="connsiteY40" fmla="*/ 28216 h 367491"/>
                <a:gd name="connsiteX41" fmla="*/ 230490 w 436116"/>
                <a:gd name="connsiteY41" fmla="*/ 83304 h 367491"/>
                <a:gd name="connsiteX42" fmla="*/ 230490 w 436116"/>
                <a:gd name="connsiteY42" fmla="*/ 290891 h 367491"/>
                <a:gd name="connsiteX43" fmla="*/ 230714 w 436116"/>
                <a:gd name="connsiteY43" fmla="*/ 294922 h 367491"/>
                <a:gd name="connsiteX44" fmla="*/ 295448 w 436116"/>
                <a:gd name="connsiteY44" fmla="*/ 272976 h 367491"/>
                <a:gd name="connsiteX45" fmla="*/ 396245 w 436116"/>
                <a:gd name="connsiteY45" fmla="*/ 273200 h 367491"/>
                <a:gd name="connsiteX46" fmla="*/ 401173 w 436116"/>
                <a:gd name="connsiteY46" fmla="*/ 273200 h 367491"/>
                <a:gd name="connsiteX47" fmla="*/ 401173 w 436116"/>
                <a:gd name="connsiteY47" fmla="*/ 25752 h 367491"/>
                <a:gd name="connsiteX48" fmla="*/ 367350 w 436116"/>
                <a:gd name="connsiteY48" fmla="*/ 25752 h 367491"/>
                <a:gd name="connsiteX49" fmla="*/ 367350 w 436116"/>
                <a:gd name="connsiteY49" fmla="*/ 31127 h 367491"/>
                <a:gd name="connsiteX50" fmla="*/ 367350 w 436116"/>
                <a:gd name="connsiteY50" fmla="*/ 133241 h 367491"/>
                <a:gd name="connsiteX51" fmla="*/ 359734 w 436116"/>
                <a:gd name="connsiteY51" fmla="*/ 147349 h 367491"/>
                <a:gd name="connsiteX52" fmla="*/ 344503 w 436116"/>
                <a:gd name="connsiteY52" fmla="*/ 144438 h 367491"/>
                <a:gd name="connsiteX53" fmla="*/ 320535 w 436116"/>
                <a:gd name="connsiteY53" fmla="*/ 124955 h 367491"/>
                <a:gd name="connsiteX54" fmla="*/ 204507 w 436116"/>
                <a:gd name="connsiteY54" fmla="*/ 341500 h 367491"/>
                <a:gd name="connsiteX55" fmla="*/ 194875 w 436116"/>
                <a:gd name="connsiteY55" fmla="*/ 323138 h 367491"/>
                <a:gd name="connsiteX56" fmla="*/ 146940 w 436116"/>
                <a:gd name="connsiteY56" fmla="*/ 299177 h 367491"/>
                <a:gd name="connsiteX57" fmla="*/ 30463 w 436116"/>
                <a:gd name="connsiteY57" fmla="*/ 299177 h 367491"/>
                <a:gd name="connsiteX58" fmla="*/ 25983 w 436116"/>
                <a:gd name="connsiteY58" fmla="*/ 299401 h 367491"/>
                <a:gd name="connsiteX59" fmla="*/ 25983 w 436116"/>
                <a:gd name="connsiteY59" fmla="*/ 341500 h 367491"/>
                <a:gd name="connsiteX60" fmla="*/ 204507 w 436116"/>
                <a:gd name="connsiteY60" fmla="*/ 341500 h 367491"/>
                <a:gd name="connsiteX61" fmla="*/ 410133 w 436116"/>
                <a:gd name="connsiteY61" fmla="*/ 299401 h 367491"/>
                <a:gd name="connsiteX62" fmla="*/ 407221 w 436116"/>
                <a:gd name="connsiteY62" fmla="*/ 299177 h 367491"/>
                <a:gd name="connsiteX63" fmla="*/ 287608 w 436116"/>
                <a:gd name="connsiteY63" fmla="*/ 299177 h 367491"/>
                <a:gd name="connsiteX64" fmla="*/ 246394 w 436116"/>
                <a:gd name="connsiteY64" fmla="*/ 316196 h 367491"/>
                <a:gd name="connsiteX65" fmla="*/ 232506 w 436116"/>
                <a:gd name="connsiteY65" fmla="*/ 341500 h 367491"/>
                <a:gd name="connsiteX66" fmla="*/ 409909 w 436116"/>
                <a:gd name="connsiteY66" fmla="*/ 341500 h 367491"/>
                <a:gd name="connsiteX67" fmla="*/ 410133 w 436116"/>
                <a:gd name="connsiteY67" fmla="*/ 299401 h 367491"/>
                <a:gd name="connsiteX68" fmla="*/ 299480 w 436116"/>
                <a:gd name="connsiteY68" fmla="*/ 25752 h 367491"/>
                <a:gd name="connsiteX69" fmla="*/ 299480 w 436116"/>
                <a:gd name="connsiteY69" fmla="*/ 108608 h 367491"/>
                <a:gd name="connsiteX70" fmla="*/ 310680 w 436116"/>
                <a:gd name="connsiteY70" fmla="*/ 99875 h 367491"/>
                <a:gd name="connsiteX71" fmla="*/ 330391 w 436116"/>
                <a:gd name="connsiteY71" fmla="*/ 99875 h 367491"/>
                <a:gd name="connsiteX72" fmla="*/ 341367 w 436116"/>
                <a:gd name="connsiteY72" fmla="*/ 108608 h 367491"/>
                <a:gd name="connsiteX73" fmla="*/ 341367 w 436116"/>
                <a:gd name="connsiteY73" fmla="*/ 25752 h 367491"/>
                <a:gd name="connsiteX74" fmla="*/ 299480 w 436116"/>
                <a:gd name="connsiteY74" fmla="*/ 25752 h 36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36116" h="367491">
                  <a:moveTo>
                    <a:pt x="0" y="358295"/>
                  </a:moveTo>
                  <a:cubicBezTo>
                    <a:pt x="0" y="260212"/>
                    <a:pt x="0" y="161905"/>
                    <a:pt x="0" y="63821"/>
                  </a:cubicBezTo>
                  <a:cubicBezTo>
                    <a:pt x="2016" y="61358"/>
                    <a:pt x="3584" y="58671"/>
                    <a:pt x="6048" y="56879"/>
                  </a:cubicBezTo>
                  <a:cubicBezTo>
                    <a:pt x="8063" y="55312"/>
                    <a:pt x="8736" y="53968"/>
                    <a:pt x="8736" y="51729"/>
                  </a:cubicBezTo>
                  <a:cubicBezTo>
                    <a:pt x="8736" y="39189"/>
                    <a:pt x="8736" y="26872"/>
                    <a:pt x="8736" y="14332"/>
                  </a:cubicBezTo>
                  <a:cubicBezTo>
                    <a:pt x="8736" y="4926"/>
                    <a:pt x="13663" y="0"/>
                    <a:pt x="23072" y="0"/>
                  </a:cubicBezTo>
                  <a:cubicBezTo>
                    <a:pt x="64958" y="0"/>
                    <a:pt x="106845" y="0"/>
                    <a:pt x="148508" y="0"/>
                  </a:cubicBezTo>
                  <a:cubicBezTo>
                    <a:pt x="172699" y="0"/>
                    <a:pt x="193083" y="8957"/>
                    <a:pt x="209658" y="26648"/>
                  </a:cubicBezTo>
                  <a:cubicBezTo>
                    <a:pt x="212570" y="29783"/>
                    <a:pt x="215258" y="33366"/>
                    <a:pt x="218170" y="36949"/>
                  </a:cubicBezTo>
                  <a:cubicBezTo>
                    <a:pt x="219066" y="35830"/>
                    <a:pt x="219514" y="35158"/>
                    <a:pt x="220186" y="34262"/>
                  </a:cubicBezTo>
                  <a:cubicBezTo>
                    <a:pt x="237210" y="11421"/>
                    <a:pt x="259833" y="0"/>
                    <a:pt x="288280" y="0"/>
                  </a:cubicBezTo>
                  <a:cubicBezTo>
                    <a:pt x="329495" y="0"/>
                    <a:pt x="370934" y="0"/>
                    <a:pt x="412149" y="0"/>
                  </a:cubicBezTo>
                  <a:cubicBezTo>
                    <a:pt x="422901" y="0"/>
                    <a:pt x="427381" y="4479"/>
                    <a:pt x="427605" y="15227"/>
                  </a:cubicBezTo>
                  <a:cubicBezTo>
                    <a:pt x="427605" y="27544"/>
                    <a:pt x="427605" y="39860"/>
                    <a:pt x="427605" y="52177"/>
                  </a:cubicBezTo>
                  <a:cubicBezTo>
                    <a:pt x="427605" y="53520"/>
                    <a:pt x="428052" y="55536"/>
                    <a:pt x="429172" y="55984"/>
                  </a:cubicBezTo>
                  <a:cubicBezTo>
                    <a:pt x="434549" y="59119"/>
                    <a:pt x="436116" y="64045"/>
                    <a:pt x="436116" y="69868"/>
                  </a:cubicBezTo>
                  <a:cubicBezTo>
                    <a:pt x="436116" y="126075"/>
                    <a:pt x="436116" y="182507"/>
                    <a:pt x="436116" y="238714"/>
                  </a:cubicBezTo>
                  <a:cubicBezTo>
                    <a:pt x="436116" y="276783"/>
                    <a:pt x="436116" y="315076"/>
                    <a:pt x="436116" y="353145"/>
                  </a:cubicBezTo>
                  <a:cubicBezTo>
                    <a:pt x="436116" y="357400"/>
                    <a:pt x="434996" y="360983"/>
                    <a:pt x="431861" y="363894"/>
                  </a:cubicBezTo>
                  <a:cubicBezTo>
                    <a:pt x="428501" y="367029"/>
                    <a:pt x="424245" y="367477"/>
                    <a:pt x="419989" y="367477"/>
                  </a:cubicBezTo>
                  <a:cubicBezTo>
                    <a:pt x="285816" y="367477"/>
                    <a:pt x="151644" y="367477"/>
                    <a:pt x="17472" y="367477"/>
                  </a:cubicBezTo>
                  <a:cubicBezTo>
                    <a:pt x="9408" y="367701"/>
                    <a:pt x="3584" y="365461"/>
                    <a:pt x="0" y="358295"/>
                  </a:cubicBezTo>
                  <a:close/>
                  <a:moveTo>
                    <a:pt x="34271" y="273200"/>
                  </a:moveTo>
                  <a:cubicBezTo>
                    <a:pt x="36063" y="273200"/>
                    <a:pt x="37407" y="273200"/>
                    <a:pt x="38975" y="273200"/>
                  </a:cubicBezTo>
                  <a:cubicBezTo>
                    <a:pt x="75038" y="273200"/>
                    <a:pt x="111325" y="273200"/>
                    <a:pt x="147388" y="273200"/>
                  </a:cubicBezTo>
                  <a:cubicBezTo>
                    <a:pt x="168219" y="273200"/>
                    <a:pt x="186811" y="279694"/>
                    <a:pt x="202715" y="293354"/>
                  </a:cubicBezTo>
                  <a:cubicBezTo>
                    <a:pt x="203163" y="293802"/>
                    <a:pt x="204058" y="294026"/>
                    <a:pt x="204955" y="294698"/>
                  </a:cubicBezTo>
                  <a:cubicBezTo>
                    <a:pt x="204955" y="293578"/>
                    <a:pt x="204955" y="292906"/>
                    <a:pt x="204955" y="292011"/>
                  </a:cubicBezTo>
                  <a:cubicBezTo>
                    <a:pt x="204955" y="222143"/>
                    <a:pt x="204955" y="152276"/>
                    <a:pt x="204955" y="82408"/>
                  </a:cubicBezTo>
                  <a:cubicBezTo>
                    <a:pt x="204955" y="78153"/>
                    <a:pt x="204507" y="73898"/>
                    <a:pt x="203610" y="69868"/>
                  </a:cubicBezTo>
                  <a:cubicBezTo>
                    <a:pt x="197563" y="42995"/>
                    <a:pt x="175835" y="25752"/>
                    <a:pt x="147836" y="25528"/>
                  </a:cubicBezTo>
                  <a:cubicBezTo>
                    <a:pt x="111325" y="25528"/>
                    <a:pt x="74590" y="25528"/>
                    <a:pt x="38079" y="25528"/>
                  </a:cubicBezTo>
                  <a:cubicBezTo>
                    <a:pt x="36735" y="25528"/>
                    <a:pt x="35615" y="25528"/>
                    <a:pt x="34047" y="25528"/>
                  </a:cubicBezTo>
                  <a:cubicBezTo>
                    <a:pt x="34271" y="108160"/>
                    <a:pt x="34271" y="190568"/>
                    <a:pt x="34271" y="273200"/>
                  </a:cubicBezTo>
                  <a:close/>
                  <a:moveTo>
                    <a:pt x="320535" y="124955"/>
                  </a:moveTo>
                  <a:cubicBezTo>
                    <a:pt x="312024" y="131673"/>
                    <a:pt x="303960" y="138168"/>
                    <a:pt x="295672" y="144662"/>
                  </a:cubicBezTo>
                  <a:cubicBezTo>
                    <a:pt x="292312" y="147349"/>
                    <a:pt x="288505" y="149364"/>
                    <a:pt x="284025" y="148245"/>
                  </a:cubicBezTo>
                  <a:cubicBezTo>
                    <a:pt x="277081" y="146677"/>
                    <a:pt x="273273" y="141750"/>
                    <a:pt x="273273" y="133465"/>
                  </a:cubicBezTo>
                  <a:cubicBezTo>
                    <a:pt x="273273" y="99875"/>
                    <a:pt x="273273" y="66285"/>
                    <a:pt x="273273" y="32694"/>
                  </a:cubicBezTo>
                  <a:cubicBezTo>
                    <a:pt x="273273" y="30903"/>
                    <a:pt x="273273" y="29335"/>
                    <a:pt x="273273" y="27320"/>
                  </a:cubicBezTo>
                  <a:cubicBezTo>
                    <a:pt x="271929" y="27768"/>
                    <a:pt x="270809" y="27768"/>
                    <a:pt x="269689" y="28216"/>
                  </a:cubicBezTo>
                  <a:cubicBezTo>
                    <a:pt x="245721" y="35830"/>
                    <a:pt x="230714" y="56879"/>
                    <a:pt x="230490" y="83304"/>
                  </a:cubicBezTo>
                  <a:cubicBezTo>
                    <a:pt x="230490" y="152499"/>
                    <a:pt x="230490" y="221695"/>
                    <a:pt x="230490" y="290891"/>
                  </a:cubicBezTo>
                  <a:cubicBezTo>
                    <a:pt x="230490" y="292011"/>
                    <a:pt x="230714" y="293130"/>
                    <a:pt x="230714" y="294922"/>
                  </a:cubicBezTo>
                  <a:cubicBezTo>
                    <a:pt x="249529" y="277679"/>
                    <a:pt x="271257" y="272528"/>
                    <a:pt x="295448" y="272976"/>
                  </a:cubicBezTo>
                  <a:cubicBezTo>
                    <a:pt x="329047" y="273424"/>
                    <a:pt x="362646" y="273200"/>
                    <a:pt x="396245" y="273200"/>
                  </a:cubicBezTo>
                  <a:cubicBezTo>
                    <a:pt x="397813" y="273200"/>
                    <a:pt x="399605" y="273200"/>
                    <a:pt x="401173" y="273200"/>
                  </a:cubicBezTo>
                  <a:cubicBezTo>
                    <a:pt x="401173" y="190344"/>
                    <a:pt x="401173" y="107936"/>
                    <a:pt x="401173" y="25752"/>
                  </a:cubicBezTo>
                  <a:cubicBezTo>
                    <a:pt x="389750" y="25752"/>
                    <a:pt x="378550" y="25752"/>
                    <a:pt x="367350" y="25752"/>
                  </a:cubicBezTo>
                  <a:cubicBezTo>
                    <a:pt x="367350" y="27768"/>
                    <a:pt x="367350" y="29559"/>
                    <a:pt x="367350" y="31127"/>
                  </a:cubicBezTo>
                  <a:cubicBezTo>
                    <a:pt x="367350" y="65165"/>
                    <a:pt x="367350" y="99203"/>
                    <a:pt x="367350" y="133241"/>
                  </a:cubicBezTo>
                  <a:cubicBezTo>
                    <a:pt x="367350" y="139287"/>
                    <a:pt x="365558" y="144438"/>
                    <a:pt x="359734" y="147349"/>
                  </a:cubicBezTo>
                  <a:cubicBezTo>
                    <a:pt x="353911" y="150036"/>
                    <a:pt x="348983" y="148021"/>
                    <a:pt x="344503" y="144438"/>
                  </a:cubicBezTo>
                  <a:cubicBezTo>
                    <a:pt x="336887" y="137944"/>
                    <a:pt x="328823" y="131673"/>
                    <a:pt x="320535" y="124955"/>
                  </a:cubicBezTo>
                  <a:close/>
                  <a:moveTo>
                    <a:pt x="204507" y="341500"/>
                  </a:moveTo>
                  <a:cubicBezTo>
                    <a:pt x="200923" y="334782"/>
                    <a:pt x="198683" y="328512"/>
                    <a:pt x="194875" y="323138"/>
                  </a:cubicBezTo>
                  <a:cubicBezTo>
                    <a:pt x="183227" y="306566"/>
                    <a:pt x="166876" y="299177"/>
                    <a:pt x="146940" y="299177"/>
                  </a:cubicBezTo>
                  <a:cubicBezTo>
                    <a:pt x="108189" y="299177"/>
                    <a:pt x="69214" y="299177"/>
                    <a:pt x="30463" y="299177"/>
                  </a:cubicBezTo>
                  <a:cubicBezTo>
                    <a:pt x="28895" y="299177"/>
                    <a:pt x="27551" y="299401"/>
                    <a:pt x="25983" y="299401"/>
                  </a:cubicBezTo>
                  <a:cubicBezTo>
                    <a:pt x="25983" y="313732"/>
                    <a:pt x="25983" y="327392"/>
                    <a:pt x="25983" y="341500"/>
                  </a:cubicBezTo>
                  <a:cubicBezTo>
                    <a:pt x="84894" y="341500"/>
                    <a:pt x="143804" y="341500"/>
                    <a:pt x="204507" y="341500"/>
                  </a:cubicBezTo>
                  <a:close/>
                  <a:moveTo>
                    <a:pt x="410133" y="299401"/>
                  </a:moveTo>
                  <a:cubicBezTo>
                    <a:pt x="409013" y="299177"/>
                    <a:pt x="408117" y="299177"/>
                    <a:pt x="407221" y="299177"/>
                  </a:cubicBezTo>
                  <a:cubicBezTo>
                    <a:pt x="367350" y="299177"/>
                    <a:pt x="327479" y="299177"/>
                    <a:pt x="287608" y="299177"/>
                  </a:cubicBezTo>
                  <a:cubicBezTo>
                    <a:pt x="271481" y="299177"/>
                    <a:pt x="257593" y="304551"/>
                    <a:pt x="246394" y="316196"/>
                  </a:cubicBezTo>
                  <a:cubicBezTo>
                    <a:pt x="239450" y="323361"/>
                    <a:pt x="234746" y="331647"/>
                    <a:pt x="232506" y="341500"/>
                  </a:cubicBezTo>
                  <a:cubicBezTo>
                    <a:pt x="291864" y="341500"/>
                    <a:pt x="350999" y="341500"/>
                    <a:pt x="409909" y="341500"/>
                  </a:cubicBezTo>
                  <a:cubicBezTo>
                    <a:pt x="410133" y="327169"/>
                    <a:pt x="410133" y="313509"/>
                    <a:pt x="410133" y="299401"/>
                  </a:cubicBezTo>
                  <a:close/>
                  <a:moveTo>
                    <a:pt x="299480" y="25752"/>
                  </a:moveTo>
                  <a:cubicBezTo>
                    <a:pt x="299480" y="53296"/>
                    <a:pt x="299480" y="80616"/>
                    <a:pt x="299480" y="108608"/>
                  </a:cubicBezTo>
                  <a:cubicBezTo>
                    <a:pt x="303512" y="105473"/>
                    <a:pt x="307096" y="102562"/>
                    <a:pt x="310680" y="99875"/>
                  </a:cubicBezTo>
                  <a:cubicBezTo>
                    <a:pt x="317847" y="94276"/>
                    <a:pt x="323224" y="94276"/>
                    <a:pt x="330391" y="99875"/>
                  </a:cubicBezTo>
                  <a:cubicBezTo>
                    <a:pt x="333975" y="102562"/>
                    <a:pt x="337335" y="105473"/>
                    <a:pt x="341367" y="108608"/>
                  </a:cubicBezTo>
                  <a:cubicBezTo>
                    <a:pt x="341367" y="80392"/>
                    <a:pt x="341367" y="53072"/>
                    <a:pt x="341367" y="25752"/>
                  </a:cubicBezTo>
                  <a:cubicBezTo>
                    <a:pt x="327479" y="25752"/>
                    <a:pt x="313592" y="25752"/>
                    <a:pt x="299480" y="25752"/>
                  </a:cubicBezTo>
                  <a:close/>
                </a:path>
              </a:pathLst>
            </a:custGeom>
            <a:grpFill/>
            <a:ln w="2240" cap="flat">
              <a:noFill/>
              <a:prstDash val="solid"/>
              <a:miter/>
            </a:ln>
          </p:spPr>
          <p:txBody>
            <a:bodyPr rtlCol="0" anchor="ctr"/>
            <a:lstStyle/>
            <a:p>
              <a:endParaRPr lang="ru-RU"/>
            </a:p>
          </p:txBody>
        </p:sp>
        <p:sp>
          <p:nvSpPr>
            <p:cNvPr id="928" name="Полилиния 927">
              <a:extLst>
                <a:ext uri="{FF2B5EF4-FFF2-40B4-BE49-F238E27FC236}">
                  <a16:creationId xmlns:a16="http://schemas.microsoft.com/office/drawing/2014/main" id="{E3DCC2D1-D049-366D-DA29-8298EB9397AF}"/>
                </a:ext>
              </a:extLst>
            </p:cNvPr>
            <p:cNvSpPr/>
            <p:nvPr/>
          </p:nvSpPr>
          <p:spPr>
            <a:xfrm>
              <a:off x="5703411" y="3731087"/>
              <a:ext cx="121341" cy="26236"/>
            </a:xfrm>
            <a:custGeom>
              <a:avLst/>
              <a:gdLst>
                <a:gd name="connsiteX0" fmla="*/ 60630 w 121341"/>
                <a:gd name="connsiteY0" fmla="*/ 26200 h 26236"/>
                <a:gd name="connsiteX1" fmla="*/ 14711 w 121341"/>
                <a:gd name="connsiteY1" fmla="*/ 26200 h 26236"/>
                <a:gd name="connsiteX2" fmla="*/ 599 w 121341"/>
                <a:gd name="connsiteY2" fmla="*/ 16795 h 26236"/>
                <a:gd name="connsiteX3" fmla="*/ 9783 w 121341"/>
                <a:gd name="connsiteY3" fmla="*/ 672 h 26236"/>
                <a:gd name="connsiteX4" fmla="*/ 15607 w 121341"/>
                <a:gd name="connsiteY4" fmla="*/ 0 h 26236"/>
                <a:gd name="connsiteX5" fmla="*/ 105652 w 121341"/>
                <a:gd name="connsiteY5" fmla="*/ 0 h 26236"/>
                <a:gd name="connsiteX6" fmla="*/ 112820 w 121341"/>
                <a:gd name="connsiteY6" fmla="*/ 896 h 26236"/>
                <a:gd name="connsiteX7" fmla="*/ 121332 w 121341"/>
                <a:gd name="connsiteY7" fmla="*/ 13436 h 26236"/>
                <a:gd name="connsiteX8" fmla="*/ 111924 w 121341"/>
                <a:gd name="connsiteY8" fmla="*/ 25081 h 26236"/>
                <a:gd name="connsiteX9" fmla="*/ 105652 w 121341"/>
                <a:gd name="connsiteY9" fmla="*/ 25752 h 26236"/>
                <a:gd name="connsiteX10" fmla="*/ 60630 w 121341"/>
                <a:gd name="connsiteY10" fmla="*/ 26200 h 2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41" h="26236">
                  <a:moveTo>
                    <a:pt x="60630" y="26200"/>
                  </a:moveTo>
                  <a:cubicBezTo>
                    <a:pt x="45398" y="26200"/>
                    <a:pt x="29943" y="26200"/>
                    <a:pt x="14711" y="26200"/>
                  </a:cubicBezTo>
                  <a:cubicBezTo>
                    <a:pt x="7319" y="26200"/>
                    <a:pt x="2615" y="23065"/>
                    <a:pt x="599" y="16795"/>
                  </a:cubicBezTo>
                  <a:cubicBezTo>
                    <a:pt x="-1641" y="9853"/>
                    <a:pt x="2615" y="2463"/>
                    <a:pt x="9783" y="672"/>
                  </a:cubicBezTo>
                  <a:cubicBezTo>
                    <a:pt x="11799" y="224"/>
                    <a:pt x="13815" y="0"/>
                    <a:pt x="15607" y="0"/>
                  </a:cubicBezTo>
                  <a:cubicBezTo>
                    <a:pt x="45622" y="0"/>
                    <a:pt x="75637" y="0"/>
                    <a:pt x="105652" y="0"/>
                  </a:cubicBezTo>
                  <a:cubicBezTo>
                    <a:pt x="108116" y="0"/>
                    <a:pt x="110580" y="224"/>
                    <a:pt x="112820" y="896"/>
                  </a:cubicBezTo>
                  <a:cubicBezTo>
                    <a:pt x="117972" y="2463"/>
                    <a:pt x="121556" y="8062"/>
                    <a:pt x="121332" y="13436"/>
                  </a:cubicBezTo>
                  <a:cubicBezTo>
                    <a:pt x="121108" y="19034"/>
                    <a:pt x="117300" y="23961"/>
                    <a:pt x="111924" y="25081"/>
                  </a:cubicBezTo>
                  <a:cubicBezTo>
                    <a:pt x="109908" y="25529"/>
                    <a:pt x="107668" y="25752"/>
                    <a:pt x="105652" y="25752"/>
                  </a:cubicBezTo>
                  <a:cubicBezTo>
                    <a:pt x="90645" y="26424"/>
                    <a:pt x="75637" y="26200"/>
                    <a:pt x="60630" y="26200"/>
                  </a:cubicBezTo>
                  <a:close/>
                </a:path>
              </a:pathLst>
            </a:custGeom>
            <a:grpFill/>
            <a:ln w="2240" cap="flat">
              <a:noFill/>
              <a:prstDash val="solid"/>
              <a:miter/>
            </a:ln>
          </p:spPr>
          <p:txBody>
            <a:bodyPr rtlCol="0" anchor="ctr"/>
            <a:lstStyle/>
            <a:p>
              <a:endParaRPr lang="ru-RU"/>
            </a:p>
          </p:txBody>
        </p:sp>
        <p:sp>
          <p:nvSpPr>
            <p:cNvPr id="929" name="Полилиния 928">
              <a:extLst>
                <a:ext uri="{FF2B5EF4-FFF2-40B4-BE49-F238E27FC236}">
                  <a16:creationId xmlns:a16="http://schemas.microsoft.com/office/drawing/2014/main" id="{565F213A-B30F-858A-2867-E8DD738B6E3D}"/>
                </a:ext>
              </a:extLst>
            </p:cNvPr>
            <p:cNvSpPr/>
            <p:nvPr/>
          </p:nvSpPr>
          <p:spPr>
            <a:xfrm>
              <a:off x="5703257" y="3677020"/>
              <a:ext cx="121609" cy="25852"/>
            </a:xfrm>
            <a:custGeom>
              <a:avLst/>
              <a:gdLst>
                <a:gd name="connsiteX0" fmla="*/ 60783 w 121609"/>
                <a:gd name="connsiteY0" fmla="*/ 25628 h 25852"/>
                <a:gd name="connsiteX1" fmla="*/ 16208 w 121609"/>
                <a:gd name="connsiteY1" fmla="*/ 25628 h 25852"/>
                <a:gd name="connsiteX2" fmla="*/ 8593 w 121609"/>
                <a:gd name="connsiteY2" fmla="*/ 24732 h 25852"/>
                <a:gd name="connsiteX3" fmla="*/ 81 w 121609"/>
                <a:gd name="connsiteY3" fmla="*/ 11520 h 25852"/>
                <a:gd name="connsiteX4" fmla="*/ 12400 w 121609"/>
                <a:gd name="connsiteY4" fmla="*/ 100 h 25852"/>
                <a:gd name="connsiteX5" fmla="*/ 22704 w 121609"/>
                <a:gd name="connsiteY5" fmla="*/ 100 h 25852"/>
                <a:gd name="connsiteX6" fmla="*/ 107822 w 121609"/>
                <a:gd name="connsiteY6" fmla="*/ 100 h 25852"/>
                <a:gd name="connsiteX7" fmla="*/ 120365 w 121609"/>
                <a:gd name="connsiteY7" fmla="*/ 7713 h 25852"/>
                <a:gd name="connsiteX8" fmla="*/ 118574 w 121609"/>
                <a:gd name="connsiteY8" fmla="*/ 21149 h 25852"/>
                <a:gd name="connsiteX9" fmla="*/ 107598 w 121609"/>
                <a:gd name="connsiteY9" fmla="*/ 25852 h 25852"/>
                <a:gd name="connsiteX10" fmla="*/ 89231 w 121609"/>
                <a:gd name="connsiteY10" fmla="*/ 25852 h 25852"/>
                <a:gd name="connsiteX11" fmla="*/ 60783 w 121609"/>
                <a:gd name="connsiteY11" fmla="*/ 25628 h 2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609" h="25852">
                  <a:moveTo>
                    <a:pt x="60783" y="25628"/>
                  </a:moveTo>
                  <a:cubicBezTo>
                    <a:pt x="46000" y="25628"/>
                    <a:pt x="30992" y="25628"/>
                    <a:pt x="16208" y="25628"/>
                  </a:cubicBezTo>
                  <a:cubicBezTo>
                    <a:pt x="13745" y="25628"/>
                    <a:pt x="11057" y="25404"/>
                    <a:pt x="8593" y="24732"/>
                  </a:cubicBezTo>
                  <a:cubicBezTo>
                    <a:pt x="2993" y="22941"/>
                    <a:pt x="-591" y="17119"/>
                    <a:pt x="81" y="11520"/>
                  </a:cubicBezTo>
                  <a:cubicBezTo>
                    <a:pt x="977" y="5250"/>
                    <a:pt x="5905" y="547"/>
                    <a:pt x="12400" y="100"/>
                  </a:cubicBezTo>
                  <a:cubicBezTo>
                    <a:pt x="15760" y="-125"/>
                    <a:pt x="19120" y="100"/>
                    <a:pt x="22704" y="100"/>
                  </a:cubicBezTo>
                  <a:cubicBezTo>
                    <a:pt x="51152" y="100"/>
                    <a:pt x="79375" y="100"/>
                    <a:pt x="107822" y="100"/>
                  </a:cubicBezTo>
                  <a:cubicBezTo>
                    <a:pt x="113646" y="100"/>
                    <a:pt x="117902" y="2563"/>
                    <a:pt x="120365" y="7713"/>
                  </a:cubicBezTo>
                  <a:cubicBezTo>
                    <a:pt x="122605" y="12640"/>
                    <a:pt x="121710" y="17119"/>
                    <a:pt x="118574" y="21149"/>
                  </a:cubicBezTo>
                  <a:cubicBezTo>
                    <a:pt x="115886" y="24732"/>
                    <a:pt x="111854" y="25852"/>
                    <a:pt x="107598" y="25852"/>
                  </a:cubicBezTo>
                  <a:cubicBezTo>
                    <a:pt x="101550" y="25852"/>
                    <a:pt x="95502" y="25852"/>
                    <a:pt x="89231" y="25852"/>
                  </a:cubicBezTo>
                  <a:cubicBezTo>
                    <a:pt x="79599" y="25628"/>
                    <a:pt x="70191" y="25628"/>
                    <a:pt x="60783" y="25628"/>
                  </a:cubicBezTo>
                  <a:close/>
                </a:path>
              </a:pathLst>
            </a:custGeom>
            <a:grpFill/>
            <a:ln w="2240" cap="flat">
              <a:noFill/>
              <a:prstDash val="solid"/>
              <a:miter/>
            </a:ln>
          </p:spPr>
          <p:txBody>
            <a:bodyPr rtlCol="0" anchor="ctr"/>
            <a:lstStyle/>
            <a:p>
              <a:endParaRPr lang="ru-RU"/>
            </a:p>
          </p:txBody>
        </p:sp>
        <p:sp>
          <p:nvSpPr>
            <p:cNvPr id="930" name="Полилиния 929">
              <a:extLst>
                <a:ext uri="{FF2B5EF4-FFF2-40B4-BE49-F238E27FC236}">
                  <a16:creationId xmlns:a16="http://schemas.microsoft.com/office/drawing/2014/main" id="{73636091-EF1A-3C77-C8BF-0ABFB3D3C618}"/>
                </a:ext>
              </a:extLst>
            </p:cNvPr>
            <p:cNvSpPr/>
            <p:nvPr/>
          </p:nvSpPr>
          <p:spPr>
            <a:xfrm>
              <a:off x="5702977" y="3786300"/>
              <a:ext cx="121810" cy="25628"/>
            </a:xfrm>
            <a:custGeom>
              <a:avLst/>
              <a:gdLst>
                <a:gd name="connsiteX0" fmla="*/ 61063 w 121810"/>
                <a:gd name="connsiteY0" fmla="*/ 100 h 25628"/>
                <a:gd name="connsiteX1" fmla="*/ 107430 w 121810"/>
                <a:gd name="connsiteY1" fmla="*/ 100 h 25628"/>
                <a:gd name="connsiteX2" fmla="*/ 118405 w 121810"/>
                <a:gd name="connsiteY2" fmla="*/ 4354 h 25628"/>
                <a:gd name="connsiteX3" fmla="*/ 120645 w 121810"/>
                <a:gd name="connsiteY3" fmla="*/ 17790 h 25628"/>
                <a:gd name="connsiteX4" fmla="*/ 108550 w 121810"/>
                <a:gd name="connsiteY4" fmla="*/ 25628 h 25628"/>
                <a:gd name="connsiteX5" fmla="*/ 68903 w 121810"/>
                <a:gd name="connsiteY5" fmla="*/ 25628 h 25628"/>
                <a:gd name="connsiteX6" fmla="*/ 13128 w 121810"/>
                <a:gd name="connsiteY6" fmla="*/ 25628 h 25628"/>
                <a:gd name="connsiteX7" fmla="*/ 137 w 121810"/>
                <a:gd name="connsiteY7" fmla="*/ 14431 h 25628"/>
                <a:gd name="connsiteX8" fmla="*/ 8648 w 121810"/>
                <a:gd name="connsiteY8" fmla="*/ 771 h 25628"/>
                <a:gd name="connsiteX9" fmla="*/ 15816 w 121810"/>
                <a:gd name="connsiteY9" fmla="*/ 100 h 25628"/>
                <a:gd name="connsiteX10" fmla="*/ 61063 w 121810"/>
                <a:gd name="connsiteY10" fmla="*/ 100 h 2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10" h="25628">
                  <a:moveTo>
                    <a:pt x="61063" y="100"/>
                  </a:moveTo>
                  <a:cubicBezTo>
                    <a:pt x="76518" y="100"/>
                    <a:pt x="91974" y="100"/>
                    <a:pt x="107430" y="100"/>
                  </a:cubicBezTo>
                  <a:cubicBezTo>
                    <a:pt x="111685" y="100"/>
                    <a:pt x="115717" y="995"/>
                    <a:pt x="118405" y="4354"/>
                  </a:cubicBezTo>
                  <a:cubicBezTo>
                    <a:pt x="121765" y="8385"/>
                    <a:pt x="122885" y="12864"/>
                    <a:pt x="120645" y="17790"/>
                  </a:cubicBezTo>
                  <a:cubicBezTo>
                    <a:pt x="118405" y="22941"/>
                    <a:pt x="114150" y="25628"/>
                    <a:pt x="108550" y="25628"/>
                  </a:cubicBezTo>
                  <a:cubicBezTo>
                    <a:pt x="95334" y="25628"/>
                    <a:pt x="82118" y="25628"/>
                    <a:pt x="68903" y="25628"/>
                  </a:cubicBezTo>
                  <a:cubicBezTo>
                    <a:pt x="50311" y="25628"/>
                    <a:pt x="31720" y="25628"/>
                    <a:pt x="13128" y="25628"/>
                  </a:cubicBezTo>
                  <a:cubicBezTo>
                    <a:pt x="6408" y="25628"/>
                    <a:pt x="1033" y="20926"/>
                    <a:pt x="137" y="14431"/>
                  </a:cubicBezTo>
                  <a:cubicBezTo>
                    <a:pt x="-759" y="8833"/>
                    <a:pt x="2825" y="2563"/>
                    <a:pt x="8648" y="771"/>
                  </a:cubicBezTo>
                  <a:cubicBezTo>
                    <a:pt x="10888" y="100"/>
                    <a:pt x="13352" y="100"/>
                    <a:pt x="15816" y="100"/>
                  </a:cubicBezTo>
                  <a:cubicBezTo>
                    <a:pt x="31048" y="-124"/>
                    <a:pt x="46056" y="100"/>
                    <a:pt x="61063" y="100"/>
                  </a:cubicBezTo>
                  <a:close/>
                </a:path>
              </a:pathLst>
            </a:custGeom>
            <a:grpFill/>
            <a:ln w="2240" cap="flat">
              <a:noFill/>
              <a:prstDash val="solid"/>
              <a:miter/>
            </a:ln>
          </p:spPr>
          <p:txBody>
            <a:bodyPr rtlCol="0" anchor="ctr"/>
            <a:lstStyle/>
            <a:p>
              <a:endParaRPr lang="ru-RU"/>
            </a:p>
          </p:txBody>
        </p:sp>
        <p:sp>
          <p:nvSpPr>
            <p:cNvPr id="931" name="Полилиния 930">
              <a:extLst>
                <a:ext uri="{FF2B5EF4-FFF2-40B4-BE49-F238E27FC236}">
                  <a16:creationId xmlns:a16="http://schemas.microsoft.com/office/drawing/2014/main" id="{4C58264A-F93B-BEAC-BD3D-D499B8003A14}"/>
                </a:ext>
              </a:extLst>
            </p:cNvPr>
            <p:cNvSpPr/>
            <p:nvPr/>
          </p:nvSpPr>
          <p:spPr>
            <a:xfrm>
              <a:off x="5703268" y="3841039"/>
              <a:ext cx="121381" cy="25528"/>
            </a:xfrm>
            <a:custGeom>
              <a:avLst/>
              <a:gdLst>
                <a:gd name="connsiteX0" fmla="*/ 60772 w 121381"/>
                <a:gd name="connsiteY0" fmla="*/ 0 h 25528"/>
                <a:gd name="connsiteX1" fmla="*/ 108707 w 121381"/>
                <a:gd name="connsiteY1" fmla="*/ 0 h 25528"/>
                <a:gd name="connsiteX2" fmla="*/ 121251 w 121381"/>
                <a:gd name="connsiteY2" fmla="*/ 10973 h 25528"/>
                <a:gd name="connsiteX3" fmla="*/ 112515 w 121381"/>
                <a:gd name="connsiteY3" fmla="*/ 24857 h 25528"/>
                <a:gd name="connsiteX4" fmla="*/ 108707 w 121381"/>
                <a:gd name="connsiteY4" fmla="*/ 25529 h 25528"/>
                <a:gd name="connsiteX5" fmla="*/ 12614 w 121381"/>
                <a:gd name="connsiteY5" fmla="*/ 25529 h 25528"/>
                <a:gd name="connsiteX6" fmla="*/ 70 w 121381"/>
                <a:gd name="connsiteY6" fmla="*/ 14108 h 25528"/>
                <a:gd name="connsiteX7" fmla="*/ 9702 w 121381"/>
                <a:gd name="connsiteY7" fmla="*/ 448 h 25528"/>
                <a:gd name="connsiteX8" fmla="*/ 14854 w 121381"/>
                <a:gd name="connsiteY8" fmla="*/ 0 h 25528"/>
                <a:gd name="connsiteX9" fmla="*/ 60772 w 121381"/>
                <a:gd name="connsiteY9" fmla="*/ 0 h 2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381" h="25528">
                  <a:moveTo>
                    <a:pt x="60772" y="0"/>
                  </a:moveTo>
                  <a:cubicBezTo>
                    <a:pt x="76676" y="0"/>
                    <a:pt x="92804" y="0"/>
                    <a:pt x="108707" y="0"/>
                  </a:cubicBezTo>
                  <a:cubicBezTo>
                    <a:pt x="115203" y="0"/>
                    <a:pt x="120355" y="4703"/>
                    <a:pt x="121251" y="10973"/>
                  </a:cubicBezTo>
                  <a:cubicBezTo>
                    <a:pt x="122147" y="16795"/>
                    <a:pt x="118339" y="22841"/>
                    <a:pt x="112515" y="24857"/>
                  </a:cubicBezTo>
                  <a:cubicBezTo>
                    <a:pt x="111395" y="25305"/>
                    <a:pt x="110051" y="25529"/>
                    <a:pt x="108707" y="25529"/>
                  </a:cubicBezTo>
                  <a:cubicBezTo>
                    <a:pt x="76676" y="25529"/>
                    <a:pt x="44645" y="25529"/>
                    <a:pt x="12614" y="25529"/>
                  </a:cubicBezTo>
                  <a:cubicBezTo>
                    <a:pt x="5894" y="25529"/>
                    <a:pt x="742" y="20602"/>
                    <a:pt x="70" y="14108"/>
                  </a:cubicBezTo>
                  <a:cubicBezTo>
                    <a:pt x="-602" y="8062"/>
                    <a:pt x="3654" y="2015"/>
                    <a:pt x="9702" y="448"/>
                  </a:cubicBezTo>
                  <a:cubicBezTo>
                    <a:pt x="11269" y="0"/>
                    <a:pt x="13062" y="0"/>
                    <a:pt x="14854" y="0"/>
                  </a:cubicBezTo>
                  <a:cubicBezTo>
                    <a:pt x="30085" y="0"/>
                    <a:pt x="45541" y="0"/>
                    <a:pt x="60772" y="0"/>
                  </a:cubicBezTo>
                  <a:close/>
                </a:path>
              </a:pathLst>
            </a:custGeom>
            <a:grpFill/>
            <a:ln w="2240" cap="flat">
              <a:noFill/>
              <a:prstDash val="solid"/>
              <a:miter/>
            </a:ln>
          </p:spPr>
          <p:txBody>
            <a:bodyPr rtlCol="0" anchor="ctr"/>
            <a:lstStyle/>
            <a:p>
              <a:endParaRPr lang="ru-RU"/>
            </a:p>
          </p:txBody>
        </p:sp>
        <p:sp>
          <p:nvSpPr>
            <p:cNvPr id="932" name="Полилиния 931">
              <a:extLst>
                <a:ext uri="{FF2B5EF4-FFF2-40B4-BE49-F238E27FC236}">
                  <a16:creationId xmlns:a16="http://schemas.microsoft.com/office/drawing/2014/main" id="{BF65856F-FAEF-7D23-86B9-951C830D37BE}"/>
                </a:ext>
              </a:extLst>
            </p:cNvPr>
            <p:cNvSpPr/>
            <p:nvPr/>
          </p:nvSpPr>
          <p:spPr>
            <a:xfrm>
              <a:off x="5908292" y="3786175"/>
              <a:ext cx="121470" cy="25528"/>
            </a:xfrm>
            <a:custGeom>
              <a:avLst/>
              <a:gdLst>
                <a:gd name="connsiteX0" fmla="*/ 60926 w 121470"/>
                <a:gd name="connsiteY0" fmla="*/ 224 h 25528"/>
                <a:gd name="connsiteX1" fmla="*/ 108861 w 121470"/>
                <a:gd name="connsiteY1" fmla="*/ 224 h 25528"/>
                <a:gd name="connsiteX2" fmla="*/ 120509 w 121470"/>
                <a:gd name="connsiteY2" fmla="*/ 17467 h 25528"/>
                <a:gd name="connsiteX3" fmla="*/ 108637 w 121470"/>
                <a:gd name="connsiteY3" fmla="*/ 25529 h 25528"/>
                <a:gd name="connsiteX4" fmla="*/ 12992 w 121470"/>
                <a:gd name="connsiteY4" fmla="*/ 25529 h 25528"/>
                <a:gd name="connsiteX5" fmla="*/ 0 w 121470"/>
                <a:gd name="connsiteY5" fmla="*/ 12540 h 25528"/>
                <a:gd name="connsiteX6" fmla="*/ 12768 w 121470"/>
                <a:gd name="connsiteY6" fmla="*/ 0 h 25528"/>
                <a:gd name="connsiteX7" fmla="*/ 60926 w 121470"/>
                <a:gd name="connsiteY7" fmla="*/ 224 h 25528"/>
                <a:gd name="connsiteX8" fmla="*/ 60926 w 121470"/>
                <a:gd name="connsiteY8" fmla="*/ 224 h 2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470" h="25528">
                  <a:moveTo>
                    <a:pt x="60926" y="224"/>
                  </a:moveTo>
                  <a:cubicBezTo>
                    <a:pt x="76830" y="224"/>
                    <a:pt x="92958" y="0"/>
                    <a:pt x="108861" y="224"/>
                  </a:cubicBezTo>
                  <a:cubicBezTo>
                    <a:pt x="118045" y="448"/>
                    <a:pt x="123869" y="9181"/>
                    <a:pt x="120509" y="17467"/>
                  </a:cubicBezTo>
                  <a:cubicBezTo>
                    <a:pt x="118269" y="22617"/>
                    <a:pt x="114237" y="25529"/>
                    <a:pt x="108637" y="25529"/>
                  </a:cubicBezTo>
                  <a:cubicBezTo>
                    <a:pt x="76830" y="25529"/>
                    <a:pt x="44799" y="25529"/>
                    <a:pt x="12992" y="25529"/>
                  </a:cubicBezTo>
                  <a:cubicBezTo>
                    <a:pt x="5600" y="25529"/>
                    <a:pt x="0" y="19482"/>
                    <a:pt x="0" y="12540"/>
                  </a:cubicBezTo>
                  <a:cubicBezTo>
                    <a:pt x="0" y="5598"/>
                    <a:pt x="5376" y="0"/>
                    <a:pt x="12768" y="0"/>
                  </a:cubicBezTo>
                  <a:cubicBezTo>
                    <a:pt x="28896" y="0"/>
                    <a:pt x="45023" y="224"/>
                    <a:pt x="60926" y="224"/>
                  </a:cubicBezTo>
                  <a:lnTo>
                    <a:pt x="60926" y="224"/>
                  </a:lnTo>
                  <a:close/>
                </a:path>
              </a:pathLst>
            </a:custGeom>
            <a:grpFill/>
            <a:ln w="2240" cap="flat">
              <a:noFill/>
              <a:prstDash val="solid"/>
              <a:miter/>
            </a:ln>
          </p:spPr>
          <p:txBody>
            <a:bodyPr rtlCol="0" anchor="ctr"/>
            <a:lstStyle/>
            <a:p>
              <a:endParaRPr lang="ru-RU"/>
            </a:p>
          </p:txBody>
        </p:sp>
        <p:sp>
          <p:nvSpPr>
            <p:cNvPr id="933" name="Полилиния 932">
              <a:extLst>
                <a:ext uri="{FF2B5EF4-FFF2-40B4-BE49-F238E27FC236}">
                  <a16:creationId xmlns:a16="http://schemas.microsoft.com/office/drawing/2014/main" id="{48601E66-2D1F-2F07-F05E-D73DF3CE06D7}"/>
                </a:ext>
              </a:extLst>
            </p:cNvPr>
            <p:cNvSpPr/>
            <p:nvPr/>
          </p:nvSpPr>
          <p:spPr>
            <a:xfrm>
              <a:off x="5908517" y="3841039"/>
              <a:ext cx="121534" cy="25528"/>
            </a:xfrm>
            <a:custGeom>
              <a:avLst/>
              <a:gdLst>
                <a:gd name="connsiteX0" fmla="*/ 61151 w 121534"/>
                <a:gd name="connsiteY0" fmla="*/ 0 h 25528"/>
                <a:gd name="connsiteX1" fmla="*/ 108861 w 121534"/>
                <a:gd name="connsiteY1" fmla="*/ 0 h 25528"/>
                <a:gd name="connsiteX2" fmla="*/ 121405 w 121534"/>
                <a:gd name="connsiteY2" fmla="*/ 10973 h 25528"/>
                <a:gd name="connsiteX3" fmla="*/ 112445 w 121534"/>
                <a:gd name="connsiteY3" fmla="*/ 24857 h 25528"/>
                <a:gd name="connsiteX4" fmla="*/ 107069 w 121534"/>
                <a:gd name="connsiteY4" fmla="*/ 25529 h 25528"/>
                <a:gd name="connsiteX5" fmla="*/ 14335 w 121534"/>
                <a:gd name="connsiteY5" fmla="*/ 25529 h 25528"/>
                <a:gd name="connsiteX6" fmla="*/ 0 w 121534"/>
                <a:gd name="connsiteY6" fmla="*/ 12764 h 25528"/>
                <a:gd name="connsiteX7" fmla="*/ 14335 w 121534"/>
                <a:gd name="connsiteY7" fmla="*/ 0 h 25528"/>
                <a:gd name="connsiteX8" fmla="*/ 61151 w 121534"/>
                <a:gd name="connsiteY8" fmla="*/ 0 h 2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534" h="25528">
                  <a:moveTo>
                    <a:pt x="61151" y="0"/>
                  </a:moveTo>
                  <a:cubicBezTo>
                    <a:pt x="77054" y="0"/>
                    <a:pt x="92958" y="0"/>
                    <a:pt x="108861" y="0"/>
                  </a:cubicBezTo>
                  <a:cubicBezTo>
                    <a:pt x="115357" y="0"/>
                    <a:pt x="120509" y="4703"/>
                    <a:pt x="121405" y="10973"/>
                  </a:cubicBezTo>
                  <a:cubicBezTo>
                    <a:pt x="122300" y="16795"/>
                    <a:pt x="118493" y="22841"/>
                    <a:pt x="112445" y="24857"/>
                  </a:cubicBezTo>
                  <a:cubicBezTo>
                    <a:pt x="110653" y="25305"/>
                    <a:pt x="108861" y="25529"/>
                    <a:pt x="107069" y="25529"/>
                  </a:cubicBezTo>
                  <a:cubicBezTo>
                    <a:pt x="76158" y="25529"/>
                    <a:pt x="45247" y="25529"/>
                    <a:pt x="14335" y="25529"/>
                  </a:cubicBezTo>
                  <a:cubicBezTo>
                    <a:pt x="5600" y="25529"/>
                    <a:pt x="0" y="20378"/>
                    <a:pt x="0" y="12764"/>
                  </a:cubicBezTo>
                  <a:cubicBezTo>
                    <a:pt x="0" y="5374"/>
                    <a:pt x="5824" y="0"/>
                    <a:pt x="14335" y="0"/>
                  </a:cubicBezTo>
                  <a:cubicBezTo>
                    <a:pt x="29791" y="0"/>
                    <a:pt x="45471" y="0"/>
                    <a:pt x="61151" y="0"/>
                  </a:cubicBezTo>
                  <a:close/>
                </a:path>
              </a:pathLst>
            </a:custGeom>
            <a:grpFill/>
            <a:ln w="2240" cap="flat">
              <a:noFill/>
              <a:prstDash val="solid"/>
              <a:miter/>
            </a:ln>
          </p:spPr>
          <p:txBody>
            <a:bodyPr rtlCol="0" anchor="ctr"/>
            <a:lstStyle/>
            <a:p>
              <a:endParaRPr lang="ru-RU"/>
            </a:p>
          </p:txBody>
        </p:sp>
      </p:grpSp>
      <p:sp>
        <p:nvSpPr>
          <p:cNvPr id="934" name="Полилиния 933">
            <a:extLst>
              <a:ext uri="{FF2B5EF4-FFF2-40B4-BE49-F238E27FC236}">
                <a16:creationId xmlns:a16="http://schemas.microsoft.com/office/drawing/2014/main" id="{AC5AD2C3-569C-F01D-1B36-FB327DD7CDFD}"/>
              </a:ext>
            </a:extLst>
          </p:cNvPr>
          <p:cNvSpPr/>
          <p:nvPr/>
        </p:nvSpPr>
        <p:spPr>
          <a:xfrm>
            <a:off x="9324059" y="5282320"/>
            <a:ext cx="305543" cy="264608"/>
          </a:xfrm>
          <a:custGeom>
            <a:avLst/>
            <a:gdLst>
              <a:gd name="connsiteX0" fmla="*/ 419636 w 419860"/>
              <a:gd name="connsiteY0" fmla="*/ 29972 h 363609"/>
              <a:gd name="connsiteX1" fmla="*/ 412244 w 419860"/>
              <a:gd name="connsiteY1" fmla="*/ 59532 h 363609"/>
              <a:gd name="connsiteX2" fmla="*/ 355350 w 419860"/>
              <a:gd name="connsiteY2" fmla="*/ 301605 h 363609"/>
              <a:gd name="connsiteX3" fmla="*/ 345942 w 419860"/>
              <a:gd name="connsiteY3" fmla="*/ 341689 h 363609"/>
              <a:gd name="connsiteX4" fmla="*/ 302935 w 419860"/>
              <a:gd name="connsiteY4" fmla="*/ 356693 h 363609"/>
              <a:gd name="connsiteX5" fmla="*/ 229017 w 419860"/>
              <a:gd name="connsiteY5" fmla="*/ 296231 h 363609"/>
              <a:gd name="connsiteX6" fmla="*/ 221849 w 419860"/>
              <a:gd name="connsiteY6" fmla="*/ 295783 h 363609"/>
              <a:gd name="connsiteX7" fmla="*/ 157563 w 419860"/>
              <a:gd name="connsiteY7" fmla="*/ 343929 h 363609"/>
              <a:gd name="connsiteX8" fmla="*/ 153979 w 419860"/>
              <a:gd name="connsiteY8" fmla="*/ 346616 h 363609"/>
              <a:gd name="connsiteX9" fmla="*/ 134716 w 419860"/>
              <a:gd name="connsiteY9" fmla="*/ 339450 h 363609"/>
              <a:gd name="connsiteX10" fmla="*/ 127996 w 419860"/>
              <a:gd name="connsiteY10" fmla="*/ 309891 h 363609"/>
              <a:gd name="connsiteX11" fmla="*/ 107388 w 419860"/>
              <a:gd name="connsiteY11" fmla="*/ 213375 h 363609"/>
              <a:gd name="connsiteX12" fmla="*/ 103132 w 419860"/>
              <a:gd name="connsiteY12" fmla="*/ 208224 h 363609"/>
              <a:gd name="connsiteX13" fmla="*/ 16223 w 419860"/>
              <a:gd name="connsiteY13" fmla="*/ 170155 h 363609"/>
              <a:gd name="connsiteX14" fmla="*/ 2783 w 419860"/>
              <a:gd name="connsiteY14" fmla="*/ 135222 h 363609"/>
              <a:gd name="connsiteX15" fmla="*/ 19359 w 419860"/>
              <a:gd name="connsiteY15" fmla="*/ 121786 h 363609"/>
              <a:gd name="connsiteX16" fmla="*/ 280312 w 419860"/>
              <a:gd name="connsiteY16" fmla="*/ 35795 h 363609"/>
              <a:gd name="connsiteX17" fmla="*/ 381109 w 419860"/>
              <a:gd name="connsiteY17" fmla="*/ 2428 h 363609"/>
              <a:gd name="connsiteX18" fmla="*/ 419860 w 419860"/>
              <a:gd name="connsiteY18" fmla="*/ 20343 h 363609"/>
              <a:gd name="connsiteX19" fmla="*/ 419636 w 419860"/>
              <a:gd name="connsiteY19" fmla="*/ 29972 h 363609"/>
              <a:gd name="connsiteX20" fmla="*/ 320855 w 419860"/>
              <a:gd name="connsiteY20" fmla="*/ 339450 h 363609"/>
              <a:gd name="connsiteX21" fmla="*/ 394997 w 419860"/>
              <a:gd name="connsiteY21" fmla="*/ 24150 h 363609"/>
              <a:gd name="connsiteX22" fmla="*/ 24062 w 419860"/>
              <a:gd name="connsiteY22" fmla="*/ 146418 h 363609"/>
              <a:gd name="connsiteX23" fmla="*/ 27422 w 419860"/>
              <a:gd name="connsiteY23" fmla="*/ 148210 h 363609"/>
              <a:gd name="connsiteX24" fmla="*/ 113436 w 419860"/>
              <a:gd name="connsiteY24" fmla="*/ 185831 h 363609"/>
              <a:gd name="connsiteX25" fmla="*/ 119932 w 419860"/>
              <a:gd name="connsiteY25" fmla="*/ 185159 h 363609"/>
              <a:gd name="connsiteX26" fmla="*/ 240441 w 419860"/>
              <a:gd name="connsiteY26" fmla="*/ 118202 h 363609"/>
              <a:gd name="connsiteX27" fmla="*/ 305175 w 419860"/>
              <a:gd name="connsiteY27" fmla="*/ 82149 h 363609"/>
              <a:gd name="connsiteX28" fmla="*/ 320855 w 419860"/>
              <a:gd name="connsiteY28" fmla="*/ 81925 h 363609"/>
              <a:gd name="connsiteX29" fmla="*/ 320631 w 419860"/>
              <a:gd name="connsiteY29" fmla="*/ 102079 h 363609"/>
              <a:gd name="connsiteX30" fmla="*/ 196538 w 419860"/>
              <a:gd name="connsiteY30" fmla="*/ 231738 h 363609"/>
              <a:gd name="connsiteX31" fmla="*/ 193626 w 419860"/>
              <a:gd name="connsiteY31" fmla="*/ 234873 h 363609"/>
              <a:gd name="connsiteX32" fmla="*/ 320855 w 419860"/>
              <a:gd name="connsiteY32" fmla="*/ 339450 h 363609"/>
              <a:gd name="connsiteX33" fmla="*/ 147931 w 419860"/>
              <a:gd name="connsiteY33" fmla="*/ 285034 h 363609"/>
              <a:gd name="connsiteX34" fmla="*/ 149275 w 419860"/>
              <a:gd name="connsiteY34" fmla="*/ 281899 h 363609"/>
              <a:gd name="connsiteX35" fmla="*/ 162267 w 419860"/>
              <a:gd name="connsiteY35" fmla="*/ 236888 h 363609"/>
              <a:gd name="connsiteX36" fmla="*/ 168987 w 419860"/>
              <a:gd name="connsiteY36" fmla="*/ 225019 h 363609"/>
              <a:gd name="connsiteX37" fmla="*/ 243129 w 419860"/>
              <a:gd name="connsiteY37" fmla="*/ 147538 h 363609"/>
              <a:gd name="connsiteX38" fmla="*/ 245817 w 419860"/>
              <a:gd name="connsiteY38" fmla="*/ 144627 h 363609"/>
              <a:gd name="connsiteX39" fmla="*/ 245369 w 419860"/>
              <a:gd name="connsiteY39" fmla="*/ 144179 h 363609"/>
              <a:gd name="connsiteX40" fmla="*/ 131356 w 419860"/>
              <a:gd name="connsiteY40" fmla="*/ 207552 h 363609"/>
              <a:gd name="connsiteX41" fmla="*/ 147931 w 419860"/>
              <a:gd name="connsiteY41" fmla="*/ 285034 h 363609"/>
              <a:gd name="connsiteX42" fmla="*/ 168539 w 419860"/>
              <a:gd name="connsiteY42" fmla="*/ 304740 h 363609"/>
              <a:gd name="connsiteX43" fmla="*/ 205498 w 419860"/>
              <a:gd name="connsiteY43" fmla="*/ 276972 h 363609"/>
              <a:gd name="connsiteX44" fmla="*/ 181978 w 419860"/>
              <a:gd name="connsiteY44" fmla="*/ 257714 h 363609"/>
              <a:gd name="connsiteX45" fmla="*/ 168539 w 419860"/>
              <a:gd name="connsiteY45" fmla="*/ 304740 h 36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9860" h="363609">
                <a:moveTo>
                  <a:pt x="419636" y="29972"/>
                </a:moveTo>
                <a:cubicBezTo>
                  <a:pt x="417172" y="39825"/>
                  <a:pt x="414708" y="49679"/>
                  <a:pt x="412244" y="59532"/>
                </a:cubicBezTo>
                <a:cubicBezTo>
                  <a:pt x="393205" y="140148"/>
                  <a:pt x="374389" y="220989"/>
                  <a:pt x="355350" y="301605"/>
                </a:cubicBezTo>
                <a:cubicBezTo>
                  <a:pt x="352214" y="315041"/>
                  <a:pt x="348854" y="328253"/>
                  <a:pt x="345942" y="341689"/>
                </a:cubicBezTo>
                <a:cubicBezTo>
                  <a:pt x="341014" y="362963"/>
                  <a:pt x="319959" y="370353"/>
                  <a:pt x="302935" y="356693"/>
                </a:cubicBezTo>
                <a:cubicBezTo>
                  <a:pt x="278296" y="336539"/>
                  <a:pt x="253656" y="316385"/>
                  <a:pt x="229017" y="296231"/>
                </a:cubicBezTo>
                <a:cubicBezTo>
                  <a:pt x="226553" y="294215"/>
                  <a:pt x="224761" y="293543"/>
                  <a:pt x="221849" y="295783"/>
                </a:cubicBezTo>
                <a:cubicBezTo>
                  <a:pt x="200570" y="311906"/>
                  <a:pt x="179066" y="327806"/>
                  <a:pt x="157563" y="343929"/>
                </a:cubicBezTo>
                <a:cubicBezTo>
                  <a:pt x="156443" y="344825"/>
                  <a:pt x="155099" y="345720"/>
                  <a:pt x="153979" y="346616"/>
                </a:cubicBezTo>
                <a:cubicBezTo>
                  <a:pt x="145691" y="351766"/>
                  <a:pt x="137179" y="348631"/>
                  <a:pt x="134716" y="339450"/>
                </a:cubicBezTo>
                <a:cubicBezTo>
                  <a:pt x="132028" y="329821"/>
                  <a:pt x="130236" y="319744"/>
                  <a:pt x="127996" y="309891"/>
                </a:cubicBezTo>
                <a:cubicBezTo>
                  <a:pt x="121052" y="277644"/>
                  <a:pt x="114108" y="245397"/>
                  <a:pt x="107388" y="213375"/>
                </a:cubicBezTo>
                <a:cubicBezTo>
                  <a:pt x="106940" y="210688"/>
                  <a:pt x="105596" y="209344"/>
                  <a:pt x="103132" y="208224"/>
                </a:cubicBezTo>
                <a:cubicBezTo>
                  <a:pt x="74237" y="195684"/>
                  <a:pt x="45118" y="182920"/>
                  <a:pt x="16223" y="170155"/>
                </a:cubicBezTo>
                <a:cubicBezTo>
                  <a:pt x="1887" y="163885"/>
                  <a:pt x="-3937" y="148658"/>
                  <a:pt x="2783" y="135222"/>
                </a:cubicBezTo>
                <a:cubicBezTo>
                  <a:pt x="6143" y="128280"/>
                  <a:pt x="12191" y="124249"/>
                  <a:pt x="19359" y="121786"/>
                </a:cubicBezTo>
                <a:cubicBezTo>
                  <a:pt x="106268" y="93122"/>
                  <a:pt x="193402" y="64458"/>
                  <a:pt x="280312" y="35795"/>
                </a:cubicBezTo>
                <a:cubicBezTo>
                  <a:pt x="313911" y="24822"/>
                  <a:pt x="347734" y="14073"/>
                  <a:pt x="381109" y="2428"/>
                </a:cubicBezTo>
                <a:cubicBezTo>
                  <a:pt x="399476" y="-4066"/>
                  <a:pt x="414932" y="2652"/>
                  <a:pt x="419860" y="20343"/>
                </a:cubicBezTo>
                <a:cubicBezTo>
                  <a:pt x="419636" y="23478"/>
                  <a:pt x="419636" y="26837"/>
                  <a:pt x="419636" y="29972"/>
                </a:cubicBezTo>
                <a:close/>
                <a:moveTo>
                  <a:pt x="320855" y="339450"/>
                </a:moveTo>
                <a:cubicBezTo>
                  <a:pt x="345718" y="233977"/>
                  <a:pt x="370357" y="129399"/>
                  <a:pt x="394997" y="24150"/>
                </a:cubicBezTo>
                <a:cubicBezTo>
                  <a:pt x="271128" y="64906"/>
                  <a:pt x="147931" y="105438"/>
                  <a:pt x="24062" y="146418"/>
                </a:cubicBezTo>
                <a:cubicBezTo>
                  <a:pt x="25854" y="147314"/>
                  <a:pt x="26526" y="147986"/>
                  <a:pt x="27422" y="148210"/>
                </a:cubicBezTo>
                <a:cubicBezTo>
                  <a:pt x="56094" y="160750"/>
                  <a:pt x="84765" y="173291"/>
                  <a:pt x="113436" y="185831"/>
                </a:cubicBezTo>
                <a:cubicBezTo>
                  <a:pt x="115900" y="186951"/>
                  <a:pt x="117692" y="186279"/>
                  <a:pt x="119932" y="185159"/>
                </a:cubicBezTo>
                <a:cubicBezTo>
                  <a:pt x="160027" y="162766"/>
                  <a:pt x="200122" y="140596"/>
                  <a:pt x="240441" y="118202"/>
                </a:cubicBezTo>
                <a:cubicBezTo>
                  <a:pt x="261944" y="106334"/>
                  <a:pt x="283672" y="94242"/>
                  <a:pt x="305175" y="82149"/>
                </a:cubicBezTo>
                <a:cubicBezTo>
                  <a:pt x="310327" y="79238"/>
                  <a:pt x="315703" y="78118"/>
                  <a:pt x="320855" y="81925"/>
                </a:cubicBezTo>
                <a:cubicBezTo>
                  <a:pt x="327574" y="87076"/>
                  <a:pt x="327350" y="95137"/>
                  <a:pt x="320631" y="102079"/>
                </a:cubicBezTo>
                <a:cubicBezTo>
                  <a:pt x="279192" y="145299"/>
                  <a:pt x="237977" y="188518"/>
                  <a:pt x="196538" y="231738"/>
                </a:cubicBezTo>
                <a:cubicBezTo>
                  <a:pt x="195642" y="232633"/>
                  <a:pt x="194746" y="233753"/>
                  <a:pt x="193626" y="234873"/>
                </a:cubicBezTo>
                <a:cubicBezTo>
                  <a:pt x="235961" y="270030"/>
                  <a:pt x="278072" y="304516"/>
                  <a:pt x="320855" y="339450"/>
                </a:cubicBezTo>
                <a:close/>
                <a:moveTo>
                  <a:pt x="147931" y="285034"/>
                </a:moveTo>
                <a:cubicBezTo>
                  <a:pt x="148603" y="283243"/>
                  <a:pt x="149051" y="282571"/>
                  <a:pt x="149275" y="281899"/>
                </a:cubicBezTo>
                <a:cubicBezTo>
                  <a:pt x="153531" y="266895"/>
                  <a:pt x="158011" y="251892"/>
                  <a:pt x="162267" y="236888"/>
                </a:cubicBezTo>
                <a:cubicBezTo>
                  <a:pt x="163611" y="232185"/>
                  <a:pt x="165627" y="228379"/>
                  <a:pt x="168987" y="225019"/>
                </a:cubicBezTo>
                <a:cubicBezTo>
                  <a:pt x="193850" y="199267"/>
                  <a:pt x="218489" y="173291"/>
                  <a:pt x="243129" y="147538"/>
                </a:cubicBezTo>
                <a:cubicBezTo>
                  <a:pt x="244025" y="146642"/>
                  <a:pt x="244921" y="145523"/>
                  <a:pt x="245817" y="144627"/>
                </a:cubicBezTo>
                <a:cubicBezTo>
                  <a:pt x="245593" y="144403"/>
                  <a:pt x="245593" y="144403"/>
                  <a:pt x="245369" y="144179"/>
                </a:cubicBezTo>
                <a:cubicBezTo>
                  <a:pt x="207514" y="165229"/>
                  <a:pt x="169435" y="186279"/>
                  <a:pt x="131356" y="207552"/>
                </a:cubicBezTo>
                <a:cubicBezTo>
                  <a:pt x="136732" y="232857"/>
                  <a:pt x="142107" y="258386"/>
                  <a:pt x="147931" y="285034"/>
                </a:cubicBezTo>
                <a:close/>
                <a:moveTo>
                  <a:pt x="168539" y="304740"/>
                </a:moveTo>
                <a:cubicBezTo>
                  <a:pt x="181306" y="295111"/>
                  <a:pt x="193178" y="286153"/>
                  <a:pt x="205498" y="276972"/>
                </a:cubicBezTo>
                <a:cubicBezTo>
                  <a:pt x="197658" y="270478"/>
                  <a:pt x="190042" y="264208"/>
                  <a:pt x="181978" y="257714"/>
                </a:cubicBezTo>
                <a:cubicBezTo>
                  <a:pt x="177498" y="273389"/>
                  <a:pt x="173242" y="288617"/>
                  <a:pt x="168539" y="304740"/>
                </a:cubicBezTo>
                <a:close/>
              </a:path>
            </a:pathLst>
          </a:custGeom>
          <a:solidFill>
            <a:schemeClr val="bg2"/>
          </a:solidFill>
          <a:ln w="2240" cap="flat">
            <a:noFill/>
            <a:prstDash val="solid"/>
            <a:miter/>
          </a:ln>
        </p:spPr>
        <p:txBody>
          <a:bodyPr rtlCol="0" anchor="ctr"/>
          <a:lstStyle/>
          <a:p>
            <a:endParaRPr lang="ru-RU"/>
          </a:p>
        </p:txBody>
      </p:sp>
      <p:grpSp>
        <p:nvGrpSpPr>
          <p:cNvPr id="935" name="Рисунок 2">
            <a:extLst>
              <a:ext uri="{FF2B5EF4-FFF2-40B4-BE49-F238E27FC236}">
                <a16:creationId xmlns:a16="http://schemas.microsoft.com/office/drawing/2014/main" id="{23FC4AD3-A400-F214-43DE-806D34140115}"/>
              </a:ext>
            </a:extLst>
          </p:cNvPr>
          <p:cNvGrpSpPr/>
          <p:nvPr/>
        </p:nvGrpSpPr>
        <p:grpSpPr>
          <a:xfrm>
            <a:off x="9318349" y="4818078"/>
            <a:ext cx="328463" cy="328371"/>
            <a:chOff x="3628928" y="3590904"/>
            <a:chExt cx="451354" cy="451228"/>
          </a:xfrm>
          <a:solidFill>
            <a:schemeClr val="bg2"/>
          </a:solidFill>
        </p:grpSpPr>
        <p:sp>
          <p:nvSpPr>
            <p:cNvPr id="936" name="Полилиния 935">
              <a:extLst>
                <a:ext uri="{FF2B5EF4-FFF2-40B4-BE49-F238E27FC236}">
                  <a16:creationId xmlns:a16="http://schemas.microsoft.com/office/drawing/2014/main" id="{AC0601DD-6B55-4742-6FC5-7B690BD9798D}"/>
                </a:ext>
              </a:extLst>
            </p:cNvPr>
            <p:cNvSpPr/>
            <p:nvPr/>
          </p:nvSpPr>
          <p:spPr>
            <a:xfrm>
              <a:off x="3628928" y="3590904"/>
              <a:ext cx="451354" cy="451228"/>
            </a:xfrm>
            <a:custGeom>
              <a:avLst/>
              <a:gdLst>
                <a:gd name="connsiteX0" fmla="*/ 389526 w 451354"/>
                <a:gd name="connsiteY0" fmla="*/ 451228 h 451228"/>
                <a:gd name="connsiteX1" fmla="*/ 382358 w 451354"/>
                <a:gd name="connsiteY1" fmla="*/ 451228 h 451228"/>
                <a:gd name="connsiteX2" fmla="*/ 374966 w 451354"/>
                <a:gd name="connsiteY2" fmla="*/ 446526 h 451228"/>
                <a:gd name="connsiteX3" fmla="*/ 305976 w 451354"/>
                <a:gd name="connsiteY3" fmla="*/ 399275 h 451228"/>
                <a:gd name="connsiteX4" fmla="*/ 297464 w 451354"/>
                <a:gd name="connsiteY4" fmla="*/ 396588 h 451228"/>
                <a:gd name="connsiteX5" fmla="*/ 171804 w 451354"/>
                <a:gd name="connsiteY5" fmla="*/ 396364 h 451228"/>
                <a:gd name="connsiteX6" fmla="*/ 118941 w 451354"/>
                <a:gd name="connsiteY6" fmla="*/ 369268 h 451228"/>
                <a:gd name="connsiteX7" fmla="*/ 106173 w 451354"/>
                <a:gd name="connsiteY7" fmla="*/ 330304 h 451228"/>
                <a:gd name="connsiteX8" fmla="*/ 106173 w 451354"/>
                <a:gd name="connsiteY8" fmla="*/ 293802 h 451228"/>
                <a:gd name="connsiteX9" fmla="*/ 101469 w 451354"/>
                <a:gd name="connsiteY9" fmla="*/ 296713 h 451228"/>
                <a:gd name="connsiteX10" fmla="*/ 74366 w 451354"/>
                <a:gd name="connsiteY10" fmla="*/ 314852 h 451228"/>
                <a:gd name="connsiteX11" fmla="*/ 60254 w 451354"/>
                <a:gd name="connsiteY11" fmla="*/ 315748 h 451228"/>
                <a:gd name="connsiteX12" fmla="*/ 53087 w 451354"/>
                <a:gd name="connsiteY12" fmla="*/ 302983 h 451228"/>
                <a:gd name="connsiteX13" fmla="*/ 53087 w 451354"/>
                <a:gd name="connsiteY13" fmla="*/ 266930 h 451228"/>
                <a:gd name="connsiteX14" fmla="*/ 49503 w 451354"/>
                <a:gd name="connsiteY14" fmla="*/ 262227 h 451228"/>
                <a:gd name="connsiteX15" fmla="*/ 6720 w 451354"/>
                <a:gd name="connsiteY15" fmla="*/ 227070 h 451228"/>
                <a:gd name="connsiteX16" fmla="*/ 0 w 451354"/>
                <a:gd name="connsiteY16" fmla="*/ 206244 h 451228"/>
                <a:gd name="connsiteX17" fmla="*/ 0 w 451354"/>
                <a:gd name="connsiteY17" fmla="*/ 57327 h 451228"/>
                <a:gd name="connsiteX18" fmla="*/ 896 w 451354"/>
                <a:gd name="connsiteY18" fmla="*/ 54864 h 451228"/>
                <a:gd name="connsiteX19" fmla="*/ 65406 w 451354"/>
                <a:gd name="connsiteY19" fmla="*/ 0 h 451228"/>
                <a:gd name="connsiteX20" fmla="*/ 279993 w 451354"/>
                <a:gd name="connsiteY20" fmla="*/ 0 h 451228"/>
                <a:gd name="connsiteX21" fmla="*/ 345623 w 451354"/>
                <a:gd name="connsiteY21" fmla="*/ 65613 h 451228"/>
                <a:gd name="connsiteX22" fmla="*/ 345623 w 451354"/>
                <a:gd name="connsiteY22" fmla="*/ 127195 h 451228"/>
                <a:gd name="connsiteX23" fmla="*/ 345623 w 451354"/>
                <a:gd name="connsiteY23" fmla="*/ 132121 h 451228"/>
                <a:gd name="connsiteX24" fmla="*/ 384822 w 451354"/>
                <a:gd name="connsiteY24" fmla="*/ 132121 h 451228"/>
                <a:gd name="connsiteX25" fmla="*/ 392662 w 451354"/>
                <a:gd name="connsiteY25" fmla="*/ 132345 h 451228"/>
                <a:gd name="connsiteX26" fmla="*/ 451348 w 451354"/>
                <a:gd name="connsiteY26" fmla="*/ 199750 h 451228"/>
                <a:gd name="connsiteX27" fmla="*/ 451124 w 451354"/>
                <a:gd name="connsiteY27" fmla="*/ 328736 h 451228"/>
                <a:gd name="connsiteX28" fmla="*/ 401398 w 451354"/>
                <a:gd name="connsiteY28" fmla="*/ 394125 h 451228"/>
                <a:gd name="connsiteX29" fmla="*/ 398262 w 451354"/>
                <a:gd name="connsiteY29" fmla="*/ 398380 h 451228"/>
                <a:gd name="connsiteX30" fmla="*/ 398486 w 451354"/>
                <a:gd name="connsiteY30" fmla="*/ 433985 h 451228"/>
                <a:gd name="connsiteX31" fmla="*/ 389526 w 451354"/>
                <a:gd name="connsiteY31" fmla="*/ 451228 h 451228"/>
                <a:gd name="connsiteX32" fmla="*/ 80190 w 451354"/>
                <a:gd name="connsiteY32" fmla="*/ 279023 h 451228"/>
                <a:gd name="connsiteX33" fmla="*/ 84670 w 451354"/>
                <a:gd name="connsiteY33" fmla="*/ 276111 h 451228"/>
                <a:gd name="connsiteX34" fmla="*/ 136636 w 451354"/>
                <a:gd name="connsiteY34" fmla="*/ 241401 h 451228"/>
                <a:gd name="connsiteX35" fmla="*/ 148508 w 451354"/>
                <a:gd name="connsiteY35" fmla="*/ 237819 h 451228"/>
                <a:gd name="connsiteX36" fmla="*/ 278425 w 451354"/>
                <a:gd name="connsiteY36" fmla="*/ 237819 h 451228"/>
                <a:gd name="connsiteX37" fmla="*/ 319640 w 451354"/>
                <a:gd name="connsiteY37" fmla="*/ 197286 h 451228"/>
                <a:gd name="connsiteX38" fmla="*/ 319640 w 451354"/>
                <a:gd name="connsiteY38" fmla="*/ 66956 h 451228"/>
                <a:gd name="connsiteX39" fmla="*/ 279321 w 451354"/>
                <a:gd name="connsiteY39" fmla="*/ 26424 h 451228"/>
                <a:gd name="connsiteX40" fmla="*/ 67422 w 451354"/>
                <a:gd name="connsiteY40" fmla="*/ 26424 h 451228"/>
                <a:gd name="connsiteX41" fmla="*/ 27327 w 451354"/>
                <a:gd name="connsiteY41" fmla="*/ 66732 h 451228"/>
                <a:gd name="connsiteX42" fmla="*/ 27327 w 451354"/>
                <a:gd name="connsiteY42" fmla="*/ 197510 h 451228"/>
                <a:gd name="connsiteX43" fmla="*/ 66078 w 451354"/>
                <a:gd name="connsiteY43" fmla="*/ 237819 h 451228"/>
                <a:gd name="connsiteX44" fmla="*/ 80190 w 451354"/>
                <a:gd name="connsiteY44" fmla="*/ 252822 h 451228"/>
                <a:gd name="connsiteX45" fmla="*/ 80190 w 451354"/>
                <a:gd name="connsiteY45" fmla="*/ 279023 h 451228"/>
                <a:gd name="connsiteX46" fmla="*/ 346519 w 451354"/>
                <a:gd name="connsiteY46" fmla="*/ 159217 h 451228"/>
                <a:gd name="connsiteX47" fmla="*/ 346519 w 451354"/>
                <a:gd name="connsiteY47" fmla="*/ 197510 h 451228"/>
                <a:gd name="connsiteX48" fmla="*/ 279545 w 451354"/>
                <a:gd name="connsiteY48" fmla="*/ 264243 h 451228"/>
                <a:gd name="connsiteX49" fmla="*/ 167772 w 451354"/>
                <a:gd name="connsiteY49" fmla="*/ 264019 h 451228"/>
                <a:gd name="connsiteX50" fmla="*/ 136189 w 451354"/>
                <a:gd name="connsiteY50" fmla="*/ 273872 h 451228"/>
                <a:gd name="connsiteX51" fmla="*/ 133277 w 451354"/>
                <a:gd name="connsiteY51" fmla="*/ 279694 h 451228"/>
                <a:gd name="connsiteX52" fmla="*/ 133500 w 451354"/>
                <a:gd name="connsiteY52" fmla="*/ 328960 h 451228"/>
                <a:gd name="connsiteX53" fmla="*/ 134845 w 451354"/>
                <a:gd name="connsiteY53" fmla="*/ 339709 h 451228"/>
                <a:gd name="connsiteX54" fmla="*/ 174715 w 451354"/>
                <a:gd name="connsiteY54" fmla="*/ 369940 h 451228"/>
                <a:gd name="connsiteX55" fmla="*/ 305080 w 451354"/>
                <a:gd name="connsiteY55" fmla="*/ 370164 h 451228"/>
                <a:gd name="connsiteX56" fmla="*/ 316504 w 451354"/>
                <a:gd name="connsiteY56" fmla="*/ 373747 h 451228"/>
                <a:gd name="connsiteX57" fmla="*/ 369142 w 451354"/>
                <a:gd name="connsiteY57" fmla="*/ 409800 h 451228"/>
                <a:gd name="connsiteX58" fmla="*/ 373174 w 451354"/>
                <a:gd name="connsiteY58" fmla="*/ 412488 h 451228"/>
                <a:gd name="connsiteX59" fmla="*/ 373174 w 451354"/>
                <a:gd name="connsiteY59" fmla="*/ 385168 h 451228"/>
                <a:gd name="connsiteX60" fmla="*/ 387510 w 451354"/>
                <a:gd name="connsiteY60" fmla="*/ 370164 h 451228"/>
                <a:gd name="connsiteX61" fmla="*/ 425813 w 451354"/>
                <a:gd name="connsiteY61" fmla="*/ 331199 h 451228"/>
                <a:gd name="connsiteX62" fmla="*/ 425813 w 451354"/>
                <a:gd name="connsiteY62" fmla="*/ 197734 h 451228"/>
                <a:gd name="connsiteX63" fmla="*/ 391990 w 451354"/>
                <a:gd name="connsiteY63" fmla="*/ 159665 h 451228"/>
                <a:gd name="connsiteX64" fmla="*/ 346519 w 451354"/>
                <a:gd name="connsiteY64" fmla="*/ 159217 h 45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51354" h="451228">
                  <a:moveTo>
                    <a:pt x="389526" y="451228"/>
                  </a:moveTo>
                  <a:cubicBezTo>
                    <a:pt x="387062" y="451228"/>
                    <a:pt x="384822" y="451228"/>
                    <a:pt x="382358" y="451228"/>
                  </a:cubicBezTo>
                  <a:cubicBezTo>
                    <a:pt x="379894" y="449661"/>
                    <a:pt x="377430" y="448317"/>
                    <a:pt x="374966" y="446526"/>
                  </a:cubicBezTo>
                  <a:cubicBezTo>
                    <a:pt x="352119" y="430626"/>
                    <a:pt x="329047" y="414727"/>
                    <a:pt x="305976" y="399275"/>
                  </a:cubicBezTo>
                  <a:cubicBezTo>
                    <a:pt x="303736" y="397708"/>
                    <a:pt x="300376" y="396588"/>
                    <a:pt x="297464" y="396588"/>
                  </a:cubicBezTo>
                  <a:cubicBezTo>
                    <a:pt x="255577" y="396364"/>
                    <a:pt x="213690" y="396588"/>
                    <a:pt x="171804" y="396364"/>
                  </a:cubicBezTo>
                  <a:cubicBezTo>
                    <a:pt x="149852" y="396364"/>
                    <a:pt x="132157" y="386959"/>
                    <a:pt x="118941" y="369268"/>
                  </a:cubicBezTo>
                  <a:cubicBezTo>
                    <a:pt x="110429" y="357847"/>
                    <a:pt x="106173" y="344635"/>
                    <a:pt x="106173" y="330304"/>
                  </a:cubicBezTo>
                  <a:cubicBezTo>
                    <a:pt x="106173" y="318435"/>
                    <a:pt x="106173" y="306342"/>
                    <a:pt x="106173" y="293802"/>
                  </a:cubicBezTo>
                  <a:cubicBezTo>
                    <a:pt x="104157" y="294922"/>
                    <a:pt x="102813" y="295818"/>
                    <a:pt x="101469" y="296713"/>
                  </a:cubicBezTo>
                  <a:cubicBezTo>
                    <a:pt x="92510" y="302760"/>
                    <a:pt x="83326" y="308806"/>
                    <a:pt x="74366" y="314852"/>
                  </a:cubicBezTo>
                  <a:cubicBezTo>
                    <a:pt x="69886" y="317763"/>
                    <a:pt x="64958" y="318435"/>
                    <a:pt x="60254" y="315748"/>
                  </a:cubicBezTo>
                  <a:cubicBezTo>
                    <a:pt x="55327" y="313061"/>
                    <a:pt x="53087" y="308806"/>
                    <a:pt x="53087" y="302983"/>
                  </a:cubicBezTo>
                  <a:cubicBezTo>
                    <a:pt x="53311" y="290891"/>
                    <a:pt x="53087" y="278799"/>
                    <a:pt x="53087" y="266930"/>
                  </a:cubicBezTo>
                  <a:cubicBezTo>
                    <a:pt x="53087" y="264243"/>
                    <a:pt x="52415" y="262899"/>
                    <a:pt x="49503" y="262227"/>
                  </a:cubicBezTo>
                  <a:cubicBezTo>
                    <a:pt x="30015" y="256853"/>
                    <a:pt x="15456" y="245208"/>
                    <a:pt x="6720" y="227070"/>
                  </a:cubicBezTo>
                  <a:cubicBezTo>
                    <a:pt x="3584" y="220576"/>
                    <a:pt x="2240" y="213186"/>
                    <a:pt x="0" y="206244"/>
                  </a:cubicBezTo>
                  <a:cubicBezTo>
                    <a:pt x="0" y="156530"/>
                    <a:pt x="0" y="107041"/>
                    <a:pt x="0" y="57327"/>
                  </a:cubicBezTo>
                  <a:cubicBezTo>
                    <a:pt x="224" y="56431"/>
                    <a:pt x="672" y="55760"/>
                    <a:pt x="896" y="54864"/>
                  </a:cubicBezTo>
                  <a:cubicBezTo>
                    <a:pt x="6048" y="23737"/>
                    <a:pt x="33823" y="0"/>
                    <a:pt x="65406" y="0"/>
                  </a:cubicBezTo>
                  <a:cubicBezTo>
                    <a:pt x="136860" y="0"/>
                    <a:pt x="208538" y="0"/>
                    <a:pt x="279993" y="0"/>
                  </a:cubicBezTo>
                  <a:cubicBezTo>
                    <a:pt x="316056" y="0"/>
                    <a:pt x="345399" y="29559"/>
                    <a:pt x="345623" y="65613"/>
                  </a:cubicBezTo>
                  <a:cubicBezTo>
                    <a:pt x="345623" y="86215"/>
                    <a:pt x="345623" y="106817"/>
                    <a:pt x="345623" y="127195"/>
                  </a:cubicBezTo>
                  <a:cubicBezTo>
                    <a:pt x="345623" y="128762"/>
                    <a:pt x="345623" y="130330"/>
                    <a:pt x="345623" y="132121"/>
                  </a:cubicBezTo>
                  <a:cubicBezTo>
                    <a:pt x="359063" y="132121"/>
                    <a:pt x="372054" y="132121"/>
                    <a:pt x="384822" y="132121"/>
                  </a:cubicBezTo>
                  <a:cubicBezTo>
                    <a:pt x="387510" y="132121"/>
                    <a:pt x="390198" y="132121"/>
                    <a:pt x="392662" y="132345"/>
                  </a:cubicBezTo>
                  <a:cubicBezTo>
                    <a:pt x="429621" y="137048"/>
                    <a:pt x="451796" y="168623"/>
                    <a:pt x="451348" y="199750"/>
                  </a:cubicBezTo>
                  <a:cubicBezTo>
                    <a:pt x="450676" y="242745"/>
                    <a:pt x="451124" y="285741"/>
                    <a:pt x="451124" y="328736"/>
                  </a:cubicBezTo>
                  <a:cubicBezTo>
                    <a:pt x="451124" y="360535"/>
                    <a:pt x="431861" y="385839"/>
                    <a:pt x="401398" y="394125"/>
                  </a:cubicBezTo>
                  <a:cubicBezTo>
                    <a:pt x="398710" y="394797"/>
                    <a:pt x="398262" y="395916"/>
                    <a:pt x="398262" y="398380"/>
                  </a:cubicBezTo>
                  <a:cubicBezTo>
                    <a:pt x="398262" y="410248"/>
                    <a:pt x="398038" y="422117"/>
                    <a:pt x="398486" y="433985"/>
                  </a:cubicBezTo>
                  <a:cubicBezTo>
                    <a:pt x="399606" y="442271"/>
                    <a:pt x="396918" y="447869"/>
                    <a:pt x="389526" y="451228"/>
                  </a:cubicBezTo>
                  <a:close/>
                  <a:moveTo>
                    <a:pt x="80190" y="279023"/>
                  </a:moveTo>
                  <a:cubicBezTo>
                    <a:pt x="82206" y="277679"/>
                    <a:pt x="83550" y="277007"/>
                    <a:pt x="84670" y="276111"/>
                  </a:cubicBezTo>
                  <a:cubicBezTo>
                    <a:pt x="101917" y="264467"/>
                    <a:pt x="119389" y="253046"/>
                    <a:pt x="136636" y="241401"/>
                  </a:cubicBezTo>
                  <a:cubicBezTo>
                    <a:pt x="140220" y="238938"/>
                    <a:pt x="144028" y="237819"/>
                    <a:pt x="148508" y="237819"/>
                  </a:cubicBezTo>
                  <a:cubicBezTo>
                    <a:pt x="191739" y="238042"/>
                    <a:pt x="235194" y="238042"/>
                    <a:pt x="278425" y="237819"/>
                  </a:cubicBezTo>
                  <a:cubicBezTo>
                    <a:pt x="302168" y="237819"/>
                    <a:pt x="319640" y="220800"/>
                    <a:pt x="319640" y="197286"/>
                  </a:cubicBezTo>
                  <a:cubicBezTo>
                    <a:pt x="319864" y="153843"/>
                    <a:pt x="319864" y="110400"/>
                    <a:pt x="319640" y="66956"/>
                  </a:cubicBezTo>
                  <a:cubicBezTo>
                    <a:pt x="319640" y="43891"/>
                    <a:pt x="302392" y="26424"/>
                    <a:pt x="279321" y="26424"/>
                  </a:cubicBezTo>
                  <a:cubicBezTo>
                    <a:pt x="208763" y="26200"/>
                    <a:pt x="137980" y="26200"/>
                    <a:pt x="67422" y="26424"/>
                  </a:cubicBezTo>
                  <a:cubicBezTo>
                    <a:pt x="44575" y="26424"/>
                    <a:pt x="27327" y="43891"/>
                    <a:pt x="27327" y="66732"/>
                  </a:cubicBezTo>
                  <a:cubicBezTo>
                    <a:pt x="27103" y="110400"/>
                    <a:pt x="27103" y="153843"/>
                    <a:pt x="27327" y="197510"/>
                  </a:cubicBezTo>
                  <a:cubicBezTo>
                    <a:pt x="27327" y="219904"/>
                    <a:pt x="43903" y="236699"/>
                    <a:pt x="66078" y="237819"/>
                  </a:cubicBezTo>
                  <a:cubicBezTo>
                    <a:pt x="75486" y="238266"/>
                    <a:pt x="80190" y="243193"/>
                    <a:pt x="80190" y="252822"/>
                  </a:cubicBezTo>
                  <a:cubicBezTo>
                    <a:pt x="80190" y="261332"/>
                    <a:pt x="80190" y="269617"/>
                    <a:pt x="80190" y="279023"/>
                  </a:cubicBezTo>
                  <a:close/>
                  <a:moveTo>
                    <a:pt x="346519" y="159217"/>
                  </a:moveTo>
                  <a:cubicBezTo>
                    <a:pt x="346519" y="171982"/>
                    <a:pt x="346519" y="184746"/>
                    <a:pt x="346519" y="197510"/>
                  </a:cubicBezTo>
                  <a:cubicBezTo>
                    <a:pt x="346519" y="235355"/>
                    <a:pt x="317400" y="264243"/>
                    <a:pt x="279545" y="264243"/>
                  </a:cubicBezTo>
                  <a:cubicBezTo>
                    <a:pt x="242138" y="264243"/>
                    <a:pt x="204955" y="264691"/>
                    <a:pt x="167772" y="264019"/>
                  </a:cubicBezTo>
                  <a:cubicBezTo>
                    <a:pt x="155676" y="263795"/>
                    <a:pt x="145372" y="266034"/>
                    <a:pt x="136189" y="273872"/>
                  </a:cubicBezTo>
                  <a:cubicBezTo>
                    <a:pt x="134173" y="275664"/>
                    <a:pt x="133277" y="277007"/>
                    <a:pt x="133277" y="279694"/>
                  </a:cubicBezTo>
                  <a:cubicBezTo>
                    <a:pt x="133500" y="296042"/>
                    <a:pt x="133277" y="312613"/>
                    <a:pt x="133500" y="328960"/>
                  </a:cubicBezTo>
                  <a:cubicBezTo>
                    <a:pt x="133500" y="332543"/>
                    <a:pt x="133949" y="336350"/>
                    <a:pt x="134845" y="339709"/>
                  </a:cubicBezTo>
                  <a:cubicBezTo>
                    <a:pt x="139325" y="358071"/>
                    <a:pt x="155004" y="369940"/>
                    <a:pt x="174715" y="369940"/>
                  </a:cubicBezTo>
                  <a:cubicBezTo>
                    <a:pt x="218170" y="369940"/>
                    <a:pt x="261625" y="369940"/>
                    <a:pt x="305080" y="370164"/>
                  </a:cubicBezTo>
                  <a:cubicBezTo>
                    <a:pt x="308888" y="370164"/>
                    <a:pt x="313368" y="371507"/>
                    <a:pt x="316504" y="373747"/>
                  </a:cubicBezTo>
                  <a:cubicBezTo>
                    <a:pt x="334199" y="385615"/>
                    <a:pt x="351671" y="397708"/>
                    <a:pt x="369142" y="409800"/>
                  </a:cubicBezTo>
                  <a:cubicBezTo>
                    <a:pt x="370262" y="410696"/>
                    <a:pt x="371606" y="411368"/>
                    <a:pt x="373174" y="412488"/>
                  </a:cubicBezTo>
                  <a:cubicBezTo>
                    <a:pt x="373174" y="402858"/>
                    <a:pt x="373174" y="393901"/>
                    <a:pt x="373174" y="385168"/>
                  </a:cubicBezTo>
                  <a:cubicBezTo>
                    <a:pt x="373174" y="375538"/>
                    <a:pt x="377654" y="370836"/>
                    <a:pt x="387510" y="370164"/>
                  </a:cubicBezTo>
                  <a:cubicBezTo>
                    <a:pt x="409013" y="368820"/>
                    <a:pt x="425589" y="352697"/>
                    <a:pt x="425813" y="331199"/>
                  </a:cubicBezTo>
                  <a:cubicBezTo>
                    <a:pt x="426261" y="286636"/>
                    <a:pt x="426261" y="242297"/>
                    <a:pt x="425813" y="197734"/>
                  </a:cubicBezTo>
                  <a:cubicBezTo>
                    <a:pt x="425589" y="177804"/>
                    <a:pt x="411701" y="161457"/>
                    <a:pt x="391990" y="159665"/>
                  </a:cubicBezTo>
                  <a:cubicBezTo>
                    <a:pt x="376982" y="158098"/>
                    <a:pt x="361974" y="159217"/>
                    <a:pt x="346519" y="159217"/>
                  </a:cubicBezTo>
                  <a:close/>
                </a:path>
              </a:pathLst>
            </a:custGeom>
            <a:grpFill/>
            <a:ln w="2240" cap="flat">
              <a:noFill/>
              <a:prstDash val="solid"/>
              <a:miter/>
            </a:ln>
          </p:spPr>
          <p:txBody>
            <a:bodyPr rtlCol="0" anchor="ctr"/>
            <a:lstStyle/>
            <a:p>
              <a:endParaRPr lang="ru-RU"/>
            </a:p>
          </p:txBody>
        </p:sp>
        <p:sp>
          <p:nvSpPr>
            <p:cNvPr id="937" name="Полилиния 936">
              <a:extLst>
                <a:ext uri="{FF2B5EF4-FFF2-40B4-BE49-F238E27FC236}">
                  <a16:creationId xmlns:a16="http://schemas.microsoft.com/office/drawing/2014/main" id="{D0BBE802-EC05-FFD2-491C-D4972F3CFF0C}"/>
                </a:ext>
              </a:extLst>
            </p:cNvPr>
            <p:cNvSpPr/>
            <p:nvPr/>
          </p:nvSpPr>
          <p:spPr>
            <a:xfrm>
              <a:off x="3709336" y="3762662"/>
              <a:ext cx="186823" cy="26424"/>
            </a:xfrm>
            <a:custGeom>
              <a:avLst/>
              <a:gdLst>
                <a:gd name="connsiteX0" fmla="*/ 92964 w 186823"/>
                <a:gd name="connsiteY0" fmla="*/ 26424 h 26424"/>
                <a:gd name="connsiteX1" fmla="*/ 14566 w 186823"/>
                <a:gd name="connsiteY1" fmla="*/ 26424 h 26424"/>
                <a:gd name="connsiteX2" fmla="*/ 6 w 186823"/>
                <a:gd name="connsiteY2" fmla="*/ 12988 h 26424"/>
                <a:gd name="connsiteX3" fmla="*/ 14566 w 186823"/>
                <a:gd name="connsiteY3" fmla="*/ 0 h 26424"/>
                <a:gd name="connsiteX4" fmla="*/ 172258 w 186823"/>
                <a:gd name="connsiteY4" fmla="*/ 0 h 26424"/>
                <a:gd name="connsiteX5" fmla="*/ 186817 w 186823"/>
                <a:gd name="connsiteY5" fmla="*/ 13436 h 26424"/>
                <a:gd name="connsiteX6" fmla="*/ 172258 w 186823"/>
                <a:gd name="connsiteY6" fmla="*/ 26424 h 26424"/>
                <a:gd name="connsiteX7" fmla="*/ 92964 w 186823"/>
                <a:gd name="connsiteY7" fmla="*/ 26424 h 2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823" h="26424">
                  <a:moveTo>
                    <a:pt x="92964" y="26424"/>
                  </a:moveTo>
                  <a:cubicBezTo>
                    <a:pt x="66757" y="26424"/>
                    <a:pt x="40773" y="26424"/>
                    <a:pt x="14566" y="26424"/>
                  </a:cubicBezTo>
                  <a:cubicBezTo>
                    <a:pt x="5606" y="26424"/>
                    <a:pt x="-218" y="21050"/>
                    <a:pt x="6" y="12988"/>
                  </a:cubicBezTo>
                  <a:cubicBezTo>
                    <a:pt x="6" y="5151"/>
                    <a:pt x="5830" y="0"/>
                    <a:pt x="14566" y="0"/>
                  </a:cubicBezTo>
                  <a:cubicBezTo>
                    <a:pt x="67204" y="0"/>
                    <a:pt x="119619" y="0"/>
                    <a:pt x="172258" y="0"/>
                  </a:cubicBezTo>
                  <a:cubicBezTo>
                    <a:pt x="181218" y="0"/>
                    <a:pt x="187041" y="5374"/>
                    <a:pt x="186817" y="13436"/>
                  </a:cubicBezTo>
                  <a:cubicBezTo>
                    <a:pt x="186817" y="21274"/>
                    <a:pt x="180994" y="26424"/>
                    <a:pt x="172258" y="26424"/>
                  </a:cubicBezTo>
                  <a:cubicBezTo>
                    <a:pt x="145826" y="26424"/>
                    <a:pt x="119395" y="26424"/>
                    <a:pt x="92964" y="26424"/>
                  </a:cubicBezTo>
                  <a:close/>
                </a:path>
              </a:pathLst>
            </a:custGeom>
            <a:grpFill/>
            <a:ln w="2240" cap="flat">
              <a:noFill/>
              <a:prstDash val="solid"/>
              <a:miter/>
            </a:ln>
          </p:spPr>
          <p:txBody>
            <a:bodyPr rtlCol="0" anchor="ctr"/>
            <a:lstStyle/>
            <a:p>
              <a:endParaRPr lang="ru-RU"/>
            </a:p>
          </p:txBody>
        </p:sp>
        <p:sp>
          <p:nvSpPr>
            <p:cNvPr id="938" name="Полилиния 937">
              <a:extLst>
                <a:ext uri="{FF2B5EF4-FFF2-40B4-BE49-F238E27FC236}">
                  <a16:creationId xmlns:a16="http://schemas.microsoft.com/office/drawing/2014/main" id="{8CBBD851-DDC0-4B6C-0665-C58BE27E09E8}"/>
                </a:ext>
              </a:extLst>
            </p:cNvPr>
            <p:cNvSpPr/>
            <p:nvPr/>
          </p:nvSpPr>
          <p:spPr>
            <a:xfrm>
              <a:off x="3709118" y="3656965"/>
              <a:ext cx="133954" cy="26424"/>
            </a:xfrm>
            <a:custGeom>
              <a:avLst/>
              <a:gdLst>
                <a:gd name="connsiteX0" fmla="*/ 66974 w 133954"/>
                <a:gd name="connsiteY0" fmla="*/ 0 h 26424"/>
                <a:gd name="connsiteX1" fmla="*/ 119389 w 133954"/>
                <a:gd name="connsiteY1" fmla="*/ 0 h 26424"/>
                <a:gd name="connsiteX2" fmla="*/ 133948 w 133954"/>
                <a:gd name="connsiteY2" fmla="*/ 13436 h 26424"/>
                <a:gd name="connsiteX3" fmla="*/ 119389 w 133954"/>
                <a:gd name="connsiteY3" fmla="*/ 26424 h 26424"/>
                <a:gd name="connsiteX4" fmla="*/ 14560 w 133954"/>
                <a:gd name="connsiteY4" fmla="*/ 26424 h 26424"/>
                <a:gd name="connsiteX5" fmla="*/ 0 w 133954"/>
                <a:gd name="connsiteY5" fmla="*/ 12988 h 26424"/>
                <a:gd name="connsiteX6" fmla="*/ 14560 w 133954"/>
                <a:gd name="connsiteY6" fmla="*/ 0 h 26424"/>
                <a:gd name="connsiteX7" fmla="*/ 66974 w 133954"/>
                <a:gd name="connsiteY7" fmla="*/ 0 h 2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954" h="26424">
                  <a:moveTo>
                    <a:pt x="66974" y="0"/>
                  </a:moveTo>
                  <a:cubicBezTo>
                    <a:pt x="84446" y="0"/>
                    <a:pt x="101917" y="0"/>
                    <a:pt x="119389" y="0"/>
                  </a:cubicBezTo>
                  <a:cubicBezTo>
                    <a:pt x="128348" y="0"/>
                    <a:pt x="134173" y="5374"/>
                    <a:pt x="133948" y="13436"/>
                  </a:cubicBezTo>
                  <a:cubicBezTo>
                    <a:pt x="133948" y="21274"/>
                    <a:pt x="128125" y="26424"/>
                    <a:pt x="119389" y="26424"/>
                  </a:cubicBezTo>
                  <a:cubicBezTo>
                    <a:pt x="84446" y="26424"/>
                    <a:pt x="49503" y="26424"/>
                    <a:pt x="14560" y="26424"/>
                  </a:cubicBezTo>
                  <a:cubicBezTo>
                    <a:pt x="5600" y="26424"/>
                    <a:pt x="0" y="21050"/>
                    <a:pt x="0" y="12988"/>
                  </a:cubicBezTo>
                  <a:cubicBezTo>
                    <a:pt x="0" y="5150"/>
                    <a:pt x="5824" y="0"/>
                    <a:pt x="14560" y="0"/>
                  </a:cubicBezTo>
                  <a:cubicBezTo>
                    <a:pt x="32031" y="0"/>
                    <a:pt x="49503" y="0"/>
                    <a:pt x="66974" y="0"/>
                  </a:cubicBezTo>
                  <a:close/>
                </a:path>
              </a:pathLst>
            </a:custGeom>
            <a:grpFill/>
            <a:ln w="2240" cap="flat">
              <a:noFill/>
              <a:prstDash val="solid"/>
              <a:miter/>
            </a:ln>
          </p:spPr>
          <p:txBody>
            <a:bodyPr rtlCol="0" anchor="ctr"/>
            <a:lstStyle/>
            <a:p>
              <a:endParaRPr lang="ru-RU"/>
            </a:p>
          </p:txBody>
        </p:sp>
        <p:sp>
          <p:nvSpPr>
            <p:cNvPr id="939" name="Полилиния 938">
              <a:extLst>
                <a:ext uri="{FF2B5EF4-FFF2-40B4-BE49-F238E27FC236}">
                  <a16:creationId xmlns:a16="http://schemas.microsoft.com/office/drawing/2014/main" id="{09FA4AA8-ED56-3926-BB85-9175A08E4862}"/>
                </a:ext>
              </a:extLst>
            </p:cNvPr>
            <p:cNvSpPr/>
            <p:nvPr/>
          </p:nvSpPr>
          <p:spPr>
            <a:xfrm>
              <a:off x="3709118" y="3709814"/>
              <a:ext cx="133948" cy="26424"/>
            </a:xfrm>
            <a:custGeom>
              <a:avLst/>
              <a:gdLst>
                <a:gd name="connsiteX0" fmla="*/ 66974 w 133948"/>
                <a:gd name="connsiteY0" fmla="*/ 0 h 26424"/>
                <a:gd name="connsiteX1" fmla="*/ 119837 w 133948"/>
                <a:gd name="connsiteY1" fmla="*/ 0 h 26424"/>
                <a:gd name="connsiteX2" fmla="*/ 133948 w 133948"/>
                <a:gd name="connsiteY2" fmla="*/ 13436 h 26424"/>
                <a:gd name="connsiteX3" fmla="*/ 119837 w 133948"/>
                <a:gd name="connsiteY3" fmla="*/ 26424 h 26424"/>
                <a:gd name="connsiteX4" fmla="*/ 14111 w 133948"/>
                <a:gd name="connsiteY4" fmla="*/ 26424 h 26424"/>
                <a:gd name="connsiteX5" fmla="*/ 0 w 133948"/>
                <a:gd name="connsiteY5" fmla="*/ 12988 h 26424"/>
                <a:gd name="connsiteX6" fmla="*/ 14111 w 133948"/>
                <a:gd name="connsiteY6" fmla="*/ 0 h 26424"/>
                <a:gd name="connsiteX7" fmla="*/ 66974 w 133948"/>
                <a:gd name="connsiteY7" fmla="*/ 0 h 2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948" h="26424">
                  <a:moveTo>
                    <a:pt x="66974" y="0"/>
                  </a:moveTo>
                  <a:cubicBezTo>
                    <a:pt x="84670" y="0"/>
                    <a:pt x="102141" y="0"/>
                    <a:pt x="119837" y="0"/>
                  </a:cubicBezTo>
                  <a:cubicBezTo>
                    <a:pt x="128348" y="0"/>
                    <a:pt x="133948" y="5374"/>
                    <a:pt x="133948" y="13436"/>
                  </a:cubicBezTo>
                  <a:cubicBezTo>
                    <a:pt x="133948" y="21050"/>
                    <a:pt x="128125" y="26424"/>
                    <a:pt x="119837" y="26424"/>
                  </a:cubicBezTo>
                  <a:cubicBezTo>
                    <a:pt x="84670" y="26424"/>
                    <a:pt x="49279" y="26424"/>
                    <a:pt x="14111" y="26424"/>
                  </a:cubicBezTo>
                  <a:cubicBezTo>
                    <a:pt x="5600" y="26424"/>
                    <a:pt x="0" y="20826"/>
                    <a:pt x="0" y="12988"/>
                  </a:cubicBezTo>
                  <a:cubicBezTo>
                    <a:pt x="0" y="5374"/>
                    <a:pt x="5824" y="0"/>
                    <a:pt x="14111" y="0"/>
                  </a:cubicBezTo>
                  <a:cubicBezTo>
                    <a:pt x="31807" y="0"/>
                    <a:pt x="49503" y="0"/>
                    <a:pt x="66974" y="0"/>
                  </a:cubicBezTo>
                  <a:close/>
                </a:path>
              </a:pathLst>
            </a:custGeom>
            <a:grpFill/>
            <a:ln w="2240" cap="flat">
              <a:noFill/>
              <a:prstDash val="solid"/>
              <a:miter/>
            </a:ln>
          </p:spPr>
          <p:txBody>
            <a:bodyPr rtlCol="0" anchor="ctr"/>
            <a:lstStyle/>
            <a:p>
              <a:endParaRPr lang="ru-RU"/>
            </a:p>
          </p:txBody>
        </p:sp>
        <p:sp>
          <p:nvSpPr>
            <p:cNvPr id="940" name="Полилиния 939">
              <a:extLst>
                <a:ext uri="{FF2B5EF4-FFF2-40B4-BE49-F238E27FC236}">
                  <a16:creationId xmlns:a16="http://schemas.microsoft.com/office/drawing/2014/main" id="{C12FA33B-E4CC-8824-FE0C-CB7EEC9A420B}"/>
                </a:ext>
              </a:extLst>
            </p:cNvPr>
            <p:cNvSpPr/>
            <p:nvPr/>
          </p:nvSpPr>
          <p:spPr>
            <a:xfrm>
              <a:off x="3869492" y="3656965"/>
              <a:ext cx="26443" cy="26430"/>
            </a:xfrm>
            <a:custGeom>
              <a:avLst/>
              <a:gdLst>
                <a:gd name="connsiteX0" fmla="*/ 12998 w 26443"/>
                <a:gd name="connsiteY0" fmla="*/ 26424 h 26430"/>
                <a:gd name="connsiteX1" fmla="*/ 6 w 26443"/>
                <a:gd name="connsiteY1" fmla="*/ 12764 h 26430"/>
                <a:gd name="connsiteX2" fmla="*/ 13446 w 26443"/>
                <a:gd name="connsiteY2" fmla="*/ 0 h 26430"/>
                <a:gd name="connsiteX3" fmla="*/ 26438 w 26443"/>
                <a:gd name="connsiteY3" fmla="*/ 13660 h 26430"/>
                <a:gd name="connsiteX4" fmla="*/ 12998 w 26443"/>
                <a:gd name="connsiteY4" fmla="*/ 26424 h 26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3" h="26430">
                  <a:moveTo>
                    <a:pt x="12998" y="26424"/>
                  </a:moveTo>
                  <a:cubicBezTo>
                    <a:pt x="5606" y="26424"/>
                    <a:pt x="-218" y="20378"/>
                    <a:pt x="6" y="12764"/>
                  </a:cubicBezTo>
                  <a:cubicBezTo>
                    <a:pt x="230" y="5598"/>
                    <a:pt x="6054" y="0"/>
                    <a:pt x="13446" y="0"/>
                  </a:cubicBezTo>
                  <a:cubicBezTo>
                    <a:pt x="20838" y="0"/>
                    <a:pt x="26662" y="6046"/>
                    <a:pt x="26438" y="13660"/>
                  </a:cubicBezTo>
                  <a:cubicBezTo>
                    <a:pt x="26438" y="21050"/>
                    <a:pt x="20390" y="26648"/>
                    <a:pt x="12998" y="26424"/>
                  </a:cubicBezTo>
                  <a:close/>
                </a:path>
              </a:pathLst>
            </a:custGeom>
            <a:grpFill/>
            <a:ln w="2240" cap="flat">
              <a:noFill/>
              <a:prstDash val="solid"/>
              <a:miter/>
            </a:ln>
          </p:spPr>
          <p:txBody>
            <a:bodyPr rtlCol="0" anchor="ctr"/>
            <a:lstStyle/>
            <a:p>
              <a:endParaRPr lang="ru-RU"/>
            </a:p>
          </p:txBody>
        </p:sp>
        <p:sp>
          <p:nvSpPr>
            <p:cNvPr id="941" name="Полилиния 940">
              <a:extLst>
                <a:ext uri="{FF2B5EF4-FFF2-40B4-BE49-F238E27FC236}">
                  <a16:creationId xmlns:a16="http://schemas.microsoft.com/office/drawing/2014/main" id="{29CF15EE-884B-FE15-C25E-930927DE682C}"/>
                </a:ext>
              </a:extLst>
            </p:cNvPr>
            <p:cNvSpPr/>
            <p:nvPr/>
          </p:nvSpPr>
          <p:spPr>
            <a:xfrm>
              <a:off x="3869498" y="3709814"/>
              <a:ext cx="26431" cy="26424"/>
            </a:xfrm>
            <a:custGeom>
              <a:avLst/>
              <a:gdLst>
                <a:gd name="connsiteX0" fmla="*/ 13216 w 26431"/>
                <a:gd name="connsiteY0" fmla="*/ 26424 h 26424"/>
                <a:gd name="connsiteX1" fmla="*/ 0 w 26431"/>
                <a:gd name="connsiteY1" fmla="*/ 12988 h 26424"/>
                <a:gd name="connsiteX2" fmla="*/ 13216 w 26431"/>
                <a:gd name="connsiteY2" fmla="*/ 0 h 26424"/>
                <a:gd name="connsiteX3" fmla="*/ 26431 w 26431"/>
                <a:gd name="connsiteY3" fmla="*/ 13436 h 26424"/>
                <a:gd name="connsiteX4" fmla="*/ 13216 w 26431"/>
                <a:gd name="connsiteY4" fmla="*/ 26424 h 26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 h="26424">
                  <a:moveTo>
                    <a:pt x="13216" y="26424"/>
                  </a:moveTo>
                  <a:cubicBezTo>
                    <a:pt x="5824" y="26424"/>
                    <a:pt x="0" y="20378"/>
                    <a:pt x="0" y="12988"/>
                  </a:cubicBezTo>
                  <a:cubicBezTo>
                    <a:pt x="224" y="5822"/>
                    <a:pt x="6048" y="0"/>
                    <a:pt x="13216" y="0"/>
                  </a:cubicBezTo>
                  <a:cubicBezTo>
                    <a:pt x="20607" y="0"/>
                    <a:pt x="26431" y="6046"/>
                    <a:pt x="26431" y="13436"/>
                  </a:cubicBezTo>
                  <a:cubicBezTo>
                    <a:pt x="26431" y="20826"/>
                    <a:pt x="20607" y="26424"/>
                    <a:pt x="13216" y="26424"/>
                  </a:cubicBezTo>
                  <a:close/>
                </a:path>
              </a:pathLst>
            </a:custGeom>
            <a:grpFill/>
            <a:ln w="2240" cap="flat">
              <a:noFill/>
              <a:prstDash val="solid"/>
              <a:miter/>
            </a:ln>
          </p:spPr>
          <p:txBody>
            <a:bodyPr rtlCol="0" anchor="ctr"/>
            <a:lstStyle/>
            <a:p>
              <a:endParaRPr lang="ru-RU"/>
            </a:p>
          </p:txBody>
        </p:sp>
        <p:sp>
          <p:nvSpPr>
            <p:cNvPr id="942" name="Полилиния 941">
              <a:extLst>
                <a:ext uri="{FF2B5EF4-FFF2-40B4-BE49-F238E27FC236}">
                  <a16:creationId xmlns:a16="http://schemas.microsoft.com/office/drawing/2014/main" id="{A42775C3-ECB4-9A39-B039-74A7ABFDAF88}"/>
                </a:ext>
              </a:extLst>
            </p:cNvPr>
            <p:cNvSpPr/>
            <p:nvPr/>
          </p:nvSpPr>
          <p:spPr>
            <a:xfrm>
              <a:off x="3816635" y="3894784"/>
              <a:ext cx="185019" cy="26523"/>
            </a:xfrm>
            <a:custGeom>
              <a:avLst/>
              <a:gdLst>
                <a:gd name="connsiteX0" fmla="*/ 92062 w 185019"/>
                <a:gd name="connsiteY0" fmla="*/ 26424 h 26523"/>
                <a:gd name="connsiteX1" fmla="*/ 14560 w 185019"/>
                <a:gd name="connsiteY1" fmla="*/ 26424 h 26523"/>
                <a:gd name="connsiteX2" fmla="*/ 0 w 185019"/>
                <a:gd name="connsiteY2" fmla="*/ 12988 h 26523"/>
                <a:gd name="connsiteX3" fmla="*/ 14560 w 185019"/>
                <a:gd name="connsiteY3" fmla="*/ 0 h 26523"/>
                <a:gd name="connsiteX4" fmla="*/ 170459 w 185019"/>
                <a:gd name="connsiteY4" fmla="*/ 0 h 26523"/>
                <a:gd name="connsiteX5" fmla="*/ 185019 w 185019"/>
                <a:gd name="connsiteY5" fmla="*/ 12988 h 26523"/>
                <a:gd name="connsiteX6" fmla="*/ 170459 w 185019"/>
                <a:gd name="connsiteY6" fmla="*/ 26424 h 26523"/>
                <a:gd name="connsiteX7" fmla="*/ 92062 w 185019"/>
                <a:gd name="connsiteY7" fmla="*/ 26424 h 2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019" h="26523">
                  <a:moveTo>
                    <a:pt x="92062" y="26424"/>
                  </a:moveTo>
                  <a:cubicBezTo>
                    <a:pt x="66302" y="26424"/>
                    <a:pt x="40319" y="26424"/>
                    <a:pt x="14560" y="26424"/>
                  </a:cubicBezTo>
                  <a:cubicBezTo>
                    <a:pt x="5824" y="26424"/>
                    <a:pt x="0" y="21050"/>
                    <a:pt x="0" y="12988"/>
                  </a:cubicBezTo>
                  <a:cubicBezTo>
                    <a:pt x="0" y="5151"/>
                    <a:pt x="5824" y="0"/>
                    <a:pt x="14560" y="0"/>
                  </a:cubicBezTo>
                  <a:cubicBezTo>
                    <a:pt x="66526" y="0"/>
                    <a:pt x="118493" y="0"/>
                    <a:pt x="170459" y="0"/>
                  </a:cubicBezTo>
                  <a:cubicBezTo>
                    <a:pt x="179195" y="0"/>
                    <a:pt x="185019" y="5151"/>
                    <a:pt x="185019" y="12988"/>
                  </a:cubicBezTo>
                  <a:cubicBezTo>
                    <a:pt x="185019" y="21050"/>
                    <a:pt x="179419" y="26424"/>
                    <a:pt x="170459" y="26424"/>
                  </a:cubicBezTo>
                  <a:cubicBezTo>
                    <a:pt x="144476" y="26648"/>
                    <a:pt x="118269" y="26424"/>
                    <a:pt x="92062" y="26424"/>
                  </a:cubicBezTo>
                  <a:close/>
                </a:path>
              </a:pathLst>
            </a:custGeom>
            <a:grpFill/>
            <a:ln w="2240" cap="flat">
              <a:noFill/>
              <a:prstDash val="solid"/>
              <a:miter/>
            </a:ln>
          </p:spPr>
          <p:txBody>
            <a:bodyPr rtlCol="0" anchor="ctr"/>
            <a:lstStyle/>
            <a:p>
              <a:endParaRPr lang="ru-RU"/>
            </a:p>
          </p:txBody>
        </p:sp>
      </p:grpSp>
      <p:sp>
        <p:nvSpPr>
          <p:cNvPr id="943" name="Полилиния 942">
            <a:extLst>
              <a:ext uri="{FF2B5EF4-FFF2-40B4-BE49-F238E27FC236}">
                <a16:creationId xmlns:a16="http://schemas.microsoft.com/office/drawing/2014/main" id="{047CECF8-7638-EA05-CF53-2675BE6F7BE0}"/>
              </a:ext>
            </a:extLst>
          </p:cNvPr>
          <p:cNvSpPr/>
          <p:nvPr/>
        </p:nvSpPr>
        <p:spPr>
          <a:xfrm>
            <a:off x="8834993" y="4865744"/>
            <a:ext cx="306070" cy="233039"/>
          </a:xfrm>
          <a:custGeom>
            <a:avLst/>
            <a:gdLst>
              <a:gd name="connsiteX0" fmla="*/ 0 w 420584"/>
              <a:gd name="connsiteY0" fmla="*/ 288879 h 320229"/>
              <a:gd name="connsiteX1" fmla="*/ 0 w 420584"/>
              <a:gd name="connsiteY1" fmla="*/ 31130 h 320229"/>
              <a:gd name="connsiteX2" fmla="*/ 672 w 420584"/>
              <a:gd name="connsiteY2" fmla="*/ 30234 h 320229"/>
              <a:gd name="connsiteX3" fmla="*/ 39423 w 420584"/>
              <a:gd name="connsiteY3" fmla="*/ 3 h 320229"/>
              <a:gd name="connsiteX4" fmla="*/ 150748 w 420584"/>
              <a:gd name="connsiteY4" fmla="*/ 227 h 320229"/>
              <a:gd name="connsiteX5" fmla="*/ 382582 w 420584"/>
              <a:gd name="connsiteY5" fmla="*/ 227 h 320229"/>
              <a:gd name="connsiteX6" fmla="*/ 420437 w 420584"/>
              <a:gd name="connsiteY6" fmla="*/ 36728 h 320229"/>
              <a:gd name="connsiteX7" fmla="*/ 420213 w 420584"/>
              <a:gd name="connsiteY7" fmla="*/ 283728 h 320229"/>
              <a:gd name="connsiteX8" fmla="*/ 416405 w 420584"/>
              <a:gd name="connsiteY8" fmla="*/ 299404 h 320229"/>
              <a:gd name="connsiteX9" fmla="*/ 381686 w 420584"/>
              <a:gd name="connsiteY9" fmla="*/ 320230 h 320229"/>
              <a:gd name="connsiteX10" fmla="*/ 79294 w 420584"/>
              <a:gd name="connsiteY10" fmla="*/ 320230 h 320229"/>
              <a:gd name="connsiteX11" fmla="*/ 36959 w 420584"/>
              <a:gd name="connsiteY11" fmla="*/ 320230 h 320229"/>
              <a:gd name="connsiteX12" fmla="*/ 8288 w 420584"/>
              <a:gd name="connsiteY12" fmla="*/ 306122 h 320229"/>
              <a:gd name="connsiteX13" fmla="*/ 0 w 420584"/>
              <a:gd name="connsiteY13" fmla="*/ 288879 h 320229"/>
              <a:gd name="connsiteX14" fmla="*/ 42559 w 420584"/>
              <a:gd name="connsiteY14" fmla="*/ 24860 h 320229"/>
              <a:gd name="connsiteX15" fmla="*/ 210330 w 420584"/>
              <a:gd name="connsiteY15" fmla="*/ 191019 h 320229"/>
              <a:gd name="connsiteX16" fmla="*/ 376534 w 420584"/>
              <a:gd name="connsiteY16" fmla="*/ 24860 h 320229"/>
              <a:gd name="connsiteX17" fmla="*/ 42559 w 420584"/>
              <a:gd name="connsiteY17" fmla="*/ 24860 h 320229"/>
              <a:gd name="connsiteX18" fmla="*/ 43455 w 420584"/>
              <a:gd name="connsiteY18" fmla="*/ 295149 h 320229"/>
              <a:gd name="connsiteX19" fmla="*/ 376758 w 420584"/>
              <a:gd name="connsiteY19" fmla="*/ 295149 h 320229"/>
              <a:gd name="connsiteX20" fmla="*/ 259833 w 420584"/>
              <a:gd name="connsiteY20" fmla="*/ 178255 h 320229"/>
              <a:gd name="connsiteX21" fmla="*/ 257145 w 420584"/>
              <a:gd name="connsiteY21" fmla="*/ 180718 h 320229"/>
              <a:gd name="connsiteX22" fmla="*/ 221082 w 420584"/>
              <a:gd name="connsiteY22" fmla="*/ 216772 h 320229"/>
              <a:gd name="connsiteX23" fmla="*/ 200699 w 420584"/>
              <a:gd name="connsiteY23" fmla="*/ 216772 h 320229"/>
              <a:gd name="connsiteX24" fmla="*/ 163964 w 420584"/>
              <a:gd name="connsiteY24" fmla="*/ 180270 h 320229"/>
              <a:gd name="connsiteX25" fmla="*/ 160828 w 420584"/>
              <a:gd name="connsiteY25" fmla="*/ 177359 h 320229"/>
              <a:gd name="connsiteX26" fmla="*/ 43455 w 420584"/>
              <a:gd name="connsiteY26" fmla="*/ 295149 h 320229"/>
              <a:gd name="connsiteX27" fmla="*/ 25087 w 420584"/>
              <a:gd name="connsiteY27" fmla="*/ 42327 h 320229"/>
              <a:gd name="connsiteX28" fmla="*/ 25087 w 420584"/>
              <a:gd name="connsiteY28" fmla="*/ 276562 h 320229"/>
              <a:gd name="connsiteX29" fmla="*/ 142684 w 420584"/>
              <a:gd name="connsiteY29" fmla="*/ 158997 h 320229"/>
              <a:gd name="connsiteX30" fmla="*/ 25087 w 420584"/>
              <a:gd name="connsiteY30" fmla="*/ 42327 h 320229"/>
              <a:gd name="connsiteX31" fmla="*/ 279545 w 420584"/>
              <a:gd name="connsiteY31" fmla="*/ 159668 h 320229"/>
              <a:gd name="connsiteX32" fmla="*/ 395798 w 420584"/>
              <a:gd name="connsiteY32" fmla="*/ 275667 h 320229"/>
              <a:gd name="connsiteX33" fmla="*/ 395798 w 420584"/>
              <a:gd name="connsiteY33" fmla="*/ 43446 h 320229"/>
              <a:gd name="connsiteX34" fmla="*/ 279545 w 420584"/>
              <a:gd name="connsiteY34" fmla="*/ 159668 h 32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0584" h="320229">
                <a:moveTo>
                  <a:pt x="0" y="288879"/>
                </a:moveTo>
                <a:cubicBezTo>
                  <a:pt x="0" y="202888"/>
                  <a:pt x="0" y="117121"/>
                  <a:pt x="0" y="31130"/>
                </a:cubicBezTo>
                <a:cubicBezTo>
                  <a:pt x="224" y="30682"/>
                  <a:pt x="448" y="30458"/>
                  <a:pt x="672" y="30234"/>
                </a:cubicBezTo>
                <a:cubicBezTo>
                  <a:pt x="4032" y="12096"/>
                  <a:pt x="20383" y="-221"/>
                  <a:pt x="39423" y="3"/>
                </a:cubicBezTo>
                <a:cubicBezTo>
                  <a:pt x="76606" y="451"/>
                  <a:pt x="113565" y="227"/>
                  <a:pt x="150748" y="227"/>
                </a:cubicBezTo>
                <a:cubicBezTo>
                  <a:pt x="228026" y="227"/>
                  <a:pt x="305304" y="227"/>
                  <a:pt x="382582" y="227"/>
                </a:cubicBezTo>
                <a:cubicBezTo>
                  <a:pt x="403862" y="227"/>
                  <a:pt x="420437" y="16126"/>
                  <a:pt x="420437" y="36728"/>
                </a:cubicBezTo>
                <a:cubicBezTo>
                  <a:pt x="420661" y="119136"/>
                  <a:pt x="420661" y="201320"/>
                  <a:pt x="420213" y="283728"/>
                </a:cubicBezTo>
                <a:cubicBezTo>
                  <a:pt x="420213" y="288879"/>
                  <a:pt x="418869" y="294701"/>
                  <a:pt x="416405" y="299404"/>
                </a:cubicBezTo>
                <a:cubicBezTo>
                  <a:pt x="409461" y="313735"/>
                  <a:pt x="397365" y="320230"/>
                  <a:pt x="381686" y="320230"/>
                </a:cubicBezTo>
                <a:cubicBezTo>
                  <a:pt x="280888" y="320230"/>
                  <a:pt x="180091" y="320230"/>
                  <a:pt x="79294" y="320230"/>
                </a:cubicBezTo>
                <a:cubicBezTo>
                  <a:pt x="65182" y="320230"/>
                  <a:pt x="51070" y="320230"/>
                  <a:pt x="36959" y="320230"/>
                </a:cubicBezTo>
                <a:cubicBezTo>
                  <a:pt x="25311" y="320006"/>
                  <a:pt x="15231" y="315751"/>
                  <a:pt x="8288" y="306122"/>
                </a:cubicBezTo>
                <a:cubicBezTo>
                  <a:pt x="4704" y="300971"/>
                  <a:pt x="2688" y="294701"/>
                  <a:pt x="0" y="288879"/>
                </a:cubicBezTo>
                <a:close/>
                <a:moveTo>
                  <a:pt x="42559" y="24860"/>
                </a:moveTo>
                <a:cubicBezTo>
                  <a:pt x="99005" y="80843"/>
                  <a:pt x="155004" y="136379"/>
                  <a:pt x="210330" y="191019"/>
                </a:cubicBezTo>
                <a:cubicBezTo>
                  <a:pt x="266105" y="135260"/>
                  <a:pt x="321432" y="79948"/>
                  <a:pt x="376534" y="24860"/>
                </a:cubicBezTo>
                <a:cubicBezTo>
                  <a:pt x="265881" y="24860"/>
                  <a:pt x="154556" y="24860"/>
                  <a:pt x="42559" y="24860"/>
                </a:cubicBezTo>
                <a:close/>
                <a:moveTo>
                  <a:pt x="43455" y="295149"/>
                </a:moveTo>
                <a:cubicBezTo>
                  <a:pt x="154780" y="295149"/>
                  <a:pt x="266105" y="295149"/>
                  <a:pt x="376758" y="295149"/>
                </a:cubicBezTo>
                <a:cubicBezTo>
                  <a:pt x="338007" y="256408"/>
                  <a:pt x="299032" y="217444"/>
                  <a:pt x="259833" y="178255"/>
                </a:cubicBezTo>
                <a:cubicBezTo>
                  <a:pt x="259161" y="178927"/>
                  <a:pt x="258041" y="179822"/>
                  <a:pt x="257145" y="180718"/>
                </a:cubicBezTo>
                <a:cubicBezTo>
                  <a:pt x="245049" y="192587"/>
                  <a:pt x="233178" y="204679"/>
                  <a:pt x="221082" y="216772"/>
                </a:cubicBezTo>
                <a:cubicBezTo>
                  <a:pt x="214362" y="223490"/>
                  <a:pt x="207642" y="223490"/>
                  <a:pt x="200699" y="216772"/>
                </a:cubicBezTo>
                <a:cubicBezTo>
                  <a:pt x="188379" y="204679"/>
                  <a:pt x="176283" y="192587"/>
                  <a:pt x="163964" y="180270"/>
                </a:cubicBezTo>
                <a:cubicBezTo>
                  <a:pt x="162844" y="179151"/>
                  <a:pt x="161724" y="178255"/>
                  <a:pt x="160828" y="177359"/>
                </a:cubicBezTo>
                <a:cubicBezTo>
                  <a:pt x="121853" y="216772"/>
                  <a:pt x="82654" y="255960"/>
                  <a:pt x="43455" y="295149"/>
                </a:cubicBezTo>
                <a:close/>
                <a:moveTo>
                  <a:pt x="25087" y="42327"/>
                </a:moveTo>
                <a:cubicBezTo>
                  <a:pt x="25087" y="121152"/>
                  <a:pt x="25087" y="198857"/>
                  <a:pt x="25087" y="276562"/>
                </a:cubicBezTo>
                <a:cubicBezTo>
                  <a:pt x="64286" y="237374"/>
                  <a:pt x="103261" y="198409"/>
                  <a:pt x="142684" y="158997"/>
                </a:cubicBezTo>
                <a:cubicBezTo>
                  <a:pt x="103709" y="120480"/>
                  <a:pt x="64734" y="81739"/>
                  <a:pt x="25087" y="42327"/>
                </a:cubicBezTo>
                <a:close/>
                <a:moveTo>
                  <a:pt x="279545" y="159668"/>
                </a:moveTo>
                <a:cubicBezTo>
                  <a:pt x="318295" y="198409"/>
                  <a:pt x="357046" y="237374"/>
                  <a:pt x="395798" y="275667"/>
                </a:cubicBezTo>
                <a:cubicBezTo>
                  <a:pt x="395798" y="198633"/>
                  <a:pt x="395798" y="120928"/>
                  <a:pt x="395798" y="43446"/>
                </a:cubicBezTo>
                <a:cubicBezTo>
                  <a:pt x="356823" y="82411"/>
                  <a:pt x="317847" y="121375"/>
                  <a:pt x="279545" y="159668"/>
                </a:cubicBezTo>
                <a:close/>
              </a:path>
            </a:pathLst>
          </a:custGeom>
          <a:solidFill>
            <a:schemeClr val="bg2"/>
          </a:solidFill>
          <a:ln w="2240" cap="flat">
            <a:noFill/>
            <a:prstDash val="solid"/>
            <a:miter/>
          </a:ln>
        </p:spPr>
        <p:txBody>
          <a:bodyPr rtlCol="0" anchor="ctr"/>
          <a:lstStyle/>
          <a:p>
            <a:endParaRPr lang="ru-RU"/>
          </a:p>
        </p:txBody>
      </p:sp>
      <p:sp>
        <p:nvSpPr>
          <p:cNvPr id="944" name="Полилиния 943">
            <a:extLst>
              <a:ext uri="{FF2B5EF4-FFF2-40B4-BE49-F238E27FC236}">
                <a16:creationId xmlns:a16="http://schemas.microsoft.com/office/drawing/2014/main" id="{628B3774-8199-257C-2BAD-5AF96279E2B7}"/>
              </a:ext>
            </a:extLst>
          </p:cNvPr>
          <p:cNvSpPr/>
          <p:nvPr/>
        </p:nvSpPr>
        <p:spPr>
          <a:xfrm>
            <a:off x="8343786" y="4863463"/>
            <a:ext cx="306452" cy="237600"/>
          </a:xfrm>
          <a:custGeom>
            <a:avLst/>
            <a:gdLst>
              <a:gd name="connsiteX0" fmla="*/ 421109 w 421108"/>
              <a:gd name="connsiteY0" fmla="*/ 171086 h 326496"/>
              <a:gd name="connsiteX1" fmla="*/ 392438 w 421108"/>
              <a:gd name="connsiteY1" fmla="*/ 230877 h 326496"/>
              <a:gd name="connsiteX2" fmla="*/ 349431 w 421108"/>
              <a:gd name="connsiteY2" fmla="*/ 317539 h 326496"/>
              <a:gd name="connsiteX3" fmla="*/ 334871 w 421108"/>
              <a:gd name="connsiteY3" fmla="*/ 326497 h 326496"/>
              <a:gd name="connsiteX4" fmla="*/ 28448 w 421108"/>
              <a:gd name="connsiteY4" fmla="*/ 326497 h 326496"/>
              <a:gd name="connsiteX5" fmla="*/ 672 w 421108"/>
              <a:gd name="connsiteY5" fmla="*/ 306343 h 326496"/>
              <a:gd name="connsiteX6" fmla="*/ 0 w 421108"/>
              <a:gd name="connsiteY6" fmla="*/ 299849 h 326496"/>
              <a:gd name="connsiteX7" fmla="*/ 0 w 421108"/>
              <a:gd name="connsiteY7" fmla="*/ 25976 h 326496"/>
              <a:gd name="connsiteX8" fmla="*/ 25984 w 421108"/>
              <a:gd name="connsiteY8" fmla="*/ 0 h 326496"/>
              <a:gd name="connsiteX9" fmla="*/ 125437 w 421108"/>
              <a:gd name="connsiteY9" fmla="*/ 0 h 326496"/>
              <a:gd name="connsiteX10" fmla="*/ 148060 w 421108"/>
              <a:gd name="connsiteY10" fmla="*/ 11869 h 326496"/>
              <a:gd name="connsiteX11" fmla="*/ 172700 w 421108"/>
              <a:gd name="connsiteY11" fmla="*/ 46355 h 326496"/>
              <a:gd name="connsiteX12" fmla="*/ 178747 w 421108"/>
              <a:gd name="connsiteY12" fmla="*/ 49490 h 326496"/>
              <a:gd name="connsiteX13" fmla="*/ 327704 w 421108"/>
              <a:gd name="connsiteY13" fmla="*/ 49490 h 326496"/>
              <a:gd name="connsiteX14" fmla="*/ 353911 w 421108"/>
              <a:gd name="connsiteY14" fmla="*/ 68748 h 326496"/>
              <a:gd name="connsiteX15" fmla="*/ 354583 w 421108"/>
              <a:gd name="connsiteY15" fmla="*/ 77257 h 326496"/>
              <a:gd name="connsiteX16" fmla="*/ 354583 w 421108"/>
              <a:gd name="connsiteY16" fmla="*/ 126523 h 326496"/>
              <a:gd name="connsiteX17" fmla="*/ 354583 w 421108"/>
              <a:gd name="connsiteY17" fmla="*/ 131674 h 326496"/>
              <a:gd name="connsiteX18" fmla="*/ 359511 w 421108"/>
              <a:gd name="connsiteY18" fmla="*/ 131674 h 326496"/>
              <a:gd name="connsiteX19" fmla="*/ 390646 w 421108"/>
              <a:gd name="connsiteY19" fmla="*/ 132345 h 326496"/>
              <a:gd name="connsiteX20" fmla="*/ 420213 w 421108"/>
              <a:gd name="connsiteY20" fmla="*/ 158098 h 326496"/>
              <a:gd name="connsiteX21" fmla="*/ 421109 w 421108"/>
              <a:gd name="connsiteY21" fmla="*/ 159442 h 326496"/>
              <a:gd name="connsiteX22" fmla="*/ 421109 w 421108"/>
              <a:gd name="connsiteY22" fmla="*/ 171086 h 326496"/>
              <a:gd name="connsiteX23" fmla="*/ 31808 w 421108"/>
              <a:gd name="connsiteY23" fmla="*/ 301640 h 326496"/>
              <a:gd name="connsiteX24" fmla="*/ 34495 w 421108"/>
              <a:gd name="connsiteY24" fmla="*/ 301864 h 326496"/>
              <a:gd name="connsiteX25" fmla="*/ 326136 w 421108"/>
              <a:gd name="connsiteY25" fmla="*/ 301864 h 326496"/>
              <a:gd name="connsiteX26" fmla="*/ 331063 w 421108"/>
              <a:gd name="connsiteY26" fmla="*/ 298729 h 326496"/>
              <a:gd name="connsiteX27" fmla="*/ 355031 w 421108"/>
              <a:gd name="connsiteY27" fmla="*/ 250583 h 326496"/>
              <a:gd name="connsiteX28" fmla="*/ 394454 w 421108"/>
              <a:gd name="connsiteY28" fmla="*/ 171310 h 326496"/>
              <a:gd name="connsiteX29" fmla="*/ 385718 w 421108"/>
              <a:gd name="connsiteY29" fmla="*/ 156978 h 326496"/>
              <a:gd name="connsiteX30" fmla="*/ 383254 w 421108"/>
              <a:gd name="connsiteY30" fmla="*/ 156978 h 326496"/>
              <a:gd name="connsiteX31" fmla="*/ 109309 w 421108"/>
              <a:gd name="connsiteY31" fmla="*/ 156978 h 326496"/>
              <a:gd name="connsiteX32" fmla="*/ 95198 w 421108"/>
              <a:gd name="connsiteY32" fmla="*/ 165936 h 326496"/>
              <a:gd name="connsiteX33" fmla="*/ 53087 w 421108"/>
              <a:gd name="connsiteY33" fmla="*/ 256181 h 326496"/>
              <a:gd name="connsiteX34" fmla="*/ 31808 w 421108"/>
              <a:gd name="connsiteY34" fmla="*/ 301640 h 326496"/>
              <a:gd name="connsiteX35" fmla="*/ 329943 w 421108"/>
              <a:gd name="connsiteY35" fmla="*/ 131674 h 326496"/>
              <a:gd name="connsiteX36" fmla="*/ 329943 w 421108"/>
              <a:gd name="connsiteY36" fmla="*/ 127419 h 326496"/>
              <a:gd name="connsiteX37" fmla="*/ 329943 w 421108"/>
              <a:gd name="connsiteY37" fmla="*/ 78601 h 326496"/>
              <a:gd name="connsiteX38" fmla="*/ 325016 w 421108"/>
              <a:gd name="connsiteY38" fmla="*/ 73898 h 326496"/>
              <a:gd name="connsiteX39" fmla="*/ 176955 w 421108"/>
              <a:gd name="connsiteY39" fmla="*/ 74122 h 326496"/>
              <a:gd name="connsiteX40" fmla="*/ 153212 w 421108"/>
              <a:gd name="connsiteY40" fmla="*/ 62030 h 326496"/>
              <a:gd name="connsiteX41" fmla="*/ 128797 w 421108"/>
              <a:gd name="connsiteY41" fmla="*/ 27992 h 326496"/>
              <a:gd name="connsiteX42" fmla="*/ 122749 w 421108"/>
              <a:gd name="connsiteY42" fmla="*/ 24857 h 326496"/>
              <a:gd name="connsiteX43" fmla="*/ 28896 w 421108"/>
              <a:gd name="connsiteY43" fmla="*/ 24857 h 326496"/>
              <a:gd name="connsiteX44" fmla="*/ 24416 w 421108"/>
              <a:gd name="connsiteY44" fmla="*/ 29560 h 326496"/>
              <a:gd name="connsiteX45" fmla="*/ 24416 w 421108"/>
              <a:gd name="connsiteY45" fmla="*/ 253494 h 326496"/>
              <a:gd name="connsiteX46" fmla="*/ 24639 w 421108"/>
              <a:gd name="connsiteY46" fmla="*/ 257749 h 326496"/>
              <a:gd name="connsiteX47" fmla="*/ 26656 w 421108"/>
              <a:gd name="connsiteY47" fmla="*/ 253718 h 326496"/>
              <a:gd name="connsiteX48" fmla="*/ 71902 w 421108"/>
              <a:gd name="connsiteY48" fmla="*/ 156307 h 326496"/>
              <a:gd name="connsiteX49" fmla="*/ 109981 w 421108"/>
              <a:gd name="connsiteY49" fmla="*/ 132121 h 326496"/>
              <a:gd name="connsiteX50" fmla="*/ 323448 w 421108"/>
              <a:gd name="connsiteY50" fmla="*/ 132121 h 326496"/>
              <a:gd name="connsiteX51" fmla="*/ 329943 w 421108"/>
              <a:gd name="connsiteY51" fmla="*/ 131674 h 32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21108" h="326496">
                <a:moveTo>
                  <a:pt x="421109" y="171086"/>
                </a:moveTo>
                <a:cubicBezTo>
                  <a:pt x="411478" y="191016"/>
                  <a:pt x="402069" y="210947"/>
                  <a:pt x="392438" y="230877"/>
                </a:cubicBezTo>
                <a:cubicBezTo>
                  <a:pt x="378102" y="259764"/>
                  <a:pt x="363767" y="288652"/>
                  <a:pt x="349431" y="317539"/>
                </a:cubicBezTo>
                <a:cubicBezTo>
                  <a:pt x="346295" y="323809"/>
                  <a:pt x="341815" y="326497"/>
                  <a:pt x="334871" y="326497"/>
                </a:cubicBezTo>
                <a:cubicBezTo>
                  <a:pt x="232730" y="326273"/>
                  <a:pt x="130589" y="326497"/>
                  <a:pt x="28448" y="326497"/>
                </a:cubicBezTo>
                <a:cubicBezTo>
                  <a:pt x="14112" y="326497"/>
                  <a:pt x="3808" y="319107"/>
                  <a:pt x="672" y="306343"/>
                </a:cubicBezTo>
                <a:cubicBezTo>
                  <a:pt x="224" y="304327"/>
                  <a:pt x="0" y="302088"/>
                  <a:pt x="0" y="299849"/>
                </a:cubicBezTo>
                <a:cubicBezTo>
                  <a:pt x="0" y="208483"/>
                  <a:pt x="0" y="117342"/>
                  <a:pt x="0" y="25976"/>
                </a:cubicBezTo>
                <a:cubicBezTo>
                  <a:pt x="0" y="11197"/>
                  <a:pt x="10976" y="0"/>
                  <a:pt x="25984" y="0"/>
                </a:cubicBezTo>
                <a:cubicBezTo>
                  <a:pt x="59135" y="0"/>
                  <a:pt x="92286" y="0"/>
                  <a:pt x="125437" y="0"/>
                </a:cubicBezTo>
                <a:cubicBezTo>
                  <a:pt x="135069" y="0"/>
                  <a:pt x="142460" y="4031"/>
                  <a:pt x="148060" y="11869"/>
                </a:cubicBezTo>
                <a:cubicBezTo>
                  <a:pt x="156348" y="23289"/>
                  <a:pt x="164636" y="34710"/>
                  <a:pt x="172700" y="46355"/>
                </a:cubicBezTo>
                <a:cubicBezTo>
                  <a:pt x="174268" y="48594"/>
                  <a:pt x="176060" y="49490"/>
                  <a:pt x="178747" y="49490"/>
                </a:cubicBezTo>
                <a:cubicBezTo>
                  <a:pt x="228250" y="49490"/>
                  <a:pt x="277977" y="49490"/>
                  <a:pt x="327704" y="49490"/>
                </a:cubicBezTo>
                <a:cubicBezTo>
                  <a:pt x="340920" y="49490"/>
                  <a:pt x="350775" y="56656"/>
                  <a:pt x="353911" y="68748"/>
                </a:cubicBezTo>
                <a:cubicBezTo>
                  <a:pt x="354583" y="71435"/>
                  <a:pt x="354583" y="74346"/>
                  <a:pt x="354583" y="77257"/>
                </a:cubicBezTo>
                <a:cubicBezTo>
                  <a:pt x="354583" y="93605"/>
                  <a:pt x="354583" y="110176"/>
                  <a:pt x="354583" y="126523"/>
                </a:cubicBezTo>
                <a:cubicBezTo>
                  <a:pt x="354583" y="128091"/>
                  <a:pt x="354583" y="129434"/>
                  <a:pt x="354583" y="131674"/>
                </a:cubicBezTo>
                <a:cubicBezTo>
                  <a:pt x="356375" y="131674"/>
                  <a:pt x="357943" y="131674"/>
                  <a:pt x="359511" y="131674"/>
                </a:cubicBezTo>
                <a:cubicBezTo>
                  <a:pt x="369815" y="131898"/>
                  <a:pt x="380342" y="131450"/>
                  <a:pt x="390646" y="132345"/>
                </a:cubicBezTo>
                <a:cubicBezTo>
                  <a:pt x="405429" y="133689"/>
                  <a:pt x="416181" y="143542"/>
                  <a:pt x="420213" y="158098"/>
                </a:cubicBezTo>
                <a:cubicBezTo>
                  <a:pt x="420437" y="158546"/>
                  <a:pt x="420661" y="158994"/>
                  <a:pt x="421109" y="159442"/>
                </a:cubicBezTo>
                <a:cubicBezTo>
                  <a:pt x="421109" y="163248"/>
                  <a:pt x="421109" y="167055"/>
                  <a:pt x="421109" y="171086"/>
                </a:cubicBezTo>
                <a:close/>
                <a:moveTo>
                  <a:pt x="31808" y="301640"/>
                </a:moveTo>
                <a:cubicBezTo>
                  <a:pt x="33151" y="301640"/>
                  <a:pt x="33823" y="301864"/>
                  <a:pt x="34495" y="301864"/>
                </a:cubicBezTo>
                <a:cubicBezTo>
                  <a:pt x="131709" y="301864"/>
                  <a:pt x="228922" y="301864"/>
                  <a:pt x="326136" y="301864"/>
                </a:cubicBezTo>
                <a:cubicBezTo>
                  <a:pt x="328823" y="301864"/>
                  <a:pt x="329943" y="300968"/>
                  <a:pt x="331063" y="298729"/>
                </a:cubicBezTo>
                <a:cubicBezTo>
                  <a:pt x="338903" y="282606"/>
                  <a:pt x="346967" y="266706"/>
                  <a:pt x="355031" y="250583"/>
                </a:cubicBezTo>
                <a:cubicBezTo>
                  <a:pt x="368247" y="224159"/>
                  <a:pt x="381462" y="197734"/>
                  <a:pt x="394454" y="171310"/>
                </a:cubicBezTo>
                <a:cubicBezTo>
                  <a:pt x="398486" y="163248"/>
                  <a:pt x="394902" y="157426"/>
                  <a:pt x="385718" y="156978"/>
                </a:cubicBezTo>
                <a:cubicBezTo>
                  <a:pt x="384822" y="156978"/>
                  <a:pt x="384150" y="156978"/>
                  <a:pt x="383254" y="156978"/>
                </a:cubicBezTo>
                <a:cubicBezTo>
                  <a:pt x="291864" y="156978"/>
                  <a:pt x="200699" y="156978"/>
                  <a:pt x="109309" y="156978"/>
                </a:cubicBezTo>
                <a:cubicBezTo>
                  <a:pt x="102366" y="156978"/>
                  <a:pt x="98110" y="159442"/>
                  <a:pt x="95198" y="165936"/>
                </a:cubicBezTo>
                <a:cubicBezTo>
                  <a:pt x="81310" y="196167"/>
                  <a:pt x="67198" y="226174"/>
                  <a:pt x="53087" y="256181"/>
                </a:cubicBezTo>
                <a:cubicBezTo>
                  <a:pt x="46367" y="270961"/>
                  <a:pt x="39199" y="285965"/>
                  <a:pt x="31808" y="301640"/>
                </a:cubicBezTo>
                <a:close/>
                <a:moveTo>
                  <a:pt x="329943" y="131674"/>
                </a:moveTo>
                <a:cubicBezTo>
                  <a:pt x="329943" y="129882"/>
                  <a:pt x="329943" y="128762"/>
                  <a:pt x="329943" y="127419"/>
                </a:cubicBezTo>
                <a:cubicBezTo>
                  <a:pt x="329943" y="111072"/>
                  <a:pt x="329720" y="94724"/>
                  <a:pt x="329943" y="78601"/>
                </a:cubicBezTo>
                <a:cubicBezTo>
                  <a:pt x="329943" y="74570"/>
                  <a:pt x="328600" y="73898"/>
                  <a:pt x="325016" y="73898"/>
                </a:cubicBezTo>
                <a:cubicBezTo>
                  <a:pt x="275737" y="74122"/>
                  <a:pt x="226234" y="73898"/>
                  <a:pt x="176955" y="74122"/>
                </a:cubicBezTo>
                <a:cubicBezTo>
                  <a:pt x="166652" y="74122"/>
                  <a:pt x="159036" y="70092"/>
                  <a:pt x="153212" y="62030"/>
                </a:cubicBezTo>
                <a:cubicBezTo>
                  <a:pt x="145148" y="50609"/>
                  <a:pt x="136861" y="39412"/>
                  <a:pt x="128797" y="27992"/>
                </a:cubicBezTo>
                <a:cubicBezTo>
                  <a:pt x="127229" y="25752"/>
                  <a:pt x="125437" y="24857"/>
                  <a:pt x="122749" y="24857"/>
                </a:cubicBezTo>
                <a:cubicBezTo>
                  <a:pt x="91614" y="24857"/>
                  <a:pt x="60255" y="25081"/>
                  <a:pt x="28896" y="24857"/>
                </a:cubicBezTo>
                <a:cubicBezTo>
                  <a:pt x="25311" y="24857"/>
                  <a:pt x="24416" y="25976"/>
                  <a:pt x="24416" y="29560"/>
                </a:cubicBezTo>
                <a:cubicBezTo>
                  <a:pt x="24639" y="104130"/>
                  <a:pt x="24416" y="178924"/>
                  <a:pt x="24416" y="253494"/>
                </a:cubicBezTo>
                <a:cubicBezTo>
                  <a:pt x="24416" y="254614"/>
                  <a:pt x="24639" y="255734"/>
                  <a:pt x="24639" y="257749"/>
                </a:cubicBezTo>
                <a:cubicBezTo>
                  <a:pt x="25536" y="255734"/>
                  <a:pt x="26208" y="254614"/>
                  <a:pt x="26656" y="253718"/>
                </a:cubicBezTo>
                <a:cubicBezTo>
                  <a:pt x="41887" y="221248"/>
                  <a:pt x="57119" y="189001"/>
                  <a:pt x="71902" y="156307"/>
                </a:cubicBezTo>
                <a:cubicBezTo>
                  <a:pt x="79518" y="139735"/>
                  <a:pt x="92062" y="132121"/>
                  <a:pt x="109981" y="132121"/>
                </a:cubicBezTo>
                <a:cubicBezTo>
                  <a:pt x="181212" y="132345"/>
                  <a:pt x="252218" y="132121"/>
                  <a:pt x="323448" y="132121"/>
                </a:cubicBezTo>
                <a:cubicBezTo>
                  <a:pt x="325688" y="131674"/>
                  <a:pt x="327480" y="131674"/>
                  <a:pt x="329943" y="131674"/>
                </a:cubicBezTo>
                <a:close/>
              </a:path>
            </a:pathLst>
          </a:custGeom>
          <a:solidFill>
            <a:schemeClr val="bg2"/>
          </a:solidFill>
          <a:ln w="2240" cap="flat">
            <a:noFill/>
            <a:prstDash val="solid"/>
            <a:miter/>
          </a:ln>
        </p:spPr>
        <p:txBody>
          <a:bodyPr rtlCol="0" anchor="ctr"/>
          <a:lstStyle/>
          <a:p>
            <a:endParaRPr lang="ru-RU"/>
          </a:p>
        </p:txBody>
      </p:sp>
      <p:grpSp>
        <p:nvGrpSpPr>
          <p:cNvPr id="945" name="Рисунок 2">
            <a:extLst>
              <a:ext uri="{FF2B5EF4-FFF2-40B4-BE49-F238E27FC236}">
                <a16:creationId xmlns:a16="http://schemas.microsoft.com/office/drawing/2014/main" id="{85FE60C4-22EE-D62F-4F56-1A38C5B19C6C}"/>
              </a:ext>
            </a:extLst>
          </p:cNvPr>
          <p:cNvGrpSpPr/>
          <p:nvPr/>
        </p:nvGrpSpPr>
        <p:grpSpPr>
          <a:xfrm>
            <a:off x="10049916" y="4864317"/>
            <a:ext cx="315415" cy="235893"/>
            <a:chOff x="4974909" y="4370197"/>
            <a:chExt cx="420991" cy="314851"/>
          </a:xfrm>
          <a:solidFill>
            <a:schemeClr val="bg1"/>
          </a:solidFill>
        </p:grpSpPr>
        <p:sp>
          <p:nvSpPr>
            <p:cNvPr id="946" name="Полилиния 945">
              <a:extLst>
                <a:ext uri="{FF2B5EF4-FFF2-40B4-BE49-F238E27FC236}">
                  <a16:creationId xmlns:a16="http://schemas.microsoft.com/office/drawing/2014/main" id="{4E7D5D15-6CBD-4B2C-174F-7AB2750306EB}"/>
                </a:ext>
              </a:extLst>
            </p:cNvPr>
            <p:cNvSpPr/>
            <p:nvPr/>
          </p:nvSpPr>
          <p:spPr>
            <a:xfrm>
              <a:off x="4982973" y="4520457"/>
              <a:ext cx="412927" cy="164591"/>
            </a:xfrm>
            <a:custGeom>
              <a:avLst/>
              <a:gdLst>
                <a:gd name="connsiteX0" fmla="*/ 401173 w 412927"/>
                <a:gd name="connsiteY0" fmla="*/ 0 h 164591"/>
                <a:gd name="connsiteX1" fmla="*/ 398485 w 412927"/>
                <a:gd name="connsiteY1" fmla="*/ 0 h 164591"/>
                <a:gd name="connsiteX2" fmla="*/ 88029 w 412927"/>
                <a:gd name="connsiteY2" fmla="*/ 0 h 164591"/>
                <a:gd name="connsiteX3" fmla="*/ 72126 w 412927"/>
                <a:gd name="connsiteY3" fmla="*/ 10077 h 164591"/>
                <a:gd name="connsiteX4" fmla="*/ 24415 w 412927"/>
                <a:gd name="connsiteY4" fmla="*/ 112415 h 164591"/>
                <a:gd name="connsiteX5" fmla="*/ 0 w 412927"/>
                <a:gd name="connsiteY5" fmla="*/ 164368 h 164591"/>
                <a:gd name="connsiteX6" fmla="*/ 3136 w 412927"/>
                <a:gd name="connsiteY6" fmla="*/ 164592 h 164591"/>
                <a:gd name="connsiteX7" fmla="*/ 333751 w 412927"/>
                <a:gd name="connsiteY7" fmla="*/ 164592 h 164591"/>
                <a:gd name="connsiteX8" fmla="*/ 339351 w 412927"/>
                <a:gd name="connsiteY8" fmla="*/ 161009 h 164591"/>
                <a:gd name="connsiteX9" fmla="*/ 366454 w 412927"/>
                <a:gd name="connsiteY9" fmla="*/ 106369 h 164591"/>
                <a:gd name="connsiteX10" fmla="*/ 411253 w 412927"/>
                <a:gd name="connsiteY10" fmla="*/ 16571 h 164591"/>
                <a:gd name="connsiteX11" fmla="*/ 401173 w 412927"/>
                <a:gd name="connsiteY11" fmla="*/ 0 h 16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927" h="164591">
                  <a:moveTo>
                    <a:pt x="401173" y="0"/>
                  </a:moveTo>
                  <a:cubicBezTo>
                    <a:pt x="400277" y="0"/>
                    <a:pt x="399381" y="0"/>
                    <a:pt x="398485" y="0"/>
                  </a:cubicBezTo>
                  <a:cubicBezTo>
                    <a:pt x="295000" y="0"/>
                    <a:pt x="191515" y="0"/>
                    <a:pt x="88029" y="0"/>
                  </a:cubicBezTo>
                  <a:cubicBezTo>
                    <a:pt x="80189" y="0"/>
                    <a:pt x="75486" y="2911"/>
                    <a:pt x="72126" y="10077"/>
                  </a:cubicBezTo>
                  <a:cubicBezTo>
                    <a:pt x="56446" y="44339"/>
                    <a:pt x="40319" y="78377"/>
                    <a:pt x="24415" y="112415"/>
                  </a:cubicBezTo>
                  <a:cubicBezTo>
                    <a:pt x="16351" y="129434"/>
                    <a:pt x="8511" y="146677"/>
                    <a:pt x="0" y="164368"/>
                  </a:cubicBezTo>
                  <a:cubicBezTo>
                    <a:pt x="1568" y="164368"/>
                    <a:pt x="2240" y="164592"/>
                    <a:pt x="3136" y="164592"/>
                  </a:cubicBezTo>
                  <a:cubicBezTo>
                    <a:pt x="113341" y="164592"/>
                    <a:pt x="223546" y="164592"/>
                    <a:pt x="333751" y="164592"/>
                  </a:cubicBezTo>
                  <a:cubicBezTo>
                    <a:pt x="336663" y="164592"/>
                    <a:pt x="338007" y="163472"/>
                    <a:pt x="339351" y="161009"/>
                  </a:cubicBezTo>
                  <a:cubicBezTo>
                    <a:pt x="348311" y="142870"/>
                    <a:pt x="357494" y="124508"/>
                    <a:pt x="366454" y="106369"/>
                  </a:cubicBezTo>
                  <a:cubicBezTo>
                    <a:pt x="381462" y="76362"/>
                    <a:pt x="396245" y="46354"/>
                    <a:pt x="411253" y="16571"/>
                  </a:cubicBezTo>
                  <a:cubicBezTo>
                    <a:pt x="415509" y="6942"/>
                    <a:pt x="411477" y="448"/>
                    <a:pt x="401173" y="0"/>
                  </a:cubicBezTo>
                  <a:close/>
                </a:path>
              </a:pathLst>
            </a:custGeom>
            <a:grpFill/>
            <a:ln w="2240" cap="flat">
              <a:noFill/>
              <a:prstDash val="solid"/>
              <a:miter/>
            </a:ln>
          </p:spPr>
          <p:txBody>
            <a:bodyPr rtlCol="0" anchor="ctr"/>
            <a:lstStyle/>
            <a:p>
              <a:endParaRPr lang="ru-RU"/>
            </a:p>
          </p:txBody>
        </p:sp>
        <p:sp>
          <p:nvSpPr>
            <p:cNvPr id="947" name="Полилиния 946">
              <a:extLst>
                <a:ext uri="{FF2B5EF4-FFF2-40B4-BE49-F238E27FC236}">
                  <a16:creationId xmlns:a16="http://schemas.microsoft.com/office/drawing/2014/main" id="{19AF973B-86C7-1E1C-8E95-B6D7C5422654}"/>
                </a:ext>
              </a:extLst>
            </p:cNvPr>
            <p:cNvSpPr/>
            <p:nvPr/>
          </p:nvSpPr>
          <p:spPr>
            <a:xfrm>
              <a:off x="4974909" y="4370197"/>
              <a:ext cx="346070" cy="263795"/>
            </a:xfrm>
            <a:custGeom>
              <a:avLst/>
              <a:gdLst>
                <a:gd name="connsiteX0" fmla="*/ 97213 w 346070"/>
                <a:gd name="connsiteY0" fmla="*/ 121596 h 263795"/>
                <a:gd name="connsiteX1" fmla="*/ 339127 w 346070"/>
                <a:gd name="connsiteY1" fmla="*/ 121596 h 263795"/>
                <a:gd name="connsiteX2" fmla="*/ 345847 w 346070"/>
                <a:gd name="connsiteY2" fmla="*/ 121596 h 263795"/>
                <a:gd name="connsiteX3" fmla="*/ 345847 w 346070"/>
                <a:gd name="connsiteY3" fmla="*/ 116894 h 263795"/>
                <a:gd name="connsiteX4" fmla="*/ 346071 w 346070"/>
                <a:gd name="connsiteY4" fmla="*/ 61358 h 263795"/>
                <a:gd name="connsiteX5" fmla="*/ 340471 w 346070"/>
                <a:gd name="connsiteY5" fmla="*/ 55984 h 263795"/>
                <a:gd name="connsiteX6" fmla="*/ 172700 w 346070"/>
                <a:gd name="connsiteY6" fmla="*/ 56208 h 263795"/>
                <a:gd name="connsiteX7" fmla="*/ 145820 w 346070"/>
                <a:gd name="connsiteY7" fmla="*/ 42323 h 263795"/>
                <a:gd name="connsiteX8" fmla="*/ 118269 w 346070"/>
                <a:gd name="connsiteY8" fmla="*/ 3583 h 263795"/>
                <a:gd name="connsiteX9" fmla="*/ 111325 w 346070"/>
                <a:gd name="connsiteY9" fmla="*/ 0 h 263795"/>
                <a:gd name="connsiteX10" fmla="*/ 5152 w 346070"/>
                <a:gd name="connsiteY10" fmla="*/ 0 h 263795"/>
                <a:gd name="connsiteX11" fmla="*/ 0 w 346070"/>
                <a:gd name="connsiteY11" fmla="*/ 5150 h 263795"/>
                <a:gd name="connsiteX12" fmla="*/ 0 w 346070"/>
                <a:gd name="connsiteY12" fmla="*/ 259092 h 263795"/>
                <a:gd name="connsiteX13" fmla="*/ 224 w 346070"/>
                <a:gd name="connsiteY13" fmla="*/ 263795 h 263795"/>
                <a:gd name="connsiteX14" fmla="*/ 2688 w 346070"/>
                <a:gd name="connsiteY14" fmla="*/ 259092 h 263795"/>
                <a:gd name="connsiteX15" fmla="*/ 53983 w 346070"/>
                <a:gd name="connsiteY15" fmla="*/ 148692 h 263795"/>
                <a:gd name="connsiteX16" fmla="*/ 97213 w 346070"/>
                <a:gd name="connsiteY16" fmla="*/ 121596 h 26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6070" h="263795">
                  <a:moveTo>
                    <a:pt x="97213" y="121596"/>
                  </a:moveTo>
                  <a:cubicBezTo>
                    <a:pt x="177851" y="121820"/>
                    <a:pt x="258489" y="121596"/>
                    <a:pt x="339127" y="121596"/>
                  </a:cubicBezTo>
                  <a:cubicBezTo>
                    <a:pt x="341143" y="121596"/>
                    <a:pt x="343159" y="121596"/>
                    <a:pt x="345847" y="121596"/>
                  </a:cubicBezTo>
                  <a:cubicBezTo>
                    <a:pt x="345847" y="119581"/>
                    <a:pt x="345847" y="118237"/>
                    <a:pt x="345847" y="116894"/>
                  </a:cubicBezTo>
                  <a:cubicBezTo>
                    <a:pt x="345847" y="98307"/>
                    <a:pt x="345623" y="79945"/>
                    <a:pt x="346071" y="61358"/>
                  </a:cubicBezTo>
                  <a:cubicBezTo>
                    <a:pt x="346071" y="56879"/>
                    <a:pt x="344727" y="55984"/>
                    <a:pt x="340471" y="55984"/>
                  </a:cubicBezTo>
                  <a:cubicBezTo>
                    <a:pt x="284473" y="56208"/>
                    <a:pt x="228698" y="55984"/>
                    <a:pt x="172700" y="56208"/>
                  </a:cubicBezTo>
                  <a:cubicBezTo>
                    <a:pt x="161052" y="56208"/>
                    <a:pt x="152316" y="51729"/>
                    <a:pt x="145820" y="42323"/>
                  </a:cubicBezTo>
                  <a:cubicBezTo>
                    <a:pt x="136636" y="29335"/>
                    <a:pt x="127452" y="16571"/>
                    <a:pt x="118269" y="3583"/>
                  </a:cubicBezTo>
                  <a:cubicBezTo>
                    <a:pt x="116477" y="1120"/>
                    <a:pt x="114461" y="0"/>
                    <a:pt x="111325" y="0"/>
                  </a:cubicBezTo>
                  <a:cubicBezTo>
                    <a:pt x="75934" y="0"/>
                    <a:pt x="40543" y="224"/>
                    <a:pt x="5152" y="0"/>
                  </a:cubicBezTo>
                  <a:cubicBezTo>
                    <a:pt x="896" y="0"/>
                    <a:pt x="0" y="1120"/>
                    <a:pt x="0" y="5150"/>
                  </a:cubicBezTo>
                  <a:cubicBezTo>
                    <a:pt x="224" y="89798"/>
                    <a:pt x="0" y="174445"/>
                    <a:pt x="0" y="259092"/>
                  </a:cubicBezTo>
                  <a:cubicBezTo>
                    <a:pt x="0" y="260436"/>
                    <a:pt x="224" y="261556"/>
                    <a:pt x="224" y="263795"/>
                  </a:cubicBezTo>
                  <a:cubicBezTo>
                    <a:pt x="1344" y="261556"/>
                    <a:pt x="2016" y="260436"/>
                    <a:pt x="2688" y="259092"/>
                  </a:cubicBezTo>
                  <a:cubicBezTo>
                    <a:pt x="19935" y="222367"/>
                    <a:pt x="37183" y="185642"/>
                    <a:pt x="53983" y="148692"/>
                  </a:cubicBezTo>
                  <a:cubicBezTo>
                    <a:pt x="62494" y="130330"/>
                    <a:pt x="76830" y="121596"/>
                    <a:pt x="97213" y="121596"/>
                  </a:cubicBezTo>
                  <a:close/>
                </a:path>
              </a:pathLst>
            </a:custGeom>
            <a:grpFill/>
            <a:ln w="2240" cap="flat">
              <a:noFill/>
              <a:prstDash val="solid"/>
              <a:miter/>
            </a:ln>
          </p:spPr>
          <p:txBody>
            <a:bodyPr rtlCol="0" anchor="ctr"/>
            <a:lstStyle/>
            <a:p>
              <a:endParaRPr lang="ru-RU"/>
            </a:p>
          </p:txBody>
        </p:sp>
      </p:grpSp>
      <p:grpSp>
        <p:nvGrpSpPr>
          <p:cNvPr id="948" name="Рисунок 2">
            <a:extLst>
              <a:ext uri="{FF2B5EF4-FFF2-40B4-BE49-F238E27FC236}">
                <a16:creationId xmlns:a16="http://schemas.microsoft.com/office/drawing/2014/main" id="{73C63EDC-79E3-23CC-109A-0A45B2163AB2}"/>
              </a:ext>
            </a:extLst>
          </p:cNvPr>
          <p:cNvGrpSpPr/>
          <p:nvPr/>
        </p:nvGrpSpPr>
        <p:grpSpPr>
          <a:xfrm>
            <a:off x="10576615" y="4870634"/>
            <a:ext cx="305962" cy="223259"/>
            <a:chOff x="4301359" y="4398189"/>
            <a:chExt cx="420436" cy="306790"/>
          </a:xfrm>
          <a:solidFill>
            <a:schemeClr val="bg1"/>
          </a:solidFill>
        </p:grpSpPr>
        <p:sp>
          <p:nvSpPr>
            <p:cNvPr id="949" name="Полилиния 948">
              <a:extLst>
                <a:ext uri="{FF2B5EF4-FFF2-40B4-BE49-F238E27FC236}">
                  <a16:creationId xmlns:a16="http://schemas.microsoft.com/office/drawing/2014/main" id="{9BB2FFF1-84D5-00FF-DD39-C0BE3DC4D432}"/>
                </a:ext>
              </a:extLst>
            </p:cNvPr>
            <p:cNvSpPr/>
            <p:nvPr/>
          </p:nvSpPr>
          <p:spPr>
            <a:xfrm>
              <a:off x="4301359" y="4418119"/>
              <a:ext cx="133500" cy="265586"/>
            </a:xfrm>
            <a:custGeom>
              <a:avLst/>
              <a:gdLst>
                <a:gd name="connsiteX0" fmla="*/ 0 w 133500"/>
                <a:gd name="connsiteY0" fmla="*/ 0 h 265586"/>
                <a:gd name="connsiteX1" fmla="*/ 0 w 133500"/>
                <a:gd name="connsiteY1" fmla="*/ 265587 h 265586"/>
                <a:gd name="connsiteX2" fmla="*/ 133500 w 133500"/>
                <a:gd name="connsiteY2" fmla="*/ 132121 h 265586"/>
                <a:gd name="connsiteX3" fmla="*/ 0 w 133500"/>
                <a:gd name="connsiteY3" fmla="*/ 0 h 265586"/>
              </a:gdLst>
              <a:ahLst/>
              <a:cxnLst>
                <a:cxn ang="0">
                  <a:pos x="connsiteX0" y="connsiteY0"/>
                </a:cxn>
                <a:cxn ang="0">
                  <a:pos x="connsiteX1" y="connsiteY1"/>
                </a:cxn>
                <a:cxn ang="0">
                  <a:pos x="connsiteX2" y="connsiteY2"/>
                </a:cxn>
                <a:cxn ang="0">
                  <a:pos x="connsiteX3" y="connsiteY3"/>
                </a:cxn>
              </a:cxnLst>
              <a:rect l="l" t="t" r="r" b="b"/>
              <a:pathLst>
                <a:path w="133500" h="265586">
                  <a:moveTo>
                    <a:pt x="0" y="0"/>
                  </a:moveTo>
                  <a:cubicBezTo>
                    <a:pt x="0" y="89350"/>
                    <a:pt x="0" y="177804"/>
                    <a:pt x="0" y="265587"/>
                  </a:cubicBezTo>
                  <a:cubicBezTo>
                    <a:pt x="44351" y="221248"/>
                    <a:pt x="88702" y="176908"/>
                    <a:pt x="133500" y="132121"/>
                  </a:cubicBezTo>
                  <a:cubicBezTo>
                    <a:pt x="89373" y="88454"/>
                    <a:pt x="45023" y="44563"/>
                    <a:pt x="0" y="0"/>
                  </a:cubicBezTo>
                  <a:close/>
                </a:path>
              </a:pathLst>
            </a:custGeom>
            <a:grpFill/>
            <a:ln w="2240" cap="flat">
              <a:noFill/>
              <a:prstDash val="solid"/>
              <a:miter/>
            </a:ln>
          </p:spPr>
          <p:txBody>
            <a:bodyPr rtlCol="0" anchor="ctr"/>
            <a:lstStyle/>
            <a:p>
              <a:endParaRPr lang="ru-RU"/>
            </a:p>
          </p:txBody>
        </p:sp>
        <p:sp>
          <p:nvSpPr>
            <p:cNvPr id="950" name="Полилиния 949">
              <a:extLst>
                <a:ext uri="{FF2B5EF4-FFF2-40B4-BE49-F238E27FC236}">
                  <a16:creationId xmlns:a16="http://schemas.microsoft.com/office/drawing/2014/main" id="{4EB2014E-44FC-93B9-60F1-7A37966C755F}"/>
                </a:ext>
              </a:extLst>
            </p:cNvPr>
            <p:cNvSpPr/>
            <p:nvPr/>
          </p:nvSpPr>
          <p:spPr>
            <a:xfrm>
              <a:off x="4321294" y="4398189"/>
              <a:ext cx="378774" cy="188552"/>
            </a:xfrm>
            <a:custGeom>
              <a:avLst/>
              <a:gdLst>
                <a:gd name="connsiteX0" fmla="*/ 378774 w 378774"/>
                <a:gd name="connsiteY0" fmla="*/ 0 h 188552"/>
                <a:gd name="connsiteX1" fmla="*/ 0 w 378774"/>
                <a:gd name="connsiteY1" fmla="*/ 0 h 188552"/>
                <a:gd name="connsiteX2" fmla="*/ 190171 w 378774"/>
                <a:gd name="connsiteY2" fmla="*/ 188553 h 188552"/>
                <a:gd name="connsiteX3" fmla="*/ 378774 w 378774"/>
                <a:gd name="connsiteY3" fmla="*/ 0 h 188552"/>
              </a:gdLst>
              <a:ahLst/>
              <a:cxnLst>
                <a:cxn ang="0">
                  <a:pos x="connsiteX0" y="connsiteY0"/>
                </a:cxn>
                <a:cxn ang="0">
                  <a:pos x="connsiteX1" y="connsiteY1"/>
                </a:cxn>
                <a:cxn ang="0">
                  <a:pos x="connsiteX2" y="connsiteY2"/>
                </a:cxn>
                <a:cxn ang="0">
                  <a:pos x="connsiteX3" y="connsiteY3"/>
                </a:cxn>
              </a:cxnLst>
              <a:rect l="l" t="t" r="r" b="b"/>
              <a:pathLst>
                <a:path w="378774" h="188552">
                  <a:moveTo>
                    <a:pt x="378774" y="0"/>
                  </a:moveTo>
                  <a:cubicBezTo>
                    <a:pt x="253338" y="0"/>
                    <a:pt x="127005" y="0"/>
                    <a:pt x="0" y="0"/>
                  </a:cubicBezTo>
                  <a:cubicBezTo>
                    <a:pt x="64063" y="63597"/>
                    <a:pt x="127453" y="126299"/>
                    <a:pt x="190171" y="188553"/>
                  </a:cubicBezTo>
                  <a:cubicBezTo>
                    <a:pt x="253562" y="125179"/>
                    <a:pt x="316280" y="62478"/>
                    <a:pt x="378774" y="0"/>
                  </a:cubicBezTo>
                  <a:close/>
                </a:path>
              </a:pathLst>
            </a:custGeom>
            <a:grpFill/>
            <a:ln w="2240" cap="flat">
              <a:noFill/>
              <a:prstDash val="solid"/>
              <a:miter/>
            </a:ln>
          </p:spPr>
          <p:txBody>
            <a:bodyPr rtlCol="0" anchor="ctr"/>
            <a:lstStyle/>
            <a:p>
              <a:endParaRPr lang="ru-RU"/>
            </a:p>
          </p:txBody>
        </p:sp>
        <p:sp>
          <p:nvSpPr>
            <p:cNvPr id="951" name="Полилиния 950">
              <a:extLst>
                <a:ext uri="{FF2B5EF4-FFF2-40B4-BE49-F238E27FC236}">
                  <a16:creationId xmlns:a16="http://schemas.microsoft.com/office/drawing/2014/main" id="{7D38FAE2-C8E1-47E1-5193-526752565C49}"/>
                </a:ext>
              </a:extLst>
            </p:cNvPr>
            <p:cNvSpPr/>
            <p:nvPr/>
          </p:nvSpPr>
          <p:spPr>
            <a:xfrm>
              <a:off x="4322190" y="4571514"/>
              <a:ext cx="378101" cy="133465"/>
            </a:xfrm>
            <a:custGeom>
              <a:avLst/>
              <a:gdLst>
                <a:gd name="connsiteX0" fmla="*/ 242586 w 378101"/>
                <a:gd name="connsiteY0" fmla="*/ 3583 h 133465"/>
                <a:gd name="connsiteX1" fmla="*/ 201819 w 378101"/>
                <a:gd name="connsiteY1" fmla="*/ 44339 h 133465"/>
                <a:gd name="connsiteX2" fmla="*/ 178747 w 378101"/>
                <a:gd name="connsiteY2" fmla="*/ 44339 h 133465"/>
                <a:gd name="connsiteX3" fmla="*/ 137085 w 378101"/>
                <a:gd name="connsiteY3" fmla="*/ 3135 h 133465"/>
                <a:gd name="connsiteX4" fmla="*/ 133725 w 378101"/>
                <a:gd name="connsiteY4" fmla="*/ 0 h 133465"/>
                <a:gd name="connsiteX5" fmla="*/ 0 w 378101"/>
                <a:gd name="connsiteY5" fmla="*/ 133465 h 133465"/>
                <a:gd name="connsiteX6" fmla="*/ 378102 w 378101"/>
                <a:gd name="connsiteY6" fmla="*/ 133465 h 133465"/>
                <a:gd name="connsiteX7" fmla="*/ 245498 w 378101"/>
                <a:gd name="connsiteY7" fmla="*/ 896 h 133465"/>
                <a:gd name="connsiteX8" fmla="*/ 242586 w 378101"/>
                <a:gd name="connsiteY8" fmla="*/ 3583 h 1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101" h="133465">
                  <a:moveTo>
                    <a:pt x="242586" y="3583"/>
                  </a:moveTo>
                  <a:cubicBezTo>
                    <a:pt x="228922" y="17243"/>
                    <a:pt x="215258" y="30679"/>
                    <a:pt x="201819" y="44339"/>
                  </a:cubicBezTo>
                  <a:cubicBezTo>
                    <a:pt x="194203" y="51953"/>
                    <a:pt x="186587" y="51953"/>
                    <a:pt x="178747" y="44339"/>
                  </a:cubicBezTo>
                  <a:cubicBezTo>
                    <a:pt x="164860" y="30679"/>
                    <a:pt x="150972" y="16795"/>
                    <a:pt x="137085" y="3135"/>
                  </a:cubicBezTo>
                  <a:cubicBezTo>
                    <a:pt x="135965" y="2015"/>
                    <a:pt x="134620" y="896"/>
                    <a:pt x="133725" y="0"/>
                  </a:cubicBezTo>
                  <a:cubicBezTo>
                    <a:pt x="89150" y="44563"/>
                    <a:pt x="44575" y="89126"/>
                    <a:pt x="0" y="133465"/>
                  </a:cubicBezTo>
                  <a:cubicBezTo>
                    <a:pt x="126333" y="133465"/>
                    <a:pt x="252665" y="133465"/>
                    <a:pt x="378102" y="133465"/>
                  </a:cubicBezTo>
                  <a:cubicBezTo>
                    <a:pt x="333975" y="89350"/>
                    <a:pt x="289848" y="45235"/>
                    <a:pt x="245498" y="896"/>
                  </a:cubicBezTo>
                  <a:cubicBezTo>
                    <a:pt x="244826" y="1344"/>
                    <a:pt x="243706" y="2464"/>
                    <a:pt x="242586" y="3583"/>
                  </a:cubicBezTo>
                  <a:close/>
                </a:path>
              </a:pathLst>
            </a:custGeom>
            <a:grpFill/>
            <a:ln w="2240" cap="flat">
              <a:noFill/>
              <a:prstDash val="solid"/>
              <a:miter/>
            </a:ln>
          </p:spPr>
          <p:txBody>
            <a:bodyPr rtlCol="0" anchor="ctr"/>
            <a:lstStyle/>
            <a:p>
              <a:endParaRPr lang="ru-RU"/>
            </a:p>
          </p:txBody>
        </p:sp>
        <p:sp>
          <p:nvSpPr>
            <p:cNvPr id="952" name="Полилиния 951">
              <a:extLst>
                <a:ext uri="{FF2B5EF4-FFF2-40B4-BE49-F238E27FC236}">
                  <a16:creationId xmlns:a16="http://schemas.microsoft.com/office/drawing/2014/main" id="{A9E1B9B9-4BFC-2831-1C2A-0F742E7D66BC}"/>
                </a:ext>
              </a:extLst>
            </p:cNvPr>
            <p:cNvSpPr/>
            <p:nvPr/>
          </p:nvSpPr>
          <p:spPr>
            <a:xfrm>
              <a:off x="4590087" y="4419686"/>
              <a:ext cx="131708" cy="263347"/>
            </a:xfrm>
            <a:custGeom>
              <a:avLst/>
              <a:gdLst>
                <a:gd name="connsiteX0" fmla="*/ 131709 w 131708"/>
                <a:gd name="connsiteY0" fmla="*/ 263347 h 263347"/>
                <a:gd name="connsiteX1" fmla="*/ 131709 w 131708"/>
                <a:gd name="connsiteY1" fmla="*/ 0 h 263347"/>
                <a:gd name="connsiteX2" fmla="*/ 0 w 131708"/>
                <a:gd name="connsiteY2" fmla="*/ 131673 h 263347"/>
                <a:gd name="connsiteX3" fmla="*/ 131709 w 131708"/>
                <a:gd name="connsiteY3" fmla="*/ 263347 h 263347"/>
              </a:gdLst>
              <a:ahLst/>
              <a:cxnLst>
                <a:cxn ang="0">
                  <a:pos x="connsiteX0" y="connsiteY0"/>
                </a:cxn>
                <a:cxn ang="0">
                  <a:pos x="connsiteX1" y="connsiteY1"/>
                </a:cxn>
                <a:cxn ang="0">
                  <a:pos x="connsiteX2" y="connsiteY2"/>
                </a:cxn>
                <a:cxn ang="0">
                  <a:pos x="connsiteX3" y="connsiteY3"/>
                </a:cxn>
              </a:cxnLst>
              <a:rect l="l" t="t" r="r" b="b"/>
              <a:pathLst>
                <a:path w="131708" h="263347">
                  <a:moveTo>
                    <a:pt x="131709" y="263347"/>
                  </a:moveTo>
                  <a:cubicBezTo>
                    <a:pt x="131709" y="176013"/>
                    <a:pt x="131709" y="87782"/>
                    <a:pt x="131709" y="0"/>
                  </a:cubicBezTo>
                  <a:cubicBezTo>
                    <a:pt x="87582" y="44115"/>
                    <a:pt x="43455" y="88230"/>
                    <a:pt x="0" y="131673"/>
                  </a:cubicBezTo>
                  <a:cubicBezTo>
                    <a:pt x="43903" y="175341"/>
                    <a:pt x="88030" y="219456"/>
                    <a:pt x="131709" y="263347"/>
                  </a:cubicBezTo>
                  <a:close/>
                </a:path>
              </a:pathLst>
            </a:custGeom>
            <a:grpFill/>
            <a:ln w="2240" cap="flat">
              <a:noFill/>
              <a:prstDash val="solid"/>
              <a:miter/>
            </a:ln>
          </p:spPr>
          <p:txBody>
            <a:bodyPr rtlCol="0" anchor="ctr"/>
            <a:lstStyle/>
            <a:p>
              <a:endParaRPr lang="ru-RU"/>
            </a:p>
          </p:txBody>
        </p:sp>
      </p:grpSp>
      <p:grpSp>
        <p:nvGrpSpPr>
          <p:cNvPr id="953" name="Рисунок 2">
            <a:extLst>
              <a:ext uri="{FF2B5EF4-FFF2-40B4-BE49-F238E27FC236}">
                <a16:creationId xmlns:a16="http://schemas.microsoft.com/office/drawing/2014/main" id="{952D9BFC-9C3D-79F1-9CAD-F95EE685426C}"/>
              </a:ext>
            </a:extLst>
          </p:cNvPr>
          <p:cNvGrpSpPr/>
          <p:nvPr/>
        </p:nvGrpSpPr>
        <p:grpSpPr>
          <a:xfrm>
            <a:off x="11130367" y="4822987"/>
            <a:ext cx="328825" cy="318552"/>
            <a:chOff x="3629880" y="4354801"/>
            <a:chExt cx="451852" cy="437736"/>
          </a:xfrm>
          <a:solidFill>
            <a:schemeClr val="bg1"/>
          </a:solidFill>
        </p:grpSpPr>
        <p:sp>
          <p:nvSpPr>
            <p:cNvPr id="954" name="Полилиния 953">
              <a:extLst>
                <a:ext uri="{FF2B5EF4-FFF2-40B4-BE49-F238E27FC236}">
                  <a16:creationId xmlns:a16="http://schemas.microsoft.com/office/drawing/2014/main" id="{8335C09B-D01C-3266-7251-6BAD4A777128}"/>
                </a:ext>
              </a:extLst>
            </p:cNvPr>
            <p:cNvSpPr/>
            <p:nvPr/>
          </p:nvSpPr>
          <p:spPr>
            <a:xfrm>
              <a:off x="3749885" y="4504917"/>
              <a:ext cx="331847" cy="287620"/>
            </a:xfrm>
            <a:custGeom>
              <a:avLst/>
              <a:gdLst>
                <a:gd name="connsiteX0" fmla="*/ 292760 w 331847"/>
                <a:gd name="connsiteY0" fmla="*/ 760 h 287620"/>
                <a:gd name="connsiteX1" fmla="*/ 241466 w 331847"/>
                <a:gd name="connsiteY1" fmla="*/ 536 h 287620"/>
                <a:gd name="connsiteX2" fmla="*/ 241466 w 331847"/>
                <a:gd name="connsiteY2" fmla="*/ 43979 h 287620"/>
                <a:gd name="connsiteX3" fmla="*/ 165756 w 331847"/>
                <a:gd name="connsiteY3" fmla="*/ 119669 h 287620"/>
                <a:gd name="connsiteX4" fmla="*/ 38975 w 331847"/>
                <a:gd name="connsiteY4" fmla="*/ 119445 h 287620"/>
                <a:gd name="connsiteX5" fmla="*/ 3360 w 331847"/>
                <a:gd name="connsiteY5" fmla="*/ 130642 h 287620"/>
                <a:gd name="connsiteX6" fmla="*/ 0 w 331847"/>
                <a:gd name="connsiteY6" fmla="*/ 137136 h 287620"/>
                <a:gd name="connsiteX7" fmla="*/ 224 w 331847"/>
                <a:gd name="connsiteY7" fmla="*/ 192896 h 287620"/>
                <a:gd name="connsiteX8" fmla="*/ 1792 w 331847"/>
                <a:gd name="connsiteY8" fmla="*/ 205212 h 287620"/>
                <a:gd name="connsiteX9" fmla="*/ 46815 w 331847"/>
                <a:gd name="connsiteY9" fmla="*/ 239474 h 287620"/>
                <a:gd name="connsiteX10" fmla="*/ 194427 w 331847"/>
                <a:gd name="connsiteY10" fmla="*/ 239698 h 287620"/>
                <a:gd name="connsiteX11" fmla="*/ 207419 w 331847"/>
                <a:gd name="connsiteY11" fmla="*/ 243729 h 287620"/>
                <a:gd name="connsiteX12" fmla="*/ 267001 w 331847"/>
                <a:gd name="connsiteY12" fmla="*/ 284485 h 287620"/>
                <a:gd name="connsiteX13" fmla="*/ 271705 w 331847"/>
                <a:gd name="connsiteY13" fmla="*/ 287620 h 287620"/>
                <a:gd name="connsiteX14" fmla="*/ 271705 w 331847"/>
                <a:gd name="connsiteY14" fmla="*/ 256493 h 287620"/>
                <a:gd name="connsiteX15" fmla="*/ 288056 w 331847"/>
                <a:gd name="connsiteY15" fmla="*/ 239474 h 287620"/>
                <a:gd name="connsiteX16" fmla="*/ 331511 w 331847"/>
                <a:gd name="connsiteY16" fmla="*/ 195359 h 287620"/>
                <a:gd name="connsiteX17" fmla="*/ 331511 w 331847"/>
                <a:gd name="connsiteY17" fmla="*/ 44203 h 287620"/>
                <a:gd name="connsiteX18" fmla="*/ 292760 w 331847"/>
                <a:gd name="connsiteY18" fmla="*/ 760 h 287620"/>
                <a:gd name="connsiteX19" fmla="*/ 254905 w 331847"/>
                <a:gd name="connsiteY19" fmla="*/ 194464 h 287620"/>
                <a:gd name="connsiteX20" fmla="*/ 166204 w 331847"/>
                <a:gd name="connsiteY20" fmla="*/ 194464 h 287620"/>
                <a:gd name="connsiteX21" fmla="*/ 78398 w 331847"/>
                <a:gd name="connsiteY21" fmla="*/ 194464 h 287620"/>
                <a:gd name="connsiteX22" fmla="*/ 61822 w 331847"/>
                <a:gd name="connsiteY22" fmla="*/ 179236 h 287620"/>
                <a:gd name="connsiteX23" fmla="*/ 78398 w 331847"/>
                <a:gd name="connsiteY23" fmla="*/ 164456 h 287620"/>
                <a:gd name="connsiteX24" fmla="*/ 254905 w 331847"/>
                <a:gd name="connsiteY24" fmla="*/ 164456 h 287620"/>
                <a:gd name="connsiteX25" fmla="*/ 271481 w 331847"/>
                <a:gd name="connsiteY25" fmla="*/ 179236 h 287620"/>
                <a:gd name="connsiteX26" fmla="*/ 254905 w 331847"/>
                <a:gd name="connsiteY26" fmla="*/ 194464 h 2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1847" h="287620">
                  <a:moveTo>
                    <a:pt x="292760" y="760"/>
                  </a:moveTo>
                  <a:cubicBezTo>
                    <a:pt x="275961" y="-808"/>
                    <a:pt x="258937" y="536"/>
                    <a:pt x="241466" y="536"/>
                  </a:cubicBezTo>
                  <a:cubicBezTo>
                    <a:pt x="241466" y="14868"/>
                    <a:pt x="241466" y="29424"/>
                    <a:pt x="241466" y="43979"/>
                  </a:cubicBezTo>
                  <a:cubicBezTo>
                    <a:pt x="241466" y="86751"/>
                    <a:pt x="208538" y="119669"/>
                    <a:pt x="165756" y="119669"/>
                  </a:cubicBezTo>
                  <a:cubicBezTo>
                    <a:pt x="123421" y="119669"/>
                    <a:pt x="81310" y="120117"/>
                    <a:pt x="38975" y="119445"/>
                  </a:cubicBezTo>
                  <a:cubicBezTo>
                    <a:pt x="25311" y="119221"/>
                    <a:pt x="13664" y="121908"/>
                    <a:pt x="3360" y="130642"/>
                  </a:cubicBezTo>
                  <a:cubicBezTo>
                    <a:pt x="1120" y="132657"/>
                    <a:pt x="0" y="134225"/>
                    <a:pt x="0" y="137136"/>
                  </a:cubicBezTo>
                  <a:cubicBezTo>
                    <a:pt x="224" y="155723"/>
                    <a:pt x="0" y="174309"/>
                    <a:pt x="224" y="192896"/>
                  </a:cubicBezTo>
                  <a:cubicBezTo>
                    <a:pt x="224" y="196926"/>
                    <a:pt x="672" y="201182"/>
                    <a:pt x="1792" y="205212"/>
                  </a:cubicBezTo>
                  <a:cubicBezTo>
                    <a:pt x="6944" y="226038"/>
                    <a:pt x="24639" y="239474"/>
                    <a:pt x="46815" y="239474"/>
                  </a:cubicBezTo>
                  <a:cubicBezTo>
                    <a:pt x="96094" y="239474"/>
                    <a:pt x="145148" y="239474"/>
                    <a:pt x="194427" y="239698"/>
                  </a:cubicBezTo>
                  <a:cubicBezTo>
                    <a:pt x="198683" y="239698"/>
                    <a:pt x="203611" y="241266"/>
                    <a:pt x="207419" y="243729"/>
                  </a:cubicBezTo>
                  <a:cubicBezTo>
                    <a:pt x="227578" y="256941"/>
                    <a:pt x="247290" y="270825"/>
                    <a:pt x="267001" y="284485"/>
                  </a:cubicBezTo>
                  <a:cubicBezTo>
                    <a:pt x="268345" y="285381"/>
                    <a:pt x="269689" y="286277"/>
                    <a:pt x="271705" y="287620"/>
                  </a:cubicBezTo>
                  <a:cubicBezTo>
                    <a:pt x="271705" y="276647"/>
                    <a:pt x="271705" y="266570"/>
                    <a:pt x="271705" y="256493"/>
                  </a:cubicBezTo>
                  <a:cubicBezTo>
                    <a:pt x="271705" y="245521"/>
                    <a:pt x="276857" y="240146"/>
                    <a:pt x="288056" y="239474"/>
                  </a:cubicBezTo>
                  <a:cubicBezTo>
                    <a:pt x="312472" y="238131"/>
                    <a:pt x="331287" y="219768"/>
                    <a:pt x="331511" y="195359"/>
                  </a:cubicBezTo>
                  <a:cubicBezTo>
                    <a:pt x="331959" y="144974"/>
                    <a:pt x="331959" y="94588"/>
                    <a:pt x="331511" y="44203"/>
                  </a:cubicBezTo>
                  <a:cubicBezTo>
                    <a:pt x="330839" y="21586"/>
                    <a:pt x="314936" y="2999"/>
                    <a:pt x="292760" y="760"/>
                  </a:cubicBezTo>
                  <a:close/>
                  <a:moveTo>
                    <a:pt x="254905" y="194464"/>
                  </a:moveTo>
                  <a:cubicBezTo>
                    <a:pt x="225338" y="194464"/>
                    <a:pt x="195771" y="194464"/>
                    <a:pt x="166204" y="194464"/>
                  </a:cubicBezTo>
                  <a:cubicBezTo>
                    <a:pt x="136860" y="194464"/>
                    <a:pt x="107741" y="194464"/>
                    <a:pt x="78398" y="194464"/>
                  </a:cubicBezTo>
                  <a:cubicBezTo>
                    <a:pt x="68318" y="194464"/>
                    <a:pt x="61822" y="188417"/>
                    <a:pt x="61822" y="179236"/>
                  </a:cubicBezTo>
                  <a:cubicBezTo>
                    <a:pt x="61822" y="170503"/>
                    <a:pt x="68542" y="164456"/>
                    <a:pt x="78398" y="164456"/>
                  </a:cubicBezTo>
                  <a:cubicBezTo>
                    <a:pt x="137309" y="164456"/>
                    <a:pt x="196219" y="164456"/>
                    <a:pt x="254905" y="164456"/>
                  </a:cubicBezTo>
                  <a:cubicBezTo>
                    <a:pt x="264761" y="164456"/>
                    <a:pt x="271257" y="170278"/>
                    <a:pt x="271481" y="179236"/>
                  </a:cubicBezTo>
                  <a:cubicBezTo>
                    <a:pt x="271481" y="188417"/>
                    <a:pt x="264761" y="194464"/>
                    <a:pt x="254905" y="194464"/>
                  </a:cubicBezTo>
                  <a:close/>
                </a:path>
              </a:pathLst>
            </a:custGeom>
            <a:grpFill/>
            <a:ln w="2240" cap="flat">
              <a:noFill/>
              <a:prstDash val="solid"/>
              <a:miter/>
            </a:ln>
          </p:spPr>
          <p:txBody>
            <a:bodyPr rtlCol="0" anchor="ctr"/>
            <a:lstStyle/>
            <a:p>
              <a:endParaRPr lang="ru-RU"/>
            </a:p>
          </p:txBody>
        </p:sp>
        <p:sp>
          <p:nvSpPr>
            <p:cNvPr id="955" name="Полилиния 954">
              <a:extLst>
                <a:ext uri="{FF2B5EF4-FFF2-40B4-BE49-F238E27FC236}">
                  <a16:creationId xmlns:a16="http://schemas.microsoft.com/office/drawing/2014/main" id="{4DCB77B7-C5FC-EF5C-474E-75CC2B248000}"/>
                </a:ext>
              </a:extLst>
            </p:cNvPr>
            <p:cNvSpPr/>
            <p:nvPr/>
          </p:nvSpPr>
          <p:spPr>
            <a:xfrm>
              <a:off x="3629880" y="4354801"/>
              <a:ext cx="331623" cy="286132"/>
            </a:xfrm>
            <a:custGeom>
              <a:avLst/>
              <a:gdLst>
                <a:gd name="connsiteX0" fmla="*/ 137476 w 331623"/>
                <a:gd name="connsiteY0" fmla="*/ 239554 h 286132"/>
                <a:gd name="connsiteX1" fmla="*/ 284641 w 331623"/>
                <a:gd name="connsiteY1" fmla="*/ 239554 h 286132"/>
                <a:gd name="connsiteX2" fmla="*/ 331455 w 331623"/>
                <a:gd name="connsiteY2" fmla="*/ 193648 h 286132"/>
                <a:gd name="connsiteX3" fmla="*/ 331455 w 331623"/>
                <a:gd name="connsiteY3" fmla="*/ 46075 h 286132"/>
                <a:gd name="connsiteX4" fmla="*/ 285760 w 331623"/>
                <a:gd name="connsiteY4" fmla="*/ 168 h 286132"/>
                <a:gd name="connsiteX5" fmla="*/ 45639 w 331623"/>
                <a:gd name="connsiteY5" fmla="*/ 168 h 286132"/>
                <a:gd name="connsiteX6" fmla="*/ 168 w 331623"/>
                <a:gd name="connsiteY6" fmla="*/ 45627 h 286132"/>
                <a:gd name="connsiteX7" fmla="*/ 168 w 331623"/>
                <a:gd name="connsiteY7" fmla="*/ 193871 h 286132"/>
                <a:gd name="connsiteX8" fmla="*/ 44071 w 331623"/>
                <a:gd name="connsiteY8" fmla="*/ 239554 h 286132"/>
                <a:gd name="connsiteX9" fmla="*/ 59975 w 331623"/>
                <a:gd name="connsiteY9" fmla="*/ 256349 h 286132"/>
                <a:gd name="connsiteX10" fmla="*/ 59975 w 331623"/>
                <a:gd name="connsiteY10" fmla="*/ 286132 h 286132"/>
                <a:gd name="connsiteX11" fmla="*/ 65126 w 331623"/>
                <a:gd name="connsiteY11" fmla="*/ 282773 h 286132"/>
                <a:gd name="connsiteX12" fmla="*/ 124037 w 331623"/>
                <a:gd name="connsiteY12" fmla="*/ 243361 h 286132"/>
                <a:gd name="connsiteX13" fmla="*/ 137476 w 331623"/>
                <a:gd name="connsiteY13" fmla="*/ 239554 h 286132"/>
                <a:gd name="connsiteX14" fmla="*/ 256865 w 331623"/>
                <a:gd name="connsiteY14" fmla="*/ 45179 h 286132"/>
                <a:gd name="connsiteX15" fmla="*/ 271649 w 331623"/>
                <a:gd name="connsiteY15" fmla="*/ 60630 h 286132"/>
                <a:gd name="connsiteX16" fmla="*/ 256417 w 331623"/>
                <a:gd name="connsiteY16" fmla="*/ 75186 h 286132"/>
                <a:gd name="connsiteX17" fmla="*/ 241634 w 331623"/>
                <a:gd name="connsiteY17" fmla="*/ 59734 h 286132"/>
                <a:gd name="connsiteX18" fmla="*/ 256865 w 331623"/>
                <a:gd name="connsiteY18" fmla="*/ 45179 h 286132"/>
                <a:gd name="connsiteX19" fmla="*/ 256641 w 331623"/>
                <a:gd name="connsiteY19" fmla="*/ 104969 h 286132"/>
                <a:gd name="connsiteX20" fmla="*/ 271425 w 331623"/>
                <a:gd name="connsiteY20" fmla="*/ 120197 h 286132"/>
                <a:gd name="connsiteX21" fmla="*/ 256417 w 331623"/>
                <a:gd name="connsiteY21" fmla="*/ 134753 h 286132"/>
                <a:gd name="connsiteX22" fmla="*/ 241634 w 331623"/>
                <a:gd name="connsiteY22" fmla="*/ 119525 h 286132"/>
                <a:gd name="connsiteX23" fmla="*/ 256641 w 331623"/>
                <a:gd name="connsiteY23" fmla="*/ 104969 h 286132"/>
                <a:gd name="connsiteX24" fmla="*/ 76550 w 331623"/>
                <a:gd name="connsiteY24" fmla="*/ 45179 h 286132"/>
                <a:gd name="connsiteX25" fmla="*/ 135908 w 331623"/>
                <a:gd name="connsiteY25" fmla="*/ 45179 h 286132"/>
                <a:gd name="connsiteX26" fmla="*/ 195267 w 331623"/>
                <a:gd name="connsiteY26" fmla="*/ 45179 h 286132"/>
                <a:gd name="connsiteX27" fmla="*/ 211842 w 331623"/>
                <a:gd name="connsiteY27" fmla="*/ 60406 h 286132"/>
                <a:gd name="connsiteX28" fmla="*/ 195267 w 331623"/>
                <a:gd name="connsiteY28" fmla="*/ 75186 h 286132"/>
                <a:gd name="connsiteX29" fmla="*/ 76550 w 331623"/>
                <a:gd name="connsiteY29" fmla="*/ 75186 h 286132"/>
                <a:gd name="connsiteX30" fmla="*/ 59975 w 331623"/>
                <a:gd name="connsiteY30" fmla="*/ 59958 h 286132"/>
                <a:gd name="connsiteX31" fmla="*/ 76550 w 331623"/>
                <a:gd name="connsiteY31" fmla="*/ 45179 h 286132"/>
                <a:gd name="connsiteX32" fmla="*/ 75878 w 331623"/>
                <a:gd name="connsiteY32" fmla="*/ 104969 h 286132"/>
                <a:gd name="connsiteX33" fmla="*/ 135684 w 331623"/>
                <a:gd name="connsiteY33" fmla="*/ 104969 h 286132"/>
                <a:gd name="connsiteX34" fmla="*/ 195491 w 331623"/>
                <a:gd name="connsiteY34" fmla="*/ 104969 h 286132"/>
                <a:gd name="connsiteX35" fmla="*/ 211618 w 331623"/>
                <a:gd name="connsiteY35" fmla="*/ 120197 h 286132"/>
                <a:gd name="connsiteX36" fmla="*/ 195715 w 331623"/>
                <a:gd name="connsiteY36" fmla="*/ 134976 h 286132"/>
                <a:gd name="connsiteX37" fmla="*/ 76102 w 331623"/>
                <a:gd name="connsiteY37" fmla="*/ 134976 h 286132"/>
                <a:gd name="connsiteX38" fmla="*/ 59975 w 331623"/>
                <a:gd name="connsiteY38" fmla="*/ 119749 h 286132"/>
                <a:gd name="connsiteX39" fmla="*/ 75878 w 331623"/>
                <a:gd name="connsiteY39" fmla="*/ 104969 h 286132"/>
                <a:gd name="connsiteX40" fmla="*/ 59975 w 331623"/>
                <a:gd name="connsiteY40" fmla="*/ 179763 h 286132"/>
                <a:gd name="connsiteX41" fmla="*/ 76326 w 331623"/>
                <a:gd name="connsiteY41" fmla="*/ 164984 h 286132"/>
                <a:gd name="connsiteX42" fmla="*/ 254849 w 331623"/>
                <a:gd name="connsiteY42" fmla="*/ 164984 h 286132"/>
                <a:gd name="connsiteX43" fmla="*/ 271425 w 331623"/>
                <a:gd name="connsiteY43" fmla="*/ 180211 h 286132"/>
                <a:gd name="connsiteX44" fmla="*/ 255073 w 331623"/>
                <a:gd name="connsiteY44" fmla="*/ 194991 h 286132"/>
                <a:gd name="connsiteX45" fmla="*/ 165252 w 331623"/>
                <a:gd name="connsiteY45" fmla="*/ 194991 h 286132"/>
                <a:gd name="connsiteX46" fmla="*/ 76550 w 331623"/>
                <a:gd name="connsiteY46" fmla="*/ 194991 h 286132"/>
                <a:gd name="connsiteX47" fmla="*/ 59975 w 331623"/>
                <a:gd name="connsiteY47" fmla="*/ 179763 h 28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31623" h="286132">
                  <a:moveTo>
                    <a:pt x="137476" y="239554"/>
                  </a:moveTo>
                  <a:cubicBezTo>
                    <a:pt x="186531" y="239778"/>
                    <a:pt x="235586" y="239778"/>
                    <a:pt x="284641" y="239554"/>
                  </a:cubicBezTo>
                  <a:cubicBezTo>
                    <a:pt x="311520" y="239554"/>
                    <a:pt x="331231" y="220296"/>
                    <a:pt x="331455" y="193648"/>
                  </a:cubicBezTo>
                  <a:cubicBezTo>
                    <a:pt x="331679" y="144382"/>
                    <a:pt x="331679" y="95116"/>
                    <a:pt x="331455" y="46075"/>
                  </a:cubicBezTo>
                  <a:cubicBezTo>
                    <a:pt x="331455" y="19874"/>
                    <a:pt x="311744" y="168"/>
                    <a:pt x="285760" y="168"/>
                  </a:cubicBezTo>
                  <a:cubicBezTo>
                    <a:pt x="205795" y="-56"/>
                    <a:pt x="125829" y="-56"/>
                    <a:pt x="45639" y="168"/>
                  </a:cubicBezTo>
                  <a:cubicBezTo>
                    <a:pt x="19656" y="168"/>
                    <a:pt x="168" y="19874"/>
                    <a:pt x="168" y="45627"/>
                  </a:cubicBezTo>
                  <a:cubicBezTo>
                    <a:pt x="-56" y="95116"/>
                    <a:pt x="-56" y="144382"/>
                    <a:pt x="168" y="193871"/>
                  </a:cubicBezTo>
                  <a:cubicBezTo>
                    <a:pt x="168" y="219176"/>
                    <a:pt x="18760" y="238211"/>
                    <a:pt x="44071" y="239554"/>
                  </a:cubicBezTo>
                  <a:cubicBezTo>
                    <a:pt x="54599" y="240002"/>
                    <a:pt x="59975" y="245824"/>
                    <a:pt x="59975" y="256349"/>
                  </a:cubicBezTo>
                  <a:cubicBezTo>
                    <a:pt x="59975" y="265978"/>
                    <a:pt x="59975" y="275608"/>
                    <a:pt x="59975" y="286132"/>
                  </a:cubicBezTo>
                  <a:cubicBezTo>
                    <a:pt x="62438" y="284565"/>
                    <a:pt x="63782" y="283669"/>
                    <a:pt x="65126" y="282773"/>
                  </a:cubicBezTo>
                  <a:cubicBezTo>
                    <a:pt x="84838" y="269785"/>
                    <a:pt x="104549" y="256573"/>
                    <a:pt x="124037" y="243361"/>
                  </a:cubicBezTo>
                  <a:cubicBezTo>
                    <a:pt x="128069" y="240898"/>
                    <a:pt x="132324" y="239554"/>
                    <a:pt x="137476" y="239554"/>
                  </a:cubicBezTo>
                  <a:close/>
                  <a:moveTo>
                    <a:pt x="256865" y="45179"/>
                  </a:moveTo>
                  <a:cubicBezTo>
                    <a:pt x="265377" y="45179"/>
                    <a:pt x="271873" y="52121"/>
                    <a:pt x="271649" y="60630"/>
                  </a:cubicBezTo>
                  <a:cubicBezTo>
                    <a:pt x="271425" y="68916"/>
                    <a:pt x="264705" y="75186"/>
                    <a:pt x="256417" y="75186"/>
                  </a:cubicBezTo>
                  <a:cubicBezTo>
                    <a:pt x="247905" y="75186"/>
                    <a:pt x="241410" y="68244"/>
                    <a:pt x="241634" y="59734"/>
                  </a:cubicBezTo>
                  <a:cubicBezTo>
                    <a:pt x="241858" y="51449"/>
                    <a:pt x="248577" y="44955"/>
                    <a:pt x="256865" y="45179"/>
                  </a:cubicBezTo>
                  <a:close/>
                  <a:moveTo>
                    <a:pt x="256641" y="104969"/>
                  </a:moveTo>
                  <a:cubicBezTo>
                    <a:pt x="265153" y="104969"/>
                    <a:pt x="271649" y="111687"/>
                    <a:pt x="271425" y="120197"/>
                  </a:cubicBezTo>
                  <a:cubicBezTo>
                    <a:pt x="271201" y="128483"/>
                    <a:pt x="264705" y="134753"/>
                    <a:pt x="256417" y="134753"/>
                  </a:cubicBezTo>
                  <a:cubicBezTo>
                    <a:pt x="247905" y="134753"/>
                    <a:pt x="241410" y="128035"/>
                    <a:pt x="241634" y="119525"/>
                  </a:cubicBezTo>
                  <a:cubicBezTo>
                    <a:pt x="241858" y="111463"/>
                    <a:pt x="248354" y="104969"/>
                    <a:pt x="256641" y="104969"/>
                  </a:cubicBezTo>
                  <a:close/>
                  <a:moveTo>
                    <a:pt x="76550" y="45179"/>
                  </a:moveTo>
                  <a:cubicBezTo>
                    <a:pt x="96261" y="45179"/>
                    <a:pt x="116197" y="45179"/>
                    <a:pt x="135908" y="45179"/>
                  </a:cubicBezTo>
                  <a:cubicBezTo>
                    <a:pt x="155620" y="45179"/>
                    <a:pt x="175555" y="45179"/>
                    <a:pt x="195267" y="45179"/>
                  </a:cubicBezTo>
                  <a:cubicBezTo>
                    <a:pt x="205347" y="45179"/>
                    <a:pt x="211842" y="51225"/>
                    <a:pt x="211842" y="60406"/>
                  </a:cubicBezTo>
                  <a:cubicBezTo>
                    <a:pt x="211842" y="69140"/>
                    <a:pt x="205123" y="75186"/>
                    <a:pt x="195267" y="75186"/>
                  </a:cubicBezTo>
                  <a:cubicBezTo>
                    <a:pt x="155620" y="75186"/>
                    <a:pt x="116197" y="75186"/>
                    <a:pt x="76550" y="75186"/>
                  </a:cubicBezTo>
                  <a:cubicBezTo>
                    <a:pt x="66470" y="75186"/>
                    <a:pt x="59975" y="69140"/>
                    <a:pt x="59975" y="59958"/>
                  </a:cubicBezTo>
                  <a:cubicBezTo>
                    <a:pt x="59975" y="51001"/>
                    <a:pt x="66694" y="45179"/>
                    <a:pt x="76550" y="45179"/>
                  </a:cubicBezTo>
                  <a:close/>
                  <a:moveTo>
                    <a:pt x="75878" y="104969"/>
                  </a:moveTo>
                  <a:cubicBezTo>
                    <a:pt x="95814" y="104969"/>
                    <a:pt x="115749" y="104969"/>
                    <a:pt x="135684" y="104969"/>
                  </a:cubicBezTo>
                  <a:cubicBezTo>
                    <a:pt x="155620" y="104969"/>
                    <a:pt x="175555" y="104969"/>
                    <a:pt x="195491" y="104969"/>
                  </a:cubicBezTo>
                  <a:cubicBezTo>
                    <a:pt x="205123" y="104969"/>
                    <a:pt x="211618" y="111239"/>
                    <a:pt x="211618" y="120197"/>
                  </a:cubicBezTo>
                  <a:cubicBezTo>
                    <a:pt x="211618" y="128930"/>
                    <a:pt x="205123" y="134976"/>
                    <a:pt x="195715" y="134976"/>
                  </a:cubicBezTo>
                  <a:cubicBezTo>
                    <a:pt x="155844" y="134976"/>
                    <a:pt x="115973" y="134976"/>
                    <a:pt x="76102" y="134976"/>
                  </a:cubicBezTo>
                  <a:cubicBezTo>
                    <a:pt x="66470" y="134976"/>
                    <a:pt x="59975" y="128706"/>
                    <a:pt x="59975" y="119749"/>
                  </a:cubicBezTo>
                  <a:cubicBezTo>
                    <a:pt x="59975" y="111016"/>
                    <a:pt x="66694" y="104969"/>
                    <a:pt x="75878" y="104969"/>
                  </a:cubicBezTo>
                  <a:close/>
                  <a:moveTo>
                    <a:pt x="59975" y="179763"/>
                  </a:moveTo>
                  <a:cubicBezTo>
                    <a:pt x="59975" y="171030"/>
                    <a:pt x="66694" y="164984"/>
                    <a:pt x="76326" y="164984"/>
                  </a:cubicBezTo>
                  <a:cubicBezTo>
                    <a:pt x="135908" y="164984"/>
                    <a:pt x="195491" y="164984"/>
                    <a:pt x="254849" y="164984"/>
                  </a:cubicBezTo>
                  <a:cubicBezTo>
                    <a:pt x="264929" y="164984"/>
                    <a:pt x="271425" y="171030"/>
                    <a:pt x="271425" y="180211"/>
                  </a:cubicBezTo>
                  <a:cubicBezTo>
                    <a:pt x="271425" y="189169"/>
                    <a:pt x="264705" y="194991"/>
                    <a:pt x="255073" y="194991"/>
                  </a:cubicBezTo>
                  <a:cubicBezTo>
                    <a:pt x="225058" y="194991"/>
                    <a:pt x="195267" y="194991"/>
                    <a:pt x="165252" y="194991"/>
                  </a:cubicBezTo>
                  <a:cubicBezTo>
                    <a:pt x="135684" y="194991"/>
                    <a:pt x="106117" y="194991"/>
                    <a:pt x="76550" y="194991"/>
                  </a:cubicBezTo>
                  <a:cubicBezTo>
                    <a:pt x="66470" y="194767"/>
                    <a:pt x="59975" y="188721"/>
                    <a:pt x="59975" y="179763"/>
                  </a:cubicBezTo>
                  <a:close/>
                </a:path>
              </a:pathLst>
            </a:custGeom>
            <a:grpFill/>
            <a:ln w="2240" cap="flat">
              <a:noFill/>
              <a:prstDash val="solid"/>
              <a:miter/>
            </a:ln>
          </p:spPr>
          <p:txBody>
            <a:bodyPr rtlCol="0" anchor="ctr"/>
            <a:lstStyle/>
            <a:p>
              <a:endParaRPr lang="ru-RU"/>
            </a:p>
          </p:txBody>
        </p:sp>
      </p:grpSp>
      <p:grpSp>
        <p:nvGrpSpPr>
          <p:cNvPr id="956" name="Рисунок 2">
            <a:extLst>
              <a:ext uri="{FF2B5EF4-FFF2-40B4-BE49-F238E27FC236}">
                <a16:creationId xmlns:a16="http://schemas.microsoft.com/office/drawing/2014/main" id="{0DF1C1F0-50C9-C111-FD19-C91BD7690AB1}"/>
              </a:ext>
            </a:extLst>
          </p:cNvPr>
          <p:cNvGrpSpPr/>
          <p:nvPr/>
        </p:nvGrpSpPr>
        <p:grpSpPr>
          <a:xfrm>
            <a:off x="11142043" y="5284743"/>
            <a:ext cx="305474" cy="259763"/>
            <a:chOff x="2945970" y="4336831"/>
            <a:chExt cx="419765" cy="356951"/>
          </a:xfrm>
          <a:solidFill>
            <a:schemeClr val="bg1"/>
          </a:solidFill>
        </p:grpSpPr>
        <p:sp>
          <p:nvSpPr>
            <p:cNvPr id="957" name="Полилиния 956">
              <a:extLst>
                <a:ext uri="{FF2B5EF4-FFF2-40B4-BE49-F238E27FC236}">
                  <a16:creationId xmlns:a16="http://schemas.microsoft.com/office/drawing/2014/main" id="{3C4EA6FB-ECAB-C804-A1F7-4988477AA84D}"/>
                </a:ext>
              </a:extLst>
            </p:cNvPr>
            <p:cNvSpPr/>
            <p:nvPr/>
          </p:nvSpPr>
          <p:spPr>
            <a:xfrm>
              <a:off x="3067151" y="4472535"/>
              <a:ext cx="129468" cy="159665"/>
            </a:xfrm>
            <a:custGeom>
              <a:avLst/>
              <a:gdLst>
                <a:gd name="connsiteX0" fmla="*/ 126557 w 129468"/>
                <a:gd name="connsiteY0" fmla="*/ 3807 h 159665"/>
                <a:gd name="connsiteX1" fmla="*/ 129468 w 129468"/>
                <a:gd name="connsiteY1" fmla="*/ 448 h 159665"/>
                <a:gd name="connsiteX2" fmla="*/ 129021 w 129468"/>
                <a:gd name="connsiteY2" fmla="*/ 0 h 159665"/>
                <a:gd name="connsiteX3" fmla="*/ 0 w 129468"/>
                <a:gd name="connsiteY3" fmla="*/ 71659 h 159665"/>
                <a:gd name="connsiteX4" fmla="*/ 19040 w 129468"/>
                <a:gd name="connsiteY4" fmla="*/ 159666 h 159665"/>
                <a:gd name="connsiteX5" fmla="*/ 20383 w 129468"/>
                <a:gd name="connsiteY5" fmla="*/ 156082 h 159665"/>
                <a:gd name="connsiteX6" fmla="*/ 34943 w 129468"/>
                <a:gd name="connsiteY6" fmla="*/ 105025 h 159665"/>
                <a:gd name="connsiteX7" fmla="*/ 42559 w 129468"/>
                <a:gd name="connsiteY7" fmla="*/ 91589 h 159665"/>
                <a:gd name="connsiteX8" fmla="*/ 126557 w 129468"/>
                <a:gd name="connsiteY8" fmla="*/ 3807 h 15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468" h="159665">
                  <a:moveTo>
                    <a:pt x="126557" y="3807"/>
                  </a:moveTo>
                  <a:cubicBezTo>
                    <a:pt x="127677" y="2687"/>
                    <a:pt x="128572" y="1567"/>
                    <a:pt x="129468" y="448"/>
                  </a:cubicBezTo>
                  <a:cubicBezTo>
                    <a:pt x="129245" y="224"/>
                    <a:pt x="129021" y="0"/>
                    <a:pt x="129021" y="0"/>
                  </a:cubicBezTo>
                  <a:cubicBezTo>
                    <a:pt x="86014" y="23961"/>
                    <a:pt x="43007" y="47698"/>
                    <a:pt x="0" y="71659"/>
                  </a:cubicBezTo>
                  <a:cubicBezTo>
                    <a:pt x="6272" y="100771"/>
                    <a:pt x="12544" y="129658"/>
                    <a:pt x="19040" y="159666"/>
                  </a:cubicBezTo>
                  <a:cubicBezTo>
                    <a:pt x="19711" y="157650"/>
                    <a:pt x="20159" y="156978"/>
                    <a:pt x="20383" y="156082"/>
                  </a:cubicBezTo>
                  <a:cubicBezTo>
                    <a:pt x="25311" y="139064"/>
                    <a:pt x="30239" y="122044"/>
                    <a:pt x="34943" y="105025"/>
                  </a:cubicBezTo>
                  <a:cubicBezTo>
                    <a:pt x="36287" y="99875"/>
                    <a:pt x="38751" y="95396"/>
                    <a:pt x="42559" y="91589"/>
                  </a:cubicBezTo>
                  <a:cubicBezTo>
                    <a:pt x="70558" y="62478"/>
                    <a:pt x="98557" y="33142"/>
                    <a:pt x="126557" y="3807"/>
                  </a:cubicBezTo>
                  <a:close/>
                </a:path>
              </a:pathLst>
            </a:custGeom>
            <a:grpFill/>
            <a:ln w="2240" cap="flat">
              <a:noFill/>
              <a:prstDash val="solid"/>
              <a:miter/>
            </a:ln>
          </p:spPr>
          <p:txBody>
            <a:bodyPr rtlCol="0" anchor="ctr"/>
            <a:lstStyle/>
            <a:p>
              <a:endParaRPr lang="ru-RU"/>
            </a:p>
          </p:txBody>
        </p:sp>
        <p:sp>
          <p:nvSpPr>
            <p:cNvPr id="958" name="Полилиния 957">
              <a:extLst>
                <a:ext uri="{FF2B5EF4-FFF2-40B4-BE49-F238E27FC236}">
                  <a16:creationId xmlns:a16="http://schemas.microsoft.com/office/drawing/2014/main" id="{15F19FD5-D65B-A977-4132-42C65F906E94}"/>
                </a:ext>
              </a:extLst>
            </p:cNvPr>
            <p:cNvSpPr/>
            <p:nvPr/>
          </p:nvSpPr>
          <p:spPr>
            <a:xfrm>
              <a:off x="3109486" y="4601522"/>
              <a:ext cx="41887" cy="53072"/>
            </a:xfrm>
            <a:custGeom>
              <a:avLst/>
              <a:gdLst>
                <a:gd name="connsiteX0" fmla="*/ 0 w 41887"/>
                <a:gd name="connsiteY0" fmla="*/ 53072 h 53072"/>
                <a:gd name="connsiteX1" fmla="*/ 41887 w 41887"/>
                <a:gd name="connsiteY1" fmla="*/ 21722 h 53072"/>
                <a:gd name="connsiteX2" fmla="*/ 15232 w 41887"/>
                <a:gd name="connsiteY2" fmla="*/ 0 h 53072"/>
                <a:gd name="connsiteX3" fmla="*/ 0 w 41887"/>
                <a:gd name="connsiteY3" fmla="*/ 53072 h 53072"/>
              </a:gdLst>
              <a:ahLst/>
              <a:cxnLst>
                <a:cxn ang="0">
                  <a:pos x="connsiteX0" y="connsiteY0"/>
                </a:cxn>
                <a:cxn ang="0">
                  <a:pos x="connsiteX1" y="connsiteY1"/>
                </a:cxn>
                <a:cxn ang="0">
                  <a:pos x="connsiteX2" y="connsiteY2"/>
                </a:cxn>
                <a:cxn ang="0">
                  <a:pos x="connsiteX3" y="connsiteY3"/>
                </a:cxn>
              </a:cxnLst>
              <a:rect l="l" t="t" r="r" b="b"/>
              <a:pathLst>
                <a:path w="41887" h="53072">
                  <a:moveTo>
                    <a:pt x="0" y="53072"/>
                  </a:moveTo>
                  <a:cubicBezTo>
                    <a:pt x="14560" y="42323"/>
                    <a:pt x="27999" y="32022"/>
                    <a:pt x="41887" y="21722"/>
                  </a:cubicBezTo>
                  <a:cubicBezTo>
                    <a:pt x="32927" y="14332"/>
                    <a:pt x="24415" y="7389"/>
                    <a:pt x="15232" y="0"/>
                  </a:cubicBezTo>
                  <a:cubicBezTo>
                    <a:pt x="10080" y="17466"/>
                    <a:pt x="5152" y="34486"/>
                    <a:pt x="0" y="53072"/>
                  </a:cubicBezTo>
                  <a:close/>
                </a:path>
              </a:pathLst>
            </a:custGeom>
            <a:grpFill/>
            <a:ln w="2240" cap="flat">
              <a:noFill/>
              <a:prstDash val="solid"/>
              <a:miter/>
            </a:ln>
          </p:spPr>
          <p:txBody>
            <a:bodyPr rtlCol="0" anchor="ctr"/>
            <a:lstStyle/>
            <a:p>
              <a:endParaRPr lang="ru-RU"/>
            </a:p>
          </p:txBody>
        </p:sp>
        <p:sp>
          <p:nvSpPr>
            <p:cNvPr id="959" name="Полилиния 958">
              <a:extLst>
                <a:ext uri="{FF2B5EF4-FFF2-40B4-BE49-F238E27FC236}">
                  <a16:creationId xmlns:a16="http://schemas.microsoft.com/office/drawing/2014/main" id="{50B7CD90-C527-1016-50C4-46D6A29BD0DB}"/>
                </a:ext>
              </a:extLst>
            </p:cNvPr>
            <p:cNvSpPr/>
            <p:nvPr/>
          </p:nvSpPr>
          <p:spPr>
            <a:xfrm>
              <a:off x="2945970" y="4336831"/>
              <a:ext cx="419765" cy="356951"/>
            </a:xfrm>
            <a:custGeom>
              <a:avLst/>
              <a:gdLst>
                <a:gd name="connsiteX0" fmla="*/ 3808 w 419765"/>
                <a:gd name="connsiteY0" fmla="*/ 140407 h 356951"/>
                <a:gd name="connsiteX1" fmla="*/ 101246 w 419765"/>
                <a:gd name="connsiteY1" fmla="*/ 183178 h 356951"/>
                <a:gd name="connsiteX2" fmla="*/ 108413 w 419765"/>
                <a:gd name="connsiteY2" fmla="*/ 182283 h 356951"/>
                <a:gd name="connsiteX3" fmla="*/ 244826 w 419765"/>
                <a:gd name="connsiteY3" fmla="*/ 106593 h 356951"/>
                <a:gd name="connsiteX4" fmla="*/ 318072 w 419765"/>
                <a:gd name="connsiteY4" fmla="*/ 65837 h 356951"/>
                <a:gd name="connsiteX5" fmla="*/ 335767 w 419765"/>
                <a:gd name="connsiteY5" fmla="*/ 65613 h 356951"/>
                <a:gd name="connsiteX6" fmla="*/ 335543 w 419765"/>
                <a:gd name="connsiteY6" fmla="*/ 88454 h 356951"/>
                <a:gd name="connsiteX7" fmla="*/ 195099 w 419765"/>
                <a:gd name="connsiteY7" fmla="*/ 235355 h 356951"/>
                <a:gd name="connsiteX8" fmla="*/ 191739 w 419765"/>
                <a:gd name="connsiteY8" fmla="*/ 238938 h 356951"/>
                <a:gd name="connsiteX9" fmla="*/ 335767 w 419765"/>
                <a:gd name="connsiteY9" fmla="*/ 356952 h 356951"/>
                <a:gd name="connsiteX10" fmla="*/ 419765 w 419765"/>
                <a:gd name="connsiteY10" fmla="*/ 0 h 356951"/>
                <a:gd name="connsiteX11" fmla="*/ 0 w 419765"/>
                <a:gd name="connsiteY11" fmla="*/ 138391 h 356951"/>
                <a:gd name="connsiteX12" fmla="*/ 3808 w 419765"/>
                <a:gd name="connsiteY12" fmla="*/ 140407 h 35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765" h="356951">
                  <a:moveTo>
                    <a:pt x="3808" y="140407"/>
                  </a:moveTo>
                  <a:cubicBezTo>
                    <a:pt x="36287" y="154515"/>
                    <a:pt x="68766" y="168847"/>
                    <a:pt x="101246" y="183178"/>
                  </a:cubicBezTo>
                  <a:cubicBezTo>
                    <a:pt x="104157" y="184522"/>
                    <a:pt x="106173" y="183626"/>
                    <a:pt x="108413" y="182283"/>
                  </a:cubicBezTo>
                  <a:cubicBezTo>
                    <a:pt x="153884" y="156978"/>
                    <a:pt x="199355" y="131673"/>
                    <a:pt x="244826" y="106593"/>
                  </a:cubicBezTo>
                  <a:cubicBezTo>
                    <a:pt x="269241" y="92933"/>
                    <a:pt x="293657" y="79497"/>
                    <a:pt x="318072" y="65837"/>
                  </a:cubicBezTo>
                  <a:cubicBezTo>
                    <a:pt x="324120" y="62478"/>
                    <a:pt x="329943" y="61134"/>
                    <a:pt x="335767" y="65613"/>
                  </a:cubicBezTo>
                  <a:cubicBezTo>
                    <a:pt x="343383" y="71435"/>
                    <a:pt x="343159" y="80616"/>
                    <a:pt x="335543" y="88454"/>
                  </a:cubicBezTo>
                  <a:cubicBezTo>
                    <a:pt x="288728" y="137272"/>
                    <a:pt x="241914" y="186314"/>
                    <a:pt x="195099" y="235355"/>
                  </a:cubicBezTo>
                  <a:cubicBezTo>
                    <a:pt x="193979" y="236475"/>
                    <a:pt x="193083" y="237595"/>
                    <a:pt x="191739" y="238938"/>
                  </a:cubicBezTo>
                  <a:cubicBezTo>
                    <a:pt x="239674" y="278127"/>
                    <a:pt x="287385" y="317316"/>
                    <a:pt x="335767" y="356952"/>
                  </a:cubicBezTo>
                  <a:cubicBezTo>
                    <a:pt x="363767" y="237595"/>
                    <a:pt x="391766" y="119357"/>
                    <a:pt x="419765" y="0"/>
                  </a:cubicBezTo>
                  <a:cubicBezTo>
                    <a:pt x="279545" y="46354"/>
                    <a:pt x="140221" y="92261"/>
                    <a:pt x="0" y="138391"/>
                  </a:cubicBezTo>
                  <a:cubicBezTo>
                    <a:pt x="2016" y="139287"/>
                    <a:pt x="2912" y="139959"/>
                    <a:pt x="3808" y="140407"/>
                  </a:cubicBezTo>
                  <a:close/>
                </a:path>
              </a:pathLst>
            </a:custGeom>
            <a:grpFill/>
            <a:ln w="2240" cap="flat">
              <a:noFill/>
              <a:prstDash val="solid"/>
              <a:miter/>
            </a:ln>
          </p:spPr>
          <p:txBody>
            <a:bodyPr rtlCol="0" anchor="ctr"/>
            <a:lstStyle/>
            <a:p>
              <a:endParaRPr lang="ru-RU"/>
            </a:p>
          </p:txBody>
        </p:sp>
      </p:grpSp>
    </p:spTree>
    <p:extLst>
      <p:ext uri="{BB962C8B-B14F-4D97-AF65-F5344CB8AC3E}">
        <p14:creationId xmlns:p14="http://schemas.microsoft.com/office/powerpoint/2010/main" val="2947054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Текст 3">
            <a:extLst>
              <a:ext uri="{FF2B5EF4-FFF2-40B4-BE49-F238E27FC236}">
                <a16:creationId xmlns:a16="http://schemas.microsoft.com/office/drawing/2014/main" id="{E2946FF8-B53D-DCCA-4DA1-92CD0F590FED}"/>
              </a:ext>
            </a:extLst>
          </p:cNvPr>
          <p:cNvSpPr txBox="1">
            <a:spLocks/>
          </p:cNvSpPr>
          <p:nvPr/>
        </p:nvSpPr>
        <p:spPr>
          <a:xfrm>
            <a:off x="405025" y="5920880"/>
            <a:ext cx="5992110" cy="480131"/>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None/>
              <a:defRPr/>
            </a:pPr>
            <a:r>
              <a:rPr lang="ru-RU" sz="1400" dirty="0"/>
              <a:t>     Иллюстрации СКИМЕН -</a:t>
            </a:r>
            <a:r>
              <a:rPr lang="en" sz="1400" dirty="0">
                <a:hlinkClick r:id="rId3"/>
              </a:rPr>
              <a:t>https://</a:t>
            </a:r>
            <a:r>
              <a:rPr lang="en" sz="1400" dirty="0" err="1">
                <a:hlinkClick r:id="rId3"/>
              </a:rPr>
              <a:t>disk.yandex.ru</a:t>
            </a:r>
            <a:r>
              <a:rPr lang="en" sz="1400" dirty="0">
                <a:hlinkClick r:id="rId3"/>
              </a:rPr>
              <a:t>/d/TQCBFEBMXVi20Q</a:t>
            </a:r>
            <a:r>
              <a:rPr lang="ru-RU" sz="1400" dirty="0">
                <a:hlinkClick r:id="rId3"/>
              </a:rPr>
              <a:t> </a:t>
            </a:r>
            <a:endParaRPr lang="ru-RU" sz="1400" dirty="0"/>
          </a:p>
        </p:txBody>
      </p:sp>
      <p:pic>
        <p:nvPicPr>
          <p:cNvPr id="13" name="Рисунок 12">
            <a:extLst>
              <a:ext uri="{FF2B5EF4-FFF2-40B4-BE49-F238E27FC236}">
                <a16:creationId xmlns:a16="http://schemas.microsoft.com/office/drawing/2014/main" id="{1698DF12-0082-42D2-5593-6E5AC23247A9}"/>
              </a:ext>
            </a:extLst>
          </p:cNvPr>
          <p:cNvPicPr>
            <a:picLocks noChangeAspect="1"/>
          </p:cNvPicPr>
          <p:nvPr/>
        </p:nvPicPr>
        <p:blipFill rotWithShape="1">
          <a:blip r:embed="rId4">
            <a:alphaModFix amt="70000"/>
            <a:extLst>
              <a:ext uri="{96DAC541-7B7A-43D3-8B79-37D633B846F1}">
                <asvg:svgBlip xmlns:asvg="http://schemas.microsoft.com/office/drawing/2016/SVG/main" r:embed="rId5"/>
              </a:ext>
            </a:extLst>
          </a:blip>
          <a:srcRect l="90748" t="37206" r="-393" b="47083"/>
          <a:stretch/>
        </p:blipFill>
        <p:spPr>
          <a:xfrm rot="16200000">
            <a:off x="186092" y="6199899"/>
            <a:ext cx="523220" cy="895404"/>
          </a:xfrm>
          <a:prstGeom prst="rect">
            <a:avLst/>
          </a:prstGeom>
        </p:spPr>
      </p:pic>
      <p:sp>
        <p:nvSpPr>
          <p:cNvPr id="2" name="Заголовок 1">
            <a:extLst>
              <a:ext uri="{FF2B5EF4-FFF2-40B4-BE49-F238E27FC236}">
                <a16:creationId xmlns:a16="http://schemas.microsoft.com/office/drawing/2014/main" id="{5FD4A380-5599-A899-C9E7-22658D900932}"/>
              </a:ext>
            </a:extLst>
          </p:cNvPr>
          <p:cNvSpPr>
            <a:spLocks noGrp="1"/>
          </p:cNvSpPr>
          <p:nvPr>
            <p:ph type="title"/>
          </p:nvPr>
        </p:nvSpPr>
        <p:spPr/>
        <p:txBody>
          <a:bodyPr/>
          <a:lstStyle/>
          <a:p>
            <a:r>
              <a:rPr lang="ru-RU" dirty="0"/>
              <a:t>БИБЛИОТЕКА ФОТОГРАФИЙ</a:t>
            </a:r>
          </a:p>
        </p:txBody>
      </p:sp>
      <p:sp>
        <p:nvSpPr>
          <p:cNvPr id="5" name="Текст 2">
            <a:extLst>
              <a:ext uri="{FF2B5EF4-FFF2-40B4-BE49-F238E27FC236}">
                <a16:creationId xmlns:a16="http://schemas.microsoft.com/office/drawing/2014/main" id="{6D8BCE13-BA77-1D13-742B-C9E44BE37121}"/>
              </a:ext>
            </a:extLst>
          </p:cNvPr>
          <p:cNvSpPr>
            <a:spLocks noGrp="1"/>
          </p:cNvSpPr>
          <p:nvPr>
            <p:ph type="body" sz="quarter" idx="10"/>
          </p:nvPr>
        </p:nvSpPr>
        <p:spPr>
          <a:xfrm>
            <a:off x="559571" y="1729294"/>
            <a:ext cx="6813502" cy="1077218"/>
          </a:xfrm>
        </p:spPr>
        <p:txBody>
          <a:bodyPr/>
          <a:lstStyle/>
          <a:p>
            <a:r>
              <a:rPr lang="ru-RU" dirty="0"/>
              <a:t>По ссылкам можно найти подходящие фотографии</a:t>
            </a:r>
            <a:br>
              <a:rPr lang="ru-RU" dirty="0"/>
            </a:br>
            <a:r>
              <a:rPr lang="ru-RU" dirty="0"/>
              <a:t>наиболее востребованных тематик. Вы также можете использовать свои фотографии при условии </a:t>
            </a:r>
            <a:br>
              <a:rPr lang="ru-RU" dirty="0"/>
            </a:br>
            <a:r>
              <a:rPr lang="ru-RU" dirty="0"/>
              <a:t>их хорошего качества.</a:t>
            </a:r>
          </a:p>
        </p:txBody>
      </p:sp>
      <p:sp>
        <p:nvSpPr>
          <p:cNvPr id="6" name="Текст 3">
            <a:extLst>
              <a:ext uri="{FF2B5EF4-FFF2-40B4-BE49-F238E27FC236}">
                <a16:creationId xmlns:a16="http://schemas.microsoft.com/office/drawing/2014/main" id="{52EA628F-15E6-5C52-7CA4-06154B672B35}"/>
              </a:ext>
            </a:extLst>
          </p:cNvPr>
          <p:cNvSpPr>
            <a:spLocks noGrp="1"/>
          </p:cNvSpPr>
          <p:nvPr>
            <p:ph type="body" sz="quarter" idx="11"/>
          </p:nvPr>
        </p:nvSpPr>
        <p:spPr>
          <a:xfrm>
            <a:off x="623966" y="2942577"/>
            <a:ext cx="5773169" cy="286232"/>
          </a:xfrm>
        </p:spPr>
        <p:txBody>
          <a:bodyPr/>
          <a:lstStyle/>
          <a:p>
            <a:pPr marL="457200" lvl="1" indent="0">
              <a:buNone/>
              <a:defRPr/>
            </a:pPr>
            <a:r>
              <a:rPr lang="ru-RU" sz="1400" kern="1200" dirty="0">
                <a:latin typeface="Montserrat" panose="00000500000000000000" pitchFamily="2" charset="-52"/>
                <a:ea typeface="+mn-ea"/>
                <a:cs typeface="+mn-cs"/>
              </a:rPr>
              <a:t>Ректор - </a:t>
            </a:r>
            <a:r>
              <a:rPr lang="en" sz="1400" kern="1200" dirty="0">
                <a:latin typeface="Montserrat" panose="00000500000000000000" pitchFamily="2" charset="-52"/>
                <a:ea typeface="+mn-ea"/>
                <a:cs typeface="+mn-cs"/>
                <a:hlinkClick r:id="rId6"/>
              </a:rPr>
              <a:t>https://disk.yandex.ru/d/AMK234SiVBUGQg</a:t>
            </a:r>
            <a:r>
              <a:rPr lang="ru-RU" sz="1400" kern="1200" dirty="0">
                <a:latin typeface="Montserrat" panose="00000500000000000000" pitchFamily="2" charset="-52"/>
                <a:ea typeface="+mn-ea"/>
                <a:cs typeface="+mn-cs"/>
              </a:rPr>
              <a:t>  </a:t>
            </a:r>
          </a:p>
        </p:txBody>
      </p:sp>
      <p:sp>
        <p:nvSpPr>
          <p:cNvPr id="7" name="Текст 3">
            <a:extLst>
              <a:ext uri="{FF2B5EF4-FFF2-40B4-BE49-F238E27FC236}">
                <a16:creationId xmlns:a16="http://schemas.microsoft.com/office/drawing/2014/main" id="{AD6E24FB-ED5A-BE86-9A25-4EBC5555409F}"/>
              </a:ext>
            </a:extLst>
          </p:cNvPr>
          <p:cNvSpPr txBox="1">
            <a:spLocks/>
          </p:cNvSpPr>
          <p:nvPr/>
        </p:nvSpPr>
        <p:spPr>
          <a:xfrm>
            <a:off x="623966" y="3595200"/>
            <a:ext cx="5773169" cy="286232"/>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None/>
              <a:defRPr/>
            </a:pPr>
            <a:r>
              <a:rPr lang="ru-RU" sz="1400" dirty="0"/>
              <a:t>Кампус - </a:t>
            </a:r>
            <a:r>
              <a:rPr lang="en" sz="1400" dirty="0">
                <a:hlinkClick r:id="rId7"/>
              </a:rPr>
              <a:t>https://disk.yandex.ru/d/sMyDaT5uV15Q4g</a:t>
            </a:r>
            <a:r>
              <a:rPr lang="ru-RU" sz="1400" dirty="0"/>
              <a:t>  </a:t>
            </a:r>
          </a:p>
        </p:txBody>
      </p:sp>
      <p:sp>
        <p:nvSpPr>
          <p:cNvPr id="8" name="Текст 3">
            <a:extLst>
              <a:ext uri="{FF2B5EF4-FFF2-40B4-BE49-F238E27FC236}">
                <a16:creationId xmlns:a16="http://schemas.microsoft.com/office/drawing/2014/main" id="{EEE43367-7322-9B71-99CA-F221FB2B17EF}"/>
              </a:ext>
            </a:extLst>
          </p:cNvPr>
          <p:cNvSpPr txBox="1">
            <a:spLocks/>
          </p:cNvSpPr>
          <p:nvPr/>
        </p:nvSpPr>
        <p:spPr>
          <a:xfrm>
            <a:off x="405025" y="4141538"/>
            <a:ext cx="5992110" cy="480131"/>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None/>
              <a:defRPr/>
            </a:pPr>
            <a:r>
              <a:rPr lang="ru-RU" sz="1400" dirty="0"/>
              <a:t>     Образование и наука -</a:t>
            </a:r>
            <a:r>
              <a:rPr lang="en" sz="1400" dirty="0">
                <a:hlinkClick r:id="rId8"/>
              </a:rPr>
              <a:t>https://disk.yandex.ru/d/2ndJzEs1MLw4UA</a:t>
            </a:r>
            <a:r>
              <a:rPr lang="ru-RU" sz="1400" dirty="0"/>
              <a:t>  </a:t>
            </a:r>
          </a:p>
        </p:txBody>
      </p:sp>
      <p:sp>
        <p:nvSpPr>
          <p:cNvPr id="9" name="Текст 3">
            <a:extLst>
              <a:ext uri="{FF2B5EF4-FFF2-40B4-BE49-F238E27FC236}">
                <a16:creationId xmlns:a16="http://schemas.microsoft.com/office/drawing/2014/main" id="{6B467B74-BB90-8214-9D53-CB8F1269841E}"/>
              </a:ext>
            </a:extLst>
          </p:cNvPr>
          <p:cNvSpPr txBox="1">
            <a:spLocks/>
          </p:cNvSpPr>
          <p:nvPr/>
        </p:nvSpPr>
        <p:spPr>
          <a:xfrm>
            <a:off x="623967" y="4913066"/>
            <a:ext cx="5773168" cy="286232"/>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None/>
              <a:defRPr/>
            </a:pPr>
            <a:r>
              <a:rPr lang="ru-RU" sz="1400" dirty="0"/>
              <a:t>Спорт - </a:t>
            </a:r>
            <a:r>
              <a:rPr lang="en" sz="1400" dirty="0">
                <a:hlinkClick r:id="rId9"/>
              </a:rPr>
              <a:t>https://disk.yandex.ru/d/PLHeEeflEavw7A</a:t>
            </a:r>
            <a:r>
              <a:rPr lang="ru-RU" sz="1400" dirty="0"/>
              <a:t>  </a:t>
            </a:r>
          </a:p>
        </p:txBody>
      </p:sp>
      <p:pic>
        <p:nvPicPr>
          <p:cNvPr id="12" name="Рисунок 11">
            <a:extLst>
              <a:ext uri="{FF2B5EF4-FFF2-40B4-BE49-F238E27FC236}">
                <a16:creationId xmlns:a16="http://schemas.microsoft.com/office/drawing/2014/main" id="{022524D2-70A4-77FE-BABD-6604A4D4DF75}"/>
              </a:ext>
            </a:extLst>
          </p:cNvPr>
          <p:cNvPicPr>
            <a:picLocks noChangeAspect="1"/>
          </p:cNvPicPr>
          <p:nvPr/>
        </p:nvPicPr>
        <p:blipFill rotWithShape="1">
          <a:blip r:embed="rId10">
            <a:extLst>
              <a:ext uri="{28A0092B-C50C-407E-A947-70E740481C1C}">
                <a14:useLocalDpi xmlns:a14="http://schemas.microsoft.com/office/drawing/2010/main" val="0"/>
              </a:ext>
            </a:extLst>
          </a:blip>
          <a:srcRect l="5723" t="9276" r="3553"/>
          <a:stretch/>
        </p:blipFill>
        <p:spPr>
          <a:xfrm>
            <a:off x="7514315" y="1769904"/>
            <a:ext cx="3915423" cy="3915423"/>
          </a:xfrm>
          <a:prstGeom prst="roundRect">
            <a:avLst>
              <a:gd name="adj" fmla="val 4434"/>
            </a:avLst>
          </a:prstGeom>
        </p:spPr>
      </p:pic>
      <p:pic>
        <p:nvPicPr>
          <p:cNvPr id="18" name="Рисунок 17">
            <a:extLst>
              <a:ext uri="{FF2B5EF4-FFF2-40B4-BE49-F238E27FC236}">
                <a16:creationId xmlns:a16="http://schemas.microsoft.com/office/drawing/2014/main" id="{C4A2D51F-B795-1720-0C0B-7CA7F41DDE0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6534" y="2942577"/>
            <a:ext cx="312085" cy="254596"/>
          </a:xfrm>
          <a:prstGeom prst="rect">
            <a:avLst/>
          </a:prstGeom>
        </p:spPr>
      </p:pic>
      <p:pic>
        <p:nvPicPr>
          <p:cNvPr id="19" name="Рисунок 18">
            <a:extLst>
              <a:ext uri="{FF2B5EF4-FFF2-40B4-BE49-F238E27FC236}">
                <a16:creationId xmlns:a16="http://schemas.microsoft.com/office/drawing/2014/main" id="{8D3B594C-3008-89AD-04EE-1056DC3E384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6534" y="3599406"/>
            <a:ext cx="312085" cy="254596"/>
          </a:xfrm>
          <a:prstGeom prst="rect">
            <a:avLst/>
          </a:prstGeom>
        </p:spPr>
      </p:pic>
      <p:pic>
        <p:nvPicPr>
          <p:cNvPr id="20" name="Рисунок 19">
            <a:extLst>
              <a:ext uri="{FF2B5EF4-FFF2-40B4-BE49-F238E27FC236}">
                <a16:creationId xmlns:a16="http://schemas.microsoft.com/office/drawing/2014/main" id="{A16E78E5-7102-5A83-78C0-6685AA9696F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6534" y="4256235"/>
            <a:ext cx="312085" cy="254596"/>
          </a:xfrm>
          <a:prstGeom prst="rect">
            <a:avLst/>
          </a:prstGeom>
        </p:spPr>
      </p:pic>
      <p:pic>
        <p:nvPicPr>
          <p:cNvPr id="21" name="Рисунок 20">
            <a:extLst>
              <a:ext uri="{FF2B5EF4-FFF2-40B4-BE49-F238E27FC236}">
                <a16:creationId xmlns:a16="http://schemas.microsoft.com/office/drawing/2014/main" id="{6A3AA460-8D99-64CC-DB06-82EC7014CD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6534" y="4913064"/>
            <a:ext cx="312085" cy="254596"/>
          </a:xfrm>
          <a:prstGeom prst="rect">
            <a:avLst/>
          </a:prstGeom>
        </p:spPr>
      </p:pic>
      <p:sp>
        <p:nvSpPr>
          <p:cNvPr id="22" name="Текст 3">
            <a:extLst>
              <a:ext uri="{FF2B5EF4-FFF2-40B4-BE49-F238E27FC236}">
                <a16:creationId xmlns:a16="http://schemas.microsoft.com/office/drawing/2014/main" id="{0C51C757-CAA5-2F2D-C14E-820FEC21720F}"/>
              </a:ext>
            </a:extLst>
          </p:cNvPr>
          <p:cNvSpPr txBox="1">
            <a:spLocks/>
          </p:cNvSpPr>
          <p:nvPr/>
        </p:nvSpPr>
        <p:spPr>
          <a:xfrm>
            <a:off x="623967" y="5432793"/>
            <a:ext cx="5773168" cy="286232"/>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None/>
              <a:defRPr/>
            </a:pPr>
            <a:r>
              <a:rPr lang="ru-RU" sz="1400" dirty="0"/>
              <a:t>Абстракция - </a:t>
            </a:r>
            <a:r>
              <a:rPr lang="en" sz="1400" dirty="0">
                <a:hlinkClick r:id="rId13"/>
              </a:rPr>
              <a:t>https://disk.yandex.ru/d/Dcv4o-iPwmj2YA</a:t>
            </a:r>
            <a:r>
              <a:rPr lang="ru-RU" sz="1400" dirty="0"/>
              <a:t> </a:t>
            </a:r>
          </a:p>
        </p:txBody>
      </p:sp>
      <p:pic>
        <p:nvPicPr>
          <p:cNvPr id="23" name="Рисунок 22">
            <a:extLst>
              <a:ext uri="{FF2B5EF4-FFF2-40B4-BE49-F238E27FC236}">
                <a16:creationId xmlns:a16="http://schemas.microsoft.com/office/drawing/2014/main" id="{06AE235B-3AD9-03DA-B799-74AFF81D72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6534" y="5432791"/>
            <a:ext cx="312085" cy="254596"/>
          </a:xfrm>
          <a:prstGeom prst="rect">
            <a:avLst/>
          </a:prstGeom>
        </p:spPr>
      </p:pic>
      <p:pic>
        <p:nvPicPr>
          <p:cNvPr id="24" name="Рисунок 23">
            <a:extLst>
              <a:ext uri="{FF2B5EF4-FFF2-40B4-BE49-F238E27FC236}">
                <a16:creationId xmlns:a16="http://schemas.microsoft.com/office/drawing/2014/main" id="{604398AB-41AD-08E2-5FD6-56EC4C86B6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6534" y="6026230"/>
            <a:ext cx="312085" cy="254596"/>
          </a:xfrm>
          <a:prstGeom prst="rect">
            <a:avLst/>
          </a:prstGeom>
        </p:spPr>
      </p:pic>
      <p:sp>
        <p:nvSpPr>
          <p:cNvPr id="26" name="Полилиния 25">
            <a:extLst>
              <a:ext uri="{FF2B5EF4-FFF2-40B4-BE49-F238E27FC236}">
                <a16:creationId xmlns:a16="http://schemas.microsoft.com/office/drawing/2014/main" id="{541C18DF-4C0E-FE53-4009-4D6DCF938875}"/>
              </a:ext>
            </a:extLst>
          </p:cNvPr>
          <p:cNvSpPr/>
          <p:nvPr/>
        </p:nvSpPr>
        <p:spPr>
          <a:xfrm rot="10800000">
            <a:off x="11719687" y="3269415"/>
            <a:ext cx="486367" cy="1237910"/>
          </a:xfrm>
          <a:custGeom>
            <a:avLst/>
            <a:gdLst>
              <a:gd name="connsiteX0" fmla="*/ 474643 w 486367"/>
              <a:gd name="connsiteY0" fmla="*/ 425028 h 1237910"/>
              <a:gd name="connsiteX1" fmla="*/ 370038 w 486367"/>
              <a:gd name="connsiteY1" fmla="*/ 229533 h 1237910"/>
              <a:gd name="connsiteX2" fmla="*/ 0 w 486367"/>
              <a:gd name="connsiteY2" fmla="*/ 0 h 1237910"/>
              <a:gd name="connsiteX3" fmla="*/ 0 w 486367"/>
              <a:gd name="connsiteY3" fmla="*/ 147349 h 1237910"/>
              <a:gd name="connsiteX4" fmla="*/ 267225 w 486367"/>
              <a:gd name="connsiteY4" fmla="*/ 320451 h 1237910"/>
              <a:gd name="connsiteX5" fmla="*/ 341143 w 486367"/>
              <a:gd name="connsiteY5" fmla="*/ 457499 h 1237910"/>
              <a:gd name="connsiteX6" fmla="*/ 224 w 486367"/>
              <a:gd name="connsiteY6" fmla="*/ 1061450 h 1237910"/>
              <a:gd name="connsiteX7" fmla="*/ 224 w 486367"/>
              <a:gd name="connsiteY7" fmla="*/ 1237911 h 1237910"/>
              <a:gd name="connsiteX8" fmla="*/ 474643 w 486367"/>
              <a:gd name="connsiteY8" fmla="*/ 425028 h 123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367" h="1237910">
                <a:moveTo>
                  <a:pt x="474643" y="425028"/>
                </a:moveTo>
                <a:cubicBezTo>
                  <a:pt x="457396" y="354489"/>
                  <a:pt x="422229" y="288652"/>
                  <a:pt x="370038" y="229533"/>
                </a:cubicBezTo>
                <a:cubicBezTo>
                  <a:pt x="286264" y="134809"/>
                  <a:pt x="160380" y="58223"/>
                  <a:pt x="0" y="0"/>
                </a:cubicBezTo>
                <a:lnTo>
                  <a:pt x="0" y="147349"/>
                </a:lnTo>
                <a:cubicBezTo>
                  <a:pt x="115581" y="193927"/>
                  <a:pt x="206299" y="251703"/>
                  <a:pt x="267225" y="320451"/>
                </a:cubicBezTo>
                <a:cubicBezTo>
                  <a:pt x="304408" y="362550"/>
                  <a:pt x="329272" y="408905"/>
                  <a:pt x="341143" y="457499"/>
                </a:cubicBezTo>
                <a:cubicBezTo>
                  <a:pt x="382134" y="627017"/>
                  <a:pt x="259833" y="840875"/>
                  <a:pt x="224" y="1061450"/>
                </a:cubicBezTo>
                <a:lnTo>
                  <a:pt x="224" y="1237911"/>
                </a:lnTo>
                <a:cubicBezTo>
                  <a:pt x="354807" y="964487"/>
                  <a:pt x="535794" y="678298"/>
                  <a:pt x="474643" y="425028"/>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4082690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600799-13FA-FF52-514E-AFA172AD3530}"/>
              </a:ext>
            </a:extLst>
          </p:cNvPr>
          <p:cNvSpPr>
            <a:spLocks noGrp="1"/>
          </p:cNvSpPr>
          <p:nvPr>
            <p:ph type="title"/>
          </p:nvPr>
        </p:nvSpPr>
        <p:spPr/>
        <p:txBody>
          <a:bodyPr/>
          <a:lstStyle/>
          <a:p>
            <a:r>
              <a:rPr lang="ru-RU" dirty="0"/>
              <a:t>ЛОГОТИПЫ ИНСТИТУТОВ НИЯУ МИФИ</a:t>
            </a:r>
          </a:p>
        </p:txBody>
      </p:sp>
      <p:sp>
        <p:nvSpPr>
          <p:cNvPr id="15" name="Полилиния 14">
            <a:extLst>
              <a:ext uri="{FF2B5EF4-FFF2-40B4-BE49-F238E27FC236}">
                <a16:creationId xmlns:a16="http://schemas.microsoft.com/office/drawing/2014/main" id="{C82C6C0A-FF17-13DA-910D-67889D180423}"/>
              </a:ext>
            </a:extLst>
          </p:cNvPr>
          <p:cNvSpPr/>
          <p:nvPr/>
        </p:nvSpPr>
        <p:spPr>
          <a:xfrm>
            <a:off x="10410478" y="5392347"/>
            <a:ext cx="1781522" cy="1465653"/>
          </a:xfrm>
          <a:custGeom>
            <a:avLst/>
            <a:gdLst>
              <a:gd name="connsiteX0" fmla="*/ 2060522 w 2060521"/>
              <a:gd name="connsiteY0" fmla="*/ 1120 h 1695185"/>
              <a:gd name="connsiteX1" fmla="*/ 2023115 w 2060521"/>
              <a:gd name="connsiteY1" fmla="*/ 0 h 1695185"/>
              <a:gd name="connsiteX2" fmla="*/ 0 w 2060521"/>
              <a:gd name="connsiteY2" fmla="*/ 1695185 h 1695185"/>
              <a:gd name="connsiteX3" fmla="*/ 212347 w 2060521"/>
              <a:gd name="connsiteY3" fmla="*/ 1695185 h 1695185"/>
              <a:gd name="connsiteX4" fmla="*/ 2023115 w 2060521"/>
              <a:gd name="connsiteY4" fmla="*/ 171534 h 1695185"/>
              <a:gd name="connsiteX5" fmla="*/ 2060522 w 2060521"/>
              <a:gd name="connsiteY5" fmla="*/ 172878 h 1695185"/>
              <a:gd name="connsiteX6" fmla="*/ 2060522 w 2060521"/>
              <a:gd name="connsiteY6" fmla="*/ 1120 h 169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0521" h="1695185">
                <a:moveTo>
                  <a:pt x="2060522" y="1120"/>
                </a:moveTo>
                <a:cubicBezTo>
                  <a:pt x="2048202" y="448"/>
                  <a:pt x="2035659" y="0"/>
                  <a:pt x="2023115" y="0"/>
                </a:cubicBezTo>
                <a:cubicBezTo>
                  <a:pt x="1471417" y="0"/>
                  <a:pt x="699982" y="664414"/>
                  <a:pt x="0" y="1695185"/>
                </a:cubicBezTo>
                <a:lnTo>
                  <a:pt x="212347" y="1695185"/>
                </a:lnTo>
                <a:cubicBezTo>
                  <a:pt x="855210" y="782652"/>
                  <a:pt x="1557655" y="171534"/>
                  <a:pt x="2023115" y="171534"/>
                </a:cubicBezTo>
                <a:cubicBezTo>
                  <a:pt x="2035883" y="171534"/>
                  <a:pt x="2048202" y="171982"/>
                  <a:pt x="2060522" y="172878"/>
                </a:cubicBezTo>
                <a:lnTo>
                  <a:pt x="2060522" y="1120"/>
                </a:lnTo>
                <a:close/>
              </a:path>
            </a:pathLst>
          </a:custGeom>
          <a:solidFill>
            <a:srgbClr val="86888C">
              <a:alpha val="20000"/>
            </a:srgbClr>
          </a:solidFill>
          <a:ln w="2240" cap="flat">
            <a:noFill/>
            <a:prstDash val="solid"/>
            <a:miter/>
          </a:ln>
        </p:spPr>
        <p:txBody>
          <a:bodyPr rtlCol="0" anchor="ctr"/>
          <a:lstStyle/>
          <a:p>
            <a:endParaRPr lang="ru-RU"/>
          </a:p>
        </p:txBody>
      </p:sp>
      <p:grpSp>
        <p:nvGrpSpPr>
          <p:cNvPr id="36" name="Рисунок 2">
            <a:extLst>
              <a:ext uri="{FF2B5EF4-FFF2-40B4-BE49-F238E27FC236}">
                <a16:creationId xmlns:a16="http://schemas.microsoft.com/office/drawing/2014/main" id="{4B4E04F7-DDE3-AF0A-3E3A-070849E6873F}"/>
              </a:ext>
            </a:extLst>
          </p:cNvPr>
          <p:cNvGrpSpPr/>
          <p:nvPr/>
        </p:nvGrpSpPr>
        <p:grpSpPr>
          <a:xfrm>
            <a:off x="1166317" y="1540059"/>
            <a:ext cx="1944445" cy="791170"/>
            <a:chOff x="7669124" y="794856"/>
            <a:chExt cx="1518443" cy="617835"/>
          </a:xfrm>
        </p:grpSpPr>
        <p:sp>
          <p:nvSpPr>
            <p:cNvPr id="37" name="Полилиния 36">
              <a:extLst>
                <a:ext uri="{FF2B5EF4-FFF2-40B4-BE49-F238E27FC236}">
                  <a16:creationId xmlns:a16="http://schemas.microsoft.com/office/drawing/2014/main" id="{EFCF55E7-B022-6AD4-5253-BFF641A83C28}"/>
                </a:ext>
              </a:extLst>
            </p:cNvPr>
            <p:cNvSpPr/>
            <p:nvPr/>
          </p:nvSpPr>
          <p:spPr>
            <a:xfrm>
              <a:off x="8625117" y="992142"/>
              <a:ext cx="102140" cy="104129"/>
            </a:xfrm>
            <a:custGeom>
              <a:avLst/>
              <a:gdLst>
                <a:gd name="connsiteX0" fmla="*/ 51294 w 102140"/>
                <a:gd name="connsiteY0" fmla="*/ 52849 h 104129"/>
                <a:gd name="connsiteX1" fmla="*/ 9408 w 102140"/>
                <a:gd name="connsiteY1" fmla="*/ 0 h 104129"/>
                <a:gd name="connsiteX2" fmla="*/ 0 w 102140"/>
                <a:gd name="connsiteY2" fmla="*/ 0 h 104129"/>
                <a:gd name="connsiteX3" fmla="*/ 0 w 102140"/>
                <a:gd name="connsiteY3" fmla="*/ 104130 h 104129"/>
                <a:gd name="connsiteX4" fmla="*/ 16127 w 102140"/>
                <a:gd name="connsiteY4" fmla="*/ 104130 h 104129"/>
                <a:gd name="connsiteX5" fmla="*/ 16127 w 102140"/>
                <a:gd name="connsiteY5" fmla="*/ 30007 h 104129"/>
                <a:gd name="connsiteX6" fmla="*/ 51294 w 102140"/>
                <a:gd name="connsiteY6" fmla="*/ 74122 h 104129"/>
                <a:gd name="connsiteX7" fmla="*/ 86238 w 102140"/>
                <a:gd name="connsiteY7" fmla="*/ 30007 h 104129"/>
                <a:gd name="connsiteX8" fmla="*/ 86238 w 102140"/>
                <a:gd name="connsiteY8" fmla="*/ 104130 h 104129"/>
                <a:gd name="connsiteX9" fmla="*/ 102141 w 102140"/>
                <a:gd name="connsiteY9" fmla="*/ 104130 h 104129"/>
                <a:gd name="connsiteX10" fmla="*/ 102141 w 102140"/>
                <a:gd name="connsiteY10" fmla="*/ 0 h 104129"/>
                <a:gd name="connsiteX11" fmla="*/ 92958 w 102140"/>
                <a:gd name="connsiteY11" fmla="*/ 0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40" h="104129">
                  <a:moveTo>
                    <a:pt x="51294" y="52849"/>
                  </a:moveTo>
                  <a:lnTo>
                    <a:pt x="9408" y="0"/>
                  </a:lnTo>
                  <a:lnTo>
                    <a:pt x="0" y="0"/>
                  </a:lnTo>
                  <a:lnTo>
                    <a:pt x="0" y="104130"/>
                  </a:lnTo>
                  <a:lnTo>
                    <a:pt x="16127" y="104130"/>
                  </a:lnTo>
                  <a:lnTo>
                    <a:pt x="16127" y="30007"/>
                  </a:lnTo>
                  <a:lnTo>
                    <a:pt x="51294" y="74122"/>
                  </a:lnTo>
                  <a:lnTo>
                    <a:pt x="86238" y="30007"/>
                  </a:lnTo>
                  <a:lnTo>
                    <a:pt x="86238" y="104130"/>
                  </a:lnTo>
                  <a:lnTo>
                    <a:pt x="102141" y="104130"/>
                  </a:lnTo>
                  <a:lnTo>
                    <a:pt x="102141" y="0"/>
                  </a:lnTo>
                  <a:lnTo>
                    <a:pt x="92958" y="0"/>
                  </a:lnTo>
                  <a:close/>
                </a:path>
              </a:pathLst>
            </a:custGeom>
            <a:solidFill>
              <a:srgbClr val="0056A4"/>
            </a:solidFill>
            <a:ln w="2240"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C671D089-0E17-E780-75C0-B57B3039987B}"/>
                </a:ext>
              </a:extLst>
            </p:cNvPr>
            <p:cNvSpPr/>
            <p:nvPr/>
          </p:nvSpPr>
          <p:spPr>
            <a:xfrm>
              <a:off x="8745178" y="992142"/>
              <a:ext cx="80414" cy="104129"/>
            </a:xfrm>
            <a:custGeom>
              <a:avLst/>
              <a:gdLst>
                <a:gd name="connsiteX0" fmla="*/ 16127 w 80414"/>
                <a:gd name="connsiteY0" fmla="*/ 73451 h 104129"/>
                <a:gd name="connsiteX1" fmla="*/ 16127 w 80414"/>
                <a:gd name="connsiteY1" fmla="*/ 0 h 104129"/>
                <a:gd name="connsiteX2" fmla="*/ 0 w 80414"/>
                <a:gd name="connsiteY2" fmla="*/ 0 h 104129"/>
                <a:gd name="connsiteX3" fmla="*/ 0 w 80414"/>
                <a:gd name="connsiteY3" fmla="*/ 104130 h 104129"/>
                <a:gd name="connsiteX4" fmla="*/ 9408 w 80414"/>
                <a:gd name="connsiteY4" fmla="*/ 104130 h 104129"/>
                <a:gd name="connsiteX5" fmla="*/ 64286 w 80414"/>
                <a:gd name="connsiteY5" fmla="*/ 30679 h 104129"/>
                <a:gd name="connsiteX6" fmla="*/ 64286 w 80414"/>
                <a:gd name="connsiteY6" fmla="*/ 104130 h 104129"/>
                <a:gd name="connsiteX7" fmla="*/ 80414 w 80414"/>
                <a:gd name="connsiteY7" fmla="*/ 104130 h 104129"/>
                <a:gd name="connsiteX8" fmla="*/ 80414 w 80414"/>
                <a:gd name="connsiteY8" fmla="*/ 0 h 104129"/>
                <a:gd name="connsiteX9" fmla="*/ 71006 w 80414"/>
                <a:gd name="connsiteY9" fmla="*/ 0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4" h="104129">
                  <a:moveTo>
                    <a:pt x="16127" y="73451"/>
                  </a:moveTo>
                  <a:lnTo>
                    <a:pt x="16127" y="0"/>
                  </a:lnTo>
                  <a:lnTo>
                    <a:pt x="0" y="0"/>
                  </a:lnTo>
                  <a:lnTo>
                    <a:pt x="0" y="104130"/>
                  </a:lnTo>
                  <a:lnTo>
                    <a:pt x="9408" y="104130"/>
                  </a:lnTo>
                  <a:lnTo>
                    <a:pt x="64286" y="30679"/>
                  </a:lnTo>
                  <a:lnTo>
                    <a:pt x="64286" y="104130"/>
                  </a:lnTo>
                  <a:lnTo>
                    <a:pt x="80414" y="104130"/>
                  </a:lnTo>
                  <a:lnTo>
                    <a:pt x="80414" y="0"/>
                  </a:lnTo>
                  <a:lnTo>
                    <a:pt x="71006" y="0"/>
                  </a:lnTo>
                  <a:close/>
                </a:path>
              </a:pathLst>
            </a:custGeom>
            <a:solidFill>
              <a:srgbClr val="0056A4"/>
            </a:solidFill>
            <a:ln w="2240"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8CD4092D-1D8D-222C-56E3-3B3D607517CF}"/>
                </a:ext>
              </a:extLst>
            </p:cNvPr>
            <p:cNvSpPr/>
            <p:nvPr/>
          </p:nvSpPr>
          <p:spPr>
            <a:xfrm>
              <a:off x="9004115" y="992142"/>
              <a:ext cx="80413" cy="104129"/>
            </a:xfrm>
            <a:custGeom>
              <a:avLst/>
              <a:gdLst>
                <a:gd name="connsiteX0" fmla="*/ 71006 w 80413"/>
                <a:gd name="connsiteY0" fmla="*/ 0 h 104129"/>
                <a:gd name="connsiteX1" fmla="*/ 16127 w 80413"/>
                <a:gd name="connsiteY1" fmla="*/ 73451 h 104129"/>
                <a:gd name="connsiteX2" fmla="*/ 16127 w 80413"/>
                <a:gd name="connsiteY2" fmla="*/ 0 h 104129"/>
                <a:gd name="connsiteX3" fmla="*/ 0 w 80413"/>
                <a:gd name="connsiteY3" fmla="*/ 0 h 104129"/>
                <a:gd name="connsiteX4" fmla="*/ 0 w 80413"/>
                <a:gd name="connsiteY4" fmla="*/ 104130 h 104129"/>
                <a:gd name="connsiteX5" fmla="*/ 9408 w 80413"/>
                <a:gd name="connsiteY5" fmla="*/ 104130 h 104129"/>
                <a:gd name="connsiteX6" fmla="*/ 64510 w 80413"/>
                <a:gd name="connsiteY6" fmla="*/ 30679 h 104129"/>
                <a:gd name="connsiteX7" fmla="*/ 64510 w 80413"/>
                <a:gd name="connsiteY7" fmla="*/ 104130 h 104129"/>
                <a:gd name="connsiteX8" fmla="*/ 80414 w 80413"/>
                <a:gd name="connsiteY8" fmla="*/ 104130 h 104129"/>
                <a:gd name="connsiteX9" fmla="*/ 80414 w 80413"/>
                <a:gd name="connsiteY9" fmla="*/ 0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3" h="104129">
                  <a:moveTo>
                    <a:pt x="71006" y="0"/>
                  </a:moveTo>
                  <a:lnTo>
                    <a:pt x="16127" y="73451"/>
                  </a:lnTo>
                  <a:lnTo>
                    <a:pt x="16127" y="0"/>
                  </a:lnTo>
                  <a:lnTo>
                    <a:pt x="0" y="0"/>
                  </a:lnTo>
                  <a:lnTo>
                    <a:pt x="0" y="104130"/>
                  </a:lnTo>
                  <a:lnTo>
                    <a:pt x="9408" y="104130"/>
                  </a:lnTo>
                  <a:lnTo>
                    <a:pt x="64510" y="30679"/>
                  </a:lnTo>
                  <a:lnTo>
                    <a:pt x="64510" y="104130"/>
                  </a:lnTo>
                  <a:lnTo>
                    <a:pt x="80414" y="104130"/>
                  </a:lnTo>
                  <a:lnTo>
                    <a:pt x="80414" y="0"/>
                  </a:lnTo>
                  <a:close/>
                </a:path>
              </a:pathLst>
            </a:custGeom>
            <a:solidFill>
              <a:srgbClr val="0056A4"/>
            </a:solidFill>
            <a:ln w="2240"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7D9B85D7-3FDB-71EB-5EF2-6916AFF8B815}"/>
                </a:ext>
              </a:extLst>
            </p:cNvPr>
            <p:cNvSpPr/>
            <p:nvPr/>
          </p:nvSpPr>
          <p:spPr>
            <a:xfrm>
              <a:off x="8836568" y="992142"/>
              <a:ext cx="156571" cy="103905"/>
            </a:xfrm>
            <a:custGeom>
              <a:avLst/>
              <a:gdLst>
                <a:gd name="connsiteX0" fmla="*/ 115133 w 156571"/>
                <a:gd name="connsiteY0" fmla="*/ 3807 h 103905"/>
                <a:gd name="connsiteX1" fmla="*/ 86462 w 156571"/>
                <a:gd name="connsiteY1" fmla="*/ 19258 h 103905"/>
                <a:gd name="connsiteX2" fmla="*/ 86462 w 156571"/>
                <a:gd name="connsiteY2" fmla="*/ 0 h 103905"/>
                <a:gd name="connsiteX3" fmla="*/ 70334 w 156571"/>
                <a:gd name="connsiteY3" fmla="*/ 0 h 103905"/>
                <a:gd name="connsiteX4" fmla="*/ 70334 w 156571"/>
                <a:gd name="connsiteY4" fmla="*/ 46578 h 103905"/>
                <a:gd name="connsiteX5" fmla="*/ 43231 w 156571"/>
                <a:gd name="connsiteY5" fmla="*/ 74122 h 103905"/>
                <a:gd name="connsiteX6" fmla="*/ 16127 w 156571"/>
                <a:gd name="connsiteY6" fmla="*/ 46578 h 103905"/>
                <a:gd name="connsiteX7" fmla="*/ 43231 w 156571"/>
                <a:gd name="connsiteY7" fmla="*/ 18811 h 103905"/>
                <a:gd name="connsiteX8" fmla="*/ 63166 w 156571"/>
                <a:gd name="connsiteY8" fmla="*/ 27544 h 103905"/>
                <a:gd name="connsiteX9" fmla="*/ 63166 w 156571"/>
                <a:gd name="connsiteY9" fmla="*/ 11197 h 103905"/>
                <a:gd name="connsiteX10" fmla="*/ 41663 w 156571"/>
                <a:gd name="connsiteY10" fmla="*/ 3583 h 103905"/>
                <a:gd name="connsiteX11" fmla="*/ 0 w 156571"/>
                <a:gd name="connsiteY11" fmla="*/ 46578 h 103905"/>
                <a:gd name="connsiteX12" fmla="*/ 41663 w 156571"/>
                <a:gd name="connsiteY12" fmla="*/ 89350 h 103905"/>
                <a:gd name="connsiteX13" fmla="*/ 70334 w 156571"/>
                <a:gd name="connsiteY13" fmla="*/ 74122 h 103905"/>
                <a:gd name="connsiteX14" fmla="*/ 70334 w 156571"/>
                <a:gd name="connsiteY14" fmla="*/ 103906 h 103905"/>
                <a:gd name="connsiteX15" fmla="*/ 86686 w 156571"/>
                <a:gd name="connsiteY15" fmla="*/ 103906 h 103905"/>
                <a:gd name="connsiteX16" fmla="*/ 86686 w 156571"/>
                <a:gd name="connsiteY16" fmla="*/ 44339 h 103905"/>
                <a:gd name="connsiteX17" fmla="*/ 86686 w 156571"/>
                <a:gd name="connsiteY17" fmla="*/ 44339 h 103905"/>
                <a:gd name="connsiteX18" fmla="*/ 113565 w 156571"/>
                <a:gd name="connsiteY18" fmla="*/ 18587 h 103905"/>
                <a:gd name="connsiteX19" fmla="*/ 140668 w 156571"/>
                <a:gd name="connsiteY19" fmla="*/ 46355 h 103905"/>
                <a:gd name="connsiteX20" fmla="*/ 113565 w 156571"/>
                <a:gd name="connsiteY20" fmla="*/ 73898 h 103905"/>
                <a:gd name="connsiteX21" fmla="*/ 93853 w 156571"/>
                <a:gd name="connsiteY21" fmla="*/ 65389 h 103905"/>
                <a:gd name="connsiteX22" fmla="*/ 93853 w 156571"/>
                <a:gd name="connsiteY22" fmla="*/ 81960 h 103905"/>
                <a:gd name="connsiteX23" fmla="*/ 115133 w 156571"/>
                <a:gd name="connsiteY23" fmla="*/ 89126 h 103905"/>
                <a:gd name="connsiteX24" fmla="*/ 156572 w 156571"/>
                <a:gd name="connsiteY24" fmla="*/ 46355 h 103905"/>
                <a:gd name="connsiteX25" fmla="*/ 115133 w 156571"/>
                <a:gd name="connsiteY25" fmla="*/ 3807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571" h="103905">
                  <a:moveTo>
                    <a:pt x="115133" y="3807"/>
                  </a:moveTo>
                  <a:cubicBezTo>
                    <a:pt x="102813" y="3807"/>
                    <a:pt x="92062" y="10301"/>
                    <a:pt x="86462" y="19258"/>
                  </a:cubicBezTo>
                  <a:lnTo>
                    <a:pt x="86462" y="0"/>
                  </a:lnTo>
                  <a:lnTo>
                    <a:pt x="70334" y="0"/>
                  </a:lnTo>
                  <a:lnTo>
                    <a:pt x="70334" y="46578"/>
                  </a:lnTo>
                  <a:cubicBezTo>
                    <a:pt x="70334" y="62702"/>
                    <a:pt x="58463" y="74122"/>
                    <a:pt x="43231" y="74122"/>
                  </a:cubicBezTo>
                  <a:cubicBezTo>
                    <a:pt x="27999" y="74122"/>
                    <a:pt x="16127" y="62478"/>
                    <a:pt x="16127" y="46578"/>
                  </a:cubicBezTo>
                  <a:cubicBezTo>
                    <a:pt x="16127" y="30455"/>
                    <a:pt x="27999" y="18811"/>
                    <a:pt x="43231" y="18811"/>
                  </a:cubicBezTo>
                  <a:cubicBezTo>
                    <a:pt x="51294" y="18811"/>
                    <a:pt x="58238" y="22170"/>
                    <a:pt x="63166" y="27544"/>
                  </a:cubicBezTo>
                  <a:lnTo>
                    <a:pt x="63166" y="11197"/>
                  </a:lnTo>
                  <a:cubicBezTo>
                    <a:pt x="57343" y="6494"/>
                    <a:pt x="49951" y="3583"/>
                    <a:pt x="41663" y="3583"/>
                  </a:cubicBezTo>
                  <a:cubicBezTo>
                    <a:pt x="16800" y="3583"/>
                    <a:pt x="0" y="22617"/>
                    <a:pt x="0" y="46578"/>
                  </a:cubicBezTo>
                  <a:cubicBezTo>
                    <a:pt x="0" y="70539"/>
                    <a:pt x="16800" y="89350"/>
                    <a:pt x="41663" y="89350"/>
                  </a:cubicBezTo>
                  <a:cubicBezTo>
                    <a:pt x="53983" y="89350"/>
                    <a:pt x="64734" y="83080"/>
                    <a:pt x="70334" y="74122"/>
                  </a:cubicBezTo>
                  <a:lnTo>
                    <a:pt x="70334" y="103906"/>
                  </a:lnTo>
                  <a:lnTo>
                    <a:pt x="86686" y="103906"/>
                  </a:lnTo>
                  <a:lnTo>
                    <a:pt x="86686" y="44339"/>
                  </a:lnTo>
                  <a:lnTo>
                    <a:pt x="86686" y="44339"/>
                  </a:lnTo>
                  <a:cubicBezTo>
                    <a:pt x="87806" y="29335"/>
                    <a:pt x="99230" y="18587"/>
                    <a:pt x="113565" y="18587"/>
                  </a:cubicBezTo>
                  <a:cubicBezTo>
                    <a:pt x="128797" y="18587"/>
                    <a:pt x="140668" y="30455"/>
                    <a:pt x="140668" y="46355"/>
                  </a:cubicBezTo>
                  <a:cubicBezTo>
                    <a:pt x="140668" y="62478"/>
                    <a:pt x="128797" y="73898"/>
                    <a:pt x="113565" y="73898"/>
                  </a:cubicBezTo>
                  <a:cubicBezTo>
                    <a:pt x="105725" y="73898"/>
                    <a:pt x="98782" y="70763"/>
                    <a:pt x="93853" y="65389"/>
                  </a:cubicBezTo>
                  <a:lnTo>
                    <a:pt x="93853" y="81960"/>
                  </a:lnTo>
                  <a:cubicBezTo>
                    <a:pt x="99453" y="86439"/>
                    <a:pt x="106845" y="89126"/>
                    <a:pt x="115133" y="89126"/>
                  </a:cubicBezTo>
                  <a:cubicBezTo>
                    <a:pt x="139772" y="89126"/>
                    <a:pt x="156572" y="70316"/>
                    <a:pt x="156572" y="46355"/>
                  </a:cubicBezTo>
                  <a:cubicBezTo>
                    <a:pt x="156572" y="22841"/>
                    <a:pt x="139772" y="3807"/>
                    <a:pt x="115133" y="3807"/>
                  </a:cubicBezTo>
                </a:path>
              </a:pathLst>
            </a:custGeom>
            <a:solidFill>
              <a:srgbClr val="0056A4"/>
            </a:solidFill>
            <a:ln w="2240"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A9C8238C-471B-E169-EC01-48E5E05A5048}"/>
                </a:ext>
              </a:extLst>
            </p:cNvPr>
            <p:cNvSpPr/>
            <p:nvPr/>
          </p:nvSpPr>
          <p:spPr>
            <a:xfrm>
              <a:off x="8304134" y="992142"/>
              <a:ext cx="80413" cy="104129"/>
            </a:xfrm>
            <a:custGeom>
              <a:avLst/>
              <a:gdLst>
                <a:gd name="connsiteX0" fmla="*/ 16127 w 80413"/>
                <a:gd name="connsiteY0" fmla="*/ 73451 h 104129"/>
                <a:gd name="connsiteX1" fmla="*/ 16127 w 80413"/>
                <a:gd name="connsiteY1" fmla="*/ 0 h 104129"/>
                <a:gd name="connsiteX2" fmla="*/ 0 w 80413"/>
                <a:gd name="connsiteY2" fmla="*/ 0 h 104129"/>
                <a:gd name="connsiteX3" fmla="*/ 0 w 80413"/>
                <a:gd name="connsiteY3" fmla="*/ 104130 h 104129"/>
                <a:gd name="connsiteX4" fmla="*/ 9408 w 80413"/>
                <a:gd name="connsiteY4" fmla="*/ 104130 h 104129"/>
                <a:gd name="connsiteX5" fmla="*/ 64510 w 80413"/>
                <a:gd name="connsiteY5" fmla="*/ 30679 h 104129"/>
                <a:gd name="connsiteX6" fmla="*/ 64510 w 80413"/>
                <a:gd name="connsiteY6" fmla="*/ 104130 h 104129"/>
                <a:gd name="connsiteX7" fmla="*/ 80414 w 80413"/>
                <a:gd name="connsiteY7" fmla="*/ 104130 h 104129"/>
                <a:gd name="connsiteX8" fmla="*/ 80414 w 80413"/>
                <a:gd name="connsiteY8" fmla="*/ 0 h 104129"/>
                <a:gd name="connsiteX9" fmla="*/ 71230 w 80413"/>
                <a:gd name="connsiteY9" fmla="*/ 0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3" h="104129">
                  <a:moveTo>
                    <a:pt x="16127" y="73451"/>
                  </a:moveTo>
                  <a:lnTo>
                    <a:pt x="16127" y="0"/>
                  </a:lnTo>
                  <a:lnTo>
                    <a:pt x="0" y="0"/>
                  </a:lnTo>
                  <a:lnTo>
                    <a:pt x="0" y="104130"/>
                  </a:lnTo>
                  <a:lnTo>
                    <a:pt x="9408" y="104130"/>
                  </a:lnTo>
                  <a:lnTo>
                    <a:pt x="64510" y="30679"/>
                  </a:lnTo>
                  <a:lnTo>
                    <a:pt x="64510" y="104130"/>
                  </a:lnTo>
                  <a:lnTo>
                    <a:pt x="80414" y="104130"/>
                  </a:lnTo>
                  <a:lnTo>
                    <a:pt x="80414" y="0"/>
                  </a:lnTo>
                  <a:lnTo>
                    <a:pt x="71230" y="0"/>
                  </a:lnTo>
                  <a:close/>
                </a:path>
              </a:pathLst>
            </a:custGeom>
            <a:solidFill>
              <a:srgbClr val="0056A4"/>
            </a:solidFill>
            <a:ln w="2240"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66CFDF68-D579-4073-4725-2B3A8E7CE6C8}"/>
                </a:ext>
              </a:extLst>
            </p:cNvPr>
            <p:cNvSpPr/>
            <p:nvPr/>
          </p:nvSpPr>
          <p:spPr>
            <a:xfrm>
              <a:off x="8201096" y="992142"/>
              <a:ext cx="85117" cy="104129"/>
            </a:xfrm>
            <a:custGeom>
              <a:avLst/>
              <a:gdLst>
                <a:gd name="connsiteX0" fmla="*/ 68990 w 85117"/>
                <a:gd name="connsiteY0" fmla="*/ 36725 h 104129"/>
                <a:gd name="connsiteX1" fmla="*/ 16127 w 85117"/>
                <a:gd name="connsiteY1" fmla="*/ 36725 h 104129"/>
                <a:gd name="connsiteX2" fmla="*/ 16127 w 85117"/>
                <a:gd name="connsiteY2" fmla="*/ 0 h 104129"/>
                <a:gd name="connsiteX3" fmla="*/ 0 w 85117"/>
                <a:gd name="connsiteY3" fmla="*/ 0 h 104129"/>
                <a:gd name="connsiteX4" fmla="*/ 0 w 85117"/>
                <a:gd name="connsiteY4" fmla="*/ 104130 h 104129"/>
                <a:gd name="connsiteX5" fmla="*/ 16127 w 85117"/>
                <a:gd name="connsiteY5" fmla="*/ 104130 h 104129"/>
                <a:gd name="connsiteX6" fmla="*/ 16127 w 85117"/>
                <a:gd name="connsiteY6" fmla="*/ 52849 h 104129"/>
                <a:gd name="connsiteX7" fmla="*/ 68990 w 85117"/>
                <a:gd name="connsiteY7" fmla="*/ 52849 h 104129"/>
                <a:gd name="connsiteX8" fmla="*/ 68990 w 85117"/>
                <a:gd name="connsiteY8" fmla="*/ 104130 h 104129"/>
                <a:gd name="connsiteX9" fmla="*/ 85118 w 85117"/>
                <a:gd name="connsiteY9" fmla="*/ 104130 h 104129"/>
                <a:gd name="connsiteX10" fmla="*/ 85118 w 85117"/>
                <a:gd name="connsiteY10" fmla="*/ 0 h 104129"/>
                <a:gd name="connsiteX11" fmla="*/ 68990 w 85117"/>
                <a:gd name="connsiteY11" fmla="*/ 0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117" h="104129">
                  <a:moveTo>
                    <a:pt x="68990" y="36725"/>
                  </a:moveTo>
                  <a:lnTo>
                    <a:pt x="16127" y="36725"/>
                  </a:lnTo>
                  <a:lnTo>
                    <a:pt x="16127" y="0"/>
                  </a:lnTo>
                  <a:lnTo>
                    <a:pt x="0" y="0"/>
                  </a:lnTo>
                  <a:lnTo>
                    <a:pt x="0" y="104130"/>
                  </a:lnTo>
                  <a:lnTo>
                    <a:pt x="16127" y="104130"/>
                  </a:lnTo>
                  <a:lnTo>
                    <a:pt x="16127" y="52849"/>
                  </a:lnTo>
                  <a:lnTo>
                    <a:pt x="68990" y="52849"/>
                  </a:lnTo>
                  <a:lnTo>
                    <a:pt x="68990" y="104130"/>
                  </a:lnTo>
                  <a:lnTo>
                    <a:pt x="85118" y="104130"/>
                  </a:lnTo>
                  <a:lnTo>
                    <a:pt x="85118" y="0"/>
                  </a:lnTo>
                  <a:lnTo>
                    <a:pt x="68990" y="0"/>
                  </a:lnTo>
                  <a:close/>
                </a:path>
              </a:pathLst>
            </a:custGeom>
            <a:solidFill>
              <a:srgbClr val="0056A4"/>
            </a:solidFill>
            <a:ln w="2240"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7187EBC0-52DB-3217-0D37-76C70C100A8D}"/>
                </a:ext>
              </a:extLst>
            </p:cNvPr>
            <p:cNvSpPr/>
            <p:nvPr/>
          </p:nvSpPr>
          <p:spPr>
            <a:xfrm>
              <a:off x="8492961" y="991919"/>
              <a:ext cx="89597" cy="107378"/>
            </a:xfrm>
            <a:custGeom>
              <a:avLst/>
              <a:gdLst>
                <a:gd name="connsiteX0" fmla="*/ 60254 w 89597"/>
                <a:gd name="connsiteY0" fmla="*/ 42324 h 107378"/>
                <a:gd name="connsiteX1" fmla="*/ 45470 w 89597"/>
                <a:gd name="connsiteY1" fmla="*/ 47922 h 107378"/>
                <a:gd name="connsiteX2" fmla="*/ 25759 w 89597"/>
                <a:gd name="connsiteY2" fmla="*/ 30007 h 107378"/>
                <a:gd name="connsiteX3" fmla="*/ 17023 w 89597"/>
                <a:gd name="connsiteY3" fmla="*/ 224 h 107378"/>
                <a:gd name="connsiteX4" fmla="*/ 0 w 89597"/>
                <a:gd name="connsiteY4" fmla="*/ 224 h 107378"/>
                <a:gd name="connsiteX5" fmla="*/ 9856 w 89597"/>
                <a:gd name="connsiteY5" fmla="*/ 34710 h 107378"/>
                <a:gd name="connsiteX6" fmla="*/ 54430 w 89597"/>
                <a:gd name="connsiteY6" fmla="*/ 61134 h 107378"/>
                <a:gd name="connsiteX7" fmla="*/ 48830 w 89597"/>
                <a:gd name="connsiteY7" fmla="*/ 78825 h 107378"/>
                <a:gd name="connsiteX8" fmla="*/ 17920 w 89597"/>
                <a:gd name="connsiteY8" fmla="*/ 89574 h 107378"/>
                <a:gd name="connsiteX9" fmla="*/ 13215 w 89597"/>
                <a:gd name="connsiteY9" fmla="*/ 105025 h 107378"/>
                <a:gd name="connsiteX10" fmla="*/ 64734 w 89597"/>
                <a:gd name="connsiteY10" fmla="*/ 79273 h 107378"/>
                <a:gd name="connsiteX11" fmla="*/ 89598 w 89597"/>
                <a:gd name="connsiteY11" fmla="*/ 0 h 107378"/>
                <a:gd name="connsiteX12" fmla="*/ 73470 w 89597"/>
                <a:gd name="connsiteY12" fmla="*/ 0 h 107378"/>
                <a:gd name="connsiteX13" fmla="*/ 60254 w 89597"/>
                <a:gd name="connsiteY13" fmla="*/ 42324 h 10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597" h="107378">
                  <a:moveTo>
                    <a:pt x="60254" y="42324"/>
                  </a:moveTo>
                  <a:cubicBezTo>
                    <a:pt x="56670" y="49713"/>
                    <a:pt x="47039" y="47922"/>
                    <a:pt x="45470" y="47922"/>
                  </a:cubicBezTo>
                  <a:cubicBezTo>
                    <a:pt x="36959" y="47474"/>
                    <a:pt x="29567" y="40532"/>
                    <a:pt x="25759" y="30007"/>
                  </a:cubicBezTo>
                  <a:cubicBezTo>
                    <a:pt x="25311" y="29112"/>
                    <a:pt x="25087" y="28216"/>
                    <a:pt x="17023" y="224"/>
                  </a:cubicBezTo>
                  <a:lnTo>
                    <a:pt x="0" y="224"/>
                  </a:lnTo>
                  <a:cubicBezTo>
                    <a:pt x="7840" y="28440"/>
                    <a:pt x="9631" y="33814"/>
                    <a:pt x="9856" y="34710"/>
                  </a:cubicBezTo>
                  <a:cubicBezTo>
                    <a:pt x="16575" y="54416"/>
                    <a:pt x="32479" y="66061"/>
                    <a:pt x="54430" y="61134"/>
                  </a:cubicBezTo>
                  <a:lnTo>
                    <a:pt x="48830" y="78825"/>
                  </a:lnTo>
                  <a:cubicBezTo>
                    <a:pt x="45022" y="89798"/>
                    <a:pt x="32031" y="93605"/>
                    <a:pt x="17920" y="89574"/>
                  </a:cubicBezTo>
                  <a:lnTo>
                    <a:pt x="13215" y="105025"/>
                  </a:lnTo>
                  <a:cubicBezTo>
                    <a:pt x="35615" y="111743"/>
                    <a:pt x="57566" y="104354"/>
                    <a:pt x="64734" y="79273"/>
                  </a:cubicBezTo>
                  <a:lnTo>
                    <a:pt x="89598" y="0"/>
                  </a:lnTo>
                  <a:lnTo>
                    <a:pt x="73470" y="0"/>
                  </a:lnTo>
                  <a:lnTo>
                    <a:pt x="60254" y="42324"/>
                  </a:lnTo>
                  <a:close/>
                </a:path>
              </a:pathLst>
            </a:custGeom>
            <a:solidFill>
              <a:srgbClr val="0056A4"/>
            </a:solidFill>
            <a:ln w="2240"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7100FFB6-768A-C00A-BBD0-C423EAD1C64D}"/>
                </a:ext>
              </a:extLst>
            </p:cNvPr>
            <p:cNvSpPr/>
            <p:nvPr/>
          </p:nvSpPr>
          <p:spPr>
            <a:xfrm>
              <a:off x="8398435" y="992142"/>
              <a:ext cx="82877" cy="104129"/>
            </a:xfrm>
            <a:custGeom>
              <a:avLst/>
              <a:gdLst>
                <a:gd name="connsiteX0" fmla="*/ 66750 w 82877"/>
                <a:gd name="connsiteY0" fmla="*/ 0 h 104129"/>
                <a:gd name="connsiteX1" fmla="*/ 40095 w 82877"/>
                <a:gd name="connsiteY1" fmla="*/ 0 h 104129"/>
                <a:gd name="connsiteX2" fmla="*/ 39647 w 82877"/>
                <a:gd name="connsiteY2" fmla="*/ 0 h 104129"/>
                <a:gd name="connsiteX3" fmla="*/ 39647 w 82877"/>
                <a:gd name="connsiteY3" fmla="*/ 0 h 104129"/>
                <a:gd name="connsiteX4" fmla="*/ 0 w 82877"/>
                <a:gd name="connsiteY4" fmla="*/ 41204 h 104129"/>
                <a:gd name="connsiteX5" fmla="*/ 16352 w 82877"/>
                <a:gd name="connsiteY5" fmla="*/ 75018 h 104129"/>
                <a:gd name="connsiteX6" fmla="*/ 24639 w 82877"/>
                <a:gd name="connsiteY6" fmla="*/ 79497 h 104129"/>
                <a:gd name="connsiteX7" fmla="*/ 21504 w 82877"/>
                <a:gd name="connsiteY7" fmla="*/ 87558 h 104129"/>
                <a:gd name="connsiteX8" fmla="*/ 11200 w 82877"/>
                <a:gd name="connsiteY8" fmla="*/ 104130 h 104129"/>
                <a:gd name="connsiteX9" fmla="*/ 30463 w 82877"/>
                <a:gd name="connsiteY9" fmla="*/ 104130 h 104129"/>
                <a:gd name="connsiteX10" fmla="*/ 35391 w 82877"/>
                <a:gd name="connsiteY10" fmla="*/ 96292 h 104129"/>
                <a:gd name="connsiteX11" fmla="*/ 40767 w 82877"/>
                <a:gd name="connsiteY11" fmla="*/ 82408 h 104129"/>
                <a:gd name="connsiteX12" fmla="*/ 66750 w 82877"/>
                <a:gd name="connsiteY12" fmla="*/ 82408 h 104129"/>
                <a:gd name="connsiteX13" fmla="*/ 66750 w 82877"/>
                <a:gd name="connsiteY13" fmla="*/ 104130 h 104129"/>
                <a:gd name="connsiteX14" fmla="*/ 82878 w 82877"/>
                <a:gd name="connsiteY14" fmla="*/ 104130 h 104129"/>
                <a:gd name="connsiteX15" fmla="*/ 82878 w 82877"/>
                <a:gd name="connsiteY15" fmla="*/ 0 h 104129"/>
                <a:gd name="connsiteX16" fmla="*/ 74814 w 82877"/>
                <a:gd name="connsiteY16" fmla="*/ 0 h 104129"/>
                <a:gd name="connsiteX17" fmla="*/ 66750 w 82877"/>
                <a:gd name="connsiteY17" fmla="*/ 0 h 104129"/>
                <a:gd name="connsiteX18" fmla="*/ 15456 w 82877"/>
                <a:gd name="connsiteY18" fmla="*/ 41204 h 104129"/>
                <a:gd name="connsiteX19" fmla="*/ 41439 w 82877"/>
                <a:gd name="connsiteY19" fmla="*/ 14556 h 104129"/>
                <a:gd name="connsiteX20" fmla="*/ 66527 w 82877"/>
                <a:gd name="connsiteY20" fmla="*/ 14556 h 104129"/>
                <a:gd name="connsiteX21" fmla="*/ 66527 w 82877"/>
                <a:gd name="connsiteY21" fmla="*/ 67852 h 104129"/>
                <a:gd name="connsiteX22" fmla="*/ 41215 w 82877"/>
                <a:gd name="connsiteY22" fmla="*/ 67852 h 104129"/>
                <a:gd name="connsiteX23" fmla="*/ 15456 w 82877"/>
                <a:gd name="connsiteY23" fmla="*/ 41204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2877" h="104129">
                  <a:moveTo>
                    <a:pt x="66750" y="0"/>
                  </a:moveTo>
                  <a:lnTo>
                    <a:pt x="40095" y="0"/>
                  </a:lnTo>
                  <a:lnTo>
                    <a:pt x="39647" y="0"/>
                  </a:lnTo>
                  <a:lnTo>
                    <a:pt x="39647" y="0"/>
                  </a:lnTo>
                  <a:cubicBezTo>
                    <a:pt x="15904" y="224"/>
                    <a:pt x="0" y="18363"/>
                    <a:pt x="0" y="41204"/>
                  </a:cubicBezTo>
                  <a:cubicBezTo>
                    <a:pt x="0" y="55312"/>
                    <a:pt x="6272" y="67628"/>
                    <a:pt x="16352" y="75018"/>
                  </a:cubicBezTo>
                  <a:cubicBezTo>
                    <a:pt x="18816" y="76810"/>
                    <a:pt x="21504" y="78377"/>
                    <a:pt x="24639" y="79497"/>
                  </a:cubicBezTo>
                  <a:cubicBezTo>
                    <a:pt x="23968" y="82184"/>
                    <a:pt x="23072" y="84871"/>
                    <a:pt x="21504" y="87558"/>
                  </a:cubicBezTo>
                  <a:cubicBezTo>
                    <a:pt x="21056" y="88230"/>
                    <a:pt x="20608" y="89126"/>
                    <a:pt x="11200" y="104130"/>
                  </a:cubicBezTo>
                  <a:lnTo>
                    <a:pt x="30463" y="104130"/>
                  </a:lnTo>
                  <a:cubicBezTo>
                    <a:pt x="34048" y="98531"/>
                    <a:pt x="35168" y="96740"/>
                    <a:pt x="35391" y="96292"/>
                  </a:cubicBezTo>
                  <a:cubicBezTo>
                    <a:pt x="38079" y="91813"/>
                    <a:pt x="39647" y="87111"/>
                    <a:pt x="40767" y="82408"/>
                  </a:cubicBezTo>
                  <a:lnTo>
                    <a:pt x="66750" y="82408"/>
                  </a:lnTo>
                  <a:lnTo>
                    <a:pt x="66750" y="104130"/>
                  </a:lnTo>
                  <a:lnTo>
                    <a:pt x="82878" y="104130"/>
                  </a:lnTo>
                  <a:lnTo>
                    <a:pt x="82878" y="0"/>
                  </a:lnTo>
                  <a:lnTo>
                    <a:pt x="74814" y="0"/>
                  </a:lnTo>
                  <a:lnTo>
                    <a:pt x="66750" y="0"/>
                  </a:lnTo>
                  <a:close/>
                  <a:moveTo>
                    <a:pt x="15456" y="41204"/>
                  </a:moveTo>
                  <a:cubicBezTo>
                    <a:pt x="15456" y="25752"/>
                    <a:pt x="26879" y="14556"/>
                    <a:pt x="41439" y="14556"/>
                  </a:cubicBezTo>
                  <a:lnTo>
                    <a:pt x="66527" y="14556"/>
                  </a:lnTo>
                  <a:lnTo>
                    <a:pt x="66527" y="67852"/>
                  </a:lnTo>
                  <a:lnTo>
                    <a:pt x="41215" y="67852"/>
                  </a:lnTo>
                  <a:cubicBezTo>
                    <a:pt x="26879" y="67628"/>
                    <a:pt x="15456" y="56656"/>
                    <a:pt x="15456" y="41204"/>
                  </a:cubicBezTo>
                </a:path>
              </a:pathLst>
            </a:custGeom>
            <a:solidFill>
              <a:srgbClr val="0056A4"/>
            </a:solidFill>
            <a:ln w="2240"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AD0FEDEE-2FA6-8BD0-0861-7326B1674D05}"/>
                </a:ext>
              </a:extLst>
            </p:cNvPr>
            <p:cNvSpPr/>
            <p:nvPr/>
          </p:nvSpPr>
          <p:spPr>
            <a:xfrm>
              <a:off x="8201544" y="1200178"/>
              <a:ext cx="172699" cy="204676"/>
            </a:xfrm>
            <a:custGeom>
              <a:avLst/>
              <a:gdLst>
                <a:gd name="connsiteX0" fmla="*/ 0 w 172699"/>
                <a:gd name="connsiteY0" fmla="*/ 0 h 204676"/>
                <a:gd name="connsiteX1" fmla="*/ 35391 w 172699"/>
                <a:gd name="connsiteY1" fmla="*/ 0 h 204676"/>
                <a:gd name="connsiteX2" fmla="*/ 35391 w 172699"/>
                <a:gd name="connsiteY2" fmla="*/ 149364 h 204676"/>
                <a:gd name="connsiteX3" fmla="*/ 139101 w 172699"/>
                <a:gd name="connsiteY3" fmla="*/ 0 h 204676"/>
                <a:gd name="connsiteX4" fmla="*/ 172700 w 172699"/>
                <a:gd name="connsiteY4" fmla="*/ 0 h 204676"/>
                <a:gd name="connsiteX5" fmla="*/ 172700 w 172699"/>
                <a:gd name="connsiteY5" fmla="*/ 204676 h 204676"/>
                <a:gd name="connsiteX6" fmla="*/ 137309 w 172699"/>
                <a:gd name="connsiteY6" fmla="*/ 204676 h 204676"/>
                <a:gd name="connsiteX7" fmla="*/ 137309 w 172699"/>
                <a:gd name="connsiteY7" fmla="*/ 55536 h 204676"/>
                <a:gd name="connsiteX8" fmla="*/ 34047 w 172699"/>
                <a:gd name="connsiteY8" fmla="*/ 204676 h 204676"/>
                <a:gd name="connsiteX9" fmla="*/ 0 w 172699"/>
                <a:gd name="connsiteY9" fmla="*/ 204676 h 20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99" h="204676">
                  <a:moveTo>
                    <a:pt x="0" y="0"/>
                  </a:moveTo>
                  <a:lnTo>
                    <a:pt x="35391" y="0"/>
                  </a:lnTo>
                  <a:lnTo>
                    <a:pt x="35391" y="149364"/>
                  </a:lnTo>
                  <a:lnTo>
                    <a:pt x="139101" y="0"/>
                  </a:lnTo>
                  <a:lnTo>
                    <a:pt x="172700" y="0"/>
                  </a:lnTo>
                  <a:lnTo>
                    <a:pt x="172700" y="204676"/>
                  </a:lnTo>
                  <a:lnTo>
                    <a:pt x="137309" y="204676"/>
                  </a:lnTo>
                  <a:lnTo>
                    <a:pt x="137309" y="55536"/>
                  </a:lnTo>
                  <a:lnTo>
                    <a:pt x="34047" y="204676"/>
                  </a:lnTo>
                  <a:lnTo>
                    <a:pt x="0" y="204676"/>
                  </a:lnTo>
                  <a:close/>
                </a:path>
              </a:pathLst>
            </a:custGeom>
            <a:solidFill>
              <a:srgbClr val="19AFDE"/>
            </a:solidFill>
            <a:ln w="2240"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8D3BF251-66F6-F207-C912-5D52604B899F}"/>
                </a:ext>
              </a:extLst>
            </p:cNvPr>
            <p:cNvSpPr/>
            <p:nvPr/>
          </p:nvSpPr>
          <p:spPr>
            <a:xfrm>
              <a:off x="8397539" y="1200402"/>
              <a:ext cx="174043" cy="204676"/>
            </a:xfrm>
            <a:custGeom>
              <a:avLst/>
              <a:gdLst>
                <a:gd name="connsiteX0" fmla="*/ 55551 w 174043"/>
                <a:gd name="connsiteY0" fmla="*/ 127643 h 204676"/>
                <a:gd name="connsiteX1" fmla="*/ 6720 w 174043"/>
                <a:gd name="connsiteY1" fmla="*/ 65165 h 204676"/>
                <a:gd name="connsiteX2" fmla="*/ 83102 w 174043"/>
                <a:gd name="connsiteY2" fmla="*/ 0 h 204676"/>
                <a:gd name="connsiteX3" fmla="*/ 174043 w 174043"/>
                <a:gd name="connsiteY3" fmla="*/ 0 h 204676"/>
                <a:gd name="connsiteX4" fmla="*/ 174043 w 174043"/>
                <a:gd name="connsiteY4" fmla="*/ 204676 h 204676"/>
                <a:gd name="connsiteX5" fmla="*/ 138428 w 174043"/>
                <a:gd name="connsiteY5" fmla="*/ 204676 h 204676"/>
                <a:gd name="connsiteX6" fmla="*/ 138428 w 174043"/>
                <a:gd name="connsiteY6" fmla="*/ 133689 h 204676"/>
                <a:gd name="connsiteX7" fmla="*/ 93182 w 174043"/>
                <a:gd name="connsiteY7" fmla="*/ 133689 h 204676"/>
                <a:gd name="connsiteX8" fmla="*/ 42335 w 174043"/>
                <a:gd name="connsiteY8" fmla="*/ 204452 h 204676"/>
                <a:gd name="connsiteX9" fmla="*/ 0 w 174043"/>
                <a:gd name="connsiteY9" fmla="*/ 204452 h 204676"/>
                <a:gd name="connsiteX10" fmla="*/ 55551 w 174043"/>
                <a:gd name="connsiteY10" fmla="*/ 127643 h 204676"/>
                <a:gd name="connsiteX11" fmla="*/ 138204 w 174043"/>
                <a:gd name="connsiteY11" fmla="*/ 102338 h 204676"/>
                <a:gd name="connsiteX12" fmla="*/ 138204 w 174043"/>
                <a:gd name="connsiteY12" fmla="*/ 32247 h 204676"/>
                <a:gd name="connsiteX13" fmla="*/ 85790 w 174043"/>
                <a:gd name="connsiteY13" fmla="*/ 32247 h 204676"/>
                <a:gd name="connsiteX14" fmla="*/ 42783 w 174043"/>
                <a:gd name="connsiteY14" fmla="*/ 67404 h 204676"/>
                <a:gd name="connsiteX15" fmla="*/ 85118 w 174043"/>
                <a:gd name="connsiteY15" fmla="*/ 102562 h 204676"/>
                <a:gd name="connsiteX16" fmla="*/ 138204 w 174043"/>
                <a:gd name="connsiteY16" fmla="*/ 102562 h 20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043" h="204676">
                  <a:moveTo>
                    <a:pt x="55551" y="127643"/>
                  </a:moveTo>
                  <a:cubicBezTo>
                    <a:pt x="26879" y="119805"/>
                    <a:pt x="6720" y="98979"/>
                    <a:pt x="6720" y="65165"/>
                  </a:cubicBezTo>
                  <a:cubicBezTo>
                    <a:pt x="6720" y="25305"/>
                    <a:pt x="35615" y="0"/>
                    <a:pt x="83102" y="0"/>
                  </a:cubicBezTo>
                  <a:lnTo>
                    <a:pt x="174043" y="0"/>
                  </a:lnTo>
                  <a:lnTo>
                    <a:pt x="174043" y="204676"/>
                  </a:lnTo>
                  <a:lnTo>
                    <a:pt x="138428" y="204676"/>
                  </a:lnTo>
                  <a:lnTo>
                    <a:pt x="138428" y="133689"/>
                  </a:lnTo>
                  <a:lnTo>
                    <a:pt x="93182" y="133689"/>
                  </a:lnTo>
                  <a:lnTo>
                    <a:pt x="42335" y="204452"/>
                  </a:lnTo>
                  <a:lnTo>
                    <a:pt x="0" y="204452"/>
                  </a:lnTo>
                  <a:lnTo>
                    <a:pt x="55551" y="127643"/>
                  </a:lnTo>
                  <a:close/>
                  <a:moveTo>
                    <a:pt x="138204" y="102338"/>
                  </a:moveTo>
                  <a:lnTo>
                    <a:pt x="138204" y="32247"/>
                  </a:lnTo>
                  <a:lnTo>
                    <a:pt x="85790" y="32247"/>
                  </a:lnTo>
                  <a:cubicBezTo>
                    <a:pt x="58911" y="32247"/>
                    <a:pt x="42783" y="45011"/>
                    <a:pt x="42783" y="67404"/>
                  </a:cubicBezTo>
                  <a:cubicBezTo>
                    <a:pt x="42783" y="88678"/>
                    <a:pt x="59358" y="102562"/>
                    <a:pt x="85118" y="102562"/>
                  </a:cubicBezTo>
                  <a:lnTo>
                    <a:pt x="138204" y="102562"/>
                  </a:lnTo>
                  <a:close/>
                </a:path>
              </a:pathLst>
            </a:custGeom>
            <a:solidFill>
              <a:srgbClr val="19AFDE"/>
            </a:solidFill>
            <a:ln w="2240"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4FDBE566-6CE5-075D-82FD-6CDA4A505A79}"/>
                </a:ext>
              </a:extLst>
            </p:cNvPr>
            <p:cNvSpPr/>
            <p:nvPr/>
          </p:nvSpPr>
          <p:spPr>
            <a:xfrm>
              <a:off x="8597566" y="1192788"/>
              <a:ext cx="240345" cy="219903"/>
            </a:xfrm>
            <a:custGeom>
              <a:avLst/>
              <a:gdLst>
                <a:gd name="connsiteX0" fmla="*/ 102365 w 240345"/>
                <a:gd name="connsiteY0" fmla="*/ 197734 h 219903"/>
                <a:gd name="connsiteX1" fmla="*/ 0 w 240345"/>
                <a:gd name="connsiteY1" fmla="*/ 107936 h 219903"/>
                <a:gd name="connsiteX2" fmla="*/ 102365 w 240345"/>
                <a:gd name="connsiteY2" fmla="*/ 19258 h 219903"/>
                <a:gd name="connsiteX3" fmla="*/ 102365 w 240345"/>
                <a:gd name="connsiteY3" fmla="*/ 0 h 219903"/>
                <a:gd name="connsiteX4" fmla="*/ 137980 w 240345"/>
                <a:gd name="connsiteY4" fmla="*/ 0 h 219903"/>
                <a:gd name="connsiteX5" fmla="*/ 137980 w 240345"/>
                <a:gd name="connsiteY5" fmla="*/ 19258 h 219903"/>
                <a:gd name="connsiteX6" fmla="*/ 240346 w 240345"/>
                <a:gd name="connsiteY6" fmla="*/ 108160 h 219903"/>
                <a:gd name="connsiteX7" fmla="*/ 137980 w 240345"/>
                <a:gd name="connsiteY7" fmla="*/ 197734 h 219903"/>
                <a:gd name="connsiteX8" fmla="*/ 137980 w 240345"/>
                <a:gd name="connsiteY8" fmla="*/ 219904 h 219903"/>
                <a:gd name="connsiteX9" fmla="*/ 102365 w 240345"/>
                <a:gd name="connsiteY9" fmla="*/ 219904 h 219903"/>
                <a:gd name="connsiteX10" fmla="*/ 102365 w 240345"/>
                <a:gd name="connsiteY10" fmla="*/ 197734 h 219903"/>
                <a:gd name="connsiteX11" fmla="*/ 102365 w 240345"/>
                <a:gd name="connsiteY11" fmla="*/ 51505 h 219903"/>
                <a:gd name="connsiteX12" fmla="*/ 36735 w 240345"/>
                <a:gd name="connsiteY12" fmla="*/ 108608 h 219903"/>
                <a:gd name="connsiteX13" fmla="*/ 102365 w 240345"/>
                <a:gd name="connsiteY13" fmla="*/ 165936 h 219903"/>
                <a:gd name="connsiteX14" fmla="*/ 102365 w 240345"/>
                <a:gd name="connsiteY14" fmla="*/ 51505 h 219903"/>
                <a:gd name="connsiteX15" fmla="*/ 203610 w 240345"/>
                <a:gd name="connsiteY15" fmla="*/ 108608 h 219903"/>
                <a:gd name="connsiteX16" fmla="*/ 137980 w 240345"/>
                <a:gd name="connsiteY16" fmla="*/ 51505 h 219903"/>
                <a:gd name="connsiteX17" fmla="*/ 137980 w 240345"/>
                <a:gd name="connsiteY17" fmla="*/ 165936 h 219903"/>
                <a:gd name="connsiteX18" fmla="*/ 203610 w 240345"/>
                <a:gd name="connsiteY18" fmla="*/ 108608 h 21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345" h="219903">
                  <a:moveTo>
                    <a:pt x="102365" y="197734"/>
                  </a:moveTo>
                  <a:cubicBezTo>
                    <a:pt x="38079" y="197734"/>
                    <a:pt x="0" y="160337"/>
                    <a:pt x="0" y="107936"/>
                  </a:cubicBezTo>
                  <a:cubicBezTo>
                    <a:pt x="0" y="55984"/>
                    <a:pt x="38303" y="19258"/>
                    <a:pt x="102365" y="19258"/>
                  </a:cubicBezTo>
                  <a:lnTo>
                    <a:pt x="102365" y="0"/>
                  </a:lnTo>
                  <a:lnTo>
                    <a:pt x="137980" y="0"/>
                  </a:lnTo>
                  <a:lnTo>
                    <a:pt x="137980" y="19258"/>
                  </a:lnTo>
                  <a:cubicBezTo>
                    <a:pt x="202043" y="19258"/>
                    <a:pt x="240346" y="55760"/>
                    <a:pt x="240346" y="108160"/>
                  </a:cubicBezTo>
                  <a:cubicBezTo>
                    <a:pt x="240346" y="160113"/>
                    <a:pt x="202715" y="197734"/>
                    <a:pt x="137980" y="197734"/>
                  </a:cubicBezTo>
                  <a:lnTo>
                    <a:pt x="137980" y="219904"/>
                  </a:lnTo>
                  <a:lnTo>
                    <a:pt x="102365" y="219904"/>
                  </a:lnTo>
                  <a:lnTo>
                    <a:pt x="102365" y="197734"/>
                  </a:lnTo>
                  <a:close/>
                  <a:moveTo>
                    <a:pt x="102365" y="51505"/>
                  </a:moveTo>
                  <a:cubicBezTo>
                    <a:pt x="62046" y="51505"/>
                    <a:pt x="36735" y="72779"/>
                    <a:pt x="36735" y="108608"/>
                  </a:cubicBezTo>
                  <a:cubicBezTo>
                    <a:pt x="36735" y="144886"/>
                    <a:pt x="61822" y="165936"/>
                    <a:pt x="102365" y="165936"/>
                  </a:cubicBezTo>
                  <a:lnTo>
                    <a:pt x="102365" y="51505"/>
                  </a:lnTo>
                  <a:close/>
                  <a:moveTo>
                    <a:pt x="203610" y="108608"/>
                  </a:moveTo>
                  <a:cubicBezTo>
                    <a:pt x="203610" y="73003"/>
                    <a:pt x="178747" y="51505"/>
                    <a:pt x="137980" y="51505"/>
                  </a:cubicBezTo>
                  <a:lnTo>
                    <a:pt x="137980" y="165936"/>
                  </a:lnTo>
                  <a:cubicBezTo>
                    <a:pt x="178747" y="165936"/>
                    <a:pt x="203610" y="144886"/>
                    <a:pt x="203610" y="108608"/>
                  </a:cubicBezTo>
                </a:path>
              </a:pathLst>
            </a:custGeom>
            <a:solidFill>
              <a:srgbClr val="19AFDE"/>
            </a:solidFill>
            <a:ln w="2240"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3A7C1293-B393-E370-0871-D2AF13381B82}"/>
                </a:ext>
              </a:extLst>
            </p:cNvPr>
            <p:cNvSpPr/>
            <p:nvPr/>
          </p:nvSpPr>
          <p:spPr>
            <a:xfrm>
              <a:off x="8860311" y="1250563"/>
              <a:ext cx="141116" cy="154514"/>
            </a:xfrm>
            <a:custGeom>
              <a:avLst/>
              <a:gdLst>
                <a:gd name="connsiteX0" fmla="*/ 0 w 141116"/>
                <a:gd name="connsiteY0" fmla="*/ 0 h 154514"/>
                <a:gd name="connsiteX1" fmla="*/ 34495 w 141116"/>
                <a:gd name="connsiteY1" fmla="*/ 0 h 154514"/>
                <a:gd name="connsiteX2" fmla="*/ 34495 w 141116"/>
                <a:gd name="connsiteY2" fmla="*/ 103458 h 154514"/>
                <a:gd name="connsiteX3" fmla="*/ 107741 w 141116"/>
                <a:gd name="connsiteY3" fmla="*/ 0 h 154514"/>
                <a:gd name="connsiteX4" fmla="*/ 141116 w 141116"/>
                <a:gd name="connsiteY4" fmla="*/ 0 h 154514"/>
                <a:gd name="connsiteX5" fmla="*/ 141116 w 141116"/>
                <a:gd name="connsiteY5" fmla="*/ 154515 h 154514"/>
                <a:gd name="connsiteX6" fmla="*/ 106845 w 141116"/>
                <a:gd name="connsiteY6" fmla="*/ 154515 h 154514"/>
                <a:gd name="connsiteX7" fmla="*/ 106845 w 141116"/>
                <a:gd name="connsiteY7" fmla="*/ 51505 h 154514"/>
                <a:gd name="connsiteX8" fmla="*/ 33375 w 141116"/>
                <a:gd name="connsiteY8" fmla="*/ 154515 h 154514"/>
                <a:gd name="connsiteX9" fmla="*/ 0 w 141116"/>
                <a:gd name="connsiteY9" fmla="*/ 154515 h 154514"/>
                <a:gd name="connsiteX10" fmla="*/ 0 w 141116"/>
                <a:gd name="connsiteY10" fmla="*/ 0 h 15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116" h="154514">
                  <a:moveTo>
                    <a:pt x="0" y="0"/>
                  </a:moveTo>
                  <a:lnTo>
                    <a:pt x="34495" y="0"/>
                  </a:lnTo>
                  <a:lnTo>
                    <a:pt x="34495" y="103458"/>
                  </a:lnTo>
                  <a:cubicBezTo>
                    <a:pt x="58686" y="68972"/>
                    <a:pt x="83101" y="34486"/>
                    <a:pt x="107741" y="0"/>
                  </a:cubicBezTo>
                  <a:lnTo>
                    <a:pt x="141116" y="0"/>
                  </a:lnTo>
                  <a:lnTo>
                    <a:pt x="141116" y="154515"/>
                  </a:lnTo>
                  <a:lnTo>
                    <a:pt x="106845" y="154515"/>
                  </a:lnTo>
                  <a:lnTo>
                    <a:pt x="106845" y="51505"/>
                  </a:lnTo>
                  <a:lnTo>
                    <a:pt x="33375" y="154515"/>
                  </a:lnTo>
                  <a:lnTo>
                    <a:pt x="0" y="154515"/>
                  </a:lnTo>
                  <a:lnTo>
                    <a:pt x="0" y="0"/>
                  </a:lnTo>
                  <a:close/>
                </a:path>
              </a:pathLst>
            </a:custGeom>
            <a:solidFill>
              <a:srgbClr val="19AFDE"/>
            </a:solidFill>
            <a:ln w="2240"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B55A1D79-FFF4-AFB0-8DF0-319EA0F076F8}"/>
                </a:ext>
              </a:extLst>
            </p:cNvPr>
            <p:cNvSpPr/>
            <p:nvPr/>
          </p:nvSpPr>
          <p:spPr>
            <a:xfrm>
              <a:off x="9021363" y="1200178"/>
              <a:ext cx="166204" cy="204676"/>
            </a:xfrm>
            <a:custGeom>
              <a:avLst/>
              <a:gdLst>
                <a:gd name="connsiteX0" fmla="*/ 64958 w 166204"/>
                <a:gd name="connsiteY0" fmla="*/ 33366 h 204676"/>
                <a:gd name="connsiteX1" fmla="*/ 0 w 166204"/>
                <a:gd name="connsiteY1" fmla="*/ 33366 h 204676"/>
                <a:gd name="connsiteX2" fmla="*/ 0 w 166204"/>
                <a:gd name="connsiteY2" fmla="*/ 0 h 204676"/>
                <a:gd name="connsiteX3" fmla="*/ 166204 w 166204"/>
                <a:gd name="connsiteY3" fmla="*/ 0 h 204676"/>
                <a:gd name="connsiteX4" fmla="*/ 166204 w 166204"/>
                <a:gd name="connsiteY4" fmla="*/ 33366 h 204676"/>
                <a:gd name="connsiteX5" fmla="*/ 101245 w 166204"/>
                <a:gd name="connsiteY5" fmla="*/ 33366 h 204676"/>
                <a:gd name="connsiteX6" fmla="*/ 101245 w 166204"/>
                <a:gd name="connsiteY6" fmla="*/ 204676 h 204676"/>
                <a:gd name="connsiteX7" fmla="*/ 64958 w 166204"/>
                <a:gd name="connsiteY7" fmla="*/ 204676 h 20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204" h="204676">
                  <a:moveTo>
                    <a:pt x="64958" y="33366"/>
                  </a:moveTo>
                  <a:lnTo>
                    <a:pt x="0" y="33366"/>
                  </a:lnTo>
                  <a:lnTo>
                    <a:pt x="0" y="0"/>
                  </a:lnTo>
                  <a:lnTo>
                    <a:pt x="166204" y="0"/>
                  </a:lnTo>
                  <a:lnTo>
                    <a:pt x="166204" y="33366"/>
                  </a:lnTo>
                  <a:lnTo>
                    <a:pt x="101245" y="33366"/>
                  </a:lnTo>
                  <a:lnTo>
                    <a:pt x="101245" y="204676"/>
                  </a:lnTo>
                  <a:lnTo>
                    <a:pt x="64958" y="204676"/>
                  </a:lnTo>
                  <a:close/>
                </a:path>
              </a:pathLst>
            </a:custGeom>
            <a:solidFill>
              <a:srgbClr val="19AFDE"/>
            </a:solidFill>
            <a:ln w="2240"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366D54FB-7218-CA50-C542-8088DE91643E}"/>
                </a:ext>
              </a:extLst>
            </p:cNvPr>
            <p:cNvSpPr/>
            <p:nvPr/>
          </p:nvSpPr>
          <p:spPr>
            <a:xfrm>
              <a:off x="7669124" y="794856"/>
              <a:ext cx="447971" cy="470710"/>
            </a:xfrm>
            <a:custGeom>
              <a:avLst/>
              <a:gdLst>
                <a:gd name="connsiteX0" fmla="*/ 256908 w 447971"/>
                <a:gd name="connsiteY0" fmla="*/ 236923 h 470710"/>
                <a:gd name="connsiteX1" fmla="*/ 220845 w 447971"/>
                <a:gd name="connsiteY1" fmla="*/ 272976 h 470710"/>
                <a:gd name="connsiteX2" fmla="*/ 184782 w 447971"/>
                <a:gd name="connsiteY2" fmla="*/ 236923 h 470710"/>
                <a:gd name="connsiteX3" fmla="*/ 220845 w 447971"/>
                <a:gd name="connsiteY3" fmla="*/ 200869 h 470710"/>
                <a:gd name="connsiteX4" fmla="*/ 256908 w 447971"/>
                <a:gd name="connsiteY4" fmla="*/ 236923 h 470710"/>
                <a:gd name="connsiteX5" fmla="*/ 151855 w 447971"/>
                <a:gd name="connsiteY5" fmla="*/ 166383 h 470710"/>
                <a:gd name="connsiteX6" fmla="*/ 165518 w 447971"/>
                <a:gd name="connsiteY6" fmla="*/ 143766 h 470710"/>
                <a:gd name="connsiteX7" fmla="*/ 151183 w 447971"/>
                <a:gd name="connsiteY7" fmla="*/ 143094 h 470710"/>
                <a:gd name="connsiteX8" fmla="*/ 88688 w 447971"/>
                <a:gd name="connsiteY8" fmla="*/ 169966 h 470710"/>
                <a:gd name="connsiteX9" fmla="*/ 85552 w 447971"/>
                <a:gd name="connsiteY9" fmla="*/ 193480 h 470710"/>
                <a:gd name="connsiteX10" fmla="*/ 151855 w 447971"/>
                <a:gd name="connsiteY10" fmla="*/ 166383 h 470710"/>
                <a:gd name="connsiteX11" fmla="*/ 179630 w 447971"/>
                <a:gd name="connsiteY11" fmla="*/ 145334 h 470710"/>
                <a:gd name="connsiteX12" fmla="*/ 169998 w 447971"/>
                <a:gd name="connsiteY12" fmla="*/ 160785 h 470710"/>
                <a:gd name="connsiteX13" fmla="*/ 200237 w 447971"/>
                <a:gd name="connsiteY13" fmla="*/ 152723 h 470710"/>
                <a:gd name="connsiteX14" fmla="*/ 225325 w 447971"/>
                <a:gd name="connsiteY14" fmla="*/ 160561 h 470710"/>
                <a:gd name="connsiteX15" fmla="*/ 207629 w 447971"/>
                <a:gd name="connsiteY15" fmla="*/ 164368 h 470710"/>
                <a:gd name="connsiteX16" fmla="*/ 89360 w 447971"/>
                <a:gd name="connsiteY16" fmla="*/ 205796 h 470710"/>
                <a:gd name="connsiteX17" fmla="*/ 113552 w 447971"/>
                <a:gd name="connsiteY17" fmla="*/ 243641 h 470710"/>
                <a:gd name="connsiteX18" fmla="*/ 138863 w 447971"/>
                <a:gd name="connsiteY18" fmla="*/ 190568 h 470710"/>
                <a:gd name="connsiteX19" fmla="*/ 140655 w 447971"/>
                <a:gd name="connsiteY19" fmla="*/ 186985 h 470710"/>
                <a:gd name="connsiteX20" fmla="*/ 158126 w 447971"/>
                <a:gd name="connsiteY20" fmla="*/ 181387 h 470710"/>
                <a:gd name="connsiteX21" fmla="*/ 149839 w 447971"/>
                <a:gd name="connsiteY21" fmla="*/ 196391 h 470710"/>
                <a:gd name="connsiteX22" fmla="*/ 99216 w 447971"/>
                <a:gd name="connsiteY22" fmla="*/ 320674 h 470710"/>
                <a:gd name="connsiteX23" fmla="*/ 121391 w 447971"/>
                <a:gd name="connsiteY23" fmla="*/ 321346 h 470710"/>
                <a:gd name="connsiteX24" fmla="*/ 185902 w 447971"/>
                <a:gd name="connsiteY24" fmla="*/ 316644 h 470710"/>
                <a:gd name="connsiteX25" fmla="*/ 208525 w 447971"/>
                <a:gd name="connsiteY25" fmla="*/ 326273 h 470710"/>
                <a:gd name="connsiteX26" fmla="*/ 121391 w 447971"/>
                <a:gd name="connsiteY26" fmla="*/ 334334 h 470710"/>
                <a:gd name="connsiteX27" fmla="*/ 883 w 447971"/>
                <a:gd name="connsiteY27" fmla="*/ 287084 h 470710"/>
                <a:gd name="connsiteX28" fmla="*/ 70993 w 447971"/>
                <a:gd name="connsiteY28" fmla="*/ 200869 h 470710"/>
                <a:gd name="connsiteX29" fmla="*/ 74577 w 447971"/>
                <a:gd name="connsiteY29" fmla="*/ 213634 h 470710"/>
                <a:gd name="connsiteX30" fmla="*/ 13650 w 447971"/>
                <a:gd name="connsiteY30" fmla="*/ 284173 h 470710"/>
                <a:gd name="connsiteX31" fmla="*/ 86672 w 447971"/>
                <a:gd name="connsiteY31" fmla="*/ 319555 h 470710"/>
                <a:gd name="connsiteX32" fmla="*/ 107728 w 447971"/>
                <a:gd name="connsiteY32" fmla="*/ 257077 h 470710"/>
                <a:gd name="connsiteX33" fmla="*/ 77265 w 447971"/>
                <a:gd name="connsiteY33" fmla="*/ 163920 h 470710"/>
                <a:gd name="connsiteX34" fmla="*/ 151631 w 447971"/>
                <a:gd name="connsiteY34" fmla="*/ 129882 h 470710"/>
                <a:gd name="connsiteX35" fmla="*/ 232941 w 447971"/>
                <a:gd name="connsiteY35" fmla="*/ 145781 h 470710"/>
                <a:gd name="connsiteX36" fmla="*/ 326570 w 447971"/>
                <a:gd name="connsiteY36" fmla="*/ 136600 h 470710"/>
                <a:gd name="connsiteX37" fmla="*/ 352105 w 447971"/>
                <a:gd name="connsiteY37" fmla="*/ 137496 h 470710"/>
                <a:gd name="connsiteX38" fmla="*/ 340234 w 447971"/>
                <a:gd name="connsiteY38" fmla="*/ 15675 h 470710"/>
                <a:gd name="connsiteX39" fmla="*/ 326346 w 447971"/>
                <a:gd name="connsiteY39" fmla="*/ 12540 h 470710"/>
                <a:gd name="connsiteX40" fmla="*/ 189485 w 447971"/>
                <a:gd name="connsiteY40" fmla="*/ 130554 h 470710"/>
                <a:gd name="connsiteX41" fmla="*/ 175598 w 447971"/>
                <a:gd name="connsiteY41" fmla="*/ 128315 h 470710"/>
                <a:gd name="connsiteX42" fmla="*/ 326346 w 447971"/>
                <a:gd name="connsiteY42" fmla="*/ 0 h 470710"/>
                <a:gd name="connsiteX43" fmla="*/ 346058 w 447971"/>
                <a:gd name="connsiteY43" fmla="*/ 4703 h 470710"/>
                <a:gd name="connsiteX44" fmla="*/ 364649 w 447971"/>
                <a:gd name="connsiteY44" fmla="*/ 138616 h 470710"/>
                <a:gd name="connsiteX45" fmla="*/ 447079 w 447971"/>
                <a:gd name="connsiteY45" fmla="*/ 183850 h 470710"/>
                <a:gd name="connsiteX46" fmla="*/ 393544 w 447971"/>
                <a:gd name="connsiteY46" fmla="*/ 260212 h 470710"/>
                <a:gd name="connsiteX47" fmla="*/ 374505 w 447971"/>
                <a:gd name="connsiteY47" fmla="*/ 271409 h 470710"/>
                <a:gd name="connsiteX48" fmla="*/ 370921 w 447971"/>
                <a:gd name="connsiteY48" fmla="*/ 307014 h 470710"/>
                <a:gd name="connsiteX49" fmla="*/ 296555 w 447971"/>
                <a:gd name="connsiteY49" fmla="*/ 341052 h 470710"/>
                <a:gd name="connsiteX50" fmla="*/ 279532 w 447971"/>
                <a:gd name="connsiteY50" fmla="*/ 340157 h 470710"/>
                <a:gd name="connsiteX51" fmla="*/ 287371 w 447971"/>
                <a:gd name="connsiteY51" fmla="*/ 327616 h 470710"/>
                <a:gd name="connsiteX52" fmla="*/ 296555 w 447971"/>
                <a:gd name="connsiteY52" fmla="*/ 327840 h 470710"/>
                <a:gd name="connsiteX53" fmla="*/ 359049 w 447971"/>
                <a:gd name="connsiteY53" fmla="*/ 300968 h 470710"/>
                <a:gd name="connsiteX54" fmla="*/ 343146 w 447971"/>
                <a:gd name="connsiteY54" fmla="*/ 237147 h 470710"/>
                <a:gd name="connsiteX55" fmla="*/ 334634 w 447971"/>
                <a:gd name="connsiteY55" fmla="*/ 226846 h 470710"/>
                <a:gd name="connsiteX56" fmla="*/ 309322 w 447971"/>
                <a:gd name="connsiteY56" fmla="*/ 280366 h 470710"/>
                <a:gd name="connsiteX57" fmla="*/ 305515 w 447971"/>
                <a:gd name="connsiteY57" fmla="*/ 287756 h 470710"/>
                <a:gd name="connsiteX58" fmla="*/ 356137 w 447971"/>
                <a:gd name="connsiteY58" fmla="*/ 266482 h 470710"/>
                <a:gd name="connsiteX59" fmla="*/ 359721 w 447971"/>
                <a:gd name="connsiteY59" fmla="*/ 279246 h 470710"/>
                <a:gd name="connsiteX60" fmla="*/ 243468 w 447971"/>
                <a:gd name="connsiteY60" fmla="*/ 319331 h 470710"/>
                <a:gd name="connsiteX61" fmla="*/ 241004 w 447971"/>
                <a:gd name="connsiteY61" fmla="*/ 319779 h 470710"/>
                <a:gd name="connsiteX62" fmla="*/ 268108 w 447971"/>
                <a:gd name="connsiteY62" fmla="*/ 325601 h 470710"/>
                <a:gd name="connsiteX63" fmla="*/ 275275 w 447971"/>
                <a:gd name="connsiteY63" fmla="*/ 314404 h 470710"/>
                <a:gd name="connsiteX64" fmla="*/ 293419 w 447971"/>
                <a:gd name="connsiteY64" fmla="*/ 308582 h 470710"/>
                <a:gd name="connsiteX65" fmla="*/ 121616 w 447971"/>
                <a:gd name="connsiteY65" fmla="*/ 470711 h 470710"/>
                <a:gd name="connsiteX66" fmla="*/ 101904 w 447971"/>
                <a:gd name="connsiteY66" fmla="*/ 466008 h 470710"/>
                <a:gd name="connsiteX67" fmla="*/ 81968 w 447971"/>
                <a:gd name="connsiteY67" fmla="*/ 338141 h 470710"/>
                <a:gd name="connsiteX68" fmla="*/ 94512 w 447971"/>
                <a:gd name="connsiteY68" fmla="*/ 339037 h 470710"/>
                <a:gd name="connsiteX69" fmla="*/ 107728 w 447971"/>
                <a:gd name="connsiteY69" fmla="*/ 454811 h 470710"/>
                <a:gd name="connsiteX70" fmla="*/ 121616 w 447971"/>
                <a:gd name="connsiteY70" fmla="*/ 457946 h 470710"/>
                <a:gd name="connsiteX71" fmla="*/ 260492 w 447971"/>
                <a:gd name="connsiteY71" fmla="*/ 337246 h 470710"/>
                <a:gd name="connsiteX72" fmla="*/ 186350 w 447971"/>
                <a:gd name="connsiteY72" fmla="*/ 312389 h 470710"/>
                <a:gd name="connsiteX73" fmla="*/ 120272 w 447971"/>
                <a:gd name="connsiteY73" fmla="*/ 268722 h 470710"/>
                <a:gd name="connsiteX74" fmla="*/ 125647 w 447971"/>
                <a:gd name="connsiteY74" fmla="*/ 255509 h 470710"/>
                <a:gd name="connsiteX75" fmla="*/ 192174 w 447971"/>
                <a:gd name="connsiteY75" fmla="*/ 300744 h 470710"/>
                <a:gd name="connsiteX76" fmla="*/ 216589 w 447971"/>
                <a:gd name="connsiteY76" fmla="*/ 311269 h 470710"/>
                <a:gd name="connsiteX77" fmla="*/ 240780 w 447971"/>
                <a:gd name="connsiteY77" fmla="*/ 306119 h 470710"/>
                <a:gd name="connsiteX78" fmla="*/ 288043 w 447971"/>
                <a:gd name="connsiteY78" fmla="*/ 293130 h 470710"/>
                <a:gd name="connsiteX79" fmla="*/ 298571 w 447971"/>
                <a:gd name="connsiteY79" fmla="*/ 274096 h 470710"/>
                <a:gd name="connsiteX80" fmla="*/ 325674 w 447971"/>
                <a:gd name="connsiteY80" fmla="*/ 216545 h 470710"/>
                <a:gd name="connsiteX81" fmla="*/ 256460 w 447971"/>
                <a:gd name="connsiteY81" fmla="*/ 169071 h 470710"/>
                <a:gd name="connsiteX82" fmla="*/ 179630 w 447971"/>
                <a:gd name="connsiteY82" fmla="*/ 145334 h 470710"/>
                <a:gd name="connsiteX83" fmla="*/ 370025 w 447971"/>
                <a:gd name="connsiteY83" fmla="*/ 259092 h 470710"/>
                <a:gd name="connsiteX84" fmla="*/ 385929 w 447971"/>
                <a:gd name="connsiteY84" fmla="*/ 249463 h 470710"/>
                <a:gd name="connsiteX85" fmla="*/ 433863 w 447971"/>
                <a:gd name="connsiteY85" fmla="*/ 186985 h 470710"/>
                <a:gd name="connsiteX86" fmla="*/ 326122 w 447971"/>
                <a:gd name="connsiteY86" fmla="*/ 149812 h 470710"/>
                <a:gd name="connsiteX87" fmla="*/ 255340 w 447971"/>
                <a:gd name="connsiteY87" fmla="*/ 155411 h 470710"/>
                <a:gd name="connsiteX88" fmla="*/ 261388 w 447971"/>
                <a:gd name="connsiteY88" fmla="*/ 158322 h 470710"/>
                <a:gd name="connsiteX89" fmla="*/ 329930 w 447971"/>
                <a:gd name="connsiteY89" fmla="*/ 204452 h 470710"/>
                <a:gd name="connsiteX90" fmla="*/ 347401 w 447971"/>
                <a:gd name="connsiteY90" fmla="*/ 153619 h 470710"/>
                <a:gd name="connsiteX91" fmla="*/ 359945 w 447971"/>
                <a:gd name="connsiteY91" fmla="*/ 154963 h 470710"/>
                <a:gd name="connsiteX92" fmla="*/ 339562 w 447971"/>
                <a:gd name="connsiteY92" fmla="*/ 214081 h 470710"/>
                <a:gd name="connsiteX93" fmla="*/ 353001 w 447971"/>
                <a:gd name="connsiteY93" fmla="*/ 229981 h 470710"/>
                <a:gd name="connsiteX94" fmla="*/ 370025 w 447971"/>
                <a:gd name="connsiteY94" fmla="*/ 259092 h 47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7971" h="470710">
                  <a:moveTo>
                    <a:pt x="256908" y="236923"/>
                  </a:moveTo>
                  <a:cubicBezTo>
                    <a:pt x="256908" y="256853"/>
                    <a:pt x="240780" y="272976"/>
                    <a:pt x="220845" y="272976"/>
                  </a:cubicBezTo>
                  <a:cubicBezTo>
                    <a:pt x="200909" y="272976"/>
                    <a:pt x="184782" y="256853"/>
                    <a:pt x="184782" y="236923"/>
                  </a:cubicBezTo>
                  <a:cubicBezTo>
                    <a:pt x="184782" y="216993"/>
                    <a:pt x="200909" y="200869"/>
                    <a:pt x="220845" y="200869"/>
                  </a:cubicBezTo>
                  <a:cubicBezTo>
                    <a:pt x="240556" y="200869"/>
                    <a:pt x="256908" y="216993"/>
                    <a:pt x="256908" y="236923"/>
                  </a:cubicBezTo>
                  <a:moveTo>
                    <a:pt x="151855" y="166383"/>
                  </a:moveTo>
                  <a:cubicBezTo>
                    <a:pt x="156335" y="158546"/>
                    <a:pt x="160815" y="150932"/>
                    <a:pt x="165518" y="143766"/>
                  </a:cubicBezTo>
                  <a:cubicBezTo>
                    <a:pt x="160590" y="143318"/>
                    <a:pt x="155886" y="143094"/>
                    <a:pt x="151183" y="143094"/>
                  </a:cubicBezTo>
                  <a:cubicBezTo>
                    <a:pt x="119824" y="143094"/>
                    <a:pt x="96976" y="152947"/>
                    <a:pt x="88688" y="169966"/>
                  </a:cubicBezTo>
                  <a:cubicBezTo>
                    <a:pt x="85328" y="176908"/>
                    <a:pt x="84432" y="184970"/>
                    <a:pt x="85552" y="193480"/>
                  </a:cubicBezTo>
                  <a:cubicBezTo>
                    <a:pt x="105040" y="183626"/>
                    <a:pt x="127439" y="174445"/>
                    <a:pt x="151855" y="166383"/>
                  </a:cubicBezTo>
                  <a:moveTo>
                    <a:pt x="179630" y="145334"/>
                  </a:moveTo>
                  <a:cubicBezTo>
                    <a:pt x="176270" y="150484"/>
                    <a:pt x="173134" y="155635"/>
                    <a:pt x="169998" y="160785"/>
                  </a:cubicBezTo>
                  <a:cubicBezTo>
                    <a:pt x="179854" y="157874"/>
                    <a:pt x="189934" y="155187"/>
                    <a:pt x="200237" y="152723"/>
                  </a:cubicBezTo>
                  <a:cubicBezTo>
                    <a:pt x="208525" y="154739"/>
                    <a:pt x="216813" y="157426"/>
                    <a:pt x="225325" y="160561"/>
                  </a:cubicBezTo>
                  <a:cubicBezTo>
                    <a:pt x="219501" y="161681"/>
                    <a:pt x="213453" y="163024"/>
                    <a:pt x="207629" y="164368"/>
                  </a:cubicBezTo>
                  <a:cubicBezTo>
                    <a:pt x="160590" y="175341"/>
                    <a:pt x="120719" y="189897"/>
                    <a:pt x="89360" y="205796"/>
                  </a:cubicBezTo>
                  <a:cubicBezTo>
                    <a:pt x="93840" y="217888"/>
                    <a:pt x="102128" y="230877"/>
                    <a:pt x="113552" y="243641"/>
                  </a:cubicBezTo>
                  <a:cubicBezTo>
                    <a:pt x="120944" y="226174"/>
                    <a:pt x="129455" y="208483"/>
                    <a:pt x="138863" y="190568"/>
                  </a:cubicBezTo>
                  <a:lnTo>
                    <a:pt x="140655" y="186985"/>
                  </a:lnTo>
                  <a:cubicBezTo>
                    <a:pt x="146255" y="184970"/>
                    <a:pt x="152079" y="183179"/>
                    <a:pt x="158126" y="181387"/>
                  </a:cubicBezTo>
                  <a:cubicBezTo>
                    <a:pt x="155438" y="186314"/>
                    <a:pt x="152526" y="191240"/>
                    <a:pt x="149839" y="196391"/>
                  </a:cubicBezTo>
                  <a:cubicBezTo>
                    <a:pt x="126096" y="241402"/>
                    <a:pt x="109520" y="283725"/>
                    <a:pt x="99216" y="320674"/>
                  </a:cubicBezTo>
                  <a:cubicBezTo>
                    <a:pt x="106384" y="321122"/>
                    <a:pt x="113776" y="321346"/>
                    <a:pt x="121391" y="321346"/>
                  </a:cubicBezTo>
                  <a:cubicBezTo>
                    <a:pt x="141775" y="321346"/>
                    <a:pt x="163502" y="319779"/>
                    <a:pt x="185902" y="316644"/>
                  </a:cubicBezTo>
                  <a:cubicBezTo>
                    <a:pt x="193294" y="320227"/>
                    <a:pt x="200909" y="323362"/>
                    <a:pt x="208525" y="326273"/>
                  </a:cubicBezTo>
                  <a:cubicBezTo>
                    <a:pt x="178062" y="331423"/>
                    <a:pt x="148495" y="334334"/>
                    <a:pt x="121391" y="334334"/>
                  </a:cubicBezTo>
                  <a:cubicBezTo>
                    <a:pt x="51729" y="334334"/>
                    <a:pt x="7827" y="317091"/>
                    <a:pt x="883" y="287084"/>
                  </a:cubicBezTo>
                  <a:cubicBezTo>
                    <a:pt x="-5389" y="259764"/>
                    <a:pt x="22162" y="228189"/>
                    <a:pt x="70993" y="200869"/>
                  </a:cubicBezTo>
                  <a:cubicBezTo>
                    <a:pt x="71889" y="205124"/>
                    <a:pt x="73009" y="209379"/>
                    <a:pt x="74577" y="213634"/>
                  </a:cubicBezTo>
                  <a:cubicBezTo>
                    <a:pt x="31570" y="238266"/>
                    <a:pt x="8947" y="264691"/>
                    <a:pt x="13650" y="284173"/>
                  </a:cubicBezTo>
                  <a:cubicBezTo>
                    <a:pt x="17906" y="302312"/>
                    <a:pt x="45009" y="315076"/>
                    <a:pt x="86672" y="319555"/>
                  </a:cubicBezTo>
                  <a:cubicBezTo>
                    <a:pt x="92048" y="299849"/>
                    <a:pt x="98992" y="278799"/>
                    <a:pt x="107728" y="257077"/>
                  </a:cubicBezTo>
                  <a:cubicBezTo>
                    <a:pt x="77041" y="225054"/>
                    <a:pt x="64273" y="190344"/>
                    <a:pt x="77265" y="163920"/>
                  </a:cubicBezTo>
                  <a:cubicBezTo>
                    <a:pt x="88017" y="141975"/>
                    <a:pt x="114447" y="129882"/>
                    <a:pt x="151631" y="129882"/>
                  </a:cubicBezTo>
                  <a:cubicBezTo>
                    <a:pt x="176718" y="129882"/>
                    <a:pt x="204717" y="135480"/>
                    <a:pt x="232941" y="145781"/>
                  </a:cubicBezTo>
                  <a:cubicBezTo>
                    <a:pt x="265643" y="139735"/>
                    <a:pt x="297451" y="136600"/>
                    <a:pt x="326570" y="136600"/>
                  </a:cubicBezTo>
                  <a:cubicBezTo>
                    <a:pt x="335530" y="136600"/>
                    <a:pt x="344041" y="136824"/>
                    <a:pt x="352105" y="137496"/>
                  </a:cubicBezTo>
                  <a:cubicBezTo>
                    <a:pt x="367561" y="73227"/>
                    <a:pt x="362409" y="27544"/>
                    <a:pt x="340234" y="15675"/>
                  </a:cubicBezTo>
                  <a:cubicBezTo>
                    <a:pt x="336202" y="13436"/>
                    <a:pt x="331498" y="12540"/>
                    <a:pt x="326346" y="12540"/>
                  </a:cubicBezTo>
                  <a:cubicBezTo>
                    <a:pt x="291179" y="12540"/>
                    <a:pt x="237644" y="60238"/>
                    <a:pt x="189485" y="130554"/>
                  </a:cubicBezTo>
                  <a:cubicBezTo>
                    <a:pt x="184782" y="129658"/>
                    <a:pt x="180302" y="128986"/>
                    <a:pt x="175598" y="128315"/>
                  </a:cubicBezTo>
                  <a:cubicBezTo>
                    <a:pt x="227564" y="50609"/>
                    <a:pt x="285131" y="0"/>
                    <a:pt x="326346" y="0"/>
                  </a:cubicBezTo>
                  <a:cubicBezTo>
                    <a:pt x="333514" y="0"/>
                    <a:pt x="340234" y="1568"/>
                    <a:pt x="346058" y="4703"/>
                  </a:cubicBezTo>
                  <a:cubicBezTo>
                    <a:pt x="375177" y="20154"/>
                    <a:pt x="380553" y="71435"/>
                    <a:pt x="364649" y="138616"/>
                  </a:cubicBezTo>
                  <a:cubicBezTo>
                    <a:pt x="412136" y="143990"/>
                    <a:pt x="441479" y="159889"/>
                    <a:pt x="447079" y="183850"/>
                  </a:cubicBezTo>
                  <a:cubicBezTo>
                    <a:pt x="452455" y="207363"/>
                    <a:pt x="433415" y="234684"/>
                    <a:pt x="393544" y="260212"/>
                  </a:cubicBezTo>
                  <a:cubicBezTo>
                    <a:pt x="387497" y="264019"/>
                    <a:pt x="381225" y="267826"/>
                    <a:pt x="374505" y="271409"/>
                  </a:cubicBezTo>
                  <a:cubicBezTo>
                    <a:pt x="377193" y="284397"/>
                    <a:pt x="376073" y="296266"/>
                    <a:pt x="370921" y="307014"/>
                  </a:cubicBezTo>
                  <a:cubicBezTo>
                    <a:pt x="360169" y="328960"/>
                    <a:pt x="333738" y="341052"/>
                    <a:pt x="296555" y="341052"/>
                  </a:cubicBezTo>
                  <a:cubicBezTo>
                    <a:pt x="290955" y="341052"/>
                    <a:pt x="285355" y="340605"/>
                    <a:pt x="279532" y="340157"/>
                  </a:cubicBezTo>
                  <a:cubicBezTo>
                    <a:pt x="282219" y="336126"/>
                    <a:pt x="284683" y="331871"/>
                    <a:pt x="287371" y="327616"/>
                  </a:cubicBezTo>
                  <a:cubicBezTo>
                    <a:pt x="290507" y="327840"/>
                    <a:pt x="293643" y="327840"/>
                    <a:pt x="296555" y="327840"/>
                  </a:cubicBezTo>
                  <a:cubicBezTo>
                    <a:pt x="328138" y="327840"/>
                    <a:pt x="350761" y="317987"/>
                    <a:pt x="359049" y="300968"/>
                  </a:cubicBezTo>
                  <a:cubicBezTo>
                    <a:pt x="367337" y="284173"/>
                    <a:pt x="361513" y="261556"/>
                    <a:pt x="343146" y="237147"/>
                  </a:cubicBezTo>
                  <a:cubicBezTo>
                    <a:pt x="340458" y="233564"/>
                    <a:pt x="337546" y="230205"/>
                    <a:pt x="334634" y="226846"/>
                  </a:cubicBezTo>
                  <a:cubicBezTo>
                    <a:pt x="327018" y="244537"/>
                    <a:pt x="318731" y="262675"/>
                    <a:pt x="309322" y="280366"/>
                  </a:cubicBezTo>
                  <a:lnTo>
                    <a:pt x="305515" y="287756"/>
                  </a:lnTo>
                  <a:cubicBezTo>
                    <a:pt x="323658" y="281262"/>
                    <a:pt x="340682" y="274096"/>
                    <a:pt x="356137" y="266482"/>
                  </a:cubicBezTo>
                  <a:cubicBezTo>
                    <a:pt x="357930" y="270737"/>
                    <a:pt x="359049" y="274992"/>
                    <a:pt x="359721" y="279246"/>
                  </a:cubicBezTo>
                  <a:cubicBezTo>
                    <a:pt x="326346" y="295594"/>
                    <a:pt x="286475" y="309478"/>
                    <a:pt x="243468" y="319331"/>
                  </a:cubicBezTo>
                  <a:lnTo>
                    <a:pt x="241004" y="319779"/>
                  </a:lnTo>
                  <a:cubicBezTo>
                    <a:pt x="250188" y="322242"/>
                    <a:pt x="259372" y="324257"/>
                    <a:pt x="268108" y="325601"/>
                  </a:cubicBezTo>
                  <a:cubicBezTo>
                    <a:pt x="270572" y="322018"/>
                    <a:pt x="272812" y="318211"/>
                    <a:pt x="275275" y="314404"/>
                  </a:cubicBezTo>
                  <a:cubicBezTo>
                    <a:pt x="281547" y="312613"/>
                    <a:pt x="287595" y="310597"/>
                    <a:pt x="293419" y="308582"/>
                  </a:cubicBezTo>
                  <a:cubicBezTo>
                    <a:pt x="236748" y="405322"/>
                    <a:pt x="168206" y="470711"/>
                    <a:pt x="121616" y="470711"/>
                  </a:cubicBezTo>
                  <a:cubicBezTo>
                    <a:pt x="114447" y="470711"/>
                    <a:pt x="107728" y="469143"/>
                    <a:pt x="101904" y="466008"/>
                  </a:cubicBezTo>
                  <a:cubicBezTo>
                    <a:pt x="73681" y="451004"/>
                    <a:pt x="67857" y="402411"/>
                    <a:pt x="81968" y="338141"/>
                  </a:cubicBezTo>
                  <a:cubicBezTo>
                    <a:pt x="86000" y="338589"/>
                    <a:pt x="90257" y="338813"/>
                    <a:pt x="94512" y="339037"/>
                  </a:cubicBezTo>
                  <a:cubicBezTo>
                    <a:pt x="80625" y="400171"/>
                    <a:pt x="86225" y="443615"/>
                    <a:pt x="107728" y="454811"/>
                  </a:cubicBezTo>
                  <a:cubicBezTo>
                    <a:pt x="111760" y="456827"/>
                    <a:pt x="116464" y="457946"/>
                    <a:pt x="121616" y="457946"/>
                  </a:cubicBezTo>
                  <a:cubicBezTo>
                    <a:pt x="157231" y="457946"/>
                    <a:pt x="211661" y="409129"/>
                    <a:pt x="260492" y="337246"/>
                  </a:cubicBezTo>
                  <a:cubicBezTo>
                    <a:pt x="236524" y="332767"/>
                    <a:pt x="210989" y="324481"/>
                    <a:pt x="186350" y="312389"/>
                  </a:cubicBezTo>
                  <a:cubicBezTo>
                    <a:pt x="160590" y="299849"/>
                    <a:pt x="138191" y="284845"/>
                    <a:pt x="120272" y="268722"/>
                  </a:cubicBezTo>
                  <a:cubicBezTo>
                    <a:pt x="122064" y="264467"/>
                    <a:pt x="123856" y="259988"/>
                    <a:pt x="125647" y="255509"/>
                  </a:cubicBezTo>
                  <a:cubicBezTo>
                    <a:pt x="143343" y="272305"/>
                    <a:pt x="166190" y="287980"/>
                    <a:pt x="192174" y="300744"/>
                  </a:cubicBezTo>
                  <a:cubicBezTo>
                    <a:pt x="200237" y="304775"/>
                    <a:pt x="208301" y="308134"/>
                    <a:pt x="216589" y="311269"/>
                  </a:cubicBezTo>
                  <a:cubicBezTo>
                    <a:pt x="224653" y="309702"/>
                    <a:pt x="232716" y="308134"/>
                    <a:pt x="240780" y="306119"/>
                  </a:cubicBezTo>
                  <a:cubicBezTo>
                    <a:pt x="256908" y="302312"/>
                    <a:pt x="272812" y="298057"/>
                    <a:pt x="288043" y="293130"/>
                  </a:cubicBezTo>
                  <a:cubicBezTo>
                    <a:pt x="291627" y="286860"/>
                    <a:pt x="295211" y="280590"/>
                    <a:pt x="298571" y="274096"/>
                  </a:cubicBezTo>
                  <a:cubicBezTo>
                    <a:pt x="308874" y="254838"/>
                    <a:pt x="317834" y="235355"/>
                    <a:pt x="325674" y="216545"/>
                  </a:cubicBezTo>
                  <a:cubicBezTo>
                    <a:pt x="307307" y="198630"/>
                    <a:pt x="283563" y="182283"/>
                    <a:pt x="256460" y="169071"/>
                  </a:cubicBezTo>
                  <a:cubicBezTo>
                    <a:pt x="230253" y="157650"/>
                    <a:pt x="204045" y="149140"/>
                    <a:pt x="179630" y="145334"/>
                  </a:cubicBezTo>
                  <a:moveTo>
                    <a:pt x="370025" y="259092"/>
                  </a:moveTo>
                  <a:cubicBezTo>
                    <a:pt x="375625" y="255957"/>
                    <a:pt x="381000" y="252822"/>
                    <a:pt x="385929" y="249463"/>
                  </a:cubicBezTo>
                  <a:cubicBezTo>
                    <a:pt x="420424" y="227294"/>
                    <a:pt x="437895" y="204452"/>
                    <a:pt x="433863" y="186985"/>
                  </a:cubicBezTo>
                  <a:cubicBezTo>
                    <a:pt x="428488" y="164144"/>
                    <a:pt x="387272" y="149812"/>
                    <a:pt x="326122" y="149812"/>
                  </a:cubicBezTo>
                  <a:cubicBezTo>
                    <a:pt x="303947" y="149812"/>
                    <a:pt x="279979" y="151604"/>
                    <a:pt x="255340" y="155411"/>
                  </a:cubicBezTo>
                  <a:lnTo>
                    <a:pt x="261388" y="158322"/>
                  </a:lnTo>
                  <a:cubicBezTo>
                    <a:pt x="287595" y="171086"/>
                    <a:pt x="311114" y="186985"/>
                    <a:pt x="329930" y="204452"/>
                  </a:cubicBezTo>
                  <a:cubicBezTo>
                    <a:pt x="336874" y="186538"/>
                    <a:pt x="342698" y="169295"/>
                    <a:pt x="347401" y="153619"/>
                  </a:cubicBezTo>
                  <a:cubicBezTo>
                    <a:pt x="351658" y="154067"/>
                    <a:pt x="355913" y="154291"/>
                    <a:pt x="359945" y="154963"/>
                  </a:cubicBezTo>
                  <a:cubicBezTo>
                    <a:pt x="354793" y="173325"/>
                    <a:pt x="347850" y="193480"/>
                    <a:pt x="339562" y="214081"/>
                  </a:cubicBezTo>
                  <a:cubicBezTo>
                    <a:pt x="344490" y="219232"/>
                    <a:pt x="348970" y="224606"/>
                    <a:pt x="353001" y="229981"/>
                  </a:cubicBezTo>
                  <a:cubicBezTo>
                    <a:pt x="360841" y="239834"/>
                    <a:pt x="366441" y="249687"/>
                    <a:pt x="370025" y="259092"/>
                  </a:cubicBezTo>
                </a:path>
              </a:pathLst>
            </a:custGeom>
            <a:solidFill>
              <a:srgbClr val="0056A4"/>
            </a:solidFill>
            <a:ln w="2240" cap="flat">
              <a:noFill/>
              <a:prstDash val="solid"/>
              <a:miter/>
            </a:ln>
          </p:spPr>
          <p:txBody>
            <a:bodyPr rtlCol="0" anchor="ctr"/>
            <a:lstStyle/>
            <a:p>
              <a:endParaRPr lang="ru-RU"/>
            </a:p>
          </p:txBody>
        </p:sp>
      </p:grpSp>
      <p:grpSp>
        <p:nvGrpSpPr>
          <p:cNvPr id="51" name="Рисунок 2">
            <a:extLst>
              <a:ext uri="{FF2B5EF4-FFF2-40B4-BE49-F238E27FC236}">
                <a16:creationId xmlns:a16="http://schemas.microsoft.com/office/drawing/2014/main" id="{7D912117-16FB-F734-A863-2F7028BD2C5F}"/>
              </a:ext>
            </a:extLst>
          </p:cNvPr>
          <p:cNvGrpSpPr/>
          <p:nvPr/>
        </p:nvGrpSpPr>
        <p:grpSpPr>
          <a:xfrm>
            <a:off x="4894477" y="1531207"/>
            <a:ext cx="1920053" cy="789986"/>
            <a:chOff x="1524965" y="1294006"/>
            <a:chExt cx="1490219" cy="613136"/>
          </a:xfrm>
        </p:grpSpPr>
        <p:sp>
          <p:nvSpPr>
            <p:cNvPr id="52" name="Полилиния 51">
              <a:extLst>
                <a:ext uri="{FF2B5EF4-FFF2-40B4-BE49-F238E27FC236}">
                  <a16:creationId xmlns:a16="http://schemas.microsoft.com/office/drawing/2014/main" id="{0293A502-3F23-E58A-5655-620A33B5E6D4}"/>
                </a:ext>
              </a:extLst>
            </p:cNvPr>
            <p:cNvSpPr/>
            <p:nvPr/>
          </p:nvSpPr>
          <p:spPr>
            <a:xfrm>
              <a:off x="2057609" y="1699104"/>
              <a:ext cx="172475" cy="204676"/>
            </a:xfrm>
            <a:custGeom>
              <a:avLst/>
              <a:gdLst>
                <a:gd name="connsiteX0" fmla="*/ 0 w 172475"/>
                <a:gd name="connsiteY0" fmla="*/ 0 h 204676"/>
                <a:gd name="connsiteX1" fmla="*/ 35391 w 172475"/>
                <a:gd name="connsiteY1" fmla="*/ 0 h 204676"/>
                <a:gd name="connsiteX2" fmla="*/ 35391 w 172475"/>
                <a:gd name="connsiteY2" fmla="*/ 149364 h 204676"/>
                <a:gd name="connsiteX3" fmla="*/ 138876 w 172475"/>
                <a:gd name="connsiteY3" fmla="*/ 0 h 204676"/>
                <a:gd name="connsiteX4" fmla="*/ 172475 w 172475"/>
                <a:gd name="connsiteY4" fmla="*/ 0 h 204676"/>
                <a:gd name="connsiteX5" fmla="*/ 172475 w 172475"/>
                <a:gd name="connsiteY5" fmla="*/ 204676 h 204676"/>
                <a:gd name="connsiteX6" fmla="*/ 137084 w 172475"/>
                <a:gd name="connsiteY6" fmla="*/ 204676 h 204676"/>
                <a:gd name="connsiteX7" fmla="*/ 137084 w 172475"/>
                <a:gd name="connsiteY7" fmla="*/ 55536 h 204676"/>
                <a:gd name="connsiteX8" fmla="*/ 33823 w 172475"/>
                <a:gd name="connsiteY8" fmla="*/ 204676 h 204676"/>
                <a:gd name="connsiteX9" fmla="*/ 0 w 172475"/>
                <a:gd name="connsiteY9" fmla="*/ 204676 h 20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475" h="204676">
                  <a:moveTo>
                    <a:pt x="0" y="0"/>
                  </a:moveTo>
                  <a:lnTo>
                    <a:pt x="35391" y="0"/>
                  </a:lnTo>
                  <a:lnTo>
                    <a:pt x="35391" y="149364"/>
                  </a:lnTo>
                  <a:lnTo>
                    <a:pt x="138876" y="0"/>
                  </a:lnTo>
                  <a:lnTo>
                    <a:pt x="172475" y="0"/>
                  </a:lnTo>
                  <a:lnTo>
                    <a:pt x="172475" y="204676"/>
                  </a:lnTo>
                  <a:lnTo>
                    <a:pt x="137084" y="204676"/>
                  </a:lnTo>
                  <a:lnTo>
                    <a:pt x="137084" y="55536"/>
                  </a:lnTo>
                  <a:lnTo>
                    <a:pt x="33823" y="204676"/>
                  </a:lnTo>
                  <a:lnTo>
                    <a:pt x="0" y="204676"/>
                  </a:lnTo>
                  <a:close/>
                </a:path>
              </a:pathLst>
            </a:custGeom>
            <a:solidFill>
              <a:srgbClr val="E6007E"/>
            </a:solidFill>
            <a:ln w="2240"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58AA6BBE-AD06-F9B8-515E-EE66553A2AA9}"/>
                </a:ext>
              </a:extLst>
            </p:cNvPr>
            <p:cNvSpPr/>
            <p:nvPr/>
          </p:nvSpPr>
          <p:spPr>
            <a:xfrm>
              <a:off x="2263460" y="1699104"/>
              <a:ext cx="169563" cy="204676"/>
            </a:xfrm>
            <a:custGeom>
              <a:avLst/>
              <a:gdLst>
                <a:gd name="connsiteX0" fmla="*/ 0 w 169563"/>
                <a:gd name="connsiteY0" fmla="*/ 0 h 204676"/>
                <a:gd name="connsiteX1" fmla="*/ 36063 w 169563"/>
                <a:gd name="connsiteY1" fmla="*/ 0 h 204676"/>
                <a:gd name="connsiteX2" fmla="*/ 36063 w 169563"/>
                <a:gd name="connsiteY2" fmla="*/ 85095 h 204676"/>
                <a:gd name="connsiteX3" fmla="*/ 133724 w 169563"/>
                <a:gd name="connsiteY3" fmla="*/ 85095 h 204676"/>
                <a:gd name="connsiteX4" fmla="*/ 133724 w 169563"/>
                <a:gd name="connsiteY4" fmla="*/ 0 h 204676"/>
                <a:gd name="connsiteX5" fmla="*/ 169563 w 169563"/>
                <a:gd name="connsiteY5" fmla="*/ 0 h 204676"/>
                <a:gd name="connsiteX6" fmla="*/ 169563 w 169563"/>
                <a:gd name="connsiteY6" fmla="*/ 204676 h 204676"/>
                <a:gd name="connsiteX7" fmla="*/ 133724 w 169563"/>
                <a:gd name="connsiteY7" fmla="*/ 204676 h 204676"/>
                <a:gd name="connsiteX8" fmla="*/ 133724 w 169563"/>
                <a:gd name="connsiteY8" fmla="*/ 118461 h 204676"/>
                <a:gd name="connsiteX9" fmla="*/ 36063 w 169563"/>
                <a:gd name="connsiteY9" fmla="*/ 118461 h 204676"/>
                <a:gd name="connsiteX10" fmla="*/ 36063 w 169563"/>
                <a:gd name="connsiteY10" fmla="*/ 204676 h 204676"/>
                <a:gd name="connsiteX11" fmla="*/ 0 w 169563"/>
                <a:gd name="connsiteY11" fmla="*/ 204676 h 20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563" h="204676">
                  <a:moveTo>
                    <a:pt x="0" y="0"/>
                  </a:moveTo>
                  <a:lnTo>
                    <a:pt x="36063" y="0"/>
                  </a:lnTo>
                  <a:lnTo>
                    <a:pt x="36063" y="85095"/>
                  </a:lnTo>
                  <a:lnTo>
                    <a:pt x="133724" y="85095"/>
                  </a:lnTo>
                  <a:lnTo>
                    <a:pt x="133724" y="0"/>
                  </a:lnTo>
                  <a:lnTo>
                    <a:pt x="169563" y="0"/>
                  </a:lnTo>
                  <a:lnTo>
                    <a:pt x="169563" y="204676"/>
                  </a:lnTo>
                  <a:lnTo>
                    <a:pt x="133724" y="204676"/>
                  </a:lnTo>
                  <a:lnTo>
                    <a:pt x="133724" y="118461"/>
                  </a:lnTo>
                  <a:lnTo>
                    <a:pt x="36063" y="118461"/>
                  </a:lnTo>
                  <a:lnTo>
                    <a:pt x="36063" y="204676"/>
                  </a:lnTo>
                  <a:lnTo>
                    <a:pt x="0" y="204676"/>
                  </a:lnTo>
                  <a:close/>
                </a:path>
              </a:pathLst>
            </a:custGeom>
            <a:solidFill>
              <a:srgbClr val="E6007E"/>
            </a:solidFill>
            <a:ln w="2240"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336BBEF1-0725-D57B-09F3-65BDAD492D60}"/>
                </a:ext>
              </a:extLst>
            </p:cNvPr>
            <p:cNvSpPr/>
            <p:nvPr/>
          </p:nvSpPr>
          <p:spPr>
            <a:xfrm>
              <a:off x="2457215" y="1699104"/>
              <a:ext cx="165979" cy="204676"/>
            </a:xfrm>
            <a:custGeom>
              <a:avLst/>
              <a:gdLst>
                <a:gd name="connsiteX0" fmla="*/ 64958 w 165979"/>
                <a:gd name="connsiteY0" fmla="*/ 33366 h 204676"/>
                <a:gd name="connsiteX1" fmla="*/ 0 w 165979"/>
                <a:gd name="connsiteY1" fmla="*/ 33366 h 204676"/>
                <a:gd name="connsiteX2" fmla="*/ 0 w 165979"/>
                <a:gd name="connsiteY2" fmla="*/ 0 h 204676"/>
                <a:gd name="connsiteX3" fmla="*/ 165980 w 165979"/>
                <a:gd name="connsiteY3" fmla="*/ 0 h 204676"/>
                <a:gd name="connsiteX4" fmla="*/ 165980 w 165979"/>
                <a:gd name="connsiteY4" fmla="*/ 33366 h 204676"/>
                <a:gd name="connsiteX5" fmla="*/ 101021 w 165979"/>
                <a:gd name="connsiteY5" fmla="*/ 33366 h 204676"/>
                <a:gd name="connsiteX6" fmla="*/ 101021 w 165979"/>
                <a:gd name="connsiteY6" fmla="*/ 204676 h 204676"/>
                <a:gd name="connsiteX7" fmla="*/ 64958 w 165979"/>
                <a:gd name="connsiteY7" fmla="*/ 204676 h 20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979" h="204676">
                  <a:moveTo>
                    <a:pt x="64958" y="33366"/>
                  </a:moveTo>
                  <a:lnTo>
                    <a:pt x="0" y="33366"/>
                  </a:lnTo>
                  <a:lnTo>
                    <a:pt x="0" y="0"/>
                  </a:lnTo>
                  <a:lnTo>
                    <a:pt x="165980" y="0"/>
                  </a:lnTo>
                  <a:lnTo>
                    <a:pt x="165980" y="33366"/>
                  </a:lnTo>
                  <a:lnTo>
                    <a:pt x="101021" y="33366"/>
                  </a:lnTo>
                  <a:lnTo>
                    <a:pt x="101021" y="204676"/>
                  </a:lnTo>
                  <a:lnTo>
                    <a:pt x="64958" y="204676"/>
                  </a:lnTo>
                  <a:close/>
                </a:path>
              </a:pathLst>
            </a:custGeom>
            <a:solidFill>
              <a:srgbClr val="E6007E"/>
            </a:solidFill>
            <a:ln w="2240"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10B3E5B4-EC3D-BD50-DA0F-E345F34974A2}"/>
                </a:ext>
              </a:extLst>
            </p:cNvPr>
            <p:cNvSpPr/>
            <p:nvPr/>
          </p:nvSpPr>
          <p:spPr>
            <a:xfrm>
              <a:off x="2635514" y="1695297"/>
              <a:ext cx="188379" cy="211845"/>
            </a:xfrm>
            <a:custGeom>
              <a:avLst/>
              <a:gdLst>
                <a:gd name="connsiteX0" fmla="*/ 0 w 188379"/>
                <a:gd name="connsiteY0" fmla="*/ 176908 h 211845"/>
                <a:gd name="connsiteX1" fmla="*/ 23072 w 188379"/>
                <a:gd name="connsiteY1" fmla="*/ 153171 h 211845"/>
                <a:gd name="connsiteX2" fmla="*/ 83102 w 188379"/>
                <a:gd name="connsiteY2" fmla="*/ 179820 h 211845"/>
                <a:gd name="connsiteX3" fmla="*/ 149852 w 188379"/>
                <a:gd name="connsiteY3" fmla="*/ 120701 h 211845"/>
                <a:gd name="connsiteX4" fmla="*/ 58015 w 188379"/>
                <a:gd name="connsiteY4" fmla="*/ 120701 h 211845"/>
                <a:gd name="connsiteX5" fmla="*/ 58015 w 188379"/>
                <a:gd name="connsiteY5" fmla="*/ 90022 h 211845"/>
                <a:gd name="connsiteX6" fmla="*/ 149628 w 188379"/>
                <a:gd name="connsiteY6" fmla="*/ 90022 h 211845"/>
                <a:gd name="connsiteX7" fmla="*/ 83326 w 188379"/>
                <a:gd name="connsiteY7" fmla="*/ 32695 h 211845"/>
                <a:gd name="connsiteX8" fmla="*/ 25088 w 188379"/>
                <a:gd name="connsiteY8" fmla="*/ 56879 h 211845"/>
                <a:gd name="connsiteX9" fmla="*/ 4704 w 188379"/>
                <a:gd name="connsiteY9" fmla="*/ 32247 h 211845"/>
                <a:gd name="connsiteX10" fmla="*/ 83102 w 188379"/>
                <a:gd name="connsiteY10" fmla="*/ 0 h 211845"/>
                <a:gd name="connsiteX11" fmla="*/ 188379 w 188379"/>
                <a:gd name="connsiteY11" fmla="*/ 105921 h 211845"/>
                <a:gd name="connsiteX12" fmla="*/ 84446 w 188379"/>
                <a:gd name="connsiteY12" fmla="*/ 211842 h 211845"/>
                <a:gd name="connsiteX13" fmla="*/ 0 w 188379"/>
                <a:gd name="connsiteY13" fmla="*/ 176908 h 21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379" h="211845">
                  <a:moveTo>
                    <a:pt x="0" y="176908"/>
                  </a:moveTo>
                  <a:lnTo>
                    <a:pt x="23072" y="153171"/>
                  </a:lnTo>
                  <a:cubicBezTo>
                    <a:pt x="40991" y="169519"/>
                    <a:pt x="57342" y="179820"/>
                    <a:pt x="83102" y="179820"/>
                  </a:cubicBezTo>
                  <a:cubicBezTo>
                    <a:pt x="117821" y="179820"/>
                    <a:pt x="144252" y="154739"/>
                    <a:pt x="149852" y="120701"/>
                  </a:cubicBezTo>
                  <a:lnTo>
                    <a:pt x="58015" y="120701"/>
                  </a:lnTo>
                  <a:lnTo>
                    <a:pt x="58015" y="90022"/>
                  </a:lnTo>
                  <a:lnTo>
                    <a:pt x="149628" y="90022"/>
                  </a:lnTo>
                  <a:cubicBezTo>
                    <a:pt x="143580" y="56879"/>
                    <a:pt x="117149" y="32695"/>
                    <a:pt x="83326" y="32695"/>
                  </a:cubicBezTo>
                  <a:cubicBezTo>
                    <a:pt x="59582" y="32695"/>
                    <a:pt x="41439" y="42324"/>
                    <a:pt x="25088" y="56879"/>
                  </a:cubicBezTo>
                  <a:lnTo>
                    <a:pt x="4704" y="32247"/>
                  </a:lnTo>
                  <a:cubicBezTo>
                    <a:pt x="23968" y="14108"/>
                    <a:pt x="46143" y="0"/>
                    <a:pt x="83102" y="0"/>
                  </a:cubicBezTo>
                  <a:cubicBezTo>
                    <a:pt x="144924" y="0"/>
                    <a:pt x="188379" y="47922"/>
                    <a:pt x="188379" y="105921"/>
                  </a:cubicBezTo>
                  <a:cubicBezTo>
                    <a:pt x="188379" y="165264"/>
                    <a:pt x="144252" y="211842"/>
                    <a:pt x="84446" y="211842"/>
                  </a:cubicBezTo>
                  <a:cubicBezTo>
                    <a:pt x="45471" y="212066"/>
                    <a:pt x="21056" y="199078"/>
                    <a:pt x="0" y="176908"/>
                  </a:cubicBezTo>
                </a:path>
              </a:pathLst>
            </a:custGeom>
            <a:solidFill>
              <a:srgbClr val="E6007E"/>
            </a:solidFill>
            <a:ln w="2240"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1D477C9C-6E83-6F37-DFBE-CA46C68F4B0F}"/>
                </a:ext>
              </a:extLst>
            </p:cNvPr>
            <p:cNvSpPr/>
            <p:nvPr/>
          </p:nvSpPr>
          <p:spPr>
            <a:xfrm>
              <a:off x="2819413" y="1699104"/>
              <a:ext cx="195770" cy="206915"/>
            </a:xfrm>
            <a:custGeom>
              <a:avLst/>
              <a:gdLst>
                <a:gd name="connsiteX0" fmla="*/ 0 w 195770"/>
                <a:gd name="connsiteY0" fmla="*/ 203781 h 206915"/>
                <a:gd name="connsiteX1" fmla="*/ 3584 w 195770"/>
                <a:gd name="connsiteY1" fmla="*/ 174221 h 206915"/>
                <a:gd name="connsiteX2" fmla="*/ 15232 w 195770"/>
                <a:gd name="connsiteY2" fmla="*/ 176013 h 206915"/>
                <a:gd name="connsiteX3" fmla="*/ 55327 w 195770"/>
                <a:gd name="connsiteY3" fmla="*/ 40308 h 206915"/>
                <a:gd name="connsiteX4" fmla="*/ 55327 w 195770"/>
                <a:gd name="connsiteY4" fmla="*/ 0 h 206915"/>
                <a:gd name="connsiteX5" fmla="*/ 195771 w 195770"/>
                <a:gd name="connsiteY5" fmla="*/ 0 h 206915"/>
                <a:gd name="connsiteX6" fmla="*/ 195771 w 195770"/>
                <a:gd name="connsiteY6" fmla="*/ 204676 h 206915"/>
                <a:gd name="connsiteX7" fmla="*/ 159708 w 195770"/>
                <a:gd name="connsiteY7" fmla="*/ 204676 h 206915"/>
                <a:gd name="connsiteX8" fmla="*/ 159708 w 195770"/>
                <a:gd name="connsiteY8" fmla="*/ 32471 h 206915"/>
                <a:gd name="connsiteX9" fmla="*/ 88926 w 195770"/>
                <a:gd name="connsiteY9" fmla="*/ 32471 h 206915"/>
                <a:gd name="connsiteX10" fmla="*/ 88926 w 195770"/>
                <a:gd name="connsiteY10" fmla="*/ 50833 h 206915"/>
                <a:gd name="connsiteX11" fmla="*/ 24864 w 195770"/>
                <a:gd name="connsiteY11" fmla="*/ 206916 h 206915"/>
                <a:gd name="connsiteX12" fmla="*/ 0 w 195770"/>
                <a:gd name="connsiteY12" fmla="*/ 203781 h 20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70" h="206915">
                  <a:moveTo>
                    <a:pt x="0" y="203781"/>
                  </a:moveTo>
                  <a:lnTo>
                    <a:pt x="3584" y="174221"/>
                  </a:lnTo>
                  <a:cubicBezTo>
                    <a:pt x="6272" y="175117"/>
                    <a:pt x="10976" y="176013"/>
                    <a:pt x="15232" y="176013"/>
                  </a:cubicBezTo>
                  <a:cubicBezTo>
                    <a:pt x="36063" y="176013"/>
                    <a:pt x="55327" y="162801"/>
                    <a:pt x="55327" y="40308"/>
                  </a:cubicBezTo>
                  <a:lnTo>
                    <a:pt x="55327" y="0"/>
                  </a:lnTo>
                  <a:lnTo>
                    <a:pt x="195771" y="0"/>
                  </a:lnTo>
                  <a:lnTo>
                    <a:pt x="195771" y="204676"/>
                  </a:lnTo>
                  <a:lnTo>
                    <a:pt x="159708" y="204676"/>
                  </a:lnTo>
                  <a:lnTo>
                    <a:pt x="159708" y="32471"/>
                  </a:lnTo>
                  <a:lnTo>
                    <a:pt x="88926" y="32471"/>
                  </a:lnTo>
                  <a:lnTo>
                    <a:pt x="88926" y="50833"/>
                  </a:lnTo>
                  <a:cubicBezTo>
                    <a:pt x="88926" y="180939"/>
                    <a:pt x="65183" y="206916"/>
                    <a:pt x="24864" y="206916"/>
                  </a:cubicBezTo>
                  <a:cubicBezTo>
                    <a:pt x="17024" y="206916"/>
                    <a:pt x="5600" y="205348"/>
                    <a:pt x="0" y="203781"/>
                  </a:cubicBezTo>
                </a:path>
              </a:pathLst>
            </a:custGeom>
            <a:solidFill>
              <a:srgbClr val="E6007E"/>
            </a:solidFill>
            <a:ln w="2240"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8AEF7E7F-596A-34E3-6235-125144357545}"/>
                </a:ext>
              </a:extLst>
            </p:cNvPr>
            <p:cNvSpPr/>
            <p:nvPr/>
          </p:nvSpPr>
          <p:spPr>
            <a:xfrm>
              <a:off x="1524965" y="1294006"/>
              <a:ext cx="447971" cy="470710"/>
            </a:xfrm>
            <a:custGeom>
              <a:avLst/>
              <a:gdLst>
                <a:gd name="connsiteX0" fmla="*/ 256908 w 447971"/>
                <a:gd name="connsiteY0" fmla="*/ 236923 h 470710"/>
                <a:gd name="connsiteX1" fmla="*/ 220845 w 447971"/>
                <a:gd name="connsiteY1" fmla="*/ 272976 h 470710"/>
                <a:gd name="connsiteX2" fmla="*/ 184782 w 447971"/>
                <a:gd name="connsiteY2" fmla="*/ 236923 h 470710"/>
                <a:gd name="connsiteX3" fmla="*/ 220845 w 447971"/>
                <a:gd name="connsiteY3" fmla="*/ 200869 h 470710"/>
                <a:gd name="connsiteX4" fmla="*/ 256908 w 447971"/>
                <a:gd name="connsiteY4" fmla="*/ 236923 h 470710"/>
                <a:gd name="connsiteX5" fmla="*/ 152079 w 447971"/>
                <a:gd name="connsiteY5" fmla="*/ 166384 h 470710"/>
                <a:gd name="connsiteX6" fmla="*/ 165742 w 447971"/>
                <a:gd name="connsiteY6" fmla="*/ 143766 h 470710"/>
                <a:gd name="connsiteX7" fmla="*/ 151407 w 447971"/>
                <a:gd name="connsiteY7" fmla="*/ 143094 h 470710"/>
                <a:gd name="connsiteX8" fmla="*/ 88912 w 447971"/>
                <a:gd name="connsiteY8" fmla="*/ 169966 h 470710"/>
                <a:gd name="connsiteX9" fmla="*/ 85776 w 447971"/>
                <a:gd name="connsiteY9" fmla="*/ 193480 h 470710"/>
                <a:gd name="connsiteX10" fmla="*/ 152079 w 447971"/>
                <a:gd name="connsiteY10" fmla="*/ 166384 h 470710"/>
                <a:gd name="connsiteX11" fmla="*/ 179630 w 447971"/>
                <a:gd name="connsiteY11" fmla="*/ 145334 h 470710"/>
                <a:gd name="connsiteX12" fmla="*/ 169998 w 447971"/>
                <a:gd name="connsiteY12" fmla="*/ 160785 h 470710"/>
                <a:gd name="connsiteX13" fmla="*/ 200237 w 447971"/>
                <a:gd name="connsiteY13" fmla="*/ 152723 h 470710"/>
                <a:gd name="connsiteX14" fmla="*/ 225325 w 447971"/>
                <a:gd name="connsiteY14" fmla="*/ 160561 h 470710"/>
                <a:gd name="connsiteX15" fmla="*/ 207629 w 447971"/>
                <a:gd name="connsiteY15" fmla="*/ 164368 h 470710"/>
                <a:gd name="connsiteX16" fmla="*/ 89360 w 447971"/>
                <a:gd name="connsiteY16" fmla="*/ 205796 h 470710"/>
                <a:gd name="connsiteX17" fmla="*/ 113552 w 447971"/>
                <a:gd name="connsiteY17" fmla="*/ 243641 h 470710"/>
                <a:gd name="connsiteX18" fmla="*/ 138863 w 447971"/>
                <a:gd name="connsiteY18" fmla="*/ 190568 h 470710"/>
                <a:gd name="connsiteX19" fmla="*/ 140655 w 447971"/>
                <a:gd name="connsiteY19" fmla="*/ 186985 h 470710"/>
                <a:gd name="connsiteX20" fmla="*/ 158126 w 447971"/>
                <a:gd name="connsiteY20" fmla="*/ 181387 h 470710"/>
                <a:gd name="connsiteX21" fmla="*/ 149839 w 447971"/>
                <a:gd name="connsiteY21" fmla="*/ 196391 h 470710"/>
                <a:gd name="connsiteX22" fmla="*/ 99216 w 447971"/>
                <a:gd name="connsiteY22" fmla="*/ 320674 h 470710"/>
                <a:gd name="connsiteX23" fmla="*/ 121391 w 447971"/>
                <a:gd name="connsiteY23" fmla="*/ 321346 h 470710"/>
                <a:gd name="connsiteX24" fmla="*/ 185902 w 447971"/>
                <a:gd name="connsiteY24" fmla="*/ 316644 h 470710"/>
                <a:gd name="connsiteX25" fmla="*/ 208525 w 447971"/>
                <a:gd name="connsiteY25" fmla="*/ 326273 h 470710"/>
                <a:gd name="connsiteX26" fmla="*/ 121391 w 447971"/>
                <a:gd name="connsiteY26" fmla="*/ 334335 h 470710"/>
                <a:gd name="connsiteX27" fmla="*/ 882 w 447971"/>
                <a:gd name="connsiteY27" fmla="*/ 287084 h 470710"/>
                <a:gd name="connsiteX28" fmla="*/ 70993 w 447971"/>
                <a:gd name="connsiteY28" fmla="*/ 200869 h 470710"/>
                <a:gd name="connsiteX29" fmla="*/ 74576 w 447971"/>
                <a:gd name="connsiteY29" fmla="*/ 213634 h 470710"/>
                <a:gd name="connsiteX30" fmla="*/ 13650 w 447971"/>
                <a:gd name="connsiteY30" fmla="*/ 284173 h 470710"/>
                <a:gd name="connsiteX31" fmla="*/ 86672 w 447971"/>
                <a:gd name="connsiteY31" fmla="*/ 319555 h 470710"/>
                <a:gd name="connsiteX32" fmla="*/ 107728 w 447971"/>
                <a:gd name="connsiteY32" fmla="*/ 257077 h 470710"/>
                <a:gd name="connsiteX33" fmla="*/ 77264 w 447971"/>
                <a:gd name="connsiteY33" fmla="*/ 163920 h 470710"/>
                <a:gd name="connsiteX34" fmla="*/ 151631 w 447971"/>
                <a:gd name="connsiteY34" fmla="*/ 129882 h 470710"/>
                <a:gd name="connsiteX35" fmla="*/ 232940 w 447971"/>
                <a:gd name="connsiteY35" fmla="*/ 145782 h 470710"/>
                <a:gd name="connsiteX36" fmla="*/ 326570 w 447971"/>
                <a:gd name="connsiteY36" fmla="*/ 136600 h 470710"/>
                <a:gd name="connsiteX37" fmla="*/ 352105 w 447971"/>
                <a:gd name="connsiteY37" fmla="*/ 137496 h 470710"/>
                <a:gd name="connsiteX38" fmla="*/ 340234 w 447971"/>
                <a:gd name="connsiteY38" fmla="*/ 15675 h 470710"/>
                <a:gd name="connsiteX39" fmla="*/ 326346 w 447971"/>
                <a:gd name="connsiteY39" fmla="*/ 12540 h 470710"/>
                <a:gd name="connsiteX40" fmla="*/ 189486 w 447971"/>
                <a:gd name="connsiteY40" fmla="*/ 130554 h 470710"/>
                <a:gd name="connsiteX41" fmla="*/ 175598 w 447971"/>
                <a:gd name="connsiteY41" fmla="*/ 128315 h 470710"/>
                <a:gd name="connsiteX42" fmla="*/ 326346 w 447971"/>
                <a:gd name="connsiteY42" fmla="*/ 0 h 470710"/>
                <a:gd name="connsiteX43" fmla="*/ 346057 w 447971"/>
                <a:gd name="connsiteY43" fmla="*/ 4703 h 470710"/>
                <a:gd name="connsiteX44" fmla="*/ 364649 w 447971"/>
                <a:gd name="connsiteY44" fmla="*/ 138616 h 470710"/>
                <a:gd name="connsiteX45" fmla="*/ 447079 w 447971"/>
                <a:gd name="connsiteY45" fmla="*/ 183850 h 470710"/>
                <a:gd name="connsiteX46" fmla="*/ 393544 w 447971"/>
                <a:gd name="connsiteY46" fmla="*/ 260212 h 470710"/>
                <a:gd name="connsiteX47" fmla="*/ 374505 w 447971"/>
                <a:gd name="connsiteY47" fmla="*/ 271409 h 470710"/>
                <a:gd name="connsiteX48" fmla="*/ 370921 w 447971"/>
                <a:gd name="connsiteY48" fmla="*/ 307015 h 470710"/>
                <a:gd name="connsiteX49" fmla="*/ 296555 w 447971"/>
                <a:gd name="connsiteY49" fmla="*/ 341053 h 470710"/>
                <a:gd name="connsiteX50" fmla="*/ 279531 w 447971"/>
                <a:gd name="connsiteY50" fmla="*/ 340157 h 470710"/>
                <a:gd name="connsiteX51" fmla="*/ 287371 w 447971"/>
                <a:gd name="connsiteY51" fmla="*/ 327617 h 470710"/>
                <a:gd name="connsiteX52" fmla="*/ 296555 w 447971"/>
                <a:gd name="connsiteY52" fmla="*/ 327840 h 470710"/>
                <a:gd name="connsiteX53" fmla="*/ 359049 w 447971"/>
                <a:gd name="connsiteY53" fmla="*/ 300968 h 470710"/>
                <a:gd name="connsiteX54" fmla="*/ 343146 w 447971"/>
                <a:gd name="connsiteY54" fmla="*/ 237147 h 470710"/>
                <a:gd name="connsiteX55" fmla="*/ 334634 w 447971"/>
                <a:gd name="connsiteY55" fmla="*/ 226846 h 470710"/>
                <a:gd name="connsiteX56" fmla="*/ 309322 w 447971"/>
                <a:gd name="connsiteY56" fmla="*/ 280366 h 470710"/>
                <a:gd name="connsiteX57" fmla="*/ 305515 w 447971"/>
                <a:gd name="connsiteY57" fmla="*/ 287756 h 470710"/>
                <a:gd name="connsiteX58" fmla="*/ 356137 w 447971"/>
                <a:gd name="connsiteY58" fmla="*/ 266482 h 470710"/>
                <a:gd name="connsiteX59" fmla="*/ 359721 w 447971"/>
                <a:gd name="connsiteY59" fmla="*/ 279247 h 470710"/>
                <a:gd name="connsiteX60" fmla="*/ 243468 w 447971"/>
                <a:gd name="connsiteY60" fmla="*/ 319331 h 470710"/>
                <a:gd name="connsiteX61" fmla="*/ 241004 w 447971"/>
                <a:gd name="connsiteY61" fmla="*/ 319779 h 470710"/>
                <a:gd name="connsiteX62" fmla="*/ 268107 w 447971"/>
                <a:gd name="connsiteY62" fmla="*/ 325601 h 470710"/>
                <a:gd name="connsiteX63" fmla="*/ 275275 w 447971"/>
                <a:gd name="connsiteY63" fmla="*/ 314404 h 470710"/>
                <a:gd name="connsiteX64" fmla="*/ 293419 w 447971"/>
                <a:gd name="connsiteY64" fmla="*/ 308582 h 470710"/>
                <a:gd name="connsiteX65" fmla="*/ 121615 w 447971"/>
                <a:gd name="connsiteY65" fmla="*/ 470711 h 470710"/>
                <a:gd name="connsiteX66" fmla="*/ 101904 w 447971"/>
                <a:gd name="connsiteY66" fmla="*/ 466008 h 470710"/>
                <a:gd name="connsiteX67" fmla="*/ 81968 w 447971"/>
                <a:gd name="connsiteY67" fmla="*/ 338141 h 470710"/>
                <a:gd name="connsiteX68" fmla="*/ 94512 w 447971"/>
                <a:gd name="connsiteY68" fmla="*/ 339037 h 470710"/>
                <a:gd name="connsiteX69" fmla="*/ 107728 w 447971"/>
                <a:gd name="connsiteY69" fmla="*/ 454811 h 470710"/>
                <a:gd name="connsiteX70" fmla="*/ 121615 w 447971"/>
                <a:gd name="connsiteY70" fmla="*/ 457946 h 470710"/>
                <a:gd name="connsiteX71" fmla="*/ 260492 w 447971"/>
                <a:gd name="connsiteY71" fmla="*/ 337246 h 470710"/>
                <a:gd name="connsiteX72" fmla="*/ 186350 w 447971"/>
                <a:gd name="connsiteY72" fmla="*/ 312389 h 470710"/>
                <a:gd name="connsiteX73" fmla="*/ 120271 w 447971"/>
                <a:gd name="connsiteY73" fmla="*/ 268722 h 470710"/>
                <a:gd name="connsiteX74" fmla="*/ 125647 w 447971"/>
                <a:gd name="connsiteY74" fmla="*/ 255510 h 470710"/>
                <a:gd name="connsiteX75" fmla="*/ 192173 w 447971"/>
                <a:gd name="connsiteY75" fmla="*/ 300744 h 470710"/>
                <a:gd name="connsiteX76" fmla="*/ 216589 w 447971"/>
                <a:gd name="connsiteY76" fmla="*/ 311269 h 470710"/>
                <a:gd name="connsiteX77" fmla="*/ 240780 w 447971"/>
                <a:gd name="connsiteY77" fmla="*/ 306119 h 470710"/>
                <a:gd name="connsiteX78" fmla="*/ 288043 w 447971"/>
                <a:gd name="connsiteY78" fmla="*/ 293131 h 470710"/>
                <a:gd name="connsiteX79" fmla="*/ 298571 w 447971"/>
                <a:gd name="connsiteY79" fmla="*/ 274096 h 470710"/>
                <a:gd name="connsiteX80" fmla="*/ 325674 w 447971"/>
                <a:gd name="connsiteY80" fmla="*/ 216545 h 470710"/>
                <a:gd name="connsiteX81" fmla="*/ 256460 w 447971"/>
                <a:gd name="connsiteY81" fmla="*/ 169071 h 470710"/>
                <a:gd name="connsiteX82" fmla="*/ 179630 w 447971"/>
                <a:gd name="connsiteY82" fmla="*/ 145334 h 470710"/>
                <a:gd name="connsiteX83" fmla="*/ 370249 w 447971"/>
                <a:gd name="connsiteY83" fmla="*/ 259092 h 470710"/>
                <a:gd name="connsiteX84" fmla="*/ 386152 w 447971"/>
                <a:gd name="connsiteY84" fmla="*/ 249463 h 470710"/>
                <a:gd name="connsiteX85" fmla="*/ 434087 w 447971"/>
                <a:gd name="connsiteY85" fmla="*/ 186985 h 470710"/>
                <a:gd name="connsiteX86" fmla="*/ 326346 w 447971"/>
                <a:gd name="connsiteY86" fmla="*/ 149812 h 470710"/>
                <a:gd name="connsiteX87" fmla="*/ 255564 w 447971"/>
                <a:gd name="connsiteY87" fmla="*/ 155411 h 470710"/>
                <a:gd name="connsiteX88" fmla="*/ 261612 w 447971"/>
                <a:gd name="connsiteY88" fmla="*/ 158322 h 470710"/>
                <a:gd name="connsiteX89" fmla="*/ 330154 w 447971"/>
                <a:gd name="connsiteY89" fmla="*/ 204452 h 470710"/>
                <a:gd name="connsiteX90" fmla="*/ 347625 w 447971"/>
                <a:gd name="connsiteY90" fmla="*/ 153619 h 470710"/>
                <a:gd name="connsiteX91" fmla="*/ 360169 w 447971"/>
                <a:gd name="connsiteY91" fmla="*/ 154963 h 470710"/>
                <a:gd name="connsiteX92" fmla="*/ 339786 w 447971"/>
                <a:gd name="connsiteY92" fmla="*/ 214082 h 470710"/>
                <a:gd name="connsiteX93" fmla="*/ 353225 w 447971"/>
                <a:gd name="connsiteY93" fmla="*/ 229981 h 470710"/>
                <a:gd name="connsiteX94" fmla="*/ 370249 w 447971"/>
                <a:gd name="connsiteY94" fmla="*/ 259092 h 47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7971" h="470710">
                  <a:moveTo>
                    <a:pt x="256908" y="236923"/>
                  </a:moveTo>
                  <a:cubicBezTo>
                    <a:pt x="256908" y="256853"/>
                    <a:pt x="240780" y="272976"/>
                    <a:pt x="220845" y="272976"/>
                  </a:cubicBezTo>
                  <a:cubicBezTo>
                    <a:pt x="200909" y="272976"/>
                    <a:pt x="184782" y="256853"/>
                    <a:pt x="184782" y="236923"/>
                  </a:cubicBezTo>
                  <a:cubicBezTo>
                    <a:pt x="184782" y="216993"/>
                    <a:pt x="200909" y="200869"/>
                    <a:pt x="220845" y="200869"/>
                  </a:cubicBezTo>
                  <a:cubicBezTo>
                    <a:pt x="240780" y="200869"/>
                    <a:pt x="256908" y="216993"/>
                    <a:pt x="256908" y="236923"/>
                  </a:cubicBezTo>
                  <a:moveTo>
                    <a:pt x="152079" y="166384"/>
                  </a:moveTo>
                  <a:cubicBezTo>
                    <a:pt x="156558" y="158546"/>
                    <a:pt x="161038" y="150932"/>
                    <a:pt x="165742" y="143766"/>
                  </a:cubicBezTo>
                  <a:cubicBezTo>
                    <a:pt x="160814" y="143318"/>
                    <a:pt x="156110" y="143094"/>
                    <a:pt x="151407" y="143094"/>
                  </a:cubicBezTo>
                  <a:cubicBezTo>
                    <a:pt x="120047" y="143094"/>
                    <a:pt x="97200" y="152947"/>
                    <a:pt x="88912" y="169966"/>
                  </a:cubicBezTo>
                  <a:cubicBezTo>
                    <a:pt x="85552" y="176908"/>
                    <a:pt x="84656" y="184970"/>
                    <a:pt x="85776" y="193480"/>
                  </a:cubicBezTo>
                  <a:cubicBezTo>
                    <a:pt x="105264" y="183403"/>
                    <a:pt x="127663" y="174445"/>
                    <a:pt x="152079" y="166384"/>
                  </a:cubicBezTo>
                  <a:moveTo>
                    <a:pt x="179630" y="145334"/>
                  </a:moveTo>
                  <a:cubicBezTo>
                    <a:pt x="176270" y="150484"/>
                    <a:pt x="173134" y="155635"/>
                    <a:pt x="169998" y="160785"/>
                  </a:cubicBezTo>
                  <a:cubicBezTo>
                    <a:pt x="179854" y="157874"/>
                    <a:pt x="189933" y="155187"/>
                    <a:pt x="200237" y="152723"/>
                  </a:cubicBezTo>
                  <a:cubicBezTo>
                    <a:pt x="208525" y="154739"/>
                    <a:pt x="216813" y="157426"/>
                    <a:pt x="225325" y="160561"/>
                  </a:cubicBezTo>
                  <a:cubicBezTo>
                    <a:pt x="219501" y="161681"/>
                    <a:pt x="213453" y="163025"/>
                    <a:pt x="207629" y="164368"/>
                  </a:cubicBezTo>
                  <a:cubicBezTo>
                    <a:pt x="160590" y="175341"/>
                    <a:pt x="120719" y="189897"/>
                    <a:pt x="89360" y="205796"/>
                  </a:cubicBezTo>
                  <a:cubicBezTo>
                    <a:pt x="93840" y="217889"/>
                    <a:pt x="102128" y="230877"/>
                    <a:pt x="113552" y="243641"/>
                  </a:cubicBezTo>
                  <a:cubicBezTo>
                    <a:pt x="120943" y="226174"/>
                    <a:pt x="129455" y="208483"/>
                    <a:pt x="138863" y="190568"/>
                  </a:cubicBezTo>
                  <a:lnTo>
                    <a:pt x="140655" y="186985"/>
                  </a:lnTo>
                  <a:cubicBezTo>
                    <a:pt x="146255" y="184970"/>
                    <a:pt x="152079" y="183179"/>
                    <a:pt x="158126" y="181387"/>
                  </a:cubicBezTo>
                  <a:cubicBezTo>
                    <a:pt x="155438" y="186314"/>
                    <a:pt x="152527" y="191240"/>
                    <a:pt x="149839" y="196391"/>
                  </a:cubicBezTo>
                  <a:cubicBezTo>
                    <a:pt x="126095" y="241402"/>
                    <a:pt x="109520" y="283725"/>
                    <a:pt x="99216" y="320674"/>
                  </a:cubicBezTo>
                  <a:cubicBezTo>
                    <a:pt x="106384" y="321122"/>
                    <a:pt x="113775" y="321346"/>
                    <a:pt x="121391" y="321346"/>
                  </a:cubicBezTo>
                  <a:cubicBezTo>
                    <a:pt x="141775" y="321346"/>
                    <a:pt x="163502" y="319779"/>
                    <a:pt x="185902" y="316644"/>
                  </a:cubicBezTo>
                  <a:cubicBezTo>
                    <a:pt x="193293" y="320227"/>
                    <a:pt x="200909" y="323362"/>
                    <a:pt x="208525" y="326273"/>
                  </a:cubicBezTo>
                  <a:cubicBezTo>
                    <a:pt x="178062" y="331423"/>
                    <a:pt x="148495" y="334335"/>
                    <a:pt x="121391" y="334335"/>
                  </a:cubicBezTo>
                  <a:cubicBezTo>
                    <a:pt x="51729" y="334335"/>
                    <a:pt x="7826" y="317092"/>
                    <a:pt x="882" y="287084"/>
                  </a:cubicBezTo>
                  <a:cubicBezTo>
                    <a:pt x="-5389" y="259764"/>
                    <a:pt x="22162" y="228189"/>
                    <a:pt x="70993" y="200869"/>
                  </a:cubicBezTo>
                  <a:cubicBezTo>
                    <a:pt x="71889" y="205124"/>
                    <a:pt x="73009" y="209379"/>
                    <a:pt x="74576" y="213634"/>
                  </a:cubicBezTo>
                  <a:cubicBezTo>
                    <a:pt x="31570" y="238267"/>
                    <a:pt x="8946" y="264691"/>
                    <a:pt x="13650" y="284173"/>
                  </a:cubicBezTo>
                  <a:cubicBezTo>
                    <a:pt x="17906" y="302312"/>
                    <a:pt x="45009" y="315076"/>
                    <a:pt x="86672" y="319555"/>
                  </a:cubicBezTo>
                  <a:cubicBezTo>
                    <a:pt x="92048" y="299849"/>
                    <a:pt x="98992" y="278799"/>
                    <a:pt x="107728" y="257077"/>
                  </a:cubicBezTo>
                  <a:cubicBezTo>
                    <a:pt x="77041" y="225054"/>
                    <a:pt x="64273" y="190344"/>
                    <a:pt x="77264" y="163920"/>
                  </a:cubicBezTo>
                  <a:cubicBezTo>
                    <a:pt x="88016" y="141975"/>
                    <a:pt x="114448" y="129882"/>
                    <a:pt x="151631" y="129882"/>
                  </a:cubicBezTo>
                  <a:cubicBezTo>
                    <a:pt x="176718" y="129882"/>
                    <a:pt x="204717" y="135480"/>
                    <a:pt x="232940" y="145782"/>
                  </a:cubicBezTo>
                  <a:cubicBezTo>
                    <a:pt x="265644" y="139735"/>
                    <a:pt x="297451" y="136600"/>
                    <a:pt x="326570" y="136600"/>
                  </a:cubicBezTo>
                  <a:cubicBezTo>
                    <a:pt x="335530" y="136600"/>
                    <a:pt x="344042" y="136824"/>
                    <a:pt x="352105" y="137496"/>
                  </a:cubicBezTo>
                  <a:cubicBezTo>
                    <a:pt x="367561" y="73227"/>
                    <a:pt x="362409" y="27544"/>
                    <a:pt x="340234" y="15675"/>
                  </a:cubicBezTo>
                  <a:cubicBezTo>
                    <a:pt x="336202" y="13436"/>
                    <a:pt x="331498" y="12540"/>
                    <a:pt x="326346" y="12540"/>
                  </a:cubicBezTo>
                  <a:cubicBezTo>
                    <a:pt x="291179" y="12540"/>
                    <a:pt x="237644" y="60238"/>
                    <a:pt x="189486" y="130554"/>
                  </a:cubicBezTo>
                  <a:cubicBezTo>
                    <a:pt x="184782" y="129658"/>
                    <a:pt x="180302" y="128986"/>
                    <a:pt x="175598" y="128315"/>
                  </a:cubicBezTo>
                  <a:cubicBezTo>
                    <a:pt x="227565" y="50609"/>
                    <a:pt x="285131" y="0"/>
                    <a:pt x="326346" y="0"/>
                  </a:cubicBezTo>
                  <a:cubicBezTo>
                    <a:pt x="333514" y="0"/>
                    <a:pt x="340234" y="1568"/>
                    <a:pt x="346057" y="4703"/>
                  </a:cubicBezTo>
                  <a:cubicBezTo>
                    <a:pt x="375177" y="20154"/>
                    <a:pt x="380553" y="71435"/>
                    <a:pt x="364649" y="138616"/>
                  </a:cubicBezTo>
                  <a:cubicBezTo>
                    <a:pt x="412136" y="143990"/>
                    <a:pt x="441479" y="159889"/>
                    <a:pt x="447079" y="183850"/>
                  </a:cubicBezTo>
                  <a:cubicBezTo>
                    <a:pt x="452455" y="207364"/>
                    <a:pt x="433415" y="234684"/>
                    <a:pt x="393544" y="260212"/>
                  </a:cubicBezTo>
                  <a:cubicBezTo>
                    <a:pt x="387496" y="264019"/>
                    <a:pt x="381225" y="267826"/>
                    <a:pt x="374505" y="271409"/>
                  </a:cubicBezTo>
                  <a:cubicBezTo>
                    <a:pt x="377193" y="284397"/>
                    <a:pt x="376073" y="296266"/>
                    <a:pt x="370921" y="307015"/>
                  </a:cubicBezTo>
                  <a:cubicBezTo>
                    <a:pt x="360169" y="328960"/>
                    <a:pt x="333738" y="341053"/>
                    <a:pt x="296555" y="341053"/>
                  </a:cubicBezTo>
                  <a:cubicBezTo>
                    <a:pt x="290955" y="341053"/>
                    <a:pt x="285355" y="340605"/>
                    <a:pt x="279531" y="340157"/>
                  </a:cubicBezTo>
                  <a:cubicBezTo>
                    <a:pt x="282219" y="336126"/>
                    <a:pt x="284683" y="331871"/>
                    <a:pt x="287371" y="327617"/>
                  </a:cubicBezTo>
                  <a:cubicBezTo>
                    <a:pt x="290507" y="327840"/>
                    <a:pt x="293643" y="327840"/>
                    <a:pt x="296555" y="327840"/>
                  </a:cubicBezTo>
                  <a:cubicBezTo>
                    <a:pt x="328138" y="327840"/>
                    <a:pt x="350761" y="317987"/>
                    <a:pt x="359049" y="300968"/>
                  </a:cubicBezTo>
                  <a:cubicBezTo>
                    <a:pt x="367337" y="284173"/>
                    <a:pt x="361513" y="261556"/>
                    <a:pt x="343146" y="237147"/>
                  </a:cubicBezTo>
                  <a:cubicBezTo>
                    <a:pt x="340458" y="233564"/>
                    <a:pt x="337546" y="230205"/>
                    <a:pt x="334634" y="226846"/>
                  </a:cubicBezTo>
                  <a:cubicBezTo>
                    <a:pt x="327018" y="244537"/>
                    <a:pt x="318730" y="262675"/>
                    <a:pt x="309322" y="280366"/>
                  </a:cubicBezTo>
                  <a:lnTo>
                    <a:pt x="305515" y="287756"/>
                  </a:lnTo>
                  <a:cubicBezTo>
                    <a:pt x="323658" y="281262"/>
                    <a:pt x="340682" y="274096"/>
                    <a:pt x="356137" y="266482"/>
                  </a:cubicBezTo>
                  <a:cubicBezTo>
                    <a:pt x="357929" y="270737"/>
                    <a:pt x="359049" y="274992"/>
                    <a:pt x="359721" y="279247"/>
                  </a:cubicBezTo>
                  <a:cubicBezTo>
                    <a:pt x="326346" y="295594"/>
                    <a:pt x="286475" y="309478"/>
                    <a:pt x="243468" y="319331"/>
                  </a:cubicBezTo>
                  <a:lnTo>
                    <a:pt x="241004" y="319779"/>
                  </a:lnTo>
                  <a:cubicBezTo>
                    <a:pt x="250188" y="322242"/>
                    <a:pt x="259372" y="324258"/>
                    <a:pt x="268107" y="325601"/>
                  </a:cubicBezTo>
                  <a:cubicBezTo>
                    <a:pt x="270571" y="322018"/>
                    <a:pt x="272811" y="318211"/>
                    <a:pt x="275275" y="314404"/>
                  </a:cubicBezTo>
                  <a:cubicBezTo>
                    <a:pt x="281547" y="312613"/>
                    <a:pt x="287595" y="310597"/>
                    <a:pt x="293419" y="308582"/>
                  </a:cubicBezTo>
                  <a:cubicBezTo>
                    <a:pt x="236748" y="405322"/>
                    <a:pt x="168206" y="470711"/>
                    <a:pt x="121615" y="470711"/>
                  </a:cubicBezTo>
                  <a:cubicBezTo>
                    <a:pt x="114448" y="470711"/>
                    <a:pt x="107728" y="469143"/>
                    <a:pt x="101904" y="466008"/>
                  </a:cubicBezTo>
                  <a:cubicBezTo>
                    <a:pt x="73681" y="451004"/>
                    <a:pt x="67857" y="402411"/>
                    <a:pt x="81968" y="338141"/>
                  </a:cubicBezTo>
                  <a:cubicBezTo>
                    <a:pt x="86000" y="338589"/>
                    <a:pt x="90256" y="338813"/>
                    <a:pt x="94512" y="339037"/>
                  </a:cubicBezTo>
                  <a:cubicBezTo>
                    <a:pt x="80624" y="400171"/>
                    <a:pt x="86224" y="443615"/>
                    <a:pt x="107728" y="454811"/>
                  </a:cubicBezTo>
                  <a:cubicBezTo>
                    <a:pt x="111760" y="456827"/>
                    <a:pt x="116463" y="457946"/>
                    <a:pt x="121615" y="457946"/>
                  </a:cubicBezTo>
                  <a:cubicBezTo>
                    <a:pt x="157230" y="457946"/>
                    <a:pt x="211661" y="409129"/>
                    <a:pt x="260492" y="337246"/>
                  </a:cubicBezTo>
                  <a:cubicBezTo>
                    <a:pt x="236524" y="332767"/>
                    <a:pt x="210989" y="324481"/>
                    <a:pt x="186350" y="312389"/>
                  </a:cubicBezTo>
                  <a:cubicBezTo>
                    <a:pt x="160590" y="299849"/>
                    <a:pt x="138191" y="284845"/>
                    <a:pt x="120271" y="268722"/>
                  </a:cubicBezTo>
                  <a:cubicBezTo>
                    <a:pt x="122063" y="264467"/>
                    <a:pt x="123855" y="259988"/>
                    <a:pt x="125647" y="255510"/>
                  </a:cubicBezTo>
                  <a:cubicBezTo>
                    <a:pt x="143343" y="272305"/>
                    <a:pt x="166190" y="287980"/>
                    <a:pt x="192173" y="300744"/>
                  </a:cubicBezTo>
                  <a:cubicBezTo>
                    <a:pt x="200237" y="304775"/>
                    <a:pt x="208301" y="308134"/>
                    <a:pt x="216589" y="311269"/>
                  </a:cubicBezTo>
                  <a:cubicBezTo>
                    <a:pt x="224653" y="309702"/>
                    <a:pt x="232716" y="308134"/>
                    <a:pt x="240780" y="306119"/>
                  </a:cubicBezTo>
                  <a:cubicBezTo>
                    <a:pt x="256908" y="302312"/>
                    <a:pt x="272811" y="298057"/>
                    <a:pt x="288043" y="293131"/>
                  </a:cubicBezTo>
                  <a:cubicBezTo>
                    <a:pt x="291627" y="286860"/>
                    <a:pt x="295211" y="280590"/>
                    <a:pt x="298571" y="274096"/>
                  </a:cubicBezTo>
                  <a:cubicBezTo>
                    <a:pt x="308874" y="254838"/>
                    <a:pt x="317834" y="235355"/>
                    <a:pt x="325674" y="216545"/>
                  </a:cubicBezTo>
                  <a:cubicBezTo>
                    <a:pt x="307306" y="198630"/>
                    <a:pt x="283563" y="182283"/>
                    <a:pt x="256460" y="169071"/>
                  </a:cubicBezTo>
                  <a:cubicBezTo>
                    <a:pt x="230252" y="157650"/>
                    <a:pt x="204045" y="149141"/>
                    <a:pt x="179630" y="145334"/>
                  </a:cubicBezTo>
                  <a:moveTo>
                    <a:pt x="370249" y="259092"/>
                  </a:moveTo>
                  <a:cubicBezTo>
                    <a:pt x="375849" y="255957"/>
                    <a:pt x="381225" y="252822"/>
                    <a:pt x="386152" y="249463"/>
                  </a:cubicBezTo>
                  <a:cubicBezTo>
                    <a:pt x="420647" y="227294"/>
                    <a:pt x="438119" y="204452"/>
                    <a:pt x="434087" y="186985"/>
                  </a:cubicBezTo>
                  <a:cubicBezTo>
                    <a:pt x="428711" y="164144"/>
                    <a:pt x="387496" y="149812"/>
                    <a:pt x="326346" y="149812"/>
                  </a:cubicBezTo>
                  <a:cubicBezTo>
                    <a:pt x="304170" y="149812"/>
                    <a:pt x="280203" y="151604"/>
                    <a:pt x="255564" y="155411"/>
                  </a:cubicBezTo>
                  <a:lnTo>
                    <a:pt x="261612" y="158322"/>
                  </a:lnTo>
                  <a:cubicBezTo>
                    <a:pt x="287819" y="171086"/>
                    <a:pt x="311338" y="186985"/>
                    <a:pt x="330154" y="204452"/>
                  </a:cubicBezTo>
                  <a:cubicBezTo>
                    <a:pt x="337098" y="186538"/>
                    <a:pt x="342922" y="169295"/>
                    <a:pt x="347625" y="153619"/>
                  </a:cubicBezTo>
                  <a:cubicBezTo>
                    <a:pt x="351881" y="154067"/>
                    <a:pt x="356137" y="154291"/>
                    <a:pt x="360169" y="154963"/>
                  </a:cubicBezTo>
                  <a:cubicBezTo>
                    <a:pt x="355017" y="173325"/>
                    <a:pt x="348073" y="193480"/>
                    <a:pt x="339786" y="214082"/>
                  </a:cubicBezTo>
                  <a:cubicBezTo>
                    <a:pt x="344713" y="219232"/>
                    <a:pt x="349193" y="224607"/>
                    <a:pt x="353225" y="229981"/>
                  </a:cubicBezTo>
                  <a:cubicBezTo>
                    <a:pt x="360841" y="239834"/>
                    <a:pt x="366441" y="249687"/>
                    <a:pt x="370249" y="259092"/>
                  </a:cubicBezTo>
                </a:path>
              </a:pathLst>
            </a:custGeom>
            <a:solidFill>
              <a:srgbClr val="0056A4"/>
            </a:solidFill>
            <a:ln w="2240"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B758AFD1-27AD-CA16-A49B-BC0D90D05DD8}"/>
                </a:ext>
              </a:extLst>
            </p:cNvPr>
            <p:cNvSpPr/>
            <p:nvPr/>
          </p:nvSpPr>
          <p:spPr>
            <a:xfrm>
              <a:off x="2481182" y="1491293"/>
              <a:ext cx="102141" cy="103905"/>
            </a:xfrm>
            <a:custGeom>
              <a:avLst/>
              <a:gdLst>
                <a:gd name="connsiteX0" fmla="*/ 51071 w 102141"/>
                <a:gd name="connsiteY0" fmla="*/ 52849 h 103905"/>
                <a:gd name="connsiteX1" fmla="*/ 9408 w 102141"/>
                <a:gd name="connsiteY1" fmla="*/ 0 h 103905"/>
                <a:gd name="connsiteX2" fmla="*/ 0 w 102141"/>
                <a:gd name="connsiteY2" fmla="*/ 0 h 103905"/>
                <a:gd name="connsiteX3" fmla="*/ 0 w 102141"/>
                <a:gd name="connsiteY3" fmla="*/ 103906 h 103905"/>
                <a:gd name="connsiteX4" fmla="*/ 16128 w 102141"/>
                <a:gd name="connsiteY4" fmla="*/ 103906 h 103905"/>
                <a:gd name="connsiteX5" fmla="*/ 16128 w 102141"/>
                <a:gd name="connsiteY5" fmla="*/ 30007 h 103905"/>
                <a:gd name="connsiteX6" fmla="*/ 51071 w 102141"/>
                <a:gd name="connsiteY6" fmla="*/ 73898 h 103905"/>
                <a:gd name="connsiteX7" fmla="*/ 86014 w 102141"/>
                <a:gd name="connsiteY7" fmla="*/ 30007 h 103905"/>
                <a:gd name="connsiteX8" fmla="*/ 86014 w 102141"/>
                <a:gd name="connsiteY8" fmla="*/ 103906 h 103905"/>
                <a:gd name="connsiteX9" fmla="*/ 102142 w 102141"/>
                <a:gd name="connsiteY9" fmla="*/ 103906 h 103905"/>
                <a:gd name="connsiteX10" fmla="*/ 102142 w 102141"/>
                <a:gd name="connsiteY10" fmla="*/ 0 h 103905"/>
                <a:gd name="connsiteX11" fmla="*/ 92958 w 102141"/>
                <a:gd name="connsiteY11"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41" h="103905">
                  <a:moveTo>
                    <a:pt x="51071" y="52849"/>
                  </a:moveTo>
                  <a:lnTo>
                    <a:pt x="9408" y="0"/>
                  </a:lnTo>
                  <a:lnTo>
                    <a:pt x="0" y="0"/>
                  </a:lnTo>
                  <a:lnTo>
                    <a:pt x="0" y="103906"/>
                  </a:lnTo>
                  <a:lnTo>
                    <a:pt x="16128" y="103906"/>
                  </a:lnTo>
                  <a:lnTo>
                    <a:pt x="16128" y="30007"/>
                  </a:lnTo>
                  <a:lnTo>
                    <a:pt x="51071" y="73898"/>
                  </a:lnTo>
                  <a:lnTo>
                    <a:pt x="86014" y="30007"/>
                  </a:lnTo>
                  <a:lnTo>
                    <a:pt x="86014" y="103906"/>
                  </a:lnTo>
                  <a:lnTo>
                    <a:pt x="102142" y="103906"/>
                  </a:lnTo>
                  <a:lnTo>
                    <a:pt x="102142" y="0"/>
                  </a:lnTo>
                  <a:lnTo>
                    <a:pt x="92958" y="0"/>
                  </a:lnTo>
                  <a:close/>
                </a:path>
              </a:pathLst>
            </a:custGeom>
            <a:solidFill>
              <a:srgbClr val="0056A4"/>
            </a:solidFill>
            <a:ln w="2240"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00445EE3-E652-F0B2-41D9-928D570F196A}"/>
                </a:ext>
              </a:extLst>
            </p:cNvPr>
            <p:cNvSpPr/>
            <p:nvPr/>
          </p:nvSpPr>
          <p:spPr>
            <a:xfrm>
              <a:off x="2601019" y="1491293"/>
              <a:ext cx="80413" cy="103905"/>
            </a:xfrm>
            <a:custGeom>
              <a:avLst/>
              <a:gdLst>
                <a:gd name="connsiteX0" fmla="*/ 16128 w 80413"/>
                <a:gd name="connsiteY0" fmla="*/ 73451 h 103905"/>
                <a:gd name="connsiteX1" fmla="*/ 16128 w 80413"/>
                <a:gd name="connsiteY1" fmla="*/ 0 h 103905"/>
                <a:gd name="connsiteX2" fmla="*/ 0 w 80413"/>
                <a:gd name="connsiteY2" fmla="*/ 0 h 103905"/>
                <a:gd name="connsiteX3" fmla="*/ 0 w 80413"/>
                <a:gd name="connsiteY3" fmla="*/ 103906 h 103905"/>
                <a:gd name="connsiteX4" fmla="*/ 9408 w 80413"/>
                <a:gd name="connsiteY4" fmla="*/ 103906 h 103905"/>
                <a:gd name="connsiteX5" fmla="*/ 64510 w 80413"/>
                <a:gd name="connsiteY5" fmla="*/ 30679 h 103905"/>
                <a:gd name="connsiteX6" fmla="*/ 64510 w 80413"/>
                <a:gd name="connsiteY6" fmla="*/ 103906 h 103905"/>
                <a:gd name="connsiteX7" fmla="*/ 80414 w 80413"/>
                <a:gd name="connsiteY7" fmla="*/ 103906 h 103905"/>
                <a:gd name="connsiteX8" fmla="*/ 80414 w 80413"/>
                <a:gd name="connsiteY8" fmla="*/ 0 h 103905"/>
                <a:gd name="connsiteX9" fmla="*/ 71006 w 80413"/>
                <a:gd name="connsiteY9"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3" h="103905">
                  <a:moveTo>
                    <a:pt x="16128" y="73451"/>
                  </a:moveTo>
                  <a:lnTo>
                    <a:pt x="16128" y="0"/>
                  </a:lnTo>
                  <a:lnTo>
                    <a:pt x="0" y="0"/>
                  </a:lnTo>
                  <a:lnTo>
                    <a:pt x="0" y="103906"/>
                  </a:lnTo>
                  <a:lnTo>
                    <a:pt x="9408" y="103906"/>
                  </a:lnTo>
                  <a:lnTo>
                    <a:pt x="64510" y="30679"/>
                  </a:lnTo>
                  <a:lnTo>
                    <a:pt x="64510" y="103906"/>
                  </a:lnTo>
                  <a:lnTo>
                    <a:pt x="80414" y="103906"/>
                  </a:lnTo>
                  <a:lnTo>
                    <a:pt x="80414" y="0"/>
                  </a:lnTo>
                  <a:lnTo>
                    <a:pt x="71006" y="0"/>
                  </a:lnTo>
                  <a:close/>
                </a:path>
              </a:pathLst>
            </a:custGeom>
            <a:solidFill>
              <a:srgbClr val="0056A4"/>
            </a:solidFill>
            <a:ln w="2240"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1CDEA07D-4287-CE9F-0827-D8D8F79CF632}"/>
                </a:ext>
              </a:extLst>
            </p:cNvPr>
            <p:cNvSpPr/>
            <p:nvPr/>
          </p:nvSpPr>
          <p:spPr>
            <a:xfrm>
              <a:off x="2860180" y="1491293"/>
              <a:ext cx="80413" cy="103905"/>
            </a:xfrm>
            <a:custGeom>
              <a:avLst/>
              <a:gdLst>
                <a:gd name="connsiteX0" fmla="*/ 71006 w 80413"/>
                <a:gd name="connsiteY0" fmla="*/ 0 h 103905"/>
                <a:gd name="connsiteX1" fmla="*/ 15904 w 80413"/>
                <a:gd name="connsiteY1" fmla="*/ 73451 h 103905"/>
                <a:gd name="connsiteX2" fmla="*/ 15904 w 80413"/>
                <a:gd name="connsiteY2" fmla="*/ 0 h 103905"/>
                <a:gd name="connsiteX3" fmla="*/ 0 w 80413"/>
                <a:gd name="connsiteY3" fmla="*/ 0 h 103905"/>
                <a:gd name="connsiteX4" fmla="*/ 0 w 80413"/>
                <a:gd name="connsiteY4" fmla="*/ 103906 h 103905"/>
                <a:gd name="connsiteX5" fmla="*/ 9408 w 80413"/>
                <a:gd name="connsiteY5" fmla="*/ 103906 h 103905"/>
                <a:gd name="connsiteX6" fmla="*/ 64286 w 80413"/>
                <a:gd name="connsiteY6" fmla="*/ 30679 h 103905"/>
                <a:gd name="connsiteX7" fmla="*/ 64286 w 80413"/>
                <a:gd name="connsiteY7" fmla="*/ 103906 h 103905"/>
                <a:gd name="connsiteX8" fmla="*/ 80414 w 80413"/>
                <a:gd name="connsiteY8" fmla="*/ 103906 h 103905"/>
                <a:gd name="connsiteX9" fmla="*/ 80414 w 80413"/>
                <a:gd name="connsiteY9"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3" h="103905">
                  <a:moveTo>
                    <a:pt x="71006" y="0"/>
                  </a:moveTo>
                  <a:lnTo>
                    <a:pt x="15904" y="73451"/>
                  </a:lnTo>
                  <a:lnTo>
                    <a:pt x="15904" y="0"/>
                  </a:lnTo>
                  <a:lnTo>
                    <a:pt x="0" y="0"/>
                  </a:lnTo>
                  <a:lnTo>
                    <a:pt x="0" y="103906"/>
                  </a:lnTo>
                  <a:lnTo>
                    <a:pt x="9408" y="103906"/>
                  </a:lnTo>
                  <a:lnTo>
                    <a:pt x="64286" y="30679"/>
                  </a:lnTo>
                  <a:lnTo>
                    <a:pt x="64286" y="103906"/>
                  </a:lnTo>
                  <a:lnTo>
                    <a:pt x="80414" y="103906"/>
                  </a:lnTo>
                  <a:lnTo>
                    <a:pt x="80414" y="0"/>
                  </a:lnTo>
                  <a:close/>
                </a:path>
              </a:pathLst>
            </a:custGeom>
            <a:solidFill>
              <a:srgbClr val="0056A4"/>
            </a:solidFill>
            <a:ln w="2240"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6577D7A4-4F36-C126-983D-315E709866DD}"/>
                </a:ext>
              </a:extLst>
            </p:cNvPr>
            <p:cNvSpPr/>
            <p:nvPr/>
          </p:nvSpPr>
          <p:spPr>
            <a:xfrm>
              <a:off x="2692409" y="1491069"/>
              <a:ext cx="156571" cy="104129"/>
            </a:xfrm>
            <a:custGeom>
              <a:avLst/>
              <a:gdLst>
                <a:gd name="connsiteX0" fmla="*/ 115133 w 156571"/>
                <a:gd name="connsiteY0" fmla="*/ 3807 h 104129"/>
                <a:gd name="connsiteX1" fmla="*/ 86462 w 156571"/>
                <a:gd name="connsiteY1" fmla="*/ 19258 h 104129"/>
                <a:gd name="connsiteX2" fmla="*/ 86462 w 156571"/>
                <a:gd name="connsiteY2" fmla="*/ 0 h 104129"/>
                <a:gd name="connsiteX3" fmla="*/ 70334 w 156571"/>
                <a:gd name="connsiteY3" fmla="*/ 0 h 104129"/>
                <a:gd name="connsiteX4" fmla="*/ 70334 w 156571"/>
                <a:gd name="connsiteY4" fmla="*/ 46802 h 104129"/>
                <a:gd name="connsiteX5" fmla="*/ 43231 w 156571"/>
                <a:gd name="connsiteY5" fmla="*/ 74346 h 104129"/>
                <a:gd name="connsiteX6" fmla="*/ 16127 w 156571"/>
                <a:gd name="connsiteY6" fmla="*/ 46802 h 104129"/>
                <a:gd name="connsiteX7" fmla="*/ 43231 w 156571"/>
                <a:gd name="connsiteY7" fmla="*/ 19034 h 104129"/>
                <a:gd name="connsiteX8" fmla="*/ 63166 w 156571"/>
                <a:gd name="connsiteY8" fmla="*/ 27768 h 104129"/>
                <a:gd name="connsiteX9" fmla="*/ 63166 w 156571"/>
                <a:gd name="connsiteY9" fmla="*/ 11421 h 104129"/>
                <a:gd name="connsiteX10" fmla="*/ 41663 w 156571"/>
                <a:gd name="connsiteY10" fmla="*/ 3807 h 104129"/>
                <a:gd name="connsiteX11" fmla="*/ 0 w 156571"/>
                <a:gd name="connsiteY11" fmla="*/ 46802 h 104129"/>
                <a:gd name="connsiteX12" fmla="*/ 41663 w 156571"/>
                <a:gd name="connsiteY12" fmla="*/ 89574 h 104129"/>
                <a:gd name="connsiteX13" fmla="*/ 70334 w 156571"/>
                <a:gd name="connsiteY13" fmla="*/ 74346 h 104129"/>
                <a:gd name="connsiteX14" fmla="*/ 70334 w 156571"/>
                <a:gd name="connsiteY14" fmla="*/ 104130 h 104129"/>
                <a:gd name="connsiteX15" fmla="*/ 86686 w 156571"/>
                <a:gd name="connsiteY15" fmla="*/ 104130 h 104129"/>
                <a:gd name="connsiteX16" fmla="*/ 86686 w 156571"/>
                <a:gd name="connsiteY16" fmla="*/ 44563 h 104129"/>
                <a:gd name="connsiteX17" fmla="*/ 86686 w 156571"/>
                <a:gd name="connsiteY17" fmla="*/ 44563 h 104129"/>
                <a:gd name="connsiteX18" fmla="*/ 113565 w 156571"/>
                <a:gd name="connsiteY18" fmla="*/ 18811 h 104129"/>
                <a:gd name="connsiteX19" fmla="*/ 140668 w 156571"/>
                <a:gd name="connsiteY19" fmla="*/ 46579 h 104129"/>
                <a:gd name="connsiteX20" fmla="*/ 113565 w 156571"/>
                <a:gd name="connsiteY20" fmla="*/ 74122 h 104129"/>
                <a:gd name="connsiteX21" fmla="*/ 93854 w 156571"/>
                <a:gd name="connsiteY21" fmla="*/ 65613 h 104129"/>
                <a:gd name="connsiteX22" fmla="*/ 93854 w 156571"/>
                <a:gd name="connsiteY22" fmla="*/ 82184 h 104129"/>
                <a:gd name="connsiteX23" fmla="*/ 115133 w 156571"/>
                <a:gd name="connsiteY23" fmla="*/ 89350 h 104129"/>
                <a:gd name="connsiteX24" fmla="*/ 156572 w 156571"/>
                <a:gd name="connsiteY24" fmla="*/ 46579 h 104129"/>
                <a:gd name="connsiteX25" fmla="*/ 115133 w 156571"/>
                <a:gd name="connsiteY25" fmla="*/ 3807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571" h="104129">
                  <a:moveTo>
                    <a:pt x="115133" y="3807"/>
                  </a:moveTo>
                  <a:cubicBezTo>
                    <a:pt x="102813" y="3807"/>
                    <a:pt x="92062" y="10301"/>
                    <a:pt x="86462" y="19258"/>
                  </a:cubicBezTo>
                  <a:lnTo>
                    <a:pt x="86462" y="0"/>
                  </a:lnTo>
                  <a:lnTo>
                    <a:pt x="70334" y="0"/>
                  </a:lnTo>
                  <a:lnTo>
                    <a:pt x="70334" y="46802"/>
                  </a:lnTo>
                  <a:cubicBezTo>
                    <a:pt x="70334" y="62926"/>
                    <a:pt x="58462" y="74346"/>
                    <a:pt x="43231" y="74346"/>
                  </a:cubicBezTo>
                  <a:cubicBezTo>
                    <a:pt x="27999" y="74346"/>
                    <a:pt x="16127" y="62702"/>
                    <a:pt x="16127" y="46802"/>
                  </a:cubicBezTo>
                  <a:cubicBezTo>
                    <a:pt x="16127" y="30679"/>
                    <a:pt x="27999" y="19034"/>
                    <a:pt x="43231" y="19034"/>
                  </a:cubicBezTo>
                  <a:cubicBezTo>
                    <a:pt x="51295" y="19034"/>
                    <a:pt x="58238" y="22393"/>
                    <a:pt x="63166" y="27768"/>
                  </a:cubicBezTo>
                  <a:lnTo>
                    <a:pt x="63166" y="11421"/>
                  </a:lnTo>
                  <a:cubicBezTo>
                    <a:pt x="57342" y="6718"/>
                    <a:pt x="49951" y="3807"/>
                    <a:pt x="41663" y="3807"/>
                  </a:cubicBezTo>
                  <a:cubicBezTo>
                    <a:pt x="16800" y="3807"/>
                    <a:pt x="0" y="22841"/>
                    <a:pt x="0" y="46802"/>
                  </a:cubicBezTo>
                  <a:cubicBezTo>
                    <a:pt x="0" y="70763"/>
                    <a:pt x="16800" y="89574"/>
                    <a:pt x="41663" y="89574"/>
                  </a:cubicBezTo>
                  <a:cubicBezTo>
                    <a:pt x="53983" y="89574"/>
                    <a:pt x="64734" y="83304"/>
                    <a:pt x="70334" y="74346"/>
                  </a:cubicBezTo>
                  <a:lnTo>
                    <a:pt x="70334" y="104130"/>
                  </a:lnTo>
                  <a:lnTo>
                    <a:pt x="86686" y="104130"/>
                  </a:lnTo>
                  <a:lnTo>
                    <a:pt x="86686" y="44563"/>
                  </a:lnTo>
                  <a:lnTo>
                    <a:pt x="86686" y="44563"/>
                  </a:lnTo>
                  <a:cubicBezTo>
                    <a:pt x="87806" y="29559"/>
                    <a:pt x="99230" y="18811"/>
                    <a:pt x="113565" y="18811"/>
                  </a:cubicBezTo>
                  <a:cubicBezTo>
                    <a:pt x="128797" y="18811"/>
                    <a:pt x="140668" y="30679"/>
                    <a:pt x="140668" y="46579"/>
                  </a:cubicBezTo>
                  <a:cubicBezTo>
                    <a:pt x="140668" y="62702"/>
                    <a:pt x="128797" y="74122"/>
                    <a:pt x="113565" y="74122"/>
                  </a:cubicBezTo>
                  <a:cubicBezTo>
                    <a:pt x="105725" y="74122"/>
                    <a:pt x="98781" y="70987"/>
                    <a:pt x="93854" y="65613"/>
                  </a:cubicBezTo>
                  <a:lnTo>
                    <a:pt x="93854" y="82184"/>
                  </a:lnTo>
                  <a:cubicBezTo>
                    <a:pt x="99453" y="86663"/>
                    <a:pt x="106845" y="89350"/>
                    <a:pt x="115133" y="89350"/>
                  </a:cubicBezTo>
                  <a:cubicBezTo>
                    <a:pt x="139772" y="89350"/>
                    <a:pt x="156572" y="70539"/>
                    <a:pt x="156572" y="46579"/>
                  </a:cubicBezTo>
                  <a:cubicBezTo>
                    <a:pt x="156572" y="22841"/>
                    <a:pt x="139772" y="3807"/>
                    <a:pt x="115133" y="3807"/>
                  </a:cubicBezTo>
                </a:path>
              </a:pathLst>
            </a:custGeom>
            <a:solidFill>
              <a:srgbClr val="0056A4"/>
            </a:solidFill>
            <a:ln w="2240"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323A3548-E78A-6F10-0A2A-9FF3CC64A6AB}"/>
                </a:ext>
              </a:extLst>
            </p:cNvPr>
            <p:cNvSpPr/>
            <p:nvPr/>
          </p:nvSpPr>
          <p:spPr>
            <a:xfrm>
              <a:off x="2160199" y="1491293"/>
              <a:ext cx="80413" cy="103905"/>
            </a:xfrm>
            <a:custGeom>
              <a:avLst/>
              <a:gdLst>
                <a:gd name="connsiteX0" fmla="*/ 15904 w 80413"/>
                <a:gd name="connsiteY0" fmla="*/ 73451 h 103905"/>
                <a:gd name="connsiteX1" fmla="*/ 15904 w 80413"/>
                <a:gd name="connsiteY1" fmla="*/ 0 h 103905"/>
                <a:gd name="connsiteX2" fmla="*/ 0 w 80413"/>
                <a:gd name="connsiteY2" fmla="*/ 0 h 103905"/>
                <a:gd name="connsiteX3" fmla="*/ 0 w 80413"/>
                <a:gd name="connsiteY3" fmla="*/ 103906 h 103905"/>
                <a:gd name="connsiteX4" fmla="*/ 9408 w 80413"/>
                <a:gd name="connsiteY4" fmla="*/ 103906 h 103905"/>
                <a:gd name="connsiteX5" fmla="*/ 64286 w 80413"/>
                <a:gd name="connsiteY5" fmla="*/ 30679 h 103905"/>
                <a:gd name="connsiteX6" fmla="*/ 64286 w 80413"/>
                <a:gd name="connsiteY6" fmla="*/ 103906 h 103905"/>
                <a:gd name="connsiteX7" fmla="*/ 80414 w 80413"/>
                <a:gd name="connsiteY7" fmla="*/ 103906 h 103905"/>
                <a:gd name="connsiteX8" fmla="*/ 80414 w 80413"/>
                <a:gd name="connsiteY8" fmla="*/ 0 h 103905"/>
                <a:gd name="connsiteX9" fmla="*/ 71006 w 80413"/>
                <a:gd name="connsiteY9"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3" h="103905">
                  <a:moveTo>
                    <a:pt x="15904" y="73451"/>
                  </a:moveTo>
                  <a:lnTo>
                    <a:pt x="15904" y="0"/>
                  </a:lnTo>
                  <a:lnTo>
                    <a:pt x="0" y="0"/>
                  </a:lnTo>
                  <a:lnTo>
                    <a:pt x="0" y="103906"/>
                  </a:lnTo>
                  <a:lnTo>
                    <a:pt x="9408" y="103906"/>
                  </a:lnTo>
                  <a:lnTo>
                    <a:pt x="64286" y="30679"/>
                  </a:lnTo>
                  <a:lnTo>
                    <a:pt x="64286" y="103906"/>
                  </a:lnTo>
                  <a:lnTo>
                    <a:pt x="80414" y="103906"/>
                  </a:lnTo>
                  <a:lnTo>
                    <a:pt x="80414" y="0"/>
                  </a:lnTo>
                  <a:lnTo>
                    <a:pt x="71006" y="0"/>
                  </a:lnTo>
                  <a:close/>
                </a:path>
              </a:pathLst>
            </a:custGeom>
            <a:solidFill>
              <a:srgbClr val="0056A4"/>
            </a:solidFill>
            <a:ln w="2240"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DBCFAAA6-FF10-9806-CE11-33A8F60635FA}"/>
                </a:ext>
              </a:extLst>
            </p:cNvPr>
            <p:cNvSpPr/>
            <p:nvPr/>
          </p:nvSpPr>
          <p:spPr>
            <a:xfrm>
              <a:off x="2057162" y="1491293"/>
              <a:ext cx="84893" cy="103905"/>
            </a:xfrm>
            <a:custGeom>
              <a:avLst/>
              <a:gdLst>
                <a:gd name="connsiteX0" fmla="*/ 68990 w 84893"/>
                <a:gd name="connsiteY0" fmla="*/ 36725 h 103905"/>
                <a:gd name="connsiteX1" fmla="*/ 16127 w 84893"/>
                <a:gd name="connsiteY1" fmla="*/ 36725 h 103905"/>
                <a:gd name="connsiteX2" fmla="*/ 16127 w 84893"/>
                <a:gd name="connsiteY2" fmla="*/ 0 h 103905"/>
                <a:gd name="connsiteX3" fmla="*/ 0 w 84893"/>
                <a:gd name="connsiteY3" fmla="*/ 0 h 103905"/>
                <a:gd name="connsiteX4" fmla="*/ 0 w 84893"/>
                <a:gd name="connsiteY4" fmla="*/ 103906 h 103905"/>
                <a:gd name="connsiteX5" fmla="*/ 16127 w 84893"/>
                <a:gd name="connsiteY5" fmla="*/ 103906 h 103905"/>
                <a:gd name="connsiteX6" fmla="*/ 16127 w 84893"/>
                <a:gd name="connsiteY6" fmla="*/ 52849 h 103905"/>
                <a:gd name="connsiteX7" fmla="*/ 68990 w 84893"/>
                <a:gd name="connsiteY7" fmla="*/ 52849 h 103905"/>
                <a:gd name="connsiteX8" fmla="*/ 68990 w 84893"/>
                <a:gd name="connsiteY8" fmla="*/ 103906 h 103905"/>
                <a:gd name="connsiteX9" fmla="*/ 84894 w 84893"/>
                <a:gd name="connsiteY9" fmla="*/ 103906 h 103905"/>
                <a:gd name="connsiteX10" fmla="*/ 84894 w 84893"/>
                <a:gd name="connsiteY10" fmla="*/ 0 h 103905"/>
                <a:gd name="connsiteX11" fmla="*/ 68990 w 84893"/>
                <a:gd name="connsiteY11"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893" h="103905">
                  <a:moveTo>
                    <a:pt x="68990" y="36725"/>
                  </a:moveTo>
                  <a:lnTo>
                    <a:pt x="16127" y="36725"/>
                  </a:lnTo>
                  <a:lnTo>
                    <a:pt x="16127" y="0"/>
                  </a:lnTo>
                  <a:lnTo>
                    <a:pt x="0" y="0"/>
                  </a:lnTo>
                  <a:lnTo>
                    <a:pt x="0" y="103906"/>
                  </a:lnTo>
                  <a:lnTo>
                    <a:pt x="16127" y="103906"/>
                  </a:lnTo>
                  <a:lnTo>
                    <a:pt x="16127" y="52849"/>
                  </a:lnTo>
                  <a:lnTo>
                    <a:pt x="68990" y="52849"/>
                  </a:lnTo>
                  <a:lnTo>
                    <a:pt x="68990" y="103906"/>
                  </a:lnTo>
                  <a:lnTo>
                    <a:pt x="84894" y="103906"/>
                  </a:lnTo>
                  <a:lnTo>
                    <a:pt x="84894" y="0"/>
                  </a:lnTo>
                  <a:lnTo>
                    <a:pt x="68990" y="0"/>
                  </a:lnTo>
                  <a:close/>
                </a:path>
              </a:pathLst>
            </a:custGeom>
            <a:solidFill>
              <a:srgbClr val="0056A4"/>
            </a:solidFill>
            <a:ln w="2240"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10873531-B5BF-6B0F-C111-A764B788C381}"/>
                </a:ext>
              </a:extLst>
            </p:cNvPr>
            <p:cNvSpPr/>
            <p:nvPr/>
          </p:nvSpPr>
          <p:spPr>
            <a:xfrm>
              <a:off x="2348802" y="1491069"/>
              <a:ext cx="89597" cy="107378"/>
            </a:xfrm>
            <a:custGeom>
              <a:avLst/>
              <a:gdLst>
                <a:gd name="connsiteX0" fmla="*/ 60254 w 89597"/>
                <a:gd name="connsiteY0" fmla="*/ 42324 h 107378"/>
                <a:gd name="connsiteX1" fmla="*/ 45471 w 89597"/>
                <a:gd name="connsiteY1" fmla="*/ 47922 h 107378"/>
                <a:gd name="connsiteX2" fmla="*/ 25759 w 89597"/>
                <a:gd name="connsiteY2" fmla="*/ 30007 h 107378"/>
                <a:gd name="connsiteX3" fmla="*/ 17023 w 89597"/>
                <a:gd name="connsiteY3" fmla="*/ 224 h 107378"/>
                <a:gd name="connsiteX4" fmla="*/ 0 w 89597"/>
                <a:gd name="connsiteY4" fmla="*/ 224 h 107378"/>
                <a:gd name="connsiteX5" fmla="*/ 9856 w 89597"/>
                <a:gd name="connsiteY5" fmla="*/ 34710 h 107378"/>
                <a:gd name="connsiteX6" fmla="*/ 54431 w 89597"/>
                <a:gd name="connsiteY6" fmla="*/ 61134 h 107378"/>
                <a:gd name="connsiteX7" fmla="*/ 48831 w 89597"/>
                <a:gd name="connsiteY7" fmla="*/ 78825 h 107378"/>
                <a:gd name="connsiteX8" fmla="*/ 17920 w 89597"/>
                <a:gd name="connsiteY8" fmla="*/ 89574 h 107378"/>
                <a:gd name="connsiteX9" fmla="*/ 13216 w 89597"/>
                <a:gd name="connsiteY9" fmla="*/ 105025 h 107378"/>
                <a:gd name="connsiteX10" fmla="*/ 64734 w 89597"/>
                <a:gd name="connsiteY10" fmla="*/ 79273 h 107378"/>
                <a:gd name="connsiteX11" fmla="*/ 89598 w 89597"/>
                <a:gd name="connsiteY11" fmla="*/ 0 h 107378"/>
                <a:gd name="connsiteX12" fmla="*/ 73470 w 89597"/>
                <a:gd name="connsiteY12" fmla="*/ 0 h 107378"/>
                <a:gd name="connsiteX13" fmla="*/ 60254 w 89597"/>
                <a:gd name="connsiteY13" fmla="*/ 42324 h 10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597" h="107378">
                  <a:moveTo>
                    <a:pt x="60254" y="42324"/>
                  </a:moveTo>
                  <a:cubicBezTo>
                    <a:pt x="56671" y="49714"/>
                    <a:pt x="47039" y="47922"/>
                    <a:pt x="45471" y="47922"/>
                  </a:cubicBezTo>
                  <a:cubicBezTo>
                    <a:pt x="36959" y="47474"/>
                    <a:pt x="29567" y="40532"/>
                    <a:pt x="25759" y="30007"/>
                  </a:cubicBezTo>
                  <a:cubicBezTo>
                    <a:pt x="25311" y="29112"/>
                    <a:pt x="25088" y="28216"/>
                    <a:pt x="17023" y="224"/>
                  </a:cubicBezTo>
                  <a:lnTo>
                    <a:pt x="0" y="224"/>
                  </a:lnTo>
                  <a:cubicBezTo>
                    <a:pt x="7840" y="28440"/>
                    <a:pt x="9632" y="33814"/>
                    <a:pt x="9856" y="34710"/>
                  </a:cubicBezTo>
                  <a:cubicBezTo>
                    <a:pt x="16576" y="54416"/>
                    <a:pt x="32479" y="66061"/>
                    <a:pt x="54431" y="61134"/>
                  </a:cubicBezTo>
                  <a:lnTo>
                    <a:pt x="48831" y="78825"/>
                  </a:lnTo>
                  <a:cubicBezTo>
                    <a:pt x="45023" y="89798"/>
                    <a:pt x="32031" y="93605"/>
                    <a:pt x="17920" y="89574"/>
                  </a:cubicBezTo>
                  <a:lnTo>
                    <a:pt x="13216" y="105025"/>
                  </a:lnTo>
                  <a:cubicBezTo>
                    <a:pt x="35615" y="111743"/>
                    <a:pt x="57567" y="104354"/>
                    <a:pt x="64734" y="79273"/>
                  </a:cubicBezTo>
                  <a:lnTo>
                    <a:pt x="89598" y="0"/>
                  </a:lnTo>
                  <a:lnTo>
                    <a:pt x="73470" y="0"/>
                  </a:lnTo>
                  <a:lnTo>
                    <a:pt x="60254" y="42324"/>
                  </a:lnTo>
                  <a:close/>
                </a:path>
              </a:pathLst>
            </a:custGeom>
            <a:solidFill>
              <a:srgbClr val="0056A4"/>
            </a:solidFill>
            <a:ln w="2240"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8867E55F-D2DC-A5B6-A8C9-0CF8C9CECB22}"/>
                </a:ext>
              </a:extLst>
            </p:cNvPr>
            <p:cNvSpPr/>
            <p:nvPr/>
          </p:nvSpPr>
          <p:spPr>
            <a:xfrm>
              <a:off x="2254276" y="1491293"/>
              <a:ext cx="82877" cy="104129"/>
            </a:xfrm>
            <a:custGeom>
              <a:avLst/>
              <a:gdLst>
                <a:gd name="connsiteX0" fmla="*/ 66750 w 82877"/>
                <a:gd name="connsiteY0" fmla="*/ 0 h 104129"/>
                <a:gd name="connsiteX1" fmla="*/ 40095 w 82877"/>
                <a:gd name="connsiteY1" fmla="*/ 0 h 104129"/>
                <a:gd name="connsiteX2" fmla="*/ 39647 w 82877"/>
                <a:gd name="connsiteY2" fmla="*/ 0 h 104129"/>
                <a:gd name="connsiteX3" fmla="*/ 39647 w 82877"/>
                <a:gd name="connsiteY3" fmla="*/ 0 h 104129"/>
                <a:gd name="connsiteX4" fmla="*/ 0 w 82877"/>
                <a:gd name="connsiteY4" fmla="*/ 41204 h 104129"/>
                <a:gd name="connsiteX5" fmla="*/ 16352 w 82877"/>
                <a:gd name="connsiteY5" fmla="*/ 75018 h 104129"/>
                <a:gd name="connsiteX6" fmla="*/ 24639 w 82877"/>
                <a:gd name="connsiteY6" fmla="*/ 79497 h 104129"/>
                <a:gd name="connsiteX7" fmla="*/ 21503 w 82877"/>
                <a:gd name="connsiteY7" fmla="*/ 87558 h 104129"/>
                <a:gd name="connsiteX8" fmla="*/ 11200 w 82877"/>
                <a:gd name="connsiteY8" fmla="*/ 104130 h 104129"/>
                <a:gd name="connsiteX9" fmla="*/ 30463 w 82877"/>
                <a:gd name="connsiteY9" fmla="*/ 104130 h 104129"/>
                <a:gd name="connsiteX10" fmla="*/ 35391 w 82877"/>
                <a:gd name="connsiteY10" fmla="*/ 96292 h 104129"/>
                <a:gd name="connsiteX11" fmla="*/ 40767 w 82877"/>
                <a:gd name="connsiteY11" fmla="*/ 82408 h 104129"/>
                <a:gd name="connsiteX12" fmla="*/ 66750 w 82877"/>
                <a:gd name="connsiteY12" fmla="*/ 82408 h 104129"/>
                <a:gd name="connsiteX13" fmla="*/ 66750 w 82877"/>
                <a:gd name="connsiteY13" fmla="*/ 104130 h 104129"/>
                <a:gd name="connsiteX14" fmla="*/ 82878 w 82877"/>
                <a:gd name="connsiteY14" fmla="*/ 104130 h 104129"/>
                <a:gd name="connsiteX15" fmla="*/ 82878 w 82877"/>
                <a:gd name="connsiteY15" fmla="*/ 0 h 104129"/>
                <a:gd name="connsiteX16" fmla="*/ 74814 w 82877"/>
                <a:gd name="connsiteY16" fmla="*/ 0 h 104129"/>
                <a:gd name="connsiteX17" fmla="*/ 66750 w 82877"/>
                <a:gd name="connsiteY17" fmla="*/ 0 h 104129"/>
                <a:gd name="connsiteX18" fmla="*/ 15456 w 82877"/>
                <a:gd name="connsiteY18" fmla="*/ 41204 h 104129"/>
                <a:gd name="connsiteX19" fmla="*/ 41439 w 82877"/>
                <a:gd name="connsiteY19" fmla="*/ 14556 h 104129"/>
                <a:gd name="connsiteX20" fmla="*/ 66526 w 82877"/>
                <a:gd name="connsiteY20" fmla="*/ 14556 h 104129"/>
                <a:gd name="connsiteX21" fmla="*/ 66526 w 82877"/>
                <a:gd name="connsiteY21" fmla="*/ 67852 h 104129"/>
                <a:gd name="connsiteX22" fmla="*/ 41215 w 82877"/>
                <a:gd name="connsiteY22" fmla="*/ 67852 h 104129"/>
                <a:gd name="connsiteX23" fmla="*/ 15456 w 82877"/>
                <a:gd name="connsiteY23" fmla="*/ 41204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2877" h="104129">
                  <a:moveTo>
                    <a:pt x="66750" y="0"/>
                  </a:moveTo>
                  <a:lnTo>
                    <a:pt x="40095" y="0"/>
                  </a:lnTo>
                  <a:lnTo>
                    <a:pt x="39647" y="0"/>
                  </a:lnTo>
                  <a:lnTo>
                    <a:pt x="39647" y="0"/>
                  </a:lnTo>
                  <a:cubicBezTo>
                    <a:pt x="15904" y="224"/>
                    <a:pt x="0" y="18363"/>
                    <a:pt x="0" y="41204"/>
                  </a:cubicBezTo>
                  <a:cubicBezTo>
                    <a:pt x="0" y="55312"/>
                    <a:pt x="6272" y="67628"/>
                    <a:pt x="16352" y="75018"/>
                  </a:cubicBezTo>
                  <a:cubicBezTo>
                    <a:pt x="18815" y="76810"/>
                    <a:pt x="21503" y="78377"/>
                    <a:pt x="24639" y="79497"/>
                  </a:cubicBezTo>
                  <a:cubicBezTo>
                    <a:pt x="23967" y="82184"/>
                    <a:pt x="23071" y="84871"/>
                    <a:pt x="21503" y="87558"/>
                  </a:cubicBezTo>
                  <a:cubicBezTo>
                    <a:pt x="21055" y="88230"/>
                    <a:pt x="20607" y="89126"/>
                    <a:pt x="11200" y="104130"/>
                  </a:cubicBezTo>
                  <a:lnTo>
                    <a:pt x="30463" y="104130"/>
                  </a:lnTo>
                  <a:cubicBezTo>
                    <a:pt x="34047" y="98531"/>
                    <a:pt x="35167" y="96740"/>
                    <a:pt x="35391" y="96292"/>
                  </a:cubicBezTo>
                  <a:cubicBezTo>
                    <a:pt x="38079" y="91813"/>
                    <a:pt x="39647" y="87111"/>
                    <a:pt x="40767" y="82408"/>
                  </a:cubicBezTo>
                  <a:lnTo>
                    <a:pt x="66750" y="82408"/>
                  </a:lnTo>
                  <a:lnTo>
                    <a:pt x="66750" y="104130"/>
                  </a:lnTo>
                  <a:lnTo>
                    <a:pt x="82878" y="104130"/>
                  </a:lnTo>
                  <a:lnTo>
                    <a:pt x="82878" y="0"/>
                  </a:lnTo>
                  <a:lnTo>
                    <a:pt x="74814" y="0"/>
                  </a:lnTo>
                  <a:lnTo>
                    <a:pt x="66750" y="0"/>
                  </a:lnTo>
                  <a:close/>
                  <a:moveTo>
                    <a:pt x="15456" y="41204"/>
                  </a:moveTo>
                  <a:cubicBezTo>
                    <a:pt x="15456" y="25752"/>
                    <a:pt x="26879" y="14556"/>
                    <a:pt x="41439" y="14556"/>
                  </a:cubicBezTo>
                  <a:lnTo>
                    <a:pt x="66526" y="14556"/>
                  </a:lnTo>
                  <a:lnTo>
                    <a:pt x="66526" y="67852"/>
                  </a:lnTo>
                  <a:lnTo>
                    <a:pt x="41215" y="67852"/>
                  </a:lnTo>
                  <a:cubicBezTo>
                    <a:pt x="26879" y="67628"/>
                    <a:pt x="15456" y="56655"/>
                    <a:pt x="15456" y="41204"/>
                  </a:cubicBezTo>
                </a:path>
              </a:pathLst>
            </a:custGeom>
            <a:solidFill>
              <a:srgbClr val="0056A4"/>
            </a:solidFill>
            <a:ln w="2240" cap="flat">
              <a:noFill/>
              <a:prstDash val="solid"/>
              <a:miter/>
            </a:ln>
          </p:spPr>
          <p:txBody>
            <a:bodyPr rtlCol="0" anchor="ctr"/>
            <a:lstStyle/>
            <a:p>
              <a:endParaRPr lang="ru-RU"/>
            </a:p>
          </p:txBody>
        </p:sp>
      </p:grpSp>
      <p:grpSp>
        <p:nvGrpSpPr>
          <p:cNvPr id="66" name="Рисунок 2">
            <a:extLst>
              <a:ext uri="{FF2B5EF4-FFF2-40B4-BE49-F238E27FC236}">
                <a16:creationId xmlns:a16="http://schemas.microsoft.com/office/drawing/2014/main" id="{CE2827DF-B6CD-65F4-5582-E5164961B639}"/>
              </a:ext>
            </a:extLst>
          </p:cNvPr>
          <p:cNvGrpSpPr/>
          <p:nvPr/>
        </p:nvGrpSpPr>
        <p:grpSpPr>
          <a:xfrm>
            <a:off x="8594166" y="1526497"/>
            <a:ext cx="1944445" cy="790365"/>
            <a:chOff x="1574916" y="4335711"/>
            <a:chExt cx="1518890" cy="617388"/>
          </a:xfrm>
        </p:grpSpPr>
        <p:sp>
          <p:nvSpPr>
            <p:cNvPr id="67" name="Полилиния 66">
              <a:extLst>
                <a:ext uri="{FF2B5EF4-FFF2-40B4-BE49-F238E27FC236}">
                  <a16:creationId xmlns:a16="http://schemas.microsoft.com/office/drawing/2014/main" id="{C5090EDB-E5A8-92F5-9A46-1AC122394542}"/>
                </a:ext>
              </a:extLst>
            </p:cNvPr>
            <p:cNvSpPr/>
            <p:nvPr/>
          </p:nvSpPr>
          <p:spPr>
            <a:xfrm>
              <a:off x="2107336" y="4741032"/>
              <a:ext cx="172251" cy="204228"/>
            </a:xfrm>
            <a:custGeom>
              <a:avLst/>
              <a:gdLst>
                <a:gd name="connsiteX0" fmla="*/ 0 w 172251"/>
                <a:gd name="connsiteY0" fmla="*/ 0 h 204228"/>
                <a:gd name="connsiteX1" fmla="*/ 35391 w 172251"/>
                <a:gd name="connsiteY1" fmla="*/ 0 h 204228"/>
                <a:gd name="connsiteX2" fmla="*/ 35391 w 172251"/>
                <a:gd name="connsiteY2" fmla="*/ 149141 h 204228"/>
                <a:gd name="connsiteX3" fmla="*/ 138876 w 172251"/>
                <a:gd name="connsiteY3" fmla="*/ 0 h 204228"/>
                <a:gd name="connsiteX4" fmla="*/ 172252 w 172251"/>
                <a:gd name="connsiteY4" fmla="*/ 0 h 204228"/>
                <a:gd name="connsiteX5" fmla="*/ 172252 w 172251"/>
                <a:gd name="connsiteY5" fmla="*/ 204229 h 204228"/>
                <a:gd name="connsiteX6" fmla="*/ 137084 w 172251"/>
                <a:gd name="connsiteY6" fmla="*/ 204229 h 204228"/>
                <a:gd name="connsiteX7" fmla="*/ 137084 w 172251"/>
                <a:gd name="connsiteY7" fmla="*/ 55536 h 204228"/>
                <a:gd name="connsiteX8" fmla="*/ 34047 w 172251"/>
                <a:gd name="connsiteY8" fmla="*/ 204229 h 204228"/>
                <a:gd name="connsiteX9" fmla="*/ 0 w 172251"/>
                <a:gd name="connsiteY9" fmla="*/ 204229 h 20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251" h="204228">
                  <a:moveTo>
                    <a:pt x="0" y="0"/>
                  </a:moveTo>
                  <a:lnTo>
                    <a:pt x="35391" y="0"/>
                  </a:lnTo>
                  <a:lnTo>
                    <a:pt x="35391" y="149141"/>
                  </a:lnTo>
                  <a:lnTo>
                    <a:pt x="138876" y="0"/>
                  </a:lnTo>
                  <a:lnTo>
                    <a:pt x="172252" y="0"/>
                  </a:lnTo>
                  <a:lnTo>
                    <a:pt x="172252" y="204229"/>
                  </a:lnTo>
                  <a:lnTo>
                    <a:pt x="137084" y="204229"/>
                  </a:lnTo>
                  <a:lnTo>
                    <a:pt x="137084" y="55536"/>
                  </a:lnTo>
                  <a:lnTo>
                    <a:pt x="34047" y="204229"/>
                  </a:lnTo>
                  <a:lnTo>
                    <a:pt x="0" y="204229"/>
                  </a:lnTo>
                  <a:close/>
                </a:path>
              </a:pathLst>
            </a:custGeom>
            <a:solidFill>
              <a:srgbClr val="007A8C"/>
            </a:solidFill>
            <a:ln w="2240"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FD63F0A3-0300-23CD-6BF3-E5486B331D2C}"/>
                </a:ext>
              </a:extLst>
            </p:cNvPr>
            <p:cNvSpPr/>
            <p:nvPr/>
          </p:nvSpPr>
          <p:spPr>
            <a:xfrm>
              <a:off x="2300419" y="4733643"/>
              <a:ext cx="239897" cy="219455"/>
            </a:xfrm>
            <a:custGeom>
              <a:avLst/>
              <a:gdLst>
                <a:gd name="connsiteX0" fmla="*/ 102141 w 239897"/>
                <a:gd name="connsiteY0" fmla="*/ 197286 h 219455"/>
                <a:gd name="connsiteX1" fmla="*/ 0 w 239897"/>
                <a:gd name="connsiteY1" fmla="*/ 107712 h 219455"/>
                <a:gd name="connsiteX2" fmla="*/ 102141 w 239897"/>
                <a:gd name="connsiteY2" fmla="*/ 19258 h 219455"/>
                <a:gd name="connsiteX3" fmla="*/ 102141 w 239897"/>
                <a:gd name="connsiteY3" fmla="*/ 0 h 219455"/>
                <a:gd name="connsiteX4" fmla="*/ 137756 w 239897"/>
                <a:gd name="connsiteY4" fmla="*/ 0 h 219455"/>
                <a:gd name="connsiteX5" fmla="*/ 137756 w 239897"/>
                <a:gd name="connsiteY5" fmla="*/ 19258 h 219455"/>
                <a:gd name="connsiteX6" fmla="*/ 239898 w 239897"/>
                <a:gd name="connsiteY6" fmla="*/ 107936 h 219455"/>
                <a:gd name="connsiteX7" fmla="*/ 137756 w 239897"/>
                <a:gd name="connsiteY7" fmla="*/ 197286 h 219455"/>
                <a:gd name="connsiteX8" fmla="*/ 137756 w 239897"/>
                <a:gd name="connsiteY8" fmla="*/ 219456 h 219455"/>
                <a:gd name="connsiteX9" fmla="*/ 102141 w 239897"/>
                <a:gd name="connsiteY9" fmla="*/ 219456 h 219455"/>
                <a:gd name="connsiteX10" fmla="*/ 102141 w 239897"/>
                <a:gd name="connsiteY10" fmla="*/ 197286 h 219455"/>
                <a:gd name="connsiteX11" fmla="*/ 102141 w 239897"/>
                <a:gd name="connsiteY11" fmla="*/ 51505 h 219455"/>
                <a:gd name="connsiteX12" fmla="*/ 36735 w 239897"/>
                <a:gd name="connsiteY12" fmla="*/ 108384 h 219455"/>
                <a:gd name="connsiteX13" fmla="*/ 102141 w 239897"/>
                <a:gd name="connsiteY13" fmla="*/ 165488 h 219455"/>
                <a:gd name="connsiteX14" fmla="*/ 102141 w 239897"/>
                <a:gd name="connsiteY14" fmla="*/ 51505 h 219455"/>
                <a:gd name="connsiteX15" fmla="*/ 203163 w 239897"/>
                <a:gd name="connsiteY15" fmla="*/ 108384 h 219455"/>
                <a:gd name="connsiteX16" fmla="*/ 137756 w 239897"/>
                <a:gd name="connsiteY16" fmla="*/ 51505 h 219455"/>
                <a:gd name="connsiteX17" fmla="*/ 137756 w 239897"/>
                <a:gd name="connsiteY17" fmla="*/ 165712 h 219455"/>
                <a:gd name="connsiteX18" fmla="*/ 203163 w 239897"/>
                <a:gd name="connsiteY18" fmla="*/ 108384 h 21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897" h="219455">
                  <a:moveTo>
                    <a:pt x="102141" y="197286"/>
                  </a:moveTo>
                  <a:cubicBezTo>
                    <a:pt x="37855" y="197286"/>
                    <a:pt x="0" y="159889"/>
                    <a:pt x="0" y="107712"/>
                  </a:cubicBezTo>
                  <a:cubicBezTo>
                    <a:pt x="0" y="55760"/>
                    <a:pt x="38303" y="19258"/>
                    <a:pt x="102141" y="19258"/>
                  </a:cubicBezTo>
                  <a:lnTo>
                    <a:pt x="102141" y="0"/>
                  </a:lnTo>
                  <a:lnTo>
                    <a:pt x="137756" y="0"/>
                  </a:lnTo>
                  <a:lnTo>
                    <a:pt x="137756" y="19258"/>
                  </a:lnTo>
                  <a:cubicBezTo>
                    <a:pt x="201595" y="19258"/>
                    <a:pt x="239898" y="55760"/>
                    <a:pt x="239898" y="107936"/>
                  </a:cubicBezTo>
                  <a:cubicBezTo>
                    <a:pt x="239898" y="159889"/>
                    <a:pt x="202267" y="197286"/>
                    <a:pt x="137756" y="197286"/>
                  </a:cubicBezTo>
                  <a:lnTo>
                    <a:pt x="137756" y="219456"/>
                  </a:lnTo>
                  <a:lnTo>
                    <a:pt x="102141" y="219456"/>
                  </a:lnTo>
                  <a:lnTo>
                    <a:pt x="102141" y="197286"/>
                  </a:lnTo>
                  <a:close/>
                  <a:moveTo>
                    <a:pt x="102141" y="51505"/>
                  </a:moveTo>
                  <a:cubicBezTo>
                    <a:pt x="61822" y="51505"/>
                    <a:pt x="36735" y="72779"/>
                    <a:pt x="36735" y="108384"/>
                  </a:cubicBezTo>
                  <a:cubicBezTo>
                    <a:pt x="36735" y="144661"/>
                    <a:pt x="61822" y="165488"/>
                    <a:pt x="102141" y="165488"/>
                  </a:cubicBezTo>
                  <a:lnTo>
                    <a:pt x="102141" y="51505"/>
                  </a:lnTo>
                  <a:close/>
                  <a:moveTo>
                    <a:pt x="203163" y="108384"/>
                  </a:moveTo>
                  <a:cubicBezTo>
                    <a:pt x="203163" y="72779"/>
                    <a:pt x="178299" y="51505"/>
                    <a:pt x="137756" y="51505"/>
                  </a:cubicBezTo>
                  <a:lnTo>
                    <a:pt x="137756" y="165712"/>
                  </a:lnTo>
                  <a:cubicBezTo>
                    <a:pt x="178299" y="165488"/>
                    <a:pt x="203163" y="144661"/>
                    <a:pt x="203163" y="108384"/>
                  </a:cubicBezTo>
                </a:path>
              </a:pathLst>
            </a:custGeom>
            <a:solidFill>
              <a:srgbClr val="007A8C"/>
            </a:solidFill>
            <a:ln w="2240"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65338C25-242B-3C0A-13D6-DAA3EBC762E6}"/>
                </a:ext>
              </a:extLst>
            </p:cNvPr>
            <p:cNvSpPr/>
            <p:nvPr/>
          </p:nvSpPr>
          <p:spPr>
            <a:xfrm>
              <a:off x="2537629" y="4741032"/>
              <a:ext cx="165755" cy="204228"/>
            </a:xfrm>
            <a:custGeom>
              <a:avLst/>
              <a:gdLst>
                <a:gd name="connsiteX0" fmla="*/ 64734 w 165755"/>
                <a:gd name="connsiteY0" fmla="*/ 33142 h 204228"/>
                <a:gd name="connsiteX1" fmla="*/ 0 w 165755"/>
                <a:gd name="connsiteY1" fmla="*/ 33142 h 204228"/>
                <a:gd name="connsiteX2" fmla="*/ 0 w 165755"/>
                <a:gd name="connsiteY2" fmla="*/ 0 h 204228"/>
                <a:gd name="connsiteX3" fmla="*/ 165756 w 165755"/>
                <a:gd name="connsiteY3" fmla="*/ 0 h 204228"/>
                <a:gd name="connsiteX4" fmla="*/ 165756 w 165755"/>
                <a:gd name="connsiteY4" fmla="*/ 33142 h 204228"/>
                <a:gd name="connsiteX5" fmla="*/ 101021 w 165755"/>
                <a:gd name="connsiteY5" fmla="*/ 33142 h 204228"/>
                <a:gd name="connsiteX6" fmla="*/ 101021 w 165755"/>
                <a:gd name="connsiteY6" fmla="*/ 204229 h 204228"/>
                <a:gd name="connsiteX7" fmla="*/ 64734 w 165755"/>
                <a:gd name="connsiteY7" fmla="*/ 204229 h 20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755" h="204228">
                  <a:moveTo>
                    <a:pt x="64734" y="33142"/>
                  </a:moveTo>
                  <a:lnTo>
                    <a:pt x="0" y="33142"/>
                  </a:lnTo>
                  <a:lnTo>
                    <a:pt x="0" y="0"/>
                  </a:lnTo>
                  <a:lnTo>
                    <a:pt x="165756" y="0"/>
                  </a:lnTo>
                  <a:lnTo>
                    <a:pt x="165756" y="33142"/>
                  </a:lnTo>
                  <a:lnTo>
                    <a:pt x="101021" y="33142"/>
                  </a:lnTo>
                  <a:lnTo>
                    <a:pt x="101021" y="204229"/>
                  </a:lnTo>
                  <a:lnTo>
                    <a:pt x="64734" y="204229"/>
                  </a:lnTo>
                  <a:close/>
                </a:path>
              </a:pathLst>
            </a:custGeom>
            <a:solidFill>
              <a:srgbClr val="007A8C"/>
            </a:solidFill>
            <a:ln w="2240"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543C13FA-BAF2-6353-1684-B5740818E2C5}"/>
                </a:ext>
              </a:extLst>
            </p:cNvPr>
            <p:cNvSpPr/>
            <p:nvPr/>
          </p:nvSpPr>
          <p:spPr>
            <a:xfrm>
              <a:off x="2715480" y="4737898"/>
              <a:ext cx="187706" cy="211394"/>
            </a:xfrm>
            <a:custGeom>
              <a:avLst/>
              <a:gdLst>
                <a:gd name="connsiteX0" fmla="*/ 0 w 187706"/>
                <a:gd name="connsiteY0" fmla="*/ 176013 h 211394"/>
                <a:gd name="connsiteX1" fmla="*/ 23071 w 187706"/>
                <a:gd name="connsiteY1" fmla="*/ 152276 h 211394"/>
                <a:gd name="connsiteX2" fmla="*/ 82878 w 187706"/>
                <a:gd name="connsiteY2" fmla="*/ 178924 h 211394"/>
                <a:gd name="connsiteX3" fmla="*/ 149404 w 187706"/>
                <a:gd name="connsiteY3" fmla="*/ 120029 h 211394"/>
                <a:gd name="connsiteX4" fmla="*/ 57790 w 187706"/>
                <a:gd name="connsiteY4" fmla="*/ 120029 h 211394"/>
                <a:gd name="connsiteX5" fmla="*/ 57790 w 187706"/>
                <a:gd name="connsiteY5" fmla="*/ 89350 h 211394"/>
                <a:gd name="connsiteX6" fmla="*/ 149180 w 187706"/>
                <a:gd name="connsiteY6" fmla="*/ 89350 h 211394"/>
                <a:gd name="connsiteX7" fmla="*/ 82878 w 187706"/>
                <a:gd name="connsiteY7" fmla="*/ 32246 h 211394"/>
                <a:gd name="connsiteX8" fmla="*/ 24863 w 187706"/>
                <a:gd name="connsiteY8" fmla="*/ 56431 h 211394"/>
                <a:gd name="connsiteX9" fmla="*/ 4480 w 187706"/>
                <a:gd name="connsiteY9" fmla="*/ 32023 h 211394"/>
                <a:gd name="connsiteX10" fmla="*/ 82654 w 187706"/>
                <a:gd name="connsiteY10" fmla="*/ 0 h 211394"/>
                <a:gd name="connsiteX11" fmla="*/ 187707 w 187706"/>
                <a:gd name="connsiteY11" fmla="*/ 105697 h 211394"/>
                <a:gd name="connsiteX12" fmla="*/ 83998 w 187706"/>
                <a:gd name="connsiteY12" fmla="*/ 211394 h 211394"/>
                <a:gd name="connsiteX13" fmla="*/ 0 w 187706"/>
                <a:gd name="connsiteY13" fmla="*/ 176013 h 21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706" h="211394">
                  <a:moveTo>
                    <a:pt x="0" y="176013"/>
                  </a:moveTo>
                  <a:lnTo>
                    <a:pt x="23071" y="152276"/>
                  </a:lnTo>
                  <a:cubicBezTo>
                    <a:pt x="40991" y="168623"/>
                    <a:pt x="57119" y="178924"/>
                    <a:pt x="82878" y="178924"/>
                  </a:cubicBezTo>
                  <a:cubicBezTo>
                    <a:pt x="117597" y="178924"/>
                    <a:pt x="143804" y="153843"/>
                    <a:pt x="149404" y="120029"/>
                  </a:cubicBezTo>
                  <a:lnTo>
                    <a:pt x="57790" y="120029"/>
                  </a:lnTo>
                  <a:lnTo>
                    <a:pt x="57790" y="89350"/>
                  </a:lnTo>
                  <a:lnTo>
                    <a:pt x="149180" y="89350"/>
                  </a:lnTo>
                  <a:cubicBezTo>
                    <a:pt x="143132" y="56431"/>
                    <a:pt x="116701" y="32246"/>
                    <a:pt x="82878" y="32246"/>
                  </a:cubicBezTo>
                  <a:cubicBezTo>
                    <a:pt x="59134" y="32246"/>
                    <a:pt x="41215" y="41876"/>
                    <a:pt x="24863" y="56431"/>
                  </a:cubicBezTo>
                  <a:lnTo>
                    <a:pt x="4480" y="32023"/>
                  </a:lnTo>
                  <a:cubicBezTo>
                    <a:pt x="23743" y="13884"/>
                    <a:pt x="45919" y="0"/>
                    <a:pt x="82654" y="0"/>
                  </a:cubicBezTo>
                  <a:cubicBezTo>
                    <a:pt x="144252" y="0"/>
                    <a:pt x="187707" y="47922"/>
                    <a:pt x="187707" y="105697"/>
                  </a:cubicBezTo>
                  <a:cubicBezTo>
                    <a:pt x="187707" y="165040"/>
                    <a:pt x="143580" y="211394"/>
                    <a:pt x="83998" y="211394"/>
                  </a:cubicBezTo>
                  <a:cubicBezTo>
                    <a:pt x="45695" y="210946"/>
                    <a:pt x="21055" y="198182"/>
                    <a:pt x="0" y="176013"/>
                  </a:cubicBezTo>
                </a:path>
              </a:pathLst>
            </a:custGeom>
            <a:solidFill>
              <a:srgbClr val="007A8C"/>
            </a:solidFill>
            <a:ln w="2240"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EE67965E-1FB0-2598-8CC2-AE6104D3B17A}"/>
                </a:ext>
              </a:extLst>
            </p:cNvPr>
            <p:cNvSpPr/>
            <p:nvPr/>
          </p:nvSpPr>
          <p:spPr>
            <a:xfrm>
              <a:off x="2927155" y="4741032"/>
              <a:ext cx="166651" cy="204452"/>
            </a:xfrm>
            <a:custGeom>
              <a:avLst/>
              <a:gdLst>
                <a:gd name="connsiteX0" fmla="*/ 0 w 166651"/>
                <a:gd name="connsiteY0" fmla="*/ 0 h 204452"/>
                <a:gd name="connsiteX1" fmla="*/ 152316 w 166651"/>
                <a:gd name="connsiteY1" fmla="*/ 0 h 204452"/>
                <a:gd name="connsiteX2" fmla="*/ 152316 w 166651"/>
                <a:gd name="connsiteY2" fmla="*/ 32471 h 204452"/>
                <a:gd name="connsiteX3" fmla="*/ 35615 w 166651"/>
                <a:gd name="connsiteY3" fmla="*/ 32471 h 204452"/>
                <a:gd name="connsiteX4" fmla="*/ 35615 w 166651"/>
                <a:gd name="connsiteY4" fmla="*/ 79497 h 204452"/>
                <a:gd name="connsiteX5" fmla="*/ 92509 w 166651"/>
                <a:gd name="connsiteY5" fmla="*/ 79497 h 204452"/>
                <a:gd name="connsiteX6" fmla="*/ 166651 w 166651"/>
                <a:gd name="connsiteY6" fmla="*/ 141303 h 204452"/>
                <a:gd name="connsiteX7" fmla="*/ 90718 w 166651"/>
                <a:gd name="connsiteY7" fmla="*/ 204452 h 204452"/>
                <a:gd name="connsiteX8" fmla="*/ 0 w 166651"/>
                <a:gd name="connsiteY8" fmla="*/ 204452 h 204452"/>
                <a:gd name="connsiteX9" fmla="*/ 0 w 166651"/>
                <a:gd name="connsiteY9" fmla="*/ 0 h 204452"/>
                <a:gd name="connsiteX10" fmla="*/ 83102 w 166651"/>
                <a:gd name="connsiteY10" fmla="*/ 172206 h 204452"/>
                <a:gd name="connsiteX11" fmla="*/ 131037 w 166651"/>
                <a:gd name="connsiteY11" fmla="*/ 139736 h 204452"/>
                <a:gd name="connsiteX12" fmla="*/ 89598 w 166651"/>
                <a:gd name="connsiteY12" fmla="*/ 109728 h 204452"/>
                <a:gd name="connsiteX13" fmla="*/ 35839 w 166651"/>
                <a:gd name="connsiteY13" fmla="*/ 109728 h 204452"/>
                <a:gd name="connsiteX14" fmla="*/ 35839 w 166651"/>
                <a:gd name="connsiteY14" fmla="*/ 172206 h 204452"/>
                <a:gd name="connsiteX15" fmla="*/ 83102 w 166651"/>
                <a:gd name="connsiteY15" fmla="*/ 172206 h 20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51" h="204452">
                  <a:moveTo>
                    <a:pt x="0" y="0"/>
                  </a:moveTo>
                  <a:lnTo>
                    <a:pt x="152316" y="0"/>
                  </a:lnTo>
                  <a:lnTo>
                    <a:pt x="152316" y="32471"/>
                  </a:lnTo>
                  <a:lnTo>
                    <a:pt x="35615" y="32471"/>
                  </a:lnTo>
                  <a:lnTo>
                    <a:pt x="35615" y="79497"/>
                  </a:lnTo>
                  <a:lnTo>
                    <a:pt x="92509" y="79497"/>
                  </a:lnTo>
                  <a:cubicBezTo>
                    <a:pt x="137532" y="79497"/>
                    <a:pt x="166651" y="101890"/>
                    <a:pt x="166651" y="141303"/>
                  </a:cubicBezTo>
                  <a:cubicBezTo>
                    <a:pt x="166651" y="182059"/>
                    <a:pt x="137532" y="204452"/>
                    <a:pt x="90718" y="204452"/>
                  </a:cubicBezTo>
                  <a:lnTo>
                    <a:pt x="0" y="204452"/>
                  </a:lnTo>
                  <a:lnTo>
                    <a:pt x="0" y="0"/>
                  </a:lnTo>
                  <a:close/>
                  <a:moveTo>
                    <a:pt x="83102" y="172206"/>
                  </a:moveTo>
                  <a:cubicBezTo>
                    <a:pt x="114013" y="172206"/>
                    <a:pt x="131037" y="164816"/>
                    <a:pt x="131037" y="139736"/>
                  </a:cubicBezTo>
                  <a:cubicBezTo>
                    <a:pt x="131037" y="119805"/>
                    <a:pt x="116253" y="109728"/>
                    <a:pt x="89598" y="109728"/>
                  </a:cubicBezTo>
                  <a:lnTo>
                    <a:pt x="35839" y="109728"/>
                  </a:lnTo>
                  <a:lnTo>
                    <a:pt x="35839" y="172206"/>
                  </a:lnTo>
                  <a:lnTo>
                    <a:pt x="83102" y="172206"/>
                  </a:lnTo>
                  <a:close/>
                </a:path>
              </a:pathLst>
            </a:custGeom>
            <a:solidFill>
              <a:srgbClr val="007A8C"/>
            </a:solidFill>
            <a:ln w="2240"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78E243B3-A9A0-0888-3DD9-E1FDC28E2D2C}"/>
                </a:ext>
              </a:extLst>
            </p:cNvPr>
            <p:cNvSpPr/>
            <p:nvPr/>
          </p:nvSpPr>
          <p:spPr>
            <a:xfrm>
              <a:off x="1574916" y="4335711"/>
              <a:ext cx="447971" cy="470710"/>
            </a:xfrm>
            <a:custGeom>
              <a:avLst/>
              <a:gdLst>
                <a:gd name="connsiteX0" fmla="*/ 256908 w 447971"/>
                <a:gd name="connsiteY0" fmla="*/ 236923 h 470710"/>
                <a:gd name="connsiteX1" fmla="*/ 220845 w 447971"/>
                <a:gd name="connsiteY1" fmla="*/ 272976 h 470710"/>
                <a:gd name="connsiteX2" fmla="*/ 184782 w 447971"/>
                <a:gd name="connsiteY2" fmla="*/ 236923 h 470710"/>
                <a:gd name="connsiteX3" fmla="*/ 220845 w 447971"/>
                <a:gd name="connsiteY3" fmla="*/ 200869 h 470710"/>
                <a:gd name="connsiteX4" fmla="*/ 256908 w 447971"/>
                <a:gd name="connsiteY4" fmla="*/ 236923 h 470710"/>
                <a:gd name="connsiteX5" fmla="*/ 151855 w 447971"/>
                <a:gd name="connsiteY5" fmla="*/ 166383 h 470710"/>
                <a:gd name="connsiteX6" fmla="*/ 165518 w 447971"/>
                <a:gd name="connsiteY6" fmla="*/ 143766 h 470710"/>
                <a:gd name="connsiteX7" fmla="*/ 151183 w 447971"/>
                <a:gd name="connsiteY7" fmla="*/ 143094 h 470710"/>
                <a:gd name="connsiteX8" fmla="*/ 88688 w 447971"/>
                <a:gd name="connsiteY8" fmla="*/ 169966 h 470710"/>
                <a:gd name="connsiteX9" fmla="*/ 85552 w 447971"/>
                <a:gd name="connsiteY9" fmla="*/ 193480 h 470710"/>
                <a:gd name="connsiteX10" fmla="*/ 151855 w 447971"/>
                <a:gd name="connsiteY10" fmla="*/ 166383 h 470710"/>
                <a:gd name="connsiteX11" fmla="*/ 179630 w 447971"/>
                <a:gd name="connsiteY11" fmla="*/ 145334 h 470710"/>
                <a:gd name="connsiteX12" fmla="*/ 169998 w 447971"/>
                <a:gd name="connsiteY12" fmla="*/ 160785 h 470710"/>
                <a:gd name="connsiteX13" fmla="*/ 200237 w 447971"/>
                <a:gd name="connsiteY13" fmla="*/ 152723 h 470710"/>
                <a:gd name="connsiteX14" fmla="*/ 225325 w 447971"/>
                <a:gd name="connsiteY14" fmla="*/ 160561 h 470710"/>
                <a:gd name="connsiteX15" fmla="*/ 207629 w 447971"/>
                <a:gd name="connsiteY15" fmla="*/ 164368 h 470710"/>
                <a:gd name="connsiteX16" fmla="*/ 89360 w 447971"/>
                <a:gd name="connsiteY16" fmla="*/ 205796 h 470710"/>
                <a:gd name="connsiteX17" fmla="*/ 113552 w 447971"/>
                <a:gd name="connsiteY17" fmla="*/ 243641 h 470710"/>
                <a:gd name="connsiteX18" fmla="*/ 138863 w 447971"/>
                <a:gd name="connsiteY18" fmla="*/ 190568 h 470710"/>
                <a:gd name="connsiteX19" fmla="*/ 140655 w 447971"/>
                <a:gd name="connsiteY19" fmla="*/ 186985 h 470710"/>
                <a:gd name="connsiteX20" fmla="*/ 158126 w 447971"/>
                <a:gd name="connsiteY20" fmla="*/ 181387 h 470710"/>
                <a:gd name="connsiteX21" fmla="*/ 149839 w 447971"/>
                <a:gd name="connsiteY21" fmla="*/ 196391 h 470710"/>
                <a:gd name="connsiteX22" fmla="*/ 99216 w 447971"/>
                <a:gd name="connsiteY22" fmla="*/ 320675 h 470710"/>
                <a:gd name="connsiteX23" fmla="*/ 121391 w 447971"/>
                <a:gd name="connsiteY23" fmla="*/ 321346 h 470710"/>
                <a:gd name="connsiteX24" fmla="*/ 185902 w 447971"/>
                <a:gd name="connsiteY24" fmla="*/ 316644 h 470710"/>
                <a:gd name="connsiteX25" fmla="*/ 208525 w 447971"/>
                <a:gd name="connsiteY25" fmla="*/ 326273 h 470710"/>
                <a:gd name="connsiteX26" fmla="*/ 121391 w 447971"/>
                <a:gd name="connsiteY26" fmla="*/ 334334 h 470710"/>
                <a:gd name="connsiteX27" fmla="*/ 882 w 447971"/>
                <a:gd name="connsiteY27" fmla="*/ 287084 h 470710"/>
                <a:gd name="connsiteX28" fmla="*/ 70993 w 447971"/>
                <a:gd name="connsiteY28" fmla="*/ 200869 h 470710"/>
                <a:gd name="connsiteX29" fmla="*/ 74577 w 447971"/>
                <a:gd name="connsiteY29" fmla="*/ 213634 h 470710"/>
                <a:gd name="connsiteX30" fmla="*/ 13650 w 447971"/>
                <a:gd name="connsiteY30" fmla="*/ 284173 h 470710"/>
                <a:gd name="connsiteX31" fmla="*/ 86672 w 447971"/>
                <a:gd name="connsiteY31" fmla="*/ 319555 h 470710"/>
                <a:gd name="connsiteX32" fmla="*/ 107728 w 447971"/>
                <a:gd name="connsiteY32" fmla="*/ 257077 h 470710"/>
                <a:gd name="connsiteX33" fmla="*/ 77264 w 447971"/>
                <a:gd name="connsiteY33" fmla="*/ 163920 h 470710"/>
                <a:gd name="connsiteX34" fmla="*/ 151631 w 447971"/>
                <a:gd name="connsiteY34" fmla="*/ 129882 h 470710"/>
                <a:gd name="connsiteX35" fmla="*/ 232940 w 447971"/>
                <a:gd name="connsiteY35" fmla="*/ 145781 h 470710"/>
                <a:gd name="connsiteX36" fmla="*/ 326570 w 447971"/>
                <a:gd name="connsiteY36" fmla="*/ 136600 h 470710"/>
                <a:gd name="connsiteX37" fmla="*/ 352105 w 447971"/>
                <a:gd name="connsiteY37" fmla="*/ 137496 h 470710"/>
                <a:gd name="connsiteX38" fmla="*/ 340234 w 447971"/>
                <a:gd name="connsiteY38" fmla="*/ 15675 h 470710"/>
                <a:gd name="connsiteX39" fmla="*/ 326346 w 447971"/>
                <a:gd name="connsiteY39" fmla="*/ 12540 h 470710"/>
                <a:gd name="connsiteX40" fmla="*/ 189486 w 447971"/>
                <a:gd name="connsiteY40" fmla="*/ 130554 h 470710"/>
                <a:gd name="connsiteX41" fmla="*/ 175598 w 447971"/>
                <a:gd name="connsiteY41" fmla="*/ 128314 h 470710"/>
                <a:gd name="connsiteX42" fmla="*/ 326346 w 447971"/>
                <a:gd name="connsiteY42" fmla="*/ 0 h 470710"/>
                <a:gd name="connsiteX43" fmla="*/ 346057 w 447971"/>
                <a:gd name="connsiteY43" fmla="*/ 4703 h 470710"/>
                <a:gd name="connsiteX44" fmla="*/ 364649 w 447971"/>
                <a:gd name="connsiteY44" fmla="*/ 138616 h 470710"/>
                <a:gd name="connsiteX45" fmla="*/ 447079 w 447971"/>
                <a:gd name="connsiteY45" fmla="*/ 183850 h 470710"/>
                <a:gd name="connsiteX46" fmla="*/ 393544 w 447971"/>
                <a:gd name="connsiteY46" fmla="*/ 260212 h 470710"/>
                <a:gd name="connsiteX47" fmla="*/ 374505 w 447971"/>
                <a:gd name="connsiteY47" fmla="*/ 271409 h 470710"/>
                <a:gd name="connsiteX48" fmla="*/ 370921 w 447971"/>
                <a:gd name="connsiteY48" fmla="*/ 307014 h 470710"/>
                <a:gd name="connsiteX49" fmla="*/ 296555 w 447971"/>
                <a:gd name="connsiteY49" fmla="*/ 341052 h 470710"/>
                <a:gd name="connsiteX50" fmla="*/ 279531 w 447971"/>
                <a:gd name="connsiteY50" fmla="*/ 340157 h 470710"/>
                <a:gd name="connsiteX51" fmla="*/ 287371 w 447971"/>
                <a:gd name="connsiteY51" fmla="*/ 327616 h 470710"/>
                <a:gd name="connsiteX52" fmla="*/ 296555 w 447971"/>
                <a:gd name="connsiteY52" fmla="*/ 327840 h 470710"/>
                <a:gd name="connsiteX53" fmla="*/ 359049 w 447971"/>
                <a:gd name="connsiteY53" fmla="*/ 300968 h 470710"/>
                <a:gd name="connsiteX54" fmla="*/ 343146 w 447971"/>
                <a:gd name="connsiteY54" fmla="*/ 237147 h 470710"/>
                <a:gd name="connsiteX55" fmla="*/ 334634 w 447971"/>
                <a:gd name="connsiteY55" fmla="*/ 226846 h 470710"/>
                <a:gd name="connsiteX56" fmla="*/ 309322 w 447971"/>
                <a:gd name="connsiteY56" fmla="*/ 280366 h 470710"/>
                <a:gd name="connsiteX57" fmla="*/ 305515 w 447971"/>
                <a:gd name="connsiteY57" fmla="*/ 287756 h 470710"/>
                <a:gd name="connsiteX58" fmla="*/ 356137 w 447971"/>
                <a:gd name="connsiteY58" fmla="*/ 266482 h 470710"/>
                <a:gd name="connsiteX59" fmla="*/ 359721 w 447971"/>
                <a:gd name="connsiteY59" fmla="*/ 279247 h 470710"/>
                <a:gd name="connsiteX60" fmla="*/ 243468 w 447971"/>
                <a:gd name="connsiteY60" fmla="*/ 319331 h 470710"/>
                <a:gd name="connsiteX61" fmla="*/ 241004 w 447971"/>
                <a:gd name="connsiteY61" fmla="*/ 319779 h 470710"/>
                <a:gd name="connsiteX62" fmla="*/ 268107 w 447971"/>
                <a:gd name="connsiteY62" fmla="*/ 325601 h 470710"/>
                <a:gd name="connsiteX63" fmla="*/ 275275 w 447971"/>
                <a:gd name="connsiteY63" fmla="*/ 314404 h 470710"/>
                <a:gd name="connsiteX64" fmla="*/ 293419 w 447971"/>
                <a:gd name="connsiteY64" fmla="*/ 308582 h 470710"/>
                <a:gd name="connsiteX65" fmla="*/ 121615 w 447971"/>
                <a:gd name="connsiteY65" fmla="*/ 470711 h 470710"/>
                <a:gd name="connsiteX66" fmla="*/ 101904 w 447971"/>
                <a:gd name="connsiteY66" fmla="*/ 466008 h 470710"/>
                <a:gd name="connsiteX67" fmla="*/ 81968 w 447971"/>
                <a:gd name="connsiteY67" fmla="*/ 338141 h 470710"/>
                <a:gd name="connsiteX68" fmla="*/ 94512 w 447971"/>
                <a:gd name="connsiteY68" fmla="*/ 339037 h 470710"/>
                <a:gd name="connsiteX69" fmla="*/ 107728 w 447971"/>
                <a:gd name="connsiteY69" fmla="*/ 454811 h 470710"/>
                <a:gd name="connsiteX70" fmla="*/ 121615 w 447971"/>
                <a:gd name="connsiteY70" fmla="*/ 457946 h 470710"/>
                <a:gd name="connsiteX71" fmla="*/ 260492 w 447971"/>
                <a:gd name="connsiteY71" fmla="*/ 337246 h 470710"/>
                <a:gd name="connsiteX72" fmla="*/ 186350 w 447971"/>
                <a:gd name="connsiteY72" fmla="*/ 312389 h 470710"/>
                <a:gd name="connsiteX73" fmla="*/ 120271 w 447971"/>
                <a:gd name="connsiteY73" fmla="*/ 268721 h 470710"/>
                <a:gd name="connsiteX74" fmla="*/ 125647 w 447971"/>
                <a:gd name="connsiteY74" fmla="*/ 255509 h 470710"/>
                <a:gd name="connsiteX75" fmla="*/ 192174 w 447971"/>
                <a:gd name="connsiteY75" fmla="*/ 300744 h 470710"/>
                <a:gd name="connsiteX76" fmla="*/ 216589 w 447971"/>
                <a:gd name="connsiteY76" fmla="*/ 311269 h 470710"/>
                <a:gd name="connsiteX77" fmla="*/ 240780 w 447971"/>
                <a:gd name="connsiteY77" fmla="*/ 306119 h 470710"/>
                <a:gd name="connsiteX78" fmla="*/ 287819 w 447971"/>
                <a:gd name="connsiteY78" fmla="*/ 293131 h 470710"/>
                <a:gd name="connsiteX79" fmla="*/ 298347 w 447971"/>
                <a:gd name="connsiteY79" fmla="*/ 274096 h 470710"/>
                <a:gd name="connsiteX80" fmla="*/ 325450 w 447971"/>
                <a:gd name="connsiteY80" fmla="*/ 216545 h 470710"/>
                <a:gd name="connsiteX81" fmla="*/ 256236 w 447971"/>
                <a:gd name="connsiteY81" fmla="*/ 169071 h 470710"/>
                <a:gd name="connsiteX82" fmla="*/ 179630 w 447971"/>
                <a:gd name="connsiteY82" fmla="*/ 145334 h 470710"/>
                <a:gd name="connsiteX83" fmla="*/ 370025 w 447971"/>
                <a:gd name="connsiteY83" fmla="*/ 259093 h 470710"/>
                <a:gd name="connsiteX84" fmla="*/ 385928 w 447971"/>
                <a:gd name="connsiteY84" fmla="*/ 249463 h 470710"/>
                <a:gd name="connsiteX85" fmla="*/ 433863 w 447971"/>
                <a:gd name="connsiteY85" fmla="*/ 186985 h 470710"/>
                <a:gd name="connsiteX86" fmla="*/ 326122 w 447971"/>
                <a:gd name="connsiteY86" fmla="*/ 149812 h 470710"/>
                <a:gd name="connsiteX87" fmla="*/ 255340 w 447971"/>
                <a:gd name="connsiteY87" fmla="*/ 155411 h 470710"/>
                <a:gd name="connsiteX88" fmla="*/ 261388 w 447971"/>
                <a:gd name="connsiteY88" fmla="*/ 158322 h 470710"/>
                <a:gd name="connsiteX89" fmla="*/ 329930 w 447971"/>
                <a:gd name="connsiteY89" fmla="*/ 204452 h 470710"/>
                <a:gd name="connsiteX90" fmla="*/ 347401 w 447971"/>
                <a:gd name="connsiteY90" fmla="*/ 153619 h 470710"/>
                <a:gd name="connsiteX91" fmla="*/ 359945 w 447971"/>
                <a:gd name="connsiteY91" fmla="*/ 154963 h 470710"/>
                <a:gd name="connsiteX92" fmla="*/ 339562 w 447971"/>
                <a:gd name="connsiteY92" fmla="*/ 214081 h 470710"/>
                <a:gd name="connsiteX93" fmla="*/ 353001 w 447971"/>
                <a:gd name="connsiteY93" fmla="*/ 229981 h 470710"/>
                <a:gd name="connsiteX94" fmla="*/ 370025 w 447971"/>
                <a:gd name="connsiteY94" fmla="*/ 259093 h 47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7971" h="470710">
                  <a:moveTo>
                    <a:pt x="256908" y="236923"/>
                  </a:moveTo>
                  <a:cubicBezTo>
                    <a:pt x="256908" y="256853"/>
                    <a:pt x="240780" y="272976"/>
                    <a:pt x="220845" y="272976"/>
                  </a:cubicBezTo>
                  <a:cubicBezTo>
                    <a:pt x="200909" y="272976"/>
                    <a:pt x="184782" y="256853"/>
                    <a:pt x="184782" y="236923"/>
                  </a:cubicBezTo>
                  <a:cubicBezTo>
                    <a:pt x="184782" y="216993"/>
                    <a:pt x="200909" y="200869"/>
                    <a:pt x="220845" y="200869"/>
                  </a:cubicBezTo>
                  <a:cubicBezTo>
                    <a:pt x="240556" y="200869"/>
                    <a:pt x="256908" y="216993"/>
                    <a:pt x="256908" y="236923"/>
                  </a:cubicBezTo>
                  <a:moveTo>
                    <a:pt x="151855" y="166383"/>
                  </a:moveTo>
                  <a:cubicBezTo>
                    <a:pt x="156334" y="158546"/>
                    <a:pt x="161038" y="150932"/>
                    <a:pt x="165518" y="143766"/>
                  </a:cubicBezTo>
                  <a:cubicBezTo>
                    <a:pt x="160590" y="143318"/>
                    <a:pt x="155886" y="143094"/>
                    <a:pt x="151183" y="143094"/>
                  </a:cubicBezTo>
                  <a:cubicBezTo>
                    <a:pt x="119823" y="143094"/>
                    <a:pt x="96976" y="152947"/>
                    <a:pt x="88688" y="169966"/>
                  </a:cubicBezTo>
                  <a:cubicBezTo>
                    <a:pt x="85328" y="176908"/>
                    <a:pt x="84432" y="184970"/>
                    <a:pt x="85552" y="193480"/>
                  </a:cubicBezTo>
                  <a:cubicBezTo>
                    <a:pt x="105264" y="183403"/>
                    <a:pt x="127439" y="174445"/>
                    <a:pt x="151855" y="166383"/>
                  </a:cubicBezTo>
                  <a:moveTo>
                    <a:pt x="179630" y="145334"/>
                  </a:moveTo>
                  <a:cubicBezTo>
                    <a:pt x="176270" y="150484"/>
                    <a:pt x="173134" y="155635"/>
                    <a:pt x="169998" y="160785"/>
                  </a:cubicBezTo>
                  <a:cubicBezTo>
                    <a:pt x="179854" y="157874"/>
                    <a:pt x="189934" y="155187"/>
                    <a:pt x="200237" y="152723"/>
                  </a:cubicBezTo>
                  <a:cubicBezTo>
                    <a:pt x="208525" y="154963"/>
                    <a:pt x="216813" y="157426"/>
                    <a:pt x="225325" y="160561"/>
                  </a:cubicBezTo>
                  <a:cubicBezTo>
                    <a:pt x="219501" y="161681"/>
                    <a:pt x="213453" y="163024"/>
                    <a:pt x="207629" y="164368"/>
                  </a:cubicBezTo>
                  <a:cubicBezTo>
                    <a:pt x="160590" y="175341"/>
                    <a:pt x="120719" y="189896"/>
                    <a:pt x="89360" y="205796"/>
                  </a:cubicBezTo>
                  <a:cubicBezTo>
                    <a:pt x="93840" y="217888"/>
                    <a:pt x="102128" y="230877"/>
                    <a:pt x="113552" y="243641"/>
                  </a:cubicBezTo>
                  <a:cubicBezTo>
                    <a:pt x="120943" y="226174"/>
                    <a:pt x="129455" y="208483"/>
                    <a:pt x="138863" y="190568"/>
                  </a:cubicBezTo>
                  <a:lnTo>
                    <a:pt x="140655" y="186985"/>
                  </a:lnTo>
                  <a:cubicBezTo>
                    <a:pt x="146255" y="184970"/>
                    <a:pt x="152079" y="183178"/>
                    <a:pt x="158126" y="181387"/>
                  </a:cubicBezTo>
                  <a:cubicBezTo>
                    <a:pt x="155438" y="186314"/>
                    <a:pt x="152527" y="191240"/>
                    <a:pt x="149839" y="196391"/>
                  </a:cubicBezTo>
                  <a:cubicBezTo>
                    <a:pt x="126095" y="241401"/>
                    <a:pt x="109520" y="283725"/>
                    <a:pt x="99216" y="320675"/>
                  </a:cubicBezTo>
                  <a:cubicBezTo>
                    <a:pt x="106384" y="321122"/>
                    <a:pt x="113776" y="321346"/>
                    <a:pt x="121391" y="321346"/>
                  </a:cubicBezTo>
                  <a:cubicBezTo>
                    <a:pt x="141775" y="321346"/>
                    <a:pt x="163502" y="319779"/>
                    <a:pt x="185902" y="316644"/>
                  </a:cubicBezTo>
                  <a:cubicBezTo>
                    <a:pt x="193294" y="320226"/>
                    <a:pt x="200909" y="323362"/>
                    <a:pt x="208525" y="326273"/>
                  </a:cubicBezTo>
                  <a:cubicBezTo>
                    <a:pt x="178062" y="331423"/>
                    <a:pt x="148495" y="334334"/>
                    <a:pt x="121391" y="334334"/>
                  </a:cubicBezTo>
                  <a:cubicBezTo>
                    <a:pt x="51729" y="334334"/>
                    <a:pt x="7826" y="317091"/>
                    <a:pt x="882" y="287084"/>
                  </a:cubicBezTo>
                  <a:cubicBezTo>
                    <a:pt x="-5389" y="259764"/>
                    <a:pt x="22162" y="228189"/>
                    <a:pt x="70993" y="200869"/>
                  </a:cubicBezTo>
                  <a:cubicBezTo>
                    <a:pt x="71889" y="205124"/>
                    <a:pt x="73009" y="209379"/>
                    <a:pt x="74577" y="213634"/>
                  </a:cubicBezTo>
                  <a:cubicBezTo>
                    <a:pt x="31570" y="238267"/>
                    <a:pt x="8946" y="264691"/>
                    <a:pt x="13650" y="284173"/>
                  </a:cubicBezTo>
                  <a:cubicBezTo>
                    <a:pt x="17906" y="302312"/>
                    <a:pt x="45009" y="315076"/>
                    <a:pt x="86672" y="319555"/>
                  </a:cubicBezTo>
                  <a:cubicBezTo>
                    <a:pt x="92048" y="299849"/>
                    <a:pt x="98992" y="278798"/>
                    <a:pt x="107728" y="257077"/>
                  </a:cubicBezTo>
                  <a:cubicBezTo>
                    <a:pt x="77041" y="225054"/>
                    <a:pt x="64273" y="190344"/>
                    <a:pt x="77264" y="163920"/>
                  </a:cubicBezTo>
                  <a:cubicBezTo>
                    <a:pt x="88016" y="141975"/>
                    <a:pt x="114448" y="129882"/>
                    <a:pt x="151631" y="129882"/>
                  </a:cubicBezTo>
                  <a:cubicBezTo>
                    <a:pt x="176718" y="129882"/>
                    <a:pt x="204717" y="135480"/>
                    <a:pt x="232940" y="145781"/>
                  </a:cubicBezTo>
                  <a:cubicBezTo>
                    <a:pt x="265644" y="139735"/>
                    <a:pt x="297451" y="136600"/>
                    <a:pt x="326570" y="136600"/>
                  </a:cubicBezTo>
                  <a:cubicBezTo>
                    <a:pt x="335530" y="136600"/>
                    <a:pt x="344042" y="136824"/>
                    <a:pt x="352105" y="137496"/>
                  </a:cubicBezTo>
                  <a:cubicBezTo>
                    <a:pt x="367561" y="73227"/>
                    <a:pt x="362409" y="27544"/>
                    <a:pt x="340234" y="15675"/>
                  </a:cubicBezTo>
                  <a:cubicBezTo>
                    <a:pt x="336202" y="13436"/>
                    <a:pt x="331498" y="12540"/>
                    <a:pt x="326346" y="12540"/>
                  </a:cubicBezTo>
                  <a:cubicBezTo>
                    <a:pt x="291179" y="12540"/>
                    <a:pt x="237644" y="60238"/>
                    <a:pt x="189486" y="130554"/>
                  </a:cubicBezTo>
                  <a:cubicBezTo>
                    <a:pt x="184782" y="129658"/>
                    <a:pt x="180302" y="128986"/>
                    <a:pt x="175598" y="128314"/>
                  </a:cubicBezTo>
                  <a:cubicBezTo>
                    <a:pt x="227565" y="50609"/>
                    <a:pt x="285131" y="0"/>
                    <a:pt x="326346" y="0"/>
                  </a:cubicBezTo>
                  <a:cubicBezTo>
                    <a:pt x="333514" y="0"/>
                    <a:pt x="340234" y="1567"/>
                    <a:pt x="346057" y="4703"/>
                  </a:cubicBezTo>
                  <a:cubicBezTo>
                    <a:pt x="375177" y="20154"/>
                    <a:pt x="380553" y="71435"/>
                    <a:pt x="364649" y="138616"/>
                  </a:cubicBezTo>
                  <a:cubicBezTo>
                    <a:pt x="412136" y="143990"/>
                    <a:pt x="441479" y="159889"/>
                    <a:pt x="447079" y="183850"/>
                  </a:cubicBezTo>
                  <a:cubicBezTo>
                    <a:pt x="452455" y="207363"/>
                    <a:pt x="433415" y="234683"/>
                    <a:pt x="393544" y="260212"/>
                  </a:cubicBezTo>
                  <a:cubicBezTo>
                    <a:pt x="387496" y="264019"/>
                    <a:pt x="381225" y="267826"/>
                    <a:pt x="374505" y="271409"/>
                  </a:cubicBezTo>
                  <a:cubicBezTo>
                    <a:pt x="377193" y="284397"/>
                    <a:pt x="376073" y="296265"/>
                    <a:pt x="370921" y="307014"/>
                  </a:cubicBezTo>
                  <a:cubicBezTo>
                    <a:pt x="360169" y="328960"/>
                    <a:pt x="333738" y="341052"/>
                    <a:pt x="296555" y="341052"/>
                  </a:cubicBezTo>
                  <a:cubicBezTo>
                    <a:pt x="290955" y="341052"/>
                    <a:pt x="285355" y="340605"/>
                    <a:pt x="279531" y="340157"/>
                  </a:cubicBezTo>
                  <a:cubicBezTo>
                    <a:pt x="282219" y="336126"/>
                    <a:pt x="284683" y="331871"/>
                    <a:pt x="287371" y="327616"/>
                  </a:cubicBezTo>
                  <a:cubicBezTo>
                    <a:pt x="290507" y="327840"/>
                    <a:pt x="293643" y="327840"/>
                    <a:pt x="296555" y="327840"/>
                  </a:cubicBezTo>
                  <a:cubicBezTo>
                    <a:pt x="328138" y="327840"/>
                    <a:pt x="350761" y="317987"/>
                    <a:pt x="359049" y="300968"/>
                  </a:cubicBezTo>
                  <a:cubicBezTo>
                    <a:pt x="367337" y="284173"/>
                    <a:pt x="361513" y="261556"/>
                    <a:pt x="343146" y="237147"/>
                  </a:cubicBezTo>
                  <a:cubicBezTo>
                    <a:pt x="340458" y="233564"/>
                    <a:pt x="337546" y="230205"/>
                    <a:pt x="334634" y="226846"/>
                  </a:cubicBezTo>
                  <a:cubicBezTo>
                    <a:pt x="327018" y="244537"/>
                    <a:pt x="318730" y="262675"/>
                    <a:pt x="309322" y="280366"/>
                  </a:cubicBezTo>
                  <a:lnTo>
                    <a:pt x="305515" y="287756"/>
                  </a:lnTo>
                  <a:cubicBezTo>
                    <a:pt x="323658" y="281262"/>
                    <a:pt x="340682" y="274096"/>
                    <a:pt x="356137" y="266482"/>
                  </a:cubicBezTo>
                  <a:cubicBezTo>
                    <a:pt x="357929" y="270737"/>
                    <a:pt x="359049" y="274992"/>
                    <a:pt x="359721" y="279247"/>
                  </a:cubicBezTo>
                  <a:cubicBezTo>
                    <a:pt x="326346" y="295593"/>
                    <a:pt x="286251" y="309478"/>
                    <a:pt x="243468" y="319331"/>
                  </a:cubicBezTo>
                  <a:lnTo>
                    <a:pt x="241004" y="319779"/>
                  </a:lnTo>
                  <a:cubicBezTo>
                    <a:pt x="250188" y="322242"/>
                    <a:pt x="259372" y="324257"/>
                    <a:pt x="268107" y="325601"/>
                  </a:cubicBezTo>
                  <a:cubicBezTo>
                    <a:pt x="270571" y="322018"/>
                    <a:pt x="272811" y="318211"/>
                    <a:pt x="275275" y="314404"/>
                  </a:cubicBezTo>
                  <a:cubicBezTo>
                    <a:pt x="281547" y="312613"/>
                    <a:pt x="287595" y="310598"/>
                    <a:pt x="293419" y="308582"/>
                  </a:cubicBezTo>
                  <a:cubicBezTo>
                    <a:pt x="236748" y="405321"/>
                    <a:pt x="168206" y="470711"/>
                    <a:pt x="121615" y="470711"/>
                  </a:cubicBezTo>
                  <a:cubicBezTo>
                    <a:pt x="114448" y="470711"/>
                    <a:pt x="107728" y="469143"/>
                    <a:pt x="101904" y="466008"/>
                  </a:cubicBezTo>
                  <a:cubicBezTo>
                    <a:pt x="73681" y="451004"/>
                    <a:pt x="67857" y="402411"/>
                    <a:pt x="81968" y="338141"/>
                  </a:cubicBezTo>
                  <a:cubicBezTo>
                    <a:pt x="86000" y="338589"/>
                    <a:pt x="90256" y="338813"/>
                    <a:pt x="94512" y="339037"/>
                  </a:cubicBezTo>
                  <a:cubicBezTo>
                    <a:pt x="80624" y="400171"/>
                    <a:pt x="86224" y="443615"/>
                    <a:pt x="107728" y="454811"/>
                  </a:cubicBezTo>
                  <a:cubicBezTo>
                    <a:pt x="111760" y="456826"/>
                    <a:pt x="116463" y="457946"/>
                    <a:pt x="121615" y="457946"/>
                  </a:cubicBezTo>
                  <a:cubicBezTo>
                    <a:pt x="157230" y="457946"/>
                    <a:pt x="211661" y="409129"/>
                    <a:pt x="260492" y="337246"/>
                  </a:cubicBezTo>
                  <a:cubicBezTo>
                    <a:pt x="236524" y="332767"/>
                    <a:pt x="210989" y="324481"/>
                    <a:pt x="186350" y="312389"/>
                  </a:cubicBezTo>
                  <a:cubicBezTo>
                    <a:pt x="160590" y="299849"/>
                    <a:pt x="138191" y="284845"/>
                    <a:pt x="120271" y="268721"/>
                  </a:cubicBezTo>
                  <a:cubicBezTo>
                    <a:pt x="122063" y="264467"/>
                    <a:pt x="123855" y="259988"/>
                    <a:pt x="125647" y="255509"/>
                  </a:cubicBezTo>
                  <a:cubicBezTo>
                    <a:pt x="143343" y="272305"/>
                    <a:pt x="166190" y="287980"/>
                    <a:pt x="192174" y="300744"/>
                  </a:cubicBezTo>
                  <a:cubicBezTo>
                    <a:pt x="200237" y="304775"/>
                    <a:pt x="208301" y="308134"/>
                    <a:pt x="216589" y="311269"/>
                  </a:cubicBezTo>
                  <a:cubicBezTo>
                    <a:pt x="224653" y="309701"/>
                    <a:pt x="232716" y="308134"/>
                    <a:pt x="240780" y="306119"/>
                  </a:cubicBezTo>
                  <a:cubicBezTo>
                    <a:pt x="256908" y="302312"/>
                    <a:pt x="272811" y="298057"/>
                    <a:pt x="287819" y="293131"/>
                  </a:cubicBezTo>
                  <a:cubicBezTo>
                    <a:pt x="291403" y="286860"/>
                    <a:pt x="294987" y="280590"/>
                    <a:pt x="298347" y="274096"/>
                  </a:cubicBezTo>
                  <a:cubicBezTo>
                    <a:pt x="308650" y="254837"/>
                    <a:pt x="317610" y="235355"/>
                    <a:pt x="325450" y="216545"/>
                  </a:cubicBezTo>
                  <a:cubicBezTo>
                    <a:pt x="307083" y="198630"/>
                    <a:pt x="283339" y="182283"/>
                    <a:pt x="256236" y="169071"/>
                  </a:cubicBezTo>
                  <a:cubicBezTo>
                    <a:pt x="230253" y="157650"/>
                    <a:pt x="204045" y="149140"/>
                    <a:pt x="179630" y="145334"/>
                  </a:cubicBezTo>
                  <a:moveTo>
                    <a:pt x="370025" y="259093"/>
                  </a:moveTo>
                  <a:cubicBezTo>
                    <a:pt x="375625" y="255957"/>
                    <a:pt x="381001" y="252822"/>
                    <a:pt x="385928" y="249463"/>
                  </a:cubicBezTo>
                  <a:cubicBezTo>
                    <a:pt x="420423" y="227294"/>
                    <a:pt x="437895" y="204452"/>
                    <a:pt x="433863" y="186985"/>
                  </a:cubicBezTo>
                  <a:cubicBezTo>
                    <a:pt x="428487" y="164144"/>
                    <a:pt x="387272" y="149812"/>
                    <a:pt x="326122" y="149812"/>
                  </a:cubicBezTo>
                  <a:cubicBezTo>
                    <a:pt x="303947" y="149812"/>
                    <a:pt x="279979" y="151604"/>
                    <a:pt x="255340" y="155411"/>
                  </a:cubicBezTo>
                  <a:lnTo>
                    <a:pt x="261388" y="158322"/>
                  </a:lnTo>
                  <a:cubicBezTo>
                    <a:pt x="287595" y="171086"/>
                    <a:pt x="311114" y="186985"/>
                    <a:pt x="329930" y="204452"/>
                  </a:cubicBezTo>
                  <a:cubicBezTo>
                    <a:pt x="336874" y="186537"/>
                    <a:pt x="342697" y="169295"/>
                    <a:pt x="347401" y="153619"/>
                  </a:cubicBezTo>
                  <a:cubicBezTo>
                    <a:pt x="351657" y="154067"/>
                    <a:pt x="355913" y="154291"/>
                    <a:pt x="359945" y="154963"/>
                  </a:cubicBezTo>
                  <a:cubicBezTo>
                    <a:pt x="354793" y="173325"/>
                    <a:pt x="347849" y="193480"/>
                    <a:pt x="339562" y="214081"/>
                  </a:cubicBezTo>
                  <a:cubicBezTo>
                    <a:pt x="344490" y="219232"/>
                    <a:pt x="348969" y="224606"/>
                    <a:pt x="353001" y="229981"/>
                  </a:cubicBezTo>
                  <a:cubicBezTo>
                    <a:pt x="360841" y="239834"/>
                    <a:pt x="366441" y="249687"/>
                    <a:pt x="370025" y="259093"/>
                  </a:cubicBezTo>
                </a:path>
              </a:pathLst>
            </a:custGeom>
            <a:solidFill>
              <a:srgbClr val="0056A4"/>
            </a:solidFill>
            <a:ln w="2240"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5E3DBD10-7837-1194-1E29-6EECAAAC6440}"/>
                </a:ext>
              </a:extLst>
            </p:cNvPr>
            <p:cNvSpPr/>
            <p:nvPr/>
          </p:nvSpPr>
          <p:spPr>
            <a:xfrm>
              <a:off x="2530909" y="4532997"/>
              <a:ext cx="102141" cy="103905"/>
            </a:xfrm>
            <a:custGeom>
              <a:avLst/>
              <a:gdLst>
                <a:gd name="connsiteX0" fmla="*/ 51295 w 102141"/>
                <a:gd name="connsiteY0" fmla="*/ 52625 h 103905"/>
                <a:gd name="connsiteX1" fmla="*/ 9408 w 102141"/>
                <a:gd name="connsiteY1" fmla="*/ 0 h 103905"/>
                <a:gd name="connsiteX2" fmla="*/ 0 w 102141"/>
                <a:gd name="connsiteY2" fmla="*/ 0 h 103905"/>
                <a:gd name="connsiteX3" fmla="*/ 0 w 102141"/>
                <a:gd name="connsiteY3" fmla="*/ 103905 h 103905"/>
                <a:gd name="connsiteX4" fmla="*/ 16127 w 102141"/>
                <a:gd name="connsiteY4" fmla="*/ 103905 h 103905"/>
                <a:gd name="connsiteX5" fmla="*/ 16127 w 102141"/>
                <a:gd name="connsiteY5" fmla="*/ 30007 h 103905"/>
                <a:gd name="connsiteX6" fmla="*/ 51295 w 102141"/>
                <a:gd name="connsiteY6" fmla="*/ 73898 h 103905"/>
                <a:gd name="connsiteX7" fmla="*/ 86238 w 102141"/>
                <a:gd name="connsiteY7" fmla="*/ 30007 h 103905"/>
                <a:gd name="connsiteX8" fmla="*/ 86238 w 102141"/>
                <a:gd name="connsiteY8" fmla="*/ 103905 h 103905"/>
                <a:gd name="connsiteX9" fmla="*/ 102141 w 102141"/>
                <a:gd name="connsiteY9" fmla="*/ 103905 h 103905"/>
                <a:gd name="connsiteX10" fmla="*/ 102141 w 102141"/>
                <a:gd name="connsiteY10" fmla="*/ 0 h 103905"/>
                <a:gd name="connsiteX11" fmla="*/ 92958 w 102141"/>
                <a:gd name="connsiteY11"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41" h="103905">
                  <a:moveTo>
                    <a:pt x="51295" y="52625"/>
                  </a:moveTo>
                  <a:lnTo>
                    <a:pt x="9408" y="0"/>
                  </a:lnTo>
                  <a:lnTo>
                    <a:pt x="0" y="0"/>
                  </a:lnTo>
                  <a:lnTo>
                    <a:pt x="0" y="103905"/>
                  </a:lnTo>
                  <a:lnTo>
                    <a:pt x="16127" y="103905"/>
                  </a:lnTo>
                  <a:lnTo>
                    <a:pt x="16127" y="30007"/>
                  </a:lnTo>
                  <a:lnTo>
                    <a:pt x="51295" y="73898"/>
                  </a:lnTo>
                  <a:lnTo>
                    <a:pt x="86238" y="30007"/>
                  </a:lnTo>
                  <a:lnTo>
                    <a:pt x="86238" y="103905"/>
                  </a:lnTo>
                  <a:lnTo>
                    <a:pt x="102141" y="103905"/>
                  </a:lnTo>
                  <a:lnTo>
                    <a:pt x="102141" y="0"/>
                  </a:lnTo>
                  <a:lnTo>
                    <a:pt x="92958" y="0"/>
                  </a:lnTo>
                  <a:close/>
                </a:path>
              </a:pathLst>
            </a:custGeom>
            <a:solidFill>
              <a:srgbClr val="0056A4"/>
            </a:solidFill>
            <a:ln w="2240"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221583DF-D019-1915-2082-DD1B23349F89}"/>
                </a:ext>
              </a:extLst>
            </p:cNvPr>
            <p:cNvSpPr/>
            <p:nvPr/>
          </p:nvSpPr>
          <p:spPr>
            <a:xfrm>
              <a:off x="2650970" y="4532997"/>
              <a:ext cx="80413" cy="103905"/>
            </a:xfrm>
            <a:custGeom>
              <a:avLst/>
              <a:gdLst>
                <a:gd name="connsiteX0" fmla="*/ 16127 w 80413"/>
                <a:gd name="connsiteY0" fmla="*/ 73451 h 103905"/>
                <a:gd name="connsiteX1" fmla="*/ 16127 w 80413"/>
                <a:gd name="connsiteY1" fmla="*/ 0 h 103905"/>
                <a:gd name="connsiteX2" fmla="*/ 0 w 80413"/>
                <a:gd name="connsiteY2" fmla="*/ 0 h 103905"/>
                <a:gd name="connsiteX3" fmla="*/ 0 w 80413"/>
                <a:gd name="connsiteY3" fmla="*/ 103905 h 103905"/>
                <a:gd name="connsiteX4" fmla="*/ 9408 w 80413"/>
                <a:gd name="connsiteY4" fmla="*/ 103905 h 103905"/>
                <a:gd name="connsiteX5" fmla="*/ 64286 w 80413"/>
                <a:gd name="connsiteY5" fmla="*/ 30679 h 103905"/>
                <a:gd name="connsiteX6" fmla="*/ 64286 w 80413"/>
                <a:gd name="connsiteY6" fmla="*/ 103905 h 103905"/>
                <a:gd name="connsiteX7" fmla="*/ 80414 w 80413"/>
                <a:gd name="connsiteY7" fmla="*/ 103905 h 103905"/>
                <a:gd name="connsiteX8" fmla="*/ 80414 w 80413"/>
                <a:gd name="connsiteY8" fmla="*/ 0 h 103905"/>
                <a:gd name="connsiteX9" fmla="*/ 71006 w 80413"/>
                <a:gd name="connsiteY9"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3" h="103905">
                  <a:moveTo>
                    <a:pt x="16127" y="73451"/>
                  </a:moveTo>
                  <a:lnTo>
                    <a:pt x="16127" y="0"/>
                  </a:lnTo>
                  <a:lnTo>
                    <a:pt x="0" y="0"/>
                  </a:lnTo>
                  <a:lnTo>
                    <a:pt x="0" y="103905"/>
                  </a:lnTo>
                  <a:lnTo>
                    <a:pt x="9408" y="103905"/>
                  </a:lnTo>
                  <a:lnTo>
                    <a:pt x="64286" y="30679"/>
                  </a:lnTo>
                  <a:lnTo>
                    <a:pt x="64286" y="103905"/>
                  </a:lnTo>
                  <a:lnTo>
                    <a:pt x="80414" y="103905"/>
                  </a:lnTo>
                  <a:lnTo>
                    <a:pt x="80414" y="0"/>
                  </a:lnTo>
                  <a:lnTo>
                    <a:pt x="71006" y="0"/>
                  </a:lnTo>
                  <a:close/>
                </a:path>
              </a:pathLst>
            </a:custGeom>
            <a:solidFill>
              <a:srgbClr val="0056A4"/>
            </a:solidFill>
            <a:ln w="2240"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AF0BA1DB-F4EB-9A79-926E-A50F250941C4}"/>
                </a:ext>
              </a:extLst>
            </p:cNvPr>
            <p:cNvSpPr/>
            <p:nvPr/>
          </p:nvSpPr>
          <p:spPr>
            <a:xfrm>
              <a:off x="2909907" y="4532997"/>
              <a:ext cx="80413" cy="103905"/>
            </a:xfrm>
            <a:custGeom>
              <a:avLst/>
              <a:gdLst>
                <a:gd name="connsiteX0" fmla="*/ 71230 w 80413"/>
                <a:gd name="connsiteY0" fmla="*/ 0 h 103905"/>
                <a:gd name="connsiteX1" fmla="*/ 16128 w 80413"/>
                <a:gd name="connsiteY1" fmla="*/ 73451 h 103905"/>
                <a:gd name="connsiteX2" fmla="*/ 16128 w 80413"/>
                <a:gd name="connsiteY2" fmla="*/ 0 h 103905"/>
                <a:gd name="connsiteX3" fmla="*/ 0 w 80413"/>
                <a:gd name="connsiteY3" fmla="*/ 0 h 103905"/>
                <a:gd name="connsiteX4" fmla="*/ 0 w 80413"/>
                <a:gd name="connsiteY4" fmla="*/ 103905 h 103905"/>
                <a:gd name="connsiteX5" fmla="*/ 9408 w 80413"/>
                <a:gd name="connsiteY5" fmla="*/ 103905 h 103905"/>
                <a:gd name="connsiteX6" fmla="*/ 64510 w 80413"/>
                <a:gd name="connsiteY6" fmla="*/ 30679 h 103905"/>
                <a:gd name="connsiteX7" fmla="*/ 64510 w 80413"/>
                <a:gd name="connsiteY7" fmla="*/ 103905 h 103905"/>
                <a:gd name="connsiteX8" fmla="*/ 80414 w 80413"/>
                <a:gd name="connsiteY8" fmla="*/ 103905 h 103905"/>
                <a:gd name="connsiteX9" fmla="*/ 80414 w 80413"/>
                <a:gd name="connsiteY9"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3" h="103905">
                  <a:moveTo>
                    <a:pt x="71230" y="0"/>
                  </a:moveTo>
                  <a:lnTo>
                    <a:pt x="16128" y="73451"/>
                  </a:lnTo>
                  <a:lnTo>
                    <a:pt x="16128" y="0"/>
                  </a:lnTo>
                  <a:lnTo>
                    <a:pt x="0" y="0"/>
                  </a:lnTo>
                  <a:lnTo>
                    <a:pt x="0" y="103905"/>
                  </a:lnTo>
                  <a:lnTo>
                    <a:pt x="9408" y="103905"/>
                  </a:lnTo>
                  <a:lnTo>
                    <a:pt x="64510" y="30679"/>
                  </a:lnTo>
                  <a:lnTo>
                    <a:pt x="64510" y="103905"/>
                  </a:lnTo>
                  <a:lnTo>
                    <a:pt x="80414" y="103905"/>
                  </a:lnTo>
                  <a:lnTo>
                    <a:pt x="80414" y="0"/>
                  </a:lnTo>
                  <a:close/>
                </a:path>
              </a:pathLst>
            </a:custGeom>
            <a:solidFill>
              <a:srgbClr val="0056A4"/>
            </a:solidFill>
            <a:ln w="2240"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B201DA2E-E590-5211-5544-638C9BD6E0C3}"/>
                </a:ext>
              </a:extLst>
            </p:cNvPr>
            <p:cNvSpPr/>
            <p:nvPr/>
          </p:nvSpPr>
          <p:spPr>
            <a:xfrm>
              <a:off x="2742360" y="4532774"/>
              <a:ext cx="156571" cy="103905"/>
            </a:xfrm>
            <a:custGeom>
              <a:avLst/>
              <a:gdLst>
                <a:gd name="connsiteX0" fmla="*/ 115133 w 156571"/>
                <a:gd name="connsiteY0" fmla="*/ 3807 h 103905"/>
                <a:gd name="connsiteX1" fmla="*/ 86462 w 156571"/>
                <a:gd name="connsiteY1" fmla="*/ 19258 h 103905"/>
                <a:gd name="connsiteX2" fmla="*/ 86462 w 156571"/>
                <a:gd name="connsiteY2" fmla="*/ 0 h 103905"/>
                <a:gd name="connsiteX3" fmla="*/ 70334 w 156571"/>
                <a:gd name="connsiteY3" fmla="*/ 0 h 103905"/>
                <a:gd name="connsiteX4" fmla="*/ 70334 w 156571"/>
                <a:gd name="connsiteY4" fmla="*/ 46578 h 103905"/>
                <a:gd name="connsiteX5" fmla="*/ 43231 w 156571"/>
                <a:gd name="connsiteY5" fmla="*/ 74122 h 103905"/>
                <a:gd name="connsiteX6" fmla="*/ 16127 w 156571"/>
                <a:gd name="connsiteY6" fmla="*/ 46578 h 103905"/>
                <a:gd name="connsiteX7" fmla="*/ 43231 w 156571"/>
                <a:gd name="connsiteY7" fmla="*/ 18811 h 103905"/>
                <a:gd name="connsiteX8" fmla="*/ 63166 w 156571"/>
                <a:gd name="connsiteY8" fmla="*/ 27544 h 103905"/>
                <a:gd name="connsiteX9" fmla="*/ 63166 w 156571"/>
                <a:gd name="connsiteY9" fmla="*/ 11197 h 103905"/>
                <a:gd name="connsiteX10" fmla="*/ 41663 w 156571"/>
                <a:gd name="connsiteY10" fmla="*/ 3583 h 103905"/>
                <a:gd name="connsiteX11" fmla="*/ 0 w 156571"/>
                <a:gd name="connsiteY11" fmla="*/ 46578 h 103905"/>
                <a:gd name="connsiteX12" fmla="*/ 41663 w 156571"/>
                <a:gd name="connsiteY12" fmla="*/ 89350 h 103905"/>
                <a:gd name="connsiteX13" fmla="*/ 70334 w 156571"/>
                <a:gd name="connsiteY13" fmla="*/ 74122 h 103905"/>
                <a:gd name="connsiteX14" fmla="*/ 70334 w 156571"/>
                <a:gd name="connsiteY14" fmla="*/ 103906 h 103905"/>
                <a:gd name="connsiteX15" fmla="*/ 86686 w 156571"/>
                <a:gd name="connsiteY15" fmla="*/ 103906 h 103905"/>
                <a:gd name="connsiteX16" fmla="*/ 86686 w 156571"/>
                <a:gd name="connsiteY16" fmla="*/ 44339 h 103905"/>
                <a:gd name="connsiteX17" fmla="*/ 86686 w 156571"/>
                <a:gd name="connsiteY17" fmla="*/ 44339 h 103905"/>
                <a:gd name="connsiteX18" fmla="*/ 113565 w 156571"/>
                <a:gd name="connsiteY18" fmla="*/ 18586 h 103905"/>
                <a:gd name="connsiteX19" fmla="*/ 140668 w 156571"/>
                <a:gd name="connsiteY19" fmla="*/ 46354 h 103905"/>
                <a:gd name="connsiteX20" fmla="*/ 113565 w 156571"/>
                <a:gd name="connsiteY20" fmla="*/ 73898 h 103905"/>
                <a:gd name="connsiteX21" fmla="*/ 93853 w 156571"/>
                <a:gd name="connsiteY21" fmla="*/ 65389 h 103905"/>
                <a:gd name="connsiteX22" fmla="*/ 93853 w 156571"/>
                <a:gd name="connsiteY22" fmla="*/ 81960 h 103905"/>
                <a:gd name="connsiteX23" fmla="*/ 115133 w 156571"/>
                <a:gd name="connsiteY23" fmla="*/ 89126 h 103905"/>
                <a:gd name="connsiteX24" fmla="*/ 156572 w 156571"/>
                <a:gd name="connsiteY24" fmla="*/ 46354 h 103905"/>
                <a:gd name="connsiteX25" fmla="*/ 115133 w 156571"/>
                <a:gd name="connsiteY25" fmla="*/ 3807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571" h="103905">
                  <a:moveTo>
                    <a:pt x="115133" y="3807"/>
                  </a:moveTo>
                  <a:cubicBezTo>
                    <a:pt x="102813" y="3807"/>
                    <a:pt x="92062" y="10301"/>
                    <a:pt x="86462" y="19258"/>
                  </a:cubicBezTo>
                  <a:lnTo>
                    <a:pt x="86462" y="0"/>
                  </a:lnTo>
                  <a:lnTo>
                    <a:pt x="70334" y="0"/>
                  </a:lnTo>
                  <a:lnTo>
                    <a:pt x="70334" y="46578"/>
                  </a:lnTo>
                  <a:cubicBezTo>
                    <a:pt x="70334" y="62701"/>
                    <a:pt x="58462" y="74122"/>
                    <a:pt x="43231" y="74122"/>
                  </a:cubicBezTo>
                  <a:cubicBezTo>
                    <a:pt x="27999" y="74122"/>
                    <a:pt x="16127" y="62478"/>
                    <a:pt x="16127" y="46578"/>
                  </a:cubicBezTo>
                  <a:cubicBezTo>
                    <a:pt x="16127" y="30455"/>
                    <a:pt x="27999" y="18811"/>
                    <a:pt x="43231" y="18811"/>
                  </a:cubicBezTo>
                  <a:cubicBezTo>
                    <a:pt x="51294" y="18811"/>
                    <a:pt x="58238" y="22170"/>
                    <a:pt x="63166" y="27544"/>
                  </a:cubicBezTo>
                  <a:lnTo>
                    <a:pt x="63166" y="11197"/>
                  </a:lnTo>
                  <a:cubicBezTo>
                    <a:pt x="57342" y="6494"/>
                    <a:pt x="49951" y="3583"/>
                    <a:pt x="41663" y="3583"/>
                  </a:cubicBezTo>
                  <a:cubicBezTo>
                    <a:pt x="16800" y="3583"/>
                    <a:pt x="0" y="22617"/>
                    <a:pt x="0" y="46578"/>
                  </a:cubicBezTo>
                  <a:cubicBezTo>
                    <a:pt x="0" y="70539"/>
                    <a:pt x="16800" y="89350"/>
                    <a:pt x="41663" y="89350"/>
                  </a:cubicBezTo>
                  <a:cubicBezTo>
                    <a:pt x="53983" y="89350"/>
                    <a:pt x="64734" y="83080"/>
                    <a:pt x="70334" y="74122"/>
                  </a:cubicBezTo>
                  <a:lnTo>
                    <a:pt x="70334" y="103906"/>
                  </a:lnTo>
                  <a:lnTo>
                    <a:pt x="86686" y="103906"/>
                  </a:lnTo>
                  <a:lnTo>
                    <a:pt x="86686" y="44339"/>
                  </a:lnTo>
                  <a:lnTo>
                    <a:pt x="86686" y="44339"/>
                  </a:lnTo>
                  <a:cubicBezTo>
                    <a:pt x="87806" y="29335"/>
                    <a:pt x="99229" y="18586"/>
                    <a:pt x="113565" y="18586"/>
                  </a:cubicBezTo>
                  <a:cubicBezTo>
                    <a:pt x="128797" y="18586"/>
                    <a:pt x="140668" y="30455"/>
                    <a:pt x="140668" y="46354"/>
                  </a:cubicBezTo>
                  <a:cubicBezTo>
                    <a:pt x="140668" y="62478"/>
                    <a:pt x="128797" y="73898"/>
                    <a:pt x="113565" y="73898"/>
                  </a:cubicBezTo>
                  <a:cubicBezTo>
                    <a:pt x="105725" y="73898"/>
                    <a:pt x="98781" y="70763"/>
                    <a:pt x="93853" y="65389"/>
                  </a:cubicBezTo>
                  <a:lnTo>
                    <a:pt x="93853" y="81960"/>
                  </a:lnTo>
                  <a:cubicBezTo>
                    <a:pt x="99453" y="86439"/>
                    <a:pt x="106845" y="89126"/>
                    <a:pt x="115133" y="89126"/>
                  </a:cubicBezTo>
                  <a:cubicBezTo>
                    <a:pt x="139772" y="89126"/>
                    <a:pt x="156572" y="70316"/>
                    <a:pt x="156572" y="46354"/>
                  </a:cubicBezTo>
                  <a:cubicBezTo>
                    <a:pt x="156572" y="22841"/>
                    <a:pt x="139772" y="3807"/>
                    <a:pt x="115133" y="3807"/>
                  </a:cubicBezTo>
                </a:path>
              </a:pathLst>
            </a:custGeom>
            <a:solidFill>
              <a:srgbClr val="0056A4"/>
            </a:solidFill>
            <a:ln w="2240" cap="flat">
              <a:noFill/>
              <a:prstDash val="solid"/>
              <a:miter/>
            </a:ln>
          </p:spPr>
          <p:txBody>
            <a:bodyPr rtlCol="0" anchor="ctr"/>
            <a:lstStyle/>
            <a:p>
              <a:endParaRPr lang="ru-RU"/>
            </a:p>
          </p:txBody>
        </p:sp>
        <p:sp>
          <p:nvSpPr>
            <p:cNvPr id="77" name="Полилиния 76">
              <a:extLst>
                <a:ext uri="{FF2B5EF4-FFF2-40B4-BE49-F238E27FC236}">
                  <a16:creationId xmlns:a16="http://schemas.microsoft.com/office/drawing/2014/main" id="{8E5C9DA3-70F7-C459-F846-D4E96CF48A18}"/>
                </a:ext>
              </a:extLst>
            </p:cNvPr>
            <p:cNvSpPr/>
            <p:nvPr/>
          </p:nvSpPr>
          <p:spPr>
            <a:xfrm>
              <a:off x="2209925" y="4532997"/>
              <a:ext cx="80637" cy="103905"/>
            </a:xfrm>
            <a:custGeom>
              <a:avLst/>
              <a:gdLst>
                <a:gd name="connsiteX0" fmla="*/ 16128 w 80637"/>
                <a:gd name="connsiteY0" fmla="*/ 73451 h 103905"/>
                <a:gd name="connsiteX1" fmla="*/ 16128 w 80637"/>
                <a:gd name="connsiteY1" fmla="*/ 0 h 103905"/>
                <a:gd name="connsiteX2" fmla="*/ 0 w 80637"/>
                <a:gd name="connsiteY2" fmla="*/ 0 h 103905"/>
                <a:gd name="connsiteX3" fmla="*/ 0 w 80637"/>
                <a:gd name="connsiteY3" fmla="*/ 103905 h 103905"/>
                <a:gd name="connsiteX4" fmla="*/ 9408 w 80637"/>
                <a:gd name="connsiteY4" fmla="*/ 103905 h 103905"/>
                <a:gd name="connsiteX5" fmla="*/ 64510 w 80637"/>
                <a:gd name="connsiteY5" fmla="*/ 30679 h 103905"/>
                <a:gd name="connsiteX6" fmla="*/ 64510 w 80637"/>
                <a:gd name="connsiteY6" fmla="*/ 103905 h 103905"/>
                <a:gd name="connsiteX7" fmla="*/ 80638 w 80637"/>
                <a:gd name="connsiteY7" fmla="*/ 103905 h 103905"/>
                <a:gd name="connsiteX8" fmla="*/ 80638 w 80637"/>
                <a:gd name="connsiteY8" fmla="*/ 0 h 103905"/>
                <a:gd name="connsiteX9" fmla="*/ 71230 w 80637"/>
                <a:gd name="connsiteY9"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37" h="103905">
                  <a:moveTo>
                    <a:pt x="16128" y="73451"/>
                  </a:moveTo>
                  <a:lnTo>
                    <a:pt x="16128" y="0"/>
                  </a:lnTo>
                  <a:lnTo>
                    <a:pt x="0" y="0"/>
                  </a:lnTo>
                  <a:lnTo>
                    <a:pt x="0" y="103905"/>
                  </a:lnTo>
                  <a:lnTo>
                    <a:pt x="9408" y="103905"/>
                  </a:lnTo>
                  <a:lnTo>
                    <a:pt x="64510" y="30679"/>
                  </a:lnTo>
                  <a:lnTo>
                    <a:pt x="64510" y="103905"/>
                  </a:lnTo>
                  <a:lnTo>
                    <a:pt x="80638" y="103905"/>
                  </a:lnTo>
                  <a:lnTo>
                    <a:pt x="80638" y="0"/>
                  </a:lnTo>
                  <a:lnTo>
                    <a:pt x="71230" y="0"/>
                  </a:lnTo>
                  <a:close/>
                </a:path>
              </a:pathLst>
            </a:custGeom>
            <a:solidFill>
              <a:srgbClr val="0056A4"/>
            </a:solidFill>
            <a:ln w="2240" cap="flat">
              <a:noFill/>
              <a:prstDash val="solid"/>
              <a:miter/>
            </a:ln>
          </p:spPr>
          <p:txBody>
            <a:bodyPr rtlCol="0" anchor="ctr"/>
            <a:lstStyle/>
            <a:p>
              <a:endParaRPr lang="ru-RU"/>
            </a:p>
          </p:txBody>
        </p:sp>
        <p:sp>
          <p:nvSpPr>
            <p:cNvPr id="78" name="Полилиния 77">
              <a:extLst>
                <a:ext uri="{FF2B5EF4-FFF2-40B4-BE49-F238E27FC236}">
                  <a16:creationId xmlns:a16="http://schemas.microsoft.com/office/drawing/2014/main" id="{125E1CF1-6B9C-75CC-A4F3-6D99DC051633}"/>
                </a:ext>
              </a:extLst>
            </p:cNvPr>
            <p:cNvSpPr/>
            <p:nvPr/>
          </p:nvSpPr>
          <p:spPr>
            <a:xfrm>
              <a:off x="2106888" y="4532997"/>
              <a:ext cx="85117" cy="103905"/>
            </a:xfrm>
            <a:custGeom>
              <a:avLst/>
              <a:gdLst>
                <a:gd name="connsiteX0" fmla="*/ 68990 w 85117"/>
                <a:gd name="connsiteY0" fmla="*/ 36725 h 103905"/>
                <a:gd name="connsiteX1" fmla="*/ 16128 w 85117"/>
                <a:gd name="connsiteY1" fmla="*/ 36725 h 103905"/>
                <a:gd name="connsiteX2" fmla="*/ 16128 w 85117"/>
                <a:gd name="connsiteY2" fmla="*/ 0 h 103905"/>
                <a:gd name="connsiteX3" fmla="*/ 0 w 85117"/>
                <a:gd name="connsiteY3" fmla="*/ 0 h 103905"/>
                <a:gd name="connsiteX4" fmla="*/ 0 w 85117"/>
                <a:gd name="connsiteY4" fmla="*/ 103905 h 103905"/>
                <a:gd name="connsiteX5" fmla="*/ 16128 w 85117"/>
                <a:gd name="connsiteY5" fmla="*/ 103905 h 103905"/>
                <a:gd name="connsiteX6" fmla="*/ 16128 w 85117"/>
                <a:gd name="connsiteY6" fmla="*/ 52849 h 103905"/>
                <a:gd name="connsiteX7" fmla="*/ 68990 w 85117"/>
                <a:gd name="connsiteY7" fmla="*/ 52849 h 103905"/>
                <a:gd name="connsiteX8" fmla="*/ 68990 w 85117"/>
                <a:gd name="connsiteY8" fmla="*/ 103905 h 103905"/>
                <a:gd name="connsiteX9" fmla="*/ 85118 w 85117"/>
                <a:gd name="connsiteY9" fmla="*/ 103905 h 103905"/>
                <a:gd name="connsiteX10" fmla="*/ 85118 w 85117"/>
                <a:gd name="connsiteY10" fmla="*/ 0 h 103905"/>
                <a:gd name="connsiteX11" fmla="*/ 68990 w 85117"/>
                <a:gd name="connsiteY11"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117" h="103905">
                  <a:moveTo>
                    <a:pt x="68990" y="36725"/>
                  </a:moveTo>
                  <a:lnTo>
                    <a:pt x="16128" y="36725"/>
                  </a:lnTo>
                  <a:lnTo>
                    <a:pt x="16128" y="0"/>
                  </a:lnTo>
                  <a:lnTo>
                    <a:pt x="0" y="0"/>
                  </a:lnTo>
                  <a:lnTo>
                    <a:pt x="0" y="103905"/>
                  </a:lnTo>
                  <a:lnTo>
                    <a:pt x="16128" y="103905"/>
                  </a:lnTo>
                  <a:lnTo>
                    <a:pt x="16128" y="52849"/>
                  </a:lnTo>
                  <a:lnTo>
                    <a:pt x="68990" y="52849"/>
                  </a:lnTo>
                  <a:lnTo>
                    <a:pt x="68990" y="103905"/>
                  </a:lnTo>
                  <a:lnTo>
                    <a:pt x="85118" y="103905"/>
                  </a:lnTo>
                  <a:lnTo>
                    <a:pt x="85118" y="0"/>
                  </a:lnTo>
                  <a:lnTo>
                    <a:pt x="68990" y="0"/>
                  </a:lnTo>
                  <a:close/>
                </a:path>
              </a:pathLst>
            </a:custGeom>
            <a:solidFill>
              <a:srgbClr val="0056A4"/>
            </a:solidFill>
            <a:ln w="2240" cap="flat">
              <a:noFill/>
              <a:prstDash val="solid"/>
              <a:miter/>
            </a:ln>
          </p:spPr>
          <p:txBody>
            <a:bodyPr rtlCol="0" anchor="ctr"/>
            <a:lstStyle/>
            <a:p>
              <a:endParaRPr lang="ru-RU"/>
            </a:p>
          </p:txBody>
        </p:sp>
        <p:sp>
          <p:nvSpPr>
            <p:cNvPr id="79" name="Полилиния 78">
              <a:extLst>
                <a:ext uri="{FF2B5EF4-FFF2-40B4-BE49-F238E27FC236}">
                  <a16:creationId xmlns:a16="http://schemas.microsoft.com/office/drawing/2014/main" id="{B9501A67-51EF-4D13-F119-0643BF26DE63}"/>
                </a:ext>
              </a:extLst>
            </p:cNvPr>
            <p:cNvSpPr/>
            <p:nvPr/>
          </p:nvSpPr>
          <p:spPr>
            <a:xfrm>
              <a:off x="2398753" y="4532774"/>
              <a:ext cx="89597" cy="107378"/>
            </a:xfrm>
            <a:custGeom>
              <a:avLst/>
              <a:gdLst>
                <a:gd name="connsiteX0" fmla="*/ 60254 w 89597"/>
                <a:gd name="connsiteY0" fmla="*/ 42324 h 107378"/>
                <a:gd name="connsiteX1" fmla="*/ 45471 w 89597"/>
                <a:gd name="connsiteY1" fmla="*/ 47922 h 107378"/>
                <a:gd name="connsiteX2" fmla="*/ 25759 w 89597"/>
                <a:gd name="connsiteY2" fmla="*/ 30007 h 107378"/>
                <a:gd name="connsiteX3" fmla="*/ 17023 w 89597"/>
                <a:gd name="connsiteY3" fmla="*/ 224 h 107378"/>
                <a:gd name="connsiteX4" fmla="*/ 0 w 89597"/>
                <a:gd name="connsiteY4" fmla="*/ 224 h 107378"/>
                <a:gd name="connsiteX5" fmla="*/ 9856 w 89597"/>
                <a:gd name="connsiteY5" fmla="*/ 34710 h 107378"/>
                <a:gd name="connsiteX6" fmla="*/ 54430 w 89597"/>
                <a:gd name="connsiteY6" fmla="*/ 61134 h 107378"/>
                <a:gd name="connsiteX7" fmla="*/ 48831 w 89597"/>
                <a:gd name="connsiteY7" fmla="*/ 78825 h 107378"/>
                <a:gd name="connsiteX8" fmla="*/ 17920 w 89597"/>
                <a:gd name="connsiteY8" fmla="*/ 89574 h 107378"/>
                <a:gd name="connsiteX9" fmla="*/ 13216 w 89597"/>
                <a:gd name="connsiteY9" fmla="*/ 105025 h 107378"/>
                <a:gd name="connsiteX10" fmla="*/ 64734 w 89597"/>
                <a:gd name="connsiteY10" fmla="*/ 79273 h 107378"/>
                <a:gd name="connsiteX11" fmla="*/ 89598 w 89597"/>
                <a:gd name="connsiteY11" fmla="*/ 0 h 107378"/>
                <a:gd name="connsiteX12" fmla="*/ 73470 w 89597"/>
                <a:gd name="connsiteY12" fmla="*/ 0 h 107378"/>
                <a:gd name="connsiteX13" fmla="*/ 60254 w 89597"/>
                <a:gd name="connsiteY13" fmla="*/ 42324 h 10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597" h="107378">
                  <a:moveTo>
                    <a:pt x="60254" y="42324"/>
                  </a:moveTo>
                  <a:cubicBezTo>
                    <a:pt x="56670" y="49713"/>
                    <a:pt x="47039" y="47922"/>
                    <a:pt x="45471" y="47922"/>
                  </a:cubicBezTo>
                  <a:cubicBezTo>
                    <a:pt x="36959" y="47474"/>
                    <a:pt x="29567" y="40532"/>
                    <a:pt x="25759" y="30007"/>
                  </a:cubicBezTo>
                  <a:cubicBezTo>
                    <a:pt x="25311" y="29112"/>
                    <a:pt x="25087" y="28216"/>
                    <a:pt x="17023" y="224"/>
                  </a:cubicBezTo>
                  <a:lnTo>
                    <a:pt x="0" y="224"/>
                  </a:lnTo>
                  <a:cubicBezTo>
                    <a:pt x="7840" y="28440"/>
                    <a:pt x="9632" y="33814"/>
                    <a:pt x="9856" y="34710"/>
                  </a:cubicBezTo>
                  <a:cubicBezTo>
                    <a:pt x="16576" y="54416"/>
                    <a:pt x="32479" y="66060"/>
                    <a:pt x="54430" y="61134"/>
                  </a:cubicBezTo>
                  <a:lnTo>
                    <a:pt x="48831" y="78825"/>
                  </a:lnTo>
                  <a:cubicBezTo>
                    <a:pt x="45023" y="89798"/>
                    <a:pt x="32031" y="93605"/>
                    <a:pt x="17920" y="89574"/>
                  </a:cubicBezTo>
                  <a:lnTo>
                    <a:pt x="13216" y="105025"/>
                  </a:lnTo>
                  <a:cubicBezTo>
                    <a:pt x="35615" y="111743"/>
                    <a:pt x="57566" y="104354"/>
                    <a:pt x="64734" y="79273"/>
                  </a:cubicBezTo>
                  <a:lnTo>
                    <a:pt x="89598" y="0"/>
                  </a:lnTo>
                  <a:lnTo>
                    <a:pt x="73470" y="0"/>
                  </a:lnTo>
                  <a:lnTo>
                    <a:pt x="60254" y="42324"/>
                  </a:lnTo>
                  <a:close/>
                </a:path>
              </a:pathLst>
            </a:custGeom>
            <a:solidFill>
              <a:srgbClr val="0056A4"/>
            </a:solidFill>
            <a:ln w="2240" cap="flat">
              <a:noFill/>
              <a:prstDash val="solid"/>
              <a:miter/>
            </a:ln>
          </p:spPr>
          <p:txBody>
            <a:bodyPr rtlCol="0" anchor="ctr"/>
            <a:lstStyle/>
            <a:p>
              <a:endParaRPr lang="ru-RU"/>
            </a:p>
          </p:txBody>
        </p:sp>
        <p:sp>
          <p:nvSpPr>
            <p:cNvPr id="80" name="Полилиния 79">
              <a:extLst>
                <a:ext uri="{FF2B5EF4-FFF2-40B4-BE49-F238E27FC236}">
                  <a16:creationId xmlns:a16="http://schemas.microsoft.com/office/drawing/2014/main" id="{9B05D151-F476-F280-2BC9-BCF1445AE1FD}"/>
                </a:ext>
              </a:extLst>
            </p:cNvPr>
            <p:cNvSpPr/>
            <p:nvPr/>
          </p:nvSpPr>
          <p:spPr>
            <a:xfrm>
              <a:off x="2304227" y="4532997"/>
              <a:ext cx="82877" cy="104129"/>
            </a:xfrm>
            <a:custGeom>
              <a:avLst/>
              <a:gdLst>
                <a:gd name="connsiteX0" fmla="*/ 66750 w 82877"/>
                <a:gd name="connsiteY0" fmla="*/ 0 h 104129"/>
                <a:gd name="connsiteX1" fmla="*/ 40095 w 82877"/>
                <a:gd name="connsiteY1" fmla="*/ 0 h 104129"/>
                <a:gd name="connsiteX2" fmla="*/ 39647 w 82877"/>
                <a:gd name="connsiteY2" fmla="*/ 0 h 104129"/>
                <a:gd name="connsiteX3" fmla="*/ 39647 w 82877"/>
                <a:gd name="connsiteY3" fmla="*/ 0 h 104129"/>
                <a:gd name="connsiteX4" fmla="*/ 0 w 82877"/>
                <a:gd name="connsiteY4" fmla="*/ 41204 h 104129"/>
                <a:gd name="connsiteX5" fmla="*/ 16352 w 82877"/>
                <a:gd name="connsiteY5" fmla="*/ 75018 h 104129"/>
                <a:gd name="connsiteX6" fmla="*/ 24639 w 82877"/>
                <a:gd name="connsiteY6" fmla="*/ 79497 h 104129"/>
                <a:gd name="connsiteX7" fmla="*/ 21504 w 82877"/>
                <a:gd name="connsiteY7" fmla="*/ 87559 h 104129"/>
                <a:gd name="connsiteX8" fmla="*/ 11200 w 82877"/>
                <a:gd name="connsiteY8" fmla="*/ 104130 h 104129"/>
                <a:gd name="connsiteX9" fmla="*/ 30463 w 82877"/>
                <a:gd name="connsiteY9" fmla="*/ 104130 h 104129"/>
                <a:gd name="connsiteX10" fmla="*/ 35391 w 82877"/>
                <a:gd name="connsiteY10" fmla="*/ 96292 h 104129"/>
                <a:gd name="connsiteX11" fmla="*/ 40767 w 82877"/>
                <a:gd name="connsiteY11" fmla="*/ 82408 h 104129"/>
                <a:gd name="connsiteX12" fmla="*/ 66750 w 82877"/>
                <a:gd name="connsiteY12" fmla="*/ 82408 h 104129"/>
                <a:gd name="connsiteX13" fmla="*/ 66750 w 82877"/>
                <a:gd name="connsiteY13" fmla="*/ 104130 h 104129"/>
                <a:gd name="connsiteX14" fmla="*/ 82878 w 82877"/>
                <a:gd name="connsiteY14" fmla="*/ 104130 h 104129"/>
                <a:gd name="connsiteX15" fmla="*/ 82878 w 82877"/>
                <a:gd name="connsiteY15" fmla="*/ 0 h 104129"/>
                <a:gd name="connsiteX16" fmla="*/ 74814 w 82877"/>
                <a:gd name="connsiteY16" fmla="*/ 0 h 104129"/>
                <a:gd name="connsiteX17" fmla="*/ 66750 w 82877"/>
                <a:gd name="connsiteY17" fmla="*/ 0 h 104129"/>
                <a:gd name="connsiteX18" fmla="*/ 15456 w 82877"/>
                <a:gd name="connsiteY18" fmla="*/ 41204 h 104129"/>
                <a:gd name="connsiteX19" fmla="*/ 41439 w 82877"/>
                <a:gd name="connsiteY19" fmla="*/ 14556 h 104129"/>
                <a:gd name="connsiteX20" fmla="*/ 66526 w 82877"/>
                <a:gd name="connsiteY20" fmla="*/ 14556 h 104129"/>
                <a:gd name="connsiteX21" fmla="*/ 66526 w 82877"/>
                <a:gd name="connsiteY21" fmla="*/ 67852 h 104129"/>
                <a:gd name="connsiteX22" fmla="*/ 41215 w 82877"/>
                <a:gd name="connsiteY22" fmla="*/ 67852 h 104129"/>
                <a:gd name="connsiteX23" fmla="*/ 15456 w 82877"/>
                <a:gd name="connsiteY23" fmla="*/ 41204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2877" h="104129">
                  <a:moveTo>
                    <a:pt x="66750" y="0"/>
                  </a:moveTo>
                  <a:lnTo>
                    <a:pt x="40095" y="0"/>
                  </a:lnTo>
                  <a:lnTo>
                    <a:pt x="39647" y="0"/>
                  </a:lnTo>
                  <a:lnTo>
                    <a:pt x="39647" y="0"/>
                  </a:lnTo>
                  <a:cubicBezTo>
                    <a:pt x="15904" y="224"/>
                    <a:pt x="0" y="18363"/>
                    <a:pt x="0" y="41204"/>
                  </a:cubicBezTo>
                  <a:cubicBezTo>
                    <a:pt x="0" y="55312"/>
                    <a:pt x="6272" y="67628"/>
                    <a:pt x="16352" y="75018"/>
                  </a:cubicBezTo>
                  <a:cubicBezTo>
                    <a:pt x="18816" y="76810"/>
                    <a:pt x="21504" y="78377"/>
                    <a:pt x="24639" y="79497"/>
                  </a:cubicBezTo>
                  <a:cubicBezTo>
                    <a:pt x="23968" y="82184"/>
                    <a:pt x="23072" y="84871"/>
                    <a:pt x="21504" y="87559"/>
                  </a:cubicBezTo>
                  <a:cubicBezTo>
                    <a:pt x="21056" y="88230"/>
                    <a:pt x="20608" y="89126"/>
                    <a:pt x="11200" y="104130"/>
                  </a:cubicBezTo>
                  <a:lnTo>
                    <a:pt x="30463" y="104130"/>
                  </a:lnTo>
                  <a:cubicBezTo>
                    <a:pt x="34047" y="98531"/>
                    <a:pt x="35167" y="96740"/>
                    <a:pt x="35391" y="96292"/>
                  </a:cubicBezTo>
                  <a:cubicBezTo>
                    <a:pt x="38079" y="91813"/>
                    <a:pt x="39647" y="87110"/>
                    <a:pt x="40767" y="82408"/>
                  </a:cubicBezTo>
                  <a:lnTo>
                    <a:pt x="66750" y="82408"/>
                  </a:lnTo>
                  <a:lnTo>
                    <a:pt x="66750" y="104130"/>
                  </a:lnTo>
                  <a:lnTo>
                    <a:pt x="82878" y="104130"/>
                  </a:lnTo>
                  <a:lnTo>
                    <a:pt x="82878" y="0"/>
                  </a:lnTo>
                  <a:lnTo>
                    <a:pt x="74814" y="0"/>
                  </a:lnTo>
                  <a:lnTo>
                    <a:pt x="66750" y="0"/>
                  </a:lnTo>
                  <a:close/>
                  <a:moveTo>
                    <a:pt x="15456" y="41204"/>
                  </a:moveTo>
                  <a:cubicBezTo>
                    <a:pt x="15456" y="25752"/>
                    <a:pt x="26879" y="14556"/>
                    <a:pt x="41439" y="14556"/>
                  </a:cubicBezTo>
                  <a:lnTo>
                    <a:pt x="66526" y="14556"/>
                  </a:lnTo>
                  <a:lnTo>
                    <a:pt x="66526" y="67852"/>
                  </a:lnTo>
                  <a:lnTo>
                    <a:pt x="41215" y="67852"/>
                  </a:lnTo>
                  <a:cubicBezTo>
                    <a:pt x="26879" y="67628"/>
                    <a:pt x="15456" y="56656"/>
                    <a:pt x="15456" y="41204"/>
                  </a:cubicBezTo>
                </a:path>
              </a:pathLst>
            </a:custGeom>
            <a:solidFill>
              <a:srgbClr val="0056A4"/>
            </a:solidFill>
            <a:ln w="2240" cap="flat">
              <a:noFill/>
              <a:prstDash val="solid"/>
              <a:miter/>
            </a:ln>
          </p:spPr>
          <p:txBody>
            <a:bodyPr rtlCol="0" anchor="ctr"/>
            <a:lstStyle/>
            <a:p>
              <a:endParaRPr lang="ru-RU"/>
            </a:p>
          </p:txBody>
        </p:sp>
      </p:grpSp>
      <p:grpSp>
        <p:nvGrpSpPr>
          <p:cNvPr id="81" name="Рисунок 2">
            <a:extLst>
              <a:ext uri="{FF2B5EF4-FFF2-40B4-BE49-F238E27FC236}">
                <a16:creationId xmlns:a16="http://schemas.microsoft.com/office/drawing/2014/main" id="{09E0351D-AF5C-6D23-B0B3-0C1B080057AE}"/>
              </a:ext>
            </a:extLst>
          </p:cNvPr>
          <p:cNvGrpSpPr/>
          <p:nvPr/>
        </p:nvGrpSpPr>
        <p:grpSpPr>
          <a:xfrm>
            <a:off x="8594166" y="2792437"/>
            <a:ext cx="1803345" cy="781344"/>
            <a:chOff x="3878695" y="5978271"/>
            <a:chExt cx="1415629" cy="613357"/>
          </a:xfrm>
        </p:grpSpPr>
        <p:sp>
          <p:nvSpPr>
            <p:cNvPr id="82" name="Полилиния 81">
              <a:extLst>
                <a:ext uri="{FF2B5EF4-FFF2-40B4-BE49-F238E27FC236}">
                  <a16:creationId xmlns:a16="http://schemas.microsoft.com/office/drawing/2014/main" id="{34802C29-4495-9323-7861-8DA1E17BB451}"/>
                </a:ext>
              </a:extLst>
            </p:cNvPr>
            <p:cNvSpPr/>
            <p:nvPr/>
          </p:nvSpPr>
          <p:spPr>
            <a:xfrm>
              <a:off x="4411340" y="6383370"/>
              <a:ext cx="172699" cy="204900"/>
            </a:xfrm>
            <a:custGeom>
              <a:avLst/>
              <a:gdLst>
                <a:gd name="connsiteX0" fmla="*/ 0 w 172699"/>
                <a:gd name="connsiteY0" fmla="*/ 0 h 204900"/>
                <a:gd name="connsiteX1" fmla="*/ 35391 w 172699"/>
                <a:gd name="connsiteY1" fmla="*/ 0 h 204900"/>
                <a:gd name="connsiteX2" fmla="*/ 35391 w 172699"/>
                <a:gd name="connsiteY2" fmla="*/ 149588 h 204900"/>
                <a:gd name="connsiteX3" fmla="*/ 139100 w 172699"/>
                <a:gd name="connsiteY3" fmla="*/ 0 h 204900"/>
                <a:gd name="connsiteX4" fmla="*/ 172699 w 172699"/>
                <a:gd name="connsiteY4" fmla="*/ 0 h 204900"/>
                <a:gd name="connsiteX5" fmla="*/ 172699 w 172699"/>
                <a:gd name="connsiteY5" fmla="*/ 204900 h 204900"/>
                <a:gd name="connsiteX6" fmla="*/ 137308 w 172699"/>
                <a:gd name="connsiteY6" fmla="*/ 204900 h 204900"/>
                <a:gd name="connsiteX7" fmla="*/ 137308 w 172699"/>
                <a:gd name="connsiteY7" fmla="*/ 55536 h 204900"/>
                <a:gd name="connsiteX8" fmla="*/ 34047 w 172699"/>
                <a:gd name="connsiteY8" fmla="*/ 204900 h 204900"/>
                <a:gd name="connsiteX9" fmla="*/ 0 w 172699"/>
                <a:gd name="connsiteY9" fmla="*/ 204900 h 2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99" h="204900">
                  <a:moveTo>
                    <a:pt x="0" y="0"/>
                  </a:moveTo>
                  <a:lnTo>
                    <a:pt x="35391" y="0"/>
                  </a:lnTo>
                  <a:lnTo>
                    <a:pt x="35391" y="149588"/>
                  </a:lnTo>
                  <a:lnTo>
                    <a:pt x="139100" y="0"/>
                  </a:lnTo>
                  <a:lnTo>
                    <a:pt x="172699" y="0"/>
                  </a:lnTo>
                  <a:lnTo>
                    <a:pt x="172699" y="204900"/>
                  </a:lnTo>
                  <a:lnTo>
                    <a:pt x="137308" y="204900"/>
                  </a:lnTo>
                  <a:lnTo>
                    <a:pt x="137308" y="55536"/>
                  </a:lnTo>
                  <a:lnTo>
                    <a:pt x="34047" y="204900"/>
                  </a:lnTo>
                  <a:lnTo>
                    <a:pt x="0" y="204900"/>
                  </a:lnTo>
                  <a:close/>
                </a:path>
              </a:pathLst>
            </a:custGeom>
            <a:solidFill>
              <a:srgbClr val="C00D0D"/>
            </a:solidFill>
            <a:ln w="2240" cap="flat">
              <a:noFill/>
              <a:prstDash val="solid"/>
              <a:miter/>
            </a:ln>
          </p:spPr>
          <p:txBody>
            <a:bodyPr rtlCol="0" anchor="ctr"/>
            <a:lstStyle/>
            <a:p>
              <a:endParaRPr lang="ru-RU"/>
            </a:p>
          </p:txBody>
        </p:sp>
        <p:sp>
          <p:nvSpPr>
            <p:cNvPr id="83" name="Полилиния 82">
              <a:extLst>
                <a:ext uri="{FF2B5EF4-FFF2-40B4-BE49-F238E27FC236}">
                  <a16:creationId xmlns:a16="http://schemas.microsoft.com/office/drawing/2014/main" id="{E6807DF2-5CA2-8B52-4614-EC448E59751D}"/>
                </a:ext>
              </a:extLst>
            </p:cNvPr>
            <p:cNvSpPr/>
            <p:nvPr/>
          </p:nvSpPr>
          <p:spPr>
            <a:xfrm>
              <a:off x="4622790" y="6383370"/>
              <a:ext cx="201370" cy="204900"/>
            </a:xfrm>
            <a:custGeom>
              <a:avLst/>
              <a:gdLst>
                <a:gd name="connsiteX0" fmla="*/ 0 w 201370"/>
                <a:gd name="connsiteY0" fmla="*/ 0 h 204900"/>
                <a:gd name="connsiteX1" fmla="*/ 38303 w 201370"/>
                <a:gd name="connsiteY1" fmla="*/ 0 h 204900"/>
                <a:gd name="connsiteX2" fmla="*/ 100797 w 201370"/>
                <a:gd name="connsiteY2" fmla="*/ 96964 h 204900"/>
                <a:gd name="connsiteX3" fmla="*/ 163068 w 201370"/>
                <a:gd name="connsiteY3" fmla="*/ 0 h 204900"/>
                <a:gd name="connsiteX4" fmla="*/ 201371 w 201370"/>
                <a:gd name="connsiteY4" fmla="*/ 0 h 204900"/>
                <a:gd name="connsiteX5" fmla="*/ 201371 w 201370"/>
                <a:gd name="connsiteY5" fmla="*/ 204900 h 204900"/>
                <a:gd name="connsiteX6" fmla="*/ 165308 w 201370"/>
                <a:gd name="connsiteY6" fmla="*/ 204900 h 204900"/>
                <a:gd name="connsiteX7" fmla="*/ 165308 w 201370"/>
                <a:gd name="connsiteY7" fmla="*/ 57999 h 204900"/>
                <a:gd name="connsiteX8" fmla="*/ 100797 w 201370"/>
                <a:gd name="connsiteY8" fmla="*/ 154515 h 204900"/>
                <a:gd name="connsiteX9" fmla="*/ 99453 w 201370"/>
                <a:gd name="connsiteY9" fmla="*/ 154515 h 204900"/>
                <a:gd name="connsiteX10" fmla="*/ 35391 w 201370"/>
                <a:gd name="connsiteY10" fmla="*/ 58447 h 204900"/>
                <a:gd name="connsiteX11" fmla="*/ 35391 w 201370"/>
                <a:gd name="connsiteY11" fmla="*/ 204900 h 204900"/>
                <a:gd name="connsiteX12" fmla="*/ 0 w 201370"/>
                <a:gd name="connsiteY12" fmla="*/ 204900 h 2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370" h="204900">
                  <a:moveTo>
                    <a:pt x="0" y="0"/>
                  </a:moveTo>
                  <a:lnTo>
                    <a:pt x="38303" y="0"/>
                  </a:lnTo>
                  <a:lnTo>
                    <a:pt x="100797" y="96964"/>
                  </a:lnTo>
                  <a:lnTo>
                    <a:pt x="163068" y="0"/>
                  </a:lnTo>
                  <a:lnTo>
                    <a:pt x="201371" y="0"/>
                  </a:lnTo>
                  <a:lnTo>
                    <a:pt x="201371" y="204900"/>
                  </a:lnTo>
                  <a:lnTo>
                    <a:pt x="165308" y="204900"/>
                  </a:lnTo>
                  <a:lnTo>
                    <a:pt x="165308" y="57999"/>
                  </a:lnTo>
                  <a:lnTo>
                    <a:pt x="100797" y="154515"/>
                  </a:lnTo>
                  <a:lnTo>
                    <a:pt x="99453" y="154515"/>
                  </a:lnTo>
                  <a:lnTo>
                    <a:pt x="35391" y="58447"/>
                  </a:lnTo>
                  <a:lnTo>
                    <a:pt x="35391" y="204900"/>
                  </a:lnTo>
                  <a:lnTo>
                    <a:pt x="0" y="204900"/>
                  </a:lnTo>
                  <a:close/>
                </a:path>
              </a:pathLst>
            </a:custGeom>
            <a:solidFill>
              <a:srgbClr val="C00D0D"/>
            </a:solidFill>
            <a:ln w="2240" cap="flat">
              <a:noFill/>
              <a:prstDash val="solid"/>
              <a:miter/>
            </a:ln>
          </p:spPr>
          <p:txBody>
            <a:bodyPr rtlCol="0" anchor="ctr"/>
            <a:lstStyle/>
            <a:p>
              <a:endParaRPr lang="ru-RU"/>
            </a:p>
          </p:txBody>
        </p:sp>
        <p:sp>
          <p:nvSpPr>
            <p:cNvPr id="84" name="Полилиния 83">
              <a:extLst>
                <a:ext uri="{FF2B5EF4-FFF2-40B4-BE49-F238E27FC236}">
                  <a16:creationId xmlns:a16="http://schemas.microsoft.com/office/drawing/2014/main" id="{B1848E84-DDE8-6C73-EE5F-3057C1B717FD}"/>
                </a:ext>
              </a:extLst>
            </p:cNvPr>
            <p:cNvSpPr/>
            <p:nvPr/>
          </p:nvSpPr>
          <p:spPr>
            <a:xfrm>
              <a:off x="4853504" y="6379786"/>
              <a:ext cx="214362" cy="211842"/>
            </a:xfrm>
            <a:custGeom>
              <a:avLst/>
              <a:gdLst>
                <a:gd name="connsiteX0" fmla="*/ 0 w 214362"/>
                <a:gd name="connsiteY0" fmla="*/ 105921 h 211842"/>
                <a:gd name="connsiteX1" fmla="*/ 107517 w 214362"/>
                <a:gd name="connsiteY1" fmla="*/ 0 h 211842"/>
                <a:gd name="connsiteX2" fmla="*/ 214362 w 214362"/>
                <a:gd name="connsiteY2" fmla="*/ 105921 h 211842"/>
                <a:gd name="connsiteX3" fmla="*/ 106845 w 214362"/>
                <a:gd name="connsiteY3" fmla="*/ 211842 h 211842"/>
                <a:gd name="connsiteX4" fmla="*/ 0 w 214362"/>
                <a:gd name="connsiteY4" fmla="*/ 105921 h 211842"/>
                <a:gd name="connsiteX5" fmla="*/ 176507 w 214362"/>
                <a:gd name="connsiteY5" fmla="*/ 105921 h 211842"/>
                <a:gd name="connsiteX6" fmla="*/ 106845 w 214362"/>
                <a:gd name="connsiteY6" fmla="*/ 33142 h 211842"/>
                <a:gd name="connsiteX7" fmla="*/ 37855 w 214362"/>
                <a:gd name="connsiteY7" fmla="*/ 105921 h 211842"/>
                <a:gd name="connsiteX8" fmla="*/ 107517 w 214362"/>
                <a:gd name="connsiteY8" fmla="*/ 178700 h 211842"/>
                <a:gd name="connsiteX9" fmla="*/ 176507 w 214362"/>
                <a:gd name="connsiteY9" fmla="*/ 105921 h 211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362" h="211842">
                  <a:moveTo>
                    <a:pt x="0" y="105921"/>
                  </a:moveTo>
                  <a:cubicBezTo>
                    <a:pt x="0" y="48370"/>
                    <a:pt x="44575" y="0"/>
                    <a:pt x="107517" y="0"/>
                  </a:cubicBezTo>
                  <a:cubicBezTo>
                    <a:pt x="170459" y="0"/>
                    <a:pt x="214362" y="47698"/>
                    <a:pt x="214362" y="105921"/>
                  </a:cubicBezTo>
                  <a:cubicBezTo>
                    <a:pt x="214362" y="163472"/>
                    <a:pt x="169788" y="211842"/>
                    <a:pt x="106845" y="211842"/>
                  </a:cubicBezTo>
                  <a:cubicBezTo>
                    <a:pt x="43903" y="211842"/>
                    <a:pt x="0" y="164144"/>
                    <a:pt x="0" y="105921"/>
                  </a:cubicBezTo>
                  <a:moveTo>
                    <a:pt x="176507" y="105921"/>
                  </a:moveTo>
                  <a:cubicBezTo>
                    <a:pt x="176507" y="66061"/>
                    <a:pt x="147612" y="33142"/>
                    <a:pt x="106845" y="33142"/>
                  </a:cubicBezTo>
                  <a:cubicBezTo>
                    <a:pt x="66078" y="33142"/>
                    <a:pt x="37855" y="65613"/>
                    <a:pt x="37855" y="105921"/>
                  </a:cubicBezTo>
                  <a:cubicBezTo>
                    <a:pt x="37855" y="145782"/>
                    <a:pt x="66750" y="178700"/>
                    <a:pt x="107517" y="178700"/>
                  </a:cubicBezTo>
                  <a:cubicBezTo>
                    <a:pt x="148060" y="178924"/>
                    <a:pt x="176507" y="146454"/>
                    <a:pt x="176507" y="105921"/>
                  </a:cubicBezTo>
                </a:path>
              </a:pathLst>
            </a:custGeom>
            <a:solidFill>
              <a:srgbClr val="C00D0D"/>
            </a:solidFill>
            <a:ln w="2240" cap="flat">
              <a:noFill/>
              <a:prstDash val="solid"/>
              <a:miter/>
            </a:ln>
          </p:spPr>
          <p:txBody>
            <a:bodyPr rtlCol="0" anchor="ctr"/>
            <a:lstStyle/>
            <a:p>
              <a:endParaRPr lang="ru-RU"/>
            </a:p>
          </p:txBody>
        </p:sp>
        <p:sp>
          <p:nvSpPr>
            <p:cNvPr id="85" name="Полилиния 84">
              <a:extLst>
                <a:ext uri="{FF2B5EF4-FFF2-40B4-BE49-F238E27FC236}">
                  <a16:creationId xmlns:a16="http://schemas.microsoft.com/office/drawing/2014/main" id="{02B19A04-956C-FF01-51E9-1B6ECF2C4C72}"/>
                </a:ext>
              </a:extLst>
            </p:cNvPr>
            <p:cNvSpPr/>
            <p:nvPr/>
          </p:nvSpPr>
          <p:spPr>
            <a:xfrm>
              <a:off x="3878695" y="5978271"/>
              <a:ext cx="447971" cy="470711"/>
            </a:xfrm>
            <a:custGeom>
              <a:avLst/>
              <a:gdLst>
                <a:gd name="connsiteX0" fmla="*/ 256908 w 447971"/>
                <a:gd name="connsiteY0" fmla="*/ 236923 h 470711"/>
                <a:gd name="connsiteX1" fmla="*/ 220845 w 447971"/>
                <a:gd name="connsiteY1" fmla="*/ 272977 h 470711"/>
                <a:gd name="connsiteX2" fmla="*/ 184782 w 447971"/>
                <a:gd name="connsiteY2" fmla="*/ 236923 h 470711"/>
                <a:gd name="connsiteX3" fmla="*/ 220845 w 447971"/>
                <a:gd name="connsiteY3" fmla="*/ 200870 h 470711"/>
                <a:gd name="connsiteX4" fmla="*/ 256908 w 447971"/>
                <a:gd name="connsiteY4" fmla="*/ 236923 h 470711"/>
                <a:gd name="connsiteX5" fmla="*/ 152079 w 447971"/>
                <a:gd name="connsiteY5" fmla="*/ 166384 h 470711"/>
                <a:gd name="connsiteX6" fmla="*/ 165742 w 447971"/>
                <a:gd name="connsiteY6" fmla="*/ 143766 h 470711"/>
                <a:gd name="connsiteX7" fmla="*/ 151406 w 447971"/>
                <a:gd name="connsiteY7" fmla="*/ 143095 h 470711"/>
                <a:gd name="connsiteX8" fmla="*/ 88912 w 447971"/>
                <a:gd name="connsiteY8" fmla="*/ 169967 h 470711"/>
                <a:gd name="connsiteX9" fmla="*/ 85776 w 447971"/>
                <a:gd name="connsiteY9" fmla="*/ 193480 h 470711"/>
                <a:gd name="connsiteX10" fmla="*/ 152079 w 447971"/>
                <a:gd name="connsiteY10" fmla="*/ 166384 h 470711"/>
                <a:gd name="connsiteX11" fmla="*/ 179630 w 447971"/>
                <a:gd name="connsiteY11" fmla="*/ 145334 h 470711"/>
                <a:gd name="connsiteX12" fmla="*/ 169998 w 447971"/>
                <a:gd name="connsiteY12" fmla="*/ 160785 h 470711"/>
                <a:gd name="connsiteX13" fmla="*/ 200237 w 447971"/>
                <a:gd name="connsiteY13" fmla="*/ 152724 h 470711"/>
                <a:gd name="connsiteX14" fmla="*/ 225325 w 447971"/>
                <a:gd name="connsiteY14" fmla="*/ 160562 h 470711"/>
                <a:gd name="connsiteX15" fmla="*/ 207629 w 447971"/>
                <a:gd name="connsiteY15" fmla="*/ 164368 h 470711"/>
                <a:gd name="connsiteX16" fmla="*/ 89360 w 447971"/>
                <a:gd name="connsiteY16" fmla="*/ 205796 h 470711"/>
                <a:gd name="connsiteX17" fmla="*/ 113552 w 447971"/>
                <a:gd name="connsiteY17" fmla="*/ 243641 h 470711"/>
                <a:gd name="connsiteX18" fmla="*/ 138863 w 447971"/>
                <a:gd name="connsiteY18" fmla="*/ 190569 h 470711"/>
                <a:gd name="connsiteX19" fmla="*/ 140655 w 447971"/>
                <a:gd name="connsiteY19" fmla="*/ 186985 h 470711"/>
                <a:gd name="connsiteX20" fmla="*/ 158126 w 447971"/>
                <a:gd name="connsiteY20" fmla="*/ 181387 h 470711"/>
                <a:gd name="connsiteX21" fmla="*/ 149839 w 447971"/>
                <a:gd name="connsiteY21" fmla="*/ 196391 h 470711"/>
                <a:gd name="connsiteX22" fmla="*/ 99216 w 447971"/>
                <a:gd name="connsiteY22" fmla="*/ 320675 h 470711"/>
                <a:gd name="connsiteX23" fmla="*/ 121391 w 447971"/>
                <a:gd name="connsiteY23" fmla="*/ 321346 h 470711"/>
                <a:gd name="connsiteX24" fmla="*/ 185902 w 447971"/>
                <a:gd name="connsiteY24" fmla="*/ 316644 h 470711"/>
                <a:gd name="connsiteX25" fmla="*/ 208525 w 447971"/>
                <a:gd name="connsiteY25" fmla="*/ 326273 h 470711"/>
                <a:gd name="connsiteX26" fmla="*/ 121391 w 447971"/>
                <a:gd name="connsiteY26" fmla="*/ 334335 h 470711"/>
                <a:gd name="connsiteX27" fmla="*/ 883 w 447971"/>
                <a:gd name="connsiteY27" fmla="*/ 287085 h 470711"/>
                <a:gd name="connsiteX28" fmla="*/ 70993 w 447971"/>
                <a:gd name="connsiteY28" fmla="*/ 200870 h 470711"/>
                <a:gd name="connsiteX29" fmla="*/ 74577 w 447971"/>
                <a:gd name="connsiteY29" fmla="*/ 213634 h 470711"/>
                <a:gd name="connsiteX30" fmla="*/ 13650 w 447971"/>
                <a:gd name="connsiteY30" fmla="*/ 284173 h 470711"/>
                <a:gd name="connsiteX31" fmla="*/ 86672 w 447971"/>
                <a:gd name="connsiteY31" fmla="*/ 319555 h 470711"/>
                <a:gd name="connsiteX32" fmla="*/ 107728 w 447971"/>
                <a:gd name="connsiteY32" fmla="*/ 257077 h 470711"/>
                <a:gd name="connsiteX33" fmla="*/ 77264 w 447971"/>
                <a:gd name="connsiteY33" fmla="*/ 163921 h 470711"/>
                <a:gd name="connsiteX34" fmla="*/ 151631 w 447971"/>
                <a:gd name="connsiteY34" fmla="*/ 129882 h 470711"/>
                <a:gd name="connsiteX35" fmla="*/ 232940 w 447971"/>
                <a:gd name="connsiteY35" fmla="*/ 145782 h 470711"/>
                <a:gd name="connsiteX36" fmla="*/ 326570 w 447971"/>
                <a:gd name="connsiteY36" fmla="*/ 136600 h 470711"/>
                <a:gd name="connsiteX37" fmla="*/ 352105 w 447971"/>
                <a:gd name="connsiteY37" fmla="*/ 137496 h 470711"/>
                <a:gd name="connsiteX38" fmla="*/ 340234 w 447971"/>
                <a:gd name="connsiteY38" fmla="*/ 15675 h 470711"/>
                <a:gd name="connsiteX39" fmla="*/ 326346 w 447971"/>
                <a:gd name="connsiteY39" fmla="*/ 12541 h 470711"/>
                <a:gd name="connsiteX40" fmla="*/ 189485 w 447971"/>
                <a:gd name="connsiteY40" fmla="*/ 130554 h 470711"/>
                <a:gd name="connsiteX41" fmla="*/ 175598 w 447971"/>
                <a:gd name="connsiteY41" fmla="*/ 128315 h 470711"/>
                <a:gd name="connsiteX42" fmla="*/ 326346 w 447971"/>
                <a:gd name="connsiteY42" fmla="*/ 0 h 470711"/>
                <a:gd name="connsiteX43" fmla="*/ 346057 w 447971"/>
                <a:gd name="connsiteY43" fmla="*/ 4703 h 470711"/>
                <a:gd name="connsiteX44" fmla="*/ 364649 w 447971"/>
                <a:gd name="connsiteY44" fmla="*/ 138616 h 470711"/>
                <a:gd name="connsiteX45" fmla="*/ 447079 w 447971"/>
                <a:gd name="connsiteY45" fmla="*/ 183851 h 470711"/>
                <a:gd name="connsiteX46" fmla="*/ 393544 w 447971"/>
                <a:gd name="connsiteY46" fmla="*/ 260213 h 470711"/>
                <a:gd name="connsiteX47" fmla="*/ 374505 w 447971"/>
                <a:gd name="connsiteY47" fmla="*/ 271409 h 470711"/>
                <a:gd name="connsiteX48" fmla="*/ 370921 w 447971"/>
                <a:gd name="connsiteY48" fmla="*/ 307015 h 470711"/>
                <a:gd name="connsiteX49" fmla="*/ 296555 w 447971"/>
                <a:gd name="connsiteY49" fmla="*/ 341053 h 470711"/>
                <a:gd name="connsiteX50" fmla="*/ 279531 w 447971"/>
                <a:gd name="connsiteY50" fmla="*/ 340157 h 470711"/>
                <a:gd name="connsiteX51" fmla="*/ 287371 w 447971"/>
                <a:gd name="connsiteY51" fmla="*/ 327617 h 470711"/>
                <a:gd name="connsiteX52" fmla="*/ 296555 w 447971"/>
                <a:gd name="connsiteY52" fmla="*/ 327841 h 470711"/>
                <a:gd name="connsiteX53" fmla="*/ 359049 w 447971"/>
                <a:gd name="connsiteY53" fmla="*/ 300969 h 470711"/>
                <a:gd name="connsiteX54" fmla="*/ 343146 w 447971"/>
                <a:gd name="connsiteY54" fmla="*/ 237147 h 470711"/>
                <a:gd name="connsiteX55" fmla="*/ 334634 w 447971"/>
                <a:gd name="connsiteY55" fmla="*/ 226846 h 470711"/>
                <a:gd name="connsiteX56" fmla="*/ 309322 w 447971"/>
                <a:gd name="connsiteY56" fmla="*/ 280367 h 470711"/>
                <a:gd name="connsiteX57" fmla="*/ 305515 w 447971"/>
                <a:gd name="connsiteY57" fmla="*/ 287756 h 470711"/>
                <a:gd name="connsiteX58" fmla="*/ 356137 w 447971"/>
                <a:gd name="connsiteY58" fmla="*/ 266482 h 470711"/>
                <a:gd name="connsiteX59" fmla="*/ 359721 w 447971"/>
                <a:gd name="connsiteY59" fmla="*/ 279247 h 470711"/>
                <a:gd name="connsiteX60" fmla="*/ 243468 w 447971"/>
                <a:gd name="connsiteY60" fmla="*/ 319331 h 470711"/>
                <a:gd name="connsiteX61" fmla="*/ 241004 w 447971"/>
                <a:gd name="connsiteY61" fmla="*/ 319779 h 470711"/>
                <a:gd name="connsiteX62" fmla="*/ 268108 w 447971"/>
                <a:gd name="connsiteY62" fmla="*/ 325601 h 470711"/>
                <a:gd name="connsiteX63" fmla="*/ 275275 w 447971"/>
                <a:gd name="connsiteY63" fmla="*/ 314405 h 470711"/>
                <a:gd name="connsiteX64" fmla="*/ 293419 w 447971"/>
                <a:gd name="connsiteY64" fmla="*/ 308582 h 470711"/>
                <a:gd name="connsiteX65" fmla="*/ 121615 w 447971"/>
                <a:gd name="connsiteY65" fmla="*/ 470711 h 470711"/>
                <a:gd name="connsiteX66" fmla="*/ 101904 w 447971"/>
                <a:gd name="connsiteY66" fmla="*/ 466008 h 470711"/>
                <a:gd name="connsiteX67" fmla="*/ 81968 w 447971"/>
                <a:gd name="connsiteY67" fmla="*/ 338141 h 470711"/>
                <a:gd name="connsiteX68" fmla="*/ 94512 w 447971"/>
                <a:gd name="connsiteY68" fmla="*/ 339037 h 470711"/>
                <a:gd name="connsiteX69" fmla="*/ 107728 w 447971"/>
                <a:gd name="connsiteY69" fmla="*/ 454812 h 470711"/>
                <a:gd name="connsiteX70" fmla="*/ 121615 w 447971"/>
                <a:gd name="connsiteY70" fmla="*/ 457946 h 470711"/>
                <a:gd name="connsiteX71" fmla="*/ 260492 w 447971"/>
                <a:gd name="connsiteY71" fmla="*/ 337246 h 470711"/>
                <a:gd name="connsiteX72" fmla="*/ 186350 w 447971"/>
                <a:gd name="connsiteY72" fmla="*/ 312389 h 470711"/>
                <a:gd name="connsiteX73" fmla="*/ 120272 w 447971"/>
                <a:gd name="connsiteY73" fmla="*/ 268722 h 470711"/>
                <a:gd name="connsiteX74" fmla="*/ 125647 w 447971"/>
                <a:gd name="connsiteY74" fmla="*/ 255510 h 470711"/>
                <a:gd name="connsiteX75" fmla="*/ 192174 w 447971"/>
                <a:gd name="connsiteY75" fmla="*/ 300744 h 470711"/>
                <a:gd name="connsiteX76" fmla="*/ 216589 w 447971"/>
                <a:gd name="connsiteY76" fmla="*/ 311269 h 470711"/>
                <a:gd name="connsiteX77" fmla="*/ 240780 w 447971"/>
                <a:gd name="connsiteY77" fmla="*/ 306119 h 470711"/>
                <a:gd name="connsiteX78" fmla="*/ 288043 w 447971"/>
                <a:gd name="connsiteY78" fmla="*/ 293131 h 470711"/>
                <a:gd name="connsiteX79" fmla="*/ 298571 w 447971"/>
                <a:gd name="connsiteY79" fmla="*/ 274096 h 470711"/>
                <a:gd name="connsiteX80" fmla="*/ 325674 w 447971"/>
                <a:gd name="connsiteY80" fmla="*/ 216545 h 470711"/>
                <a:gd name="connsiteX81" fmla="*/ 256460 w 447971"/>
                <a:gd name="connsiteY81" fmla="*/ 169071 h 470711"/>
                <a:gd name="connsiteX82" fmla="*/ 179630 w 447971"/>
                <a:gd name="connsiteY82" fmla="*/ 145334 h 470711"/>
                <a:gd name="connsiteX83" fmla="*/ 370249 w 447971"/>
                <a:gd name="connsiteY83" fmla="*/ 259093 h 470711"/>
                <a:gd name="connsiteX84" fmla="*/ 386152 w 447971"/>
                <a:gd name="connsiteY84" fmla="*/ 249464 h 470711"/>
                <a:gd name="connsiteX85" fmla="*/ 434087 w 447971"/>
                <a:gd name="connsiteY85" fmla="*/ 186985 h 470711"/>
                <a:gd name="connsiteX86" fmla="*/ 326346 w 447971"/>
                <a:gd name="connsiteY86" fmla="*/ 149813 h 470711"/>
                <a:gd name="connsiteX87" fmla="*/ 255564 w 447971"/>
                <a:gd name="connsiteY87" fmla="*/ 155411 h 470711"/>
                <a:gd name="connsiteX88" fmla="*/ 261612 w 447971"/>
                <a:gd name="connsiteY88" fmla="*/ 158322 h 470711"/>
                <a:gd name="connsiteX89" fmla="*/ 330154 w 447971"/>
                <a:gd name="connsiteY89" fmla="*/ 204452 h 470711"/>
                <a:gd name="connsiteX90" fmla="*/ 347626 w 447971"/>
                <a:gd name="connsiteY90" fmla="*/ 153619 h 470711"/>
                <a:gd name="connsiteX91" fmla="*/ 360169 w 447971"/>
                <a:gd name="connsiteY91" fmla="*/ 154963 h 470711"/>
                <a:gd name="connsiteX92" fmla="*/ 339786 w 447971"/>
                <a:gd name="connsiteY92" fmla="*/ 214082 h 470711"/>
                <a:gd name="connsiteX93" fmla="*/ 353225 w 447971"/>
                <a:gd name="connsiteY93" fmla="*/ 229981 h 470711"/>
                <a:gd name="connsiteX94" fmla="*/ 370249 w 447971"/>
                <a:gd name="connsiteY94" fmla="*/ 259093 h 47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7971" h="470711">
                  <a:moveTo>
                    <a:pt x="256908" y="236923"/>
                  </a:moveTo>
                  <a:cubicBezTo>
                    <a:pt x="256908" y="256854"/>
                    <a:pt x="240780" y="272977"/>
                    <a:pt x="220845" y="272977"/>
                  </a:cubicBezTo>
                  <a:cubicBezTo>
                    <a:pt x="200909" y="272977"/>
                    <a:pt x="184782" y="256854"/>
                    <a:pt x="184782" y="236923"/>
                  </a:cubicBezTo>
                  <a:cubicBezTo>
                    <a:pt x="184782" y="216993"/>
                    <a:pt x="200909" y="200870"/>
                    <a:pt x="220845" y="200870"/>
                  </a:cubicBezTo>
                  <a:cubicBezTo>
                    <a:pt x="240780" y="200870"/>
                    <a:pt x="256908" y="216993"/>
                    <a:pt x="256908" y="236923"/>
                  </a:cubicBezTo>
                  <a:moveTo>
                    <a:pt x="152079" y="166384"/>
                  </a:moveTo>
                  <a:cubicBezTo>
                    <a:pt x="156558" y="158546"/>
                    <a:pt x="161038" y="150932"/>
                    <a:pt x="165742" y="143766"/>
                  </a:cubicBezTo>
                  <a:cubicBezTo>
                    <a:pt x="160814" y="143318"/>
                    <a:pt x="156111" y="143095"/>
                    <a:pt x="151406" y="143095"/>
                  </a:cubicBezTo>
                  <a:cubicBezTo>
                    <a:pt x="120047" y="143095"/>
                    <a:pt x="97200" y="152947"/>
                    <a:pt x="88912" y="169967"/>
                  </a:cubicBezTo>
                  <a:cubicBezTo>
                    <a:pt x="85552" y="176908"/>
                    <a:pt x="84656" y="184970"/>
                    <a:pt x="85776" y="193480"/>
                  </a:cubicBezTo>
                  <a:cubicBezTo>
                    <a:pt x="105264" y="183403"/>
                    <a:pt x="127663" y="174445"/>
                    <a:pt x="152079" y="166384"/>
                  </a:cubicBezTo>
                  <a:moveTo>
                    <a:pt x="179630" y="145334"/>
                  </a:moveTo>
                  <a:cubicBezTo>
                    <a:pt x="176270" y="150485"/>
                    <a:pt x="173134" y="155635"/>
                    <a:pt x="169998" y="160785"/>
                  </a:cubicBezTo>
                  <a:cubicBezTo>
                    <a:pt x="179854" y="157874"/>
                    <a:pt x="189934" y="155187"/>
                    <a:pt x="200237" y="152724"/>
                  </a:cubicBezTo>
                  <a:cubicBezTo>
                    <a:pt x="208525" y="154739"/>
                    <a:pt x="216813" y="157426"/>
                    <a:pt x="225325" y="160562"/>
                  </a:cubicBezTo>
                  <a:cubicBezTo>
                    <a:pt x="219501" y="161681"/>
                    <a:pt x="213453" y="163025"/>
                    <a:pt x="207629" y="164368"/>
                  </a:cubicBezTo>
                  <a:cubicBezTo>
                    <a:pt x="160590" y="175341"/>
                    <a:pt x="120719" y="189897"/>
                    <a:pt x="89360" y="205796"/>
                  </a:cubicBezTo>
                  <a:cubicBezTo>
                    <a:pt x="93840" y="217889"/>
                    <a:pt x="102128" y="230877"/>
                    <a:pt x="113552" y="243641"/>
                  </a:cubicBezTo>
                  <a:cubicBezTo>
                    <a:pt x="120943" y="226174"/>
                    <a:pt x="129455" y="208483"/>
                    <a:pt x="138863" y="190569"/>
                  </a:cubicBezTo>
                  <a:lnTo>
                    <a:pt x="140655" y="186985"/>
                  </a:lnTo>
                  <a:cubicBezTo>
                    <a:pt x="146255" y="184970"/>
                    <a:pt x="152079" y="183179"/>
                    <a:pt x="158126" y="181387"/>
                  </a:cubicBezTo>
                  <a:cubicBezTo>
                    <a:pt x="155438" y="186314"/>
                    <a:pt x="152526" y="191241"/>
                    <a:pt x="149839" y="196391"/>
                  </a:cubicBezTo>
                  <a:cubicBezTo>
                    <a:pt x="126095" y="241402"/>
                    <a:pt x="109520" y="283726"/>
                    <a:pt x="99216" y="320675"/>
                  </a:cubicBezTo>
                  <a:cubicBezTo>
                    <a:pt x="106384" y="321123"/>
                    <a:pt x="113776" y="321346"/>
                    <a:pt x="121391" y="321346"/>
                  </a:cubicBezTo>
                  <a:cubicBezTo>
                    <a:pt x="141775" y="321346"/>
                    <a:pt x="163502" y="319779"/>
                    <a:pt x="185902" y="316644"/>
                  </a:cubicBezTo>
                  <a:cubicBezTo>
                    <a:pt x="193294" y="320227"/>
                    <a:pt x="200909" y="323362"/>
                    <a:pt x="208525" y="326273"/>
                  </a:cubicBezTo>
                  <a:cubicBezTo>
                    <a:pt x="178062" y="331423"/>
                    <a:pt x="148495" y="334335"/>
                    <a:pt x="121391" y="334335"/>
                  </a:cubicBezTo>
                  <a:cubicBezTo>
                    <a:pt x="51729" y="334335"/>
                    <a:pt x="7826" y="317092"/>
                    <a:pt x="883" y="287085"/>
                  </a:cubicBezTo>
                  <a:cubicBezTo>
                    <a:pt x="-5389" y="259764"/>
                    <a:pt x="22162" y="228190"/>
                    <a:pt x="70993" y="200870"/>
                  </a:cubicBezTo>
                  <a:cubicBezTo>
                    <a:pt x="71889" y="205124"/>
                    <a:pt x="73009" y="209379"/>
                    <a:pt x="74577" y="213634"/>
                  </a:cubicBezTo>
                  <a:cubicBezTo>
                    <a:pt x="31570" y="238267"/>
                    <a:pt x="8946" y="264691"/>
                    <a:pt x="13650" y="284173"/>
                  </a:cubicBezTo>
                  <a:cubicBezTo>
                    <a:pt x="17906" y="302312"/>
                    <a:pt x="45009" y="315077"/>
                    <a:pt x="86672" y="319555"/>
                  </a:cubicBezTo>
                  <a:cubicBezTo>
                    <a:pt x="92048" y="299849"/>
                    <a:pt x="98992" y="278799"/>
                    <a:pt x="107728" y="257077"/>
                  </a:cubicBezTo>
                  <a:cubicBezTo>
                    <a:pt x="77041" y="225054"/>
                    <a:pt x="64273" y="190344"/>
                    <a:pt x="77264" y="163921"/>
                  </a:cubicBezTo>
                  <a:cubicBezTo>
                    <a:pt x="88016" y="141975"/>
                    <a:pt x="114447" y="129882"/>
                    <a:pt x="151631" y="129882"/>
                  </a:cubicBezTo>
                  <a:cubicBezTo>
                    <a:pt x="176718" y="129882"/>
                    <a:pt x="204717" y="135480"/>
                    <a:pt x="232940" y="145782"/>
                  </a:cubicBezTo>
                  <a:cubicBezTo>
                    <a:pt x="265643" y="139736"/>
                    <a:pt x="297451" y="136600"/>
                    <a:pt x="326570" y="136600"/>
                  </a:cubicBezTo>
                  <a:cubicBezTo>
                    <a:pt x="335530" y="136600"/>
                    <a:pt x="344041" y="136824"/>
                    <a:pt x="352105" y="137496"/>
                  </a:cubicBezTo>
                  <a:cubicBezTo>
                    <a:pt x="367561" y="73227"/>
                    <a:pt x="362409" y="27544"/>
                    <a:pt x="340234" y="15675"/>
                  </a:cubicBezTo>
                  <a:cubicBezTo>
                    <a:pt x="336202" y="13436"/>
                    <a:pt x="331498" y="12541"/>
                    <a:pt x="326346" y="12541"/>
                  </a:cubicBezTo>
                  <a:cubicBezTo>
                    <a:pt x="291179" y="12541"/>
                    <a:pt x="237644" y="60239"/>
                    <a:pt x="189485" y="130554"/>
                  </a:cubicBezTo>
                  <a:cubicBezTo>
                    <a:pt x="184782" y="129659"/>
                    <a:pt x="180302" y="128987"/>
                    <a:pt x="175598" y="128315"/>
                  </a:cubicBezTo>
                  <a:cubicBezTo>
                    <a:pt x="227564" y="50609"/>
                    <a:pt x="285131" y="0"/>
                    <a:pt x="326346" y="0"/>
                  </a:cubicBezTo>
                  <a:cubicBezTo>
                    <a:pt x="333514" y="0"/>
                    <a:pt x="340234" y="1568"/>
                    <a:pt x="346057" y="4703"/>
                  </a:cubicBezTo>
                  <a:cubicBezTo>
                    <a:pt x="375177" y="20154"/>
                    <a:pt x="380553" y="71435"/>
                    <a:pt x="364649" y="138616"/>
                  </a:cubicBezTo>
                  <a:cubicBezTo>
                    <a:pt x="412136" y="143990"/>
                    <a:pt x="441479" y="159890"/>
                    <a:pt x="447079" y="183851"/>
                  </a:cubicBezTo>
                  <a:cubicBezTo>
                    <a:pt x="452455" y="207364"/>
                    <a:pt x="433415" y="234684"/>
                    <a:pt x="393544" y="260213"/>
                  </a:cubicBezTo>
                  <a:cubicBezTo>
                    <a:pt x="387496" y="264019"/>
                    <a:pt x="381225" y="267826"/>
                    <a:pt x="374505" y="271409"/>
                  </a:cubicBezTo>
                  <a:cubicBezTo>
                    <a:pt x="377193" y="284397"/>
                    <a:pt x="376073" y="296266"/>
                    <a:pt x="370921" y="307015"/>
                  </a:cubicBezTo>
                  <a:cubicBezTo>
                    <a:pt x="360169" y="328960"/>
                    <a:pt x="333738" y="341053"/>
                    <a:pt x="296555" y="341053"/>
                  </a:cubicBezTo>
                  <a:cubicBezTo>
                    <a:pt x="290955" y="341053"/>
                    <a:pt x="285355" y="340605"/>
                    <a:pt x="279531" y="340157"/>
                  </a:cubicBezTo>
                  <a:cubicBezTo>
                    <a:pt x="282219" y="336126"/>
                    <a:pt x="284683" y="331872"/>
                    <a:pt x="287371" y="327617"/>
                  </a:cubicBezTo>
                  <a:cubicBezTo>
                    <a:pt x="290507" y="327841"/>
                    <a:pt x="293643" y="327841"/>
                    <a:pt x="296555" y="327841"/>
                  </a:cubicBezTo>
                  <a:cubicBezTo>
                    <a:pt x="328138" y="327841"/>
                    <a:pt x="350761" y="317987"/>
                    <a:pt x="359049" y="300969"/>
                  </a:cubicBezTo>
                  <a:cubicBezTo>
                    <a:pt x="367337" y="284173"/>
                    <a:pt x="361513" y="261556"/>
                    <a:pt x="343146" y="237147"/>
                  </a:cubicBezTo>
                  <a:cubicBezTo>
                    <a:pt x="340458" y="233564"/>
                    <a:pt x="337546" y="230205"/>
                    <a:pt x="334634" y="226846"/>
                  </a:cubicBezTo>
                  <a:cubicBezTo>
                    <a:pt x="327018" y="244537"/>
                    <a:pt x="318730" y="262675"/>
                    <a:pt x="309322" y="280367"/>
                  </a:cubicBezTo>
                  <a:lnTo>
                    <a:pt x="305515" y="287756"/>
                  </a:lnTo>
                  <a:cubicBezTo>
                    <a:pt x="323658" y="281262"/>
                    <a:pt x="340682" y="274096"/>
                    <a:pt x="356137" y="266482"/>
                  </a:cubicBezTo>
                  <a:cubicBezTo>
                    <a:pt x="357929" y="270737"/>
                    <a:pt x="359049" y="274992"/>
                    <a:pt x="359721" y="279247"/>
                  </a:cubicBezTo>
                  <a:cubicBezTo>
                    <a:pt x="326346" y="295594"/>
                    <a:pt x="286475" y="309478"/>
                    <a:pt x="243468" y="319331"/>
                  </a:cubicBezTo>
                  <a:lnTo>
                    <a:pt x="241004" y="319779"/>
                  </a:lnTo>
                  <a:cubicBezTo>
                    <a:pt x="250188" y="322242"/>
                    <a:pt x="259372" y="324258"/>
                    <a:pt x="268108" y="325601"/>
                  </a:cubicBezTo>
                  <a:cubicBezTo>
                    <a:pt x="270572" y="322018"/>
                    <a:pt x="272811" y="318211"/>
                    <a:pt x="275275" y="314405"/>
                  </a:cubicBezTo>
                  <a:cubicBezTo>
                    <a:pt x="281547" y="312613"/>
                    <a:pt x="287595" y="310598"/>
                    <a:pt x="293419" y="308582"/>
                  </a:cubicBezTo>
                  <a:cubicBezTo>
                    <a:pt x="236748" y="405322"/>
                    <a:pt x="168206" y="470711"/>
                    <a:pt x="121615" y="470711"/>
                  </a:cubicBezTo>
                  <a:cubicBezTo>
                    <a:pt x="114447" y="470711"/>
                    <a:pt x="107728" y="469143"/>
                    <a:pt x="101904" y="466008"/>
                  </a:cubicBezTo>
                  <a:cubicBezTo>
                    <a:pt x="73681" y="451005"/>
                    <a:pt x="67857" y="402411"/>
                    <a:pt x="81968" y="338141"/>
                  </a:cubicBezTo>
                  <a:cubicBezTo>
                    <a:pt x="86000" y="338590"/>
                    <a:pt x="90256" y="338813"/>
                    <a:pt x="94512" y="339037"/>
                  </a:cubicBezTo>
                  <a:cubicBezTo>
                    <a:pt x="80624" y="400172"/>
                    <a:pt x="86224" y="443615"/>
                    <a:pt x="107728" y="454812"/>
                  </a:cubicBezTo>
                  <a:cubicBezTo>
                    <a:pt x="111760" y="456827"/>
                    <a:pt x="116463" y="457946"/>
                    <a:pt x="121615" y="457946"/>
                  </a:cubicBezTo>
                  <a:cubicBezTo>
                    <a:pt x="157231" y="457946"/>
                    <a:pt x="211661" y="409129"/>
                    <a:pt x="260492" y="337246"/>
                  </a:cubicBezTo>
                  <a:cubicBezTo>
                    <a:pt x="236524" y="332767"/>
                    <a:pt x="210989" y="324482"/>
                    <a:pt x="186350" y="312389"/>
                  </a:cubicBezTo>
                  <a:cubicBezTo>
                    <a:pt x="160590" y="299849"/>
                    <a:pt x="138191" y="284845"/>
                    <a:pt x="120272" y="268722"/>
                  </a:cubicBezTo>
                  <a:cubicBezTo>
                    <a:pt x="122063" y="264467"/>
                    <a:pt x="123855" y="259988"/>
                    <a:pt x="125647" y="255510"/>
                  </a:cubicBezTo>
                  <a:cubicBezTo>
                    <a:pt x="143343" y="272305"/>
                    <a:pt x="166190" y="287980"/>
                    <a:pt x="192174" y="300744"/>
                  </a:cubicBezTo>
                  <a:cubicBezTo>
                    <a:pt x="200237" y="304775"/>
                    <a:pt x="208301" y="308134"/>
                    <a:pt x="216589" y="311269"/>
                  </a:cubicBezTo>
                  <a:cubicBezTo>
                    <a:pt x="224653" y="309702"/>
                    <a:pt x="232716" y="308134"/>
                    <a:pt x="240780" y="306119"/>
                  </a:cubicBezTo>
                  <a:cubicBezTo>
                    <a:pt x="256908" y="302312"/>
                    <a:pt x="272811" y="298057"/>
                    <a:pt x="288043" y="293131"/>
                  </a:cubicBezTo>
                  <a:cubicBezTo>
                    <a:pt x="291627" y="286861"/>
                    <a:pt x="295211" y="280590"/>
                    <a:pt x="298571" y="274096"/>
                  </a:cubicBezTo>
                  <a:cubicBezTo>
                    <a:pt x="308874" y="254838"/>
                    <a:pt x="317834" y="235356"/>
                    <a:pt x="325674" y="216545"/>
                  </a:cubicBezTo>
                  <a:cubicBezTo>
                    <a:pt x="307307" y="198630"/>
                    <a:pt x="283563" y="182283"/>
                    <a:pt x="256460" y="169071"/>
                  </a:cubicBezTo>
                  <a:cubicBezTo>
                    <a:pt x="230477" y="157650"/>
                    <a:pt x="204269" y="149141"/>
                    <a:pt x="179630" y="145334"/>
                  </a:cubicBezTo>
                  <a:moveTo>
                    <a:pt x="370249" y="259093"/>
                  </a:moveTo>
                  <a:cubicBezTo>
                    <a:pt x="375849" y="255957"/>
                    <a:pt x="381225" y="252823"/>
                    <a:pt x="386152" y="249464"/>
                  </a:cubicBezTo>
                  <a:cubicBezTo>
                    <a:pt x="420648" y="227294"/>
                    <a:pt x="438119" y="204452"/>
                    <a:pt x="434087" y="186985"/>
                  </a:cubicBezTo>
                  <a:cubicBezTo>
                    <a:pt x="428711" y="164144"/>
                    <a:pt x="387496" y="149813"/>
                    <a:pt x="326346" y="149813"/>
                  </a:cubicBezTo>
                  <a:cubicBezTo>
                    <a:pt x="304171" y="149813"/>
                    <a:pt x="280203" y="151828"/>
                    <a:pt x="255564" y="155411"/>
                  </a:cubicBezTo>
                  <a:lnTo>
                    <a:pt x="261612" y="158322"/>
                  </a:lnTo>
                  <a:cubicBezTo>
                    <a:pt x="287819" y="171086"/>
                    <a:pt x="311338" y="186985"/>
                    <a:pt x="330154" y="204452"/>
                  </a:cubicBezTo>
                  <a:cubicBezTo>
                    <a:pt x="337098" y="186538"/>
                    <a:pt x="342921" y="169295"/>
                    <a:pt x="347626" y="153619"/>
                  </a:cubicBezTo>
                  <a:cubicBezTo>
                    <a:pt x="351881" y="154067"/>
                    <a:pt x="356137" y="154291"/>
                    <a:pt x="360169" y="154963"/>
                  </a:cubicBezTo>
                  <a:cubicBezTo>
                    <a:pt x="355017" y="173326"/>
                    <a:pt x="348073" y="193480"/>
                    <a:pt x="339786" y="214082"/>
                  </a:cubicBezTo>
                  <a:cubicBezTo>
                    <a:pt x="344714" y="219232"/>
                    <a:pt x="349193" y="224607"/>
                    <a:pt x="353225" y="229981"/>
                  </a:cubicBezTo>
                  <a:cubicBezTo>
                    <a:pt x="360841" y="239834"/>
                    <a:pt x="366665" y="249687"/>
                    <a:pt x="370249" y="259093"/>
                  </a:cubicBezTo>
                </a:path>
              </a:pathLst>
            </a:custGeom>
            <a:solidFill>
              <a:srgbClr val="0056A4"/>
            </a:solidFill>
            <a:ln w="2240" cap="flat">
              <a:noFill/>
              <a:prstDash val="solid"/>
              <a:miter/>
            </a:ln>
          </p:spPr>
          <p:txBody>
            <a:bodyPr rtlCol="0" anchor="ctr"/>
            <a:lstStyle/>
            <a:p>
              <a:endParaRPr lang="ru-RU"/>
            </a:p>
          </p:txBody>
        </p:sp>
        <p:sp>
          <p:nvSpPr>
            <p:cNvPr id="86" name="Полилиния 85">
              <a:extLst>
                <a:ext uri="{FF2B5EF4-FFF2-40B4-BE49-F238E27FC236}">
                  <a16:creationId xmlns:a16="http://schemas.microsoft.com/office/drawing/2014/main" id="{A38036F8-0145-0AB7-D9BA-EEDF0CA99102}"/>
                </a:ext>
              </a:extLst>
            </p:cNvPr>
            <p:cNvSpPr/>
            <p:nvPr/>
          </p:nvSpPr>
          <p:spPr>
            <a:xfrm>
              <a:off x="4834913" y="6175558"/>
              <a:ext cx="102141" cy="103905"/>
            </a:xfrm>
            <a:custGeom>
              <a:avLst/>
              <a:gdLst>
                <a:gd name="connsiteX0" fmla="*/ 51294 w 102141"/>
                <a:gd name="connsiteY0" fmla="*/ 52849 h 103905"/>
                <a:gd name="connsiteX1" fmla="*/ 9408 w 102141"/>
                <a:gd name="connsiteY1" fmla="*/ 0 h 103905"/>
                <a:gd name="connsiteX2" fmla="*/ 0 w 102141"/>
                <a:gd name="connsiteY2" fmla="*/ 0 h 103905"/>
                <a:gd name="connsiteX3" fmla="*/ 0 w 102141"/>
                <a:gd name="connsiteY3" fmla="*/ 103905 h 103905"/>
                <a:gd name="connsiteX4" fmla="*/ 16127 w 102141"/>
                <a:gd name="connsiteY4" fmla="*/ 103905 h 103905"/>
                <a:gd name="connsiteX5" fmla="*/ 16127 w 102141"/>
                <a:gd name="connsiteY5" fmla="*/ 30007 h 103905"/>
                <a:gd name="connsiteX6" fmla="*/ 51294 w 102141"/>
                <a:gd name="connsiteY6" fmla="*/ 73898 h 103905"/>
                <a:gd name="connsiteX7" fmla="*/ 86238 w 102141"/>
                <a:gd name="connsiteY7" fmla="*/ 30007 h 103905"/>
                <a:gd name="connsiteX8" fmla="*/ 86238 w 102141"/>
                <a:gd name="connsiteY8" fmla="*/ 103905 h 103905"/>
                <a:gd name="connsiteX9" fmla="*/ 102142 w 102141"/>
                <a:gd name="connsiteY9" fmla="*/ 103905 h 103905"/>
                <a:gd name="connsiteX10" fmla="*/ 102142 w 102141"/>
                <a:gd name="connsiteY10" fmla="*/ 0 h 103905"/>
                <a:gd name="connsiteX11" fmla="*/ 92958 w 102141"/>
                <a:gd name="connsiteY11"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41" h="103905">
                  <a:moveTo>
                    <a:pt x="51294" y="52849"/>
                  </a:moveTo>
                  <a:lnTo>
                    <a:pt x="9408" y="0"/>
                  </a:lnTo>
                  <a:lnTo>
                    <a:pt x="0" y="0"/>
                  </a:lnTo>
                  <a:lnTo>
                    <a:pt x="0" y="103905"/>
                  </a:lnTo>
                  <a:lnTo>
                    <a:pt x="16127" y="103905"/>
                  </a:lnTo>
                  <a:lnTo>
                    <a:pt x="16127" y="30007"/>
                  </a:lnTo>
                  <a:lnTo>
                    <a:pt x="51294" y="73898"/>
                  </a:lnTo>
                  <a:lnTo>
                    <a:pt x="86238" y="30007"/>
                  </a:lnTo>
                  <a:lnTo>
                    <a:pt x="86238" y="103905"/>
                  </a:lnTo>
                  <a:lnTo>
                    <a:pt x="102142" y="103905"/>
                  </a:lnTo>
                  <a:lnTo>
                    <a:pt x="102142" y="0"/>
                  </a:lnTo>
                  <a:lnTo>
                    <a:pt x="92958" y="0"/>
                  </a:lnTo>
                  <a:close/>
                </a:path>
              </a:pathLst>
            </a:custGeom>
            <a:solidFill>
              <a:srgbClr val="0056A4"/>
            </a:solidFill>
            <a:ln w="2240" cap="flat">
              <a:noFill/>
              <a:prstDash val="solid"/>
              <a:miter/>
            </a:ln>
          </p:spPr>
          <p:txBody>
            <a:bodyPr rtlCol="0" anchor="ctr"/>
            <a:lstStyle/>
            <a:p>
              <a:endParaRPr lang="ru-RU"/>
            </a:p>
          </p:txBody>
        </p:sp>
        <p:sp>
          <p:nvSpPr>
            <p:cNvPr id="87" name="Полилиния 86">
              <a:extLst>
                <a:ext uri="{FF2B5EF4-FFF2-40B4-BE49-F238E27FC236}">
                  <a16:creationId xmlns:a16="http://schemas.microsoft.com/office/drawing/2014/main" id="{14BAC6CD-3527-717B-7C73-D7053494ACB1}"/>
                </a:ext>
              </a:extLst>
            </p:cNvPr>
            <p:cNvSpPr/>
            <p:nvPr/>
          </p:nvSpPr>
          <p:spPr>
            <a:xfrm>
              <a:off x="4954974" y="6175558"/>
              <a:ext cx="80413" cy="103905"/>
            </a:xfrm>
            <a:custGeom>
              <a:avLst/>
              <a:gdLst>
                <a:gd name="connsiteX0" fmla="*/ 15903 w 80413"/>
                <a:gd name="connsiteY0" fmla="*/ 73451 h 103905"/>
                <a:gd name="connsiteX1" fmla="*/ 15903 w 80413"/>
                <a:gd name="connsiteY1" fmla="*/ 0 h 103905"/>
                <a:gd name="connsiteX2" fmla="*/ 0 w 80413"/>
                <a:gd name="connsiteY2" fmla="*/ 0 h 103905"/>
                <a:gd name="connsiteX3" fmla="*/ 0 w 80413"/>
                <a:gd name="connsiteY3" fmla="*/ 103905 h 103905"/>
                <a:gd name="connsiteX4" fmla="*/ 9408 w 80413"/>
                <a:gd name="connsiteY4" fmla="*/ 103905 h 103905"/>
                <a:gd name="connsiteX5" fmla="*/ 64286 w 80413"/>
                <a:gd name="connsiteY5" fmla="*/ 30679 h 103905"/>
                <a:gd name="connsiteX6" fmla="*/ 64286 w 80413"/>
                <a:gd name="connsiteY6" fmla="*/ 103905 h 103905"/>
                <a:gd name="connsiteX7" fmla="*/ 80414 w 80413"/>
                <a:gd name="connsiteY7" fmla="*/ 103905 h 103905"/>
                <a:gd name="connsiteX8" fmla="*/ 80414 w 80413"/>
                <a:gd name="connsiteY8" fmla="*/ 0 h 103905"/>
                <a:gd name="connsiteX9" fmla="*/ 71006 w 80413"/>
                <a:gd name="connsiteY9"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3" h="103905">
                  <a:moveTo>
                    <a:pt x="15903" y="73451"/>
                  </a:moveTo>
                  <a:lnTo>
                    <a:pt x="15903" y="0"/>
                  </a:lnTo>
                  <a:lnTo>
                    <a:pt x="0" y="0"/>
                  </a:lnTo>
                  <a:lnTo>
                    <a:pt x="0" y="103905"/>
                  </a:lnTo>
                  <a:lnTo>
                    <a:pt x="9408" y="103905"/>
                  </a:lnTo>
                  <a:lnTo>
                    <a:pt x="64286" y="30679"/>
                  </a:lnTo>
                  <a:lnTo>
                    <a:pt x="64286" y="103905"/>
                  </a:lnTo>
                  <a:lnTo>
                    <a:pt x="80414" y="103905"/>
                  </a:lnTo>
                  <a:lnTo>
                    <a:pt x="80414" y="0"/>
                  </a:lnTo>
                  <a:lnTo>
                    <a:pt x="71006" y="0"/>
                  </a:lnTo>
                  <a:close/>
                </a:path>
              </a:pathLst>
            </a:custGeom>
            <a:solidFill>
              <a:srgbClr val="0056A4"/>
            </a:solidFill>
            <a:ln w="2240" cap="flat">
              <a:noFill/>
              <a:prstDash val="solid"/>
              <a:miter/>
            </a:ln>
          </p:spPr>
          <p:txBody>
            <a:bodyPr rtlCol="0" anchor="ctr"/>
            <a:lstStyle/>
            <a:p>
              <a:endParaRPr lang="ru-RU"/>
            </a:p>
          </p:txBody>
        </p:sp>
        <p:sp>
          <p:nvSpPr>
            <p:cNvPr id="88" name="Полилиния 87">
              <a:extLst>
                <a:ext uri="{FF2B5EF4-FFF2-40B4-BE49-F238E27FC236}">
                  <a16:creationId xmlns:a16="http://schemas.microsoft.com/office/drawing/2014/main" id="{975FE89F-EA2C-EEB7-FC65-504A0295B978}"/>
                </a:ext>
              </a:extLst>
            </p:cNvPr>
            <p:cNvSpPr/>
            <p:nvPr/>
          </p:nvSpPr>
          <p:spPr>
            <a:xfrm>
              <a:off x="5213911" y="6175558"/>
              <a:ext cx="80414" cy="103905"/>
            </a:xfrm>
            <a:custGeom>
              <a:avLst/>
              <a:gdLst>
                <a:gd name="connsiteX0" fmla="*/ 71006 w 80414"/>
                <a:gd name="connsiteY0" fmla="*/ 0 h 103905"/>
                <a:gd name="connsiteX1" fmla="*/ 16127 w 80414"/>
                <a:gd name="connsiteY1" fmla="*/ 73451 h 103905"/>
                <a:gd name="connsiteX2" fmla="*/ 16127 w 80414"/>
                <a:gd name="connsiteY2" fmla="*/ 0 h 103905"/>
                <a:gd name="connsiteX3" fmla="*/ 0 w 80414"/>
                <a:gd name="connsiteY3" fmla="*/ 0 h 103905"/>
                <a:gd name="connsiteX4" fmla="*/ 0 w 80414"/>
                <a:gd name="connsiteY4" fmla="*/ 103905 h 103905"/>
                <a:gd name="connsiteX5" fmla="*/ 9408 w 80414"/>
                <a:gd name="connsiteY5" fmla="*/ 103905 h 103905"/>
                <a:gd name="connsiteX6" fmla="*/ 64510 w 80414"/>
                <a:gd name="connsiteY6" fmla="*/ 30679 h 103905"/>
                <a:gd name="connsiteX7" fmla="*/ 64510 w 80414"/>
                <a:gd name="connsiteY7" fmla="*/ 103905 h 103905"/>
                <a:gd name="connsiteX8" fmla="*/ 80414 w 80414"/>
                <a:gd name="connsiteY8" fmla="*/ 103905 h 103905"/>
                <a:gd name="connsiteX9" fmla="*/ 80414 w 80414"/>
                <a:gd name="connsiteY9"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4" h="103905">
                  <a:moveTo>
                    <a:pt x="71006" y="0"/>
                  </a:moveTo>
                  <a:lnTo>
                    <a:pt x="16127" y="73451"/>
                  </a:lnTo>
                  <a:lnTo>
                    <a:pt x="16127" y="0"/>
                  </a:lnTo>
                  <a:lnTo>
                    <a:pt x="0" y="0"/>
                  </a:lnTo>
                  <a:lnTo>
                    <a:pt x="0" y="103905"/>
                  </a:lnTo>
                  <a:lnTo>
                    <a:pt x="9408" y="103905"/>
                  </a:lnTo>
                  <a:lnTo>
                    <a:pt x="64510" y="30679"/>
                  </a:lnTo>
                  <a:lnTo>
                    <a:pt x="64510" y="103905"/>
                  </a:lnTo>
                  <a:lnTo>
                    <a:pt x="80414" y="103905"/>
                  </a:lnTo>
                  <a:lnTo>
                    <a:pt x="80414" y="0"/>
                  </a:lnTo>
                  <a:close/>
                </a:path>
              </a:pathLst>
            </a:custGeom>
            <a:solidFill>
              <a:srgbClr val="0056A4"/>
            </a:solidFill>
            <a:ln w="2240" cap="flat">
              <a:noFill/>
              <a:prstDash val="solid"/>
              <a:miter/>
            </a:ln>
          </p:spPr>
          <p:txBody>
            <a:bodyPr rtlCol="0" anchor="ctr"/>
            <a:lstStyle/>
            <a:p>
              <a:endParaRPr lang="ru-RU"/>
            </a:p>
          </p:txBody>
        </p:sp>
        <p:sp>
          <p:nvSpPr>
            <p:cNvPr id="89" name="Полилиния 88">
              <a:extLst>
                <a:ext uri="{FF2B5EF4-FFF2-40B4-BE49-F238E27FC236}">
                  <a16:creationId xmlns:a16="http://schemas.microsoft.com/office/drawing/2014/main" id="{46A7CF55-72C5-173D-EFBE-463BE3E036FE}"/>
                </a:ext>
              </a:extLst>
            </p:cNvPr>
            <p:cNvSpPr/>
            <p:nvPr/>
          </p:nvSpPr>
          <p:spPr>
            <a:xfrm>
              <a:off x="5046139" y="6175334"/>
              <a:ext cx="156573" cy="103906"/>
            </a:xfrm>
            <a:custGeom>
              <a:avLst/>
              <a:gdLst>
                <a:gd name="connsiteX0" fmla="*/ 115133 w 156573"/>
                <a:gd name="connsiteY0" fmla="*/ 3807 h 103906"/>
                <a:gd name="connsiteX1" fmla="*/ 86461 w 156573"/>
                <a:gd name="connsiteY1" fmla="*/ 19259 h 103906"/>
                <a:gd name="connsiteX2" fmla="*/ 86461 w 156573"/>
                <a:gd name="connsiteY2" fmla="*/ 0 h 103906"/>
                <a:gd name="connsiteX3" fmla="*/ 70334 w 156573"/>
                <a:gd name="connsiteY3" fmla="*/ 0 h 103906"/>
                <a:gd name="connsiteX4" fmla="*/ 70334 w 156573"/>
                <a:gd name="connsiteY4" fmla="*/ 46579 h 103906"/>
                <a:gd name="connsiteX5" fmla="*/ 43231 w 156573"/>
                <a:gd name="connsiteY5" fmla="*/ 74123 h 103906"/>
                <a:gd name="connsiteX6" fmla="*/ 16127 w 156573"/>
                <a:gd name="connsiteY6" fmla="*/ 46579 h 103906"/>
                <a:gd name="connsiteX7" fmla="*/ 43231 w 156573"/>
                <a:gd name="connsiteY7" fmla="*/ 18811 h 103906"/>
                <a:gd name="connsiteX8" fmla="*/ 63166 w 156573"/>
                <a:gd name="connsiteY8" fmla="*/ 27544 h 103906"/>
                <a:gd name="connsiteX9" fmla="*/ 63166 w 156573"/>
                <a:gd name="connsiteY9" fmla="*/ 11197 h 103906"/>
                <a:gd name="connsiteX10" fmla="*/ 41663 w 156573"/>
                <a:gd name="connsiteY10" fmla="*/ 3583 h 103906"/>
                <a:gd name="connsiteX11" fmla="*/ 0 w 156573"/>
                <a:gd name="connsiteY11" fmla="*/ 46579 h 103906"/>
                <a:gd name="connsiteX12" fmla="*/ 41663 w 156573"/>
                <a:gd name="connsiteY12" fmla="*/ 89350 h 103906"/>
                <a:gd name="connsiteX13" fmla="*/ 70334 w 156573"/>
                <a:gd name="connsiteY13" fmla="*/ 74123 h 103906"/>
                <a:gd name="connsiteX14" fmla="*/ 70334 w 156573"/>
                <a:gd name="connsiteY14" fmla="*/ 103906 h 103906"/>
                <a:gd name="connsiteX15" fmla="*/ 86686 w 156573"/>
                <a:gd name="connsiteY15" fmla="*/ 103906 h 103906"/>
                <a:gd name="connsiteX16" fmla="*/ 86686 w 156573"/>
                <a:gd name="connsiteY16" fmla="*/ 44339 h 103906"/>
                <a:gd name="connsiteX17" fmla="*/ 86686 w 156573"/>
                <a:gd name="connsiteY17" fmla="*/ 44339 h 103906"/>
                <a:gd name="connsiteX18" fmla="*/ 113565 w 156573"/>
                <a:gd name="connsiteY18" fmla="*/ 18587 h 103906"/>
                <a:gd name="connsiteX19" fmla="*/ 140668 w 156573"/>
                <a:gd name="connsiteY19" fmla="*/ 46355 h 103906"/>
                <a:gd name="connsiteX20" fmla="*/ 113565 w 156573"/>
                <a:gd name="connsiteY20" fmla="*/ 73898 h 103906"/>
                <a:gd name="connsiteX21" fmla="*/ 93853 w 156573"/>
                <a:gd name="connsiteY21" fmla="*/ 65389 h 103906"/>
                <a:gd name="connsiteX22" fmla="*/ 93853 w 156573"/>
                <a:gd name="connsiteY22" fmla="*/ 81960 h 103906"/>
                <a:gd name="connsiteX23" fmla="*/ 115133 w 156573"/>
                <a:gd name="connsiteY23" fmla="*/ 89126 h 103906"/>
                <a:gd name="connsiteX24" fmla="*/ 156572 w 156573"/>
                <a:gd name="connsiteY24" fmla="*/ 46355 h 103906"/>
                <a:gd name="connsiteX25" fmla="*/ 115133 w 156573"/>
                <a:gd name="connsiteY25" fmla="*/ 3807 h 10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573" h="103906">
                  <a:moveTo>
                    <a:pt x="115133" y="3807"/>
                  </a:moveTo>
                  <a:cubicBezTo>
                    <a:pt x="102813" y="3807"/>
                    <a:pt x="92061" y="10301"/>
                    <a:pt x="86461" y="19259"/>
                  </a:cubicBezTo>
                  <a:lnTo>
                    <a:pt x="86461" y="0"/>
                  </a:lnTo>
                  <a:lnTo>
                    <a:pt x="70334" y="0"/>
                  </a:lnTo>
                  <a:lnTo>
                    <a:pt x="70334" y="46579"/>
                  </a:lnTo>
                  <a:cubicBezTo>
                    <a:pt x="70334" y="62702"/>
                    <a:pt x="58462" y="74123"/>
                    <a:pt x="43231" y="74123"/>
                  </a:cubicBezTo>
                  <a:cubicBezTo>
                    <a:pt x="27999" y="74123"/>
                    <a:pt x="16127" y="62478"/>
                    <a:pt x="16127" y="46579"/>
                  </a:cubicBezTo>
                  <a:cubicBezTo>
                    <a:pt x="16127" y="30455"/>
                    <a:pt x="27999" y="18811"/>
                    <a:pt x="43231" y="18811"/>
                  </a:cubicBezTo>
                  <a:cubicBezTo>
                    <a:pt x="51294" y="18811"/>
                    <a:pt x="58238" y="22170"/>
                    <a:pt x="63166" y="27544"/>
                  </a:cubicBezTo>
                  <a:lnTo>
                    <a:pt x="63166" y="11197"/>
                  </a:lnTo>
                  <a:cubicBezTo>
                    <a:pt x="57342" y="6494"/>
                    <a:pt x="49951" y="3583"/>
                    <a:pt x="41663" y="3583"/>
                  </a:cubicBezTo>
                  <a:cubicBezTo>
                    <a:pt x="16800" y="3583"/>
                    <a:pt x="0" y="22618"/>
                    <a:pt x="0" y="46579"/>
                  </a:cubicBezTo>
                  <a:cubicBezTo>
                    <a:pt x="0" y="70539"/>
                    <a:pt x="16800" y="89350"/>
                    <a:pt x="41663" y="89350"/>
                  </a:cubicBezTo>
                  <a:cubicBezTo>
                    <a:pt x="53982" y="89350"/>
                    <a:pt x="64734" y="83080"/>
                    <a:pt x="70334" y="74123"/>
                  </a:cubicBezTo>
                  <a:lnTo>
                    <a:pt x="70334" y="103906"/>
                  </a:lnTo>
                  <a:lnTo>
                    <a:pt x="86686" y="103906"/>
                  </a:lnTo>
                  <a:lnTo>
                    <a:pt x="86686" y="44339"/>
                  </a:lnTo>
                  <a:lnTo>
                    <a:pt x="86686" y="44339"/>
                  </a:lnTo>
                  <a:cubicBezTo>
                    <a:pt x="87806" y="29336"/>
                    <a:pt x="99230" y="18587"/>
                    <a:pt x="113565" y="18587"/>
                  </a:cubicBezTo>
                  <a:cubicBezTo>
                    <a:pt x="128797" y="18587"/>
                    <a:pt x="140668" y="30455"/>
                    <a:pt x="140668" y="46355"/>
                  </a:cubicBezTo>
                  <a:cubicBezTo>
                    <a:pt x="140668" y="62478"/>
                    <a:pt x="128797" y="73898"/>
                    <a:pt x="113565" y="73898"/>
                  </a:cubicBezTo>
                  <a:cubicBezTo>
                    <a:pt x="105725" y="73898"/>
                    <a:pt x="98781" y="70764"/>
                    <a:pt x="93853" y="65389"/>
                  </a:cubicBezTo>
                  <a:lnTo>
                    <a:pt x="93853" y="81960"/>
                  </a:lnTo>
                  <a:cubicBezTo>
                    <a:pt x="99453" y="86439"/>
                    <a:pt x="106845" y="89126"/>
                    <a:pt x="115133" y="89126"/>
                  </a:cubicBezTo>
                  <a:cubicBezTo>
                    <a:pt x="139772" y="89126"/>
                    <a:pt x="156572" y="70316"/>
                    <a:pt x="156572" y="46355"/>
                  </a:cubicBezTo>
                  <a:cubicBezTo>
                    <a:pt x="156796" y="22842"/>
                    <a:pt x="139996" y="3807"/>
                    <a:pt x="115133" y="3807"/>
                  </a:cubicBezTo>
                </a:path>
              </a:pathLst>
            </a:custGeom>
            <a:solidFill>
              <a:srgbClr val="0056A4"/>
            </a:solidFill>
            <a:ln w="2240" cap="flat">
              <a:noFill/>
              <a:prstDash val="solid"/>
              <a:miter/>
            </a:ln>
          </p:spPr>
          <p:txBody>
            <a:bodyPr rtlCol="0" anchor="ctr"/>
            <a:lstStyle/>
            <a:p>
              <a:endParaRPr lang="ru-RU"/>
            </a:p>
          </p:txBody>
        </p:sp>
        <p:sp>
          <p:nvSpPr>
            <p:cNvPr id="90" name="Полилиния 89">
              <a:extLst>
                <a:ext uri="{FF2B5EF4-FFF2-40B4-BE49-F238E27FC236}">
                  <a16:creationId xmlns:a16="http://schemas.microsoft.com/office/drawing/2014/main" id="{87E55471-F98B-E3BA-EFAC-5484D369462A}"/>
                </a:ext>
              </a:extLst>
            </p:cNvPr>
            <p:cNvSpPr/>
            <p:nvPr/>
          </p:nvSpPr>
          <p:spPr>
            <a:xfrm>
              <a:off x="4513929" y="6175558"/>
              <a:ext cx="80414" cy="103905"/>
            </a:xfrm>
            <a:custGeom>
              <a:avLst/>
              <a:gdLst>
                <a:gd name="connsiteX0" fmla="*/ 16128 w 80414"/>
                <a:gd name="connsiteY0" fmla="*/ 73451 h 103905"/>
                <a:gd name="connsiteX1" fmla="*/ 16128 w 80414"/>
                <a:gd name="connsiteY1" fmla="*/ 0 h 103905"/>
                <a:gd name="connsiteX2" fmla="*/ 0 w 80414"/>
                <a:gd name="connsiteY2" fmla="*/ 0 h 103905"/>
                <a:gd name="connsiteX3" fmla="*/ 0 w 80414"/>
                <a:gd name="connsiteY3" fmla="*/ 103905 h 103905"/>
                <a:gd name="connsiteX4" fmla="*/ 9408 w 80414"/>
                <a:gd name="connsiteY4" fmla="*/ 103905 h 103905"/>
                <a:gd name="connsiteX5" fmla="*/ 64510 w 80414"/>
                <a:gd name="connsiteY5" fmla="*/ 30679 h 103905"/>
                <a:gd name="connsiteX6" fmla="*/ 64510 w 80414"/>
                <a:gd name="connsiteY6" fmla="*/ 103905 h 103905"/>
                <a:gd name="connsiteX7" fmla="*/ 80414 w 80414"/>
                <a:gd name="connsiteY7" fmla="*/ 103905 h 103905"/>
                <a:gd name="connsiteX8" fmla="*/ 80414 w 80414"/>
                <a:gd name="connsiteY8" fmla="*/ 0 h 103905"/>
                <a:gd name="connsiteX9" fmla="*/ 71230 w 80414"/>
                <a:gd name="connsiteY9"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4" h="103905">
                  <a:moveTo>
                    <a:pt x="16128" y="73451"/>
                  </a:moveTo>
                  <a:lnTo>
                    <a:pt x="16128" y="0"/>
                  </a:lnTo>
                  <a:lnTo>
                    <a:pt x="0" y="0"/>
                  </a:lnTo>
                  <a:lnTo>
                    <a:pt x="0" y="103905"/>
                  </a:lnTo>
                  <a:lnTo>
                    <a:pt x="9408" y="103905"/>
                  </a:lnTo>
                  <a:lnTo>
                    <a:pt x="64510" y="30679"/>
                  </a:lnTo>
                  <a:lnTo>
                    <a:pt x="64510" y="103905"/>
                  </a:lnTo>
                  <a:lnTo>
                    <a:pt x="80414" y="103905"/>
                  </a:lnTo>
                  <a:lnTo>
                    <a:pt x="80414" y="0"/>
                  </a:lnTo>
                  <a:lnTo>
                    <a:pt x="71230" y="0"/>
                  </a:lnTo>
                  <a:close/>
                </a:path>
              </a:pathLst>
            </a:custGeom>
            <a:solidFill>
              <a:srgbClr val="0056A4"/>
            </a:solidFill>
            <a:ln w="2240" cap="flat">
              <a:noFill/>
              <a:prstDash val="solid"/>
              <a:miter/>
            </a:ln>
          </p:spPr>
          <p:txBody>
            <a:bodyPr rtlCol="0" anchor="ctr"/>
            <a:lstStyle/>
            <a:p>
              <a:endParaRPr lang="ru-RU"/>
            </a:p>
          </p:txBody>
        </p:sp>
        <p:sp>
          <p:nvSpPr>
            <p:cNvPr id="91" name="Полилиния 90">
              <a:extLst>
                <a:ext uri="{FF2B5EF4-FFF2-40B4-BE49-F238E27FC236}">
                  <a16:creationId xmlns:a16="http://schemas.microsoft.com/office/drawing/2014/main" id="{45397C40-A16A-1855-14D1-7860362D4D94}"/>
                </a:ext>
              </a:extLst>
            </p:cNvPr>
            <p:cNvSpPr/>
            <p:nvPr/>
          </p:nvSpPr>
          <p:spPr>
            <a:xfrm>
              <a:off x="4410892" y="6175558"/>
              <a:ext cx="85117" cy="103905"/>
            </a:xfrm>
            <a:custGeom>
              <a:avLst/>
              <a:gdLst>
                <a:gd name="connsiteX0" fmla="*/ 68990 w 85117"/>
                <a:gd name="connsiteY0" fmla="*/ 36725 h 103905"/>
                <a:gd name="connsiteX1" fmla="*/ 16128 w 85117"/>
                <a:gd name="connsiteY1" fmla="*/ 36725 h 103905"/>
                <a:gd name="connsiteX2" fmla="*/ 16128 w 85117"/>
                <a:gd name="connsiteY2" fmla="*/ 0 h 103905"/>
                <a:gd name="connsiteX3" fmla="*/ 0 w 85117"/>
                <a:gd name="connsiteY3" fmla="*/ 0 h 103905"/>
                <a:gd name="connsiteX4" fmla="*/ 0 w 85117"/>
                <a:gd name="connsiteY4" fmla="*/ 103905 h 103905"/>
                <a:gd name="connsiteX5" fmla="*/ 16128 w 85117"/>
                <a:gd name="connsiteY5" fmla="*/ 103905 h 103905"/>
                <a:gd name="connsiteX6" fmla="*/ 16128 w 85117"/>
                <a:gd name="connsiteY6" fmla="*/ 52849 h 103905"/>
                <a:gd name="connsiteX7" fmla="*/ 68990 w 85117"/>
                <a:gd name="connsiteY7" fmla="*/ 52849 h 103905"/>
                <a:gd name="connsiteX8" fmla="*/ 68990 w 85117"/>
                <a:gd name="connsiteY8" fmla="*/ 103905 h 103905"/>
                <a:gd name="connsiteX9" fmla="*/ 85118 w 85117"/>
                <a:gd name="connsiteY9" fmla="*/ 103905 h 103905"/>
                <a:gd name="connsiteX10" fmla="*/ 85118 w 85117"/>
                <a:gd name="connsiteY10" fmla="*/ 0 h 103905"/>
                <a:gd name="connsiteX11" fmla="*/ 68990 w 85117"/>
                <a:gd name="connsiteY11"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117" h="103905">
                  <a:moveTo>
                    <a:pt x="68990" y="36725"/>
                  </a:moveTo>
                  <a:lnTo>
                    <a:pt x="16128" y="36725"/>
                  </a:lnTo>
                  <a:lnTo>
                    <a:pt x="16128" y="0"/>
                  </a:lnTo>
                  <a:lnTo>
                    <a:pt x="0" y="0"/>
                  </a:lnTo>
                  <a:lnTo>
                    <a:pt x="0" y="103905"/>
                  </a:lnTo>
                  <a:lnTo>
                    <a:pt x="16128" y="103905"/>
                  </a:lnTo>
                  <a:lnTo>
                    <a:pt x="16128" y="52849"/>
                  </a:lnTo>
                  <a:lnTo>
                    <a:pt x="68990" y="52849"/>
                  </a:lnTo>
                  <a:lnTo>
                    <a:pt x="68990" y="103905"/>
                  </a:lnTo>
                  <a:lnTo>
                    <a:pt x="85118" y="103905"/>
                  </a:lnTo>
                  <a:lnTo>
                    <a:pt x="85118" y="0"/>
                  </a:lnTo>
                  <a:lnTo>
                    <a:pt x="68990" y="0"/>
                  </a:lnTo>
                  <a:close/>
                </a:path>
              </a:pathLst>
            </a:custGeom>
            <a:solidFill>
              <a:srgbClr val="0056A4"/>
            </a:solidFill>
            <a:ln w="2240" cap="flat">
              <a:noFill/>
              <a:prstDash val="solid"/>
              <a:miter/>
            </a:ln>
          </p:spPr>
          <p:txBody>
            <a:bodyPr rtlCol="0" anchor="ctr"/>
            <a:lstStyle/>
            <a:p>
              <a:endParaRPr lang="ru-RU"/>
            </a:p>
          </p:txBody>
        </p:sp>
        <p:sp>
          <p:nvSpPr>
            <p:cNvPr id="92" name="Полилиния 91">
              <a:extLst>
                <a:ext uri="{FF2B5EF4-FFF2-40B4-BE49-F238E27FC236}">
                  <a16:creationId xmlns:a16="http://schemas.microsoft.com/office/drawing/2014/main" id="{604312F1-6BF3-DA2F-E193-EDBD8AE0D5BB}"/>
                </a:ext>
              </a:extLst>
            </p:cNvPr>
            <p:cNvSpPr/>
            <p:nvPr/>
          </p:nvSpPr>
          <p:spPr>
            <a:xfrm>
              <a:off x="4702532" y="6175334"/>
              <a:ext cx="89597" cy="107378"/>
            </a:xfrm>
            <a:custGeom>
              <a:avLst/>
              <a:gdLst>
                <a:gd name="connsiteX0" fmla="*/ 60478 w 89597"/>
                <a:gd name="connsiteY0" fmla="*/ 42324 h 107378"/>
                <a:gd name="connsiteX1" fmla="*/ 45471 w 89597"/>
                <a:gd name="connsiteY1" fmla="*/ 47922 h 107378"/>
                <a:gd name="connsiteX2" fmla="*/ 25759 w 89597"/>
                <a:gd name="connsiteY2" fmla="*/ 30008 h 107378"/>
                <a:gd name="connsiteX3" fmla="*/ 17024 w 89597"/>
                <a:gd name="connsiteY3" fmla="*/ 224 h 107378"/>
                <a:gd name="connsiteX4" fmla="*/ 0 w 89597"/>
                <a:gd name="connsiteY4" fmla="*/ 224 h 107378"/>
                <a:gd name="connsiteX5" fmla="*/ 9856 w 89597"/>
                <a:gd name="connsiteY5" fmla="*/ 34710 h 107378"/>
                <a:gd name="connsiteX6" fmla="*/ 54431 w 89597"/>
                <a:gd name="connsiteY6" fmla="*/ 61134 h 107378"/>
                <a:gd name="connsiteX7" fmla="*/ 48831 w 89597"/>
                <a:gd name="connsiteY7" fmla="*/ 78825 h 107378"/>
                <a:gd name="connsiteX8" fmla="*/ 17920 w 89597"/>
                <a:gd name="connsiteY8" fmla="*/ 89574 h 107378"/>
                <a:gd name="connsiteX9" fmla="*/ 13216 w 89597"/>
                <a:gd name="connsiteY9" fmla="*/ 105026 h 107378"/>
                <a:gd name="connsiteX10" fmla="*/ 64735 w 89597"/>
                <a:gd name="connsiteY10" fmla="*/ 79273 h 107378"/>
                <a:gd name="connsiteX11" fmla="*/ 89598 w 89597"/>
                <a:gd name="connsiteY11" fmla="*/ 0 h 107378"/>
                <a:gd name="connsiteX12" fmla="*/ 73470 w 89597"/>
                <a:gd name="connsiteY12" fmla="*/ 0 h 107378"/>
                <a:gd name="connsiteX13" fmla="*/ 60478 w 89597"/>
                <a:gd name="connsiteY13" fmla="*/ 42324 h 10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597" h="107378">
                  <a:moveTo>
                    <a:pt x="60478" y="42324"/>
                  </a:moveTo>
                  <a:cubicBezTo>
                    <a:pt x="56895" y="49714"/>
                    <a:pt x="47263" y="47922"/>
                    <a:pt x="45471" y="47922"/>
                  </a:cubicBezTo>
                  <a:cubicBezTo>
                    <a:pt x="36959" y="47475"/>
                    <a:pt x="29568" y="40532"/>
                    <a:pt x="25759" y="30008"/>
                  </a:cubicBezTo>
                  <a:cubicBezTo>
                    <a:pt x="25311" y="29112"/>
                    <a:pt x="25088" y="28216"/>
                    <a:pt x="17024" y="224"/>
                  </a:cubicBezTo>
                  <a:lnTo>
                    <a:pt x="0" y="224"/>
                  </a:lnTo>
                  <a:cubicBezTo>
                    <a:pt x="7840" y="28440"/>
                    <a:pt x="9632" y="33814"/>
                    <a:pt x="9856" y="34710"/>
                  </a:cubicBezTo>
                  <a:cubicBezTo>
                    <a:pt x="16576" y="54416"/>
                    <a:pt x="32479" y="66061"/>
                    <a:pt x="54431" y="61134"/>
                  </a:cubicBezTo>
                  <a:lnTo>
                    <a:pt x="48831" y="78825"/>
                  </a:lnTo>
                  <a:cubicBezTo>
                    <a:pt x="45023" y="89798"/>
                    <a:pt x="32031" y="93605"/>
                    <a:pt x="17920" y="89574"/>
                  </a:cubicBezTo>
                  <a:lnTo>
                    <a:pt x="13216" y="105026"/>
                  </a:lnTo>
                  <a:cubicBezTo>
                    <a:pt x="35615" y="111744"/>
                    <a:pt x="57567" y="104354"/>
                    <a:pt x="64735" y="79273"/>
                  </a:cubicBezTo>
                  <a:lnTo>
                    <a:pt x="89598" y="0"/>
                  </a:lnTo>
                  <a:lnTo>
                    <a:pt x="73470" y="0"/>
                  </a:lnTo>
                  <a:lnTo>
                    <a:pt x="60478" y="42324"/>
                  </a:lnTo>
                  <a:close/>
                </a:path>
              </a:pathLst>
            </a:custGeom>
            <a:solidFill>
              <a:srgbClr val="0056A4"/>
            </a:solidFill>
            <a:ln w="2240" cap="flat">
              <a:noFill/>
              <a:prstDash val="solid"/>
              <a:miter/>
            </a:ln>
          </p:spPr>
          <p:txBody>
            <a:bodyPr rtlCol="0" anchor="ctr"/>
            <a:lstStyle/>
            <a:p>
              <a:endParaRPr lang="ru-RU"/>
            </a:p>
          </p:txBody>
        </p:sp>
        <p:sp>
          <p:nvSpPr>
            <p:cNvPr id="93" name="Полилиния 92">
              <a:extLst>
                <a:ext uri="{FF2B5EF4-FFF2-40B4-BE49-F238E27FC236}">
                  <a16:creationId xmlns:a16="http://schemas.microsoft.com/office/drawing/2014/main" id="{EE094B5E-9D90-B422-6619-2C7AA443E0FF}"/>
                </a:ext>
              </a:extLst>
            </p:cNvPr>
            <p:cNvSpPr/>
            <p:nvPr/>
          </p:nvSpPr>
          <p:spPr>
            <a:xfrm>
              <a:off x="4608006" y="6175558"/>
              <a:ext cx="82877" cy="104129"/>
            </a:xfrm>
            <a:custGeom>
              <a:avLst/>
              <a:gdLst>
                <a:gd name="connsiteX0" fmla="*/ 66750 w 82877"/>
                <a:gd name="connsiteY0" fmla="*/ 0 h 104129"/>
                <a:gd name="connsiteX1" fmla="*/ 40095 w 82877"/>
                <a:gd name="connsiteY1" fmla="*/ 0 h 104129"/>
                <a:gd name="connsiteX2" fmla="*/ 39647 w 82877"/>
                <a:gd name="connsiteY2" fmla="*/ 0 h 104129"/>
                <a:gd name="connsiteX3" fmla="*/ 39647 w 82877"/>
                <a:gd name="connsiteY3" fmla="*/ 0 h 104129"/>
                <a:gd name="connsiteX4" fmla="*/ 0 w 82877"/>
                <a:gd name="connsiteY4" fmla="*/ 41204 h 104129"/>
                <a:gd name="connsiteX5" fmla="*/ 16352 w 82877"/>
                <a:gd name="connsiteY5" fmla="*/ 75018 h 104129"/>
                <a:gd name="connsiteX6" fmla="*/ 24639 w 82877"/>
                <a:gd name="connsiteY6" fmla="*/ 79497 h 104129"/>
                <a:gd name="connsiteX7" fmla="*/ 21504 w 82877"/>
                <a:gd name="connsiteY7" fmla="*/ 87559 h 104129"/>
                <a:gd name="connsiteX8" fmla="*/ 11200 w 82877"/>
                <a:gd name="connsiteY8" fmla="*/ 104130 h 104129"/>
                <a:gd name="connsiteX9" fmla="*/ 30463 w 82877"/>
                <a:gd name="connsiteY9" fmla="*/ 104130 h 104129"/>
                <a:gd name="connsiteX10" fmla="*/ 35391 w 82877"/>
                <a:gd name="connsiteY10" fmla="*/ 96292 h 104129"/>
                <a:gd name="connsiteX11" fmla="*/ 40767 w 82877"/>
                <a:gd name="connsiteY11" fmla="*/ 82408 h 104129"/>
                <a:gd name="connsiteX12" fmla="*/ 66750 w 82877"/>
                <a:gd name="connsiteY12" fmla="*/ 82408 h 104129"/>
                <a:gd name="connsiteX13" fmla="*/ 66750 w 82877"/>
                <a:gd name="connsiteY13" fmla="*/ 104130 h 104129"/>
                <a:gd name="connsiteX14" fmla="*/ 82878 w 82877"/>
                <a:gd name="connsiteY14" fmla="*/ 104130 h 104129"/>
                <a:gd name="connsiteX15" fmla="*/ 82878 w 82877"/>
                <a:gd name="connsiteY15" fmla="*/ 0 h 104129"/>
                <a:gd name="connsiteX16" fmla="*/ 74814 w 82877"/>
                <a:gd name="connsiteY16" fmla="*/ 0 h 104129"/>
                <a:gd name="connsiteX17" fmla="*/ 66750 w 82877"/>
                <a:gd name="connsiteY17" fmla="*/ 0 h 104129"/>
                <a:gd name="connsiteX18" fmla="*/ 15680 w 82877"/>
                <a:gd name="connsiteY18" fmla="*/ 41204 h 104129"/>
                <a:gd name="connsiteX19" fmla="*/ 41663 w 82877"/>
                <a:gd name="connsiteY19" fmla="*/ 14556 h 104129"/>
                <a:gd name="connsiteX20" fmla="*/ 66750 w 82877"/>
                <a:gd name="connsiteY20" fmla="*/ 14556 h 104129"/>
                <a:gd name="connsiteX21" fmla="*/ 66750 w 82877"/>
                <a:gd name="connsiteY21" fmla="*/ 67852 h 104129"/>
                <a:gd name="connsiteX22" fmla="*/ 41439 w 82877"/>
                <a:gd name="connsiteY22" fmla="*/ 67852 h 104129"/>
                <a:gd name="connsiteX23" fmla="*/ 15680 w 82877"/>
                <a:gd name="connsiteY23" fmla="*/ 41204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2877" h="104129">
                  <a:moveTo>
                    <a:pt x="66750" y="0"/>
                  </a:moveTo>
                  <a:lnTo>
                    <a:pt x="40095" y="0"/>
                  </a:lnTo>
                  <a:lnTo>
                    <a:pt x="39647" y="0"/>
                  </a:lnTo>
                  <a:lnTo>
                    <a:pt x="39647" y="0"/>
                  </a:lnTo>
                  <a:cubicBezTo>
                    <a:pt x="15904" y="224"/>
                    <a:pt x="0" y="18363"/>
                    <a:pt x="0" y="41204"/>
                  </a:cubicBezTo>
                  <a:cubicBezTo>
                    <a:pt x="0" y="55312"/>
                    <a:pt x="6272" y="67628"/>
                    <a:pt x="16352" y="75018"/>
                  </a:cubicBezTo>
                  <a:cubicBezTo>
                    <a:pt x="18816" y="76810"/>
                    <a:pt x="21504" y="78377"/>
                    <a:pt x="24639" y="79497"/>
                  </a:cubicBezTo>
                  <a:cubicBezTo>
                    <a:pt x="23967" y="82184"/>
                    <a:pt x="23072" y="84871"/>
                    <a:pt x="21504" y="87559"/>
                  </a:cubicBezTo>
                  <a:cubicBezTo>
                    <a:pt x="21056" y="88230"/>
                    <a:pt x="20607" y="89126"/>
                    <a:pt x="11200" y="104130"/>
                  </a:cubicBezTo>
                  <a:lnTo>
                    <a:pt x="30463" y="104130"/>
                  </a:lnTo>
                  <a:cubicBezTo>
                    <a:pt x="34047" y="98531"/>
                    <a:pt x="35167" y="96740"/>
                    <a:pt x="35391" y="96292"/>
                  </a:cubicBezTo>
                  <a:cubicBezTo>
                    <a:pt x="38079" y="91813"/>
                    <a:pt x="39647" y="87110"/>
                    <a:pt x="40767" y="82408"/>
                  </a:cubicBezTo>
                  <a:lnTo>
                    <a:pt x="66750" y="82408"/>
                  </a:lnTo>
                  <a:lnTo>
                    <a:pt x="66750" y="104130"/>
                  </a:lnTo>
                  <a:lnTo>
                    <a:pt x="82878" y="104130"/>
                  </a:lnTo>
                  <a:lnTo>
                    <a:pt x="82878" y="0"/>
                  </a:lnTo>
                  <a:lnTo>
                    <a:pt x="74814" y="0"/>
                  </a:lnTo>
                  <a:lnTo>
                    <a:pt x="66750" y="0"/>
                  </a:lnTo>
                  <a:close/>
                  <a:moveTo>
                    <a:pt x="15680" y="41204"/>
                  </a:moveTo>
                  <a:cubicBezTo>
                    <a:pt x="15680" y="25752"/>
                    <a:pt x="27104" y="14556"/>
                    <a:pt x="41663" y="14556"/>
                  </a:cubicBezTo>
                  <a:lnTo>
                    <a:pt x="66750" y="14556"/>
                  </a:lnTo>
                  <a:lnTo>
                    <a:pt x="66750" y="67852"/>
                  </a:lnTo>
                  <a:lnTo>
                    <a:pt x="41439" y="67852"/>
                  </a:lnTo>
                  <a:cubicBezTo>
                    <a:pt x="27104" y="67628"/>
                    <a:pt x="15680" y="56656"/>
                    <a:pt x="15680" y="41204"/>
                  </a:cubicBezTo>
                </a:path>
              </a:pathLst>
            </a:custGeom>
            <a:solidFill>
              <a:srgbClr val="0056A4"/>
            </a:solidFill>
            <a:ln w="2240" cap="flat">
              <a:noFill/>
              <a:prstDash val="solid"/>
              <a:miter/>
            </a:ln>
          </p:spPr>
          <p:txBody>
            <a:bodyPr rtlCol="0" anchor="ctr"/>
            <a:lstStyle/>
            <a:p>
              <a:endParaRPr lang="ru-RU"/>
            </a:p>
          </p:txBody>
        </p:sp>
      </p:grpSp>
      <p:grpSp>
        <p:nvGrpSpPr>
          <p:cNvPr id="94" name="Рисунок 2">
            <a:extLst>
              <a:ext uri="{FF2B5EF4-FFF2-40B4-BE49-F238E27FC236}">
                <a16:creationId xmlns:a16="http://schemas.microsoft.com/office/drawing/2014/main" id="{3FAA9BB4-0FAE-95B2-5794-28FFD3D27C42}"/>
              </a:ext>
            </a:extLst>
          </p:cNvPr>
          <p:cNvGrpSpPr/>
          <p:nvPr/>
        </p:nvGrpSpPr>
        <p:grpSpPr>
          <a:xfrm>
            <a:off x="4894314" y="2786980"/>
            <a:ext cx="1794677" cy="777711"/>
            <a:chOff x="3981956" y="4324738"/>
            <a:chExt cx="1415405" cy="613356"/>
          </a:xfrm>
        </p:grpSpPr>
        <p:grpSp>
          <p:nvGrpSpPr>
            <p:cNvPr id="95" name="Рисунок 2">
              <a:extLst>
                <a:ext uri="{FF2B5EF4-FFF2-40B4-BE49-F238E27FC236}">
                  <a16:creationId xmlns:a16="http://schemas.microsoft.com/office/drawing/2014/main" id="{718D0D4E-B6B1-74A3-A7EB-D5B44346FF29}"/>
                </a:ext>
              </a:extLst>
            </p:cNvPr>
            <p:cNvGrpSpPr/>
            <p:nvPr/>
          </p:nvGrpSpPr>
          <p:grpSpPr>
            <a:xfrm>
              <a:off x="4514377" y="4726701"/>
              <a:ext cx="789579" cy="211394"/>
              <a:chOff x="4514377" y="4726701"/>
              <a:chExt cx="789579" cy="211394"/>
            </a:xfrm>
            <a:solidFill>
              <a:srgbClr val="702283"/>
            </a:solidFill>
          </p:grpSpPr>
          <p:sp>
            <p:nvSpPr>
              <p:cNvPr id="108" name="Полилиния 107">
                <a:extLst>
                  <a:ext uri="{FF2B5EF4-FFF2-40B4-BE49-F238E27FC236}">
                    <a16:creationId xmlns:a16="http://schemas.microsoft.com/office/drawing/2014/main" id="{14560819-56A4-B47A-5103-1E607D0F9645}"/>
                  </a:ext>
                </a:extLst>
              </p:cNvPr>
              <p:cNvSpPr/>
              <p:nvPr/>
            </p:nvSpPr>
            <p:spPr>
              <a:xfrm>
                <a:off x="4514377" y="4730060"/>
                <a:ext cx="172475" cy="204676"/>
              </a:xfrm>
              <a:custGeom>
                <a:avLst/>
                <a:gdLst>
                  <a:gd name="connsiteX0" fmla="*/ 0 w 172475"/>
                  <a:gd name="connsiteY0" fmla="*/ 0 h 204676"/>
                  <a:gd name="connsiteX1" fmla="*/ 35391 w 172475"/>
                  <a:gd name="connsiteY1" fmla="*/ 0 h 204676"/>
                  <a:gd name="connsiteX2" fmla="*/ 35391 w 172475"/>
                  <a:gd name="connsiteY2" fmla="*/ 149364 h 204676"/>
                  <a:gd name="connsiteX3" fmla="*/ 138876 w 172475"/>
                  <a:gd name="connsiteY3" fmla="*/ 0 h 204676"/>
                  <a:gd name="connsiteX4" fmla="*/ 172475 w 172475"/>
                  <a:gd name="connsiteY4" fmla="*/ 0 h 204676"/>
                  <a:gd name="connsiteX5" fmla="*/ 172475 w 172475"/>
                  <a:gd name="connsiteY5" fmla="*/ 204676 h 204676"/>
                  <a:gd name="connsiteX6" fmla="*/ 137085 w 172475"/>
                  <a:gd name="connsiteY6" fmla="*/ 204676 h 204676"/>
                  <a:gd name="connsiteX7" fmla="*/ 137085 w 172475"/>
                  <a:gd name="connsiteY7" fmla="*/ 55536 h 204676"/>
                  <a:gd name="connsiteX8" fmla="*/ 33823 w 172475"/>
                  <a:gd name="connsiteY8" fmla="*/ 204676 h 204676"/>
                  <a:gd name="connsiteX9" fmla="*/ 0 w 172475"/>
                  <a:gd name="connsiteY9" fmla="*/ 204676 h 204676"/>
                  <a:gd name="connsiteX10" fmla="*/ 0 w 172475"/>
                  <a:gd name="connsiteY10" fmla="*/ 0 h 20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475" h="204676">
                    <a:moveTo>
                      <a:pt x="0" y="0"/>
                    </a:moveTo>
                    <a:lnTo>
                      <a:pt x="35391" y="0"/>
                    </a:lnTo>
                    <a:lnTo>
                      <a:pt x="35391" y="149364"/>
                    </a:lnTo>
                    <a:lnTo>
                      <a:pt x="138876" y="0"/>
                    </a:lnTo>
                    <a:lnTo>
                      <a:pt x="172475" y="0"/>
                    </a:lnTo>
                    <a:lnTo>
                      <a:pt x="172475" y="204676"/>
                    </a:lnTo>
                    <a:lnTo>
                      <a:pt x="137085" y="204676"/>
                    </a:lnTo>
                    <a:lnTo>
                      <a:pt x="137085" y="55536"/>
                    </a:lnTo>
                    <a:lnTo>
                      <a:pt x="33823" y="204676"/>
                    </a:lnTo>
                    <a:lnTo>
                      <a:pt x="0" y="204676"/>
                    </a:lnTo>
                    <a:lnTo>
                      <a:pt x="0" y="0"/>
                    </a:lnTo>
                    <a:close/>
                  </a:path>
                </a:pathLst>
              </a:custGeom>
              <a:solidFill>
                <a:srgbClr val="702283"/>
              </a:solidFill>
              <a:ln w="2240" cap="flat">
                <a:noFill/>
                <a:prstDash val="solid"/>
                <a:miter/>
              </a:ln>
            </p:spPr>
            <p:txBody>
              <a:bodyPr rtlCol="0" anchor="ctr"/>
              <a:lstStyle/>
              <a:p>
                <a:endParaRPr lang="ru-RU"/>
              </a:p>
            </p:txBody>
          </p:sp>
          <p:sp>
            <p:nvSpPr>
              <p:cNvPr id="109" name="Полилиния 108">
                <a:extLst>
                  <a:ext uri="{FF2B5EF4-FFF2-40B4-BE49-F238E27FC236}">
                    <a16:creationId xmlns:a16="http://schemas.microsoft.com/office/drawing/2014/main" id="{37A83270-7B06-21A4-FF9B-2E3E2D878882}"/>
                  </a:ext>
                </a:extLst>
              </p:cNvPr>
              <p:cNvSpPr/>
              <p:nvPr/>
            </p:nvSpPr>
            <p:spPr>
              <a:xfrm>
                <a:off x="4725603" y="4730060"/>
                <a:ext cx="172475" cy="204676"/>
              </a:xfrm>
              <a:custGeom>
                <a:avLst/>
                <a:gdLst>
                  <a:gd name="connsiteX0" fmla="*/ 0 w 172475"/>
                  <a:gd name="connsiteY0" fmla="*/ 0 h 204676"/>
                  <a:gd name="connsiteX1" fmla="*/ 35391 w 172475"/>
                  <a:gd name="connsiteY1" fmla="*/ 0 h 204676"/>
                  <a:gd name="connsiteX2" fmla="*/ 35391 w 172475"/>
                  <a:gd name="connsiteY2" fmla="*/ 149364 h 204676"/>
                  <a:gd name="connsiteX3" fmla="*/ 138876 w 172475"/>
                  <a:gd name="connsiteY3" fmla="*/ 0 h 204676"/>
                  <a:gd name="connsiteX4" fmla="*/ 172475 w 172475"/>
                  <a:gd name="connsiteY4" fmla="*/ 0 h 204676"/>
                  <a:gd name="connsiteX5" fmla="*/ 172475 w 172475"/>
                  <a:gd name="connsiteY5" fmla="*/ 204676 h 204676"/>
                  <a:gd name="connsiteX6" fmla="*/ 137084 w 172475"/>
                  <a:gd name="connsiteY6" fmla="*/ 204676 h 204676"/>
                  <a:gd name="connsiteX7" fmla="*/ 137084 w 172475"/>
                  <a:gd name="connsiteY7" fmla="*/ 55536 h 204676"/>
                  <a:gd name="connsiteX8" fmla="*/ 33823 w 172475"/>
                  <a:gd name="connsiteY8" fmla="*/ 204676 h 204676"/>
                  <a:gd name="connsiteX9" fmla="*/ 0 w 172475"/>
                  <a:gd name="connsiteY9" fmla="*/ 204676 h 204676"/>
                  <a:gd name="connsiteX10" fmla="*/ 0 w 172475"/>
                  <a:gd name="connsiteY10" fmla="*/ 0 h 20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475" h="204676">
                    <a:moveTo>
                      <a:pt x="0" y="0"/>
                    </a:moveTo>
                    <a:lnTo>
                      <a:pt x="35391" y="0"/>
                    </a:lnTo>
                    <a:lnTo>
                      <a:pt x="35391" y="149364"/>
                    </a:lnTo>
                    <a:lnTo>
                      <a:pt x="138876" y="0"/>
                    </a:lnTo>
                    <a:lnTo>
                      <a:pt x="172475" y="0"/>
                    </a:lnTo>
                    <a:lnTo>
                      <a:pt x="172475" y="204676"/>
                    </a:lnTo>
                    <a:lnTo>
                      <a:pt x="137084" y="204676"/>
                    </a:lnTo>
                    <a:lnTo>
                      <a:pt x="137084" y="55536"/>
                    </a:lnTo>
                    <a:lnTo>
                      <a:pt x="33823" y="204676"/>
                    </a:lnTo>
                    <a:lnTo>
                      <a:pt x="0" y="204676"/>
                    </a:lnTo>
                    <a:lnTo>
                      <a:pt x="0" y="0"/>
                    </a:lnTo>
                    <a:close/>
                  </a:path>
                </a:pathLst>
              </a:custGeom>
              <a:solidFill>
                <a:srgbClr val="702283"/>
              </a:solidFill>
              <a:ln w="2240" cap="flat">
                <a:noFill/>
                <a:prstDash val="solid"/>
                <a:miter/>
              </a:ln>
            </p:spPr>
            <p:txBody>
              <a:bodyPr rtlCol="0" anchor="ctr"/>
              <a:lstStyle/>
              <a:p>
                <a:endParaRPr lang="ru-RU"/>
              </a:p>
            </p:txBody>
          </p:sp>
          <p:sp>
            <p:nvSpPr>
              <p:cNvPr id="110" name="Полилиния 109">
                <a:extLst>
                  <a:ext uri="{FF2B5EF4-FFF2-40B4-BE49-F238E27FC236}">
                    <a16:creationId xmlns:a16="http://schemas.microsoft.com/office/drawing/2014/main" id="{E3DB1997-481C-86C7-D787-06F83D9D312F}"/>
                  </a:ext>
                </a:extLst>
              </p:cNvPr>
              <p:cNvSpPr/>
              <p:nvPr/>
            </p:nvSpPr>
            <p:spPr>
              <a:xfrm>
                <a:off x="4936606" y="4730060"/>
                <a:ext cx="181435" cy="204676"/>
              </a:xfrm>
              <a:custGeom>
                <a:avLst/>
                <a:gdLst>
                  <a:gd name="connsiteX0" fmla="*/ 0 w 181435"/>
                  <a:gd name="connsiteY0" fmla="*/ 0 h 204676"/>
                  <a:gd name="connsiteX1" fmla="*/ 36063 w 181435"/>
                  <a:gd name="connsiteY1" fmla="*/ 0 h 204676"/>
                  <a:gd name="connsiteX2" fmla="*/ 36063 w 181435"/>
                  <a:gd name="connsiteY2" fmla="*/ 102786 h 204676"/>
                  <a:gd name="connsiteX3" fmla="*/ 133501 w 181435"/>
                  <a:gd name="connsiteY3" fmla="*/ 0 h 204676"/>
                  <a:gd name="connsiteX4" fmla="*/ 177627 w 181435"/>
                  <a:gd name="connsiteY4" fmla="*/ 0 h 204676"/>
                  <a:gd name="connsiteX5" fmla="*/ 92510 w 181435"/>
                  <a:gd name="connsiteY5" fmla="*/ 88006 h 204676"/>
                  <a:gd name="connsiteX6" fmla="*/ 181435 w 181435"/>
                  <a:gd name="connsiteY6" fmla="*/ 204676 h 204676"/>
                  <a:gd name="connsiteX7" fmla="*/ 137981 w 181435"/>
                  <a:gd name="connsiteY7" fmla="*/ 204676 h 204676"/>
                  <a:gd name="connsiteX8" fmla="*/ 68095 w 181435"/>
                  <a:gd name="connsiteY8" fmla="*/ 112639 h 204676"/>
                  <a:gd name="connsiteX9" fmla="*/ 36287 w 181435"/>
                  <a:gd name="connsiteY9" fmla="*/ 145333 h 204676"/>
                  <a:gd name="connsiteX10" fmla="*/ 36287 w 181435"/>
                  <a:gd name="connsiteY10" fmla="*/ 204676 h 204676"/>
                  <a:gd name="connsiteX11" fmla="*/ 224 w 181435"/>
                  <a:gd name="connsiteY11" fmla="*/ 204676 h 204676"/>
                  <a:gd name="connsiteX12" fmla="*/ 224 w 181435"/>
                  <a:gd name="connsiteY12" fmla="*/ 0 h 20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435" h="204676">
                    <a:moveTo>
                      <a:pt x="0" y="0"/>
                    </a:moveTo>
                    <a:lnTo>
                      <a:pt x="36063" y="0"/>
                    </a:lnTo>
                    <a:lnTo>
                      <a:pt x="36063" y="102786"/>
                    </a:lnTo>
                    <a:lnTo>
                      <a:pt x="133501" y="0"/>
                    </a:lnTo>
                    <a:lnTo>
                      <a:pt x="177627" y="0"/>
                    </a:lnTo>
                    <a:lnTo>
                      <a:pt x="92510" y="88006"/>
                    </a:lnTo>
                    <a:lnTo>
                      <a:pt x="181435" y="204676"/>
                    </a:lnTo>
                    <a:lnTo>
                      <a:pt x="137981" y="204676"/>
                    </a:lnTo>
                    <a:lnTo>
                      <a:pt x="68095" y="112639"/>
                    </a:lnTo>
                    <a:lnTo>
                      <a:pt x="36287" y="145333"/>
                    </a:lnTo>
                    <a:lnTo>
                      <a:pt x="36287" y="204676"/>
                    </a:lnTo>
                    <a:lnTo>
                      <a:pt x="224" y="204676"/>
                    </a:lnTo>
                    <a:lnTo>
                      <a:pt x="224" y="0"/>
                    </a:lnTo>
                    <a:close/>
                  </a:path>
                </a:pathLst>
              </a:custGeom>
              <a:solidFill>
                <a:srgbClr val="702283"/>
              </a:solidFill>
              <a:ln w="2240" cap="flat">
                <a:noFill/>
                <a:prstDash val="solid"/>
                <a:miter/>
              </a:ln>
            </p:spPr>
            <p:txBody>
              <a:bodyPr rtlCol="0" anchor="ctr"/>
              <a:lstStyle/>
              <a:p>
                <a:endParaRPr lang="ru-RU"/>
              </a:p>
            </p:txBody>
          </p:sp>
          <p:sp>
            <p:nvSpPr>
              <p:cNvPr id="111" name="Полилиния 110">
                <a:extLst>
                  <a:ext uri="{FF2B5EF4-FFF2-40B4-BE49-F238E27FC236}">
                    <a16:creationId xmlns:a16="http://schemas.microsoft.com/office/drawing/2014/main" id="{9D1B48E9-629E-9F50-9730-50E70D986519}"/>
                  </a:ext>
                </a:extLst>
              </p:cNvPr>
              <p:cNvSpPr/>
              <p:nvPr/>
            </p:nvSpPr>
            <p:spPr>
              <a:xfrm>
                <a:off x="5116921" y="4726701"/>
                <a:ext cx="187035" cy="211394"/>
              </a:xfrm>
              <a:custGeom>
                <a:avLst/>
                <a:gdLst>
                  <a:gd name="connsiteX0" fmla="*/ 0 w 187035"/>
                  <a:gd name="connsiteY0" fmla="*/ 105697 h 211394"/>
                  <a:gd name="connsiteX1" fmla="*/ 105501 w 187035"/>
                  <a:gd name="connsiteY1" fmla="*/ 0 h 211394"/>
                  <a:gd name="connsiteX2" fmla="*/ 185691 w 187035"/>
                  <a:gd name="connsiteY2" fmla="*/ 31799 h 211394"/>
                  <a:gd name="connsiteX3" fmla="*/ 162620 w 187035"/>
                  <a:gd name="connsiteY3" fmla="*/ 58447 h 211394"/>
                  <a:gd name="connsiteX4" fmla="*/ 105277 w 187035"/>
                  <a:gd name="connsiteY4" fmla="*/ 32918 h 211394"/>
                  <a:gd name="connsiteX5" fmla="*/ 37855 w 187035"/>
                  <a:gd name="connsiteY5" fmla="*/ 105697 h 211394"/>
                  <a:gd name="connsiteX6" fmla="*/ 105277 w 187035"/>
                  <a:gd name="connsiteY6" fmla="*/ 178476 h 211394"/>
                  <a:gd name="connsiteX7" fmla="*/ 163964 w 187035"/>
                  <a:gd name="connsiteY7" fmla="*/ 151828 h 211394"/>
                  <a:gd name="connsiteX8" fmla="*/ 187035 w 187035"/>
                  <a:gd name="connsiteY8" fmla="*/ 175117 h 211394"/>
                  <a:gd name="connsiteX9" fmla="*/ 103934 w 187035"/>
                  <a:gd name="connsiteY9" fmla="*/ 211394 h 211394"/>
                  <a:gd name="connsiteX10" fmla="*/ 0 w 187035"/>
                  <a:gd name="connsiteY10" fmla="*/ 105697 h 21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035" h="211394">
                    <a:moveTo>
                      <a:pt x="0" y="105697"/>
                    </a:moveTo>
                    <a:cubicBezTo>
                      <a:pt x="0" y="47474"/>
                      <a:pt x="43455" y="0"/>
                      <a:pt x="105501" y="0"/>
                    </a:cubicBezTo>
                    <a:cubicBezTo>
                      <a:pt x="143133" y="0"/>
                      <a:pt x="165980" y="13212"/>
                      <a:pt x="185691" y="31799"/>
                    </a:cubicBezTo>
                    <a:lnTo>
                      <a:pt x="162620" y="58447"/>
                    </a:lnTo>
                    <a:cubicBezTo>
                      <a:pt x="146268" y="43220"/>
                      <a:pt x="128797" y="32918"/>
                      <a:pt x="105277" y="32918"/>
                    </a:cubicBezTo>
                    <a:cubicBezTo>
                      <a:pt x="66078" y="32918"/>
                      <a:pt x="37855" y="65165"/>
                      <a:pt x="37855" y="105697"/>
                    </a:cubicBezTo>
                    <a:cubicBezTo>
                      <a:pt x="37855" y="145782"/>
                      <a:pt x="66302" y="178476"/>
                      <a:pt x="105277" y="178476"/>
                    </a:cubicBezTo>
                    <a:cubicBezTo>
                      <a:pt x="130365" y="178476"/>
                      <a:pt x="146492" y="168175"/>
                      <a:pt x="163964" y="151828"/>
                    </a:cubicBezTo>
                    <a:lnTo>
                      <a:pt x="187035" y="175117"/>
                    </a:lnTo>
                    <a:cubicBezTo>
                      <a:pt x="165756" y="197287"/>
                      <a:pt x="142236" y="211394"/>
                      <a:pt x="103934" y="211394"/>
                    </a:cubicBezTo>
                    <a:cubicBezTo>
                      <a:pt x="44351" y="211394"/>
                      <a:pt x="0" y="165040"/>
                      <a:pt x="0" y="105697"/>
                    </a:cubicBezTo>
                    <a:close/>
                  </a:path>
                </a:pathLst>
              </a:custGeom>
              <a:solidFill>
                <a:srgbClr val="702283"/>
              </a:solidFill>
              <a:ln w="2240" cap="flat">
                <a:noFill/>
                <a:prstDash val="solid"/>
                <a:miter/>
              </a:ln>
            </p:spPr>
            <p:txBody>
              <a:bodyPr rtlCol="0" anchor="ctr"/>
              <a:lstStyle/>
              <a:p>
                <a:endParaRPr lang="ru-RU"/>
              </a:p>
            </p:txBody>
          </p:sp>
        </p:grpSp>
        <p:sp>
          <p:nvSpPr>
            <p:cNvPr id="96" name="Полилиния 95">
              <a:extLst>
                <a:ext uri="{FF2B5EF4-FFF2-40B4-BE49-F238E27FC236}">
                  <a16:creationId xmlns:a16="http://schemas.microsoft.com/office/drawing/2014/main" id="{4655E92A-F9A5-042F-D3EE-8CF6AD2C97D7}"/>
                </a:ext>
              </a:extLst>
            </p:cNvPr>
            <p:cNvSpPr/>
            <p:nvPr/>
          </p:nvSpPr>
          <p:spPr>
            <a:xfrm>
              <a:off x="3981956" y="4324738"/>
              <a:ext cx="447971" cy="470934"/>
            </a:xfrm>
            <a:custGeom>
              <a:avLst/>
              <a:gdLst>
                <a:gd name="connsiteX0" fmla="*/ 256684 w 447971"/>
                <a:gd name="connsiteY0" fmla="*/ 236923 h 470934"/>
                <a:gd name="connsiteX1" fmla="*/ 220621 w 447971"/>
                <a:gd name="connsiteY1" fmla="*/ 272976 h 470934"/>
                <a:gd name="connsiteX2" fmla="*/ 184558 w 447971"/>
                <a:gd name="connsiteY2" fmla="*/ 236923 h 470934"/>
                <a:gd name="connsiteX3" fmla="*/ 220621 w 447971"/>
                <a:gd name="connsiteY3" fmla="*/ 200869 h 470934"/>
                <a:gd name="connsiteX4" fmla="*/ 256684 w 447971"/>
                <a:gd name="connsiteY4" fmla="*/ 236923 h 470934"/>
                <a:gd name="connsiteX5" fmla="*/ 151855 w 447971"/>
                <a:gd name="connsiteY5" fmla="*/ 166384 h 470934"/>
                <a:gd name="connsiteX6" fmla="*/ 165518 w 447971"/>
                <a:gd name="connsiteY6" fmla="*/ 143766 h 470934"/>
                <a:gd name="connsiteX7" fmla="*/ 151182 w 447971"/>
                <a:gd name="connsiteY7" fmla="*/ 143094 h 470934"/>
                <a:gd name="connsiteX8" fmla="*/ 88688 w 447971"/>
                <a:gd name="connsiteY8" fmla="*/ 169966 h 470934"/>
                <a:gd name="connsiteX9" fmla="*/ 85552 w 447971"/>
                <a:gd name="connsiteY9" fmla="*/ 193480 h 470934"/>
                <a:gd name="connsiteX10" fmla="*/ 151855 w 447971"/>
                <a:gd name="connsiteY10" fmla="*/ 166384 h 470934"/>
                <a:gd name="connsiteX11" fmla="*/ 179406 w 447971"/>
                <a:gd name="connsiteY11" fmla="*/ 145334 h 470934"/>
                <a:gd name="connsiteX12" fmla="*/ 169774 w 447971"/>
                <a:gd name="connsiteY12" fmla="*/ 160785 h 470934"/>
                <a:gd name="connsiteX13" fmla="*/ 200013 w 447971"/>
                <a:gd name="connsiteY13" fmla="*/ 152723 h 470934"/>
                <a:gd name="connsiteX14" fmla="*/ 225101 w 447971"/>
                <a:gd name="connsiteY14" fmla="*/ 160561 h 470934"/>
                <a:gd name="connsiteX15" fmla="*/ 207405 w 447971"/>
                <a:gd name="connsiteY15" fmla="*/ 164368 h 470934"/>
                <a:gd name="connsiteX16" fmla="*/ 89136 w 447971"/>
                <a:gd name="connsiteY16" fmla="*/ 205796 h 470934"/>
                <a:gd name="connsiteX17" fmla="*/ 113328 w 447971"/>
                <a:gd name="connsiteY17" fmla="*/ 243641 h 470934"/>
                <a:gd name="connsiteX18" fmla="*/ 138863 w 447971"/>
                <a:gd name="connsiteY18" fmla="*/ 190568 h 470934"/>
                <a:gd name="connsiteX19" fmla="*/ 140655 w 447971"/>
                <a:gd name="connsiteY19" fmla="*/ 186985 h 470934"/>
                <a:gd name="connsiteX20" fmla="*/ 158127 w 447971"/>
                <a:gd name="connsiteY20" fmla="*/ 181387 h 470934"/>
                <a:gd name="connsiteX21" fmla="*/ 149839 w 447971"/>
                <a:gd name="connsiteY21" fmla="*/ 196391 h 470934"/>
                <a:gd name="connsiteX22" fmla="*/ 99216 w 447971"/>
                <a:gd name="connsiteY22" fmla="*/ 320674 h 470934"/>
                <a:gd name="connsiteX23" fmla="*/ 121391 w 447971"/>
                <a:gd name="connsiteY23" fmla="*/ 321346 h 470934"/>
                <a:gd name="connsiteX24" fmla="*/ 185902 w 447971"/>
                <a:gd name="connsiteY24" fmla="*/ 316643 h 470934"/>
                <a:gd name="connsiteX25" fmla="*/ 208525 w 447971"/>
                <a:gd name="connsiteY25" fmla="*/ 326273 h 470934"/>
                <a:gd name="connsiteX26" fmla="*/ 121391 w 447971"/>
                <a:gd name="connsiteY26" fmla="*/ 334335 h 470934"/>
                <a:gd name="connsiteX27" fmla="*/ 882 w 447971"/>
                <a:gd name="connsiteY27" fmla="*/ 287084 h 470934"/>
                <a:gd name="connsiteX28" fmla="*/ 70993 w 447971"/>
                <a:gd name="connsiteY28" fmla="*/ 200869 h 470934"/>
                <a:gd name="connsiteX29" fmla="*/ 74577 w 447971"/>
                <a:gd name="connsiteY29" fmla="*/ 213634 h 470934"/>
                <a:gd name="connsiteX30" fmla="*/ 13650 w 447971"/>
                <a:gd name="connsiteY30" fmla="*/ 284173 h 470934"/>
                <a:gd name="connsiteX31" fmla="*/ 86672 w 447971"/>
                <a:gd name="connsiteY31" fmla="*/ 319555 h 470934"/>
                <a:gd name="connsiteX32" fmla="*/ 107728 w 447971"/>
                <a:gd name="connsiteY32" fmla="*/ 257077 h 470934"/>
                <a:gd name="connsiteX33" fmla="*/ 77264 w 447971"/>
                <a:gd name="connsiteY33" fmla="*/ 163920 h 470934"/>
                <a:gd name="connsiteX34" fmla="*/ 151631 w 447971"/>
                <a:gd name="connsiteY34" fmla="*/ 129882 h 470934"/>
                <a:gd name="connsiteX35" fmla="*/ 232940 w 447971"/>
                <a:gd name="connsiteY35" fmla="*/ 145781 h 470934"/>
                <a:gd name="connsiteX36" fmla="*/ 326570 w 447971"/>
                <a:gd name="connsiteY36" fmla="*/ 136600 h 470934"/>
                <a:gd name="connsiteX37" fmla="*/ 352105 w 447971"/>
                <a:gd name="connsiteY37" fmla="*/ 137496 h 470934"/>
                <a:gd name="connsiteX38" fmla="*/ 340234 w 447971"/>
                <a:gd name="connsiteY38" fmla="*/ 15675 h 470934"/>
                <a:gd name="connsiteX39" fmla="*/ 326346 w 447971"/>
                <a:gd name="connsiteY39" fmla="*/ 12540 h 470934"/>
                <a:gd name="connsiteX40" fmla="*/ 189486 w 447971"/>
                <a:gd name="connsiteY40" fmla="*/ 130554 h 470934"/>
                <a:gd name="connsiteX41" fmla="*/ 175598 w 447971"/>
                <a:gd name="connsiteY41" fmla="*/ 128315 h 470934"/>
                <a:gd name="connsiteX42" fmla="*/ 326346 w 447971"/>
                <a:gd name="connsiteY42" fmla="*/ 0 h 470934"/>
                <a:gd name="connsiteX43" fmla="*/ 346057 w 447971"/>
                <a:gd name="connsiteY43" fmla="*/ 4703 h 470934"/>
                <a:gd name="connsiteX44" fmla="*/ 364649 w 447971"/>
                <a:gd name="connsiteY44" fmla="*/ 138616 h 470934"/>
                <a:gd name="connsiteX45" fmla="*/ 447079 w 447971"/>
                <a:gd name="connsiteY45" fmla="*/ 183850 h 470934"/>
                <a:gd name="connsiteX46" fmla="*/ 393544 w 447971"/>
                <a:gd name="connsiteY46" fmla="*/ 260212 h 470934"/>
                <a:gd name="connsiteX47" fmla="*/ 374505 w 447971"/>
                <a:gd name="connsiteY47" fmla="*/ 271409 h 470934"/>
                <a:gd name="connsiteX48" fmla="*/ 370921 w 447971"/>
                <a:gd name="connsiteY48" fmla="*/ 307015 h 470934"/>
                <a:gd name="connsiteX49" fmla="*/ 296555 w 447971"/>
                <a:gd name="connsiteY49" fmla="*/ 341053 h 470934"/>
                <a:gd name="connsiteX50" fmla="*/ 279531 w 447971"/>
                <a:gd name="connsiteY50" fmla="*/ 340157 h 470934"/>
                <a:gd name="connsiteX51" fmla="*/ 287371 w 447971"/>
                <a:gd name="connsiteY51" fmla="*/ 327617 h 470934"/>
                <a:gd name="connsiteX52" fmla="*/ 296555 w 447971"/>
                <a:gd name="connsiteY52" fmla="*/ 328064 h 470934"/>
                <a:gd name="connsiteX53" fmla="*/ 359049 w 447971"/>
                <a:gd name="connsiteY53" fmla="*/ 301192 h 470934"/>
                <a:gd name="connsiteX54" fmla="*/ 343146 w 447971"/>
                <a:gd name="connsiteY54" fmla="*/ 237371 h 470934"/>
                <a:gd name="connsiteX55" fmla="*/ 334634 w 447971"/>
                <a:gd name="connsiteY55" fmla="*/ 227070 h 470934"/>
                <a:gd name="connsiteX56" fmla="*/ 309323 w 447971"/>
                <a:gd name="connsiteY56" fmla="*/ 280590 h 470934"/>
                <a:gd name="connsiteX57" fmla="*/ 305514 w 447971"/>
                <a:gd name="connsiteY57" fmla="*/ 287980 h 470934"/>
                <a:gd name="connsiteX58" fmla="*/ 356137 w 447971"/>
                <a:gd name="connsiteY58" fmla="*/ 266706 h 470934"/>
                <a:gd name="connsiteX59" fmla="*/ 359721 w 447971"/>
                <a:gd name="connsiteY59" fmla="*/ 279471 h 470934"/>
                <a:gd name="connsiteX60" fmla="*/ 243468 w 447971"/>
                <a:gd name="connsiteY60" fmla="*/ 319555 h 470934"/>
                <a:gd name="connsiteX61" fmla="*/ 241004 w 447971"/>
                <a:gd name="connsiteY61" fmla="*/ 320002 h 470934"/>
                <a:gd name="connsiteX62" fmla="*/ 268108 w 447971"/>
                <a:gd name="connsiteY62" fmla="*/ 325825 h 470934"/>
                <a:gd name="connsiteX63" fmla="*/ 275275 w 447971"/>
                <a:gd name="connsiteY63" fmla="*/ 314628 h 470934"/>
                <a:gd name="connsiteX64" fmla="*/ 293419 w 447971"/>
                <a:gd name="connsiteY64" fmla="*/ 308806 h 470934"/>
                <a:gd name="connsiteX65" fmla="*/ 121615 w 447971"/>
                <a:gd name="connsiteY65" fmla="*/ 470935 h 470934"/>
                <a:gd name="connsiteX66" fmla="*/ 101904 w 447971"/>
                <a:gd name="connsiteY66" fmla="*/ 466232 h 470934"/>
                <a:gd name="connsiteX67" fmla="*/ 81969 w 447971"/>
                <a:gd name="connsiteY67" fmla="*/ 338366 h 470934"/>
                <a:gd name="connsiteX68" fmla="*/ 94512 w 447971"/>
                <a:gd name="connsiteY68" fmla="*/ 339261 h 470934"/>
                <a:gd name="connsiteX69" fmla="*/ 107728 w 447971"/>
                <a:gd name="connsiteY69" fmla="*/ 455035 h 470934"/>
                <a:gd name="connsiteX70" fmla="*/ 121615 w 447971"/>
                <a:gd name="connsiteY70" fmla="*/ 458171 h 470934"/>
                <a:gd name="connsiteX71" fmla="*/ 260492 w 447971"/>
                <a:gd name="connsiteY71" fmla="*/ 337469 h 470934"/>
                <a:gd name="connsiteX72" fmla="*/ 186350 w 447971"/>
                <a:gd name="connsiteY72" fmla="*/ 312613 h 470934"/>
                <a:gd name="connsiteX73" fmla="*/ 120271 w 447971"/>
                <a:gd name="connsiteY73" fmla="*/ 268946 h 470934"/>
                <a:gd name="connsiteX74" fmla="*/ 125647 w 447971"/>
                <a:gd name="connsiteY74" fmla="*/ 255733 h 470934"/>
                <a:gd name="connsiteX75" fmla="*/ 192174 w 447971"/>
                <a:gd name="connsiteY75" fmla="*/ 300968 h 470934"/>
                <a:gd name="connsiteX76" fmla="*/ 216589 w 447971"/>
                <a:gd name="connsiteY76" fmla="*/ 311493 h 470934"/>
                <a:gd name="connsiteX77" fmla="*/ 240780 w 447971"/>
                <a:gd name="connsiteY77" fmla="*/ 306343 h 470934"/>
                <a:gd name="connsiteX78" fmla="*/ 288043 w 447971"/>
                <a:gd name="connsiteY78" fmla="*/ 293354 h 470934"/>
                <a:gd name="connsiteX79" fmla="*/ 298571 w 447971"/>
                <a:gd name="connsiteY79" fmla="*/ 274320 h 470934"/>
                <a:gd name="connsiteX80" fmla="*/ 325674 w 447971"/>
                <a:gd name="connsiteY80" fmla="*/ 216769 h 470934"/>
                <a:gd name="connsiteX81" fmla="*/ 256460 w 447971"/>
                <a:gd name="connsiteY81" fmla="*/ 169295 h 470934"/>
                <a:gd name="connsiteX82" fmla="*/ 179406 w 447971"/>
                <a:gd name="connsiteY82" fmla="*/ 145334 h 470934"/>
                <a:gd name="connsiteX83" fmla="*/ 370025 w 447971"/>
                <a:gd name="connsiteY83" fmla="*/ 259092 h 470934"/>
                <a:gd name="connsiteX84" fmla="*/ 385928 w 447971"/>
                <a:gd name="connsiteY84" fmla="*/ 249463 h 470934"/>
                <a:gd name="connsiteX85" fmla="*/ 433863 w 447971"/>
                <a:gd name="connsiteY85" fmla="*/ 186985 h 470934"/>
                <a:gd name="connsiteX86" fmla="*/ 326122 w 447971"/>
                <a:gd name="connsiteY86" fmla="*/ 149812 h 470934"/>
                <a:gd name="connsiteX87" fmla="*/ 255340 w 447971"/>
                <a:gd name="connsiteY87" fmla="*/ 155411 h 470934"/>
                <a:gd name="connsiteX88" fmla="*/ 261388 w 447971"/>
                <a:gd name="connsiteY88" fmla="*/ 158322 h 470934"/>
                <a:gd name="connsiteX89" fmla="*/ 329930 w 447971"/>
                <a:gd name="connsiteY89" fmla="*/ 204452 h 470934"/>
                <a:gd name="connsiteX90" fmla="*/ 347402 w 447971"/>
                <a:gd name="connsiteY90" fmla="*/ 153619 h 470934"/>
                <a:gd name="connsiteX91" fmla="*/ 359945 w 447971"/>
                <a:gd name="connsiteY91" fmla="*/ 154963 h 470934"/>
                <a:gd name="connsiteX92" fmla="*/ 339562 w 447971"/>
                <a:gd name="connsiteY92" fmla="*/ 214081 h 470934"/>
                <a:gd name="connsiteX93" fmla="*/ 353001 w 447971"/>
                <a:gd name="connsiteY93" fmla="*/ 229981 h 470934"/>
                <a:gd name="connsiteX94" fmla="*/ 370025 w 447971"/>
                <a:gd name="connsiteY94" fmla="*/ 259092 h 4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7971" h="470934">
                  <a:moveTo>
                    <a:pt x="256684" y="236923"/>
                  </a:moveTo>
                  <a:cubicBezTo>
                    <a:pt x="256684" y="256853"/>
                    <a:pt x="240556" y="272976"/>
                    <a:pt x="220621" y="272976"/>
                  </a:cubicBezTo>
                  <a:cubicBezTo>
                    <a:pt x="200685" y="272976"/>
                    <a:pt x="184558" y="256853"/>
                    <a:pt x="184558" y="236923"/>
                  </a:cubicBezTo>
                  <a:cubicBezTo>
                    <a:pt x="184558" y="216993"/>
                    <a:pt x="200685" y="200869"/>
                    <a:pt x="220621" y="200869"/>
                  </a:cubicBezTo>
                  <a:cubicBezTo>
                    <a:pt x="240556" y="200869"/>
                    <a:pt x="256684" y="216993"/>
                    <a:pt x="256684" y="236923"/>
                  </a:cubicBezTo>
                  <a:close/>
                  <a:moveTo>
                    <a:pt x="151855" y="166384"/>
                  </a:moveTo>
                  <a:cubicBezTo>
                    <a:pt x="156334" y="158546"/>
                    <a:pt x="160814" y="150932"/>
                    <a:pt x="165518" y="143766"/>
                  </a:cubicBezTo>
                  <a:cubicBezTo>
                    <a:pt x="160590" y="143318"/>
                    <a:pt x="155887" y="143094"/>
                    <a:pt x="151182" y="143094"/>
                  </a:cubicBezTo>
                  <a:cubicBezTo>
                    <a:pt x="119823" y="143094"/>
                    <a:pt x="96976" y="152947"/>
                    <a:pt x="88688" y="169966"/>
                  </a:cubicBezTo>
                  <a:cubicBezTo>
                    <a:pt x="85328" y="176908"/>
                    <a:pt x="84432" y="184970"/>
                    <a:pt x="85552" y="193480"/>
                  </a:cubicBezTo>
                  <a:cubicBezTo>
                    <a:pt x="105040" y="183403"/>
                    <a:pt x="127439" y="174445"/>
                    <a:pt x="151855" y="166384"/>
                  </a:cubicBezTo>
                  <a:close/>
                  <a:moveTo>
                    <a:pt x="179406" y="145334"/>
                  </a:moveTo>
                  <a:cubicBezTo>
                    <a:pt x="176046" y="150484"/>
                    <a:pt x="172910" y="155635"/>
                    <a:pt x="169774" y="160785"/>
                  </a:cubicBezTo>
                  <a:cubicBezTo>
                    <a:pt x="179630" y="157874"/>
                    <a:pt x="189710" y="155187"/>
                    <a:pt x="200013" y="152723"/>
                  </a:cubicBezTo>
                  <a:cubicBezTo>
                    <a:pt x="208301" y="154963"/>
                    <a:pt x="216589" y="157426"/>
                    <a:pt x="225101" y="160561"/>
                  </a:cubicBezTo>
                  <a:cubicBezTo>
                    <a:pt x="219277" y="161681"/>
                    <a:pt x="213229" y="163025"/>
                    <a:pt x="207405" y="164368"/>
                  </a:cubicBezTo>
                  <a:cubicBezTo>
                    <a:pt x="160366" y="175117"/>
                    <a:pt x="120495" y="189897"/>
                    <a:pt x="89136" y="205796"/>
                  </a:cubicBezTo>
                  <a:cubicBezTo>
                    <a:pt x="93616" y="217889"/>
                    <a:pt x="101904" y="230877"/>
                    <a:pt x="113328" y="243641"/>
                  </a:cubicBezTo>
                  <a:cubicBezTo>
                    <a:pt x="120719" y="226174"/>
                    <a:pt x="129231" y="208483"/>
                    <a:pt x="138863" y="190568"/>
                  </a:cubicBezTo>
                  <a:lnTo>
                    <a:pt x="140655" y="186985"/>
                  </a:lnTo>
                  <a:cubicBezTo>
                    <a:pt x="146255" y="184970"/>
                    <a:pt x="152079" y="183179"/>
                    <a:pt x="158127" y="181387"/>
                  </a:cubicBezTo>
                  <a:cubicBezTo>
                    <a:pt x="155438" y="186314"/>
                    <a:pt x="152527" y="191240"/>
                    <a:pt x="149839" y="196391"/>
                  </a:cubicBezTo>
                  <a:cubicBezTo>
                    <a:pt x="126095" y="241402"/>
                    <a:pt x="109520" y="283725"/>
                    <a:pt x="99216" y="320674"/>
                  </a:cubicBezTo>
                  <a:cubicBezTo>
                    <a:pt x="106384" y="321122"/>
                    <a:pt x="113776" y="321346"/>
                    <a:pt x="121391" y="321346"/>
                  </a:cubicBezTo>
                  <a:cubicBezTo>
                    <a:pt x="141775" y="321346"/>
                    <a:pt x="163502" y="319779"/>
                    <a:pt x="185902" y="316643"/>
                  </a:cubicBezTo>
                  <a:cubicBezTo>
                    <a:pt x="193293" y="320227"/>
                    <a:pt x="200909" y="323361"/>
                    <a:pt x="208525" y="326273"/>
                  </a:cubicBezTo>
                  <a:cubicBezTo>
                    <a:pt x="178062" y="331423"/>
                    <a:pt x="148495" y="334335"/>
                    <a:pt x="121391" y="334335"/>
                  </a:cubicBezTo>
                  <a:cubicBezTo>
                    <a:pt x="51729" y="334335"/>
                    <a:pt x="7826" y="317092"/>
                    <a:pt x="882" y="287084"/>
                  </a:cubicBezTo>
                  <a:cubicBezTo>
                    <a:pt x="-5389" y="259764"/>
                    <a:pt x="22162" y="228189"/>
                    <a:pt x="70993" y="200869"/>
                  </a:cubicBezTo>
                  <a:cubicBezTo>
                    <a:pt x="71889" y="205124"/>
                    <a:pt x="73009" y="209379"/>
                    <a:pt x="74577" y="213634"/>
                  </a:cubicBezTo>
                  <a:cubicBezTo>
                    <a:pt x="31570" y="238267"/>
                    <a:pt x="8946" y="264691"/>
                    <a:pt x="13650" y="284173"/>
                  </a:cubicBezTo>
                  <a:cubicBezTo>
                    <a:pt x="17906" y="302312"/>
                    <a:pt x="45009" y="315076"/>
                    <a:pt x="86672" y="319555"/>
                  </a:cubicBezTo>
                  <a:cubicBezTo>
                    <a:pt x="92048" y="299848"/>
                    <a:pt x="98992" y="278799"/>
                    <a:pt x="107728" y="257077"/>
                  </a:cubicBezTo>
                  <a:cubicBezTo>
                    <a:pt x="77040" y="225054"/>
                    <a:pt x="64273" y="190344"/>
                    <a:pt x="77264" y="163920"/>
                  </a:cubicBezTo>
                  <a:cubicBezTo>
                    <a:pt x="88016" y="141975"/>
                    <a:pt x="114448" y="129882"/>
                    <a:pt x="151631" y="129882"/>
                  </a:cubicBezTo>
                  <a:cubicBezTo>
                    <a:pt x="176718" y="129882"/>
                    <a:pt x="204717" y="135480"/>
                    <a:pt x="232940" y="145781"/>
                  </a:cubicBezTo>
                  <a:cubicBezTo>
                    <a:pt x="265644" y="139735"/>
                    <a:pt x="297451" y="136600"/>
                    <a:pt x="326570" y="136600"/>
                  </a:cubicBezTo>
                  <a:cubicBezTo>
                    <a:pt x="335530" y="136600"/>
                    <a:pt x="344042" y="136824"/>
                    <a:pt x="352105" y="137496"/>
                  </a:cubicBezTo>
                  <a:cubicBezTo>
                    <a:pt x="367561" y="73227"/>
                    <a:pt x="362409" y="27544"/>
                    <a:pt x="340234" y="15675"/>
                  </a:cubicBezTo>
                  <a:cubicBezTo>
                    <a:pt x="336202" y="13436"/>
                    <a:pt x="331498" y="12540"/>
                    <a:pt x="326346" y="12540"/>
                  </a:cubicBezTo>
                  <a:cubicBezTo>
                    <a:pt x="291179" y="12540"/>
                    <a:pt x="237644" y="60238"/>
                    <a:pt x="189486" y="130554"/>
                  </a:cubicBezTo>
                  <a:cubicBezTo>
                    <a:pt x="184782" y="129658"/>
                    <a:pt x="180302" y="128986"/>
                    <a:pt x="175598" y="128315"/>
                  </a:cubicBezTo>
                  <a:cubicBezTo>
                    <a:pt x="227565" y="50609"/>
                    <a:pt x="285131" y="0"/>
                    <a:pt x="326346" y="0"/>
                  </a:cubicBezTo>
                  <a:cubicBezTo>
                    <a:pt x="333514" y="0"/>
                    <a:pt x="340234" y="1567"/>
                    <a:pt x="346057" y="4703"/>
                  </a:cubicBezTo>
                  <a:cubicBezTo>
                    <a:pt x="375177" y="20154"/>
                    <a:pt x="380553" y="71435"/>
                    <a:pt x="364649" y="138616"/>
                  </a:cubicBezTo>
                  <a:cubicBezTo>
                    <a:pt x="412136" y="143990"/>
                    <a:pt x="441479" y="159889"/>
                    <a:pt x="447079" y="183850"/>
                  </a:cubicBezTo>
                  <a:cubicBezTo>
                    <a:pt x="452455" y="207363"/>
                    <a:pt x="433415" y="234684"/>
                    <a:pt x="393544" y="260212"/>
                  </a:cubicBezTo>
                  <a:cubicBezTo>
                    <a:pt x="387496" y="264019"/>
                    <a:pt x="381225" y="267826"/>
                    <a:pt x="374505" y="271409"/>
                  </a:cubicBezTo>
                  <a:cubicBezTo>
                    <a:pt x="377193" y="284397"/>
                    <a:pt x="376073" y="296266"/>
                    <a:pt x="370921" y="307015"/>
                  </a:cubicBezTo>
                  <a:cubicBezTo>
                    <a:pt x="360169" y="328960"/>
                    <a:pt x="333738" y="341053"/>
                    <a:pt x="296555" y="341053"/>
                  </a:cubicBezTo>
                  <a:cubicBezTo>
                    <a:pt x="290955" y="341053"/>
                    <a:pt x="285355" y="340605"/>
                    <a:pt x="279531" y="340157"/>
                  </a:cubicBezTo>
                  <a:cubicBezTo>
                    <a:pt x="282219" y="336126"/>
                    <a:pt x="284683" y="331871"/>
                    <a:pt x="287371" y="327617"/>
                  </a:cubicBezTo>
                  <a:cubicBezTo>
                    <a:pt x="290507" y="327840"/>
                    <a:pt x="293643" y="328064"/>
                    <a:pt x="296555" y="328064"/>
                  </a:cubicBezTo>
                  <a:cubicBezTo>
                    <a:pt x="328138" y="328064"/>
                    <a:pt x="350761" y="318211"/>
                    <a:pt x="359049" y="301192"/>
                  </a:cubicBezTo>
                  <a:cubicBezTo>
                    <a:pt x="367337" y="284397"/>
                    <a:pt x="361513" y="261780"/>
                    <a:pt x="343146" y="237371"/>
                  </a:cubicBezTo>
                  <a:cubicBezTo>
                    <a:pt x="340458" y="233788"/>
                    <a:pt x="337546" y="230429"/>
                    <a:pt x="334634" y="227070"/>
                  </a:cubicBezTo>
                  <a:cubicBezTo>
                    <a:pt x="327018" y="244761"/>
                    <a:pt x="318730" y="262899"/>
                    <a:pt x="309323" y="280590"/>
                  </a:cubicBezTo>
                  <a:lnTo>
                    <a:pt x="305514" y="287980"/>
                  </a:lnTo>
                  <a:cubicBezTo>
                    <a:pt x="323658" y="281486"/>
                    <a:pt x="340682" y="274320"/>
                    <a:pt x="356137" y="266706"/>
                  </a:cubicBezTo>
                  <a:cubicBezTo>
                    <a:pt x="357929" y="270961"/>
                    <a:pt x="359049" y="275215"/>
                    <a:pt x="359721" y="279471"/>
                  </a:cubicBezTo>
                  <a:cubicBezTo>
                    <a:pt x="326346" y="295818"/>
                    <a:pt x="286251" y="309702"/>
                    <a:pt x="243468" y="319555"/>
                  </a:cubicBezTo>
                  <a:lnTo>
                    <a:pt x="241004" y="320002"/>
                  </a:lnTo>
                  <a:cubicBezTo>
                    <a:pt x="250188" y="322466"/>
                    <a:pt x="259372" y="324481"/>
                    <a:pt x="268108" y="325825"/>
                  </a:cubicBezTo>
                  <a:cubicBezTo>
                    <a:pt x="270571" y="322242"/>
                    <a:pt x="272811" y="318435"/>
                    <a:pt x="275275" y="314628"/>
                  </a:cubicBezTo>
                  <a:cubicBezTo>
                    <a:pt x="281547" y="312837"/>
                    <a:pt x="287595" y="310821"/>
                    <a:pt x="293419" y="308806"/>
                  </a:cubicBezTo>
                  <a:cubicBezTo>
                    <a:pt x="236748" y="405546"/>
                    <a:pt x="168206" y="470935"/>
                    <a:pt x="121615" y="470935"/>
                  </a:cubicBezTo>
                  <a:cubicBezTo>
                    <a:pt x="114448" y="470935"/>
                    <a:pt x="107728" y="469367"/>
                    <a:pt x="101904" y="466232"/>
                  </a:cubicBezTo>
                  <a:cubicBezTo>
                    <a:pt x="73681" y="451228"/>
                    <a:pt x="67857" y="402635"/>
                    <a:pt x="81969" y="338366"/>
                  </a:cubicBezTo>
                  <a:cubicBezTo>
                    <a:pt x="86000" y="338813"/>
                    <a:pt x="90256" y="339037"/>
                    <a:pt x="94512" y="339261"/>
                  </a:cubicBezTo>
                  <a:cubicBezTo>
                    <a:pt x="80624" y="400395"/>
                    <a:pt x="86224" y="443838"/>
                    <a:pt x="107728" y="455035"/>
                  </a:cubicBezTo>
                  <a:cubicBezTo>
                    <a:pt x="111760" y="457274"/>
                    <a:pt x="116463" y="458171"/>
                    <a:pt x="121615" y="458171"/>
                  </a:cubicBezTo>
                  <a:cubicBezTo>
                    <a:pt x="157230" y="458171"/>
                    <a:pt x="211661" y="409353"/>
                    <a:pt x="260492" y="337469"/>
                  </a:cubicBezTo>
                  <a:cubicBezTo>
                    <a:pt x="236524" y="332991"/>
                    <a:pt x="210989" y="324705"/>
                    <a:pt x="186350" y="312613"/>
                  </a:cubicBezTo>
                  <a:cubicBezTo>
                    <a:pt x="160590" y="300072"/>
                    <a:pt x="138191" y="285069"/>
                    <a:pt x="120271" y="268946"/>
                  </a:cubicBezTo>
                  <a:cubicBezTo>
                    <a:pt x="122063" y="264691"/>
                    <a:pt x="123855" y="260212"/>
                    <a:pt x="125647" y="255733"/>
                  </a:cubicBezTo>
                  <a:cubicBezTo>
                    <a:pt x="143343" y="272528"/>
                    <a:pt x="166190" y="288204"/>
                    <a:pt x="192174" y="300968"/>
                  </a:cubicBezTo>
                  <a:cubicBezTo>
                    <a:pt x="200237" y="304999"/>
                    <a:pt x="208301" y="308358"/>
                    <a:pt x="216589" y="311493"/>
                  </a:cubicBezTo>
                  <a:cubicBezTo>
                    <a:pt x="224653" y="309925"/>
                    <a:pt x="232716" y="308358"/>
                    <a:pt x="240780" y="306343"/>
                  </a:cubicBezTo>
                  <a:cubicBezTo>
                    <a:pt x="256908" y="302536"/>
                    <a:pt x="272811" y="298281"/>
                    <a:pt x="288043" y="293354"/>
                  </a:cubicBezTo>
                  <a:cubicBezTo>
                    <a:pt x="291627" y="287084"/>
                    <a:pt x="295211" y="280814"/>
                    <a:pt x="298571" y="274320"/>
                  </a:cubicBezTo>
                  <a:cubicBezTo>
                    <a:pt x="308874" y="255062"/>
                    <a:pt x="317834" y="235579"/>
                    <a:pt x="325674" y="216769"/>
                  </a:cubicBezTo>
                  <a:cubicBezTo>
                    <a:pt x="307307" y="198854"/>
                    <a:pt x="283563" y="182507"/>
                    <a:pt x="256460" y="169295"/>
                  </a:cubicBezTo>
                  <a:cubicBezTo>
                    <a:pt x="230253" y="157650"/>
                    <a:pt x="204045" y="149140"/>
                    <a:pt x="179406" y="145334"/>
                  </a:cubicBezTo>
                  <a:close/>
                  <a:moveTo>
                    <a:pt x="370025" y="259092"/>
                  </a:moveTo>
                  <a:cubicBezTo>
                    <a:pt x="375625" y="255957"/>
                    <a:pt x="381001" y="252822"/>
                    <a:pt x="385928" y="249463"/>
                  </a:cubicBezTo>
                  <a:cubicBezTo>
                    <a:pt x="420424" y="227294"/>
                    <a:pt x="437895" y="204452"/>
                    <a:pt x="433863" y="186985"/>
                  </a:cubicBezTo>
                  <a:cubicBezTo>
                    <a:pt x="428487" y="164144"/>
                    <a:pt x="387272" y="149812"/>
                    <a:pt x="326122" y="149812"/>
                  </a:cubicBezTo>
                  <a:cubicBezTo>
                    <a:pt x="303947" y="149812"/>
                    <a:pt x="279979" y="151604"/>
                    <a:pt x="255340" y="155411"/>
                  </a:cubicBezTo>
                  <a:lnTo>
                    <a:pt x="261388" y="158322"/>
                  </a:lnTo>
                  <a:cubicBezTo>
                    <a:pt x="287595" y="171086"/>
                    <a:pt x="311114" y="186985"/>
                    <a:pt x="329930" y="204452"/>
                  </a:cubicBezTo>
                  <a:cubicBezTo>
                    <a:pt x="336874" y="186538"/>
                    <a:pt x="342697" y="169295"/>
                    <a:pt x="347402" y="153619"/>
                  </a:cubicBezTo>
                  <a:cubicBezTo>
                    <a:pt x="351657" y="154067"/>
                    <a:pt x="355913" y="154291"/>
                    <a:pt x="359945" y="154963"/>
                  </a:cubicBezTo>
                  <a:cubicBezTo>
                    <a:pt x="354793" y="173325"/>
                    <a:pt x="347849" y="193480"/>
                    <a:pt x="339562" y="214081"/>
                  </a:cubicBezTo>
                  <a:cubicBezTo>
                    <a:pt x="344490" y="219232"/>
                    <a:pt x="348969" y="224607"/>
                    <a:pt x="353001" y="229981"/>
                  </a:cubicBezTo>
                  <a:cubicBezTo>
                    <a:pt x="360841" y="239834"/>
                    <a:pt x="366441" y="249687"/>
                    <a:pt x="370025" y="259092"/>
                  </a:cubicBezTo>
                  <a:close/>
                </a:path>
              </a:pathLst>
            </a:custGeom>
            <a:solidFill>
              <a:srgbClr val="0056A4"/>
            </a:solidFill>
            <a:ln w="2240" cap="flat">
              <a:noFill/>
              <a:prstDash val="solid"/>
              <a:miter/>
            </a:ln>
          </p:spPr>
          <p:txBody>
            <a:bodyPr rtlCol="0" anchor="ctr"/>
            <a:lstStyle/>
            <a:p>
              <a:endParaRPr lang="ru-RU"/>
            </a:p>
          </p:txBody>
        </p:sp>
        <p:grpSp>
          <p:nvGrpSpPr>
            <p:cNvPr id="97" name="Рисунок 2">
              <a:extLst>
                <a:ext uri="{FF2B5EF4-FFF2-40B4-BE49-F238E27FC236}">
                  <a16:creationId xmlns:a16="http://schemas.microsoft.com/office/drawing/2014/main" id="{5A6CFEB0-123D-AD6D-85B6-6181619704D1}"/>
                </a:ext>
              </a:extLst>
            </p:cNvPr>
            <p:cNvGrpSpPr/>
            <p:nvPr/>
          </p:nvGrpSpPr>
          <p:grpSpPr>
            <a:xfrm>
              <a:off x="4513929" y="4521801"/>
              <a:ext cx="883433" cy="107378"/>
              <a:chOff x="4513929" y="4521801"/>
              <a:chExt cx="883433" cy="107378"/>
            </a:xfrm>
            <a:solidFill>
              <a:srgbClr val="0056A4"/>
            </a:solidFill>
          </p:grpSpPr>
          <p:grpSp>
            <p:nvGrpSpPr>
              <p:cNvPr id="98" name="Рисунок 2">
                <a:extLst>
                  <a:ext uri="{FF2B5EF4-FFF2-40B4-BE49-F238E27FC236}">
                    <a16:creationId xmlns:a16="http://schemas.microsoft.com/office/drawing/2014/main" id="{C76CB4A0-608B-E199-8BEC-A669A577B8C5}"/>
                  </a:ext>
                </a:extLst>
              </p:cNvPr>
              <p:cNvGrpSpPr/>
              <p:nvPr/>
            </p:nvGrpSpPr>
            <p:grpSpPr>
              <a:xfrm>
                <a:off x="4937950" y="4521801"/>
                <a:ext cx="459412" cy="104129"/>
                <a:chOff x="4937950" y="4521801"/>
                <a:chExt cx="459412" cy="104129"/>
              </a:xfrm>
              <a:solidFill>
                <a:srgbClr val="0056A4"/>
              </a:solidFill>
            </p:grpSpPr>
            <p:sp>
              <p:nvSpPr>
                <p:cNvPr id="104" name="Полилиния 103">
                  <a:extLst>
                    <a:ext uri="{FF2B5EF4-FFF2-40B4-BE49-F238E27FC236}">
                      <a16:creationId xmlns:a16="http://schemas.microsoft.com/office/drawing/2014/main" id="{E9389ECD-2FB6-BD37-ED32-FC2A021DD169}"/>
                    </a:ext>
                  </a:extLst>
                </p:cNvPr>
                <p:cNvSpPr/>
                <p:nvPr/>
              </p:nvSpPr>
              <p:spPr>
                <a:xfrm>
                  <a:off x="4937950" y="4522025"/>
                  <a:ext cx="102141" cy="103905"/>
                </a:xfrm>
                <a:custGeom>
                  <a:avLst/>
                  <a:gdLst>
                    <a:gd name="connsiteX0" fmla="*/ 51294 w 102141"/>
                    <a:gd name="connsiteY0" fmla="*/ 52625 h 103905"/>
                    <a:gd name="connsiteX1" fmla="*/ 9408 w 102141"/>
                    <a:gd name="connsiteY1" fmla="*/ 0 h 103905"/>
                    <a:gd name="connsiteX2" fmla="*/ 0 w 102141"/>
                    <a:gd name="connsiteY2" fmla="*/ 0 h 103905"/>
                    <a:gd name="connsiteX3" fmla="*/ 0 w 102141"/>
                    <a:gd name="connsiteY3" fmla="*/ 103906 h 103905"/>
                    <a:gd name="connsiteX4" fmla="*/ 16127 w 102141"/>
                    <a:gd name="connsiteY4" fmla="*/ 103906 h 103905"/>
                    <a:gd name="connsiteX5" fmla="*/ 16127 w 102141"/>
                    <a:gd name="connsiteY5" fmla="*/ 30007 h 103905"/>
                    <a:gd name="connsiteX6" fmla="*/ 51294 w 102141"/>
                    <a:gd name="connsiteY6" fmla="*/ 73899 h 103905"/>
                    <a:gd name="connsiteX7" fmla="*/ 86238 w 102141"/>
                    <a:gd name="connsiteY7" fmla="*/ 30007 h 103905"/>
                    <a:gd name="connsiteX8" fmla="*/ 86238 w 102141"/>
                    <a:gd name="connsiteY8" fmla="*/ 103906 h 103905"/>
                    <a:gd name="connsiteX9" fmla="*/ 102142 w 102141"/>
                    <a:gd name="connsiteY9" fmla="*/ 103906 h 103905"/>
                    <a:gd name="connsiteX10" fmla="*/ 102142 w 102141"/>
                    <a:gd name="connsiteY10" fmla="*/ 0 h 103905"/>
                    <a:gd name="connsiteX11" fmla="*/ 92958 w 102141"/>
                    <a:gd name="connsiteY11"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41" h="103905">
                      <a:moveTo>
                        <a:pt x="51294" y="52625"/>
                      </a:moveTo>
                      <a:lnTo>
                        <a:pt x="9408" y="0"/>
                      </a:lnTo>
                      <a:lnTo>
                        <a:pt x="0" y="0"/>
                      </a:lnTo>
                      <a:lnTo>
                        <a:pt x="0" y="103906"/>
                      </a:lnTo>
                      <a:lnTo>
                        <a:pt x="16127" y="103906"/>
                      </a:lnTo>
                      <a:lnTo>
                        <a:pt x="16127" y="30007"/>
                      </a:lnTo>
                      <a:lnTo>
                        <a:pt x="51294" y="73899"/>
                      </a:lnTo>
                      <a:lnTo>
                        <a:pt x="86238" y="30007"/>
                      </a:lnTo>
                      <a:lnTo>
                        <a:pt x="86238" y="103906"/>
                      </a:lnTo>
                      <a:lnTo>
                        <a:pt x="102142" y="103906"/>
                      </a:lnTo>
                      <a:lnTo>
                        <a:pt x="102142" y="0"/>
                      </a:lnTo>
                      <a:lnTo>
                        <a:pt x="92958" y="0"/>
                      </a:lnTo>
                      <a:close/>
                    </a:path>
                  </a:pathLst>
                </a:custGeom>
                <a:solidFill>
                  <a:srgbClr val="0056A4"/>
                </a:solidFill>
                <a:ln w="2240" cap="flat">
                  <a:noFill/>
                  <a:prstDash val="solid"/>
                  <a:miter/>
                </a:ln>
              </p:spPr>
              <p:txBody>
                <a:bodyPr rtlCol="0" anchor="ctr"/>
                <a:lstStyle/>
                <a:p>
                  <a:endParaRPr lang="ru-RU"/>
                </a:p>
              </p:txBody>
            </p:sp>
            <p:sp>
              <p:nvSpPr>
                <p:cNvPr id="105" name="Полилиния 104">
                  <a:extLst>
                    <a:ext uri="{FF2B5EF4-FFF2-40B4-BE49-F238E27FC236}">
                      <a16:creationId xmlns:a16="http://schemas.microsoft.com/office/drawing/2014/main" id="{1E57D827-4F9C-99EA-2AFA-33D0812314ED}"/>
                    </a:ext>
                  </a:extLst>
                </p:cNvPr>
                <p:cNvSpPr/>
                <p:nvPr/>
              </p:nvSpPr>
              <p:spPr>
                <a:xfrm>
                  <a:off x="5058011" y="4522025"/>
                  <a:ext cx="80413" cy="103905"/>
                </a:xfrm>
                <a:custGeom>
                  <a:avLst/>
                  <a:gdLst>
                    <a:gd name="connsiteX0" fmla="*/ 16127 w 80413"/>
                    <a:gd name="connsiteY0" fmla="*/ 73450 h 103905"/>
                    <a:gd name="connsiteX1" fmla="*/ 16127 w 80413"/>
                    <a:gd name="connsiteY1" fmla="*/ 0 h 103905"/>
                    <a:gd name="connsiteX2" fmla="*/ 0 w 80413"/>
                    <a:gd name="connsiteY2" fmla="*/ 0 h 103905"/>
                    <a:gd name="connsiteX3" fmla="*/ 0 w 80413"/>
                    <a:gd name="connsiteY3" fmla="*/ 103906 h 103905"/>
                    <a:gd name="connsiteX4" fmla="*/ 9408 w 80413"/>
                    <a:gd name="connsiteY4" fmla="*/ 103906 h 103905"/>
                    <a:gd name="connsiteX5" fmla="*/ 64286 w 80413"/>
                    <a:gd name="connsiteY5" fmla="*/ 30679 h 103905"/>
                    <a:gd name="connsiteX6" fmla="*/ 64286 w 80413"/>
                    <a:gd name="connsiteY6" fmla="*/ 103906 h 103905"/>
                    <a:gd name="connsiteX7" fmla="*/ 80414 w 80413"/>
                    <a:gd name="connsiteY7" fmla="*/ 103906 h 103905"/>
                    <a:gd name="connsiteX8" fmla="*/ 80414 w 80413"/>
                    <a:gd name="connsiteY8" fmla="*/ 0 h 103905"/>
                    <a:gd name="connsiteX9" fmla="*/ 71006 w 80413"/>
                    <a:gd name="connsiteY9"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3" h="103905">
                      <a:moveTo>
                        <a:pt x="16127" y="73450"/>
                      </a:moveTo>
                      <a:lnTo>
                        <a:pt x="16127" y="0"/>
                      </a:lnTo>
                      <a:lnTo>
                        <a:pt x="0" y="0"/>
                      </a:lnTo>
                      <a:lnTo>
                        <a:pt x="0" y="103906"/>
                      </a:lnTo>
                      <a:lnTo>
                        <a:pt x="9408" y="103906"/>
                      </a:lnTo>
                      <a:lnTo>
                        <a:pt x="64286" y="30679"/>
                      </a:lnTo>
                      <a:lnTo>
                        <a:pt x="64286" y="103906"/>
                      </a:lnTo>
                      <a:lnTo>
                        <a:pt x="80414" y="103906"/>
                      </a:lnTo>
                      <a:lnTo>
                        <a:pt x="80414" y="0"/>
                      </a:lnTo>
                      <a:lnTo>
                        <a:pt x="71006" y="0"/>
                      </a:lnTo>
                      <a:close/>
                    </a:path>
                  </a:pathLst>
                </a:custGeom>
                <a:solidFill>
                  <a:srgbClr val="0056A4"/>
                </a:solidFill>
                <a:ln w="2240" cap="flat">
                  <a:noFill/>
                  <a:prstDash val="solid"/>
                  <a:miter/>
                </a:ln>
              </p:spPr>
              <p:txBody>
                <a:bodyPr rtlCol="0" anchor="ctr"/>
                <a:lstStyle/>
                <a:p>
                  <a:endParaRPr lang="ru-RU"/>
                </a:p>
              </p:txBody>
            </p:sp>
            <p:sp>
              <p:nvSpPr>
                <p:cNvPr id="106" name="Полилиния 105">
                  <a:extLst>
                    <a:ext uri="{FF2B5EF4-FFF2-40B4-BE49-F238E27FC236}">
                      <a16:creationId xmlns:a16="http://schemas.microsoft.com/office/drawing/2014/main" id="{CE19BEAA-DC42-3E66-7F0C-D03F45F5B9B2}"/>
                    </a:ext>
                  </a:extLst>
                </p:cNvPr>
                <p:cNvSpPr/>
                <p:nvPr/>
              </p:nvSpPr>
              <p:spPr>
                <a:xfrm>
                  <a:off x="5316948" y="4522025"/>
                  <a:ext cx="80414" cy="103905"/>
                </a:xfrm>
                <a:custGeom>
                  <a:avLst/>
                  <a:gdLst>
                    <a:gd name="connsiteX0" fmla="*/ 71006 w 80414"/>
                    <a:gd name="connsiteY0" fmla="*/ 0 h 103905"/>
                    <a:gd name="connsiteX1" fmla="*/ 16127 w 80414"/>
                    <a:gd name="connsiteY1" fmla="*/ 73450 h 103905"/>
                    <a:gd name="connsiteX2" fmla="*/ 16127 w 80414"/>
                    <a:gd name="connsiteY2" fmla="*/ 0 h 103905"/>
                    <a:gd name="connsiteX3" fmla="*/ 0 w 80414"/>
                    <a:gd name="connsiteY3" fmla="*/ 0 h 103905"/>
                    <a:gd name="connsiteX4" fmla="*/ 0 w 80414"/>
                    <a:gd name="connsiteY4" fmla="*/ 103906 h 103905"/>
                    <a:gd name="connsiteX5" fmla="*/ 9408 w 80414"/>
                    <a:gd name="connsiteY5" fmla="*/ 103906 h 103905"/>
                    <a:gd name="connsiteX6" fmla="*/ 64510 w 80414"/>
                    <a:gd name="connsiteY6" fmla="*/ 30679 h 103905"/>
                    <a:gd name="connsiteX7" fmla="*/ 64510 w 80414"/>
                    <a:gd name="connsiteY7" fmla="*/ 103906 h 103905"/>
                    <a:gd name="connsiteX8" fmla="*/ 80414 w 80414"/>
                    <a:gd name="connsiteY8" fmla="*/ 103906 h 103905"/>
                    <a:gd name="connsiteX9" fmla="*/ 80414 w 80414"/>
                    <a:gd name="connsiteY9"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4" h="103905">
                      <a:moveTo>
                        <a:pt x="71006" y="0"/>
                      </a:moveTo>
                      <a:lnTo>
                        <a:pt x="16127" y="73450"/>
                      </a:lnTo>
                      <a:lnTo>
                        <a:pt x="16127" y="0"/>
                      </a:lnTo>
                      <a:lnTo>
                        <a:pt x="0" y="0"/>
                      </a:lnTo>
                      <a:lnTo>
                        <a:pt x="0" y="103906"/>
                      </a:lnTo>
                      <a:lnTo>
                        <a:pt x="9408" y="103906"/>
                      </a:lnTo>
                      <a:lnTo>
                        <a:pt x="64510" y="30679"/>
                      </a:lnTo>
                      <a:lnTo>
                        <a:pt x="64510" y="103906"/>
                      </a:lnTo>
                      <a:lnTo>
                        <a:pt x="80414" y="103906"/>
                      </a:lnTo>
                      <a:lnTo>
                        <a:pt x="80414" y="0"/>
                      </a:lnTo>
                      <a:close/>
                    </a:path>
                  </a:pathLst>
                </a:custGeom>
                <a:solidFill>
                  <a:srgbClr val="0056A4"/>
                </a:solidFill>
                <a:ln w="2240" cap="flat">
                  <a:noFill/>
                  <a:prstDash val="solid"/>
                  <a:miter/>
                </a:ln>
              </p:spPr>
              <p:txBody>
                <a:bodyPr rtlCol="0" anchor="ctr"/>
                <a:lstStyle/>
                <a:p>
                  <a:endParaRPr lang="ru-RU"/>
                </a:p>
              </p:txBody>
            </p:sp>
            <p:sp>
              <p:nvSpPr>
                <p:cNvPr id="107" name="Полилиния 106">
                  <a:extLst>
                    <a:ext uri="{FF2B5EF4-FFF2-40B4-BE49-F238E27FC236}">
                      <a16:creationId xmlns:a16="http://schemas.microsoft.com/office/drawing/2014/main" id="{868B18C9-C474-F13C-864E-24DD4417F982}"/>
                    </a:ext>
                  </a:extLst>
                </p:cNvPr>
                <p:cNvSpPr/>
                <p:nvPr/>
              </p:nvSpPr>
              <p:spPr>
                <a:xfrm>
                  <a:off x="5149176" y="4521801"/>
                  <a:ext cx="156573" cy="103905"/>
                </a:xfrm>
                <a:custGeom>
                  <a:avLst/>
                  <a:gdLst>
                    <a:gd name="connsiteX0" fmla="*/ 115133 w 156573"/>
                    <a:gd name="connsiteY0" fmla="*/ 3807 h 103905"/>
                    <a:gd name="connsiteX1" fmla="*/ 86461 w 156573"/>
                    <a:gd name="connsiteY1" fmla="*/ 19258 h 103905"/>
                    <a:gd name="connsiteX2" fmla="*/ 86461 w 156573"/>
                    <a:gd name="connsiteY2" fmla="*/ 0 h 103905"/>
                    <a:gd name="connsiteX3" fmla="*/ 70334 w 156573"/>
                    <a:gd name="connsiteY3" fmla="*/ 0 h 103905"/>
                    <a:gd name="connsiteX4" fmla="*/ 70334 w 156573"/>
                    <a:gd name="connsiteY4" fmla="*/ 46579 h 103905"/>
                    <a:gd name="connsiteX5" fmla="*/ 43231 w 156573"/>
                    <a:gd name="connsiteY5" fmla="*/ 74123 h 103905"/>
                    <a:gd name="connsiteX6" fmla="*/ 16127 w 156573"/>
                    <a:gd name="connsiteY6" fmla="*/ 46579 h 103905"/>
                    <a:gd name="connsiteX7" fmla="*/ 43231 w 156573"/>
                    <a:gd name="connsiteY7" fmla="*/ 18811 h 103905"/>
                    <a:gd name="connsiteX8" fmla="*/ 63166 w 156573"/>
                    <a:gd name="connsiteY8" fmla="*/ 27544 h 103905"/>
                    <a:gd name="connsiteX9" fmla="*/ 63166 w 156573"/>
                    <a:gd name="connsiteY9" fmla="*/ 11197 h 103905"/>
                    <a:gd name="connsiteX10" fmla="*/ 41663 w 156573"/>
                    <a:gd name="connsiteY10" fmla="*/ 3583 h 103905"/>
                    <a:gd name="connsiteX11" fmla="*/ 0 w 156573"/>
                    <a:gd name="connsiteY11" fmla="*/ 46579 h 103905"/>
                    <a:gd name="connsiteX12" fmla="*/ 41663 w 156573"/>
                    <a:gd name="connsiteY12" fmla="*/ 89350 h 103905"/>
                    <a:gd name="connsiteX13" fmla="*/ 70334 w 156573"/>
                    <a:gd name="connsiteY13" fmla="*/ 74123 h 103905"/>
                    <a:gd name="connsiteX14" fmla="*/ 70334 w 156573"/>
                    <a:gd name="connsiteY14" fmla="*/ 103905 h 103905"/>
                    <a:gd name="connsiteX15" fmla="*/ 86686 w 156573"/>
                    <a:gd name="connsiteY15" fmla="*/ 103905 h 103905"/>
                    <a:gd name="connsiteX16" fmla="*/ 86686 w 156573"/>
                    <a:gd name="connsiteY16" fmla="*/ 44339 h 103905"/>
                    <a:gd name="connsiteX17" fmla="*/ 86686 w 156573"/>
                    <a:gd name="connsiteY17" fmla="*/ 44339 h 103905"/>
                    <a:gd name="connsiteX18" fmla="*/ 113565 w 156573"/>
                    <a:gd name="connsiteY18" fmla="*/ 18587 h 103905"/>
                    <a:gd name="connsiteX19" fmla="*/ 140668 w 156573"/>
                    <a:gd name="connsiteY19" fmla="*/ 46354 h 103905"/>
                    <a:gd name="connsiteX20" fmla="*/ 113565 w 156573"/>
                    <a:gd name="connsiteY20" fmla="*/ 73898 h 103905"/>
                    <a:gd name="connsiteX21" fmla="*/ 93853 w 156573"/>
                    <a:gd name="connsiteY21" fmla="*/ 65389 h 103905"/>
                    <a:gd name="connsiteX22" fmla="*/ 93853 w 156573"/>
                    <a:gd name="connsiteY22" fmla="*/ 81960 h 103905"/>
                    <a:gd name="connsiteX23" fmla="*/ 115133 w 156573"/>
                    <a:gd name="connsiteY23" fmla="*/ 89126 h 103905"/>
                    <a:gd name="connsiteX24" fmla="*/ 156572 w 156573"/>
                    <a:gd name="connsiteY24" fmla="*/ 46354 h 103905"/>
                    <a:gd name="connsiteX25" fmla="*/ 115133 w 156573"/>
                    <a:gd name="connsiteY25" fmla="*/ 3807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573" h="103905">
                      <a:moveTo>
                        <a:pt x="115133" y="3807"/>
                      </a:moveTo>
                      <a:cubicBezTo>
                        <a:pt x="102813" y="3807"/>
                        <a:pt x="92061" y="10301"/>
                        <a:pt x="86461" y="19258"/>
                      </a:cubicBezTo>
                      <a:lnTo>
                        <a:pt x="86461" y="0"/>
                      </a:lnTo>
                      <a:lnTo>
                        <a:pt x="70334" y="0"/>
                      </a:lnTo>
                      <a:lnTo>
                        <a:pt x="70334" y="46579"/>
                      </a:lnTo>
                      <a:cubicBezTo>
                        <a:pt x="70334" y="62702"/>
                        <a:pt x="58462" y="74123"/>
                        <a:pt x="43231" y="74123"/>
                      </a:cubicBezTo>
                      <a:cubicBezTo>
                        <a:pt x="27999" y="74123"/>
                        <a:pt x="16127" y="62478"/>
                        <a:pt x="16127" y="46579"/>
                      </a:cubicBezTo>
                      <a:cubicBezTo>
                        <a:pt x="16127" y="30455"/>
                        <a:pt x="27999" y="18811"/>
                        <a:pt x="43231" y="18811"/>
                      </a:cubicBezTo>
                      <a:cubicBezTo>
                        <a:pt x="51294" y="18811"/>
                        <a:pt x="58238" y="22170"/>
                        <a:pt x="63166" y="27544"/>
                      </a:cubicBezTo>
                      <a:lnTo>
                        <a:pt x="63166" y="11197"/>
                      </a:lnTo>
                      <a:cubicBezTo>
                        <a:pt x="57342" y="6494"/>
                        <a:pt x="49951" y="3583"/>
                        <a:pt x="41663" y="3583"/>
                      </a:cubicBezTo>
                      <a:cubicBezTo>
                        <a:pt x="16800" y="3583"/>
                        <a:pt x="0" y="22617"/>
                        <a:pt x="0" y="46579"/>
                      </a:cubicBezTo>
                      <a:cubicBezTo>
                        <a:pt x="0" y="70539"/>
                        <a:pt x="16800" y="89350"/>
                        <a:pt x="41663" y="89350"/>
                      </a:cubicBezTo>
                      <a:cubicBezTo>
                        <a:pt x="53982" y="89350"/>
                        <a:pt x="64734" y="83080"/>
                        <a:pt x="70334" y="74123"/>
                      </a:cubicBezTo>
                      <a:lnTo>
                        <a:pt x="70334" y="103905"/>
                      </a:lnTo>
                      <a:lnTo>
                        <a:pt x="86686" y="103905"/>
                      </a:lnTo>
                      <a:lnTo>
                        <a:pt x="86686" y="44339"/>
                      </a:lnTo>
                      <a:lnTo>
                        <a:pt x="86686" y="44339"/>
                      </a:lnTo>
                      <a:cubicBezTo>
                        <a:pt x="87806" y="29335"/>
                        <a:pt x="99230" y="18587"/>
                        <a:pt x="113565" y="18587"/>
                      </a:cubicBezTo>
                      <a:cubicBezTo>
                        <a:pt x="128797" y="18587"/>
                        <a:pt x="140668" y="30455"/>
                        <a:pt x="140668" y="46354"/>
                      </a:cubicBezTo>
                      <a:cubicBezTo>
                        <a:pt x="140668" y="62478"/>
                        <a:pt x="128797" y="73898"/>
                        <a:pt x="113565" y="73898"/>
                      </a:cubicBezTo>
                      <a:cubicBezTo>
                        <a:pt x="105725" y="73898"/>
                        <a:pt x="98781" y="70764"/>
                        <a:pt x="93853" y="65389"/>
                      </a:cubicBezTo>
                      <a:lnTo>
                        <a:pt x="93853" y="81960"/>
                      </a:lnTo>
                      <a:cubicBezTo>
                        <a:pt x="99453" y="86439"/>
                        <a:pt x="106845" y="89126"/>
                        <a:pt x="115133" y="89126"/>
                      </a:cubicBezTo>
                      <a:cubicBezTo>
                        <a:pt x="139772" y="89126"/>
                        <a:pt x="156572" y="70315"/>
                        <a:pt x="156572" y="46354"/>
                      </a:cubicBezTo>
                      <a:cubicBezTo>
                        <a:pt x="156796" y="22841"/>
                        <a:pt x="139996" y="3807"/>
                        <a:pt x="115133" y="3807"/>
                      </a:cubicBezTo>
                      <a:close/>
                    </a:path>
                  </a:pathLst>
                </a:custGeom>
                <a:solidFill>
                  <a:srgbClr val="0056A4"/>
                </a:solidFill>
                <a:ln w="2240" cap="flat">
                  <a:noFill/>
                  <a:prstDash val="solid"/>
                  <a:miter/>
                </a:ln>
              </p:spPr>
              <p:txBody>
                <a:bodyPr rtlCol="0" anchor="ctr"/>
                <a:lstStyle/>
                <a:p>
                  <a:endParaRPr lang="ru-RU"/>
                </a:p>
              </p:txBody>
            </p:sp>
          </p:grpSp>
          <p:grpSp>
            <p:nvGrpSpPr>
              <p:cNvPr id="99" name="Рисунок 2">
                <a:extLst>
                  <a:ext uri="{FF2B5EF4-FFF2-40B4-BE49-F238E27FC236}">
                    <a16:creationId xmlns:a16="http://schemas.microsoft.com/office/drawing/2014/main" id="{B1C49973-CC9E-A5CC-DCDB-EB84ECBF58A7}"/>
                  </a:ext>
                </a:extLst>
              </p:cNvPr>
              <p:cNvGrpSpPr/>
              <p:nvPr/>
            </p:nvGrpSpPr>
            <p:grpSpPr>
              <a:xfrm>
                <a:off x="4513929" y="4521801"/>
                <a:ext cx="381237" cy="107378"/>
                <a:chOff x="4513929" y="4521801"/>
                <a:chExt cx="381237" cy="107378"/>
              </a:xfrm>
              <a:solidFill>
                <a:srgbClr val="0056A4"/>
              </a:solidFill>
            </p:grpSpPr>
            <p:sp>
              <p:nvSpPr>
                <p:cNvPr id="100" name="Полилиния 99">
                  <a:extLst>
                    <a:ext uri="{FF2B5EF4-FFF2-40B4-BE49-F238E27FC236}">
                      <a16:creationId xmlns:a16="http://schemas.microsoft.com/office/drawing/2014/main" id="{C05FD802-97CB-BEBA-E950-7BACBCA26001}"/>
                    </a:ext>
                  </a:extLst>
                </p:cNvPr>
                <p:cNvSpPr/>
                <p:nvPr/>
              </p:nvSpPr>
              <p:spPr>
                <a:xfrm>
                  <a:off x="4616966" y="4522025"/>
                  <a:ext cx="80414" cy="103905"/>
                </a:xfrm>
                <a:custGeom>
                  <a:avLst/>
                  <a:gdLst>
                    <a:gd name="connsiteX0" fmla="*/ 16127 w 80414"/>
                    <a:gd name="connsiteY0" fmla="*/ 73450 h 103905"/>
                    <a:gd name="connsiteX1" fmla="*/ 16127 w 80414"/>
                    <a:gd name="connsiteY1" fmla="*/ 0 h 103905"/>
                    <a:gd name="connsiteX2" fmla="*/ 0 w 80414"/>
                    <a:gd name="connsiteY2" fmla="*/ 0 h 103905"/>
                    <a:gd name="connsiteX3" fmla="*/ 0 w 80414"/>
                    <a:gd name="connsiteY3" fmla="*/ 103906 h 103905"/>
                    <a:gd name="connsiteX4" fmla="*/ 9408 w 80414"/>
                    <a:gd name="connsiteY4" fmla="*/ 103906 h 103905"/>
                    <a:gd name="connsiteX5" fmla="*/ 64510 w 80414"/>
                    <a:gd name="connsiteY5" fmla="*/ 30679 h 103905"/>
                    <a:gd name="connsiteX6" fmla="*/ 64510 w 80414"/>
                    <a:gd name="connsiteY6" fmla="*/ 103906 h 103905"/>
                    <a:gd name="connsiteX7" fmla="*/ 80414 w 80414"/>
                    <a:gd name="connsiteY7" fmla="*/ 103906 h 103905"/>
                    <a:gd name="connsiteX8" fmla="*/ 80414 w 80414"/>
                    <a:gd name="connsiteY8" fmla="*/ 0 h 103905"/>
                    <a:gd name="connsiteX9" fmla="*/ 71230 w 80414"/>
                    <a:gd name="connsiteY9"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4" h="103905">
                      <a:moveTo>
                        <a:pt x="16127" y="73450"/>
                      </a:moveTo>
                      <a:lnTo>
                        <a:pt x="16127" y="0"/>
                      </a:lnTo>
                      <a:lnTo>
                        <a:pt x="0" y="0"/>
                      </a:lnTo>
                      <a:lnTo>
                        <a:pt x="0" y="103906"/>
                      </a:lnTo>
                      <a:lnTo>
                        <a:pt x="9408" y="103906"/>
                      </a:lnTo>
                      <a:lnTo>
                        <a:pt x="64510" y="30679"/>
                      </a:lnTo>
                      <a:lnTo>
                        <a:pt x="64510" y="103906"/>
                      </a:lnTo>
                      <a:lnTo>
                        <a:pt x="80414" y="103906"/>
                      </a:lnTo>
                      <a:lnTo>
                        <a:pt x="80414" y="0"/>
                      </a:lnTo>
                      <a:lnTo>
                        <a:pt x="71230" y="0"/>
                      </a:lnTo>
                      <a:close/>
                    </a:path>
                  </a:pathLst>
                </a:custGeom>
                <a:solidFill>
                  <a:srgbClr val="0056A4"/>
                </a:solidFill>
                <a:ln w="2240" cap="flat">
                  <a:noFill/>
                  <a:prstDash val="solid"/>
                  <a:miter/>
                </a:ln>
              </p:spPr>
              <p:txBody>
                <a:bodyPr rtlCol="0" anchor="ctr"/>
                <a:lstStyle/>
                <a:p>
                  <a:endParaRPr lang="ru-RU"/>
                </a:p>
              </p:txBody>
            </p:sp>
            <p:sp>
              <p:nvSpPr>
                <p:cNvPr id="101" name="Полилиния 100">
                  <a:extLst>
                    <a:ext uri="{FF2B5EF4-FFF2-40B4-BE49-F238E27FC236}">
                      <a16:creationId xmlns:a16="http://schemas.microsoft.com/office/drawing/2014/main" id="{F68FF951-6B38-89FF-527E-A60A4C935524}"/>
                    </a:ext>
                  </a:extLst>
                </p:cNvPr>
                <p:cNvSpPr/>
                <p:nvPr/>
              </p:nvSpPr>
              <p:spPr>
                <a:xfrm>
                  <a:off x="4513929" y="4522025"/>
                  <a:ext cx="85117" cy="103905"/>
                </a:xfrm>
                <a:custGeom>
                  <a:avLst/>
                  <a:gdLst>
                    <a:gd name="connsiteX0" fmla="*/ 68990 w 85117"/>
                    <a:gd name="connsiteY0" fmla="*/ 36725 h 103905"/>
                    <a:gd name="connsiteX1" fmla="*/ 16128 w 85117"/>
                    <a:gd name="connsiteY1" fmla="*/ 36725 h 103905"/>
                    <a:gd name="connsiteX2" fmla="*/ 16128 w 85117"/>
                    <a:gd name="connsiteY2" fmla="*/ 0 h 103905"/>
                    <a:gd name="connsiteX3" fmla="*/ 0 w 85117"/>
                    <a:gd name="connsiteY3" fmla="*/ 0 h 103905"/>
                    <a:gd name="connsiteX4" fmla="*/ 0 w 85117"/>
                    <a:gd name="connsiteY4" fmla="*/ 103906 h 103905"/>
                    <a:gd name="connsiteX5" fmla="*/ 16128 w 85117"/>
                    <a:gd name="connsiteY5" fmla="*/ 103906 h 103905"/>
                    <a:gd name="connsiteX6" fmla="*/ 16128 w 85117"/>
                    <a:gd name="connsiteY6" fmla="*/ 52625 h 103905"/>
                    <a:gd name="connsiteX7" fmla="*/ 68990 w 85117"/>
                    <a:gd name="connsiteY7" fmla="*/ 52625 h 103905"/>
                    <a:gd name="connsiteX8" fmla="*/ 68990 w 85117"/>
                    <a:gd name="connsiteY8" fmla="*/ 103906 h 103905"/>
                    <a:gd name="connsiteX9" fmla="*/ 85118 w 85117"/>
                    <a:gd name="connsiteY9" fmla="*/ 103906 h 103905"/>
                    <a:gd name="connsiteX10" fmla="*/ 85118 w 85117"/>
                    <a:gd name="connsiteY10" fmla="*/ 0 h 103905"/>
                    <a:gd name="connsiteX11" fmla="*/ 68990 w 85117"/>
                    <a:gd name="connsiteY11"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117" h="103905">
                      <a:moveTo>
                        <a:pt x="68990" y="36725"/>
                      </a:moveTo>
                      <a:lnTo>
                        <a:pt x="16128" y="36725"/>
                      </a:lnTo>
                      <a:lnTo>
                        <a:pt x="16128" y="0"/>
                      </a:lnTo>
                      <a:lnTo>
                        <a:pt x="0" y="0"/>
                      </a:lnTo>
                      <a:lnTo>
                        <a:pt x="0" y="103906"/>
                      </a:lnTo>
                      <a:lnTo>
                        <a:pt x="16128" y="103906"/>
                      </a:lnTo>
                      <a:lnTo>
                        <a:pt x="16128" y="52625"/>
                      </a:lnTo>
                      <a:lnTo>
                        <a:pt x="68990" y="52625"/>
                      </a:lnTo>
                      <a:lnTo>
                        <a:pt x="68990" y="103906"/>
                      </a:lnTo>
                      <a:lnTo>
                        <a:pt x="85118" y="103906"/>
                      </a:lnTo>
                      <a:lnTo>
                        <a:pt x="85118" y="0"/>
                      </a:lnTo>
                      <a:lnTo>
                        <a:pt x="68990" y="0"/>
                      </a:lnTo>
                      <a:close/>
                    </a:path>
                  </a:pathLst>
                </a:custGeom>
                <a:solidFill>
                  <a:srgbClr val="0056A4"/>
                </a:solidFill>
                <a:ln w="2240" cap="flat">
                  <a:noFill/>
                  <a:prstDash val="solid"/>
                  <a:miter/>
                </a:ln>
              </p:spPr>
              <p:txBody>
                <a:bodyPr rtlCol="0" anchor="ctr"/>
                <a:lstStyle/>
                <a:p>
                  <a:endParaRPr lang="ru-RU"/>
                </a:p>
              </p:txBody>
            </p:sp>
            <p:sp>
              <p:nvSpPr>
                <p:cNvPr id="102" name="Полилиния 101">
                  <a:extLst>
                    <a:ext uri="{FF2B5EF4-FFF2-40B4-BE49-F238E27FC236}">
                      <a16:creationId xmlns:a16="http://schemas.microsoft.com/office/drawing/2014/main" id="{09B6BE2B-F7F3-F85E-F134-E345499ECABD}"/>
                    </a:ext>
                  </a:extLst>
                </p:cNvPr>
                <p:cNvSpPr/>
                <p:nvPr/>
              </p:nvSpPr>
              <p:spPr>
                <a:xfrm>
                  <a:off x="4805569" y="4521801"/>
                  <a:ext cx="89597" cy="107378"/>
                </a:xfrm>
                <a:custGeom>
                  <a:avLst/>
                  <a:gdLst>
                    <a:gd name="connsiteX0" fmla="*/ 60478 w 89597"/>
                    <a:gd name="connsiteY0" fmla="*/ 42324 h 107378"/>
                    <a:gd name="connsiteX1" fmla="*/ 45471 w 89597"/>
                    <a:gd name="connsiteY1" fmla="*/ 47922 h 107378"/>
                    <a:gd name="connsiteX2" fmla="*/ 25759 w 89597"/>
                    <a:gd name="connsiteY2" fmla="*/ 30007 h 107378"/>
                    <a:gd name="connsiteX3" fmla="*/ 17024 w 89597"/>
                    <a:gd name="connsiteY3" fmla="*/ 224 h 107378"/>
                    <a:gd name="connsiteX4" fmla="*/ 0 w 89597"/>
                    <a:gd name="connsiteY4" fmla="*/ 224 h 107378"/>
                    <a:gd name="connsiteX5" fmla="*/ 9856 w 89597"/>
                    <a:gd name="connsiteY5" fmla="*/ 34710 h 107378"/>
                    <a:gd name="connsiteX6" fmla="*/ 54431 w 89597"/>
                    <a:gd name="connsiteY6" fmla="*/ 61134 h 107378"/>
                    <a:gd name="connsiteX7" fmla="*/ 48831 w 89597"/>
                    <a:gd name="connsiteY7" fmla="*/ 78825 h 107378"/>
                    <a:gd name="connsiteX8" fmla="*/ 17920 w 89597"/>
                    <a:gd name="connsiteY8" fmla="*/ 89574 h 107378"/>
                    <a:gd name="connsiteX9" fmla="*/ 13216 w 89597"/>
                    <a:gd name="connsiteY9" fmla="*/ 105025 h 107378"/>
                    <a:gd name="connsiteX10" fmla="*/ 64735 w 89597"/>
                    <a:gd name="connsiteY10" fmla="*/ 79273 h 107378"/>
                    <a:gd name="connsiteX11" fmla="*/ 89598 w 89597"/>
                    <a:gd name="connsiteY11" fmla="*/ 0 h 107378"/>
                    <a:gd name="connsiteX12" fmla="*/ 73470 w 89597"/>
                    <a:gd name="connsiteY12" fmla="*/ 0 h 107378"/>
                    <a:gd name="connsiteX13" fmla="*/ 60478 w 89597"/>
                    <a:gd name="connsiteY13" fmla="*/ 42324 h 10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597" h="107378">
                      <a:moveTo>
                        <a:pt x="60478" y="42324"/>
                      </a:moveTo>
                      <a:cubicBezTo>
                        <a:pt x="56671" y="49713"/>
                        <a:pt x="47263" y="47922"/>
                        <a:pt x="45471" y="47922"/>
                      </a:cubicBezTo>
                      <a:cubicBezTo>
                        <a:pt x="36959" y="47474"/>
                        <a:pt x="29568" y="40532"/>
                        <a:pt x="25759" y="30007"/>
                      </a:cubicBezTo>
                      <a:cubicBezTo>
                        <a:pt x="25311" y="29112"/>
                        <a:pt x="25088" y="28216"/>
                        <a:pt x="17024" y="224"/>
                      </a:cubicBezTo>
                      <a:lnTo>
                        <a:pt x="0" y="224"/>
                      </a:lnTo>
                      <a:cubicBezTo>
                        <a:pt x="7840" y="28440"/>
                        <a:pt x="9632" y="33814"/>
                        <a:pt x="9856" y="34710"/>
                      </a:cubicBezTo>
                      <a:cubicBezTo>
                        <a:pt x="16576" y="54416"/>
                        <a:pt x="32479" y="66061"/>
                        <a:pt x="54431" y="61134"/>
                      </a:cubicBezTo>
                      <a:lnTo>
                        <a:pt x="48831" y="78825"/>
                      </a:lnTo>
                      <a:cubicBezTo>
                        <a:pt x="45023" y="89798"/>
                        <a:pt x="32031" y="93605"/>
                        <a:pt x="17920" y="89574"/>
                      </a:cubicBezTo>
                      <a:lnTo>
                        <a:pt x="13216" y="105025"/>
                      </a:lnTo>
                      <a:cubicBezTo>
                        <a:pt x="35615" y="111743"/>
                        <a:pt x="57567" y="104354"/>
                        <a:pt x="64735" y="79273"/>
                      </a:cubicBezTo>
                      <a:lnTo>
                        <a:pt x="89598" y="0"/>
                      </a:lnTo>
                      <a:lnTo>
                        <a:pt x="73470" y="0"/>
                      </a:lnTo>
                      <a:lnTo>
                        <a:pt x="60478" y="42324"/>
                      </a:lnTo>
                      <a:close/>
                    </a:path>
                  </a:pathLst>
                </a:custGeom>
                <a:solidFill>
                  <a:srgbClr val="0056A4"/>
                </a:solidFill>
                <a:ln w="2240" cap="flat">
                  <a:noFill/>
                  <a:prstDash val="solid"/>
                  <a:miter/>
                </a:ln>
              </p:spPr>
              <p:txBody>
                <a:bodyPr rtlCol="0" anchor="ctr"/>
                <a:lstStyle/>
                <a:p>
                  <a:endParaRPr lang="ru-RU"/>
                </a:p>
              </p:txBody>
            </p:sp>
            <p:sp>
              <p:nvSpPr>
                <p:cNvPr id="103" name="Полилиния 102">
                  <a:extLst>
                    <a:ext uri="{FF2B5EF4-FFF2-40B4-BE49-F238E27FC236}">
                      <a16:creationId xmlns:a16="http://schemas.microsoft.com/office/drawing/2014/main" id="{A58B9394-6131-B4FB-585E-7D3A273BCBB6}"/>
                    </a:ext>
                  </a:extLst>
                </p:cNvPr>
                <p:cNvSpPr/>
                <p:nvPr/>
              </p:nvSpPr>
              <p:spPr>
                <a:xfrm>
                  <a:off x="4711044" y="4522025"/>
                  <a:ext cx="82877" cy="104129"/>
                </a:xfrm>
                <a:custGeom>
                  <a:avLst/>
                  <a:gdLst>
                    <a:gd name="connsiteX0" fmla="*/ 66750 w 82877"/>
                    <a:gd name="connsiteY0" fmla="*/ 0 h 104129"/>
                    <a:gd name="connsiteX1" fmla="*/ 40095 w 82877"/>
                    <a:gd name="connsiteY1" fmla="*/ 0 h 104129"/>
                    <a:gd name="connsiteX2" fmla="*/ 39647 w 82877"/>
                    <a:gd name="connsiteY2" fmla="*/ 0 h 104129"/>
                    <a:gd name="connsiteX3" fmla="*/ 39647 w 82877"/>
                    <a:gd name="connsiteY3" fmla="*/ 0 h 104129"/>
                    <a:gd name="connsiteX4" fmla="*/ 0 w 82877"/>
                    <a:gd name="connsiteY4" fmla="*/ 41204 h 104129"/>
                    <a:gd name="connsiteX5" fmla="*/ 16352 w 82877"/>
                    <a:gd name="connsiteY5" fmla="*/ 75018 h 104129"/>
                    <a:gd name="connsiteX6" fmla="*/ 24639 w 82877"/>
                    <a:gd name="connsiteY6" fmla="*/ 79497 h 104129"/>
                    <a:gd name="connsiteX7" fmla="*/ 21504 w 82877"/>
                    <a:gd name="connsiteY7" fmla="*/ 87558 h 104129"/>
                    <a:gd name="connsiteX8" fmla="*/ 11200 w 82877"/>
                    <a:gd name="connsiteY8" fmla="*/ 104130 h 104129"/>
                    <a:gd name="connsiteX9" fmla="*/ 30463 w 82877"/>
                    <a:gd name="connsiteY9" fmla="*/ 104130 h 104129"/>
                    <a:gd name="connsiteX10" fmla="*/ 35391 w 82877"/>
                    <a:gd name="connsiteY10" fmla="*/ 96292 h 104129"/>
                    <a:gd name="connsiteX11" fmla="*/ 40767 w 82877"/>
                    <a:gd name="connsiteY11" fmla="*/ 82408 h 104129"/>
                    <a:gd name="connsiteX12" fmla="*/ 66750 w 82877"/>
                    <a:gd name="connsiteY12" fmla="*/ 82408 h 104129"/>
                    <a:gd name="connsiteX13" fmla="*/ 66750 w 82877"/>
                    <a:gd name="connsiteY13" fmla="*/ 104130 h 104129"/>
                    <a:gd name="connsiteX14" fmla="*/ 82878 w 82877"/>
                    <a:gd name="connsiteY14" fmla="*/ 104130 h 104129"/>
                    <a:gd name="connsiteX15" fmla="*/ 82878 w 82877"/>
                    <a:gd name="connsiteY15" fmla="*/ 0 h 104129"/>
                    <a:gd name="connsiteX16" fmla="*/ 74814 w 82877"/>
                    <a:gd name="connsiteY16" fmla="*/ 0 h 104129"/>
                    <a:gd name="connsiteX17" fmla="*/ 66750 w 82877"/>
                    <a:gd name="connsiteY17" fmla="*/ 0 h 104129"/>
                    <a:gd name="connsiteX18" fmla="*/ 15680 w 82877"/>
                    <a:gd name="connsiteY18" fmla="*/ 41204 h 104129"/>
                    <a:gd name="connsiteX19" fmla="*/ 41663 w 82877"/>
                    <a:gd name="connsiteY19" fmla="*/ 14556 h 104129"/>
                    <a:gd name="connsiteX20" fmla="*/ 66750 w 82877"/>
                    <a:gd name="connsiteY20" fmla="*/ 14556 h 104129"/>
                    <a:gd name="connsiteX21" fmla="*/ 66750 w 82877"/>
                    <a:gd name="connsiteY21" fmla="*/ 67852 h 104129"/>
                    <a:gd name="connsiteX22" fmla="*/ 41439 w 82877"/>
                    <a:gd name="connsiteY22" fmla="*/ 67852 h 104129"/>
                    <a:gd name="connsiteX23" fmla="*/ 15680 w 82877"/>
                    <a:gd name="connsiteY23" fmla="*/ 41204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2877" h="104129">
                      <a:moveTo>
                        <a:pt x="66750" y="0"/>
                      </a:moveTo>
                      <a:lnTo>
                        <a:pt x="40095" y="0"/>
                      </a:lnTo>
                      <a:lnTo>
                        <a:pt x="39647" y="0"/>
                      </a:lnTo>
                      <a:lnTo>
                        <a:pt x="39647" y="0"/>
                      </a:lnTo>
                      <a:cubicBezTo>
                        <a:pt x="15904" y="224"/>
                        <a:pt x="0" y="18363"/>
                        <a:pt x="0" y="41204"/>
                      </a:cubicBezTo>
                      <a:cubicBezTo>
                        <a:pt x="0" y="55312"/>
                        <a:pt x="6272" y="67628"/>
                        <a:pt x="16352" y="75018"/>
                      </a:cubicBezTo>
                      <a:cubicBezTo>
                        <a:pt x="18816" y="76809"/>
                        <a:pt x="21504" y="78377"/>
                        <a:pt x="24639" y="79497"/>
                      </a:cubicBezTo>
                      <a:cubicBezTo>
                        <a:pt x="23967" y="82184"/>
                        <a:pt x="23072" y="84871"/>
                        <a:pt x="21504" y="87558"/>
                      </a:cubicBezTo>
                      <a:cubicBezTo>
                        <a:pt x="21056" y="88230"/>
                        <a:pt x="20607" y="89126"/>
                        <a:pt x="11200" y="104130"/>
                      </a:cubicBezTo>
                      <a:lnTo>
                        <a:pt x="30463" y="104130"/>
                      </a:lnTo>
                      <a:cubicBezTo>
                        <a:pt x="34047" y="98532"/>
                        <a:pt x="35167" y="96740"/>
                        <a:pt x="35391" y="96292"/>
                      </a:cubicBezTo>
                      <a:cubicBezTo>
                        <a:pt x="38079" y="91813"/>
                        <a:pt x="39647" y="87111"/>
                        <a:pt x="40767" y="82408"/>
                      </a:cubicBezTo>
                      <a:lnTo>
                        <a:pt x="66750" y="82408"/>
                      </a:lnTo>
                      <a:lnTo>
                        <a:pt x="66750" y="104130"/>
                      </a:lnTo>
                      <a:lnTo>
                        <a:pt x="82878" y="104130"/>
                      </a:lnTo>
                      <a:lnTo>
                        <a:pt x="82878" y="0"/>
                      </a:lnTo>
                      <a:lnTo>
                        <a:pt x="74814" y="0"/>
                      </a:lnTo>
                      <a:lnTo>
                        <a:pt x="66750" y="0"/>
                      </a:lnTo>
                      <a:close/>
                      <a:moveTo>
                        <a:pt x="15680" y="41204"/>
                      </a:moveTo>
                      <a:cubicBezTo>
                        <a:pt x="15680" y="25752"/>
                        <a:pt x="27104" y="14556"/>
                        <a:pt x="41663" y="14556"/>
                      </a:cubicBezTo>
                      <a:lnTo>
                        <a:pt x="66750" y="14556"/>
                      </a:lnTo>
                      <a:lnTo>
                        <a:pt x="66750" y="67852"/>
                      </a:lnTo>
                      <a:lnTo>
                        <a:pt x="41439" y="67852"/>
                      </a:lnTo>
                      <a:cubicBezTo>
                        <a:pt x="27104" y="67628"/>
                        <a:pt x="15680" y="56432"/>
                        <a:pt x="15680" y="41204"/>
                      </a:cubicBezTo>
                      <a:close/>
                    </a:path>
                  </a:pathLst>
                </a:custGeom>
                <a:solidFill>
                  <a:srgbClr val="0056A4"/>
                </a:solidFill>
                <a:ln w="2240" cap="flat">
                  <a:noFill/>
                  <a:prstDash val="solid"/>
                  <a:miter/>
                </a:ln>
              </p:spPr>
              <p:txBody>
                <a:bodyPr rtlCol="0" anchor="ctr"/>
                <a:lstStyle/>
                <a:p>
                  <a:endParaRPr lang="ru-RU"/>
                </a:p>
              </p:txBody>
            </p:sp>
          </p:grpSp>
        </p:grpSp>
      </p:grpSp>
      <p:grpSp>
        <p:nvGrpSpPr>
          <p:cNvPr id="125" name="Рисунок 2">
            <a:extLst>
              <a:ext uri="{FF2B5EF4-FFF2-40B4-BE49-F238E27FC236}">
                <a16:creationId xmlns:a16="http://schemas.microsoft.com/office/drawing/2014/main" id="{8EB620AA-2EBC-675F-97E5-50952A34ED0A}"/>
              </a:ext>
            </a:extLst>
          </p:cNvPr>
          <p:cNvGrpSpPr/>
          <p:nvPr/>
        </p:nvGrpSpPr>
        <p:grpSpPr>
          <a:xfrm>
            <a:off x="1166317" y="2775623"/>
            <a:ext cx="1985049" cy="782844"/>
            <a:chOff x="7306925" y="2899618"/>
            <a:chExt cx="1555849" cy="613580"/>
          </a:xfrm>
        </p:grpSpPr>
        <p:sp>
          <p:nvSpPr>
            <p:cNvPr id="126" name="Полилиния 125">
              <a:extLst>
                <a:ext uri="{FF2B5EF4-FFF2-40B4-BE49-F238E27FC236}">
                  <a16:creationId xmlns:a16="http://schemas.microsoft.com/office/drawing/2014/main" id="{BDA6C43C-91C3-AA66-C39C-C40E42CBC16E}"/>
                </a:ext>
              </a:extLst>
            </p:cNvPr>
            <p:cNvSpPr/>
            <p:nvPr/>
          </p:nvSpPr>
          <p:spPr>
            <a:xfrm>
              <a:off x="7839570" y="3304940"/>
              <a:ext cx="195771" cy="206915"/>
            </a:xfrm>
            <a:custGeom>
              <a:avLst/>
              <a:gdLst>
                <a:gd name="connsiteX0" fmla="*/ 0 w 195771"/>
                <a:gd name="connsiteY0" fmla="*/ 203781 h 206915"/>
                <a:gd name="connsiteX1" fmla="*/ 3584 w 195771"/>
                <a:gd name="connsiteY1" fmla="*/ 174221 h 206915"/>
                <a:gd name="connsiteX2" fmla="*/ 15232 w 195771"/>
                <a:gd name="connsiteY2" fmla="*/ 176013 h 206915"/>
                <a:gd name="connsiteX3" fmla="*/ 55327 w 195771"/>
                <a:gd name="connsiteY3" fmla="*/ 40308 h 206915"/>
                <a:gd name="connsiteX4" fmla="*/ 55327 w 195771"/>
                <a:gd name="connsiteY4" fmla="*/ 0 h 206915"/>
                <a:gd name="connsiteX5" fmla="*/ 195771 w 195771"/>
                <a:gd name="connsiteY5" fmla="*/ 0 h 206915"/>
                <a:gd name="connsiteX6" fmla="*/ 195771 w 195771"/>
                <a:gd name="connsiteY6" fmla="*/ 204676 h 206915"/>
                <a:gd name="connsiteX7" fmla="*/ 159708 w 195771"/>
                <a:gd name="connsiteY7" fmla="*/ 204676 h 206915"/>
                <a:gd name="connsiteX8" fmla="*/ 159708 w 195771"/>
                <a:gd name="connsiteY8" fmla="*/ 32471 h 206915"/>
                <a:gd name="connsiteX9" fmla="*/ 88926 w 195771"/>
                <a:gd name="connsiteY9" fmla="*/ 32471 h 206915"/>
                <a:gd name="connsiteX10" fmla="*/ 88926 w 195771"/>
                <a:gd name="connsiteY10" fmla="*/ 50833 h 206915"/>
                <a:gd name="connsiteX11" fmla="*/ 24864 w 195771"/>
                <a:gd name="connsiteY11" fmla="*/ 206916 h 206915"/>
                <a:gd name="connsiteX12" fmla="*/ 0 w 195771"/>
                <a:gd name="connsiteY12" fmla="*/ 203781 h 20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71" h="206915">
                  <a:moveTo>
                    <a:pt x="0" y="203781"/>
                  </a:moveTo>
                  <a:lnTo>
                    <a:pt x="3584" y="174221"/>
                  </a:lnTo>
                  <a:cubicBezTo>
                    <a:pt x="6272" y="175117"/>
                    <a:pt x="10976" y="176013"/>
                    <a:pt x="15232" y="176013"/>
                  </a:cubicBezTo>
                  <a:cubicBezTo>
                    <a:pt x="36063" y="176013"/>
                    <a:pt x="55327" y="162801"/>
                    <a:pt x="55327" y="40308"/>
                  </a:cubicBezTo>
                  <a:lnTo>
                    <a:pt x="55327" y="0"/>
                  </a:lnTo>
                  <a:lnTo>
                    <a:pt x="195771" y="0"/>
                  </a:lnTo>
                  <a:lnTo>
                    <a:pt x="195771" y="204676"/>
                  </a:lnTo>
                  <a:lnTo>
                    <a:pt x="159708" y="204676"/>
                  </a:lnTo>
                  <a:lnTo>
                    <a:pt x="159708" y="32471"/>
                  </a:lnTo>
                  <a:lnTo>
                    <a:pt x="88926" y="32471"/>
                  </a:lnTo>
                  <a:lnTo>
                    <a:pt x="88926" y="50833"/>
                  </a:lnTo>
                  <a:cubicBezTo>
                    <a:pt x="88926" y="180939"/>
                    <a:pt x="65183" y="206916"/>
                    <a:pt x="24864" y="206916"/>
                  </a:cubicBezTo>
                  <a:cubicBezTo>
                    <a:pt x="17024" y="206916"/>
                    <a:pt x="5600" y="205124"/>
                    <a:pt x="0" y="203781"/>
                  </a:cubicBezTo>
                </a:path>
              </a:pathLst>
            </a:custGeom>
            <a:solidFill>
              <a:srgbClr val="EC6608"/>
            </a:solidFill>
            <a:ln w="2240" cap="flat">
              <a:noFill/>
              <a:prstDash val="solid"/>
              <a:miter/>
            </a:ln>
          </p:spPr>
          <p:txBody>
            <a:bodyPr rtlCol="0" anchor="ctr"/>
            <a:lstStyle/>
            <a:p>
              <a:endParaRPr lang="ru-RU"/>
            </a:p>
          </p:txBody>
        </p:sp>
        <p:sp>
          <p:nvSpPr>
            <p:cNvPr id="127" name="Полилиния 126">
              <a:extLst>
                <a:ext uri="{FF2B5EF4-FFF2-40B4-BE49-F238E27FC236}">
                  <a16:creationId xmlns:a16="http://schemas.microsoft.com/office/drawing/2014/main" id="{835D8011-4639-C76F-E748-A2B3033A81FB}"/>
                </a:ext>
              </a:extLst>
            </p:cNvPr>
            <p:cNvSpPr/>
            <p:nvPr/>
          </p:nvSpPr>
          <p:spPr>
            <a:xfrm>
              <a:off x="8054156" y="3352862"/>
              <a:ext cx="139996" cy="159889"/>
            </a:xfrm>
            <a:custGeom>
              <a:avLst/>
              <a:gdLst>
                <a:gd name="connsiteX0" fmla="*/ 104829 w 139996"/>
                <a:gd name="connsiteY0" fmla="*/ 156754 h 159889"/>
                <a:gd name="connsiteX1" fmla="*/ 104829 w 139996"/>
                <a:gd name="connsiteY1" fmla="*/ 137720 h 159889"/>
                <a:gd name="connsiteX2" fmla="*/ 54879 w 139996"/>
                <a:gd name="connsiteY2" fmla="*/ 159889 h 159889"/>
                <a:gd name="connsiteX3" fmla="*/ 0 w 139996"/>
                <a:gd name="connsiteY3" fmla="*/ 111743 h 159889"/>
                <a:gd name="connsiteX4" fmla="*/ 62495 w 139996"/>
                <a:gd name="connsiteY4" fmla="*/ 61134 h 159889"/>
                <a:gd name="connsiteX5" fmla="*/ 105277 w 139996"/>
                <a:gd name="connsiteY5" fmla="*/ 67628 h 159889"/>
                <a:gd name="connsiteX6" fmla="*/ 105277 w 139996"/>
                <a:gd name="connsiteY6" fmla="*/ 64717 h 159889"/>
                <a:gd name="connsiteX7" fmla="*/ 67198 w 139996"/>
                <a:gd name="connsiteY7" fmla="*/ 31575 h 159889"/>
                <a:gd name="connsiteX8" fmla="*/ 23072 w 139996"/>
                <a:gd name="connsiteY8" fmla="*/ 41204 h 159889"/>
                <a:gd name="connsiteX9" fmla="*/ 13440 w 139996"/>
                <a:gd name="connsiteY9" fmla="*/ 12764 h 159889"/>
                <a:gd name="connsiteX10" fmla="*/ 72126 w 139996"/>
                <a:gd name="connsiteY10" fmla="*/ 0 h 159889"/>
                <a:gd name="connsiteX11" fmla="*/ 139996 w 139996"/>
                <a:gd name="connsiteY11" fmla="*/ 65165 h 159889"/>
                <a:gd name="connsiteX12" fmla="*/ 139996 w 139996"/>
                <a:gd name="connsiteY12" fmla="*/ 156754 h 159889"/>
                <a:gd name="connsiteX13" fmla="*/ 104829 w 139996"/>
                <a:gd name="connsiteY13" fmla="*/ 156754 h 159889"/>
                <a:gd name="connsiteX14" fmla="*/ 105725 w 139996"/>
                <a:gd name="connsiteY14" fmla="*/ 92037 h 159889"/>
                <a:gd name="connsiteX15" fmla="*/ 70334 w 139996"/>
                <a:gd name="connsiteY15" fmla="*/ 85991 h 159889"/>
                <a:gd name="connsiteX16" fmla="*/ 34943 w 139996"/>
                <a:gd name="connsiteY16" fmla="*/ 110624 h 159889"/>
                <a:gd name="connsiteX17" fmla="*/ 64735 w 139996"/>
                <a:gd name="connsiteY17" fmla="*/ 133465 h 159889"/>
                <a:gd name="connsiteX18" fmla="*/ 105725 w 139996"/>
                <a:gd name="connsiteY18" fmla="*/ 100994 h 159889"/>
                <a:gd name="connsiteX19" fmla="*/ 105725 w 139996"/>
                <a:gd name="connsiteY19" fmla="*/ 92037 h 159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996" h="159889">
                  <a:moveTo>
                    <a:pt x="104829" y="156754"/>
                  </a:moveTo>
                  <a:lnTo>
                    <a:pt x="104829" y="137720"/>
                  </a:lnTo>
                  <a:cubicBezTo>
                    <a:pt x="94302" y="150260"/>
                    <a:pt x="78174" y="159889"/>
                    <a:pt x="54879" y="159889"/>
                  </a:cubicBezTo>
                  <a:cubicBezTo>
                    <a:pt x="25536" y="159889"/>
                    <a:pt x="0" y="143318"/>
                    <a:pt x="0" y="111743"/>
                  </a:cubicBezTo>
                  <a:cubicBezTo>
                    <a:pt x="0" y="77481"/>
                    <a:pt x="26656" y="61134"/>
                    <a:pt x="62495" y="61134"/>
                  </a:cubicBezTo>
                  <a:cubicBezTo>
                    <a:pt x="81310" y="61134"/>
                    <a:pt x="93182" y="63821"/>
                    <a:pt x="105277" y="67628"/>
                  </a:cubicBezTo>
                  <a:lnTo>
                    <a:pt x="105277" y="64717"/>
                  </a:lnTo>
                  <a:cubicBezTo>
                    <a:pt x="105277" y="43443"/>
                    <a:pt x="91838" y="31575"/>
                    <a:pt x="67198" y="31575"/>
                  </a:cubicBezTo>
                  <a:cubicBezTo>
                    <a:pt x="49951" y="31575"/>
                    <a:pt x="36959" y="35382"/>
                    <a:pt x="23072" y="41204"/>
                  </a:cubicBezTo>
                  <a:lnTo>
                    <a:pt x="13440" y="12764"/>
                  </a:lnTo>
                  <a:cubicBezTo>
                    <a:pt x="30463" y="5151"/>
                    <a:pt x="47039" y="0"/>
                    <a:pt x="72126" y="0"/>
                  </a:cubicBezTo>
                  <a:cubicBezTo>
                    <a:pt x="117821" y="0"/>
                    <a:pt x="139996" y="23961"/>
                    <a:pt x="139996" y="65165"/>
                  </a:cubicBezTo>
                  <a:lnTo>
                    <a:pt x="139996" y="156754"/>
                  </a:lnTo>
                  <a:lnTo>
                    <a:pt x="104829" y="156754"/>
                  </a:lnTo>
                  <a:close/>
                  <a:moveTo>
                    <a:pt x="105725" y="92037"/>
                  </a:moveTo>
                  <a:cubicBezTo>
                    <a:pt x="96765" y="88454"/>
                    <a:pt x="83998" y="85991"/>
                    <a:pt x="70334" y="85991"/>
                  </a:cubicBezTo>
                  <a:cubicBezTo>
                    <a:pt x="48159" y="85991"/>
                    <a:pt x="34943" y="94948"/>
                    <a:pt x="34943" y="110624"/>
                  </a:cubicBezTo>
                  <a:cubicBezTo>
                    <a:pt x="34943" y="125180"/>
                    <a:pt x="48159" y="133465"/>
                    <a:pt x="64735" y="133465"/>
                  </a:cubicBezTo>
                  <a:cubicBezTo>
                    <a:pt x="88030" y="133465"/>
                    <a:pt x="105725" y="120253"/>
                    <a:pt x="105725" y="100994"/>
                  </a:cubicBezTo>
                  <a:lnTo>
                    <a:pt x="105725" y="92037"/>
                  </a:lnTo>
                  <a:close/>
                </a:path>
              </a:pathLst>
            </a:custGeom>
            <a:solidFill>
              <a:srgbClr val="EC6608"/>
            </a:solidFill>
            <a:ln w="2240" cap="flat">
              <a:noFill/>
              <a:prstDash val="solid"/>
              <a:miter/>
            </a:ln>
          </p:spPr>
          <p:txBody>
            <a:bodyPr rtlCol="0" anchor="ctr"/>
            <a:lstStyle/>
            <a:p>
              <a:endParaRPr lang="ru-RU"/>
            </a:p>
          </p:txBody>
        </p:sp>
        <p:sp>
          <p:nvSpPr>
            <p:cNvPr id="128" name="Полилиния 127">
              <a:extLst>
                <a:ext uri="{FF2B5EF4-FFF2-40B4-BE49-F238E27FC236}">
                  <a16:creationId xmlns:a16="http://schemas.microsoft.com/office/drawing/2014/main" id="{CA4669E6-8056-ED2F-DCD1-262B481EF1E4}"/>
                </a:ext>
              </a:extLst>
            </p:cNvPr>
            <p:cNvSpPr/>
            <p:nvPr/>
          </p:nvSpPr>
          <p:spPr>
            <a:xfrm>
              <a:off x="8220808" y="3304940"/>
              <a:ext cx="167099" cy="204676"/>
            </a:xfrm>
            <a:custGeom>
              <a:avLst/>
              <a:gdLst>
                <a:gd name="connsiteX0" fmla="*/ 0 w 167099"/>
                <a:gd name="connsiteY0" fmla="*/ 0 h 204676"/>
                <a:gd name="connsiteX1" fmla="*/ 167099 w 167099"/>
                <a:gd name="connsiteY1" fmla="*/ 0 h 204676"/>
                <a:gd name="connsiteX2" fmla="*/ 167099 w 167099"/>
                <a:gd name="connsiteY2" fmla="*/ 204676 h 204676"/>
                <a:gd name="connsiteX3" fmla="*/ 131037 w 167099"/>
                <a:gd name="connsiteY3" fmla="*/ 204676 h 204676"/>
                <a:gd name="connsiteX4" fmla="*/ 131037 w 167099"/>
                <a:gd name="connsiteY4" fmla="*/ 32471 h 204676"/>
                <a:gd name="connsiteX5" fmla="*/ 36063 w 167099"/>
                <a:gd name="connsiteY5" fmla="*/ 32471 h 204676"/>
                <a:gd name="connsiteX6" fmla="*/ 36063 w 167099"/>
                <a:gd name="connsiteY6" fmla="*/ 204676 h 204676"/>
                <a:gd name="connsiteX7" fmla="*/ 0 w 167099"/>
                <a:gd name="connsiteY7" fmla="*/ 204676 h 20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099" h="204676">
                  <a:moveTo>
                    <a:pt x="0" y="0"/>
                  </a:moveTo>
                  <a:lnTo>
                    <a:pt x="167099" y="0"/>
                  </a:lnTo>
                  <a:lnTo>
                    <a:pt x="167099" y="204676"/>
                  </a:lnTo>
                  <a:lnTo>
                    <a:pt x="131037" y="204676"/>
                  </a:lnTo>
                  <a:lnTo>
                    <a:pt x="131037" y="32471"/>
                  </a:lnTo>
                  <a:lnTo>
                    <a:pt x="36063" y="32471"/>
                  </a:lnTo>
                  <a:lnTo>
                    <a:pt x="36063" y="204676"/>
                  </a:lnTo>
                  <a:lnTo>
                    <a:pt x="0" y="204676"/>
                  </a:lnTo>
                  <a:close/>
                </a:path>
              </a:pathLst>
            </a:custGeom>
            <a:solidFill>
              <a:srgbClr val="EC6608"/>
            </a:solidFill>
            <a:ln w="2240" cap="flat">
              <a:noFill/>
              <a:prstDash val="solid"/>
              <a:miter/>
            </a:ln>
          </p:spPr>
          <p:txBody>
            <a:bodyPr rtlCol="0" anchor="ctr"/>
            <a:lstStyle/>
            <a:p>
              <a:endParaRPr lang="ru-RU"/>
            </a:p>
          </p:txBody>
        </p:sp>
        <p:sp>
          <p:nvSpPr>
            <p:cNvPr id="129" name="Полилиния 128">
              <a:extLst>
                <a:ext uri="{FF2B5EF4-FFF2-40B4-BE49-F238E27FC236}">
                  <a16:creationId xmlns:a16="http://schemas.microsoft.com/office/drawing/2014/main" id="{39F5C5DD-4527-E216-9E3E-B2B7EBE3D207}"/>
                </a:ext>
              </a:extLst>
            </p:cNvPr>
            <p:cNvSpPr/>
            <p:nvPr/>
          </p:nvSpPr>
          <p:spPr>
            <a:xfrm>
              <a:off x="8400451" y="3355101"/>
              <a:ext cx="159931" cy="155887"/>
            </a:xfrm>
            <a:custGeom>
              <a:avLst/>
              <a:gdLst>
                <a:gd name="connsiteX0" fmla="*/ 0 w 159931"/>
                <a:gd name="connsiteY0" fmla="*/ 154067 h 155887"/>
                <a:gd name="connsiteX1" fmla="*/ 2688 w 159931"/>
                <a:gd name="connsiteY1" fmla="*/ 125180 h 155887"/>
                <a:gd name="connsiteX2" fmla="*/ 12992 w 159931"/>
                <a:gd name="connsiteY2" fmla="*/ 126299 h 155887"/>
                <a:gd name="connsiteX3" fmla="*/ 43231 w 159931"/>
                <a:gd name="connsiteY3" fmla="*/ 0 h 155887"/>
                <a:gd name="connsiteX4" fmla="*/ 159932 w 159931"/>
                <a:gd name="connsiteY4" fmla="*/ 0 h 155887"/>
                <a:gd name="connsiteX5" fmla="*/ 159932 w 159931"/>
                <a:gd name="connsiteY5" fmla="*/ 154291 h 155887"/>
                <a:gd name="connsiteX6" fmla="*/ 124540 w 159931"/>
                <a:gd name="connsiteY6" fmla="*/ 154291 h 155887"/>
                <a:gd name="connsiteX7" fmla="*/ 124540 w 159931"/>
                <a:gd name="connsiteY7" fmla="*/ 30231 h 155887"/>
                <a:gd name="connsiteX8" fmla="*/ 76382 w 159931"/>
                <a:gd name="connsiteY8" fmla="*/ 30231 h 155887"/>
                <a:gd name="connsiteX9" fmla="*/ 21055 w 159931"/>
                <a:gd name="connsiteY9" fmla="*/ 155858 h 155887"/>
                <a:gd name="connsiteX10" fmla="*/ 0 w 159931"/>
                <a:gd name="connsiteY10" fmla="*/ 154067 h 15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931" h="155887">
                  <a:moveTo>
                    <a:pt x="0" y="154067"/>
                  </a:moveTo>
                  <a:lnTo>
                    <a:pt x="2688" y="125180"/>
                  </a:lnTo>
                  <a:cubicBezTo>
                    <a:pt x="4928" y="125851"/>
                    <a:pt x="10528" y="126299"/>
                    <a:pt x="12992" y="126299"/>
                  </a:cubicBezTo>
                  <a:cubicBezTo>
                    <a:pt x="30911" y="126299"/>
                    <a:pt x="43231" y="117566"/>
                    <a:pt x="43231" y="0"/>
                  </a:cubicBezTo>
                  <a:lnTo>
                    <a:pt x="159932" y="0"/>
                  </a:lnTo>
                  <a:lnTo>
                    <a:pt x="159932" y="154291"/>
                  </a:lnTo>
                  <a:lnTo>
                    <a:pt x="124540" y="154291"/>
                  </a:lnTo>
                  <a:lnTo>
                    <a:pt x="124540" y="30231"/>
                  </a:lnTo>
                  <a:lnTo>
                    <a:pt x="76382" y="30231"/>
                  </a:lnTo>
                  <a:cubicBezTo>
                    <a:pt x="76382" y="142199"/>
                    <a:pt x="55326" y="155858"/>
                    <a:pt x="21055" y="155858"/>
                  </a:cubicBezTo>
                  <a:cubicBezTo>
                    <a:pt x="15232" y="156082"/>
                    <a:pt x="5376" y="154963"/>
                    <a:pt x="0" y="154067"/>
                  </a:cubicBezTo>
                </a:path>
              </a:pathLst>
            </a:custGeom>
            <a:solidFill>
              <a:srgbClr val="EC6608"/>
            </a:solidFill>
            <a:ln w="2240" cap="flat">
              <a:noFill/>
              <a:prstDash val="solid"/>
              <a:miter/>
            </a:ln>
          </p:spPr>
          <p:txBody>
            <a:bodyPr rtlCol="0" anchor="ctr"/>
            <a:lstStyle/>
            <a:p>
              <a:endParaRPr lang="ru-RU"/>
            </a:p>
          </p:txBody>
        </p:sp>
        <p:sp>
          <p:nvSpPr>
            <p:cNvPr id="130" name="Полилиния 129">
              <a:extLst>
                <a:ext uri="{FF2B5EF4-FFF2-40B4-BE49-F238E27FC236}">
                  <a16:creationId xmlns:a16="http://schemas.microsoft.com/office/drawing/2014/main" id="{10B71914-42AB-B9FD-DD54-15973540DF14}"/>
                </a:ext>
              </a:extLst>
            </p:cNvPr>
            <p:cNvSpPr/>
            <p:nvPr/>
          </p:nvSpPr>
          <p:spPr>
            <a:xfrm>
              <a:off x="8580319" y="3352862"/>
              <a:ext cx="139996" cy="159889"/>
            </a:xfrm>
            <a:custGeom>
              <a:avLst/>
              <a:gdLst>
                <a:gd name="connsiteX0" fmla="*/ 104829 w 139996"/>
                <a:gd name="connsiteY0" fmla="*/ 156754 h 159889"/>
                <a:gd name="connsiteX1" fmla="*/ 104829 w 139996"/>
                <a:gd name="connsiteY1" fmla="*/ 137720 h 159889"/>
                <a:gd name="connsiteX2" fmla="*/ 54879 w 139996"/>
                <a:gd name="connsiteY2" fmla="*/ 159889 h 159889"/>
                <a:gd name="connsiteX3" fmla="*/ 0 w 139996"/>
                <a:gd name="connsiteY3" fmla="*/ 111743 h 159889"/>
                <a:gd name="connsiteX4" fmla="*/ 62494 w 139996"/>
                <a:gd name="connsiteY4" fmla="*/ 61134 h 159889"/>
                <a:gd name="connsiteX5" fmla="*/ 105277 w 139996"/>
                <a:gd name="connsiteY5" fmla="*/ 67628 h 159889"/>
                <a:gd name="connsiteX6" fmla="*/ 105277 w 139996"/>
                <a:gd name="connsiteY6" fmla="*/ 64717 h 159889"/>
                <a:gd name="connsiteX7" fmla="*/ 67198 w 139996"/>
                <a:gd name="connsiteY7" fmla="*/ 31575 h 159889"/>
                <a:gd name="connsiteX8" fmla="*/ 23071 w 139996"/>
                <a:gd name="connsiteY8" fmla="*/ 41204 h 159889"/>
                <a:gd name="connsiteX9" fmla="*/ 13440 w 139996"/>
                <a:gd name="connsiteY9" fmla="*/ 12764 h 159889"/>
                <a:gd name="connsiteX10" fmla="*/ 72126 w 139996"/>
                <a:gd name="connsiteY10" fmla="*/ 0 h 159889"/>
                <a:gd name="connsiteX11" fmla="*/ 139996 w 139996"/>
                <a:gd name="connsiteY11" fmla="*/ 65165 h 159889"/>
                <a:gd name="connsiteX12" fmla="*/ 139996 w 139996"/>
                <a:gd name="connsiteY12" fmla="*/ 156754 h 159889"/>
                <a:gd name="connsiteX13" fmla="*/ 104829 w 139996"/>
                <a:gd name="connsiteY13" fmla="*/ 156754 h 159889"/>
                <a:gd name="connsiteX14" fmla="*/ 105725 w 139996"/>
                <a:gd name="connsiteY14" fmla="*/ 92037 h 159889"/>
                <a:gd name="connsiteX15" fmla="*/ 70334 w 139996"/>
                <a:gd name="connsiteY15" fmla="*/ 85991 h 159889"/>
                <a:gd name="connsiteX16" fmla="*/ 34943 w 139996"/>
                <a:gd name="connsiteY16" fmla="*/ 110624 h 159889"/>
                <a:gd name="connsiteX17" fmla="*/ 64734 w 139996"/>
                <a:gd name="connsiteY17" fmla="*/ 133465 h 159889"/>
                <a:gd name="connsiteX18" fmla="*/ 105725 w 139996"/>
                <a:gd name="connsiteY18" fmla="*/ 100994 h 159889"/>
                <a:gd name="connsiteX19" fmla="*/ 105725 w 139996"/>
                <a:gd name="connsiteY19" fmla="*/ 92037 h 159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996" h="159889">
                  <a:moveTo>
                    <a:pt x="104829" y="156754"/>
                  </a:moveTo>
                  <a:lnTo>
                    <a:pt x="104829" y="137720"/>
                  </a:lnTo>
                  <a:cubicBezTo>
                    <a:pt x="94301" y="150260"/>
                    <a:pt x="78174" y="159889"/>
                    <a:pt x="54879" y="159889"/>
                  </a:cubicBezTo>
                  <a:cubicBezTo>
                    <a:pt x="25535" y="159889"/>
                    <a:pt x="0" y="143318"/>
                    <a:pt x="0" y="111743"/>
                  </a:cubicBezTo>
                  <a:cubicBezTo>
                    <a:pt x="0" y="77481"/>
                    <a:pt x="26655" y="61134"/>
                    <a:pt x="62494" y="61134"/>
                  </a:cubicBezTo>
                  <a:cubicBezTo>
                    <a:pt x="81309" y="61134"/>
                    <a:pt x="93181" y="63821"/>
                    <a:pt x="105277" y="67628"/>
                  </a:cubicBezTo>
                  <a:lnTo>
                    <a:pt x="105277" y="64717"/>
                  </a:lnTo>
                  <a:cubicBezTo>
                    <a:pt x="105277" y="43443"/>
                    <a:pt x="91838" y="31575"/>
                    <a:pt x="67198" y="31575"/>
                  </a:cubicBezTo>
                  <a:cubicBezTo>
                    <a:pt x="49950" y="31575"/>
                    <a:pt x="37183" y="35382"/>
                    <a:pt x="23071" y="41204"/>
                  </a:cubicBezTo>
                  <a:lnTo>
                    <a:pt x="13440" y="12764"/>
                  </a:lnTo>
                  <a:cubicBezTo>
                    <a:pt x="30463" y="5151"/>
                    <a:pt x="47039" y="0"/>
                    <a:pt x="72126" y="0"/>
                  </a:cubicBezTo>
                  <a:cubicBezTo>
                    <a:pt x="117821" y="0"/>
                    <a:pt x="139996" y="23961"/>
                    <a:pt x="139996" y="65165"/>
                  </a:cubicBezTo>
                  <a:lnTo>
                    <a:pt x="139996" y="156754"/>
                  </a:lnTo>
                  <a:lnTo>
                    <a:pt x="104829" y="156754"/>
                  </a:lnTo>
                  <a:close/>
                  <a:moveTo>
                    <a:pt x="105725" y="92037"/>
                  </a:moveTo>
                  <a:cubicBezTo>
                    <a:pt x="96765" y="88454"/>
                    <a:pt x="83998" y="85991"/>
                    <a:pt x="70334" y="85991"/>
                  </a:cubicBezTo>
                  <a:cubicBezTo>
                    <a:pt x="48159" y="85991"/>
                    <a:pt x="34943" y="94948"/>
                    <a:pt x="34943" y="110624"/>
                  </a:cubicBezTo>
                  <a:cubicBezTo>
                    <a:pt x="34943" y="125180"/>
                    <a:pt x="48159" y="133465"/>
                    <a:pt x="64734" y="133465"/>
                  </a:cubicBezTo>
                  <a:cubicBezTo>
                    <a:pt x="88029" y="133465"/>
                    <a:pt x="105725" y="120253"/>
                    <a:pt x="105725" y="100994"/>
                  </a:cubicBezTo>
                  <a:lnTo>
                    <a:pt x="105725" y="92037"/>
                  </a:lnTo>
                  <a:close/>
                </a:path>
              </a:pathLst>
            </a:custGeom>
            <a:solidFill>
              <a:srgbClr val="EC6608"/>
            </a:solidFill>
            <a:ln w="2240" cap="flat">
              <a:noFill/>
              <a:prstDash val="solid"/>
              <a:miter/>
            </a:ln>
          </p:spPr>
          <p:txBody>
            <a:bodyPr rtlCol="0" anchor="ctr"/>
            <a:lstStyle/>
            <a:p>
              <a:endParaRPr lang="ru-RU"/>
            </a:p>
          </p:txBody>
        </p:sp>
        <p:sp>
          <p:nvSpPr>
            <p:cNvPr id="131" name="Полилиния 130">
              <a:extLst>
                <a:ext uri="{FF2B5EF4-FFF2-40B4-BE49-F238E27FC236}">
                  <a16:creationId xmlns:a16="http://schemas.microsoft.com/office/drawing/2014/main" id="{FD688300-0275-09CD-04DB-275FF38438F9}"/>
                </a:ext>
              </a:extLst>
            </p:cNvPr>
            <p:cNvSpPr/>
            <p:nvPr/>
          </p:nvSpPr>
          <p:spPr>
            <a:xfrm>
              <a:off x="8733530" y="3352190"/>
              <a:ext cx="129244" cy="161009"/>
            </a:xfrm>
            <a:custGeom>
              <a:avLst/>
              <a:gdLst>
                <a:gd name="connsiteX0" fmla="*/ 0 w 129244"/>
                <a:gd name="connsiteY0" fmla="*/ 137048 h 161009"/>
                <a:gd name="connsiteX1" fmla="*/ 16575 w 129244"/>
                <a:gd name="connsiteY1" fmla="*/ 113759 h 161009"/>
                <a:gd name="connsiteX2" fmla="*/ 65183 w 129244"/>
                <a:gd name="connsiteY2" fmla="*/ 132121 h 161009"/>
                <a:gd name="connsiteX3" fmla="*/ 94525 w 129244"/>
                <a:gd name="connsiteY3" fmla="*/ 110848 h 161009"/>
                <a:gd name="connsiteX4" fmla="*/ 63166 w 129244"/>
                <a:gd name="connsiteY4" fmla="*/ 91589 h 161009"/>
                <a:gd name="connsiteX5" fmla="*/ 44127 w 129244"/>
                <a:gd name="connsiteY5" fmla="*/ 91589 h 161009"/>
                <a:gd name="connsiteX6" fmla="*/ 44127 w 129244"/>
                <a:gd name="connsiteY6" fmla="*/ 66061 h 161009"/>
                <a:gd name="connsiteX7" fmla="*/ 63166 w 129244"/>
                <a:gd name="connsiteY7" fmla="*/ 66061 h 161009"/>
                <a:gd name="connsiteX8" fmla="*/ 90270 w 129244"/>
                <a:gd name="connsiteY8" fmla="*/ 45907 h 161009"/>
                <a:gd name="connsiteX9" fmla="*/ 64734 w 129244"/>
                <a:gd name="connsiteY9" fmla="*/ 28440 h 161009"/>
                <a:gd name="connsiteX10" fmla="*/ 20832 w 129244"/>
                <a:gd name="connsiteY10" fmla="*/ 44339 h 161009"/>
                <a:gd name="connsiteX11" fmla="*/ 4928 w 129244"/>
                <a:gd name="connsiteY11" fmla="*/ 22170 h 161009"/>
                <a:gd name="connsiteX12" fmla="*/ 67870 w 129244"/>
                <a:gd name="connsiteY12" fmla="*/ 0 h 161009"/>
                <a:gd name="connsiteX13" fmla="*/ 125437 w 129244"/>
                <a:gd name="connsiteY13" fmla="*/ 41428 h 161009"/>
                <a:gd name="connsiteX14" fmla="*/ 101245 w 129244"/>
                <a:gd name="connsiteY14" fmla="*/ 76586 h 161009"/>
                <a:gd name="connsiteX15" fmla="*/ 129245 w 129244"/>
                <a:gd name="connsiteY15" fmla="*/ 113983 h 161009"/>
                <a:gd name="connsiteX16" fmla="*/ 67198 w 129244"/>
                <a:gd name="connsiteY16" fmla="*/ 161009 h 161009"/>
                <a:gd name="connsiteX17" fmla="*/ 0 w 129244"/>
                <a:gd name="connsiteY17" fmla="*/ 137048 h 16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9244" h="161009">
                  <a:moveTo>
                    <a:pt x="0" y="137048"/>
                  </a:moveTo>
                  <a:lnTo>
                    <a:pt x="16575" y="113759"/>
                  </a:lnTo>
                  <a:cubicBezTo>
                    <a:pt x="30239" y="125403"/>
                    <a:pt x="47487" y="132121"/>
                    <a:pt x="65183" y="132121"/>
                  </a:cubicBezTo>
                  <a:cubicBezTo>
                    <a:pt x="81310" y="132121"/>
                    <a:pt x="94525" y="123612"/>
                    <a:pt x="94525" y="110848"/>
                  </a:cubicBezTo>
                  <a:cubicBezTo>
                    <a:pt x="94525" y="99427"/>
                    <a:pt x="83326" y="91589"/>
                    <a:pt x="63166" y="91589"/>
                  </a:cubicBezTo>
                  <a:lnTo>
                    <a:pt x="44127" y="91589"/>
                  </a:lnTo>
                  <a:lnTo>
                    <a:pt x="44127" y="66061"/>
                  </a:lnTo>
                  <a:lnTo>
                    <a:pt x="63166" y="66061"/>
                  </a:lnTo>
                  <a:cubicBezTo>
                    <a:pt x="79742" y="66061"/>
                    <a:pt x="90270" y="57551"/>
                    <a:pt x="90270" y="45907"/>
                  </a:cubicBezTo>
                  <a:cubicBezTo>
                    <a:pt x="90270" y="35382"/>
                    <a:pt x="79518" y="28440"/>
                    <a:pt x="64734" y="28440"/>
                  </a:cubicBezTo>
                  <a:cubicBezTo>
                    <a:pt x="48607" y="28440"/>
                    <a:pt x="32479" y="34038"/>
                    <a:pt x="20832" y="44339"/>
                  </a:cubicBezTo>
                  <a:lnTo>
                    <a:pt x="4928" y="22170"/>
                  </a:lnTo>
                  <a:cubicBezTo>
                    <a:pt x="20832" y="8510"/>
                    <a:pt x="42559" y="0"/>
                    <a:pt x="67870" y="0"/>
                  </a:cubicBezTo>
                  <a:cubicBezTo>
                    <a:pt x="101693" y="0"/>
                    <a:pt x="125437" y="17467"/>
                    <a:pt x="125437" y="41428"/>
                  </a:cubicBezTo>
                  <a:cubicBezTo>
                    <a:pt x="125437" y="60238"/>
                    <a:pt x="114685" y="70764"/>
                    <a:pt x="101245" y="76586"/>
                  </a:cubicBezTo>
                  <a:cubicBezTo>
                    <a:pt x="117821" y="82408"/>
                    <a:pt x="129245" y="94053"/>
                    <a:pt x="129245" y="113983"/>
                  </a:cubicBezTo>
                  <a:cubicBezTo>
                    <a:pt x="129245" y="139959"/>
                    <a:pt x="104605" y="161009"/>
                    <a:pt x="67198" y="161009"/>
                  </a:cubicBezTo>
                  <a:cubicBezTo>
                    <a:pt x="40095" y="160785"/>
                    <a:pt x="18144" y="152724"/>
                    <a:pt x="0" y="137048"/>
                  </a:cubicBezTo>
                </a:path>
              </a:pathLst>
            </a:custGeom>
            <a:solidFill>
              <a:srgbClr val="EC6608"/>
            </a:solidFill>
            <a:ln w="2240" cap="flat">
              <a:noFill/>
              <a:prstDash val="solid"/>
              <a:miter/>
            </a:ln>
          </p:spPr>
          <p:txBody>
            <a:bodyPr rtlCol="0" anchor="ctr"/>
            <a:lstStyle/>
            <a:p>
              <a:endParaRPr lang="ru-RU"/>
            </a:p>
          </p:txBody>
        </p:sp>
        <p:sp>
          <p:nvSpPr>
            <p:cNvPr id="132" name="Полилиния 131">
              <a:extLst>
                <a:ext uri="{FF2B5EF4-FFF2-40B4-BE49-F238E27FC236}">
                  <a16:creationId xmlns:a16="http://schemas.microsoft.com/office/drawing/2014/main" id="{5E793B28-6BA3-7A2E-3D84-F2791379F9E6}"/>
                </a:ext>
              </a:extLst>
            </p:cNvPr>
            <p:cNvSpPr/>
            <p:nvPr/>
          </p:nvSpPr>
          <p:spPr>
            <a:xfrm>
              <a:off x="7306925" y="2899618"/>
              <a:ext cx="447971" cy="470710"/>
            </a:xfrm>
            <a:custGeom>
              <a:avLst/>
              <a:gdLst>
                <a:gd name="connsiteX0" fmla="*/ 256908 w 447971"/>
                <a:gd name="connsiteY0" fmla="*/ 236923 h 470710"/>
                <a:gd name="connsiteX1" fmla="*/ 220845 w 447971"/>
                <a:gd name="connsiteY1" fmla="*/ 272976 h 470710"/>
                <a:gd name="connsiteX2" fmla="*/ 184782 w 447971"/>
                <a:gd name="connsiteY2" fmla="*/ 236923 h 470710"/>
                <a:gd name="connsiteX3" fmla="*/ 220845 w 447971"/>
                <a:gd name="connsiteY3" fmla="*/ 200870 h 470710"/>
                <a:gd name="connsiteX4" fmla="*/ 256908 w 447971"/>
                <a:gd name="connsiteY4" fmla="*/ 236923 h 470710"/>
                <a:gd name="connsiteX5" fmla="*/ 152079 w 447971"/>
                <a:gd name="connsiteY5" fmla="*/ 166384 h 470710"/>
                <a:gd name="connsiteX6" fmla="*/ 165742 w 447971"/>
                <a:gd name="connsiteY6" fmla="*/ 143766 h 470710"/>
                <a:gd name="connsiteX7" fmla="*/ 151406 w 447971"/>
                <a:gd name="connsiteY7" fmla="*/ 143094 h 470710"/>
                <a:gd name="connsiteX8" fmla="*/ 88912 w 447971"/>
                <a:gd name="connsiteY8" fmla="*/ 169966 h 470710"/>
                <a:gd name="connsiteX9" fmla="*/ 85776 w 447971"/>
                <a:gd name="connsiteY9" fmla="*/ 193480 h 470710"/>
                <a:gd name="connsiteX10" fmla="*/ 152079 w 447971"/>
                <a:gd name="connsiteY10" fmla="*/ 166384 h 470710"/>
                <a:gd name="connsiteX11" fmla="*/ 179630 w 447971"/>
                <a:gd name="connsiteY11" fmla="*/ 145334 h 470710"/>
                <a:gd name="connsiteX12" fmla="*/ 169998 w 447971"/>
                <a:gd name="connsiteY12" fmla="*/ 160785 h 470710"/>
                <a:gd name="connsiteX13" fmla="*/ 200237 w 447971"/>
                <a:gd name="connsiteY13" fmla="*/ 152724 h 470710"/>
                <a:gd name="connsiteX14" fmla="*/ 225325 w 447971"/>
                <a:gd name="connsiteY14" fmla="*/ 160561 h 470710"/>
                <a:gd name="connsiteX15" fmla="*/ 207629 w 447971"/>
                <a:gd name="connsiteY15" fmla="*/ 164368 h 470710"/>
                <a:gd name="connsiteX16" fmla="*/ 89360 w 447971"/>
                <a:gd name="connsiteY16" fmla="*/ 205796 h 470710"/>
                <a:gd name="connsiteX17" fmla="*/ 113552 w 447971"/>
                <a:gd name="connsiteY17" fmla="*/ 243641 h 470710"/>
                <a:gd name="connsiteX18" fmla="*/ 138863 w 447971"/>
                <a:gd name="connsiteY18" fmla="*/ 190568 h 470710"/>
                <a:gd name="connsiteX19" fmla="*/ 140655 w 447971"/>
                <a:gd name="connsiteY19" fmla="*/ 186985 h 470710"/>
                <a:gd name="connsiteX20" fmla="*/ 158126 w 447971"/>
                <a:gd name="connsiteY20" fmla="*/ 181387 h 470710"/>
                <a:gd name="connsiteX21" fmla="*/ 149839 w 447971"/>
                <a:gd name="connsiteY21" fmla="*/ 196391 h 470710"/>
                <a:gd name="connsiteX22" fmla="*/ 99216 w 447971"/>
                <a:gd name="connsiteY22" fmla="*/ 320675 h 470710"/>
                <a:gd name="connsiteX23" fmla="*/ 121391 w 447971"/>
                <a:gd name="connsiteY23" fmla="*/ 321346 h 470710"/>
                <a:gd name="connsiteX24" fmla="*/ 185902 w 447971"/>
                <a:gd name="connsiteY24" fmla="*/ 316644 h 470710"/>
                <a:gd name="connsiteX25" fmla="*/ 208525 w 447971"/>
                <a:gd name="connsiteY25" fmla="*/ 326273 h 470710"/>
                <a:gd name="connsiteX26" fmla="*/ 121391 w 447971"/>
                <a:gd name="connsiteY26" fmla="*/ 334335 h 470710"/>
                <a:gd name="connsiteX27" fmla="*/ 883 w 447971"/>
                <a:gd name="connsiteY27" fmla="*/ 287084 h 470710"/>
                <a:gd name="connsiteX28" fmla="*/ 70993 w 447971"/>
                <a:gd name="connsiteY28" fmla="*/ 200870 h 470710"/>
                <a:gd name="connsiteX29" fmla="*/ 74576 w 447971"/>
                <a:gd name="connsiteY29" fmla="*/ 213634 h 470710"/>
                <a:gd name="connsiteX30" fmla="*/ 13650 w 447971"/>
                <a:gd name="connsiteY30" fmla="*/ 284173 h 470710"/>
                <a:gd name="connsiteX31" fmla="*/ 86672 w 447971"/>
                <a:gd name="connsiteY31" fmla="*/ 319555 h 470710"/>
                <a:gd name="connsiteX32" fmla="*/ 107728 w 447971"/>
                <a:gd name="connsiteY32" fmla="*/ 257077 h 470710"/>
                <a:gd name="connsiteX33" fmla="*/ 77265 w 447971"/>
                <a:gd name="connsiteY33" fmla="*/ 163920 h 470710"/>
                <a:gd name="connsiteX34" fmla="*/ 151631 w 447971"/>
                <a:gd name="connsiteY34" fmla="*/ 129882 h 470710"/>
                <a:gd name="connsiteX35" fmla="*/ 232941 w 447971"/>
                <a:gd name="connsiteY35" fmla="*/ 145781 h 470710"/>
                <a:gd name="connsiteX36" fmla="*/ 326570 w 447971"/>
                <a:gd name="connsiteY36" fmla="*/ 136600 h 470710"/>
                <a:gd name="connsiteX37" fmla="*/ 352105 w 447971"/>
                <a:gd name="connsiteY37" fmla="*/ 137496 h 470710"/>
                <a:gd name="connsiteX38" fmla="*/ 340234 w 447971"/>
                <a:gd name="connsiteY38" fmla="*/ 15675 h 470710"/>
                <a:gd name="connsiteX39" fmla="*/ 326346 w 447971"/>
                <a:gd name="connsiteY39" fmla="*/ 12540 h 470710"/>
                <a:gd name="connsiteX40" fmla="*/ 189485 w 447971"/>
                <a:gd name="connsiteY40" fmla="*/ 130554 h 470710"/>
                <a:gd name="connsiteX41" fmla="*/ 175598 w 447971"/>
                <a:gd name="connsiteY41" fmla="*/ 128315 h 470710"/>
                <a:gd name="connsiteX42" fmla="*/ 326346 w 447971"/>
                <a:gd name="connsiteY42" fmla="*/ 0 h 470710"/>
                <a:gd name="connsiteX43" fmla="*/ 346058 w 447971"/>
                <a:gd name="connsiteY43" fmla="*/ 4703 h 470710"/>
                <a:gd name="connsiteX44" fmla="*/ 364649 w 447971"/>
                <a:gd name="connsiteY44" fmla="*/ 138616 h 470710"/>
                <a:gd name="connsiteX45" fmla="*/ 447079 w 447971"/>
                <a:gd name="connsiteY45" fmla="*/ 183850 h 470710"/>
                <a:gd name="connsiteX46" fmla="*/ 393544 w 447971"/>
                <a:gd name="connsiteY46" fmla="*/ 260212 h 470710"/>
                <a:gd name="connsiteX47" fmla="*/ 374505 w 447971"/>
                <a:gd name="connsiteY47" fmla="*/ 271409 h 470710"/>
                <a:gd name="connsiteX48" fmla="*/ 370921 w 447971"/>
                <a:gd name="connsiteY48" fmla="*/ 307014 h 470710"/>
                <a:gd name="connsiteX49" fmla="*/ 296555 w 447971"/>
                <a:gd name="connsiteY49" fmla="*/ 341053 h 470710"/>
                <a:gd name="connsiteX50" fmla="*/ 279531 w 447971"/>
                <a:gd name="connsiteY50" fmla="*/ 340157 h 470710"/>
                <a:gd name="connsiteX51" fmla="*/ 287371 w 447971"/>
                <a:gd name="connsiteY51" fmla="*/ 327617 h 470710"/>
                <a:gd name="connsiteX52" fmla="*/ 296555 w 447971"/>
                <a:gd name="connsiteY52" fmla="*/ 327840 h 470710"/>
                <a:gd name="connsiteX53" fmla="*/ 359049 w 447971"/>
                <a:gd name="connsiteY53" fmla="*/ 300968 h 470710"/>
                <a:gd name="connsiteX54" fmla="*/ 343146 w 447971"/>
                <a:gd name="connsiteY54" fmla="*/ 237147 h 470710"/>
                <a:gd name="connsiteX55" fmla="*/ 334634 w 447971"/>
                <a:gd name="connsiteY55" fmla="*/ 226846 h 470710"/>
                <a:gd name="connsiteX56" fmla="*/ 309322 w 447971"/>
                <a:gd name="connsiteY56" fmla="*/ 280366 h 470710"/>
                <a:gd name="connsiteX57" fmla="*/ 305515 w 447971"/>
                <a:gd name="connsiteY57" fmla="*/ 287756 h 470710"/>
                <a:gd name="connsiteX58" fmla="*/ 356137 w 447971"/>
                <a:gd name="connsiteY58" fmla="*/ 266482 h 470710"/>
                <a:gd name="connsiteX59" fmla="*/ 359721 w 447971"/>
                <a:gd name="connsiteY59" fmla="*/ 279247 h 470710"/>
                <a:gd name="connsiteX60" fmla="*/ 243468 w 447971"/>
                <a:gd name="connsiteY60" fmla="*/ 319331 h 470710"/>
                <a:gd name="connsiteX61" fmla="*/ 241004 w 447971"/>
                <a:gd name="connsiteY61" fmla="*/ 319779 h 470710"/>
                <a:gd name="connsiteX62" fmla="*/ 268108 w 447971"/>
                <a:gd name="connsiteY62" fmla="*/ 325601 h 470710"/>
                <a:gd name="connsiteX63" fmla="*/ 275275 w 447971"/>
                <a:gd name="connsiteY63" fmla="*/ 314404 h 470710"/>
                <a:gd name="connsiteX64" fmla="*/ 293419 w 447971"/>
                <a:gd name="connsiteY64" fmla="*/ 308582 h 470710"/>
                <a:gd name="connsiteX65" fmla="*/ 121615 w 447971"/>
                <a:gd name="connsiteY65" fmla="*/ 470711 h 470710"/>
                <a:gd name="connsiteX66" fmla="*/ 101904 w 447971"/>
                <a:gd name="connsiteY66" fmla="*/ 466008 h 470710"/>
                <a:gd name="connsiteX67" fmla="*/ 81968 w 447971"/>
                <a:gd name="connsiteY67" fmla="*/ 338141 h 470710"/>
                <a:gd name="connsiteX68" fmla="*/ 94512 w 447971"/>
                <a:gd name="connsiteY68" fmla="*/ 339037 h 470710"/>
                <a:gd name="connsiteX69" fmla="*/ 107728 w 447971"/>
                <a:gd name="connsiteY69" fmla="*/ 454811 h 470710"/>
                <a:gd name="connsiteX70" fmla="*/ 121615 w 447971"/>
                <a:gd name="connsiteY70" fmla="*/ 457946 h 470710"/>
                <a:gd name="connsiteX71" fmla="*/ 260268 w 447971"/>
                <a:gd name="connsiteY71" fmla="*/ 337246 h 470710"/>
                <a:gd name="connsiteX72" fmla="*/ 186126 w 447971"/>
                <a:gd name="connsiteY72" fmla="*/ 312389 h 470710"/>
                <a:gd name="connsiteX73" fmla="*/ 120047 w 447971"/>
                <a:gd name="connsiteY73" fmla="*/ 268722 h 470710"/>
                <a:gd name="connsiteX74" fmla="*/ 125423 w 447971"/>
                <a:gd name="connsiteY74" fmla="*/ 255509 h 470710"/>
                <a:gd name="connsiteX75" fmla="*/ 191950 w 447971"/>
                <a:gd name="connsiteY75" fmla="*/ 300744 h 470710"/>
                <a:gd name="connsiteX76" fmla="*/ 216365 w 447971"/>
                <a:gd name="connsiteY76" fmla="*/ 311269 h 470710"/>
                <a:gd name="connsiteX77" fmla="*/ 240556 w 447971"/>
                <a:gd name="connsiteY77" fmla="*/ 306119 h 470710"/>
                <a:gd name="connsiteX78" fmla="*/ 287819 w 447971"/>
                <a:gd name="connsiteY78" fmla="*/ 293131 h 470710"/>
                <a:gd name="connsiteX79" fmla="*/ 298347 w 447971"/>
                <a:gd name="connsiteY79" fmla="*/ 274096 h 470710"/>
                <a:gd name="connsiteX80" fmla="*/ 325450 w 447971"/>
                <a:gd name="connsiteY80" fmla="*/ 216545 h 470710"/>
                <a:gd name="connsiteX81" fmla="*/ 256236 w 447971"/>
                <a:gd name="connsiteY81" fmla="*/ 169071 h 470710"/>
                <a:gd name="connsiteX82" fmla="*/ 179630 w 447971"/>
                <a:gd name="connsiteY82" fmla="*/ 145334 h 470710"/>
                <a:gd name="connsiteX83" fmla="*/ 370249 w 447971"/>
                <a:gd name="connsiteY83" fmla="*/ 259093 h 470710"/>
                <a:gd name="connsiteX84" fmla="*/ 386152 w 447971"/>
                <a:gd name="connsiteY84" fmla="*/ 249463 h 470710"/>
                <a:gd name="connsiteX85" fmla="*/ 434087 w 447971"/>
                <a:gd name="connsiteY85" fmla="*/ 186985 h 470710"/>
                <a:gd name="connsiteX86" fmla="*/ 326122 w 447971"/>
                <a:gd name="connsiteY86" fmla="*/ 149812 h 470710"/>
                <a:gd name="connsiteX87" fmla="*/ 255340 w 447971"/>
                <a:gd name="connsiteY87" fmla="*/ 155411 h 470710"/>
                <a:gd name="connsiteX88" fmla="*/ 261388 w 447971"/>
                <a:gd name="connsiteY88" fmla="*/ 158322 h 470710"/>
                <a:gd name="connsiteX89" fmla="*/ 329930 w 447971"/>
                <a:gd name="connsiteY89" fmla="*/ 204452 h 470710"/>
                <a:gd name="connsiteX90" fmla="*/ 347401 w 447971"/>
                <a:gd name="connsiteY90" fmla="*/ 153619 h 470710"/>
                <a:gd name="connsiteX91" fmla="*/ 359945 w 447971"/>
                <a:gd name="connsiteY91" fmla="*/ 154963 h 470710"/>
                <a:gd name="connsiteX92" fmla="*/ 339562 w 447971"/>
                <a:gd name="connsiteY92" fmla="*/ 214081 h 470710"/>
                <a:gd name="connsiteX93" fmla="*/ 353001 w 447971"/>
                <a:gd name="connsiteY93" fmla="*/ 229981 h 470710"/>
                <a:gd name="connsiteX94" fmla="*/ 370249 w 447971"/>
                <a:gd name="connsiteY94" fmla="*/ 259093 h 47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7971" h="470710">
                  <a:moveTo>
                    <a:pt x="256908" y="236923"/>
                  </a:moveTo>
                  <a:cubicBezTo>
                    <a:pt x="256908" y="256853"/>
                    <a:pt x="240780" y="272976"/>
                    <a:pt x="220845" y="272976"/>
                  </a:cubicBezTo>
                  <a:cubicBezTo>
                    <a:pt x="200909" y="272976"/>
                    <a:pt x="184782" y="256853"/>
                    <a:pt x="184782" y="236923"/>
                  </a:cubicBezTo>
                  <a:cubicBezTo>
                    <a:pt x="184782" y="216993"/>
                    <a:pt x="200909" y="200870"/>
                    <a:pt x="220845" y="200870"/>
                  </a:cubicBezTo>
                  <a:cubicBezTo>
                    <a:pt x="240780" y="200645"/>
                    <a:pt x="256908" y="216993"/>
                    <a:pt x="256908" y="236923"/>
                  </a:cubicBezTo>
                  <a:moveTo>
                    <a:pt x="152079" y="166384"/>
                  </a:moveTo>
                  <a:cubicBezTo>
                    <a:pt x="156558" y="158546"/>
                    <a:pt x="161263" y="150932"/>
                    <a:pt x="165742" y="143766"/>
                  </a:cubicBezTo>
                  <a:cubicBezTo>
                    <a:pt x="160814" y="143318"/>
                    <a:pt x="156111" y="143094"/>
                    <a:pt x="151406" y="143094"/>
                  </a:cubicBezTo>
                  <a:cubicBezTo>
                    <a:pt x="120047" y="143094"/>
                    <a:pt x="97200" y="152947"/>
                    <a:pt x="88912" y="169966"/>
                  </a:cubicBezTo>
                  <a:cubicBezTo>
                    <a:pt x="85552" y="176908"/>
                    <a:pt x="84656" y="184970"/>
                    <a:pt x="85776" y="193480"/>
                  </a:cubicBezTo>
                  <a:cubicBezTo>
                    <a:pt x="105264" y="183403"/>
                    <a:pt x="127663" y="174221"/>
                    <a:pt x="152079" y="166384"/>
                  </a:cubicBezTo>
                  <a:moveTo>
                    <a:pt x="179630" y="145334"/>
                  </a:moveTo>
                  <a:cubicBezTo>
                    <a:pt x="176270" y="150484"/>
                    <a:pt x="173134" y="155635"/>
                    <a:pt x="169998" y="160785"/>
                  </a:cubicBezTo>
                  <a:cubicBezTo>
                    <a:pt x="179854" y="157874"/>
                    <a:pt x="189933" y="155187"/>
                    <a:pt x="200237" y="152724"/>
                  </a:cubicBezTo>
                  <a:cubicBezTo>
                    <a:pt x="208525" y="154963"/>
                    <a:pt x="216813" y="157426"/>
                    <a:pt x="225325" y="160561"/>
                  </a:cubicBezTo>
                  <a:cubicBezTo>
                    <a:pt x="219501" y="161681"/>
                    <a:pt x="213453" y="163025"/>
                    <a:pt x="207629" y="164368"/>
                  </a:cubicBezTo>
                  <a:cubicBezTo>
                    <a:pt x="160590" y="175341"/>
                    <a:pt x="120719" y="189897"/>
                    <a:pt x="89360" y="205796"/>
                  </a:cubicBezTo>
                  <a:cubicBezTo>
                    <a:pt x="93840" y="217889"/>
                    <a:pt x="102128" y="230877"/>
                    <a:pt x="113552" y="243641"/>
                  </a:cubicBezTo>
                  <a:cubicBezTo>
                    <a:pt x="120944" y="226174"/>
                    <a:pt x="129455" y="208483"/>
                    <a:pt x="138863" y="190568"/>
                  </a:cubicBezTo>
                  <a:lnTo>
                    <a:pt x="140655" y="186985"/>
                  </a:lnTo>
                  <a:cubicBezTo>
                    <a:pt x="146255" y="184970"/>
                    <a:pt x="152079" y="183179"/>
                    <a:pt x="158126" y="181387"/>
                  </a:cubicBezTo>
                  <a:cubicBezTo>
                    <a:pt x="155438" y="186314"/>
                    <a:pt x="152526" y="191240"/>
                    <a:pt x="149839" y="196391"/>
                  </a:cubicBezTo>
                  <a:cubicBezTo>
                    <a:pt x="126095" y="241402"/>
                    <a:pt x="109520" y="283725"/>
                    <a:pt x="99216" y="320675"/>
                  </a:cubicBezTo>
                  <a:cubicBezTo>
                    <a:pt x="106384" y="321122"/>
                    <a:pt x="113775" y="321346"/>
                    <a:pt x="121391" y="321346"/>
                  </a:cubicBezTo>
                  <a:cubicBezTo>
                    <a:pt x="141775" y="321346"/>
                    <a:pt x="163502" y="319779"/>
                    <a:pt x="185902" y="316644"/>
                  </a:cubicBezTo>
                  <a:cubicBezTo>
                    <a:pt x="193293" y="320227"/>
                    <a:pt x="200909" y="323362"/>
                    <a:pt x="208525" y="326273"/>
                  </a:cubicBezTo>
                  <a:cubicBezTo>
                    <a:pt x="178062" y="331423"/>
                    <a:pt x="148494" y="334335"/>
                    <a:pt x="121391" y="334335"/>
                  </a:cubicBezTo>
                  <a:cubicBezTo>
                    <a:pt x="51729" y="334335"/>
                    <a:pt x="7827" y="317091"/>
                    <a:pt x="883" y="287084"/>
                  </a:cubicBezTo>
                  <a:cubicBezTo>
                    <a:pt x="-5389" y="259764"/>
                    <a:pt x="22162" y="228189"/>
                    <a:pt x="70993" y="200870"/>
                  </a:cubicBezTo>
                  <a:cubicBezTo>
                    <a:pt x="71889" y="205124"/>
                    <a:pt x="73009" y="209379"/>
                    <a:pt x="74576" y="213634"/>
                  </a:cubicBezTo>
                  <a:cubicBezTo>
                    <a:pt x="31570" y="238267"/>
                    <a:pt x="8947" y="264691"/>
                    <a:pt x="13650" y="284173"/>
                  </a:cubicBezTo>
                  <a:cubicBezTo>
                    <a:pt x="17906" y="302312"/>
                    <a:pt x="45009" y="315076"/>
                    <a:pt x="86672" y="319555"/>
                  </a:cubicBezTo>
                  <a:cubicBezTo>
                    <a:pt x="92048" y="299849"/>
                    <a:pt x="98992" y="278799"/>
                    <a:pt x="107728" y="257077"/>
                  </a:cubicBezTo>
                  <a:cubicBezTo>
                    <a:pt x="77041" y="225054"/>
                    <a:pt x="64273" y="190344"/>
                    <a:pt x="77265" y="163920"/>
                  </a:cubicBezTo>
                  <a:cubicBezTo>
                    <a:pt x="88016" y="141975"/>
                    <a:pt x="114447" y="129882"/>
                    <a:pt x="151631" y="129882"/>
                  </a:cubicBezTo>
                  <a:cubicBezTo>
                    <a:pt x="176718" y="129882"/>
                    <a:pt x="204717" y="135480"/>
                    <a:pt x="232941" y="145781"/>
                  </a:cubicBezTo>
                  <a:cubicBezTo>
                    <a:pt x="265643" y="139735"/>
                    <a:pt x="297451" y="136600"/>
                    <a:pt x="326570" y="136600"/>
                  </a:cubicBezTo>
                  <a:cubicBezTo>
                    <a:pt x="335530" y="136600"/>
                    <a:pt x="344041" y="136824"/>
                    <a:pt x="352105" y="137496"/>
                  </a:cubicBezTo>
                  <a:cubicBezTo>
                    <a:pt x="367561" y="73227"/>
                    <a:pt x="362409" y="27544"/>
                    <a:pt x="340234" y="15675"/>
                  </a:cubicBezTo>
                  <a:cubicBezTo>
                    <a:pt x="336202" y="13436"/>
                    <a:pt x="331498" y="12540"/>
                    <a:pt x="326346" y="12540"/>
                  </a:cubicBezTo>
                  <a:cubicBezTo>
                    <a:pt x="291179" y="12540"/>
                    <a:pt x="237644" y="60238"/>
                    <a:pt x="189485" y="130554"/>
                  </a:cubicBezTo>
                  <a:cubicBezTo>
                    <a:pt x="184782" y="129658"/>
                    <a:pt x="180302" y="128986"/>
                    <a:pt x="175598" y="128315"/>
                  </a:cubicBezTo>
                  <a:cubicBezTo>
                    <a:pt x="227564" y="50609"/>
                    <a:pt x="285131" y="0"/>
                    <a:pt x="326346" y="0"/>
                  </a:cubicBezTo>
                  <a:cubicBezTo>
                    <a:pt x="333514" y="0"/>
                    <a:pt x="340234" y="1568"/>
                    <a:pt x="346058" y="4703"/>
                  </a:cubicBezTo>
                  <a:cubicBezTo>
                    <a:pt x="375177" y="20154"/>
                    <a:pt x="380553" y="71435"/>
                    <a:pt x="364649" y="138616"/>
                  </a:cubicBezTo>
                  <a:cubicBezTo>
                    <a:pt x="412136" y="143990"/>
                    <a:pt x="441479" y="159889"/>
                    <a:pt x="447079" y="183850"/>
                  </a:cubicBezTo>
                  <a:cubicBezTo>
                    <a:pt x="452455" y="207363"/>
                    <a:pt x="433415" y="234684"/>
                    <a:pt x="393544" y="260212"/>
                  </a:cubicBezTo>
                  <a:cubicBezTo>
                    <a:pt x="387497" y="264019"/>
                    <a:pt x="381225" y="267826"/>
                    <a:pt x="374505" y="271409"/>
                  </a:cubicBezTo>
                  <a:cubicBezTo>
                    <a:pt x="377193" y="284397"/>
                    <a:pt x="376073" y="296266"/>
                    <a:pt x="370921" y="307014"/>
                  </a:cubicBezTo>
                  <a:cubicBezTo>
                    <a:pt x="360169" y="328960"/>
                    <a:pt x="333738" y="341053"/>
                    <a:pt x="296555" y="341053"/>
                  </a:cubicBezTo>
                  <a:cubicBezTo>
                    <a:pt x="290955" y="341053"/>
                    <a:pt x="285355" y="340605"/>
                    <a:pt x="279531" y="340157"/>
                  </a:cubicBezTo>
                  <a:cubicBezTo>
                    <a:pt x="282219" y="336126"/>
                    <a:pt x="284683" y="331871"/>
                    <a:pt x="287371" y="327617"/>
                  </a:cubicBezTo>
                  <a:cubicBezTo>
                    <a:pt x="290507" y="327840"/>
                    <a:pt x="293643" y="327840"/>
                    <a:pt x="296555" y="327840"/>
                  </a:cubicBezTo>
                  <a:cubicBezTo>
                    <a:pt x="328138" y="327840"/>
                    <a:pt x="350761" y="317987"/>
                    <a:pt x="359049" y="300968"/>
                  </a:cubicBezTo>
                  <a:cubicBezTo>
                    <a:pt x="367337" y="284173"/>
                    <a:pt x="361513" y="261556"/>
                    <a:pt x="343146" y="237147"/>
                  </a:cubicBezTo>
                  <a:cubicBezTo>
                    <a:pt x="340458" y="233564"/>
                    <a:pt x="337546" y="230205"/>
                    <a:pt x="334634" y="226846"/>
                  </a:cubicBezTo>
                  <a:cubicBezTo>
                    <a:pt x="327018" y="244537"/>
                    <a:pt x="318730" y="262675"/>
                    <a:pt x="309322" y="280366"/>
                  </a:cubicBezTo>
                  <a:lnTo>
                    <a:pt x="305515" y="287756"/>
                  </a:lnTo>
                  <a:cubicBezTo>
                    <a:pt x="323658" y="281262"/>
                    <a:pt x="340682" y="274096"/>
                    <a:pt x="356137" y="266482"/>
                  </a:cubicBezTo>
                  <a:cubicBezTo>
                    <a:pt x="357929" y="270737"/>
                    <a:pt x="359049" y="274992"/>
                    <a:pt x="359721" y="279247"/>
                  </a:cubicBezTo>
                  <a:cubicBezTo>
                    <a:pt x="326346" y="295594"/>
                    <a:pt x="286251" y="309478"/>
                    <a:pt x="243468" y="319331"/>
                  </a:cubicBezTo>
                  <a:lnTo>
                    <a:pt x="241004" y="319779"/>
                  </a:lnTo>
                  <a:cubicBezTo>
                    <a:pt x="250188" y="322242"/>
                    <a:pt x="259372" y="324258"/>
                    <a:pt x="268108" y="325601"/>
                  </a:cubicBezTo>
                  <a:cubicBezTo>
                    <a:pt x="270571" y="322018"/>
                    <a:pt x="272811" y="318211"/>
                    <a:pt x="275275" y="314404"/>
                  </a:cubicBezTo>
                  <a:cubicBezTo>
                    <a:pt x="281547" y="312613"/>
                    <a:pt x="287595" y="310598"/>
                    <a:pt x="293419" y="308582"/>
                  </a:cubicBezTo>
                  <a:cubicBezTo>
                    <a:pt x="236748" y="405322"/>
                    <a:pt x="168206" y="470711"/>
                    <a:pt x="121615" y="470711"/>
                  </a:cubicBezTo>
                  <a:cubicBezTo>
                    <a:pt x="114447" y="470711"/>
                    <a:pt x="107728" y="469143"/>
                    <a:pt x="101904" y="466008"/>
                  </a:cubicBezTo>
                  <a:cubicBezTo>
                    <a:pt x="73681" y="451004"/>
                    <a:pt x="67857" y="402411"/>
                    <a:pt x="81968" y="338141"/>
                  </a:cubicBezTo>
                  <a:cubicBezTo>
                    <a:pt x="86000" y="338589"/>
                    <a:pt x="90256" y="338813"/>
                    <a:pt x="94512" y="339037"/>
                  </a:cubicBezTo>
                  <a:cubicBezTo>
                    <a:pt x="80625" y="400171"/>
                    <a:pt x="86225" y="443615"/>
                    <a:pt x="107728" y="454811"/>
                  </a:cubicBezTo>
                  <a:cubicBezTo>
                    <a:pt x="111760" y="456827"/>
                    <a:pt x="116464" y="457946"/>
                    <a:pt x="121615" y="457946"/>
                  </a:cubicBezTo>
                  <a:cubicBezTo>
                    <a:pt x="157231" y="457946"/>
                    <a:pt x="211661" y="409129"/>
                    <a:pt x="260268" y="337246"/>
                  </a:cubicBezTo>
                  <a:cubicBezTo>
                    <a:pt x="236301" y="332767"/>
                    <a:pt x="210765" y="324481"/>
                    <a:pt x="186126" y="312389"/>
                  </a:cubicBezTo>
                  <a:cubicBezTo>
                    <a:pt x="160366" y="299849"/>
                    <a:pt x="137967" y="284845"/>
                    <a:pt x="120047" y="268722"/>
                  </a:cubicBezTo>
                  <a:cubicBezTo>
                    <a:pt x="121839" y="264467"/>
                    <a:pt x="123631" y="259988"/>
                    <a:pt x="125423" y="255509"/>
                  </a:cubicBezTo>
                  <a:cubicBezTo>
                    <a:pt x="143119" y="272305"/>
                    <a:pt x="165966" y="287980"/>
                    <a:pt x="191950" y="300744"/>
                  </a:cubicBezTo>
                  <a:cubicBezTo>
                    <a:pt x="200013" y="304775"/>
                    <a:pt x="208077" y="308134"/>
                    <a:pt x="216365" y="311269"/>
                  </a:cubicBezTo>
                  <a:cubicBezTo>
                    <a:pt x="224429" y="309702"/>
                    <a:pt x="232492" y="308134"/>
                    <a:pt x="240556" y="306119"/>
                  </a:cubicBezTo>
                  <a:cubicBezTo>
                    <a:pt x="256684" y="302312"/>
                    <a:pt x="272588" y="298057"/>
                    <a:pt x="287819" y="293131"/>
                  </a:cubicBezTo>
                  <a:cubicBezTo>
                    <a:pt x="291403" y="286860"/>
                    <a:pt x="294987" y="280590"/>
                    <a:pt x="298347" y="274096"/>
                  </a:cubicBezTo>
                  <a:cubicBezTo>
                    <a:pt x="308650" y="254838"/>
                    <a:pt x="317610" y="235355"/>
                    <a:pt x="325450" y="216545"/>
                  </a:cubicBezTo>
                  <a:cubicBezTo>
                    <a:pt x="307082" y="198630"/>
                    <a:pt x="283339" y="182283"/>
                    <a:pt x="256236" y="169071"/>
                  </a:cubicBezTo>
                  <a:cubicBezTo>
                    <a:pt x="230252" y="157426"/>
                    <a:pt x="204045" y="149140"/>
                    <a:pt x="179630" y="145334"/>
                  </a:cubicBezTo>
                  <a:moveTo>
                    <a:pt x="370249" y="259093"/>
                  </a:moveTo>
                  <a:cubicBezTo>
                    <a:pt x="375848" y="255957"/>
                    <a:pt x="381225" y="252822"/>
                    <a:pt x="386152" y="249463"/>
                  </a:cubicBezTo>
                  <a:cubicBezTo>
                    <a:pt x="420647" y="227294"/>
                    <a:pt x="438119" y="204452"/>
                    <a:pt x="434087" y="186985"/>
                  </a:cubicBezTo>
                  <a:cubicBezTo>
                    <a:pt x="428711" y="164144"/>
                    <a:pt x="387497" y="149812"/>
                    <a:pt x="326122" y="149812"/>
                  </a:cubicBezTo>
                  <a:cubicBezTo>
                    <a:pt x="303947" y="149812"/>
                    <a:pt x="279979" y="151604"/>
                    <a:pt x="255340" y="155411"/>
                  </a:cubicBezTo>
                  <a:lnTo>
                    <a:pt x="261388" y="158322"/>
                  </a:lnTo>
                  <a:cubicBezTo>
                    <a:pt x="287595" y="171086"/>
                    <a:pt x="311114" y="186985"/>
                    <a:pt x="329930" y="204452"/>
                  </a:cubicBezTo>
                  <a:cubicBezTo>
                    <a:pt x="336874" y="186538"/>
                    <a:pt x="342698" y="169295"/>
                    <a:pt x="347401" y="153619"/>
                  </a:cubicBezTo>
                  <a:cubicBezTo>
                    <a:pt x="351658" y="154067"/>
                    <a:pt x="355913" y="154291"/>
                    <a:pt x="359945" y="154963"/>
                  </a:cubicBezTo>
                  <a:cubicBezTo>
                    <a:pt x="354793" y="173325"/>
                    <a:pt x="347849" y="193480"/>
                    <a:pt x="339562" y="214081"/>
                  </a:cubicBezTo>
                  <a:cubicBezTo>
                    <a:pt x="344489" y="219232"/>
                    <a:pt x="348969" y="224607"/>
                    <a:pt x="353001" y="229981"/>
                  </a:cubicBezTo>
                  <a:cubicBezTo>
                    <a:pt x="360841" y="239610"/>
                    <a:pt x="366441" y="249463"/>
                    <a:pt x="370249" y="259093"/>
                  </a:cubicBezTo>
                </a:path>
              </a:pathLst>
            </a:custGeom>
            <a:solidFill>
              <a:srgbClr val="0056A4"/>
            </a:solidFill>
            <a:ln w="2240" cap="flat">
              <a:noFill/>
              <a:prstDash val="solid"/>
              <a:miter/>
            </a:ln>
          </p:spPr>
          <p:txBody>
            <a:bodyPr rtlCol="0" anchor="ctr"/>
            <a:lstStyle/>
            <a:p>
              <a:endParaRPr lang="ru-RU"/>
            </a:p>
          </p:txBody>
        </p:sp>
        <p:sp>
          <p:nvSpPr>
            <p:cNvPr id="133" name="Полилиния 132">
              <a:extLst>
                <a:ext uri="{FF2B5EF4-FFF2-40B4-BE49-F238E27FC236}">
                  <a16:creationId xmlns:a16="http://schemas.microsoft.com/office/drawing/2014/main" id="{1927181E-C825-6E36-4360-CEDE37E7D7CC}"/>
                </a:ext>
              </a:extLst>
            </p:cNvPr>
            <p:cNvSpPr/>
            <p:nvPr/>
          </p:nvSpPr>
          <p:spPr>
            <a:xfrm>
              <a:off x="8263143" y="3096680"/>
              <a:ext cx="102141" cy="104129"/>
            </a:xfrm>
            <a:custGeom>
              <a:avLst/>
              <a:gdLst>
                <a:gd name="connsiteX0" fmla="*/ 51071 w 102141"/>
                <a:gd name="connsiteY0" fmla="*/ 52849 h 104129"/>
                <a:gd name="connsiteX1" fmla="*/ 9408 w 102141"/>
                <a:gd name="connsiteY1" fmla="*/ 0 h 104129"/>
                <a:gd name="connsiteX2" fmla="*/ 0 w 102141"/>
                <a:gd name="connsiteY2" fmla="*/ 0 h 104129"/>
                <a:gd name="connsiteX3" fmla="*/ 0 w 102141"/>
                <a:gd name="connsiteY3" fmla="*/ 104130 h 104129"/>
                <a:gd name="connsiteX4" fmla="*/ 16127 w 102141"/>
                <a:gd name="connsiteY4" fmla="*/ 104130 h 104129"/>
                <a:gd name="connsiteX5" fmla="*/ 16127 w 102141"/>
                <a:gd name="connsiteY5" fmla="*/ 30231 h 104129"/>
                <a:gd name="connsiteX6" fmla="*/ 51071 w 102141"/>
                <a:gd name="connsiteY6" fmla="*/ 74122 h 104129"/>
                <a:gd name="connsiteX7" fmla="*/ 86014 w 102141"/>
                <a:gd name="connsiteY7" fmla="*/ 30231 h 104129"/>
                <a:gd name="connsiteX8" fmla="*/ 86014 w 102141"/>
                <a:gd name="connsiteY8" fmla="*/ 104130 h 104129"/>
                <a:gd name="connsiteX9" fmla="*/ 102142 w 102141"/>
                <a:gd name="connsiteY9" fmla="*/ 104130 h 104129"/>
                <a:gd name="connsiteX10" fmla="*/ 102142 w 102141"/>
                <a:gd name="connsiteY10" fmla="*/ 0 h 104129"/>
                <a:gd name="connsiteX11" fmla="*/ 92958 w 102141"/>
                <a:gd name="connsiteY11" fmla="*/ 0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41" h="104129">
                  <a:moveTo>
                    <a:pt x="51071" y="52849"/>
                  </a:moveTo>
                  <a:lnTo>
                    <a:pt x="9408" y="0"/>
                  </a:lnTo>
                  <a:lnTo>
                    <a:pt x="0" y="0"/>
                  </a:lnTo>
                  <a:lnTo>
                    <a:pt x="0" y="104130"/>
                  </a:lnTo>
                  <a:lnTo>
                    <a:pt x="16127" y="104130"/>
                  </a:lnTo>
                  <a:lnTo>
                    <a:pt x="16127" y="30231"/>
                  </a:lnTo>
                  <a:lnTo>
                    <a:pt x="51071" y="74122"/>
                  </a:lnTo>
                  <a:lnTo>
                    <a:pt x="86014" y="30231"/>
                  </a:lnTo>
                  <a:lnTo>
                    <a:pt x="86014" y="104130"/>
                  </a:lnTo>
                  <a:lnTo>
                    <a:pt x="102142" y="104130"/>
                  </a:lnTo>
                  <a:lnTo>
                    <a:pt x="102142" y="0"/>
                  </a:lnTo>
                  <a:lnTo>
                    <a:pt x="92958" y="0"/>
                  </a:lnTo>
                  <a:close/>
                </a:path>
              </a:pathLst>
            </a:custGeom>
            <a:solidFill>
              <a:srgbClr val="0056A4"/>
            </a:solidFill>
            <a:ln w="2240" cap="flat">
              <a:noFill/>
              <a:prstDash val="solid"/>
              <a:miter/>
            </a:ln>
          </p:spPr>
          <p:txBody>
            <a:bodyPr rtlCol="0" anchor="ctr"/>
            <a:lstStyle/>
            <a:p>
              <a:endParaRPr lang="ru-RU"/>
            </a:p>
          </p:txBody>
        </p:sp>
        <p:sp>
          <p:nvSpPr>
            <p:cNvPr id="134" name="Полилиния 133">
              <a:extLst>
                <a:ext uri="{FF2B5EF4-FFF2-40B4-BE49-F238E27FC236}">
                  <a16:creationId xmlns:a16="http://schemas.microsoft.com/office/drawing/2014/main" id="{50E7E06E-F547-2F50-067C-B50BC55E4A00}"/>
                </a:ext>
              </a:extLst>
            </p:cNvPr>
            <p:cNvSpPr/>
            <p:nvPr/>
          </p:nvSpPr>
          <p:spPr>
            <a:xfrm>
              <a:off x="8382979" y="3096680"/>
              <a:ext cx="80413" cy="104129"/>
            </a:xfrm>
            <a:custGeom>
              <a:avLst/>
              <a:gdLst>
                <a:gd name="connsiteX0" fmla="*/ 16127 w 80413"/>
                <a:gd name="connsiteY0" fmla="*/ 73451 h 104129"/>
                <a:gd name="connsiteX1" fmla="*/ 16127 w 80413"/>
                <a:gd name="connsiteY1" fmla="*/ 0 h 104129"/>
                <a:gd name="connsiteX2" fmla="*/ 0 w 80413"/>
                <a:gd name="connsiteY2" fmla="*/ 0 h 104129"/>
                <a:gd name="connsiteX3" fmla="*/ 0 w 80413"/>
                <a:gd name="connsiteY3" fmla="*/ 104130 h 104129"/>
                <a:gd name="connsiteX4" fmla="*/ 9408 w 80413"/>
                <a:gd name="connsiteY4" fmla="*/ 104130 h 104129"/>
                <a:gd name="connsiteX5" fmla="*/ 64510 w 80413"/>
                <a:gd name="connsiteY5" fmla="*/ 30679 h 104129"/>
                <a:gd name="connsiteX6" fmla="*/ 64510 w 80413"/>
                <a:gd name="connsiteY6" fmla="*/ 104130 h 104129"/>
                <a:gd name="connsiteX7" fmla="*/ 80414 w 80413"/>
                <a:gd name="connsiteY7" fmla="*/ 104130 h 104129"/>
                <a:gd name="connsiteX8" fmla="*/ 80414 w 80413"/>
                <a:gd name="connsiteY8" fmla="*/ 0 h 104129"/>
                <a:gd name="connsiteX9" fmla="*/ 71230 w 80413"/>
                <a:gd name="connsiteY9" fmla="*/ 0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3" h="104129">
                  <a:moveTo>
                    <a:pt x="16127" y="73451"/>
                  </a:moveTo>
                  <a:lnTo>
                    <a:pt x="16127" y="0"/>
                  </a:lnTo>
                  <a:lnTo>
                    <a:pt x="0" y="0"/>
                  </a:lnTo>
                  <a:lnTo>
                    <a:pt x="0" y="104130"/>
                  </a:lnTo>
                  <a:lnTo>
                    <a:pt x="9408" y="104130"/>
                  </a:lnTo>
                  <a:lnTo>
                    <a:pt x="64510" y="30679"/>
                  </a:lnTo>
                  <a:lnTo>
                    <a:pt x="64510" y="104130"/>
                  </a:lnTo>
                  <a:lnTo>
                    <a:pt x="80414" y="104130"/>
                  </a:lnTo>
                  <a:lnTo>
                    <a:pt x="80414" y="0"/>
                  </a:lnTo>
                  <a:lnTo>
                    <a:pt x="71230" y="0"/>
                  </a:lnTo>
                  <a:close/>
                </a:path>
              </a:pathLst>
            </a:custGeom>
            <a:solidFill>
              <a:srgbClr val="0056A4"/>
            </a:solidFill>
            <a:ln w="2240" cap="flat">
              <a:noFill/>
              <a:prstDash val="solid"/>
              <a:miter/>
            </a:ln>
          </p:spPr>
          <p:txBody>
            <a:bodyPr rtlCol="0" anchor="ctr"/>
            <a:lstStyle/>
            <a:p>
              <a:endParaRPr lang="ru-RU"/>
            </a:p>
          </p:txBody>
        </p:sp>
        <p:sp>
          <p:nvSpPr>
            <p:cNvPr id="135" name="Полилиния 134">
              <a:extLst>
                <a:ext uri="{FF2B5EF4-FFF2-40B4-BE49-F238E27FC236}">
                  <a16:creationId xmlns:a16="http://schemas.microsoft.com/office/drawing/2014/main" id="{16222B3B-905D-7862-59FE-99969F2BA017}"/>
                </a:ext>
              </a:extLst>
            </p:cNvPr>
            <p:cNvSpPr/>
            <p:nvPr/>
          </p:nvSpPr>
          <p:spPr>
            <a:xfrm>
              <a:off x="8642141" y="3096680"/>
              <a:ext cx="80414" cy="104129"/>
            </a:xfrm>
            <a:custGeom>
              <a:avLst/>
              <a:gdLst>
                <a:gd name="connsiteX0" fmla="*/ 71006 w 80414"/>
                <a:gd name="connsiteY0" fmla="*/ 0 h 104129"/>
                <a:gd name="connsiteX1" fmla="*/ 16127 w 80414"/>
                <a:gd name="connsiteY1" fmla="*/ 73451 h 104129"/>
                <a:gd name="connsiteX2" fmla="*/ 16127 w 80414"/>
                <a:gd name="connsiteY2" fmla="*/ 0 h 104129"/>
                <a:gd name="connsiteX3" fmla="*/ 0 w 80414"/>
                <a:gd name="connsiteY3" fmla="*/ 0 h 104129"/>
                <a:gd name="connsiteX4" fmla="*/ 0 w 80414"/>
                <a:gd name="connsiteY4" fmla="*/ 104130 h 104129"/>
                <a:gd name="connsiteX5" fmla="*/ 9408 w 80414"/>
                <a:gd name="connsiteY5" fmla="*/ 104130 h 104129"/>
                <a:gd name="connsiteX6" fmla="*/ 64286 w 80414"/>
                <a:gd name="connsiteY6" fmla="*/ 30679 h 104129"/>
                <a:gd name="connsiteX7" fmla="*/ 64286 w 80414"/>
                <a:gd name="connsiteY7" fmla="*/ 104130 h 104129"/>
                <a:gd name="connsiteX8" fmla="*/ 80414 w 80414"/>
                <a:gd name="connsiteY8" fmla="*/ 104130 h 104129"/>
                <a:gd name="connsiteX9" fmla="*/ 80414 w 80414"/>
                <a:gd name="connsiteY9" fmla="*/ 0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4" h="104129">
                  <a:moveTo>
                    <a:pt x="71006" y="0"/>
                  </a:moveTo>
                  <a:lnTo>
                    <a:pt x="16127" y="73451"/>
                  </a:lnTo>
                  <a:lnTo>
                    <a:pt x="16127" y="0"/>
                  </a:lnTo>
                  <a:lnTo>
                    <a:pt x="0" y="0"/>
                  </a:lnTo>
                  <a:lnTo>
                    <a:pt x="0" y="104130"/>
                  </a:lnTo>
                  <a:lnTo>
                    <a:pt x="9408" y="104130"/>
                  </a:lnTo>
                  <a:lnTo>
                    <a:pt x="64286" y="30679"/>
                  </a:lnTo>
                  <a:lnTo>
                    <a:pt x="64286" y="104130"/>
                  </a:lnTo>
                  <a:lnTo>
                    <a:pt x="80414" y="104130"/>
                  </a:lnTo>
                  <a:lnTo>
                    <a:pt x="80414" y="0"/>
                  </a:lnTo>
                  <a:close/>
                </a:path>
              </a:pathLst>
            </a:custGeom>
            <a:solidFill>
              <a:srgbClr val="0056A4"/>
            </a:solidFill>
            <a:ln w="2240" cap="flat">
              <a:noFill/>
              <a:prstDash val="solid"/>
              <a:miter/>
            </a:ln>
          </p:spPr>
          <p:txBody>
            <a:bodyPr rtlCol="0" anchor="ctr"/>
            <a:lstStyle/>
            <a:p>
              <a:endParaRPr lang="ru-RU"/>
            </a:p>
          </p:txBody>
        </p:sp>
        <p:sp>
          <p:nvSpPr>
            <p:cNvPr id="136" name="Полилиния 135">
              <a:extLst>
                <a:ext uri="{FF2B5EF4-FFF2-40B4-BE49-F238E27FC236}">
                  <a16:creationId xmlns:a16="http://schemas.microsoft.com/office/drawing/2014/main" id="{E54E07AC-FADD-858E-9C9D-79F1AC08B5DC}"/>
                </a:ext>
              </a:extLst>
            </p:cNvPr>
            <p:cNvSpPr/>
            <p:nvPr/>
          </p:nvSpPr>
          <p:spPr>
            <a:xfrm>
              <a:off x="8474369" y="3096680"/>
              <a:ext cx="156571" cy="103905"/>
            </a:xfrm>
            <a:custGeom>
              <a:avLst/>
              <a:gdLst>
                <a:gd name="connsiteX0" fmla="*/ 115133 w 156571"/>
                <a:gd name="connsiteY0" fmla="*/ 3807 h 103905"/>
                <a:gd name="connsiteX1" fmla="*/ 86461 w 156571"/>
                <a:gd name="connsiteY1" fmla="*/ 19258 h 103905"/>
                <a:gd name="connsiteX2" fmla="*/ 86461 w 156571"/>
                <a:gd name="connsiteY2" fmla="*/ 0 h 103905"/>
                <a:gd name="connsiteX3" fmla="*/ 70334 w 156571"/>
                <a:gd name="connsiteY3" fmla="*/ 0 h 103905"/>
                <a:gd name="connsiteX4" fmla="*/ 70334 w 156571"/>
                <a:gd name="connsiteY4" fmla="*/ 46579 h 103905"/>
                <a:gd name="connsiteX5" fmla="*/ 43231 w 156571"/>
                <a:gd name="connsiteY5" fmla="*/ 74122 h 103905"/>
                <a:gd name="connsiteX6" fmla="*/ 16127 w 156571"/>
                <a:gd name="connsiteY6" fmla="*/ 46579 h 103905"/>
                <a:gd name="connsiteX7" fmla="*/ 43231 w 156571"/>
                <a:gd name="connsiteY7" fmla="*/ 18811 h 103905"/>
                <a:gd name="connsiteX8" fmla="*/ 63166 w 156571"/>
                <a:gd name="connsiteY8" fmla="*/ 27544 h 103905"/>
                <a:gd name="connsiteX9" fmla="*/ 63166 w 156571"/>
                <a:gd name="connsiteY9" fmla="*/ 11197 h 103905"/>
                <a:gd name="connsiteX10" fmla="*/ 41663 w 156571"/>
                <a:gd name="connsiteY10" fmla="*/ 3583 h 103905"/>
                <a:gd name="connsiteX11" fmla="*/ 0 w 156571"/>
                <a:gd name="connsiteY11" fmla="*/ 46579 h 103905"/>
                <a:gd name="connsiteX12" fmla="*/ 41663 w 156571"/>
                <a:gd name="connsiteY12" fmla="*/ 89350 h 103905"/>
                <a:gd name="connsiteX13" fmla="*/ 70334 w 156571"/>
                <a:gd name="connsiteY13" fmla="*/ 74122 h 103905"/>
                <a:gd name="connsiteX14" fmla="*/ 70334 w 156571"/>
                <a:gd name="connsiteY14" fmla="*/ 103906 h 103905"/>
                <a:gd name="connsiteX15" fmla="*/ 86686 w 156571"/>
                <a:gd name="connsiteY15" fmla="*/ 103906 h 103905"/>
                <a:gd name="connsiteX16" fmla="*/ 86686 w 156571"/>
                <a:gd name="connsiteY16" fmla="*/ 44339 h 103905"/>
                <a:gd name="connsiteX17" fmla="*/ 86686 w 156571"/>
                <a:gd name="connsiteY17" fmla="*/ 44339 h 103905"/>
                <a:gd name="connsiteX18" fmla="*/ 113565 w 156571"/>
                <a:gd name="connsiteY18" fmla="*/ 18587 h 103905"/>
                <a:gd name="connsiteX19" fmla="*/ 140668 w 156571"/>
                <a:gd name="connsiteY19" fmla="*/ 46355 h 103905"/>
                <a:gd name="connsiteX20" fmla="*/ 113565 w 156571"/>
                <a:gd name="connsiteY20" fmla="*/ 73898 h 103905"/>
                <a:gd name="connsiteX21" fmla="*/ 93853 w 156571"/>
                <a:gd name="connsiteY21" fmla="*/ 65389 h 103905"/>
                <a:gd name="connsiteX22" fmla="*/ 93853 w 156571"/>
                <a:gd name="connsiteY22" fmla="*/ 81960 h 103905"/>
                <a:gd name="connsiteX23" fmla="*/ 115133 w 156571"/>
                <a:gd name="connsiteY23" fmla="*/ 89126 h 103905"/>
                <a:gd name="connsiteX24" fmla="*/ 156572 w 156571"/>
                <a:gd name="connsiteY24" fmla="*/ 46355 h 103905"/>
                <a:gd name="connsiteX25" fmla="*/ 115133 w 156571"/>
                <a:gd name="connsiteY25" fmla="*/ 3807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571" h="103905">
                  <a:moveTo>
                    <a:pt x="115133" y="3807"/>
                  </a:moveTo>
                  <a:cubicBezTo>
                    <a:pt x="102813" y="3807"/>
                    <a:pt x="92061" y="10301"/>
                    <a:pt x="86461" y="19258"/>
                  </a:cubicBezTo>
                  <a:lnTo>
                    <a:pt x="86461" y="0"/>
                  </a:lnTo>
                  <a:lnTo>
                    <a:pt x="70334" y="0"/>
                  </a:lnTo>
                  <a:lnTo>
                    <a:pt x="70334" y="46579"/>
                  </a:lnTo>
                  <a:cubicBezTo>
                    <a:pt x="70334" y="62702"/>
                    <a:pt x="58462" y="74122"/>
                    <a:pt x="43231" y="74122"/>
                  </a:cubicBezTo>
                  <a:cubicBezTo>
                    <a:pt x="27999" y="74122"/>
                    <a:pt x="16127" y="62478"/>
                    <a:pt x="16127" y="46579"/>
                  </a:cubicBezTo>
                  <a:cubicBezTo>
                    <a:pt x="16127" y="30455"/>
                    <a:pt x="27999" y="18811"/>
                    <a:pt x="43231" y="18811"/>
                  </a:cubicBezTo>
                  <a:cubicBezTo>
                    <a:pt x="51294" y="18811"/>
                    <a:pt x="58238" y="22170"/>
                    <a:pt x="63166" y="27544"/>
                  </a:cubicBezTo>
                  <a:lnTo>
                    <a:pt x="63166" y="11197"/>
                  </a:lnTo>
                  <a:cubicBezTo>
                    <a:pt x="57342" y="6494"/>
                    <a:pt x="49951" y="3583"/>
                    <a:pt x="41663" y="3583"/>
                  </a:cubicBezTo>
                  <a:cubicBezTo>
                    <a:pt x="16800" y="3583"/>
                    <a:pt x="0" y="22617"/>
                    <a:pt x="0" y="46579"/>
                  </a:cubicBezTo>
                  <a:cubicBezTo>
                    <a:pt x="0" y="70539"/>
                    <a:pt x="16800" y="89350"/>
                    <a:pt x="41663" y="89350"/>
                  </a:cubicBezTo>
                  <a:cubicBezTo>
                    <a:pt x="53982" y="89350"/>
                    <a:pt x="64734" y="83080"/>
                    <a:pt x="70334" y="74122"/>
                  </a:cubicBezTo>
                  <a:lnTo>
                    <a:pt x="70334" y="103906"/>
                  </a:lnTo>
                  <a:lnTo>
                    <a:pt x="86686" y="103906"/>
                  </a:lnTo>
                  <a:lnTo>
                    <a:pt x="86686" y="44339"/>
                  </a:lnTo>
                  <a:lnTo>
                    <a:pt x="86686" y="44339"/>
                  </a:lnTo>
                  <a:cubicBezTo>
                    <a:pt x="87806" y="29335"/>
                    <a:pt x="99230" y="18587"/>
                    <a:pt x="113565" y="18587"/>
                  </a:cubicBezTo>
                  <a:cubicBezTo>
                    <a:pt x="128797" y="18587"/>
                    <a:pt x="140668" y="30455"/>
                    <a:pt x="140668" y="46355"/>
                  </a:cubicBezTo>
                  <a:cubicBezTo>
                    <a:pt x="140668" y="62478"/>
                    <a:pt x="128797" y="73898"/>
                    <a:pt x="113565" y="73898"/>
                  </a:cubicBezTo>
                  <a:cubicBezTo>
                    <a:pt x="105725" y="73898"/>
                    <a:pt x="98781" y="70763"/>
                    <a:pt x="93853" y="65389"/>
                  </a:cubicBezTo>
                  <a:lnTo>
                    <a:pt x="93853" y="81960"/>
                  </a:lnTo>
                  <a:cubicBezTo>
                    <a:pt x="99453" y="86439"/>
                    <a:pt x="106845" y="89126"/>
                    <a:pt x="115133" y="89126"/>
                  </a:cubicBezTo>
                  <a:cubicBezTo>
                    <a:pt x="139772" y="89126"/>
                    <a:pt x="156572" y="70316"/>
                    <a:pt x="156572" y="46355"/>
                  </a:cubicBezTo>
                  <a:cubicBezTo>
                    <a:pt x="156572" y="22842"/>
                    <a:pt x="139772" y="3807"/>
                    <a:pt x="115133" y="3807"/>
                  </a:cubicBezTo>
                </a:path>
              </a:pathLst>
            </a:custGeom>
            <a:solidFill>
              <a:srgbClr val="0056A4"/>
            </a:solidFill>
            <a:ln w="2240" cap="flat">
              <a:noFill/>
              <a:prstDash val="solid"/>
              <a:miter/>
            </a:ln>
          </p:spPr>
          <p:txBody>
            <a:bodyPr rtlCol="0" anchor="ctr"/>
            <a:lstStyle/>
            <a:p>
              <a:endParaRPr lang="ru-RU"/>
            </a:p>
          </p:txBody>
        </p:sp>
        <p:sp>
          <p:nvSpPr>
            <p:cNvPr id="137" name="Полилиния 136">
              <a:extLst>
                <a:ext uri="{FF2B5EF4-FFF2-40B4-BE49-F238E27FC236}">
                  <a16:creationId xmlns:a16="http://schemas.microsoft.com/office/drawing/2014/main" id="{92D48721-4B1C-8C92-B811-3F971D9B7FDB}"/>
                </a:ext>
              </a:extLst>
            </p:cNvPr>
            <p:cNvSpPr/>
            <p:nvPr/>
          </p:nvSpPr>
          <p:spPr>
            <a:xfrm>
              <a:off x="7942159" y="3096680"/>
              <a:ext cx="80414" cy="104129"/>
            </a:xfrm>
            <a:custGeom>
              <a:avLst/>
              <a:gdLst>
                <a:gd name="connsiteX0" fmla="*/ 16127 w 80414"/>
                <a:gd name="connsiteY0" fmla="*/ 73451 h 104129"/>
                <a:gd name="connsiteX1" fmla="*/ 16127 w 80414"/>
                <a:gd name="connsiteY1" fmla="*/ 0 h 104129"/>
                <a:gd name="connsiteX2" fmla="*/ 0 w 80414"/>
                <a:gd name="connsiteY2" fmla="*/ 0 h 104129"/>
                <a:gd name="connsiteX3" fmla="*/ 0 w 80414"/>
                <a:gd name="connsiteY3" fmla="*/ 104130 h 104129"/>
                <a:gd name="connsiteX4" fmla="*/ 9408 w 80414"/>
                <a:gd name="connsiteY4" fmla="*/ 104130 h 104129"/>
                <a:gd name="connsiteX5" fmla="*/ 64286 w 80414"/>
                <a:gd name="connsiteY5" fmla="*/ 30679 h 104129"/>
                <a:gd name="connsiteX6" fmla="*/ 64286 w 80414"/>
                <a:gd name="connsiteY6" fmla="*/ 104130 h 104129"/>
                <a:gd name="connsiteX7" fmla="*/ 80414 w 80414"/>
                <a:gd name="connsiteY7" fmla="*/ 104130 h 104129"/>
                <a:gd name="connsiteX8" fmla="*/ 80414 w 80414"/>
                <a:gd name="connsiteY8" fmla="*/ 0 h 104129"/>
                <a:gd name="connsiteX9" fmla="*/ 71006 w 80414"/>
                <a:gd name="connsiteY9" fmla="*/ 0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4" h="104129">
                  <a:moveTo>
                    <a:pt x="16127" y="73451"/>
                  </a:moveTo>
                  <a:lnTo>
                    <a:pt x="16127" y="0"/>
                  </a:lnTo>
                  <a:lnTo>
                    <a:pt x="0" y="0"/>
                  </a:lnTo>
                  <a:lnTo>
                    <a:pt x="0" y="104130"/>
                  </a:lnTo>
                  <a:lnTo>
                    <a:pt x="9408" y="104130"/>
                  </a:lnTo>
                  <a:lnTo>
                    <a:pt x="64286" y="30679"/>
                  </a:lnTo>
                  <a:lnTo>
                    <a:pt x="64286" y="104130"/>
                  </a:lnTo>
                  <a:lnTo>
                    <a:pt x="80414" y="104130"/>
                  </a:lnTo>
                  <a:lnTo>
                    <a:pt x="80414" y="0"/>
                  </a:lnTo>
                  <a:lnTo>
                    <a:pt x="71006" y="0"/>
                  </a:lnTo>
                  <a:close/>
                </a:path>
              </a:pathLst>
            </a:custGeom>
            <a:solidFill>
              <a:srgbClr val="0056A4"/>
            </a:solidFill>
            <a:ln w="2240" cap="flat">
              <a:noFill/>
              <a:prstDash val="solid"/>
              <a:miter/>
            </a:ln>
          </p:spPr>
          <p:txBody>
            <a:bodyPr rtlCol="0" anchor="ctr"/>
            <a:lstStyle/>
            <a:p>
              <a:endParaRPr lang="ru-RU"/>
            </a:p>
          </p:txBody>
        </p:sp>
        <p:sp>
          <p:nvSpPr>
            <p:cNvPr id="138" name="Полилиния 137">
              <a:extLst>
                <a:ext uri="{FF2B5EF4-FFF2-40B4-BE49-F238E27FC236}">
                  <a16:creationId xmlns:a16="http://schemas.microsoft.com/office/drawing/2014/main" id="{604EA57C-E93E-7B92-5934-6858DA3361BA}"/>
                </a:ext>
              </a:extLst>
            </p:cNvPr>
            <p:cNvSpPr/>
            <p:nvPr/>
          </p:nvSpPr>
          <p:spPr>
            <a:xfrm>
              <a:off x="7839122" y="3096680"/>
              <a:ext cx="85117" cy="104129"/>
            </a:xfrm>
            <a:custGeom>
              <a:avLst/>
              <a:gdLst>
                <a:gd name="connsiteX0" fmla="*/ 68990 w 85117"/>
                <a:gd name="connsiteY0" fmla="*/ 36949 h 104129"/>
                <a:gd name="connsiteX1" fmla="*/ 16127 w 85117"/>
                <a:gd name="connsiteY1" fmla="*/ 36949 h 104129"/>
                <a:gd name="connsiteX2" fmla="*/ 16127 w 85117"/>
                <a:gd name="connsiteY2" fmla="*/ 0 h 104129"/>
                <a:gd name="connsiteX3" fmla="*/ 0 w 85117"/>
                <a:gd name="connsiteY3" fmla="*/ 0 h 104129"/>
                <a:gd name="connsiteX4" fmla="*/ 0 w 85117"/>
                <a:gd name="connsiteY4" fmla="*/ 104130 h 104129"/>
                <a:gd name="connsiteX5" fmla="*/ 16127 w 85117"/>
                <a:gd name="connsiteY5" fmla="*/ 104130 h 104129"/>
                <a:gd name="connsiteX6" fmla="*/ 16127 w 85117"/>
                <a:gd name="connsiteY6" fmla="*/ 52849 h 104129"/>
                <a:gd name="connsiteX7" fmla="*/ 68990 w 85117"/>
                <a:gd name="connsiteY7" fmla="*/ 52849 h 104129"/>
                <a:gd name="connsiteX8" fmla="*/ 68990 w 85117"/>
                <a:gd name="connsiteY8" fmla="*/ 104130 h 104129"/>
                <a:gd name="connsiteX9" fmla="*/ 85118 w 85117"/>
                <a:gd name="connsiteY9" fmla="*/ 104130 h 104129"/>
                <a:gd name="connsiteX10" fmla="*/ 85118 w 85117"/>
                <a:gd name="connsiteY10" fmla="*/ 0 h 104129"/>
                <a:gd name="connsiteX11" fmla="*/ 68990 w 85117"/>
                <a:gd name="connsiteY11" fmla="*/ 0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117" h="104129">
                  <a:moveTo>
                    <a:pt x="68990" y="36949"/>
                  </a:moveTo>
                  <a:lnTo>
                    <a:pt x="16127" y="36949"/>
                  </a:lnTo>
                  <a:lnTo>
                    <a:pt x="16127" y="0"/>
                  </a:lnTo>
                  <a:lnTo>
                    <a:pt x="0" y="0"/>
                  </a:lnTo>
                  <a:lnTo>
                    <a:pt x="0" y="104130"/>
                  </a:lnTo>
                  <a:lnTo>
                    <a:pt x="16127" y="104130"/>
                  </a:lnTo>
                  <a:lnTo>
                    <a:pt x="16127" y="52849"/>
                  </a:lnTo>
                  <a:lnTo>
                    <a:pt x="68990" y="52849"/>
                  </a:lnTo>
                  <a:lnTo>
                    <a:pt x="68990" y="104130"/>
                  </a:lnTo>
                  <a:lnTo>
                    <a:pt x="85118" y="104130"/>
                  </a:lnTo>
                  <a:lnTo>
                    <a:pt x="85118" y="0"/>
                  </a:lnTo>
                  <a:lnTo>
                    <a:pt x="68990" y="0"/>
                  </a:lnTo>
                  <a:close/>
                </a:path>
              </a:pathLst>
            </a:custGeom>
            <a:solidFill>
              <a:srgbClr val="0056A4"/>
            </a:solidFill>
            <a:ln w="2240" cap="flat">
              <a:noFill/>
              <a:prstDash val="solid"/>
              <a:miter/>
            </a:ln>
          </p:spPr>
          <p:txBody>
            <a:bodyPr rtlCol="0" anchor="ctr"/>
            <a:lstStyle/>
            <a:p>
              <a:endParaRPr lang="ru-RU"/>
            </a:p>
          </p:txBody>
        </p:sp>
        <p:sp>
          <p:nvSpPr>
            <p:cNvPr id="139" name="Полилиния 138">
              <a:extLst>
                <a:ext uri="{FF2B5EF4-FFF2-40B4-BE49-F238E27FC236}">
                  <a16:creationId xmlns:a16="http://schemas.microsoft.com/office/drawing/2014/main" id="{D4BCB9EA-4BB1-3156-2CBE-1977D8D53C10}"/>
                </a:ext>
              </a:extLst>
            </p:cNvPr>
            <p:cNvSpPr/>
            <p:nvPr/>
          </p:nvSpPr>
          <p:spPr>
            <a:xfrm>
              <a:off x="8130762" y="3096680"/>
              <a:ext cx="89597" cy="107378"/>
            </a:xfrm>
            <a:custGeom>
              <a:avLst/>
              <a:gdLst>
                <a:gd name="connsiteX0" fmla="*/ 60255 w 89597"/>
                <a:gd name="connsiteY0" fmla="*/ 42324 h 107378"/>
                <a:gd name="connsiteX1" fmla="*/ 45471 w 89597"/>
                <a:gd name="connsiteY1" fmla="*/ 47922 h 107378"/>
                <a:gd name="connsiteX2" fmla="*/ 25759 w 89597"/>
                <a:gd name="connsiteY2" fmla="*/ 30007 h 107378"/>
                <a:gd name="connsiteX3" fmla="*/ 17024 w 89597"/>
                <a:gd name="connsiteY3" fmla="*/ 224 h 107378"/>
                <a:gd name="connsiteX4" fmla="*/ 0 w 89597"/>
                <a:gd name="connsiteY4" fmla="*/ 224 h 107378"/>
                <a:gd name="connsiteX5" fmla="*/ 9856 w 89597"/>
                <a:gd name="connsiteY5" fmla="*/ 34710 h 107378"/>
                <a:gd name="connsiteX6" fmla="*/ 54431 w 89597"/>
                <a:gd name="connsiteY6" fmla="*/ 61134 h 107378"/>
                <a:gd name="connsiteX7" fmla="*/ 48831 w 89597"/>
                <a:gd name="connsiteY7" fmla="*/ 78825 h 107378"/>
                <a:gd name="connsiteX8" fmla="*/ 17920 w 89597"/>
                <a:gd name="connsiteY8" fmla="*/ 89574 h 107378"/>
                <a:gd name="connsiteX9" fmla="*/ 13216 w 89597"/>
                <a:gd name="connsiteY9" fmla="*/ 105025 h 107378"/>
                <a:gd name="connsiteX10" fmla="*/ 64735 w 89597"/>
                <a:gd name="connsiteY10" fmla="*/ 79273 h 107378"/>
                <a:gd name="connsiteX11" fmla="*/ 89598 w 89597"/>
                <a:gd name="connsiteY11" fmla="*/ 0 h 107378"/>
                <a:gd name="connsiteX12" fmla="*/ 73470 w 89597"/>
                <a:gd name="connsiteY12" fmla="*/ 0 h 107378"/>
                <a:gd name="connsiteX13" fmla="*/ 60255 w 89597"/>
                <a:gd name="connsiteY13" fmla="*/ 42324 h 10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597" h="107378">
                  <a:moveTo>
                    <a:pt x="60255" y="42324"/>
                  </a:moveTo>
                  <a:cubicBezTo>
                    <a:pt x="56671" y="49714"/>
                    <a:pt x="47039" y="47922"/>
                    <a:pt x="45471" y="47922"/>
                  </a:cubicBezTo>
                  <a:cubicBezTo>
                    <a:pt x="36959" y="47474"/>
                    <a:pt x="29568" y="40532"/>
                    <a:pt x="25759" y="30007"/>
                  </a:cubicBezTo>
                  <a:cubicBezTo>
                    <a:pt x="25311" y="29112"/>
                    <a:pt x="25088" y="28216"/>
                    <a:pt x="17024" y="224"/>
                  </a:cubicBezTo>
                  <a:lnTo>
                    <a:pt x="0" y="224"/>
                  </a:lnTo>
                  <a:cubicBezTo>
                    <a:pt x="7840" y="28440"/>
                    <a:pt x="9632" y="33814"/>
                    <a:pt x="9856" y="34710"/>
                  </a:cubicBezTo>
                  <a:cubicBezTo>
                    <a:pt x="16576" y="54416"/>
                    <a:pt x="32479" y="66061"/>
                    <a:pt x="54431" y="61134"/>
                  </a:cubicBezTo>
                  <a:lnTo>
                    <a:pt x="48831" y="78825"/>
                  </a:lnTo>
                  <a:cubicBezTo>
                    <a:pt x="45023" y="89798"/>
                    <a:pt x="32031" y="93605"/>
                    <a:pt x="17920" y="89574"/>
                  </a:cubicBezTo>
                  <a:lnTo>
                    <a:pt x="13216" y="105025"/>
                  </a:lnTo>
                  <a:cubicBezTo>
                    <a:pt x="35615" y="111743"/>
                    <a:pt x="57567" y="104354"/>
                    <a:pt x="64735" y="79273"/>
                  </a:cubicBezTo>
                  <a:lnTo>
                    <a:pt x="89598" y="0"/>
                  </a:lnTo>
                  <a:lnTo>
                    <a:pt x="73470" y="0"/>
                  </a:lnTo>
                  <a:lnTo>
                    <a:pt x="60255" y="42324"/>
                  </a:lnTo>
                  <a:close/>
                </a:path>
              </a:pathLst>
            </a:custGeom>
            <a:solidFill>
              <a:srgbClr val="0056A4"/>
            </a:solidFill>
            <a:ln w="2240" cap="flat">
              <a:noFill/>
              <a:prstDash val="solid"/>
              <a:miter/>
            </a:ln>
          </p:spPr>
          <p:txBody>
            <a:bodyPr rtlCol="0" anchor="ctr"/>
            <a:lstStyle/>
            <a:p>
              <a:endParaRPr lang="ru-RU"/>
            </a:p>
          </p:txBody>
        </p:sp>
        <p:sp>
          <p:nvSpPr>
            <p:cNvPr id="140" name="Полилиния 139">
              <a:extLst>
                <a:ext uri="{FF2B5EF4-FFF2-40B4-BE49-F238E27FC236}">
                  <a16:creationId xmlns:a16="http://schemas.microsoft.com/office/drawing/2014/main" id="{0B1E2CE5-3851-73FA-BB41-2311DF81D69A}"/>
                </a:ext>
              </a:extLst>
            </p:cNvPr>
            <p:cNvSpPr/>
            <p:nvPr/>
          </p:nvSpPr>
          <p:spPr>
            <a:xfrm>
              <a:off x="8036236" y="3096680"/>
              <a:ext cx="82877" cy="104129"/>
            </a:xfrm>
            <a:custGeom>
              <a:avLst/>
              <a:gdLst>
                <a:gd name="connsiteX0" fmla="*/ 66750 w 82877"/>
                <a:gd name="connsiteY0" fmla="*/ 0 h 104129"/>
                <a:gd name="connsiteX1" fmla="*/ 40095 w 82877"/>
                <a:gd name="connsiteY1" fmla="*/ 0 h 104129"/>
                <a:gd name="connsiteX2" fmla="*/ 39647 w 82877"/>
                <a:gd name="connsiteY2" fmla="*/ 0 h 104129"/>
                <a:gd name="connsiteX3" fmla="*/ 39647 w 82877"/>
                <a:gd name="connsiteY3" fmla="*/ 0 h 104129"/>
                <a:gd name="connsiteX4" fmla="*/ 0 w 82877"/>
                <a:gd name="connsiteY4" fmla="*/ 41204 h 104129"/>
                <a:gd name="connsiteX5" fmla="*/ 16352 w 82877"/>
                <a:gd name="connsiteY5" fmla="*/ 75018 h 104129"/>
                <a:gd name="connsiteX6" fmla="*/ 24639 w 82877"/>
                <a:gd name="connsiteY6" fmla="*/ 79497 h 104129"/>
                <a:gd name="connsiteX7" fmla="*/ 21504 w 82877"/>
                <a:gd name="connsiteY7" fmla="*/ 87558 h 104129"/>
                <a:gd name="connsiteX8" fmla="*/ 11200 w 82877"/>
                <a:gd name="connsiteY8" fmla="*/ 104130 h 104129"/>
                <a:gd name="connsiteX9" fmla="*/ 30463 w 82877"/>
                <a:gd name="connsiteY9" fmla="*/ 104130 h 104129"/>
                <a:gd name="connsiteX10" fmla="*/ 35391 w 82877"/>
                <a:gd name="connsiteY10" fmla="*/ 96292 h 104129"/>
                <a:gd name="connsiteX11" fmla="*/ 40767 w 82877"/>
                <a:gd name="connsiteY11" fmla="*/ 82408 h 104129"/>
                <a:gd name="connsiteX12" fmla="*/ 66750 w 82877"/>
                <a:gd name="connsiteY12" fmla="*/ 82408 h 104129"/>
                <a:gd name="connsiteX13" fmla="*/ 66750 w 82877"/>
                <a:gd name="connsiteY13" fmla="*/ 104130 h 104129"/>
                <a:gd name="connsiteX14" fmla="*/ 82878 w 82877"/>
                <a:gd name="connsiteY14" fmla="*/ 104130 h 104129"/>
                <a:gd name="connsiteX15" fmla="*/ 82878 w 82877"/>
                <a:gd name="connsiteY15" fmla="*/ 0 h 104129"/>
                <a:gd name="connsiteX16" fmla="*/ 74814 w 82877"/>
                <a:gd name="connsiteY16" fmla="*/ 0 h 104129"/>
                <a:gd name="connsiteX17" fmla="*/ 66750 w 82877"/>
                <a:gd name="connsiteY17" fmla="*/ 0 h 104129"/>
                <a:gd name="connsiteX18" fmla="*/ 15680 w 82877"/>
                <a:gd name="connsiteY18" fmla="*/ 41428 h 104129"/>
                <a:gd name="connsiteX19" fmla="*/ 41663 w 82877"/>
                <a:gd name="connsiteY19" fmla="*/ 14780 h 104129"/>
                <a:gd name="connsiteX20" fmla="*/ 66750 w 82877"/>
                <a:gd name="connsiteY20" fmla="*/ 14780 h 104129"/>
                <a:gd name="connsiteX21" fmla="*/ 66750 w 82877"/>
                <a:gd name="connsiteY21" fmla="*/ 68076 h 104129"/>
                <a:gd name="connsiteX22" fmla="*/ 41439 w 82877"/>
                <a:gd name="connsiteY22" fmla="*/ 68076 h 104129"/>
                <a:gd name="connsiteX23" fmla="*/ 15680 w 82877"/>
                <a:gd name="connsiteY23" fmla="*/ 41428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2877" h="104129">
                  <a:moveTo>
                    <a:pt x="66750" y="0"/>
                  </a:moveTo>
                  <a:lnTo>
                    <a:pt x="40095" y="0"/>
                  </a:lnTo>
                  <a:lnTo>
                    <a:pt x="39647" y="0"/>
                  </a:lnTo>
                  <a:lnTo>
                    <a:pt x="39647" y="0"/>
                  </a:lnTo>
                  <a:cubicBezTo>
                    <a:pt x="15904" y="224"/>
                    <a:pt x="0" y="18363"/>
                    <a:pt x="0" y="41204"/>
                  </a:cubicBezTo>
                  <a:cubicBezTo>
                    <a:pt x="0" y="55312"/>
                    <a:pt x="6272" y="67628"/>
                    <a:pt x="16352" y="75018"/>
                  </a:cubicBezTo>
                  <a:cubicBezTo>
                    <a:pt x="18816" y="76810"/>
                    <a:pt x="21504" y="78377"/>
                    <a:pt x="24639" y="79497"/>
                  </a:cubicBezTo>
                  <a:cubicBezTo>
                    <a:pt x="23967" y="82184"/>
                    <a:pt x="23072" y="84871"/>
                    <a:pt x="21504" y="87558"/>
                  </a:cubicBezTo>
                  <a:cubicBezTo>
                    <a:pt x="21056" y="88230"/>
                    <a:pt x="20607" y="89126"/>
                    <a:pt x="11200" y="104130"/>
                  </a:cubicBezTo>
                  <a:lnTo>
                    <a:pt x="30463" y="104130"/>
                  </a:lnTo>
                  <a:cubicBezTo>
                    <a:pt x="34047" y="98531"/>
                    <a:pt x="35167" y="96740"/>
                    <a:pt x="35391" y="96292"/>
                  </a:cubicBezTo>
                  <a:cubicBezTo>
                    <a:pt x="38079" y="91813"/>
                    <a:pt x="39647" y="87111"/>
                    <a:pt x="40767" y="82408"/>
                  </a:cubicBezTo>
                  <a:lnTo>
                    <a:pt x="66750" y="82408"/>
                  </a:lnTo>
                  <a:lnTo>
                    <a:pt x="66750" y="104130"/>
                  </a:lnTo>
                  <a:lnTo>
                    <a:pt x="82878" y="104130"/>
                  </a:lnTo>
                  <a:lnTo>
                    <a:pt x="82878" y="0"/>
                  </a:lnTo>
                  <a:lnTo>
                    <a:pt x="74814" y="0"/>
                  </a:lnTo>
                  <a:lnTo>
                    <a:pt x="66750" y="0"/>
                  </a:lnTo>
                  <a:close/>
                  <a:moveTo>
                    <a:pt x="15680" y="41428"/>
                  </a:moveTo>
                  <a:cubicBezTo>
                    <a:pt x="15680" y="25976"/>
                    <a:pt x="27104" y="14780"/>
                    <a:pt x="41663" y="14780"/>
                  </a:cubicBezTo>
                  <a:lnTo>
                    <a:pt x="66750" y="14780"/>
                  </a:lnTo>
                  <a:lnTo>
                    <a:pt x="66750" y="68076"/>
                  </a:lnTo>
                  <a:lnTo>
                    <a:pt x="41439" y="68076"/>
                  </a:lnTo>
                  <a:cubicBezTo>
                    <a:pt x="26879" y="67852"/>
                    <a:pt x="15680" y="56656"/>
                    <a:pt x="15680" y="41428"/>
                  </a:cubicBezTo>
                </a:path>
              </a:pathLst>
            </a:custGeom>
            <a:solidFill>
              <a:srgbClr val="0056A4"/>
            </a:solidFill>
            <a:ln w="2240" cap="flat">
              <a:noFill/>
              <a:prstDash val="solid"/>
              <a:miter/>
            </a:ln>
          </p:spPr>
          <p:txBody>
            <a:bodyPr rtlCol="0" anchor="ctr"/>
            <a:lstStyle/>
            <a:p>
              <a:endParaRPr lang="ru-RU"/>
            </a:p>
          </p:txBody>
        </p:sp>
      </p:grpSp>
      <p:grpSp>
        <p:nvGrpSpPr>
          <p:cNvPr id="141" name="Рисунок 2">
            <a:extLst>
              <a:ext uri="{FF2B5EF4-FFF2-40B4-BE49-F238E27FC236}">
                <a16:creationId xmlns:a16="http://schemas.microsoft.com/office/drawing/2014/main" id="{E6F8E343-C9E9-68A8-4421-1412EB92FB4A}"/>
              </a:ext>
            </a:extLst>
          </p:cNvPr>
          <p:cNvGrpSpPr/>
          <p:nvPr/>
        </p:nvGrpSpPr>
        <p:grpSpPr>
          <a:xfrm>
            <a:off x="1169159" y="4044964"/>
            <a:ext cx="1797687" cy="784295"/>
            <a:chOff x="1629346" y="2812731"/>
            <a:chExt cx="1415629" cy="617611"/>
          </a:xfrm>
        </p:grpSpPr>
        <p:grpSp>
          <p:nvGrpSpPr>
            <p:cNvPr id="142" name="Рисунок 2">
              <a:extLst>
                <a:ext uri="{FF2B5EF4-FFF2-40B4-BE49-F238E27FC236}">
                  <a16:creationId xmlns:a16="http://schemas.microsoft.com/office/drawing/2014/main" id="{A50ECF6F-211B-2A37-DFCA-329BDAE4355B}"/>
                </a:ext>
              </a:extLst>
            </p:cNvPr>
            <p:cNvGrpSpPr/>
            <p:nvPr/>
          </p:nvGrpSpPr>
          <p:grpSpPr>
            <a:xfrm>
              <a:off x="2161991" y="3210663"/>
              <a:ext cx="842665" cy="219679"/>
              <a:chOff x="2161991" y="3210663"/>
              <a:chExt cx="842665" cy="219679"/>
            </a:xfrm>
            <a:solidFill>
              <a:srgbClr val="479A36"/>
            </a:solidFill>
          </p:grpSpPr>
          <p:sp>
            <p:nvSpPr>
              <p:cNvPr id="155" name="Полилиния 154">
                <a:extLst>
                  <a:ext uri="{FF2B5EF4-FFF2-40B4-BE49-F238E27FC236}">
                    <a16:creationId xmlns:a16="http://schemas.microsoft.com/office/drawing/2014/main" id="{D6C82EE9-02BA-4DE6-8C7E-AA4A26EE50C3}"/>
                  </a:ext>
                </a:extLst>
              </p:cNvPr>
              <p:cNvSpPr/>
              <p:nvPr/>
            </p:nvSpPr>
            <p:spPr>
              <a:xfrm>
                <a:off x="2161991" y="3218053"/>
                <a:ext cx="172475" cy="204452"/>
              </a:xfrm>
              <a:custGeom>
                <a:avLst/>
                <a:gdLst>
                  <a:gd name="connsiteX0" fmla="*/ 0 w 172475"/>
                  <a:gd name="connsiteY0" fmla="*/ 0 h 204452"/>
                  <a:gd name="connsiteX1" fmla="*/ 35391 w 172475"/>
                  <a:gd name="connsiteY1" fmla="*/ 0 h 204452"/>
                  <a:gd name="connsiteX2" fmla="*/ 35391 w 172475"/>
                  <a:gd name="connsiteY2" fmla="*/ 149364 h 204452"/>
                  <a:gd name="connsiteX3" fmla="*/ 138876 w 172475"/>
                  <a:gd name="connsiteY3" fmla="*/ 0 h 204452"/>
                  <a:gd name="connsiteX4" fmla="*/ 172475 w 172475"/>
                  <a:gd name="connsiteY4" fmla="*/ 0 h 204452"/>
                  <a:gd name="connsiteX5" fmla="*/ 172475 w 172475"/>
                  <a:gd name="connsiteY5" fmla="*/ 204452 h 204452"/>
                  <a:gd name="connsiteX6" fmla="*/ 137084 w 172475"/>
                  <a:gd name="connsiteY6" fmla="*/ 204452 h 204452"/>
                  <a:gd name="connsiteX7" fmla="*/ 137084 w 172475"/>
                  <a:gd name="connsiteY7" fmla="*/ 55312 h 204452"/>
                  <a:gd name="connsiteX8" fmla="*/ 33823 w 172475"/>
                  <a:gd name="connsiteY8" fmla="*/ 204228 h 204452"/>
                  <a:gd name="connsiteX9" fmla="*/ 0 w 172475"/>
                  <a:gd name="connsiteY9" fmla="*/ 204228 h 204452"/>
                  <a:gd name="connsiteX10" fmla="*/ 0 w 172475"/>
                  <a:gd name="connsiteY10" fmla="*/ 0 h 20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475" h="204452">
                    <a:moveTo>
                      <a:pt x="0" y="0"/>
                    </a:moveTo>
                    <a:lnTo>
                      <a:pt x="35391" y="0"/>
                    </a:lnTo>
                    <a:lnTo>
                      <a:pt x="35391" y="149364"/>
                    </a:lnTo>
                    <a:lnTo>
                      <a:pt x="138876" y="0"/>
                    </a:lnTo>
                    <a:lnTo>
                      <a:pt x="172475" y="0"/>
                    </a:lnTo>
                    <a:lnTo>
                      <a:pt x="172475" y="204452"/>
                    </a:lnTo>
                    <a:lnTo>
                      <a:pt x="137084" y="204452"/>
                    </a:lnTo>
                    <a:lnTo>
                      <a:pt x="137084" y="55312"/>
                    </a:lnTo>
                    <a:lnTo>
                      <a:pt x="33823" y="204228"/>
                    </a:lnTo>
                    <a:lnTo>
                      <a:pt x="0" y="204228"/>
                    </a:lnTo>
                    <a:lnTo>
                      <a:pt x="0" y="0"/>
                    </a:lnTo>
                    <a:close/>
                  </a:path>
                </a:pathLst>
              </a:custGeom>
              <a:solidFill>
                <a:srgbClr val="479A36"/>
              </a:solidFill>
              <a:ln w="2240" cap="flat">
                <a:noFill/>
                <a:prstDash val="solid"/>
                <a:miter/>
              </a:ln>
            </p:spPr>
            <p:txBody>
              <a:bodyPr rtlCol="0" anchor="ctr"/>
              <a:lstStyle/>
              <a:p>
                <a:endParaRPr lang="ru-RU"/>
              </a:p>
            </p:txBody>
          </p:sp>
          <p:sp>
            <p:nvSpPr>
              <p:cNvPr id="156" name="Полилиния 155">
                <a:extLst>
                  <a:ext uri="{FF2B5EF4-FFF2-40B4-BE49-F238E27FC236}">
                    <a16:creationId xmlns:a16="http://schemas.microsoft.com/office/drawing/2014/main" id="{346D3A52-3F8A-6811-B322-C133FB8E7FFD}"/>
                  </a:ext>
                </a:extLst>
              </p:cNvPr>
              <p:cNvSpPr/>
              <p:nvPr/>
            </p:nvSpPr>
            <p:spPr>
              <a:xfrm>
                <a:off x="2360225" y="3210663"/>
                <a:ext cx="240345" cy="219679"/>
              </a:xfrm>
              <a:custGeom>
                <a:avLst/>
                <a:gdLst>
                  <a:gd name="connsiteX0" fmla="*/ 102365 w 240345"/>
                  <a:gd name="connsiteY0" fmla="*/ 197510 h 219679"/>
                  <a:gd name="connsiteX1" fmla="*/ 0 w 240345"/>
                  <a:gd name="connsiteY1" fmla="*/ 107713 h 219679"/>
                  <a:gd name="connsiteX2" fmla="*/ 102365 w 240345"/>
                  <a:gd name="connsiteY2" fmla="*/ 19258 h 219679"/>
                  <a:gd name="connsiteX3" fmla="*/ 102365 w 240345"/>
                  <a:gd name="connsiteY3" fmla="*/ 0 h 219679"/>
                  <a:gd name="connsiteX4" fmla="*/ 137981 w 240345"/>
                  <a:gd name="connsiteY4" fmla="*/ 0 h 219679"/>
                  <a:gd name="connsiteX5" fmla="*/ 137981 w 240345"/>
                  <a:gd name="connsiteY5" fmla="*/ 19258 h 219679"/>
                  <a:gd name="connsiteX6" fmla="*/ 240346 w 240345"/>
                  <a:gd name="connsiteY6" fmla="*/ 108161 h 219679"/>
                  <a:gd name="connsiteX7" fmla="*/ 137981 w 240345"/>
                  <a:gd name="connsiteY7" fmla="*/ 197510 h 219679"/>
                  <a:gd name="connsiteX8" fmla="*/ 137981 w 240345"/>
                  <a:gd name="connsiteY8" fmla="*/ 219680 h 219679"/>
                  <a:gd name="connsiteX9" fmla="*/ 102365 w 240345"/>
                  <a:gd name="connsiteY9" fmla="*/ 219680 h 219679"/>
                  <a:gd name="connsiteX10" fmla="*/ 102365 w 240345"/>
                  <a:gd name="connsiteY10" fmla="*/ 197510 h 219679"/>
                  <a:gd name="connsiteX11" fmla="*/ 102365 w 240345"/>
                  <a:gd name="connsiteY11" fmla="*/ 51505 h 219679"/>
                  <a:gd name="connsiteX12" fmla="*/ 36959 w 240345"/>
                  <a:gd name="connsiteY12" fmla="*/ 108384 h 219679"/>
                  <a:gd name="connsiteX13" fmla="*/ 102365 w 240345"/>
                  <a:gd name="connsiteY13" fmla="*/ 165712 h 219679"/>
                  <a:gd name="connsiteX14" fmla="*/ 102365 w 240345"/>
                  <a:gd name="connsiteY14" fmla="*/ 51505 h 219679"/>
                  <a:gd name="connsiteX15" fmla="*/ 203611 w 240345"/>
                  <a:gd name="connsiteY15" fmla="*/ 108384 h 219679"/>
                  <a:gd name="connsiteX16" fmla="*/ 138205 w 240345"/>
                  <a:gd name="connsiteY16" fmla="*/ 51505 h 219679"/>
                  <a:gd name="connsiteX17" fmla="*/ 138205 w 240345"/>
                  <a:gd name="connsiteY17" fmla="*/ 165712 h 219679"/>
                  <a:gd name="connsiteX18" fmla="*/ 203611 w 240345"/>
                  <a:gd name="connsiteY18" fmla="*/ 108384 h 21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345" h="219679">
                    <a:moveTo>
                      <a:pt x="102365" y="197510"/>
                    </a:moveTo>
                    <a:cubicBezTo>
                      <a:pt x="38079" y="197510"/>
                      <a:pt x="0" y="160113"/>
                      <a:pt x="0" y="107713"/>
                    </a:cubicBezTo>
                    <a:cubicBezTo>
                      <a:pt x="0" y="55760"/>
                      <a:pt x="38303" y="19258"/>
                      <a:pt x="102365" y="19258"/>
                    </a:cubicBezTo>
                    <a:lnTo>
                      <a:pt x="102365" y="0"/>
                    </a:lnTo>
                    <a:lnTo>
                      <a:pt x="137981" y="0"/>
                    </a:lnTo>
                    <a:lnTo>
                      <a:pt x="137981" y="19258"/>
                    </a:lnTo>
                    <a:cubicBezTo>
                      <a:pt x="202043" y="19258"/>
                      <a:pt x="240346" y="55760"/>
                      <a:pt x="240346" y="108161"/>
                    </a:cubicBezTo>
                    <a:cubicBezTo>
                      <a:pt x="240346" y="160113"/>
                      <a:pt x="202715" y="197510"/>
                      <a:pt x="137981" y="197510"/>
                    </a:cubicBezTo>
                    <a:lnTo>
                      <a:pt x="137981" y="219680"/>
                    </a:lnTo>
                    <a:lnTo>
                      <a:pt x="102365" y="219680"/>
                    </a:lnTo>
                    <a:lnTo>
                      <a:pt x="102365" y="197510"/>
                    </a:lnTo>
                    <a:close/>
                    <a:moveTo>
                      <a:pt x="102365" y="51505"/>
                    </a:moveTo>
                    <a:cubicBezTo>
                      <a:pt x="62047" y="51505"/>
                      <a:pt x="36959" y="72779"/>
                      <a:pt x="36959" y="108384"/>
                    </a:cubicBezTo>
                    <a:cubicBezTo>
                      <a:pt x="36959" y="144662"/>
                      <a:pt x="62047" y="165712"/>
                      <a:pt x="102365" y="165712"/>
                    </a:cubicBezTo>
                    <a:lnTo>
                      <a:pt x="102365" y="51505"/>
                    </a:lnTo>
                    <a:close/>
                    <a:moveTo>
                      <a:pt x="203611" y="108384"/>
                    </a:moveTo>
                    <a:cubicBezTo>
                      <a:pt x="203611" y="72779"/>
                      <a:pt x="178747" y="51505"/>
                      <a:pt x="138205" y="51505"/>
                    </a:cubicBezTo>
                    <a:lnTo>
                      <a:pt x="138205" y="165712"/>
                    </a:lnTo>
                    <a:cubicBezTo>
                      <a:pt x="178747" y="165712"/>
                      <a:pt x="203611" y="144662"/>
                      <a:pt x="203611" y="108384"/>
                    </a:cubicBezTo>
                    <a:close/>
                  </a:path>
                </a:pathLst>
              </a:custGeom>
              <a:solidFill>
                <a:srgbClr val="479A36"/>
              </a:solidFill>
              <a:ln w="2240" cap="flat">
                <a:noFill/>
                <a:prstDash val="solid"/>
                <a:miter/>
              </a:ln>
            </p:spPr>
            <p:txBody>
              <a:bodyPr rtlCol="0" anchor="ctr"/>
              <a:lstStyle/>
              <a:p>
                <a:endParaRPr lang="ru-RU"/>
              </a:p>
            </p:txBody>
          </p:sp>
          <p:sp>
            <p:nvSpPr>
              <p:cNvPr id="157" name="Полилиния 156">
                <a:extLst>
                  <a:ext uri="{FF2B5EF4-FFF2-40B4-BE49-F238E27FC236}">
                    <a16:creationId xmlns:a16="http://schemas.microsoft.com/office/drawing/2014/main" id="{20CDD147-B288-55B0-EC91-606FF35232A2}"/>
                  </a:ext>
                </a:extLst>
              </p:cNvPr>
              <p:cNvSpPr/>
              <p:nvPr/>
            </p:nvSpPr>
            <p:spPr>
              <a:xfrm>
                <a:off x="2627003" y="3218053"/>
                <a:ext cx="172475" cy="204452"/>
              </a:xfrm>
              <a:custGeom>
                <a:avLst/>
                <a:gdLst>
                  <a:gd name="connsiteX0" fmla="*/ 0 w 172475"/>
                  <a:gd name="connsiteY0" fmla="*/ 0 h 204452"/>
                  <a:gd name="connsiteX1" fmla="*/ 35391 w 172475"/>
                  <a:gd name="connsiteY1" fmla="*/ 0 h 204452"/>
                  <a:gd name="connsiteX2" fmla="*/ 35391 w 172475"/>
                  <a:gd name="connsiteY2" fmla="*/ 149364 h 204452"/>
                  <a:gd name="connsiteX3" fmla="*/ 138876 w 172475"/>
                  <a:gd name="connsiteY3" fmla="*/ 0 h 204452"/>
                  <a:gd name="connsiteX4" fmla="*/ 172475 w 172475"/>
                  <a:gd name="connsiteY4" fmla="*/ 0 h 204452"/>
                  <a:gd name="connsiteX5" fmla="*/ 172475 w 172475"/>
                  <a:gd name="connsiteY5" fmla="*/ 204452 h 204452"/>
                  <a:gd name="connsiteX6" fmla="*/ 137084 w 172475"/>
                  <a:gd name="connsiteY6" fmla="*/ 204452 h 204452"/>
                  <a:gd name="connsiteX7" fmla="*/ 137084 w 172475"/>
                  <a:gd name="connsiteY7" fmla="*/ 55312 h 204452"/>
                  <a:gd name="connsiteX8" fmla="*/ 33823 w 172475"/>
                  <a:gd name="connsiteY8" fmla="*/ 204228 h 204452"/>
                  <a:gd name="connsiteX9" fmla="*/ 0 w 172475"/>
                  <a:gd name="connsiteY9" fmla="*/ 204228 h 204452"/>
                  <a:gd name="connsiteX10" fmla="*/ 0 w 172475"/>
                  <a:gd name="connsiteY10" fmla="*/ 0 h 20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475" h="204452">
                    <a:moveTo>
                      <a:pt x="0" y="0"/>
                    </a:moveTo>
                    <a:lnTo>
                      <a:pt x="35391" y="0"/>
                    </a:lnTo>
                    <a:lnTo>
                      <a:pt x="35391" y="149364"/>
                    </a:lnTo>
                    <a:lnTo>
                      <a:pt x="138876" y="0"/>
                    </a:lnTo>
                    <a:lnTo>
                      <a:pt x="172475" y="0"/>
                    </a:lnTo>
                    <a:lnTo>
                      <a:pt x="172475" y="204452"/>
                    </a:lnTo>
                    <a:lnTo>
                      <a:pt x="137084" y="204452"/>
                    </a:lnTo>
                    <a:lnTo>
                      <a:pt x="137084" y="55312"/>
                    </a:lnTo>
                    <a:lnTo>
                      <a:pt x="33823" y="204228"/>
                    </a:lnTo>
                    <a:lnTo>
                      <a:pt x="0" y="204228"/>
                    </a:lnTo>
                    <a:lnTo>
                      <a:pt x="0" y="0"/>
                    </a:lnTo>
                    <a:close/>
                  </a:path>
                </a:pathLst>
              </a:custGeom>
              <a:solidFill>
                <a:srgbClr val="479A36"/>
              </a:solidFill>
              <a:ln w="2240" cap="flat">
                <a:noFill/>
                <a:prstDash val="solid"/>
                <a:miter/>
              </a:ln>
            </p:spPr>
            <p:txBody>
              <a:bodyPr rtlCol="0" anchor="ctr"/>
              <a:lstStyle/>
              <a:p>
                <a:endParaRPr lang="ru-RU"/>
              </a:p>
            </p:txBody>
          </p:sp>
          <p:sp>
            <p:nvSpPr>
              <p:cNvPr id="158" name="Полилиния 157">
                <a:extLst>
                  <a:ext uri="{FF2B5EF4-FFF2-40B4-BE49-F238E27FC236}">
                    <a16:creationId xmlns:a16="http://schemas.microsoft.com/office/drawing/2014/main" id="{3183A1A2-F648-FDE9-A7ED-201A3F5443B1}"/>
                  </a:ext>
                </a:extLst>
              </p:cNvPr>
              <p:cNvSpPr/>
              <p:nvPr/>
            </p:nvSpPr>
            <p:spPr>
              <a:xfrm>
                <a:off x="2838005" y="3218053"/>
                <a:ext cx="166651" cy="204676"/>
              </a:xfrm>
              <a:custGeom>
                <a:avLst/>
                <a:gdLst>
                  <a:gd name="connsiteX0" fmla="*/ 0 w 166651"/>
                  <a:gd name="connsiteY0" fmla="*/ 0 h 204676"/>
                  <a:gd name="connsiteX1" fmla="*/ 152540 w 166651"/>
                  <a:gd name="connsiteY1" fmla="*/ 0 h 204676"/>
                  <a:gd name="connsiteX2" fmla="*/ 152540 w 166651"/>
                  <a:gd name="connsiteY2" fmla="*/ 32471 h 204676"/>
                  <a:gd name="connsiteX3" fmla="*/ 35615 w 166651"/>
                  <a:gd name="connsiteY3" fmla="*/ 32471 h 204676"/>
                  <a:gd name="connsiteX4" fmla="*/ 35615 w 166651"/>
                  <a:gd name="connsiteY4" fmla="*/ 79497 h 204676"/>
                  <a:gd name="connsiteX5" fmla="*/ 92510 w 166651"/>
                  <a:gd name="connsiteY5" fmla="*/ 79497 h 204676"/>
                  <a:gd name="connsiteX6" fmla="*/ 166652 w 166651"/>
                  <a:gd name="connsiteY6" fmla="*/ 141527 h 204676"/>
                  <a:gd name="connsiteX7" fmla="*/ 90718 w 166651"/>
                  <a:gd name="connsiteY7" fmla="*/ 204676 h 204676"/>
                  <a:gd name="connsiteX8" fmla="*/ 0 w 166651"/>
                  <a:gd name="connsiteY8" fmla="*/ 204676 h 204676"/>
                  <a:gd name="connsiteX9" fmla="*/ 0 w 166651"/>
                  <a:gd name="connsiteY9" fmla="*/ 0 h 204676"/>
                  <a:gd name="connsiteX10" fmla="*/ 83102 w 166651"/>
                  <a:gd name="connsiteY10" fmla="*/ 172206 h 204676"/>
                  <a:gd name="connsiteX11" fmla="*/ 131037 w 166651"/>
                  <a:gd name="connsiteY11" fmla="*/ 139735 h 204676"/>
                  <a:gd name="connsiteX12" fmla="*/ 89598 w 166651"/>
                  <a:gd name="connsiteY12" fmla="*/ 109728 h 204676"/>
                  <a:gd name="connsiteX13" fmla="*/ 35839 w 166651"/>
                  <a:gd name="connsiteY13" fmla="*/ 109728 h 204676"/>
                  <a:gd name="connsiteX14" fmla="*/ 35839 w 166651"/>
                  <a:gd name="connsiteY14" fmla="*/ 172206 h 204676"/>
                  <a:gd name="connsiteX15" fmla="*/ 83102 w 166651"/>
                  <a:gd name="connsiteY15" fmla="*/ 172206 h 20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51" h="204676">
                    <a:moveTo>
                      <a:pt x="0" y="0"/>
                    </a:moveTo>
                    <a:lnTo>
                      <a:pt x="152540" y="0"/>
                    </a:lnTo>
                    <a:lnTo>
                      <a:pt x="152540" y="32471"/>
                    </a:lnTo>
                    <a:lnTo>
                      <a:pt x="35615" y="32471"/>
                    </a:lnTo>
                    <a:lnTo>
                      <a:pt x="35615" y="79497"/>
                    </a:lnTo>
                    <a:lnTo>
                      <a:pt x="92510" y="79497"/>
                    </a:lnTo>
                    <a:cubicBezTo>
                      <a:pt x="137532" y="79497"/>
                      <a:pt x="166652" y="101890"/>
                      <a:pt x="166652" y="141527"/>
                    </a:cubicBezTo>
                    <a:cubicBezTo>
                      <a:pt x="166652" y="182507"/>
                      <a:pt x="137532" y="204676"/>
                      <a:pt x="90718" y="204676"/>
                    </a:cubicBezTo>
                    <a:lnTo>
                      <a:pt x="0" y="204676"/>
                    </a:lnTo>
                    <a:lnTo>
                      <a:pt x="0" y="0"/>
                    </a:lnTo>
                    <a:close/>
                    <a:moveTo>
                      <a:pt x="83102" y="172206"/>
                    </a:moveTo>
                    <a:cubicBezTo>
                      <a:pt x="114013" y="172206"/>
                      <a:pt x="131037" y="164816"/>
                      <a:pt x="131037" y="139735"/>
                    </a:cubicBezTo>
                    <a:cubicBezTo>
                      <a:pt x="131037" y="119805"/>
                      <a:pt x="116253" y="109728"/>
                      <a:pt x="89598" y="109728"/>
                    </a:cubicBezTo>
                    <a:lnTo>
                      <a:pt x="35839" y="109728"/>
                    </a:lnTo>
                    <a:lnTo>
                      <a:pt x="35839" y="172206"/>
                    </a:lnTo>
                    <a:lnTo>
                      <a:pt x="83102" y="172206"/>
                    </a:lnTo>
                    <a:close/>
                  </a:path>
                </a:pathLst>
              </a:custGeom>
              <a:solidFill>
                <a:srgbClr val="479A36"/>
              </a:solidFill>
              <a:ln w="2240" cap="flat">
                <a:noFill/>
                <a:prstDash val="solid"/>
                <a:miter/>
              </a:ln>
            </p:spPr>
            <p:txBody>
              <a:bodyPr rtlCol="0" anchor="ctr"/>
              <a:lstStyle/>
              <a:p>
                <a:endParaRPr lang="ru-RU"/>
              </a:p>
            </p:txBody>
          </p:sp>
        </p:grpSp>
        <p:sp>
          <p:nvSpPr>
            <p:cNvPr id="143" name="Полилиния 142">
              <a:extLst>
                <a:ext uri="{FF2B5EF4-FFF2-40B4-BE49-F238E27FC236}">
                  <a16:creationId xmlns:a16="http://schemas.microsoft.com/office/drawing/2014/main" id="{2637973B-AE81-14D4-6E70-D75F36810B0A}"/>
                </a:ext>
              </a:extLst>
            </p:cNvPr>
            <p:cNvSpPr/>
            <p:nvPr/>
          </p:nvSpPr>
          <p:spPr>
            <a:xfrm>
              <a:off x="1629346" y="2812731"/>
              <a:ext cx="447971" cy="470934"/>
            </a:xfrm>
            <a:custGeom>
              <a:avLst/>
              <a:gdLst>
                <a:gd name="connsiteX0" fmla="*/ 256908 w 447971"/>
                <a:gd name="connsiteY0" fmla="*/ 236923 h 470934"/>
                <a:gd name="connsiteX1" fmla="*/ 220845 w 447971"/>
                <a:gd name="connsiteY1" fmla="*/ 272976 h 470934"/>
                <a:gd name="connsiteX2" fmla="*/ 184782 w 447971"/>
                <a:gd name="connsiteY2" fmla="*/ 236923 h 470934"/>
                <a:gd name="connsiteX3" fmla="*/ 220845 w 447971"/>
                <a:gd name="connsiteY3" fmla="*/ 200869 h 470934"/>
                <a:gd name="connsiteX4" fmla="*/ 256908 w 447971"/>
                <a:gd name="connsiteY4" fmla="*/ 236923 h 470934"/>
                <a:gd name="connsiteX5" fmla="*/ 152079 w 447971"/>
                <a:gd name="connsiteY5" fmla="*/ 166383 h 470934"/>
                <a:gd name="connsiteX6" fmla="*/ 165742 w 447971"/>
                <a:gd name="connsiteY6" fmla="*/ 143766 h 470934"/>
                <a:gd name="connsiteX7" fmla="*/ 151407 w 447971"/>
                <a:gd name="connsiteY7" fmla="*/ 143094 h 470934"/>
                <a:gd name="connsiteX8" fmla="*/ 88912 w 447971"/>
                <a:gd name="connsiteY8" fmla="*/ 169966 h 470934"/>
                <a:gd name="connsiteX9" fmla="*/ 85776 w 447971"/>
                <a:gd name="connsiteY9" fmla="*/ 193479 h 470934"/>
                <a:gd name="connsiteX10" fmla="*/ 152079 w 447971"/>
                <a:gd name="connsiteY10" fmla="*/ 166383 h 470934"/>
                <a:gd name="connsiteX11" fmla="*/ 179630 w 447971"/>
                <a:gd name="connsiteY11" fmla="*/ 145333 h 470934"/>
                <a:gd name="connsiteX12" fmla="*/ 169998 w 447971"/>
                <a:gd name="connsiteY12" fmla="*/ 160785 h 470934"/>
                <a:gd name="connsiteX13" fmla="*/ 200237 w 447971"/>
                <a:gd name="connsiteY13" fmla="*/ 152723 h 470934"/>
                <a:gd name="connsiteX14" fmla="*/ 225325 w 447971"/>
                <a:gd name="connsiteY14" fmla="*/ 160561 h 470934"/>
                <a:gd name="connsiteX15" fmla="*/ 207629 w 447971"/>
                <a:gd name="connsiteY15" fmla="*/ 164368 h 470934"/>
                <a:gd name="connsiteX16" fmla="*/ 89360 w 447971"/>
                <a:gd name="connsiteY16" fmla="*/ 205796 h 470934"/>
                <a:gd name="connsiteX17" fmla="*/ 113552 w 447971"/>
                <a:gd name="connsiteY17" fmla="*/ 243641 h 470934"/>
                <a:gd name="connsiteX18" fmla="*/ 138863 w 447971"/>
                <a:gd name="connsiteY18" fmla="*/ 190568 h 470934"/>
                <a:gd name="connsiteX19" fmla="*/ 140655 w 447971"/>
                <a:gd name="connsiteY19" fmla="*/ 186985 h 470934"/>
                <a:gd name="connsiteX20" fmla="*/ 158126 w 447971"/>
                <a:gd name="connsiteY20" fmla="*/ 181387 h 470934"/>
                <a:gd name="connsiteX21" fmla="*/ 149839 w 447971"/>
                <a:gd name="connsiteY21" fmla="*/ 196391 h 470934"/>
                <a:gd name="connsiteX22" fmla="*/ 99216 w 447971"/>
                <a:gd name="connsiteY22" fmla="*/ 320674 h 470934"/>
                <a:gd name="connsiteX23" fmla="*/ 121391 w 447971"/>
                <a:gd name="connsiteY23" fmla="*/ 321346 h 470934"/>
                <a:gd name="connsiteX24" fmla="*/ 185902 w 447971"/>
                <a:gd name="connsiteY24" fmla="*/ 316643 h 470934"/>
                <a:gd name="connsiteX25" fmla="*/ 208525 w 447971"/>
                <a:gd name="connsiteY25" fmla="*/ 326273 h 470934"/>
                <a:gd name="connsiteX26" fmla="*/ 121391 w 447971"/>
                <a:gd name="connsiteY26" fmla="*/ 334334 h 470934"/>
                <a:gd name="connsiteX27" fmla="*/ 882 w 447971"/>
                <a:gd name="connsiteY27" fmla="*/ 287084 h 470934"/>
                <a:gd name="connsiteX28" fmla="*/ 70993 w 447971"/>
                <a:gd name="connsiteY28" fmla="*/ 200869 h 470934"/>
                <a:gd name="connsiteX29" fmla="*/ 74577 w 447971"/>
                <a:gd name="connsiteY29" fmla="*/ 213633 h 470934"/>
                <a:gd name="connsiteX30" fmla="*/ 13650 w 447971"/>
                <a:gd name="connsiteY30" fmla="*/ 284173 h 470934"/>
                <a:gd name="connsiteX31" fmla="*/ 86672 w 447971"/>
                <a:gd name="connsiteY31" fmla="*/ 319555 h 470934"/>
                <a:gd name="connsiteX32" fmla="*/ 107728 w 447971"/>
                <a:gd name="connsiteY32" fmla="*/ 257077 h 470934"/>
                <a:gd name="connsiteX33" fmla="*/ 77265 w 447971"/>
                <a:gd name="connsiteY33" fmla="*/ 163920 h 470934"/>
                <a:gd name="connsiteX34" fmla="*/ 151631 w 447971"/>
                <a:gd name="connsiteY34" fmla="*/ 129882 h 470934"/>
                <a:gd name="connsiteX35" fmla="*/ 232940 w 447971"/>
                <a:gd name="connsiteY35" fmla="*/ 145781 h 470934"/>
                <a:gd name="connsiteX36" fmla="*/ 326570 w 447971"/>
                <a:gd name="connsiteY36" fmla="*/ 136600 h 470934"/>
                <a:gd name="connsiteX37" fmla="*/ 352105 w 447971"/>
                <a:gd name="connsiteY37" fmla="*/ 137496 h 470934"/>
                <a:gd name="connsiteX38" fmla="*/ 340234 w 447971"/>
                <a:gd name="connsiteY38" fmla="*/ 15675 h 470934"/>
                <a:gd name="connsiteX39" fmla="*/ 326346 w 447971"/>
                <a:gd name="connsiteY39" fmla="*/ 12540 h 470934"/>
                <a:gd name="connsiteX40" fmla="*/ 189486 w 447971"/>
                <a:gd name="connsiteY40" fmla="*/ 130554 h 470934"/>
                <a:gd name="connsiteX41" fmla="*/ 175598 w 447971"/>
                <a:gd name="connsiteY41" fmla="*/ 128314 h 470934"/>
                <a:gd name="connsiteX42" fmla="*/ 326346 w 447971"/>
                <a:gd name="connsiteY42" fmla="*/ 0 h 470934"/>
                <a:gd name="connsiteX43" fmla="*/ 346058 w 447971"/>
                <a:gd name="connsiteY43" fmla="*/ 4703 h 470934"/>
                <a:gd name="connsiteX44" fmla="*/ 364649 w 447971"/>
                <a:gd name="connsiteY44" fmla="*/ 138615 h 470934"/>
                <a:gd name="connsiteX45" fmla="*/ 447079 w 447971"/>
                <a:gd name="connsiteY45" fmla="*/ 183850 h 470934"/>
                <a:gd name="connsiteX46" fmla="*/ 393544 w 447971"/>
                <a:gd name="connsiteY46" fmla="*/ 260212 h 470934"/>
                <a:gd name="connsiteX47" fmla="*/ 374505 w 447971"/>
                <a:gd name="connsiteY47" fmla="*/ 271409 h 470934"/>
                <a:gd name="connsiteX48" fmla="*/ 370921 w 447971"/>
                <a:gd name="connsiteY48" fmla="*/ 307014 h 470934"/>
                <a:gd name="connsiteX49" fmla="*/ 296555 w 447971"/>
                <a:gd name="connsiteY49" fmla="*/ 341052 h 470934"/>
                <a:gd name="connsiteX50" fmla="*/ 279531 w 447971"/>
                <a:gd name="connsiteY50" fmla="*/ 340157 h 470934"/>
                <a:gd name="connsiteX51" fmla="*/ 287371 w 447971"/>
                <a:gd name="connsiteY51" fmla="*/ 327616 h 470934"/>
                <a:gd name="connsiteX52" fmla="*/ 296555 w 447971"/>
                <a:gd name="connsiteY52" fmla="*/ 328064 h 470934"/>
                <a:gd name="connsiteX53" fmla="*/ 359049 w 447971"/>
                <a:gd name="connsiteY53" fmla="*/ 301192 h 470934"/>
                <a:gd name="connsiteX54" fmla="*/ 343146 w 447971"/>
                <a:gd name="connsiteY54" fmla="*/ 237371 h 470934"/>
                <a:gd name="connsiteX55" fmla="*/ 334634 w 447971"/>
                <a:gd name="connsiteY55" fmla="*/ 227070 h 470934"/>
                <a:gd name="connsiteX56" fmla="*/ 309322 w 447971"/>
                <a:gd name="connsiteY56" fmla="*/ 280590 h 470934"/>
                <a:gd name="connsiteX57" fmla="*/ 305515 w 447971"/>
                <a:gd name="connsiteY57" fmla="*/ 287980 h 470934"/>
                <a:gd name="connsiteX58" fmla="*/ 356137 w 447971"/>
                <a:gd name="connsiteY58" fmla="*/ 266706 h 470934"/>
                <a:gd name="connsiteX59" fmla="*/ 359721 w 447971"/>
                <a:gd name="connsiteY59" fmla="*/ 279470 h 470934"/>
                <a:gd name="connsiteX60" fmla="*/ 243468 w 447971"/>
                <a:gd name="connsiteY60" fmla="*/ 319555 h 470934"/>
                <a:gd name="connsiteX61" fmla="*/ 241004 w 447971"/>
                <a:gd name="connsiteY61" fmla="*/ 320002 h 470934"/>
                <a:gd name="connsiteX62" fmla="*/ 268107 w 447971"/>
                <a:gd name="connsiteY62" fmla="*/ 325825 h 470934"/>
                <a:gd name="connsiteX63" fmla="*/ 275275 w 447971"/>
                <a:gd name="connsiteY63" fmla="*/ 314628 h 470934"/>
                <a:gd name="connsiteX64" fmla="*/ 293419 w 447971"/>
                <a:gd name="connsiteY64" fmla="*/ 308806 h 470934"/>
                <a:gd name="connsiteX65" fmla="*/ 121615 w 447971"/>
                <a:gd name="connsiteY65" fmla="*/ 470934 h 470934"/>
                <a:gd name="connsiteX66" fmla="*/ 101904 w 447971"/>
                <a:gd name="connsiteY66" fmla="*/ 466232 h 470934"/>
                <a:gd name="connsiteX67" fmla="*/ 81968 w 447971"/>
                <a:gd name="connsiteY67" fmla="*/ 338365 h 470934"/>
                <a:gd name="connsiteX68" fmla="*/ 94512 w 447971"/>
                <a:gd name="connsiteY68" fmla="*/ 339261 h 470934"/>
                <a:gd name="connsiteX69" fmla="*/ 107728 w 447971"/>
                <a:gd name="connsiteY69" fmla="*/ 455035 h 470934"/>
                <a:gd name="connsiteX70" fmla="*/ 121615 w 447971"/>
                <a:gd name="connsiteY70" fmla="*/ 458170 h 470934"/>
                <a:gd name="connsiteX71" fmla="*/ 260492 w 447971"/>
                <a:gd name="connsiteY71" fmla="*/ 337469 h 470934"/>
                <a:gd name="connsiteX72" fmla="*/ 186350 w 447971"/>
                <a:gd name="connsiteY72" fmla="*/ 312613 h 470934"/>
                <a:gd name="connsiteX73" fmla="*/ 120271 w 447971"/>
                <a:gd name="connsiteY73" fmla="*/ 268945 h 470934"/>
                <a:gd name="connsiteX74" fmla="*/ 125647 w 447971"/>
                <a:gd name="connsiteY74" fmla="*/ 255733 h 470934"/>
                <a:gd name="connsiteX75" fmla="*/ 192174 w 447971"/>
                <a:gd name="connsiteY75" fmla="*/ 300968 h 470934"/>
                <a:gd name="connsiteX76" fmla="*/ 216589 w 447971"/>
                <a:gd name="connsiteY76" fmla="*/ 311493 h 470934"/>
                <a:gd name="connsiteX77" fmla="*/ 240780 w 447971"/>
                <a:gd name="connsiteY77" fmla="*/ 306342 h 470934"/>
                <a:gd name="connsiteX78" fmla="*/ 288043 w 447971"/>
                <a:gd name="connsiteY78" fmla="*/ 293354 h 470934"/>
                <a:gd name="connsiteX79" fmla="*/ 298571 w 447971"/>
                <a:gd name="connsiteY79" fmla="*/ 274320 h 470934"/>
                <a:gd name="connsiteX80" fmla="*/ 325674 w 447971"/>
                <a:gd name="connsiteY80" fmla="*/ 216769 h 470934"/>
                <a:gd name="connsiteX81" fmla="*/ 256460 w 447971"/>
                <a:gd name="connsiteY81" fmla="*/ 169295 h 470934"/>
                <a:gd name="connsiteX82" fmla="*/ 179630 w 447971"/>
                <a:gd name="connsiteY82" fmla="*/ 145333 h 470934"/>
                <a:gd name="connsiteX83" fmla="*/ 370249 w 447971"/>
                <a:gd name="connsiteY83" fmla="*/ 259092 h 470934"/>
                <a:gd name="connsiteX84" fmla="*/ 386152 w 447971"/>
                <a:gd name="connsiteY84" fmla="*/ 249463 h 470934"/>
                <a:gd name="connsiteX85" fmla="*/ 434087 w 447971"/>
                <a:gd name="connsiteY85" fmla="*/ 186985 h 470934"/>
                <a:gd name="connsiteX86" fmla="*/ 326346 w 447971"/>
                <a:gd name="connsiteY86" fmla="*/ 149812 h 470934"/>
                <a:gd name="connsiteX87" fmla="*/ 255564 w 447971"/>
                <a:gd name="connsiteY87" fmla="*/ 155410 h 470934"/>
                <a:gd name="connsiteX88" fmla="*/ 261612 w 447971"/>
                <a:gd name="connsiteY88" fmla="*/ 158322 h 470934"/>
                <a:gd name="connsiteX89" fmla="*/ 330154 w 447971"/>
                <a:gd name="connsiteY89" fmla="*/ 204452 h 470934"/>
                <a:gd name="connsiteX90" fmla="*/ 347625 w 447971"/>
                <a:gd name="connsiteY90" fmla="*/ 153619 h 470934"/>
                <a:gd name="connsiteX91" fmla="*/ 360169 w 447971"/>
                <a:gd name="connsiteY91" fmla="*/ 154963 h 470934"/>
                <a:gd name="connsiteX92" fmla="*/ 339786 w 447971"/>
                <a:gd name="connsiteY92" fmla="*/ 214081 h 470934"/>
                <a:gd name="connsiteX93" fmla="*/ 353225 w 447971"/>
                <a:gd name="connsiteY93" fmla="*/ 229981 h 470934"/>
                <a:gd name="connsiteX94" fmla="*/ 370249 w 447971"/>
                <a:gd name="connsiteY94" fmla="*/ 259092 h 4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7971" h="470934">
                  <a:moveTo>
                    <a:pt x="256908" y="236923"/>
                  </a:moveTo>
                  <a:cubicBezTo>
                    <a:pt x="256908" y="256853"/>
                    <a:pt x="240780" y="272976"/>
                    <a:pt x="220845" y="272976"/>
                  </a:cubicBezTo>
                  <a:cubicBezTo>
                    <a:pt x="200909" y="272976"/>
                    <a:pt x="184782" y="256853"/>
                    <a:pt x="184782" y="236923"/>
                  </a:cubicBezTo>
                  <a:cubicBezTo>
                    <a:pt x="184782" y="216992"/>
                    <a:pt x="200909" y="200869"/>
                    <a:pt x="220845" y="200869"/>
                  </a:cubicBezTo>
                  <a:cubicBezTo>
                    <a:pt x="240780" y="200645"/>
                    <a:pt x="256908" y="216992"/>
                    <a:pt x="256908" y="236923"/>
                  </a:cubicBezTo>
                  <a:close/>
                  <a:moveTo>
                    <a:pt x="152079" y="166383"/>
                  </a:moveTo>
                  <a:cubicBezTo>
                    <a:pt x="156558" y="158546"/>
                    <a:pt x="161038" y="150932"/>
                    <a:pt x="165742" y="143766"/>
                  </a:cubicBezTo>
                  <a:cubicBezTo>
                    <a:pt x="160814" y="143318"/>
                    <a:pt x="156110" y="143094"/>
                    <a:pt x="151407" y="143094"/>
                  </a:cubicBezTo>
                  <a:cubicBezTo>
                    <a:pt x="120047" y="143094"/>
                    <a:pt x="97200" y="152947"/>
                    <a:pt x="88912" y="169966"/>
                  </a:cubicBezTo>
                  <a:cubicBezTo>
                    <a:pt x="85552" y="176908"/>
                    <a:pt x="84656" y="184970"/>
                    <a:pt x="85776" y="193479"/>
                  </a:cubicBezTo>
                  <a:cubicBezTo>
                    <a:pt x="105264" y="183402"/>
                    <a:pt x="127663" y="174221"/>
                    <a:pt x="152079" y="166383"/>
                  </a:cubicBezTo>
                  <a:close/>
                  <a:moveTo>
                    <a:pt x="179630" y="145333"/>
                  </a:moveTo>
                  <a:cubicBezTo>
                    <a:pt x="176270" y="150484"/>
                    <a:pt x="173134" y="155635"/>
                    <a:pt x="169998" y="160785"/>
                  </a:cubicBezTo>
                  <a:cubicBezTo>
                    <a:pt x="179854" y="157874"/>
                    <a:pt x="189934" y="155187"/>
                    <a:pt x="200237" y="152723"/>
                  </a:cubicBezTo>
                  <a:cubicBezTo>
                    <a:pt x="208525" y="154963"/>
                    <a:pt x="216813" y="157426"/>
                    <a:pt x="225325" y="160561"/>
                  </a:cubicBezTo>
                  <a:cubicBezTo>
                    <a:pt x="219501" y="161681"/>
                    <a:pt x="213453" y="163024"/>
                    <a:pt x="207629" y="164368"/>
                  </a:cubicBezTo>
                  <a:cubicBezTo>
                    <a:pt x="160590" y="175117"/>
                    <a:pt x="120719" y="189896"/>
                    <a:pt x="89360" y="205796"/>
                  </a:cubicBezTo>
                  <a:cubicBezTo>
                    <a:pt x="93840" y="217888"/>
                    <a:pt x="102128" y="230877"/>
                    <a:pt x="113552" y="243641"/>
                  </a:cubicBezTo>
                  <a:cubicBezTo>
                    <a:pt x="120943" y="226174"/>
                    <a:pt x="129455" y="208483"/>
                    <a:pt x="138863" y="190568"/>
                  </a:cubicBezTo>
                  <a:lnTo>
                    <a:pt x="140655" y="186985"/>
                  </a:lnTo>
                  <a:cubicBezTo>
                    <a:pt x="146255" y="184970"/>
                    <a:pt x="152079" y="183178"/>
                    <a:pt x="158126" y="181387"/>
                  </a:cubicBezTo>
                  <a:cubicBezTo>
                    <a:pt x="155438" y="186314"/>
                    <a:pt x="152527" y="191240"/>
                    <a:pt x="149839" y="196391"/>
                  </a:cubicBezTo>
                  <a:cubicBezTo>
                    <a:pt x="126095" y="241401"/>
                    <a:pt x="109520" y="283725"/>
                    <a:pt x="99216" y="320674"/>
                  </a:cubicBezTo>
                  <a:cubicBezTo>
                    <a:pt x="106384" y="321122"/>
                    <a:pt x="113776" y="321346"/>
                    <a:pt x="121391" y="321346"/>
                  </a:cubicBezTo>
                  <a:cubicBezTo>
                    <a:pt x="141775" y="321346"/>
                    <a:pt x="163502" y="319779"/>
                    <a:pt x="185902" y="316643"/>
                  </a:cubicBezTo>
                  <a:cubicBezTo>
                    <a:pt x="193294" y="320227"/>
                    <a:pt x="200909" y="323361"/>
                    <a:pt x="208525" y="326273"/>
                  </a:cubicBezTo>
                  <a:cubicBezTo>
                    <a:pt x="178062" y="331423"/>
                    <a:pt x="148495" y="334334"/>
                    <a:pt x="121391" y="334334"/>
                  </a:cubicBezTo>
                  <a:cubicBezTo>
                    <a:pt x="51729" y="334334"/>
                    <a:pt x="7826" y="317091"/>
                    <a:pt x="882" y="287084"/>
                  </a:cubicBezTo>
                  <a:cubicBezTo>
                    <a:pt x="-5389" y="259764"/>
                    <a:pt x="22162" y="228189"/>
                    <a:pt x="70993" y="200869"/>
                  </a:cubicBezTo>
                  <a:cubicBezTo>
                    <a:pt x="71889" y="205124"/>
                    <a:pt x="73009" y="209379"/>
                    <a:pt x="74577" y="213633"/>
                  </a:cubicBezTo>
                  <a:cubicBezTo>
                    <a:pt x="31570" y="238266"/>
                    <a:pt x="8946" y="264691"/>
                    <a:pt x="13650" y="284173"/>
                  </a:cubicBezTo>
                  <a:cubicBezTo>
                    <a:pt x="17906" y="302312"/>
                    <a:pt x="45009" y="315076"/>
                    <a:pt x="86672" y="319555"/>
                  </a:cubicBezTo>
                  <a:cubicBezTo>
                    <a:pt x="92048" y="299848"/>
                    <a:pt x="98992" y="278799"/>
                    <a:pt x="107728" y="257077"/>
                  </a:cubicBezTo>
                  <a:cubicBezTo>
                    <a:pt x="77041" y="225054"/>
                    <a:pt x="64273" y="190344"/>
                    <a:pt x="77265" y="163920"/>
                  </a:cubicBezTo>
                  <a:cubicBezTo>
                    <a:pt x="88016" y="141974"/>
                    <a:pt x="114448" y="129882"/>
                    <a:pt x="151631" y="129882"/>
                  </a:cubicBezTo>
                  <a:cubicBezTo>
                    <a:pt x="176718" y="129882"/>
                    <a:pt x="204717" y="135480"/>
                    <a:pt x="232940" y="145781"/>
                  </a:cubicBezTo>
                  <a:cubicBezTo>
                    <a:pt x="265644" y="139735"/>
                    <a:pt x="297451" y="136600"/>
                    <a:pt x="326570" y="136600"/>
                  </a:cubicBezTo>
                  <a:cubicBezTo>
                    <a:pt x="335530" y="136600"/>
                    <a:pt x="344042" y="136824"/>
                    <a:pt x="352105" y="137496"/>
                  </a:cubicBezTo>
                  <a:cubicBezTo>
                    <a:pt x="367561" y="73227"/>
                    <a:pt x="362409" y="27544"/>
                    <a:pt x="340234" y="15675"/>
                  </a:cubicBezTo>
                  <a:cubicBezTo>
                    <a:pt x="336202" y="13436"/>
                    <a:pt x="331498" y="12540"/>
                    <a:pt x="326346" y="12540"/>
                  </a:cubicBezTo>
                  <a:cubicBezTo>
                    <a:pt x="291179" y="12540"/>
                    <a:pt x="237644" y="60238"/>
                    <a:pt x="189486" y="130554"/>
                  </a:cubicBezTo>
                  <a:cubicBezTo>
                    <a:pt x="184782" y="129658"/>
                    <a:pt x="180302" y="128986"/>
                    <a:pt x="175598" y="128314"/>
                  </a:cubicBezTo>
                  <a:cubicBezTo>
                    <a:pt x="227565" y="50609"/>
                    <a:pt x="285131" y="0"/>
                    <a:pt x="326346" y="0"/>
                  </a:cubicBezTo>
                  <a:cubicBezTo>
                    <a:pt x="333514" y="0"/>
                    <a:pt x="340234" y="1567"/>
                    <a:pt x="346058" y="4703"/>
                  </a:cubicBezTo>
                  <a:cubicBezTo>
                    <a:pt x="375177" y="20154"/>
                    <a:pt x="380553" y="71435"/>
                    <a:pt x="364649" y="138615"/>
                  </a:cubicBezTo>
                  <a:cubicBezTo>
                    <a:pt x="412136" y="143990"/>
                    <a:pt x="441479" y="159889"/>
                    <a:pt x="447079" y="183850"/>
                  </a:cubicBezTo>
                  <a:cubicBezTo>
                    <a:pt x="452455" y="207363"/>
                    <a:pt x="433415" y="234683"/>
                    <a:pt x="393544" y="260212"/>
                  </a:cubicBezTo>
                  <a:cubicBezTo>
                    <a:pt x="387496" y="264019"/>
                    <a:pt x="381225" y="267826"/>
                    <a:pt x="374505" y="271409"/>
                  </a:cubicBezTo>
                  <a:cubicBezTo>
                    <a:pt x="377193" y="284397"/>
                    <a:pt x="376073" y="296265"/>
                    <a:pt x="370921" y="307014"/>
                  </a:cubicBezTo>
                  <a:cubicBezTo>
                    <a:pt x="360169" y="328960"/>
                    <a:pt x="333738" y="341052"/>
                    <a:pt x="296555" y="341052"/>
                  </a:cubicBezTo>
                  <a:cubicBezTo>
                    <a:pt x="290955" y="341052"/>
                    <a:pt x="285355" y="340605"/>
                    <a:pt x="279531" y="340157"/>
                  </a:cubicBezTo>
                  <a:cubicBezTo>
                    <a:pt x="282219" y="336126"/>
                    <a:pt x="284683" y="331871"/>
                    <a:pt x="287371" y="327616"/>
                  </a:cubicBezTo>
                  <a:cubicBezTo>
                    <a:pt x="290507" y="327840"/>
                    <a:pt x="293643" y="328064"/>
                    <a:pt x="296555" y="328064"/>
                  </a:cubicBezTo>
                  <a:cubicBezTo>
                    <a:pt x="328138" y="328064"/>
                    <a:pt x="350761" y="318211"/>
                    <a:pt x="359049" y="301192"/>
                  </a:cubicBezTo>
                  <a:cubicBezTo>
                    <a:pt x="367337" y="284397"/>
                    <a:pt x="361513" y="261779"/>
                    <a:pt x="343146" y="237371"/>
                  </a:cubicBezTo>
                  <a:cubicBezTo>
                    <a:pt x="340458" y="233788"/>
                    <a:pt x="337546" y="230429"/>
                    <a:pt x="334634" y="227070"/>
                  </a:cubicBezTo>
                  <a:cubicBezTo>
                    <a:pt x="327018" y="244760"/>
                    <a:pt x="318730" y="262899"/>
                    <a:pt x="309322" y="280590"/>
                  </a:cubicBezTo>
                  <a:lnTo>
                    <a:pt x="305515" y="287980"/>
                  </a:lnTo>
                  <a:cubicBezTo>
                    <a:pt x="323658" y="281486"/>
                    <a:pt x="340682" y="274320"/>
                    <a:pt x="356137" y="266706"/>
                  </a:cubicBezTo>
                  <a:cubicBezTo>
                    <a:pt x="357929" y="270961"/>
                    <a:pt x="359049" y="275215"/>
                    <a:pt x="359721" y="279470"/>
                  </a:cubicBezTo>
                  <a:cubicBezTo>
                    <a:pt x="326346" y="295818"/>
                    <a:pt x="286475" y="309701"/>
                    <a:pt x="243468" y="319555"/>
                  </a:cubicBezTo>
                  <a:lnTo>
                    <a:pt x="241004" y="320002"/>
                  </a:lnTo>
                  <a:cubicBezTo>
                    <a:pt x="250188" y="322466"/>
                    <a:pt x="259372" y="324481"/>
                    <a:pt x="268107" y="325825"/>
                  </a:cubicBezTo>
                  <a:cubicBezTo>
                    <a:pt x="270571" y="322242"/>
                    <a:pt x="272811" y="318435"/>
                    <a:pt x="275275" y="314628"/>
                  </a:cubicBezTo>
                  <a:cubicBezTo>
                    <a:pt x="281547" y="312837"/>
                    <a:pt x="287595" y="310821"/>
                    <a:pt x="293419" y="308806"/>
                  </a:cubicBezTo>
                  <a:cubicBezTo>
                    <a:pt x="236748" y="405546"/>
                    <a:pt x="168206" y="470934"/>
                    <a:pt x="121615" y="470934"/>
                  </a:cubicBezTo>
                  <a:cubicBezTo>
                    <a:pt x="114448" y="470934"/>
                    <a:pt x="107728" y="469367"/>
                    <a:pt x="101904" y="466232"/>
                  </a:cubicBezTo>
                  <a:cubicBezTo>
                    <a:pt x="73681" y="451228"/>
                    <a:pt x="67857" y="402634"/>
                    <a:pt x="81968" y="338365"/>
                  </a:cubicBezTo>
                  <a:cubicBezTo>
                    <a:pt x="86000" y="338813"/>
                    <a:pt x="90256" y="339037"/>
                    <a:pt x="94512" y="339261"/>
                  </a:cubicBezTo>
                  <a:cubicBezTo>
                    <a:pt x="80624" y="400395"/>
                    <a:pt x="86224" y="443838"/>
                    <a:pt x="107728" y="455035"/>
                  </a:cubicBezTo>
                  <a:cubicBezTo>
                    <a:pt x="111760" y="457274"/>
                    <a:pt x="116464" y="458170"/>
                    <a:pt x="121615" y="458170"/>
                  </a:cubicBezTo>
                  <a:cubicBezTo>
                    <a:pt x="157230" y="458170"/>
                    <a:pt x="211661" y="409352"/>
                    <a:pt x="260492" y="337469"/>
                  </a:cubicBezTo>
                  <a:cubicBezTo>
                    <a:pt x="236524" y="332991"/>
                    <a:pt x="210989" y="324705"/>
                    <a:pt x="186350" y="312613"/>
                  </a:cubicBezTo>
                  <a:cubicBezTo>
                    <a:pt x="160590" y="300072"/>
                    <a:pt x="138191" y="285069"/>
                    <a:pt x="120271" y="268945"/>
                  </a:cubicBezTo>
                  <a:cubicBezTo>
                    <a:pt x="122063" y="264691"/>
                    <a:pt x="123855" y="260212"/>
                    <a:pt x="125647" y="255733"/>
                  </a:cubicBezTo>
                  <a:cubicBezTo>
                    <a:pt x="143343" y="272528"/>
                    <a:pt x="166190" y="288204"/>
                    <a:pt x="192174" y="300968"/>
                  </a:cubicBezTo>
                  <a:cubicBezTo>
                    <a:pt x="200237" y="304999"/>
                    <a:pt x="208301" y="308358"/>
                    <a:pt x="216589" y="311493"/>
                  </a:cubicBezTo>
                  <a:cubicBezTo>
                    <a:pt x="224653" y="309925"/>
                    <a:pt x="232716" y="308358"/>
                    <a:pt x="240780" y="306342"/>
                  </a:cubicBezTo>
                  <a:cubicBezTo>
                    <a:pt x="256908" y="302536"/>
                    <a:pt x="272811" y="298281"/>
                    <a:pt x="288043" y="293354"/>
                  </a:cubicBezTo>
                  <a:cubicBezTo>
                    <a:pt x="291627" y="287084"/>
                    <a:pt x="295211" y="280814"/>
                    <a:pt x="298571" y="274320"/>
                  </a:cubicBezTo>
                  <a:cubicBezTo>
                    <a:pt x="308874" y="255061"/>
                    <a:pt x="317834" y="235579"/>
                    <a:pt x="325674" y="216769"/>
                  </a:cubicBezTo>
                  <a:cubicBezTo>
                    <a:pt x="307306" y="198854"/>
                    <a:pt x="283563" y="182507"/>
                    <a:pt x="256460" y="169295"/>
                  </a:cubicBezTo>
                  <a:cubicBezTo>
                    <a:pt x="230253" y="157426"/>
                    <a:pt x="204045" y="149140"/>
                    <a:pt x="179630" y="145333"/>
                  </a:cubicBezTo>
                  <a:close/>
                  <a:moveTo>
                    <a:pt x="370249" y="259092"/>
                  </a:moveTo>
                  <a:cubicBezTo>
                    <a:pt x="375849" y="255957"/>
                    <a:pt x="381225" y="252822"/>
                    <a:pt x="386152" y="249463"/>
                  </a:cubicBezTo>
                  <a:cubicBezTo>
                    <a:pt x="420648" y="227294"/>
                    <a:pt x="438119" y="204452"/>
                    <a:pt x="434087" y="186985"/>
                  </a:cubicBezTo>
                  <a:cubicBezTo>
                    <a:pt x="428711" y="164144"/>
                    <a:pt x="387496" y="149812"/>
                    <a:pt x="326346" y="149812"/>
                  </a:cubicBezTo>
                  <a:cubicBezTo>
                    <a:pt x="304171" y="149812"/>
                    <a:pt x="280203" y="151604"/>
                    <a:pt x="255564" y="155410"/>
                  </a:cubicBezTo>
                  <a:lnTo>
                    <a:pt x="261612" y="158322"/>
                  </a:lnTo>
                  <a:cubicBezTo>
                    <a:pt x="287819" y="171086"/>
                    <a:pt x="311338" y="186985"/>
                    <a:pt x="330154" y="204452"/>
                  </a:cubicBezTo>
                  <a:cubicBezTo>
                    <a:pt x="337098" y="186537"/>
                    <a:pt x="342922" y="169295"/>
                    <a:pt x="347625" y="153619"/>
                  </a:cubicBezTo>
                  <a:cubicBezTo>
                    <a:pt x="351881" y="154067"/>
                    <a:pt x="356137" y="154291"/>
                    <a:pt x="360169" y="154963"/>
                  </a:cubicBezTo>
                  <a:cubicBezTo>
                    <a:pt x="355017" y="173325"/>
                    <a:pt x="348073" y="193479"/>
                    <a:pt x="339786" y="214081"/>
                  </a:cubicBezTo>
                  <a:cubicBezTo>
                    <a:pt x="344713" y="219232"/>
                    <a:pt x="349193" y="224606"/>
                    <a:pt x="353225" y="229981"/>
                  </a:cubicBezTo>
                  <a:cubicBezTo>
                    <a:pt x="360841" y="239610"/>
                    <a:pt x="366441" y="249463"/>
                    <a:pt x="370249" y="259092"/>
                  </a:cubicBezTo>
                  <a:close/>
                </a:path>
              </a:pathLst>
            </a:custGeom>
            <a:solidFill>
              <a:srgbClr val="0056A4"/>
            </a:solidFill>
            <a:ln w="2240" cap="flat">
              <a:noFill/>
              <a:prstDash val="solid"/>
              <a:miter/>
            </a:ln>
          </p:spPr>
          <p:txBody>
            <a:bodyPr rtlCol="0" anchor="ctr"/>
            <a:lstStyle/>
            <a:p>
              <a:endParaRPr lang="ru-RU"/>
            </a:p>
          </p:txBody>
        </p:sp>
        <p:grpSp>
          <p:nvGrpSpPr>
            <p:cNvPr id="144" name="Рисунок 2">
              <a:extLst>
                <a:ext uri="{FF2B5EF4-FFF2-40B4-BE49-F238E27FC236}">
                  <a16:creationId xmlns:a16="http://schemas.microsoft.com/office/drawing/2014/main" id="{FC974D72-EB03-308E-085C-4FEEA946C8C4}"/>
                </a:ext>
              </a:extLst>
            </p:cNvPr>
            <p:cNvGrpSpPr/>
            <p:nvPr/>
          </p:nvGrpSpPr>
          <p:grpSpPr>
            <a:xfrm>
              <a:off x="2161543" y="3009794"/>
              <a:ext cx="883432" cy="107378"/>
              <a:chOff x="2161543" y="3009794"/>
              <a:chExt cx="883432" cy="107378"/>
            </a:xfrm>
            <a:solidFill>
              <a:srgbClr val="0056A4"/>
            </a:solidFill>
          </p:grpSpPr>
          <p:grpSp>
            <p:nvGrpSpPr>
              <p:cNvPr id="145" name="Рисунок 2">
                <a:extLst>
                  <a:ext uri="{FF2B5EF4-FFF2-40B4-BE49-F238E27FC236}">
                    <a16:creationId xmlns:a16="http://schemas.microsoft.com/office/drawing/2014/main" id="{76EA3652-B09B-EBCE-01C3-9FCE1596C3D9}"/>
                  </a:ext>
                </a:extLst>
              </p:cNvPr>
              <p:cNvGrpSpPr/>
              <p:nvPr/>
            </p:nvGrpSpPr>
            <p:grpSpPr>
              <a:xfrm>
                <a:off x="2585564" y="3009794"/>
                <a:ext cx="459411" cy="104129"/>
                <a:chOff x="2585564" y="3009794"/>
                <a:chExt cx="459411" cy="104129"/>
              </a:xfrm>
              <a:solidFill>
                <a:srgbClr val="0056A4"/>
              </a:solidFill>
            </p:grpSpPr>
            <p:sp>
              <p:nvSpPr>
                <p:cNvPr id="151" name="Полилиния 150">
                  <a:extLst>
                    <a:ext uri="{FF2B5EF4-FFF2-40B4-BE49-F238E27FC236}">
                      <a16:creationId xmlns:a16="http://schemas.microsoft.com/office/drawing/2014/main" id="{429F1DE6-C559-7FC1-F1F3-A6708F0DC6E4}"/>
                    </a:ext>
                  </a:extLst>
                </p:cNvPr>
                <p:cNvSpPr/>
                <p:nvPr/>
              </p:nvSpPr>
              <p:spPr>
                <a:xfrm>
                  <a:off x="2585564" y="3009794"/>
                  <a:ext cx="102141" cy="104129"/>
                </a:xfrm>
                <a:custGeom>
                  <a:avLst/>
                  <a:gdLst>
                    <a:gd name="connsiteX0" fmla="*/ 51070 w 102141"/>
                    <a:gd name="connsiteY0" fmla="*/ 52849 h 104129"/>
                    <a:gd name="connsiteX1" fmla="*/ 9408 w 102141"/>
                    <a:gd name="connsiteY1" fmla="*/ 0 h 104129"/>
                    <a:gd name="connsiteX2" fmla="*/ 0 w 102141"/>
                    <a:gd name="connsiteY2" fmla="*/ 0 h 104129"/>
                    <a:gd name="connsiteX3" fmla="*/ 0 w 102141"/>
                    <a:gd name="connsiteY3" fmla="*/ 104130 h 104129"/>
                    <a:gd name="connsiteX4" fmla="*/ 16127 w 102141"/>
                    <a:gd name="connsiteY4" fmla="*/ 104130 h 104129"/>
                    <a:gd name="connsiteX5" fmla="*/ 16127 w 102141"/>
                    <a:gd name="connsiteY5" fmla="*/ 30231 h 104129"/>
                    <a:gd name="connsiteX6" fmla="*/ 51070 w 102141"/>
                    <a:gd name="connsiteY6" fmla="*/ 74122 h 104129"/>
                    <a:gd name="connsiteX7" fmla="*/ 86014 w 102141"/>
                    <a:gd name="connsiteY7" fmla="*/ 30231 h 104129"/>
                    <a:gd name="connsiteX8" fmla="*/ 86014 w 102141"/>
                    <a:gd name="connsiteY8" fmla="*/ 104130 h 104129"/>
                    <a:gd name="connsiteX9" fmla="*/ 102141 w 102141"/>
                    <a:gd name="connsiteY9" fmla="*/ 104130 h 104129"/>
                    <a:gd name="connsiteX10" fmla="*/ 102141 w 102141"/>
                    <a:gd name="connsiteY10" fmla="*/ 0 h 104129"/>
                    <a:gd name="connsiteX11" fmla="*/ 92958 w 102141"/>
                    <a:gd name="connsiteY11" fmla="*/ 0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41" h="104129">
                      <a:moveTo>
                        <a:pt x="51070" y="52849"/>
                      </a:moveTo>
                      <a:lnTo>
                        <a:pt x="9408" y="0"/>
                      </a:lnTo>
                      <a:lnTo>
                        <a:pt x="0" y="0"/>
                      </a:lnTo>
                      <a:lnTo>
                        <a:pt x="0" y="104130"/>
                      </a:lnTo>
                      <a:lnTo>
                        <a:pt x="16127" y="104130"/>
                      </a:lnTo>
                      <a:lnTo>
                        <a:pt x="16127" y="30231"/>
                      </a:lnTo>
                      <a:lnTo>
                        <a:pt x="51070" y="74122"/>
                      </a:lnTo>
                      <a:lnTo>
                        <a:pt x="86014" y="30231"/>
                      </a:lnTo>
                      <a:lnTo>
                        <a:pt x="86014" y="104130"/>
                      </a:lnTo>
                      <a:lnTo>
                        <a:pt x="102141" y="104130"/>
                      </a:lnTo>
                      <a:lnTo>
                        <a:pt x="102141" y="0"/>
                      </a:lnTo>
                      <a:lnTo>
                        <a:pt x="92958" y="0"/>
                      </a:lnTo>
                      <a:close/>
                    </a:path>
                  </a:pathLst>
                </a:custGeom>
                <a:solidFill>
                  <a:srgbClr val="0056A4"/>
                </a:solidFill>
                <a:ln w="2240" cap="flat">
                  <a:noFill/>
                  <a:prstDash val="solid"/>
                  <a:miter/>
                </a:ln>
              </p:spPr>
              <p:txBody>
                <a:bodyPr rtlCol="0" anchor="ctr"/>
                <a:lstStyle/>
                <a:p>
                  <a:endParaRPr lang="ru-RU"/>
                </a:p>
              </p:txBody>
            </p:sp>
            <p:sp>
              <p:nvSpPr>
                <p:cNvPr id="152" name="Полилиния 151">
                  <a:extLst>
                    <a:ext uri="{FF2B5EF4-FFF2-40B4-BE49-F238E27FC236}">
                      <a16:creationId xmlns:a16="http://schemas.microsoft.com/office/drawing/2014/main" id="{FB403756-27D0-8019-BB62-D98FA734F5A7}"/>
                    </a:ext>
                  </a:extLst>
                </p:cNvPr>
                <p:cNvSpPr/>
                <p:nvPr/>
              </p:nvSpPr>
              <p:spPr>
                <a:xfrm>
                  <a:off x="2705401" y="3009794"/>
                  <a:ext cx="80413" cy="104129"/>
                </a:xfrm>
                <a:custGeom>
                  <a:avLst/>
                  <a:gdLst>
                    <a:gd name="connsiteX0" fmla="*/ 16127 w 80413"/>
                    <a:gd name="connsiteY0" fmla="*/ 73450 h 104129"/>
                    <a:gd name="connsiteX1" fmla="*/ 16127 w 80413"/>
                    <a:gd name="connsiteY1" fmla="*/ 0 h 104129"/>
                    <a:gd name="connsiteX2" fmla="*/ 0 w 80413"/>
                    <a:gd name="connsiteY2" fmla="*/ 0 h 104129"/>
                    <a:gd name="connsiteX3" fmla="*/ 0 w 80413"/>
                    <a:gd name="connsiteY3" fmla="*/ 104130 h 104129"/>
                    <a:gd name="connsiteX4" fmla="*/ 9408 w 80413"/>
                    <a:gd name="connsiteY4" fmla="*/ 104130 h 104129"/>
                    <a:gd name="connsiteX5" fmla="*/ 64510 w 80413"/>
                    <a:gd name="connsiteY5" fmla="*/ 30679 h 104129"/>
                    <a:gd name="connsiteX6" fmla="*/ 64510 w 80413"/>
                    <a:gd name="connsiteY6" fmla="*/ 104130 h 104129"/>
                    <a:gd name="connsiteX7" fmla="*/ 80414 w 80413"/>
                    <a:gd name="connsiteY7" fmla="*/ 104130 h 104129"/>
                    <a:gd name="connsiteX8" fmla="*/ 80414 w 80413"/>
                    <a:gd name="connsiteY8" fmla="*/ 0 h 104129"/>
                    <a:gd name="connsiteX9" fmla="*/ 71006 w 80413"/>
                    <a:gd name="connsiteY9" fmla="*/ 0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3" h="104129">
                      <a:moveTo>
                        <a:pt x="16127" y="73450"/>
                      </a:moveTo>
                      <a:lnTo>
                        <a:pt x="16127" y="0"/>
                      </a:lnTo>
                      <a:lnTo>
                        <a:pt x="0" y="0"/>
                      </a:lnTo>
                      <a:lnTo>
                        <a:pt x="0" y="104130"/>
                      </a:lnTo>
                      <a:lnTo>
                        <a:pt x="9408" y="104130"/>
                      </a:lnTo>
                      <a:lnTo>
                        <a:pt x="64510" y="30679"/>
                      </a:lnTo>
                      <a:lnTo>
                        <a:pt x="64510" y="104130"/>
                      </a:lnTo>
                      <a:lnTo>
                        <a:pt x="80414" y="104130"/>
                      </a:lnTo>
                      <a:lnTo>
                        <a:pt x="80414" y="0"/>
                      </a:lnTo>
                      <a:lnTo>
                        <a:pt x="71006" y="0"/>
                      </a:lnTo>
                      <a:close/>
                    </a:path>
                  </a:pathLst>
                </a:custGeom>
                <a:solidFill>
                  <a:srgbClr val="0056A4"/>
                </a:solidFill>
                <a:ln w="2240" cap="flat">
                  <a:noFill/>
                  <a:prstDash val="solid"/>
                  <a:miter/>
                </a:ln>
              </p:spPr>
              <p:txBody>
                <a:bodyPr rtlCol="0" anchor="ctr"/>
                <a:lstStyle/>
                <a:p>
                  <a:endParaRPr lang="ru-RU"/>
                </a:p>
              </p:txBody>
            </p:sp>
            <p:sp>
              <p:nvSpPr>
                <p:cNvPr id="153" name="Полилиния 152">
                  <a:extLst>
                    <a:ext uri="{FF2B5EF4-FFF2-40B4-BE49-F238E27FC236}">
                      <a16:creationId xmlns:a16="http://schemas.microsoft.com/office/drawing/2014/main" id="{B653C886-C8E9-CE14-E21C-E98A046151AD}"/>
                    </a:ext>
                  </a:extLst>
                </p:cNvPr>
                <p:cNvSpPr/>
                <p:nvPr/>
              </p:nvSpPr>
              <p:spPr>
                <a:xfrm>
                  <a:off x="2964562" y="3009794"/>
                  <a:ext cx="80413" cy="104129"/>
                </a:xfrm>
                <a:custGeom>
                  <a:avLst/>
                  <a:gdLst>
                    <a:gd name="connsiteX0" fmla="*/ 71006 w 80413"/>
                    <a:gd name="connsiteY0" fmla="*/ 0 h 104129"/>
                    <a:gd name="connsiteX1" fmla="*/ 15904 w 80413"/>
                    <a:gd name="connsiteY1" fmla="*/ 73450 h 104129"/>
                    <a:gd name="connsiteX2" fmla="*/ 15904 w 80413"/>
                    <a:gd name="connsiteY2" fmla="*/ 0 h 104129"/>
                    <a:gd name="connsiteX3" fmla="*/ 0 w 80413"/>
                    <a:gd name="connsiteY3" fmla="*/ 0 h 104129"/>
                    <a:gd name="connsiteX4" fmla="*/ 0 w 80413"/>
                    <a:gd name="connsiteY4" fmla="*/ 104130 h 104129"/>
                    <a:gd name="connsiteX5" fmla="*/ 9408 w 80413"/>
                    <a:gd name="connsiteY5" fmla="*/ 104130 h 104129"/>
                    <a:gd name="connsiteX6" fmla="*/ 64286 w 80413"/>
                    <a:gd name="connsiteY6" fmla="*/ 30679 h 104129"/>
                    <a:gd name="connsiteX7" fmla="*/ 64286 w 80413"/>
                    <a:gd name="connsiteY7" fmla="*/ 104130 h 104129"/>
                    <a:gd name="connsiteX8" fmla="*/ 80414 w 80413"/>
                    <a:gd name="connsiteY8" fmla="*/ 104130 h 104129"/>
                    <a:gd name="connsiteX9" fmla="*/ 80414 w 80413"/>
                    <a:gd name="connsiteY9" fmla="*/ 0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3" h="104129">
                      <a:moveTo>
                        <a:pt x="71006" y="0"/>
                      </a:moveTo>
                      <a:lnTo>
                        <a:pt x="15904" y="73450"/>
                      </a:lnTo>
                      <a:lnTo>
                        <a:pt x="15904" y="0"/>
                      </a:lnTo>
                      <a:lnTo>
                        <a:pt x="0" y="0"/>
                      </a:lnTo>
                      <a:lnTo>
                        <a:pt x="0" y="104130"/>
                      </a:lnTo>
                      <a:lnTo>
                        <a:pt x="9408" y="104130"/>
                      </a:lnTo>
                      <a:lnTo>
                        <a:pt x="64286" y="30679"/>
                      </a:lnTo>
                      <a:lnTo>
                        <a:pt x="64286" y="104130"/>
                      </a:lnTo>
                      <a:lnTo>
                        <a:pt x="80414" y="104130"/>
                      </a:lnTo>
                      <a:lnTo>
                        <a:pt x="80414" y="0"/>
                      </a:lnTo>
                      <a:close/>
                    </a:path>
                  </a:pathLst>
                </a:custGeom>
                <a:solidFill>
                  <a:srgbClr val="0056A4"/>
                </a:solidFill>
                <a:ln w="2240" cap="flat">
                  <a:noFill/>
                  <a:prstDash val="solid"/>
                  <a:miter/>
                </a:ln>
              </p:spPr>
              <p:txBody>
                <a:bodyPr rtlCol="0" anchor="ctr"/>
                <a:lstStyle/>
                <a:p>
                  <a:endParaRPr lang="ru-RU"/>
                </a:p>
              </p:txBody>
            </p:sp>
            <p:sp>
              <p:nvSpPr>
                <p:cNvPr id="154" name="Полилиния 153">
                  <a:extLst>
                    <a:ext uri="{FF2B5EF4-FFF2-40B4-BE49-F238E27FC236}">
                      <a16:creationId xmlns:a16="http://schemas.microsoft.com/office/drawing/2014/main" id="{07AAAB30-BFD6-26C4-BFE2-9605BEF71A6B}"/>
                    </a:ext>
                  </a:extLst>
                </p:cNvPr>
                <p:cNvSpPr/>
                <p:nvPr/>
              </p:nvSpPr>
              <p:spPr>
                <a:xfrm>
                  <a:off x="2796790" y="3009794"/>
                  <a:ext cx="156571" cy="103905"/>
                </a:xfrm>
                <a:custGeom>
                  <a:avLst/>
                  <a:gdLst>
                    <a:gd name="connsiteX0" fmla="*/ 115133 w 156571"/>
                    <a:gd name="connsiteY0" fmla="*/ 3807 h 103905"/>
                    <a:gd name="connsiteX1" fmla="*/ 86462 w 156571"/>
                    <a:gd name="connsiteY1" fmla="*/ 19258 h 103905"/>
                    <a:gd name="connsiteX2" fmla="*/ 86462 w 156571"/>
                    <a:gd name="connsiteY2" fmla="*/ 0 h 103905"/>
                    <a:gd name="connsiteX3" fmla="*/ 70334 w 156571"/>
                    <a:gd name="connsiteY3" fmla="*/ 0 h 103905"/>
                    <a:gd name="connsiteX4" fmla="*/ 70334 w 156571"/>
                    <a:gd name="connsiteY4" fmla="*/ 46578 h 103905"/>
                    <a:gd name="connsiteX5" fmla="*/ 43231 w 156571"/>
                    <a:gd name="connsiteY5" fmla="*/ 74122 h 103905"/>
                    <a:gd name="connsiteX6" fmla="*/ 16128 w 156571"/>
                    <a:gd name="connsiteY6" fmla="*/ 46578 h 103905"/>
                    <a:gd name="connsiteX7" fmla="*/ 43231 w 156571"/>
                    <a:gd name="connsiteY7" fmla="*/ 18810 h 103905"/>
                    <a:gd name="connsiteX8" fmla="*/ 63167 w 156571"/>
                    <a:gd name="connsiteY8" fmla="*/ 27544 h 103905"/>
                    <a:gd name="connsiteX9" fmla="*/ 63167 w 156571"/>
                    <a:gd name="connsiteY9" fmla="*/ 11197 h 103905"/>
                    <a:gd name="connsiteX10" fmla="*/ 41663 w 156571"/>
                    <a:gd name="connsiteY10" fmla="*/ 3583 h 103905"/>
                    <a:gd name="connsiteX11" fmla="*/ 0 w 156571"/>
                    <a:gd name="connsiteY11" fmla="*/ 46578 h 103905"/>
                    <a:gd name="connsiteX12" fmla="*/ 41663 w 156571"/>
                    <a:gd name="connsiteY12" fmla="*/ 89350 h 103905"/>
                    <a:gd name="connsiteX13" fmla="*/ 70334 w 156571"/>
                    <a:gd name="connsiteY13" fmla="*/ 74122 h 103905"/>
                    <a:gd name="connsiteX14" fmla="*/ 70334 w 156571"/>
                    <a:gd name="connsiteY14" fmla="*/ 103905 h 103905"/>
                    <a:gd name="connsiteX15" fmla="*/ 86686 w 156571"/>
                    <a:gd name="connsiteY15" fmla="*/ 103905 h 103905"/>
                    <a:gd name="connsiteX16" fmla="*/ 86686 w 156571"/>
                    <a:gd name="connsiteY16" fmla="*/ 44339 h 103905"/>
                    <a:gd name="connsiteX17" fmla="*/ 86686 w 156571"/>
                    <a:gd name="connsiteY17" fmla="*/ 44339 h 103905"/>
                    <a:gd name="connsiteX18" fmla="*/ 113565 w 156571"/>
                    <a:gd name="connsiteY18" fmla="*/ 18586 h 103905"/>
                    <a:gd name="connsiteX19" fmla="*/ 140668 w 156571"/>
                    <a:gd name="connsiteY19" fmla="*/ 46354 h 103905"/>
                    <a:gd name="connsiteX20" fmla="*/ 113565 w 156571"/>
                    <a:gd name="connsiteY20" fmla="*/ 73898 h 103905"/>
                    <a:gd name="connsiteX21" fmla="*/ 93854 w 156571"/>
                    <a:gd name="connsiteY21" fmla="*/ 65389 h 103905"/>
                    <a:gd name="connsiteX22" fmla="*/ 93854 w 156571"/>
                    <a:gd name="connsiteY22" fmla="*/ 81960 h 103905"/>
                    <a:gd name="connsiteX23" fmla="*/ 115133 w 156571"/>
                    <a:gd name="connsiteY23" fmla="*/ 89126 h 103905"/>
                    <a:gd name="connsiteX24" fmla="*/ 156572 w 156571"/>
                    <a:gd name="connsiteY24" fmla="*/ 46354 h 103905"/>
                    <a:gd name="connsiteX25" fmla="*/ 115133 w 156571"/>
                    <a:gd name="connsiteY25" fmla="*/ 3807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571" h="103905">
                      <a:moveTo>
                        <a:pt x="115133" y="3807"/>
                      </a:moveTo>
                      <a:cubicBezTo>
                        <a:pt x="102813" y="3807"/>
                        <a:pt x="92062" y="10301"/>
                        <a:pt x="86462" y="19258"/>
                      </a:cubicBezTo>
                      <a:lnTo>
                        <a:pt x="86462" y="0"/>
                      </a:lnTo>
                      <a:lnTo>
                        <a:pt x="70334" y="0"/>
                      </a:lnTo>
                      <a:lnTo>
                        <a:pt x="70334" y="46578"/>
                      </a:lnTo>
                      <a:cubicBezTo>
                        <a:pt x="70334" y="62702"/>
                        <a:pt x="58462" y="74122"/>
                        <a:pt x="43231" y="74122"/>
                      </a:cubicBezTo>
                      <a:cubicBezTo>
                        <a:pt x="27999" y="74122"/>
                        <a:pt x="16128" y="62478"/>
                        <a:pt x="16128" y="46578"/>
                      </a:cubicBezTo>
                      <a:cubicBezTo>
                        <a:pt x="16128" y="30455"/>
                        <a:pt x="27999" y="18810"/>
                        <a:pt x="43231" y="18810"/>
                      </a:cubicBezTo>
                      <a:cubicBezTo>
                        <a:pt x="51295" y="18810"/>
                        <a:pt x="58238" y="22169"/>
                        <a:pt x="63167" y="27544"/>
                      </a:cubicBezTo>
                      <a:lnTo>
                        <a:pt x="63167" y="11197"/>
                      </a:lnTo>
                      <a:cubicBezTo>
                        <a:pt x="57342" y="6494"/>
                        <a:pt x="49951" y="3583"/>
                        <a:pt x="41663" y="3583"/>
                      </a:cubicBezTo>
                      <a:cubicBezTo>
                        <a:pt x="16800" y="3583"/>
                        <a:pt x="0" y="22617"/>
                        <a:pt x="0" y="46578"/>
                      </a:cubicBezTo>
                      <a:cubicBezTo>
                        <a:pt x="0" y="70539"/>
                        <a:pt x="16800" y="89350"/>
                        <a:pt x="41663" y="89350"/>
                      </a:cubicBezTo>
                      <a:cubicBezTo>
                        <a:pt x="53983" y="89350"/>
                        <a:pt x="64734" y="83080"/>
                        <a:pt x="70334" y="74122"/>
                      </a:cubicBezTo>
                      <a:lnTo>
                        <a:pt x="70334" y="103905"/>
                      </a:lnTo>
                      <a:lnTo>
                        <a:pt x="86686" y="103905"/>
                      </a:lnTo>
                      <a:lnTo>
                        <a:pt x="86686" y="44339"/>
                      </a:lnTo>
                      <a:lnTo>
                        <a:pt x="86686" y="44339"/>
                      </a:lnTo>
                      <a:cubicBezTo>
                        <a:pt x="87806" y="29335"/>
                        <a:pt x="99230" y="18586"/>
                        <a:pt x="113565" y="18586"/>
                      </a:cubicBezTo>
                      <a:cubicBezTo>
                        <a:pt x="128797" y="18586"/>
                        <a:pt x="140668" y="30455"/>
                        <a:pt x="140668" y="46354"/>
                      </a:cubicBezTo>
                      <a:cubicBezTo>
                        <a:pt x="140668" y="62478"/>
                        <a:pt x="128797" y="73898"/>
                        <a:pt x="113565" y="73898"/>
                      </a:cubicBezTo>
                      <a:cubicBezTo>
                        <a:pt x="105725" y="73898"/>
                        <a:pt x="98781" y="70763"/>
                        <a:pt x="93854" y="65389"/>
                      </a:cubicBezTo>
                      <a:lnTo>
                        <a:pt x="93854" y="81960"/>
                      </a:lnTo>
                      <a:cubicBezTo>
                        <a:pt x="99453" y="86439"/>
                        <a:pt x="106845" y="89126"/>
                        <a:pt x="115133" y="89126"/>
                      </a:cubicBezTo>
                      <a:cubicBezTo>
                        <a:pt x="139772" y="89126"/>
                        <a:pt x="156572" y="70315"/>
                        <a:pt x="156572" y="46354"/>
                      </a:cubicBezTo>
                      <a:cubicBezTo>
                        <a:pt x="156572" y="22841"/>
                        <a:pt x="139772" y="3807"/>
                        <a:pt x="115133" y="3807"/>
                      </a:cubicBezTo>
                      <a:close/>
                    </a:path>
                  </a:pathLst>
                </a:custGeom>
                <a:solidFill>
                  <a:srgbClr val="0056A4"/>
                </a:solidFill>
                <a:ln w="2240" cap="flat">
                  <a:noFill/>
                  <a:prstDash val="solid"/>
                  <a:miter/>
                </a:ln>
              </p:spPr>
              <p:txBody>
                <a:bodyPr rtlCol="0" anchor="ctr"/>
                <a:lstStyle/>
                <a:p>
                  <a:endParaRPr lang="ru-RU"/>
                </a:p>
              </p:txBody>
            </p:sp>
          </p:grpSp>
          <p:grpSp>
            <p:nvGrpSpPr>
              <p:cNvPr id="146" name="Рисунок 2">
                <a:extLst>
                  <a:ext uri="{FF2B5EF4-FFF2-40B4-BE49-F238E27FC236}">
                    <a16:creationId xmlns:a16="http://schemas.microsoft.com/office/drawing/2014/main" id="{3DD7F739-4A07-FF2C-A00E-C113A8889C0E}"/>
                  </a:ext>
                </a:extLst>
              </p:cNvPr>
              <p:cNvGrpSpPr/>
              <p:nvPr/>
            </p:nvGrpSpPr>
            <p:grpSpPr>
              <a:xfrm>
                <a:off x="2161543" y="3009794"/>
                <a:ext cx="381237" cy="107378"/>
                <a:chOff x="2161543" y="3009794"/>
                <a:chExt cx="381237" cy="107378"/>
              </a:xfrm>
              <a:solidFill>
                <a:srgbClr val="0056A4"/>
              </a:solidFill>
            </p:grpSpPr>
            <p:sp>
              <p:nvSpPr>
                <p:cNvPr id="147" name="Полилиния 146">
                  <a:extLst>
                    <a:ext uri="{FF2B5EF4-FFF2-40B4-BE49-F238E27FC236}">
                      <a16:creationId xmlns:a16="http://schemas.microsoft.com/office/drawing/2014/main" id="{52C2E445-6E31-EDAB-0F6C-245E4DE204D9}"/>
                    </a:ext>
                  </a:extLst>
                </p:cNvPr>
                <p:cNvSpPr/>
                <p:nvPr/>
              </p:nvSpPr>
              <p:spPr>
                <a:xfrm>
                  <a:off x="2264580" y="3009794"/>
                  <a:ext cx="80413" cy="104129"/>
                </a:xfrm>
                <a:custGeom>
                  <a:avLst/>
                  <a:gdLst>
                    <a:gd name="connsiteX0" fmla="*/ 15904 w 80413"/>
                    <a:gd name="connsiteY0" fmla="*/ 73450 h 104129"/>
                    <a:gd name="connsiteX1" fmla="*/ 15904 w 80413"/>
                    <a:gd name="connsiteY1" fmla="*/ 0 h 104129"/>
                    <a:gd name="connsiteX2" fmla="*/ 0 w 80413"/>
                    <a:gd name="connsiteY2" fmla="*/ 0 h 104129"/>
                    <a:gd name="connsiteX3" fmla="*/ 0 w 80413"/>
                    <a:gd name="connsiteY3" fmla="*/ 104130 h 104129"/>
                    <a:gd name="connsiteX4" fmla="*/ 9408 w 80413"/>
                    <a:gd name="connsiteY4" fmla="*/ 104130 h 104129"/>
                    <a:gd name="connsiteX5" fmla="*/ 64286 w 80413"/>
                    <a:gd name="connsiteY5" fmla="*/ 30679 h 104129"/>
                    <a:gd name="connsiteX6" fmla="*/ 64286 w 80413"/>
                    <a:gd name="connsiteY6" fmla="*/ 104130 h 104129"/>
                    <a:gd name="connsiteX7" fmla="*/ 80414 w 80413"/>
                    <a:gd name="connsiteY7" fmla="*/ 104130 h 104129"/>
                    <a:gd name="connsiteX8" fmla="*/ 80414 w 80413"/>
                    <a:gd name="connsiteY8" fmla="*/ 0 h 104129"/>
                    <a:gd name="connsiteX9" fmla="*/ 71006 w 80413"/>
                    <a:gd name="connsiteY9" fmla="*/ 0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3" h="104129">
                      <a:moveTo>
                        <a:pt x="15904" y="73450"/>
                      </a:moveTo>
                      <a:lnTo>
                        <a:pt x="15904" y="0"/>
                      </a:lnTo>
                      <a:lnTo>
                        <a:pt x="0" y="0"/>
                      </a:lnTo>
                      <a:lnTo>
                        <a:pt x="0" y="104130"/>
                      </a:lnTo>
                      <a:lnTo>
                        <a:pt x="9408" y="104130"/>
                      </a:lnTo>
                      <a:lnTo>
                        <a:pt x="64286" y="30679"/>
                      </a:lnTo>
                      <a:lnTo>
                        <a:pt x="64286" y="104130"/>
                      </a:lnTo>
                      <a:lnTo>
                        <a:pt x="80414" y="104130"/>
                      </a:lnTo>
                      <a:lnTo>
                        <a:pt x="80414" y="0"/>
                      </a:lnTo>
                      <a:lnTo>
                        <a:pt x="71006" y="0"/>
                      </a:lnTo>
                      <a:close/>
                    </a:path>
                  </a:pathLst>
                </a:custGeom>
                <a:solidFill>
                  <a:srgbClr val="0056A4"/>
                </a:solidFill>
                <a:ln w="2240" cap="flat">
                  <a:noFill/>
                  <a:prstDash val="solid"/>
                  <a:miter/>
                </a:ln>
              </p:spPr>
              <p:txBody>
                <a:bodyPr rtlCol="0" anchor="ctr"/>
                <a:lstStyle/>
                <a:p>
                  <a:endParaRPr lang="ru-RU"/>
                </a:p>
              </p:txBody>
            </p:sp>
            <p:sp>
              <p:nvSpPr>
                <p:cNvPr id="148" name="Полилиния 147">
                  <a:extLst>
                    <a:ext uri="{FF2B5EF4-FFF2-40B4-BE49-F238E27FC236}">
                      <a16:creationId xmlns:a16="http://schemas.microsoft.com/office/drawing/2014/main" id="{1AC1C804-4E69-246F-B692-44904859D71D}"/>
                    </a:ext>
                  </a:extLst>
                </p:cNvPr>
                <p:cNvSpPr/>
                <p:nvPr/>
              </p:nvSpPr>
              <p:spPr>
                <a:xfrm>
                  <a:off x="2161543" y="3009794"/>
                  <a:ext cx="84893" cy="104129"/>
                </a:xfrm>
                <a:custGeom>
                  <a:avLst/>
                  <a:gdLst>
                    <a:gd name="connsiteX0" fmla="*/ 68990 w 84893"/>
                    <a:gd name="connsiteY0" fmla="*/ 36949 h 104129"/>
                    <a:gd name="connsiteX1" fmla="*/ 16128 w 84893"/>
                    <a:gd name="connsiteY1" fmla="*/ 36949 h 104129"/>
                    <a:gd name="connsiteX2" fmla="*/ 16128 w 84893"/>
                    <a:gd name="connsiteY2" fmla="*/ 0 h 104129"/>
                    <a:gd name="connsiteX3" fmla="*/ 0 w 84893"/>
                    <a:gd name="connsiteY3" fmla="*/ 0 h 104129"/>
                    <a:gd name="connsiteX4" fmla="*/ 0 w 84893"/>
                    <a:gd name="connsiteY4" fmla="*/ 104130 h 104129"/>
                    <a:gd name="connsiteX5" fmla="*/ 16128 w 84893"/>
                    <a:gd name="connsiteY5" fmla="*/ 104130 h 104129"/>
                    <a:gd name="connsiteX6" fmla="*/ 16128 w 84893"/>
                    <a:gd name="connsiteY6" fmla="*/ 52849 h 104129"/>
                    <a:gd name="connsiteX7" fmla="*/ 68990 w 84893"/>
                    <a:gd name="connsiteY7" fmla="*/ 52849 h 104129"/>
                    <a:gd name="connsiteX8" fmla="*/ 68990 w 84893"/>
                    <a:gd name="connsiteY8" fmla="*/ 104130 h 104129"/>
                    <a:gd name="connsiteX9" fmla="*/ 84894 w 84893"/>
                    <a:gd name="connsiteY9" fmla="*/ 104130 h 104129"/>
                    <a:gd name="connsiteX10" fmla="*/ 84894 w 84893"/>
                    <a:gd name="connsiteY10" fmla="*/ 0 h 104129"/>
                    <a:gd name="connsiteX11" fmla="*/ 68990 w 84893"/>
                    <a:gd name="connsiteY11" fmla="*/ 0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893" h="104129">
                      <a:moveTo>
                        <a:pt x="68990" y="36949"/>
                      </a:moveTo>
                      <a:lnTo>
                        <a:pt x="16128" y="36949"/>
                      </a:lnTo>
                      <a:lnTo>
                        <a:pt x="16128" y="0"/>
                      </a:lnTo>
                      <a:lnTo>
                        <a:pt x="0" y="0"/>
                      </a:lnTo>
                      <a:lnTo>
                        <a:pt x="0" y="104130"/>
                      </a:lnTo>
                      <a:lnTo>
                        <a:pt x="16128" y="104130"/>
                      </a:lnTo>
                      <a:lnTo>
                        <a:pt x="16128" y="52849"/>
                      </a:lnTo>
                      <a:lnTo>
                        <a:pt x="68990" y="52849"/>
                      </a:lnTo>
                      <a:lnTo>
                        <a:pt x="68990" y="104130"/>
                      </a:lnTo>
                      <a:lnTo>
                        <a:pt x="84894" y="104130"/>
                      </a:lnTo>
                      <a:lnTo>
                        <a:pt x="84894" y="0"/>
                      </a:lnTo>
                      <a:lnTo>
                        <a:pt x="68990" y="0"/>
                      </a:lnTo>
                      <a:close/>
                    </a:path>
                  </a:pathLst>
                </a:custGeom>
                <a:solidFill>
                  <a:srgbClr val="0056A4"/>
                </a:solidFill>
                <a:ln w="2240" cap="flat">
                  <a:noFill/>
                  <a:prstDash val="solid"/>
                  <a:miter/>
                </a:ln>
              </p:spPr>
              <p:txBody>
                <a:bodyPr rtlCol="0" anchor="ctr"/>
                <a:lstStyle/>
                <a:p>
                  <a:endParaRPr lang="ru-RU"/>
                </a:p>
              </p:txBody>
            </p:sp>
            <p:sp>
              <p:nvSpPr>
                <p:cNvPr id="149" name="Полилиния 148">
                  <a:extLst>
                    <a:ext uri="{FF2B5EF4-FFF2-40B4-BE49-F238E27FC236}">
                      <a16:creationId xmlns:a16="http://schemas.microsoft.com/office/drawing/2014/main" id="{CDDA8F9E-2163-B5FF-B853-565042515C8D}"/>
                    </a:ext>
                  </a:extLst>
                </p:cNvPr>
                <p:cNvSpPr/>
                <p:nvPr/>
              </p:nvSpPr>
              <p:spPr>
                <a:xfrm>
                  <a:off x="2453183" y="3009794"/>
                  <a:ext cx="89597" cy="107378"/>
                </a:xfrm>
                <a:custGeom>
                  <a:avLst/>
                  <a:gdLst>
                    <a:gd name="connsiteX0" fmla="*/ 60254 w 89597"/>
                    <a:gd name="connsiteY0" fmla="*/ 42323 h 107378"/>
                    <a:gd name="connsiteX1" fmla="*/ 45471 w 89597"/>
                    <a:gd name="connsiteY1" fmla="*/ 47922 h 107378"/>
                    <a:gd name="connsiteX2" fmla="*/ 25759 w 89597"/>
                    <a:gd name="connsiteY2" fmla="*/ 30007 h 107378"/>
                    <a:gd name="connsiteX3" fmla="*/ 17024 w 89597"/>
                    <a:gd name="connsiteY3" fmla="*/ 224 h 107378"/>
                    <a:gd name="connsiteX4" fmla="*/ 0 w 89597"/>
                    <a:gd name="connsiteY4" fmla="*/ 224 h 107378"/>
                    <a:gd name="connsiteX5" fmla="*/ 9856 w 89597"/>
                    <a:gd name="connsiteY5" fmla="*/ 34710 h 107378"/>
                    <a:gd name="connsiteX6" fmla="*/ 54431 w 89597"/>
                    <a:gd name="connsiteY6" fmla="*/ 61134 h 107378"/>
                    <a:gd name="connsiteX7" fmla="*/ 48831 w 89597"/>
                    <a:gd name="connsiteY7" fmla="*/ 78825 h 107378"/>
                    <a:gd name="connsiteX8" fmla="*/ 17920 w 89597"/>
                    <a:gd name="connsiteY8" fmla="*/ 89574 h 107378"/>
                    <a:gd name="connsiteX9" fmla="*/ 13216 w 89597"/>
                    <a:gd name="connsiteY9" fmla="*/ 105025 h 107378"/>
                    <a:gd name="connsiteX10" fmla="*/ 64734 w 89597"/>
                    <a:gd name="connsiteY10" fmla="*/ 79273 h 107378"/>
                    <a:gd name="connsiteX11" fmla="*/ 89598 w 89597"/>
                    <a:gd name="connsiteY11" fmla="*/ 0 h 107378"/>
                    <a:gd name="connsiteX12" fmla="*/ 73470 w 89597"/>
                    <a:gd name="connsiteY12" fmla="*/ 0 h 107378"/>
                    <a:gd name="connsiteX13" fmla="*/ 60254 w 89597"/>
                    <a:gd name="connsiteY13" fmla="*/ 42323 h 10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597" h="107378">
                      <a:moveTo>
                        <a:pt x="60254" y="42323"/>
                      </a:moveTo>
                      <a:cubicBezTo>
                        <a:pt x="56671" y="49713"/>
                        <a:pt x="47039" y="47922"/>
                        <a:pt x="45471" y="47922"/>
                      </a:cubicBezTo>
                      <a:cubicBezTo>
                        <a:pt x="36959" y="47474"/>
                        <a:pt x="29567" y="40532"/>
                        <a:pt x="25759" y="30007"/>
                      </a:cubicBezTo>
                      <a:cubicBezTo>
                        <a:pt x="25311" y="29112"/>
                        <a:pt x="25088" y="28216"/>
                        <a:pt x="17024" y="224"/>
                      </a:cubicBezTo>
                      <a:lnTo>
                        <a:pt x="0" y="224"/>
                      </a:lnTo>
                      <a:cubicBezTo>
                        <a:pt x="7840" y="28440"/>
                        <a:pt x="9632" y="33814"/>
                        <a:pt x="9856" y="34710"/>
                      </a:cubicBezTo>
                      <a:cubicBezTo>
                        <a:pt x="16576" y="54416"/>
                        <a:pt x="32479" y="66061"/>
                        <a:pt x="54431" y="61134"/>
                      </a:cubicBezTo>
                      <a:lnTo>
                        <a:pt x="48831" y="78825"/>
                      </a:lnTo>
                      <a:cubicBezTo>
                        <a:pt x="45023" y="89798"/>
                        <a:pt x="32031" y="93605"/>
                        <a:pt x="17920" y="89574"/>
                      </a:cubicBezTo>
                      <a:lnTo>
                        <a:pt x="13216" y="105025"/>
                      </a:lnTo>
                      <a:cubicBezTo>
                        <a:pt x="35615" y="111743"/>
                        <a:pt x="57567" y="104354"/>
                        <a:pt x="64734" y="79273"/>
                      </a:cubicBezTo>
                      <a:lnTo>
                        <a:pt x="89598" y="0"/>
                      </a:lnTo>
                      <a:lnTo>
                        <a:pt x="73470" y="0"/>
                      </a:lnTo>
                      <a:lnTo>
                        <a:pt x="60254" y="42323"/>
                      </a:lnTo>
                      <a:close/>
                    </a:path>
                  </a:pathLst>
                </a:custGeom>
                <a:solidFill>
                  <a:srgbClr val="0056A4"/>
                </a:solidFill>
                <a:ln w="2240" cap="flat">
                  <a:noFill/>
                  <a:prstDash val="solid"/>
                  <a:miter/>
                </a:ln>
              </p:spPr>
              <p:txBody>
                <a:bodyPr rtlCol="0" anchor="ctr"/>
                <a:lstStyle/>
                <a:p>
                  <a:endParaRPr lang="ru-RU"/>
                </a:p>
              </p:txBody>
            </p:sp>
            <p:sp>
              <p:nvSpPr>
                <p:cNvPr id="150" name="Полилиния 149">
                  <a:extLst>
                    <a:ext uri="{FF2B5EF4-FFF2-40B4-BE49-F238E27FC236}">
                      <a16:creationId xmlns:a16="http://schemas.microsoft.com/office/drawing/2014/main" id="{D1BBC6B4-8948-42C3-F2C8-19206DA4FE48}"/>
                    </a:ext>
                  </a:extLst>
                </p:cNvPr>
                <p:cNvSpPr/>
                <p:nvPr/>
              </p:nvSpPr>
              <p:spPr>
                <a:xfrm>
                  <a:off x="2358658" y="3009794"/>
                  <a:ext cx="82877" cy="104129"/>
                </a:xfrm>
                <a:custGeom>
                  <a:avLst/>
                  <a:gdLst>
                    <a:gd name="connsiteX0" fmla="*/ 66750 w 82877"/>
                    <a:gd name="connsiteY0" fmla="*/ 0 h 104129"/>
                    <a:gd name="connsiteX1" fmla="*/ 40095 w 82877"/>
                    <a:gd name="connsiteY1" fmla="*/ 0 h 104129"/>
                    <a:gd name="connsiteX2" fmla="*/ 39647 w 82877"/>
                    <a:gd name="connsiteY2" fmla="*/ 0 h 104129"/>
                    <a:gd name="connsiteX3" fmla="*/ 39647 w 82877"/>
                    <a:gd name="connsiteY3" fmla="*/ 0 h 104129"/>
                    <a:gd name="connsiteX4" fmla="*/ 0 w 82877"/>
                    <a:gd name="connsiteY4" fmla="*/ 41204 h 104129"/>
                    <a:gd name="connsiteX5" fmla="*/ 16352 w 82877"/>
                    <a:gd name="connsiteY5" fmla="*/ 75018 h 104129"/>
                    <a:gd name="connsiteX6" fmla="*/ 24639 w 82877"/>
                    <a:gd name="connsiteY6" fmla="*/ 79497 h 104129"/>
                    <a:gd name="connsiteX7" fmla="*/ 21503 w 82877"/>
                    <a:gd name="connsiteY7" fmla="*/ 87558 h 104129"/>
                    <a:gd name="connsiteX8" fmla="*/ 11200 w 82877"/>
                    <a:gd name="connsiteY8" fmla="*/ 104130 h 104129"/>
                    <a:gd name="connsiteX9" fmla="*/ 30463 w 82877"/>
                    <a:gd name="connsiteY9" fmla="*/ 104130 h 104129"/>
                    <a:gd name="connsiteX10" fmla="*/ 35391 w 82877"/>
                    <a:gd name="connsiteY10" fmla="*/ 96292 h 104129"/>
                    <a:gd name="connsiteX11" fmla="*/ 40767 w 82877"/>
                    <a:gd name="connsiteY11" fmla="*/ 82408 h 104129"/>
                    <a:gd name="connsiteX12" fmla="*/ 66750 w 82877"/>
                    <a:gd name="connsiteY12" fmla="*/ 82408 h 104129"/>
                    <a:gd name="connsiteX13" fmla="*/ 66750 w 82877"/>
                    <a:gd name="connsiteY13" fmla="*/ 104130 h 104129"/>
                    <a:gd name="connsiteX14" fmla="*/ 82878 w 82877"/>
                    <a:gd name="connsiteY14" fmla="*/ 104130 h 104129"/>
                    <a:gd name="connsiteX15" fmla="*/ 82878 w 82877"/>
                    <a:gd name="connsiteY15" fmla="*/ 0 h 104129"/>
                    <a:gd name="connsiteX16" fmla="*/ 74814 w 82877"/>
                    <a:gd name="connsiteY16" fmla="*/ 0 h 104129"/>
                    <a:gd name="connsiteX17" fmla="*/ 66750 w 82877"/>
                    <a:gd name="connsiteY17" fmla="*/ 0 h 104129"/>
                    <a:gd name="connsiteX18" fmla="*/ 15456 w 82877"/>
                    <a:gd name="connsiteY18" fmla="*/ 41428 h 104129"/>
                    <a:gd name="connsiteX19" fmla="*/ 41439 w 82877"/>
                    <a:gd name="connsiteY19" fmla="*/ 14780 h 104129"/>
                    <a:gd name="connsiteX20" fmla="*/ 66526 w 82877"/>
                    <a:gd name="connsiteY20" fmla="*/ 14780 h 104129"/>
                    <a:gd name="connsiteX21" fmla="*/ 66526 w 82877"/>
                    <a:gd name="connsiteY21" fmla="*/ 68076 h 104129"/>
                    <a:gd name="connsiteX22" fmla="*/ 41215 w 82877"/>
                    <a:gd name="connsiteY22" fmla="*/ 68076 h 104129"/>
                    <a:gd name="connsiteX23" fmla="*/ 15456 w 82877"/>
                    <a:gd name="connsiteY23" fmla="*/ 41428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2877" h="104129">
                      <a:moveTo>
                        <a:pt x="66750" y="0"/>
                      </a:moveTo>
                      <a:lnTo>
                        <a:pt x="40095" y="0"/>
                      </a:lnTo>
                      <a:lnTo>
                        <a:pt x="39647" y="0"/>
                      </a:lnTo>
                      <a:lnTo>
                        <a:pt x="39647" y="0"/>
                      </a:lnTo>
                      <a:cubicBezTo>
                        <a:pt x="15904" y="224"/>
                        <a:pt x="0" y="18363"/>
                        <a:pt x="0" y="41204"/>
                      </a:cubicBezTo>
                      <a:cubicBezTo>
                        <a:pt x="0" y="55312"/>
                        <a:pt x="6272" y="67628"/>
                        <a:pt x="16352" y="75018"/>
                      </a:cubicBezTo>
                      <a:cubicBezTo>
                        <a:pt x="18816" y="76809"/>
                        <a:pt x="21503" y="78377"/>
                        <a:pt x="24639" y="79497"/>
                      </a:cubicBezTo>
                      <a:cubicBezTo>
                        <a:pt x="23967" y="82184"/>
                        <a:pt x="23072" y="84871"/>
                        <a:pt x="21503" y="87558"/>
                      </a:cubicBezTo>
                      <a:cubicBezTo>
                        <a:pt x="21056" y="88230"/>
                        <a:pt x="20607" y="89126"/>
                        <a:pt x="11200" y="104130"/>
                      </a:cubicBezTo>
                      <a:lnTo>
                        <a:pt x="30463" y="104130"/>
                      </a:lnTo>
                      <a:cubicBezTo>
                        <a:pt x="34047" y="98531"/>
                        <a:pt x="35167" y="96740"/>
                        <a:pt x="35391" y="96292"/>
                      </a:cubicBezTo>
                      <a:cubicBezTo>
                        <a:pt x="38079" y="91813"/>
                        <a:pt x="39647" y="87110"/>
                        <a:pt x="40767" y="82408"/>
                      </a:cubicBezTo>
                      <a:lnTo>
                        <a:pt x="66750" y="82408"/>
                      </a:lnTo>
                      <a:lnTo>
                        <a:pt x="66750" y="104130"/>
                      </a:lnTo>
                      <a:lnTo>
                        <a:pt x="82878" y="104130"/>
                      </a:lnTo>
                      <a:lnTo>
                        <a:pt x="82878" y="0"/>
                      </a:lnTo>
                      <a:lnTo>
                        <a:pt x="74814" y="0"/>
                      </a:lnTo>
                      <a:lnTo>
                        <a:pt x="66750" y="0"/>
                      </a:lnTo>
                      <a:close/>
                      <a:moveTo>
                        <a:pt x="15456" y="41428"/>
                      </a:moveTo>
                      <a:cubicBezTo>
                        <a:pt x="15456" y="25976"/>
                        <a:pt x="26879" y="14780"/>
                        <a:pt x="41439" y="14780"/>
                      </a:cubicBezTo>
                      <a:lnTo>
                        <a:pt x="66526" y="14780"/>
                      </a:lnTo>
                      <a:lnTo>
                        <a:pt x="66526" y="68076"/>
                      </a:lnTo>
                      <a:lnTo>
                        <a:pt x="41215" y="68076"/>
                      </a:lnTo>
                      <a:cubicBezTo>
                        <a:pt x="26879" y="67852"/>
                        <a:pt x="15456" y="56655"/>
                        <a:pt x="15456" y="41428"/>
                      </a:cubicBezTo>
                      <a:close/>
                    </a:path>
                  </a:pathLst>
                </a:custGeom>
                <a:solidFill>
                  <a:srgbClr val="0056A4"/>
                </a:solidFill>
                <a:ln w="2240" cap="flat">
                  <a:noFill/>
                  <a:prstDash val="solid"/>
                  <a:miter/>
                </a:ln>
              </p:spPr>
              <p:txBody>
                <a:bodyPr rtlCol="0" anchor="ctr"/>
                <a:lstStyle/>
                <a:p>
                  <a:endParaRPr lang="ru-RU"/>
                </a:p>
              </p:txBody>
            </p:sp>
          </p:grpSp>
        </p:grpSp>
      </p:grpSp>
      <p:grpSp>
        <p:nvGrpSpPr>
          <p:cNvPr id="159" name="Рисунок 2">
            <a:extLst>
              <a:ext uri="{FF2B5EF4-FFF2-40B4-BE49-F238E27FC236}">
                <a16:creationId xmlns:a16="http://schemas.microsoft.com/office/drawing/2014/main" id="{24D8CD68-5637-145D-C697-5C85C99FAB13}"/>
              </a:ext>
            </a:extLst>
          </p:cNvPr>
          <p:cNvGrpSpPr/>
          <p:nvPr/>
        </p:nvGrpSpPr>
        <p:grpSpPr>
          <a:xfrm>
            <a:off x="4899976" y="4033400"/>
            <a:ext cx="1974076" cy="780209"/>
            <a:chOff x="1552740" y="5808753"/>
            <a:chExt cx="1563241" cy="617836"/>
          </a:xfrm>
        </p:grpSpPr>
        <p:sp>
          <p:nvSpPr>
            <p:cNvPr id="160" name="Полилиния 159">
              <a:extLst>
                <a:ext uri="{FF2B5EF4-FFF2-40B4-BE49-F238E27FC236}">
                  <a16:creationId xmlns:a16="http://schemas.microsoft.com/office/drawing/2014/main" id="{A26EB4C5-E9E2-8123-F7E8-29CC3DAC0481}"/>
                </a:ext>
              </a:extLst>
            </p:cNvPr>
            <p:cNvSpPr/>
            <p:nvPr/>
          </p:nvSpPr>
          <p:spPr>
            <a:xfrm>
              <a:off x="2085161" y="6214075"/>
              <a:ext cx="172475" cy="204452"/>
            </a:xfrm>
            <a:custGeom>
              <a:avLst/>
              <a:gdLst>
                <a:gd name="connsiteX0" fmla="*/ 0 w 172475"/>
                <a:gd name="connsiteY0" fmla="*/ 0 h 204452"/>
                <a:gd name="connsiteX1" fmla="*/ 35391 w 172475"/>
                <a:gd name="connsiteY1" fmla="*/ 0 h 204452"/>
                <a:gd name="connsiteX2" fmla="*/ 35391 w 172475"/>
                <a:gd name="connsiteY2" fmla="*/ 149141 h 204452"/>
                <a:gd name="connsiteX3" fmla="*/ 138876 w 172475"/>
                <a:gd name="connsiteY3" fmla="*/ 0 h 204452"/>
                <a:gd name="connsiteX4" fmla="*/ 172475 w 172475"/>
                <a:gd name="connsiteY4" fmla="*/ 0 h 204452"/>
                <a:gd name="connsiteX5" fmla="*/ 172475 w 172475"/>
                <a:gd name="connsiteY5" fmla="*/ 204452 h 204452"/>
                <a:gd name="connsiteX6" fmla="*/ 137084 w 172475"/>
                <a:gd name="connsiteY6" fmla="*/ 204452 h 204452"/>
                <a:gd name="connsiteX7" fmla="*/ 137084 w 172475"/>
                <a:gd name="connsiteY7" fmla="*/ 55536 h 204452"/>
                <a:gd name="connsiteX8" fmla="*/ 34047 w 172475"/>
                <a:gd name="connsiteY8" fmla="*/ 204452 h 204452"/>
                <a:gd name="connsiteX9" fmla="*/ 0 w 172475"/>
                <a:gd name="connsiteY9" fmla="*/ 204452 h 20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475" h="204452">
                  <a:moveTo>
                    <a:pt x="0" y="0"/>
                  </a:moveTo>
                  <a:lnTo>
                    <a:pt x="35391" y="0"/>
                  </a:lnTo>
                  <a:lnTo>
                    <a:pt x="35391" y="149141"/>
                  </a:lnTo>
                  <a:lnTo>
                    <a:pt x="138876" y="0"/>
                  </a:lnTo>
                  <a:lnTo>
                    <a:pt x="172475" y="0"/>
                  </a:lnTo>
                  <a:lnTo>
                    <a:pt x="172475" y="204452"/>
                  </a:lnTo>
                  <a:lnTo>
                    <a:pt x="137084" y="204452"/>
                  </a:lnTo>
                  <a:lnTo>
                    <a:pt x="137084" y="55536"/>
                  </a:lnTo>
                  <a:lnTo>
                    <a:pt x="34047" y="204452"/>
                  </a:lnTo>
                  <a:lnTo>
                    <a:pt x="0" y="204452"/>
                  </a:lnTo>
                  <a:close/>
                </a:path>
              </a:pathLst>
            </a:custGeom>
            <a:solidFill>
              <a:srgbClr val="0274BB"/>
            </a:solidFill>
            <a:ln w="2240" cap="flat">
              <a:noFill/>
              <a:prstDash val="solid"/>
              <a:miter/>
            </a:ln>
          </p:spPr>
          <p:txBody>
            <a:bodyPr rtlCol="0" anchor="ctr"/>
            <a:lstStyle/>
            <a:p>
              <a:endParaRPr lang="ru-RU"/>
            </a:p>
          </p:txBody>
        </p:sp>
        <p:sp>
          <p:nvSpPr>
            <p:cNvPr id="161" name="Полилиния 160">
              <a:extLst>
                <a:ext uri="{FF2B5EF4-FFF2-40B4-BE49-F238E27FC236}">
                  <a16:creationId xmlns:a16="http://schemas.microsoft.com/office/drawing/2014/main" id="{B82E3421-BB11-A4C8-CE1C-88A8E0283A2A}"/>
                </a:ext>
              </a:extLst>
            </p:cNvPr>
            <p:cNvSpPr/>
            <p:nvPr/>
          </p:nvSpPr>
          <p:spPr>
            <a:xfrm>
              <a:off x="2283620" y="6206909"/>
              <a:ext cx="240345" cy="219680"/>
            </a:xfrm>
            <a:custGeom>
              <a:avLst/>
              <a:gdLst>
                <a:gd name="connsiteX0" fmla="*/ 102365 w 240345"/>
                <a:gd name="connsiteY0" fmla="*/ 197287 h 219680"/>
                <a:gd name="connsiteX1" fmla="*/ 0 w 240345"/>
                <a:gd name="connsiteY1" fmla="*/ 107713 h 219680"/>
                <a:gd name="connsiteX2" fmla="*/ 102365 w 240345"/>
                <a:gd name="connsiteY2" fmla="*/ 19259 h 219680"/>
                <a:gd name="connsiteX3" fmla="*/ 102365 w 240345"/>
                <a:gd name="connsiteY3" fmla="*/ 0 h 219680"/>
                <a:gd name="connsiteX4" fmla="*/ 137980 w 240345"/>
                <a:gd name="connsiteY4" fmla="*/ 0 h 219680"/>
                <a:gd name="connsiteX5" fmla="*/ 137980 w 240345"/>
                <a:gd name="connsiteY5" fmla="*/ 19259 h 219680"/>
                <a:gd name="connsiteX6" fmla="*/ 240346 w 240345"/>
                <a:gd name="connsiteY6" fmla="*/ 108161 h 219680"/>
                <a:gd name="connsiteX7" fmla="*/ 137980 w 240345"/>
                <a:gd name="connsiteY7" fmla="*/ 197510 h 219680"/>
                <a:gd name="connsiteX8" fmla="*/ 137980 w 240345"/>
                <a:gd name="connsiteY8" fmla="*/ 219680 h 219680"/>
                <a:gd name="connsiteX9" fmla="*/ 102365 w 240345"/>
                <a:gd name="connsiteY9" fmla="*/ 219680 h 219680"/>
                <a:gd name="connsiteX10" fmla="*/ 102365 w 240345"/>
                <a:gd name="connsiteY10" fmla="*/ 197287 h 219680"/>
                <a:gd name="connsiteX11" fmla="*/ 102365 w 240345"/>
                <a:gd name="connsiteY11" fmla="*/ 51281 h 219680"/>
                <a:gd name="connsiteX12" fmla="*/ 36959 w 240345"/>
                <a:gd name="connsiteY12" fmla="*/ 108161 h 219680"/>
                <a:gd name="connsiteX13" fmla="*/ 102365 w 240345"/>
                <a:gd name="connsiteY13" fmla="*/ 165488 h 219680"/>
                <a:gd name="connsiteX14" fmla="*/ 102365 w 240345"/>
                <a:gd name="connsiteY14" fmla="*/ 51281 h 219680"/>
                <a:gd name="connsiteX15" fmla="*/ 203611 w 240345"/>
                <a:gd name="connsiteY15" fmla="*/ 108161 h 219680"/>
                <a:gd name="connsiteX16" fmla="*/ 138204 w 240345"/>
                <a:gd name="connsiteY16" fmla="*/ 51281 h 219680"/>
                <a:gd name="connsiteX17" fmla="*/ 138204 w 240345"/>
                <a:gd name="connsiteY17" fmla="*/ 165488 h 219680"/>
                <a:gd name="connsiteX18" fmla="*/ 203611 w 240345"/>
                <a:gd name="connsiteY18" fmla="*/ 108161 h 21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345" h="219680">
                  <a:moveTo>
                    <a:pt x="102365" y="197287"/>
                  </a:moveTo>
                  <a:cubicBezTo>
                    <a:pt x="38079" y="197287"/>
                    <a:pt x="0" y="159889"/>
                    <a:pt x="0" y="107713"/>
                  </a:cubicBezTo>
                  <a:cubicBezTo>
                    <a:pt x="0" y="55760"/>
                    <a:pt x="38303" y="19259"/>
                    <a:pt x="102365" y="19259"/>
                  </a:cubicBezTo>
                  <a:lnTo>
                    <a:pt x="102365" y="0"/>
                  </a:lnTo>
                  <a:lnTo>
                    <a:pt x="137980" y="0"/>
                  </a:lnTo>
                  <a:lnTo>
                    <a:pt x="137980" y="19259"/>
                  </a:lnTo>
                  <a:cubicBezTo>
                    <a:pt x="202043" y="19259"/>
                    <a:pt x="240346" y="55760"/>
                    <a:pt x="240346" y="108161"/>
                  </a:cubicBezTo>
                  <a:cubicBezTo>
                    <a:pt x="240346" y="160113"/>
                    <a:pt x="202715" y="197510"/>
                    <a:pt x="137980" y="197510"/>
                  </a:cubicBezTo>
                  <a:lnTo>
                    <a:pt x="137980" y="219680"/>
                  </a:lnTo>
                  <a:lnTo>
                    <a:pt x="102365" y="219680"/>
                  </a:lnTo>
                  <a:lnTo>
                    <a:pt x="102365" y="197287"/>
                  </a:lnTo>
                  <a:close/>
                  <a:moveTo>
                    <a:pt x="102365" y="51281"/>
                  </a:moveTo>
                  <a:cubicBezTo>
                    <a:pt x="62046" y="51281"/>
                    <a:pt x="36959" y="72555"/>
                    <a:pt x="36959" y="108161"/>
                  </a:cubicBezTo>
                  <a:cubicBezTo>
                    <a:pt x="36959" y="144438"/>
                    <a:pt x="62046" y="165488"/>
                    <a:pt x="102365" y="165488"/>
                  </a:cubicBezTo>
                  <a:lnTo>
                    <a:pt x="102365" y="51281"/>
                  </a:lnTo>
                  <a:close/>
                  <a:moveTo>
                    <a:pt x="203611" y="108161"/>
                  </a:moveTo>
                  <a:cubicBezTo>
                    <a:pt x="203611" y="72555"/>
                    <a:pt x="178747" y="51281"/>
                    <a:pt x="138204" y="51281"/>
                  </a:cubicBezTo>
                  <a:lnTo>
                    <a:pt x="138204" y="165488"/>
                  </a:lnTo>
                  <a:cubicBezTo>
                    <a:pt x="178747" y="165488"/>
                    <a:pt x="203611" y="144438"/>
                    <a:pt x="203611" y="108161"/>
                  </a:cubicBezTo>
                </a:path>
              </a:pathLst>
            </a:custGeom>
            <a:solidFill>
              <a:srgbClr val="0274BB"/>
            </a:solidFill>
            <a:ln w="2240" cap="flat">
              <a:noFill/>
              <a:prstDash val="solid"/>
              <a:miter/>
            </a:ln>
          </p:spPr>
          <p:txBody>
            <a:bodyPr rtlCol="0" anchor="ctr"/>
            <a:lstStyle/>
            <a:p>
              <a:endParaRPr lang="ru-RU"/>
            </a:p>
          </p:txBody>
        </p:sp>
        <p:sp>
          <p:nvSpPr>
            <p:cNvPr id="162" name="Полилиния 161">
              <a:extLst>
                <a:ext uri="{FF2B5EF4-FFF2-40B4-BE49-F238E27FC236}">
                  <a16:creationId xmlns:a16="http://schemas.microsoft.com/office/drawing/2014/main" id="{CA3A8381-2DB5-0249-B944-84B83E870ECB}"/>
                </a:ext>
              </a:extLst>
            </p:cNvPr>
            <p:cNvSpPr/>
            <p:nvPr/>
          </p:nvSpPr>
          <p:spPr>
            <a:xfrm>
              <a:off x="2531805" y="6214075"/>
              <a:ext cx="165979" cy="204452"/>
            </a:xfrm>
            <a:custGeom>
              <a:avLst/>
              <a:gdLst>
                <a:gd name="connsiteX0" fmla="*/ 64734 w 165979"/>
                <a:gd name="connsiteY0" fmla="*/ 33367 h 204452"/>
                <a:gd name="connsiteX1" fmla="*/ 0 w 165979"/>
                <a:gd name="connsiteY1" fmla="*/ 33367 h 204452"/>
                <a:gd name="connsiteX2" fmla="*/ 0 w 165979"/>
                <a:gd name="connsiteY2" fmla="*/ 0 h 204452"/>
                <a:gd name="connsiteX3" fmla="*/ 165980 w 165979"/>
                <a:gd name="connsiteY3" fmla="*/ 0 h 204452"/>
                <a:gd name="connsiteX4" fmla="*/ 165980 w 165979"/>
                <a:gd name="connsiteY4" fmla="*/ 33367 h 204452"/>
                <a:gd name="connsiteX5" fmla="*/ 101021 w 165979"/>
                <a:gd name="connsiteY5" fmla="*/ 33367 h 204452"/>
                <a:gd name="connsiteX6" fmla="*/ 101021 w 165979"/>
                <a:gd name="connsiteY6" fmla="*/ 204452 h 204452"/>
                <a:gd name="connsiteX7" fmla="*/ 64734 w 165979"/>
                <a:gd name="connsiteY7" fmla="*/ 204452 h 20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979" h="204452">
                  <a:moveTo>
                    <a:pt x="64734" y="33367"/>
                  </a:moveTo>
                  <a:lnTo>
                    <a:pt x="0" y="33367"/>
                  </a:lnTo>
                  <a:lnTo>
                    <a:pt x="0" y="0"/>
                  </a:lnTo>
                  <a:lnTo>
                    <a:pt x="165980" y="0"/>
                  </a:lnTo>
                  <a:lnTo>
                    <a:pt x="165980" y="33367"/>
                  </a:lnTo>
                  <a:lnTo>
                    <a:pt x="101021" y="33367"/>
                  </a:lnTo>
                  <a:lnTo>
                    <a:pt x="101021" y="204452"/>
                  </a:lnTo>
                  <a:lnTo>
                    <a:pt x="64734" y="204452"/>
                  </a:lnTo>
                  <a:close/>
                </a:path>
              </a:pathLst>
            </a:custGeom>
            <a:solidFill>
              <a:srgbClr val="0274BB"/>
            </a:solidFill>
            <a:ln w="2240" cap="flat">
              <a:noFill/>
              <a:prstDash val="solid"/>
              <a:miter/>
            </a:ln>
          </p:spPr>
          <p:txBody>
            <a:bodyPr rtlCol="0" anchor="ctr"/>
            <a:lstStyle/>
            <a:p>
              <a:endParaRPr lang="ru-RU"/>
            </a:p>
          </p:txBody>
        </p:sp>
        <p:sp>
          <p:nvSpPr>
            <p:cNvPr id="163" name="Полилиния 162">
              <a:extLst>
                <a:ext uri="{FF2B5EF4-FFF2-40B4-BE49-F238E27FC236}">
                  <a16:creationId xmlns:a16="http://schemas.microsoft.com/office/drawing/2014/main" id="{F57339B3-D6A1-FD11-5532-570A9EEEBFA4}"/>
                </a:ext>
              </a:extLst>
            </p:cNvPr>
            <p:cNvSpPr/>
            <p:nvPr/>
          </p:nvSpPr>
          <p:spPr>
            <a:xfrm>
              <a:off x="2726904" y="6214075"/>
              <a:ext cx="172251" cy="204452"/>
            </a:xfrm>
            <a:custGeom>
              <a:avLst/>
              <a:gdLst>
                <a:gd name="connsiteX0" fmla="*/ 0 w 172251"/>
                <a:gd name="connsiteY0" fmla="*/ 0 h 204452"/>
                <a:gd name="connsiteX1" fmla="*/ 35391 w 172251"/>
                <a:gd name="connsiteY1" fmla="*/ 0 h 204452"/>
                <a:gd name="connsiteX2" fmla="*/ 35391 w 172251"/>
                <a:gd name="connsiteY2" fmla="*/ 149141 h 204452"/>
                <a:gd name="connsiteX3" fmla="*/ 138652 w 172251"/>
                <a:gd name="connsiteY3" fmla="*/ 0 h 204452"/>
                <a:gd name="connsiteX4" fmla="*/ 172252 w 172251"/>
                <a:gd name="connsiteY4" fmla="*/ 0 h 204452"/>
                <a:gd name="connsiteX5" fmla="*/ 172252 w 172251"/>
                <a:gd name="connsiteY5" fmla="*/ 204452 h 204452"/>
                <a:gd name="connsiteX6" fmla="*/ 137084 w 172251"/>
                <a:gd name="connsiteY6" fmla="*/ 204452 h 204452"/>
                <a:gd name="connsiteX7" fmla="*/ 137084 w 172251"/>
                <a:gd name="connsiteY7" fmla="*/ 55536 h 204452"/>
                <a:gd name="connsiteX8" fmla="*/ 33823 w 172251"/>
                <a:gd name="connsiteY8" fmla="*/ 204452 h 204452"/>
                <a:gd name="connsiteX9" fmla="*/ 0 w 172251"/>
                <a:gd name="connsiteY9" fmla="*/ 204452 h 20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251" h="204452">
                  <a:moveTo>
                    <a:pt x="0" y="0"/>
                  </a:moveTo>
                  <a:lnTo>
                    <a:pt x="35391" y="0"/>
                  </a:lnTo>
                  <a:lnTo>
                    <a:pt x="35391" y="149141"/>
                  </a:lnTo>
                  <a:lnTo>
                    <a:pt x="138652" y="0"/>
                  </a:lnTo>
                  <a:lnTo>
                    <a:pt x="172252" y="0"/>
                  </a:lnTo>
                  <a:lnTo>
                    <a:pt x="172252" y="204452"/>
                  </a:lnTo>
                  <a:lnTo>
                    <a:pt x="137084" y="204452"/>
                  </a:lnTo>
                  <a:lnTo>
                    <a:pt x="137084" y="55536"/>
                  </a:lnTo>
                  <a:lnTo>
                    <a:pt x="33823" y="204452"/>
                  </a:lnTo>
                  <a:lnTo>
                    <a:pt x="0" y="204452"/>
                  </a:lnTo>
                  <a:close/>
                </a:path>
              </a:pathLst>
            </a:custGeom>
            <a:solidFill>
              <a:srgbClr val="0274BB"/>
            </a:solidFill>
            <a:ln w="2240" cap="flat">
              <a:noFill/>
              <a:prstDash val="solid"/>
              <a:miter/>
            </a:ln>
          </p:spPr>
          <p:txBody>
            <a:bodyPr rtlCol="0" anchor="ctr"/>
            <a:lstStyle/>
            <a:p>
              <a:endParaRPr lang="ru-RU"/>
            </a:p>
          </p:txBody>
        </p:sp>
        <p:sp>
          <p:nvSpPr>
            <p:cNvPr id="164" name="Полилиния 163">
              <a:extLst>
                <a:ext uri="{FF2B5EF4-FFF2-40B4-BE49-F238E27FC236}">
                  <a16:creationId xmlns:a16="http://schemas.microsoft.com/office/drawing/2014/main" id="{4DBF249C-B182-F0CE-834F-47037AC78053}"/>
                </a:ext>
              </a:extLst>
            </p:cNvPr>
            <p:cNvSpPr/>
            <p:nvPr/>
          </p:nvSpPr>
          <p:spPr>
            <a:xfrm>
              <a:off x="2929171" y="6210492"/>
              <a:ext cx="186811" cy="211618"/>
            </a:xfrm>
            <a:custGeom>
              <a:avLst/>
              <a:gdLst>
                <a:gd name="connsiteX0" fmla="*/ 0 w 186811"/>
                <a:gd name="connsiteY0" fmla="*/ 105697 h 211618"/>
                <a:gd name="connsiteX1" fmla="*/ 105501 w 186811"/>
                <a:gd name="connsiteY1" fmla="*/ 0 h 211618"/>
                <a:gd name="connsiteX2" fmla="*/ 185467 w 186811"/>
                <a:gd name="connsiteY2" fmla="*/ 31799 h 211618"/>
                <a:gd name="connsiteX3" fmla="*/ 162396 w 186811"/>
                <a:gd name="connsiteY3" fmla="*/ 58447 h 211618"/>
                <a:gd name="connsiteX4" fmla="*/ 105053 w 186811"/>
                <a:gd name="connsiteY4" fmla="*/ 33142 h 211618"/>
                <a:gd name="connsiteX5" fmla="*/ 37631 w 186811"/>
                <a:gd name="connsiteY5" fmla="*/ 105921 h 211618"/>
                <a:gd name="connsiteX6" fmla="*/ 105053 w 186811"/>
                <a:gd name="connsiteY6" fmla="*/ 178699 h 211618"/>
                <a:gd name="connsiteX7" fmla="*/ 163740 w 186811"/>
                <a:gd name="connsiteY7" fmla="*/ 152051 h 211618"/>
                <a:gd name="connsiteX8" fmla="*/ 186811 w 186811"/>
                <a:gd name="connsiteY8" fmla="*/ 175340 h 211618"/>
                <a:gd name="connsiteX9" fmla="*/ 103933 w 186811"/>
                <a:gd name="connsiteY9" fmla="*/ 211618 h 211618"/>
                <a:gd name="connsiteX10" fmla="*/ 0 w 186811"/>
                <a:gd name="connsiteY10" fmla="*/ 105697 h 21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811" h="211618">
                  <a:moveTo>
                    <a:pt x="0" y="105697"/>
                  </a:moveTo>
                  <a:cubicBezTo>
                    <a:pt x="0" y="47474"/>
                    <a:pt x="43455" y="0"/>
                    <a:pt x="105501" y="0"/>
                  </a:cubicBezTo>
                  <a:cubicBezTo>
                    <a:pt x="143132" y="0"/>
                    <a:pt x="165980" y="13212"/>
                    <a:pt x="185467" y="31799"/>
                  </a:cubicBezTo>
                  <a:lnTo>
                    <a:pt x="162396" y="58447"/>
                  </a:lnTo>
                  <a:cubicBezTo>
                    <a:pt x="146044" y="43219"/>
                    <a:pt x="128573" y="33142"/>
                    <a:pt x="105053" y="33142"/>
                  </a:cubicBezTo>
                  <a:cubicBezTo>
                    <a:pt x="65854" y="33142"/>
                    <a:pt x="37631" y="65389"/>
                    <a:pt x="37631" y="105921"/>
                  </a:cubicBezTo>
                  <a:cubicBezTo>
                    <a:pt x="37631" y="146005"/>
                    <a:pt x="66078" y="178699"/>
                    <a:pt x="105053" y="178699"/>
                  </a:cubicBezTo>
                  <a:cubicBezTo>
                    <a:pt x="130141" y="178699"/>
                    <a:pt x="146268" y="168399"/>
                    <a:pt x="163740" y="152051"/>
                  </a:cubicBezTo>
                  <a:lnTo>
                    <a:pt x="186811" y="175340"/>
                  </a:lnTo>
                  <a:cubicBezTo>
                    <a:pt x="165532" y="197510"/>
                    <a:pt x="142012" y="211618"/>
                    <a:pt x="103933" y="211618"/>
                  </a:cubicBezTo>
                  <a:cubicBezTo>
                    <a:pt x="44351" y="211618"/>
                    <a:pt x="0" y="165040"/>
                    <a:pt x="0" y="105697"/>
                  </a:cubicBezTo>
                </a:path>
              </a:pathLst>
            </a:custGeom>
            <a:solidFill>
              <a:srgbClr val="0274BB"/>
            </a:solidFill>
            <a:ln w="2240" cap="flat">
              <a:noFill/>
              <a:prstDash val="solid"/>
              <a:miter/>
            </a:ln>
          </p:spPr>
          <p:txBody>
            <a:bodyPr rtlCol="0" anchor="ctr"/>
            <a:lstStyle/>
            <a:p>
              <a:endParaRPr lang="ru-RU"/>
            </a:p>
          </p:txBody>
        </p:sp>
        <p:sp>
          <p:nvSpPr>
            <p:cNvPr id="165" name="Полилиния 164">
              <a:extLst>
                <a:ext uri="{FF2B5EF4-FFF2-40B4-BE49-F238E27FC236}">
                  <a16:creationId xmlns:a16="http://schemas.microsoft.com/office/drawing/2014/main" id="{EB784286-FD21-5329-FDC0-5AFB4FFB1CE7}"/>
                </a:ext>
              </a:extLst>
            </p:cNvPr>
            <p:cNvSpPr/>
            <p:nvPr/>
          </p:nvSpPr>
          <p:spPr>
            <a:xfrm>
              <a:off x="1552740" y="5808753"/>
              <a:ext cx="447971" cy="470710"/>
            </a:xfrm>
            <a:custGeom>
              <a:avLst/>
              <a:gdLst>
                <a:gd name="connsiteX0" fmla="*/ 256908 w 447971"/>
                <a:gd name="connsiteY0" fmla="*/ 236699 h 470710"/>
                <a:gd name="connsiteX1" fmla="*/ 220845 w 447971"/>
                <a:gd name="connsiteY1" fmla="*/ 272753 h 470710"/>
                <a:gd name="connsiteX2" fmla="*/ 184782 w 447971"/>
                <a:gd name="connsiteY2" fmla="*/ 236699 h 470710"/>
                <a:gd name="connsiteX3" fmla="*/ 220845 w 447971"/>
                <a:gd name="connsiteY3" fmla="*/ 200646 h 470710"/>
                <a:gd name="connsiteX4" fmla="*/ 256908 w 447971"/>
                <a:gd name="connsiteY4" fmla="*/ 236699 h 470710"/>
                <a:gd name="connsiteX5" fmla="*/ 151855 w 447971"/>
                <a:gd name="connsiteY5" fmla="*/ 166384 h 470710"/>
                <a:gd name="connsiteX6" fmla="*/ 165518 w 447971"/>
                <a:gd name="connsiteY6" fmla="*/ 143766 h 470710"/>
                <a:gd name="connsiteX7" fmla="*/ 151183 w 447971"/>
                <a:gd name="connsiteY7" fmla="*/ 143095 h 470710"/>
                <a:gd name="connsiteX8" fmla="*/ 88688 w 447971"/>
                <a:gd name="connsiteY8" fmla="*/ 169967 h 470710"/>
                <a:gd name="connsiteX9" fmla="*/ 85552 w 447971"/>
                <a:gd name="connsiteY9" fmla="*/ 193480 h 470710"/>
                <a:gd name="connsiteX10" fmla="*/ 151855 w 447971"/>
                <a:gd name="connsiteY10" fmla="*/ 166384 h 470710"/>
                <a:gd name="connsiteX11" fmla="*/ 179630 w 447971"/>
                <a:gd name="connsiteY11" fmla="*/ 145334 h 470710"/>
                <a:gd name="connsiteX12" fmla="*/ 169998 w 447971"/>
                <a:gd name="connsiteY12" fmla="*/ 160785 h 470710"/>
                <a:gd name="connsiteX13" fmla="*/ 200237 w 447971"/>
                <a:gd name="connsiteY13" fmla="*/ 152723 h 470710"/>
                <a:gd name="connsiteX14" fmla="*/ 225325 w 447971"/>
                <a:gd name="connsiteY14" fmla="*/ 160561 h 470710"/>
                <a:gd name="connsiteX15" fmla="*/ 207629 w 447971"/>
                <a:gd name="connsiteY15" fmla="*/ 164368 h 470710"/>
                <a:gd name="connsiteX16" fmla="*/ 89360 w 447971"/>
                <a:gd name="connsiteY16" fmla="*/ 205796 h 470710"/>
                <a:gd name="connsiteX17" fmla="*/ 113552 w 447971"/>
                <a:gd name="connsiteY17" fmla="*/ 243641 h 470710"/>
                <a:gd name="connsiteX18" fmla="*/ 138863 w 447971"/>
                <a:gd name="connsiteY18" fmla="*/ 190569 h 470710"/>
                <a:gd name="connsiteX19" fmla="*/ 140655 w 447971"/>
                <a:gd name="connsiteY19" fmla="*/ 186985 h 470710"/>
                <a:gd name="connsiteX20" fmla="*/ 158126 w 447971"/>
                <a:gd name="connsiteY20" fmla="*/ 181387 h 470710"/>
                <a:gd name="connsiteX21" fmla="*/ 149839 w 447971"/>
                <a:gd name="connsiteY21" fmla="*/ 196391 h 470710"/>
                <a:gd name="connsiteX22" fmla="*/ 99216 w 447971"/>
                <a:gd name="connsiteY22" fmla="*/ 320674 h 470710"/>
                <a:gd name="connsiteX23" fmla="*/ 121391 w 447971"/>
                <a:gd name="connsiteY23" fmla="*/ 321346 h 470710"/>
                <a:gd name="connsiteX24" fmla="*/ 185902 w 447971"/>
                <a:gd name="connsiteY24" fmla="*/ 316644 h 470710"/>
                <a:gd name="connsiteX25" fmla="*/ 208525 w 447971"/>
                <a:gd name="connsiteY25" fmla="*/ 326273 h 470710"/>
                <a:gd name="connsiteX26" fmla="*/ 121391 w 447971"/>
                <a:gd name="connsiteY26" fmla="*/ 334335 h 470710"/>
                <a:gd name="connsiteX27" fmla="*/ 882 w 447971"/>
                <a:gd name="connsiteY27" fmla="*/ 287084 h 470710"/>
                <a:gd name="connsiteX28" fmla="*/ 70993 w 447971"/>
                <a:gd name="connsiteY28" fmla="*/ 200869 h 470710"/>
                <a:gd name="connsiteX29" fmla="*/ 74577 w 447971"/>
                <a:gd name="connsiteY29" fmla="*/ 213634 h 470710"/>
                <a:gd name="connsiteX30" fmla="*/ 13650 w 447971"/>
                <a:gd name="connsiteY30" fmla="*/ 284173 h 470710"/>
                <a:gd name="connsiteX31" fmla="*/ 86672 w 447971"/>
                <a:gd name="connsiteY31" fmla="*/ 319555 h 470710"/>
                <a:gd name="connsiteX32" fmla="*/ 107728 w 447971"/>
                <a:gd name="connsiteY32" fmla="*/ 257077 h 470710"/>
                <a:gd name="connsiteX33" fmla="*/ 77265 w 447971"/>
                <a:gd name="connsiteY33" fmla="*/ 163920 h 470710"/>
                <a:gd name="connsiteX34" fmla="*/ 151631 w 447971"/>
                <a:gd name="connsiteY34" fmla="*/ 129882 h 470710"/>
                <a:gd name="connsiteX35" fmla="*/ 232940 w 447971"/>
                <a:gd name="connsiteY35" fmla="*/ 145782 h 470710"/>
                <a:gd name="connsiteX36" fmla="*/ 326570 w 447971"/>
                <a:gd name="connsiteY36" fmla="*/ 136600 h 470710"/>
                <a:gd name="connsiteX37" fmla="*/ 352105 w 447971"/>
                <a:gd name="connsiteY37" fmla="*/ 137496 h 470710"/>
                <a:gd name="connsiteX38" fmla="*/ 340234 w 447971"/>
                <a:gd name="connsiteY38" fmla="*/ 15675 h 470710"/>
                <a:gd name="connsiteX39" fmla="*/ 326346 w 447971"/>
                <a:gd name="connsiteY39" fmla="*/ 12541 h 470710"/>
                <a:gd name="connsiteX40" fmla="*/ 189486 w 447971"/>
                <a:gd name="connsiteY40" fmla="*/ 130554 h 470710"/>
                <a:gd name="connsiteX41" fmla="*/ 175598 w 447971"/>
                <a:gd name="connsiteY41" fmla="*/ 128315 h 470710"/>
                <a:gd name="connsiteX42" fmla="*/ 326346 w 447971"/>
                <a:gd name="connsiteY42" fmla="*/ 0 h 470710"/>
                <a:gd name="connsiteX43" fmla="*/ 346058 w 447971"/>
                <a:gd name="connsiteY43" fmla="*/ 4703 h 470710"/>
                <a:gd name="connsiteX44" fmla="*/ 364649 w 447971"/>
                <a:gd name="connsiteY44" fmla="*/ 138616 h 470710"/>
                <a:gd name="connsiteX45" fmla="*/ 447079 w 447971"/>
                <a:gd name="connsiteY45" fmla="*/ 183851 h 470710"/>
                <a:gd name="connsiteX46" fmla="*/ 393544 w 447971"/>
                <a:gd name="connsiteY46" fmla="*/ 260212 h 470710"/>
                <a:gd name="connsiteX47" fmla="*/ 374505 w 447971"/>
                <a:gd name="connsiteY47" fmla="*/ 271409 h 470710"/>
                <a:gd name="connsiteX48" fmla="*/ 370921 w 447971"/>
                <a:gd name="connsiteY48" fmla="*/ 307015 h 470710"/>
                <a:gd name="connsiteX49" fmla="*/ 296555 w 447971"/>
                <a:gd name="connsiteY49" fmla="*/ 341053 h 470710"/>
                <a:gd name="connsiteX50" fmla="*/ 279531 w 447971"/>
                <a:gd name="connsiteY50" fmla="*/ 340157 h 470710"/>
                <a:gd name="connsiteX51" fmla="*/ 287371 w 447971"/>
                <a:gd name="connsiteY51" fmla="*/ 327617 h 470710"/>
                <a:gd name="connsiteX52" fmla="*/ 296555 w 447971"/>
                <a:gd name="connsiteY52" fmla="*/ 327841 h 470710"/>
                <a:gd name="connsiteX53" fmla="*/ 359049 w 447971"/>
                <a:gd name="connsiteY53" fmla="*/ 300969 h 470710"/>
                <a:gd name="connsiteX54" fmla="*/ 343146 w 447971"/>
                <a:gd name="connsiteY54" fmla="*/ 237147 h 470710"/>
                <a:gd name="connsiteX55" fmla="*/ 334634 w 447971"/>
                <a:gd name="connsiteY55" fmla="*/ 226846 h 470710"/>
                <a:gd name="connsiteX56" fmla="*/ 309322 w 447971"/>
                <a:gd name="connsiteY56" fmla="*/ 280366 h 470710"/>
                <a:gd name="connsiteX57" fmla="*/ 305515 w 447971"/>
                <a:gd name="connsiteY57" fmla="*/ 287756 h 470710"/>
                <a:gd name="connsiteX58" fmla="*/ 356137 w 447971"/>
                <a:gd name="connsiteY58" fmla="*/ 266482 h 470710"/>
                <a:gd name="connsiteX59" fmla="*/ 359721 w 447971"/>
                <a:gd name="connsiteY59" fmla="*/ 279246 h 470710"/>
                <a:gd name="connsiteX60" fmla="*/ 243468 w 447971"/>
                <a:gd name="connsiteY60" fmla="*/ 319331 h 470710"/>
                <a:gd name="connsiteX61" fmla="*/ 241004 w 447971"/>
                <a:gd name="connsiteY61" fmla="*/ 319779 h 470710"/>
                <a:gd name="connsiteX62" fmla="*/ 268108 w 447971"/>
                <a:gd name="connsiteY62" fmla="*/ 325601 h 470710"/>
                <a:gd name="connsiteX63" fmla="*/ 275275 w 447971"/>
                <a:gd name="connsiteY63" fmla="*/ 314405 h 470710"/>
                <a:gd name="connsiteX64" fmla="*/ 293419 w 447971"/>
                <a:gd name="connsiteY64" fmla="*/ 308582 h 470710"/>
                <a:gd name="connsiteX65" fmla="*/ 121615 w 447971"/>
                <a:gd name="connsiteY65" fmla="*/ 470711 h 470710"/>
                <a:gd name="connsiteX66" fmla="*/ 101904 w 447971"/>
                <a:gd name="connsiteY66" fmla="*/ 466008 h 470710"/>
                <a:gd name="connsiteX67" fmla="*/ 81968 w 447971"/>
                <a:gd name="connsiteY67" fmla="*/ 338141 h 470710"/>
                <a:gd name="connsiteX68" fmla="*/ 94512 w 447971"/>
                <a:gd name="connsiteY68" fmla="*/ 339037 h 470710"/>
                <a:gd name="connsiteX69" fmla="*/ 107728 w 447971"/>
                <a:gd name="connsiteY69" fmla="*/ 454812 h 470710"/>
                <a:gd name="connsiteX70" fmla="*/ 121615 w 447971"/>
                <a:gd name="connsiteY70" fmla="*/ 457946 h 470710"/>
                <a:gd name="connsiteX71" fmla="*/ 260492 w 447971"/>
                <a:gd name="connsiteY71" fmla="*/ 337246 h 470710"/>
                <a:gd name="connsiteX72" fmla="*/ 186350 w 447971"/>
                <a:gd name="connsiteY72" fmla="*/ 312389 h 470710"/>
                <a:gd name="connsiteX73" fmla="*/ 120271 w 447971"/>
                <a:gd name="connsiteY73" fmla="*/ 268722 h 470710"/>
                <a:gd name="connsiteX74" fmla="*/ 125647 w 447971"/>
                <a:gd name="connsiteY74" fmla="*/ 255510 h 470710"/>
                <a:gd name="connsiteX75" fmla="*/ 192174 w 447971"/>
                <a:gd name="connsiteY75" fmla="*/ 300744 h 470710"/>
                <a:gd name="connsiteX76" fmla="*/ 216589 w 447971"/>
                <a:gd name="connsiteY76" fmla="*/ 311269 h 470710"/>
                <a:gd name="connsiteX77" fmla="*/ 240780 w 447971"/>
                <a:gd name="connsiteY77" fmla="*/ 306119 h 470710"/>
                <a:gd name="connsiteX78" fmla="*/ 288043 w 447971"/>
                <a:gd name="connsiteY78" fmla="*/ 293131 h 470710"/>
                <a:gd name="connsiteX79" fmla="*/ 298571 w 447971"/>
                <a:gd name="connsiteY79" fmla="*/ 274096 h 470710"/>
                <a:gd name="connsiteX80" fmla="*/ 325674 w 447971"/>
                <a:gd name="connsiteY80" fmla="*/ 216769 h 470710"/>
                <a:gd name="connsiteX81" fmla="*/ 256460 w 447971"/>
                <a:gd name="connsiteY81" fmla="*/ 169295 h 470710"/>
                <a:gd name="connsiteX82" fmla="*/ 179630 w 447971"/>
                <a:gd name="connsiteY82" fmla="*/ 145334 h 470710"/>
                <a:gd name="connsiteX83" fmla="*/ 370025 w 447971"/>
                <a:gd name="connsiteY83" fmla="*/ 259092 h 470710"/>
                <a:gd name="connsiteX84" fmla="*/ 385928 w 447971"/>
                <a:gd name="connsiteY84" fmla="*/ 249464 h 470710"/>
                <a:gd name="connsiteX85" fmla="*/ 433863 w 447971"/>
                <a:gd name="connsiteY85" fmla="*/ 186985 h 470710"/>
                <a:gd name="connsiteX86" fmla="*/ 326122 w 447971"/>
                <a:gd name="connsiteY86" fmla="*/ 149813 h 470710"/>
                <a:gd name="connsiteX87" fmla="*/ 255340 w 447971"/>
                <a:gd name="connsiteY87" fmla="*/ 155411 h 470710"/>
                <a:gd name="connsiteX88" fmla="*/ 261388 w 447971"/>
                <a:gd name="connsiteY88" fmla="*/ 158322 h 470710"/>
                <a:gd name="connsiteX89" fmla="*/ 329930 w 447971"/>
                <a:gd name="connsiteY89" fmla="*/ 204452 h 470710"/>
                <a:gd name="connsiteX90" fmla="*/ 347401 w 447971"/>
                <a:gd name="connsiteY90" fmla="*/ 153619 h 470710"/>
                <a:gd name="connsiteX91" fmla="*/ 359945 w 447971"/>
                <a:gd name="connsiteY91" fmla="*/ 154963 h 470710"/>
                <a:gd name="connsiteX92" fmla="*/ 339562 w 447971"/>
                <a:gd name="connsiteY92" fmla="*/ 214082 h 470710"/>
                <a:gd name="connsiteX93" fmla="*/ 353001 w 447971"/>
                <a:gd name="connsiteY93" fmla="*/ 229981 h 470710"/>
                <a:gd name="connsiteX94" fmla="*/ 370025 w 447971"/>
                <a:gd name="connsiteY94" fmla="*/ 259092 h 47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7971" h="470710">
                  <a:moveTo>
                    <a:pt x="256908" y="236699"/>
                  </a:moveTo>
                  <a:cubicBezTo>
                    <a:pt x="256908" y="256629"/>
                    <a:pt x="240780" y="272753"/>
                    <a:pt x="220845" y="272753"/>
                  </a:cubicBezTo>
                  <a:cubicBezTo>
                    <a:pt x="200909" y="272753"/>
                    <a:pt x="184782" y="256629"/>
                    <a:pt x="184782" y="236699"/>
                  </a:cubicBezTo>
                  <a:cubicBezTo>
                    <a:pt x="184782" y="216769"/>
                    <a:pt x="200909" y="200646"/>
                    <a:pt x="220845" y="200646"/>
                  </a:cubicBezTo>
                  <a:cubicBezTo>
                    <a:pt x="240556" y="200646"/>
                    <a:pt x="256908" y="216769"/>
                    <a:pt x="256908" y="236699"/>
                  </a:cubicBezTo>
                  <a:moveTo>
                    <a:pt x="151855" y="166384"/>
                  </a:moveTo>
                  <a:cubicBezTo>
                    <a:pt x="156334" y="158546"/>
                    <a:pt x="161038" y="150932"/>
                    <a:pt x="165518" y="143766"/>
                  </a:cubicBezTo>
                  <a:cubicBezTo>
                    <a:pt x="160590" y="143318"/>
                    <a:pt x="155886" y="143095"/>
                    <a:pt x="151183" y="143095"/>
                  </a:cubicBezTo>
                  <a:cubicBezTo>
                    <a:pt x="119823" y="143095"/>
                    <a:pt x="96976" y="152947"/>
                    <a:pt x="88688" y="169967"/>
                  </a:cubicBezTo>
                  <a:cubicBezTo>
                    <a:pt x="85328" y="176908"/>
                    <a:pt x="84432" y="184970"/>
                    <a:pt x="85552" y="193480"/>
                  </a:cubicBezTo>
                  <a:cubicBezTo>
                    <a:pt x="105264" y="183403"/>
                    <a:pt x="127439" y="174221"/>
                    <a:pt x="151855" y="166384"/>
                  </a:cubicBezTo>
                  <a:moveTo>
                    <a:pt x="179630" y="145334"/>
                  </a:moveTo>
                  <a:cubicBezTo>
                    <a:pt x="176270" y="150484"/>
                    <a:pt x="173134" y="155635"/>
                    <a:pt x="169998" y="160785"/>
                  </a:cubicBezTo>
                  <a:cubicBezTo>
                    <a:pt x="179854" y="157874"/>
                    <a:pt x="189934" y="155187"/>
                    <a:pt x="200237" y="152723"/>
                  </a:cubicBezTo>
                  <a:cubicBezTo>
                    <a:pt x="208525" y="154739"/>
                    <a:pt x="216813" y="157426"/>
                    <a:pt x="225325" y="160561"/>
                  </a:cubicBezTo>
                  <a:cubicBezTo>
                    <a:pt x="219501" y="161681"/>
                    <a:pt x="213453" y="163025"/>
                    <a:pt x="207629" y="164368"/>
                  </a:cubicBezTo>
                  <a:cubicBezTo>
                    <a:pt x="160590" y="175341"/>
                    <a:pt x="120719" y="189897"/>
                    <a:pt x="89360" y="205796"/>
                  </a:cubicBezTo>
                  <a:cubicBezTo>
                    <a:pt x="93840" y="217889"/>
                    <a:pt x="102128" y="230877"/>
                    <a:pt x="113552" y="243641"/>
                  </a:cubicBezTo>
                  <a:cubicBezTo>
                    <a:pt x="120943" y="226174"/>
                    <a:pt x="129455" y="208483"/>
                    <a:pt x="138863" y="190569"/>
                  </a:cubicBezTo>
                  <a:lnTo>
                    <a:pt x="140655" y="186985"/>
                  </a:lnTo>
                  <a:cubicBezTo>
                    <a:pt x="146255" y="184970"/>
                    <a:pt x="152079" y="183179"/>
                    <a:pt x="158126" y="181387"/>
                  </a:cubicBezTo>
                  <a:cubicBezTo>
                    <a:pt x="155438" y="186314"/>
                    <a:pt x="152527" y="191241"/>
                    <a:pt x="149839" y="196391"/>
                  </a:cubicBezTo>
                  <a:cubicBezTo>
                    <a:pt x="126095" y="241402"/>
                    <a:pt x="109520" y="283725"/>
                    <a:pt x="99216" y="320674"/>
                  </a:cubicBezTo>
                  <a:cubicBezTo>
                    <a:pt x="106384" y="321123"/>
                    <a:pt x="113776" y="321346"/>
                    <a:pt x="121391" y="321346"/>
                  </a:cubicBezTo>
                  <a:cubicBezTo>
                    <a:pt x="141775" y="321346"/>
                    <a:pt x="163502" y="319779"/>
                    <a:pt x="185902" y="316644"/>
                  </a:cubicBezTo>
                  <a:cubicBezTo>
                    <a:pt x="193294" y="320227"/>
                    <a:pt x="200909" y="323362"/>
                    <a:pt x="208525" y="326273"/>
                  </a:cubicBezTo>
                  <a:cubicBezTo>
                    <a:pt x="178062" y="331423"/>
                    <a:pt x="148495" y="334335"/>
                    <a:pt x="121391" y="334335"/>
                  </a:cubicBezTo>
                  <a:cubicBezTo>
                    <a:pt x="51729" y="334335"/>
                    <a:pt x="7826" y="317092"/>
                    <a:pt x="882" y="287084"/>
                  </a:cubicBezTo>
                  <a:cubicBezTo>
                    <a:pt x="-5389" y="259764"/>
                    <a:pt x="22162" y="228190"/>
                    <a:pt x="70993" y="200869"/>
                  </a:cubicBezTo>
                  <a:cubicBezTo>
                    <a:pt x="71889" y="205124"/>
                    <a:pt x="73009" y="209379"/>
                    <a:pt x="74577" y="213634"/>
                  </a:cubicBezTo>
                  <a:cubicBezTo>
                    <a:pt x="31570" y="238267"/>
                    <a:pt x="8946" y="264691"/>
                    <a:pt x="13650" y="284173"/>
                  </a:cubicBezTo>
                  <a:cubicBezTo>
                    <a:pt x="17906" y="302312"/>
                    <a:pt x="45009" y="315076"/>
                    <a:pt x="86672" y="319555"/>
                  </a:cubicBezTo>
                  <a:cubicBezTo>
                    <a:pt x="92048" y="299849"/>
                    <a:pt x="98992" y="278799"/>
                    <a:pt x="107728" y="257077"/>
                  </a:cubicBezTo>
                  <a:cubicBezTo>
                    <a:pt x="77041" y="225054"/>
                    <a:pt x="64273" y="190344"/>
                    <a:pt x="77265" y="163920"/>
                  </a:cubicBezTo>
                  <a:cubicBezTo>
                    <a:pt x="88016" y="141975"/>
                    <a:pt x="114448" y="129882"/>
                    <a:pt x="151631" y="129882"/>
                  </a:cubicBezTo>
                  <a:cubicBezTo>
                    <a:pt x="176718" y="129882"/>
                    <a:pt x="204717" y="135480"/>
                    <a:pt x="232940" y="145782"/>
                  </a:cubicBezTo>
                  <a:cubicBezTo>
                    <a:pt x="265644" y="139736"/>
                    <a:pt x="297451" y="136600"/>
                    <a:pt x="326570" y="136600"/>
                  </a:cubicBezTo>
                  <a:cubicBezTo>
                    <a:pt x="335530" y="136600"/>
                    <a:pt x="344042" y="136824"/>
                    <a:pt x="352105" y="137496"/>
                  </a:cubicBezTo>
                  <a:cubicBezTo>
                    <a:pt x="367561" y="73227"/>
                    <a:pt x="362409" y="27544"/>
                    <a:pt x="340234" y="15675"/>
                  </a:cubicBezTo>
                  <a:cubicBezTo>
                    <a:pt x="336202" y="13436"/>
                    <a:pt x="331498" y="12541"/>
                    <a:pt x="326346" y="12541"/>
                  </a:cubicBezTo>
                  <a:cubicBezTo>
                    <a:pt x="291179" y="12541"/>
                    <a:pt x="237644" y="60239"/>
                    <a:pt x="189486" y="130554"/>
                  </a:cubicBezTo>
                  <a:cubicBezTo>
                    <a:pt x="184782" y="129659"/>
                    <a:pt x="180302" y="128987"/>
                    <a:pt x="175598" y="128315"/>
                  </a:cubicBezTo>
                  <a:cubicBezTo>
                    <a:pt x="227565" y="50609"/>
                    <a:pt x="285131" y="0"/>
                    <a:pt x="326346" y="0"/>
                  </a:cubicBezTo>
                  <a:cubicBezTo>
                    <a:pt x="333514" y="0"/>
                    <a:pt x="340234" y="1567"/>
                    <a:pt x="346058" y="4703"/>
                  </a:cubicBezTo>
                  <a:cubicBezTo>
                    <a:pt x="375177" y="20154"/>
                    <a:pt x="380553" y="71435"/>
                    <a:pt x="364649" y="138616"/>
                  </a:cubicBezTo>
                  <a:cubicBezTo>
                    <a:pt x="412136" y="143990"/>
                    <a:pt x="441479" y="159890"/>
                    <a:pt x="447079" y="183851"/>
                  </a:cubicBezTo>
                  <a:cubicBezTo>
                    <a:pt x="452455" y="207364"/>
                    <a:pt x="433415" y="234684"/>
                    <a:pt x="393544" y="260212"/>
                  </a:cubicBezTo>
                  <a:cubicBezTo>
                    <a:pt x="387496" y="264019"/>
                    <a:pt x="381225" y="267826"/>
                    <a:pt x="374505" y="271409"/>
                  </a:cubicBezTo>
                  <a:cubicBezTo>
                    <a:pt x="377193" y="284397"/>
                    <a:pt x="376073" y="296266"/>
                    <a:pt x="370921" y="307015"/>
                  </a:cubicBezTo>
                  <a:cubicBezTo>
                    <a:pt x="360169" y="328960"/>
                    <a:pt x="333738" y="341053"/>
                    <a:pt x="296555" y="341053"/>
                  </a:cubicBezTo>
                  <a:cubicBezTo>
                    <a:pt x="290955" y="341053"/>
                    <a:pt x="285355" y="340605"/>
                    <a:pt x="279531" y="340157"/>
                  </a:cubicBezTo>
                  <a:cubicBezTo>
                    <a:pt x="282219" y="336126"/>
                    <a:pt x="284683" y="331871"/>
                    <a:pt x="287371" y="327617"/>
                  </a:cubicBezTo>
                  <a:cubicBezTo>
                    <a:pt x="290507" y="327841"/>
                    <a:pt x="293643" y="327841"/>
                    <a:pt x="296555" y="327841"/>
                  </a:cubicBezTo>
                  <a:cubicBezTo>
                    <a:pt x="328138" y="327841"/>
                    <a:pt x="350761" y="317987"/>
                    <a:pt x="359049" y="300969"/>
                  </a:cubicBezTo>
                  <a:cubicBezTo>
                    <a:pt x="367337" y="284173"/>
                    <a:pt x="361513" y="261556"/>
                    <a:pt x="343146" y="237147"/>
                  </a:cubicBezTo>
                  <a:cubicBezTo>
                    <a:pt x="340458" y="233564"/>
                    <a:pt x="337546" y="230205"/>
                    <a:pt x="334634" y="226846"/>
                  </a:cubicBezTo>
                  <a:cubicBezTo>
                    <a:pt x="327018" y="244537"/>
                    <a:pt x="318730" y="262675"/>
                    <a:pt x="309322" y="280366"/>
                  </a:cubicBezTo>
                  <a:lnTo>
                    <a:pt x="305515" y="287756"/>
                  </a:lnTo>
                  <a:cubicBezTo>
                    <a:pt x="323658" y="281262"/>
                    <a:pt x="340682" y="274096"/>
                    <a:pt x="356137" y="266482"/>
                  </a:cubicBezTo>
                  <a:cubicBezTo>
                    <a:pt x="357929" y="270737"/>
                    <a:pt x="359049" y="274992"/>
                    <a:pt x="359721" y="279246"/>
                  </a:cubicBezTo>
                  <a:cubicBezTo>
                    <a:pt x="326346" y="295594"/>
                    <a:pt x="286251" y="309478"/>
                    <a:pt x="243468" y="319331"/>
                  </a:cubicBezTo>
                  <a:lnTo>
                    <a:pt x="241004" y="319779"/>
                  </a:lnTo>
                  <a:cubicBezTo>
                    <a:pt x="250188" y="322242"/>
                    <a:pt x="259372" y="324258"/>
                    <a:pt x="268108" y="325601"/>
                  </a:cubicBezTo>
                  <a:cubicBezTo>
                    <a:pt x="270571" y="322018"/>
                    <a:pt x="272811" y="318211"/>
                    <a:pt x="275275" y="314405"/>
                  </a:cubicBezTo>
                  <a:cubicBezTo>
                    <a:pt x="281547" y="312613"/>
                    <a:pt x="287595" y="310597"/>
                    <a:pt x="293419" y="308582"/>
                  </a:cubicBezTo>
                  <a:cubicBezTo>
                    <a:pt x="236748" y="405322"/>
                    <a:pt x="168206" y="470711"/>
                    <a:pt x="121615" y="470711"/>
                  </a:cubicBezTo>
                  <a:cubicBezTo>
                    <a:pt x="114448" y="470711"/>
                    <a:pt x="107728" y="469143"/>
                    <a:pt x="101904" y="466008"/>
                  </a:cubicBezTo>
                  <a:cubicBezTo>
                    <a:pt x="73681" y="451005"/>
                    <a:pt x="67857" y="402410"/>
                    <a:pt x="81968" y="338141"/>
                  </a:cubicBezTo>
                  <a:cubicBezTo>
                    <a:pt x="86000" y="338589"/>
                    <a:pt x="90256" y="338813"/>
                    <a:pt x="94512" y="339037"/>
                  </a:cubicBezTo>
                  <a:cubicBezTo>
                    <a:pt x="80624" y="400171"/>
                    <a:pt x="86224" y="443615"/>
                    <a:pt x="107728" y="454812"/>
                  </a:cubicBezTo>
                  <a:cubicBezTo>
                    <a:pt x="111760" y="456827"/>
                    <a:pt x="116464" y="457946"/>
                    <a:pt x="121615" y="457946"/>
                  </a:cubicBezTo>
                  <a:cubicBezTo>
                    <a:pt x="157231" y="457946"/>
                    <a:pt x="211661" y="409129"/>
                    <a:pt x="260492" y="337246"/>
                  </a:cubicBezTo>
                  <a:cubicBezTo>
                    <a:pt x="236524" y="332767"/>
                    <a:pt x="210989" y="324482"/>
                    <a:pt x="186350" y="312389"/>
                  </a:cubicBezTo>
                  <a:cubicBezTo>
                    <a:pt x="160590" y="299849"/>
                    <a:pt x="138191" y="284845"/>
                    <a:pt x="120271" y="268722"/>
                  </a:cubicBezTo>
                  <a:cubicBezTo>
                    <a:pt x="122063" y="264467"/>
                    <a:pt x="123855" y="259988"/>
                    <a:pt x="125647" y="255510"/>
                  </a:cubicBezTo>
                  <a:cubicBezTo>
                    <a:pt x="143343" y="272305"/>
                    <a:pt x="166190" y="287980"/>
                    <a:pt x="192174" y="300744"/>
                  </a:cubicBezTo>
                  <a:cubicBezTo>
                    <a:pt x="200237" y="304775"/>
                    <a:pt x="208301" y="308134"/>
                    <a:pt x="216589" y="311269"/>
                  </a:cubicBezTo>
                  <a:cubicBezTo>
                    <a:pt x="224653" y="309702"/>
                    <a:pt x="232716" y="308134"/>
                    <a:pt x="240780" y="306119"/>
                  </a:cubicBezTo>
                  <a:cubicBezTo>
                    <a:pt x="256908" y="302312"/>
                    <a:pt x="272811" y="298057"/>
                    <a:pt x="288043" y="293131"/>
                  </a:cubicBezTo>
                  <a:cubicBezTo>
                    <a:pt x="291627" y="286861"/>
                    <a:pt x="295211" y="280590"/>
                    <a:pt x="298571" y="274096"/>
                  </a:cubicBezTo>
                  <a:cubicBezTo>
                    <a:pt x="308874" y="254838"/>
                    <a:pt x="317834" y="235356"/>
                    <a:pt x="325674" y="216769"/>
                  </a:cubicBezTo>
                  <a:cubicBezTo>
                    <a:pt x="307307" y="198854"/>
                    <a:pt x="283563" y="182507"/>
                    <a:pt x="256460" y="169295"/>
                  </a:cubicBezTo>
                  <a:cubicBezTo>
                    <a:pt x="230253" y="157426"/>
                    <a:pt x="204045" y="149141"/>
                    <a:pt x="179630" y="145334"/>
                  </a:cubicBezTo>
                  <a:moveTo>
                    <a:pt x="370025" y="259092"/>
                  </a:moveTo>
                  <a:cubicBezTo>
                    <a:pt x="375625" y="255957"/>
                    <a:pt x="381001" y="252823"/>
                    <a:pt x="385928" y="249464"/>
                  </a:cubicBezTo>
                  <a:cubicBezTo>
                    <a:pt x="420424" y="227294"/>
                    <a:pt x="437895" y="204452"/>
                    <a:pt x="433863" y="186985"/>
                  </a:cubicBezTo>
                  <a:cubicBezTo>
                    <a:pt x="428487" y="164144"/>
                    <a:pt x="387272" y="149813"/>
                    <a:pt x="326122" y="149813"/>
                  </a:cubicBezTo>
                  <a:cubicBezTo>
                    <a:pt x="303947" y="149813"/>
                    <a:pt x="279979" y="151828"/>
                    <a:pt x="255340" y="155411"/>
                  </a:cubicBezTo>
                  <a:lnTo>
                    <a:pt x="261388" y="158322"/>
                  </a:lnTo>
                  <a:cubicBezTo>
                    <a:pt x="287595" y="171086"/>
                    <a:pt x="311114" y="186985"/>
                    <a:pt x="329930" y="204452"/>
                  </a:cubicBezTo>
                  <a:cubicBezTo>
                    <a:pt x="336874" y="186538"/>
                    <a:pt x="342698" y="169295"/>
                    <a:pt x="347401" y="153619"/>
                  </a:cubicBezTo>
                  <a:cubicBezTo>
                    <a:pt x="351657" y="154067"/>
                    <a:pt x="355913" y="154291"/>
                    <a:pt x="359945" y="154963"/>
                  </a:cubicBezTo>
                  <a:cubicBezTo>
                    <a:pt x="354793" y="173326"/>
                    <a:pt x="347849" y="193480"/>
                    <a:pt x="339562" y="214082"/>
                  </a:cubicBezTo>
                  <a:cubicBezTo>
                    <a:pt x="344490" y="219232"/>
                    <a:pt x="348969" y="224607"/>
                    <a:pt x="353001" y="229981"/>
                  </a:cubicBezTo>
                  <a:cubicBezTo>
                    <a:pt x="360841" y="239610"/>
                    <a:pt x="366441" y="249464"/>
                    <a:pt x="370025" y="259092"/>
                  </a:cubicBezTo>
                </a:path>
              </a:pathLst>
            </a:custGeom>
            <a:solidFill>
              <a:srgbClr val="0056A4"/>
            </a:solidFill>
            <a:ln w="2240" cap="flat">
              <a:noFill/>
              <a:prstDash val="solid"/>
              <a:miter/>
            </a:ln>
          </p:spPr>
          <p:txBody>
            <a:bodyPr rtlCol="0" anchor="ctr"/>
            <a:lstStyle/>
            <a:p>
              <a:endParaRPr lang="ru-RU"/>
            </a:p>
          </p:txBody>
        </p:sp>
        <p:sp>
          <p:nvSpPr>
            <p:cNvPr id="166" name="Полилиния 165">
              <a:extLst>
                <a:ext uri="{FF2B5EF4-FFF2-40B4-BE49-F238E27FC236}">
                  <a16:creationId xmlns:a16="http://schemas.microsoft.com/office/drawing/2014/main" id="{03505D8D-049D-56A7-3F56-31C75A66143E}"/>
                </a:ext>
              </a:extLst>
            </p:cNvPr>
            <p:cNvSpPr/>
            <p:nvPr/>
          </p:nvSpPr>
          <p:spPr>
            <a:xfrm>
              <a:off x="2508734" y="6005816"/>
              <a:ext cx="102141" cy="104129"/>
            </a:xfrm>
            <a:custGeom>
              <a:avLst/>
              <a:gdLst>
                <a:gd name="connsiteX0" fmla="*/ 51295 w 102141"/>
                <a:gd name="connsiteY0" fmla="*/ 52849 h 104129"/>
                <a:gd name="connsiteX1" fmla="*/ 9408 w 102141"/>
                <a:gd name="connsiteY1" fmla="*/ 0 h 104129"/>
                <a:gd name="connsiteX2" fmla="*/ 0 w 102141"/>
                <a:gd name="connsiteY2" fmla="*/ 0 h 104129"/>
                <a:gd name="connsiteX3" fmla="*/ 0 w 102141"/>
                <a:gd name="connsiteY3" fmla="*/ 104130 h 104129"/>
                <a:gd name="connsiteX4" fmla="*/ 16127 w 102141"/>
                <a:gd name="connsiteY4" fmla="*/ 104130 h 104129"/>
                <a:gd name="connsiteX5" fmla="*/ 16127 w 102141"/>
                <a:gd name="connsiteY5" fmla="*/ 30008 h 104129"/>
                <a:gd name="connsiteX6" fmla="*/ 51295 w 102141"/>
                <a:gd name="connsiteY6" fmla="*/ 74123 h 104129"/>
                <a:gd name="connsiteX7" fmla="*/ 86238 w 102141"/>
                <a:gd name="connsiteY7" fmla="*/ 30008 h 104129"/>
                <a:gd name="connsiteX8" fmla="*/ 86238 w 102141"/>
                <a:gd name="connsiteY8" fmla="*/ 104130 h 104129"/>
                <a:gd name="connsiteX9" fmla="*/ 102141 w 102141"/>
                <a:gd name="connsiteY9" fmla="*/ 104130 h 104129"/>
                <a:gd name="connsiteX10" fmla="*/ 102141 w 102141"/>
                <a:gd name="connsiteY10" fmla="*/ 0 h 104129"/>
                <a:gd name="connsiteX11" fmla="*/ 92958 w 102141"/>
                <a:gd name="connsiteY11" fmla="*/ 0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41" h="104129">
                  <a:moveTo>
                    <a:pt x="51295" y="52849"/>
                  </a:moveTo>
                  <a:lnTo>
                    <a:pt x="9408" y="0"/>
                  </a:lnTo>
                  <a:lnTo>
                    <a:pt x="0" y="0"/>
                  </a:lnTo>
                  <a:lnTo>
                    <a:pt x="0" y="104130"/>
                  </a:lnTo>
                  <a:lnTo>
                    <a:pt x="16127" y="104130"/>
                  </a:lnTo>
                  <a:lnTo>
                    <a:pt x="16127" y="30008"/>
                  </a:lnTo>
                  <a:lnTo>
                    <a:pt x="51295" y="74123"/>
                  </a:lnTo>
                  <a:lnTo>
                    <a:pt x="86238" y="30008"/>
                  </a:lnTo>
                  <a:lnTo>
                    <a:pt x="86238" y="104130"/>
                  </a:lnTo>
                  <a:lnTo>
                    <a:pt x="102141" y="104130"/>
                  </a:lnTo>
                  <a:lnTo>
                    <a:pt x="102141" y="0"/>
                  </a:lnTo>
                  <a:lnTo>
                    <a:pt x="92958" y="0"/>
                  </a:lnTo>
                  <a:close/>
                </a:path>
              </a:pathLst>
            </a:custGeom>
            <a:solidFill>
              <a:srgbClr val="0056A4"/>
            </a:solidFill>
            <a:ln w="2240" cap="flat">
              <a:noFill/>
              <a:prstDash val="solid"/>
              <a:miter/>
            </a:ln>
          </p:spPr>
          <p:txBody>
            <a:bodyPr rtlCol="0" anchor="ctr"/>
            <a:lstStyle/>
            <a:p>
              <a:endParaRPr lang="ru-RU"/>
            </a:p>
          </p:txBody>
        </p:sp>
        <p:sp>
          <p:nvSpPr>
            <p:cNvPr id="167" name="Полилиния 166">
              <a:extLst>
                <a:ext uri="{FF2B5EF4-FFF2-40B4-BE49-F238E27FC236}">
                  <a16:creationId xmlns:a16="http://schemas.microsoft.com/office/drawing/2014/main" id="{61A2BDE8-0078-C8A5-2EE7-7EF77C34AE40}"/>
                </a:ext>
              </a:extLst>
            </p:cNvPr>
            <p:cNvSpPr/>
            <p:nvPr/>
          </p:nvSpPr>
          <p:spPr>
            <a:xfrm>
              <a:off x="2628794" y="6005816"/>
              <a:ext cx="80413" cy="104129"/>
            </a:xfrm>
            <a:custGeom>
              <a:avLst/>
              <a:gdLst>
                <a:gd name="connsiteX0" fmla="*/ 16128 w 80413"/>
                <a:gd name="connsiteY0" fmla="*/ 73451 h 104129"/>
                <a:gd name="connsiteX1" fmla="*/ 16128 w 80413"/>
                <a:gd name="connsiteY1" fmla="*/ 0 h 104129"/>
                <a:gd name="connsiteX2" fmla="*/ 0 w 80413"/>
                <a:gd name="connsiteY2" fmla="*/ 0 h 104129"/>
                <a:gd name="connsiteX3" fmla="*/ 0 w 80413"/>
                <a:gd name="connsiteY3" fmla="*/ 104130 h 104129"/>
                <a:gd name="connsiteX4" fmla="*/ 9408 w 80413"/>
                <a:gd name="connsiteY4" fmla="*/ 104130 h 104129"/>
                <a:gd name="connsiteX5" fmla="*/ 64286 w 80413"/>
                <a:gd name="connsiteY5" fmla="*/ 30679 h 104129"/>
                <a:gd name="connsiteX6" fmla="*/ 64286 w 80413"/>
                <a:gd name="connsiteY6" fmla="*/ 104130 h 104129"/>
                <a:gd name="connsiteX7" fmla="*/ 80414 w 80413"/>
                <a:gd name="connsiteY7" fmla="*/ 104130 h 104129"/>
                <a:gd name="connsiteX8" fmla="*/ 80414 w 80413"/>
                <a:gd name="connsiteY8" fmla="*/ 0 h 104129"/>
                <a:gd name="connsiteX9" fmla="*/ 71006 w 80413"/>
                <a:gd name="connsiteY9" fmla="*/ 0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3" h="104129">
                  <a:moveTo>
                    <a:pt x="16128" y="73451"/>
                  </a:moveTo>
                  <a:lnTo>
                    <a:pt x="16128" y="0"/>
                  </a:lnTo>
                  <a:lnTo>
                    <a:pt x="0" y="0"/>
                  </a:lnTo>
                  <a:lnTo>
                    <a:pt x="0" y="104130"/>
                  </a:lnTo>
                  <a:lnTo>
                    <a:pt x="9408" y="104130"/>
                  </a:lnTo>
                  <a:lnTo>
                    <a:pt x="64286" y="30679"/>
                  </a:lnTo>
                  <a:lnTo>
                    <a:pt x="64286" y="104130"/>
                  </a:lnTo>
                  <a:lnTo>
                    <a:pt x="80414" y="104130"/>
                  </a:lnTo>
                  <a:lnTo>
                    <a:pt x="80414" y="0"/>
                  </a:lnTo>
                  <a:lnTo>
                    <a:pt x="71006" y="0"/>
                  </a:lnTo>
                  <a:close/>
                </a:path>
              </a:pathLst>
            </a:custGeom>
            <a:solidFill>
              <a:srgbClr val="0056A4"/>
            </a:solidFill>
            <a:ln w="2240" cap="flat">
              <a:noFill/>
              <a:prstDash val="solid"/>
              <a:miter/>
            </a:ln>
          </p:spPr>
          <p:txBody>
            <a:bodyPr rtlCol="0" anchor="ctr"/>
            <a:lstStyle/>
            <a:p>
              <a:endParaRPr lang="ru-RU"/>
            </a:p>
          </p:txBody>
        </p:sp>
        <p:sp>
          <p:nvSpPr>
            <p:cNvPr id="168" name="Полилиния 167">
              <a:extLst>
                <a:ext uri="{FF2B5EF4-FFF2-40B4-BE49-F238E27FC236}">
                  <a16:creationId xmlns:a16="http://schemas.microsoft.com/office/drawing/2014/main" id="{92F87ACD-94C3-D393-2050-3EFF72E0B7EF}"/>
                </a:ext>
              </a:extLst>
            </p:cNvPr>
            <p:cNvSpPr/>
            <p:nvPr/>
          </p:nvSpPr>
          <p:spPr>
            <a:xfrm>
              <a:off x="2887732" y="6005816"/>
              <a:ext cx="80413" cy="104129"/>
            </a:xfrm>
            <a:custGeom>
              <a:avLst/>
              <a:gdLst>
                <a:gd name="connsiteX0" fmla="*/ 71006 w 80413"/>
                <a:gd name="connsiteY0" fmla="*/ 0 h 104129"/>
                <a:gd name="connsiteX1" fmla="*/ 16128 w 80413"/>
                <a:gd name="connsiteY1" fmla="*/ 73451 h 104129"/>
                <a:gd name="connsiteX2" fmla="*/ 16128 w 80413"/>
                <a:gd name="connsiteY2" fmla="*/ 0 h 104129"/>
                <a:gd name="connsiteX3" fmla="*/ 0 w 80413"/>
                <a:gd name="connsiteY3" fmla="*/ 0 h 104129"/>
                <a:gd name="connsiteX4" fmla="*/ 0 w 80413"/>
                <a:gd name="connsiteY4" fmla="*/ 104130 h 104129"/>
                <a:gd name="connsiteX5" fmla="*/ 9408 w 80413"/>
                <a:gd name="connsiteY5" fmla="*/ 104130 h 104129"/>
                <a:gd name="connsiteX6" fmla="*/ 64510 w 80413"/>
                <a:gd name="connsiteY6" fmla="*/ 30679 h 104129"/>
                <a:gd name="connsiteX7" fmla="*/ 64510 w 80413"/>
                <a:gd name="connsiteY7" fmla="*/ 104130 h 104129"/>
                <a:gd name="connsiteX8" fmla="*/ 80414 w 80413"/>
                <a:gd name="connsiteY8" fmla="*/ 104130 h 104129"/>
                <a:gd name="connsiteX9" fmla="*/ 80414 w 80413"/>
                <a:gd name="connsiteY9" fmla="*/ 0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3" h="104129">
                  <a:moveTo>
                    <a:pt x="71006" y="0"/>
                  </a:moveTo>
                  <a:lnTo>
                    <a:pt x="16128" y="73451"/>
                  </a:lnTo>
                  <a:lnTo>
                    <a:pt x="16128" y="0"/>
                  </a:lnTo>
                  <a:lnTo>
                    <a:pt x="0" y="0"/>
                  </a:lnTo>
                  <a:lnTo>
                    <a:pt x="0" y="104130"/>
                  </a:lnTo>
                  <a:lnTo>
                    <a:pt x="9408" y="104130"/>
                  </a:lnTo>
                  <a:lnTo>
                    <a:pt x="64510" y="30679"/>
                  </a:lnTo>
                  <a:lnTo>
                    <a:pt x="64510" y="104130"/>
                  </a:lnTo>
                  <a:lnTo>
                    <a:pt x="80414" y="104130"/>
                  </a:lnTo>
                  <a:lnTo>
                    <a:pt x="80414" y="0"/>
                  </a:lnTo>
                  <a:close/>
                </a:path>
              </a:pathLst>
            </a:custGeom>
            <a:solidFill>
              <a:srgbClr val="0056A4"/>
            </a:solidFill>
            <a:ln w="2240" cap="flat">
              <a:noFill/>
              <a:prstDash val="solid"/>
              <a:miter/>
            </a:ln>
          </p:spPr>
          <p:txBody>
            <a:bodyPr rtlCol="0" anchor="ctr"/>
            <a:lstStyle/>
            <a:p>
              <a:endParaRPr lang="ru-RU"/>
            </a:p>
          </p:txBody>
        </p:sp>
        <p:sp>
          <p:nvSpPr>
            <p:cNvPr id="169" name="Полилиния 168">
              <a:extLst>
                <a:ext uri="{FF2B5EF4-FFF2-40B4-BE49-F238E27FC236}">
                  <a16:creationId xmlns:a16="http://schemas.microsoft.com/office/drawing/2014/main" id="{DCB77D31-E52D-92D5-72F5-5BAD20FAC2F0}"/>
                </a:ext>
              </a:extLst>
            </p:cNvPr>
            <p:cNvSpPr/>
            <p:nvPr/>
          </p:nvSpPr>
          <p:spPr>
            <a:xfrm>
              <a:off x="2720184" y="6005816"/>
              <a:ext cx="156571" cy="103906"/>
            </a:xfrm>
            <a:custGeom>
              <a:avLst/>
              <a:gdLst>
                <a:gd name="connsiteX0" fmla="*/ 115133 w 156571"/>
                <a:gd name="connsiteY0" fmla="*/ 3807 h 103906"/>
                <a:gd name="connsiteX1" fmla="*/ 86462 w 156571"/>
                <a:gd name="connsiteY1" fmla="*/ 19259 h 103906"/>
                <a:gd name="connsiteX2" fmla="*/ 86462 w 156571"/>
                <a:gd name="connsiteY2" fmla="*/ 0 h 103906"/>
                <a:gd name="connsiteX3" fmla="*/ 70334 w 156571"/>
                <a:gd name="connsiteY3" fmla="*/ 0 h 103906"/>
                <a:gd name="connsiteX4" fmla="*/ 70334 w 156571"/>
                <a:gd name="connsiteY4" fmla="*/ 46579 h 103906"/>
                <a:gd name="connsiteX5" fmla="*/ 43231 w 156571"/>
                <a:gd name="connsiteY5" fmla="*/ 74123 h 103906"/>
                <a:gd name="connsiteX6" fmla="*/ 16127 w 156571"/>
                <a:gd name="connsiteY6" fmla="*/ 46579 h 103906"/>
                <a:gd name="connsiteX7" fmla="*/ 43231 w 156571"/>
                <a:gd name="connsiteY7" fmla="*/ 18811 h 103906"/>
                <a:gd name="connsiteX8" fmla="*/ 63166 w 156571"/>
                <a:gd name="connsiteY8" fmla="*/ 27544 h 103906"/>
                <a:gd name="connsiteX9" fmla="*/ 63166 w 156571"/>
                <a:gd name="connsiteY9" fmla="*/ 11197 h 103906"/>
                <a:gd name="connsiteX10" fmla="*/ 41663 w 156571"/>
                <a:gd name="connsiteY10" fmla="*/ 3583 h 103906"/>
                <a:gd name="connsiteX11" fmla="*/ 0 w 156571"/>
                <a:gd name="connsiteY11" fmla="*/ 46579 h 103906"/>
                <a:gd name="connsiteX12" fmla="*/ 41663 w 156571"/>
                <a:gd name="connsiteY12" fmla="*/ 89350 h 103906"/>
                <a:gd name="connsiteX13" fmla="*/ 70334 w 156571"/>
                <a:gd name="connsiteY13" fmla="*/ 74123 h 103906"/>
                <a:gd name="connsiteX14" fmla="*/ 70334 w 156571"/>
                <a:gd name="connsiteY14" fmla="*/ 103906 h 103906"/>
                <a:gd name="connsiteX15" fmla="*/ 86686 w 156571"/>
                <a:gd name="connsiteY15" fmla="*/ 103906 h 103906"/>
                <a:gd name="connsiteX16" fmla="*/ 86686 w 156571"/>
                <a:gd name="connsiteY16" fmla="*/ 44339 h 103906"/>
                <a:gd name="connsiteX17" fmla="*/ 86686 w 156571"/>
                <a:gd name="connsiteY17" fmla="*/ 44339 h 103906"/>
                <a:gd name="connsiteX18" fmla="*/ 113565 w 156571"/>
                <a:gd name="connsiteY18" fmla="*/ 18587 h 103906"/>
                <a:gd name="connsiteX19" fmla="*/ 140668 w 156571"/>
                <a:gd name="connsiteY19" fmla="*/ 46354 h 103906"/>
                <a:gd name="connsiteX20" fmla="*/ 113565 w 156571"/>
                <a:gd name="connsiteY20" fmla="*/ 73898 h 103906"/>
                <a:gd name="connsiteX21" fmla="*/ 93854 w 156571"/>
                <a:gd name="connsiteY21" fmla="*/ 65389 h 103906"/>
                <a:gd name="connsiteX22" fmla="*/ 93854 w 156571"/>
                <a:gd name="connsiteY22" fmla="*/ 81960 h 103906"/>
                <a:gd name="connsiteX23" fmla="*/ 115133 w 156571"/>
                <a:gd name="connsiteY23" fmla="*/ 89126 h 103906"/>
                <a:gd name="connsiteX24" fmla="*/ 156572 w 156571"/>
                <a:gd name="connsiteY24" fmla="*/ 46354 h 103906"/>
                <a:gd name="connsiteX25" fmla="*/ 115133 w 156571"/>
                <a:gd name="connsiteY25" fmla="*/ 3807 h 10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571" h="103906">
                  <a:moveTo>
                    <a:pt x="115133" y="3807"/>
                  </a:moveTo>
                  <a:cubicBezTo>
                    <a:pt x="102813" y="3807"/>
                    <a:pt x="92062" y="10301"/>
                    <a:pt x="86462" y="19259"/>
                  </a:cubicBezTo>
                  <a:lnTo>
                    <a:pt x="86462" y="0"/>
                  </a:lnTo>
                  <a:lnTo>
                    <a:pt x="70334" y="0"/>
                  </a:lnTo>
                  <a:lnTo>
                    <a:pt x="70334" y="46579"/>
                  </a:lnTo>
                  <a:cubicBezTo>
                    <a:pt x="70334" y="62702"/>
                    <a:pt x="58462" y="74123"/>
                    <a:pt x="43231" y="74123"/>
                  </a:cubicBezTo>
                  <a:cubicBezTo>
                    <a:pt x="27999" y="74123"/>
                    <a:pt x="16127" y="62478"/>
                    <a:pt x="16127" y="46579"/>
                  </a:cubicBezTo>
                  <a:cubicBezTo>
                    <a:pt x="16127" y="30455"/>
                    <a:pt x="27999" y="18811"/>
                    <a:pt x="43231" y="18811"/>
                  </a:cubicBezTo>
                  <a:cubicBezTo>
                    <a:pt x="51295" y="18811"/>
                    <a:pt x="58238" y="22170"/>
                    <a:pt x="63166" y="27544"/>
                  </a:cubicBezTo>
                  <a:lnTo>
                    <a:pt x="63166" y="11197"/>
                  </a:lnTo>
                  <a:cubicBezTo>
                    <a:pt x="57342" y="6494"/>
                    <a:pt x="49951" y="3583"/>
                    <a:pt x="41663" y="3583"/>
                  </a:cubicBezTo>
                  <a:cubicBezTo>
                    <a:pt x="16800" y="3583"/>
                    <a:pt x="0" y="22618"/>
                    <a:pt x="0" y="46579"/>
                  </a:cubicBezTo>
                  <a:cubicBezTo>
                    <a:pt x="0" y="70539"/>
                    <a:pt x="16800" y="89350"/>
                    <a:pt x="41663" y="89350"/>
                  </a:cubicBezTo>
                  <a:cubicBezTo>
                    <a:pt x="53983" y="89350"/>
                    <a:pt x="64734" y="83080"/>
                    <a:pt x="70334" y="74123"/>
                  </a:cubicBezTo>
                  <a:lnTo>
                    <a:pt x="70334" y="103906"/>
                  </a:lnTo>
                  <a:lnTo>
                    <a:pt x="86686" y="103906"/>
                  </a:lnTo>
                  <a:lnTo>
                    <a:pt x="86686" y="44339"/>
                  </a:lnTo>
                  <a:lnTo>
                    <a:pt x="86686" y="44339"/>
                  </a:lnTo>
                  <a:cubicBezTo>
                    <a:pt x="87806" y="29336"/>
                    <a:pt x="99229" y="18587"/>
                    <a:pt x="113565" y="18587"/>
                  </a:cubicBezTo>
                  <a:cubicBezTo>
                    <a:pt x="128797" y="18587"/>
                    <a:pt x="140668" y="30455"/>
                    <a:pt x="140668" y="46354"/>
                  </a:cubicBezTo>
                  <a:cubicBezTo>
                    <a:pt x="140668" y="62478"/>
                    <a:pt x="128797" y="73898"/>
                    <a:pt x="113565" y="73898"/>
                  </a:cubicBezTo>
                  <a:cubicBezTo>
                    <a:pt x="105725" y="73898"/>
                    <a:pt x="98781" y="70764"/>
                    <a:pt x="93854" y="65389"/>
                  </a:cubicBezTo>
                  <a:lnTo>
                    <a:pt x="93854" y="81960"/>
                  </a:lnTo>
                  <a:cubicBezTo>
                    <a:pt x="99453" y="86439"/>
                    <a:pt x="106845" y="89126"/>
                    <a:pt x="115133" y="89126"/>
                  </a:cubicBezTo>
                  <a:cubicBezTo>
                    <a:pt x="139772" y="89126"/>
                    <a:pt x="156572" y="70316"/>
                    <a:pt x="156572" y="46354"/>
                  </a:cubicBezTo>
                  <a:cubicBezTo>
                    <a:pt x="156572" y="22841"/>
                    <a:pt x="139772" y="3807"/>
                    <a:pt x="115133" y="3807"/>
                  </a:cubicBezTo>
                </a:path>
              </a:pathLst>
            </a:custGeom>
            <a:solidFill>
              <a:srgbClr val="0056A4"/>
            </a:solidFill>
            <a:ln w="2240" cap="flat">
              <a:noFill/>
              <a:prstDash val="solid"/>
              <a:miter/>
            </a:ln>
          </p:spPr>
          <p:txBody>
            <a:bodyPr rtlCol="0" anchor="ctr"/>
            <a:lstStyle/>
            <a:p>
              <a:endParaRPr lang="ru-RU"/>
            </a:p>
          </p:txBody>
        </p:sp>
        <p:sp>
          <p:nvSpPr>
            <p:cNvPr id="170" name="Полилиния 169">
              <a:extLst>
                <a:ext uri="{FF2B5EF4-FFF2-40B4-BE49-F238E27FC236}">
                  <a16:creationId xmlns:a16="http://schemas.microsoft.com/office/drawing/2014/main" id="{402B22DC-7656-B4E8-8ACB-9EAA32B93CA5}"/>
                </a:ext>
              </a:extLst>
            </p:cNvPr>
            <p:cNvSpPr/>
            <p:nvPr/>
          </p:nvSpPr>
          <p:spPr>
            <a:xfrm>
              <a:off x="2187750" y="6005816"/>
              <a:ext cx="80637" cy="104129"/>
            </a:xfrm>
            <a:custGeom>
              <a:avLst/>
              <a:gdLst>
                <a:gd name="connsiteX0" fmla="*/ 16128 w 80637"/>
                <a:gd name="connsiteY0" fmla="*/ 73451 h 104129"/>
                <a:gd name="connsiteX1" fmla="*/ 16128 w 80637"/>
                <a:gd name="connsiteY1" fmla="*/ 0 h 104129"/>
                <a:gd name="connsiteX2" fmla="*/ 0 w 80637"/>
                <a:gd name="connsiteY2" fmla="*/ 0 h 104129"/>
                <a:gd name="connsiteX3" fmla="*/ 0 w 80637"/>
                <a:gd name="connsiteY3" fmla="*/ 104130 h 104129"/>
                <a:gd name="connsiteX4" fmla="*/ 9408 w 80637"/>
                <a:gd name="connsiteY4" fmla="*/ 104130 h 104129"/>
                <a:gd name="connsiteX5" fmla="*/ 64510 w 80637"/>
                <a:gd name="connsiteY5" fmla="*/ 30679 h 104129"/>
                <a:gd name="connsiteX6" fmla="*/ 64510 w 80637"/>
                <a:gd name="connsiteY6" fmla="*/ 104130 h 104129"/>
                <a:gd name="connsiteX7" fmla="*/ 80638 w 80637"/>
                <a:gd name="connsiteY7" fmla="*/ 104130 h 104129"/>
                <a:gd name="connsiteX8" fmla="*/ 80638 w 80637"/>
                <a:gd name="connsiteY8" fmla="*/ 0 h 104129"/>
                <a:gd name="connsiteX9" fmla="*/ 71230 w 80637"/>
                <a:gd name="connsiteY9" fmla="*/ 0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37" h="104129">
                  <a:moveTo>
                    <a:pt x="16128" y="73451"/>
                  </a:moveTo>
                  <a:lnTo>
                    <a:pt x="16128" y="0"/>
                  </a:lnTo>
                  <a:lnTo>
                    <a:pt x="0" y="0"/>
                  </a:lnTo>
                  <a:lnTo>
                    <a:pt x="0" y="104130"/>
                  </a:lnTo>
                  <a:lnTo>
                    <a:pt x="9408" y="104130"/>
                  </a:lnTo>
                  <a:lnTo>
                    <a:pt x="64510" y="30679"/>
                  </a:lnTo>
                  <a:lnTo>
                    <a:pt x="64510" y="104130"/>
                  </a:lnTo>
                  <a:lnTo>
                    <a:pt x="80638" y="104130"/>
                  </a:lnTo>
                  <a:lnTo>
                    <a:pt x="80638" y="0"/>
                  </a:lnTo>
                  <a:lnTo>
                    <a:pt x="71230" y="0"/>
                  </a:lnTo>
                  <a:close/>
                </a:path>
              </a:pathLst>
            </a:custGeom>
            <a:solidFill>
              <a:srgbClr val="0056A4"/>
            </a:solidFill>
            <a:ln w="2240" cap="flat">
              <a:noFill/>
              <a:prstDash val="solid"/>
              <a:miter/>
            </a:ln>
          </p:spPr>
          <p:txBody>
            <a:bodyPr rtlCol="0" anchor="ctr"/>
            <a:lstStyle/>
            <a:p>
              <a:endParaRPr lang="ru-RU"/>
            </a:p>
          </p:txBody>
        </p:sp>
        <p:sp>
          <p:nvSpPr>
            <p:cNvPr id="171" name="Полилиния 170">
              <a:extLst>
                <a:ext uri="{FF2B5EF4-FFF2-40B4-BE49-F238E27FC236}">
                  <a16:creationId xmlns:a16="http://schemas.microsoft.com/office/drawing/2014/main" id="{B9079ED1-8A73-396E-E0A3-F026BE9965A0}"/>
                </a:ext>
              </a:extLst>
            </p:cNvPr>
            <p:cNvSpPr/>
            <p:nvPr/>
          </p:nvSpPr>
          <p:spPr>
            <a:xfrm>
              <a:off x="2084713" y="6005816"/>
              <a:ext cx="85117" cy="104129"/>
            </a:xfrm>
            <a:custGeom>
              <a:avLst/>
              <a:gdLst>
                <a:gd name="connsiteX0" fmla="*/ 68990 w 85117"/>
                <a:gd name="connsiteY0" fmla="*/ 36726 h 104129"/>
                <a:gd name="connsiteX1" fmla="*/ 16128 w 85117"/>
                <a:gd name="connsiteY1" fmla="*/ 36726 h 104129"/>
                <a:gd name="connsiteX2" fmla="*/ 16128 w 85117"/>
                <a:gd name="connsiteY2" fmla="*/ 0 h 104129"/>
                <a:gd name="connsiteX3" fmla="*/ 0 w 85117"/>
                <a:gd name="connsiteY3" fmla="*/ 0 h 104129"/>
                <a:gd name="connsiteX4" fmla="*/ 0 w 85117"/>
                <a:gd name="connsiteY4" fmla="*/ 104130 h 104129"/>
                <a:gd name="connsiteX5" fmla="*/ 16128 w 85117"/>
                <a:gd name="connsiteY5" fmla="*/ 104130 h 104129"/>
                <a:gd name="connsiteX6" fmla="*/ 16128 w 85117"/>
                <a:gd name="connsiteY6" fmla="*/ 52849 h 104129"/>
                <a:gd name="connsiteX7" fmla="*/ 68990 w 85117"/>
                <a:gd name="connsiteY7" fmla="*/ 52849 h 104129"/>
                <a:gd name="connsiteX8" fmla="*/ 68990 w 85117"/>
                <a:gd name="connsiteY8" fmla="*/ 104130 h 104129"/>
                <a:gd name="connsiteX9" fmla="*/ 85118 w 85117"/>
                <a:gd name="connsiteY9" fmla="*/ 104130 h 104129"/>
                <a:gd name="connsiteX10" fmla="*/ 85118 w 85117"/>
                <a:gd name="connsiteY10" fmla="*/ 0 h 104129"/>
                <a:gd name="connsiteX11" fmla="*/ 68990 w 85117"/>
                <a:gd name="connsiteY11" fmla="*/ 0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117" h="104129">
                  <a:moveTo>
                    <a:pt x="68990" y="36726"/>
                  </a:moveTo>
                  <a:lnTo>
                    <a:pt x="16128" y="36726"/>
                  </a:lnTo>
                  <a:lnTo>
                    <a:pt x="16128" y="0"/>
                  </a:lnTo>
                  <a:lnTo>
                    <a:pt x="0" y="0"/>
                  </a:lnTo>
                  <a:lnTo>
                    <a:pt x="0" y="104130"/>
                  </a:lnTo>
                  <a:lnTo>
                    <a:pt x="16128" y="104130"/>
                  </a:lnTo>
                  <a:lnTo>
                    <a:pt x="16128" y="52849"/>
                  </a:lnTo>
                  <a:lnTo>
                    <a:pt x="68990" y="52849"/>
                  </a:lnTo>
                  <a:lnTo>
                    <a:pt x="68990" y="104130"/>
                  </a:lnTo>
                  <a:lnTo>
                    <a:pt x="85118" y="104130"/>
                  </a:lnTo>
                  <a:lnTo>
                    <a:pt x="85118" y="0"/>
                  </a:lnTo>
                  <a:lnTo>
                    <a:pt x="68990" y="0"/>
                  </a:lnTo>
                  <a:close/>
                </a:path>
              </a:pathLst>
            </a:custGeom>
            <a:solidFill>
              <a:srgbClr val="0056A4"/>
            </a:solidFill>
            <a:ln w="2240" cap="flat">
              <a:noFill/>
              <a:prstDash val="solid"/>
              <a:miter/>
            </a:ln>
          </p:spPr>
          <p:txBody>
            <a:bodyPr rtlCol="0" anchor="ctr"/>
            <a:lstStyle/>
            <a:p>
              <a:endParaRPr lang="ru-RU"/>
            </a:p>
          </p:txBody>
        </p:sp>
        <p:sp>
          <p:nvSpPr>
            <p:cNvPr id="172" name="Полилиния 171">
              <a:extLst>
                <a:ext uri="{FF2B5EF4-FFF2-40B4-BE49-F238E27FC236}">
                  <a16:creationId xmlns:a16="http://schemas.microsoft.com/office/drawing/2014/main" id="{E44EF39A-D497-BBFC-B407-22998B8D3C5F}"/>
                </a:ext>
              </a:extLst>
            </p:cNvPr>
            <p:cNvSpPr/>
            <p:nvPr/>
          </p:nvSpPr>
          <p:spPr>
            <a:xfrm>
              <a:off x="2376577" y="6005816"/>
              <a:ext cx="89597" cy="107378"/>
            </a:xfrm>
            <a:custGeom>
              <a:avLst/>
              <a:gdLst>
                <a:gd name="connsiteX0" fmla="*/ 60254 w 89597"/>
                <a:gd name="connsiteY0" fmla="*/ 42324 h 107378"/>
                <a:gd name="connsiteX1" fmla="*/ 45471 w 89597"/>
                <a:gd name="connsiteY1" fmla="*/ 47922 h 107378"/>
                <a:gd name="connsiteX2" fmla="*/ 25759 w 89597"/>
                <a:gd name="connsiteY2" fmla="*/ 30008 h 107378"/>
                <a:gd name="connsiteX3" fmla="*/ 17023 w 89597"/>
                <a:gd name="connsiteY3" fmla="*/ 224 h 107378"/>
                <a:gd name="connsiteX4" fmla="*/ 0 w 89597"/>
                <a:gd name="connsiteY4" fmla="*/ 224 h 107378"/>
                <a:gd name="connsiteX5" fmla="*/ 9856 w 89597"/>
                <a:gd name="connsiteY5" fmla="*/ 34710 h 107378"/>
                <a:gd name="connsiteX6" fmla="*/ 54431 w 89597"/>
                <a:gd name="connsiteY6" fmla="*/ 61134 h 107378"/>
                <a:gd name="connsiteX7" fmla="*/ 48831 w 89597"/>
                <a:gd name="connsiteY7" fmla="*/ 78825 h 107378"/>
                <a:gd name="connsiteX8" fmla="*/ 17920 w 89597"/>
                <a:gd name="connsiteY8" fmla="*/ 89574 h 107378"/>
                <a:gd name="connsiteX9" fmla="*/ 13216 w 89597"/>
                <a:gd name="connsiteY9" fmla="*/ 105026 h 107378"/>
                <a:gd name="connsiteX10" fmla="*/ 64734 w 89597"/>
                <a:gd name="connsiteY10" fmla="*/ 79273 h 107378"/>
                <a:gd name="connsiteX11" fmla="*/ 89598 w 89597"/>
                <a:gd name="connsiteY11" fmla="*/ 0 h 107378"/>
                <a:gd name="connsiteX12" fmla="*/ 73470 w 89597"/>
                <a:gd name="connsiteY12" fmla="*/ 0 h 107378"/>
                <a:gd name="connsiteX13" fmla="*/ 60254 w 89597"/>
                <a:gd name="connsiteY13" fmla="*/ 42324 h 10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597" h="107378">
                  <a:moveTo>
                    <a:pt x="60254" y="42324"/>
                  </a:moveTo>
                  <a:cubicBezTo>
                    <a:pt x="56671" y="49713"/>
                    <a:pt x="47039" y="47922"/>
                    <a:pt x="45471" y="47922"/>
                  </a:cubicBezTo>
                  <a:cubicBezTo>
                    <a:pt x="36959" y="47474"/>
                    <a:pt x="29567" y="40532"/>
                    <a:pt x="25759" y="30008"/>
                  </a:cubicBezTo>
                  <a:cubicBezTo>
                    <a:pt x="25311" y="29112"/>
                    <a:pt x="25087" y="28216"/>
                    <a:pt x="17023" y="224"/>
                  </a:cubicBezTo>
                  <a:lnTo>
                    <a:pt x="0" y="224"/>
                  </a:lnTo>
                  <a:cubicBezTo>
                    <a:pt x="7840" y="28440"/>
                    <a:pt x="9632" y="33814"/>
                    <a:pt x="9856" y="34710"/>
                  </a:cubicBezTo>
                  <a:cubicBezTo>
                    <a:pt x="16576" y="54416"/>
                    <a:pt x="32479" y="66061"/>
                    <a:pt x="54431" y="61134"/>
                  </a:cubicBezTo>
                  <a:lnTo>
                    <a:pt x="48831" y="78825"/>
                  </a:lnTo>
                  <a:cubicBezTo>
                    <a:pt x="45023" y="89798"/>
                    <a:pt x="32031" y="93605"/>
                    <a:pt x="17920" y="89574"/>
                  </a:cubicBezTo>
                  <a:lnTo>
                    <a:pt x="13216" y="105026"/>
                  </a:lnTo>
                  <a:cubicBezTo>
                    <a:pt x="35615" y="111744"/>
                    <a:pt x="57566" y="104354"/>
                    <a:pt x="64734" y="79273"/>
                  </a:cubicBezTo>
                  <a:lnTo>
                    <a:pt x="89598" y="0"/>
                  </a:lnTo>
                  <a:lnTo>
                    <a:pt x="73470" y="0"/>
                  </a:lnTo>
                  <a:lnTo>
                    <a:pt x="60254" y="42324"/>
                  </a:lnTo>
                  <a:close/>
                </a:path>
              </a:pathLst>
            </a:custGeom>
            <a:solidFill>
              <a:srgbClr val="0056A4"/>
            </a:solidFill>
            <a:ln w="2240" cap="flat">
              <a:noFill/>
              <a:prstDash val="solid"/>
              <a:miter/>
            </a:ln>
          </p:spPr>
          <p:txBody>
            <a:bodyPr rtlCol="0" anchor="ctr"/>
            <a:lstStyle/>
            <a:p>
              <a:endParaRPr lang="ru-RU"/>
            </a:p>
          </p:txBody>
        </p:sp>
        <p:sp>
          <p:nvSpPr>
            <p:cNvPr id="173" name="Полилиния 172">
              <a:extLst>
                <a:ext uri="{FF2B5EF4-FFF2-40B4-BE49-F238E27FC236}">
                  <a16:creationId xmlns:a16="http://schemas.microsoft.com/office/drawing/2014/main" id="{F33C2B67-356B-7EA4-D232-D049D1FF9252}"/>
                </a:ext>
              </a:extLst>
            </p:cNvPr>
            <p:cNvSpPr/>
            <p:nvPr/>
          </p:nvSpPr>
          <p:spPr>
            <a:xfrm>
              <a:off x="2282052" y="6005816"/>
              <a:ext cx="82877" cy="104129"/>
            </a:xfrm>
            <a:custGeom>
              <a:avLst/>
              <a:gdLst>
                <a:gd name="connsiteX0" fmla="*/ 66750 w 82877"/>
                <a:gd name="connsiteY0" fmla="*/ 0 h 104129"/>
                <a:gd name="connsiteX1" fmla="*/ 40095 w 82877"/>
                <a:gd name="connsiteY1" fmla="*/ 0 h 104129"/>
                <a:gd name="connsiteX2" fmla="*/ 39647 w 82877"/>
                <a:gd name="connsiteY2" fmla="*/ 0 h 104129"/>
                <a:gd name="connsiteX3" fmla="*/ 39647 w 82877"/>
                <a:gd name="connsiteY3" fmla="*/ 0 h 104129"/>
                <a:gd name="connsiteX4" fmla="*/ 0 w 82877"/>
                <a:gd name="connsiteY4" fmla="*/ 41204 h 104129"/>
                <a:gd name="connsiteX5" fmla="*/ 16352 w 82877"/>
                <a:gd name="connsiteY5" fmla="*/ 75018 h 104129"/>
                <a:gd name="connsiteX6" fmla="*/ 24639 w 82877"/>
                <a:gd name="connsiteY6" fmla="*/ 79497 h 104129"/>
                <a:gd name="connsiteX7" fmla="*/ 21504 w 82877"/>
                <a:gd name="connsiteY7" fmla="*/ 87559 h 104129"/>
                <a:gd name="connsiteX8" fmla="*/ 11200 w 82877"/>
                <a:gd name="connsiteY8" fmla="*/ 104130 h 104129"/>
                <a:gd name="connsiteX9" fmla="*/ 30463 w 82877"/>
                <a:gd name="connsiteY9" fmla="*/ 104130 h 104129"/>
                <a:gd name="connsiteX10" fmla="*/ 35391 w 82877"/>
                <a:gd name="connsiteY10" fmla="*/ 96292 h 104129"/>
                <a:gd name="connsiteX11" fmla="*/ 40767 w 82877"/>
                <a:gd name="connsiteY11" fmla="*/ 82408 h 104129"/>
                <a:gd name="connsiteX12" fmla="*/ 66750 w 82877"/>
                <a:gd name="connsiteY12" fmla="*/ 82408 h 104129"/>
                <a:gd name="connsiteX13" fmla="*/ 66750 w 82877"/>
                <a:gd name="connsiteY13" fmla="*/ 104130 h 104129"/>
                <a:gd name="connsiteX14" fmla="*/ 82878 w 82877"/>
                <a:gd name="connsiteY14" fmla="*/ 104130 h 104129"/>
                <a:gd name="connsiteX15" fmla="*/ 82878 w 82877"/>
                <a:gd name="connsiteY15" fmla="*/ 0 h 104129"/>
                <a:gd name="connsiteX16" fmla="*/ 74814 w 82877"/>
                <a:gd name="connsiteY16" fmla="*/ 0 h 104129"/>
                <a:gd name="connsiteX17" fmla="*/ 66750 w 82877"/>
                <a:gd name="connsiteY17" fmla="*/ 0 h 104129"/>
                <a:gd name="connsiteX18" fmla="*/ 15456 w 82877"/>
                <a:gd name="connsiteY18" fmla="*/ 41428 h 104129"/>
                <a:gd name="connsiteX19" fmla="*/ 41439 w 82877"/>
                <a:gd name="connsiteY19" fmla="*/ 14780 h 104129"/>
                <a:gd name="connsiteX20" fmla="*/ 66526 w 82877"/>
                <a:gd name="connsiteY20" fmla="*/ 14780 h 104129"/>
                <a:gd name="connsiteX21" fmla="*/ 66526 w 82877"/>
                <a:gd name="connsiteY21" fmla="*/ 68076 h 104129"/>
                <a:gd name="connsiteX22" fmla="*/ 41215 w 82877"/>
                <a:gd name="connsiteY22" fmla="*/ 68076 h 104129"/>
                <a:gd name="connsiteX23" fmla="*/ 15456 w 82877"/>
                <a:gd name="connsiteY23" fmla="*/ 41428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2877" h="104129">
                  <a:moveTo>
                    <a:pt x="66750" y="0"/>
                  </a:moveTo>
                  <a:lnTo>
                    <a:pt x="40095" y="0"/>
                  </a:lnTo>
                  <a:lnTo>
                    <a:pt x="39647" y="0"/>
                  </a:lnTo>
                  <a:lnTo>
                    <a:pt x="39647" y="0"/>
                  </a:lnTo>
                  <a:cubicBezTo>
                    <a:pt x="15904" y="224"/>
                    <a:pt x="0" y="18363"/>
                    <a:pt x="0" y="41204"/>
                  </a:cubicBezTo>
                  <a:cubicBezTo>
                    <a:pt x="0" y="55312"/>
                    <a:pt x="6272" y="67628"/>
                    <a:pt x="16352" y="75018"/>
                  </a:cubicBezTo>
                  <a:cubicBezTo>
                    <a:pt x="18815" y="76810"/>
                    <a:pt x="21504" y="78377"/>
                    <a:pt x="24639" y="79497"/>
                  </a:cubicBezTo>
                  <a:cubicBezTo>
                    <a:pt x="23967" y="82184"/>
                    <a:pt x="23071" y="84872"/>
                    <a:pt x="21504" y="87559"/>
                  </a:cubicBezTo>
                  <a:cubicBezTo>
                    <a:pt x="21055" y="88231"/>
                    <a:pt x="20607" y="89126"/>
                    <a:pt x="11200" y="104130"/>
                  </a:cubicBezTo>
                  <a:lnTo>
                    <a:pt x="30463" y="104130"/>
                  </a:lnTo>
                  <a:cubicBezTo>
                    <a:pt x="34047" y="98531"/>
                    <a:pt x="35167" y="96740"/>
                    <a:pt x="35391" y="96292"/>
                  </a:cubicBezTo>
                  <a:cubicBezTo>
                    <a:pt x="38079" y="91813"/>
                    <a:pt x="39647" y="87111"/>
                    <a:pt x="40767" y="82408"/>
                  </a:cubicBezTo>
                  <a:lnTo>
                    <a:pt x="66750" y="82408"/>
                  </a:lnTo>
                  <a:lnTo>
                    <a:pt x="66750" y="104130"/>
                  </a:lnTo>
                  <a:lnTo>
                    <a:pt x="82878" y="104130"/>
                  </a:lnTo>
                  <a:lnTo>
                    <a:pt x="82878" y="0"/>
                  </a:lnTo>
                  <a:lnTo>
                    <a:pt x="74814" y="0"/>
                  </a:lnTo>
                  <a:lnTo>
                    <a:pt x="66750" y="0"/>
                  </a:lnTo>
                  <a:close/>
                  <a:moveTo>
                    <a:pt x="15456" y="41428"/>
                  </a:moveTo>
                  <a:cubicBezTo>
                    <a:pt x="15456" y="25977"/>
                    <a:pt x="26879" y="14780"/>
                    <a:pt x="41439" y="14780"/>
                  </a:cubicBezTo>
                  <a:lnTo>
                    <a:pt x="66526" y="14780"/>
                  </a:lnTo>
                  <a:lnTo>
                    <a:pt x="66526" y="68076"/>
                  </a:lnTo>
                  <a:lnTo>
                    <a:pt x="41215" y="68076"/>
                  </a:lnTo>
                  <a:cubicBezTo>
                    <a:pt x="26879" y="67852"/>
                    <a:pt x="15456" y="56656"/>
                    <a:pt x="15456" y="41428"/>
                  </a:cubicBezTo>
                </a:path>
              </a:pathLst>
            </a:custGeom>
            <a:solidFill>
              <a:srgbClr val="0056A4"/>
            </a:solidFill>
            <a:ln w="2240" cap="flat">
              <a:noFill/>
              <a:prstDash val="solid"/>
              <a:miter/>
            </a:ln>
          </p:spPr>
          <p:txBody>
            <a:bodyPr rtlCol="0" anchor="ctr"/>
            <a:lstStyle/>
            <a:p>
              <a:endParaRPr lang="ru-RU"/>
            </a:p>
          </p:txBody>
        </p:sp>
      </p:grpSp>
      <p:grpSp>
        <p:nvGrpSpPr>
          <p:cNvPr id="174" name="Рисунок 2">
            <a:extLst>
              <a:ext uri="{FF2B5EF4-FFF2-40B4-BE49-F238E27FC236}">
                <a16:creationId xmlns:a16="http://schemas.microsoft.com/office/drawing/2014/main" id="{D7252B44-B1A8-38CB-E3A2-F9FC3C7E67D5}"/>
              </a:ext>
            </a:extLst>
          </p:cNvPr>
          <p:cNvGrpSpPr/>
          <p:nvPr/>
        </p:nvGrpSpPr>
        <p:grpSpPr>
          <a:xfrm>
            <a:off x="8605293" y="4021150"/>
            <a:ext cx="2249317" cy="777292"/>
            <a:chOff x="3791561" y="1067832"/>
            <a:chExt cx="1787235" cy="617611"/>
          </a:xfrm>
        </p:grpSpPr>
        <p:sp>
          <p:nvSpPr>
            <p:cNvPr id="175" name="Полилиния 174">
              <a:extLst>
                <a:ext uri="{FF2B5EF4-FFF2-40B4-BE49-F238E27FC236}">
                  <a16:creationId xmlns:a16="http://schemas.microsoft.com/office/drawing/2014/main" id="{0CDEF2F0-3D64-CD9F-D28D-96E13B66CFAC}"/>
                </a:ext>
              </a:extLst>
            </p:cNvPr>
            <p:cNvSpPr/>
            <p:nvPr/>
          </p:nvSpPr>
          <p:spPr>
            <a:xfrm>
              <a:off x="4324206" y="1465764"/>
              <a:ext cx="240345" cy="219679"/>
            </a:xfrm>
            <a:custGeom>
              <a:avLst/>
              <a:gdLst>
                <a:gd name="connsiteX0" fmla="*/ 102365 w 240345"/>
                <a:gd name="connsiteY0" fmla="*/ 197510 h 219679"/>
                <a:gd name="connsiteX1" fmla="*/ 0 w 240345"/>
                <a:gd name="connsiteY1" fmla="*/ 107713 h 219679"/>
                <a:gd name="connsiteX2" fmla="*/ 102365 w 240345"/>
                <a:gd name="connsiteY2" fmla="*/ 19258 h 219679"/>
                <a:gd name="connsiteX3" fmla="*/ 102365 w 240345"/>
                <a:gd name="connsiteY3" fmla="*/ 0 h 219679"/>
                <a:gd name="connsiteX4" fmla="*/ 137980 w 240345"/>
                <a:gd name="connsiteY4" fmla="*/ 0 h 219679"/>
                <a:gd name="connsiteX5" fmla="*/ 137980 w 240345"/>
                <a:gd name="connsiteY5" fmla="*/ 19258 h 219679"/>
                <a:gd name="connsiteX6" fmla="*/ 240346 w 240345"/>
                <a:gd name="connsiteY6" fmla="*/ 108160 h 219679"/>
                <a:gd name="connsiteX7" fmla="*/ 137980 w 240345"/>
                <a:gd name="connsiteY7" fmla="*/ 197510 h 219679"/>
                <a:gd name="connsiteX8" fmla="*/ 137980 w 240345"/>
                <a:gd name="connsiteY8" fmla="*/ 219680 h 219679"/>
                <a:gd name="connsiteX9" fmla="*/ 102365 w 240345"/>
                <a:gd name="connsiteY9" fmla="*/ 219680 h 219679"/>
                <a:gd name="connsiteX10" fmla="*/ 102365 w 240345"/>
                <a:gd name="connsiteY10" fmla="*/ 197510 h 219679"/>
                <a:gd name="connsiteX11" fmla="*/ 102365 w 240345"/>
                <a:gd name="connsiteY11" fmla="*/ 51281 h 219679"/>
                <a:gd name="connsiteX12" fmla="*/ 36959 w 240345"/>
                <a:gd name="connsiteY12" fmla="*/ 108384 h 219679"/>
                <a:gd name="connsiteX13" fmla="*/ 102365 w 240345"/>
                <a:gd name="connsiteY13" fmla="*/ 165712 h 219679"/>
                <a:gd name="connsiteX14" fmla="*/ 102365 w 240345"/>
                <a:gd name="connsiteY14" fmla="*/ 51281 h 219679"/>
                <a:gd name="connsiteX15" fmla="*/ 203387 w 240345"/>
                <a:gd name="connsiteY15" fmla="*/ 108384 h 219679"/>
                <a:gd name="connsiteX16" fmla="*/ 137980 w 240345"/>
                <a:gd name="connsiteY16" fmla="*/ 51281 h 219679"/>
                <a:gd name="connsiteX17" fmla="*/ 137980 w 240345"/>
                <a:gd name="connsiteY17" fmla="*/ 165488 h 219679"/>
                <a:gd name="connsiteX18" fmla="*/ 203387 w 240345"/>
                <a:gd name="connsiteY18" fmla="*/ 108384 h 21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345" h="219679">
                  <a:moveTo>
                    <a:pt x="102365" y="197510"/>
                  </a:moveTo>
                  <a:cubicBezTo>
                    <a:pt x="38079" y="197510"/>
                    <a:pt x="0" y="160113"/>
                    <a:pt x="0" y="107713"/>
                  </a:cubicBezTo>
                  <a:cubicBezTo>
                    <a:pt x="0" y="55760"/>
                    <a:pt x="38303" y="19258"/>
                    <a:pt x="102365" y="19258"/>
                  </a:cubicBezTo>
                  <a:lnTo>
                    <a:pt x="102365" y="0"/>
                  </a:lnTo>
                  <a:lnTo>
                    <a:pt x="137980" y="0"/>
                  </a:lnTo>
                  <a:lnTo>
                    <a:pt x="137980" y="19258"/>
                  </a:lnTo>
                  <a:cubicBezTo>
                    <a:pt x="202043" y="19258"/>
                    <a:pt x="240346" y="55760"/>
                    <a:pt x="240346" y="108160"/>
                  </a:cubicBezTo>
                  <a:cubicBezTo>
                    <a:pt x="240346" y="160113"/>
                    <a:pt x="202715" y="197510"/>
                    <a:pt x="137980" y="197510"/>
                  </a:cubicBezTo>
                  <a:lnTo>
                    <a:pt x="137980" y="219680"/>
                  </a:lnTo>
                  <a:lnTo>
                    <a:pt x="102365" y="219680"/>
                  </a:lnTo>
                  <a:lnTo>
                    <a:pt x="102365" y="197510"/>
                  </a:lnTo>
                  <a:close/>
                  <a:moveTo>
                    <a:pt x="102365" y="51281"/>
                  </a:moveTo>
                  <a:cubicBezTo>
                    <a:pt x="62046" y="51281"/>
                    <a:pt x="36959" y="72555"/>
                    <a:pt x="36959" y="108384"/>
                  </a:cubicBezTo>
                  <a:cubicBezTo>
                    <a:pt x="36959" y="144662"/>
                    <a:pt x="62046" y="165712"/>
                    <a:pt x="102365" y="165712"/>
                  </a:cubicBezTo>
                  <a:lnTo>
                    <a:pt x="102365" y="51281"/>
                  </a:lnTo>
                  <a:close/>
                  <a:moveTo>
                    <a:pt x="203387" y="108384"/>
                  </a:moveTo>
                  <a:cubicBezTo>
                    <a:pt x="203387" y="72779"/>
                    <a:pt x="178523" y="51281"/>
                    <a:pt x="137980" y="51281"/>
                  </a:cubicBezTo>
                  <a:lnTo>
                    <a:pt x="137980" y="165488"/>
                  </a:lnTo>
                  <a:cubicBezTo>
                    <a:pt x="178523" y="165488"/>
                    <a:pt x="203387" y="144438"/>
                    <a:pt x="203387" y="108384"/>
                  </a:cubicBezTo>
                </a:path>
              </a:pathLst>
            </a:custGeom>
            <a:solidFill>
              <a:srgbClr val="B72986"/>
            </a:solidFill>
            <a:ln w="2240" cap="flat">
              <a:noFill/>
              <a:prstDash val="solid"/>
              <a:miter/>
            </a:ln>
          </p:spPr>
          <p:txBody>
            <a:bodyPr rtlCol="0" anchor="ctr"/>
            <a:lstStyle/>
            <a:p>
              <a:endParaRPr lang="ru-RU"/>
            </a:p>
          </p:txBody>
        </p:sp>
        <p:sp>
          <p:nvSpPr>
            <p:cNvPr id="176" name="Полилиния 175">
              <a:extLst>
                <a:ext uri="{FF2B5EF4-FFF2-40B4-BE49-F238E27FC236}">
                  <a16:creationId xmlns:a16="http://schemas.microsoft.com/office/drawing/2014/main" id="{BD230227-9D47-D57E-6290-68DED1CBCED6}"/>
                </a:ext>
              </a:extLst>
            </p:cNvPr>
            <p:cNvSpPr/>
            <p:nvPr/>
          </p:nvSpPr>
          <p:spPr>
            <a:xfrm>
              <a:off x="4590759" y="1472930"/>
              <a:ext cx="166875" cy="204676"/>
            </a:xfrm>
            <a:custGeom>
              <a:avLst/>
              <a:gdLst>
                <a:gd name="connsiteX0" fmla="*/ 0 w 166875"/>
                <a:gd name="connsiteY0" fmla="*/ 0 h 204676"/>
                <a:gd name="connsiteX1" fmla="*/ 152540 w 166875"/>
                <a:gd name="connsiteY1" fmla="*/ 0 h 204676"/>
                <a:gd name="connsiteX2" fmla="*/ 152540 w 166875"/>
                <a:gd name="connsiteY2" fmla="*/ 32471 h 204676"/>
                <a:gd name="connsiteX3" fmla="*/ 35615 w 166875"/>
                <a:gd name="connsiteY3" fmla="*/ 32471 h 204676"/>
                <a:gd name="connsiteX4" fmla="*/ 35615 w 166875"/>
                <a:gd name="connsiteY4" fmla="*/ 79497 h 204676"/>
                <a:gd name="connsiteX5" fmla="*/ 92510 w 166875"/>
                <a:gd name="connsiteY5" fmla="*/ 79497 h 204676"/>
                <a:gd name="connsiteX6" fmla="*/ 166876 w 166875"/>
                <a:gd name="connsiteY6" fmla="*/ 141527 h 204676"/>
                <a:gd name="connsiteX7" fmla="*/ 90942 w 166875"/>
                <a:gd name="connsiteY7" fmla="*/ 204676 h 204676"/>
                <a:gd name="connsiteX8" fmla="*/ 0 w 166875"/>
                <a:gd name="connsiteY8" fmla="*/ 204676 h 204676"/>
                <a:gd name="connsiteX9" fmla="*/ 0 w 166875"/>
                <a:gd name="connsiteY9" fmla="*/ 0 h 204676"/>
                <a:gd name="connsiteX10" fmla="*/ 83102 w 166875"/>
                <a:gd name="connsiteY10" fmla="*/ 172430 h 204676"/>
                <a:gd name="connsiteX11" fmla="*/ 131037 w 166875"/>
                <a:gd name="connsiteY11" fmla="*/ 139959 h 204676"/>
                <a:gd name="connsiteX12" fmla="*/ 89598 w 166875"/>
                <a:gd name="connsiteY12" fmla="*/ 109952 h 204676"/>
                <a:gd name="connsiteX13" fmla="*/ 35839 w 166875"/>
                <a:gd name="connsiteY13" fmla="*/ 109952 h 204676"/>
                <a:gd name="connsiteX14" fmla="*/ 35839 w 166875"/>
                <a:gd name="connsiteY14" fmla="*/ 172430 h 204676"/>
                <a:gd name="connsiteX15" fmla="*/ 83102 w 166875"/>
                <a:gd name="connsiteY15" fmla="*/ 172430 h 20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875" h="204676">
                  <a:moveTo>
                    <a:pt x="0" y="0"/>
                  </a:moveTo>
                  <a:lnTo>
                    <a:pt x="152540" y="0"/>
                  </a:lnTo>
                  <a:lnTo>
                    <a:pt x="152540" y="32471"/>
                  </a:lnTo>
                  <a:lnTo>
                    <a:pt x="35615" y="32471"/>
                  </a:lnTo>
                  <a:lnTo>
                    <a:pt x="35615" y="79497"/>
                  </a:lnTo>
                  <a:lnTo>
                    <a:pt x="92510" y="79497"/>
                  </a:lnTo>
                  <a:cubicBezTo>
                    <a:pt x="137532" y="79497"/>
                    <a:pt x="166876" y="102114"/>
                    <a:pt x="166876" y="141527"/>
                  </a:cubicBezTo>
                  <a:cubicBezTo>
                    <a:pt x="166876" y="182507"/>
                    <a:pt x="137532" y="204676"/>
                    <a:pt x="90942" y="204676"/>
                  </a:cubicBezTo>
                  <a:lnTo>
                    <a:pt x="0" y="204676"/>
                  </a:lnTo>
                  <a:lnTo>
                    <a:pt x="0" y="0"/>
                  </a:lnTo>
                  <a:close/>
                  <a:moveTo>
                    <a:pt x="83102" y="172430"/>
                  </a:moveTo>
                  <a:cubicBezTo>
                    <a:pt x="114013" y="172430"/>
                    <a:pt x="131037" y="165040"/>
                    <a:pt x="131037" y="139959"/>
                  </a:cubicBezTo>
                  <a:cubicBezTo>
                    <a:pt x="131037" y="120029"/>
                    <a:pt x="116029" y="109952"/>
                    <a:pt x="89598" y="109952"/>
                  </a:cubicBezTo>
                  <a:lnTo>
                    <a:pt x="35839" y="109952"/>
                  </a:lnTo>
                  <a:lnTo>
                    <a:pt x="35839" y="172430"/>
                  </a:lnTo>
                  <a:lnTo>
                    <a:pt x="83102" y="172430"/>
                  </a:lnTo>
                  <a:close/>
                </a:path>
              </a:pathLst>
            </a:custGeom>
            <a:solidFill>
              <a:srgbClr val="B72986"/>
            </a:solidFill>
            <a:ln w="2240" cap="flat">
              <a:noFill/>
              <a:prstDash val="solid"/>
              <a:miter/>
            </a:ln>
          </p:spPr>
          <p:txBody>
            <a:bodyPr rtlCol="0" anchor="ctr"/>
            <a:lstStyle/>
            <a:p>
              <a:endParaRPr lang="ru-RU"/>
            </a:p>
          </p:txBody>
        </p:sp>
        <p:sp>
          <p:nvSpPr>
            <p:cNvPr id="177" name="Полилиния 176">
              <a:extLst>
                <a:ext uri="{FF2B5EF4-FFF2-40B4-BE49-F238E27FC236}">
                  <a16:creationId xmlns:a16="http://schemas.microsoft.com/office/drawing/2014/main" id="{C715E507-FF0A-C9AC-5574-845E99671F83}"/>
                </a:ext>
              </a:extLst>
            </p:cNvPr>
            <p:cNvSpPr/>
            <p:nvPr/>
          </p:nvSpPr>
          <p:spPr>
            <a:xfrm>
              <a:off x="4784514" y="1472930"/>
              <a:ext cx="172475" cy="204676"/>
            </a:xfrm>
            <a:custGeom>
              <a:avLst/>
              <a:gdLst>
                <a:gd name="connsiteX0" fmla="*/ 0 w 172475"/>
                <a:gd name="connsiteY0" fmla="*/ 0 h 204676"/>
                <a:gd name="connsiteX1" fmla="*/ 35391 w 172475"/>
                <a:gd name="connsiteY1" fmla="*/ 0 h 204676"/>
                <a:gd name="connsiteX2" fmla="*/ 35391 w 172475"/>
                <a:gd name="connsiteY2" fmla="*/ 149364 h 204676"/>
                <a:gd name="connsiteX3" fmla="*/ 138876 w 172475"/>
                <a:gd name="connsiteY3" fmla="*/ 0 h 204676"/>
                <a:gd name="connsiteX4" fmla="*/ 172475 w 172475"/>
                <a:gd name="connsiteY4" fmla="*/ 0 h 204676"/>
                <a:gd name="connsiteX5" fmla="*/ 172475 w 172475"/>
                <a:gd name="connsiteY5" fmla="*/ 204676 h 204676"/>
                <a:gd name="connsiteX6" fmla="*/ 137084 w 172475"/>
                <a:gd name="connsiteY6" fmla="*/ 204676 h 204676"/>
                <a:gd name="connsiteX7" fmla="*/ 137084 w 172475"/>
                <a:gd name="connsiteY7" fmla="*/ 55536 h 204676"/>
                <a:gd name="connsiteX8" fmla="*/ 33823 w 172475"/>
                <a:gd name="connsiteY8" fmla="*/ 204676 h 204676"/>
                <a:gd name="connsiteX9" fmla="*/ 0 w 172475"/>
                <a:gd name="connsiteY9" fmla="*/ 204676 h 20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475" h="204676">
                  <a:moveTo>
                    <a:pt x="0" y="0"/>
                  </a:moveTo>
                  <a:lnTo>
                    <a:pt x="35391" y="0"/>
                  </a:lnTo>
                  <a:lnTo>
                    <a:pt x="35391" y="149364"/>
                  </a:lnTo>
                  <a:lnTo>
                    <a:pt x="138876" y="0"/>
                  </a:lnTo>
                  <a:lnTo>
                    <a:pt x="172475" y="0"/>
                  </a:lnTo>
                  <a:lnTo>
                    <a:pt x="172475" y="204676"/>
                  </a:lnTo>
                  <a:lnTo>
                    <a:pt x="137084" y="204676"/>
                  </a:lnTo>
                  <a:lnTo>
                    <a:pt x="137084" y="55536"/>
                  </a:lnTo>
                  <a:lnTo>
                    <a:pt x="33823" y="204676"/>
                  </a:lnTo>
                  <a:lnTo>
                    <a:pt x="0" y="204676"/>
                  </a:lnTo>
                  <a:close/>
                </a:path>
              </a:pathLst>
            </a:custGeom>
            <a:solidFill>
              <a:srgbClr val="B72986"/>
            </a:solidFill>
            <a:ln w="2240" cap="flat">
              <a:noFill/>
              <a:prstDash val="solid"/>
              <a:miter/>
            </a:ln>
          </p:spPr>
          <p:txBody>
            <a:bodyPr rtlCol="0" anchor="ctr"/>
            <a:lstStyle/>
            <a:p>
              <a:endParaRPr lang="ru-RU"/>
            </a:p>
          </p:txBody>
        </p:sp>
        <p:sp>
          <p:nvSpPr>
            <p:cNvPr id="178" name="Полилиния 177">
              <a:extLst>
                <a:ext uri="{FF2B5EF4-FFF2-40B4-BE49-F238E27FC236}">
                  <a16:creationId xmlns:a16="http://schemas.microsoft.com/office/drawing/2014/main" id="{5D87BFC8-0DB0-F2BD-CF2D-72D5D889EEFC}"/>
                </a:ext>
              </a:extLst>
            </p:cNvPr>
            <p:cNvSpPr/>
            <p:nvPr/>
          </p:nvSpPr>
          <p:spPr>
            <a:xfrm>
              <a:off x="4987229" y="1472930"/>
              <a:ext cx="199130" cy="207811"/>
            </a:xfrm>
            <a:custGeom>
              <a:avLst/>
              <a:gdLst>
                <a:gd name="connsiteX0" fmla="*/ 14335 w 199130"/>
                <a:gd name="connsiteY0" fmla="*/ 197510 h 207811"/>
                <a:gd name="connsiteX1" fmla="*/ 27999 w 199130"/>
                <a:gd name="connsiteY1" fmla="*/ 170638 h 207811"/>
                <a:gd name="connsiteX2" fmla="*/ 53086 w 199130"/>
                <a:gd name="connsiteY2" fmla="*/ 177132 h 207811"/>
                <a:gd name="connsiteX3" fmla="*/ 85342 w 199130"/>
                <a:gd name="connsiteY3" fmla="*/ 154963 h 207811"/>
                <a:gd name="connsiteX4" fmla="*/ 0 w 199130"/>
                <a:gd name="connsiteY4" fmla="*/ 0 h 207811"/>
                <a:gd name="connsiteX5" fmla="*/ 40319 w 199130"/>
                <a:gd name="connsiteY5" fmla="*/ 0 h 207811"/>
                <a:gd name="connsiteX6" fmla="*/ 104157 w 199130"/>
                <a:gd name="connsiteY6" fmla="*/ 118909 h 207811"/>
                <a:gd name="connsiteX7" fmla="*/ 160156 w 199130"/>
                <a:gd name="connsiteY7" fmla="*/ 0 h 207811"/>
                <a:gd name="connsiteX8" fmla="*/ 199131 w 199130"/>
                <a:gd name="connsiteY8" fmla="*/ 0 h 207811"/>
                <a:gd name="connsiteX9" fmla="*/ 119389 w 199130"/>
                <a:gd name="connsiteY9" fmla="*/ 159889 h 207811"/>
                <a:gd name="connsiteX10" fmla="*/ 54431 w 199130"/>
                <a:gd name="connsiteY10" fmla="*/ 207811 h 207811"/>
                <a:gd name="connsiteX11" fmla="*/ 14335 w 199130"/>
                <a:gd name="connsiteY11" fmla="*/ 197510 h 20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130" h="207811">
                  <a:moveTo>
                    <a:pt x="14335" y="197510"/>
                  </a:moveTo>
                  <a:lnTo>
                    <a:pt x="27999" y="170638"/>
                  </a:lnTo>
                  <a:cubicBezTo>
                    <a:pt x="36287" y="175341"/>
                    <a:pt x="44127" y="177132"/>
                    <a:pt x="53086" y="177132"/>
                  </a:cubicBezTo>
                  <a:cubicBezTo>
                    <a:pt x="62046" y="177132"/>
                    <a:pt x="75038" y="171534"/>
                    <a:pt x="85342" y="154963"/>
                  </a:cubicBezTo>
                  <a:lnTo>
                    <a:pt x="0" y="0"/>
                  </a:lnTo>
                  <a:lnTo>
                    <a:pt x="40319" y="0"/>
                  </a:lnTo>
                  <a:lnTo>
                    <a:pt x="104157" y="118909"/>
                  </a:lnTo>
                  <a:lnTo>
                    <a:pt x="160156" y="0"/>
                  </a:lnTo>
                  <a:lnTo>
                    <a:pt x="199131" y="0"/>
                  </a:lnTo>
                  <a:lnTo>
                    <a:pt x="119389" y="159889"/>
                  </a:lnTo>
                  <a:cubicBezTo>
                    <a:pt x="102142" y="194599"/>
                    <a:pt x="81086" y="207811"/>
                    <a:pt x="54431" y="207811"/>
                  </a:cubicBezTo>
                  <a:cubicBezTo>
                    <a:pt x="38527" y="207811"/>
                    <a:pt x="26431" y="204004"/>
                    <a:pt x="14335" y="197510"/>
                  </a:cubicBezTo>
                </a:path>
              </a:pathLst>
            </a:custGeom>
            <a:solidFill>
              <a:srgbClr val="B72986"/>
            </a:solidFill>
            <a:ln w="2240" cap="flat">
              <a:noFill/>
              <a:prstDash val="solid"/>
              <a:miter/>
            </a:ln>
          </p:spPr>
          <p:txBody>
            <a:bodyPr rtlCol="0" anchor="ctr"/>
            <a:lstStyle/>
            <a:p>
              <a:endParaRPr lang="ru-RU"/>
            </a:p>
          </p:txBody>
        </p:sp>
        <p:sp>
          <p:nvSpPr>
            <p:cNvPr id="179" name="Полилиния 178">
              <a:extLst>
                <a:ext uri="{FF2B5EF4-FFF2-40B4-BE49-F238E27FC236}">
                  <a16:creationId xmlns:a16="http://schemas.microsoft.com/office/drawing/2014/main" id="{B2F773AD-F4EC-1BAD-5EF4-78DE37C7EFBE}"/>
                </a:ext>
              </a:extLst>
            </p:cNvPr>
            <p:cNvSpPr/>
            <p:nvPr/>
          </p:nvSpPr>
          <p:spPr>
            <a:xfrm>
              <a:off x="5211671" y="1472930"/>
              <a:ext cx="181211" cy="204676"/>
            </a:xfrm>
            <a:custGeom>
              <a:avLst/>
              <a:gdLst>
                <a:gd name="connsiteX0" fmla="*/ 0 w 181211"/>
                <a:gd name="connsiteY0" fmla="*/ 0 h 204676"/>
                <a:gd name="connsiteX1" fmla="*/ 35839 w 181211"/>
                <a:gd name="connsiteY1" fmla="*/ 0 h 204676"/>
                <a:gd name="connsiteX2" fmla="*/ 35839 w 181211"/>
                <a:gd name="connsiteY2" fmla="*/ 102786 h 204676"/>
                <a:gd name="connsiteX3" fmla="*/ 133277 w 181211"/>
                <a:gd name="connsiteY3" fmla="*/ 0 h 204676"/>
                <a:gd name="connsiteX4" fmla="*/ 177403 w 181211"/>
                <a:gd name="connsiteY4" fmla="*/ 0 h 204676"/>
                <a:gd name="connsiteX5" fmla="*/ 92285 w 181211"/>
                <a:gd name="connsiteY5" fmla="*/ 88006 h 204676"/>
                <a:gd name="connsiteX6" fmla="*/ 181212 w 181211"/>
                <a:gd name="connsiteY6" fmla="*/ 204676 h 204676"/>
                <a:gd name="connsiteX7" fmla="*/ 137756 w 181211"/>
                <a:gd name="connsiteY7" fmla="*/ 204676 h 204676"/>
                <a:gd name="connsiteX8" fmla="*/ 67870 w 181211"/>
                <a:gd name="connsiteY8" fmla="*/ 112639 h 204676"/>
                <a:gd name="connsiteX9" fmla="*/ 35839 w 181211"/>
                <a:gd name="connsiteY9" fmla="*/ 145334 h 204676"/>
                <a:gd name="connsiteX10" fmla="*/ 35839 w 181211"/>
                <a:gd name="connsiteY10" fmla="*/ 204676 h 204676"/>
                <a:gd name="connsiteX11" fmla="*/ 0 w 181211"/>
                <a:gd name="connsiteY11" fmla="*/ 204676 h 20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211" h="204676">
                  <a:moveTo>
                    <a:pt x="0" y="0"/>
                  </a:moveTo>
                  <a:lnTo>
                    <a:pt x="35839" y="0"/>
                  </a:lnTo>
                  <a:lnTo>
                    <a:pt x="35839" y="102786"/>
                  </a:lnTo>
                  <a:lnTo>
                    <a:pt x="133277" y="0"/>
                  </a:lnTo>
                  <a:lnTo>
                    <a:pt x="177403" y="0"/>
                  </a:lnTo>
                  <a:lnTo>
                    <a:pt x="92285" y="88006"/>
                  </a:lnTo>
                  <a:lnTo>
                    <a:pt x="181212" y="204676"/>
                  </a:lnTo>
                  <a:lnTo>
                    <a:pt x="137756" y="204676"/>
                  </a:lnTo>
                  <a:lnTo>
                    <a:pt x="67870" y="112639"/>
                  </a:lnTo>
                  <a:lnTo>
                    <a:pt x="35839" y="145334"/>
                  </a:lnTo>
                  <a:lnTo>
                    <a:pt x="35839" y="204676"/>
                  </a:lnTo>
                  <a:lnTo>
                    <a:pt x="0" y="204676"/>
                  </a:lnTo>
                  <a:close/>
                </a:path>
              </a:pathLst>
            </a:custGeom>
            <a:solidFill>
              <a:srgbClr val="B72986"/>
            </a:solidFill>
            <a:ln w="2240" cap="flat">
              <a:noFill/>
              <a:prstDash val="solid"/>
              <a:miter/>
            </a:ln>
          </p:spPr>
          <p:txBody>
            <a:bodyPr rtlCol="0" anchor="ctr"/>
            <a:lstStyle/>
            <a:p>
              <a:endParaRPr lang="ru-RU"/>
            </a:p>
          </p:txBody>
        </p:sp>
        <p:sp>
          <p:nvSpPr>
            <p:cNvPr id="180" name="Полилиния 179">
              <a:extLst>
                <a:ext uri="{FF2B5EF4-FFF2-40B4-BE49-F238E27FC236}">
                  <a16:creationId xmlns:a16="http://schemas.microsoft.com/office/drawing/2014/main" id="{8BCEB071-9B60-92E3-C455-7945B9A3B357}"/>
                </a:ext>
              </a:extLst>
            </p:cNvPr>
            <p:cNvSpPr/>
            <p:nvPr/>
          </p:nvSpPr>
          <p:spPr>
            <a:xfrm>
              <a:off x="5391762" y="1469571"/>
              <a:ext cx="187035" cy="211394"/>
            </a:xfrm>
            <a:custGeom>
              <a:avLst/>
              <a:gdLst>
                <a:gd name="connsiteX0" fmla="*/ 0 w 187035"/>
                <a:gd name="connsiteY0" fmla="*/ 105697 h 211394"/>
                <a:gd name="connsiteX1" fmla="*/ 105501 w 187035"/>
                <a:gd name="connsiteY1" fmla="*/ 0 h 211394"/>
                <a:gd name="connsiteX2" fmla="*/ 185691 w 187035"/>
                <a:gd name="connsiteY2" fmla="*/ 31799 h 211394"/>
                <a:gd name="connsiteX3" fmla="*/ 162619 w 187035"/>
                <a:gd name="connsiteY3" fmla="*/ 58447 h 211394"/>
                <a:gd name="connsiteX4" fmla="*/ 105277 w 187035"/>
                <a:gd name="connsiteY4" fmla="*/ 32918 h 211394"/>
                <a:gd name="connsiteX5" fmla="*/ 37855 w 187035"/>
                <a:gd name="connsiteY5" fmla="*/ 105697 h 211394"/>
                <a:gd name="connsiteX6" fmla="*/ 105277 w 187035"/>
                <a:gd name="connsiteY6" fmla="*/ 178476 h 211394"/>
                <a:gd name="connsiteX7" fmla="*/ 163964 w 187035"/>
                <a:gd name="connsiteY7" fmla="*/ 151828 h 211394"/>
                <a:gd name="connsiteX8" fmla="*/ 187035 w 187035"/>
                <a:gd name="connsiteY8" fmla="*/ 175117 h 211394"/>
                <a:gd name="connsiteX9" fmla="*/ 103933 w 187035"/>
                <a:gd name="connsiteY9" fmla="*/ 211394 h 211394"/>
                <a:gd name="connsiteX10" fmla="*/ 0 w 187035"/>
                <a:gd name="connsiteY10" fmla="*/ 105697 h 21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035" h="211394">
                  <a:moveTo>
                    <a:pt x="0" y="105697"/>
                  </a:moveTo>
                  <a:cubicBezTo>
                    <a:pt x="0" y="47474"/>
                    <a:pt x="43455" y="0"/>
                    <a:pt x="105501" y="0"/>
                  </a:cubicBezTo>
                  <a:cubicBezTo>
                    <a:pt x="143132" y="0"/>
                    <a:pt x="165979" y="13212"/>
                    <a:pt x="185691" y="31799"/>
                  </a:cubicBezTo>
                  <a:lnTo>
                    <a:pt x="162619" y="58447"/>
                  </a:lnTo>
                  <a:cubicBezTo>
                    <a:pt x="146268" y="43219"/>
                    <a:pt x="128797" y="32918"/>
                    <a:pt x="105277" y="32918"/>
                  </a:cubicBezTo>
                  <a:cubicBezTo>
                    <a:pt x="66078" y="32918"/>
                    <a:pt x="37855" y="65165"/>
                    <a:pt x="37855" y="105697"/>
                  </a:cubicBezTo>
                  <a:cubicBezTo>
                    <a:pt x="37855" y="145781"/>
                    <a:pt x="66302" y="178476"/>
                    <a:pt x="105277" y="178476"/>
                  </a:cubicBezTo>
                  <a:cubicBezTo>
                    <a:pt x="130364" y="178476"/>
                    <a:pt x="146492" y="168175"/>
                    <a:pt x="163964" y="151828"/>
                  </a:cubicBezTo>
                  <a:lnTo>
                    <a:pt x="187035" y="175117"/>
                  </a:lnTo>
                  <a:cubicBezTo>
                    <a:pt x="165756" y="197286"/>
                    <a:pt x="142236" y="211394"/>
                    <a:pt x="103933" y="211394"/>
                  </a:cubicBezTo>
                  <a:cubicBezTo>
                    <a:pt x="44575" y="211394"/>
                    <a:pt x="0" y="165040"/>
                    <a:pt x="0" y="105697"/>
                  </a:cubicBezTo>
                </a:path>
              </a:pathLst>
            </a:custGeom>
            <a:solidFill>
              <a:srgbClr val="B72986"/>
            </a:solidFill>
            <a:ln w="2240" cap="flat">
              <a:noFill/>
              <a:prstDash val="solid"/>
              <a:miter/>
            </a:ln>
          </p:spPr>
          <p:txBody>
            <a:bodyPr rtlCol="0" anchor="ctr"/>
            <a:lstStyle/>
            <a:p>
              <a:endParaRPr lang="ru-RU"/>
            </a:p>
          </p:txBody>
        </p:sp>
        <p:sp>
          <p:nvSpPr>
            <p:cNvPr id="181" name="Полилиния 180">
              <a:extLst>
                <a:ext uri="{FF2B5EF4-FFF2-40B4-BE49-F238E27FC236}">
                  <a16:creationId xmlns:a16="http://schemas.microsoft.com/office/drawing/2014/main" id="{4E34937E-F102-3F12-0331-3C34C955D1B3}"/>
                </a:ext>
              </a:extLst>
            </p:cNvPr>
            <p:cNvSpPr/>
            <p:nvPr/>
          </p:nvSpPr>
          <p:spPr>
            <a:xfrm>
              <a:off x="3791561" y="1067832"/>
              <a:ext cx="447971" cy="470710"/>
            </a:xfrm>
            <a:custGeom>
              <a:avLst/>
              <a:gdLst>
                <a:gd name="connsiteX0" fmla="*/ 256908 w 447971"/>
                <a:gd name="connsiteY0" fmla="*/ 236923 h 470710"/>
                <a:gd name="connsiteX1" fmla="*/ 220845 w 447971"/>
                <a:gd name="connsiteY1" fmla="*/ 272976 h 470710"/>
                <a:gd name="connsiteX2" fmla="*/ 184782 w 447971"/>
                <a:gd name="connsiteY2" fmla="*/ 236923 h 470710"/>
                <a:gd name="connsiteX3" fmla="*/ 220845 w 447971"/>
                <a:gd name="connsiteY3" fmla="*/ 200869 h 470710"/>
                <a:gd name="connsiteX4" fmla="*/ 256908 w 447971"/>
                <a:gd name="connsiteY4" fmla="*/ 236923 h 470710"/>
                <a:gd name="connsiteX5" fmla="*/ 152079 w 447971"/>
                <a:gd name="connsiteY5" fmla="*/ 166384 h 470710"/>
                <a:gd name="connsiteX6" fmla="*/ 165742 w 447971"/>
                <a:gd name="connsiteY6" fmla="*/ 143766 h 470710"/>
                <a:gd name="connsiteX7" fmla="*/ 151407 w 447971"/>
                <a:gd name="connsiteY7" fmla="*/ 143094 h 470710"/>
                <a:gd name="connsiteX8" fmla="*/ 88912 w 447971"/>
                <a:gd name="connsiteY8" fmla="*/ 169966 h 470710"/>
                <a:gd name="connsiteX9" fmla="*/ 85776 w 447971"/>
                <a:gd name="connsiteY9" fmla="*/ 193480 h 470710"/>
                <a:gd name="connsiteX10" fmla="*/ 152079 w 447971"/>
                <a:gd name="connsiteY10" fmla="*/ 166384 h 470710"/>
                <a:gd name="connsiteX11" fmla="*/ 179630 w 447971"/>
                <a:gd name="connsiteY11" fmla="*/ 145334 h 470710"/>
                <a:gd name="connsiteX12" fmla="*/ 169998 w 447971"/>
                <a:gd name="connsiteY12" fmla="*/ 160785 h 470710"/>
                <a:gd name="connsiteX13" fmla="*/ 200237 w 447971"/>
                <a:gd name="connsiteY13" fmla="*/ 152723 h 470710"/>
                <a:gd name="connsiteX14" fmla="*/ 225325 w 447971"/>
                <a:gd name="connsiteY14" fmla="*/ 160561 h 470710"/>
                <a:gd name="connsiteX15" fmla="*/ 207629 w 447971"/>
                <a:gd name="connsiteY15" fmla="*/ 164368 h 470710"/>
                <a:gd name="connsiteX16" fmla="*/ 89360 w 447971"/>
                <a:gd name="connsiteY16" fmla="*/ 205796 h 470710"/>
                <a:gd name="connsiteX17" fmla="*/ 113552 w 447971"/>
                <a:gd name="connsiteY17" fmla="*/ 243641 h 470710"/>
                <a:gd name="connsiteX18" fmla="*/ 138863 w 447971"/>
                <a:gd name="connsiteY18" fmla="*/ 190568 h 470710"/>
                <a:gd name="connsiteX19" fmla="*/ 140655 w 447971"/>
                <a:gd name="connsiteY19" fmla="*/ 186985 h 470710"/>
                <a:gd name="connsiteX20" fmla="*/ 158127 w 447971"/>
                <a:gd name="connsiteY20" fmla="*/ 181387 h 470710"/>
                <a:gd name="connsiteX21" fmla="*/ 149839 w 447971"/>
                <a:gd name="connsiteY21" fmla="*/ 196391 h 470710"/>
                <a:gd name="connsiteX22" fmla="*/ 99216 w 447971"/>
                <a:gd name="connsiteY22" fmla="*/ 320674 h 470710"/>
                <a:gd name="connsiteX23" fmla="*/ 121391 w 447971"/>
                <a:gd name="connsiteY23" fmla="*/ 321346 h 470710"/>
                <a:gd name="connsiteX24" fmla="*/ 185902 w 447971"/>
                <a:gd name="connsiteY24" fmla="*/ 316644 h 470710"/>
                <a:gd name="connsiteX25" fmla="*/ 208525 w 447971"/>
                <a:gd name="connsiteY25" fmla="*/ 326273 h 470710"/>
                <a:gd name="connsiteX26" fmla="*/ 121391 w 447971"/>
                <a:gd name="connsiteY26" fmla="*/ 334335 h 470710"/>
                <a:gd name="connsiteX27" fmla="*/ 882 w 447971"/>
                <a:gd name="connsiteY27" fmla="*/ 287084 h 470710"/>
                <a:gd name="connsiteX28" fmla="*/ 70993 w 447971"/>
                <a:gd name="connsiteY28" fmla="*/ 200869 h 470710"/>
                <a:gd name="connsiteX29" fmla="*/ 74577 w 447971"/>
                <a:gd name="connsiteY29" fmla="*/ 213634 h 470710"/>
                <a:gd name="connsiteX30" fmla="*/ 13650 w 447971"/>
                <a:gd name="connsiteY30" fmla="*/ 284173 h 470710"/>
                <a:gd name="connsiteX31" fmla="*/ 86672 w 447971"/>
                <a:gd name="connsiteY31" fmla="*/ 319555 h 470710"/>
                <a:gd name="connsiteX32" fmla="*/ 107728 w 447971"/>
                <a:gd name="connsiteY32" fmla="*/ 257077 h 470710"/>
                <a:gd name="connsiteX33" fmla="*/ 77264 w 447971"/>
                <a:gd name="connsiteY33" fmla="*/ 163920 h 470710"/>
                <a:gd name="connsiteX34" fmla="*/ 151631 w 447971"/>
                <a:gd name="connsiteY34" fmla="*/ 129882 h 470710"/>
                <a:gd name="connsiteX35" fmla="*/ 232940 w 447971"/>
                <a:gd name="connsiteY35" fmla="*/ 145781 h 470710"/>
                <a:gd name="connsiteX36" fmla="*/ 326570 w 447971"/>
                <a:gd name="connsiteY36" fmla="*/ 136600 h 470710"/>
                <a:gd name="connsiteX37" fmla="*/ 352105 w 447971"/>
                <a:gd name="connsiteY37" fmla="*/ 137496 h 470710"/>
                <a:gd name="connsiteX38" fmla="*/ 340234 w 447971"/>
                <a:gd name="connsiteY38" fmla="*/ 15675 h 470710"/>
                <a:gd name="connsiteX39" fmla="*/ 326346 w 447971"/>
                <a:gd name="connsiteY39" fmla="*/ 12540 h 470710"/>
                <a:gd name="connsiteX40" fmla="*/ 189486 w 447971"/>
                <a:gd name="connsiteY40" fmla="*/ 130554 h 470710"/>
                <a:gd name="connsiteX41" fmla="*/ 175598 w 447971"/>
                <a:gd name="connsiteY41" fmla="*/ 128315 h 470710"/>
                <a:gd name="connsiteX42" fmla="*/ 326346 w 447971"/>
                <a:gd name="connsiteY42" fmla="*/ 0 h 470710"/>
                <a:gd name="connsiteX43" fmla="*/ 346057 w 447971"/>
                <a:gd name="connsiteY43" fmla="*/ 4703 h 470710"/>
                <a:gd name="connsiteX44" fmla="*/ 364649 w 447971"/>
                <a:gd name="connsiteY44" fmla="*/ 138616 h 470710"/>
                <a:gd name="connsiteX45" fmla="*/ 447079 w 447971"/>
                <a:gd name="connsiteY45" fmla="*/ 183850 h 470710"/>
                <a:gd name="connsiteX46" fmla="*/ 393544 w 447971"/>
                <a:gd name="connsiteY46" fmla="*/ 260212 h 470710"/>
                <a:gd name="connsiteX47" fmla="*/ 374505 w 447971"/>
                <a:gd name="connsiteY47" fmla="*/ 271409 h 470710"/>
                <a:gd name="connsiteX48" fmla="*/ 370921 w 447971"/>
                <a:gd name="connsiteY48" fmla="*/ 307014 h 470710"/>
                <a:gd name="connsiteX49" fmla="*/ 296555 w 447971"/>
                <a:gd name="connsiteY49" fmla="*/ 341053 h 470710"/>
                <a:gd name="connsiteX50" fmla="*/ 279531 w 447971"/>
                <a:gd name="connsiteY50" fmla="*/ 340157 h 470710"/>
                <a:gd name="connsiteX51" fmla="*/ 287371 w 447971"/>
                <a:gd name="connsiteY51" fmla="*/ 327616 h 470710"/>
                <a:gd name="connsiteX52" fmla="*/ 296555 w 447971"/>
                <a:gd name="connsiteY52" fmla="*/ 327840 h 470710"/>
                <a:gd name="connsiteX53" fmla="*/ 359049 w 447971"/>
                <a:gd name="connsiteY53" fmla="*/ 300968 h 470710"/>
                <a:gd name="connsiteX54" fmla="*/ 343146 w 447971"/>
                <a:gd name="connsiteY54" fmla="*/ 237147 h 470710"/>
                <a:gd name="connsiteX55" fmla="*/ 334634 w 447971"/>
                <a:gd name="connsiteY55" fmla="*/ 226846 h 470710"/>
                <a:gd name="connsiteX56" fmla="*/ 309323 w 447971"/>
                <a:gd name="connsiteY56" fmla="*/ 280366 h 470710"/>
                <a:gd name="connsiteX57" fmla="*/ 305514 w 447971"/>
                <a:gd name="connsiteY57" fmla="*/ 287756 h 470710"/>
                <a:gd name="connsiteX58" fmla="*/ 356137 w 447971"/>
                <a:gd name="connsiteY58" fmla="*/ 266482 h 470710"/>
                <a:gd name="connsiteX59" fmla="*/ 359721 w 447971"/>
                <a:gd name="connsiteY59" fmla="*/ 279246 h 470710"/>
                <a:gd name="connsiteX60" fmla="*/ 243468 w 447971"/>
                <a:gd name="connsiteY60" fmla="*/ 319331 h 470710"/>
                <a:gd name="connsiteX61" fmla="*/ 241004 w 447971"/>
                <a:gd name="connsiteY61" fmla="*/ 319779 h 470710"/>
                <a:gd name="connsiteX62" fmla="*/ 268108 w 447971"/>
                <a:gd name="connsiteY62" fmla="*/ 325601 h 470710"/>
                <a:gd name="connsiteX63" fmla="*/ 275275 w 447971"/>
                <a:gd name="connsiteY63" fmla="*/ 314404 h 470710"/>
                <a:gd name="connsiteX64" fmla="*/ 293419 w 447971"/>
                <a:gd name="connsiteY64" fmla="*/ 308582 h 470710"/>
                <a:gd name="connsiteX65" fmla="*/ 121615 w 447971"/>
                <a:gd name="connsiteY65" fmla="*/ 470711 h 470710"/>
                <a:gd name="connsiteX66" fmla="*/ 101904 w 447971"/>
                <a:gd name="connsiteY66" fmla="*/ 466008 h 470710"/>
                <a:gd name="connsiteX67" fmla="*/ 81969 w 447971"/>
                <a:gd name="connsiteY67" fmla="*/ 338141 h 470710"/>
                <a:gd name="connsiteX68" fmla="*/ 94512 w 447971"/>
                <a:gd name="connsiteY68" fmla="*/ 339037 h 470710"/>
                <a:gd name="connsiteX69" fmla="*/ 107728 w 447971"/>
                <a:gd name="connsiteY69" fmla="*/ 454811 h 470710"/>
                <a:gd name="connsiteX70" fmla="*/ 121615 w 447971"/>
                <a:gd name="connsiteY70" fmla="*/ 457946 h 470710"/>
                <a:gd name="connsiteX71" fmla="*/ 260268 w 447971"/>
                <a:gd name="connsiteY71" fmla="*/ 337246 h 470710"/>
                <a:gd name="connsiteX72" fmla="*/ 186126 w 447971"/>
                <a:gd name="connsiteY72" fmla="*/ 312389 h 470710"/>
                <a:gd name="connsiteX73" fmla="*/ 120048 w 447971"/>
                <a:gd name="connsiteY73" fmla="*/ 268722 h 470710"/>
                <a:gd name="connsiteX74" fmla="*/ 125423 w 447971"/>
                <a:gd name="connsiteY74" fmla="*/ 255509 h 470710"/>
                <a:gd name="connsiteX75" fmla="*/ 191950 w 447971"/>
                <a:gd name="connsiteY75" fmla="*/ 300744 h 470710"/>
                <a:gd name="connsiteX76" fmla="*/ 216365 w 447971"/>
                <a:gd name="connsiteY76" fmla="*/ 311269 h 470710"/>
                <a:gd name="connsiteX77" fmla="*/ 240556 w 447971"/>
                <a:gd name="connsiteY77" fmla="*/ 306119 h 470710"/>
                <a:gd name="connsiteX78" fmla="*/ 287819 w 447971"/>
                <a:gd name="connsiteY78" fmla="*/ 293130 h 470710"/>
                <a:gd name="connsiteX79" fmla="*/ 298347 w 447971"/>
                <a:gd name="connsiteY79" fmla="*/ 274096 h 470710"/>
                <a:gd name="connsiteX80" fmla="*/ 325450 w 447971"/>
                <a:gd name="connsiteY80" fmla="*/ 216545 h 470710"/>
                <a:gd name="connsiteX81" fmla="*/ 256236 w 447971"/>
                <a:gd name="connsiteY81" fmla="*/ 169071 h 470710"/>
                <a:gd name="connsiteX82" fmla="*/ 179630 w 447971"/>
                <a:gd name="connsiteY82" fmla="*/ 145334 h 470710"/>
                <a:gd name="connsiteX83" fmla="*/ 370249 w 447971"/>
                <a:gd name="connsiteY83" fmla="*/ 259092 h 470710"/>
                <a:gd name="connsiteX84" fmla="*/ 386152 w 447971"/>
                <a:gd name="connsiteY84" fmla="*/ 249463 h 470710"/>
                <a:gd name="connsiteX85" fmla="*/ 434087 w 447971"/>
                <a:gd name="connsiteY85" fmla="*/ 186985 h 470710"/>
                <a:gd name="connsiteX86" fmla="*/ 326122 w 447971"/>
                <a:gd name="connsiteY86" fmla="*/ 149812 h 470710"/>
                <a:gd name="connsiteX87" fmla="*/ 255340 w 447971"/>
                <a:gd name="connsiteY87" fmla="*/ 155411 h 470710"/>
                <a:gd name="connsiteX88" fmla="*/ 261388 w 447971"/>
                <a:gd name="connsiteY88" fmla="*/ 158322 h 470710"/>
                <a:gd name="connsiteX89" fmla="*/ 329930 w 447971"/>
                <a:gd name="connsiteY89" fmla="*/ 204452 h 470710"/>
                <a:gd name="connsiteX90" fmla="*/ 347402 w 447971"/>
                <a:gd name="connsiteY90" fmla="*/ 153619 h 470710"/>
                <a:gd name="connsiteX91" fmla="*/ 359945 w 447971"/>
                <a:gd name="connsiteY91" fmla="*/ 154963 h 470710"/>
                <a:gd name="connsiteX92" fmla="*/ 339562 w 447971"/>
                <a:gd name="connsiteY92" fmla="*/ 214082 h 470710"/>
                <a:gd name="connsiteX93" fmla="*/ 353001 w 447971"/>
                <a:gd name="connsiteY93" fmla="*/ 229981 h 470710"/>
                <a:gd name="connsiteX94" fmla="*/ 370249 w 447971"/>
                <a:gd name="connsiteY94" fmla="*/ 259092 h 47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7971" h="470710">
                  <a:moveTo>
                    <a:pt x="256908" y="236923"/>
                  </a:moveTo>
                  <a:cubicBezTo>
                    <a:pt x="256908" y="256853"/>
                    <a:pt x="240780" y="272976"/>
                    <a:pt x="220845" y="272976"/>
                  </a:cubicBezTo>
                  <a:cubicBezTo>
                    <a:pt x="200909" y="272976"/>
                    <a:pt x="184782" y="256853"/>
                    <a:pt x="184782" y="236923"/>
                  </a:cubicBezTo>
                  <a:cubicBezTo>
                    <a:pt x="184782" y="216993"/>
                    <a:pt x="200909" y="200869"/>
                    <a:pt x="220845" y="200869"/>
                  </a:cubicBezTo>
                  <a:cubicBezTo>
                    <a:pt x="240780" y="200645"/>
                    <a:pt x="256908" y="216993"/>
                    <a:pt x="256908" y="236923"/>
                  </a:cubicBezTo>
                  <a:moveTo>
                    <a:pt x="152079" y="166384"/>
                  </a:moveTo>
                  <a:cubicBezTo>
                    <a:pt x="156558" y="158546"/>
                    <a:pt x="161262" y="150932"/>
                    <a:pt x="165742" y="143766"/>
                  </a:cubicBezTo>
                  <a:cubicBezTo>
                    <a:pt x="160814" y="143318"/>
                    <a:pt x="156111" y="143094"/>
                    <a:pt x="151407" y="143094"/>
                  </a:cubicBezTo>
                  <a:cubicBezTo>
                    <a:pt x="120048" y="143094"/>
                    <a:pt x="97200" y="152947"/>
                    <a:pt x="88912" y="169966"/>
                  </a:cubicBezTo>
                  <a:cubicBezTo>
                    <a:pt x="85552" y="176908"/>
                    <a:pt x="84656" y="184970"/>
                    <a:pt x="85776" y="193480"/>
                  </a:cubicBezTo>
                  <a:cubicBezTo>
                    <a:pt x="105264" y="183402"/>
                    <a:pt x="127439" y="174221"/>
                    <a:pt x="152079" y="166384"/>
                  </a:cubicBezTo>
                  <a:moveTo>
                    <a:pt x="179630" y="145334"/>
                  </a:moveTo>
                  <a:cubicBezTo>
                    <a:pt x="176270" y="150484"/>
                    <a:pt x="173134" y="155635"/>
                    <a:pt x="169998" y="160785"/>
                  </a:cubicBezTo>
                  <a:cubicBezTo>
                    <a:pt x="179854" y="157874"/>
                    <a:pt x="189934" y="155187"/>
                    <a:pt x="200237" y="152723"/>
                  </a:cubicBezTo>
                  <a:cubicBezTo>
                    <a:pt x="208525" y="154739"/>
                    <a:pt x="216813" y="157426"/>
                    <a:pt x="225325" y="160561"/>
                  </a:cubicBezTo>
                  <a:cubicBezTo>
                    <a:pt x="219501" y="161681"/>
                    <a:pt x="213453" y="163024"/>
                    <a:pt x="207629" y="164368"/>
                  </a:cubicBezTo>
                  <a:cubicBezTo>
                    <a:pt x="160590" y="175341"/>
                    <a:pt x="120719" y="189897"/>
                    <a:pt x="89360" y="205796"/>
                  </a:cubicBezTo>
                  <a:cubicBezTo>
                    <a:pt x="93840" y="217888"/>
                    <a:pt x="102128" y="230877"/>
                    <a:pt x="113552" y="243641"/>
                  </a:cubicBezTo>
                  <a:cubicBezTo>
                    <a:pt x="120943" y="226174"/>
                    <a:pt x="129455" y="208483"/>
                    <a:pt x="138863" y="190568"/>
                  </a:cubicBezTo>
                  <a:lnTo>
                    <a:pt x="140655" y="186985"/>
                  </a:lnTo>
                  <a:cubicBezTo>
                    <a:pt x="146255" y="184970"/>
                    <a:pt x="152079" y="183179"/>
                    <a:pt x="158127" y="181387"/>
                  </a:cubicBezTo>
                  <a:cubicBezTo>
                    <a:pt x="155438" y="186314"/>
                    <a:pt x="152527" y="191240"/>
                    <a:pt x="149839" y="196391"/>
                  </a:cubicBezTo>
                  <a:cubicBezTo>
                    <a:pt x="126095" y="241402"/>
                    <a:pt x="109520" y="283725"/>
                    <a:pt x="99216" y="320674"/>
                  </a:cubicBezTo>
                  <a:cubicBezTo>
                    <a:pt x="106384" y="321122"/>
                    <a:pt x="113776" y="321346"/>
                    <a:pt x="121391" y="321346"/>
                  </a:cubicBezTo>
                  <a:cubicBezTo>
                    <a:pt x="141775" y="321346"/>
                    <a:pt x="163502" y="319779"/>
                    <a:pt x="185902" y="316644"/>
                  </a:cubicBezTo>
                  <a:cubicBezTo>
                    <a:pt x="193293" y="320227"/>
                    <a:pt x="200909" y="323362"/>
                    <a:pt x="208525" y="326273"/>
                  </a:cubicBezTo>
                  <a:cubicBezTo>
                    <a:pt x="178062" y="331423"/>
                    <a:pt x="148495" y="334335"/>
                    <a:pt x="121391" y="334335"/>
                  </a:cubicBezTo>
                  <a:cubicBezTo>
                    <a:pt x="51729" y="334335"/>
                    <a:pt x="7826" y="317092"/>
                    <a:pt x="882" y="287084"/>
                  </a:cubicBezTo>
                  <a:cubicBezTo>
                    <a:pt x="-5389" y="259764"/>
                    <a:pt x="22162" y="228189"/>
                    <a:pt x="70993" y="200869"/>
                  </a:cubicBezTo>
                  <a:cubicBezTo>
                    <a:pt x="71889" y="205124"/>
                    <a:pt x="73009" y="209379"/>
                    <a:pt x="74577" y="213634"/>
                  </a:cubicBezTo>
                  <a:cubicBezTo>
                    <a:pt x="31570" y="238266"/>
                    <a:pt x="8946" y="264691"/>
                    <a:pt x="13650" y="284173"/>
                  </a:cubicBezTo>
                  <a:cubicBezTo>
                    <a:pt x="17906" y="302312"/>
                    <a:pt x="45009" y="315076"/>
                    <a:pt x="86672" y="319555"/>
                  </a:cubicBezTo>
                  <a:cubicBezTo>
                    <a:pt x="92048" y="299849"/>
                    <a:pt x="98992" y="278799"/>
                    <a:pt x="107728" y="257077"/>
                  </a:cubicBezTo>
                  <a:cubicBezTo>
                    <a:pt x="77040" y="225054"/>
                    <a:pt x="64273" y="190344"/>
                    <a:pt x="77264" y="163920"/>
                  </a:cubicBezTo>
                  <a:cubicBezTo>
                    <a:pt x="88016" y="141975"/>
                    <a:pt x="114448" y="129882"/>
                    <a:pt x="151631" y="129882"/>
                  </a:cubicBezTo>
                  <a:cubicBezTo>
                    <a:pt x="176718" y="129882"/>
                    <a:pt x="204717" y="135480"/>
                    <a:pt x="232940" y="145781"/>
                  </a:cubicBezTo>
                  <a:cubicBezTo>
                    <a:pt x="265644" y="139735"/>
                    <a:pt x="297451" y="136600"/>
                    <a:pt x="326570" y="136600"/>
                  </a:cubicBezTo>
                  <a:cubicBezTo>
                    <a:pt x="335530" y="136600"/>
                    <a:pt x="344042" y="136824"/>
                    <a:pt x="352105" y="137496"/>
                  </a:cubicBezTo>
                  <a:cubicBezTo>
                    <a:pt x="367561" y="73227"/>
                    <a:pt x="362409" y="27544"/>
                    <a:pt x="340234" y="15675"/>
                  </a:cubicBezTo>
                  <a:cubicBezTo>
                    <a:pt x="336202" y="13436"/>
                    <a:pt x="331498" y="12540"/>
                    <a:pt x="326346" y="12540"/>
                  </a:cubicBezTo>
                  <a:cubicBezTo>
                    <a:pt x="291179" y="12540"/>
                    <a:pt x="237644" y="60238"/>
                    <a:pt x="189486" y="130554"/>
                  </a:cubicBezTo>
                  <a:cubicBezTo>
                    <a:pt x="184782" y="129658"/>
                    <a:pt x="180302" y="128986"/>
                    <a:pt x="175598" y="128315"/>
                  </a:cubicBezTo>
                  <a:cubicBezTo>
                    <a:pt x="227565" y="50609"/>
                    <a:pt x="285131" y="0"/>
                    <a:pt x="326346" y="0"/>
                  </a:cubicBezTo>
                  <a:cubicBezTo>
                    <a:pt x="333514" y="0"/>
                    <a:pt x="340234" y="1568"/>
                    <a:pt x="346057" y="4703"/>
                  </a:cubicBezTo>
                  <a:cubicBezTo>
                    <a:pt x="375177" y="20154"/>
                    <a:pt x="380553" y="71435"/>
                    <a:pt x="364649" y="138616"/>
                  </a:cubicBezTo>
                  <a:cubicBezTo>
                    <a:pt x="412136" y="143990"/>
                    <a:pt x="441479" y="159889"/>
                    <a:pt x="447079" y="183850"/>
                  </a:cubicBezTo>
                  <a:cubicBezTo>
                    <a:pt x="452455" y="207364"/>
                    <a:pt x="433415" y="234684"/>
                    <a:pt x="393544" y="260212"/>
                  </a:cubicBezTo>
                  <a:cubicBezTo>
                    <a:pt x="387496" y="264019"/>
                    <a:pt x="381225" y="267826"/>
                    <a:pt x="374505" y="271409"/>
                  </a:cubicBezTo>
                  <a:cubicBezTo>
                    <a:pt x="377193" y="284397"/>
                    <a:pt x="376073" y="296266"/>
                    <a:pt x="370921" y="307014"/>
                  </a:cubicBezTo>
                  <a:cubicBezTo>
                    <a:pt x="360169" y="328960"/>
                    <a:pt x="333738" y="341053"/>
                    <a:pt x="296555" y="341053"/>
                  </a:cubicBezTo>
                  <a:cubicBezTo>
                    <a:pt x="290955" y="341053"/>
                    <a:pt x="285355" y="340605"/>
                    <a:pt x="279531" y="340157"/>
                  </a:cubicBezTo>
                  <a:cubicBezTo>
                    <a:pt x="282219" y="336126"/>
                    <a:pt x="284683" y="331871"/>
                    <a:pt x="287371" y="327616"/>
                  </a:cubicBezTo>
                  <a:cubicBezTo>
                    <a:pt x="290507" y="327840"/>
                    <a:pt x="293643" y="327840"/>
                    <a:pt x="296555" y="327840"/>
                  </a:cubicBezTo>
                  <a:cubicBezTo>
                    <a:pt x="328138" y="327840"/>
                    <a:pt x="350761" y="317987"/>
                    <a:pt x="359049" y="300968"/>
                  </a:cubicBezTo>
                  <a:cubicBezTo>
                    <a:pt x="367337" y="284173"/>
                    <a:pt x="361513" y="261556"/>
                    <a:pt x="343146" y="237147"/>
                  </a:cubicBezTo>
                  <a:cubicBezTo>
                    <a:pt x="340458" y="233564"/>
                    <a:pt x="337546" y="230205"/>
                    <a:pt x="334634" y="226846"/>
                  </a:cubicBezTo>
                  <a:cubicBezTo>
                    <a:pt x="327018" y="244537"/>
                    <a:pt x="318730" y="262675"/>
                    <a:pt x="309323" y="280366"/>
                  </a:cubicBezTo>
                  <a:lnTo>
                    <a:pt x="305514" y="287756"/>
                  </a:lnTo>
                  <a:cubicBezTo>
                    <a:pt x="323658" y="281262"/>
                    <a:pt x="340682" y="274096"/>
                    <a:pt x="356137" y="266482"/>
                  </a:cubicBezTo>
                  <a:cubicBezTo>
                    <a:pt x="357929" y="270737"/>
                    <a:pt x="359049" y="274992"/>
                    <a:pt x="359721" y="279246"/>
                  </a:cubicBezTo>
                  <a:cubicBezTo>
                    <a:pt x="326346" y="295594"/>
                    <a:pt x="286251" y="309478"/>
                    <a:pt x="243468" y="319331"/>
                  </a:cubicBezTo>
                  <a:lnTo>
                    <a:pt x="241004" y="319779"/>
                  </a:lnTo>
                  <a:cubicBezTo>
                    <a:pt x="250188" y="322242"/>
                    <a:pt x="259372" y="324257"/>
                    <a:pt x="268108" y="325601"/>
                  </a:cubicBezTo>
                  <a:cubicBezTo>
                    <a:pt x="270571" y="322018"/>
                    <a:pt x="272811" y="318211"/>
                    <a:pt x="275275" y="314404"/>
                  </a:cubicBezTo>
                  <a:cubicBezTo>
                    <a:pt x="281547" y="312613"/>
                    <a:pt x="287595" y="310597"/>
                    <a:pt x="293419" y="308582"/>
                  </a:cubicBezTo>
                  <a:cubicBezTo>
                    <a:pt x="236748" y="405322"/>
                    <a:pt x="168206" y="470711"/>
                    <a:pt x="121615" y="470711"/>
                  </a:cubicBezTo>
                  <a:cubicBezTo>
                    <a:pt x="114448" y="470711"/>
                    <a:pt x="107728" y="469143"/>
                    <a:pt x="101904" y="466008"/>
                  </a:cubicBezTo>
                  <a:cubicBezTo>
                    <a:pt x="73681" y="451004"/>
                    <a:pt x="67857" y="402411"/>
                    <a:pt x="81969" y="338141"/>
                  </a:cubicBezTo>
                  <a:cubicBezTo>
                    <a:pt x="86000" y="338589"/>
                    <a:pt x="90256" y="338813"/>
                    <a:pt x="94512" y="339037"/>
                  </a:cubicBezTo>
                  <a:cubicBezTo>
                    <a:pt x="80624" y="400171"/>
                    <a:pt x="86224" y="443615"/>
                    <a:pt x="107728" y="454811"/>
                  </a:cubicBezTo>
                  <a:cubicBezTo>
                    <a:pt x="111760" y="456827"/>
                    <a:pt x="116463" y="457946"/>
                    <a:pt x="121615" y="457946"/>
                  </a:cubicBezTo>
                  <a:cubicBezTo>
                    <a:pt x="157230" y="457946"/>
                    <a:pt x="211661" y="409129"/>
                    <a:pt x="260268" y="337246"/>
                  </a:cubicBezTo>
                  <a:cubicBezTo>
                    <a:pt x="236300" y="332767"/>
                    <a:pt x="210765" y="324481"/>
                    <a:pt x="186126" y="312389"/>
                  </a:cubicBezTo>
                  <a:cubicBezTo>
                    <a:pt x="160366" y="299849"/>
                    <a:pt x="137967" y="284845"/>
                    <a:pt x="120048" y="268722"/>
                  </a:cubicBezTo>
                  <a:cubicBezTo>
                    <a:pt x="121839" y="264467"/>
                    <a:pt x="123631" y="259988"/>
                    <a:pt x="125423" y="255509"/>
                  </a:cubicBezTo>
                  <a:cubicBezTo>
                    <a:pt x="143119" y="272305"/>
                    <a:pt x="165966" y="287980"/>
                    <a:pt x="191950" y="300744"/>
                  </a:cubicBezTo>
                  <a:cubicBezTo>
                    <a:pt x="200013" y="304775"/>
                    <a:pt x="208077" y="308134"/>
                    <a:pt x="216365" y="311269"/>
                  </a:cubicBezTo>
                  <a:cubicBezTo>
                    <a:pt x="224429" y="309702"/>
                    <a:pt x="232492" y="308134"/>
                    <a:pt x="240556" y="306119"/>
                  </a:cubicBezTo>
                  <a:cubicBezTo>
                    <a:pt x="256684" y="302312"/>
                    <a:pt x="272587" y="298057"/>
                    <a:pt x="287819" y="293130"/>
                  </a:cubicBezTo>
                  <a:cubicBezTo>
                    <a:pt x="291403" y="286860"/>
                    <a:pt x="294987" y="280590"/>
                    <a:pt x="298347" y="274096"/>
                  </a:cubicBezTo>
                  <a:cubicBezTo>
                    <a:pt x="308650" y="254838"/>
                    <a:pt x="317610" y="235355"/>
                    <a:pt x="325450" y="216545"/>
                  </a:cubicBezTo>
                  <a:cubicBezTo>
                    <a:pt x="307083" y="198630"/>
                    <a:pt x="283339" y="182283"/>
                    <a:pt x="256236" y="169071"/>
                  </a:cubicBezTo>
                  <a:cubicBezTo>
                    <a:pt x="230253" y="157650"/>
                    <a:pt x="204045" y="149141"/>
                    <a:pt x="179630" y="145334"/>
                  </a:cubicBezTo>
                  <a:moveTo>
                    <a:pt x="370249" y="259092"/>
                  </a:moveTo>
                  <a:cubicBezTo>
                    <a:pt x="375849" y="255957"/>
                    <a:pt x="381225" y="252822"/>
                    <a:pt x="386152" y="249463"/>
                  </a:cubicBezTo>
                  <a:cubicBezTo>
                    <a:pt x="420648" y="227294"/>
                    <a:pt x="438119" y="204452"/>
                    <a:pt x="434087" y="186985"/>
                  </a:cubicBezTo>
                  <a:cubicBezTo>
                    <a:pt x="428711" y="164144"/>
                    <a:pt x="387496" y="149812"/>
                    <a:pt x="326122" y="149812"/>
                  </a:cubicBezTo>
                  <a:cubicBezTo>
                    <a:pt x="303947" y="149812"/>
                    <a:pt x="279979" y="151828"/>
                    <a:pt x="255340" y="155411"/>
                  </a:cubicBezTo>
                  <a:lnTo>
                    <a:pt x="261388" y="158322"/>
                  </a:lnTo>
                  <a:cubicBezTo>
                    <a:pt x="287595" y="171086"/>
                    <a:pt x="311114" y="186985"/>
                    <a:pt x="329930" y="204452"/>
                  </a:cubicBezTo>
                  <a:cubicBezTo>
                    <a:pt x="336874" y="186538"/>
                    <a:pt x="342697" y="169295"/>
                    <a:pt x="347402" y="153619"/>
                  </a:cubicBezTo>
                  <a:cubicBezTo>
                    <a:pt x="351657" y="154067"/>
                    <a:pt x="355913" y="154291"/>
                    <a:pt x="359945" y="154963"/>
                  </a:cubicBezTo>
                  <a:cubicBezTo>
                    <a:pt x="354793" y="173325"/>
                    <a:pt x="347849" y="193480"/>
                    <a:pt x="339562" y="214082"/>
                  </a:cubicBezTo>
                  <a:cubicBezTo>
                    <a:pt x="344490" y="219232"/>
                    <a:pt x="348969" y="224607"/>
                    <a:pt x="353001" y="229981"/>
                  </a:cubicBezTo>
                  <a:cubicBezTo>
                    <a:pt x="360841" y="239834"/>
                    <a:pt x="366441" y="249463"/>
                    <a:pt x="370249" y="259092"/>
                  </a:cubicBezTo>
                </a:path>
              </a:pathLst>
            </a:custGeom>
            <a:solidFill>
              <a:srgbClr val="0056A4"/>
            </a:solidFill>
            <a:ln w="2240" cap="flat">
              <a:noFill/>
              <a:prstDash val="solid"/>
              <a:miter/>
            </a:ln>
          </p:spPr>
          <p:txBody>
            <a:bodyPr rtlCol="0" anchor="ctr"/>
            <a:lstStyle/>
            <a:p>
              <a:endParaRPr lang="ru-RU"/>
            </a:p>
          </p:txBody>
        </p:sp>
        <p:sp>
          <p:nvSpPr>
            <p:cNvPr id="182" name="Полилиния 181">
              <a:extLst>
                <a:ext uri="{FF2B5EF4-FFF2-40B4-BE49-F238E27FC236}">
                  <a16:creationId xmlns:a16="http://schemas.microsoft.com/office/drawing/2014/main" id="{DC26D1DC-5084-CE71-A5DB-FC7536F12461}"/>
                </a:ext>
              </a:extLst>
            </p:cNvPr>
            <p:cNvSpPr/>
            <p:nvPr/>
          </p:nvSpPr>
          <p:spPr>
            <a:xfrm>
              <a:off x="4747779" y="1265119"/>
              <a:ext cx="102140" cy="103905"/>
            </a:xfrm>
            <a:custGeom>
              <a:avLst/>
              <a:gdLst>
                <a:gd name="connsiteX0" fmla="*/ 51070 w 102140"/>
                <a:gd name="connsiteY0" fmla="*/ 52625 h 103905"/>
                <a:gd name="connsiteX1" fmla="*/ 9408 w 102140"/>
                <a:gd name="connsiteY1" fmla="*/ 0 h 103905"/>
                <a:gd name="connsiteX2" fmla="*/ 0 w 102140"/>
                <a:gd name="connsiteY2" fmla="*/ 0 h 103905"/>
                <a:gd name="connsiteX3" fmla="*/ 0 w 102140"/>
                <a:gd name="connsiteY3" fmla="*/ 103906 h 103905"/>
                <a:gd name="connsiteX4" fmla="*/ 16127 w 102140"/>
                <a:gd name="connsiteY4" fmla="*/ 103906 h 103905"/>
                <a:gd name="connsiteX5" fmla="*/ 16127 w 102140"/>
                <a:gd name="connsiteY5" fmla="*/ 30007 h 103905"/>
                <a:gd name="connsiteX6" fmla="*/ 51070 w 102140"/>
                <a:gd name="connsiteY6" fmla="*/ 73898 h 103905"/>
                <a:gd name="connsiteX7" fmla="*/ 86014 w 102140"/>
                <a:gd name="connsiteY7" fmla="*/ 30007 h 103905"/>
                <a:gd name="connsiteX8" fmla="*/ 86014 w 102140"/>
                <a:gd name="connsiteY8" fmla="*/ 103906 h 103905"/>
                <a:gd name="connsiteX9" fmla="*/ 102141 w 102140"/>
                <a:gd name="connsiteY9" fmla="*/ 103906 h 103905"/>
                <a:gd name="connsiteX10" fmla="*/ 102141 w 102140"/>
                <a:gd name="connsiteY10" fmla="*/ 0 h 103905"/>
                <a:gd name="connsiteX11" fmla="*/ 92958 w 102140"/>
                <a:gd name="connsiteY11"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40" h="103905">
                  <a:moveTo>
                    <a:pt x="51070" y="52625"/>
                  </a:moveTo>
                  <a:lnTo>
                    <a:pt x="9408" y="0"/>
                  </a:lnTo>
                  <a:lnTo>
                    <a:pt x="0" y="0"/>
                  </a:lnTo>
                  <a:lnTo>
                    <a:pt x="0" y="103906"/>
                  </a:lnTo>
                  <a:lnTo>
                    <a:pt x="16127" y="103906"/>
                  </a:lnTo>
                  <a:lnTo>
                    <a:pt x="16127" y="30007"/>
                  </a:lnTo>
                  <a:lnTo>
                    <a:pt x="51070" y="73898"/>
                  </a:lnTo>
                  <a:lnTo>
                    <a:pt x="86014" y="30007"/>
                  </a:lnTo>
                  <a:lnTo>
                    <a:pt x="86014" y="103906"/>
                  </a:lnTo>
                  <a:lnTo>
                    <a:pt x="102141" y="103906"/>
                  </a:lnTo>
                  <a:lnTo>
                    <a:pt x="102141" y="0"/>
                  </a:lnTo>
                  <a:lnTo>
                    <a:pt x="92958" y="0"/>
                  </a:lnTo>
                  <a:close/>
                </a:path>
              </a:pathLst>
            </a:custGeom>
            <a:solidFill>
              <a:srgbClr val="0056A4"/>
            </a:solidFill>
            <a:ln w="2240" cap="flat">
              <a:noFill/>
              <a:prstDash val="solid"/>
              <a:miter/>
            </a:ln>
          </p:spPr>
          <p:txBody>
            <a:bodyPr rtlCol="0" anchor="ctr"/>
            <a:lstStyle/>
            <a:p>
              <a:endParaRPr lang="ru-RU"/>
            </a:p>
          </p:txBody>
        </p:sp>
        <p:sp>
          <p:nvSpPr>
            <p:cNvPr id="183" name="Полилиния 182">
              <a:extLst>
                <a:ext uri="{FF2B5EF4-FFF2-40B4-BE49-F238E27FC236}">
                  <a16:creationId xmlns:a16="http://schemas.microsoft.com/office/drawing/2014/main" id="{26C9B37E-EA47-4021-BE27-8A1D58FD7A4D}"/>
                </a:ext>
              </a:extLst>
            </p:cNvPr>
            <p:cNvSpPr/>
            <p:nvPr/>
          </p:nvSpPr>
          <p:spPr>
            <a:xfrm>
              <a:off x="4867616" y="1265119"/>
              <a:ext cx="80413" cy="103905"/>
            </a:xfrm>
            <a:custGeom>
              <a:avLst/>
              <a:gdLst>
                <a:gd name="connsiteX0" fmla="*/ 16127 w 80413"/>
                <a:gd name="connsiteY0" fmla="*/ 73451 h 103905"/>
                <a:gd name="connsiteX1" fmla="*/ 16127 w 80413"/>
                <a:gd name="connsiteY1" fmla="*/ 0 h 103905"/>
                <a:gd name="connsiteX2" fmla="*/ 0 w 80413"/>
                <a:gd name="connsiteY2" fmla="*/ 0 h 103905"/>
                <a:gd name="connsiteX3" fmla="*/ 0 w 80413"/>
                <a:gd name="connsiteY3" fmla="*/ 103906 h 103905"/>
                <a:gd name="connsiteX4" fmla="*/ 9408 w 80413"/>
                <a:gd name="connsiteY4" fmla="*/ 103906 h 103905"/>
                <a:gd name="connsiteX5" fmla="*/ 64510 w 80413"/>
                <a:gd name="connsiteY5" fmla="*/ 30455 h 103905"/>
                <a:gd name="connsiteX6" fmla="*/ 64510 w 80413"/>
                <a:gd name="connsiteY6" fmla="*/ 103906 h 103905"/>
                <a:gd name="connsiteX7" fmla="*/ 80414 w 80413"/>
                <a:gd name="connsiteY7" fmla="*/ 103906 h 103905"/>
                <a:gd name="connsiteX8" fmla="*/ 80414 w 80413"/>
                <a:gd name="connsiteY8" fmla="*/ 0 h 103905"/>
                <a:gd name="connsiteX9" fmla="*/ 71006 w 80413"/>
                <a:gd name="connsiteY9"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3" h="103905">
                  <a:moveTo>
                    <a:pt x="16127" y="73451"/>
                  </a:moveTo>
                  <a:lnTo>
                    <a:pt x="16127" y="0"/>
                  </a:lnTo>
                  <a:lnTo>
                    <a:pt x="0" y="0"/>
                  </a:lnTo>
                  <a:lnTo>
                    <a:pt x="0" y="103906"/>
                  </a:lnTo>
                  <a:lnTo>
                    <a:pt x="9408" y="103906"/>
                  </a:lnTo>
                  <a:lnTo>
                    <a:pt x="64510" y="30455"/>
                  </a:lnTo>
                  <a:lnTo>
                    <a:pt x="64510" y="103906"/>
                  </a:lnTo>
                  <a:lnTo>
                    <a:pt x="80414" y="103906"/>
                  </a:lnTo>
                  <a:lnTo>
                    <a:pt x="80414" y="0"/>
                  </a:lnTo>
                  <a:lnTo>
                    <a:pt x="71006" y="0"/>
                  </a:lnTo>
                  <a:close/>
                </a:path>
              </a:pathLst>
            </a:custGeom>
            <a:solidFill>
              <a:srgbClr val="0056A4"/>
            </a:solidFill>
            <a:ln w="2240" cap="flat">
              <a:noFill/>
              <a:prstDash val="solid"/>
              <a:miter/>
            </a:ln>
          </p:spPr>
          <p:txBody>
            <a:bodyPr rtlCol="0" anchor="ctr"/>
            <a:lstStyle/>
            <a:p>
              <a:endParaRPr lang="ru-RU"/>
            </a:p>
          </p:txBody>
        </p:sp>
        <p:sp>
          <p:nvSpPr>
            <p:cNvPr id="184" name="Полилиния 183">
              <a:extLst>
                <a:ext uri="{FF2B5EF4-FFF2-40B4-BE49-F238E27FC236}">
                  <a16:creationId xmlns:a16="http://schemas.microsoft.com/office/drawing/2014/main" id="{20241248-2B20-936D-2AEA-D4F0105C1025}"/>
                </a:ext>
              </a:extLst>
            </p:cNvPr>
            <p:cNvSpPr/>
            <p:nvPr/>
          </p:nvSpPr>
          <p:spPr>
            <a:xfrm>
              <a:off x="5126777" y="1265119"/>
              <a:ext cx="80413" cy="103905"/>
            </a:xfrm>
            <a:custGeom>
              <a:avLst/>
              <a:gdLst>
                <a:gd name="connsiteX0" fmla="*/ 71006 w 80413"/>
                <a:gd name="connsiteY0" fmla="*/ 0 h 103905"/>
                <a:gd name="connsiteX1" fmla="*/ 15903 w 80413"/>
                <a:gd name="connsiteY1" fmla="*/ 73451 h 103905"/>
                <a:gd name="connsiteX2" fmla="*/ 15903 w 80413"/>
                <a:gd name="connsiteY2" fmla="*/ 0 h 103905"/>
                <a:gd name="connsiteX3" fmla="*/ 0 w 80413"/>
                <a:gd name="connsiteY3" fmla="*/ 0 h 103905"/>
                <a:gd name="connsiteX4" fmla="*/ 0 w 80413"/>
                <a:gd name="connsiteY4" fmla="*/ 103906 h 103905"/>
                <a:gd name="connsiteX5" fmla="*/ 9183 w 80413"/>
                <a:gd name="connsiteY5" fmla="*/ 103906 h 103905"/>
                <a:gd name="connsiteX6" fmla="*/ 64286 w 80413"/>
                <a:gd name="connsiteY6" fmla="*/ 30455 h 103905"/>
                <a:gd name="connsiteX7" fmla="*/ 64286 w 80413"/>
                <a:gd name="connsiteY7" fmla="*/ 103906 h 103905"/>
                <a:gd name="connsiteX8" fmla="*/ 80414 w 80413"/>
                <a:gd name="connsiteY8" fmla="*/ 103906 h 103905"/>
                <a:gd name="connsiteX9" fmla="*/ 80414 w 80413"/>
                <a:gd name="connsiteY9"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3" h="103905">
                  <a:moveTo>
                    <a:pt x="71006" y="0"/>
                  </a:moveTo>
                  <a:lnTo>
                    <a:pt x="15903" y="73451"/>
                  </a:lnTo>
                  <a:lnTo>
                    <a:pt x="15903" y="0"/>
                  </a:lnTo>
                  <a:lnTo>
                    <a:pt x="0" y="0"/>
                  </a:lnTo>
                  <a:lnTo>
                    <a:pt x="0" y="103906"/>
                  </a:lnTo>
                  <a:lnTo>
                    <a:pt x="9183" y="103906"/>
                  </a:lnTo>
                  <a:lnTo>
                    <a:pt x="64286" y="30455"/>
                  </a:lnTo>
                  <a:lnTo>
                    <a:pt x="64286" y="103906"/>
                  </a:lnTo>
                  <a:lnTo>
                    <a:pt x="80414" y="103906"/>
                  </a:lnTo>
                  <a:lnTo>
                    <a:pt x="80414" y="0"/>
                  </a:lnTo>
                  <a:close/>
                </a:path>
              </a:pathLst>
            </a:custGeom>
            <a:solidFill>
              <a:srgbClr val="0056A4"/>
            </a:solidFill>
            <a:ln w="2240" cap="flat">
              <a:noFill/>
              <a:prstDash val="solid"/>
              <a:miter/>
            </a:ln>
          </p:spPr>
          <p:txBody>
            <a:bodyPr rtlCol="0" anchor="ctr"/>
            <a:lstStyle/>
            <a:p>
              <a:endParaRPr lang="ru-RU"/>
            </a:p>
          </p:txBody>
        </p:sp>
        <p:sp>
          <p:nvSpPr>
            <p:cNvPr id="185" name="Полилиния 184">
              <a:extLst>
                <a:ext uri="{FF2B5EF4-FFF2-40B4-BE49-F238E27FC236}">
                  <a16:creationId xmlns:a16="http://schemas.microsoft.com/office/drawing/2014/main" id="{F2D334C6-41BE-19FF-653F-DAE774D069DD}"/>
                </a:ext>
              </a:extLst>
            </p:cNvPr>
            <p:cNvSpPr/>
            <p:nvPr/>
          </p:nvSpPr>
          <p:spPr>
            <a:xfrm>
              <a:off x="4959005" y="1264895"/>
              <a:ext cx="156572" cy="104129"/>
            </a:xfrm>
            <a:custGeom>
              <a:avLst/>
              <a:gdLst>
                <a:gd name="connsiteX0" fmla="*/ 115133 w 156572"/>
                <a:gd name="connsiteY0" fmla="*/ 3807 h 104129"/>
                <a:gd name="connsiteX1" fmla="*/ 86462 w 156572"/>
                <a:gd name="connsiteY1" fmla="*/ 19258 h 104129"/>
                <a:gd name="connsiteX2" fmla="*/ 86462 w 156572"/>
                <a:gd name="connsiteY2" fmla="*/ 0 h 104129"/>
                <a:gd name="connsiteX3" fmla="*/ 70334 w 156572"/>
                <a:gd name="connsiteY3" fmla="*/ 0 h 104129"/>
                <a:gd name="connsiteX4" fmla="*/ 70334 w 156572"/>
                <a:gd name="connsiteY4" fmla="*/ 46802 h 104129"/>
                <a:gd name="connsiteX5" fmla="*/ 43231 w 156572"/>
                <a:gd name="connsiteY5" fmla="*/ 74346 h 104129"/>
                <a:gd name="connsiteX6" fmla="*/ 16128 w 156572"/>
                <a:gd name="connsiteY6" fmla="*/ 46802 h 104129"/>
                <a:gd name="connsiteX7" fmla="*/ 43231 w 156572"/>
                <a:gd name="connsiteY7" fmla="*/ 19034 h 104129"/>
                <a:gd name="connsiteX8" fmla="*/ 63167 w 156572"/>
                <a:gd name="connsiteY8" fmla="*/ 27768 h 104129"/>
                <a:gd name="connsiteX9" fmla="*/ 63167 w 156572"/>
                <a:gd name="connsiteY9" fmla="*/ 11421 h 104129"/>
                <a:gd name="connsiteX10" fmla="*/ 41663 w 156572"/>
                <a:gd name="connsiteY10" fmla="*/ 3807 h 104129"/>
                <a:gd name="connsiteX11" fmla="*/ 0 w 156572"/>
                <a:gd name="connsiteY11" fmla="*/ 46802 h 104129"/>
                <a:gd name="connsiteX12" fmla="*/ 41663 w 156572"/>
                <a:gd name="connsiteY12" fmla="*/ 89574 h 104129"/>
                <a:gd name="connsiteX13" fmla="*/ 70334 w 156572"/>
                <a:gd name="connsiteY13" fmla="*/ 74346 h 104129"/>
                <a:gd name="connsiteX14" fmla="*/ 70334 w 156572"/>
                <a:gd name="connsiteY14" fmla="*/ 104130 h 104129"/>
                <a:gd name="connsiteX15" fmla="*/ 86686 w 156572"/>
                <a:gd name="connsiteY15" fmla="*/ 104130 h 104129"/>
                <a:gd name="connsiteX16" fmla="*/ 86686 w 156572"/>
                <a:gd name="connsiteY16" fmla="*/ 44563 h 104129"/>
                <a:gd name="connsiteX17" fmla="*/ 86686 w 156572"/>
                <a:gd name="connsiteY17" fmla="*/ 44563 h 104129"/>
                <a:gd name="connsiteX18" fmla="*/ 113565 w 156572"/>
                <a:gd name="connsiteY18" fmla="*/ 18811 h 104129"/>
                <a:gd name="connsiteX19" fmla="*/ 140668 w 156572"/>
                <a:gd name="connsiteY19" fmla="*/ 46579 h 104129"/>
                <a:gd name="connsiteX20" fmla="*/ 113565 w 156572"/>
                <a:gd name="connsiteY20" fmla="*/ 74122 h 104129"/>
                <a:gd name="connsiteX21" fmla="*/ 93854 w 156572"/>
                <a:gd name="connsiteY21" fmla="*/ 65613 h 104129"/>
                <a:gd name="connsiteX22" fmla="*/ 93854 w 156572"/>
                <a:gd name="connsiteY22" fmla="*/ 82184 h 104129"/>
                <a:gd name="connsiteX23" fmla="*/ 115133 w 156572"/>
                <a:gd name="connsiteY23" fmla="*/ 89350 h 104129"/>
                <a:gd name="connsiteX24" fmla="*/ 156572 w 156572"/>
                <a:gd name="connsiteY24" fmla="*/ 46579 h 104129"/>
                <a:gd name="connsiteX25" fmla="*/ 115133 w 156572"/>
                <a:gd name="connsiteY25" fmla="*/ 3807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572" h="104129">
                  <a:moveTo>
                    <a:pt x="115133" y="3807"/>
                  </a:moveTo>
                  <a:cubicBezTo>
                    <a:pt x="102814" y="3807"/>
                    <a:pt x="92062" y="10301"/>
                    <a:pt x="86462" y="19258"/>
                  </a:cubicBezTo>
                  <a:lnTo>
                    <a:pt x="86462" y="0"/>
                  </a:lnTo>
                  <a:lnTo>
                    <a:pt x="70334" y="0"/>
                  </a:lnTo>
                  <a:lnTo>
                    <a:pt x="70334" y="46802"/>
                  </a:lnTo>
                  <a:cubicBezTo>
                    <a:pt x="70334" y="62926"/>
                    <a:pt x="58463" y="74346"/>
                    <a:pt x="43231" y="74346"/>
                  </a:cubicBezTo>
                  <a:cubicBezTo>
                    <a:pt x="27999" y="74346"/>
                    <a:pt x="16128" y="62702"/>
                    <a:pt x="16128" y="46802"/>
                  </a:cubicBezTo>
                  <a:cubicBezTo>
                    <a:pt x="16128" y="30679"/>
                    <a:pt x="27999" y="19034"/>
                    <a:pt x="43231" y="19034"/>
                  </a:cubicBezTo>
                  <a:cubicBezTo>
                    <a:pt x="51295" y="19034"/>
                    <a:pt x="58238" y="22393"/>
                    <a:pt x="63167" y="27768"/>
                  </a:cubicBezTo>
                  <a:lnTo>
                    <a:pt x="63167" y="11421"/>
                  </a:lnTo>
                  <a:cubicBezTo>
                    <a:pt x="57343" y="6718"/>
                    <a:pt x="49951" y="3807"/>
                    <a:pt x="41663" y="3807"/>
                  </a:cubicBezTo>
                  <a:cubicBezTo>
                    <a:pt x="16800" y="3807"/>
                    <a:pt x="0" y="22841"/>
                    <a:pt x="0" y="46802"/>
                  </a:cubicBezTo>
                  <a:cubicBezTo>
                    <a:pt x="0" y="70763"/>
                    <a:pt x="16800" y="89574"/>
                    <a:pt x="41663" y="89574"/>
                  </a:cubicBezTo>
                  <a:cubicBezTo>
                    <a:pt x="53983" y="89574"/>
                    <a:pt x="64735" y="83304"/>
                    <a:pt x="70334" y="74346"/>
                  </a:cubicBezTo>
                  <a:lnTo>
                    <a:pt x="70334" y="104130"/>
                  </a:lnTo>
                  <a:lnTo>
                    <a:pt x="86686" y="104130"/>
                  </a:lnTo>
                  <a:lnTo>
                    <a:pt x="86686" y="44563"/>
                  </a:lnTo>
                  <a:lnTo>
                    <a:pt x="86686" y="44563"/>
                  </a:lnTo>
                  <a:cubicBezTo>
                    <a:pt x="87806" y="29559"/>
                    <a:pt x="99230" y="18811"/>
                    <a:pt x="113565" y="18811"/>
                  </a:cubicBezTo>
                  <a:cubicBezTo>
                    <a:pt x="128797" y="18811"/>
                    <a:pt x="140668" y="30679"/>
                    <a:pt x="140668" y="46579"/>
                  </a:cubicBezTo>
                  <a:cubicBezTo>
                    <a:pt x="140668" y="62702"/>
                    <a:pt x="128797" y="74122"/>
                    <a:pt x="113565" y="74122"/>
                  </a:cubicBezTo>
                  <a:cubicBezTo>
                    <a:pt x="105726" y="74122"/>
                    <a:pt x="98782" y="70987"/>
                    <a:pt x="93854" y="65613"/>
                  </a:cubicBezTo>
                  <a:lnTo>
                    <a:pt x="93854" y="82184"/>
                  </a:lnTo>
                  <a:cubicBezTo>
                    <a:pt x="99454" y="86663"/>
                    <a:pt x="106846" y="89350"/>
                    <a:pt x="115133" y="89350"/>
                  </a:cubicBezTo>
                  <a:cubicBezTo>
                    <a:pt x="139773" y="89350"/>
                    <a:pt x="156572" y="70539"/>
                    <a:pt x="156572" y="46579"/>
                  </a:cubicBezTo>
                  <a:cubicBezTo>
                    <a:pt x="156572" y="22841"/>
                    <a:pt x="139773" y="3807"/>
                    <a:pt x="115133" y="3807"/>
                  </a:cubicBezTo>
                </a:path>
              </a:pathLst>
            </a:custGeom>
            <a:solidFill>
              <a:srgbClr val="0056A4"/>
            </a:solidFill>
            <a:ln w="2240" cap="flat">
              <a:noFill/>
              <a:prstDash val="solid"/>
              <a:miter/>
            </a:ln>
          </p:spPr>
          <p:txBody>
            <a:bodyPr rtlCol="0" anchor="ctr"/>
            <a:lstStyle/>
            <a:p>
              <a:endParaRPr lang="ru-RU"/>
            </a:p>
          </p:txBody>
        </p:sp>
        <p:sp>
          <p:nvSpPr>
            <p:cNvPr id="186" name="Полилиния 185">
              <a:extLst>
                <a:ext uri="{FF2B5EF4-FFF2-40B4-BE49-F238E27FC236}">
                  <a16:creationId xmlns:a16="http://schemas.microsoft.com/office/drawing/2014/main" id="{C516CD41-BCE5-4366-DD04-83C3A7EA8808}"/>
                </a:ext>
              </a:extLst>
            </p:cNvPr>
            <p:cNvSpPr/>
            <p:nvPr/>
          </p:nvSpPr>
          <p:spPr>
            <a:xfrm>
              <a:off x="4426795" y="1265119"/>
              <a:ext cx="80413" cy="103905"/>
            </a:xfrm>
            <a:custGeom>
              <a:avLst/>
              <a:gdLst>
                <a:gd name="connsiteX0" fmla="*/ 15904 w 80413"/>
                <a:gd name="connsiteY0" fmla="*/ 73451 h 103905"/>
                <a:gd name="connsiteX1" fmla="*/ 15904 w 80413"/>
                <a:gd name="connsiteY1" fmla="*/ 0 h 103905"/>
                <a:gd name="connsiteX2" fmla="*/ 0 w 80413"/>
                <a:gd name="connsiteY2" fmla="*/ 0 h 103905"/>
                <a:gd name="connsiteX3" fmla="*/ 0 w 80413"/>
                <a:gd name="connsiteY3" fmla="*/ 103906 h 103905"/>
                <a:gd name="connsiteX4" fmla="*/ 9408 w 80413"/>
                <a:gd name="connsiteY4" fmla="*/ 103906 h 103905"/>
                <a:gd name="connsiteX5" fmla="*/ 64286 w 80413"/>
                <a:gd name="connsiteY5" fmla="*/ 30455 h 103905"/>
                <a:gd name="connsiteX6" fmla="*/ 64286 w 80413"/>
                <a:gd name="connsiteY6" fmla="*/ 103906 h 103905"/>
                <a:gd name="connsiteX7" fmla="*/ 80414 w 80413"/>
                <a:gd name="connsiteY7" fmla="*/ 103906 h 103905"/>
                <a:gd name="connsiteX8" fmla="*/ 80414 w 80413"/>
                <a:gd name="connsiteY8" fmla="*/ 0 h 103905"/>
                <a:gd name="connsiteX9" fmla="*/ 71006 w 80413"/>
                <a:gd name="connsiteY9"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3" h="103905">
                  <a:moveTo>
                    <a:pt x="15904" y="73451"/>
                  </a:moveTo>
                  <a:lnTo>
                    <a:pt x="15904" y="0"/>
                  </a:lnTo>
                  <a:lnTo>
                    <a:pt x="0" y="0"/>
                  </a:lnTo>
                  <a:lnTo>
                    <a:pt x="0" y="103906"/>
                  </a:lnTo>
                  <a:lnTo>
                    <a:pt x="9408" y="103906"/>
                  </a:lnTo>
                  <a:lnTo>
                    <a:pt x="64286" y="30455"/>
                  </a:lnTo>
                  <a:lnTo>
                    <a:pt x="64286" y="103906"/>
                  </a:lnTo>
                  <a:lnTo>
                    <a:pt x="80414" y="103906"/>
                  </a:lnTo>
                  <a:lnTo>
                    <a:pt x="80414" y="0"/>
                  </a:lnTo>
                  <a:lnTo>
                    <a:pt x="71006" y="0"/>
                  </a:lnTo>
                  <a:close/>
                </a:path>
              </a:pathLst>
            </a:custGeom>
            <a:solidFill>
              <a:srgbClr val="0056A4"/>
            </a:solidFill>
            <a:ln w="2240" cap="flat">
              <a:noFill/>
              <a:prstDash val="solid"/>
              <a:miter/>
            </a:ln>
          </p:spPr>
          <p:txBody>
            <a:bodyPr rtlCol="0" anchor="ctr"/>
            <a:lstStyle/>
            <a:p>
              <a:endParaRPr lang="ru-RU"/>
            </a:p>
          </p:txBody>
        </p:sp>
        <p:sp>
          <p:nvSpPr>
            <p:cNvPr id="187" name="Полилиния 186">
              <a:extLst>
                <a:ext uri="{FF2B5EF4-FFF2-40B4-BE49-F238E27FC236}">
                  <a16:creationId xmlns:a16="http://schemas.microsoft.com/office/drawing/2014/main" id="{43339CF8-66B2-CACA-B84E-28E5ADF4C018}"/>
                </a:ext>
              </a:extLst>
            </p:cNvPr>
            <p:cNvSpPr/>
            <p:nvPr/>
          </p:nvSpPr>
          <p:spPr>
            <a:xfrm>
              <a:off x="4323758" y="1265119"/>
              <a:ext cx="84893" cy="103905"/>
            </a:xfrm>
            <a:custGeom>
              <a:avLst/>
              <a:gdLst>
                <a:gd name="connsiteX0" fmla="*/ 68990 w 84893"/>
                <a:gd name="connsiteY0" fmla="*/ 36725 h 103905"/>
                <a:gd name="connsiteX1" fmla="*/ 15904 w 84893"/>
                <a:gd name="connsiteY1" fmla="*/ 36725 h 103905"/>
                <a:gd name="connsiteX2" fmla="*/ 15904 w 84893"/>
                <a:gd name="connsiteY2" fmla="*/ 0 h 103905"/>
                <a:gd name="connsiteX3" fmla="*/ 0 w 84893"/>
                <a:gd name="connsiteY3" fmla="*/ 0 h 103905"/>
                <a:gd name="connsiteX4" fmla="*/ 0 w 84893"/>
                <a:gd name="connsiteY4" fmla="*/ 103906 h 103905"/>
                <a:gd name="connsiteX5" fmla="*/ 15904 w 84893"/>
                <a:gd name="connsiteY5" fmla="*/ 103906 h 103905"/>
                <a:gd name="connsiteX6" fmla="*/ 15904 w 84893"/>
                <a:gd name="connsiteY6" fmla="*/ 52625 h 103905"/>
                <a:gd name="connsiteX7" fmla="*/ 68990 w 84893"/>
                <a:gd name="connsiteY7" fmla="*/ 52625 h 103905"/>
                <a:gd name="connsiteX8" fmla="*/ 68990 w 84893"/>
                <a:gd name="connsiteY8" fmla="*/ 103906 h 103905"/>
                <a:gd name="connsiteX9" fmla="*/ 84894 w 84893"/>
                <a:gd name="connsiteY9" fmla="*/ 103906 h 103905"/>
                <a:gd name="connsiteX10" fmla="*/ 84894 w 84893"/>
                <a:gd name="connsiteY10" fmla="*/ 0 h 103905"/>
                <a:gd name="connsiteX11" fmla="*/ 68990 w 84893"/>
                <a:gd name="connsiteY11"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893" h="103905">
                  <a:moveTo>
                    <a:pt x="68990" y="36725"/>
                  </a:moveTo>
                  <a:lnTo>
                    <a:pt x="15904" y="36725"/>
                  </a:lnTo>
                  <a:lnTo>
                    <a:pt x="15904" y="0"/>
                  </a:lnTo>
                  <a:lnTo>
                    <a:pt x="0" y="0"/>
                  </a:lnTo>
                  <a:lnTo>
                    <a:pt x="0" y="103906"/>
                  </a:lnTo>
                  <a:lnTo>
                    <a:pt x="15904" y="103906"/>
                  </a:lnTo>
                  <a:lnTo>
                    <a:pt x="15904" y="52625"/>
                  </a:lnTo>
                  <a:lnTo>
                    <a:pt x="68990" y="52625"/>
                  </a:lnTo>
                  <a:lnTo>
                    <a:pt x="68990" y="103906"/>
                  </a:lnTo>
                  <a:lnTo>
                    <a:pt x="84894" y="103906"/>
                  </a:lnTo>
                  <a:lnTo>
                    <a:pt x="84894" y="0"/>
                  </a:lnTo>
                  <a:lnTo>
                    <a:pt x="68990" y="0"/>
                  </a:lnTo>
                  <a:close/>
                </a:path>
              </a:pathLst>
            </a:custGeom>
            <a:solidFill>
              <a:srgbClr val="0056A4"/>
            </a:solidFill>
            <a:ln w="2240" cap="flat">
              <a:noFill/>
              <a:prstDash val="solid"/>
              <a:miter/>
            </a:ln>
          </p:spPr>
          <p:txBody>
            <a:bodyPr rtlCol="0" anchor="ctr"/>
            <a:lstStyle/>
            <a:p>
              <a:endParaRPr lang="ru-RU"/>
            </a:p>
          </p:txBody>
        </p:sp>
        <p:sp>
          <p:nvSpPr>
            <p:cNvPr id="188" name="Полилиния 187">
              <a:extLst>
                <a:ext uri="{FF2B5EF4-FFF2-40B4-BE49-F238E27FC236}">
                  <a16:creationId xmlns:a16="http://schemas.microsoft.com/office/drawing/2014/main" id="{197C656C-BEB4-33E8-E124-46860BEBA9A0}"/>
                </a:ext>
              </a:extLst>
            </p:cNvPr>
            <p:cNvSpPr/>
            <p:nvPr/>
          </p:nvSpPr>
          <p:spPr>
            <a:xfrm>
              <a:off x="4615174" y="1264895"/>
              <a:ext cx="89597" cy="107378"/>
            </a:xfrm>
            <a:custGeom>
              <a:avLst/>
              <a:gdLst>
                <a:gd name="connsiteX0" fmla="*/ 60478 w 89597"/>
                <a:gd name="connsiteY0" fmla="*/ 42324 h 107378"/>
                <a:gd name="connsiteX1" fmla="*/ 45471 w 89597"/>
                <a:gd name="connsiteY1" fmla="*/ 47922 h 107378"/>
                <a:gd name="connsiteX2" fmla="*/ 25759 w 89597"/>
                <a:gd name="connsiteY2" fmla="*/ 30007 h 107378"/>
                <a:gd name="connsiteX3" fmla="*/ 17024 w 89597"/>
                <a:gd name="connsiteY3" fmla="*/ 224 h 107378"/>
                <a:gd name="connsiteX4" fmla="*/ 0 w 89597"/>
                <a:gd name="connsiteY4" fmla="*/ 224 h 107378"/>
                <a:gd name="connsiteX5" fmla="*/ 9856 w 89597"/>
                <a:gd name="connsiteY5" fmla="*/ 34710 h 107378"/>
                <a:gd name="connsiteX6" fmla="*/ 54431 w 89597"/>
                <a:gd name="connsiteY6" fmla="*/ 61134 h 107378"/>
                <a:gd name="connsiteX7" fmla="*/ 48831 w 89597"/>
                <a:gd name="connsiteY7" fmla="*/ 78825 h 107378"/>
                <a:gd name="connsiteX8" fmla="*/ 17920 w 89597"/>
                <a:gd name="connsiteY8" fmla="*/ 89574 h 107378"/>
                <a:gd name="connsiteX9" fmla="*/ 13216 w 89597"/>
                <a:gd name="connsiteY9" fmla="*/ 105025 h 107378"/>
                <a:gd name="connsiteX10" fmla="*/ 64735 w 89597"/>
                <a:gd name="connsiteY10" fmla="*/ 79273 h 107378"/>
                <a:gd name="connsiteX11" fmla="*/ 89598 w 89597"/>
                <a:gd name="connsiteY11" fmla="*/ 0 h 107378"/>
                <a:gd name="connsiteX12" fmla="*/ 73470 w 89597"/>
                <a:gd name="connsiteY12" fmla="*/ 0 h 107378"/>
                <a:gd name="connsiteX13" fmla="*/ 60478 w 89597"/>
                <a:gd name="connsiteY13" fmla="*/ 42324 h 10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597" h="107378">
                  <a:moveTo>
                    <a:pt x="60478" y="42324"/>
                  </a:moveTo>
                  <a:cubicBezTo>
                    <a:pt x="56895" y="49714"/>
                    <a:pt x="47263" y="47922"/>
                    <a:pt x="45471" y="47922"/>
                  </a:cubicBezTo>
                  <a:cubicBezTo>
                    <a:pt x="36959" y="47474"/>
                    <a:pt x="29568" y="40532"/>
                    <a:pt x="25759" y="30007"/>
                  </a:cubicBezTo>
                  <a:cubicBezTo>
                    <a:pt x="25311" y="29112"/>
                    <a:pt x="25088" y="28216"/>
                    <a:pt x="17024" y="224"/>
                  </a:cubicBezTo>
                  <a:lnTo>
                    <a:pt x="0" y="224"/>
                  </a:lnTo>
                  <a:cubicBezTo>
                    <a:pt x="7840" y="28440"/>
                    <a:pt x="9632" y="33814"/>
                    <a:pt x="9856" y="34710"/>
                  </a:cubicBezTo>
                  <a:cubicBezTo>
                    <a:pt x="16576" y="54416"/>
                    <a:pt x="32479" y="66061"/>
                    <a:pt x="54431" y="61134"/>
                  </a:cubicBezTo>
                  <a:lnTo>
                    <a:pt x="48831" y="78825"/>
                  </a:lnTo>
                  <a:cubicBezTo>
                    <a:pt x="45023" y="89798"/>
                    <a:pt x="32031" y="93605"/>
                    <a:pt x="17920" y="89574"/>
                  </a:cubicBezTo>
                  <a:lnTo>
                    <a:pt x="13216" y="105025"/>
                  </a:lnTo>
                  <a:cubicBezTo>
                    <a:pt x="35615" y="111743"/>
                    <a:pt x="57567" y="104354"/>
                    <a:pt x="64735" y="79273"/>
                  </a:cubicBezTo>
                  <a:lnTo>
                    <a:pt x="89598" y="0"/>
                  </a:lnTo>
                  <a:lnTo>
                    <a:pt x="73470" y="0"/>
                  </a:lnTo>
                  <a:lnTo>
                    <a:pt x="60478" y="42324"/>
                  </a:lnTo>
                  <a:close/>
                </a:path>
              </a:pathLst>
            </a:custGeom>
            <a:solidFill>
              <a:srgbClr val="0056A4"/>
            </a:solidFill>
            <a:ln w="2240" cap="flat">
              <a:noFill/>
              <a:prstDash val="solid"/>
              <a:miter/>
            </a:ln>
          </p:spPr>
          <p:txBody>
            <a:bodyPr rtlCol="0" anchor="ctr"/>
            <a:lstStyle/>
            <a:p>
              <a:endParaRPr lang="ru-RU"/>
            </a:p>
          </p:txBody>
        </p:sp>
        <p:sp>
          <p:nvSpPr>
            <p:cNvPr id="189" name="Полилиния 188">
              <a:extLst>
                <a:ext uri="{FF2B5EF4-FFF2-40B4-BE49-F238E27FC236}">
                  <a16:creationId xmlns:a16="http://schemas.microsoft.com/office/drawing/2014/main" id="{9C77CDB1-EC72-C578-796A-033269E27A70}"/>
                </a:ext>
              </a:extLst>
            </p:cNvPr>
            <p:cNvSpPr/>
            <p:nvPr/>
          </p:nvSpPr>
          <p:spPr>
            <a:xfrm>
              <a:off x="4520873" y="1265119"/>
              <a:ext cx="82877" cy="104129"/>
            </a:xfrm>
            <a:custGeom>
              <a:avLst/>
              <a:gdLst>
                <a:gd name="connsiteX0" fmla="*/ 66750 w 82877"/>
                <a:gd name="connsiteY0" fmla="*/ 0 h 104129"/>
                <a:gd name="connsiteX1" fmla="*/ 40095 w 82877"/>
                <a:gd name="connsiteY1" fmla="*/ 0 h 104129"/>
                <a:gd name="connsiteX2" fmla="*/ 39647 w 82877"/>
                <a:gd name="connsiteY2" fmla="*/ 0 h 104129"/>
                <a:gd name="connsiteX3" fmla="*/ 39647 w 82877"/>
                <a:gd name="connsiteY3" fmla="*/ 0 h 104129"/>
                <a:gd name="connsiteX4" fmla="*/ 0 w 82877"/>
                <a:gd name="connsiteY4" fmla="*/ 41204 h 104129"/>
                <a:gd name="connsiteX5" fmla="*/ 16351 w 82877"/>
                <a:gd name="connsiteY5" fmla="*/ 75018 h 104129"/>
                <a:gd name="connsiteX6" fmla="*/ 24639 w 82877"/>
                <a:gd name="connsiteY6" fmla="*/ 79497 h 104129"/>
                <a:gd name="connsiteX7" fmla="*/ 21503 w 82877"/>
                <a:gd name="connsiteY7" fmla="*/ 87558 h 104129"/>
                <a:gd name="connsiteX8" fmla="*/ 11200 w 82877"/>
                <a:gd name="connsiteY8" fmla="*/ 104130 h 104129"/>
                <a:gd name="connsiteX9" fmla="*/ 30463 w 82877"/>
                <a:gd name="connsiteY9" fmla="*/ 104130 h 104129"/>
                <a:gd name="connsiteX10" fmla="*/ 35391 w 82877"/>
                <a:gd name="connsiteY10" fmla="*/ 96292 h 104129"/>
                <a:gd name="connsiteX11" fmla="*/ 40767 w 82877"/>
                <a:gd name="connsiteY11" fmla="*/ 82408 h 104129"/>
                <a:gd name="connsiteX12" fmla="*/ 66750 w 82877"/>
                <a:gd name="connsiteY12" fmla="*/ 82408 h 104129"/>
                <a:gd name="connsiteX13" fmla="*/ 66750 w 82877"/>
                <a:gd name="connsiteY13" fmla="*/ 104130 h 104129"/>
                <a:gd name="connsiteX14" fmla="*/ 82878 w 82877"/>
                <a:gd name="connsiteY14" fmla="*/ 104130 h 104129"/>
                <a:gd name="connsiteX15" fmla="*/ 82878 w 82877"/>
                <a:gd name="connsiteY15" fmla="*/ 0 h 104129"/>
                <a:gd name="connsiteX16" fmla="*/ 74814 w 82877"/>
                <a:gd name="connsiteY16" fmla="*/ 0 h 104129"/>
                <a:gd name="connsiteX17" fmla="*/ 66750 w 82877"/>
                <a:gd name="connsiteY17" fmla="*/ 0 h 104129"/>
                <a:gd name="connsiteX18" fmla="*/ 15455 w 82877"/>
                <a:gd name="connsiteY18" fmla="*/ 41204 h 104129"/>
                <a:gd name="connsiteX19" fmla="*/ 41439 w 82877"/>
                <a:gd name="connsiteY19" fmla="*/ 14556 h 104129"/>
                <a:gd name="connsiteX20" fmla="*/ 66526 w 82877"/>
                <a:gd name="connsiteY20" fmla="*/ 14556 h 104129"/>
                <a:gd name="connsiteX21" fmla="*/ 66526 w 82877"/>
                <a:gd name="connsiteY21" fmla="*/ 67852 h 104129"/>
                <a:gd name="connsiteX22" fmla="*/ 41215 w 82877"/>
                <a:gd name="connsiteY22" fmla="*/ 67852 h 104129"/>
                <a:gd name="connsiteX23" fmla="*/ 15455 w 82877"/>
                <a:gd name="connsiteY23" fmla="*/ 41204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2877" h="104129">
                  <a:moveTo>
                    <a:pt x="66750" y="0"/>
                  </a:moveTo>
                  <a:lnTo>
                    <a:pt x="40095" y="0"/>
                  </a:lnTo>
                  <a:lnTo>
                    <a:pt x="39647" y="0"/>
                  </a:lnTo>
                  <a:lnTo>
                    <a:pt x="39647" y="0"/>
                  </a:lnTo>
                  <a:cubicBezTo>
                    <a:pt x="15904" y="224"/>
                    <a:pt x="0" y="18363"/>
                    <a:pt x="0" y="41204"/>
                  </a:cubicBezTo>
                  <a:cubicBezTo>
                    <a:pt x="0" y="55312"/>
                    <a:pt x="6272" y="67628"/>
                    <a:pt x="16351" y="75018"/>
                  </a:cubicBezTo>
                  <a:cubicBezTo>
                    <a:pt x="18815" y="76810"/>
                    <a:pt x="21503" y="78377"/>
                    <a:pt x="24639" y="79497"/>
                  </a:cubicBezTo>
                  <a:cubicBezTo>
                    <a:pt x="23967" y="82184"/>
                    <a:pt x="23071" y="84871"/>
                    <a:pt x="21503" y="87558"/>
                  </a:cubicBezTo>
                  <a:cubicBezTo>
                    <a:pt x="21055" y="88230"/>
                    <a:pt x="20607" y="89126"/>
                    <a:pt x="11200" y="104130"/>
                  </a:cubicBezTo>
                  <a:lnTo>
                    <a:pt x="30463" y="104130"/>
                  </a:lnTo>
                  <a:cubicBezTo>
                    <a:pt x="34047" y="98531"/>
                    <a:pt x="35167" y="96740"/>
                    <a:pt x="35391" y="96292"/>
                  </a:cubicBezTo>
                  <a:cubicBezTo>
                    <a:pt x="38079" y="91813"/>
                    <a:pt x="39647" y="87111"/>
                    <a:pt x="40767" y="82408"/>
                  </a:cubicBezTo>
                  <a:lnTo>
                    <a:pt x="66750" y="82408"/>
                  </a:lnTo>
                  <a:lnTo>
                    <a:pt x="66750" y="104130"/>
                  </a:lnTo>
                  <a:lnTo>
                    <a:pt x="82878" y="104130"/>
                  </a:lnTo>
                  <a:lnTo>
                    <a:pt x="82878" y="0"/>
                  </a:lnTo>
                  <a:lnTo>
                    <a:pt x="74814" y="0"/>
                  </a:lnTo>
                  <a:lnTo>
                    <a:pt x="66750" y="0"/>
                  </a:lnTo>
                  <a:close/>
                  <a:moveTo>
                    <a:pt x="15455" y="41204"/>
                  </a:moveTo>
                  <a:cubicBezTo>
                    <a:pt x="15455" y="25752"/>
                    <a:pt x="26879" y="14556"/>
                    <a:pt x="41439" y="14556"/>
                  </a:cubicBezTo>
                  <a:lnTo>
                    <a:pt x="66526" y="14556"/>
                  </a:lnTo>
                  <a:lnTo>
                    <a:pt x="66526" y="67852"/>
                  </a:lnTo>
                  <a:lnTo>
                    <a:pt x="41215" y="67852"/>
                  </a:lnTo>
                  <a:cubicBezTo>
                    <a:pt x="26879" y="67628"/>
                    <a:pt x="15455" y="56432"/>
                    <a:pt x="15455" y="41204"/>
                  </a:cubicBezTo>
                </a:path>
              </a:pathLst>
            </a:custGeom>
            <a:solidFill>
              <a:srgbClr val="0056A4"/>
            </a:solidFill>
            <a:ln w="2240" cap="flat">
              <a:noFill/>
              <a:prstDash val="solid"/>
              <a:miter/>
            </a:ln>
          </p:spPr>
          <p:txBody>
            <a:bodyPr rtlCol="0" anchor="ctr"/>
            <a:lstStyle/>
            <a:p>
              <a:endParaRPr lang="ru-RU"/>
            </a:p>
          </p:txBody>
        </p:sp>
      </p:grpSp>
      <p:grpSp>
        <p:nvGrpSpPr>
          <p:cNvPr id="190" name="Рисунок 2">
            <a:extLst>
              <a:ext uri="{FF2B5EF4-FFF2-40B4-BE49-F238E27FC236}">
                <a16:creationId xmlns:a16="http://schemas.microsoft.com/office/drawing/2014/main" id="{82FBF039-B48A-A354-655E-F00BBBB43519}"/>
              </a:ext>
            </a:extLst>
          </p:cNvPr>
          <p:cNvGrpSpPr/>
          <p:nvPr/>
        </p:nvGrpSpPr>
        <p:grpSpPr>
          <a:xfrm>
            <a:off x="1166317" y="5317343"/>
            <a:ext cx="1800744" cy="776067"/>
            <a:chOff x="4054531" y="2415695"/>
            <a:chExt cx="1415405" cy="609998"/>
          </a:xfrm>
        </p:grpSpPr>
        <p:sp>
          <p:nvSpPr>
            <p:cNvPr id="191" name="Полилиния 190">
              <a:extLst>
                <a:ext uri="{FF2B5EF4-FFF2-40B4-BE49-F238E27FC236}">
                  <a16:creationId xmlns:a16="http://schemas.microsoft.com/office/drawing/2014/main" id="{7E0050C8-5A83-DAA1-C884-AFC813FA0FFC}"/>
                </a:ext>
              </a:extLst>
            </p:cNvPr>
            <p:cNvSpPr/>
            <p:nvPr/>
          </p:nvSpPr>
          <p:spPr>
            <a:xfrm>
              <a:off x="4586951" y="2821017"/>
              <a:ext cx="170459" cy="204676"/>
            </a:xfrm>
            <a:custGeom>
              <a:avLst/>
              <a:gdLst>
                <a:gd name="connsiteX0" fmla="*/ 0 w 170459"/>
                <a:gd name="connsiteY0" fmla="*/ 0 h 204676"/>
                <a:gd name="connsiteX1" fmla="*/ 91838 w 170459"/>
                <a:gd name="connsiteY1" fmla="*/ 0 h 204676"/>
                <a:gd name="connsiteX2" fmla="*/ 145372 w 170459"/>
                <a:gd name="connsiteY2" fmla="*/ 18139 h 204676"/>
                <a:gd name="connsiteX3" fmla="*/ 159036 w 170459"/>
                <a:gd name="connsiteY3" fmla="*/ 52625 h 204676"/>
                <a:gd name="connsiteX4" fmla="*/ 129917 w 170459"/>
                <a:gd name="connsiteY4" fmla="*/ 98307 h 204676"/>
                <a:gd name="connsiteX5" fmla="*/ 170459 w 170459"/>
                <a:gd name="connsiteY5" fmla="*/ 148469 h 204676"/>
                <a:gd name="connsiteX6" fmla="*/ 94750 w 170459"/>
                <a:gd name="connsiteY6" fmla="*/ 204676 h 204676"/>
                <a:gd name="connsiteX7" fmla="*/ 0 w 170459"/>
                <a:gd name="connsiteY7" fmla="*/ 204676 h 204676"/>
                <a:gd name="connsiteX8" fmla="*/ 0 w 170459"/>
                <a:gd name="connsiteY8" fmla="*/ 0 h 204676"/>
                <a:gd name="connsiteX9" fmla="*/ 84446 w 170459"/>
                <a:gd name="connsiteY9" fmla="*/ 86215 h 204676"/>
                <a:gd name="connsiteX10" fmla="*/ 122973 w 170459"/>
                <a:gd name="connsiteY10" fmla="*/ 57775 h 204676"/>
                <a:gd name="connsiteX11" fmla="*/ 87133 w 170459"/>
                <a:gd name="connsiteY11" fmla="*/ 31799 h 204676"/>
                <a:gd name="connsiteX12" fmla="*/ 35391 w 170459"/>
                <a:gd name="connsiteY12" fmla="*/ 31799 h 204676"/>
                <a:gd name="connsiteX13" fmla="*/ 35391 w 170459"/>
                <a:gd name="connsiteY13" fmla="*/ 86215 h 204676"/>
                <a:gd name="connsiteX14" fmla="*/ 84446 w 170459"/>
                <a:gd name="connsiteY14" fmla="*/ 86215 h 204676"/>
                <a:gd name="connsiteX15" fmla="*/ 94973 w 170459"/>
                <a:gd name="connsiteY15" fmla="*/ 172654 h 204676"/>
                <a:gd name="connsiteX16" fmla="*/ 134396 w 170459"/>
                <a:gd name="connsiteY16" fmla="*/ 143990 h 204676"/>
                <a:gd name="connsiteX17" fmla="*/ 92285 w 170459"/>
                <a:gd name="connsiteY17" fmla="*/ 116446 h 204676"/>
                <a:gd name="connsiteX18" fmla="*/ 35391 w 170459"/>
                <a:gd name="connsiteY18" fmla="*/ 116446 h 204676"/>
                <a:gd name="connsiteX19" fmla="*/ 35391 w 170459"/>
                <a:gd name="connsiteY19" fmla="*/ 172654 h 204676"/>
                <a:gd name="connsiteX20" fmla="*/ 94973 w 170459"/>
                <a:gd name="connsiteY20" fmla="*/ 172654 h 20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0459" h="204676">
                  <a:moveTo>
                    <a:pt x="0" y="0"/>
                  </a:moveTo>
                  <a:lnTo>
                    <a:pt x="91838" y="0"/>
                  </a:lnTo>
                  <a:cubicBezTo>
                    <a:pt x="115133" y="0"/>
                    <a:pt x="133724" y="6494"/>
                    <a:pt x="145372" y="18139"/>
                  </a:cubicBezTo>
                  <a:cubicBezTo>
                    <a:pt x="154332" y="27096"/>
                    <a:pt x="159036" y="38293"/>
                    <a:pt x="159036" y="52625"/>
                  </a:cubicBezTo>
                  <a:cubicBezTo>
                    <a:pt x="159036" y="77257"/>
                    <a:pt x="144924" y="90246"/>
                    <a:pt x="129917" y="98307"/>
                  </a:cubicBezTo>
                  <a:cubicBezTo>
                    <a:pt x="153884" y="106593"/>
                    <a:pt x="170459" y="120253"/>
                    <a:pt x="170459" y="148469"/>
                  </a:cubicBezTo>
                  <a:cubicBezTo>
                    <a:pt x="170459" y="184970"/>
                    <a:pt x="140444" y="204676"/>
                    <a:pt x="94750" y="204676"/>
                  </a:cubicBezTo>
                  <a:lnTo>
                    <a:pt x="0" y="204676"/>
                  </a:lnTo>
                  <a:lnTo>
                    <a:pt x="0" y="0"/>
                  </a:lnTo>
                  <a:close/>
                  <a:moveTo>
                    <a:pt x="84446" y="86215"/>
                  </a:moveTo>
                  <a:cubicBezTo>
                    <a:pt x="107517" y="86215"/>
                    <a:pt x="122973" y="77257"/>
                    <a:pt x="122973" y="57775"/>
                  </a:cubicBezTo>
                  <a:cubicBezTo>
                    <a:pt x="122973" y="41652"/>
                    <a:pt x="110205" y="31799"/>
                    <a:pt x="87133" y="31799"/>
                  </a:cubicBezTo>
                  <a:lnTo>
                    <a:pt x="35391" y="31799"/>
                  </a:lnTo>
                  <a:lnTo>
                    <a:pt x="35391" y="86215"/>
                  </a:lnTo>
                  <a:lnTo>
                    <a:pt x="84446" y="86215"/>
                  </a:lnTo>
                  <a:close/>
                  <a:moveTo>
                    <a:pt x="94973" y="172654"/>
                  </a:moveTo>
                  <a:cubicBezTo>
                    <a:pt x="119613" y="172654"/>
                    <a:pt x="134396" y="163025"/>
                    <a:pt x="134396" y="143990"/>
                  </a:cubicBezTo>
                  <a:cubicBezTo>
                    <a:pt x="134396" y="126747"/>
                    <a:pt x="120733" y="116446"/>
                    <a:pt x="92285" y="116446"/>
                  </a:cubicBezTo>
                  <a:lnTo>
                    <a:pt x="35391" y="116446"/>
                  </a:lnTo>
                  <a:lnTo>
                    <a:pt x="35391" y="172654"/>
                  </a:lnTo>
                  <a:lnTo>
                    <a:pt x="94973" y="172654"/>
                  </a:lnTo>
                  <a:close/>
                </a:path>
              </a:pathLst>
            </a:custGeom>
            <a:solidFill>
              <a:srgbClr val="312783"/>
            </a:solidFill>
            <a:ln w="2240" cap="flat">
              <a:noFill/>
              <a:prstDash val="solid"/>
              <a:miter/>
            </a:ln>
          </p:spPr>
          <p:txBody>
            <a:bodyPr rtlCol="0" anchor="ctr"/>
            <a:lstStyle/>
            <a:p>
              <a:endParaRPr lang="ru-RU"/>
            </a:p>
          </p:txBody>
        </p:sp>
        <p:sp>
          <p:nvSpPr>
            <p:cNvPr id="192" name="Полилиния 191">
              <a:extLst>
                <a:ext uri="{FF2B5EF4-FFF2-40B4-BE49-F238E27FC236}">
                  <a16:creationId xmlns:a16="http://schemas.microsoft.com/office/drawing/2014/main" id="{157CAFD5-F56A-1239-B228-E2B09C6E7051}"/>
                </a:ext>
              </a:extLst>
            </p:cNvPr>
            <p:cNvSpPr/>
            <p:nvPr/>
          </p:nvSpPr>
          <p:spPr>
            <a:xfrm>
              <a:off x="4789442" y="2821017"/>
              <a:ext cx="172475" cy="204676"/>
            </a:xfrm>
            <a:custGeom>
              <a:avLst/>
              <a:gdLst>
                <a:gd name="connsiteX0" fmla="*/ 0 w 172475"/>
                <a:gd name="connsiteY0" fmla="*/ 0 h 204676"/>
                <a:gd name="connsiteX1" fmla="*/ 35391 w 172475"/>
                <a:gd name="connsiteY1" fmla="*/ 0 h 204676"/>
                <a:gd name="connsiteX2" fmla="*/ 35391 w 172475"/>
                <a:gd name="connsiteY2" fmla="*/ 149364 h 204676"/>
                <a:gd name="connsiteX3" fmla="*/ 138653 w 172475"/>
                <a:gd name="connsiteY3" fmla="*/ 0 h 204676"/>
                <a:gd name="connsiteX4" fmla="*/ 172475 w 172475"/>
                <a:gd name="connsiteY4" fmla="*/ 0 h 204676"/>
                <a:gd name="connsiteX5" fmla="*/ 172475 w 172475"/>
                <a:gd name="connsiteY5" fmla="*/ 204676 h 204676"/>
                <a:gd name="connsiteX6" fmla="*/ 137084 w 172475"/>
                <a:gd name="connsiteY6" fmla="*/ 204676 h 204676"/>
                <a:gd name="connsiteX7" fmla="*/ 137084 w 172475"/>
                <a:gd name="connsiteY7" fmla="*/ 55536 h 204676"/>
                <a:gd name="connsiteX8" fmla="*/ 33823 w 172475"/>
                <a:gd name="connsiteY8" fmla="*/ 204676 h 204676"/>
                <a:gd name="connsiteX9" fmla="*/ 0 w 172475"/>
                <a:gd name="connsiteY9" fmla="*/ 204676 h 20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475" h="204676">
                  <a:moveTo>
                    <a:pt x="0" y="0"/>
                  </a:moveTo>
                  <a:lnTo>
                    <a:pt x="35391" y="0"/>
                  </a:lnTo>
                  <a:lnTo>
                    <a:pt x="35391" y="149364"/>
                  </a:lnTo>
                  <a:lnTo>
                    <a:pt x="138653" y="0"/>
                  </a:lnTo>
                  <a:lnTo>
                    <a:pt x="172475" y="0"/>
                  </a:lnTo>
                  <a:lnTo>
                    <a:pt x="172475" y="204676"/>
                  </a:lnTo>
                  <a:lnTo>
                    <a:pt x="137084" y="204676"/>
                  </a:lnTo>
                  <a:lnTo>
                    <a:pt x="137084" y="55536"/>
                  </a:lnTo>
                  <a:lnTo>
                    <a:pt x="33823" y="204676"/>
                  </a:lnTo>
                  <a:lnTo>
                    <a:pt x="0" y="204676"/>
                  </a:lnTo>
                  <a:close/>
                </a:path>
              </a:pathLst>
            </a:custGeom>
            <a:solidFill>
              <a:srgbClr val="312783"/>
            </a:solidFill>
            <a:ln w="2240" cap="flat">
              <a:noFill/>
              <a:prstDash val="solid"/>
              <a:miter/>
            </a:ln>
          </p:spPr>
          <p:txBody>
            <a:bodyPr rtlCol="0" anchor="ctr"/>
            <a:lstStyle/>
            <a:p>
              <a:endParaRPr lang="ru-RU"/>
            </a:p>
          </p:txBody>
        </p:sp>
        <p:sp>
          <p:nvSpPr>
            <p:cNvPr id="193" name="Полилиния 192">
              <a:extLst>
                <a:ext uri="{FF2B5EF4-FFF2-40B4-BE49-F238E27FC236}">
                  <a16:creationId xmlns:a16="http://schemas.microsoft.com/office/drawing/2014/main" id="{010D2804-97DE-F748-8B18-A4D840F923A1}"/>
                </a:ext>
              </a:extLst>
            </p:cNvPr>
            <p:cNvSpPr/>
            <p:nvPr/>
          </p:nvSpPr>
          <p:spPr>
            <a:xfrm>
              <a:off x="5005820" y="2821017"/>
              <a:ext cx="268120" cy="204676"/>
            </a:xfrm>
            <a:custGeom>
              <a:avLst/>
              <a:gdLst>
                <a:gd name="connsiteX0" fmla="*/ 0 w 268120"/>
                <a:gd name="connsiteY0" fmla="*/ 0 h 204676"/>
                <a:gd name="connsiteX1" fmla="*/ 35615 w 268120"/>
                <a:gd name="connsiteY1" fmla="*/ 0 h 204676"/>
                <a:gd name="connsiteX2" fmla="*/ 35615 w 268120"/>
                <a:gd name="connsiteY2" fmla="*/ 172430 h 204676"/>
                <a:gd name="connsiteX3" fmla="*/ 116029 w 268120"/>
                <a:gd name="connsiteY3" fmla="*/ 172430 h 204676"/>
                <a:gd name="connsiteX4" fmla="*/ 116029 w 268120"/>
                <a:gd name="connsiteY4" fmla="*/ 0 h 204676"/>
                <a:gd name="connsiteX5" fmla="*/ 151868 w 268120"/>
                <a:gd name="connsiteY5" fmla="*/ 0 h 204676"/>
                <a:gd name="connsiteX6" fmla="*/ 151868 w 268120"/>
                <a:gd name="connsiteY6" fmla="*/ 172430 h 204676"/>
                <a:gd name="connsiteX7" fmla="*/ 232282 w 268120"/>
                <a:gd name="connsiteY7" fmla="*/ 172430 h 204676"/>
                <a:gd name="connsiteX8" fmla="*/ 232282 w 268120"/>
                <a:gd name="connsiteY8" fmla="*/ 0 h 204676"/>
                <a:gd name="connsiteX9" fmla="*/ 268121 w 268120"/>
                <a:gd name="connsiteY9" fmla="*/ 0 h 204676"/>
                <a:gd name="connsiteX10" fmla="*/ 268121 w 268120"/>
                <a:gd name="connsiteY10" fmla="*/ 204676 h 204676"/>
                <a:gd name="connsiteX11" fmla="*/ 0 w 268120"/>
                <a:gd name="connsiteY11" fmla="*/ 204676 h 20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120" h="204676">
                  <a:moveTo>
                    <a:pt x="0" y="0"/>
                  </a:moveTo>
                  <a:lnTo>
                    <a:pt x="35615" y="0"/>
                  </a:lnTo>
                  <a:lnTo>
                    <a:pt x="35615" y="172430"/>
                  </a:lnTo>
                  <a:lnTo>
                    <a:pt x="116029" y="172430"/>
                  </a:lnTo>
                  <a:lnTo>
                    <a:pt x="116029" y="0"/>
                  </a:lnTo>
                  <a:lnTo>
                    <a:pt x="151868" y="0"/>
                  </a:lnTo>
                  <a:lnTo>
                    <a:pt x="151868" y="172430"/>
                  </a:lnTo>
                  <a:lnTo>
                    <a:pt x="232282" y="172430"/>
                  </a:lnTo>
                  <a:lnTo>
                    <a:pt x="232282" y="0"/>
                  </a:lnTo>
                  <a:lnTo>
                    <a:pt x="268121" y="0"/>
                  </a:lnTo>
                  <a:lnTo>
                    <a:pt x="268121" y="204676"/>
                  </a:lnTo>
                  <a:lnTo>
                    <a:pt x="0" y="204676"/>
                  </a:lnTo>
                  <a:close/>
                </a:path>
              </a:pathLst>
            </a:custGeom>
            <a:solidFill>
              <a:srgbClr val="312783"/>
            </a:solidFill>
            <a:ln w="2240" cap="flat">
              <a:noFill/>
              <a:prstDash val="solid"/>
              <a:miter/>
            </a:ln>
          </p:spPr>
          <p:txBody>
            <a:bodyPr rtlCol="0" anchor="ctr"/>
            <a:lstStyle/>
            <a:p>
              <a:endParaRPr lang="ru-RU"/>
            </a:p>
          </p:txBody>
        </p:sp>
        <p:sp>
          <p:nvSpPr>
            <p:cNvPr id="194" name="Полилиния 193">
              <a:extLst>
                <a:ext uri="{FF2B5EF4-FFF2-40B4-BE49-F238E27FC236}">
                  <a16:creationId xmlns:a16="http://schemas.microsoft.com/office/drawing/2014/main" id="{90F1AF0C-8981-6019-53C8-C7C8A072CC15}"/>
                </a:ext>
              </a:extLst>
            </p:cNvPr>
            <p:cNvSpPr/>
            <p:nvPr/>
          </p:nvSpPr>
          <p:spPr>
            <a:xfrm>
              <a:off x="4054531" y="2415695"/>
              <a:ext cx="447971" cy="470710"/>
            </a:xfrm>
            <a:custGeom>
              <a:avLst/>
              <a:gdLst>
                <a:gd name="connsiteX0" fmla="*/ 256684 w 447971"/>
                <a:gd name="connsiteY0" fmla="*/ 236923 h 470710"/>
                <a:gd name="connsiteX1" fmla="*/ 220621 w 447971"/>
                <a:gd name="connsiteY1" fmla="*/ 272976 h 470710"/>
                <a:gd name="connsiteX2" fmla="*/ 184558 w 447971"/>
                <a:gd name="connsiteY2" fmla="*/ 236923 h 470710"/>
                <a:gd name="connsiteX3" fmla="*/ 220621 w 447971"/>
                <a:gd name="connsiteY3" fmla="*/ 200869 h 470710"/>
                <a:gd name="connsiteX4" fmla="*/ 256684 w 447971"/>
                <a:gd name="connsiteY4" fmla="*/ 236923 h 470710"/>
                <a:gd name="connsiteX5" fmla="*/ 151855 w 447971"/>
                <a:gd name="connsiteY5" fmla="*/ 166384 h 470710"/>
                <a:gd name="connsiteX6" fmla="*/ 165518 w 447971"/>
                <a:gd name="connsiteY6" fmla="*/ 143766 h 470710"/>
                <a:gd name="connsiteX7" fmla="*/ 151183 w 447971"/>
                <a:gd name="connsiteY7" fmla="*/ 143094 h 470710"/>
                <a:gd name="connsiteX8" fmla="*/ 88688 w 447971"/>
                <a:gd name="connsiteY8" fmla="*/ 169966 h 470710"/>
                <a:gd name="connsiteX9" fmla="*/ 85552 w 447971"/>
                <a:gd name="connsiteY9" fmla="*/ 193480 h 470710"/>
                <a:gd name="connsiteX10" fmla="*/ 151855 w 447971"/>
                <a:gd name="connsiteY10" fmla="*/ 166384 h 470710"/>
                <a:gd name="connsiteX11" fmla="*/ 179406 w 447971"/>
                <a:gd name="connsiteY11" fmla="*/ 145334 h 470710"/>
                <a:gd name="connsiteX12" fmla="*/ 169774 w 447971"/>
                <a:gd name="connsiteY12" fmla="*/ 160785 h 470710"/>
                <a:gd name="connsiteX13" fmla="*/ 200013 w 447971"/>
                <a:gd name="connsiteY13" fmla="*/ 152723 h 470710"/>
                <a:gd name="connsiteX14" fmla="*/ 225101 w 447971"/>
                <a:gd name="connsiteY14" fmla="*/ 160561 h 470710"/>
                <a:gd name="connsiteX15" fmla="*/ 207405 w 447971"/>
                <a:gd name="connsiteY15" fmla="*/ 164368 h 470710"/>
                <a:gd name="connsiteX16" fmla="*/ 89136 w 447971"/>
                <a:gd name="connsiteY16" fmla="*/ 205796 h 470710"/>
                <a:gd name="connsiteX17" fmla="*/ 113327 w 447971"/>
                <a:gd name="connsiteY17" fmla="*/ 243641 h 470710"/>
                <a:gd name="connsiteX18" fmla="*/ 138863 w 447971"/>
                <a:gd name="connsiteY18" fmla="*/ 190568 h 470710"/>
                <a:gd name="connsiteX19" fmla="*/ 140655 w 447971"/>
                <a:gd name="connsiteY19" fmla="*/ 186985 h 470710"/>
                <a:gd name="connsiteX20" fmla="*/ 158126 w 447971"/>
                <a:gd name="connsiteY20" fmla="*/ 181387 h 470710"/>
                <a:gd name="connsiteX21" fmla="*/ 149839 w 447971"/>
                <a:gd name="connsiteY21" fmla="*/ 196391 h 470710"/>
                <a:gd name="connsiteX22" fmla="*/ 99216 w 447971"/>
                <a:gd name="connsiteY22" fmla="*/ 320674 h 470710"/>
                <a:gd name="connsiteX23" fmla="*/ 121391 w 447971"/>
                <a:gd name="connsiteY23" fmla="*/ 321346 h 470710"/>
                <a:gd name="connsiteX24" fmla="*/ 185902 w 447971"/>
                <a:gd name="connsiteY24" fmla="*/ 316644 h 470710"/>
                <a:gd name="connsiteX25" fmla="*/ 208525 w 447971"/>
                <a:gd name="connsiteY25" fmla="*/ 326273 h 470710"/>
                <a:gd name="connsiteX26" fmla="*/ 121391 w 447971"/>
                <a:gd name="connsiteY26" fmla="*/ 334335 h 470710"/>
                <a:gd name="connsiteX27" fmla="*/ 883 w 447971"/>
                <a:gd name="connsiteY27" fmla="*/ 287084 h 470710"/>
                <a:gd name="connsiteX28" fmla="*/ 70993 w 447971"/>
                <a:gd name="connsiteY28" fmla="*/ 200869 h 470710"/>
                <a:gd name="connsiteX29" fmla="*/ 74577 w 447971"/>
                <a:gd name="connsiteY29" fmla="*/ 213634 h 470710"/>
                <a:gd name="connsiteX30" fmla="*/ 13650 w 447971"/>
                <a:gd name="connsiteY30" fmla="*/ 284173 h 470710"/>
                <a:gd name="connsiteX31" fmla="*/ 86672 w 447971"/>
                <a:gd name="connsiteY31" fmla="*/ 319555 h 470710"/>
                <a:gd name="connsiteX32" fmla="*/ 107728 w 447971"/>
                <a:gd name="connsiteY32" fmla="*/ 257077 h 470710"/>
                <a:gd name="connsiteX33" fmla="*/ 77264 w 447971"/>
                <a:gd name="connsiteY33" fmla="*/ 163920 h 470710"/>
                <a:gd name="connsiteX34" fmla="*/ 151631 w 447971"/>
                <a:gd name="connsiteY34" fmla="*/ 129882 h 470710"/>
                <a:gd name="connsiteX35" fmla="*/ 232940 w 447971"/>
                <a:gd name="connsiteY35" fmla="*/ 145781 h 470710"/>
                <a:gd name="connsiteX36" fmla="*/ 326570 w 447971"/>
                <a:gd name="connsiteY36" fmla="*/ 136600 h 470710"/>
                <a:gd name="connsiteX37" fmla="*/ 352105 w 447971"/>
                <a:gd name="connsiteY37" fmla="*/ 137496 h 470710"/>
                <a:gd name="connsiteX38" fmla="*/ 340234 w 447971"/>
                <a:gd name="connsiteY38" fmla="*/ 15675 h 470710"/>
                <a:gd name="connsiteX39" fmla="*/ 326346 w 447971"/>
                <a:gd name="connsiteY39" fmla="*/ 12540 h 470710"/>
                <a:gd name="connsiteX40" fmla="*/ 189485 w 447971"/>
                <a:gd name="connsiteY40" fmla="*/ 130554 h 470710"/>
                <a:gd name="connsiteX41" fmla="*/ 175598 w 447971"/>
                <a:gd name="connsiteY41" fmla="*/ 128315 h 470710"/>
                <a:gd name="connsiteX42" fmla="*/ 326346 w 447971"/>
                <a:gd name="connsiteY42" fmla="*/ 0 h 470710"/>
                <a:gd name="connsiteX43" fmla="*/ 346057 w 447971"/>
                <a:gd name="connsiteY43" fmla="*/ 4703 h 470710"/>
                <a:gd name="connsiteX44" fmla="*/ 364649 w 447971"/>
                <a:gd name="connsiteY44" fmla="*/ 138616 h 470710"/>
                <a:gd name="connsiteX45" fmla="*/ 447079 w 447971"/>
                <a:gd name="connsiteY45" fmla="*/ 183850 h 470710"/>
                <a:gd name="connsiteX46" fmla="*/ 393544 w 447971"/>
                <a:gd name="connsiteY46" fmla="*/ 260212 h 470710"/>
                <a:gd name="connsiteX47" fmla="*/ 374505 w 447971"/>
                <a:gd name="connsiteY47" fmla="*/ 271409 h 470710"/>
                <a:gd name="connsiteX48" fmla="*/ 370921 w 447971"/>
                <a:gd name="connsiteY48" fmla="*/ 307014 h 470710"/>
                <a:gd name="connsiteX49" fmla="*/ 296555 w 447971"/>
                <a:gd name="connsiteY49" fmla="*/ 341053 h 470710"/>
                <a:gd name="connsiteX50" fmla="*/ 279531 w 447971"/>
                <a:gd name="connsiteY50" fmla="*/ 340157 h 470710"/>
                <a:gd name="connsiteX51" fmla="*/ 287371 w 447971"/>
                <a:gd name="connsiteY51" fmla="*/ 327617 h 470710"/>
                <a:gd name="connsiteX52" fmla="*/ 296555 w 447971"/>
                <a:gd name="connsiteY52" fmla="*/ 327840 h 470710"/>
                <a:gd name="connsiteX53" fmla="*/ 359049 w 447971"/>
                <a:gd name="connsiteY53" fmla="*/ 300968 h 470710"/>
                <a:gd name="connsiteX54" fmla="*/ 343146 w 447971"/>
                <a:gd name="connsiteY54" fmla="*/ 237147 h 470710"/>
                <a:gd name="connsiteX55" fmla="*/ 334634 w 447971"/>
                <a:gd name="connsiteY55" fmla="*/ 226846 h 470710"/>
                <a:gd name="connsiteX56" fmla="*/ 309322 w 447971"/>
                <a:gd name="connsiteY56" fmla="*/ 280366 h 470710"/>
                <a:gd name="connsiteX57" fmla="*/ 305515 w 447971"/>
                <a:gd name="connsiteY57" fmla="*/ 287756 h 470710"/>
                <a:gd name="connsiteX58" fmla="*/ 356137 w 447971"/>
                <a:gd name="connsiteY58" fmla="*/ 266482 h 470710"/>
                <a:gd name="connsiteX59" fmla="*/ 359721 w 447971"/>
                <a:gd name="connsiteY59" fmla="*/ 279246 h 470710"/>
                <a:gd name="connsiteX60" fmla="*/ 243468 w 447971"/>
                <a:gd name="connsiteY60" fmla="*/ 319331 h 470710"/>
                <a:gd name="connsiteX61" fmla="*/ 241004 w 447971"/>
                <a:gd name="connsiteY61" fmla="*/ 319779 h 470710"/>
                <a:gd name="connsiteX62" fmla="*/ 268108 w 447971"/>
                <a:gd name="connsiteY62" fmla="*/ 325601 h 470710"/>
                <a:gd name="connsiteX63" fmla="*/ 275275 w 447971"/>
                <a:gd name="connsiteY63" fmla="*/ 314404 h 470710"/>
                <a:gd name="connsiteX64" fmla="*/ 293419 w 447971"/>
                <a:gd name="connsiteY64" fmla="*/ 308582 h 470710"/>
                <a:gd name="connsiteX65" fmla="*/ 121615 w 447971"/>
                <a:gd name="connsiteY65" fmla="*/ 470711 h 470710"/>
                <a:gd name="connsiteX66" fmla="*/ 101904 w 447971"/>
                <a:gd name="connsiteY66" fmla="*/ 466008 h 470710"/>
                <a:gd name="connsiteX67" fmla="*/ 81968 w 447971"/>
                <a:gd name="connsiteY67" fmla="*/ 338141 h 470710"/>
                <a:gd name="connsiteX68" fmla="*/ 94512 w 447971"/>
                <a:gd name="connsiteY68" fmla="*/ 339037 h 470710"/>
                <a:gd name="connsiteX69" fmla="*/ 107728 w 447971"/>
                <a:gd name="connsiteY69" fmla="*/ 454811 h 470710"/>
                <a:gd name="connsiteX70" fmla="*/ 121615 w 447971"/>
                <a:gd name="connsiteY70" fmla="*/ 457946 h 470710"/>
                <a:gd name="connsiteX71" fmla="*/ 260492 w 447971"/>
                <a:gd name="connsiteY71" fmla="*/ 337246 h 470710"/>
                <a:gd name="connsiteX72" fmla="*/ 186350 w 447971"/>
                <a:gd name="connsiteY72" fmla="*/ 312389 h 470710"/>
                <a:gd name="connsiteX73" fmla="*/ 120272 w 447971"/>
                <a:gd name="connsiteY73" fmla="*/ 268722 h 470710"/>
                <a:gd name="connsiteX74" fmla="*/ 125647 w 447971"/>
                <a:gd name="connsiteY74" fmla="*/ 255509 h 470710"/>
                <a:gd name="connsiteX75" fmla="*/ 192174 w 447971"/>
                <a:gd name="connsiteY75" fmla="*/ 300744 h 470710"/>
                <a:gd name="connsiteX76" fmla="*/ 216589 w 447971"/>
                <a:gd name="connsiteY76" fmla="*/ 311269 h 470710"/>
                <a:gd name="connsiteX77" fmla="*/ 240780 w 447971"/>
                <a:gd name="connsiteY77" fmla="*/ 306119 h 470710"/>
                <a:gd name="connsiteX78" fmla="*/ 288043 w 447971"/>
                <a:gd name="connsiteY78" fmla="*/ 293131 h 470710"/>
                <a:gd name="connsiteX79" fmla="*/ 298571 w 447971"/>
                <a:gd name="connsiteY79" fmla="*/ 274096 h 470710"/>
                <a:gd name="connsiteX80" fmla="*/ 325674 w 447971"/>
                <a:gd name="connsiteY80" fmla="*/ 216545 h 470710"/>
                <a:gd name="connsiteX81" fmla="*/ 256460 w 447971"/>
                <a:gd name="connsiteY81" fmla="*/ 169071 h 470710"/>
                <a:gd name="connsiteX82" fmla="*/ 179406 w 447971"/>
                <a:gd name="connsiteY82" fmla="*/ 145334 h 470710"/>
                <a:gd name="connsiteX83" fmla="*/ 370025 w 447971"/>
                <a:gd name="connsiteY83" fmla="*/ 259092 h 470710"/>
                <a:gd name="connsiteX84" fmla="*/ 385928 w 447971"/>
                <a:gd name="connsiteY84" fmla="*/ 249463 h 470710"/>
                <a:gd name="connsiteX85" fmla="*/ 433863 w 447971"/>
                <a:gd name="connsiteY85" fmla="*/ 186985 h 470710"/>
                <a:gd name="connsiteX86" fmla="*/ 326122 w 447971"/>
                <a:gd name="connsiteY86" fmla="*/ 149812 h 470710"/>
                <a:gd name="connsiteX87" fmla="*/ 255340 w 447971"/>
                <a:gd name="connsiteY87" fmla="*/ 155411 h 470710"/>
                <a:gd name="connsiteX88" fmla="*/ 261388 w 447971"/>
                <a:gd name="connsiteY88" fmla="*/ 158322 h 470710"/>
                <a:gd name="connsiteX89" fmla="*/ 329930 w 447971"/>
                <a:gd name="connsiteY89" fmla="*/ 204452 h 470710"/>
                <a:gd name="connsiteX90" fmla="*/ 347401 w 447971"/>
                <a:gd name="connsiteY90" fmla="*/ 153619 h 470710"/>
                <a:gd name="connsiteX91" fmla="*/ 359945 w 447971"/>
                <a:gd name="connsiteY91" fmla="*/ 154963 h 470710"/>
                <a:gd name="connsiteX92" fmla="*/ 339562 w 447971"/>
                <a:gd name="connsiteY92" fmla="*/ 214081 h 470710"/>
                <a:gd name="connsiteX93" fmla="*/ 353001 w 447971"/>
                <a:gd name="connsiteY93" fmla="*/ 229981 h 470710"/>
                <a:gd name="connsiteX94" fmla="*/ 370025 w 447971"/>
                <a:gd name="connsiteY94" fmla="*/ 259092 h 47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7971" h="470710">
                  <a:moveTo>
                    <a:pt x="256684" y="236923"/>
                  </a:moveTo>
                  <a:cubicBezTo>
                    <a:pt x="256684" y="256853"/>
                    <a:pt x="240556" y="272976"/>
                    <a:pt x="220621" y="272976"/>
                  </a:cubicBezTo>
                  <a:cubicBezTo>
                    <a:pt x="200685" y="272976"/>
                    <a:pt x="184558" y="256853"/>
                    <a:pt x="184558" y="236923"/>
                  </a:cubicBezTo>
                  <a:cubicBezTo>
                    <a:pt x="184558" y="216993"/>
                    <a:pt x="200685" y="200869"/>
                    <a:pt x="220621" y="200869"/>
                  </a:cubicBezTo>
                  <a:cubicBezTo>
                    <a:pt x="240556" y="200869"/>
                    <a:pt x="256684" y="216993"/>
                    <a:pt x="256684" y="236923"/>
                  </a:cubicBezTo>
                  <a:moveTo>
                    <a:pt x="151855" y="166384"/>
                  </a:moveTo>
                  <a:cubicBezTo>
                    <a:pt x="156335" y="158546"/>
                    <a:pt x="161038" y="150932"/>
                    <a:pt x="165518" y="143766"/>
                  </a:cubicBezTo>
                  <a:cubicBezTo>
                    <a:pt x="160590" y="143318"/>
                    <a:pt x="155886" y="143094"/>
                    <a:pt x="151183" y="143094"/>
                  </a:cubicBezTo>
                  <a:cubicBezTo>
                    <a:pt x="119823" y="143094"/>
                    <a:pt x="96976" y="152947"/>
                    <a:pt x="88688" y="169966"/>
                  </a:cubicBezTo>
                  <a:cubicBezTo>
                    <a:pt x="85328" y="176908"/>
                    <a:pt x="84432" y="184970"/>
                    <a:pt x="85552" y="193480"/>
                  </a:cubicBezTo>
                  <a:cubicBezTo>
                    <a:pt x="105040" y="183403"/>
                    <a:pt x="127439" y="174445"/>
                    <a:pt x="151855" y="166384"/>
                  </a:cubicBezTo>
                  <a:moveTo>
                    <a:pt x="179406" y="145334"/>
                  </a:moveTo>
                  <a:cubicBezTo>
                    <a:pt x="176046" y="150484"/>
                    <a:pt x="172910" y="155635"/>
                    <a:pt x="169774" y="160785"/>
                  </a:cubicBezTo>
                  <a:cubicBezTo>
                    <a:pt x="179630" y="157874"/>
                    <a:pt x="189710" y="155187"/>
                    <a:pt x="200013" y="152723"/>
                  </a:cubicBezTo>
                  <a:cubicBezTo>
                    <a:pt x="208301" y="154739"/>
                    <a:pt x="216589" y="157426"/>
                    <a:pt x="225101" y="160561"/>
                  </a:cubicBezTo>
                  <a:cubicBezTo>
                    <a:pt x="219277" y="161681"/>
                    <a:pt x="213229" y="163025"/>
                    <a:pt x="207405" y="164368"/>
                  </a:cubicBezTo>
                  <a:cubicBezTo>
                    <a:pt x="160366" y="175341"/>
                    <a:pt x="120495" y="189897"/>
                    <a:pt x="89136" y="205796"/>
                  </a:cubicBezTo>
                  <a:cubicBezTo>
                    <a:pt x="93616" y="217889"/>
                    <a:pt x="101904" y="230877"/>
                    <a:pt x="113327" y="243641"/>
                  </a:cubicBezTo>
                  <a:cubicBezTo>
                    <a:pt x="120719" y="226174"/>
                    <a:pt x="129231" y="208483"/>
                    <a:pt x="138863" y="190568"/>
                  </a:cubicBezTo>
                  <a:lnTo>
                    <a:pt x="140655" y="186985"/>
                  </a:lnTo>
                  <a:cubicBezTo>
                    <a:pt x="146255" y="184970"/>
                    <a:pt x="152079" y="183179"/>
                    <a:pt x="158126" y="181387"/>
                  </a:cubicBezTo>
                  <a:cubicBezTo>
                    <a:pt x="155438" y="186314"/>
                    <a:pt x="152526" y="191240"/>
                    <a:pt x="149839" y="196391"/>
                  </a:cubicBezTo>
                  <a:cubicBezTo>
                    <a:pt x="126095" y="241402"/>
                    <a:pt x="109520" y="283725"/>
                    <a:pt x="99216" y="320674"/>
                  </a:cubicBezTo>
                  <a:cubicBezTo>
                    <a:pt x="106384" y="321122"/>
                    <a:pt x="113776" y="321346"/>
                    <a:pt x="121391" y="321346"/>
                  </a:cubicBezTo>
                  <a:cubicBezTo>
                    <a:pt x="141775" y="321346"/>
                    <a:pt x="163502" y="319779"/>
                    <a:pt x="185902" y="316644"/>
                  </a:cubicBezTo>
                  <a:cubicBezTo>
                    <a:pt x="193294" y="320227"/>
                    <a:pt x="200909" y="323362"/>
                    <a:pt x="208525" y="326273"/>
                  </a:cubicBezTo>
                  <a:cubicBezTo>
                    <a:pt x="178062" y="331423"/>
                    <a:pt x="148495" y="334335"/>
                    <a:pt x="121391" y="334335"/>
                  </a:cubicBezTo>
                  <a:cubicBezTo>
                    <a:pt x="51729" y="334335"/>
                    <a:pt x="7826" y="317091"/>
                    <a:pt x="883" y="287084"/>
                  </a:cubicBezTo>
                  <a:cubicBezTo>
                    <a:pt x="-5389" y="259764"/>
                    <a:pt x="22162" y="228189"/>
                    <a:pt x="70993" y="200869"/>
                  </a:cubicBezTo>
                  <a:cubicBezTo>
                    <a:pt x="71889" y="205124"/>
                    <a:pt x="73009" y="209379"/>
                    <a:pt x="74577" y="213634"/>
                  </a:cubicBezTo>
                  <a:cubicBezTo>
                    <a:pt x="31570" y="238267"/>
                    <a:pt x="8946" y="264691"/>
                    <a:pt x="13650" y="284173"/>
                  </a:cubicBezTo>
                  <a:cubicBezTo>
                    <a:pt x="17906" y="302312"/>
                    <a:pt x="45009" y="315076"/>
                    <a:pt x="86672" y="319555"/>
                  </a:cubicBezTo>
                  <a:cubicBezTo>
                    <a:pt x="92048" y="299849"/>
                    <a:pt x="98992" y="278799"/>
                    <a:pt x="107728" y="257077"/>
                  </a:cubicBezTo>
                  <a:cubicBezTo>
                    <a:pt x="77041" y="225054"/>
                    <a:pt x="64273" y="190344"/>
                    <a:pt x="77264" y="163920"/>
                  </a:cubicBezTo>
                  <a:cubicBezTo>
                    <a:pt x="88016" y="141975"/>
                    <a:pt x="114447" y="129882"/>
                    <a:pt x="151631" y="129882"/>
                  </a:cubicBezTo>
                  <a:cubicBezTo>
                    <a:pt x="176718" y="129882"/>
                    <a:pt x="204717" y="135480"/>
                    <a:pt x="232940" y="145781"/>
                  </a:cubicBezTo>
                  <a:cubicBezTo>
                    <a:pt x="265643" y="139735"/>
                    <a:pt x="297451" y="136600"/>
                    <a:pt x="326570" y="136600"/>
                  </a:cubicBezTo>
                  <a:cubicBezTo>
                    <a:pt x="335530" y="136600"/>
                    <a:pt x="344041" y="136824"/>
                    <a:pt x="352105" y="137496"/>
                  </a:cubicBezTo>
                  <a:cubicBezTo>
                    <a:pt x="367561" y="73227"/>
                    <a:pt x="362409" y="27544"/>
                    <a:pt x="340234" y="15675"/>
                  </a:cubicBezTo>
                  <a:cubicBezTo>
                    <a:pt x="336202" y="13436"/>
                    <a:pt x="331498" y="12540"/>
                    <a:pt x="326346" y="12540"/>
                  </a:cubicBezTo>
                  <a:cubicBezTo>
                    <a:pt x="291179" y="12540"/>
                    <a:pt x="237644" y="60238"/>
                    <a:pt x="189485" y="130554"/>
                  </a:cubicBezTo>
                  <a:cubicBezTo>
                    <a:pt x="184782" y="129658"/>
                    <a:pt x="180302" y="128986"/>
                    <a:pt x="175598" y="128315"/>
                  </a:cubicBezTo>
                  <a:cubicBezTo>
                    <a:pt x="227564" y="50609"/>
                    <a:pt x="285131" y="0"/>
                    <a:pt x="326346" y="0"/>
                  </a:cubicBezTo>
                  <a:cubicBezTo>
                    <a:pt x="333514" y="0"/>
                    <a:pt x="340234" y="1567"/>
                    <a:pt x="346057" y="4703"/>
                  </a:cubicBezTo>
                  <a:cubicBezTo>
                    <a:pt x="375177" y="20154"/>
                    <a:pt x="380553" y="71435"/>
                    <a:pt x="364649" y="138616"/>
                  </a:cubicBezTo>
                  <a:cubicBezTo>
                    <a:pt x="412136" y="143990"/>
                    <a:pt x="441479" y="159889"/>
                    <a:pt x="447079" y="183850"/>
                  </a:cubicBezTo>
                  <a:cubicBezTo>
                    <a:pt x="452455" y="207363"/>
                    <a:pt x="433415" y="234684"/>
                    <a:pt x="393544" y="260212"/>
                  </a:cubicBezTo>
                  <a:cubicBezTo>
                    <a:pt x="387496" y="264019"/>
                    <a:pt x="381225" y="267826"/>
                    <a:pt x="374505" y="271409"/>
                  </a:cubicBezTo>
                  <a:cubicBezTo>
                    <a:pt x="377193" y="284397"/>
                    <a:pt x="376073" y="296266"/>
                    <a:pt x="370921" y="307014"/>
                  </a:cubicBezTo>
                  <a:cubicBezTo>
                    <a:pt x="360169" y="328960"/>
                    <a:pt x="333738" y="341053"/>
                    <a:pt x="296555" y="341053"/>
                  </a:cubicBezTo>
                  <a:cubicBezTo>
                    <a:pt x="290955" y="341053"/>
                    <a:pt x="285355" y="340605"/>
                    <a:pt x="279531" y="340157"/>
                  </a:cubicBezTo>
                  <a:cubicBezTo>
                    <a:pt x="282219" y="336126"/>
                    <a:pt x="284683" y="331871"/>
                    <a:pt x="287371" y="327617"/>
                  </a:cubicBezTo>
                  <a:cubicBezTo>
                    <a:pt x="290507" y="327840"/>
                    <a:pt x="293643" y="327840"/>
                    <a:pt x="296555" y="327840"/>
                  </a:cubicBezTo>
                  <a:cubicBezTo>
                    <a:pt x="328138" y="327840"/>
                    <a:pt x="350761" y="317987"/>
                    <a:pt x="359049" y="300968"/>
                  </a:cubicBezTo>
                  <a:cubicBezTo>
                    <a:pt x="367337" y="284173"/>
                    <a:pt x="361513" y="261556"/>
                    <a:pt x="343146" y="237147"/>
                  </a:cubicBezTo>
                  <a:cubicBezTo>
                    <a:pt x="340458" y="233564"/>
                    <a:pt x="337546" y="230205"/>
                    <a:pt x="334634" y="226846"/>
                  </a:cubicBezTo>
                  <a:cubicBezTo>
                    <a:pt x="327018" y="244537"/>
                    <a:pt x="318730" y="262675"/>
                    <a:pt x="309322" y="280366"/>
                  </a:cubicBezTo>
                  <a:lnTo>
                    <a:pt x="305515" y="287756"/>
                  </a:lnTo>
                  <a:cubicBezTo>
                    <a:pt x="323658" y="281262"/>
                    <a:pt x="340682" y="274096"/>
                    <a:pt x="356137" y="266482"/>
                  </a:cubicBezTo>
                  <a:cubicBezTo>
                    <a:pt x="357929" y="270737"/>
                    <a:pt x="359049" y="274992"/>
                    <a:pt x="359721" y="279246"/>
                  </a:cubicBezTo>
                  <a:cubicBezTo>
                    <a:pt x="326346" y="295594"/>
                    <a:pt x="286251" y="309478"/>
                    <a:pt x="243468" y="319331"/>
                  </a:cubicBezTo>
                  <a:lnTo>
                    <a:pt x="241004" y="319779"/>
                  </a:lnTo>
                  <a:cubicBezTo>
                    <a:pt x="250188" y="322242"/>
                    <a:pt x="259372" y="324258"/>
                    <a:pt x="268108" y="325601"/>
                  </a:cubicBezTo>
                  <a:cubicBezTo>
                    <a:pt x="270572" y="322018"/>
                    <a:pt x="272811" y="318211"/>
                    <a:pt x="275275" y="314404"/>
                  </a:cubicBezTo>
                  <a:cubicBezTo>
                    <a:pt x="281547" y="312613"/>
                    <a:pt x="287595" y="310597"/>
                    <a:pt x="293419" y="308582"/>
                  </a:cubicBezTo>
                  <a:cubicBezTo>
                    <a:pt x="236748" y="405322"/>
                    <a:pt x="168206" y="470711"/>
                    <a:pt x="121615" y="470711"/>
                  </a:cubicBezTo>
                  <a:cubicBezTo>
                    <a:pt x="114447" y="470711"/>
                    <a:pt x="107728" y="469143"/>
                    <a:pt x="101904" y="466008"/>
                  </a:cubicBezTo>
                  <a:cubicBezTo>
                    <a:pt x="73681" y="451004"/>
                    <a:pt x="67857" y="402410"/>
                    <a:pt x="81968" y="338141"/>
                  </a:cubicBezTo>
                  <a:cubicBezTo>
                    <a:pt x="86000" y="338589"/>
                    <a:pt x="90256" y="338813"/>
                    <a:pt x="94512" y="339037"/>
                  </a:cubicBezTo>
                  <a:cubicBezTo>
                    <a:pt x="80624" y="400171"/>
                    <a:pt x="86224" y="443615"/>
                    <a:pt x="107728" y="454811"/>
                  </a:cubicBezTo>
                  <a:cubicBezTo>
                    <a:pt x="111760" y="456827"/>
                    <a:pt x="116463" y="457946"/>
                    <a:pt x="121615" y="457946"/>
                  </a:cubicBezTo>
                  <a:cubicBezTo>
                    <a:pt x="157231" y="457946"/>
                    <a:pt x="211661" y="409129"/>
                    <a:pt x="260492" y="337246"/>
                  </a:cubicBezTo>
                  <a:cubicBezTo>
                    <a:pt x="236524" y="332767"/>
                    <a:pt x="210989" y="324481"/>
                    <a:pt x="186350" y="312389"/>
                  </a:cubicBezTo>
                  <a:cubicBezTo>
                    <a:pt x="160590" y="299849"/>
                    <a:pt x="138191" y="284845"/>
                    <a:pt x="120272" y="268722"/>
                  </a:cubicBezTo>
                  <a:cubicBezTo>
                    <a:pt x="122063" y="264467"/>
                    <a:pt x="123855" y="259988"/>
                    <a:pt x="125647" y="255509"/>
                  </a:cubicBezTo>
                  <a:cubicBezTo>
                    <a:pt x="143343" y="272305"/>
                    <a:pt x="166190" y="287980"/>
                    <a:pt x="192174" y="300744"/>
                  </a:cubicBezTo>
                  <a:cubicBezTo>
                    <a:pt x="200237" y="304775"/>
                    <a:pt x="208301" y="308134"/>
                    <a:pt x="216589" y="311269"/>
                  </a:cubicBezTo>
                  <a:cubicBezTo>
                    <a:pt x="224653" y="309702"/>
                    <a:pt x="232716" y="308134"/>
                    <a:pt x="240780" y="306119"/>
                  </a:cubicBezTo>
                  <a:cubicBezTo>
                    <a:pt x="256908" y="302312"/>
                    <a:pt x="272811" y="298057"/>
                    <a:pt x="288043" y="293131"/>
                  </a:cubicBezTo>
                  <a:cubicBezTo>
                    <a:pt x="291627" y="286860"/>
                    <a:pt x="295211" y="280590"/>
                    <a:pt x="298571" y="274096"/>
                  </a:cubicBezTo>
                  <a:cubicBezTo>
                    <a:pt x="308874" y="254838"/>
                    <a:pt x="317834" y="235355"/>
                    <a:pt x="325674" y="216545"/>
                  </a:cubicBezTo>
                  <a:cubicBezTo>
                    <a:pt x="307307" y="198630"/>
                    <a:pt x="283563" y="182283"/>
                    <a:pt x="256460" y="169071"/>
                  </a:cubicBezTo>
                  <a:cubicBezTo>
                    <a:pt x="230029" y="157650"/>
                    <a:pt x="203821" y="149140"/>
                    <a:pt x="179406" y="145334"/>
                  </a:cubicBezTo>
                  <a:moveTo>
                    <a:pt x="370025" y="259092"/>
                  </a:moveTo>
                  <a:cubicBezTo>
                    <a:pt x="375625" y="255957"/>
                    <a:pt x="381000" y="252822"/>
                    <a:pt x="385928" y="249463"/>
                  </a:cubicBezTo>
                  <a:cubicBezTo>
                    <a:pt x="420424" y="227294"/>
                    <a:pt x="437895" y="204452"/>
                    <a:pt x="433863" y="186985"/>
                  </a:cubicBezTo>
                  <a:cubicBezTo>
                    <a:pt x="428487" y="164144"/>
                    <a:pt x="387272" y="149812"/>
                    <a:pt x="326122" y="149812"/>
                  </a:cubicBezTo>
                  <a:cubicBezTo>
                    <a:pt x="303947" y="149812"/>
                    <a:pt x="279979" y="151604"/>
                    <a:pt x="255340" y="155411"/>
                  </a:cubicBezTo>
                  <a:lnTo>
                    <a:pt x="261388" y="158322"/>
                  </a:lnTo>
                  <a:cubicBezTo>
                    <a:pt x="287595" y="171086"/>
                    <a:pt x="311114" y="186985"/>
                    <a:pt x="329930" y="204452"/>
                  </a:cubicBezTo>
                  <a:cubicBezTo>
                    <a:pt x="336874" y="186538"/>
                    <a:pt x="342698" y="169295"/>
                    <a:pt x="347401" y="153619"/>
                  </a:cubicBezTo>
                  <a:cubicBezTo>
                    <a:pt x="351657" y="154067"/>
                    <a:pt x="355913" y="154291"/>
                    <a:pt x="359945" y="154963"/>
                  </a:cubicBezTo>
                  <a:cubicBezTo>
                    <a:pt x="354793" y="173325"/>
                    <a:pt x="347849" y="193480"/>
                    <a:pt x="339562" y="214081"/>
                  </a:cubicBezTo>
                  <a:cubicBezTo>
                    <a:pt x="344490" y="219232"/>
                    <a:pt x="348969" y="224607"/>
                    <a:pt x="353001" y="229981"/>
                  </a:cubicBezTo>
                  <a:cubicBezTo>
                    <a:pt x="360617" y="239834"/>
                    <a:pt x="366441" y="249687"/>
                    <a:pt x="370025" y="259092"/>
                  </a:cubicBezTo>
                </a:path>
              </a:pathLst>
            </a:custGeom>
            <a:solidFill>
              <a:srgbClr val="0056A4"/>
            </a:solidFill>
            <a:ln w="2240" cap="flat">
              <a:noFill/>
              <a:prstDash val="solid"/>
              <a:miter/>
            </a:ln>
          </p:spPr>
          <p:txBody>
            <a:bodyPr rtlCol="0" anchor="ctr"/>
            <a:lstStyle/>
            <a:p>
              <a:endParaRPr lang="ru-RU"/>
            </a:p>
          </p:txBody>
        </p:sp>
        <p:sp>
          <p:nvSpPr>
            <p:cNvPr id="195" name="Полилиния 194">
              <a:extLst>
                <a:ext uri="{FF2B5EF4-FFF2-40B4-BE49-F238E27FC236}">
                  <a16:creationId xmlns:a16="http://schemas.microsoft.com/office/drawing/2014/main" id="{3DF4E419-3118-AD8C-C87D-C4A150AB8434}"/>
                </a:ext>
              </a:extLst>
            </p:cNvPr>
            <p:cNvSpPr/>
            <p:nvPr/>
          </p:nvSpPr>
          <p:spPr>
            <a:xfrm>
              <a:off x="5010524" y="2612982"/>
              <a:ext cx="102141" cy="103905"/>
            </a:xfrm>
            <a:custGeom>
              <a:avLst/>
              <a:gdLst>
                <a:gd name="connsiteX0" fmla="*/ 51071 w 102141"/>
                <a:gd name="connsiteY0" fmla="*/ 52849 h 103905"/>
                <a:gd name="connsiteX1" fmla="*/ 9408 w 102141"/>
                <a:gd name="connsiteY1" fmla="*/ 0 h 103905"/>
                <a:gd name="connsiteX2" fmla="*/ 0 w 102141"/>
                <a:gd name="connsiteY2" fmla="*/ 0 h 103905"/>
                <a:gd name="connsiteX3" fmla="*/ 0 w 102141"/>
                <a:gd name="connsiteY3" fmla="*/ 103906 h 103905"/>
                <a:gd name="connsiteX4" fmla="*/ 16128 w 102141"/>
                <a:gd name="connsiteY4" fmla="*/ 103906 h 103905"/>
                <a:gd name="connsiteX5" fmla="*/ 16128 w 102141"/>
                <a:gd name="connsiteY5" fmla="*/ 30007 h 103905"/>
                <a:gd name="connsiteX6" fmla="*/ 51071 w 102141"/>
                <a:gd name="connsiteY6" fmla="*/ 73898 h 103905"/>
                <a:gd name="connsiteX7" fmla="*/ 86014 w 102141"/>
                <a:gd name="connsiteY7" fmla="*/ 30007 h 103905"/>
                <a:gd name="connsiteX8" fmla="*/ 86014 w 102141"/>
                <a:gd name="connsiteY8" fmla="*/ 103906 h 103905"/>
                <a:gd name="connsiteX9" fmla="*/ 102142 w 102141"/>
                <a:gd name="connsiteY9" fmla="*/ 103906 h 103905"/>
                <a:gd name="connsiteX10" fmla="*/ 102142 w 102141"/>
                <a:gd name="connsiteY10" fmla="*/ 0 h 103905"/>
                <a:gd name="connsiteX11" fmla="*/ 92958 w 102141"/>
                <a:gd name="connsiteY11"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41" h="103905">
                  <a:moveTo>
                    <a:pt x="51071" y="52849"/>
                  </a:moveTo>
                  <a:lnTo>
                    <a:pt x="9408" y="0"/>
                  </a:lnTo>
                  <a:lnTo>
                    <a:pt x="0" y="0"/>
                  </a:lnTo>
                  <a:lnTo>
                    <a:pt x="0" y="103906"/>
                  </a:lnTo>
                  <a:lnTo>
                    <a:pt x="16128" y="103906"/>
                  </a:lnTo>
                  <a:lnTo>
                    <a:pt x="16128" y="30007"/>
                  </a:lnTo>
                  <a:lnTo>
                    <a:pt x="51071" y="73898"/>
                  </a:lnTo>
                  <a:lnTo>
                    <a:pt x="86014" y="30007"/>
                  </a:lnTo>
                  <a:lnTo>
                    <a:pt x="86014" y="103906"/>
                  </a:lnTo>
                  <a:lnTo>
                    <a:pt x="102142" y="103906"/>
                  </a:lnTo>
                  <a:lnTo>
                    <a:pt x="102142" y="0"/>
                  </a:lnTo>
                  <a:lnTo>
                    <a:pt x="92958" y="0"/>
                  </a:lnTo>
                  <a:close/>
                </a:path>
              </a:pathLst>
            </a:custGeom>
            <a:solidFill>
              <a:srgbClr val="0056A4"/>
            </a:solidFill>
            <a:ln w="2240" cap="flat">
              <a:noFill/>
              <a:prstDash val="solid"/>
              <a:miter/>
            </a:ln>
          </p:spPr>
          <p:txBody>
            <a:bodyPr rtlCol="0" anchor="ctr"/>
            <a:lstStyle/>
            <a:p>
              <a:endParaRPr lang="ru-RU"/>
            </a:p>
          </p:txBody>
        </p:sp>
        <p:sp>
          <p:nvSpPr>
            <p:cNvPr id="196" name="Полилиния 195">
              <a:extLst>
                <a:ext uri="{FF2B5EF4-FFF2-40B4-BE49-F238E27FC236}">
                  <a16:creationId xmlns:a16="http://schemas.microsoft.com/office/drawing/2014/main" id="{8734C0EC-A29D-D99E-F3F2-2D9793ECCCCB}"/>
                </a:ext>
              </a:extLst>
            </p:cNvPr>
            <p:cNvSpPr/>
            <p:nvPr/>
          </p:nvSpPr>
          <p:spPr>
            <a:xfrm>
              <a:off x="5130361" y="2612982"/>
              <a:ext cx="80637" cy="103905"/>
            </a:xfrm>
            <a:custGeom>
              <a:avLst/>
              <a:gdLst>
                <a:gd name="connsiteX0" fmla="*/ 16128 w 80637"/>
                <a:gd name="connsiteY0" fmla="*/ 73451 h 103905"/>
                <a:gd name="connsiteX1" fmla="*/ 16128 w 80637"/>
                <a:gd name="connsiteY1" fmla="*/ 0 h 103905"/>
                <a:gd name="connsiteX2" fmla="*/ 0 w 80637"/>
                <a:gd name="connsiteY2" fmla="*/ 0 h 103905"/>
                <a:gd name="connsiteX3" fmla="*/ 0 w 80637"/>
                <a:gd name="connsiteY3" fmla="*/ 103906 h 103905"/>
                <a:gd name="connsiteX4" fmla="*/ 9408 w 80637"/>
                <a:gd name="connsiteY4" fmla="*/ 103906 h 103905"/>
                <a:gd name="connsiteX5" fmla="*/ 64510 w 80637"/>
                <a:gd name="connsiteY5" fmla="*/ 30679 h 103905"/>
                <a:gd name="connsiteX6" fmla="*/ 64510 w 80637"/>
                <a:gd name="connsiteY6" fmla="*/ 103906 h 103905"/>
                <a:gd name="connsiteX7" fmla="*/ 80638 w 80637"/>
                <a:gd name="connsiteY7" fmla="*/ 103906 h 103905"/>
                <a:gd name="connsiteX8" fmla="*/ 80638 w 80637"/>
                <a:gd name="connsiteY8" fmla="*/ 0 h 103905"/>
                <a:gd name="connsiteX9" fmla="*/ 71230 w 80637"/>
                <a:gd name="connsiteY9"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37" h="103905">
                  <a:moveTo>
                    <a:pt x="16128" y="73451"/>
                  </a:moveTo>
                  <a:lnTo>
                    <a:pt x="16128" y="0"/>
                  </a:lnTo>
                  <a:lnTo>
                    <a:pt x="0" y="0"/>
                  </a:lnTo>
                  <a:lnTo>
                    <a:pt x="0" y="103906"/>
                  </a:lnTo>
                  <a:lnTo>
                    <a:pt x="9408" y="103906"/>
                  </a:lnTo>
                  <a:lnTo>
                    <a:pt x="64510" y="30679"/>
                  </a:lnTo>
                  <a:lnTo>
                    <a:pt x="64510" y="103906"/>
                  </a:lnTo>
                  <a:lnTo>
                    <a:pt x="80638" y="103906"/>
                  </a:lnTo>
                  <a:lnTo>
                    <a:pt x="80638" y="0"/>
                  </a:lnTo>
                  <a:lnTo>
                    <a:pt x="71230" y="0"/>
                  </a:lnTo>
                  <a:close/>
                </a:path>
              </a:pathLst>
            </a:custGeom>
            <a:solidFill>
              <a:srgbClr val="0056A4"/>
            </a:solidFill>
            <a:ln w="2240" cap="flat">
              <a:noFill/>
              <a:prstDash val="solid"/>
              <a:miter/>
            </a:ln>
          </p:spPr>
          <p:txBody>
            <a:bodyPr rtlCol="0" anchor="ctr"/>
            <a:lstStyle/>
            <a:p>
              <a:endParaRPr lang="ru-RU"/>
            </a:p>
          </p:txBody>
        </p:sp>
        <p:sp>
          <p:nvSpPr>
            <p:cNvPr id="197" name="Полилиния 196">
              <a:extLst>
                <a:ext uri="{FF2B5EF4-FFF2-40B4-BE49-F238E27FC236}">
                  <a16:creationId xmlns:a16="http://schemas.microsoft.com/office/drawing/2014/main" id="{6157CA8F-2A99-1145-8799-0ADC1C11CBE1}"/>
                </a:ext>
              </a:extLst>
            </p:cNvPr>
            <p:cNvSpPr/>
            <p:nvPr/>
          </p:nvSpPr>
          <p:spPr>
            <a:xfrm>
              <a:off x="5389522" y="2612982"/>
              <a:ext cx="80413" cy="103905"/>
            </a:xfrm>
            <a:custGeom>
              <a:avLst/>
              <a:gdLst>
                <a:gd name="connsiteX0" fmla="*/ 71006 w 80413"/>
                <a:gd name="connsiteY0" fmla="*/ 0 h 103905"/>
                <a:gd name="connsiteX1" fmla="*/ 16127 w 80413"/>
                <a:gd name="connsiteY1" fmla="*/ 73451 h 103905"/>
                <a:gd name="connsiteX2" fmla="*/ 16127 w 80413"/>
                <a:gd name="connsiteY2" fmla="*/ 0 h 103905"/>
                <a:gd name="connsiteX3" fmla="*/ 0 w 80413"/>
                <a:gd name="connsiteY3" fmla="*/ 0 h 103905"/>
                <a:gd name="connsiteX4" fmla="*/ 0 w 80413"/>
                <a:gd name="connsiteY4" fmla="*/ 103906 h 103905"/>
                <a:gd name="connsiteX5" fmla="*/ 9408 w 80413"/>
                <a:gd name="connsiteY5" fmla="*/ 103906 h 103905"/>
                <a:gd name="connsiteX6" fmla="*/ 64286 w 80413"/>
                <a:gd name="connsiteY6" fmla="*/ 30679 h 103905"/>
                <a:gd name="connsiteX7" fmla="*/ 64286 w 80413"/>
                <a:gd name="connsiteY7" fmla="*/ 103906 h 103905"/>
                <a:gd name="connsiteX8" fmla="*/ 80414 w 80413"/>
                <a:gd name="connsiteY8" fmla="*/ 103906 h 103905"/>
                <a:gd name="connsiteX9" fmla="*/ 80414 w 80413"/>
                <a:gd name="connsiteY9"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3" h="103905">
                  <a:moveTo>
                    <a:pt x="71006" y="0"/>
                  </a:moveTo>
                  <a:lnTo>
                    <a:pt x="16127" y="73451"/>
                  </a:lnTo>
                  <a:lnTo>
                    <a:pt x="16127" y="0"/>
                  </a:lnTo>
                  <a:lnTo>
                    <a:pt x="0" y="0"/>
                  </a:lnTo>
                  <a:lnTo>
                    <a:pt x="0" y="103906"/>
                  </a:lnTo>
                  <a:lnTo>
                    <a:pt x="9408" y="103906"/>
                  </a:lnTo>
                  <a:lnTo>
                    <a:pt x="64286" y="30679"/>
                  </a:lnTo>
                  <a:lnTo>
                    <a:pt x="64286" y="103906"/>
                  </a:lnTo>
                  <a:lnTo>
                    <a:pt x="80414" y="103906"/>
                  </a:lnTo>
                  <a:lnTo>
                    <a:pt x="80414" y="0"/>
                  </a:lnTo>
                  <a:close/>
                </a:path>
              </a:pathLst>
            </a:custGeom>
            <a:solidFill>
              <a:srgbClr val="0056A4"/>
            </a:solidFill>
            <a:ln w="2240" cap="flat">
              <a:noFill/>
              <a:prstDash val="solid"/>
              <a:miter/>
            </a:ln>
          </p:spPr>
          <p:txBody>
            <a:bodyPr rtlCol="0" anchor="ctr"/>
            <a:lstStyle/>
            <a:p>
              <a:endParaRPr lang="ru-RU"/>
            </a:p>
          </p:txBody>
        </p:sp>
        <p:sp>
          <p:nvSpPr>
            <p:cNvPr id="198" name="Полилиния 197">
              <a:extLst>
                <a:ext uri="{FF2B5EF4-FFF2-40B4-BE49-F238E27FC236}">
                  <a16:creationId xmlns:a16="http://schemas.microsoft.com/office/drawing/2014/main" id="{7A5A7984-F4C4-BCBA-62A6-F61734E4CF3B}"/>
                </a:ext>
              </a:extLst>
            </p:cNvPr>
            <p:cNvSpPr/>
            <p:nvPr/>
          </p:nvSpPr>
          <p:spPr>
            <a:xfrm>
              <a:off x="5221750" y="2612758"/>
              <a:ext cx="156572" cy="103905"/>
            </a:xfrm>
            <a:custGeom>
              <a:avLst/>
              <a:gdLst>
                <a:gd name="connsiteX0" fmla="*/ 115133 w 156572"/>
                <a:gd name="connsiteY0" fmla="*/ 3807 h 103905"/>
                <a:gd name="connsiteX1" fmla="*/ 86462 w 156572"/>
                <a:gd name="connsiteY1" fmla="*/ 19258 h 103905"/>
                <a:gd name="connsiteX2" fmla="*/ 86462 w 156572"/>
                <a:gd name="connsiteY2" fmla="*/ 0 h 103905"/>
                <a:gd name="connsiteX3" fmla="*/ 70334 w 156572"/>
                <a:gd name="connsiteY3" fmla="*/ 0 h 103905"/>
                <a:gd name="connsiteX4" fmla="*/ 70334 w 156572"/>
                <a:gd name="connsiteY4" fmla="*/ 46579 h 103905"/>
                <a:gd name="connsiteX5" fmla="*/ 43231 w 156572"/>
                <a:gd name="connsiteY5" fmla="*/ 74122 h 103905"/>
                <a:gd name="connsiteX6" fmla="*/ 16127 w 156572"/>
                <a:gd name="connsiteY6" fmla="*/ 46579 h 103905"/>
                <a:gd name="connsiteX7" fmla="*/ 43231 w 156572"/>
                <a:gd name="connsiteY7" fmla="*/ 18811 h 103905"/>
                <a:gd name="connsiteX8" fmla="*/ 63166 w 156572"/>
                <a:gd name="connsiteY8" fmla="*/ 27544 h 103905"/>
                <a:gd name="connsiteX9" fmla="*/ 63166 w 156572"/>
                <a:gd name="connsiteY9" fmla="*/ 11197 h 103905"/>
                <a:gd name="connsiteX10" fmla="*/ 41663 w 156572"/>
                <a:gd name="connsiteY10" fmla="*/ 3583 h 103905"/>
                <a:gd name="connsiteX11" fmla="*/ 0 w 156572"/>
                <a:gd name="connsiteY11" fmla="*/ 46579 h 103905"/>
                <a:gd name="connsiteX12" fmla="*/ 41663 w 156572"/>
                <a:gd name="connsiteY12" fmla="*/ 89350 h 103905"/>
                <a:gd name="connsiteX13" fmla="*/ 70334 w 156572"/>
                <a:gd name="connsiteY13" fmla="*/ 74122 h 103905"/>
                <a:gd name="connsiteX14" fmla="*/ 70334 w 156572"/>
                <a:gd name="connsiteY14" fmla="*/ 103906 h 103905"/>
                <a:gd name="connsiteX15" fmla="*/ 86686 w 156572"/>
                <a:gd name="connsiteY15" fmla="*/ 103906 h 103905"/>
                <a:gd name="connsiteX16" fmla="*/ 86686 w 156572"/>
                <a:gd name="connsiteY16" fmla="*/ 44787 h 103905"/>
                <a:gd name="connsiteX17" fmla="*/ 86686 w 156572"/>
                <a:gd name="connsiteY17" fmla="*/ 44787 h 103905"/>
                <a:gd name="connsiteX18" fmla="*/ 113565 w 156572"/>
                <a:gd name="connsiteY18" fmla="*/ 19034 h 103905"/>
                <a:gd name="connsiteX19" fmla="*/ 140668 w 156572"/>
                <a:gd name="connsiteY19" fmla="*/ 46802 h 103905"/>
                <a:gd name="connsiteX20" fmla="*/ 113565 w 156572"/>
                <a:gd name="connsiteY20" fmla="*/ 74346 h 103905"/>
                <a:gd name="connsiteX21" fmla="*/ 93854 w 156572"/>
                <a:gd name="connsiteY21" fmla="*/ 65837 h 103905"/>
                <a:gd name="connsiteX22" fmla="*/ 93854 w 156572"/>
                <a:gd name="connsiteY22" fmla="*/ 82408 h 103905"/>
                <a:gd name="connsiteX23" fmla="*/ 115133 w 156572"/>
                <a:gd name="connsiteY23" fmla="*/ 89574 h 103905"/>
                <a:gd name="connsiteX24" fmla="*/ 156572 w 156572"/>
                <a:gd name="connsiteY24" fmla="*/ 46802 h 103905"/>
                <a:gd name="connsiteX25" fmla="*/ 115133 w 156572"/>
                <a:gd name="connsiteY25" fmla="*/ 3807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572" h="103905">
                  <a:moveTo>
                    <a:pt x="115133" y="3807"/>
                  </a:moveTo>
                  <a:cubicBezTo>
                    <a:pt x="102814" y="3807"/>
                    <a:pt x="92062" y="10301"/>
                    <a:pt x="86462" y="19258"/>
                  </a:cubicBezTo>
                  <a:lnTo>
                    <a:pt x="86462" y="0"/>
                  </a:lnTo>
                  <a:lnTo>
                    <a:pt x="70334" y="0"/>
                  </a:lnTo>
                  <a:lnTo>
                    <a:pt x="70334" y="46579"/>
                  </a:lnTo>
                  <a:cubicBezTo>
                    <a:pt x="70334" y="62702"/>
                    <a:pt x="58463" y="74122"/>
                    <a:pt x="43231" y="74122"/>
                  </a:cubicBezTo>
                  <a:cubicBezTo>
                    <a:pt x="27999" y="74122"/>
                    <a:pt x="16127" y="62478"/>
                    <a:pt x="16127" y="46579"/>
                  </a:cubicBezTo>
                  <a:cubicBezTo>
                    <a:pt x="16127" y="30455"/>
                    <a:pt x="27999" y="18811"/>
                    <a:pt x="43231" y="18811"/>
                  </a:cubicBezTo>
                  <a:cubicBezTo>
                    <a:pt x="51295" y="18811"/>
                    <a:pt x="58238" y="22170"/>
                    <a:pt x="63166" y="27544"/>
                  </a:cubicBezTo>
                  <a:lnTo>
                    <a:pt x="63166" y="11197"/>
                  </a:lnTo>
                  <a:cubicBezTo>
                    <a:pt x="57343" y="6494"/>
                    <a:pt x="49951" y="3583"/>
                    <a:pt x="41663" y="3583"/>
                  </a:cubicBezTo>
                  <a:cubicBezTo>
                    <a:pt x="16800" y="3583"/>
                    <a:pt x="0" y="22617"/>
                    <a:pt x="0" y="46579"/>
                  </a:cubicBezTo>
                  <a:cubicBezTo>
                    <a:pt x="0" y="70539"/>
                    <a:pt x="16800" y="89350"/>
                    <a:pt x="41663" y="89350"/>
                  </a:cubicBezTo>
                  <a:cubicBezTo>
                    <a:pt x="53983" y="89350"/>
                    <a:pt x="64735" y="83080"/>
                    <a:pt x="70334" y="74122"/>
                  </a:cubicBezTo>
                  <a:lnTo>
                    <a:pt x="70334" y="103906"/>
                  </a:lnTo>
                  <a:lnTo>
                    <a:pt x="86686" y="103906"/>
                  </a:lnTo>
                  <a:lnTo>
                    <a:pt x="86686" y="44787"/>
                  </a:lnTo>
                  <a:lnTo>
                    <a:pt x="86686" y="44787"/>
                  </a:lnTo>
                  <a:cubicBezTo>
                    <a:pt x="87806" y="29783"/>
                    <a:pt x="99230" y="19034"/>
                    <a:pt x="113565" y="19034"/>
                  </a:cubicBezTo>
                  <a:cubicBezTo>
                    <a:pt x="128797" y="19034"/>
                    <a:pt x="140668" y="30903"/>
                    <a:pt x="140668" y="46802"/>
                  </a:cubicBezTo>
                  <a:cubicBezTo>
                    <a:pt x="140668" y="62926"/>
                    <a:pt x="128797" y="74346"/>
                    <a:pt x="113565" y="74346"/>
                  </a:cubicBezTo>
                  <a:cubicBezTo>
                    <a:pt x="105725" y="74346"/>
                    <a:pt x="98782" y="71211"/>
                    <a:pt x="93854" y="65837"/>
                  </a:cubicBezTo>
                  <a:lnTo>
                    <a:pt x="93854" y="82408"/>
                  </a:lnTo>
                  <a:cubicBezTo>
                    <a:pt x="99454" y="86887"/>
                    <a:pt x="106845" y="89574"/>
                    <a:pt x="115133" y="89574"/>
                  </a:cubicBezTo>
                  <a:cubicBezTo>
                    <a:pt x="139773" y="89574"/>
                    <a:pt x="156572" y="70763"/>
                    <a:pt x="156572" y="46802"/>
                  </a:cubicBezTo>
                  <a:cubicBezTo>
                    <a:pt x="156572" y="22841"/>
                    <a:pt x="139773" y="3807"/>
                    <a:pt x="115133" y="3807"/>
                  </a:cubicBezTo>
                </a:path>
              </a:pathLst>
            </a:custGeom>
            <a:solidFill>
              <a:srgbClr val="0056A4"/>
            </a:solidFill>
            <a:ln w="2240" cap="flat">
              <a:noFill/>
              <a:prstDash val="solid"/>
              <a:miter/>
            </a:ln>
          </p:spPr>
          <p:txBody>
            <a:bodyPr rtlCol="0" anchor="ctr"/>
            <a:lstStyle/>
            <a:p>
              <a:endParaRPr lang="ru-RU"/>
            </a:p>
          </p:txBody>
        </p:sp>
        <p:sp>
          <p:nvSpPr>
            <p:cNvPr id="199" name="Полилиния 198">
              <a:extLst>
                <a:ext uri="{FF2B5EF4-FFF2-40B4-BE49-F238E27FC236}">
                  <a16:creationId xmlns:a16="http://schemas.microsoft.com/office/drawing/2014/main" id="{C617F8FB-5901-1506-C7E1-86C4D955062B}"/>
                </a:ext>
              </a:extLst>
            </p:cNvPr>
            <p:cNvSpPr/>
            <p:nvPr/>
          </p:nvSpPr>
          <p:spPr>
            <a:xfrm>
              <a:off x="4689541" y="2612982"/>
              <a:ext cx="80413" cy="103905"/>
            </a:xfrm>
            <a:custGeom>
              <a:avLst/>
              <a:gdLst>
                <a:gd name="connsiteX0" fmla="*/ 16127 w 80413"/>
                <a:gd name="connsiteY0" fmla="*/ 73451 h 103905"/>
                <a:gd name="connsiteX1" fmla="*/ 16127 w 80413"/>
                <a:gd name="connsiteY1" fmla="*/ 0 h 103905"/>
                <a:gd name="connsiteX2" fmla="*/ 0 w 80413"/>
                <a:gd name="connsiteY2" fmla="*/ 0 h 103905"/>
                <a:gd name="connsiteX3" fmla="*/ 0 w 80413"/>
                <a:gd name="connsiteY3" fmla="*/ 103906 h 103905"/>
                <a:gd name="connsiteX4" fmla="*/ 9408 w 80413"/>
                <a:gd name="connsiteY4" fmla="*/ 103906 h 103905"/>
                <a:gd name="connsiteX5" fmla="*/ 64286 w 80413"/>
                <a:gd name="connsiteY5" fmla="*/ 30679 h 103905"/>
                <a:gd name="connsiteX6" fmla="*/ 64286 w 80413"/>
                <a:gd name="connsiteY6" fmla="*/ 103906 h 103905"/>
                <a:gd name="connsiteX7" fmla="*/ 80414 w 80413"/>
                <a:gd name="connsiteY7" fmla="*/ 103906 h 103905"/>
                <a:gd name="connsiteX8" fmla="*/ 80414 w 80413"/>
                <a:gd name="connsiteY8" fmla="*/ 0 h 103905"/>
                <a:gd name="connsiteX9" fmla="*/ 71006 w 80413"/>
                <a:gd name="connsiteY9" fmla="*/ 0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3" h="103905">
                  <a:moveTo>
                    <a:pt x="16127" y="73451"/>
                  </a:moveTo>
                  <a:lnTo>
                    <a:pt x="16127" y="0"/>
                  </a:lnTo>
                  <a:lnTo>
                    <a:pt x="0" y="0"/>
                  </a:lnTo>
                  <a:lnTo>
                    <a:pt x="0" y="103906"/>
                  </a:lnTo>
                  <a:lnTo>
                    <a:pt x="9408" y="103906"/>
                  </a:lnTo>
                  <a:lnTo>
                    <a:pt x="64286" y="30679"/>
                  </a:lnTo>
                  <a:lnTo>
                    <a:pt x="64286" y="103906"/>
                  </a:lnTo>
                  <a:lnTo>
                    <a:pt x="80414" y="103906"/>
                  </a:lnTo>
                  <a:lnTo>
                    <a:pt x="80414" y="0"/>
                  </a:lnTo>
                  <a:lnTo>
                    <a:pt x="71006" y="0"/>
                  </a:lnTo>
                  <a:close/>
                </a:path>
              </a:pathLst>
            </a:custGeom>
            <a:solidFill>
              <a:srgbClr val="0056A4"/>
            </a:solidFill>
            <a:ln w="2240" cap="flat">
              <a:noFill/>
              <a:prstDash val="solid"/>
              <a:miter/>
            </a:ln>
          </p:spPr>
          <p:txBody>
            <a:bodyPr rtlCol="0" anchor="ctr"/>
            <a:lstStyle/>
            <a:p>
              <a:endParaRPr lang="ru-RU"/>
            </a:p>
          </p:txBody>
        </p:sp>
        <p:sp>
          <p:nvSpPr>
            <p:cNvPr id="200" name="Полилиния 199">
              <a:extLst>
                <a:ext uri="{FF2B5EF4-FFF2-40B4-BE49-F238E27FC236}">
                  <a16:creationId xmlns:a16="http://schemas.microsoft.com/office/drawing/2014/main" id="{6197353E-BD47-A8E6-24DD-508BA73AF240}"/>
                </a:ext>
              </a:extLst>
            </p:cNvPr>
            <p:cNvSpPr/>
            <p:nvPr/>
          </p:nvSpPr>
          <p:spPr>
            <a:xfrm>
              <a:off x="4586503" y="2612982"/>
              <a:ext cx="85118" cy="104129"/>
            </a:xfrm>
            <a:custGeom>
              <a:avLst/>
              <a:gdLst>
                <a:gd name="connsiteX0" fmla="*/ 68990 w 85118"/>
                <a:gd name="connsiteY0" fmla="*/ 36725 h 104129"/>
                <a:gd name="connsiteX1" fmla="*/ 16128 w 85118"/>
                <a:gd name="connsiteY1" fmla="*/ 36725 h 104129"/>
                <a:gd name="connsiteX2" fmla="*/ 16128 w 85118"/>
                <a:gd name="connsiteY2" fmla="*/ 0 h 104129"/>
                <a:gd name="connsiteX3" fmla="*/ 0 w 85118"/>
                <a:gd name="connsiteY3" fmla="*/ 0 h 104129"/>
                <a:gd name="connsiteX4" fmla="*/ 0 w 85118"/>
                <a:gd name="connsiteY4" fmla="*/ 104130 h 104129"/>
                <a:gd name="connsiteX5" fmla="*/ 16128 w 85118"/>
                <a:gd name="connsiteY5" fmla="*/ 104130 h 104129"/>
                <a:gd name="connsiteX6" fmla="*/ 16128 w 85118"/>
                <a:gd name="connsiteY6" fmla="*/ 52849 h 104129"/>
                <a:gd name="connsiteX7" fmla="*/ 68990 w 85118"/>
                <a:gd name="connsiteY7" fmla="*/ 52849 h 104129"/>
                <a:gd name="connsiteX8" fmla="*/ 68990 w 85118"/>
                <a:gd name="connsiteY8" fmla="*/ 104130 h 104129"/>
                <a:gd name="connsiteX9" fmla="*/ 85118 w 85118"/>
                <a:gd name="connsiteY9" fmla="*/ 104130 h 104129"/>
                <a:gd name="connsiteX10" fmla="*/ 85118 w 85118"/>
                <a:gd name="connsiteY10" fmla="*/ 0 h 104129"/>
                <a:gd name="connsiteX11" fmla="*/ 68990 w 85118"/>
                <a:gd name="connsiteY11" fmla="*/ 0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118" h="104129">
                  <a:moveTo>
                    <a:pt x="68990" y="36725"/>
                  </a:moveTo>
                  <a:lnTo>
                    <a:pt x="16128" y="36725"/>
                  </a:lnTo>
                  <a:lnTo>
                    <a:pt x="16128" y="0"/>
                  </a:lnTo>
                  <a:lnTo>
                    <a:pt x="0" y="0"/>
                  </a:lnTo>
                  <a:lnTo>
                    <a:pt x="0" y="104130"/>
                  </a:lnTo>
                  <a:lnTo>
                    <a:pt x="16128" y="104130"/>
                  </a:lnTo>
                  <a:lnTo>
                    <a:pt x="16128" y="52849"/>
                  </a:lnTo>
                  <a:lnTo>
                    <a:pt x="68990" y="52849"/>
                  </a:lnTo>
                  <a:lnTo>
                    <a:pt x="68990" y="104130"/>
                  </a:lnTo>
                  <a:lnTo>
                    <a:pt x="85118" y="104130"/>
                  </a:lnTo>
                  <a:lnTo>
                    <a:pt x="85118" y="0"/>
                  </a:lnTo>
                  <a:lnTo>
                    <a:pt x="68990" y="0"/>
                  </a:lnTo>
                  <a:close/>
                </a:path>
              </a:pathLst>
            </a:custGeom>
            <a:solidFill>
              <a:srgbClr val="0056A4"/>
            </a:solidFill>
            <a:ln w="2240" cap="flat">
              <a:noFill/>
              <a:prstDash val="solid"/>
              <a:miter/>
            </a:ln>
          </p:spPr>
          <p:txBody>
            <a:bodyPr rtlCol="0" anchor="ctr"/>
            <a:lstStyle/>
            <a:p>
              <a:endParaRPr lang="ru-RU"/>
            </a:p>
          </p:txBody>
        </p:sp>
        <p:sp>
          <p:nvSpPr>
            <p:cNvPr id="201" name="Полилиния 200">
              <a:extLst>
                <a:ext uri="{FF2B5EF4-FFF2-40B4-BE49-F238E27FC236}">
                  <a16:creationId xmlns:a16="http://schemas.microsoft.com/office/drawing/2014/main" id="{FFE55E99-DF93-1C04-9621-84FC64E62BFD}"/>
                </a:ext>
              </a:extLst>
            </p:cNvPr>
            <p:cNvSpPr/>
            <p:nvPr/>
          </p:nvSpPr>
          <p:spPr>
            <a:xfrm>
              <a:off x="4878144" y="2612758"/>
              <a:ext cx="89597" cy="107378"/>
            </a:xfrm>
            <a:custGeom>
              <a:avLst/>
              <a:gdLst>
                <a:gd name="connsiteX0" fmla="*/ 60478 w 89597"/>
                <a:gd name="connsiteY0" fmla="*/ 42324 h 107378"/>
                <a:gd name="connsiteX1" fmla="*/ 45471 w 89597"/>
                <a:gd name="connsiteY1" fmla="*/ 47922 h 107378"/>
                <a:gd name="connsiteX2" fmla="*/ 25759 w 89597"/>
                <a:gd name="connsiteY2" fmla="*/ 30007 h 107378"/>
                <a:gd name="connsiteX3" fmla="*/ 17023 w 89597"/>
                <a:gd name="connsiteY3" fmla="*/ 224 h 107378"/>
                <a:gd name="connsiteX4" fmla="*/ 0 w 89597"/>
                <a:gd name="connsiteY4" fmla="*/ 224 h 107378"/>
                <a:gd name="connsiteX5" fmla="*/ 9856 w 89597"/>
                <a:gd name="connsiteY5" fmla="*/ 34710 h 107378"/>
                <a:gd name="connsiteX6" fmla="*/ 54431 w 89597"/>
                <a:gd name="connsiteY6" fmla="*/ 61134 h 107378"/>
                <a:gd name="connsiteX7" fmla="*/ 48831 w 89597"/>
                <a:gd name="connsiteY7" fmla="*/ 78825 h 107378"/>
                <a:gd name="connsiteX8" fmla="*/ 17920 w 89597"/>
                <a:gd name="connsiteY8" fmla="*/ 89574 h 107378"/>
                <a:gd name="connsiteX9" fmla="*/ 13215 w 89597"/>
                <a:gd name="connsiteY9" fmla="*/ 105025 h 107378"/>
                <a:gd name="connsiteX10" fmla="*/ 64734 w 89597"/>
                <a:gd name="connsiteY10" fmla="*/ 79273 h 107378"/>
                <a:gd name="connsiteX11" fmla="*/ 89598 w 89597"/>
                <a:gd name="connsiteY11" fmla="*/ 0 h 107378"/>
                <a:gd name="connsiteX12" fmla="*/ 73470 w 89597"/>
                <a:gd name="connsiteY12" fmla="*/ 0 h 107378"/>
                <a:gd name="connsiteX13" fmla="*/ 60478 w 89597"/>
                <a:gd name="connsiteY13" fmla="*/ 42324 h 10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597" h="107378">
                  <a:moveTo>
                    <a:pt x="60478" y="42324"/>
                  </a:moveTo>
                  <a:cubicBezTo>
                    <a:pt x="56671" y="49713"/>
                    <a:pt x="47262" y="47922"/>
                    <a:pt x="45471" y="47922"/>
                  </a:cubicBezTo>
                  <a:cubicBezTo>
                    <a:pt x="36959" y="47474"/>
                    <a:pt x="29567" y="40532"/>
                    <a:pt x="25759" y="30007"/>
                  </a:cubicBezTo>
                  <a:cubicBezTo>
                    <a:pt x="25311" y="29112"/>
                    <a:pt x="25087" y="28216"/>
                    <a:pt x="17023" y="224"/>
                  </a:cubicBezTo>
                  <a:lnTo>
                    <a:pt x="0" y="224"/>
                  </a:lnTo>
                  <a:cubicBezTo>
                    <a:pt x="8063" y="28440"/>
                    <a:pt x="9632" y="33814"/>
                    <a:pt x="9856" y="34710"/>
                  </a:cubicBezTo>
                  <a:cubicBezTo>
                    <a:pt x="16575" y="54416"/>
                    <a:pt x="32479" y="66061"/>
                    <a:pt x="54431" y="61134"/>
                  </a:cubicBezTo>
                  <a:lnTo>
                    <a:pt x="48831" y="78825"/>
                  </a:lnTo>
                  <a:cubicBezTo>
                    <a:pt x="45022" y="89798"/>
                    <a:pt x="32031" y="93605"/>
                    <a:pt x="17920" y="89574"/>
                  </a:cubicBezTo>
                  <a:lnTo>
                    <a:pt x="13215" y="105025"/>
                  </a:lnTo>
                  <a:cubicBezTo>
                    <a:pt x="35615" y="111743"/>
                    <a:pt x="57566" y="104354"/>
                    <a:pt x="64734" y="79273"/>
                  </a:cubicBezTo>
                  <a:lnTo>
                    <a:pt x="89598" y="0"/>
                  </a:lnTo>
                  <a:lnTo>
                    <a:pt x="73470" y="0"/>
                  </a:lnTo>
                  <a:lnTo>
                    <a:pt x="60478" y="42324"/>
                  </a:lnTo>
                  <a:close/>
                </a:path>
              </a:pathLst>
            </a:custGeom>
            <a:solidFill>
              <a:srgbClr val="0056A4"/>
            </a:solidFill>
            <a:ln w="2240" cap="flat">
              <a:noFill/>
              <a:prstDash val="solid"/>
              <a:miter/>
            </a:ln>
          </p:spPr>
          <p:txBody>
            <a:bodyPr rtlCol="0" anchor="ctr"/>
            <a:lstStyle/>
            <a:p>
              <a:endParaRPr lang="ru-RU"/>
            </a:p>
          </p:txBody>
        </p:sp>
        <p:sp>
          <p:nvSpPr>
            <p:cNvPr id="202" name="Полилиния 201">
              <a:extLst>
                <a:ext uri="{FF2B5EF4-FFF2-40B4-BE49-F238E27FC236}">
                  <a16:creationId xmlns:a16="http://schemas.microsoft.com/office/drawing/2014/main" id="{2CA5B568-AF17-CE5D-6328-724E7A5AEAD7}"/>
                </a:ext>
              </a:extLst>
            </p:cNvPr>
            <p:cNvSpPr/>
            <p:nvPr/>
          </p:nvSpPr>
          <p:spPr>
            <a:xfrm>
              <a:off x="4783618" y="2612982"/>
              <a:ext cx="82877" cy="104129"/>
            </a:xfrm>
            <a:custGeom>
              <a:avLst/>
              <a:gdLst>
                <a:gd name="connsiteX0" fmla="*/ 66750 w 82877"/>
                <a:gd name="connsiteY0" fmla="*/ 0 h 104129"/>
                <a:gd name="connsiteX1" fmla="*/ 40095 w 82877"/>
                <a:gd name="connsiteY1" fmla="*/ 0 h 104129"/>
                <a:gd name="connsiteX2" fmla="*/ 39647 w 82877"/>
                <a:gd name="connsiteY2" fmla="*/ 0 h 104129"/>
                <a:gd name="connsiteX3" fmla="*/ 39647 w 82877"/>
                <a:gd name="connsiteY3" fmla="*/ 0 h 104129"/>
                <a:gd name="connsiteX4" fmla="*/ 0 w 82877"/>
                <a:gd name="connsiteY4" fmla="*/ 41204 h 104129"/>
                <a:gd name="connsiteX5" fmla="*/ 16351 w 82877"/>
                <a:gd name="connsiteY5" fmla="*/ 75018 h 104129"/>
                <a:gd name="connsiteX6" fmla="*/ 24639 w 82877"/>
                <a:gd name="connsiteY6" fmla="*/ 79497 h 104129"/>
                <a:gd name="connsiteX7" fmla="*/ 21503 w 82877"/>
                <a:gd name="connsiteY7" fmla="*/ 87558 h 104129"/>
                <a:gd name="connsiteX8" fmla="*/ 11200 w 82877"/>
                <a:gd name="connsiteY8" fmla="*/ 104130 h 104129"/>
                <a:gd name="connsiteX9" fmla="*/ 30463 w 82877"/>
                <a:gd name="connsiteY9" fmla="*/ 104130 h 104129"/>
                <a:gd name="connsiteX10" fmla="*/ 35391 w 82877"/>
                <a:gd name="connsiteY10" fmla="*/ 96292 h 104129"/>
                <a:gd name="connsiteX11" fmla="*/ 40767 w 82877"/>
                <a:gd name="connsiteY11" fmla="*/ 82408 h 104129"/>
                <a:gd name="connsiteX12" fmla="*/ 66750 w 82877"/>
                <a:gd name="connsiteY12" fmla="*/ 82408 h 104129"/>
                <a:gd name="connsiteX13" fmla="*/ 66750 w 82877"/>
                <a:gd name="connsiteY13" fmla="*/ 104130 h 104129"/>
                <a:gd name="connsiteX14" fmla="*/ 82878 w 82877"/>
                <a:gd name="connsiteY14" fmla="*/ 104130 h 104129"/>
                <a:gd name="connsiteX15" fmla="*/ 82878 w 82877"/>
                <a:gd name="connsiteY15" fmla="*/ 0 h 104129"/>
                <a:gd name="connsiteX16" fmla="*/ 74814 w 82877"/>
                <a:gd name="connsiteY16" fmla="*/ 0 h 104129"/>
                <a:gd name="connsiteX17" fmla="*/ 66750 w 82877"/>
                <a:gd name="connsiteY17" fmla="*/ 0 h 104129"/>
                <a:gd name="connsiteX18" fmla="*/ 15680 w 82877"/>
                <a:gd name="connsiteY18" fmla="*/ 41204 h 104129"/>
                <a:gd name="connsiteX19" fmla="*/ 41663 w 82877"/>
                <a:gd name="connsiteY19" fmla="*/ 14556 h 104129"/>
                <a:gd name="connsiteX20" fmla="*/ 66750 w 82877"/>
                <a:gd name="connsiteY20" fmla="*/ 14556 h 104129"/>
                <a:gd name="connsiteX21" fmla="*/ 66750 w 82877"/>
                <a:gd name="connsiteY21" fmla="*/ 67852 h 104129"/>
                <a:gd name="connsiteX22" fmla="*/ 41439 w 82877"/>
                <a:gd name="connsiteY22" fmla="*/ 67852 h 104129"/>
                <a:gd name="connsiteX23" fmla="*/ 15680 w 82877"/>
                <a:gd name="connsiteY23" fmla="*/ 41204 h 1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2877" h="104129">
                  <a:moveTo>
                    <a:pt x="66750" y="0"/>
                  </a:moveTo>
                  <a:lnTo>
                    <a:pt x="40095" y="0"/>
                  </a:lnTo>
                  <a:lnTo>
                    <a:pt x="39647" y="0"/>
                  </a:lnTo>
                  <a:lnTo>
                    <a:pt x="39647" y="0"/>
                  </a:lnTo>
                  <a:cubicBezTo>
                    <a:pt x="15903" y="224"/>
                    <a:pt x="0" y="18363"/>
                    <a:pt x="0" y="41204"/>
                  </a:cubicBezTo>
                  <a:cubicBezTo>
                    <a:pt x="0" y="55312"/>
                    <a:pt x="6271" y="67628"/>
                    <a:pt x="16351" y="75018"/>
                  </a:cubicBezTo>
                  <a:cubicBezTo>
                    <a:pt x="18815" y="76810"/>
                    <a:pt x="21503" y="78377"/>
                    <a:pt x="24639" y="79497"/>
                  </a:cubicBezTo>
                  <a:cubicBezTo>
                    <a:pt x="23967" y="82184"/>
                    <a:pt x="23071" y="84871"/>
                    <a:pt x="21503" y="87558"/>
                  </a:cubicBezTo>
                  <a:cubicBezTo>
                    <a:pt x="21055" y="88230"/>
                    <a:pt x="20607" y="89126"/>
                    <a:pt x="11200" y="104130"/>
                  </a:cubicBezTo>
                  <a:lnTo>
                    <a:pt x="30463" y="104130"/>
                  </a:lnTo>
                  <a:cubicBezTo>
                    <a:pt x="34047" y="98531"/>
                    <a:pt x="35167" y="96740"/>
                    <a:pt x="35391" y="96292"/>
                  </a:cubicBezTo>
                  <a:cubicBezTo>
                    <a:pt x="38079" y="91813"/>
                    <a:pt x="39871" y="87111"/>
                    <a:pt x="40767" y="82408"/>
                  </a:cubicBezTo>
                  <a:lnTo>
                    <a:pt x="66750" y="82408"/>
                  </a:lnTo>
                  <a:lnTo>
                    <a:pt x="66750" y="104130"/>
                  </a:lnTo>
                  <a:lnTo>
                    <a:pt x="82878" y="104130"/>
                  </a:lnTo>
                  <a:lnTo>
                    <a:pt x="82878" y="0"/>
                  </a:lnTo>
                  <a:lnTo>
                    <a:pt x="74814" y="0"/>
                  </a:lnTo>
                  <a:lnTo>
                    <a:pt x="66750" y="0"/>
                  </a:lnTo>
                  <a:close/>
                  <a:moveTo>
                    <a:pt x="15680" y="41204"/>
                  </a:moveTo>
                  <a:cubicBezTo>
                    <a:pt x="15680" y="25752"/>
                    <a:pt x="27103" y="14556"/>
                    <a:pt x="41663" y="14556"/>
                  </a:cubicBezTo>
                  <a:lnTo>
                    <a:pt x="66750" y="14556"/>
                  </a:lnTo>
                  <a:lnTo>
                    <a:pt x="66750" y="67852"/>
                  </a:lnTo>
                  <a:lnTo>
                    <a:pt x="41439" y="67852"/>
                  </a:lnTo>
                  <a:cubicBezTo>
                    <a:pt x="26879" y="67628"/>
                    <a:pt x="15680" y="56656"/>
                    <a:pt x="15680" y="41204"/>
                  </a:cubicBezTo>
                </a:path>
              </a:pathLst>
            </a:custGeom>
            <a:solidFill>
              <a:srgbClr val="0056A4"/>
            </a:solidFill>
            <a:ln w="2240" cap="flat">
              <a:noFill/>
              <a:prstDash val="solid"/>
              <a:miter/>
            </a:ln>
          </p:spPr>
          <p:txBody>
            <a:bodyPr rtlCol="0" anchor="ctr"/>
            <a:lstStyle/>
            <a:p>
              <a:endParaRPr lang="ru-RU"/>
            </a:p>
          </p:txBody>
        </p:sp>
      </p:grpSp>
    </p:spTree>
    <p:extLst>
      <p:ext uri="{BB962C8B-B14F-4D97-AF65-F5344CB8AC3E}">
        <p14:creationId xmlns:p14="http://schemas.microsoft.com/office/powerpoint/2010/main" val="1401635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600799-13FA-FF52-514E-AFA172AD3530}"/>
              </a:ext>
            </a:extLst>
          </p:cNvPr>
          <p:cNvSpPr>
            <a:spLocks noGrp="1"/>
          </p:cNvSpPr>
          <p:nvPr>
            <p:ph type="title"/>
          </p:nvPr>
        </p:nvSpPr>
        <p:spPr/>
        <p:txBody>
          <a:bodyPr/>
          <a:lstStyle/>
          <a:p>
            <a:r>
              <a:rPr lang="ru-RU" dirty="0"/>
              <a:t>ЛОГОТИПЫ ФИЛИАЛОВ НИЯУ МИФИ</a:t>
            </a:r>
          </a:p>
        </p:txBody>
      </p:sp>
      <p:grpSp>
        <p:nvGrpSpPr>
          <p:cNvPr id="20" name="Рисунок 2">
            <a:extLst>
              <a:ext uri="{FF2B5EF4-FFF2-40B4-BE49-F238E27FC236}">
                <a16:creationId xmlns:a16="http://schemas.microsoft.com/office/drawing/2014/main" id="{4B37206B-DE57-96DA-B0DD-5CF8C41AFC8E}"/>
              </a:ext>
            </a:extLst>
          </p:cNvPr>
          <p:cNvGrpSpPr/>
          <p:nvPr/>
        </p:nvGrpSpPr>
        <p:grpSpPr>
          <a:xfrm>
            <a:off x="654490" y="1541605"/>
            <a:ext cx="1919401" cy="836331"/>
            <a:chOff x="4072892" y="866739"/>
            <a:chExt cx="1394579" cy="607653"/>
          </a:xfrm>
        </p:grpSpPr>
        <p:sp>
          <p:nvSpPr>
            <p:cNvPr id="22" name="Полилиния 21">
              <a:extLst>
                <a:ext uri="{FF2B5EF4-FFF2-40B4-BE49-F238E27FC236}">
                  <a16:creationId xmlns:a16="http://schemas.microsoft.com/office/drawing/2014/main" id="{0DD7EB2D-04F1-F51D-9DCE-951B94D4F9EF}"/>
                </a:ext>
              </a:extLst>
            </p:cNvPr>
            <p:cNvSpPr/>
            <p:nvPr/>
          </p:nvSpPr>
          <p:spPr>
            <a:xfrm>
              <a:off x="4597479" y="1064697"/>
              <a:ext cx="164635" cy="201765"/>
            </a:xfrm>
            <a:custGeom>
              <a:avLst/>
              <a:gdLst>
                <a:gd name="connsiteX0" fmla="*/ 81758 w 164635"/>
                <a:gd name="connsiteY0" fmla="*/ 169966 h 201765"/>
                <a:gd name="connsiteX1" fmla="*/ 129021 w 164635"/>
                <a:gd name="connsiteY1" fmla="*/ 137944 h 201765"/>
                <a:gd name="connsiteX2" fmla="*/ 88030 w 164635"/>
                <a:gd name="connsiteY2" fmla="*/ 108384 h 201765"/>
                <a:gd name="connsiteX3" fmla="*/ 34943 w 164635"/>
                <a:gd name="connsiteY3" fmla="*/ 108384 h 201765"/>
                <a:gd name="connsiteX4" fmla="*/ 34943 w 164635"/>
                <a:gd name="connsiteY4" fmla="*/ 169966 h 201765"/>
                <a:gd name="connsiteX5" fmla="*/ 81758 w 164635"/>
                <a:gd name="connsiteY5" fmla="*/ 169966 h 201765"/>
                <a:gd name="connsiteX6" fmla="*/ 0 w 164635"/>
                <a:gd name="connsiteY6" fmla="*/ 0 h 201765"/>
                <a:gd name="connsiteX7" fmla="*/ 150300 w 164635"/>
                <a:gd name="connsiteY7" fmla="*/ 0 h 201765"/>
                <a:gd name="connsiteX8" fmla="*/ 150300 w 164635"/>
                <a:gd name="connsiteY8" fmla="*/ 32023 h 201765"/>
                <a:gd name="connsiteX9" fmla="*/ 35167 w 164635"/>
                <a:gd name="connsiteY9" fmla="*/ 32023 h 201765"/>
                <a:gd name="connsiteX10" fmla="*/ 35167 w 164635"/>
                <a:gd name="connsiteY10" fmla="*/ 78377 h 201765"/>
                <a:gd name="connsiteX11" fmla="*/ 91390 w 164635"/>
                <a:gd name="connsiteY11" fmla="*/ 78377 h 201765"/>
                <a:gd name="connsiteX12" fmla="*/ 164636 w 164635"/>
                <a:gd name="connsiteY12" fmla="*/ 139511 h 201765"/>
                <a:gd name="connsiteX13" fmla="*/ 89822 w 164635"/>
                <a:gd name="connsiteY13" fmla="*/ 201765 h 201765"/>
                <a:gd name="connsiteX14" fmla="*/ 224 w 164635"/>
                <a:gd name="connsiteY14" fmla="*/ 201765 h 201765"/>
                <a:gd name="connsiteX15" fmla="*/ 224 w 164635"/>
                <a:gd name="connsiteY15" fmla="*/ 0 h 20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35" h="201765">
                  <a:moveTo>
                    <a:pt x="81758" y="169966"/>
                  </a:moveTo>
                  <a:cubicBezTo>
                    <a:pt x="112221" y="169966"/>
                    <a:pt x="129021" y="162801"/>
                    <a:pt x="129021" y="137944"/>
                  </a:cubicBezTo>
                  <a:cubicBezTo>
                    <a:pt x="129021" y="118461"/>
                    <a:pt x="114237" y="108384"/>
                    <a:pt x="88030" y="108384"/>
                  </a:cubicBezTo>
                  <a:lnTo>
                    <a:pt x="34943" y="108384"/>
                  </a:lnTo>
                  <a:lnTo>
                    <a:pt x="34943" y="169966"/>
                  </a:lnTo>
                  <a:lnTo>
                    <a:pt x="81758" y="169966"/>
                  </a:lnTo>
                  <a:close/>
                  <a:moveTo>
                    <a:pt x="0" y="0"/>
                  </a:moveTo>
                  <a:lnTo>
                    <a:pt x="150300" y="0"/>
                  </a:lnTo>
                  <a:lnTo>
                    <a:pt x="150300" y="32023"/>
                  </a:lnTo>
                  <a:lnTo>
                    <a:pt x="35167" y="32023"/>
                  </a:lnTo>
                  <a:lnTo>
                    <a:pt x="35167" y="78377"/>
                  </a:lnTo>
                  <a:lnTo>
                    <a:pt x="91390" y="78377"/>
                  </a:lnTo>
                  <a:cubicBezTo>
                    <a:pt x="135741" y="78377"/>
                    <a:pt x="164636" y="100547"/>
                    <a:pt x="164636" y="139511"/>
                  </a:cubicBezTo>
                  <a:cubicBezTo>
                    <a:pt x="164636" y="179820"/>
                    <a:pt x="135741" y="201765"/>
                    <a:pt x="89822" y="201765"/>
                  </a:cubicBezTo>
                  <a:lnTo>
                    <a:pt x="224" y="201765"/>
                  </a:lnTo>
                  <a:lnTo>
                    <a:pt x="224" y="0"/>
                  </a:lnTo>
                  <a:close/>
                </a:path>
              </a:pathLst>
            </a:custGeom>
            <a:solidFill>
              <a:srgbClr val="0080C9"/>
            </a:solidFill>
            <a:ln w="2240"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C63EEBB-C28C-3A98-F63B-A6207E05FFC5}"/>
                </a:ext>
              </a:extLst>
            </p:cNvPr>
            <p:cNvSpPr/>
            <p:nvPr/>
          </p:nvSpPr>
          <p:spPr>
            <a:xfrm>
              <a:off x="4788322" y="1064697"/>
              <a:ext cx="169787" cy="201541"/>
            </a:xfrm>
            <a:custGeom>
              <a:avLst/>
              <a:gdLst>
                <a:gd name="connsiteX0" fmla="*/ 0 w 169787"/>
                <a:gd name="connsiteY0" fmla="*/ 0 h 201541"/>
                <a:gd name="connsiteX1" fmla="*/ 34719 w 169787"/>
                <a:gd name="connsiteY1" fmla="*/ 0 h 201541"/>
                <a:gd name="connsiteX2" fmla="*/ 34719 w 169787"/>
                <a:gd name="connsiteY2" fmla="*/ 147125 h 201541"/>
                <a:gd name="connsiteX3" fmla="*/ 136636 w 169787"/>
                <a:gd name="connsiteY3" fmla="*/ 0 h 201541"/>
                <a:gd name="connsiteX4" fmla="*/ 169788 w 169787"/>
                <a:gd name="connsiteY4" fmla="*/ 0 h 201541"/>
                <a:gd name="connsiteX5" fmla="*/ 169788 w 169787"/>
                <a:gd name="connsiteY5" fmla="*/ 201541 h 201541"/>
                <a:gd name="connsiteX6" fmla="*/ 135069 w 169787"/>
                <a:gd name="connsiteY6" fmla="*/ 201541 h 201541"/>
                <a:gd name="connsiteX7" fmla="*/ 135069 w 169787"/>
                <a:gd name="connsiteY7" fmla="*/ 54640 h 201541"/>
                <a:gd name="connsiteX8" fmla="*/ 33375 w 169787"/>
                <a:gd name="connsiteY8" fmla="*/ 201541 h 201541"/>
                <a:gd name="connsiteX9" fmla="*/ 0 w 169787"/>
                <a:gd name="connsiteY9" fmla="*/ 201541 h 20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787" h="201541">
                  <a:moveTo>
                    <a:pt x="0" y="0"/>
                  </a:moveTo>
                  <a:lnTo>
                    <a:pt x="34719" y="0"/>
                  </a:lnTo>
                  <a:lnTo>
                    <a:pt x="34719" y="147125"/>
                  </a:lnTo>
                  <a:lnTo>
                    <a:pt x="136636" y="0"/>
                  </a:lnTo>
                  <a:lnTo>
                    <a:pt x="169788" y="0"/>
                  </a:lnTo>
                  <a:lnTo>
                    <a:pt x="169788" y="201541"/>
                  </a:lnTo>
                  <a:lnTo>
                    <a:pt x="135069" y="201541"/>
                  </a:lnTo>
                  <a:lnTo>
                    <a:pt x="135069" y="54640"/>
                  </a:lnTo>
                  <a:lnTo>
                    <a:pt x="33375" y="201541"/>
                  </a:lnTo>
                  <a:lnTo>
                    <a:pt x="0" y="201541"/>
                  </a:lnTo>
                  <a:close/>
                </a:path>
              </a:pathLst>
            </a:custGeom>
            <a:solidFill>
              <a:srgbClr val="0080C9"/>
            </a:solidFill>
            <a:ln w="2240"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7C7BFECE-41A9-4BB1-DD03-9A987B363529}"/>
                </a:ext>
              </a:extLst>
            </p:cNvPr>
            <p:cNvSpPr/>
            <p:nvPr/>
          </p:nvSpPr>
          <p:spPr>
            <a:xfrm>
              <a:off x="4982077" y="1064697"/>
              <a:ext cx="163515" cy="201541"/>
            </a:xfrm>
            <a:custGeom>
              <a:avLst/>
              <a:gdLst>
                <a:gd name="connsiteX0" fmla="*/ 63838 w 163515"/>
                <a:gd name="connsiteY0" fmla="*/ 32918 h 201541"/>
                <a:gd name="connsiteX1" fmla="*/ 0 w 163515"/>
                <a:gd name="connsiteY1" fmla="*/ 32918 h 201541"/>
                <a:gd name="connsiteX2" fmla="*/ 0 w 163515"/>
                <a:gd name="connsiteY2" fmla="*/ 0 h 201541"/>
                <a:gd name="connsiteX3" fmla="*/ 163516 w 163515"/>
                <a:gd name="connsiteY3" fmla="*/ 0 h 201541"/>
                <a:gd name="connsiteX4" fmla="*/ 163516 w 163515"/>
                <a:gd name="connsiteY4" fmla="*/ 32918 h 201541"/>
                <a:gd name="connsiteX5" fmla="*/ 99677 w 163515"/>
                <a:gd name="connsiteY5" fmla="*/ 32918 h 201541"/>
                <a:gd name="connsiteX6" fmla="*/ 99677 w 163515"/>
                <a:gd name="connsiteY6" fmla="*/ 201541 h 201541"/>
                <a:gd name="connsiteX7" fmla="*/ 63838 w 163515"/>
                <a:gd name="connsiteY7" fmla="*/ 201541 h 20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515" h="201541">
                  <a:moveTo>
                    <a:pt x="63838" y="32918"/>
                  </a:moveTo>
                  <a:lnTo>
                    <a:pt x="0" y="32918"/>
                  </a:lnTo>
                  <a:lnTo>
                    <a:pt x="0" y="0"/>
                  </a:lnTo>
                  <a:lnTo>
                    <a:pt x="163516" y="0"/>
                  </a:lnTo>
                  <a:lnTo>
                    <a:pt x="163516" y="32918"/>
                  </a:lnTo>
                  <a:lnTo>
                    <a:pt x="99677" y="32918"/>
                  </a:lnTo>
                  <a:lnTo>
                    <a:pt x="99677" y="201541"/>
                  </a:lnTo>
                  <a:lnTo>
                    <a:pt x="63838" y="201541"/>
                  </a:lnTo>
                  <a:close/>
                </a:path>
              </a:pathLst>
            </a:custGeom>
            <a:solidFill>
              <a:srgbClr val="0080C9"/>
            </a:solidFill>
            <a:ln w="2240"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ECD9E3ED-EE19-72DF-8CAF-ECF7577B7CE5}"/>
                </a:ext>
              </a:extLst>
            </p:cNvPr>
            <p:cNvSpPr/>
            <p:nvPr/>
          </p:nvSpPr>
          <p:spPr>
            <a:xfrm>
              <a:off x="5169112" y="1064697"/>
              <a:ext cx="169787" cy="201541"/>
            </a:xfrm>
            <a:custGeom>
              <a:avLst/>
              <a:gdLst>
                <a:gd name="connsiteX0" fmla="*/ 0 w 169787"/>
                <a:gd name="connsiteY0" fmla="*/ 0 h 201541"/>
                <a:gd name="connsiteX1" fmla="*/ 34719 w 169787"/>
                <a:gd name="connsiteY1" fmla="*/ 0 h 201541"/>
                <a:gd name="connsiteX2" fmla="*/ 34719 w 169787"/>
                <a:gd name="connsiteY2" fmla="*/ 147125 h 201541"/>
                <a:gd name="connsiteX3" fmla="*/ 136636 w 169787"/>
                <a:gd name="connsiteY3" fmla="*/ 0 h 201541"/>
                <a:gd name="connsiteX4" fmla="*/ 169788 w 169787"/>
                <a:gd name="connsiteY4" fmla="*/ 0 h 201541"/>
                <a:gd name="connsiteX5" fmla="*/ 169788 w 169787"/>
                <a:gd name="connsiteY5" fmla="*/ 201541 h 201541"/>
                <a:gd name="connsiteX6" fmla="*/ 135069 w 169787"/>
                <a:gd name="connsiteY6" fmla="*/ 201541 h 201541"/>
                <a:gd name="connsiteX7" fmla="*/ 135069 w 169787"/>
                <a:gd name="connsiteY7" fmla="*/ 54640 h 201541"/>
                <a:gd name="connsiteX8" fmla="*/ 33375 w 169787"/>
                <a:gd name="connsiteY8" fmla="*/ 201541 h 201541"/>
                <a:gd name="connsiteX9" fmla="*/ 0 w 169787"/>
                <a:gd name="connsiteY9" fmla="*/ 201541 h 20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787" h="201541">
                  <a:moveTo>
                    <a:pt x="0" y="0"/>
                  </a:moveTo>
                  <a:lnTo>
                    <a:pt x="34719" y="0"/>
                  </a:lnTo>
                  <a:lnTo>
                    <a:pt x="34719" y="147125"/>
                  </a:lnTo>
                  <a:lnTo>
                    <a:pt x="136636" y="0"/>
                  </a:lnTo>
                  <a:lnTo>
                    <a:pt x="169788" y="0"/>
                  </a:lnTo>
                  <a:lnTo>
                    <a:pt x="169788" y="201541"/>
                  </a:lnTo>
                  <a:lnTo>
                    <a:pt x="135069" y="201541"/>
                  </a:lnTo>
                  <a:lnTo>
                    <a:pt x="135069" y="54640"/>
                  </a:lnTo>
                  <a:lnTo>
                    <a:pt x="33375" y="201541"/>
                  </a:lnTo>
                  <a:lnTo>
                    <a:pt x="0" y="201541"/>
                  </a:lnTo>
                  <a:close/>
                </a:path>
              </a:pathLst>
            </a:custGeom>
            <a:solidFill>
              <a:srgbClr val="0080C9"/>
            </a:solidFill>
            <a:ln w="2240"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5305FBDB-A437-BD35-F8A7-9C1F63FD5379}"/>
                </a:ext>
              </a:extLst>
            </p:cNvPr>
            <p:cNvSpPr/>
            <p:nvPr/>
          </p:nvSpPr>
          <p:spPr>
            <a:xfrm>
              <a:off x="4072892" y="866739"/>
              <a:ext cx="441714" cy="463768"/>
            </a:xfrm>
            <a:custGeom>
              <a:avLst/>
              <a:gdLst>
                <a:gd name="connsiteX0" fmla="*/ 364655 w 441714"/>
                <a:gd name="connsiteY0" fmla="*/ 255509 h 463768"/>
                <a:gd name="connsiteX1" fmla="*/ 380335 w 441714"/>
                <a:gd name="connsiteY1" fmla="*/ 246104 h 463768"/>
                <a:gd name="connsiteX2" fmla="*/ 427598 w 441714"/>
                <a:gd name="connsiteY2" fmla="*/ 184522 h 463768"/>
                <a:gd name="connsiteX3" fmla="*/ 321425 w 441714"/>
                <a:gd name="connsiteY3" fmla="*/ 148021 h 463768"/>
                <a:gd name="connsiteX4" fmla="*/ 251538 w 441714"/>
                <a:gd name="connsiteY4" fmla="*/ 153395 h 463768"/>
                <a:gd name="connsiteX5" fmla="*/ 257586 w 441714"/>
                <a:gd name="connsiteY5" fmla="*/ 156306 h 463768"/>
                <a:gd name="connsiteX6" fmla="*/ 325232 w 441714"/>
                <a:gd name="connsiteY6" fmla="*/ 201765 h 463768"/>
                <a:gd name="connsiteX7" fmla="*/ 342256 w 441714"/>
                <a:gd name="connsiteY7" fmla="*/ 151604 h 463768"/>
                <a:gd name="connsiteX8" fmla="*/ 354799 w 441714"/>
                <a:gd name="connsiteY8" fmla="*/ 152947 h 463768"/>
                <a:gd name="connsiteX9" fmla="*/ 334864 w 441714"/>
                <a:gd name="connsiteY9" fmla="*/ 211170 h 463768"/>
                <a:gd name="connsiteX10" fmla="*/ 348080 w 441714"/>
                <a:gd name="connsiteY10" fmla="*/ 226846 h 463768"/>
                <a:gd name="connsiteX11" fmla="*/ 364655 w 441714"/>
                <a:gd name="connsiteY11" fmla="*/ 255509 h 463768"/>
                <a:gd name="connsiteX12" fmla="*/ 176948 w 441714"/>
                <a:gd name="connsiteY12" fmla="*/ 143318 h 463768"/>
                <a:gd name="connsiteX13" fmla="*/ 167316 w 441714"/>
                <a:gd name="connsiteY13" fmla="*/ 158546 h 463768"/>
                <a:gd name="connsiteX14" fmla="*/ 197108 w 441714"/>
                <a:gd name="connsiteY14" fmla="*/ 150708 h 463768"/>
                <a:gd name="connsiteX15" fmla="*/ 221747 w 441714"/>
                <a:gd name="connsiteY15" fmla="*/ 158322 h 463768"/>
                <a:gd name="connsiteX16" fmla="*/ 204275 w 441714"/>
                <a:gd name="connsiteY16" fmla="*/ 162129 h 463768"/>
                <a:gd name="connsiteX17" fmla="*/ 87799 w 441714"/>
                <a:gd name="connsiteY17" fmla="*/ 202885 h 463768"/>
                <a:gd name="connsiteX18" fmla="*/ 111542 w 441714"/>
                <a:gd name="connsiteY18" fmla="*/ 240058 h 463768"/>
                <a:gd name="connsiteX19" fmla="*/ 136629 w 441714"/>
                <a:gd name="connsiteY19" fmla="*/ 187657 h 463768"/>
                <a:gd name="connsiteX20" fmla="*/ 138421 w 441714"/>
                <a:gd name="connsiteY20" fmla="*/ 184298 h 463768"/>
                <a:gd name="connsiteX21" fmla="*/ 155445 w 441714"/>
                <a:gd name="connsiteY21" fmla="*/ 178700 h 463768"/>
                <a:gd name="connsiteX22" fmla="*/ 147381 w 441714"/>
                <a:gd name="connsiteY22" fmla="*/ 193480 h 463768"/>
                <a:gd name="connsiteX23" fmla="*/ 97654 w 441714"/>
                <a:gd name="connsiteY23" fmla="*/ 315972 h 463768"/>
                <a:gd name="connsiteX24" fmla="*/ 119606 w 441714"/>
                <a:gd name="connsiteY24" fmla="*/ 316644 h 463768"/>
                <a:gd name="connsiteX25" fmla="*/ 183220 w 441714"/>
                <a:gd name="connsiteY25" fmla="*/ 311941 h 463768"/>
                <a:gd name="connsiteX26" fmla="*/ 205395 w 441714"/>
                <a:gd name="connsiteY26" fmla="*/ 321570 h 463768"/>
                <a:gd name="connsiteX27" fmla="*/ 119606 w 441714"/>
                <a:gd name="connsiteY27" fmla="*/ 329408 h 463768"/>
                <a:gd name="connsiteX28" fmla="*/ 889 w 441714"/>
                <a:gd name="connsiteY28" fmla="*/ 282829 h 463768"/>
                <a:gd name="connsiteX29" fmla="*/ 70103 w 441714"/>
                <a:gd name="connsiteY29" fmla="*/ 197734 h 463768"/>
                <a:gd name="connsiteX30" fmla="*/ 73687 w 441714"/>
                <a:gd name="connsiteY30" fmla="*/ 210275 h 463768"/>
                <a:gd name="connsiteX31" fmla="*/ 13657 w 441714"/>
                <a:gd name="connsiteY31" fmla="*/ 279918 h 463768"/>
                <a:gd name="connsiteX32" fmla="*/ 85559 w 441714"/>
                <a:gd name="connsiteY32" fmla="*/ 314852 h 463768"/>
                <a:gd name="connsiteX33" fmla="*/ 106390 w 441714"/>
                <a:gd name="connsiteY33" fmla="*/ 253270 h 463768"/>
                <a:gd name="connsiteX34" fmla="*/ 76375 w 441714"/>
                <a:gd name="connsiteY34" fmla="*/ 161457 h 463768"/>
                <a:gd name="connsiteX35" fmla="*/ 149621 w 441714"/>
                <a:gd name="connsiteY35" fmla="*/ 127867 h 463768"/>
                <a:gd name="connsiteX36" fmla="*/ 229811 w 441714"/>
                <a:gd name="connsiteY36" fmla="*/ 143542 h 463768"/>
                <a:gd name="connsiteX37" fmla="*/ 322096 w 441714"/>
                <a:gd name="connsiteY37" fmla="*/ 134585 h 463768"/>
                <a:gd name="connsiteX38" fmla="*/ 347184 w 441714"/>
                <a:gd name="connsiteY38" fmla="*/ 135480 h 463768"/>
                <a:gd name="connsiteX39" fmla="*/ 335536 w 441714"/>
                <a:gd name="connsiteY39" fmla="*/ 15452 h 463768"/>
                <a:gd name="connsiteX40" fmla="*/ 321872 w 441714"/>
                <a:gd name="connsiteY40" fmla="*/ 12316 h 463768"/>
                <a:gd name="connsiteX41" fmla="*/ 187028 w 441714"/>
                <a:gd name="connsiteY41" fmla="*/ 128539 h 463768"/>
                <a:gd name="connsiteX42" fmla="*/ 173364 w 441714"/>
                <a:gd name="connsiteY42" fmla="*/ 126299 h 463768"/>
                <a:gd name="connsiteX43" fmla="*/ 321872 w 441714"/>
                <a:gd name="connsiteY43" fmla="*/ 0 h 463768"/>
                <a:gd name="connsiteX44" fmla="*/ 341360 w 441714"/>
                <a:gd name="connsiteY44" fmla="*/ 4703 h 463768"/>
                <a:gd name="connsiteX45" fmla="*/ 359727 w 441714"/>
                <a:gd name="connsiteY45" fmla="*/ 136600 h 463768"/>
                <a:gd name="connsiteX46" fmla="*/ 440813 w 441714"/>
                <a:gd name="connsiteY46" fmla="*/ 181163 h 463768"/>
                <a:gd name="connsiteX47" fmla="*/ 387951 w 441714"/>
                <a:gd name="connsiteY47" fmla="*/ 256405 h 463768"/>
                <a:gd name="connsiteX48" fmla="*/ 369135 w 441714"/>
                <a:gd name="connsiteY48" fmla="*/ 267602 h 463768"/>
                <a:gd name="connsiteX49" fmla="*/ 365775 w 441714"/>
                <a:gd name="connsiteY49" fmla="*/ 302536 h 463768"/>
                <a:gd name="connsiteX50" fmla="*/ 292529 w 441714"/>
                <a:gd name="connsiteY50" fmla="*/ 336126 h 463768"/>
                <a:gd name="connsiteX51" fmla="*/ 275730 w 441714"/>
                <a:gd name="connsiteY51" fmla="*/ 335230 h 463768"/>
                <a:gd name="connsiteX52" fmla="*/ 283346 w 441714"/>
                <a:gd name="connsiteY52" fmla="*/ 322914 h 463768"/>
                <a:gd name="connsiteX53" fmla="*/ 292529 w 441714"/>
                <a:gd name="connsiteY53" fmla="*/ 323138 h 463768"/>
                <a:gd name="connsiteX54" fmla="*/ 354128 w 441714"/>
                <a:gd name="connsiteY54" fmla="*/ 296713 h 463768"/>
                <a:gd name="connsiteX55" fmla="*/ 338448 w 441714"/>
                <a:gd name="connsiteY55" fmla="*/ 233788 h 463768"/>
                <a:gd name="connsiteX56" fmla="*/ 329936 w 441714"/>
                <a:gd name="connsiteY56" fmla="*/ 223487 h 463768"/>
                <a:gd name="connsiteX57" fmla="*/ 304849 w 441714"/>
                <a:gd name="connsiteY57" fmla="*/ 276111 h 463768"/>
                <a:gd name="connsiteX58" fmla="*/ 301041 w 441714"/>
                <a:gd name="connsiteY58" fmla="*/ 283277 h 463768"/>
                <a:gd name="connsiteX59" fmla="*/ 350992 w 441714"/>
                <a:gd name="connsiteY59" fmla="*/ 262228 h 463768"/>
                <a:gd name="connsiteX60" fmla="*/ 354575 w 441714"/>
                <a:gd name="connsiteY60" fmla="*/ 274768 h 463768"/>
                <a:gd name="connsiteX61" fmla="*/ 240115 w 441714"/>
                <a:gd name="connsiteY61" fmla="*/ 314404 h 463768"/>
                <a:gd name="connsiteX62" fmla="*/ 237651 w 441714"/>
                <a:gd name="connsiteY62" fmla="*/ 314852 h 463768"/>
                <a:gd name="connsiteX63" fmla="*/ 264530 w 441714"/>
                <a:gd name="connsiteY63" fmla="*/ 320674 h 463768"/>
                <a:gd name="connsiteX64" fmla="*/ 271474 w 441714"/>
                <a:gd name="connsiteY64" fmla="*/ 309702 h 463768"/>
                <a:gd name="connsiteX65" fmla="*/ 289393 w 441714"/>
                <a:gd name="connsiteY65" fmla="*/ 304103 h 463768"/>
                <a:gd name="connsiteX66" fmla="*/ 120054 w 441714"/>
                <a:gd name="connsiteY66" fmla="*/ 463769 h 463768"/>
                <a:gd name="connsiteX67" fmla="*/ 100566 w 441714"/>
                <a:gd name="connsiteY67" fmla="*/ 459290 h 463768"/>
                <a:gd name="connsiteX68" fmla="*/ 80855 w 441714"/>
                <a:gd name="connsiteY68" fmla="*/ 333439 h 463768"/>
                <a:gd name="connsiteX69" fmla="*/ 93398 w 441714"/>
                <a:gd name="connsiteY69" fmla="*/ 334334 h 463768"/>
                <a:gd name="connsiteX70" fmla="*/ 106390 w 441714"/>
                <a:gd name="connsiteY70" fmla="*/ 448541 h 463768"/>
                <a:gd name="connsiteX71" fmla="*/ 120054 w 441714"/>
                <a:gd name="connsiteY71" fmla="*/ 451676 h 463768"/>
                <a:gd name="connsiteX72" fmla="*/ 256690 w 441714"/>
                <a:gd name="connsiteY72" fmla="*/ 332767 h 463768"/>
                <a:gd name="connsiteX73" fmla="*/ 183668 w 441714"/>
                <a:gd name="connsiteY73" fmla="*/ 308358 h 463768"/>
                <a:gd name="connsiteX74" fmla="*/ 118486 w 441714"/>
                <a:gd name="connsiteY74" fmla="*/ 265363 h 463768"/>
                <a:gd name="connsiteX75" fmla="*/ 123862 w 441714"/>
                <a:gd name="connsiteY75" fmla="*/ 252374 h 463768"/>
                <a:gd name="connsiteX76" fmla="*/ 189268 w 441714"/>
                <a:gd name="connsiteY76" fmla="*/ 296937 h 463768"/>
                <a:gd name="connsiteX77" fmla="*/ 213235 w 441714"/>
                <a:gd name="connsiteY77" fmla="*/ 307462 h 463768"/>
                <a:gd name="connsiteX78" fmla="*/ 236979 w 441714"/>
                <a:gd name="connsiteY78" fmla="*/ 302536 h 463768"/>
                <a:gd name="connsiteX79" fmla="*/ 283346 w 441714"/>
                <a:gd name="connsiteY79" fmla="*/ 289772 h 463768"/>
                <a:gd name="connsiteX80" fmla="*/ 293649 w 441714"/>
                <a:gd name="connsiteY80" fmla="*/ 270961 h 463768"/>
                <a:gd name="connsiteX81" fmla="*/ 320305 w 441714"/>
                <a:gd name="connsiteY81" fmla="*/ 214306 h 463768"/>
                <a:gd name="connsiteX82" fmla="*/ 252210 w 441714"/>
                <a:gd name="connsiteY82" fmla="*/ 167503 h 463768"/>
                <a:gd name="connsiteX83" fmla="*/ 176948 w 441714"/>
                <a:gd name="connsiteY83" fmla="*/ 143318 h 463768"/>
                <a:gd name="connsiteX84" fmla="*/ 149621 w 441714"/>
                <a:gd name="connsiteY84" fmla="*/ 164144 h 463768"/>
                <a:gd name="connsiteX85" fmla="*/ 163060 w 441714"/>
                <a:gd name="connsiteY85" fmla="*/ 141751 h 463768"/>
                <a:gd name="connsiteX86" fmla="*/ 148949 w 441714"/>
                <a:gd name="connsiteY86" fmla="*/ 141079 h 463768"/>
                <a:gd name="connsiteX87" fmla="*/ 87351 w 441714"/>
                <a:gd name="connsiteY87" fmla="*/ 167503 h 463768"/>
                <a:gd name="connsiteX88" fmla="*/ 84439 w 441714"/>
                <a:gd name="connsiteY88" fmla="*/ 190568 h 463768"/>
                <a:gd name="connsiteX89" fmla="*/ 149621 w 441714"/>
                <a:gd name="connsiteY89" fmla="*/ 164144 h 463768"/>
                <a:gd name="connsiteX90" fmla="*/ 253106 w 441714"/>
                <a:gd name="connsiteY90" fmla="*/ 233564 h 463768"/>
                <a:gd name="connsiteX91" fmla="*/ 217491 w 441714"/>
                <a:gd name="connsiteY91" fmla="*/ 269170 h 463768"/>
                <a:gd name="connsiteX92" fmla="*/ 181876 w 441714"/>
                <a:gd name="connsiteY92" fmla="*/ 233564 h 463768"/>
                <a:gd name="connsiteX93" fmla="*/ 217491 w 441714"/>
                <a:gd name="connsiteY93" fmla="*/ 197958 h 463768"/>
                <a:gd name="connsiteX94" fmla="*/ 253106 w 441714"/>
                <a:gd name="connsiteY94" fmla="*/ 233564 h 46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1714" h="463768">
                  <a:moveTo>
                    <a:pt x="364655" y="255509"/>
                  </a:moveTo>
                  <a:cubicBezTo>
                    <a:pt x="370255" y="252374"/>
                    <a:pt x="375407" y="249239"/>
                    <a:pt x="380335" y="246104"/>
                  </a:cubicBezTo>
                  <a:cubicBezTo>
                    <a:pt x="414382" y="224159"/>
                    <a:pt x="431630" y="201765"/>
                    <a:pt x="427598" y="184522"/>
                  </a:cubicBezTo>
                  <a:cubicBezTo>
                    <a:pt x="422446" y="161905"/>
                    <a:pt x="381679" y="148021"/>
                    <a:pt x="321425" y="148021"/>
                  </a:cubicBezTo>
                  <a:cubicBezTo>
                    <a:pt x="299697" y="148021"/>
                    <a:pt x="275954" y="149812"/>
                    <a:pt x="251538" y="153395"/>
                  </a:cubicBezTo>
                  <a:lnTo>
                    <a:pt x="257586" y="156306"/>
                  </a:lnTo>
                  <a:cubicBezTo>
                    <a:pt x="283569" y="168847"/>
                    <a:pt x="306641" y="184522"/>
                    <a:pt x="325232" y="201765"/>
                  </a:cubicBezTo>
                  <a:cubicBezTo>
                    <a:pt x="332176" y="184074"/>
                    <a:pt x="338000" y="167055"/>
                    <a:pt x="342256" y="151604"/>
                  </a:cubicBezTo>
                  <a:cubicBezTo>
                    <a:pt x="346512" y="152052"/>
                    <a:pt x="350768" y="152276"/>
                    <a:pt x="354799" y="152947"/>
                  </a:cubicBezTo>
                  <a:cubicBezTo>
                    <a:pt x="349648" y="171086"/>
                    <a:pt x="342928" y="190792"/>
                    <a:pt x="334864" y="211170"/>
                  </a:cubicBezTo>
                  <a:cubicBezTo>
                    <a:pt x="339792" y="216321"/>
                    <a:pt x="344272" y="221471"/>
                    <a:pt x="348080" y="226846"/>
                  </a:cubicBezTo>
                  <a:cubicBezTo>
                    <a:pt x="355472" y="236475"/>
                    <a:pt x="361071" y="246104"/>
                    <a:pt x="364655" y="255509"/>
                  </a:cubicBezTo>
                  <a:close/>
                  <a:moveTo>
                    <a:pt x="176948" y="143318"/>
                  </a:moveTo>
                  <a:cubicBezTo>
                    <a:pt x="173812" y="148245"/>
                    <a:pt x="170452" y="153395"/>
                    <a:pt x="167316" y="158546"/>
                  </a:cubicBezTo>
                  <a:cubicBezTo>
                    <a:pt x="176948" y="155635"/>
                    <a:pt x="186804" y="153171"/>
                    <a:pt x="197108" y="150708"/>
                  </a:cubicBezTo>
                  <a:cubicBezTo>
                    <a:pt x="205171" y="152723"/>
                    <a:pt x="213459" y="155411"/>
                    <a:pt x="221747" y="158322"/>
                  </a:cubicBezTo>
                  <a:cubicBezTo>
                    <a:pt x="215923" y="159442"/>
                    <a:pt x="210099" y="160785"/>
                    <a:pt x="204275" y="162129"/>
                  </a:cubicBezTo>
                  <a:cubicBezTo>
                    <a:pt x="157909" y="172878"/>
                    <a:pt x="118710" y="187209"/>
                    <a:pt x="87799" y="202885"/>
                  </a:cubicBezTo>
                  <a:cubicBezTo>
                    <a:pt x="92278" y="214977"/>
                    <a:pt x="100342" y="227518"/>
                    <a:pt x="111542" y="240058"/>
                  </a:cubicBezTo>
                  <a:cubicBezTo>
                    <a:pt x="118934" y="223039"/>
                    <a:pt x="127221" y="205348"/>
                    <a:pt x="136629" y="187657"/>
                  </a:cubicBezTo>
                  <a:lnTo>
                    <a:pt x="138421" y="184298"/>
                  </a:lnTo>
                  <a:cubicBezTo>
                    <a:pt x="144021" y="182283"/>
                    <a:pt x="149621" y="180491"/>
                    <a:pt x="155445" y="178700"/>
                  </a:cubicBezTo>
                  <a:cubicBezTo>
                    <a:pt x="152757" y="183626"/>
                    <a:pt x="150069" y="188553"/>
                    <a:pt x="147381" y="193480"/>
                  </a:cubicBezTo>
                  <a:cubicBezTo>
                    <a:pt x="123862" y="237819"/>
                    <a:pt x="107510" y="279471"/>
                    <a:pt x="97654" y="315972"/>
                  </a:cubicBezTo>
                  <a:cubicBezTo>
                    <a:pt x="104598" y="316420"/>
                    <a:pt x="111990" y="316644"/>
                    <a:pt x="119606" y="316644"/>
                  </a:cubicBezTo>
                  <a:cubicBezTo>
                    <a:pt x="139541" y="316644"/>
                    <a:pt x="161044" y="315076"/>
                    <a:pt x="183220" y="311941"/>
                  </a:cubicBezTo>
                  <a:cubicBezTo>
                    <a:pt x="190612" y="315524"/>
                    <a:pt x="198004" y="318659"/>
                    <a:pt x="205395" y="321570"/>
                  </a:cubicBezTo>
                  <a:cubicBezTo>
                    <a:pt x="175380" y="326721"/>
                    <a:pt x="146261" y="329408"/>
                    <a:pt x="119606" y="329408"/>
                  </a:cubicBezTo>
                  <a:cubicBezTo>
                    <a:pt x="51063" y="329408"/>
                    <a:pt x="7609" y="312389"/>
                    <a:pt x="889" y="282829"/>
                  </a:cubicBezTo>
                  <a:cubicBezTo>
                    <a:pt x="-5383" y="255957"/>
                    <a:pt x="21944" y="224830"/>
                    <a:pt x="70103" y="197734"/>
                  </a:cubicBezTo>
                  <a:cubicBezTo>
                    <a:pt x="70999" y="201765"/>
                    <a:pt x="72119" y="206020"/>
                    <a:pt x="73687" y="210275"/>
                  </a:cubicBezTo>
                  <a:cubicBezTo>
                    <a:pt x="31128" y="234460"/>
                    <a:pt x="9177" y="260660"/>
                    <a:pt x="13657" y="279918"/>
                  </a:cubicBezTo>
                  <a:cubicBezTo>
                    <a:pt x="17912" y="297833"/>
                    <a:pt x="44568" y="310374"/>
                    <a:pt x="85559" y="314852"/>
                  </a:cubicBezTo>
                  <a:cubicBezTo>
                    <a:pt x="90711" y="295370"/>
                    <a:pt x="97654" y="274768"/>
                    <a:pt x="106390" y="253270"/>
                  </a:cubicBezTo>
                  <a:cubicBezTo>
                    <a:pt x="76151" y="221695"/>
                    <a:pt x="63607" y="187433"/>
                    <a:pt x="76375" y="161457"/>
                  </a:cubicBezTo>
                  <a:cubicBezTo>
                    <a:pt x="86902" y="139735"/>
                    <a:pt x="112886" y="127867"/>
                    <a:pt x="149621" y="127867"/>
                  </a:cubicBezTo>
                  <a:cubicBezTo>
                    <a:pt x="174260" y="127867"/>
                    <a:pt x="202036" y="133465"/>
                    <a:pt x="229811" y="143542"/>
                  </a:cubicBezTo>
                  <a:cubicBezTo>
                    <a:pt x="262066" y="137720"/>
                    <a:pt x="293425" y="134585"/>
                    <a:pt x="322096" y="134585"/>
                  </a:cubicBezTo>
                  <a:cubicBezTo>
                    <a:pt x="330832" y="134585"/>
                    <a:pt x="339344" y="134809"/>
                    <a:pt x="347184" y="135480"/>
                  </a:cubicBezTo>
                  <a:cubicBezTo>
                    <a:pt x="362415" y="72107"/>
                    <a:pt x="357264" y="27096"/>
                    <a:pt x="335536" y="15452"/>
                  </a:cubicBezTo>
                  <a:cubicBezTo>
                    <a:pt x="331504" y="13436"/>
                    <a:pt x="327024" y="12316"/>
                    <a:pt x="321872" y="12316"/>
                  </a:cubicBezTo>
                  <a:cubicBezTo>
                    <a:pt x="287377" y="12316"/>
                    <a:pt x="234515" y="59343"/>
                    <a:pt x="187028" y="128539"/>
                  </a:cubicBezTo>
                  <a:cubicBezTo>
                    <a:pt x="182324" y="127643"/>
                    <a:pt x="177844" y="126971"/>
                    <a:pt x="173364" y="126299"/>
                  </a:cubicBezTo>
                  <a:cubicBezTo>
                    <a:pt x="224435" y="49714"/>
                    <a:pt x="281330" y="0"/>
                    <a:pt x="321872" y="0"/>
                  </a:cubicBezTo>
                  <a:cubicBezTo>
                    <a:pt x="329040" y="0"/>
                    <a:pt x="335536" y="1568"/>
                    <a:pt x="341360" y="4703"/>
                  </a:cubicBezTo>
                  <a:cubicBezTo>
                    <a:pt x="370255" y="19930"/>
                    <a:pt x="375407" y="70539"/>
                    <a:pt x="359727" y="136600"/>
                  </a:cubicBezTo>
                  <a:cubicBezTo>
                    <a:pt x="406542" y="141751"/>
                    <a:pt x="435437" y="157426"/>
                    <a:pt x="440813" y="181163"/>
                  </a:cubicBezTo>
                  <a:cubicBezTo>
                    <a:pt x="446189" y="204452"/>
                    <a:pt x="427374" y="231101"/>
                    <a:pt x="387951" y="256405"/>
                  </a:cubicBezTo>
                  <a:cubicBezTo>
                    <a:pt x="382127" y="260212"/>
                    <a:pt x="375631" y="264019"/>
                    <a:pt x="369135" y="267602"/>
                  </a:cubicBezTo>
                  <a:cubicBezTo>
                    <a:pt x="371823" y="280366"/>
                    <a:pt x="370703" y="292235"/>
                    <a:pt x="365775" y="302536"/>
                  </a:cubicBezTo>
                  <a:cubicBezTo>
                    <a:pt x="355248" y="324257"/>
                    <a:pt x="329264" y="336126"/>
                    <a:pt x="292529" y="336126"/>
                  </a:cubicBezTo>
                  <a:cubicBezTo>
                    <a:pt x="287153" y="336126"/>
                    <a:pt x="281330" y="335678"/>
                    <a:pt x="275730" y="335230"/>
                  </a:cubicBezTo>
                  <a:cubicBezTo>
                    <a:pt x="278417" y="331199"/>
                    <a:pt x="280881" y="327169"/>
                    <a:pt x="283346" y="322914"/>
                  </a:cubicBezTo>
                  <a:cubicBezTo>
                    <a:pt x="286481" y="323138"/>
                    <a:pt x="289393" y="323138"/>
                    <a:pt x="292529" y="323138"/>
                  </a:cubicBezTo>
                  <a:cubicBezTo>
                    <a:pt x="323664" y="323138"/>
                    <a:pt x="346064" y="313509"/>
                    <a:pt x="354128" y="296713"/>
                  </a:cubicBezTo>
                  <a:cubicBezTo>
                    <a:pt x="362191" y="280142"/>
                    <a:pt x="356591" y="257749"/>
                    <a:pt x="338448" y="233788"/>
                  </a:cubicBezTo>
                  <a:cubicBezTo>
                    <a:pt x="335760" y="230429"/>
                    <a:pt x="333072" y="226846"/>
                    <a:pt x="329936" y="223487"/>
                  </a:cubicBezTo>
                  <a:cubicBezTo>
                    <a:pt x="322544" y="240954"/>
                    <a:pt x="314257" y="258645"/>
                    <a:pt x="304849" y="276111"/>
                  </a:cubicBezTo>
                  <a:lnTo>
                    <a:pt x="301041" y="283277"/>
                  </a:lnTo>
                  <a:cubicBezTo>
                    <a:pt x="318960" y="277007"/>
                    <a:pt x="335760" y="269841"/>
                    <a:pt x="350992" y="262228"/>
                  </a:cubicBezTo>
                  <a:cubicBezTo>
                    <a:pt x="352784" y="266482"/>
                    <a:pt x="353904" y="270737"/>
                    <a:pt x="354575" y="274768"/>
                  </a:cubicBezTo>
                  <a:cubicBezTo>
                    <a:pt x="321648" y="290891"/>
                    <a:pt x="282226" y="304551"/>
                    <a:pt x="240115" y="314404"/>
                  </a:cubicBezTo>
                  <a:lnTo>
                    <a:pt x="237651" y="314852"/>
                  </a:lnTo>
                  <a:cubicBezTo>
                    <a:pt x="246834" y="317315"/>
                    <a:pt x="255794" y="319331"/>
                    <a:pt x="264530" y="320674"/>
                  </a:cubicBezTo>
                  <a:cubicBezTo>
                    <a:pt x="266770" y="317092"/>
                    <a:pt x="269234" y="313285"/>
                    <a:pt x="271474" y="309702"/>
                  </a:cubicBezTo>
                  <a:cubicBezTo>
                    <a:pt x="277521" y="307910"/>
                    <a:pt x="283569" y="305895"/>
                    <a:pt x="289393" y="304103"/>
                  </a:cubicBezTo>
                  <a:cubicBezTo>
                    <a:pt x="233619" y="399500"/>
                    <a:pt x="166196" y="463769"/>
                    <a:pt x="120054" y="463769"/>
                  </a:cubicBezTo>
                  <a:cubicBezTo>
                    <a:pt x="112886" y="463769"/>
                    <a:pt x="106390" y="462201"/>
                    <a:pt x="100566" y="459290"/>
                  </a:cubicBezTo>
                  <a:cubicBezTo>
                    <a:pt x="72567" y="444510"/>
                    <a:pt x="66967" y="396588"/>
                    <a:pt x="80855" y="333439"/>
                  </a:cubicBezTo>
                  <a:cubicBezTo>
                    <a:pt x="84886" y="333887"/>
                    <a:pt x="89142" y="334111"/>
                    <a:pt x="93398" y="334334"/>
                  </a:cubicBezTo>
                  <a:cubicBezTo>
                    <a:pt x="79735" y="394573"/>
                    <a:pt x="85335" y="437344"/>
                    <a:pt x="106390" y="448541"/>
                  </a:cubicBezTo>
                  <a:cubicBezTo>
                    <a:pt x="110422" y="450557"/>
                    <a:pt x="114902" y="451676"/>
                    <a:pt x="120054" y="451676"/>
                  </a:cubicBezTo>
                  <a:cubicBezTo>
                    <a:pt x="155221" y="451676"/>
                    <a:pt x="208979" y="403530"/>
                    <a:pt x="256690" y="332767"/>
                  </a:cubicBezTo>
                  <a:cubicBezTo>
                    <a:pt x="232947" y="328512"/>
                    <a:pt x="207859" y="320227"/>
                    <a:pt x="183668" y="308358"/>
                  </a:cubicBezTo>
                  <a:cubicBezTo>
                    <a:pt x="158357" y="296042"/>
                    <a:pt x="136181" y="281038"/>
                    <a:pt x="118486" y="265363"/>
                  </a:cubicBezTo>
                  <a:cubicBezTo>
                    <a:pt x="120278" y="261108"/>
                    <a:pt x="122070" y="256853"/>
                    <a:pt x="123862" y="252374"/>
                  </a:cubicBezTo>
                  <a:cubicBezTo>
                    <a:pt x="141333" y="268722"/>
                    <a:pt x="163733" y="284397"/>
                    <a:pt x="189268" y="296937"/>
                  </a:cubicBezTo>
                  <a:cubicBezTo>
                    <a:pt x="197332" y="300744"/>
                    <a:pt x="205171" y="304327"/>
                    <a:pt x="213235" y="307462"/>
                  </a:cubicBezTo>
                  <a:cubicBezTo>
                    <a:pt x="221075" y="305895"/>
                    <a:pt x="229139" y="304327"/>
                    <a:pt x="236979" y="302536"/>
                  </a:cubicBezTo>
                  <a:cubicBezTo>
                    <a:pt x="252882" y="298729"/>
                    <a:pt x="268562" y="294474"/>
                    <a:pt x="283346" y="289772"/>
                  </a:cubicBezTo>
                  <a:cubicBezTo>
                    <a:pt x="286929" y="283725"/>
                    <a:pt x="290289" y="277455"/>
                    <a:pt x="293649" y="270961"/>
                  </a:cubicBezTo>
                  <a:cubicBezTo>
                    <a:pt x="303729" y="251927"/>
                    <a:pt x="312689" y="232892"/>
                    <a:pt x="320305" y="214306"/>
                  </a:cubicBezTo>
                  <a:cubicBezTo>
                    <a:pt x="302161" y="196615"/>
                    <a:pt x="278641" y="180491"/>
                    <a:pt x="252210" y="167503"/>
                  </a:cubicBezTo>
                  <a:cubicBezTo>
                    <a:pt x="226899" y="155411"/>
                    <a:pt x="200916" y="147125"/>
                    <a:pt x="176948" y="143318"/>
                  </a:cubicBezTo>
                  <a:close/>
                  <a:moveTo>
                    <a:pt x="149621" y="164144"/>
                  </a:moveTo>
                  <a:cubicBezTo>
                    <a:pt x="154101" y="156530"/>
                    <a:pt x="158581" y="148917"/>
                    <a:pt x="163060" y="141751"/>
                  </a:cubicBezTo>
                  <a:cubicBezTo>
                    <a:pt x="158133" y="141303"/>
                    <a:pt x="153429" y="141079"/>
                    <a:pt x="148949" y="141079"/>
                  </a:cubicBezTo>
                  <a:cubicBezTo>
                    <a:pt x="118038" y="141079"/>
                    <a:pt x="95414" y="150708"/>
                    <a:pt x="87351" y="167503"/>
                  </a:cubicBezTo>
                  <a:cubicBezTo>
                    <a:pt x="83991" y="174445"/>
                    <a:pt x="83095" y="182283"/>
                    <a:pt x="84439" y="190568"/>
                  </a:cubicBezTo>
                  <a:cubicBezTo>
                    <a:pt x="103478" y="180939"/>
                    <a:pt x="125654" y="171982"/>
                    <a:pt x="149621" y="164144"/>
                  </a:cubicBezTo>
                  <a:close/>
                  <a:moveTo>
                    <a:pt x="253106" y="233564"/>
                  </a:moveTo>
                  <a:cubicBezTo>
                    <a:pt x="253106" y="253270"/>
                    <a:pt x="237202" y="269170"/>
                    <a:pt x="217491" y="269170"/>
                  </a:cubicBezTo>
                  <a:cubicBezTo>
                    <a:pt x="197780" y="269170"/>
                    <a:pt x="181876" y="253270"/>
                    <a:pt x="181876" y="233564"/>
                  </a:cubicBezTo>
                  <a:cubicBezTo>
                    <a:pt x="181876" y="213858"/>
                    <a:pt x="197780" y="197958"/>
                    <a:pt x="217491" y="197958"/>
                  </a:cubicBezTo>
                  <a:cubicBezTo>
                    <a:pt x="236979" y="197958"/>
                    <a:pt x="253106" y="213858"/>
                    <a:pt x="253106" y="233564"/>
                  </a:cubicBezTo>
                  <a:close/>
                </a:path>
              </a:pathLst>
            </a:custGeom>
            <a:solidFill>
              <a:srgbClr val="0056A4"/>
            </a:solidFill>
            <a:ln w="2240"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8A5F71F4-AB4A-CDE9-069B-1BB4F52A04A8}"/>
                </a:ext>
              </a:extLst>
            </p:cNvPr>
            <p:cNvSpPr/>
            <p:nvPr/>
          </p:nvSpPr>
          <p:spPr>
            <a:xfrm>
              <a:off x="5015004" y="1368801"/>
              <a:ext cx="100573" cy="102562"/>
            </a:xfrm>
            <a:custGeom>
              <a:avLst/>
              <a:gdLst>
                <a:gd name="connsiteX0" fmla="*/ 50399 w 100573"/>
                <a:gd name="connsiteY0" fmla="*/ 51953 h 102562"/>
                <a:gd name="connsiteX1" fmla="*/ 9184 w 100573"/>
                <a:gd name="connsiteY1" fmla="*/ 0 h 102562"/>
                <a:gd name="connsiteX2" fmla="*/ 0 w 100573"/>
                <a:gd name="connsiteY2" fmla="*/ 0 h 102562"/>
                <a:gd name="connsiteX3" fmla="*/ 0 w 100573"/>
                <a:gd name="connsiteY3" fmla="*/ 102562 h 102562"/>
                <a:gd name="connsiteX4" fmla="*/ 15680 w 100573"/>
                <a:gd name="connsiteY4" fmla="*/ 102562 h 102562"/>
                <a:gd name="connsiteX5" fmla="*/ 15680 w 100573"/>
                <a:gd name="connsiteY5" fmla="*/ 29559 h 102562"/>
                <a:gd name="connsiteX6" fmla="*/ 50399 w 100573"/>
                <a:gd name="connsiteY6" fmla="*/ 72779 h 102562"/>
                <a:gd name="connsiteX7" fmla="*/ 84670 w 100573"/>
                <a:gd name="connsiteY7" fmla="*/ 29559 h 102562"/>
                <a:gd name="connsiteX8" fmla="*/ 84670 w 100573"/>
                <a:gd name="connsiteY8" fmla="*/ 102562 h 102562"/>
                <a:gd name="connsiteX9" fmla="*/ 100574 w 100573"/>
                <a:gd name="connsiteY9" fmla="*/ 102562 h 102562"/>
                <a:gd name="connsiteX10" fmla="*/ 100574 w 100573"/>
                <a:gd name="connsiteY10" fmla="*/ 0 h 102562"/>
                <a:gd name="connsiteX11" fmla="*/ 91390 w 100573"/>
                <a:gd name="connsiteY11" fmla="*/ 0 h 1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573" h="102562">
                  <a:moveTo>
                    <a:pt x="50399" y="51953"/>
                  </a:moveTo>
                  <a:lnTo>
                    <a:pt x="9184" y="0"/>
                  </a:lnTo>
                  <a:lnTo>
                    <a:pt x="0" y="0"/>
                  </a:lnTo>
                  <a:lnTo>
                    <a:pt x="0" y="102562"/>
                  </a:lnTo>
                  <a:lnTo>
                    <a:pt x="15680" y="102562"/>
                  </a:lnTo>
                  <a:lnTo>
                    <a:pt x="15680" y="29559"/>
                  </a:lnTo>
                  <a:lnTo>
                    <a:pt x="50399" y="72779"/>
                  </a:lnTo>
                  <a:lnTo>
                    <a:pt x="84670" y="29559"/>
                  </a:lnTo>
                  <a:lnTo>
                    <a:pt x="84670" y="102562"/>
                  </a:lnTo>
                  <a:lnTo>
                    <a:pt x="100574" y="102562"/>
                  </a:lnTo>
                  <a:lnTo>
                    <a:pt x="100574" y="0"/>
                  </a:lnTo>
                  <a:lnTo>
                    <a:pt x="91390" y="0"/>
                  </a:lnTo>
                  <a:close/>
                </a:path>
              </a:pathLst>
            </a:custGeom>
            <a:solidFill>
              <a:srgbClr val="0056A4"/>
            </a:solidFill>
            <a:ln w="2240"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19FCCCC0-7567-FBAC-1247-F9886FDCE353}"/>
                </a:ext>
              </a:extLst>
            </p:cNvPr>
            <p:cNvSpPr/>
            <p:nvPr/>
          </p:nvSpPr>
          <p:spPr>
            <a:xfrm>
              <a:off x="5133049" y="1368801"/>
              <a:ext cx="79293" cy="102562"/>
            </a:xfrm>
            <a:custGeom>
              <a:avLst/>
              <a:gdLst>
                <a:gd name="connsiteX0" fmla="*/ 15903 w 79293"/>
                <a:gd name="connsiteY0" fmla="*/ 72331 h 102562"/>
                <a:gd name="connsiteX1" fmla="*/ 15903 w 79293"/>
                <a:gd name="connsiteY1" fmla="*/ 0 h 102562"/>
                <a:gd name="connsiteX2" fmla="*/ 0 w 79293"/>
                <a:gd name="connsiteY2" fmla="*/ 0 h 102562"/>
                <a:gd name="connsiteX3" fmla="*/ 0 w 79293"/>
                <a:gd name="connsiteY3" fmla="*/ 102562 h 102562"/>
                <a:gd name="connsiteX4" fmla="*/ 9183 w 79293"/>
                <a:gd name="connsiteY4" fmla="*/ 102562 h 102562"/>
                <a:gd name="connsiteX5" fmla="*/ 63390 w 79293"/>
                <a:gd name="connsiteY5" fmla="*/ 30231 h 102562"/>
                <a:gd name="connsiteX6" fmla="*/ 63390 w 79293"/>
                <a:gd name="connsiteY6" fmla="*/ 102562 h 102562"/>
                <a:gd name="connsiteX7" fmla="*/ 79294 w 79293"/>
                <a:gd name="connsiteY7" fmla="*/ 102562 h 102562"/>
                <a:gd name="connsiteX8" fmla="*/ 79294 w 79293"/>
                <a:gd name="connsiteY8" fmla="*/ 0 h 102562"/>
                <a:gd name="connsiteX9" fmla="*/ 70110 w 79293"/>
                <a:gd name="connsiteY9" fmla="*/ 0 h 1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93" h="102562">
                  <a:moveTo>
                    <a:pt x="15903" y="72331"/>
                  </a:moveTo>
                  <a:lnTo>
                    <a:pt x="15903" y="0"/>
                  </a:lnTo>
                  <a:lnTo>
                    <a:pt x="0" y="0"/>
                  </a:lnTo>
                  <a:lnTo>
                    <a:pt x="0" y="102562"/>
                  </a:lnTo>
                  <a:lnTo>
                    <a:pt x="9183" y="102562"/>
                  </a:lnTo>
                  <a:lnTo>
                    <a:pt x="63390" y="30231"/>
                  </a:lnTo>
                  <a:lnTo>
                    <a:pt x="63390" y="102562"/>
                  </a:lnTo>
                  <a:lnTo>
                    <a:pt x="79294" y="102562"/>
                  </a:lnTo>
                  <a:lnTo>
                    <a:pt x="79294" y="0"/>
                  </a:lnTo>
                  <a:lnTo>
                    <a:pt x="70110" y="0"/>
                  </a:lnTo>
                  <a:close/>
                </a:path>
              </a:pathLst>
            </a:custGeom>
            <a:solidFill>
              <a:srgbClr val="0056A4"/>
            </a:solidFill>
            <a:ln w="2240"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559C8AC9-A2C4-E17D-4EB1-FEC12AAC2CD4}"/>
                </a:ext>
              </a:extLst>
            </p:cNvPr>
            <p:cNvSpPr/>
            <p:nvPr/>
          </p:nvSpPr>
          <p:spPr>
            <a:xfrm>
              <a:off x="5388178" y="1368801"/>
              <a:ext cx="79293" cy="102562"/>
            </a:xfrm>
            <a:custGeom>
              <a:avLst/>
              <a:gdLst>
                <a:gd name="connsiteX0" fmla="*/ 70110 w 79293"/>
                <a:gd name="connsiteY0" fmla="*/ 0 h 102562"/>
                <a:gd name="connsiteX1" fmla="*/ 15904 w 79293"/>
                <a:gd name="connsiteY1" fmla="*/ 72331 h 102562"/>
                <a:gd name="connsiteX2" fmla="*/ 15904 w 79293"/>
                <a:gd name="connsiteY2" fmla="*/ 0 h 102562"/>
                <a:gd name="connsiteX3" fmla="*/ 0 w 79293"/>
                <a:gd name="connsiteY3" fmla="*/ 0 h 102562"/>
                <a:gd name="connsiteX4" fmla="*/ 0 w 79293"/>
                <a:gd name="connsiteY4" fmla="*/ 102562 h 102562"/>
                <a:gd name="connsiteX5" fmla="*/ 9408 w 79293"/>
                <a:gd name="connsiteY5" fmla="*/ 102562 h 102562"/>
                <a:gd name="connsiteX6" fmla="*/ 63614 w 79293"/>
                <a:gd name="connsiteY6" fmla="*/ 30231 h 102562"/>
                <a:gd name="connsiteX7" fmla="*/ 63614 w 79293"/>
                <a:gd name="connsiteY7" fmla="*/ 102562 h 102562"/>
                <a:gd name="connsiteX8" fmla="*/ 79294 w 79293"/>
                <a:gd name="connsiteY8" fmla="*/ 102562 h 102562"/>
                <a:gd name="connsiteX9" fmla="*/ 79294 w 79293"/>
                <a:gd name="connsiteY9" fmla="*/ 0 h 1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93" h="102562">
                  <a:moveTo>
                    <a:pt x="70110" y="0"/>
                  </a:moveTo>
                  <a:lnTo>
                    <a:pt x="15904" y="72331"/>
                  </a:lnTo>
                  <a:lnTo>
                    <a:pt x="15904" y="0"/>
                  </a:lnTo>
                  <a:lnTo>
                    <a:pt x="0" y="0"/>
                  </a:lnTo>
                  <a:lnTo>
                    <a:pt x="0" y="102562"/>
                  </a:lnTo>
                  <a:lnTo>
                    <a:pt x="9408" y="102562"/>
                  </a:lnTo>
                  <a:lnTo>
                    <a:pt x="63614" y="30231"/>
                  </a:lnTo>
                  <a:lnTo>
                    <a:pt x="63614" y="102562"/>
                  </a:lnTo>
                  <a:lnTo>
                    <a:pt x="79294" y="102562"/>
                  </a:lnTo>
                  <a:lnTo>
                    <a:pt x="79294" y="0"/>
                  </a:lnTo>
                  <a:close/>
                </a:path>
              </a:pathLst>
            </a:custGeom>
            <a:solidFill>
              <a:srgbClr val="0056A4"/>
            </a:solidFill>
            <a:ln w="2240"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61E36803-0898-9F9E-3B24-210751A3FCC1}"/>
                </a:ext>
              </a:extLst>
            </p:cNvPr>
            <p:cNvSpPr/>
            <p:nvPr/>
          </p:nvSpPr>
          <p:spPr>
            <a:xfrm>
              <a:off x="5223095" y="1368801"/>
              <a:ext cx="154331" cy="102562"/>
            </a:xfrm>
            <a:custGeom>
              <a:avLst/>
              <a:gdLst>
                <a:gd name="connsiteX0" fmla="*/ 113341 w 154331"/>
                <a:gd name="connsiteY0" fmla="*/ 3583 h 102562"/>
                <a:gd name="connsiteX1" fmla="*/ 85118 w 154331"/>
                <a:gd name="connsiteY1" fmla="*/ 18811 h 102562"/>
                <a:gd name="connsiteX2" fmla="*/ 85118 w 154331"/>
                <a:gd name="connsiteY2" fmla="*/ 0 h 102562"/>
                <a:gd name="connsiteX3" fmla="*/ 69214 w 154331"/>
                <a:gd name="connsiteY3" fmla="*/ 0 h 102562"/>
                <a:gd name="connsiteX4" fmla="*/ 69214 w 154331"/>
                <a:gd name="connsiteY4" fmla="*/ 45907 h 102562"/>
                <a:gd name="connsiteX5" fmla="*/ 42559 w 154331"/>
                <a:gd name="connsiteY5" fmla="*/ 73227 h 102562"/>
                <a:gd name="connsiteX6" fmla="*/ 15903 w 154331"/>
                <a:gd name="connsiteY6" fmla="*/ 45907 h 102562"/>
                <a:gd name="connsiteX7" fmla="*/ 42559 w 154331"/>
                <a:gd name="connsiteY7" fmla="*/ 18587 h 102562"/>
                <a:gd name="connsiteX8" fmla="*/ 62270 w 154331"/>
                <a:gd name="connsiteY8" fmla="*/ 27320 h 102562"/>
                <a:gd name="connsiteX9" fmla="*/ 62270 w 154331"/>
                <a:gd name="connsiteY9" fmla="*/ 11421 h 102562"/>
                <a:gd name="connsiteX10" fmla="*/ 40991 w 154331"/>
                <a:gd name="connsiteY10" fmla="*/ 3807 h 102562"/>
                <a:gd name="connsiteX11" fmla="*/ 0 w 154331"/>
                <a:gd name="connsiteY11" fmla="*/ 46130 h 102562"/>
                <a:gd name="connsiteX12" fmla="*/ 40991 w 154331"/>
                <a:gd name="connsiteY12" fmla="*/ 88230 h 102562"/>
                <a:gd name="connsiteX13" fmla="*/ 69214 w 154331"/>
                <a:gd name="connsiteY13" fmla="*/ 73227 h 102562"/>
                <a:gd name="connsiteX14" fmla="*/ 69214 w 154331"/>
                <a:gd name="connsiteY14" fmla="*/ 102562 h 102562"/>
                <a:gd name="connsiteX15" fmla="*/ 85341 w 154331"/>
                <a:gd name="connsiteY15" fmla="*/ 102562 h 102562"/>
                <a:gd name="connsiteX16" fmla="*/ 85341 w 154331"/>
                <a:gd name="connsiteY16" fmla="*/ 43891 h 102562"/>
                <a:gd name="connsiteX17" fmla="*/ 85341 w 154331"/>
                <a:gd name="connsiteY17" fmla="*/ 43891 h 102562"/>
                <a:gd name="connsiteX18" fmla="*/ 111997 w 154331"/>
                <a:gd name="connsiteY18" fmla="*/ 18587 h 102562"/>
                <a:gd name="connsiteX19" fmla="*/ 138652 w 154331"/>
                <a:gd name="connsiteY19" fmla="*/ 45907 h 102562"/>
                <a:gd name="connsiteX20" fmla="*/ 111997 w 154331"/>
                <a:gd name="connsiteY20" fmla="*/ 73227 h 102562"/>
                <a:gd name="connsiteX21" fmla="*/ 92510 w 154331"/>
                <a:gd name="connsiteY21" fmla="*/ 64941 h 102562"/>
                <a:gd name="connsiteX22" fmla="*/ 92510 w 154331"/>
                <a:gd name="connsiteY22" fmla="*/ 81288 h 102562"/>
                <a:gd name="connsiteX23" fmla="*/ 113341 w 154331"/>
                <a:gd name="connsiteY23" fmla="*/ 88230 h 102562"/>
                <a:gd name="connsiteX24" fmla="*/ 154332 w 154331"/>
                <a:gd name="connsiteY24" fmla="*/ 46130 h 102562"/>
                <a:gd name="connsiteX25" fmla="*/ 113341 w 154331"/>
                <a:gd name="connsiteY25" fmla="*/ 3583 h 1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31" h="102562">
                  <a:moveTo>
                    <a:pt x="113341" y="3583"/>
                  </a:moveTo>
                  <a:cubicBezTo>
                    <a:pt x="101245" y="3583"/>
                    <a:pt x="90718" y="9853"/>
                    <a:pt x="85118" y="18811"/>
                  </a:cubicBezTo>
                  <a:lnTo>
                    <a:pt x="85118" y="0"/>
                  </a:lnTo>
                  <a:lnTo>
                    <a:pt x="69214" y="0"/>
                  </a:lnTo>
                  <a:lnTo>
                    <a:pt x="69214" y="45907"/>
                  </a:lnTo>
                  <a:cubicBezTo>
                    <a:pt x="69214" y="61806"/>
                    <a:pt x="57566" y="73227"/>
                    <a:pt x="42559" y="73227"/>
                  </a:cubicBezTo>
                  <a:cubicBezTo>
                    <a:pt x="27551" y="73227"/>
                    <a:pt x="15903" y="61806"/>
                    <a:pt x="15903" y="45907"/>
                  </a:cubicBezTo>
                  <a:cubicBezTo>
                    <a:pt x="15903" y="30231"/>
                    <a:pt x="27551" y="18587"/>
                    <a:pt x="42559" y="18587"/>
                  </a:cubicBezTo>
                  <a:cubicBezTo>
                    <a:pt x="50399" y="18587"/>
                    <a:pt x="57342" y="21946"/>
                    <a:pt x="62270" y="27320"/>
                  </a:cubicBezTo>
                  <a:lnTo>
                    <a:pt x="62270" y="11421"/>
                  </a:lnTo>
                  <a:cubicBezTo>
                    <a:pt x="56671" y="6718"/>
                    <a:pt x="49279" y="3807"/>
                    <a:pt x="40991" y="3807"/>
                  </a:cubicBezTo>
                  <a:cubicBezTo>
                    <a:pt x="16575" y="3807"/>
                    <a:pt x="0" y="22617"/>
                    <a:pt x="0" y="46130"/>
                  </a:cubicBezTo>
                  <a:cubicBezTo>
                    <a:pt x="0" y="69644"/>
                    <a:pt x="16575" y="88230"/>
                    <a:pt x="40991" y="88230"/>
                  </a:cubicBezTo>
                  <a:cubicBezTo>
                    <a:pt x="53086" y="88230"/>
                    <a:pt x="63614" y="81960"/>
                    <a:pt x="69214" y="73227"/>
                  </a:cubicBezTo>
                  <a:lnTo>
                    <a:pt x="69214" y="102562"/>
                  </a:lnTo>
                  <a:lnTo>
                    <a:pt x="85341" y="102562"/>
                  </a:lnTo>
                  <a:lnTo>
                    <a:pt x="85341" y="43891"/>
                  </a:lnTo>
                  <a:lnTo>
                    <a:pt x="85341" y="43891"/>
                  </a:lnTo>
                  <a:cubicBezTo>
                    <a:pt x="86238" y="29112"/>
                    <a:pt x="97661" y="18587"/>
                    <a:pt x="111997" y="18587"/>
                  </a:cubicBezTo>
                  <a:cubicBezTo>
                    <a:pt x="127005" y="18587"/>
                    <a:pt x="138652" y="30231"/>
                    <a:pt x="138652" y="45907"/>
                  </a:cubicBezTo>
                  <a:cubicBezTo>
                    <a:pt x="138652" y="61806"/>
                    <a:pt x="127005" y="73227"/>
                    <a:pt x="111997" y="73227"/>
                  </a:cubicBezTo>
                  <a:cubicBezTo>
                    <a:pt x="104157" y="73227"/>
                    <a:pt x="97437" y="70092"/>
                    <a:pt x="92510" y="64941"/>
                  </a:cubicBezTo>
                  <a:lnTo>
                    <a:pt x="92510" y="81288"/>
                  </a:lnTo>
                  <a:cubicBezTo>
                    <a:pt x="98110" y="85543"/>
                    <a:pt x="105277" y="88230"/>
                    <a:pt x="113341" y="88230"/>
                  </a:cubicBezTo>
                  <a:cubicBezTo>
                    <a:pt x="137756" y="88230"/>
                    <a:pt x="154332" y="69644"/>
                    <a:pt x="154332" y="46130"/>
                  </a:cubicBezTo>
                  <a:cubicBezTo>
                    <a:pt x="154332" y="22393"/>
                    <a:pt x="137756" y="3583"/>
                    <a:pt x="113341" y="3583"/>
                  </a:cubicBezTo>
                  <a:close/>
                </a:path>
              </a:pathLst>
            </a:custGeom>
            <a:solidFill>
              <a:srgbClr val="0056A4"/>
            </a:solidFill>
            <a:ln w="2240"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058157E3-D400-1980-B27C-C096A762F13A}"/>
                </a:ext>
              </a:extLst>
            </p:cNvPr>
            <p:cNvSpPr/>
            <p:nvPr/>
          </p:nvSpPr>
          <p:spPr>
            <a:xfrm>
              <a:off x="4698724" y="1368801"/>
              <a:ext cx="79070" cy="102562"/>
            </a:xfrm>
            <a:custGeom>
              <a:avLst/>
              <a:gdLst>
                <a:gd name="connsiteX0" fmla="*/ 15680 w 79070"/>
                <a:gd name="connsiteY0" fmla="*/ 72331 h 102562"/>
                <a:gd name="connsiteX1" fmla="*/ 15680 w 79070"/>
                <a:gd name="connsiteY1" fmla="*/ 0 h 102562"/>
                <a:gd name="connsiteX2" fmla="*/ 0 w 79070"/>
                <a:gd name="connsiteY2" fmla="*/ 0 h 102562"/>
                <a:gd name="connsiteX3" fmla="*/ 0 w 79070"/>
                <a:gd name="connsiteY3" fmla="*/ 102562 h 102562"/>
                <a:gd name="connsiteX4" fmla="*/ 9184 w 79070"/>
                <a:gd name="connsiteY4" fmla="*/ 102562 h 102562"/>
                <a:gd name="connsiteX5" fmla="*/ 63390 w 79070"/>
                <a:gd name="connsiteY5" fmla="*/ 30231 h 102562"/>
                <a:gd name="connsiteX6" fmla="*/ 63390 w 79070"/>
                <a:gd name="connsiteY6" fmla="*/ 102562 h 102562"/>
                <a:gd name="connsiteX7" fmla="*/ 79070 w 79070"/>
                <a:gd name="connsiteY7" fmla="*/ 102562 h 102562"/>
                <a:gd name="connsiteX8" fmla="*/ 79070 w 79070"/>
                <a:gd name="connsiteY8" fmla="*/ 0 h 102562"/>
                <a:gd name="connsiteX9" fmla="*/ 69886 w 79070"/>
                <a:gd name="connsiteY9" fmla="*/ 0 h 1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70" h="102562">
                  <a:moveTo>
                    <a:pt x="15680" y="72331"/>
                  </a:moveTo>
                  <a:lnTo>
                    <a:pt x="15680" y="0"/>
                  </a:lnTo>
                  <a:lnTo>
                    <a:pt x="0" y="0"/>
                  </a:lnTo>
                  <a:lnTo>
                    <a:pt x="0" y="102562"/>
                  </a:lnTo>
                  <a:lnTo>
                    <a:pt x="9184" y="102562"/>
                  </a:lnTo>
                  <a:lnTo>
                    <a:pt x="63390" y="30231"/>
                  </a:lnTo>
                  <a:lnTo>
                    <a:pt x="63390" y="102562"/>
                  </a:lnTo>
                  <a:lnTo>
                    <a:pt x="79070" y="102562"/>
                  </a:lnTo>
                  <a:lnTo>
                    <a:pt x="79070" y="0"/>
                  </a:lnTo>
                  <a:lnTo>
                    <a:pt x="69886" y="0"/>
                  </a:lnTo>
                  <a:close/>
                </a:path>
              </a:pathLst>
            </a:custGeom>
            <a:solidFill>
              <a:srgbClr val="0056A4"/>
            </a:solidFill>
            <a:ln w="2240"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E6B8AA18-8F73-9FF1-EC23-07B9A60E8EF8}"/>
                </a:ext>
              </a:extLst>
            </p:cNvPr>
            <p:cNvSpPr/>
            <p:nvPr/>
          </p:nvSpPr>
          <p:spPr>
            <a:xfrm>
              <a:off x="4597031" y="1368801"/>
              <a:ext cx="83773" cy="102562"/>
            </a:xfrm>
            <a:custGeom>
              <a:avLst/>
              <a:gdLst>
                <a:gd name="connsiteX0" fmla="*/ 68094 w 83773"/>
                <a:gd name="connsiteY0" fmla="*/ 36277 h 102562"/>
                <a:gd name="connsiteX1" fmla="*/ 15903 w 83773"/>
                <a:gd name="connsiteY1" fmla="*/ 36277 h 102562"/>
                <a:gd name="connsiteX2" fmla="*/ 15903 w 83773"/>
                <a:gd name="connsiteY2" fmla="*/ 0 h 102562"/>
                <a:gd name="connsiteX3" fmla="*/ 0 w 83773"/>
                <a:gd name="connsiteY3" fmla="*/ 0 h 102562"/>
                <a:gd name="connsiteX4" fmla="*/ 0 w 83773"/>
                <a:gd name="connsiteY4" fmla="*/ 102562 h 102562"/>
                <a:gd name="connsiteX5" fmla="*/ 15903 w 83773"/>
                <a:gd name="connsiteY5" fmla="*/ 102562 h 102562"/>
                <a:gd name="connsiteX6" fmla="*/ 15903 w 83773"/>
                <a:gd name="connsiteY6" fmla="*/ 51953 h 102562"/>
                <a:gd name="connsiteX7" fmla="*/ 68094 w 83773"/>
                <a:gd name="connsiteY7" fmla="*/ 51953 h 102562"/>
                <a:gd name="connsiteX8" fmla="*/ 68094 w 83773"/>
                <a:gd name="connsiteY8" fmla="*/ 102562 h 102562"/>
                <a:gd name="connsiteX9" fmla="*/ 83774 w 83773"/>
                <a:gd name="connsiteY9" fmla="*/ 102562 h 102562"/>
                <a:gd name="connsiteX10" fmla="*/ 83774 w 83773"/>
                <a:gd name="connsiteY10" fmla="*/ 0 h 102562"/>
                <a:gd name="connsiteX11" fmla="*/ 68094 w 83773"/>
                <a:gd name="connsiteY11" fmla="*/ 0 h 1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773" h="102562">
                  <a:moveTo>
                    <a:pt x="68094" y="36277"/>
                  </a:moveTo>
                  <a:lnTo>
                    <a:pt x="15903" y="36277"/>
                  </a:lnTo>
                  <a:lnTo>
                    <a:pt x="15903" y="0"/>
                  </a:lnTo>
                  <a:lnTo>
                    <a:pt x="0" y="0"/>
                  </a:lnTo>
                  <a:lnTo>
                    <a:pt x="0" y="102562"/>
                  </a:lnTo>
                  <a:lnTo>
                    <a:pt x="15903" y="102562"/>
                  </a:lnTo>
                  <a:lnTo>
                    <a:pt x="15903" y="51953"/>
                  </a:lnTo>
                  <a:lnTo>
                    <a:pt x="68094" y="51953"/>
                  </a:lnTo>
                  <a:lnTo>
                    <a:pt x="68094" y="102562"/>
                  </a:lnTo>
                  <a:lnTo>
                    <a:pt x="83774" y="102562"/>
                  </a:lnTo>
                  <a:lnTo>
                    <a:pt x="83774" y="0"/>
                  </a:lnTo>
                  <a:lnTo>
                    <a:pt x="68094" y="0"/>
                  </a:lnTo>
                  <a:close/>
                </a:path>
              </a:pathLst>
            </a:custGeom>
            <a:solidFill>
              <a:srgbClr val="0056A4"/>
            </a:solidFill>
            <a:ln w="2240"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C7C2F131-6841-E5C8-B085-041AFD3390B4}"/>
                </a:ext>
              </a:extLst>
            </p:cNvPr>
            <p:cNvSpPr/>
            <p:nvPr/>
          </p:nvSpPr>
          <p:spPr>
            <a:xfrm>
              <a:off x="4884416" y="1368577"/>
              <a:ext cx="88253" cy="105816"/>
            </a:xfrm>
            <a:custGeom>
              <a:avLst/>
              <a:gdLst>
                <a:gd name="connsiteX0" fmla="*/ 59582 w 88253"/>
                <a:gd name="connsiteY0" fmla="*/ 41652 h 105816"/>
                <a:gd name="connsiteX1" fmla="*/ 44799 w 88253"/>
                <a:gd name="connsiteY1" fmla="*/ 47026 h 105816"/>
                <a:gd name="connsiteX2" fmla="*/ 25311 w 88253"/>
                <a:gd name="connsiteY2" fmla="*/ 29335 h 105816"/>
                <a:gd name="connsiteX3" fmla="*/ 16800 w 88253"/>
                <a:gd name="connsiteY3" fmla="*/ 0 h 105816"/>
                <a:gd name="connsiteX4" fmla="*/ 0 w 88253"/>
                <a:gd name="connsiteY4" fmla="*/ 0 h 105816"/>
                <a:gd name="connsiteX5" fmla="*/ 9856 w 88253"/>
                <a:gd name="connsiteY5" fmla="*/ 34038 h 105816"/>
                <a:gd name="connsiteX6" fmla="*/ 53759 w 88253"/>
                <a:gd name="connsiteY6" fmla="*/ 60014 h 105816"/>
                <a:gd name="connsiteX7" fmla="*/ 48159 w 88253"/>
                <a:gd name="connsiteY7" fmla="*/ 77481 h 105816"/>
                <a:gd name="connsiteX8" fmla="*/ 17695 w 88253"/>
                <a:gd name="connsiteY8" fmla="*/ 88230 h 105816"/>
                <a:gd name="connsiteX9" fmla="*/ 12991 w 88253"/>
                <a:gd name="connsiteY9" fmla="*/ 103458 h 105816"/>
                <a:gd name="connsiteX10" fmla="*/ 63614 w 88253"/>
                <a:gd name="connsiteY10" fmla="*/ 78153 h 105816"/>
                <a:gd name="connsiteX11" fmla="*/ 88253 w 88253"/>
                <a:gd name="connsiteY11" fmla="*/ 224 h 105816"/>
                <a:gd name="connsiteX12" fmla="*/ 72350 w 88253"/>
                <a:gd name="connsiteY12" fmla="*/ 224 h 105816"/>
                <a:gd name="connsiteX13" fmla="*/ 59582 w 88253"/>
                <a:gd name="connsiteY13" fmla="*/ 41652 h 1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53" h="105816">
                  <a:moveTo>
                    <a:pt x="59582" y="41652"/>
                  </a:moveTo>
                  <a:cubicBezTo>
                    <a:pt x="55999" y="49042"/>
                    <a:pt x="46590" y="47250"/>
                    <a:pt x="44799" y="47026"/>
                  </a:cubicBezTo>
                  <a:cubicBezTo>
                    <a:pt x="36511" y="46578"/>
                    <a:pt x="29119" y="39636"/>
                    <a:pt x="25311" y="29335"/>
                  </a:cubicBezTo>
                  <a:cubicBezTo>
                    <a:pt x="24863" y="28440"/>
                    <a:pt x="24639" y="27544"/>
                    <a:pt x="16800" y="0"/>
                  </a:cubicBezTo>
                  <a:lnTo>
                    <a:pt x="0" y="0"/>
                  </a:lnTo>
                  <a:cubicBezTo>
                    <a:pt x="7840" y="27768"/>
                    <a:pt x="9408" y="33142"/>
                    <a:pt x="9856" y="34038"/>
                  </a:cubicBezTo>
                  <a:cubicBezTo>
                    <a:pt x="16351" y="53296"/>
                    <a:pt x="32255" y="64941"/>
                    <a:pt x="53759" y="60014"/>
                  </a:cubicBezTo>
                  <a:lnTo>
                    <a:pt x="48159" y="77481"/>
                  </a:lnTo>
                  <a:cubicBezTo>
                    <a:pt x="44350" y="88230"/>
                    <a:pt x="31583" y="92037"/>
                    <a:pt x="17695" y="88230"/>
                  </a:cubicBezTo>
                  <a:lnTo>
                    <a:pt x="12991" y="103458"/>
                  </a:lnTo>
                  <a:cubicBezTo>
                    <a:pt x="34943" y="110176"/>
                    <a:pt x="56670" y="102786"/>
                    <a:pt x="63614" y="78153"/>
                  </a:cubicBezTo>
                  <a:lnTo>
                    <a:pt x="88253" y="224"/>
                  </a:lnTo>
                  <a:lnTo>
                    <a:pt x="72350" y="224"/>
                  </a:lnTo>
                  <a:lnTo>
                    <a:pt x="59582" y="41652"/>
                  </a:lnTo>
                  <a:close/>
                </a:path>
              </a:pathLst>
            </a:custGeom>
            <a:solidFill>
              <a:srgbClr val="0056A4"/>
            </a:solidFill>
            <a:ln w="2240"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C5BE3255-B946-1D4A-B5B3-68F56BC63788}"/>
                </a:ext>
              </a:extLst>
            </p:cNvPr>
            <p:cNvSpPr/>
            <p:nvPr/>
          </p:nvSpPr>
          <p:spPr>
            <a:xfrm>
              <a:off x="4791234" y="1368353"/>
              <a:ext cx="81533" cy="102786"/>
            </a:xfrm>
            <a:custGeom>
              <a:avLst/>
              <a:gdLst>
                <a:gd name="connsiteX0" fmla="*/ 15455 w 81533"/>
                <a:gd name="connsiteY0" fmla="*/ 40980 h 102786"/>
                <a:gd name="connsiteX1" fmla="*/ 40991 w 81533"/>
                <a:gd name="connsiteY1" fmla="*/ 14780 h 102786"/>
                <a:gd name="connsiteX2" fmla="*/ 65854 w 81533"/>
                <a:gd name="connsiteY2" fmla="*/ 14780 h 102786"/>
                <a:gd name="connsiteX3" fmla="*/ 65854 w 81533"/>
                <a:gd name="connsiteY3" fmla="*/ 67180 h 102786"/>
                <a:gd name="connsiteX4" fmla="*/ 40767 w 81533"/>
                <a:gd name="connsiteY4" fmla="*/ 67180 h 102786"/>
                <a:gd name="connsiteX5" fmla="*/ 15455 w 81533"/>
                <a:gd name="connsiteY5" fmla="*/ 40980 h 102786"/>
                <a:gd name="connsiteX6" fmla="*/ 65854 w 81533"/>
                <a:gd name="connsiteY6" fmla="*/ 448 h 102786"/>
                <a:gd name="connsiteX7" fmla="*/ 39423 w 81533"/>
                <a:gd name="connsiteY7" fmla="*/ 448 h 102786"/>
                <a:gd name="connsiteX8" fmla="*/ 38975 w 81533"/>
                <a:gd name="connsiteY8" fmla="*/ 448 h 102786"/>
                <a:gd name="connsiteX9" fmla="*/ 38975 w 81533"/>
                <a:gd name="connsiteY9" fmla="*/ 448 h 102786"/>
                <a:gd name="connsiteX10" fmla="*/ 0 w 81533"/>
                <a:gd name="connsiteY10" fmla="*/ 40980 h 102786"/>
                <a:gd name="connsiteX11" fmla="*/ 16127 w 81533"/>
                <a:gd name="connsiteY11" fmla="*/ 74346 h 102786"/>
                <a:gd name="connsiteX12" fmla="*/ 24191 w 81533"/>
                <a:gd name="connsiteY12" fmla="*/ 78601 h 102786"/>
                <a:gd name="connsiteX13" fmla="*/ 21279 w 81533"/>
                <a:gd name="connsiteY13" fmla="*/ 86663 h 102786"/>
                <a:gd name="connsiteX14" fmla="*/ 10975 w 81533"/>
                <a:gd name="connsiteY14" fmla="*/ 102786 h 102786"/>
                <a:gd name="connsiteX15" fmla="*/ 30015 w 81533"/>
                <a:gd name="connsiteY15" fmla="*/ 102786 h 102786"/>
                <a:gd name="connsiteX16" fmla="*/ 34719 w 81533"/>
                <a:gd name="connsiteY16" fmla="*/ 94948 h 102786"/>
                <a:gd name="connsiteX17" fmla="*/ 40095 w 81533"/>
                <a:gd name="connsiteY17" fmla="*/ 81288 h 102786"/>
                <a:gd name="connsiteX18" fmla="*/ 65630 w 81533"/>
                <a:gd name="connsiteY18" fmla="*/ 81288 h 102786"/>
                <a:gd name="connsiteX19" fmla="*/ 65630 w 81533"/>
                <a:gd name="connsiteY19" fmla="*/ 102562 h 102786"/>
                <a:gd name="connsiteX20" fmla="*/ 81534 w 81533"/>
                <a:gd name="connsiteY20" fmla="*/ 102562 h 102786"/>
                <a:gd name="connsiteX21" fmla="*/ 81534 w 81533"/>
                <a:gd name="connsiteY21" fmla="*/ 0 h 102786"/>
                <a:gd name="connsiteX22" fmla="*/ 73694 w 81533"/>
                <a:gd name="connsiteY22" fmla="*/ 0 h 102786"/>
                <a:gd name="connsiteX23" fmla="*/ 65854 w 81533"/>
                <a:gd name="connsiteY23" fmla="*/ 0 h 10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533" h="102786">
                  <a:moveTo>
                    <a:pt x="15455" y="40980"/>
                  </a:moveTo>
                  <a:cubicBezTo>
                    <a:pt x="15455" y="25752"/>
                    <a:pt x="26655" y="14780"/>
                    <a:pt x="40991" y="14780"/>
                  </a:cubicBezTo>
                  <a:lnTo>
                    <a:pt x="65854" y="14780"/>
                  </a:lnTo>
                  <a:lnTo>
                    <a:pt x="65854" y="67180"/>
                  </a:lnTo>
                  <a:lnTo>
                    <a:pt x="40767" y="67180"/>
                  </a:lnTo>
                  <a:cubicBezTo>
                    <a:pt x="26655" y="67180"/>
                    <a:pt x="15455" y="56208"/>
                    <a:pt x="15455" y="40980"/>
                  </a:cubicBezTo>
                  <a:close/>
                  <a:moveTo>
                    <a:pt x="65854" y="448"/>
                  </a:moveTo>
                  <a:lnTo>
                    <a:pt x="39423" y="448"/>
                  </a:lnTo>
                  <a:lnTo>
                    <a:pt x="38975" y="448"/>
                  </a:lnTo>
                  <a:lnTo>
                    <a:pt x="38975" y="448"/>
                  </a:lnTo>
                  <a:cubicBezTo>
                    <a:pt x="15680" y="672"/>
                    <a:pt x="0" y="18587"/>
                    <a:pt x="0" y="40980"/>
                  </a:cubicBezTo>
                  <a:cubicBezTo>
                    <a:pt x="0" y="54864"/>
                    <a:pt x="6048" y="66957"/>
                    <a:pt x="16127" y="74346"/>
                  </a:cubicBezTo>
                  <a:cubicBezTo>
                    <a:pt x="18592" y="76138"/>
                    <a:pt x="21279" y="77481"/>
                    <a:pt x="24191" y="78601"/>
                  </a:cubicBezTo>
                  <a:cubicBezTo>
                    <a:pt x="23519" y="81288"/>
                    <a:pt x="22624" y="83976"/>
                    <a:pt x="21279" y="86663"/>
                  </a:cubicBezTo>
                  <a:cubicBezTo>
                    <a:pt x="20832" y="87335"/>
                    <a:pt x="20384" y="88230"/>
                    <a:pt x="10975" y="102786"/>
                  </a:cubicBezTo>
                  <a:lnTo>
                    <a:pt x="30015" y="102786"/>
                  </a:lnTo>
                  <a:cubicBezTo>
                    <a:pt x="33375" y="97412"/>
                    <a:pt x="34495" y="95620"/>
                    <a:pt x="34719" y="94948"/>
                  </a:cubicBezTo>
                  <a:cubicBezTo>
                    <a:pt x="37183" y="90470"/>
                    <a:pt x="38975" y="85767"/>
                    <a:pt x="40095" y="81288"/>
                  </a:cubicBezTo>
                  <a:lnTo>
                    <a:pt x="65630" y="81288"/>
                  </a:lnTo>
                  <a:lnTo>
                    <a:pt x="65630" y="102562"/>
                  </a:lnTo>
                  <a:lnTo>
                    <a:pt x="81534" y="102562"/>
                  </a:lnTo>
                  <a:lnTo>
                    <a:pt x="81534" y="0"/>
                  </a:lnTo>
                  <a:lnTo>
                    <a:pt x="73694" y="0"/>
                  </a:lnTo>
                  <a:lnTo>
                    <a:pt x="65854" y="0"/>
                  </a:lnTo>
                  <a:close/>
                </a:path>
              </a:pathLst>
            </a:custGeom>
            <a:solidFill>
              <a:srgbClr val="0056A4"/>
            </a:solidFill>
            <a:ln w="2240" cap="flat">
              <a:noFill/>
              <a:prstDash val="solid"/>
              <a:miter/>
            </a:ln>
          </p:spPr>
          <p:txBody>
            <a:bodyPr rtlCol="0" anchor="ctr"/>
            <a:lstStyle/>
            <a:p>
              <a:endParaRPr lang="ru-RU"/>
            </a:p>
          </p:txBody>
        </p:sp>
      </p:grpSp>
      <p:grpSp>
        <p:nvGrpSpPr>
          <p:cNvPr id="46" name="Рисунок 2">
            <a:extLst>
              <a:ext uri="{FF2B5EF4-FFF2-40B4-BE49-F238E27FC236}">
                <a16:creationId xmlns:a16="http://schemas.microsoft.com/office/drawing/2014/main" id="{CC24A849-4234-6745-D775-5F0FE1280597}"/>
              </a:ext>
            </a:extLst>
          </p:cNvPr>
          <p:cNvGrpSpPr/>
          <p:nvPr/>
        </p:nvGrpSpPr>
        <p:grpSpPr>
          <a:xfrm>
            <a:off x="3553529" y="1542554"/>
            <a:ext cx="1919040" cy="834432"/>
            <a:chOff x="8680451" y="3983686"/>
            <a:chExt cx="1397492" cy="607654"/>
          </a:xfrm>
        </p:grpSpPr>
        <p:sp>
          <p:nvSpPr>
            <p:cNvPr id="47" name="Полилиния 46">
              <a:extLst>
                <a:ext uri="{FF2B5EF4-FFF2-40B4-BE49-F238E27FC236}">
                  <a16:creationId xmlns:a16="http://schemas.microsoft.com/office/drawing/2014/main" id="{7ED4ECA3-90D4-E9D8-347F-53C03CA2966C}"/>
                </a:ext>
              </a:extLst>
            </p:cNvPr>
            <p:cNvSpPr/>
            <p:nvPr/>
          </p:nvSpPr>
          <p:spPr>
            <a:xfrm>
              <a:off x="9206382" y="4181196"/>
              <a:ext cx="168219" cy="201988"/>
            </a:xfrm>
            <a:custGeom>
              <a:avLst/>
              <a:gdLst>
                <a:gd name="connsiteX0" fmla="*/ 93629 w 168219"/>
                <a:gd name="connsiteY0" fmla="*/ 170414 h 201988"/>
                <a:gd name="connsiteX1" fmla="*/ 132604 w 168219"/>
                <a:gd name="connsiteY1" fmla="*/ 142199 h 201988"/>
                <a:gd name="connsiteX2" fmla="*/ 91165 w 168219"/>
                <a:gd name="connsiteY2" fmla="*/ 115102 h 201988"/>
                <a:gd name="connsiteX3" fmla="*/ 34943 w 168219"/>
                <a:gd name="connsiteY3" fmla="*/ 115102 h 201988"/>
                <a:gd name="connsiteX4" fmla="*/ 34943 w 168219"/>
                <a:gd name="connsiteY4" fmla="*/ 170414 h 201988"/>
                <a:gd name="connsiteX5" fmla="*/ 93629 w 168219"/>
                <a:gd name="connsiteY5" fmla="*/ 170414 h 201988"/>
                <a:gd name="connsiteX6" fmla="*/ 83325 w 168219"/>
                <a:gd name="connsiteY6" fmla="*/ 85095 h 201988"/>
                <a:gd name="connsiteX7" fmla="*/ 121404 w 168219"/>
                <a:gd name="connsiteY7" fmla="*/ 57103 h 201988"/>
                <a:gd name="connsiteX8" fmla="*/ 86014 w 168219"/>
                <a:gd name="connsiteY8" fmla="*/ 31351 h 201988"/>
                <a:gd name="connsiteX9" fmla="*/ 34943 w 168219"/>
                <a:gd name="connsiteY9" fmla="*/ 31351 h 201988"/>
                <a:gd name="connsiteX10" fmla="*/ 34943 w 168219"/>
                <a:gd name="connsiteY10" fmla="*/ 85095 h 201988"/>
                <a:gd name="connsiteX11" fmla="*/ 83325 w 168219"/>
                <a:gd name="connsiteY11" fmla="*/ 85095 h 201988"/>
                <a:gd name="connsiteX12" fmla="*/ 0 w 168219"/>
                <a:gd name="connsiteY12" fmla="*/ 0 h 201988"/>
                <a:gd name="connsiteX13" fmla="*/ 90493 w 168219"/>
                <a:gd name="connsiteY13" fmla="*/ 0 h 201988"/>
                <a:gd name="connsiteX14" fmla="*/ 143356 w 168219"/>
                <a:gd name="connsiteY14" fmla="*/ 17915 h 201988"/>
                <a:gd name="connsiteX15" fmla="*/ 157020 w 168219"/>
                <a:gd name="connsiteY15" fmla="*/ 51953 h 201988"/>
                <a:gd name="connsiteX16" fmla="*/ 128124 w 168219"/>
                <a:gd name="connsiteY16" fmla="*/ 96964 h 201988"/>
                <a:gd name="connsiteX17" fmla="*/ 168220 w 168219"/>
                <a:gd name="connsiteY17" fmla="*/ 146677 h 201988"/>
                <a:gd name="connsiteX18" fmla="*/ 93405 w 168219"/>
                <a:gd name="connsiteY18" fmla="*/ 201989 h 201988"/>
                <a:gd name="connsiteX19" fmla="*/ 0 w 168219"/>
                <a:gd name="connsiteY19" fmla="*/ 201989 h 201988"/>
                <a:gd name="connsiteX20" fmla="*/ 0 w 168219"/>
                <a:gd name="connsiteY20" fmla="*/ 0 h 20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8219" h="201988">
                  <a:moveTo>
                    <a:pt x="93629" y="170414"/>
                  </a:moveTo>
                  <a:cubicBezTo>
                    <a:pt x="117821" y="170414"/>
                    <a:pt x="132604" y="160785"/>
                    <a:pt x="132604" y="142199"/>
                  </a:cubicBezTo>
                  <a:cubicBezTo>
                    <a:pt x="132604" y="125180"/>
                    <a:pt x="118941" y="115102"/>
                    <a:pt x="91165" y="115102"/>
                  </a:cubicBezTo>
                  <a:lnTo>
                    <a:pt x="34943" y="115102"/>
                  </a:lnTo>
                  <a:lnTo>
                    <a:pt x="34943" y="170414"/>
                  </a:lnTo>
                  <a:lnTo>
                    <a:pt x="93629" y="170414"/>
                  </a:lnTo>
                  <a:close/>
                  <a:moveTo>
                    <a:pt x="83325" y="85095"/>
                  </a:moveTo>
                  <a:cubicBezTo>
                    <a:pt x="106173" y="85095"/>
                    <a:pt x="121404" y="76138"/>
                    <a:pt x="121404" y="57103"/>
                  </a:cubicBezTo>
                  <a:cubicBezTo>
                    <a:pt x="121404" y="41204"/>
                    <a:pt x="108637" y="31351"/>
                    <a:pt x="86014" y="31351"/>
                  </a:cubicBezTo>
                  <a:lnTo>
                    <a:pt x="34943" y="31351"/>
                  </a:lnTo>
                  <a:lnTo>
                    <a:pt x="34943" y="85095"/>
                  </a:lnTo>
                  <a:lnTo>
                    <a:pt x="83325" y="85095"/>
                  </a:lnTo>
                  <a:close/>
                  <a:moveTo>
                    <a:pt x="0" y="0"/>
                  </a:moveTo>
                  <a:lnTo>
                    <a:pt x="90493" y="0"/>
                  </a:lnTo>
                  <a:cubicBezTo>
                    <a:pt x="113564" y="0"/>
                    <a:pt x="131708" y="6270"/>
                    <a:pt x="143356" y="17915"/>
                  </a:cubicBezTo>
                  <a:cubicBezTo>
                    <a:pt x="152316" y="26872"/>
                    <a:pt x="157020" y="37845"/>
                    <a:pt x="157020" y="51953"/>
                  </a:cubicBezTo>
                  <a:cubicBezTo>
                    <a:pt x="157020" y="76138"/>
                    <a:pt x="143132" y="89126"/>
                    <a:pt x="128124" y="96964"/>
                  </a:cubicBezTo>
                  <a:cubicBezTo>
                    <a:pt x="151868" y="105025"/>
                    <a:pt x="168220" y="118685"/>
                    <a:pt x="168220" y="146677"/>
                  </a:cubicBezTo>
                  <a:cubicBezTo>
                    <a:pt x="168220" y="182731"/>
                    <a:pt x="138428" y="201989"/>
                    <a:pt x="93405" y="201989"/>
                  </a:cubicBezTo>
                  <a:lnTo>
                    <a:pt x="0" y="201989"/>
                  </a:lnTo>
                  <a:lnTo>
                    <a:pt x="0" y="0"/>
                  </a:lnTo>
                  <a:close/>
                </a:path>
              </a:pathLst>
            </a:custGeom>
            <a:solidFill>
              <a:srgbClr val="0F80C3"/>
            </a:solidFill>
            <a:ln w="2240"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2CE9A2A-E0A0-46AF-3C48-F306E9B86D77}"/>
                </a:ext>
              </a:extLst>
            </p:cNvPr>
            <p:cNvSpPr/>
            <p:nvPr/>
          </p:nvSpPr>
          <p:spPr>
            <a:xfrm>
              <a:off x="9400809" y="4181196"/>
              <a:ext cx="170235" cy="201988"/>
            </a:xfrm>
            <a:custGeom>
              <a:avLst/>
              <a:gdLst>
                <a:gd name="connsiteX0" fmla="*/ 0 w 170235"/>
                <a:gd name="connsiteY0" fmla="*/ 0 h 201988"/>
                <a:gd name="connsiteX1" fmla="*/ 34943 w 170235"/>
                <a:gd name="connsiteY1" fmla="*/ 0 h 201988"/>
                <a:gd name="connsiteX2" fmla="*/ 34943 w 170235"/>
                <a:gd name="connsiteY2" fmla="*/ 147349 h 201988"/>
                <a:gd name="connsiteX3" fmla="*/ 137085 w 170235"/>
                <a:gd name="connsiteY3" fmla="*/ 0 h 201988"/>
                <a:gd name="connsiteX4" fmla="*/ 170236 w 170235"/>
                <a:gd name="connsiteY4" fmla="*/ 0 h 201988"/>
                <a:gd name="connsiteX5" fmla="*/ 170236 w 170235"/>
                <a:gd name="connsiteY5" fmla="*/ 201989 h 201988"/>
                <a:gd name="connsiteX6" fmla="*/ 135292 w 170235"/>
                <a:gd name="connsiteY6" fmla="*/ 201989 h 201988"/>
                <a:gd name="connsiteX7" fmla="*/ 135292 w 170235"/>
                <a:gd name="connsiteY7" fmla="*/ 54864 h 201988"/>
                <a:gd name="connsiteX8" fmla="*/ 33599 w 170235"/>
                <a:gd name="connsiteY8" fmla="*/ 201989 h 201988"/>
                <a:gd name="connsiteX9" fmla="*/ 0 w 170235"/>
                <a:gd name="connsiteY9" fmla="*/ 201989 h 20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235" h="201988">
                  <a:moveTo>
                    <a:pt x="0" y="0"/>
                  </a:moveTo>
                  <a:lnTo>
                    <a:pt x="34943" y="0"/>
                  </a:lnTo>
                  <a:lnTo>
                    <a:pt x="34943" y="147349"/>
                  </a:lnTo>
                  <a:lnTo>
                    <a:pt x="137085" y="0"/>
                  </a:lnTo>
                  <a:lnTo>
                    <a:pt x="170236" y="0"/>
                  </a:lnTo>
                  <a:lnTo>
                    <a:pt x="170236" y="201989"/>
                  </a:lnTo>
                  <a:lnTo>
                    <a:pt x="135292" y="201989"/>
                  </a:lnTo>
                  <a:lnTo>
                    <a:pt x="135292" y="54864"/>
                  </a:lnTo>
                  <a:lnTo>
                    <a:pt x="33599" y="201989"/>
                  </a:lnTo>
                  <a:lnTo>
                    <a:pt x="0" y="201989"/>
                  </a:lnTo>
                  <a:close/>
                </a:path>
              </a:pathLst>
            </a:custGeom>
            <a:solidFill>
              <a:srgbClr val="0F80C3"/>
            </a:solidFill>
            <a:ln w="2240"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B7870BEA-1A42-4F64-BDC2-920379A11FF6}"/>
                </a:ext>
              </a:extLst>
            </p:cNvPr>
            <p:cNvSpPr/>
            <p:nvPr/>
          </p:nvSpPr>
          <p:spPr>
            <a:xfrm>
              <a:off x="9595012" y="4181196"/>
              <a:ext cx="163963" cy="201988"/>
            </a:xfrm>
            <a:custGeom>
              <a:avLst/>
              <a:gdLst>
                <a:gd name="connsiteX0" fmla="*/ 64063 w 163963"/>
                <a:gd name="connsiteY0" fmla="*/ 32918 h 201988"/>
                <a:gd name="connsiteX1" fmla="*/ 0 w 163963"/>
                <a:gd name="connsiteY1" fmla="*/ 32918 h 201988"/>
                <a:gd name="connsiteX2" fmla="*/ 0 w 163963"/>
                <a:gd name="connsiteY2" fmla="*/ 0 h 201988"/>
                <a:gd name="connsiteX3" fmla="*/ 163963 w 163963"/>
                <a:gd name="connsiteY3" fmla="*/ 0 h 201988"/>
                <a:gd name="connsiteX4" fmla="*/ 163963 w 163963"/>
                <a:gd name="connsiteY4" fmla="*/ 32918 h 201988"/>
                <a:gd name="connsiteX5" fmla="*/ 99902 w 163963"/>
                <a:gd name="connsiteY5" fmla="*/ 32918 h 201988"/>
                <a:gd name="connsiteX6" fmla="*/ 99902 w 163963"/>
                <a:gd name="connsiteY6" fmla="*/ 201989 h 201988"/>
                <a:gd name="connsiteX7" fmla="*/ 64063 w 163963"/>
                <a:gd name="connsiteY7" fmla="*/ 201989 h 20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963" h="201988">
                  <a:moveTo>
                    <a:pt x="64063" y="32918"/>
                  </a:moveTo>
                  <a:lnTo>
                    <a:pt x="0" y="32918"/>
                  </a:lnTo>
                  <a:lnTo>
                    <a:pt x="0" y="0"/>
                  </a:lnTo>
                  <a:lnTo>
                    <a:pt x="163963" y="0"/>
                  </a:lnTo>
                  <a:lnTo>
                    <a:pt x="163963" y="32918"/>
                  </a:lnTo>
                  <a:lnTo>
                    <a:pt x="99902" y="32918"/>
                  </a:lnTo>
                  <a:lnTo>
                    <a:pt x="99902" y="201989"/>
                  </a:lnTo>
                  <a:lnTo>
                    <a:pt x="64063" y="201989"/>
                  </a:lnTo>
                  <a:close/>
                </a:path>
              </a:pathLst>
            </a:custGeom>
            <a:solidFill>
              <a:srgbClr val="0F80C3"/>
            </a:solidFill>
            <a:ln w="2240"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9F79A176-44AC-A6A5-0E27-7DC4434E6717}"/>
                </a:ext>
              </a:extLst>
            </p:cNvPr>
            <p:cNvSpPr/>
            <p:nvPr/>
          </p:nvSpPr>
          <p:spPr>
            <a:xfrm>
              <a:off x="9782271" y="4181196"/>
              <a:ext cx="170235" cy="201988"/>
            </a:xfrm>
            <a:custGeom>
              <a:avLst/>
              <a:gdLst>
                <a:gd name="connsiteX0" fmla="*/ 0 w 170235"/>
                <a:gd name="connsiteY0" fmla="*/ 0 h 201988"/>
                <a:gd name="connsiteX1" fmla="*/ 34942 w 170235"/>
                <a:gd name="connsiteY1" fmla="*/ 0 h 201988"/>
                <a:gd name="connsiteX2" fmla="*/ 34942 w 170235"/>
                <a:gd name="connsiteY2" fmla="*/ 147349 h 201988"/>
                <a:gd name="connsiteX3" fmla="*/ 137084 w 170235"/>
                <a:gd name="connsiteY3" fmla="*/ 0 h 201988"/>
                <a:gd name="connsiteX4" fmla="*/ 170236 w 170235"/>
                <a:gd name="connsiteY4" fmla="*/ 0 h 201988"/>
                <a:gd name="connsiteX5" fmla="*/ 170236 w 170235"/>
                <a:gd name="connsiteY5" fmla="*/ 201989 h 201988"/>
                <a:gd name="connsiteX6" fmla="*/ 135292 w 170235"/>
                <a:gd name="connsiteY6" fmla="*/ 201989 h 201988"/>
                <a:gd name="connsiteX7" fmla="*/ 135292 w 170235"/>
                <a:gd name="connsiteY7" fmla="*/ 54864 h 201988"/>
                <a:gd name="connsiteX8" fmla="*/ 33599 w 170235"/>
                <a:gd name="connsiteY8" fmla="*/ 201989 h 201988"/>
                <a:gd name="connsiteX9" fmla="*/ 0 w 170235"/>
                <a:gd name="connsiteY9" fmla="*/ 201989 h 20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235" h="201988">
                  <a:moveTo>
                    <a:pt x="0" y="0"/>
                  </a:moveTo>
                  <a:lnTo>
                    <a:pt x="34942" y="0"/>
                  </a:lnTo>
                  <a:lnTo>
                    <a:pt x="34942" y="147349"/>
                  </a:lnTo>
                  <a:lnTo>
                    <a:pt x="137084" y="0"/>
                  </a:lnTo>
                  <a:lnTo>
                    <a:pt x="170236" y="0"/>
                  </a:lnTo>
                  <a:lnTo>
                    <a:pt x="170236" y="201989"/>
                  </a:lnTo>
                  <a:lnTo>
                    <a:pt x="135292" y="201989"/>
                  </a:lnTo>
                  <a:lnTo>
                    <a:pt x="135292" y="54864"/>
                  </a:lnTo>
                  <a:lnTo>
                    <a:pt x="33599" y="201989"/>
                  </a:lnTo>
                  <a:lnTo>
                    <a:pt x="0" y="201989"/>
                  </a:lnTo>
                  <a:close/>
                </a:path>
              </a:pathLst>
            </a:custGeom>
            <a:solidFill>
              <a:srgbClr val="0F80C3"/>
            </a:solidFill>
            <a:ln w="2240"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5B585B25-9B6A-8771-648A-10FDF00F706A}"/>
                </a:ext>
              </a:extLst>
            </p:cNvPr>
            <p:cNvSpPr/>
            <p:nvPr/>
          </p:nvSpPr>
          <p:spPr>
            <a:xfrm>
              <a:off x="8680451" y="3983686"/>
              <a:ext cx="442386" cy="464664"/>
            </a:xfrm>
            <a:custGeom>
              <a:avLst/>
              <a:gdLst>
                <a:gd name="connsiteX0" fmla="*/ 365551 w 442386"/>
                <a:gd name="connsiteY0" fmla="*/ 255062 h 464664"/>
                <a:gd name="connsiteX1" fmla="*/ 381231 w 442386"/>
                <a:gd name="connsiteY1" fmla="*/ 245656 h 464664"/>
                <a:gd name="connsiteX2" fmla="*/ 428494 w 442386"/>
                <a:gd name="connsiteY2" fmla="*/ 183851 h 464664"/>
                <a:gd name="connsiteX3" fmla="*/ 322097 w 442386"/>
                <a:gd name="connsiteY3" fmla="*/ 147125 h 464664"/>
                <a:gd name="connsiteX4" fmla="*/ 252210 w 442386"/>
                <a:gd name="connsiteY4" fmla="*/ 152500 h 464664"/>
                <a:gd name="connsiteX5" fmla="*/ 258258 w 442386"/>
                <a:gd name="connsiteY5" fmla="*/ 155411 h 464664"/>
                <a:gd name="connsiteX6" fmla="*/ 325904 w 442386"/>
                <a:gd name="connsiteY6" fmla="*/ 200870 h 464664"/>
                <a:gd name="connsiteX7" fmla="*/ 343152 w 442386"/>
                <a:gd name="connsiteY7" fmla="*/ 150708 h 464664"/>
                <a:gd name="connsiteX8" fmla="*/ 355696 w 442386"/>
                <a:gd name="connsiteY8" fmla="*/ 152052 h 464664"/>
                <a:gd name="connsiteX9" fmla="*/ 335536 w 442386"/>
                <a:gd name="connsiteY9" fmla="*/ 210499 h 464664"/>
                <a:gd name="connsiteX10" fmla="*/ 348752 w 442386"/>
                <a:gd name="connsiteY10" fmla="*/ 226174 h 464664"/>
                <a:gd name="connsiteX11" fmla="*/ 365551 w 442386"/>
                <a:gd name="connsiteY11" fmla="*/ 255062 h 464664"/>
                <a:gd name="connsiteX12" fmla="*/ 177396 w 442386"/>
                <a:gd name="connsiteY12" fmla="*/ 142870 h 464664"/>
                <a:gd name="connsiteX13" fmla="*/ 167764 w 442386"/>
                <a:gd name="connsiteY13" fmla="*/ 158098 h 464664"/>
                <a:gd name="connsiteX14" fmla="*/ 197556 w 442386"/>
                <a:gd name="connsiteY14" fmla="*/ 150260 h 464664"/>
                <a:gd name="connsiteX15" fmla="*/ 222195 w 442386"/>
                <a:gd name="connsiteY15" fmla="*/ 158098 h 464664"/>
                <a:gd name="connsiteX16" fmla="*/ 204723 w 442386"/>
                <a:gd name="connsiteY16" fmla="*/ 161905 h 464664"/>
                <a:gd name="connsiteX17" fmla="*/ 88023 w 442386"/>
                <a:gd name="connsiteY17" fmla="*/ 202885 h 464664"/>
                <a:gd name="connsiteX18" fmla="*/ 111766 w 442386"/>
                <a:gd name="connsiteY18" fmla="*/ 240058 h 464664"/>
                <a:gd name="connsiteX19" fmla="*/ 136853 w 442386"/>
                <a:gd name="connsiteY19" fmla="*/ 187657 h 464664"/>
                <a:gd name="connsiteX20" fmla="*/ 138645 w 442386"/>
                <a:gd name="connsiteY20" fmla="*/ 184298 h 464664"/>
                <a:gd name="connsiteX21" fmla="*/ 155893 w 442386"/>
                <a:gd name="connsiteY21" fmla="*/ 178700 h 464664"/>
                <a:gd name="connsiteX22" fmla="*/ 147829 w 442386"/>
                <a:gd name="connsiteY22" fmla="*/ 193480 h 464664"/>
                <a:gd name="connsiteX23" fmla="*/ 97878 w 442386"/>
                <a:gd name="connsiteY23" fmla="*/ 316196 h 464664"/>
                <a:gd name="connsiteX24" fmla="*/ 119830 w 442386"/>
                <a:gd name="connsiteY24" fmla="*/ 316868 h 464664"/>
                <a:gd name="connsiteX25" fmla="*/ 183668 w 442386"/>
                <a:gd name="connsiteY25" fmla="*/ 312165 h 464664"/>
                <a:gd name="connsiteX26" fmla="*/ 205843 w 442386"/>
                <a:gd name="connsiteY26" fmla="*/ 321794 h 464664"/>
                <a:gd name="connsiteX27" fmla="*/ 119830 w 442386"/>
                <a:gd name="connsiteY27" fmla="*/ 329632 h 464664"/>
                <a:gd name="connsiteX28" fmla="*/ 889 w 442386"/>
                <a:gd name="connsiteY28" fmla="*/ 283053 h 464664"/>
                <a:gd name="connsiteX29" fmla="*/ 70103 w 442386"/>
                <a:gd name="connsiteY29" fmla="*/ 197958 h 464664"/>
                <a:gd name="connsiteX30" fmla="*/ 73687 w 442386"/>
                <a:gd name="connsiteY30" fmla="*/ 210499 h 464664"/>
                <a:gd name="connsiteX31" fmla="*/ 13433 w 442386"/>
                <a:gd name="connsiteY31" fmla="*/ 280142 h 464664"/>
                <a:gd name="connsiteX32" fmla="*/ 85559 w 442386"/>
                <a:gd name="connsiteY32" fmla="*/ 315076 h 464664"/>
                <a:gd name="connsiteX33" fmla="*/ 106390 w 442386"/>
                <a:gd name="connsiteY33" fmla="*/ 253494 h 464664"/>
                <a:gd name="connsiteX34" fmla="*/ 76375 w 442386"/>
                <a:gd name="connsiteY34" fmla="*/ 161457 h 464664"/>
                <a:gd name="connsiteX35" fmla="*/ 149621 w 442386"/>
                <a:gd name="connsiteY35" fmla="*/ 127867 h 464664"/>
                <a:gd name="connsiteX36" fmla="*/ 230035 w 442386"/>
                <a:gd name="connsiteY36" fmla="*/ 143766 h 464664"/>
                <a:gd name="connsiteX37" fmla="*/ 322320 w 442386"/>
                <a:gd name="connsiteY37" fmla="*/ 134809 h 464664"/>
                <a:gd name="connsiteX38" fmla="*/ 347632 w 442386"/>
                <a:gd name="connsiteY38" fmla="*/ 135705 h 464664"/>
                <a:gd name="connsiteX39" fmla="*/ 335984 w 442386"/>
                <a:gd name="connsiteY39" fmla="*/ 15452 h 464664"/>
                <a:gd name="connsiteX40" fmla="*/ 322320 w 442386"/>
                <a:gd name="connsiteY40" fmla="*/ 12316 h 464664"/>
                <a:gd name="connsiteX41" fmla="*/ 187252 w 442386"/>
                <a:gd name="connsiteY41" fmla="*/ 128762 h 464664"/>
                <a:gd name="connsiteX42" fmla="*/ 173588 w 442386"/>
                <a:gd name="connsiteY42" fmla="*/ 126523 h 464664"/>
                <a:gd name="connsiteX43" fmla="*/ 322320 w 442386"/>
                <a:gd name="connsiteY43" fmla="*/ 0 h 464664"/>
                <a:gd name="connsiteX44" fmla="*/ 341808 w 442386"/>
                <a:gd name="connsiteY44" fmla="*/ 4703 h 464664"/>
                <a:gd name="connsiteX45" fmla="*/ 360176 w 442386"/>
                <a:gd name="connsiteY45" fmla="*/ 136824 h 464664"/>
                <a:gd name="connsiteX46" fmla="*/ 441485 w 442386"/>
                <a:gd name="connsiteY46" fmla="*/ 181611 h 464664"/>
                <a:gd name="connsiteX47" fmla="*/ 388623 w 442386"/>
                <a:gd name="connsiteY47" fmla="*/ 257077 h 464664"/>
                <a:gd name="connsiteX48" fmla="*/ 369807 w 442386"/>
                <a:gd name="connsiteY48" fmla="*/ 268274 h 464664"/>
                <a:gd name="connsiteX49" fmla="*/ 366223 w 442386"/>
                <a:gd name="connsiteY49" fmla="*/ 303208 h 464664"/>
                <a:gd name="connsiteX50" fmla="*/ 292977 w 442386"/>
                <a:gd name="connsiteY50" fmla="*/ 336798 h 464664"/>
                <a:gd name="connsiteX51" fmla="*/ 276178 w 442386"/>
                <a:gd name="connsiteY51" fmla="*/ 335902 h 464664"/>
                <a:gd name="connsiteX52" fmla="*/ 284018 w 442386"/>
                <a:gd name="connsiteY52" fmla="*/ 323586 h 464664"/>
                <a:gd name="connsiteX53" fmla="*/ 293201 w 442386"/>
                <a:gd name="connsiteY53" fmla="*/ 323810 h 464664"/>
                <a:gd name="connsiteX54" fmla="*/ 355024 w 442386"/>
                <a:gd name="connsiteY54" fmla="*/ 297385 h 464664"/>
                <a:gd name="connsiteX55" fmla="*/ 339344 w 442386"/>
                <a:gd name="connsiteY55" fmla="*/ 234236 h 464664"/>
                <a:gd name="connsiteX56" fmla="*/ 330832 w 442386"/>
                <a:gd name="connsiteY56" fmla="*/ 223935 h 464664"/>
                <a:gd name="connsiteX57" fmla="*/ 305745 w 442386"/>
                <a:gd name="connsiteY57" fmla="*/ 276783 h 464664"/>
                <a:gd name="connsiteX58" fmla="*/ 301937 w 442386"/>
                <a:gd name="connsiteY58" fmla="*/ 283949 h 464664"/>
                <a:gd name="connsiteX59" fmla="*/ 352112 w 442386"/>
                <a:gd name="connsiteY59" fmla="*/ 262899 h 464664"/>
                <a:gd name="connsiteX60" fmla="*/ 355696 w 442386"/>
                <a:gd name="connsiteY60" fmla="*/ 275440 h 464664"/>
                <a:gd name="connsiteX61" fmla="*/ 241010 w 442386"/>
                <a:gd name="connsiteY61" fmla="*/ 315076 h 464664"/>
                <a:gd name="connsiteX62" fmla="*/ 238547 w 442386"/>
                <a:gd name="connsiteY62" fmla="*/ 315524 h 464664"/>
                <a:gd name="connsiteX63" fmla="*/ 265426 w 442386"/>
                <a:gd name="connsiteY63" fmla="*/ 321346 h 464664"/>
                <a:gd name="connsiteX64" fmla="*/ 272370 w 442386"/>
                <a:gd name="connsiteY64" fmla="*/ 310374 h 464664"/>
                <a:gd name="connsiteX65" fmla="*/ 290289 w 442386"/>
                <a:gd name="connsiteY65" fmla="*/ 304551 h 464664"/>
                <a:gd name="connsiteX66" fmla="*/ 120726 w 442386"/>
                <a:gd name="connsiteY66" fmla="*/ 464664 h 464664"/>
                <a:gd name="connsiteX67" fmla="*/ 101238 w 442386"/>
                <a:gd name="connsiteY67" fmla="*/ 460186 h 464664"/>
                <a:gd name="connsiteX68" fmla="*/ 81527 w 442386"/>
                <a:gd name="connsiteY68" fmla="*/ 334111 h 464664"/>
                <a:gd name="connsiteX69" fmla="*/ 94071 w 442386"/>
                <a:gd name="connsiteY69" fmla="*/ 335006 h 464664"/>
                <a:gd name="connsiteX70" fmla="*/ 107062 w 442386"/>
                <a:gd name="connsiteY70" fmla="*/ 449437 h 464664"/>
                <a:gd name="connsiteX71" fmla="*/ 120726 w 442386"/>
                <a:gd name="connsiteY71" fmla="*/ 452572 h 464664"/>
                <a:gd name="connsiteX72" fmla="*/ 257810 w 442386"/>
                <a:gd name="connsiteY72" fmla="*/ 333439 h 464664"/>
                <a:gd name="connsiteX73" fmla="*/ 184564 w 442386"/>
                <a:gd name="connsiteY73" fmla="*/ 309030 h 464664"/>
                <a:gd name="connsiteX74" fmla="*/ 119158 w 442386"/>
                <a:gd name="connsiteY74" fmla="*/ 265811 h 464664"/>
                <a:gd name="connsiteX75" fmla="*/ 124533 w 442386"/>
                <a:gd name="connsiteY75" fmla="*/ 252822 h 464664"/>
                <a:gd name="connsiteX76" fmla="*/ 190164 w 442386"/>
                <a:gd name="connsiteY76" fmla="*/ 297385 h 464664"/>
                <a:gd name="connsiteX77" fmla="*/ 214131 w 442386"/>
                <a:gd name="connsiteY77" fmla="*/ 307910 h 464664"/>
                <a:gd name="connsiteX78" fmla="*/ 238099 w 442386"/>
                <a:gd name="connsiteY78" fmla="*/ 302984 h 464664"/>
                <a:gd name="connsiteX79" fmla="*/ 284689 w 442386"/>
                <a:gd name="connsiteY79" fmla="*/ 290220 h 464664"/>
                <a:gd name="connsiteX80" fmla="*/ 294993 w 442386"/>
                <a:gd name="connsiteY80" fmla="*/ 271409 h 464664"/>
                <a:gd name="connsiteX81" fmla="*/ 321648 w 442386"/>
                <a:gd name="connsiteY81" fmla="*/ 214753 h 464664"/>
                <a:gd name="connsiteX82" fmla="*/ 253330 w 442386"/>
                <a:gd name="connsiteY82" fmla="*/ 167951 h 464664"/>
                <a:gd name="connsiteX83" fmla="*/ 177396 w 442386"/>
                <a:gd name="connsiteY83" fmla="*/ 142870 h 464664"/>
                <a:gd name="connsiteX84" fmla="*/ 150293 w 442386"/>
                <a:gd name="connsiteY84" fmla="*/ 163696 h 464664"/>
                <a:gd name="connsiteX85" fmla="*/ 163732 w 442386"/>
                <a:gd name="connsiteY85" fmla="*/ 141303 h 464664"/>
                <a:gd name="connsiteX86" fmla="*/ 149621 w 442386"/>
                <a:gd name="connsiteY86" fmla="*/ 140631 h 464664"/>
                <a:gd name="connsiteX87" fmla="*/ 87799 w 442386"/>
                <a:gd name="connsiteY87" fmla="*/ 167055 h 464664"/>
                <a:gd name="connsiteX88" fmla="*/ 84887 w 442386"/>
                <a:gd name="connsiteY88" fmla="*/ 190121 h 464664"/>
                <a:gd name="connsiteX89" fmla="*/ 150293 w 442386"/>
                <a:gd name="connsiteY89" fmla="*/ 163696 h 464664"/>
                <a:gd name="connsiteX90" fmla="*/ 253778 w 442386"/>
                <a:gd name="connsiteY90" fmla="*/ 233116 h 464664"/>
                <a:gd name="connsiteX91" fmla="*/ 218163 w 442386"/>
                <a:gd name="connsiteY91" fmla="*/ 268722 h 464664"/>
                <a:gd name="connsiteX92" fmla="*/ 182548 w 442386"/>
                <a:gd name="connsiteY92" fmla="*/ 233116 h 464664"/>
                <a:gd name="connsiteX93" fmla="*/ 218163 w 442386"/>
                <a:gd name="connsiteY93" fmla="*/ 197511 h 464664"/>
                <a:gd name="connsiteX94" fmla="*/ 253778 w 442386"/>
                <a:gd name="connsiteY94" fmla="*/ 233116 h 4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2386" h="464664">
                  <a:moveTo>
                    <a:pt x="365551" y="255062"/>
                  </a:moveTo>
                  <a:cubicBezTo>
                    <a:pt x="371151" y="251927"/>
                    <a:pt x="376303" y="248792"/>
                    <a:pt x="381231" y="245656"/>
                  </a:cubicBezTo>
                  <a:cubicBezTo>
                    <a:pt x="415278" y="223711"/>
                    <a:pt x="432525" y="201317"/>
                    <a:pt x="428494" y="183851"/>
                  </a:cubicBezTo>
                  <a:cubicBezTo>
                    <a:pt x="423342" y="161233"/>
                    <a:pt x="382575" y="147125"/>
                    <a:pt x="322097" y="147125"/>
                  </a:cubicBezTo>
                  <a:cubicBezTo>
                    <a:pt x="300145" y="147125"/>
                    <a:pt x="276626" y="148917"/>
                    <a:pt x="252210" y="152500"/>
                  </a:cubicBezTo>
                  <a:lnTo>
                    <a:pt x="258258" y="155411"/>
                  </a:lnTo>
                  <a:cubicBezTo>
                    <a:pt x="284241" y="168175"/>
                    <a:pt x="307313" y="183626"/>
                    <a:pt x="325904" y="200870"/>
                  </a:cubicBezTo>
                  <a:cubicBezTo>
                    <a:pt x="332848" y="183179"/>
                    <a:pt x="338672" y="166160"/>
                    <a:pt x="343152" y="150708"/>
                  </a:cubicBezTo>
                  <a:cubicBezTo>
                    <a:pt x="347408" y="151156"/>
                    <a:pt x="351664" y="151380"/>
                    <a:pt x="355696" y="152052"/>
                  </a:cubicBezTo>
                  <a:cubicBezTo>
                    <a:pt x="350544" y="170190"/>
                    <a:pt x="343824" y="190121"/>
                    <a:pt x="335536" y="210499"/>
                  </a:cubicBezTo>
                  <a:cubicBezTo>
                    <a:pt x="340464" y="215649"/>
                    <a:pt x="344944" y="220800"/>
                    <a:pt x="348752" y="226174"/>
                  </a:cubicBezTo>
                  <a:cubicBezTo>
                    <a:pt x="356367" y="236027"/>
                    <a:pt x="361967" y="245656"/>
                    <a:pt x="365551" y="255062"/>
                  </a:cubicBezTo>
                  <a:close/>
                  <a:moveTo>
                    <a:pt x="177396" y="142870"/>
                  </a:moveTo>
                  <a:cubicBezTo>
                    <a:pt x="174261" y="147797"/>
                    <a:pt x="170901" y="152947"/>
                    <a:pt x="167764" y="158098"/>
                  </a:cubicBezTo>
                  <a:cubicBezTo>
                    <a:pt x="177396" y="155187"/>
                    <a:pt x="187476" y="152724"/>
                    <a:pt x="197556" y="150260"/>
                  </a:cubicBezTo>
                  <a:cubicBezTo>
                    <a:pt x="205620" y="152276"/>
                    <a:pt x="213907" y="154963"/>
                    <a:pt x="222195" y="158098"/>
                  </a:cubicBezTo>
                  <a:cubicBezTo>
                    <a:pt x="216371" y="159218"/>
                    <a:pt x="210547" y="160561"/>
                    <a:pt x="204723" y="161905"/>
                  </a:cubicBezTo>
                  <a:cubicBezTo>
                    <a:pt x="158357" y="172654"/>
                    <a:pt x="118934" y="187210"/>
                    <a:pt x="88023" y="202885"/>
                  </a:cubicBezTo>
                  <a:cubicBezTo>
                    <a:pt x="92503" y="214977"/>
                    <a:pt x="100566" y="227518"/>
                    <a:pt x="111766" y="240058"/>
                  </a:cubicBezTo>
                  <a:cubicBezTo>
                    <a:pt x="119158" y="222815"/>
                    <a:pt x="127445" y="205348"/>
                    <a:pt x="136853" y="187657"/>
                  </a:cubicBezTo>
                  <a:lnTo>
                    <a:pt x="138645" y="184298"/>
                  </a:lnTo>
                  <a:cubicBezTo>
                    <a:pt x="144245" y="182283"/>
                    <a:pt x="149845" y="180492"/>
                    <a:pt x="155893" y="178700"/>
                  </a:cubicBezTo>
                  <a:cubicBezTo>
                    <a:pt x="153205" y="183626"/>
                    <a:pt x="150517" y="188553"/>
                    <a:pt x="147829" y="193480"/>
                  </a:cubicBezTo>
                  <a:cubicBezTo>
                    <a:pt x="124310" y="237819"/>
                    <a:pt x="107958" y="279694"/>
                    <a:pt x="97878" y="316196"/>
                  </a:cubicBezTo>
                  <a:cubicBezTo>
                    <a:pt x="104822" y="316644"/>
                    <a:pt x="112214" y="316868"/>
                    <a:pt x="119830" y="316868"/>
                  </a:cubicBezTo>
                  <a:cubicBezTo>
                    <a:pt x="139989" y="316868"/>
                    <a:pt x="161492" y="315300"/>
                    <a:pt x="183668" y="312165"/>
                  </a:cubicBezTo>
                  <a:cubicBezTo>
                    <a:pt x="191060" y="315748"/>
                    <a:pt x="198451" y="318883"/>
                    <a:pt x="205843" y="321794"/>
                  </a:cubicBezTo>
                  <a:cubicBezTo>
                    <a:pt x="175828" y="326945"/>
                    <a:pt x="146485" y="329632"/>
                    <a:pt x="119830" y="329632"/>
                  </a:cubicBezTo>
                  <a:cubicBezTo>
                    <a:pt x="51064" y="329632"/>
                    <a:pt x="7609" y="312613"/>
                    <a:pt x="889" y="283053"/>
                  </a:cubicBezTo>
                  <a:cubicBezTo>
                    <a:pt x="-5383" y="255957"/>
                    <a:pt x="21945" y="224830"/>
                    <a:pt x="70103" y="197958"/>
                  </a:cubicBezTo>
                  <a:cubicBezTo>
                    <a:pt x="70999" y="201989"/>
                    <a:pt x="72119" y="206244"/>
                    <a:pt x="73687" y="210499"/>
                  </a:cubicBezTo>
                  <a:cubicBezTo>
                    <a:pt x="31128" y="234908"/>
                    <a:pt x="8953" y="260884"/>
                    <a:pt x="13433" y="280142"/>
                  </a:cubicBezTo>
                  <a:cubicBezTo>
                    <a:pt x="17688" y="298057"/>
                    <a:pt x="44344" y="310598"/>
                    <a:pt x="85559" y="315076"/>
                  </a:cubicBezTo>
                  <a:cubicBezTo>
                    <a:pt x="90711" y="295594"/>
                    <a:pt x="97654" y="274768"/>
                    <a:pt x="106390" y="253494"/>
                  </a:cubicBezTo>
                  <a:cubicBezTo>
                    <a:pt x="76151" y="221695"/>
                    <a:pt x="63607" y="187657"/>
                    <a:pt x="76375" y="161457"/>
                  </a:cubicBezTo>
                  <a:cubicBezTo>
                    <a:pt x="86903" y="139735"/>
                    <a:pt x="113110" y="127867"/>
                    <a:pt x="149621" y="127867"/>
                  </a:cubicBezTo>
                  <a:cubicBezTo>
                    <a:pt x="174261" y="127867"/>
                    <a:pt x="202036" y="133465"/>
                    <a:pt x="230035" y="143766"/>
                  </a:cubicBezTo>
                  <a:cubicBezTo>
                    <a:pt x="262290" y="137944"/>
                    <a:pt x="293649" y="134809"/>
                    <a:pt x="322320" y="134809"/>
                  </a:cubicBezTo>
                  <a:cubicBezTo>
                    <a:pt x="331056" y="134809"/>
                    <a:pt x="339568" y="135033"/>
                    <a:pt x="347632" y="135705"/>
                  </a:cubicBezTo>
                  <a:cubicBezTo>
                    <a:pt x="362863" y="72331"/>
                    <a:pt x="357712" y="27096"/>
                    <a:pt x="335984" y="15452"/>
                  </a:cubicBezTo>
                  <a:cubicBezTo>
                    <a:pt x="331952" y="13436"/>
                    <a:pt x="327472" y="12316"/>
                    <a:pt x="322320" y="12316"/>
                  </a:cubicBezTo>
                  <a:cubicBezTo>
                    <a:pt x="287601" y="12316"/>
                    <a:pt x="234739" y="59343"/>
                    <a:pt x="187252" y="128762"/>
                  </a:cubicBezTo>
                  <a:cubicBezTo>
                    <a:pt x="182548" y="127867"/>
                    <a:pt x="178068" y="127195"/>
                    <a:pt x="173588" y="126523"/>
                  </a:cubicBezTo>
                  <a:cubicBezTo>
                    <a:pt x="224883" y="49714"/>
                    <a:pt x="281778" y="0"/>
                    <a:pt x="322320" y="0"/>
                  </a:cubicBezTo>
                  <a:cubicBezTo>
                    <a:pt x="329488" y="0"/>
                    <a:pt x="335984" y="1568"/>
                    <a:pt x="341808" y="4703"/>
                  </a:cubicBezTo>
                  <a:cubicBezTo>
                    <a:pt x="370703" y="19930"/>
                    <a:pt x="375855" y="70539"/>
                    <a:pt x="360176" y="136824"/>
                  </a:cubicBezTo>
                  <a:cubicBezTo>
                    <a:pt x="406990" y="141975"/>
                    <a:pt x="436109" y="157650"/>
                    <a:pt x="441485" y="181611"/>
                  </a:cubicBezTo>
                  <a:cubicBezTo>
                    <a:pt x="446861" y="204900"/>
                    <a:pt x="428045" y="231772"/>
                    <a:pt x="388623" y="257077"/>
                  </a:cubicBezTo>
                  <a:cubicBezTo>
                    <a:pt x="382799" y="260884"/>
                    <a:pt x="376303" y="264691"/>
                    <a:pt x="369807" y="268274"/>
                  </a:cubicBezTo>
                  <a:cubicBezTo>
                    <a:pt x="372495" y="281038"/>
                    <a:pt x="371375" y="292907"/>
                    <a:pt x="366223" y="303208"/>
                  </a:cubicBezTo>
                  <a:cubicBezTo>
                    <a:pt x="355696" y="324929"/>
                    <a:pt x="329488" y="336798"/>
                    <a:pt x="292977" y="336798"/>
                  </a:cubicBezTo>
                  <a:cubicBezTo>
                    <a:pt x="287601" y="336798"/>
                    <a:pt x="281778" y="336350"/>
                    <a:pt x="276178" y="335902"/>
                  </a:cubicBezTo>
                  <a:cubicBezTo>
                    <a:pt x="278866" y="331871"/>
                    <a:pt x="281329" y="327840"/>
                    <a:pt x="284018" y="323586"/>
                  </a:cubicBezTo>
                  <a:cubicBezTo>
                    <a:pt x="287153" y="323810"/>
                    <a:pt x="290289" y="323810"/>
                    <a:pt x="293201" y="323810"/>
                  </a:cubicBezTo>
                  <a:cubicBezTo>
                    <a:pt x="324337" y="323810"/>
                    <a:pt x="346736" y="314180"/>
                    <a:pt x="355024" y="297385"/>
                  </a:cubicBezTo>
                  <a:cubicBezTo>
                    <a:pt x="363087" y="280814"/>
                    <a:pt x="357487" y="258421"/>
                    <a:pt x="339344" y="234236"/>
                  </a:cubicBezTo>
                  <a:cubicBezTo>
                    <a:pt x="336656" y="230877"/>
                    <a:pt x="333968" y="227294"/>
                    <a:pt x="330832" y="223935"/>
                  </a:cubicBezTo>
                  <a:cubicBezTo>
                    <a:pt x="323440" y="241402"/>
                    <a:pt x="314928" y="259316"/>
                    <a:pt x="305745" y="276783"/>
                  </a:cubicBezTo>
                  <a:lnTo>
                    <a:pt x="301937" y="283949"/>
                  </a:lnTo>
                  <a:cubicBezTo>
                    <a:pt x="319857" y="277455"/>
                    <a:pt x="336656" y="270513"/>
                    <a:pt x="352112" y="262899"/>
                  </a:cubicBezTo>
                  <a:cubicBezTo>
                    <a:pt x="353904" y="267154"/>
                    <a:pt x="355024" y="271409"/>
                    <a:pt x="355696" y="275440"/>
                  </a:cubicBezTo>
                  <a:cubicBezTo>
                    <a:pt x="322768" y="291563"/>
                    <a:pt x="283346" y="305223"/>
                    <a:pt x="241010" y="315076"/>
                  </a:cubicBezTo>
                  <a:lnTo>
                    <a:pt x="238547" y="315524"/>
                  </a:lnTo>
                  <a:cubicBezTo>
                    <a:pt x="247730" y="317987"/>
                    <a:pt x="256690" y="320003"/>
                    <a:pt x="265426" y="321346"/>
                  </a:cubicBezTo>
                  <a:cubicBezTo>
                    <a:pt x="267666" y="317763"/>
                    <a:pt x="270130" y="313957"/>
                    <a:pt x="272370" y="310374"/>
                  </a:cubicBezTo>
                  <a:cubicBezTo>
                    <a:pt x="278418" y="308582"/>
                    <a:pt x="284466" y="306567"/>
                    <a:pt x="290289" y="304551"/>
                  </a:cubicBezTo>
                  <a:cubicBezTo>
                    <a:pt x="234291" y="400171"/>
                    <a:pt x="166869" y="464664"/>
                    <a:pt x="120726" y="464664"/>
                  </a:cubicBezTo>
                  <a:cubicBezTo>
                    <a:pt x="113558" y="464664"/>
                    <a:pt x="107062" y="463097"/>
                    <a:pt x="101238" y="460186"/>
                  </a:cubicBezTo>
                  <a:cubicBezTo>
                    <a:pt x="73239" y="445406"/>
                    <a:pt x="67639" y="397260"/>
                    <a:pt x="81527" y="334111"/>
                  </a:cubicBezTo>
                  <a:cubicBezTo>
                    <a:pt x="85559" y="334558"/>
                    <a:pt x="89814" y="334782"/>
                    <a:pt x="94071" y="335006"/>
                  </a:cubicBezTo>
                  <a:cubicBezTo>
                    <a:pt x="80407" y="395469"/>
                    <a:pt x="86007" y="438240"/>
                    <a:pt x="107062" y="449437"/>
                  </a:cubicBezTo>
                  <a:cubicBezTo>
                    <a:pt x="111094" y="451453"/>
                    <a:pt x="115574" y="452572"/>
                    <a:pt x="120726" y="452572"/>
                  </a:cubicBezTo>
                  <a:cubicBezTo>
                    <a:pt x="155893" y="452572"/>
                    <a:pt x="209651" y="404202"/>
                    <a:pt x="257810" y="333439"/>
                  </a:cubicBezTo>
                  <a:cubicBezTo>
                    <a:pt x="234067" y="329184"/>
                    <a:pt x="208980" y="320898"/>
                    <a:pt x="184564" y="309030"/>
                  </a:cubicBezTo>
                  <a:cubicBezTo>
                    <a:pt x="159029" y="296713"/>
                    <a:pt x="137077" y="281710"/>
                    <a:pt x="119158" y="265811"/>
                  </a:cubicBezTo>
                  <a:cubicBezTo>
                    <a:pt x="120950" y="261556"/>
                    <a:pt x="122742" y="257077"/>
                    <a:pt x="124533" y="252822"/>
                  </a:cubicBezTo>
                  <a:cubicBezTo>
                    <a:pt x="142005" y="269394"/>
                    <a:pt x="164404" y="284845"/>
                    <a:pt x="190164" y="297385"/>
                  </a:cubicBezTo>
                  <a:cubicBezTo>
                    <a:pt x="198228" y="301192"/>
                    <a:pt x="206068" y="304775"/>
                    <a:pt x="214131" y="307910"/>
                  </a:cubicBezTo>
                  <a:cubicBezTo>
                    <a:pt x="221971" y="306343"/>
                    <a:pt x="230035" y="304775"/>
                    <a:pt x="238099" y="302984"/>
                  </a:cubicBezTo>
                  <a:cubicBezTo>
                    <a:pt x="254002" y="299177"/>
                    <a:pt x="269682" y="294922"/>
                    <a:pt x="284689" y="290220"/>
                  </a:cubicBezTo>
                  <a:cubicBezTo>
                    <a:pt x="288273" y="283949"/>
                    <a:pt x="291633" y="277679"/>
                    <a:pt x="294993" y="271409"/>
                  </a:cubicBezTo>
                  <a:cubicBezTo>
                    <a:pt x="305073" y="252375"/>
                    <a:pt x="314033" y="233116"/>
                    <a:pt x="321648" y="214753"/>
                  </a:cubicBezTo>
                  <a:cubicBezTo>
                    <a:pt x="303505" y="197063"/>
                    <a:pt x="279986" y="180939"/>
                    <a:pt x="253330" y="167951"/>
                  </a:cubicBezTo>
                  <a:cubicBezTo>
                    <a:pt x="227571" y="154963"/>
                    <a:pt x="201588" y="146677"/>
                    <a:pt x="177396" y="142870"/>
                  </a:cubicBezTo>
                  <a:close/>
                  <a:moveTo>
                    <a:pt x="150293" y="163696"/>
                  </a:moveTo>
                  <a:cubicBezTo>
                    <a:pt x="154773" y="156083"/>
                    <a:pt x="159252" y="148469"/>
                    <a:pt x="163732" y="141303"/>
                  </a:cubicBezTo>
                  <a:cubicBezTo>
                    <a:pt x="158805" y="140855"/>
                    <a:pt x="154101" y="140631"/>
                    <a:pt x="149621" y="140631"/>
                  </a:cubicBezTo>
                  <a:cubicBezTo>
                    <a:pt x="118486" y="140631"/>
                    <a:pt x="96086" y="150260"/>
                    <a:pt x="87799" y="167055"/>
                  </a:cubicBezTo>
                  <a:cubicBezTo>
                    <a:pt x="84439" y="173997"/>
                    <a:pt x="83543" y="181835"/>
                    <a:pt x="84887" y="190121"/>
                  </a:cubicBezTo>
                  <a:cubicBezTo>
                    <a:pt x="104150" y="180492"/>
                    <a:pt x="126102" y="171534"/>
                    <a:pt x="150293" y="163696"/>
                  </a:cubicBezTo>
                  <a:close/>
                  <a:moveTo>
                    <a:pt x="253778" y="233116"/>
                  </a:moveTo>
                  <a:cubicBezTo>
                    <a:pt x="253778" y="252822"/>
                    <a:pt x="237875" y="268722"/>
                    <a:pt x="218163" y="268722"/>
                  </a:cubicBezTo>
                  <a:cubicBezTo>
                    <a:pt x="198451" y="268722"/>
                    <a:pt x="182548" y="252822"/>
                    <a:pt x="182548" y="233116"/>
                  </a:cubicBezTo>
                  <a:cubicBezTo>
                    <a:pt x="182548" y="213410"/>
                    <a:pt x="198451" y="197511"/>
                    <a:pt x="218163" y="197511"/>
                  </a:cubicBezTo>
                  <a:cubicBezTo>
                    <a:pt x="237875" y="197511"/>
                    <a:pt x="253778" y="213410"/>
                    <a:pt x="253778" y="233116"/>
                  </a:cubicBezTo>
                  <a:close/>
                </a:path>
              </a:pathLst>
            </a:custGeom>
            <a:solidFill>
              <a:srgbClr val="0458A3"/>
            </a:solidFill>
            <a:ln w="2240"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BB7B2DF3-1EB7-72F4-70C8-65CFF77F6114}"/>
                </a:ext>
              </a:extLst>
            </p:cNvPr>
            <p:cNvSpPr/>
            <p:nvPr/>
          </p:nvSpPr>
          <p:spPr>
            <a:xfrm>
              <a:off x="9624355" y="4485747"/>
              <a:ext cx="101020" cy="102786"/>
            </a:xfrm>
            <a:custGeom>
              <a:avLst/>
              <a:gdLst>
                <a:gd name="connsiteX0" fmla="*/ 50622 w 101020"/>
                <a:gd name="connsiteY0" fmla="*/ 52177 h 102786"/>
                <a:gd name="connsiteX1" fmla="*/ 9407 w 101020"/>
                <a:gd name="connsiteY1" fmla="*/ 0 h 102786"/>
                <a:gd name="connsiteX2" fmla="*/ 0 w 101020"/>
                <a:gd name="connsiteY2" fmla="*/ 0 h 102786"/>
                <a:gd name="connsiteX3" fmla="*/ 0 w 101020"/>
                <a:gd name="connsiteY3" fmla="*/ 102786 h 102786"/>
                <a:gd name="connsiteX4" fmla="*/ 15903 w 101020"/>
                <a:gd name="connsiteY4" fmla="*/ 102786 h 102786"/>
                <a:gd name="connsiteX5" fmla="*/ 15903 w 101020"/>
                <a:gd name="connsiteY5" fmla="*/ 29783 h 102786"/>
                <a:gd name="connsiteX6" fmla="*/ 50622 w 101020"/>
                <a:gd name="connsiteY6" fmla="*/ 73227 h 102786"/>
                <a:gd name="connsiteX7" fmla="*/ 85118 w 101020"/>
                <a:gd name="connsiteY7" fmla="*/ 29783 h 102786"/>
                <a:gd name="connsiteX8" fmla="*/ 85118 w 101020"/>
                <a:gd name="connsiteY8" fmla="*/ 102786 h 102786"/>
                <a:gd name="connsiteX9" fmla="*/ 101020 w 101020"/>
                <a:gd name="connsiteY9" fmla="*/ 102786 h 102786"/>
                <a:gd name="connsiteX10" fmla="*/ 101020 w 101020"/>
                <a:gd name="connsiteY10" fmla="*/ 0 h 102786"/>
                <a:gd name="connsiteX11" fmla="*/ 91838 w 101020"/>
                <a:gd name="connsiteY11" fmla="*/ 0 h 10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020" h="102786">
                  <a:moveTo>
                    <a:pt x="50622" y="52177"/>
                  </a:moveTo>
                  <a:lnTo>
                    <a:pt x="9407" y="0"/>
                  </a:lnTo>
                  <a:lnTo>
                    <a:pt x="0" y="0"/>
                  </a:lnTo>
                  <a:lnTo>
                    <a:pt x="0" y="102786"/>
                  </a:lnTo>
                  <a:lnTo>
                    <a:pt x="15903" y="102786"/>
                  </a:lnTo>
                  <a:lnTo>
                    <a:pt x="15903" y="29783"/>
                  </a:lnTo>
                  <a:lnTo>
                    <a:pt x="50622" y="73227"/>
                  </a:lnTo>
                  <a:lnTo>
                    <a:pt x="85118" y="29783"/>
                  </a:lnTo>
                  <a:lnTo>
                    <a:pt x="85118" y="102786"/>
                  </a:lnTo>
                  <a:lnTo>
                    <a:pt x="101020" y="102786"/>
                  </a:lnTo>
                  <a:lnTo>
                    <a:pt x="101020" y="0"/>
                  </a:lnTo>
                  <a:lnTo>
                    <a:pt x="91838" y="0"/>
                  </a:lnTo>
                  <a:close/>
                </a:path>
              </a:pathLst>
            </a:custGeom>
            <a:solidFill>
              <a:srgbClr val="0458A3"/>
            </a:solidFill>
            <a:ln w="2240"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C80DBEB8-B78D-7CD9-A7D2-9B2320B3A3F9}"/>
                </a:ext>
              </a:extLst>
            </p:cNvPr>
            <p:cNvSpPr/>
            <p:nvPr/>
          </p:nvSpPr>
          <p:spPr>
            <a:xfrm>
              <a:off x="9742848" y="4485747"/>
              <a:ext cx="79293" cy="102786"/>
            </a:xfrm>
            <a:custGeom>
              <a:avLst/>
              <a:gdLst>
                <a:gd name="connsiteX0" fmla="*/ 15904 w 79293"/>
                <a:gd name="connsiteY0" fmla="*/ 72555 h 102786"/>
                <a:gd name="connsiteX1" fmla="*/ 15904 w 79293"/>
                <a:gd name="connsiteY1" fmla="*/ 0 h 102786"/>
                <a:gd name="connsiteX2" fmla="*/ 0 w 79293"/>
                <a:gd name="connsiteY2" fmla="*/ 0 h 102786"/>
                <a:gd name="connsiteX3" fmla="*/ 0 w 79293"/>
                <a:gd name="connsiteY3" fmla="*/ 102786 h 102786"/>
                <a:gd name="connsiteX4" fmla="*/ 9184 w 79293"/>
                <a:gd name="connsiteY4" fmla="*/ 102786 h 102786"/>
                <a:gd name="connsiteX5" fmla="*/ 63614 w 79293"/>
                <a:gd name="connsiteY5" fmla="*/ 30231 h 102786"/>
                <a:gd name="connsiteX6" fmla="*/ 63614 w 79293"/>
                <a:gd name="connsiteY6" fmla="*/ 102786 h 102786"/>
                <a:gd name="connsiteX7" fmla="*/ 79294 w 79293"/>
                <a:gd name="connsiteY7" fmla="*/ 102786 h 102786"/>
                <a:gd name="connsiteX8" fmla="*/ 79294 w 79293"/>
                <a:gd name="connsiteY8" fmla="*/ 0 h 102786"/>
                <a:gd name="connsiteX9" fmla="*/ 70110 w 79293"/>
                <a:gd name="connsiteY9" fmla="*/ 0 h 10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93" h="102786">
                  <a:moveTo>
                    <a:pt x="15904" y="72555"/>
                  </a:moveTo>
                  <a:lnTo>
                    <a:pt x="15904" y="0"/>
                  </a:lnTo>
                  <a:lnTo>
                    <a:pt x="0" y="0"/>
                  </a:lnTo>
                  <a:lnTo>
                    <a:pt x="0" y="102786"/>
                  </a:lnTo>
                  <a:lnTo>
                    <a:pt x="9184" y="102786"/>
                  </a:lnTo>
                  <a:lnTo>
                    <a:pt x="63614" y="30231"/>
                  </a:lnTo>
                  <a:lnTo>
                    <a:pt x="63614" y="102786"/>
                  </a:lnTo>
                  <a:lnTo>
                    <a:pt x="79294" y="102786"/>
                  </a:lnTo>
                  <a:lnTo>
                    <a:pt x="79294" y="0"/>
                  </a:lnTo>
                  <a:lnTo>
                    <a:pt x="70110" y="0"/>
                  </a:lnTo>
                  <a:close/>
                </a:path>
              </a:pathLst>
            </a:custGeom>
            <a:solidFill>
              <a:srgbClr val="0458A3"/>
            </a:solidFill>
            <a:ln w="2240"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5BDE7A92-5181-16DE-6121-F45D10319E23}"/>
                </a:ext>
              </a:extLst>
            </p:cNvPr>
            <p:cNvSpPr/>
            <p:nvPr/>
          </p:nvSpPr>
          <p:spPr>
            <a:xfrm>
              <a:off x="9998426" y="4485747"/>
              <a:ext cx="79517" cy="102786"/>
            </a:xfrm>
            <a:custGeom>
              <a:avLst/>
              <a:gdLst>
                <a:gd name="connsiteX0" fmla="*/ 70334 w 79517"/>
                <a:gd name="connsiteY0" fmla="*/ 0 h 102786"/>
                <a:gd name="connsiteX1" fmla="*/ 15903 w 79517"/>
                <a:gd name="connsiteY1" fmla="*/ 72555 h 102786"/>
                <a:gd name="connsiteX2" fmla="*/ 15903 w 79517"/>
                <a:gd name="connsiteY2" fmla="*/ 0 h 102786"/>
                <a:gd name="connsiteX3" fmla="*/ 0 w 79517"/>
                <a:gd name="connsiteY3" fmla="*/ 0 h 102786"/>
                <a:gd name="connsiteX4" fmla="*/ 0 w 79517"/>
                <a:gd name="connsiteY4" fmla="*/ 102786 h 102786"/>
                <a:gd name="connsiteX5" fmla="*/ 9407 w 79517"/>
                <a:gd name="connsiteY5" fmla="*/ 102786 h 102786"/>
                <a:gd name="connsiteX6" fmla="*/ 63614 w 79517"/>
                <a:gd name="connsiteY6" fmla="*/ 30231 h 102786"/>
                <a:gd name="connsiteX7" fmla="*/ 63614 w 79517"/>
                <a:gd name="connsiteY7" fmla="*/ 102786 h 102786"/>
                <a:gd name="connsiteX8" fmla="*/ 79518 w 79517"/>
                <a:gd name="connsiteY8" fmla="*/ 102786 h 102786"/>
                <a:gd name="connsiteX9" fmla="*/ 79518 w 79517"/>
                <a:gd name="connsiteY9" fmla="*/ 0 h 10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17" h="102786">
                  <a:moveTo>
                    <a:pt x="70334" y="0"/>
                  </a:moveTo>
                  <a:lnTo>
                    <a:pt x="15903" y="72555"/>
                  </a:lnTo>
                  <a:lnTo>
                    <a:pt x="15903" y="0"/>
                  </a:lnTo>
                  <a:lnTo>
                    <a:pt x="0" y="0"/>
                  </a:lnTo>
                  <a:lnTo>
                    <a:pt x="0" y="102786"/>
                  </a:lnTo>
                  <a:lnTo>
                    <a:pt x="9407" y="102786"/>
                  </a:lnTo>
                  <a:lnTo>
                    <a:pt x="63614" y="30231"/>
                  </a:lnTo>
                  <a:lnTo>
                    <a:pt x="63614" y="102786"/>
                  </a:lnTo>
                  <a:lnTo>
                    <a:pt x="79518" y="102786"/>
                  </a:lnTo>
                  <a:lnTo>
                    <a:pt x="79518" y="0"/>
                  </a:lnTo>
                  <a:close/>
                </a:path>
              </a:pathLst>
            </a:custGeom>
            <a:solidFill>
              <a:srgbClr val="0458A3"/>
            </a:solidFill>
            <a:ln w="2240"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53174DB4-8F45-A91C-0339-A7FBB2EC89C6}"/>
                </a:ext>
              </a:extLst>
            </p:cNvPr>
            <p:cNvSpPr/>
            <p:nvPr/>
          </p:nvSpPr>
          <p:spPr>
            <a:xfrm>
              <a:off x="9833341" y="4485747"/>
              <a:ext cx="154555" cy="103009"/>
            </a:xfrm>
            <a:custGeom>
              <a:avLst/>
              <a:gdLst>
                <a:gd name="connsiteX0" fmla="*/ 113341 w 154555"/>
                <a:gd name="connsiteY0" fmla="*/ 3807 h 103009"/>
                <a:gd name="connsiteX1" fmla="*/ 85118 w 154555"/>
                <a:gd name="connsiteY1" fmla="*/ 19034 h 103009"/>
                <a:gd name="connsiteX2" fmla="*/ 85118 w 154555"/>
                <a:gd name="connsiteY2" fmla="*/ 0 h 103009"/>
                <a:gd name="connsiteX3" fmla="*/ 69214 w 154555"/>
                <a:gd name="connsiteY3" fmla="*/ 0 h 103009"/>
                <a:gd name="connsiteX4" fmla="*/ 69214 w 154555"/>
                <a:gd name="connsiteY4" fmla="*/ 46130 h 103009"/>
                <a:gd name="connsiteX5" fmla="*/ 42559 w 154555"/>
                <a:gd name="connsiteY5" fmla="*/ 73450 h 103009"/>
                <a:gd name="connsiteX6" fmla="*/ 15904 w 154555"/>
                <a:gd name="connsiteY6" fmla="*/ 46130 h 103009"/>
                <a:gd name="connsiteX7" fmla="*/ 42559 w 154555"/>
                <a:gd name="connsiteY7" fmla="*/ 18811 h 103009"/>
                <a:gd name="connsiteX8" fmla="*/ 62270 w 154555"/>
                <a:gd name="connsiteY8" fmla="*/ 27544 h 103009"/>
                <a:gd name="connsiteX9" fmla="*/ 62270 w 154555"/>
                <a:gd name="connsiteY9" fmla="*/ 11421 h 103009"/>
                <a:gd name="connsiteX10" fmla="*/ 40990 w 154555"/>
                <a:gd name="connsiteY10" fmla="*/ 3807 h 103009"/>
                <a:gd name="connsiteX11" fmla="*/ 0 w 154555"/>
                <a:gd name="connsiteY11" fmla="*/ 46130 h 103009"/>
                <a:gd name="connsiteX12" fmla="*/ 40990 w 154555"/>
                <a:gd name="connsiteY12" fmla="*/ 88454 h 103009"/>
                <a:gd name="connsiteX13" fmla="*/ 69214 w 154555"/>
                <a:gd name="connsiteY13" fmla="*/ 73450 h 103009"/>
                <a:gd name="connsiteX14" fmla="*/ 69214 w 154555"/>
                <a:gd name="connsiteY14" fmla="*/ 103010 h 103009"/>
                <a:gd name="connsiteX15" fmla="*/ 85342 w 154555"/>
                <a:gd name="connsiteY15" fmla="*/ 103010 h 103009"/>
                <a:gd name="connsiteX16" fmla="*/ 85342 w 154555"/>
                <a:gd name="connsiteY16" fmla="*/ 44339 h 103009"/>
                <a:gd name="connsiteX17" fmla="*/ 85342 w 154555"/>
                <a:gd name="connsiteY17" fmla="*/ 44339 h 103009"/>
                <a:gd name="connsiteX18" fmla="*/ 111997 w 154555"/>
                <a:gd name="connsiteY18" fmla="*/ 19034 h 103009"/>
                <a:gd name="connsiteX19" fmla="*/ 138652 w 154555"/>
                <a:gd name="connsiteY19" fmla="*/ 46354 h 103009"/>
                <a:gd name="connsiteX20" fmla="*/ 111997 w 154555"/>
                <a:gd name="connsiteY20" fmla="*/ 73675 h 103009"/>
                <a:gd name="connsiteX21" fmla="*/ 92509 w 154555"/>
                <a:gd name="connsiteY21" fmla="*/ 65389 h 103009"/>
                <a:gd name="connsiteX22" fmla="*/ 92509 w 154555"/>
                <a:gd name="connsiteY22" fmla="*/ 81736 h 103009"/>
                <a:gd name="connsiteX23" fmla="*/ 113565 w 154555"/>
                <a:gd name="connsiteY23" fmla="*/ 88902 h 103009"/>
                <a:gd name="connsiteX24" fmla="*/ 154556 w 154555"/>
                <a:gd name="connsiteY24" fmla="*/ 46578 h 103009"/>
                <a:gd name="connsiteX25" fmla="*/ 113341 w 154555"/>
                <a:gd name="connsiteY25" fmla="*/ 3807 h 10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55" h="103009">
                  <a:moveTo>
                    <a:pt x="113341" y="3807"/>
                  </a:moveTo>
                  <a:cubicBezTo>
                    <a:pt x="101246" y="3807"/>
                    <a:pt x="90493" y="10077"/>
                    <a:pt x="85118" y="19034"/>
                  </a:cubicBezTo>
                  <a:lnTo>
                    <a:pt x="85118" y="0"/>
                  </a:lnTo>
                  <a:lnTo>
                    <a:pt x="69214" y="0"/>
                  </a:lnTo>
                  <a:lnTo>
                    <a:pt x="69214" y="46130"/>
                  </a:lnTo>
                  <a:cubicBezTo>
                    <a:pt x="69214" y="62030"/>
                    <a:pt x="57567" y="73450"/>
                    <a:pt x="42559" y="73450"/>
                  </a:cubicBezTo>
                  <a:cubicBezTo>
                    <a:pt x="27551" y="73450"/>
                    <a:pt x="15904" y="62030"/>
                    <a:pt x="15904" y="46130"/>
                  </a:cubicBezTo>
                  <a:cubicBezTo>
                    <a:pt x="15904" y="30231"/>
                    <a:pt x="27551" y="18811"/>
                    <a:pt x="42559" y="18811"/>
                  </a:cubicBezTo>
                  <a:cubicBezTo>
                    <a:pt x="50399" y="18811"/>
                    <a:pt x="57343" y="22170"/>
                    <a:pt x="62270" y="27544"/>
                  </a:cubicBezTo>
                  <a:lnTo>
                    <a:pt x="62270" y="11421"/>
                  </a:lnTo>
                  <a:cubicBezTo>
                    <a:pt x="56447" y="6718"/>
                    <a:pt x="49054" y="3807"/>
                    <a:pt x="40990" y="3807"/>
                  </a:cubicBezTo>
                  <a:cubicBezTo>
                    <a:pt x="16575" y="3807"/>
                    <a:pt x="0" y="22617"/>
                    <a:pt x="0" y="46130"/>
                  </a:cubicBezTo>
                  <a:cubicBezTo>
                    <a:pt x="0" y="69644"/>
                    <a:pt x="16575" y="88454"/>
                    <a:pt x="40990" y="88454"/>
                  </a:cubicBezTo>
                  <a:cubicBezTo>
                    <a:pt x="53087" y="88454"/>
                    <a:pt x="63838" y="82184"/>
                    <a:pt x="69214" y="73450"/>
                  </a:cubicBezTo>
                  <a:lnTo>
                    <a:pt x="69214" y="103010"/>
                  </a:lnTo>
                  <a:lnTo>
                    <a:pt x="85342" y="103010"/>
                  </a:lnTo>
                  <a:lnTo>
                    <a:pt x="85342" y="44339"/>
                  </a:lnTo>
                  <a:lnTo>
                    <a:pt x="85342" y="44339"/>
                  </a:lnTo>
                  <a:cubicBezTo>
                    <a:pt x="86238" y="29559"/>
                    <a:pt x="97662" y="19034"/>
                    <a:pt x="111997" y="19034"/>
                  </a:cubicBezTo>
                  <a:cubicBezTo>
                    <a:pt x="127005" y="19034"/>
                    <a:pt x="138652" y="30679"/>
                    <a:pt x="138652" y="46354"/>
                  </a:cubicBezTo>
                  <a:cubicBezTo>
                    <a:pt x="138652" y="62254"/>
                    <a:pt x="127005" y="73675"/>
                    <a:pt x="111997" y="73675"/>
                  </a:cubicBezTo>
                  <a:cubicBezTo>
                    <a:pt x="104157" y="73675"/>
                    <a:pt x="97437" y="70539"/>
                    <a:pt x="92509" y="65389"/>
                  </a:cubicBezTo>
                  <a:lnTo>
                    <a:pt x="92509" y="81736"/>
                  </a:lnTo>
                  <a:cubicBezTo>
                    <a:pt x="98109" y="86215"/>
                    <a:pt x="105501" y="88902"/>
                    <a:pt x="113565" y="88902"/>
                  </a:cubicBezTo>
                  <a:cubicBezTo>
                    <a:pt x="137981" y="88902"/>
                    <a:pt x="154556" y="70316"/>
                    <a:pt x="154556" y="46578"/>
                  </a:cubicBezTo>
                  <a:cubicBezTo>
                    <a:pt x="154332" y="22617"/>
                    <a:pt x="137756" y="3807"/>
                    <a:pt x="113341" y="3807"/>
                  </a:cubicBezTo>
                  <a:close/>
                </a:path>
              </a:pathLst>
            </a:custGeom>
            <a:solidFill>
              <a:srgbClr val="0458A3"/>
            </a:solidFill>
            <a:ln w="2240"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FE62CCEC-C8DD-F846-E9DD-D3D7A390CA07}"/>
                </a:ext>
              </a:extLst>
            </p:cNvPr>
            <p:cNvSpPr/>
            <p:nvPr/>
          </p:nvSpPr>
          <p:spPr>
            <a:xfrm>
              <a:off x="9307627" y="4485747"/>
              <a:ext cx="79294" cy="102786"/>
            </a:xfrm>
            <a:custGeom>
              <a:avLst/>
              <a:gdLst>
                <a:gd name="connsiteX0" fmla="*/ 15904 w 79294"/>
                <a:gd name="connsiteY0" fmla="*/ 72555 h 102786"/>
                <a:gd name="connsiteX1" fmla="*/ 15904 w 79294"/>
                <a:gd name="connsiteY1" fmla="*/ 0 h 102786"/>
                <a:gd name="connsiteX2" fmla="*/ 0 w 79294"/>
                <a:gd name="connsiteY2" fmla="*/ 0 h 102786"/>
                <a:gd name="connsiteX3" fmla="*/ 0 w 79294"/>
                <a:gd name="connsiteY3" fmla="*/ 102786 h 102786"/>
                <a:gd name="connsiteX4" fmla="*/ 9184 w 79294"/>
                <a:gd name="connsiteY4" fmla="*/ 102786 h 102786"/>
                <a:gd name="connsiteX5" fmla="*/ 63615 w 79294"/>
                <a:gd name="connsiteY5" fmla="*/ 30455 h 102786"/>
                <a:gd name="connsiteX6" fmla="*/ 63615 w 79294"/>
                <a:gd name="connsiteY6" fmla="*/ 102786 h 102786"/>
                <a:gd name="connsiteX7" fmla="*/ 79295 w 79294"/>
                <a:gd name="connsiteY7" fmla="*/ 102786 h 102786"/>
                <a:gd name="connsiteX8" fmla="*/ 79295 w 79294"/>
                <a:gd name="connsiteY8" fmla="*/ 0 h 102786"/>
                <a:gd name="connsiteX9" fmla="*/ 70111 w 79294"/>
                <a:gd name="connsiteY9" fmla="*/ 0 h 10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94" h="102786">
                  <a:moveTo>
                    <a:pt x="15904" y="72555"/>
                  </a:moveTo>
                  <a:lnTo>
                    <a:pt x="15904" y="0"/>
                  </a:lnTo>
                  <a:lnTo>
                    <a:pt x="0" y="0"/>
                  </a:lnTo>
                  <a:lnTo>
                    <a:pt x="0" y="102786"/>
                  </a:lnTo>
                  <a:lnTo>
                    <a:pt x="9184" y="102786"/>
                  </a:lnTo>
                  <a:lnTo>
                    <a:pt x="63615" y="30455"/>
                  </a:lnTo>
                  <a:lnTo>
                    <a:pt x="63615" y="102786"/>
                  </a:lnTo>
                  <a:lnTo>
                    <a:pt x="79295" y="102786"/>
                  </a:lnTo>
                  <a:lnTo>
                    <a:pt x="79295" y="0"/>
                  </a:lnTo>
                  <a:lnTo>
                    <a:pt x="70111" y="0"/>
                  </a:lnTo>
                  <a:close/>
                </a:path>
              </a:pathLst>
            </a:custGeom>
            <a:solidFill>
              <a:srgbClr val="0458A3"/>
            </a:solidFill>
            <a:ln w="2240"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D59DBC47-3C7A-0642-9639-0C3B356C834B}"/>
                </a:ext>
              </a:extLst>
            </p:cNvPr>
            <p:cNvSpPr/>
            <p:nvPr/>
          </p:nvSpPr>
          <p:spPr>
            <a:xfrm>
              <a:off x="9205934" y="4485747"/>
              <a:ext cx="83997" cy="102786"/>
            </a:xfrm>
            <a:custGeom>
              <a:avLst/>
              <a:gdLst>
                <a:gd name="connsiteX0" fmla="*/ 68094 w 83997"/>
                <a:gd name="connsiteY0" fmla="*/ 36277 h 102786"/>
                <a:gd name="connsiteX1" fmla="*/ 15904 w 83997"/>
                <a:gd name="connsiteY1" fmla="*/ 36277 h 102786"/>
                <a:gd name="connsiteX2" fmla="*/ 15904 w 83997"/>
                <a:gd name="connsiteY2" fmla="*/ 0 h 102786"/>
                <a:gd name="connsiteX3" fmla="*/ 0 w 83997"/>
                <a:gd name="connsiteY3" fmla="*/ 0 h 102786"/>
                <a:gd name="connsiteX4" fmla="*/ 0 w 83997"/>
                <a:gd name="connsiteY4" fmla="*/ 102786 h 102786"/>
                <a:gd name="connsiteX5" fmla="*/ 15904 w 83997"/>
                <a:gd name="connsiteY5" fmla="*/ 102786 h 102786"/>
                <a:gd name="connsiteX6" fmla="*/ 15904 w 83997"/>
                <a:gd name="connsiteY6" fmla="*/ 52177 h 102786"/>
                <a:gd name="connsiteX7" fmla="*/ 68094 w 83997"/>
                <a:gd name="connsiteY7" fmla="*/ 52177 h 102786"/>
                <a:gd name="connsiteX8" fmla="*/ 68094 w 83997"/>
                <a:gd name="connsiteY8" fmla="*/ 102786 h 102786"/>
                <a:gd name="connsiteX9" fmla="*/ 83998 w 83997"/>
                <a:gd name="connsiteY9" fmla="*/ 102786 h 102786"/>
                <a:gd name="connsiteX10" fmla="*/ 83998 w 83997"/>
                <a:gd name="connsiteY10" fmla="*/ 0 h 102786"/>
                <a:gd name="connsiteX11" fmla="*/ 68094 w 83997"/>
                <a:gd name="connsiteY11" fmla="*/ 0 h 10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997" h="102786">
                  <a:moveTo>
                    <a:pt x="68094" y="36277"/>
                  </a:moveTo>
                  <a:lnTo>
                    <a:pt x="15904" y="36277"/>
                  </a:lnTo>
                  <a:lnTo>
                    <a:pt x="15904" y="0"/>
                  </a:lnTo>
                  <a:lnTo>
                    <a:pt x="0" y="0"/>
                  </a:lnTo>
                  <a:lnTo>
                    <a:pt x="0" y="102786"/>
                  </a:lnTo>
                  <a:lnTo>
                    <a:pt x="15904" y="102786"/>
                  </a:lnTo>
                  <a:lnTo>
                    <a:pt x="15904" y="52177"/>
                  </a:lnTo>
                  <a:lnTo>
                    <a:pt x="68094" y="52177"/>
                  </a:lnTo>
                  <a:lnTo>
                    <a:pt x="68094" y="102786"/>
                  </a:lnTo>
                  <a:lnTo>
                    <a:pt x="83998" y="102786"/>
                  </a:lnTo>
                  <a:lnTo>
                    <a:pt x="83998" y="0"/>
                  </a:lnTo>
                  <a:lnTo>
                    <a:pt x="68094" y="0"/>
                  </a:lnTo>
                  <a:close/>
                </a:path>
              </a:pathLst>
            </a:custGeom>
            <a:solidFill>
              <a:srgbClr val="0458A3"/>
            </a:solidFill>
            <a:ln w="2240"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2A7CBED2-BE79-FC4C-47DB-0FC38CC9E84B}"/>
                </a:ext>
              </a:extLst>
            </p:cNvPr>
            <p:cNvSpPr/>
            <p:nvPr/>
          </p:nvSpPr>
          <p:spPr>
            <a:xfrm>
              <a:off x="9493766" y="4485523"/>
              <a:ext cx="88477" cy="105816"/>
            </a:xfrm>
            <a:custGeom>
              <a:avLst/>
              <a:gdLst>
                <a:gd name="connsiteX0" fmla="*/ 59583 w 88477"/>
                <a:gd name="connsiteY0" fmla="*/ 41876 h 105816"/>
                <a:gd name="connsiteX1" fmla="*/ 44799 w 88477"/>
                <a:gd name="connsiteY1" fmla="*/ 47250 h 105816"/>
                <a:gd name="connsiteX2" fmla="*/ 25312 w 88477"/>
                <a:gd name="connsiteY2" fmla="*/ 29559 h 105816"/>
                <a:gd name="connsiteX3" fmla="*/ 16800 w 88477"/>
                <a:gd name="connsiteY3" fmla="*/ 0 h 105816"/>
                <a:gd name="connsiteX4" fmla="*/ 0 w 88477"/>
                <a:gd name="connsiteY4" fmla="*/ 0 h 105816"/>
                <a:gd name="connsiteX5" fmla="*/ 9856 w 88477"/>
                <a:gd name="connsiteY5" fmla="*/ 34038 h 105816"/>
                <a:gd name="connsiteX6" fmla="*/ 53759 w 88477"/>
                <a:gd name="connsiteY6" fmla="*/ 60014 h 105816"/>
                <a:gd name="connsiteX7" fmla="*/ 48159 w 88477"/>
                <a:gd name="connsiteY7" fmla="*/ 77481 h 105816"/>
                <a:gd name="connsiteX8" fmla="*/ 17695 w 88477"/>
                <a:gd name="connsiteY8" fmla="*/ 88230 h 105816"/>
                <a:gd name="connsiteX9" fmla="*/ 12992 w 88477"/>
                <a:gd name="connsiteY9" fmla="*/ 103458 h 105816"/>
                <a:gd name="connsiteX10" fmla="*/ 63838 w 88477"/>
                <a:gd name="connsiteY10" fmla="*/ 78153 h 105816"/>
                <a:gd name="connsiteX11" fmla="*/ 88478 w 88477"/>
                <a:gd name="connsiteY11" fmla="*/ 0 h 105816"/>
                <a:gd name="connsiteX12" fmla="*/ 72574 w 88477"/>
                <a:gd name="connsiteY12" fmla="*/ 0 h 105816"/>
                <a:gd name="connsiteX13" fmla="*/ 59583 w 88477"/>
                <a:gd name="connsiteY13" fmla="*/ 41876 h 1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477" h="105816">
                  <a:moveTo>
                    <a:pt x="59583" y="41876"/>
                  </a:moveTo>
                  <a:cubicBezTo>
                    <a:pt x="55999" y="49266"/>
                    <a:pt x="46591" y="47474"/>
                    <a:pt x="44799" y="47250"/>
                  </a:cubicBezTo>
                  <a:cubicBezTo>
                    <a:pt x="36512" y="46802"/>
                    <a:pt x="29119" y="39860"/>
                    <a:pt x="25312" y="29559"/>
                  </a:cubicBezTo>
                  <a:cubicBezTo>
                    <a:pt x="24864" y="28663"/>
                    <a:pt x="24639" y="27768"/>
                    <a:pt x="16800" y="0"/>
                  </a:cubicBezTo>
                  <a:lnTo>
                    <a:pt x="0" y="0"/>
                  </a:lnTo>
                  <a:cubicBezTo>
                    <a:pt x="7840" y="27768"/>
                    <a:pt x="9408" y="33142"/>
                    <a:pt x="9856" y="34038"/>
                  </a:cubicBezTo>
                  <a:cubicBezTo>
                    <a:pt x="16575" y="53296"/>
                    <a:pt x="32255" y="64941"/>
                    <a:pt x="53759" y="60014"/>
                  </a:cubicBezTo>
                  <a:lnTo>
                    <a:pt x="48159" y="77481"/>
                  </a:lnTo>
                  <a:cubicBezTo>
                    <a:pt x="44351" y="88454"/>
                    <a:pt x="31583" y="92037"/>
                    <a:pt x="17695" y="88230"/>
                  </a:cubicBezTo>
                  <a:lnTo>
                    <a:pt x="12992" y="103458"/>
                  </a:lnTo>
                  <a:cubicBezTo>
                    <a:pt x="34943" y="110176"/>
                    <a:pt x="56894" y="102786"/>
                    <a:pt x="63838" y="78153"/>
                  </a:cubicBezTo>
                  <a:lnTo>
                    <a:pt x="88478" y="0"/>
                  </a:lnTo>
                  <a:lnTo>
                    <a:pt x="72574" y="0"/>
                  </a:lnTo>
                  <a:lnTo>
                    <a:pt x="59583" y="41876"/>
                  </a:lnTo>
                  <a:close/>
                </a:path>
              </a:pathLst>
            </a:custGeom>
            <a:solidFill>
              <a:srgbClr val="0458A3"/>
            </a:solidFill>
            <a:ln w="2240"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F6BF96D5-9758-FA36-B207-9E3C1FD9E1C4}"/>
                </a:ext>
              </a:extLst>
            </p:cNvPr>
            <p:cNvSpPr/>
            <p:nvPr/>
          </p:nvSpPr>
          <p:spPr>
            <a:xfrm>
              <a:off x="9400361" y="4485747"/>
              <a:ext cx="81533" cy="102786"/>
            </a:xfrm>
            <a:custGeom>
              <a:avLst/>
              <a:gdLst>
                <a:gd name="connsiteX0" fmla="*/ 15455 w 81533"/>
                <a:gd name="connsiteY0" fmla="*/ 40756 h 102786"/>
                <a:gd name="connsiteX1" fmla="*/ 41215 w 81533"/>
                <a:gd name="connsiteY1" fmla="*/ 14332 h 102786"/>
                <a:gd name="connsiteX2" fmla="*/ 66078 w 81533"/>
                <a:gd name="connsiteY2" fmla="*/ 14332 h 102786"/>
                <a:gd name="connsiteX3" fmla="*/ 66078 w 81533"/>
                <a:gd name="connsiteY3" fmla="*/ 66957 h 102786"/>
                <a:gd name="connsiteX4" fmla="*/ 40990 w 81533"/>
                <a:gd name="connsiteY4" fmla="*/ 66957 h 102786"/>
                <a:gd name="connsiteX5" fmla="*/ 15455 w 81533"/>
                <a:gd name="connsiteY5" fmla="*/ 40756 h 102786"/>
                <a:gd name="connsiteX6" fmla="*/ 66078 w 81533"/>
                <a:gd name="connsiteY6" fmla="*/ 0 h 102786"/>
                <a:gd name="connsiteX7" fmla="*/ 39646 w 81533"/>
                <a:gd name="connsiteY7" fmla="*/ 0 h 102786"/>
                <a:gd name="connsiteX8" fmla="*/ 39199 w 81533"/>
                <a:gd name="connsiteY8" fmla="*/ 0 h 102786"/>
                <a:gd name="connsiteX9" fmla="*/ 39199 w 81533"/>
                <a:gd name="connsiteY9" fmla="*/ 0 h 102786"/>
                <a:gd name="connsiteX10" fmla="*/ 0 w 81533"/>
                <a:gd name="connsiteY10" fmla="*/ 40756 h 102786"/>
                <a:gd name="connsiteX11" fmla="*/ 16127 w 81533"/>
                <a:gd name="connsiteY11" fmla="*/ 74122 h 102786"/>
                <a:gd name="connsiteX12" fmla="*/ 24191 w 81533"/>
                <a:gd name="connsiteY12" fmla="*/ 78377 h 102786"/>
                <a:gd name="connsiteX13" fmla="*/ 21279 w 81533"/>
                <a:gd name="connsiteY13" fmla="*/ 86439 h 102786"/>
                <a:gd name="connsiteX14" fmla="*/ 10975 w 81533"/>
                <a:gd name="connsiteY14" fmla="*/ 102786 h 102786"/>
                <a:gd name="connsiteX15" fmla="*/ 30015 w 81533"/>
                <a:gd name="connsiteY15" fmla="*/ 102786 h 102786"/>
                <a:gd name="connsiteX16" fmla="*/ 34719 w 81533"/>
                <a:gd name="connsiteY16" fmla="*/ 94948 h 102786"/>
                <a:gd name="connsiteX17" fmla="*/ 40095 w 81533"/>
                <a:gd name="connsiteY17" fmla="*/ 81288 h 102786"/>
                <a:gd name="connsiteX18" fmla="*/ 65630 w 81533"/>
                <a:gd name="connsiteY18" fmla="*/ 81288 h 102786"/>
                <a:gd name="connsiteX19" fmla="*/ 65630 w 81533"/>
                <a:gd name="connsiteY19" fmla="*/ 102786 h 102786"/>
                <a:gd name="connsiteX20" fmla="*/ 81534 w 81533"/>
                <a:gd name="connsiteY20" fmla="*/ 102786 h 102786"/>
                <a:gd name="connsiteX21" fmla="*/ 81534 w 81533"/>
                <a:gd name="connsiteY21" fmla="*/ 0 h 102786"/>
                <a:gd name="connsiteX22" fmla="*/ 73694 w 81533"/>
                <a:gd name="connsiteY22" fmla="*/ 0 h 102786"/>
                <a:gd name="connsiteX23" fmla="*/ 66078 w 81533"/>
                <a:gd name="connsiteY23" fmla="*/ 0 h 10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533" h="102786">
                  <a:moveTo>
                    <a:pt x="15455" y="40756"/>
                  </a:moveTo>
                  <a:cubicBezTo>
                    <a:pt x="15455" y="25529"/>
                    <a:pt x="26655" y="14332"/>
                    <a:pt x="41215" y="14332"/>
                  </a:cubicBezTo>
                  <a:lnTo>
                    <a:pt x="66078" y="14332"/>
                  </a:lnTo>
                  <a:lnTo>
                    <a:pt x="66078" y="66957"/>
                  </a:lnTo>
                  <a:lnTo>
                    <a:pt x="40990" y="66957"/>
                  </a:lnTo>
                  <a:cubicBezTo>
                    <a:pt x="26655" y="66957"/>
                    <a:pt x="15455" y="55984"/>
                    <a:pt x="15455" y="40756"/>
                  </a:cubicBezTo>
                  <a:close/>
                  <a:moveTo>
                    <a:pt x="66078" y="0"/>
                  </a:moveTo>
                  <a:lnTo>
                    <a:pt x="39646" y="0"/>
                  </a:lnTo>
                  <a:lnTo>
                    <a:pt x="39199" y="0"/>
                  </a:lnTo>
                  <a:lnTo>
                    <a:pt x="39199" y="0"/>
                  </a:lnTo>
                  <a:cubicBezTo>
                    <a:pt x="15903" y="224"/>
                    <a:pt x="0" y="18139"/>
                    <a:pt x="0" y="40756"/>
                  </a:cubicBezTo>
                  <a:cubicBezTo>
                    <a:pt x="0" y="54640"/>
                    <a:pt x="6047" y="66957"/>
                    <a:pt x="16127" y="74122"/>
                  </a:cubicBezTo>
                  <a:cubicBezTo>
                    <a:pt x="18591" y="75914"/>
                    <a:pt x="21279" y="77257"/>
                    <a:pt x="24191" y="78377"/>
                  </a:cubicBezTo>
                  <a:cubicBezTo>
                    <a:pt x="23519" y="81064"/>
                    <a:pt x="22623" y="83752"/>
                    <a:pt x="21279" y="86439"/>
                  </a:cubicBezTo>
                  <a:cubicBezTo>
                    <a:pt x="20831" y="87111"/>
                    <a:pt x="20383" y="88006"/>
                    <a:pt x="10975" y="102786"/>
                  </a:cubicBezTo>
                  <a:lnTo>
                    <a:pt x="30015" y="102786"/>
                  </a:lnTo>
                  <a:cubicBezTo>
                    <a:pt x="33375" y="97412"/>
                    <a:pt x="34495" y="95620"/>
                    <a:pt x="34719" y="94948"/>
                  </a:cubicBezTo>
                  <a:cubicBezTo>
                    <a:pt x="37182" y="90470"/>
                    <a:pt x="38975" y="85767"/>
                    <a:pt x="40095" y="81288"/>
                  </a:cubicBezTo>
                  <a:lnTo>
                    <a:pt x="65630" y="81288"/>
                  </a:lnTo>
                  <a:lnTo>
                    <a:pt x="65630" y="102786"/>
                  </a:lnTo>
                  <a:lnTo>
                    <a:pt x="81534" y="102786"/>
                  </a:lnTo>
                  <a:lnTo>
                    <a:pt x="81534" y="0"/>
                  </a:lnTo>
                  <a:lnTo>
                    <a:pt x="73694" y="0"/>
                  </a:lnTo>
                  <a:lnTo>
                    <a:pt x="66078" y="0"/>
                  </a:lnTo>
                  <a:close/>
                </a:path>
              </a:pathLst>
            </a:custGeom>
            <a:solidFill>
              <a:srgbClr val="0458A3"/>
            </a:solidFill>
            <a:ln w="2240" cap="flat">
              <a:noFill/>
              <a:prstDash val="solid"/>
              <a:miter/>
            </a:ln>
          </p:spPr>
          <p:txBody>
            <a:bodyPr rtlCol="0" anchor="ctr"/>
            <a:lstStyle/>
            <a:p>
              <a:endParaRPr lang="ru-RU"/>
            </a:p>
          </p:txBody>
        </p:sp>
      </p:grpSp>
      <p:grpSp>
        <p:nvGrpSpPr>
          <p:cNvPr id="60" name="Рисунок 2">
            <a:extLst>
              <a:ext uri="{FF2B5EF4-FFF2-40B4-BE49-F238E27FC236}">
                <a16:creationId xmlns:a16="http://schemas.microsoft.com/office/drawing/2014/main" id="{425A9BBB-B64E-2640-242F-F7122028119D}"/>
              </a:ext>
            </a:extLst>
          </p:cNvPr>
          <p:cNvGrpSpPr/>
          <p:nvPr/>
        </p:nvGrpSpPr>
        <p:grpSpPr>
          <a:xfrm>
            <a:off x="6478763" y="1539059"/>
            <a:ext cx="1931592" cy="841423"/>
            <a:chOff x="711194" y="1479872"/>
            <a:chExt cx="1407789" cy="613249"/>
          </a:xfrm>
        </p:grpSpPr>
        <p:sp>
          <p:nvSpPr>
            <p:cNvPr id="61" name="Полилиния 60">
              <a:extLst>
                <a:ext uri="{FF2B5EF4-FFF2-40B4-BE49-F238E27FC236}">
                  <a16:creationId xmlns:a16="http://schemas.microsoft.com/office/drawing/2014/main" id="{C348485D-D4D7-132A-6258-7364938F2106}"/>
                </a:ext>
              </a:extLst>
            </p:cNvPr>
            <p:cNvSpPr/>
            <p:nvPr/>
          </p:nvSpPr>
          <p:spPr>
            <a:xfrm>
              <a:off x="1240479" y="1679622"/>
              <a:ext cx="212794" cy="246999"/>
            </a:xfrm>
            <a:custGeom>
              <a:avLst/>
              <a:gdLst>
                <a:gd name="connsiteX0" fmla="*/ 152092 w 212794"/>
                <a:gd name="connsiteY0" fmla="*/ 171310 h 246999"/>
                <a:gd name="connsiteX1" fmla="*/ 152092 w 212794"/>
                <a:gd name="connsiteY1" fmla="*/ 32023 h 246999"/>
                <a:gd name="connsiteX2" fmla="*/ 80190 w 212794"/>
                <a:gd name="connsiteY2" fmla="*/ 32023 h 246999"/>
                <a:gd name="connsiteX3" fmla="*/ 80190 w 212794"/>
                <a:gd name="connsiteY3" fmla="*/ 55312 h 246999"/>
                <a:gd name="connsiteX4" fmla="*/ 58015 w 212794"/>
                <a:gd name="connsiteY4" fmla="*/ 171310 h 246999"/>
                <a:gd name="connsiteX5" fmla="*/ 152092 w 212794"/>
                <a:gd name="connsiteY5" fmla="*/ 171310 h 246999"/>
                <a:gd name="connsiteX6" fmla="*/ 224 w 212794"/>
                <a:gd name="connsiteY6" fmla="*/ 171310 h 246999"/>
                <a:gd name="connsiteX7" fmla="*/ 19936 w 212794"/>
                <a:gd name="connsiteY7" fmla="*/ 171310 h 246999"/>
                <a:gd name="connsiteX8" fmla="*/ 45695 w 212794"/>
                <a:gd name="connsiteY8" fmla="*/ 28664 h 246999"/>
                <a:gd name="connsiteX9" fmla="*/ 45695 w 212794"/>
                <a:gd name="connsiteY9" fmla="*/ 0 h 246999"/>
                <a:gd name="connsiteX10" fmla="*/ 187483 w 212794"/>
                <a:gd name="connsiteY10" fmla="*/ 0 h 246999"/>
                <a:gd name="connsiteX11" fmla="*/ 187483 w 212794"/>
                <a:gd name="connsiteY11" fmla="*/ 171534 h 246999"/>
                <a:gd name="connsiteX12" fmla="*/ 212794 w 212794"/>
                <a:gd name="connsiteY12" fmla="*/ 171534 h 246999"/>
                <a:gd name="connsiteX13" fmla="*/ 207867 w 212794"/>
                <a:gd name="connsiteY13" fmla="*/ 247000 h 246999"/>
                <a:gd name="connsiteX14" fmla="*/ 178299 w 212794"/>
                <a:gd name="connsiteY14" fmla="*/ 247000 h 246999"/>
                <a:gd name="connsiteX15" fmla="*/ 178299 w 212794"/>
                <a:gd name="connsiteY15" fmla="*/ 203333 h 246999"/>
                <a:gd name="connsiteX16" fmla="*/ 34943 w 212794"/>
                <a:gd name="connsiteY16" fmla="*/ 203333 h 246999"/>
                <a:gd name="connsiteX17" fmla="*/ 31359 w 212794"/>
                <a:gd name="connsiteY17" fmla="*/ 247000 h 246999"/>
                <a:gd name="connsiteX18" fmla="*/ 0 w 212794"/>
                <a:gd name="connsiteY18" fmla="*/ 247000 h 246999"/>
                <a:gd name="connsiteX19" fmla="*/ 0 w 212794"/>
                <a:gd name="connsiteY19" fmla="*/ 171310 h 24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2794" h="246999">
                  <a:moveTo>
                    <a:pt x="152092" y="171310"/>
                  </a:moveTo>
                  <a:lnTo>
                    <a:pt x="152092" y="32023"/>
                  </a:lnTo>
                  <a:lnTo>
                    <a:pt x="80190" y="32023"/>
                  </a:lnTo>
                  <a:lnTo>
                    <a:pt x="80190" y="55312"/>
                  </a:lnTo>
                  <a:cubicBezTo>
                    <a:pt x="80190" y="102338"/>
                    <a:pt x="72126" y="143094"/>
                    <a:pt x="58015" y="171310"/>
                  </a:cubicBezTo>
                  <a:lnTo>
                    <a:pt x="152092" y="171310"/>
                  </a:lnTo>
                  <a:close/>
                  <a:moveTo>
                    <a:pt x="224" y="171310"/>
                  </a:moveTo>
                  <a:lnTo>
                    <a:pt x="19936" y="171310"/>
                  </a:lnTo>
                  <a:cubicBezTo>
                    <a:pt x="36735" y="137944"/>
                    <a:pt x="45695" y="96516"/>
                    <a:pt x="45695" y="28664"/>
                  </a:cubicBezTo>
                  <a:lnTo>
                    <a:pt x="45695" y="0"/>
                  </a:lnTo>
                  <a:lnTo>
                    <a:pt x="187483" y="0"/>
                  </a:lnTo>
                  <a:lnTo>
                    <a:pt x="187483" y="171534"/>
                  </a:lnTo>
                  <a:lnTo>
                    <a:pt x="212794" y="171534"/>
                  </a:lnTo>
                  <a:lnTo>
                    <a:pt x="207867" y="247000"/>
                  </a:lnTo>
                  <a:lnTo>
                    <a:pt x="178299" y="247000"/>
                  </a:lnTo>
                  <a:lnTo>
                    <a:pt x="178299" y="203333"/>
                  </a:lnTo>
                  <a:lnTo>
                    <a:pt x="34943" y="203333"/>
                  </a:lnTo>
                  <a:lnTo>
                    <a:pt x="31359" y="247000"/>
                  </a:lnTo>
                  <a:lnTo>
                    <a:pt x="0" y="247000"/>
                  </a:lnTo>
                  <a:lnTo>
                    <a:pt x="0" y="171310"/>
                  </a:lnTo>
                  <a:close/>
                </a:path>
              </a:pathLst>
            </a:custGeom>
            <a:solidFill>
              <a:srgbClr val="0F80C3"/>
            </a:solidFill>
            <a:ln w="2240"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9C3D190D-F91C-A2FE-F0D5-CFAE2C52E557}"/>
                </a:ext>
              </a:extLst>
            </p:cNvPr>
            <p:cNvSpPr/>
            <p:nvPr/>
          </p:nvSpPr>
          <p:spPr>
            <a:xfrm>
              <a:off x="1476569" y="1679398"/>
              <a:ext cx="171579" cy="203556"/>
            </a:xfrm>
            <a:custGeom>
              <a:avLst/>
              <a:gdLst>
                <a:gd name="connsiteX0" fmla="*/ 0 w 171579"/>
                <a:gd name="connsiteY0" fmla="*/ 0 h 203556"/>
                <a:gd name="connsiteX1" fmla="*/ 35167 w 171579"/>
                <a:gd name="connsiteY1" fmla="*/ 0 h 203556"/>
                <a:gd name="connsiteX2" fmla="*/ 35167 w 171579"/>
                <a:gd name="connsiteY2" fmla="*/ 148469 h 203556"/>
                <a:gd name="connsiteX3" fmla="*/ 138204 w 171579"/>
                <a:gd name="connsiteY3" fmla="*/ 0 h 203556"/>
                <a:gd name="connsiteX4" fmla="*/ 171579 w 171579"/>
                <a:gd name="connsiteY4" fmla="*/ 0 h 203556"/>
                <a:gd name="connsiteX5" fmla="*/ 171579 w 171579"/>
                <a:gd name="connsiteY5" fmla="*/ 203557 h 203556"/>
                <a:gd name="connsiteX6" fmla="*/ 136412 w 171579"/>
                <a:gd name="connsiteY6" fmla="*/ 203557 h 203556"/>
                <a:gd name="connsiteX7" fmla="*/ 136412 w 171579"/>
                <a:gd name="connsiteY7" fmla="*/ 55312 h 203556"/>
                <a:gd name="connsiteX8" fmla="*/ 33823 w 171579"/>
                <a:gd name="connsiteY8" fmla="*/ 203557 h 203556"/>
                <a:gd name="connsiteX9" fmla="*/ 0 w 171579"/>
                <a:gd name="connsiteY9" fmla="*/ 203557 h 20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579" h="203556">
                  <a:moveTo>
                    <a:pt x="0" y="0"/>
                  </a:moveTo>
                  <a:lnTo>
                    <a:pt x="35167" y="0"/>
                  </a:lnTo>
                  <a:lnTo>
                    <a:pt x="35167" y="148469"/>
                  </a:lnTo>
                  <a:lnTo>
                    <a:pt x="138204" y="0"/>
                  </a:lnTo>
                  <a:lnTo>
                    <a:pt x="171579" y="0"/>
                  </a:lnTo>
                  <a:lnTo>
                    <a:pt x="171579" y="203557"/>
                  </a:lnTo>
                  <a:lnTo>
                    <a:pt x="136412" y="203557"/>
                  </a:lnTo>
                  <a:lnTo>
                    <a:pt x="136412" y="55312"/>
                  </a:lnTo>
                  <a:lnTo>
                    <a:pt x="33823" y="203557"/>
                  </a:lnTo>
                  <a:lnTo>
                    <a:pt x="0" y="203557"/>
                  </a:lnTo>
                  <a:close/>
                </a:path>
              </a:pathLst>
            </a:custGeom>
            <a:solidFill>
              <a:srgbClr val="0F80C3"/>
            </a:solidFill>
            <a:ln w="2240"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74D393AD-E41A-D637-8366-4ACEFBA51C77}"/>
                </a:ext>
              </a:extLst>
            </p:cNvPr>
            <p:cNvSpPr/>
            <p:nvPr/>
          </p:nvSpPr>
          <p:spPr>
            <a:xfrm>
              <a:off x="1677267" y="1679398"/>
              <a:ext cx="165083" cy="203556"/>
            </a:xfrm>
            <a:custGeom>
              <a:avLst/>
              <a:gdLst>
                <a:gd name="connsiteX0" fmla="*/ 64510 w 165083"/>
                <a:gd name="connsiteY0" fmla="*/ 33142 h 203556"/>
                <a:gd name="connsiteX1" fmla="*/ 0 w 165083"/>
                <a:gd name="connsiteY1" fmla="*/ 33142 h 203556"/>
                <a:gd name="connsiteX2" fmla="*/ 0 w 165083"/>
                <a:gd name="connsiteY2" fmla="*/ 0 h 203556"/>
                <a:gd name="connsiteX3" fmla="*/ 165084 w 165083"/>
                <a:gd name="connsiteY3" fmla="*/ 0 h 203556"/>
                <a:gd name="connsiteX4" fmla="*/ 165084 w 165083"/>
                <a:gd name="connsiteY4" fmla="*/ 33142 h 203556"/>
                <a:gd name="connsiteX5" fmla="*/ 100573 w 165083"/>
                <a:gd name="connsiteY5" fmla="*/ 33142 h 203556"/>
                <a:gd name="connsiteX6" fmla="*/ 100573 w 165083"/>
                <a:gd name="connsiteY6" fmla="*/ 203557 h 203556"/>
                <a:gd name="connsiteX7" fmla="*/ 64510 w 165083"/>
                <a:gd name="connsiteY7" fmla="*/ 203557 h 20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083" h="203556">
                  <a:moveTo>
                    <a:pt x="64510" y="33142"/>
                  </a:moveTo>
                  <a:lnTo>
                    <a:pt x="0" y="33142"/>
                  </a:lnTo>
                  <a:lnTo>
                    <a:pt x="0" y="0"/>
                  </a:lnTo>
                  <a:lnTo>
                    <a:pt x="165084" y="0"/>
                  </a:lnTo>
                  <a:lnTo>
                    <a:pt x="165084" y="33142"/>
                  </a:lnTo>
                  <a:lnTo>
                    <a:pt x="100573" y="33142"/>
                  </a:lnTo>
                  <a:lnTo>
                    <a:pt x="100573" y="203557"/>
                  </a:lnTo>
                  <a:lnTo>
                    <a:pt x="64510" y="203557"/>
                  </a:lnTo>
                  <a:close/>
                </a:path>
              </a:pathLst>
            </a:custGeom>
            <a:solidFill>
              <a:srgbClr val="0F80C3"/>
            </a:solidFill>
            <a:ln w="2240"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156050D4-0B26-D153-226C-2E0DDB540F06}"/>
                </a:ext>
              </a:extLst>
            </p:cNvPr>
            <p:cNvSpPr/>
            <p:nvPr/>
          </p:nvSpPr>
          <p:spPr>
            <a:xfrm>
              <a:off x="1871246" y="1679398"/>
              <a:ext cx="171579" cy="203556"/>
            </a:xfrm>
            <a:custGeom>
              <a:avLst/>
              <a:gdLst>
                <a:gd name="connsiteX0" fmla="*/ 0 w 171579"/>
                <a:gd name="connsiteY0" fmla="*/ 0 h 203556"/>
                <a:gd name="connsiteX1" fmla="*/ 35167 w 171579"/>
                <a:gd name="connsiteY1" fmla="*/ 0 h 203556"/>
                <a:gd name="connsiteX2" fmla="*/ 35167 w 171579"/>
                <a:gd name="connsiteY2" fmla="*/ 148469 h 203556"/>
                <a:gd name="connsiteX3" fmla="*/ 138204 w 171579"/>
                <a:gd name="connsiteY3" fmla="*/ 0 h 203556"/>
                <a:gd name="connsiteX4" fmla="*/ 171579 w 171579"/>
                <a:gd name="connsiteY4" fmla="*/ 0 h 203556"/>
                <a:gd name="connsiteX5" fmla="*/ 171579 w 171579"/>
                <a:gd name="connsiteY5" fmla="*/ 203557 h 203556"/>
                <a:gd name="connsiteX6" fmla="*/ 136412 w 171579"/>
                <a:gd name="connsiteY6" fmla="*/ 203557 h 203556"/>
                <a:gd name="connsiteX7" fmla="*/ 136412 w 171579"/>
                <a:gd name="connsiteY7" fmla="*/ 55312 h 203556"/>
                <a:gd name="connsiteX8" fmla="*/ 33823 w 171579"/>
                <a:gd name="connsiteY8" fmla="*/ 203557 h 203556"/>
                <a:gd name="connsiteX9" fmla="*/ 0 w 171579"/>
                <a:gd name="connsiteY9" fmla="*/ 203557 h 20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579" h="203556">
                  <a:moveTo>
                    <a:pt x="0" y="0"/>
                  </a:moveTo>
                  <a:lnTo>
                    <a:pt x="35167" y="0"/>
                  </a:lnTo>
                  <a:lnTo>
                    <a:pt x="35167" y="148469"/>
                  </a:lnTo>
                  <a:lnTo>
                    <a:pt x="138204" y="0"/>
                  </a:lnTo>
                  <a:lnTo>
                    <a:pt x="171579" y="0"/>
                  </a:lnTo>
                  <a:lnTo>
                    <a:pt x="171579" y="203557"/>
                  </a:lnTo>
                  <a:lnTo>
                    <a:pt x="136412" y="203557"/>
                  </a:lnTo>
                  <a:lnTo>
                    <a:pt x="136412" y="55312"/>
                  </a:lnTo>
                  <a:lnTo>
                    <a:pt x="33823" y="203557"/>
                  </a:lnTo>
                  <a:lnTo>
                    <a:pt x="0" y="203557"/>
                  </a:lnTo>
                  <a:close/>
                </a:path>
              </a:pathLst>
            </a:custGeom>
            <a:solidFill>
              <a:srgbClr val="0F80C3"/>
            </a:solidFill>
            <a:ln w="2240"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2F256AD9-7D8C-2C12-F827-C0AA99B5895D}"/>
                </a:ext>
              </a:extLst>
            </p:cNvPr>
            <p:cNvSpPr/>
            <p:nvPr/>
          </p:nvSpPr>
          <p:spPr>
            <a:xfrm>
              <a:off x="711194" y="1479872"/>
              <a:ext cx="445515" cy="468023"/>
            </a:xfrm>
            <a:custGeom>
              <a:avLst/>
              <a:gdLst>
                <a:gd name="connsiteX0" fmla="*/ 368009 w 445515"/>
                <a:gd name="connsiteY0" fmla="*/ 257525 h 468023"/>
                <a:gd name="connsiteX1" fmla="*/ 383913 w 445515"/>
                <a:gd name="connsiteY1" fmla="*/ 248120 h 468023"/>
                <a:gd name="connsiteX2" fmla="*/ 431624 w 445515"/>
                <a:gd name="connsiteY2" fmla="*/ 185866 h 468023"/>
                <a:gd name="connsiteX3" fmla="*/ 324330 w 445515"/>
                <a:gd name="connsiteY3" fmla="*/ 148917 h 468023"/>
                <a:gd name="connsiteX4" fmla="*/ 253996 w 445515"/>
                <a:gd name="connsiteY4" fmla="*/ 154515 h 468023"/>
                <a:gd name="connsiteX5" fmla="*/ 260044 w 445515"/>
                <a:gd name="connsiteY5" fmla="*/ 157426 h 468023"/>
                <a:gd name="connsiteX6" fmla="*/ 328362 w 445515"/>
                <a:gd name="connsiteY6" fmla="*/ 203333 h 468023"/>
                <a:gd name="connsiteX7" fmla="*/ 345610 w 445515"/>
                <a:gd name="connsiteY7" fmla="*/ 152723 h 468023"/>
                <a:gd name="connsiteX8" fmla="*/ 358154 w 445515"/>
                <a:gd name="connsiteY8" fmla="*/ 154067 h 468023"/>
                <a:gd name="connsiteX9" fmla="*/ 337994 w 445515"/>
                <a:gd name="connsiteY9" fmla="*/ 212962 h 468023"/>
                <a:gd name="connsiteX10" fmla="*/ 351434 w 445515"/>
                <a:gd name="connsiteY10" fmla="*/ 228637 h 468023"/>
                <a:gd name="connsiteX11" fmla="*/ 368009 w 445515"/>
                <a:gd name="connsiteY11" fmla="*/ 257525 h 468023"/>
                <a:gd name="connsiteX12" fmla="*/ 178510 w 445515"/>
                <a:gd name="connsiteY12" fmla="*/ 144438 h 468023"/>
                <a:gd name="connsiteX13" fmla="*/ 168878 w 445515"/>
                <a:gd name="connsiteY13" fmla="*/ 159889 h 468023"/>
                <a:gd name="connsiteX14" fmla="*/ 198894 w 445515"/>
                <a:gd name="connsiteY14" fmla="*/ 152052 h 468023"/>
                <a:gd name="connsiteX15" fmla="*/ 223757 w 445515"/>
                <a:gd name="connsiteY15" fmla="*/ 159889 h 468023"/>
                <a:gd name="connsiteX16" fmla="*/ 206062 w 445515"/>
                <a:gd name="connsiteY16" fmla="*/ 163696 h 468023"/>
                <a:gd name="connsiteX17" fmla="*/ 88465 w 445515"/>
                <a:gd name="connsiteY17" fmla="*/ 204900 h 468023"/>
                <a:gd name="connsiteX18" fmla="*/ 112432 w 445515"/>
                <a:gd name="connsiteY18" fmla="*/ 242521 h 468023"/>
                <a:gd name="connsiteX19" fmla="*/ 137743 w 445515"/>
                <a:gd name="connsiteY19" fmla="*/ 189673 h 468023"/>
                <a:gd name="connsiteX20" fmla="*/ 139535 w 445515"/>
                <a:gd name="connsiteY20" fmla="*/ 186090 h 468023"/>
                <a:gd name="connsiteX21" fmla="*/ 156783 w 445515"/>
                <a:gd name="connsiteY21" fmla="*/ 180491 h 468023"/>
                <a:gd name="connsiteX22" fmla="*/ 148719 w 445515"/>
                <a:gd name="connsiteY22" fmla="*/ 195495 h 468023"/>
                <a:gd name="connsiteX23" fmla="*/ 98544 w 445515"/>
                <a:gd name="connsiteY23" fmla="*/ 319107 h 468023"/>
                <a:gd name="connsiteX24" fmla="*/ 120720 w 445515"/>
                <a:gd name="connsiteY24" fmla="*/ 319779 h 468023"/>
                <a:gd name="connsiteX25" fmla="*/ 185006 w 445515"/>
                <a:gd name="connsiteY25" fmla="*/ 315076 h 468023"/>
                <a:gd name="connsiteX26" fmla="*/ 207405 w 445515"/>
                <a:gd name="connsiteY26" fmla="*/ 324705 h 468023"/>
                <a:gd name="connsiteX27" fmla="*/ 120720 w 445515"/>
                <a:gd name="connsiteY27" fmla="*/ 332767 h 468023"/>
                <a:gd name="connsiteX28" fmla="*/ 883 w 445515"/>
                <a:gd name="connsiteY28" fmla="*/ 285741 h 468023"/>
                <a:gd name="connsiteX29" fmla="*/ 70545 w 445515"/>
                <a:gd name="connsiteY29" fmla="*/ 199974 h 468023"/>
                <a:gd name="connsiteX30" fmla="*/ 74129 w 445515"/>
                <a:gd name="connsiteY30" fmla="*/ 212514 h 468023"/>
                <a:gd name="connsiteX31" fmla="*/ 13427 w 445515"/>
                <a:gd name="connsiteY31" fmla="*/ 282830 h 468023"/>
                <a:gd name="connsiteX32" fmla="*/ 86001 w 445515"/>
                <a:gd name="connsiteY32" fmla="*/ 317987 h 468023"/>
                <a:gd name="connsiteX33" fmla="*/ 107056 w 445515"/>
                <a:gd name="connsiteY33" fmla="*/ 255957 h 468023"/>
                <a:gd name="connsiteX34" fmla="*/ 76817 w 445515"/>
                <a:gd name="connsiteY34" fmla="*/ 163248 h 468023"/>
                <a:gd name="connsiteX35" fmla="*/ 150735 w 445515"/>
                <a:gd name="connsiteY35" fmla="*/ 129210 h 468023"/>
                <a:gd name="connsiteX36" fmla="*/ 231597 w 445515"/>
                <a:gd name="connsiteY36" fmla="*/ 145110 h 468023"/>
                <a:gd name="connsiteX37" fmla="*/ 324554 w 445515"/>
                <a:gd name="connsiteY37" fmla="*/ 135928 h 468023"/>
                <a:gd name="connsiteX38" fmla="*/ 349866 w 445515"/>
                <a:gd name="connsiteY38" fmla="*/ 136824 h 468023"/>
                <a:gd name="connsiteX39" fmla="*/ 338218 w 445515"/>
                <a:gd name="connsiteY39" fmla="*/ 15675 h 468023"/>
                <a:gd name="connsiteX40" fmla="*/ 324554 w 445515"/>
                <a:gd name="connsiteY40" fmla="*/ 12540 h 468023"/>
                <a:gd name="connsiteX41" fmla="*/ 188590 w 445515"/>
                <a:gd name="connsiteY41" fmla="*/ 129882 h 468023"/>
                <a:gd name="connsiteX42" fmla="*/ 174926 w 445515"/>
                <a:gd name="connsiteY42" fmla="*/ 127643 h 468023"/>
                <a:gd name="connsiteX43" fmla="*/ 324778 w 445515"/>
                <a:gd name="connsiteY43" fmla="*/ 0 h 468023"/>
                <a:gd name="connsiteX44" fmla="*/ 344266 w 445515"/>
                <a:gd name="connsiteY44" fmla="*/ 4703 h 468023"/>
                <a:gd name="connsiteX45" fmla="*/ 362633 w 445515"/>
                <a:gd name="connsiteY45" fmla="*/ 137944 h 468023"/>
                <a:gd name="connsiteX46" fmla="*/ 444615 w 445515"/>
                <a:gd name="connsiteY46" fmla="*/ 182955 h 468023"/>
                <a:gd name="connsiteX47" fmla="*/ 391305 w 445515"/>
                <a:gd name="connsiteY47" fmla="*/ 259092 h 468023"/>
                <a:gd name="connsiteX48" fmla="*/ 372265 w 445515"/>
                <a:gd name="connsiteY48" fmla="*/ 270289 h 468023"/>
                <a:gd name="connsiteX49" fmla="*/ 368681 w 445515"/>
                <a:gd name="connsiteY49" fmla="*/ 305671 h 468023"/>
                <a:gd name="connsiteX50" fmla="*/ 294763 w 445515"/>
                <a:gd name="connsiteY50" fmla="*/ 339709 h 468023"/>
                <a:gd name="connsiteX51" fmla="*/ 277740 w 445515"/>
                <a:gd name="connsiteY51" fmla="*/ 338813 h 468023"/>
                <a:gd name="connsiteX52" fmla="*/ 285579 w 445515"/>
                <a:gd name="connsiteY52" fmla="*/ 326497 h 468023"/>
                <a:gd name="connsiteX53" fmla="*/ 294763 w 445515"/>
                <a:gd name="connsiteY53" fmla="*/ 326721 h 468023"/>
                <a:gd name="connsiteX54" fmla="*/ 357034 w 445515"/>
                <a:gd name="connsiteY54" fmla="*/ 300072 h 468023"/>
                <a:gd name="connsiteX55" fmla="*/ 341130 w 445515"/>
                <a:gd name="connsiteY55" fmla="*/ 236475 h 468023"/>
                <a:gd name="connsiteX56" fmla="*/ 332618 w 445515"/>
                <a:gd name="connsiteY56" fmla="*/ 226174 h 468023"/>
                <a:gd name="connsiteX57" fmla="*/ 307307 w 445515"/>
                <a:gd name="connsiteY57" fmla="*/ 279247 h 468023"/>
                <a:gd name="connsiteX58" fmla="*/ 303499 w 445515"/>
                <a:gd name="connsiteY58" fmla="*/ 286413 h 468023"/>
                <a:gd name="connsiteX59" fmla="*/ 353898 w 445515"/>
                <a:gd name="connsiteY59" fmla="*/ 265139 h 468023"/>
                <a:gd name="connsiteX60" fmla="*/ 357482 w 445515"/>
                <a:gd name="connsiteY60" fmla="*/ 277679 h 468023"/>
                <a:gd name="connsiteX61" fmla="*/ 241901 w 445515"/>
                <a:gd name="connsiteY61" fmla="*/ 317539 h 468023"/>
                <a:gd name="connsiteX62" fmla="*/ 239437 w 445515"/>
                <a:gd name="connsiteY62" fmla="*/ 317987 h 468023"/>
                <a:gd name="connsiteX63" fmla="*/ 266540 w 445515"/>
                <a:gd name="connsiteY63" fmla="*/ 323810 h 468023"/>
                <a:gd name="connsiteX64" fmla="*/ 273484 w 445515"/>
                <a:gd name="connsiteY64" fmla="*/ 312613 h 468023"/>
                <a:gd name="connsiteX65" fmla="*/ 291627 w 445515"/>
                <a:gd name="connsiteY65" fmla="*/ 306791 h 468023"/>
                <a:gd name="connsiteX66" fmla="*/ 120720 w 445515"/>
                <a:gd name="connsiteY66" fmla="*/ 468023 h 468023"/>
                <a:gd name="connsiteX67" fmla="*/ 101232 w 445515"/>
                <a:gd name="connsiteY67" fmla="*/ 463321 h 468023"/>
                <a:gd name="connsiteX68" fmla="*/ 81297 w 445515"/>
                <a:gd name="connsiteY68" fmla="*/ 336126 h 468023"/>
                <a:gd name="connsiteX69" fmla="*/ 93840 w 445515"/>
                <a:gd name="connsiteY69" fmla="*/ 337022 h 468023"/>
                <a:gd name="connsiteX70" fmla="*/ 107056 w 445515"/>
                <a:gd name="connsiteY70" fmla="*/ 452348 h 468023"/>
                <a:gd name="connsiteX71" fmla="*/ 120720 w 445515"/>
                <a:gd name="connsiteY71" fmla="*/ 455483 h 468023"/>
                <a:gd name="connsiteX72" fmla="*/ 258700 w 445515"/>
                <a:gd name="connsiteY72" fmla="*/ 335454 h 468023"/>
                <a:gd name="connsiteX73" fmla="*/ 185006 w 445515"/>
                <a:gd name="connsiteY73" fmla="*/ 310821 h 468023"/>
                <a:gd name="connsiteX74" fmla="*/ 119152 w 445515"/>
                <a:gd name="connsiteY74" fmla="*/ 267378 h 468023"/>
                <a:gd name="connsiteX75" fmla="*/ 124528 w 445515"/>
                <a:gd name="connsiteY75" fmla="*/ 254390 h 468023"/>
                <a:gd name="connsiteX76" fmla="*/ 190606 w 445515"/>
                <a:gd name="connsiteY76" fmla="*/ 299401 h 468023"/>
                <a:gd name="connsiteX77" fmla="*/ 214797 w 445515"/>
                <a:gd name="connsiteY77" fmla="*/ 309926 h 468023"/>
                <a:gd name="connsiteX78" fmla="*/ 238765 w 445515"/>
                <a:gd name="connsiteY78" fmla="*/ 304775 h 468023"/>
                <a:gd name="connsiteX79" fmla="*/ 285579 w 445515"/>
                <a:gd name="connsiteY79" fmla="*/ 292011 h 468023"/>
                <a:gd name="connsiteX80" fmla="*/ 296107 w 445515"/>
                <a:gd name="connsiteY80" fmla="*/ 272976 h 468023"/>
                <a:gd name="connsiteX81" fmla="*/ 322986 w 445515"/>
                <a:gd name="connsiteY81" fmla="*/ 215873 h 468023"/>
                <a:gd name="connsiteX82" fmla="*/ 254220 w 445515"/>
                <a:gd name="connsiteY82" fmla="*/ 168623 h 468023"/>
                <a:gd name="connsiteX83" fmla="*/ 178510 w 445515"/>
                <a:gd name="connsiteY83" fmla="*/ 144438 h 468023"/>
                <a:gd name="connsiteX84" fmla="*/ 150959 w 445515"/>
                <a:gd name="connsiteY84" fmla="*/ 165264 h 468023"/>
                <a:gd name="connsiteX85" fmla="*/ 164623 w 445515"/>
                <a:gd name="connsiteY85" fmla="*/ 142646 h 468023"/>
                <a:gd name="connsiteX86" fmla="*/ 150287 w 445515"/>
                <a:gd name="connsiteY86" fmla="*/ 141975 h 468023"/>
                <a:gd name="connsiteX87" fmla="*/ 88017 w 445515"/>
                <a:gd name="connsiteY87" fmla="*/ 168623 h 468023"/>
                <a:gd name="connsiteX88" fmla="*/ 85105 w 445515"/>
                <a:gd name="connsiteY88" fmla="*/ 191912 h 468023"/>
                <a:gd name="connsiteX89" fmla="*/ 150959 w 445515"/>
                <a:gd name="connsiteY89" fmla="*/ 165264 h 468023"/>
                <a:gd name="connsiteX90" fmla="*/ 255340 w 445515"/>
                <a:gd name="connsiteY90" fmla="*/ 235579 h 468023"/>
                <a:gd name="connsiteX91" fmla="*/ 219501 w 445515"/>
                <a:gd name="connsiteY91" fmla="*/ 271409 h 468023"/>
                <a:gd name="connsiteX92" fmla="*/ 183662 w 445515"/>
                <a:gd name="connsiteY92" fmla="*/ 235579 h 468023"/>
                <a:gd name="connsiteX93" fmla="*/ 219501 w 445515"/>
                <a:gd name="connsiteY93" fmla="*/ 199750 h 468023"/>
                <a:gd name="connsiteX94" fmla="*/ 255340 w 445515"/>
                <a:gd name="connsiteY94" fmla="*/ 235579 h 46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5515" h="468023">
                  <a:moveTo>
                    <a:pt x="368009" y="257525"/>
                  </a:moveTo>
                  <a:cubicBezTo>
                    <a:pt x="373609" y="254390"/>
                    <a:pt x="378985" y="251255"/>
                    <a:pt x="383913" y="248120"/>
                  </a:cubicBezTo>
                  <a:cubicBezTo>
                    <a:pt x="418184" y="225950"/>
                    <a:pt x="435655" y="203333"/>
                    <a:pt x="431624" y="185866"/>
                  </a:cubicBezTo>
                  <a:cubicBezTo>
                    <a:pt x="426248" y="163025"/>
                    <a:pt x="385257" y="148917"/>
                    <a:pt x="324330" y="148917"/>
                  </a:cubicBezTo>
                  <a:cubicBezTo>
                    <a:pt x="302379" y="148917"/>
                    <a:pt x="278412" y="150708"/>
                    <a:pt x="253996" y="154515"/>
                  </a:cubicBezTo>
                  <a:lnTo>
                    <a:pt x="260044" y="157426"/>
                  </a:lnTo>
                  <a:cubicBezTo>
                    <a:pt x="286251" y="170190"/>
                    <a:pt x="309547" y="185866"/>
                    <a:pt x="328362" y="203333"/>
                  </a:cubicBezTo>
                  <a:cubicBezTo>
                    <a:pt x="335306" y="185418"/>
                    <a:pt x="341130" y="168399"/>
                    <a:pt x="345610" y="152723"/>
                  </a:cubicBezTo>
                  <a:cubicBezTo>
                    <a:pt x="349866" y="153171"/>
                    <a:pt x="354122" y="153395"/>
                    <a:pt x="358154" y="154067"/>
                  </a:cubicBezTo>
                  <a:cubicBezTo>
                    <a:pt x="353002" y="172430"/>
                    <a:pt x="346058" y="192360"/>
                    <a:pt x="337994" y="212962"/>
                  </a:cubicBezTo>
                  <a:cubicBezTo>
                    <a:pt x="342922" y="218112"/>
                    <a:pt x="347402" y="223487"/>
                    <a:pt x="351434" y="228637"/>
                  </a:cubicBezTo>
                  <a:cubicBezTo>
                    <a:pt x="358826" y="238267"/>
                    <a:pt x="364425" y="248120"/>
                    <a:pt x="368009" y="257525"/>
                  </a:cubicBezTo>
                  <a:close/>
                  <a:moveTo>
                    <a:pt x="178510" y="144438"/>
                  </a:moveTo>
                  <a:cubicBezTo>
                    <a:pt x="175150" y="149588"/>
                    <a:pt x="172014" y="154739"/>
                    <a:pt x="168878" y="159889"/>
                  </a:cubicBezTo>
                  <a:cubicBezTo>
                    <a:pt x="178510" y="156978"/>
                    <a:pt x="188590" y="154291"/>
                    <a:pt x="198894" y="152052"/>
                  </a:cubicBezTo>
                  <a:cubicBezTo>
                    <a:pt x="207181" y="154067"/>
                    <a:pt x="215469" y="156754"/>
                    <a:pt x="223757" y="159889"/>
                  </a:cubicBezTo>
                  <a:cubicBezTo>
                    <a:pt x="217933" y="161009"/>
                    <a:pt x="211885" y="162353"/>
                    <a:pt x="206062" y="163696"/>
                  </a:cubicBezTo>
                  <a:cubicBezTo>
                    <a:pt x="159247" y="174445"/>
                    <a:pt x="119600" y="189001"/>
                    <a:pt x="88465" y="204900"/>
                  </a:cubicBezTo>
                  <a:cubicBezTo>
                    <a:pt x="92944" y="216993"/>
                    <a:pt x="101232" y="229757"/>
                    <a:pt x="112432" y="242521"/>
                  </a:cubicBezTo>
                  <a:cubicBezTo>
                    <a:pt x="119824" y="225278"/>
                    <a:pt x="128336" y="207587"/>
                    <a:pt x="137743" y="189673"/>
                  </a:cubicBezTo>
                  <a:lnTo>
                    <a:pt x="139535" y="186090"/>
                  </a:lnTo>
                  <a:cubicBezTo>
                    <a:pt x="145135" y="184074"/>
                    <a:pt x="150959" y="182283"/>
                    <a:pt x="156783" y="180491"/>
                  </a:cubicBezTo>
                  <a:cubicBezTo>
                    <a:pt x="154095" y="185418"/>
                    <a:pt x="151407" y="190344"/>
                    <a:pt x="148719" y="195495"/>
                  </a:cubicBezTo>
                  <a:cubicBezTo>
                    <a:pt x="124976" y="240282"/>
                    <a:pt x="108624" y="282382"/>
                    <a:pt x="98544" y="319107"/>
                  </a:cubicBezTo>
                  <a:cubicBezTo>
                    <a:pt x="105488" y="319555"/>
                    <a:pt x="112880" y="319779"/>
                    <a:pt x="120720" y="319779"/>
                  </a:cubicBezTo>
                  <a:cubicBezTo>
                    <a:pt x="140879" y="319779"/>
                    <a:pt x="162607" y="318211"/>
                    <a:pt x="185006" y="315076"/>
                  </a:cubicBezTo>
                  <a:cubicBezTo>
                    <a:pt x="192398" y="318659"/>
                    <a:pt x="200014" y="321794"/>
                    <a:pt x="207405" y="324705"/>
                  </a:cubicBezTo>
                  <a:cubicBezTo>
                    <a:pt x="177166" y="329856"/>
                    <a:pt x="147599" y="332767"/>
                    <a:pt x="120720" y="332767"/>
                  </a:cubicBezTo>
                  <a:cubicBezTo>
                    <a:pt x="51506" y="332767"/>
                    <a:pt x="7827" y="315748"/>
                    <a:pt x="883" y="285741"/>
                  </a:cubicBezTo>
                  <a:cubicBezTo>
                    <a:pt x="-5389" y="258421"/>
                    <a:pt x="22162" y="227070"/>
                    <a:pt x="70545" y="199974"/>
                  </a:cubicBezTo>
                  <a:cubicBezTo>
                    <a:pt x="71441" y="204005"/>
                    <a:pt x="72561" y="208259"/>
                    <a:pt x="74129" y="212514"/>
                  </a:cubicBezTo>
                  <a:cubicBezTo>
                    <a:pt x="31346" y="236923"/>
                    <a:pt x="8947" y="263347"/>
                    <a:pt x="13427" y="282830"/>
                  </a:cubicBezTo>
                  <a:cubicBezTo>
                    <a:pt x="17682" y="300968"/>
                    <a:pt x="44562" y="313733"/>
                    <a:pt x="86001" y="317987"/>
                  </a:cubicBezTo>
                  <a:cubicBezTo>
                    <a:pt x="91376" y="298281"/>
                    <a:pt x="98320" y="277455"/>
                    <a:pt x="107056" y="255957"/>
                  </a:cubicBezTo>
                  <a:cubicBezTo>
                    <a:pt x="76593" y="223935"/>
                    <a:pt x="63825" y="189449"/>
                    <a:pt x="76817" y="163248"/>
                  </a:cubicBezTo>
                  <a:cubicBezTo>
                    <a:pt x="87569" y="141303"/>
                    <a:pt x="113776" y="129210"/>
                    <a:pt x="150735" y="129210"/>
                  </a:cubicBezTo>
                  <a:cubicBezTo>
                    <a:pt x="175598" y="129210"/>
                    <a:pt x="203598" y="134809"/>
                    <a:pt x="231597" y="145110"/>
                  </a:cubicBezTo>
                  <a:cubicBezTo>
                    <a:pt x="264076" y="139064"/>
                    <a:pt x="295883" y="135928"/>
                    <a:pt x="324554" y="135928"/>
                  </a:cubicBezTo>
                  <a:cubicBezTo>
                    <a:pt x="333514" y="135928"/>
                    <a:pt x="342026" y="136152"/>
                    <a:pt x="349866" y="136824"/>
                  </a:cubicBezTo>
                  <a:cubicBezTo>
                    <a:pt x="365321" y="73003"/>
                    <a:pt x="360169" y="27320"/>
                    <a:pt x="338218" y="15675"/>
                  </a:cubicBezTo>
                  <a:cubicBezTo>
                    <a:pt x="334186" y="13436"/>
                    <a:pt x="329482" y="12540"/>
                    <a:pt x="324554" y="12540"/>
                  </a:cubicBezTo>
                  <a:cubicBezTo>
                    <a:pt x="289611" y="12540"/>
                    <a:pt x="236301" y="59791"/>
                    <a:pt x="188590" y="129882"/>
                  </a:cubicBezTo>
                  <a:cubicBezTo>
                    <a:pt x="183886" y="128986"/>
                    <a:pt x="179406" y="128315"/>
                    <a:pt x="174926" y="127643"/>
                  </a:cubicBezTo>
                  <a:cubicBezTo>
                    <a:pt x="226445" y="50161"/>
                    <a:pt x="284011" y="0"/>
                    <a:pt x="324778" y="0"/>
                  </a:cubicBezTo>
                  <a:cubicBezTo>
                    <a:pt x="331946" y="0"/>
                    <a:pt x="338442" y="1568"/>
                    <a:pt x="344266" y="4703"/>
                  </a:cubicBezTo>
                  <a:cubicBezTo>
                    <a:pt x="373385" y="20154"/>
                    <a:pt x="378537" y="71211"/>
                    <a:pt x="362633" y="137944"/>
                  </a:cubicBezTo>
                  <a:cubicBezTo>
                    <a:pt x="409672" y="143318"/>
                    <a:pt x="439015" y="158994"/>
                    <a:pt x="444615" y="182955"/>
                  </a:cubicBezTo>
                  <a:cubicBezTo>
                    <a:pt x="449991" y="206468"/>
                    <a:pt x="431176" y="233340"/>
                    <a:pt x="391305" y="259092"/>
                  </a:cubicBezTo>
                  <a:cubicBezTo>
                    <a:pt x="385257" y="262899"/>
                    <a:pt x="378985" y="266706"/>
                    <a:pt x="372265" y="270289"/>
                  </a:cubicBezTo>
                  <a:cubicBezTo>
                    <a:pt x="374953" y="283053"/>
                    <a:pt x="373833" y="295146"/>
                    <a:pt x="368681" y="305671"/>
                  </a:cubicBezTo>
                  <a:cubicBezTo>
                    <a:pt x="357930" y="327617"/>
                    <a:pt x="331722" y="339709"/>
                    <a:pt x="294763" y="339709"/>
                  </a:cubicBezTo>
                  <a:cubicBezTo>
                    <a:pt x="289163" y="339709"/>
                    <a:pt x="283564" y="339261"/>
                    <a:pt x="277740" y="338813"/>
                  </a:cubicBezTo>
                  <a:cubicBezTo>
                    <a:pt x="280428" y="334782"/>
                    <a:pt x="282891" y="330528"/>
                    <a:pt x="285579" y="326497"/>
                  </a:cubicBezTo>
                  <a:cubicBezTo>
                    <a:pt x="288715" y="326721"/>
                    <a:pt x="291851" y="326721"/>
                    <a:pt x="294763" y="326721"/>
                  </a:cubicBezTo>
                  <a:cubicBezTo>
                    <a:pt x="326122" y="326721"/>
                    <a:pt x="348746" y="317092"/>
                    <a:pt x="357034" y="300072"/>
                  </a:cubicBezTo>
                  <a:cubicBezTo>
                    <a:pt x="365321" y="283501"/>
                    <a:pt x="359497" y="260884"/>
                    <a:pt x="341130" y="236475"/>
                  </a:cubicBezTo>
                  <a:cubicBezTo>
                    <a:pt x="338442" y="232892"/>
                    <a:pt x="335754" y="229533"/>
                    <a:pt x="332618" y="226174"/>
                  </a:cubicBezTo>
                  <a:cubicBezTo>
                    <a:pt x="325226" y="243865"/>
                    <a:pt x="316715" y="261780"/>
                    <a:pt x="307307" y="279247"/>
                  </a:cubicBezTo>
                  <a:lnTo>
                    <a:pt x="303499" y="286413"/>
                  </a:lnTo>
                  <a:cubicBezTo>
                    <a:pt x="321643" y="279918"/>
                    <a:pt x="338666" y="272753"/>
                    <a:pt x="353898" y="265139"/>
                  </a:cubicBezTo>
                  <a:cubicBezTo>
                    <a:pt x="355690" y="269394"/>
                    <a:pt x="356810" y="273648"/>
                    <a:pt x="357482" y="277679"/>
                  </a:cubicBezTo>
                  <a:cubicBezTo>
                    <a:pt x="324330" y="294026"/>
                    <a:pt x="284459" y="307686"/>
                    <a:pt x="241901" y="317539"/>
                  </a:cubicBezTo>
                  <a:lnTo>
                    <a:pt x="239437" y="317987"/>
                  </a:lnTo>
                  <a:cubicBezTo>
                    <a:pt x="248620" y="320451"/>
                    <a:pt x="257580" y="322466"/>
                    <a:pt x="266540" y="323810"/>
                  </a:cubicBezTo>
                  <a:cubicBezTo>
                    <a:pt x="269004" y="320227"/>
                    <a:pt x="271244" y="316420"/>
                    <a:pt x="273484" y="312613"/>
                  </a:cubicBezTo>
                  <a:cubicBezTo>
                    <a:pt x="279532" y="310821"/>
                    <a:pt x="285579" y="308806"/>
                    <a:pt x="291627" y="306791"/>
                  </a:cubicBezTo>
                  <a:cubicBezTo>
                    <a:pt x="235181" y="403082"/>
                    <a:pt x="167311" y="468023"/>
                    <a:pt x="120720" y="468023"/>
                  </a:cubicBezTo>
                  <a:cubicBezTo>
                    <a:pt x="113552" y="468023"/>
                    <a:pt x="107056" y="466456"/>
                    <a:pt x="101232" y="463321"/>
                  </a:cubicBezTo>
                  <a:cubicBezTo>
                    <a:pt x="73009" y="448317"/>
                    <a:pt x="67185" y="399947"/>
                    <a:pt x="81297" y="336126"/>
                  </a:cubicBezTo>
                  <a:cubicBezTo>
                    <a:pt x="85329" y="336574"/>
                    <a:pt x="89585" y="336798"/>
                    <a:pt x="93840" y="337022"/>
                  </a:cubicBezTo>
                  <a:cubicBezTo>
                    <a:pt x="80177" y="397932"/>
                    <a:pt x="85777" y="440927"/>
                    <a:pt x="107056" y="452348"/>
                  </a:cubicBezTo>
                  <a:cubicBezTo>
                    <a:pt x="111088" y="454363"/>
                    <a:pt x="115792" y="455483"/>
                    <a:pt x="120720" y="455483"/>
                  </a:cubicBezTo>
                  <a:cubicBezTo>
                    <a:pt x="156111" y="455483"/>
                    <a:pt x="210317" y="406889"/>
                    <a:pt x="258700" y="335454"/>
                  </a:cubicBezTo>
                  <a:cubicBezTo>
                    <a:pt x="234733" y="331199"/>
                    <a:pt x="209421" y="322690"/>
                    <a:pt x="185006" y="310821"/>
                  </a:cubicBezTo>
                  <a:cubicBezTo>
                    <a:pt x="159471" y="298281"/>
                    <a:pt x="137071" y="283277"/>
                    <a:pt x="119152" y="267378"/>
                  </a:cubicBezTo>
                  <a:cubicBezTo>
                    <a:pt x="120944" y="263123"/>
                    <a:pt x="122736" y="258645"/>
                    <a:pt x="124528" y="254390"/>
                  </a:cubicBezTo>
                  <a:cubicBezTo>
                    <a:pt x="142223" y="270961"/>
                    <a:pt x="164847" y="286636"/>
                    <a:pt x="190606" y="299401"/>
                  </a:cubicBezTo>
                  <a:cubicBezTo>
                    <a:pt x="198670" y="303431"/>
                    <a:pt x="206733" y="306791"/>
                    <a:pt x="214797" y="309926"/>
                  </a:cubicBezTo>
                  <a:cubicBezTo>
                    <a:pt x="222861" y="308358"/>
                    <a:pt x="230701" y="306791"/>
                    <a:pt x="238765" y="304775"/>
                  </a:cubicBezTo>
                  <a:cubicBezTo>
                    <a:pt x="254892" y="300968"/>
                    <a:pt x="270572" y="296713"/>
                    <a:pt x="285579" y="292011"/>
                  </a:cubicBezTo>
                  <a:cubicBezTo>
                    <a:pt x="289163" y="285741"/>
                    <a:pt x="292523" y="279471"/>
                    <a:pt x="296107" y="272976"/>
                  </a:cubicBezTo>
                  <a:cubicBezTo>
                    <a:pt x="306187" y="253718"/>
                    <a:pt x="315147" y="234460"/>
                    <a:pt x="322986" y="215873"/>
                  </a:cubicBezTo>
                  <a:cubicBezTo>
                    <a:pt x="304619" y="197958"/>
                    <a:pt x="281100" y="181835"/>
                    <a:pt x="254220" y="168623"/>
                  </a:cubicBezTo>
                  <a:cubicBezTo>
                    <a:pt x="228909" y="156530"/>
                    <a:pt x="202926" y="148245"/>
                    <a:pt x="178510" y="144438"/>
                  </a:cubicBezTo>
                  <a:close/>
                  <a:moveTo>
                    <a:pt x="150959" y="165264"/>
                  </a:moveTo>
                  <a:cubicBezTo>
                    <a:pt x="155439" y="157426"/>
                    <a:pt x="159919" y="150036"/>
                    <a:pt x="164623" y="142646"/>
                  </a:cubicBezTo>
                  <a:cubicBezTo>
                    <a:pt x="159695" y="142199"/>
                    <a:pt x="154991" y="141975"/>
                    <a:pt x="150287" y="141975"/>
                  </a:cubicBezTo>
                  <a:cubicBezTo>
                    <a:pt x="118928" y="141975"/>
                    <a:pt x="96304" y="151604"/>
                    <a:pt x="88017" y="168623"/>
                  </a:cubicBezTo>
                  <a:cubicBezTo>
                    <a:pt x="84657" y="175565"/>
                    <a:pt x="83761" y="183403"/>
                    <a:pt x="85105" y="191912"/>
                  </a:cubicBezTo>
                  <a:cubicBezTo>
                    <a:pt x="104592" y="182283"/>
                    <a:pt x="126768" y="173325"/>
                    <a:pt x="150959" y="165264"/>
                  </a:cubicBezTo>
                  <a:close/>
                  <a:moveTo>
                    <a:pt x="255340" y="235579"/>
                  </a:moveTo>
                  <a:cubicBezTo>
                    <a:pt x="255340" y="255286"/>
                    <a:pt x="239213" y="271409"/>
                    <a:pt x="219501" y="271409"/>
                  </a:cubicBezTo>
                  <a:cubicBezTo>
                    <a:pt x="199790" y="271409"/>
                    <a:pt x="183662" y="255286"/>
                    <a:pt x="183662" y="235579"/>
                  </a:cubicBezTo>
                  <a:cubicBezTo>
                    <a:pt x="183662" y="215649"/>
                    <a:pt x="199790" y="199750"/>
                    <a:pt x="219501" y="199750"/>
                  </a:cubicBezTo>
                  <a:cubicBezTo>
                    <a:pt x="239213" y="199526"/>
                    <a:pt x="255340" y="215649"/>
                    <a:pt x="255340" y="235579"/>
                  </a:cubicBezTo>
                  <a:close/>
                </a:path>
              </a:pathLst>
            </a:custGeom>
            <a:solidFill>
              <a:srgbClr val="0458A3"/>
            </a:solidFill>
            <a:ln w="2240"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C87DF526-B136-5D5C-6C0F-0A9CED2E6FEA}"/>
                </a:ext>
              </a:extLst>
            </p:cNvPr>
            <p:cNvSpPr/>
            <p:nvPr/>
          </p:nvSpPr>
          <p:spPr>
            <a:xfrm>
              <a:off x="1662036" y="1986412"/>
              <a:ext cx="101469" cy="103457"/>
            </a:xfrm>
            <a:custGeom>
              <a:avLst/>
              <a:gdLst>
                <a:gd name="connsiteX0" fmla="*/ 50847 w 101469"/>
                <a:gd name="connsiteY0" fmla="*/ 52401 h 103457"/>
                <a:gd name="connsiteX1" fmla="*/ 9184 w 101469"/>
                <a:gd name="connsiteY1" fmla="*/ 0 h 103457"/>
                <a:gd name="connsiteX2" fmla="*/ 0 w 101469"/>
                <a:gd name="connsiteY2" fmla="*/ 0 h 103457"/>
                <a:gd name="connsiteX3" fmla="*/ 0 w 101469"/>
                <a:gd name="connsiteY3" fmla="*/ 103458 h 103457"/>
                <a:gd name="connsiteX4" fmla="*/ 15904 w 101469"/>
                <a:gd name="connsiteY4" fmla="*/ 103458 h 103457"/>
                <a:gd name="connsiteX5" fmla="*/ 15904 w 101469"/>
                <a:gd name="connsiteY5" fmla="*/ 29783 h 103457"/>
                <a:gd name="connsiteX6" fmla="*/ 50847 w 101469"/>
                <a:gd name="connsiteY6" fmla="*/ 73451 h 103457"/>
                <a:gd name="connsiteX7" fmla="*/ 85566 w 101469"/>
                <a:gd name="connsiteY7" fmla="*/ 29783 h 103457"/>
                <a:gd name="connsiteX8" fmla="*/ 85566 w 101469"/>
                <a:gd name="connsiteY8" fmla="*/ 103458 h 103457"/>
                <a:gd name="connsiteX9" fmla="*/ 101469 w 101469"/>
                <a:gd name="connsiteY9" fmla="*/ 103458 h 103457"/>
                <a:gd name="connsiteX10" fmla="*/ 101469 w 101469"/>
                <a:gd name="connsiteY10" fmla="*/ 0 h 103457"/>
                <a:gd name="connsiteX11" fmla="*/ 92286 w 101469"/>
                <a:gd name="connsiteY11" fmla="*/ 0 h 10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469" h="103457">
                  <a:moveTo>
                    <a:pt x="50847" y="52401"/>
                  </a:moveTo>
                  <a:lnTo>
                    <a:pt x="9184" y="0"/>
                  </a:lnTo>
                  <a:lnTo>
                    <a:pt x="0" y="0"/>
                  </a:lnTo>
                  <a:lnTo>
                    <a:pt x="0" y="103458"/>
                  </a:lnTo>
                  <a:lnTo>
                    <a:pt x="15904" y="103458"/>
                  </a:lnTo>
                  <a:lnTo>
                    <a:pt x="15904" y="29783"/>
                  </a:lnTo>
                  <a:lnTo>
                    <a:pt x="50847" y="73451"/>
                  </a:lnTo>
                  <a:lnTo>
                    <a:pt x="85566" y="29783"/>
                  </a:lnTo>
                  <a:lnTo>
                    <a:pt x="85566" y="103458"/>
                  </a:lnTo>
                  <a:lnTo>
                    <a:pt x="101469" y="103458"/>
                  </a:lnTo>
                  <a:lnTo>
                    <a:pt x="101469" y="0"/>
                  </a:lnTo>
                  <a:lnTo>
                    <a:pt x="92286" y="0"/>
                  </a:lnTo>
                  <a:close/>
                </a:path>
              </a:pathLst>
            </a:custGeom>
            <a:solidFill>
              <a:srgbClr val="0458A3"/>
            </a:solidFill>
            <a:ln w="2240"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CF65D952-7A12-E61D-BD26-9044820605C3}"/>
                </a:ext>
              </a:extLst>
            </p:cNvPr>
            <p:cNvSpPr/>
            <p:nvPr/>
          </p:nvSpPr>
          <p:spPr>
            <a:xfrm>
              <a:off x="1781201" y="1986412"/>
              <a:ext cx="80189" cy="103457"/>
            </a:xfrm>
            <a:custGeom>
              <a:avLst/>
              <a:gdLst>
                <a:gd name="connsiteX0" fmla="*/ 16128 w 80189"/>
                <a:gd name="connsiteY0" fmla="*/ 73003 h 103457"/>
                <a:gd name="connsiteX1" fmla="*/ 16128 w 80189"/>
                <a:gd name="connsiteY1" fmla="*/ 0 h 103457"/>
                <a:gd name="connsiteX2" fmla="*/ 0 w 80189"/>
                <a:gd name="connsiteY2" fmla="*/ 0 h 103457"/>
                <a:gd name="connsiteX3" fmla="*/ 0 w 80189"/>
                <a:gd name="connsiteY3" fmla="*/ 103458 h 103457"/>
                <a:gd name="connsiteX4" fmla="*/ 9408 w 80189"/>
                <a:gd name="connsiteY4" fmla="*/ 103458 h 103457"/>
                <a:gd name="connsiteX5" fmla="*/ 64062 w 80189"/>
                <a:gd name="connsiteY5" fmla="*/ 30455 h 103457"/>
                <a:gd name="connsiteX6" fmla="*/ 64062 w 80189"/>
                <a:gd name="connsiteY6" fmla="*/ 103458 h 103457"/>
                <a:gd name="connsiteX7" fmla="*/ 80190 w 80189"/>
                <a:gd name="connsiteY7" fmla="*/ 103458 h 103457"/>
                <a:gd name="connsiteX8" fmla="*/ 80190 w 80189"/>
                <a:gd name="connsiteY8" fmla="*/ 0 h 103457"/>
                <a:gd name="connsiteX9" fmla="*/ 70782 w 80189"/>
                <a:gd name="connsiteY9" fmla="*/ 0 h 10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89" h="103457">
                  <a:moveTo>
                    <a:pt x="16128" y="73003"/>
                  </a:moveTo>
                  <a:lnTo>
                    <a:pt x="16128" y="0"/>
                  </a:lnTo>
                  <a:lnTo>
                    <a:pt x="0" y="0"/>
                  </a:lnTo>
                  <a:lnTo>
                    <a:pt x="0" y="103458"/>
                  </a:lnTo>
                  <a:lnTo>
                    <a:pt x="9408" y="103458"/>
                  </a:lnTo>
                  <a:lnTo>
                    <a:pt x="64062" y="30455"/>
                  </a:lnTo>
                  <a:lnTo>
                    <a:pt x="64062" y="103458"/>
                  </a:lnTo>
                  <a:lnTo>
                    <a:pt x="80190" y="103458"/>
                  </a:lnTo>
                  <a:lnTo>
                    <a:pt x="80190" y="0"/>
                  </a:lnTo>
                  <a:lnTo>
                    <a:pt x="70782" y="0"/>
                  </a:lnTo>
                  <a:close/>
                </a:path>
              </a:pathLst>
            </a:custGeom>
            <a:solidFill>
              <a:srgbClr val="0458A3"/>
            </a:solidFill>
            <a:ln w="2240"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CCD8A74F-BC8C-F00A-B003-31CE062E1123}"/>
                </a:ext>
              </a:extLst>
            </p:cNvPr>
            <p:cNvSpPr/>
            <p:nvPr/>
          </p:nvSpPr>
          <p:spPr>
            <a:xfrm>
              <a:off x="2038794" y="1986412"/>
              <a:ext cx="80189" cy="103457"/>
            </a:xfrm>
            <a:custGeom>
              <a:avLst/>
              <a:gdLst>
                <a:gd name="connsiteX0" fmla="*/ 70782 w 80189"/>
                <a:gd name="connsiteY0" fmla="*/ 0 h 103457"/>
                <a:gd name="connsiteX1" fmla="*/ 16128 w 80189"/>
                <a:gd name="connsiteY1" fmla="*/ 73003 h 103457"/>
                <a:gd name="connsiteX2" fmla="*/ 16128 w 80189"/>
                <a:gd name="connsiteY2" fmla="*/ 0 h 103457"/>
                <a:gd name="connsiteX3" fmla="*/ 0 w 80189"/>
                <a:gd name="connsiteY3" fmla="*/ 0 h 103457"/>
                <a:gd name="connsiteX4" fmla="*/ 0 w 80189"/>
                <a:gd name="connsiteY4" fmla="*/ 103458 h 103457"/>
                <a:gd name="connsiteX5" fmla="*/ 9408 w 80189"/>
                <a:gd name="connsiteY5" fmla="*/ 103458 h 103457"/>
                <a:gd name="connsiteX6" fmla="*/ 64062 w 80189"/>
                <a:gd name="connsiteY6" fmla="*/ 30455 h 103457"/>
                <a:gd name="connsiteX7" fmla="*/ 64062 w 80189"/>
                <a:gd name="connsiteY7" fmla="*/ 103458 h 103457"/>
                <a:gd name="connsiteX8" fmla="*/ 80190 w 80189"/>
                <a:gd name="connsiteY8" fmla="*/ 103458 h 103457"/>
                <a:gd name="connsiteX9" fmla="*/ 80190 w 80189"/>
                <a:gd name="connsiteY9" fmla="*/ 0 h 10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89" h="103457">
                  <a:moveTo>
                    <a:pt x="70782" y="0"/>
                  </a:moveTo>
                  <a:lnTo>
                    <a:pt x="16128" y="73003"/>
                  </a:lnTo>
                  <a:lnTo>
                    <a:pt x="16128" y="0"/>
                  </a:lnTo>
                  <a:lnTo>
                    <a:pt x="0" y="0"/>
                  </a:lnTo>
                  <a:lnTo>
                    <a:pt x="0" y="103458"/>
                  </a:lnTo>
                  <a:lnTo>
                    <a:pt x="9408" y="103458"/>
                  </a:lnTo>
                  <a:lnTo>
                    <a:pt x="64062" y="30455"/>
                  </a:lnTo>
                  <a:lnTo>
                    <a:pt x="64062" y="103458"/>
                  </a:lnTo>
                  <a:lnTo>
                    <a:pt x="80190" y="103458"/>
                  </a:lnTo>
                  <a:lnTo>
                    <a:pt x="80190" y="0"/>
                  </a:lnTo>
                  <a:close/>
                </a:path>
              </a:pathLst>
            </a:custGeom>
            <a:solidFill>
              <a:srgbClr val="0458A3"/>
            </a:solidFill>
            <a:ln w="2240"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6A34DAD9-4069-8717-17CF-0A8F6C50E538}"/>
                </a:ext>
              </a:extLst>
            </p:cNvPr>
            <p:cNvSpPr/>
            <p:nvPr/>
          </p:nvSpPr>
          <p:spPr>
            <a:xfrm>
              <a:off x="1872142" y="1986412"/>
              <a:ext cx="155454" cy="103681"/>
            </a:xfrm>
            <a:custGeom>
              <a:avLst/>
              <a:gdLst>
                <a:gd name="connsiteX0" fmla="*/ 114461 w 155454"/>
                <a:gd name="connsiteY0" fmla="*/ 3583 h 103681"/>
                <a:gd name="connsiteX1" fmla="*/ 86014 w 155454"/>
                <a:gd name="connsiteY1" fmla="*/ 19034 h 103681"/>
                <a:gd name="connsiteX2" fmla="*/ 86014 w 155454"/>
                <a:gd name="connsiteY2" fmla="*/ 0 h 103681"/>
                <a:gd name="connsiteX3" fmla="*/ 69886 w 155454"/>
                <a:gd name="connsiteY3" fmla="*/ 0 h 103681"/>
                <a:gd name="connsiteX4" fmla="*/ 69886 w 155454"/>
                <a:gd name="connsiteY4" fmla="*/ 46355 h 103681"/>
                <a:gd name="connsiteX5" fmla="*/ 43007 w 155454"/>
                <a:gd name="connsiteY5" fmla="*/ 73898 h 103681"/>
                <a:gd name="connsiteX6" fmla="*/ 16128 w 155454"/>
                <a:gd name="connsiteY6" fmla="*/ 46355 h 103681"/>
                <a:gd name="connsiteX7" fmla="*/ 43007 w 155454"/>
                <a:gd name="connsiteY7" fmla="*/ 18811 h 103681"/>
                <a:gd name="connsiteX8" fmla="*/ 62942 w 155454"/>
                <a:gd name="connsiteY8" fmla="*/ 27544 h 103681"/>
                <a:gd name="connsiteX9" fmla="*/ 62942 w 155454"/>
                <a:gd name="connsiteY9" fmla="*/ 11421 h 103681"/>
                <a:gd name="connsiteX10" fmla="*/ 41439 w 155454"/>
                <a:gd name="connsiteY10" fmla="*/ 3807 h 103681"/>
                <a:gd name="connsiteX11" fmla="*/ 0 w 155454"/>
                <a:gd name="connsiteY11" fmla="*/ 46578 h 103681"/>
                <a:gd name="connsiteX12" fmla="*/ 41439 w 155454"/>
                <a:gd name="connsiteY12" fmla="*/ 89126 h 103681"/>
                <a:gd name="connsiteX13" fmla="*/ 69886 w 155454"/>
                <a:gd name="connsiteY13" fmla="*/ 73898 h 103681"/>
                <a:gd name="connsiteX14" fmla="*/ 69886 w 155454"/>
                <a:gd name="connsiteY14" fmla="*/ 103682 h 103681"/>
                <a:gd name="connsiteX15" fmla="*/ 86014 w 155454"/>
                <a:gd name="connsiteY15" fmla="*/ 103682 h 103681"/>
                <a:gd name="connsiteX16" fmla="*/ 86014 w 155454"/>
                <a:gd name="connsiteY16" fmla="*/ 44563 h 103681"/>
                <a:gd name="connsiteX17" fmla="*/ 86014 w 155454"/>
                <a:gd name="connsiteY17" fmla="*/ 44563 h 103681"/>
                <a:gd name="connsiteX18" fmla="*/ 112893 w 155454"/>
                <a:gd name="connsiteY18" fmla="*/ 19034 h 103681"/>
                <a:gd name="connsiteX19" fmla="*/ 139772 w 155454"/>
                <a:gd name="connsiteY19" fmla="*/ 46578 h 103681"/>
                <a:gd name="connsiteX20" fmla="*/ 112893 w 155454"/>
                <a:gd name="connsiteY20" fmla="*/ 74122 h 103681"/>
                <a:gd name="connsiteX21" fmla="*/ 93182 w 155454"/>
                <a:gd name="connsiteY21" fmla="*/ 65613 h 103681"/>
                <a:gd name="connsiteX22" fmla="*/ 93182 w 155454"/>
                <a:gd name="connsiteY22" fmla="*/ 81960 h 103681"/>
                <a:gd name="connsiteX23" fmla="*/ 114237 w 155454"/>
                <a:gd name="connsiteY23" fmla="*/ 89126 h 103681"/>
                <a:gd name="connsiteX24" fmla="*/ 155452 w 155454"/>
                <a:gd name="connsiteY24" fmla="*/ 46578 h 103681"/>
                <a:gd name="connsiteX25" fmla="*/ 114461 w 155454"/>
                <a:gd name="connsiteY25" fmla="*/ 3583 h 10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5454" h="103681">
                  <a:moveTo>
                    <a:pt x="114461" y="3583"/>
                  </a:moveTo>
                  <a:cubicBezTo>
                    <a:pt x="102141" y="3583"/>
                    <a:pt x="91614" y="10077"/>
                    <a:pt x="86014" y="19034"/>
                  </a:cubicBezTo>
                  <a:lnTo>
                    <a:pt x="86014" y="0"/>
                  </a:lnTo>
                  <a:lnTo>
                    <a:pt x="69886" y="0"/>
                  </a:lnTo>
                  <a:lnTo>
                    <a:pt x="69886" y="46355"/>
                  </a:lnTo>
                  <a:cubicBezTo>
                    <a:pt x="69886" y="62254"/>
                    <a:pt x="58015" y="73898"/>
                    <a:pt x="43007" y="73898"/>
                  </a:cubicBezTo>
                  <a:cubicBezTo>
                    <a:pt x="27999" y="73898"/>
                    <a:pt x="16128" y="62478"/>
                    <a:pt x="16128" y="46355"/>
                  </a:cubicBezTo>
                  <a:cubicBezTo>
                    <a:pt x="16128" y="30455"/>
                    <a:pt x="27999" y="18811"/>
                    <a:pt x="43007" y="18811"/>
                  </a:cubicBezTo>
                  <a:cubicBezTo>
                    <a:pt x="51071" y="18811"/>
                    <a:pt x="58015" y="22170"/>
                    <a:pt x="62942" y="27544"/>
                  </a:cubicBezTo>
                  <a:lnTo>
                    <a:pt x="62942" y="11421"/>
                  </a:lnTo>
                  <a:cubicBezTo>
                    <a:pt x="57119" y="6718"/>
                    <a:pt x="49727" y="3807"/>
                    <a:pt x="41439" y="3807"/>
                  </a:cubicBezTo>
                  <a:cubicBezTo>
                    <a:pt x="16800" y="3807"/>
                    <a:pt x="0" y="22841"/>
                    <a:pt x="0" y="46578"/>
                  </a:cubicBezTo>
                  <a:cubicBezTo>
                    <a:pt x="0" y="70316"/>
                    <a:pt x="16800" y="89126"/>
                    <a:pt x="41439" y="89126"/>
                  </a:cubicBezTo>
                  <a:cubicBezTo>
                    <a:pt x="53759" y="89126"/>
                    <a:pt x="64286" y="82856"/>
                    <a:pt x="69886" y="73898"/>
                  </a:cubicBezTo>
                  <a:lnTo>
                    <a:pt x="69886" y="103682"/>
                  </a:lnTo>
                  <a:lnTo>
                    <a:pt x="86014" y="103682"/>
                  </a:lnTo>
                  <a:lnTo>
                    <a:pt x="86014" y="44563"/>
                  </a:lnTo>
                  <a:lnTo>
                    <a:pt x="86014" y="44563"/>
                  </a:lnTo>
                  <a:cubicBezTo>
                    <a:pt x="87134" y="29783"/>
                    <a:pt x="98333" y="19034"/>
                    <a:pt x="112893" y="19034"/>
                  </a:cubicBezTo>
                  <a:cubicBezTo>
                    <a:pt x="127901" y="19034"/>
                    <a:pt x="139772" y="30679"/>
                    <a:pt x="139772" y="46578"/>
                  </a:cubicBezTo>
                  <a:cubicBezTo>
                    <a:pt x="139772" y="62478"/>
                    <a:pt x="127901" y="74122"/>
                    <a:pt x="112893" y="74122"/>
                  </a:cubicBezTo>
                  <a:cubicBezTo>
                    <a:pt x="105053" y="74122"/>
                    <a:pt x="98109" y="70987"/>
                    <a:pt x="93182" y="65613"/>
                  </a:cubicBezTo>
                  <a:lnTo>
                    <a:pt x="93182" y="81960"/>
                  </a:lnTo>
                  <a:cubicBezTo>
                    <a:pt x="98781" y="86439"/>
                    <a:pt x="106173" y="89126"/>
                    <a:pt x="114237" y="89126"/>
                  </a:cubicBezTo>
                  <a:cubicBezTo>
                    <a:pt x="138876" y="89126"/>
                    <a:pt x="155452" y="70316"/>
                    <a:pt x="155452" y="46578"/>
                  </a:cubicBezTo>
                  <a:cubicBezTo>
                    <a:pt x="155676" y="22617"/>
                    <a:pt x="139100" y="3583"/>
                    <a:pt x="114461" y="3583"/>
                  </a:cubicBezTo>
                  <a:close/>
                </a:path>
              </a:pathLst>
            </a:custGeom>
            <a:solidFill>
              <a:srgbClr val="0458A3"/>
            </a:solidFill>
            <a:ln w="2240"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6CA518F2-E46B-A92A-1CA8-3F629AB6B8E2}"/>
                </a:ext>
              </a:extLst>
            </p:cNvPr>
            <p:cNvSpPr/>
            <p:nvPr/>
          </p:nvSpPr>
          <p:spPr>
            <a:xfrm>
              <a:off x="1342844" y="1986412"/>
              <a:ext cx="79965" cy="103457"/>
            </a:xfrm>
            <a:custGeom>
              <a:avLst/>
              <a:gdLst>
                <a:gd name="connsiteX0" fmla="*/ 15904 w 79965"/>
                <a:gd name="connsiteY0" fmla="*/ 73003 h 103457"/>
                <a:gd name="connsiteX1" fmla="*/ 15904 w 79965"/>
                <a:gd name="connsiteY1" fmla="*/ 0 h 103457"/>
                <a:gd name="connsiteX2" fmla="*/ 0 w 79965"/>
                <a:gd name="connsiteY2" fmla="*/ 0 h 103457"/>
                <a:gd name="connsiteX3" fmla="*/ 0 w 79965"/>
                <a:gd name="connsiteY3" fmla="*/ 103458 h 103457"/>
                <a:gd name="connsiteX4" fmla="*/ 9184 w 79965"/>
                <a:gd name="connsiteY4" fmla="*/ 103458 h 103457"/>
                <a:gd name="connsiteX5" fmla="*/ 64062 w 79965"/>
                <a:gd name="connsiteY5" fmla="*/ 30455 h 103457"/>
                <a:gd name="connsiteX6" fmla="*/ 64062 w 79965"/>
                <a:gd name="connsiteY6" fmla="*/ 103458 h 103457"/>
                <a:gd name="connsiteX7" fmla="*/ 79966 w 79965"/>
                <a:gd name="connsiteY7" fmla="*/ 103458 h 103457"/>
                <a:gd name="connsiteX8" fmla="*/ 79966 w 79965"/>
                <a:gd name="connsiteY8" fmla="*/ 0 h 103457"/>
                <a:gd name="connsiteX9" fmla="*/ 70558 w 79965"/>
                <a:gd name="connsiteY9" fmla="*/ 0 h 10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965" h="103457">
                  <a:moveTo>
                    <a:pt x="15904" y="73003"/>
                  </a:moveTo>
                  <a:lnTo>
                    <a:pt x="15904" y="0"/>
                  </a:lnTo>
                  <a:lnTo>
                    <a:pt x="0" y="0"/>
                  </a:lnTo>
                  <a:lnTo>
                    <a:pt x="0" y="103458"/>
                  </a:lnTo>
                  <a:lnTo>
                    <a:pt x="9184" y="103458"/>
                  </a:lnTo>
                  <a:lnTo>
                    <a:pt x="64062" y="30455"/>
                  </a:lnTo>
                  <a:lnTo>
                    <a:pt x="64062" y="103458"/>
                  </a:lnTo>
                  <a:lnTo>
                    <a:pt x="79966" y="103458"/>
                  </a:lnTo>
                  <a:lnTo>
                    <a:pt x="79966" y="0"/>
                  </a:lnTo>
                  <a:lnTo>
                    <a:pt x="70558" y="0"/>
                  </a:lnTo>
                  <a:close/>
                </a:path>
              </a:pathLst>
            </a:custGeom>
            <a:solidFill>
              <a:srgbClr val="0458A3"/>
            </a:solidFill>
            <a:ln w="2240"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2D600DF8-1BB3-DCB6-9C08-CF244E85B40B}"/>
                </a:ext>
              </a:extLst>
            </p:cNvPr>
            <p:cNvSpPr/>
            <p:nvPr/>
          </p:nvSpPr>
          <p:spPr>
            <a:xfrm>
              <a:off x="1240255" y="1986412"/>
              <a:ext cx="84669" cy="103457"/>
            </a:xfrm>
            <a:custGeom>
              <a:avLst/>
              <a:gdLst>
                <a:gd name="connsiteX0" fmla="*/ 68542 w 84669"/>
                <a:gd name="connsiteY0" fmla="*/ 36501 h 103457"/>
                <a:gd name="connsiteX1" fmla="*/ 16128 w 84669"/>
                <a:gd name="connsiteY1" fmla="*/ 36501 h 103457"/>
                <a:gd name="connsiteX2" fmla="*/ 16128 w 84669"/>
                <a:gd name="connsiteY2" fmla="*/ 0 h 103457"/>
                <a:gd name="connsiteX3" fmla="*/ 0 w 84669"/>
                <a:gd name="connsiteY3" fmla="*/ 0 h 103457"/>
                <a:gd name="connsiteX4" fmla="*/ 0 w 84669"/>
                <a:gd name="connsiteY4" fmla="*/ 103458 h 103457"/>
                <a:gd name="connsiteX5" fmla="*/ 16128 w 84669"/>
                <a:gd name="connsiteY5" fmla="*/ 103458 h 103457"/>
                <a:gd name="connsiteX6" fmla="*/ 16128 w 84669"/>
                <a:gd name="connsiteY6" fmla="*/ 52401 h 103457"/>
                <a:gd name="connsiteX7" fmla="*/ 68542 w 84669"/>
                <a:gd name="connsiteY7" fmla="*/ 52401 h 103457"/>
                <a:gd name="connsiteX8" fmla="*/ 68542 w 84669"/>
                <a:gd name="connsiteY8" fmla="*/ 103458 h 103457"/>
                <a:gd name="connsiteX9" fmla="*/ 84670 w 84669"/>
                <a:gd name="connsiteY9" fmla="*/ 103458 h 103457"/>
                <a:gd name="connsiteX10" fmla="*/ 84670 w 84669"/>
                <a:gd name="connsiteY10" fmla="*/ 0 h 103457"/>
                <a:gd name="connsiteX11" fmla="*/ 68542 w 84669"/>
                <a:gd name="connsiteY11" fmla="*/ 0 h 10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69" h="103457">
                  <a:moveTo>
                    <a:pt x="68542" y="36501"/>
                  </a:moveTo>
                  <a:lnTo>
                    <a:pt x="16128" y="36501"/>
                  </a:lnTo>
                  <a:lnTo>
                    <a:pt x="16128" y="0"/>
                  </a:lnTo>
                  <a:lnTo>
                    <a:pt x="0" y="0"/>
                  </a:lnTo>
                  <a:lnTo>
                    <a:pt x="0" y="103458"/>
                  </a:lnTo>
                  <a:lnTo>
                    <a:pt x="16128" y="103458"/>
                  </a:lnTo>
                  <a:lnTo>
                    <a:pt x="16128" y="52401"/>
                  </a:lnTo>
                  <a:lnTo>
                    <a:pt x="68542" y="52401"/>
                  </a:lnTo>
                  <a:lnTo>
                    <a:pt x="68542" y="103458"/>
                  </a:lnTo>
                  <a:lnTo>
                    <a:pt x="84670" y="103458"/>
                  </a:lnTo>
                  <a:lnTo>
                    <a:pt x="84670" y="0"/>
                  </a:lnTo>
                  <a:lnTo>
                    <a:pt x="68542" y="0"/>
                  </a:lnTo>
                  <a:close/>
                </a:path>
              </a:pathLst>
            </a:custGeom>
            <a:solidFill>
              <a:srgbClr val="0458A3"/>
            </a:solidFill>
            <a:ln w="2240"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5FFD2BCB-E648-747F-2C69-2D7335ECB615}"/>
                </a:ext>
              </a:extLst>
            </p:cNvPr>
            <p:cNvSpPr/>
            <p:nvPr/>
          </p:nvSpPr>
          <p:spPr>
            <a:xfrm>
              <a:off x="1530551" y="1986412"/>
              <a:ext cx="88925" cy="106709"/>
            </a:xfrm>
            <a:custGeom>
              <a:avLst/>
              <a:gdLst>
                <a:gd name="connsiteX0" fmla="*/ 59806 w 88925"/>
                <a:gd name="connsiteY0" fmla="*/ 41876 h 106709"/>
                <a:gd name="connsiteX1" fmla="*/ 45023 w 88925"/>
                <a:gd name="connsiteY1" fmla="*/ 47474 h 106709"/>
                <a:gd name="connsiteX2" fmla="*/ 25311 w 88925"/>
                <a:gd name="connsiteY2" fmla="*/ 29783 h 106709"/>
                <a:gd name="connsiteX3" fmla="*/ 16800 w 88925"/>
                <a:gd name="connsiteY3" fmla="*/ 0 h 106709"/>
                <a:gd name="connsiteX4" fmla="*/ 0 w 88925"/>
                <a:gd name="connsiteY4" fmla="*/ 0 h 106709"/>
                <a:gd name="connsiteX5" fmla="*/ 9856 w 88925"/>
                <a:gd name="connsiteY5" fmla="*/ 34262 h 106709"/>
                <a:gd name="connsiteX6" fmla="*/ 53983 w 88925"/>
                <a:gd name="connsiteY6" fmla="*/ 60462 h 106709"/>
                <a:gd name="connsiteX7" fmla="*/ 48383 w 88925"/>
                <a:gd name="connsiteY7" fmla="*/ 78153 h 106709"/>
                <a:gd name="connsiteX8" fmla="*/ 17696 w 88925"/>
                <a:gd name="connsiteY8" fmla="*/ 88902 h 106709"/>
                <a:gd name="connsiteX9" fmla="*/ 12992 w 88925"/>
                <a:gd name="connsiteY9" fmla="*/ 104354 h 106709"/>
                <a:gd name="connsiteX10" fmla="*/ 64062 w 88925"/>
                <a:gd name="connsiteY10" fmla="*/ 78825 h 106709"/>
                <a:gd name="connsiteX11" fmla="*/ 88926 w 88925"/>
                <a:gd name="connsiteY11" fmla="*/ 0 h 106709"/>
                <a:gd name="connsiteX12" fmla="*/ 73022 w 88925"/>
                <a:gd name="connsiteY12" fmla="*/ 0 h 106709"/>
                <a:gd name="connsiteX13" fmla="*/ 59806 w 88925"/>
                <a:gd name="connsiteY13" fmla="*/ 41876 h 10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925" h="106709">
                  <a:moveTo>
                    <a:pt x="59806" y="41876"/>
                  </a:moveTo>
                  <a:cubicBezTo>
                    <a:pt x="56223" y="49266"/>
                    <a:pt x="46591" y="47474"/>
                    <a:pt x="45023" y="47474"/>
                  </a:cubicBezTo>
                  <a:cubicBezTo>
                    <a:pt x="36511" y="47026"/>
                    <a:pt x="29343" y="40084"/>
                    <a:pt x="25311" y="29783"/>
                  </a:cubicBezTo>
                  <a:cubicBezTo>
                    <a:pt x="24863" y="28888"/>
                    <a:pt x="24639" y="27992"/>
                    <a:pt x="16800" y="0"/>
                  </a:cubicBezTo>
                  <a:lnTo>
                    <a:pt x="0" y="0"/>
                  </a:lnTo>
                  <a:cubicBezTo>
                    <a:pt x="7840" y="27992"/>
                    <a:pt x="9632" y="33366"/>
                    <a:pt x="9856" y="34262"/>
                  </a:cubicBezTo>
                  <a:cubicBezTo>
                    <a:pt x="16576" y="53744"/>
                    <a:pt x="32479" y="65389"/>
                    <a:pt x="53983" y="60462"/>
                  </a:cubicBezTo>
                  <a:lnTo>
                    <a:pt x="48383" y="78153"/>
                  </a:lnTo>
                  <a:cubicBezTo>
                    <a:pt x="44575" y="89126"/>
                    <a:pt x="31807" y="92933"/>
                    <a:pt x="17696" y="88902"/>
                  </a:cubicBezTo>
                  <a:lnTo>
                    <a:pt x="12992" y="104354"/>
                  </a:lnTo>
                  <a:cubicBezTo>
                    <a:pt x="35167" y="111072"/>
                    <a:pt x="57119" y="103682"/>
                    <a:pt x="64062" y="78825"/>
                  </a:cubicBezTo>
                  <a:lnTo>
                    <a:pt x="88926" y="0"/>
                  </a:lnTo>
                  <a:lnTo>
                    <a:pt x="73022" y="0"/>
                  </a:lnTo>
                  <a:lnTo>
                    <a:pt x="59806" y="41876"/>
                  </a:lnTo>
                  <a:close/>
                </a:path>
              </a:pathLst>
            </a:custGeom>
            <a:solidFill>
              <a:srgbClr val="0458A3"/>
            </a:solidFill>
            <a:ln w="2240"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B8B081AE-B5BA-3386-8FC9-96631BA70F2A}"/>
                </a:ext>
              </a:extLst>
            </p:cNvPr>
            <p:cNvSpPr/>
            <p:nvPr/>
          </p:nvSpPr>
          <p:spPr>
            <a:xfrm>
              <a:off x="1436250" y="1986412"/>
              <a:ext cx="82429" cy="103457"/>
            </a:xfrm>
            <a:custGeom>
              <a:avLst/>
              <a:gdLst>
                <a:gd name="connsiteX0" fmla="*/ 15680 w 82429"/>
                <a:gd name="connsiteY0" fmla="*/ 40980 h 103457"/>
                <a:gd name="connsiteX1" fmla="*/ 41439 w 82429"/>
                <a:gd name="connsiteY1" fmla="*/ 14332 h 103457"/>
                <a:gd name="connsiteX2" fmla="*/ 66526 w 82429"/>
                <a:gd name="connsiteY2" fmla="*/ 14332 h 103457"/>
                <a:gd name="connsiteX3" fmla="*/ 66526 w 82429"/>
                <a:gd name="connsiteY3" fmla="*/ 67180 h 103457"/>
                <a:gd name="connsiteX4" fmla="*/ 41215 w 82429"/>
                <a:gd name="connsiteY4" fmla="*/ 67180 h 103457"/>
                <a:gd name="connsiteX5" fmla="*/ 15680 w 82429"/>
                <a:gd name="connsiteY5" fmla="*/ 40980 h 103457"/>
                <a:gd name="connsiteX6" fmla="*/ 66526 w 82429"/>
                <a:gd name="connsiteY6" fmla="*/ 0 h 103457"/>
                <a:gd name="connsiteX7" fmla="*/ 39871 w 82429"/>
                <a:gd name="connsiteY7" fmla="*/ 0 h 103457"/>
                <a:gd name="connsiteX8" fmla="*/ 39423 w 82429"/>
                <a:gd name="connsiteY8" fmla="*/ 0 h 103457"/>
                <a:gd name="connsiteX9" fmla="*/ 39423 w 82429"/>
                <a:gd name="connsiteY9" fmla="*/ 0 h 103457"/>
                <a:gd name="connsiteX10" fmla="*/ 0 w 82429"/>
                <a:gd name="connsiteY10" fmla="*/ 40980 h 103457"/>
                <a:gd name="connsiteX11" fmla="*/ 16352 w 82429"/>
                <a:gd name="connsiteY11" fmla="*/ 74570 h 103457"/>
                <a:gd name="connsiteX12" fmla="*/ 24415 w 82429"/>
                <a:gd name="connsiteY12" fmla="*/ 79049 h 103457"/>
                <a:gd name="connsiteX13" fmla="*/ 21503 w 82429"/>
                <a:gd name="connsiteY13" fmla="*/ 87111 h 103457"/>
                <a:gd name="connsiteX14" fmla="*/ 11200 w 82429"/>
                <a:gd name="connsiteY14" fmla="*/ 103458 h 103457"/>
                <a:gd name="connsiteX15" fmla="*/ 30463 w 82429"/>
                <a:gd name="connsiteY15" fmla="*/ 103458 h 103457"/>
                <a:gd name="connsiteX16" fmla="*/ 35391 w 82429"/>
                <a:gd name="connsiteY16" fmla="*/ 95620 h 103457"/>
                <a:gd name="connsiteX17" fmla="*/ 40767 w 82429"/>
                <a:gd name="connsiteY17" fmla="*/ 81960 h 103457"/>
                <a:gd name="connsiteX18" fmla="*/ 66526 w 82429"/>
                <a:gd name="connsiteY18" fmla="*/ 81960 h 103457"/>
                <a:gd name="connsiteX19" fmla="*/ 66526 w 82429"/>
                <a:gd name="connsiteY19" fmla="*/ 103458 h 103457"/>
                <a:gd name="connsiteX20" fmla="*/ 82430 w 82429"/>
                <a:gd name="connsiteY20" fmla="*/ 103458 h 103457"/>
                <a:gd name="connsiteX21" fmla="*/ 82430 w 82429"/>
                <a:gd name="connsiteY21" fmla="*/ 0 h 103457"/>
                <a:gd name="connsiteX22" fmla="*/ 74366 w 82429"/>
                <a:gd name="connsiteY22" fmla="*/ 0 h 103457"/>
                <a:gd name="connsiteX23" fmla="*/ 66526 w 82429"/>
                <a:gd name="connsiteY23" fmla="*/ 0 h 10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2429" h="103457">
                  <a:moveTo>
                    <a:pt x="15680" y="40980"/>
                  </a:moveTo>
                  <a:cubicBezTo>
                    <a:pt x="15680" y="25752"/>
                    <a:pt x="27103" y="14332"/>
                    <a:pt x="41439" y="14332"/>
                  </a:cubicBezTo>
                  <a:lnTo>
                    <a:pt x="66526" y="14332"/>
                  </a:lnTo>
                  <a:lnTo>
                    <a:pt x="66526" y="67180"/>
                  </a:lnTo>
                  <a:lnTo>
                    <a:pt x="41215" y="67180"/>
                  </a:lnTo>
                  <a:cubicBezTo>
                    <a:pt x="26879" y="67180"/>
                    <a:pt x="15680" y="56208"/>
                    <a:pt x="15680" y="40980"/>
                  </a:cubicBezTo>
                  <a:close/>
                  <a:moveTo>
                    <a:pt x="66526" y="0"/>
                  </a:moveTo>
                  <a:lnTo>
                    <a:pt x="39871" y="0"/>
                  </a:lnTo>
                  <a:lnTo>
                    <a:pt x="39423" y="0"/>
                  </a:lnTo>
                  <a:lnTo>
                    <a:pt x="39423" y="0"/>
                  </a:lnTo>
                  <a:cubicBezTo>
                    <a:pt x="15904" y="224"/>
                    <a:pt x="0" y="18363"/>
                    <a:pt x="0" y="40980"/>
                  </a:cubicBezTo>
                  <a:cubicBezTo>
                    <a:pt x="0" y="55088"/>
                    <a:pt x="6048" y="67180"/>
                    <a:pt x="16352" y="74570"/>
                  </a:cubicBezTo>
                  <a:cubicBezTo>
                    <a:pt x="18815" y="76362"/>
                    <a:pt x="21503" y="77705"/>
                    <a:pt x="24415" y="79049"/>
                  </a:cubicBezTo>
                  <a:cubicBezTo>
                    <a:pt x="23743" y="81736"/>
                    <a:pt x="22847" y="84423"/>
                    <a:pt x="21503" y="87111"/>
                  </a:cubicBezTo>
                  <a:cubicBezTo>
                    <a:pt x="21055" y="87782"/>
                    <a:pt x="20607" y="88678"/>
                    <a:pt x="11200" y="103458"/>
                  </a:cubicBezTo>
                  <a:lnTo>
                    <a:pt x="30463" y="103458"/>
                  </a:lnTo>
                  <a:cubicBezTo>
                    <a:pt x="33823" y="97859"/>
                    <a:pt x="34943" y="96068"/>
                    <a:pt x="35391" y="95620"/>
                  </a:cubicBezTo>
                  <a:cubicBezTo>
                    <a:pt x="37855" y="91141"/>
                    <a:pt x="39647" y="86439"/>
                    <a:pt x="40767" y="81960"/>
                  </a:cubicBezTo>
                  <a:lnTo>
                    <a:pt x="66526" y="81960"/>
                  </a:lnTo>
                  <a:lnTo>
                    <a:pt x="66526" y="103458"/>
                  </a:lnTo>
                  <a:lnTo>
                    <a:pt x="82430" y="103458"/>
                  </a:lnTo>
                  <a:lnTo>
                    <a:pt x="82430" y="0"/>
                  </a:lnTo>
                  <a:lnTo>
                    <a:pt x="74366" y="0"/>
                  </a:lnTo>
                  <a:lnTo>
                    <a:pt x="66526" y="0"/>
                  </a:lnTo>
                  <a:close/>
                </a:path>
              </a:pathLst>
            </a:custGeom>
            <a:solidFill>
              <a:srgbClr val="0458A3"/>
            </a:solidFill>
            <a:ln w="2240" cap="flat">
              <a:noFill/>
              <a:prstDash val="solid"/>
              <a:miter/>
            </a:ln>
          </p:spPr>
          <p:txBody>
            <a:bodyPr rtlCol="0" anchor="ctr"/>
            <a:lstStyle/>
            <a:p>
              <a:endParaRPr lang="ru-RU"/>
            </a:p>
          </p:txBody>
        </p:sp>
      </p:grpSp>
      <p:grpSp>
        <p:nvGrpSpPr>
          <p:cNvPr id="74" name="Рисунок 2">
            <a:extLst>
              <a:ext uri="{FF2B5EF4-FFF2-40B4-BE49-F238E27FC236}">
                <a16:creationId xmlns:a16="http://schemas.microsoft.com/office/drawing/2014/main" id="{0A72A602-E671-8E32-FED2-AA85F4662E23}"/>
              </a:ext>
            </a:extLst>
          </p:cNvPr>
          <p:cNvGrpSpPr/>
          <p:nvPr/>
        </p:nvGrpSpPr>
        <p:grpSpPr>
          <a:xfrm>
            <a:off x="9411493" y="1539476"/>
            <a:ext cx="1931591" cy="840588"/>
            <a:chOff x="2173646" y="530613"/>
            <a:chExt cx="1398387" cy="608549"/>
          </a:xfrm>
        </p:grpSpPr>
        <p:sp>
          <p:nvSpPr>
            <p:cNvPr id="75" name="Полилиния 74">
              <a:extLst>
                <a:ext uri="{FF2B5EF4-FFF2-40B4-BE49-F238E27FC236}">
                  <a16:creationId xmlns:a16="http://schemas.microsoft.com/office/drawing/2014/main" id="{B771E177-70DF-BA48-83B1-A315C19E7A3E}"/>
                </a:ext>
              </a:extLst>
            </p:cNvPr>
            <p:cNvSpPr/>
            <p:nvPr/>
          </p:nvSpPr>
          <p:spPr>
            <a:xfrm>
              <a:off x="2699801" y="728571"/>
              <a:ext cx="170235" cy="201989"/>
            </a:xfrm>
            <a:custGeom>
              <a:avLst/>
              <a:gdLst>
                <a:gd name="connsiteX0" fmla="*/ 0 w 170235"/>
                <a:gd name="connsiteY0" fmla="*/ 0 h 201989"/>
                <a:gd name="connsiteX1" fmla="*/ 34943 w 170235"/>
                <a:gd name="connsiteY1" fmla="*/ 0 h 201989"/>
                <a:gd name="connsiteX2" fmla="*/ 34943 w 170235"/>
                <a:gd name="connsiteY2" fmla="*/ 147573 h 201989"/>
                <a:gd name="connsiteX3" fmla="*/ 137084 w 170235"/>
                <a:gd name="connsiteY3" fmla="*/ 0 h 201989"/>
                <a:gd name="connsiteX4" fmla="*/ 170236 w 170235"/>
                <a:gd name="connsiteY4" fmla="*/ 0 h 201989"/>
                <a:gd name="connsiteX5" fmla="*/ 170236 w 170235"/>
                <a:gd name="connsiteY5" fmla="*/ 201989 h 201989"/>
                <a:gd name="connsiteX6" fmla="*/ 135292 w 170235"/>
                <a:gd name="connsiteY6" fmla="*/ 201989 h 201989"/>
                <a:gd name="connsiteX7" fmla="*/ 135292 w 170235"/>
                <a:gd name="connsiteY7" fmla="*/ 54864 h 201989"/>
                <a:gd name="connsiteX8" fmla="*/ 33375 w 170235"/>
                <a:gd name="connsiteY8" fmla="*/ 201989 h 201989"/>
                <a:gd name="connsiteX9" fmla="*/ 0 w 170235"/>
                <a:gd name="connsiteY9" fmla="*/ 201989 h 20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235" h="201989">
                  <a:moveTo>
                    <a:pt x="0" y="0"/>
                  </a:moveTo>
                  <a:lnTo>
                    <a:pt x="34943" y="0"/>
                  </a:lnTo>
                  <a:lnTo>
                    <a:pt x="34943" y="147573"/>
                  </a:lnTo>
                  <a:lnTo>
                    <a:pt x="137084" y="0"/>
                  </a:lnTo>
                  <a:lnTo>
                    <a:pt x="170236" y="0"/>
                  </a:lnTo>
                  <a:lnTo>
                    <a:pt x="170236" y="201989"/>
                  </a:lnTo>
                  <a:lnTo>
                    <a:pt x="135292" y="201989"/>
                  </a:lnTo>
                  <a:lnTo>
                    <a:pt x="135292" y="54864"/>
                  </a:lnTo>
                  <a:lnTo>
                    <a:pt x="33375" y="201989"/>
                  </a:lnTo>
                  <a:lnTo>
                    <a:pt x="0" y="201989"/>
                  </a:lnTo>
                  <a:close/>
                </a:path>
              </a:pathLst>
            </a:custGeom>
            <a:solidFill>
              <a:srgbClr val="0F80C3"/>
            </a:solidFill>
            <a:ln w="2240"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8B2DC9F6-59E0-B26B-0B65-3B4BBDE057FD}"/>
                </a:ext>
              </a:extLst>
            </p:cNvPr>
            <p:cNvSpPr/>
            <p:nvPr/>
          </p:nvSpPr>
          <p:spPr>
            <a:xfrm>
              <a:off x="2885492" y="727228"/>
              <a:ext cx="211002" cy="203556"/>
            </a:xfrm>
            <a:custGeom>
              <a:avLst/>
              <a:gdLst>
                <a:gd name="connsiteX0" fmla="*/ 139996 w 211002"/>
                <a:gd name="connsiteY0" fmla="*/ 123164 h 203556"/>
                <a:gd name="connsiteX1" fmla="*/ 105053 w 211002"/>
                <a:gd name="connsiteY1" fmla="*/ 42324 h 203556"/>
                <a:gd name="connsiteX2" fmla="*/ 70334 w 211002"/>
                <a:gd name="connsiteY2" fmla="*/ 123164 h 203556"/>
                <a:gd name="connsiteX3" fmla="*/ 139996 w 211002"/>
                <a:gd name="connsiteY3" fmla="*/ 123164 h 203556"/>
                <a:gd name="connsiteX4" fmla="*/ 89150 w 211002"/>
                <a:gd name="connsiteY4" fmla="*/ 0 h 203556"/>
                <a:gd name="connsiteX5" fmla="*/ 122077 w 211002"/>
                <a:gd name="connsiteY5" fmla="*/ 0 h 203556"/>
                <a:gd name="connsiteX6" fmla="*/ 211003 w 211002"/>
                <a:gd name="connsiteY6" fmla="*/ 203557 h 203556"/>
                <a:gd name="connsiteX7" fmla="*/ 173372 w 211002"/>
                <a:gd name="connsiteY7" fmla="*/ 203557 h 203556"/>
                <a:gd name="connsiteX8" fmla="*/ 152764 w 211002"/>
                <a:gd name="connsiteY8" fmla="*/ 154739 h 203556"/>
                <a:gd name="connsiteX9" fmla="*/ 57119 w 211002"/>
                <a:gd name="connsiteY9" fmla="*/ 154739 h 203556"/>
                <a:gd name="connsiteX10" fmla="*/ 36287 w 211002"/>
                <a:gd name="connsiteY10" fmla="*/ 203557 h 203556"/>
                <a:gd name="connsiteX11" fmla="*/ 0 w 211002"/>
                <a:gd name="connsiteY11" fmla="*/ 203557 h 203556"/>
                <a:gd name="connsiteX12" fmla="*/ 89150 w 211002"/>
                <a:gd name="connsiteY12" fmla="*/ 0 h 20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002" h="203556">
                  <a:moveTo>
                    <a:pt x="139996" y="123164"/>
                  </a:moveTo>
                  <a:lnTo>
                    <a:pt x="105053" y="42324"/>
                  </a:lnTo>
                  <a:lnTo>
                    <a:pt x="70334" y="123164"/>
                  </a:lnTo>
                  <a:lnTo>
                    <a:pt x="139996" y="123164"/>
                  </a:lnTo>
                  <a:close/>
                  <a:moveTo>
                    <a:pt x="89150" y="0"/>
                  </a:moveTo>
                  <a:lnTo>
                    <a:pt x="122077" y="0"/>
                  </a:lnTo>
                  <a:lnTo>
                    <a:pt x="211003" y="203557"/>
                  </a:lnTo>
                  <a:lnTo>
                    <a:pt x="173372" y="203557"/>
                  </a:lnTo>
                  <a:lnTo>
                    <a:pt x="152764" y="154739"/>
                  </a:lnTo>
                  <a:lnTo>
                    <a:pt x="57119" y="154739"/>
                  </a:lnTo>
                  <a:lnTo>
                    <a:pt x="36287" y="203557"/>
                  </a:lnTo>
                  <a:lnTo>
                    <a:pt x="0" y="203557"/>
                  </a:lnTo>
                  <a:lnTo>
                    <a:pt x="89150" y="0"/>
                  </a:lnTo>
                  <a:close/>
                </a:path>
              </a:pathLst>
            </a:custGeom>
            <a:solidFill>
              <a:srgbClr val="0F80C3"/>
            </a:solidFill>
            <a:ln w="2240" cap="flat">
              <a:noFill/>
              <a:prstDash val="solid"/>
              <a:miter/>
            </a:ln>
          </p:spPr>
          <p:txBody>
            <a:bodyPr rtlCol="0" anchor="ctr"/>
            <a:lstStyle/>
            <a:p>
              <a:endParaRPr lang="ru-RU"/>
            </a:p>
          </p:txBody>
        </p:sp>
        <p:sp>
          <p:nvSpPr>
            <p:cNvPr id="77" name="Полилиния 76">
              <a:extLst>
                <a:ext uri="{FF2B5EF4-FFF2-40B4-BE49-F238E27FC236}">
                  <a16:creationId xmlns:a16="http://schemas.microsoft.com/office/drawing/2014/main" id="{CCE2F3BA-7145-963E-B30F-D9FBE9764F49}"/>
                </a:ext>
              </a:extLst>
            </p:cNvPr>
            <p:cNvSpPr/>
            <p:nvPr/>
          </p:nvSpPr>
          <p:spPr>
            <a:xfrm>
              <a:off x="3076783" y="728571"/>
              <a:ext cx="163963" cy="201989"/>
            </a:xfrm>
            <a:custGeom>
              <a:avLst/>
              <a:gdLst>
                <a:gd name="connsiteX0" fmla="*/ 64062 w 163963"/>
                <a:gd name="connsiteY0" fmla="*/ 32918 h 201989"/>
                <a:gd name="connsiteX1" fmla="*/ 0 w 163963"/>
                <a:gd name="connsiteY1" fmla="*/ 32918 h 201989"/>
                <a:gd name="connsiteX2" fmla="*/ 0 w 163963"/>
                <a:gd name="connsiteY2" fmla="*/ 0 h 201989"/>
                <a:gd name="connsiteX3" fmla="*/ 163964 w 163963"/>
                <a:gd name="connsiteY3" fmla="*/ 0 h 201989"/>
                <a:gd name="connsiteX4" fmla="*/ 163964 w 163963"/>
                <a:gd name="connsiteY4" fmla="*/ 32918 h 201989"/>
                <a:gd name="connsiteX5" fmla="*/ 99901 w 163963"/>
                <a:gd name="connsiteY5" fmla="*/ 32918 h 201989"/>
                <a:gd name="connsiteX6" fmla="*/ 99901 w 163963"/>
                <a:gd name="connsiteY6" fmla="*/ 201989 h 201989"/>
                <a:gd name="connsiteX7" fmla="*/ 64062 w 163963"/>
                <a:gd name="connsiteY7" fmla="*/ 201989 h 20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963" h="201989">
                  <a:moveTo>
                    <a:pt x="64062" y="32918"/>
                  </a:moveTo>
                  <a:lnTo>
                    <a:pt x="0" y="32918"/>
                  </a:lnTo>
                  <a:lnTo>
                    <a:pt x="0" y="0"/>
                  </a:lnTo>
                  <a:lnTo>
                    <a:pt x="163964" y="0"/>
                  </a:lnTo>
                  <a:lnTo>
                    <a:pt x="163964" y="32918"/>
                  </a:lnTo>
                  <a:lnTo>
                    <a:pt x="99901" y="32918"/>
                  </a:lnTo>
                  <a:lnTo>
                    <a:pt x="99901" y="201989"/>
                  </a:lnTo>
                  <a:lnTo>
                    <a:pt x="64062" y="201989"/>
                  </a:lnTo>
                  <a:close/>
                </a:path>
              </a:pathLst>
            </a:custGeom>
            <a:solidFill>
              <a:srgbClr val="0F80C3"/>
            </a:solidFill>
            <a:ln w="2240" cap="flat">
              <a:noFill/>
              <a:prstDash val="solid"/>
              <a:miter/>
            </a:ln>
          </p:spPr>
          <p:txBody>
            <a:bodyPr rtlCol="0" anchor="ctr"/>
            <a:lstStyle/>
            <a:p>
              <a:endParaRPr lang="ru-RU"/>
            </a:p>
          </p:txBody>
        </p:sp>
        <p:sp>
          <p:nvSpPr>
            <p:cNvPr id="78" name="Полилиния 77">
              <a:extLst>
                <a:ext uri="{FF2B5EF4-FFF2-40B4-BE49-F238E27FC236}">
                  <a16:creationId xmlns:a16="http://schemas.microsoft.com/office/drawing/2014/main" id="{AAA66603-C31D-592A-73EA-E848511D6357}"/>
                </a:ext>
              </a:extLst>
            </p:cNvPr>
            <p:cNvSpPr/>
            <p:nvPr/>
          </p:nvSpPr>
          <p:spPr>
            <a:xfrm>
              <a:off x="3252842" y="725212"/>
              <a:ext cx="185467" cy="209154"/>
            </a:xfrm>
            <a:custGeom>
              <a:avLst/>
              <a:gdLst>
                <a:gd name="connsiteX0" fmla="*/ 0 w 185467"/>
                <a:gd name="connsiteY0" fmla="*/ 174221 h 209154"/>
                <a:gd name="connsiteX1" fmla="*/ 22848 w 185467"/>
                <a:gd name="connsiteY1" fmla="*/ 150932 h 209154"/>
                <a:gd name="connsiteX2" fmla="*/ 81982 w 185467"/>
                <a:gd name="connsiteY2" fmla="*/ 177132 h 209154"/>
                <a:gd name="connsiteX3" fmla="*/ 147836 w 185467"/>
                <a:gd name="connsiteY3" fmla="*/ 118909 h 209154"/>
                <a:gd name="connsiteX4" fmla="*/ 57119 w 185467"/>
                <a:gd name="connsiteY4" fmla="*/ 118909 h 209154"/>
                <a:gd name="connsiteX5" fmla="*/ 57119 w 185467"/>
                <a:gd name="connsiteY5" fmla="*/ 88678 h 209154"/>
                <a:gd name="connsiteX6" fmla="*/ 147388 w 185467"/>
                <a:gd name="connsiteY6" fmla="*/ 88678 h 209154"/>
                <a:gd name="connsiteX7" fmla="*/ 81758 w 185467"/>
                <a:gd name="connsiteY7" fmla="*/ 32023 h 209154"/>
                <a:gd name="connsiteX8" fmla="*/ 24415 w 185467"/>
                <a:gd name="connsiteY8" fmla="*/ 55984 h 209154"/>
                <a:gd name="connsiteX9" fmla="*/ 4256 w 185467"/>
                <a:gd name="connsiteY9" fmla="*/ 31799 h 209154"/>
                <a:gd name="connsiteX10" fmla="*/ 81534 w 185467"/>
                <a:gd name="connsiteY10" fmla="*/ 0 h 209154"/>
                <a:gd name="connsiteX11" fmla="*/ 185467 w 185467"/>
                <a:gd name="connsiteY11" fmla="*/ 104577 h 209154"/>
                <a:gd name="connsiteX12" fmla="*/ 82878 w 185467"/>
                <a:gd name="connsiteY12" fmla="*/ 209155 h 209154"/>
                <a:gd name="connsiteX13" fmla="*/ 0 w 185467"/>
                <a:gd name="connsiteY13" fmla="*/ 174221 h 20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467" h="209154">
                  <a:moveTo>
                    <a:pt x="0" y="174221"/>
                  </a:moveTo>
                  <a:lnTo>
                    <a:pt x="22848" y="150932"/>
                  </a:lnTo>
                  <a:cubicBezTo>
                    <a:pt x="40543" y="167055"/>
                    <a:pt x="56671" y="177132"/>
                    <a:pt x="81982" y="177132"/>
                  </a:cubicBezTo>
                  <a:cubicBezTo>
                    <a:pt x="116253" y="177132"/>
                    <a:pt x="142236" y="152276"/>
                    <a:pt x="147836" y="118909"/>
                  </a:cubicBezTo>
                  <a:lnTo>
                    <a:pt x="57119" y="118909"/>
                  </a:lnTo>
                  <a:lnTo>
                    <a:pt x="57119" y="88678"/>
                  </a:lnTo>
                  <a:lnTo>
                    <a:pt x="147388" y="88678"/>
                  </a:lnTo>
                  <a:cubicBezTo>
                    <a:pt x="141341" y="55984"/>
                    <a:pt x="115357" y="32023"/>
                    <a:pt x="81758" y="32023"/>
                  </a:cubicBezTo>
                  <a:cubicBezTo>
                    <a:pt x="58463" y="32023"/>
                    <a:pt x="40543" y="41652"/>
                    <a:pt x="24415" y="55984"/>
                  </a:cubicBezTo>
                  <a:lnTo>
                    <a:pt x="4256" y="31799"/>
                  </a:lnTo>
                  <a:cubicBezTo>
                    <a:pt x="23295" y="13884"/>
                    <a:pt x="45247" y="0"/>
                    <a:pt x="81534" y="0"/>
                  </a:cubicBezTo>
                  <a:cubicBezTo>
                    <a:pt x="142460" y="0"/>
                    <a:pt x="185467" y="47250"/>
                    <a:pt x="185467" y="104577"/>
                  </a:cubicBezTo>
                  <a:cubicBezTo>
                    <a:pt x="185467" y="163248"/>
                    <a:pt x="141788" y="209155"/>
                    <a:pt x="82878" y="209155"/>
                  </a:cubicBezTo>
                  <a:cubicBezTo>
                    <a:pt x="45023" y="208931"/>
                    <a:pt x="20608" y="196167"/>
                    <a:pt x="0" y="174221"/>
                  </a:cubicBezTo>
                  <a:close/>
                </a:path>
              </a:pathLst>
            </a:custGeom>
            <a:solidFill>
              <a:srgbClr val="0F80C3"/>
            </a:solidFill>
            <a:ln w="2240" cap="flat">
              <a:noFill/>
              <a:prstDash val="solid"/>
              <a:miter/>
            </a:ln>
          </p:spPr>
          <p:txBody>
            <a:bodyPr rtlCol="0" anchor="ctr"/>
            <a:lstStyle/>
            <a:p>
              <a:endParaRPr lang="ru-RU"/>
            </a:p>
          </p:txBody>
        </p:sp>
        <p:sp>
          <p:nvSpPr>
            <p:cNvPr id="79" name="Полилиния 78">
              <a:extLst>
                <a:ext uri="{FF2B5EF4-FFF2-40B4-BE49-F238E27FC236}">
                  <a16:creationId xmlns:a16="http://schemas.microsoft.com/office/drawing/2014/main" id="{0756C79D-7C67-4AC1-5531-E0FAF1661895}"/>
                </a:ext>
              </a:extLst>
            </p:cNvPr>
            <p:cNvSpPr/>
            <p:nvPr/>
          </p:nvSpPr>
          <p:spPr>
            <a:xfrm>
              <a:off x="2173646" y="530613"/>
              <a:ext cx="442610" cy="465336"/>
            </a:xfrm>
            <a:custGeom>
              <a:avLst/>
              <a:gdLst>
                <a:gd name="connsiteX0" fmla="*/ 365775 w 442610"/>
                <a:gd name="connsiteY0" fmla="*/ 255509 h 465336"/>
                <a:gd name="connsiteX1" fmla="*/ 381455 w 442610"/>
                <a:gd name="connsiteY1" fmla="*/ 246104 h 465336"/>
                <a:gd name="connsiteX2" fmla="*/ 428718 w 442610"/>
                <a:gd name="connsiteY2" fmla="*/ 184298 h 465336"/>
                <a:gd name="connsiteX3" fmla="*/ 322096 w 442610"/>
                <a:gd name="connsiteY3" fmla="*/ 147573 h 465336"/>
                <a:gd name="connsiteX4" fmla="*/ 252210 w 442610"/>
                <a:gd name="connsiteY4" fmla="*/ 152947 h 465336"/>
                <a:gd name="connsiteX5" fmla="*/ 258258 w 442610"/>
                <a:gd name="connsiteY5" fmla="*/ 155859 h 465336"/>
                <a:gd name="connsiteX6" fmla="*/ 326128 w 442610"/>
                <a:gd name="connsiteY6" fmla="*/ 201541 h 465336"/>
                <a:gd name="connsiteX7" fmla="*/ 343376 w 442610"/>
                <a:gd name="connsiteY7" fmla="*/ 151156 h 465336"/>
                <a:gd name="connsiteX8" fmla="*/ 355920 w 442610"/>
                <a:gd name="connsiteY8" fmla="*/ 152499 h 465336"/>
                <a:gd name="connsiteX9" fmla="*/ 335760 w 442610"/>
                <a:gd name="connsiteY9" fmla="*/ 210946 h 465336"/>
                <a:gd name="connsiteX10" fmla="*/ 349200 w 442610"/>
                <a:gd name="connsiteY10" fmla="*/ 226622 h 465336"/>
                <a:gd name="connsiteX11" fmla="*/ 365775 w 442610"/>
                <a:gd name="connsiteY11" fmla="*/ 255509 h 465336"/>
                <a:gd name="connsiteX12" fmla="*/ 177396 w 442610"/>
                <a:gd name="connsiteY12" fmla="*/ 143318 h 465336"/>
                <a:gd name="connsiteX13" fmla="*/ 167764 w 442610"/>
                <a:gd name="connsiteY13" fmla="*/ 158546 h 465336"/>
                <a:gd name="connsiteX14" fmla="*/ 197556 w 442610"/>
                <a:gd name="connsiteY14" fmla="*/ 150708 h 465336"/>
                <a:gd name="connsiteX15" fmla="*/ 222195 w 442610"/>
                <a:gd name="connsiteY15" fmla="*/ 158546 h 465336"/>
                <a:gd name="connsiteX16" fmla="*/ 204724 w 442610"/>
                <a:gd name="connsiteY16" fmla="*/ 162353 h 465336"/>
                <a:gd name="connsiteX17" fmla="*/ 88022 w 442610"/>
                <a:gd name="connsiteY17" fmla="*/ 203333 h 465336"/>
                <a:gd name="connsiteX18" fmla="*/ 111766 w 442610"/>
                <a:gd name="connsiteY18" fmla="*/ 240730 h 465336"/>
                <a:gd name="connsiteX19" fmla="*/ 136853 w 442610"/>
                <a:gd name="connsiteY19" fmla="*/ 188329 h 465336"/>
                <a:gd name="connsiteX20" fmla="*/ 138645 w 442610"/>
                <a:gd name="connsiteY20" fmla="*/ 184970 h 465336"/>
                <a:gd name="connsiteX21" fmla="*/ 155893 w 442610"/>
                <a:gd name="connsiteY21" fmla="*/ 179372 h 465336"/>
                <a:gd name="connsiteX22" fmla="*/ 147829 w 442610"/>
                <a:gd name="connsiteY22" fmla="*/ 194151 h 465336"/>
                <a:gd name="connsiteX23" fmla="*/ 97878 w 442610"/>
                <a:gd name="connsiteY23" fmla="*/ 316868 h 465336"/>
                <a:gd name="connsiteX24" fmla="*/ 119830 w 442610"/>
                <a:gd name="connsiteY24" fmla="*/ 317539 h 465336"/>
                <a:gd name="connsiteX25" fmla="*/ 183668 w 442610"/>
                <a:gd name="connsiteY25" fmla="*/ 312837 h 465336"/>
                <a:gd name="connsiteX26" fmla="*/ 206067 w 442610"/>
                <a:gd name="connsiteY26" fmla="*/ 322466 h 465336"/>
                <a:gd name="connsiteX27" fmla="*/ 120054 w 442610"/>
                <a:gd name="connsiteY27" fmla="*/ 330304 h 465336"/>
                <a:gd name="connsiteX28" fmla="*/ 889 w 442610"/>
                <a:gd name="connsiteY28" fmla="*/ 283725 h 465336"/>
                <a:gd name="connsiteX29" fmla="*/ 70103 w 442610"/>
                <a:gd name="connsiteY29" fmla="*/ 198406 h 465336"/>
                <a:gd name="connsiteX30" fmla="*/ 73687 w 442610"/>
                <a:gd name="connsiteY30" fmla="*/ 210946 h 465336"/>
                <a:gd name="connsiteX31" fmla="*/ 13432 w 442610"/>
                <a:gd name="connsiteY31" fmla="*/ 280590 h 465336"/>
                <a:gd name="connsiteX32" fmla="*/ 85558 w 442610"/>
                <a:gd name="connsiteY32" fmla="*/ 315524 h 465336"/>
                <a:gd name="connsiteX33" fmla="*/ 106390 w 442610"/>
                <a:gd name="connsiteY33" fmla="*/ 253942 h 465336"/>
                <a:gd name="connsiteX34" fmla="*/ 76151 w 442610"/>
                <a:gd name="connsiteY34" fmla="*/ 161905 h 465336"/>
                <a:gd name="connsiteX35" fmla="*/ 149621 w 442610"/>
                <a:gd name="connsiteY35" fmla="*/ 128091 h 465336"/>
                <a:gd name="connsiteX36" fmla="*/ 230035 w 442610"/>
                <a:gd name="connsiteY36" fmla="*/ 143990 h 465336"/>
                <a:gd name="connsiteX37" fmla="*/ 322544 w 442610"/>
                <a:gd name="connsiteY37" fmla="*/ 135033 h 465336"/>
                <a:gd name="connsiteX38" fmla="*/ 347856 w 442610"/>
                <a:gd name="connsiteY38" fmla="*/ 135928 h 465336"/>
                <a:gd name="connsiteX39" fmla="*/ 336208 w 442610"/>
                <a:gd name="connsiteY39" fmla="*/ 15675 h 465336"/>
                <a:gd name="connsiteX40" fmla="*/ 322544 w 442610"/>
                <a:gd name="connsiteY40" fmla="*/ 12540 h 465336"/>
                <a:gd name="connsiteX41" fmla="*/ 187476 w 442610"/>
                <a:gd name="connsiteY41" fmla="*/ 128986 h 465336"/>
                <a:gd name="connsiteX42" fmla="*/ 173812 w 442610"/>
                <a:gd name="connsiteY42" fmla="*/ 126747 h 465336"/>
                <a:gd name="connsiteX43" fmla="*/ 322544 w 442610"/>
                <a:gd name="connsiteY43" fmla="*/ 0 h 465336"/>
                <a:gd name="connsiteX44" fmla="*/ 342032 w 442610"/>
                <a:gd name="connsiteY44" fmla="*/ 4703 h 465336"/>
                <a:gd name="connsiteX45" fmla="*/ 360399 w 442610"/>
                <a:gd name="connsiteY45" fmla="*/ 137048 h 465336"/>
                <a:gd name="connsiteX46" fmla="*/ 441709 w 442610"/>
                <a:gd name="connsiteY46" fmla="*/ 181835 h 465336"/>
                <a:gd name="connsiteX47" fmla="*/ 388847 w 442610"/>
                <a:gd name="connsiteY47" fmla="*/ 257301 h 465336"/>
                <a:gd name="connsiteX48" fmla="*/ 370031 w 442610"/>
                <a:gd name="connsiteY48" fmla="*/ 268498 h 465336"/>
                <a:gd name="connsiteX49" fmla="*/ 366447 w 442610"/>
                <a:gd name="connsiteY49" fmla="*/ 303655 h 465336"/>
                <a:gd name="connsiteX50" fmla="*/ 292977 w 442610"/>
                <a:gd name="connsiteY50" fmla="*/ 337470 h 465336"/>
                <a:gd name="connsiteX51" fmla="*/ 276177 w 442610"/>
                <a:gd name="connsiteY51" fmla="*/ 336574 h 465336"/>
                <a:gd name="connsiteX52" fmla="*/ 284017 w 442610"/>
                <a:gd name="connsiteY52" fmla="*/ 324257 h 465336"/>
                <a:gd name="connsiteX53" fmla="*/ 293201 w 442610"/>
                <a:gd name="connsiteY53" fmla="*/ 324481 h 465336"/>
                <a:gd name="connsiteX54" fmla="*/ 355024 w 442610"/>
                <a:gd name="connsiteY54" fmla="*/ 298057 h 465336"/>
                <a:gd name="connsiteX55" fmla="*/ 339344 w 442610"/>
                <a:gd name="connsiteY55" fmla="*/ 234907 h 465336"/>
                <a:gd name="connsiteX56" fmla="*/ 330832 w 442610"/>
                <a:gd name="connsiteY56" fmla="*/ 224606 h 465336"/>
                <a:gd name="connsiteX57" fmla="*/ 305745 w 442610"/>
                <a:gd name="connsiteY57" fmla="*/ 277455 h 465336"/>
                <a:gd name="connsiteX58" fmla="*/ 301937 w 442610"/>
                <a:gd name="connsiteY58" fmla="*/ 284621 h 465336"/>
                <a:gd name="connsiteX59" fmla="*/ 352111 w 442610"/>
                <a:gd name="connsiteY59" fmla="*/ 263571 h 465336"/>
                <a:gd name="connsiteX60" fmla="*/ 355695 w 442610"/>
                <a:gd name="connsiteY60" fmla="*/ 276111 h 465336"/>
                <a:gd name="connsiteX61" fmla="*/ 240787 w 442610"/>
                <a:gd name="connsiteY61" fmla="*/ 315748 h 465336"/>
                <a:gd name="connsiteX62" fmla="*/ 238323 w 442610"/>
                <a:gd name="connsiteY62" fmla="*/ 316196 h 465336"/>
                <a:gd name="connsiteX63" fmla="*/ 265202 w 442610"/>
                <a:gd name="connsiteY63" fmla="*/ 322018 h 465336"/>
                <a:gd name="connsiteX64" fmla="*/ 272146 w 442610"/>
                <a:gd name="connsiteY64" fmla="*/ 311045 h 465336"/>
                <a:gd name="connsiteX65" fmla="*/ 290065 w 442610"/>
                <a:gd name="connsiteY65" fmla="*/ 305223 h 465336"/>
                <a:gd name="connsiteX66" fmla="*/ 120278 w 442610"/>
                <a:gd name="connsiteY66" fmla="*/ 465336 h 465336"/>
                <a:gd name="connsiteX67" fmla="*/ 100790 w 442610"/>
                <a:gd name="connsiteY67" fmla="*/ 460858 h 465336"/>
                <a:gd name="connsiteX68" fmla="*/ 81079 w 442610"/>
                <a:gd name="connsiteY68" fmla="*/ 334558 h 465336"/>
                <a:gd name="connsiteX69" fmla="*/ 93622 w 442610"/>
                <a:gd name="connsiteY69" fmla="*/ 335454 h 465336"/>
                <a:gd name="connsiteX70" fmla="*/ 106614 w 442610"/>
                <a:gd name="connsiteY70" fmla="*/ 449885 h 465336"/>
                <a:gd name="connsiteX71" fmla="*/ 120278 w 442610"/>
                <a:gd name="connsiteY71" fmla="*/ 453020 h 465336"/>
                <a:gd name="connsiteX72" fmla="*/ 257362 w 442610"/>
                <a:gd name="connsiteY72" fmla="*/ 333663 h 465336"/>
                <a:gd name="connsiteX73" fmla="*/ 184116 w 442610"/>
                <a:gd name="connsiteY73" fmla="*/ 309254 h 465336"/>
                <a:gd name="connsiteX74" fmla="*/ 118710 w 442610"/>
                <a:gd name="connsiteY74" fmla="*/ 266034 h 465336"/>
                <a:gd name="connsiteX75" fmla="*/ 124086 w 442610"/>
                <a:gd name="connsiteY75" fmla="*/ 253046 h 465336"/>
                <a:gd name="connsiteX76" fmla="*/ 189716 w 442610"/>
                <a:gd name="connsiteY76" fmla="*/ 297609 h 465336"/>
                <a:gd name="connsiteX77" fmla="*/ 213683 w 442610"/>
                <a:gd name="connsiteY77" fmla="*/ 308134 h 465336"/>
                <a:gd name="connsiteX78" fmla="*/ 237651 w 442610"/>
                <a:gd name="connsiteY78" fmla="*/ 303208 h 465336"/>
                <a:gd name="connsiteX79" fmla="*/ 284241 w 442610"/>
                <a:gd name="connsiteY79" fmla="*/ 290443 h 465336"/>
                <a:gd name="connsiteX80" fmla="*/ 294545 w 442610"/>
                <a:gd name="connsiteY80" fmla="*/ 271633 h 465336"/>
                <a:gd name="connsiteX81" fmla="*/ 321200 w 442610"/>
                <a:gd name="connsiteY81" fmla="*/ 214977 h 465336"/>
                <a:gd name="connsiteX82" fmla="*/ 252882 w 442610"/>
                <a:gd name="connsiteY82" fmla="*/ 168175 h 465336"/>
                <a:gd name="connsiteX83" fmla="*/ 177396 w 442610"/>
                <a:gd name="connsiteY83" fmla="*/ 143318 h 465336"/>
                <a:gd name="connsiteX84" fmla="*/ 150069 w 442610"/>
                <a:gd name="connsiteY84" fmla="*/ 163920 h 465336"/>
                <a:gd name="connsiteX85" fmla="*/ 163509 w 442610"/>
                <a:gd name="connsiteY85" fmla="*/ 141527 h 465336"/>
                <a:gd name="connsiteX86" fmla="*/ 149397 w 442610"/>
                <a:gd name="connsiteY86" fmla="*/ 140855 h 465336"/>
                <a:gd name="connsiteX87" fmla="*/ 87574 w 442610"/>
                <a:gd name="connsiteY87" fmla="*/ 167279 h 465336"/>
                <a:gd name="connsiteX88" fmla="*/ 84663 w 442610"/>
                <a:gd name="connsiteY88" fmla="*/ 190345 h 465336"/>
                <a:gd name="connsiteX89" fmla="*/ 150069 w 442610"/>
                <a:gd name="connsiteY89" fmla="*/ 163920 h 465336"/>
                <a:gd name="connsiteX90" fmla="*/ 253778 w 442610"/>
                <a:gd name="connsiteY90" fmla="*/ 233564 h 465336"/>
                <a:gd name="connsiteX91" fmla="*/ 218163 w 442610"/>
                <a:gd name="connsiteY91" fmla="*/ 269169 h 465336"/>
                <a:gd name="connsiteX92" fmla="*/ 182548 w 442610"/>
                <a:gd name="connsiteY92" fmla="*/ 233564 h 465336"/>
                <a:gd name="connsiteX93" fmla="*/ 218163 w 442610"/>
                <a:gd name="connsiteY93" fmla="*/ 197958 h 465336"/>
                <a:gd name="connsiteX94" fmla="*/ 253778 w 442610"/>
                <a:gd name="connsiteY94" fmla="*/ 233564 h 46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2610" h="465336">
                  <a:moveTo>
                    <a:pt x="365775" y="255509"/>
                  </a:moveTo>
                  <a:cubicBezTo>
                    <a:pt x="371375" y="252374"/>
                    <a:pt x="376527" y="249239"/>
                    <a:pt x="381455" y="246104"/>
                  </a:cubicBezTo>
                  <a:cubicBezTo>
                    <a:pt x="415502" y="224159"/>
                    <a:pt x="432749" y="201765"/>
                    <a:pt x="428718" y="184298"/>
                  </a:cubicBezTo>
                  <a:cubicBezTo>
                    <a:pt x="423566" y="161681"/>
                    <a:pt x="382575" y="147573"/>
                    <a:pt x="322096" y="147573"/>
                  </a:cubicBezTo>
                  <a:cubicBezTo>
                    <a:pt x="300145" y="147573"/>
                    <a:pt x="276626" y="149364"/>
                    <a:pt x="252210" y="152947"/>
                  </a:cubicBezTo>
                  <a:lnTo>
                    <a:pt x="258258" y="155859"/>
                  </a:lnTo>
                  <a:cubicBezTo>
                    <a:pt x="284241" y="168623"/>
                    <a:pt x="307537" y="184298"/>
                    <a:pt x="326128" y="201541"/>
                  </a:cubicBezTo>
                  <a:cubicBezTo>
                    <a:pt x="333072" y="183850"/>
                    <a:pt x="338896" y="166831"/>
                    <a:pt x="343376" y="151156"/>
                  </a:cubicBezTo>
                  <a:cubicBezTo>
                    <a:pt x="347632" y="151604"/>
                    <a:pt x="351888" y="151828"/>
                    <a:pt x="355920" y="152499"/>
                  </a:cubicBezTo>
                  <a:cubicBezTo>
                    <a:pt x="350768" y="170638"/>
                    <a:pt x="344048" y="190568"/>
                    <a:pt x="335760" y="210946"/>
                  </a:cubicBezTo>
                  <a:cubicBezTo>
                    <a:pt x="340688" y="216097"/>
                    <a:pt x="345168" y="221247"/>
                    <a:pt x="349200" y="226622"/>
                  </a:cubicBezTo>
                  <a:cubicBezTo>
                    <a:pt x="356591" y="236475"/>
                    <a:pt x="361967" y="246104"/>
                    <a:pt x="365775" y="255509"/>
                  </a:cubicBezTo>
                  <a:close/>
                  <a:moveTo>
                    <a:pt x="177396" y="143318"/>
                  </a:moveTo>
                  <a:cubicBezTo>
                    <a:pt x="174260" y="148245"/>
                    <a:pt x="170900" y="153395"/>
                    <a:pt x="167764" y="158546"/>
                  </a:cubicBezTo>
                  <a:cubicBezTo>
                    <a:pt x="177396" y="155635"/>
                    <a:pt x="187476" y="153171"/>
                    <a:pt x="197556" y="150708"/>
                  </a:cubicBezTo>
                  <a:cubicBezTo>
                    <a:pt x="205619" y="152723"/>
                    <a:pt x="213907" y="155411"/>
                    <a:pt x="222195" y="158546"/>
                  </a:cubicBezTo>
                  <a:cubicBezTo>
                    <a:pt x="216371" y="159665"/>
                    <a:pt x="210547" y="161009"/>
                    <a:pt x="204724" y="162353"/>
                  </a:cubicBezTo>
                  <a:cubicBezTo>
                    <a:pt x="158357" y="173102"/>
                    <a:pt x="118934" y="187657"/>
                    <a:pt x="88022" y="203333"/>
                  </a:cubicBezTo>
                  <a:cubicBezTo>
                    <a:pt x="92502" y="215425"/>
                    <a:pt x="100566" y="228189"/>
                    <a:pt x="111766" y="240730"/>
                  </a:cubicBezTo>
                  <a:cubicBezTo>
                    <a:pt x="119158" y="223487"/>
                    <a:pt x="127446" y="206020"/>
                    <a:pt x="136853" y="188329"/>
                  </a:cubicBezTo>
                  <a:lnTo>
                    <a:pt x="138645" y="184970"/>
                  </a:lnTo>
                  <a:cubicBezTo>
                    <a:pt x="144245" y="182955"/>
                    <a:pt x="149845" y="181163"/>
                    <a:pt x="155893" y="179372"/>
                  </a:cubicBezTo>
                  <a:cubicBezTo>
                    <a:pt x="153205" y="184298"/>
                    <a:pt x="150517" y="189225"/>
                    <a:pt x="147829" y="194151"/>
                  </a:cubicBezTo>
                  <a:cubicBezTo>
                    <a:pt x="124310" y="238714"/>
                    <a:pt x="107958" y="280366"/>
                    <a:pt x="97878" y="316868"/>
                  </a:cubicBezTo>
                  <a:cubicBezTo>
                    <a:pt x="104822" y="317315"/>
                    <a:pt x="112214" y="317539"/>
                    <a:pt x="119830" y="317539"/>
                  </a:cubicBezTo>
                  <a:cubicBezTo>
                    <a:pt x="139989" y="317539"/>
                    <a:pt x="161493" y="315972"/>
                    <a:pt x="183668" y="312837"/>
                  </a:cubicBezTo>
                  <a:cubicBezTo>
                    <a:pt x="191060" y="316420"/>
                    <a:pt x="198452" y="319555"/>
                    <a:pt x="206067" y="322466"/>
                  </a:cubicBezTo>
                  <a:cubicBezTo>
                    <a:pt x="176052" y="327616"/>
                    <a:pt x="146709" y="330304"/>
                    <a:pt x="120054" y="330304"/>
                  </a:cubicBezTo>
                  <a:cubicBezTo>
                    <a:pt x="51287" y="330304"/>
                    <a:pt x="7833" y="313285"/>
                    <a:pt x="889" y="283725"/>
                  </a:cubicBezTo>
                  <a:cubicBezTo>
                    <a:pt x="-5383" y="256629"/>
                    <a:pt x="21944" y="225502"/>
                    <a:pt x="70103" y="198406"/>
                  </a:cubicBezTo>
                  <a:cubicBezTo>
                    <a:pt x="70999" y="202437"/>
                    <a:pt x="72119" y="206692"/>
                    <a:pt x="73687" y="210946"/>
                  </a:cubicBezTo>
                  <a:cubicBezTo>
                    <a:pt x="31128" y="235355"/>
                    <a:pt x="8953" y="261556"/>
                    <a:pt x="13432" y="280590"/>
                  </a:cubicBezTo>
                  <a:cubicBezTo>
                    <a:pt x="17688" y="298505"/>
                    <a:pt x="44344" y="311269"/>
                    <a:pt x="85558" y="315524"/>
                  </a:cubicBezTo>
                  <a:cubicBezTo>
                    <a:pt x="90710" y="296042"/>
                    <a:pt x="97878" y="275216"/>
                    <a:pt x="106390" y="253942"/>
                  </a:cubicBezTo>
                  <a:cubicBezTo>
                    <a:pt x="76151" y="222143"/>
                    <a:pt x="63383" y="187881"/>
                    <a:pt x="76151" y="161905"/>
                  </a:cubicBezTo>
                  <a:cubicBezTo>
                    <a:pt x="86678" y="140183"/>
                    <a:pt x="112886" y="128091"/>
                    <a:pt x="149621" y="128091"/>
                  </a:cubicBezTo>
                  <a:cubicBezTo>
                    <a:pt x="174260" y="128091"/>
                    <a:pt x="202035" y="133689"/>
                    <a:pt x="230035" y="143990"/>
                  </a:cubicBezTo>
                  <a:cubicBezTo>
                    <a:pt x="262290" y="138168"/>
                    <a:pt x="293873" y="135033"/>
                    <a:pt x="322544" y="135033"/>
                  </a:cubicBezTo>
                  <a:cubicBezTo>
                    <a:pt x="331280" y="135033"/>
                    <a:pt x="339792" y="135257"/>
                    <a:pt x="347856" y="135928"/>
                  </a:cubicBezTo>
                  <a:cubicBezTo>
                    <a:pt x="363087" y="72555"/>
                    <a:pt x="357935" y="27320"/>
                    <a:pt x="336208" y="15675"/>
                  </a:cubicBezTo>
                  <a:cubicBezTo>
                    <a:pt x="332176" y="13660"/>
                    <a:pt x="327696" y="12540"/>
                    <a:pt x="322544" y="12540"/>
                  </a:cubicBezTo>
                  <a:cubicBezTo>
                    <a:pt x="287825" y="12540"/>
                    <a:pt x="234963" y="59567"/>
                    <a:pt x="187476" y="128986"/>
                  </a:cubicBezTo>
                  <a:cubicBezTo>
                    <a:pt x="182772" y="128091"/>
                    <a:pt x="178292" y="127419"/>
                    <a:pt x="173812" y="126747"/>
                  </a:cubicBezTo>
                  <a:cubicBezTo>
                    <a:pt x="225107" y="49937"/>
                    <a:pt x="282001" y="0"/>
                    <a:pt x="322544" y="0"/>
                  </a:cubicBezTo>
                  <a:cubicBezTo>
                    <a:pt x="329712" y="0"/>
                    <a:pt x="336208" y="1568"/>
                    <a:pt x="342032" y="4703"/>
                  </a:cubicBezTo>
                  <a:cubicBezTo>
                    <a:pt x="370927" y="19930"/>
                    <a:pt x="376079" y="70763"/>
                    <a:pt x="360399" y="137048"/>
                  </a:cubicBezTo>
                  <a:cubicBezTo>
                    <a:pt x="407214" y="142199"/>
                    <a:pt x="436333" y="157874"/>
                    <a:pt x="441709" y="181835"/>
                  </a:cubicBezTo>
                  <a:cubicBezTo>
                    <a:pt x="447085" y="205124"/>
                    <a:pt x="428269" y="231996"/>
                    <a:pt x="388847" y="257301"/>
                  </a:cubicBezTo>
                  <a:cubicBezTo>
                    <a:pt x="382799" y="261108"/>
                    <a:pt x="376527" y="264915"/>
                    <a:pt x="370031" y="268498"/>
                  </a:cubicBezTo>
                  <a:cubicBezTo>
                    <a:pt x="372719" y="281262"/>
                    <a:pt x="371599" y="293131"/>
                    <a:pt x="366447" y="303655"/>
                  </a:cubicBezTo>
                  <a:cubicBezTo>
                    <a:pt x="355920" y="325377"/>
                    <a:pt x="329712" y="337470"/>
                    <a:pt x="292977" y="337470"/>
                  </a:cubicBezTo>
                  <a:cubicBezTo>
                    <a:pt x="287601" y="337470"/>
                    <a:pt x="281777" y="337022"/>
                    <a:pt x="276177" y="336574"/>
                  </a:cubicBezTo>
                  <a:cubicBezTo>
                    <a:pt x="278866" y="332543"/>
                    <a:pt x="281329" y="328512"/>
                    <a:pt x="284017" y="324257"/>
                  </a:cubicBezTo>
                  <a:cubicBezTo>
                    <a:pt x="287153" y="324481"/>
                    <a:pt x="290289" y="324481"/>
                    <a:pt x="293201" y="324481"/>
                  </a:cubicBezTo>
                  <a:cubicBezTo>
                    <a:pt x="324336" y="324481"/>
                    <a:pt x="346736" y="314852"/>
                    <a:pt x="355024" y="298057"/>
                  </a:cubicBezTo>
                  <a:cubicBezTo>
                    <a:pt x="363087" y="281486"/>
                    <a:pt x="357487" y="259092"/>
                    <a:pt x="339344" y="234907"/>
                  </a:cubicBezTo>
                  <a:cubicBezTo>
                    <a:pt x="336656" y="231548"/>
                    <a:pt x="333968" y="227966"/>
                    <a:pt x="330832" y="224606"/>
                  </a:cubicBezTo>
                  <a:cubicBezTo>
                    <a:pt x="323440" y="242073"/>
                    <a:pt x="314929" y="259988"/>
                    <a:pt x="305745" y="277455"/>
                  </a:cubicBezTo>
                  <a:lnTo>
                    <a:pt x="301937" y="284621"/>
                  </a:lnTo>
                  <a:cubicBezTo>
                    <a:pt x="319856" y="278127"/>
                    <a:pt x="336656" y="271185"/>
                    <a:pt x="352111" y="263571"/>
                  </a:cubicBezTo>
                  <a:cubicBezTo>
                    <a:pt x="353904" y="267826"/>
                    <a:pt x="355024" y="272081"/>
                    <a:pt x="355695" y="276111"/>
                  </a:cubicBezTo>
                  <a:cubicBezTo>
                    <a:pt x="322768" y="292235"/>
                    <a:pt x="283345" y="305895"/>
                    <a:pt x="240787" y="315748"/>
                  </a:cubicBezTo>
                  <a:lnTo>
                    <a:pt x="238323" y="316196"/>
                  </a:lnTo>
                  <a:cubicBezTo>
                    <a:pt x="247506" y="318659"/>
                    <a:pt x="256466" y="320674"/>
                    <a:pt x="265202" y="322018"/>
                  </a:cubicBezTo>
                  <a:cubicBezTo>
                    <a:pt x="267442" y="318435"/>
                    <a:pt x="269906" y="314628"/>
                    <a:pt x="272146" y="311045"/>
                  </a:cubicBezTo>
                  <a:cubicBezTo>
                    <a:pt x="278193" y="309254"/>
                    <a:pt x="284241" y="307238"/>
                    <a:pt x="290065" y="305223"/>
                  </a:cubicBezTo>
                  <a:cubicBezTo>
                    <a:pt x="234067" y="400843"/>
                    <a:pt x="166420" y="465336"/>
                    <a:pt x="120278" y="465336"/>
                  </a:cubicBezTo>
                  <a:cubicBezTo>
                    <a:pt x="113110" y="465336"/>
                    <a:pt x="106614" y="463769"/>
                    <a:pt x="100790" y="460858"/>
                  </a:cubicBezTo>
                  <a:cubicBezTo>
                    <a:pt x="72791" y="446078"/>
                    <a:pt x="66967" y="397932"/>
                    <a:pt x="81079" y="334558"/>
                  </a:cubicBezTo>
                  <a:cubicBezTo>
                    <a:pt x="85111" y="335006"/>
                    <a:pt x="89366" y="335230"/>
                    <a:pt x="93622" y="335454"/>
                  </a:cubicBezTo>
                  <a:cubicBezTo>
                    <a:pt x="79959" y="395917"/>
                    <a:pt x="85558" y="438688"/>
                    <a:pt x="106614" y="449885"/>
                  </a:cubicBezTo>
                  <a:cubicBezTo>
                    <a:pt x="110646" y="451900"/>
                    <a:pt x="115126" y="453020"/>
                    <a:pt x="120278" y="453020"/>
                  </a:cubicBezTo>
                  <a:cubicBezTo>
                    <a:pt x="155445" y="453020"/>
                    <a:pt x="209427" y="404650"/>
                    <a:pt x="257362" y="333663"/>
                  </a:cubicBezTo>
                  <a:cubicBezTo>
                    <a:pt x="233619" y="329408"/>
                    <a:pt x="208531" y="321122"/>
                    <a:pt x="184116" y="309254"/>
                  </a:cubicBezTo>
                  <a:cubicBezTo>
                    <a:pt x="158581" y="296937"/>
                    <a:pt x="136405" y="281934"/>
                    <a:pt x="118710" y="266034"/>
                  </a:cubicBezTo>
                  <a:cubicBezTo>
                    <a:pt x="120501" y="261780"/>
                    <a:pt x="122294" y="257301"/>
                    <a:pt x="124086" y="253046"/>
                  </a:cubicBezTo>
                  <a:cubicBezTo>
                    <a:pt x="141557" y="269617"/>
                    <a:pt x="163956" y="285069"/>
                    <a:pt x="189716" y="297609"/>
                  </a:cubicBezTo>
                  <a:cubicBezTo>
                    <a:pt x="197779" y="301416"/>
                    <a:pt x="205619" y="304999"/>
                    <a:pt x="213683" y="308134"/>
                  </a:cubicBezTo>
                  <a:cubicBezTo>
                    <a:pt x="221523" y="306567"/>
                    <a:pt x="229587" y="304999"/>
                    <a:pt x="237651" y="303208"/>
                  </a:cubicBezTo>
                  <a:cubicBezTo>
                    <a:pt x="253778" y="299401"/>
                    <a:pt x="269234" y="295146"/>
                    <a:pt x="284241" y="290443"/>
                  </a:cubicBezTo>
                  <a:cubicBezTo>
                    <a:pt x="287825" y="284173"/>
                    <a:pt x="291185" y="277903"/>
                    <a:pt x="294545" y="271633"/>
                  </a:cubicBezTo>
                  <a:cubicBezTo>
                    <a:pt x="304625" y="252598"/>
                    <a:pt x="313585" y="233340"/>
                    <a:pt x="321200" y="214977"/>
                  </a:cubicBezTo>
                  <a:cubicBezTo>
                    <a:pt x="303057" y="197286"/>
                    <a:pt x="279537" y="181163"/>
                    <a:pt x="252882" y="168175"/>
                  </a:cubicBezTo>
                  <a:cubicBezTo>
                    <a:pt x="227571" y="155411"/>
                    <a:pt x="201588" y="146901"/>
                    <a:pt x="177396" y="143318"/>
                  </a:cubicBezTo>
                  <a:close/>
                  <a:moveTo>
                    <a:pt x="150069" y="163920"/>
                  </a:moveTo>
                  <a:cubicBezTo>
                    <a:pt x="154549" y="156306"/>
                    <a:pt x="159029" y="148693"/>
                    <a:pt x="163509" y="141527"/>
                  </a:cubicBezTo>
                  <a:cubicBezTo>
                    <a:pt x="158581" y="141079"/>
                    <a:pt x="153877" y="140855"/>
                    <a:pt x="149397" y="140855"/>
                  </a:cubicBezTo>
                  <a:cubicBezTo>
                    <a:pt x="118262" y="140855"/>
                    <a:pt x="95862" y="150484"/>
                    <a:pt x="87574" y="167279"/>
                  </a:cubicBezTo>
                  <a:cubicBezTo>
                    <a:pt x="84215" y="174221"/>
                    <a:pt x="83319" y="182059"/>
                    <a:pt x="84663" y="190345"/>
                  </a:cubicBezTo>
                  <a:cubicBezTo>
                    <a:pt x="103926" y="180939"/>
                    <a:pt x="126101" y="171982"/>
                    <a:pt x="150069" y="163920"/>
                  </a:cubicBezTo>
                  <a:close/>
                  <a:moveTo>
                    <a:pt x="253778" y="233564"/>
                  </a:moveTo>
                  <a:cubicBezTo>
                    <a:pt x="253778" y="253270"/>
                    <a:pt x="237874" y="269169"/>
                    <a:pt x="218163" y="269169"/>
                  </a:cubicBezTo>
                  <a:cubicBezTo>
                    <a:pt x="198452" y="269169"/>
                    <a:pt x="182548" y="253270"/>
                    <a:pt x="182548" y="233564"/>
                  </a:cubicBezTo>
                  <a:cubicBezTo>
                    <a:pt x="182548" y="213858"/>
                    <a:pt x="198452" y="197958"/>
                    <a:pt x="218163" y="197958"/>
                  </a:cubicBezTo>
                  <a:cubicBezTo>
                    <a:pt x="237874" y="197958"/>
                    <a:pt x="253778" y="213858"/>
                    <a:pt x="253778" y="233564"/>
                  </a:cubicBezTo>
                  <a:close/>
                </a:path>
              </a:pathLst>
            </a:custGeom>
            <a:solidFill>
              <a:srgbClr val="0458A3"/>
            </a:solidFill>
            <a:ln w="2240" cap="flat">
              <a:noFill/>
              <a:prstDash val="solid"/>
              <a:miter/>
            </a:ln>
          </p:spPr>
          <p:txBody>
            <a:bodyPr rtlCol="0" anchor="ctr"/>
            <a:lstStyle/>
            <a:p>
              <a:endParaRPr lang="ru-RU"/>
            </a:p>
          </p:txBody>
        </p:sp>
        <p:sp>
          <p:nvSpPr>
            <p:cNvPr id="80" name="Полилиния 79">
              <a:extLst>
                <a:ext uri="{FF2B5EF4-FFF2-40B4-BE49-F238E27FC236}">
                  <a16:creationId xmlns:a16="http://schemas.microsoft.com/office/drawing/2014/main" id="{F13EA3D8-1BE3-473E-F9CE-7116BD807587}"/>
                </a:ext>
              </a:extLst>
            </p:cNvPr>
            <p:cNvSpPr/>
            <p:nvPr/>
          </p:nvSpPr>
          <p:spPr>
            <a:xfrm>
              <a:off x="3118222" y="1033347"/>
              <a:ext cx="100797" cy="102785"/>
            </a:xfrm>
            <a:custGeom>
              <a:avLst/>
              <a:gdLst>
                <a:gd name="connsiteX0" fmla="*/ 50399 w 100797"/>
                <a:gd name="connsiteY0" fmla="*/ 52177 h 102785"/>
                <a:gd name="connsiteX1" fmla="*/ 9184 w 100797"/>
                <a:gd name="connsiteY1" fmla="*/ 0 h 102785"/>
                <a:gd name="connsiteX2" fmla="*/ 0 w 100797"/>
                <a:gd name="connsiteY2" fmla="*/ 0 h 102785"/>
                <a:gd name="connsiteX3" fmla="*/ 0 w 100797"/>
                <a:gd name="connsiteY3" fmla="*/ 102786 h 102785"/>
                <a:gd name="connsiteX4" fmla="*/ 15904 w 100797"/>
                <a:gd name="connsiteY4" fmla="*/ 102786 h 102785"/>
                <a:gd name="connsiteX5" fmla="*/ 15904 w 100797"/>
                <a:gd name="connsiteY5" fmla="*/ 29783 h 102785"/>
                <a:gd name="connsiteX6" fmla="*/ 50399 w 100797"/>
                <a:gd name="connsiteY6" fmla="*/ 73227 h 102785"/>
                <a:gd name="connsiteX7" fmla="*/ 84894 w 100797"/>
                <a:gd name="connsiteY7" fmla="*/ 29783 h 102785"/>
                <a:gd name="connsiteX8" fmla="*/ 84894 w 100797"/>
                <a:gd name="connsiteY8" fmla="*/ 102786 h 102785"/>
                <a:gd name="connsiteX9" fmla="*/ 100797 w 100797"/>
                <a:gd name="connsiteY9" fmla="*/ 102786 h 102785"/>
                <a:gd name="connsiteX10" fmla="*/ 100797 w 100797"/>
                <a:gd name="connsiteY10" fmla="*/ 0 h 102785"/>
                <a:gd name="connsiteX11" fmla="*/ 91614 w 100797"/>
                <a:gd name="connsiteY11" fmla="*/ 0 h 10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797" h="102785">
                  <a:moveTo>
                    <a:pt x="50399" y="52177"/>
                  </a:moveTo>
                  <a:lnTo>
                    <a:pt x="9184" y="0"/>
                  </a:lnTo>
                  <a:lnTo>
                    <a:pt x="0" y="0"/>
                  </a:lnTo>
                  <a:lnTo>
                    <a:pt x="0" y="102786"/>
                  </a:lnTo>
                  <a:lnTo>
                    <a:pt x="15904" y="102786"/>
                  </a:lnTo>
                  <a:lnTo>
                    <a:pt x="15904" y="29783"/>
                  </a:lnTo>
                  <a:lnTo>
                    <a:pt x="50399" y="73227"/>
                  </a:lnTo>
                  <a:lnTo>
                    <a:pt x="84894" y="29783"/>
                  </a:lnTo>
                  <a:lnTo>
                    <a:pt x="84894" y="102786"/>
                  </a:lnTo>
                  <a:lnTo>
                    <a:pt x="100797" y="102786"/>
                  </a:lnTo>
                  <a:lnTo>
                    <a:pt x="100797" y="0"/>
                  </a:lnTo>
                  <a:lnTo>
                    <a:pt x="91614" y="0"/>
                  </a:lnTo>
                  <a:close/>
                </a:path>
              </a:pathLst>
            </a:custGeom>
            <a:solidFill>
              <a:srgbClr val="0458A3"/>
            </a:solidFill>
            <a:ln w="2240" cap="flat">
              <a:noFill/>
              <a:prstDash val="solid"/>
              <a:miter/>
            </a:ln>
          </p:spPr>
          <p:txBody>
            <a:bodyPr rtlCol="0" anchor="ctr"/>
            <a:lstStyle/>
            <a:p>
              <a:endParaRPr lang="ru-RU"/>
            </a:p>
          </p:txBody>
        </p:sp>
        <p:sp>
          <p:nvSpPr>
            <p:cNvPr id="81" name="Полилиния 80">
              <a:extLst>
                <a:ext uri="{FF2B5EF4-FFF2-40B4-BE49-F238E27FC236}">
                  <a16:creationId xmlns:a16="http://schemas.microsoft.com/office/drawing/2014/main" id="{9AAB35B8-F24E-A006-6219-2BDA24BB762D}"/>
                </a:ext>
              </a:extLst>
            </p:cNvPr>
            <p:cNvSpPr/>
            <p:nvPr/>
          </p:nvSpPr>
          <p:spPr>
            <a:xfrm>
              <a:off x="3236715" y="1033347"/>
              <a:ext cx="79293" cy="102785"/>
            </a:xfrm>
            <a:custGeom>
              <a:avLst/>
              <a:gdLst>
                <a:gd name="connsiteX0" fmla="*/ 15904 w 79293"/>
                <a:gd name="connsiteY0" fmla="*/ 72555 h 102785"/>
                <a:gd name="connsiteX1" fmla="*/ 15904 w 79293"/>
                <a:gd name="connsiteY1" fmla="*/ 0 h 102785"/>
                <a:gd name="connsiteX2" fmla="*/ 0 w 79293"/>
                <a:gd name="connsiteY2" fmla="*/ 0 h 102785"/>
                <a:gd name="connsiteX3" fmla="*/ 0 w 79293"/>
                <a:gd name="connsiteY3" fmla="*/ 102786 h 102785"/>
                <a:gd name="connsiteX4" fmla="*/ 9184 w 79293"/>
                <a:gd name="connsiteY4" fmla="*/ 102786 h 102785"/>
                <a:gd name="connsiteX5" fmla="*/ 63614 w 79293"/>
                <a:gd name="connsiteY5" fmla="*/ 30231 h 102785"/>
                <a:gd name="connsiteX6" fmla="*/ 63614 w 79293"/>
                <a:gd name="connsiteY6" fmla="*/ 102786 h 102785"/>
                <a:gd name="connsiteX7" fmla="*/ 79294 w 79293"/>
                <a:gd name="connsiteY7" fmla="*/ 102786 h 102785"/>
                <a:gd name="connsiteX8" fmla="*/ 79294 w 79293"/>
                <a:gd name="connsiteY8" fmla="*/ 0 h 102785"/>
                <a:gd name="connsiteX9" fmla="*/ 70110 w 79293"/>
                <a:gd name="connsiteY9" fmla="*/ 0 h 10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93" h="102785">
                  <a:moveTo>
                    <a:pt x="15904" y="72555"/>
                  </a:moveTo>
                  <a:lnTo>
                    <a:pt x="15904" y="0"/>
                  </a:lnTo>
                  <a:lnTo>
                    <a:pt x="0" y="0"/>
                  </a:lnTo>
                  <a:lnTo>
                    <a:pt x="0" y="102786"/>
                  </a:lnTo>
                  <a:lnTo>
                    <a:pt x="9184" y="102786"/>
                  </a:lnTo>
                  <a:lnTo>
                    <a:pt x="63614" y="30231"/>
                  </a:lnTo>
                  <a:lnTo>
                    <a:pt x="63614" y="102786"/>
                  </a:lnTo>
                  <a:lnTo>
                    <a:pt x="79294" y="102786"/>
                  </a:lnTo>
                  <a:lnTo>
                    <a:pt x="79294" y="0"/>
                  </a:lnTo>
                  <a:lnTo>
                    <a:pt x="70110" y="0"/>
                  </a:lnTo>
                  <a:close/>
                </a:path>
              </a:pathLst>
            </a:custGeom>
            <a:solidFill>
              <a:srgbClr val="0458A3"/>
            </a:solidFill>
            <a:ln w="2240" cap="flat">
              <a:noFill/>
              <a:prstDash val="solid"/>
              <a:miter/>
            </a:ln>
          </p:spPr>
          <p:txBody>
            <a:bodyPr rtlCol="0" anchor="ctr"/>
            <a:lstStyle/>
            <a:p>
              <a:endParaRPr lang="ru-RU"/>
            </a:p>
          </p:txBody>
        </p:sp>
        <p:sp>
          <p:nvSpPr>
            <p:cNvPr id="82" name="Полилиния 81">
              <a:extLst>
                <a:ext uri="{FF2B5EF4-FFF2-40B4-BE49-F238E27FC236}">
                  <a16:creationId xmlns:a16="http://schemas.microsoft.com/office/drawing/2014/main" id="{34EFA756-B3CA-6558-8706-9C191A27C801}"/>
                </a:ext>
              </a:extLst>
            </p:cNvPr>
            <p:cNvSpPr/>
            <p:nvPr/>
          </p:nvSpPr>
          <p:spPr>
            <a:xfrm>
              <a:off x="3492516" y="1033347"/>
              <a:ext cx="79517" cy="102785"/>
            </a:xfrm>
            <a:custGeom>
              <a:avLst/>
              <a:gdLst>
                <a:gd name="connsiteX0" fmla="*/ 70110 w 79517"/>
                <a:gd name="connsiteY0" fmla="*/ 0 h 102785"/>
                <a:gd name="connsiteX1" fmla="*/ 15904 w 79517"/>
                <a:gd name="connsiteY1" fmla="*/ 72555 h 102785"/>
                <a:gd name="connsiteX2" fmla="*/ 15904 w 79517"/>
                <a:gd name="connsiteY2" fmla="*/ 0 h 102785"/>
                <a:gd name="connsiteX3" fmla="*/ 0 w 79517"/>
                <a:gd name="connsiteY3" fmla="*/ 0 h 102785"/>
                <a:gd name="connsiteX4" fmla="*/ 0 w 79517"/>
                <a:gd name="connsiteY4" fmla="*/ 102786 h 102785"/>
                <a:gd name="connsiteX5" fmla="*/ 9184 w 79517"/>
                <a:gd name="connsiteY5" fmla="*/ 102786 h 102785"/>
                <a:gd name="connsiteX6" fmla="*/ 63614 w 79517"/>
                <a:gd name="connsiteY6" fmla="*/ 30231 h 102785"/>
                <a:gd name="connsiteX7" fmla="*/ 63614 w 79517"/>
                <a:gd name="connsiteY7" fmla="*/ 102786 h 102785"/>
                <a:gd name="connsiteX8" fmla="*/ 79518 w 79517"/>
                <a:gd name="connsiteY8" fmla="*/ 102786 h 102785"/>
                <a:gd name="connsiteX9" fmla="*/ 79518 w 79517"/>
                <a:gd name="connsiteY9" fmla="*/ 0 h 10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17" h="102785">
                  <a:moveTo>
                    <a:pt x="70110" y="0"/>
                  </a:moveTo>
                  <a:lnTo>
                    <a:pt x="15904" y="72555"/>
                  </a:lnTo>
                  <a:lnTo>
                    <a:pt x="15904" y="0"/>
                  </a:lnTo>
                  <a:lnTo>
                    <a:pt x="0" y="0"/>
                  </a:lnTo>
                  <a:lnTo>
                    <a:pt x="0" y="102786"/>
                  </a:lnTo>
                  <a:lnTo>
                    <a:pt x="9184" y="102786"/>
                  </a:lnTo>
                  <a:lnTo>
                    <a:pt x="63614" y="30231"/>
                  </a:lnTo>
                  <a:lnTo>
                    <a:pt x="63614" y="102786"/>
                  </a:lnTo>
                  <a:lnTo>
                    <a:pt x="79518" y="102786"/>
                  </a:lnTo>
                  <a:lnTo>
                    <a:pt x="79518" y="0"/>
                  </a:lnTo>
                  <a:close/>
                </a:path>
              </a:pathLst>
            </a:custGeom>
            <a:solidFill>
              <a:srgbClr val="0458A3"/>
            </a:solidFill>
            <a:ln w="2240" cap="flat">
              <a:noFill/>
              <a:prstDash val="solid"/>
              <a:miter/>
            </a:ln>
          </p:spPr>
          <p:txBody>
            <a:bodyPr rtlCol="0" anchor="ctr"/>
            <a:lstStyle/>
            <a:p>
              <a:endParaRPr lang="ru-RU"/>
            </a:p>
          </p:txBody>
        </p:sp>
        <p:sp>
          <p:nvSpPr>
            <p:cNvPr id="83" name="Полилиния 82">
              <a:extLst>
                <a:ext uri="{FF2B5EF4-FFF2-40B4-BE49-F238E27FC236}">
                  <a16:creationId xmlns:a16="http://schemas.microsoft.com/office/drawing/2014/main" id="{FB53194A-7F74-87D5-4B32-A2727C0A5D90}"/>
                </a:ext>
              </a:extLst>
            </p:cNvPr>
            <p:cNvSpPr/>
            <p:nvPr/>
          </p:nvSpPr>
          <p:spPr>
            <a:xfrm>
              <a:off x="3326984" y="1033347"/>
              <a:ext cx="155003" cy="103009"/>
            </a:xfrm>
            <a:custGeom>
              <a:avLst/>
              <a:gdLst>
                <a:gd name="connsiteX0" fmla="*/ 113565 w 155003"/>
                <a:gd name="connsiteY0" fmla="*/ 3807 h 103009"/>
                <a:gd name="connsiteX1" fmla="*/ 85342 w 155003"/>
                <a:gd name="connsiteY1" fmla="*/ 19034 h 103009"/>
                <a:gd name="connsiteX2" fmla="*/ 85342 w 155003"/>
                <a:gd name="connsiteY2" fmla="*/ 0 h 103009"/>
                <a:gd name="connsiteX3" fmla="*/ 69438 w 155003"/>
                <a:gd name="connsiteY3" fmla="*/ 0 h 103009"/>
                <a:gd name="connsiteX4" fmla="*/ 69438 w 155003"/>
                <a:gd name="connsiteY4" fmla="*/ 46130 h 103009"/>
                <a:gd name="connsiteX5" fmla="*/ 42783 w 155003"/>
                <a:gd name="connsiteY5" fmla="*/ 73451 h 103009"/>
                <a:gd name="connsiteX6" fmla="*/ 16127 w 155003"/>
                <a:gd name="connsiteY6" fmla="*/ 46130 h 103009"/>
                <a:gd name="connsiteX7" fmla="*/ 42783 w 155003"/>
                <a:gd name="connsiteY7" fmla="*/ 18810 h 103009"/>
                <a:gd name="connsiteX8" fmla="*/ 62494 w 155003"/>
                <a:gd name="connsiteY8" fmla="*/ 27544 h 103009"/>
                <a:gd name="connsiteX9" fmla="*/ 62494 w 155003"/>
                <a:gd name="connsiteY9" fmla="*/ 11421 h 103009"/>
                <a:gd name="connsiteX10" fmla="*/ 41215 w 155003"/>
                <a:gd name="connsiteY10" fmla="*/ 3807 h 103009"/>
                <a:gd name="connsiteX11" fmla="*/ 0 w 155003"/>
                <a:gd name="connsiteY11" fmla="*/ 46130 h 103009"/>
                <a:gd name="connsiteX12" fmla="*/ 41215 w 155003"/>
                <a:gd name="connsiteY12" fmla="*/ 88454 h 103009"/>
                <a:gd name="connsiteX13" fmla="*/ 69662 w 155003"/>
                <a:gd name="connsiteY13" fmla="*/ 73451 h 103009"/>
                <a:gd name="connsiteX14" fmla="*/ 69662 w 155003"/>
                <a:gd name="connsiteY14" fmla="*/ 103010 h 103009"/>
                <a:gd name="connsiteX15" fmla="*/ 85790 w 155003"/>
                <a:gd name="connsiteY15" fmla="*/ 103010 h 103009"/>
                <a:gd name="connsiteX16" fmla="*/ 85790 w 155003"/>
                <a:gd name="connsiteY16" fmla="*/ 44339 h 103009"/>
                <a:gd name="connsiteX17" fmla="*/ 85790 w 155003"/>
                <a:gd name="connsiteY17" fmla="*/ 44339 h 103009"/>
                <a:gd name="connsiteX18" fmla="*/ 112445 w 155003"/>
                <a:gd name="connsiteY18" fmla="*/ 19034 h 103009"/>
                <a:gd name="connsiteX19" fmla="*/ 139100 w 155003"/>
                <a:gd name="connsiteY19" fmla="*/ 46354 h 103009"/>
                <a:gd name="connsiteX20" fmla="*/ 112445 w 155003"/>
                <a:gd name="connsiteY20" fmla="*/ 73674 h 103009"/>
                <a:gd name="connsiteX21" fmla="*/ 92958 w 155003"/>
                <a:gd name="connsiteY21" fmla="*/ 65165 h 103009"/>
                <a:gd name="connsiteX22" fmla="*/ 92958 w 155003"/>
                <a:gd name="connsiteY22" fmla="*/ 81512 h 103009"/>
                <a:gd name="connsiteX23" fmla="*/ 114013 w 155003"/>
                <a:gd name="connsiteY23" fmla="*/ 88678 h 103009"/>
                <a:gd name="connsiteX24" fmla="*/ 155004 w 155003"/>
                <a:gd name="connsiteY24" fmla="*/ 46354 h 103009"/>
                <a:gd name="connsiteX25" fmla="*/ 113565 w 155003"/>
                <a:gd name="connsiteY25" fmla="*/ 3807 h 10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5003" h="103009">
                  <a:moveTo>
                    <a:pt x="113565" y="3807"/>
                  </a:moveTo>
                  <a:cubicBezTo>
                    <a:pt x="101469" y="3807"/>
                    <a:pt x="90718" y="10077"/>
                    <a:pt x="85342" y="19034"/>
                  </a:cubicBezTo>
                  <a:lnTo>
                    <a:pt x="85342" y="0"/>
                  </a:lnTo>
                  <a:lnTo>
                    <a:pt x="69438" y="0"/>
                  </a:lnTo>
                  <a:lnTo>
                    <a:pt x="69438" y="46130"/>
                  </a:lnTo>
                  <a:cubicBezTo>
                    <a:pt x="69438" y="62030"/>
                    <a:pt x="57790" y="73451"/>
                    <a:pt x="42783" y="73451"/>
                  </a:cubicBezTo>
                  <a:cubicBezTo>
                    <a:pt x="27775" y="73451"/>
                    <a:pt x="16127" y="62030"/>
                    <a:pt x="16127" y="46130"/>
                  </a:cubicBezTo>
                  <a:cubicBezTo>
                    <a:pt x="16127" y="30231"/>
                    <a:pt x="27775" y="18810"/>
                    <a:pt x="42783" y="18810"/>
                  </a:cubicBezTo>
                  <a:cubicBezTo>
                    <a:pt x="50623" y="18810"/>
                    <a:pt x="57566" y="22170"/>
                    <a:pt x="62494" y="27544"/>
                  </a:cubicBezTo>
                  <a:lnTo>
                    <a:pt x="62494" y="11421"/>
                  </a:lnTo>
                  <a:cubicBezTo>
                    <a:pt x="56670" y="6718"/>
                    <a:pt x="49279" y="3807"/>
                    <a:pt x="41215" y="3807"/>
                  </a:cubicBezTo>
                  <a:cubicBezTo>
                    <a:pt x="16575" y="3807"/>
                    <a:pt x="0" y="22617"/>
                    <a:pt x="0" y="46130"/>
                  </a:cubicBezTo>
                  <a:cubicBezTo>
                    <a:pt x="0" y="69644"/>
                    <a:pt x="16575" y="88454"/>
                    <a:pt x="41215" y="88454"/>
                  </a:cubicBezTo>
                  <a:cubicBezTo>
                    <a:pt x="53310" y="88454"/>
                    <a:pt x="64062" y="82184"/>
                    <a:pt x="69662" y="73451"/>
                  </a:cubicBezTo>
                  <a:lnTo>
                    <a:pt x="69662" y="103010"/>
                  </a:lnTo>
                  <a:lnTo>
                    <a:pt x="85790" y="103010"/>
                  </a:lnTo>
                  <a:lnTo>
                    <a:pt x="85790" y="44339"/>
                  </a:lnTo>
                  <a:lnTo>
                    <a:pt x="85790" y="44339"/>
                  </a:lnTo>
                  <a:cubicBezTo>
                    <a:pt x="86686" y="29559"/>
                    <a:pt x="98109" y="19034"/>
                    <a:pt x="112445" y="19034"/>
                  </a:cubicBezTo>
                  <a:cubicBezTo>
                    <a:pt x="127452" y="19034"/>
                    <a:pt x="139100" y="30679"/>
                    <a:pt x="139100" y="46354"/>
                  </a:cubicBezTo>
                  <a:cubicBezTo>
                    <a:pt x="139100" y="62254"/>
                    <a:pt x="127452" y="73674"/>
                    <a:pt x="112445" y="73674"/>
                  </a:cubicBezTo>
                  <a:cubicBezTo>
                    <a:pt x="104605" y="73674"/>
                    <a:pt x="97885" y="70539"/>
                    <a:pt x="92958" y="65165"/>
                  </a:cubicBezTo>
                  <a:lnTo>
                    <a:pt x="92958" y="81512"/>
                  </a:lnTo>
                  <a:cubicBezTo>
                    <a:pt x="98557" y="85991"/>
                    <a:pt x="105949" y="88678"/>
                    <a:pt x="114013" y="88678"/>
                  </a:cubicBezTo>
                  <a:cubicBezTo>
                    <a:pt x="138428" y="88678"/>
                    <a:pt x="155004" y="70092"/>
                    <a:pt x="155004" y="46354"/>
                  </a:cubicBezTo>
                  <a:cubicBezTo>
                    <a:pt x="154556" y="22617"/>
                    <a:pt x="137980" y="3807"/>
                    <a:pt x="113565" y="3807"/>
                  </a:cubicBezTo>
                  <a:close/>
                </a:path>
              </a:pathLst>
            </a:custGeom>
            <a:solidFill>
              <a:srgbClr val="0458A3"/>
            </a:solidFill>
            <a:ln w="2240" cap="flat">
              <a:noFill/>
              <a:prstDash val="solid"/>
              <a:miter/>
            </a:ln>
          </p:spPr>
          <p:txBody>
            <a:bodyPr rtlCol="0" anchor="ctr"/>
            <a:lstStyle/>
            <a:p>
              <a:endParaRPr lang="ru-RU"/>
            </a:p>
          </p:txBody>
        </p:sp>
        <p:sp>
          <p:nvSpPr>
            <p:cNvPr id="84" name="Полилиния 83">
              <a:extLst>
                <a:ext uri="{FF2B5EF4-FFF2-40B4-BE49-F238E27FC236}">
                  <a16:creationId xmlns:a16="http://schemas.microsoft.com/office/drawing/2014/main" id="{D46BA41A-94E4-C703-94AA-7DD609067843}"/>
                </a:ext>
              </a:extLst>
            </p:cNvPr>
            <p:cNvSpPr/>
            <p:nvPr/>
          </p:nvSpPr>
          <p:spPr>
            <a:xfrm>
              <a:off x="2801046" y="1033347"/>
              <a:ext cx="79517" cy="102785"/>
            </a:xfrm>
            <a:custGeom>
              <a:avLst/>
              <a:gdLst>
                <a:gd name="connsiteX0" fmla="*/ 15904 w 79517"/>
                <a:gd name="connsiteY0" fmla="*/ 72555 h 102785"/>
                <a:gd name="connsiteX1" fmla="*/ 15904 w 79517"/>
                <a:gd name="connsiteY1" fmla="*/ 0 h 102785"/>
                <a:gd name="connsiteX2" fmla="*/ 0 w 79517"/>
                <a:gd name="connsiteY2" fmla="*/ 0 h 102785"/>
                <a:gd name="connsiteX3" fmla="*/ 0 w 79517"/>
                <a:gd name="connsiteY3" fmla="*/ 102786 h 102785"/>
                <a:gd name="connsiteX4" fmla="*/ 9408 w 79517"/>
                <a:gd name="connsiteY4" fmla="*/ 102786 h 102785"/>
                <a:gd name="connsiteX5" fmla="*/ 63614 w 79517"/>
                <a:gd name="connsiteY5" fmla="*/ 30455 h 102785"/>
                <a:gd name="connsiteX6" fmla="*/ 63614 w 79517"/>
                <a:gd name="connsiteY6" fmla="*/ 102786 h 102785"/>
                <a:gd name="connsiteX7" fmla="*/ 79518 w 79517"/>
                <a:gd name="connsiteY7" fmla="*/ 102786 h 102785"/>
                <a:gd name="connsiteX8" fmla="*/ 79518 w 79517"/>
                <a:gd name="connsiteY8" fmla="*/ 0 h 102785"/>
                <a:gd name="connsiteX9" fmla="*/ 70334 w 79517"/>
                <a:gd name="connsiteY9" fmla="*/ 0 h 10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17" h="102785">
                  <a:moveTo>
                    <a:pt x="15904" y="72555"/>
                  </a:moveTo>
                  <a:lnTo>
                    <a:pt x="15904" y="0"/>
                  </a:lnTo>
                  <a:lnTo>
                    <a:pt x="0" y="0"/>
                  </a:lnTo>
                  <a:lnTo>
                    <a:pt x="0" y="102786"/>
                  </a:lnTo>
                  <a:lnTo>
                    <a:pt x="9408" y="102786"/>
                  </a:lnTo>
                  <a:lnTo>
                    <a:pt x="63614" y="30455"/>
                  </a:lnTo>
                  <a:lnTo>
                    <a:pt x="63614" y="102786"/>
                  </a:lnTo>
                  <a:lnTo>
                    <a:pt x="79518" y="102786"/>
                  </a:lnTo>
                  <a:lnTo>
                    <a:pt x="79518" y="0"/>
                  </a:lnTo>
                  <a:lnTo>
                    <a:pt x="70334" y="0"/>
                  </a:lnTo>
                  <a:close/>
                </a:path>
              </a:pathLst>
            </a:custGeom>
            <a:solidFill>
              <a:srgbClr val="0458A3"/>
            </a:solidFill>
            <a:ln w="2240" cap="flat">
              <a:noFill/>
              <a:prstDash val="solid"/>
              <a:miter/>
            </a:ln>
          </p:spPr>
          <p:txBody>
            <a:bodyPr rtlCol="0" anchor="ctr"/>
            <a:lstStyle/>
            <a:p>
              <a:endParaRPr lang="ru-RU"/>
            </a:p>
          </p:txBody>
        </p:sp>
        <p:sp>
          <p:nvSpPr>
            <p:cNvPr id="85" name="Полилиния 84">
              <a:extLst>
                <a:ext uri="{FF2B5EF4-FFF2-40B4-BE49-F238E27FC236}">
                  <a16:creationId xmlns:a16="http://schemas.microsoft.com/office/drawing/2014/main" id="{A059DBDA-77AA-84CE-9AD4-0B3DFF2B037D}"/>
                </a:ext>
              </a:extLst>
            </p:cNvPr>
            <p:cNvSpPr/>
            <p:nvPr/>
          </p:nvSpPr>
          <p:spPr>
            <a:xfrm>
              <a:off x="2699353" y="1033347"/>
              <a:ext cx="83997" cy="102785"/>
            </a:xfrm>
            <a:custGeom>
              <a:avLst/>
              <a:gdLst>
                <a:gd name="connsiteX0" fmla="*/ 68094 w 83997"/>
                <a:gd name="connsiteY0" fmla="*/ 36277 h 102785"/>
                <a:gd name="connsiteX1" fmla="*/ 15904 w 83997"/>
                <a:gd name="connsiteY1" fmla="*/ 36277 h 102785"/>
                <a:gd name="connsiteX2" fmla="*/ 15904 w 83997"/>
                <a:gd name="connsiteY2" fmla="*/ 0 h 102785"/>
                <a:gd name="connsiteX3" fmla="*/ 0 w 83997"/>
                <a:gd name="connsiteY3" fmla="*/ 0 h 102785"/>
                <a:gd name="connsiteX4" fmla="*/ 0 w 83997"/>
                <a:gd name="connsiteY4" fmla="*/ 102786 h 102785"/>
                <a:gd name="connsiteX5" fmla="*/ 15904 w 83997"/>
                <a:gd name="connsiteY5" fmla="*/ 102786 h 102785"/>
                <a:gd name="connsiteX6" fmla="*/ 15904 w 83997"/>
                <a:gd name="connsiteY6" fmla="*/ 52177 h 102785"/>
                <a:gd name="connsiteX7" fmla="*/ 68094 w 83997"/>
                <a:gd name="connsiteY7" fmla="*/ 52177 h 102785"/>
                <a:gd name="connsiteX8" fmla="*/ 68094 w 83997"/>
                <a:gd name="connsiteY8" fmla="*/ 102786 h 102785"/>
                <a:gd name="connsiteX9" fmla="*/ 83998 w 83997"/>
                <a:gd name="connsiteY9" fmla="*/ 102786 h 102785"/>
                <a:gd name="connsiteX10" fmla="*/ 83998 w 83997"/>
                <a:gd name="connsiteY10" fmla="*/ 0 h 102785"/>
                <a:gd name="connsiteX11" fmla="*/ 68094 w 83997"/>
                <a:gd name="connsiteY11" fmla="*/ 0 h 10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997" h="102785">
                  <a:moveTo>
                    <a:pt x="68094" y="36277"/>
                  </a:moveTo>
                  <a:lnTo>
                    <a:pt x="15904" y="36277"/>
                  </a:lnTo>
                  <a:lnTo>
                    <a:pt x="15904" y="0"/>
                  </a:lnTo>
                  <a:lnTo>
                    <a:pt x="0" y="0"/>
                  </a:lnTo>
                  <a:lnTo>
                    <a:pt x="0" y="102786"/>
                  </a:lnTo>
                  <a:lnTo>
                    <a:pt x="15904" y="102786"/>
                  </a:lnTo>
                  <a:lnTo>
                    <a:pt x="15904" y="52177"/>
                  </a:lnTo>
                  <a:lnTo>
                    <a:pt x="68094" y="52177"/>
                  </a:lnTo>
                  <a:lnTo>
                    <a:pt x="68094" y="102786"/>
                  </a:lnTo>
                  <a:lnTo>
                    <a:pt x="83998" y="102786"/>
                  </a:lnTo>
                  <a:lnTo>
                    <a:pt x="83998" y="0"/>
                  </a:lnTo>
                  <a:lnTo>
                    <a:pt x="68094" y="0"/>
                  </a:lnTo>
                  <a:close/>
                </a:path>
              </a:pathLst>
            </a:custGeom>
            <a:solidFill>
              <a:srgbClr val="0458A3"/>
            </a:solidFill>
            <a:ln w="2240" cap="flat">
              <a:noFill/>
              <a:prstDash val="solid"/>
              <a:miter/>
            </a:ln>
          </p:spPr>
          <p:txBody>
            <a:bodyPr rtlCol="0" anchor="ctr"/>
            <a:lstStyle/>
            <a:p>
              <a:endParaRPr lang="ru-RU"/>
            </a:p>
          </p:txBody>
        </p:sp>
        <p:sp>
          <p:nvSpPr>
            <p:cNvPr id="86" name="Полилиния 85">
              <a:extLst>
                <a:ext uri="{FF2B5EF4-FFF2-40B4-BE49-F238E27FC236}">
                  <a16:creationId xmlns:a16="http://schemas.microsoft.com/office/drawing/2014/main" id="{716B81DB-F989-573D-CDED-C5A4BE0E6268}"/>
                </a:ext>
              </a:extLst>
            </p:cNvPr>
            <p:cNvSpPr/>
            <p:nvPr/>
          </p:nvSpPr>
          <p:spPr>
            <a:xfrm>
              <a:off x="2987409" y="1033347"/>
              <a:ext cx="88477" cy="105816"/>
            </a:xfrm>
            <a:custGeom>
              <a:avLst/>
              <a:gdLst>
                <a:gd name="connsiteX0" fmla="*/ 59583 w 88477"/>
                <a:gd name="connsiteY0" fmla="*/ 41652 h 105816"/>
                <a:gd name="connsiteX1" fmla="*/ 44799 w 88477"/>
                <a:gd name="connsiteY1" fmla="*/ 47250 h 105816"/>
                <a:gd name="connsiteX2" fmla="*/ 25311 w 88477"/>
                <a:gd name="connsiteY2" fmla="*/ 29559 h 105816"/>
                <a:gd name="connsiteX3" fmla="*/ 16800 w 88477"/>
                <a:gd name="connsiteY3" fmla="*/ 0 h 105816"/>
                <a:gd name="connsiteX4" fmla="*/ 0 w 88477"/>
                <a:gd name="connsiteY4" fmla="*/ 0 h 105816"/>
                <a:gd name="connsiteX5" fmla="*/ 9856 w 88477"/>
                <a:gd name="connsiteY5" fmla="*/ 34038 h 105816"/>
                <a:gd name="connsiteX6" fmla="*/ 53759 w 88477"/>
                <a:gd name="connsiteY6" fmla="*/ 60014 h 105816"/>
                <a:gd name="connsiteX7" fmla="*/ 48159 w 88477"/>
                <a:gd name="connsiteY7" fmla="*/ 77481 h 105816"/>
                <a:gd name="connsiteX8" fmla="*/ 17696 w 88477"/>
                <a:gd name="connsiteY8" fmla="*/ 88230 h 105816"/>
                <a:gd name="connsiteX9" fmla="*/ 12992 w 88477"/>
                <a:gd name="connsiteY9" fmla="*/ 103458 h 105816"/>
                <a:gd name="connsiteX10" fmla="*/ 63838 w 88477"/>
                <a:gd name="connsiteY10" fmla="*/ 78153 h 105816"/>
                <a:gd name="connsiteX11" fmla="*/ 88478 w 88477"/>
                <a:gd name="connsiteY11" fmla="*/ 0 h 105816"/>
                <a:gd name="connsiteX12" fmla="*/ 72574 w 88477"/>
                <a:gd name="connsiteY12" fmla="*/ 0 h 105816"/>
                <a:gd name="connsiteX13" fmla="*/ 59583 w 88477"/>
                <a:gd name="connsiteY13" fmla="*/ 41652 h 1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477" h="105816">
                  <a:moveTo>
                    <a:pt x="59583" y="41652"/>
                  </a:moveTo>
                  <a:cubicBezTo>
                    <a:pt x="55999" y="49042"/>
                    <a:pt x="46591" y="47250"/>
                    <a:pt x="44799" y="47250"/>
                  </a:cubicBezTo>
                  <a:cubicBezTo>
                    <a:pt x="36511" y="46802"/>
                    <a:pt x="29119" y="39860"/>
                    <a:pt x="25311" y="29559"/>
                  </a:cubicBezTo>
                  <a:cubicBezTo>
                    <a:pt x="24864" y="28664"/>
                    <a:pt x="24639" y="27768"/>
                    <a:pt x="16800" y="0"/>
                  </a:cubicBezTo>
                  <a:lnTo>
                    <a:pt x="0" y="0"/>
                  </a:lnTo>
                  <a:cubicBezTo>
                    <a:pt x="7840" y="27768"/>
                    <a:pt x="9408" y="33142"/>
                    <a:pt x="9856" y="34038"/>
                  </a:cubicBezTo>
                  <a:cubicBezTo>
                    <a:pt x="16576" y="53520"/>
                    <a:pt x="32255" y="64941"/>
                    <a:pt x="53759" y="60014"/>
                  </a:cubicBezTo>
                  <a:lnTo>
                    <a:pt x="48159" y="77481"/>
                  </a:lnTo>
                  <a:cubicBezTo>
                    <a:pt x="44351" y="88454"/>
                    <a:pt x="31583" y="92037"/>
                    <a:pt x="17696" y="88230"/>
                  </a:cubicBezTo>
                  <a:lnTo>
                    <a:pt x="12992" y="103458"/>
                  </a:lnTo>
                  <a:cubicBezTo>
                    <a:pt x="34943" y="110176"/>
                    <a:pt x="56895" y="102786"/>
                    <a:pt x="63838" y="78153"/>
                  </a:cubicBezTo>
                  <a:lnTo>
                    <a:pt x="88478" y="0"/>
                  </a:lnTo>
                  <a:lnTo>
                    <a:pt x="72574" y="0"/>
                  </a:lnTo>
                  <a:lnTo>
                    <a:pt x="59583" y="41652"/>
                  </a:lnTo>
                  <a:close/>
                </a:path>
              </a:pathLst>
            </a:custGeom>
            <a:solidFill>
              <a:srgbClr val="0458A3"/>
            </a:solidFill>
            <a:ln w="2240" cap="flat">
              <a:noFill/>
              <a:prstDash val="solid"/>
              <a:miter/>
            </a:ln>
          </p:spPr>
          <p:txBody>
            <a:bodyPr rtlCol="0" anchor="ctr"/>
            <a:lstStyle/>
            <a:p>
              <a:endParaRPr lang="ru-RU"/>
            </a:p>
          </p:txBody>
        </p:sp>
        <p:sp>
          <p:nvSpPr>
            <p:cNvPr id="87" name="Полилиния 86">
              <a:extLst>
                <a:ext uri="{FF2B5EF4-FFF2-40B4-BE49-F238E27FC236}">
                  <a16:creationId xmlns:a16="http://schemas.microsoft.com/office/drawing/2014/main" id="{3F821860-8610-14D3-860D-491818279071}"/>
                </a:ext>
              </a:extLst>
            </p:cNvPr>
            <p:cNvSpPr/>
            <p:nvPr/>
          </p:nvSpPr>
          <p:spPr>
            <a:xfrm>
              <a:off x="2894004" y="1033347"/>
              <a:ext cx="81533" cy="102785"/>
            </a:xfrm>
            <a:custGeom>
              <a:avLst/>
              <a:gdLst>
                <a:gd name="connsiteX0" fmla="*/ 15456 w 81533"/>
                <a:gd name="connsiteY0" fmla="*/ 40756 h 102785"/>
                <a:gd name="connsiteX1" fmla="*/ 41215 w 81533"/>
                <a:gd name="connsiteY1" fmla="*/ 14332 h 102785"/>
                <a:gd name="connsiteX2" fmla="*/ 66078 w 81533"/>
                <a:gd name="connsiteY2" fmla="*/ 14332 h 102785"/>
                <a:gd name="connsiteX3" fmla="*/ 66078 w 81533"/>
                <a:gd name="connsiteY3" fmla="*/ 66956 h 102785"/>
                <a:gd name="connsiteX4" fmla="*/ 40991 w 81533"/>
                <a:gd name="connsiteY4" fmla="*/ 66956 h 102785"/>
                <a:gd name="connsiteX5" fmla="*/ 15456 w 81533"/>
                <a:gd name="connsiteY5" fmla="*/ 40756 h 102785"/>
                <a:gd name="connsiteX6" fmla="*/ 66078 w 81533"/>
                <a:gd name="connsiteY6" fmla="*/ 0 h 102785"/>
                <a:gd name="connsiteX7" fmla="*/ 39647 w 81533"/>
                <a:gd name="connsiteY7" fmla="*/ 0 h 102785"/>
                <a:gd name="connsiteX8" fmla="*/ 39199 w 81533"/>
                <a:gd name="connsiteY8" fmla="*/ 0 h 102785"/>
                <a:gd name="connsiteX9" fmla="*/ 39199 w 81533"/>
                <a:gd name="connsiteY9" fmla="*/ 0 h 102785"/>
                <a:gd name="connsiteX10" fmla="*/ 0 w 81533"/>
                <a:gd name="connsiteY10" fmla="*/ 40756 h 102785"/>
                <a:gd name="connsiteX11" fmla="*/ 16127 w 81533"/>
                <a:gd name="connsiteY11" fmla="*/ 74122 h 102785"/>
                <a:gd name="connsiteX12" fmla="*/ 24191 w 81533"/>
                <a:gd name="connsiteY12" fmla="*/ 78377 h 102785"/>
                <a:gd name="connsiteX13" fmla="*/ 21279 w 81533"/>
                <a:gd name="connsiteY13" fmla="*/ 86439 h 102785"/>
                <a:gd name="connsiteX14" fmla="*/ 10976 w 81533"/>
                <a:gd name="connsiteY14" fmla="*/ 102786 h 102785"/>
                <a:gd name="connsiteX15" fmla="*/ 30015 w 81533"/>
                <a:gd name="connsiteY15" fmla="*/ 102786 h 102785"/>
                <a:gd name="connsiteX16" fmla="*/ 34719 w 81533"/>
                <a:gd name="connsiteY16" fmla="*/ 94948 h 102785"/>
                <a:gd name="connsiteX17" fmla="*/ 40095 w 81533"/>
                <a:gd name="connsiteY17" fmla="*/ 81288 h 102785"/>
                <a:gd name="connsiteX18" fmla="*/ 65630 w 81533"/>
                <a:gd name="connsiteY18" fmla="*/ 81288 h 102785"/>
                <a:gd name="connsiteX19" fmla="*/ 65630 w 81533"/>
                <a:gd name="connsiteY19" fmla="*/ 102786 h 102785"/>
                <a:gd name="connsiteX20" fmla="*/ 81534 w 81533"/>
                <a:gd name="connsiteY20" fmla="*/ 102786 h 102785"/>
                <a:gd name="connsiteX21" fmla="*/ 81534 w 81533"/>
                <a:gd name="connsiteY21" fmla="*/ 0 h 102785"/>
                <a:gd name="connsiteX22" fmla="*/ 73694 w 81533"/>
                <a:gd name="connsiteY22" fmla="*/ 0 h 102785"/>
                <a:gd name="connsiteX23" fmla="*/ 66078 w 81533"/>
                <a:gd name="connsiteY23" fmla="*/ 0 h 10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533" h="102785">
                  <a:moveTo>
                    <a:pt x="15456" y="40756"/>
                  </a:moveTo>
                  <a:cubicBezTo>
                    <a:pt x="15456" y="25529"/>
                    <a:pt x="26655" y="14332"/>
                    <a:pt x="41215" y="14332"/>
                  </a:cubicBezTo>
                  <a:lnTo>
                    <a:pt x="66078" y="14332"/>
                  </a:lnTo>
                  <a:lnTo>
                    <a:pt x="66078" y="66956"/>
                  </a:lnTo>
                  <a:lnTo>
                    <a:pt x="40991" y="66956"/>
                  </a:lnTo>
                  <a:cubicBezTo>
                    <a:pt x="26655" y="66956"/>
                    <a:pt x="15456" y="55984"/>
                    <a:pt x="15456" y="40756"/>
                  </a:cubicBezTo>
                  <a:close/>
                  <a:moveTo>
                    <a:pt x="66078" y="0"/>
                  </a:moveTo>
                  <a:lnTo>
                    <a:pt x="39647" y="0"/>
                  </a:lnTo>
                  <a:lnTo>
                    <a:pt x="39199" y="0"/>
                  </a:lnTo>
                  <a:lnTo>
                    <a:pt x="39199" y="0"/>
                  </a:lnTo>
                  <a:cubicBezTo>
                    <a:pt x="15904" y="224"/>
                    <a:pt x="0" y="18139"/>
                    <a:pt x="0" y="40756"/>
                  </a:cubicBezTo>
                  <a:cubicBezTo>
                    <a:pt x="0" y="54640"/>
                    <a:pt x="6048" y="66956"/>
                    <a:pt x="16127" y="74122"/>
                  </a:cubicBezTo>
                  <a:cubicBezTo>
                    <a:pt x="18592" y="75914"/>
                    <a:pt x="21279" y="77257"/>
                    <a:pt x="24191" y="78377"/>
                  </a:cubicBezTo>
                  <a:cubicBezTo>
                    <a:pt x="23519" y="81064"/>
                    <a:pt x="22623" y="83752"/>
                    <a:pt x="21279" y="86439"/>
                  </a:cubicBezTo>
                  <a:cubicBezTo>
                    <a:pt x="20832" y="87111"/>
                    <a:pt x="20383" y="88006"/>
                    <a:pt x="10976" y="102786"/>
                  </a:cubicBezTo>
                  <a:lnTo>
                    <a:pt x="30015" y="102786"/>
                  </a:lnTo>
                  <a:cubicBezTo>
                    <a:pt x="33375" y="97412"/>
                    <a:pt x="34495" y="95396"/>
                    <a:pt x="34719" y="94948"/>
                  </a:cubicBezTo>
                  <a:cubicBezTo>
                    <a:pt x="37183" y="90470"/>
                    <a:pt x="38975" y="85767"/>
                    <a:pt x="40095" y="81288"/>
                  </a:cubicBezTo>
                  <a:lnTo>
                    <a:pt x="65630" y="81288"/>
                  </a:lnTo>
                  <a:lnTo>
                    <a:pt x="65630" y="102786"/>
                  </a:lnTo>
                  <a:lnTo>
                    <a:pt x="81534" y="102786"/>
                  </a:lnTo>
                  <a:lnTo>
                    <a:pt x="81534" y="0"/>
                  </a:lnTo>
                  <a:lnTo>
                    <a:pt x="73694" y="0"/>
                  </a:lnTo>
                  <a:lnTo>
                    <a:pt x="66078" y="0"/>
                  </a:lnTo>
                  <a:close/>
                </a:path>
              </a:pathLst>
            </a:custGeom>
            <a:solidFill>
              <a:srgbClr val="0458A3"/>
            </a:solidFill>
            <a:ln w="2240" cap="flat">
              <a:noFill/>
              <a:prstDash val="solid"/>
              <a:miter/>
            </a:ln>
          </p:spPr>
          <p:txBody>
            <a:bodyPr rtlCol="0" anchor="ctr"/>
            <a:lstStyle/>
            <a:p>
              <a:endParaRPr lang="ru-RU"/>
            </a:p>
          </p:txBody>
        </p:sp>
      </p:grpSp>
      <p:grpSp>
        <p:nvGrpSpPr>
          <p:cNvPr id="88" name="Рисунок 2">
            <a:extLst>
              <a:ext uri="{FF2B5EF4-FFF2-40B4-BE49-F238E27FC236}">
                <a16:creationId xmlns:a16="http://schemas.microsoft.com/office/drawing/2014/main" id="{0915C0B9-8AA8-546B-A787-5EE35DCF1E93}"/>
              </a:ext>
            </a:extLst>
          </p:cNvPr>
          <p:cNvGrpSpPr/>
          <p:nvPr/>
        </p:nvGrpSpPr>
        <p:grpSpPr>
          <a:xfrm>
            <a:off x="658871" y="2887353"/>
            <a:ext cx="1931592" cy="840902"/>
            <a:chOff x="1969857" y="5121498"/>
            <a:chExt cx="1378630" cy="600174"/>
          </a:xfrm>
        </p:grpSpPr>
        <p:sp>
          <p:nvSpPr>
            <p:cNvPr id="89" name="Полилиния 88">
              <a:extLst>
                <a:ext uri="{FF2B5EF4-FFF2-40B4-BE49-F238E27FC236}">
                  <a16:creationId xmlns:a16="http://schemas.microsoft.com/office/drawing/2014/main" id="{3F431587-B709-1A30-05D3-45F81E64227C}"/>
                </a:ext>
              </a:extLst>
            </p:cNvPr>
            <p:cNvSpPr/>
            <p:nvPr/>
          </p:nvSpPr>
          <p:spPr>
            <a:xfrm>
              <a:off x="2488350" y="5313634"/>
              <a:ext cx="208538" cy="206019"/>
            </a:xfrm>
            <a:custGeom>
              <a:avLst/>
              <a:gdLst>
                <a:gd name="connsiteX0" fmla="*/ 171803 w 208538"/>
                <a:gd name="connsiteY0" fmla="*/ 103010 h 206019"/>
                <a:gd name="connsiteX1" fmla="*/ 103933 w 208538"/>
                <a:gd name="connsiteY1" fmla="*/ 32022 h 206019"/>
                <a:gd name="connsiteX2" fmla="*/ 36735 w 208538"/>
                <a:gd name="connsiteY2" fmla="*/ 103010 h 206019"/>
                <a:gd name="connsiteX3" fmla="*/ 104605 w 208538"/>
                <a:gd name="connsiteY3" fmla="*/ 173997 h 206019"/>
                <a:gd name="connsiteX4" fmla="*/ 171803 w 208538"/>
                <a:gd name="connsiteY4" fmla="*/ 103010 h 206019"/>
                <a:gd name="connsiteX5" fmla="*/ 0 w 208538"/>
                <a:gd name="connsiteY5" fmla="*/ 103010 h 206019"/>
                <a:gd name="connsiteX6" fmla="*/ 104605 w 208538"/>
                <a:gd name="connsiteY6" fmla="*/ 0 h 206019"/>
                <a:gd name="connsiteX7" fmla="*/ 208538 w 208538"/>
                <a:gd name="connsiteY7" fmla="*/ 103010 h 206019"/>
                <a:gd name="connsiteX8" fmla="*/ 103933 w 208538"/>
                <a:gd name="connsiteY8" fmla="*/ 206020 h 206019"/>
                <a:gd name="connsiteX9" fmla="*/ 0 w 208538"/>
                <a:gd name="connsiteY9" fmla="*/ 103010 h 20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8538" h="206019">
                  <a:moveTo>
                    <a:pt x="171803" y="103010"/>
                  </a:moveTo>
                  <a:cubicBezTo>
                    <a:pt x="171803" y="64269"/>
                    <a:pt x="143580" y="32022"/>
                    <a:pt x="103933" y="32022"/>
                  </a:cubicBezTo>
                  <a:cubicBezTo>
                    <a:pt x="64286" y="32022"/>
                    <a:pt x="36735" y="63597"/>
                    <a:pt x="36735" y="103010"/>
                  </a:cubicBezTo>
                  <a:cubicBezTo>
                    <a:pt x="36735" y="141750"/>
                    <a:pt x="64958" y="173997"/>
                    <a:pt x="104605" y="173997"/>
                  </a:cubicBezTo>
                  <a:cubicBezTo>
                    <a:pt x="144028" y="173773"/>
                    <a:pt x="171803" y="142199"/>
                    <a:pt x="171803" y="103010"/>
                  </a:cubicBezTo>
                  <a:close/>
                  <a:moveTo>
                    <a:pt x="0" y="103010"/>
                  </a:moveTo>
                  <a:cubicBezTo>
                    <a:pt x="0" y="47026"/>
                    <a:pt x="43231" y="0"/>
                    <a:pt x="104605" y="0"/>
                  </a:cubicBezTo>
                  <a:cubicBezTo>
                    <a:pt x="165756" y="0"/>
                    <a:pt x="208538" y="46354"/>
                    <a:pt x="208538" y="103010"/>
                  </a:cubicBezTo>
                  <a:cubicBezTo>
                    <a:pt x="208538" y="158994"/>
                    <a:pt x="165308" y="206020"/>
                    <a:pt x="103933" y="206020"/>
                  </a:cubicBezTo>
                  <a:cubicBezTo>
                    <a:pt x="42783" y="206020"/>
                    <a:pt x="0" y="159665"/>
                    <a:pt x="0" y="103010"/>
                  </a:cubicBezTo>
                  <a:close/>
                </a:path>
              </a:pathLst>
            </a:custGeom>
            <a:solidFill>
              <a:srgbClr val="0F80C3"/>
            </a:solidFill>
            <a:ln w="2240" cap="flat">
              <a:noFill/>
              <a:prstDash val="solid"/>
              <a:miter/>
            </a:ln>
          </p:spPr>
          <p:txBody>
            <a:bodyPr rtlCol="0" anchor="ctr"/>
            <a:lstStyle/>
            <a:p>
              <a:endParaRPr lang="ru-RU"/>
            </a:p>
          </p:txBody>
        </p:sp>
        <p:sp>
          <p:nvSpPr>
            <p:cNvPr id="90" name="Полилиния 89">
              <a:extLst>
                <a:ext uri="{FF2B5EF4-FFF2-40B4-BE49-F238E27FC236}">
                  <a16:creationId xmlns:a16="http://schemas.microsoft.com/office/drawing/2014/main" id="{EA386E0C-0089-CF78-CD20-EA1672EB0B9F}"/>
                </a:ext>
              </a:extLst>
            </p:cNvPr>
            <p:cNvSpPr/>
            <p:nvPr/>
          </p:nvSpPr>
          <p:spPr>
            <a:xfrm>
              <a:off x="2691961" y="5316993"/>
              <a:ext cx="161723" cy="199301"/>
            </a:xfrm>
            <a:custGeom>
              <a:avLst/>
              <a:gdLst>
                <a:gd name="connsiteX0" fmla="*/ 63166 w 161723"/>
                <a:gd name="connsiteY0" fmla="*/ 32471 h 199301"/>
                <a:gd name="connsiteX1" fmla="*/ 0 w 161723"/>
                <a:gd name="connsiteY1" fmla="*/ 32471 h 199301"/>
                <a:gd name="connsiteX2" fmla="*/ 0 w 161723"/>
                <a:gd name="connsiteY2" fmla="*/ 0 h 199301"/>
                <a:gd name="connsiteX3" fmla="*/ 161724 w 161723"/>
                <a:gd name="connsiteY3" fmla="*/ 0 h 199301"/>
                <a:gd name="connsiteX4" fmla="*/ 161724 w 161723"/>
                <a:gd name="connsiteY4" fmla="*/ 32471 h 199301"/>
                <a:gd name="connsiteX5" fmla="*/ 98557 w 161723"/>
                <a:gd name="connsiteY5" fmla="*/ 32471 h 199301"/>
                <a:gd name="connsiteX6" fmla="*/ 98557 w 161723"/>
                <a:gd name="connsiteY6" fmla="*/ 199302 h 199301"/>
                <a:gd name="connsiteX7" fmla="*/ 63166 w 161723"/>
                <a:gd name="connsiteY7" fmla="*/ 199302 h 19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723" h="199301">
                  <a:moveTo>
                    <a:pt x="63166" y="32471"/>
                  </a:moveTo>
                  <a:lnTo>
                    <a:pt x="0" y="32471"/>
                  </a:lnTo>
                  <a:lnTo>
                    <a:pt x="0" y="0"/>
                  </a:lnTo>
                  <a:lnTo>
                    <a:pt x="161724" y="0"/>
                  </a:lnTo>
                  <a:lnTo>
                    <a:pt x="161724" y="32471"/>
                  </a:lnTo>
                  <a:lnTo>
                    <a:pt x="98557" y="32471"/>
                  </a:lnTo>
                  <a:lnTo>
                    <a:pt x="98557" y="199302"/>
                  </a:lnTo>
                  <a:lnTo>
                    <a:pt x="63166" y="199302"/>
                  </a:lnTo>
                  <a:close/>
                </a:path>
              </a:pathLst>
            </a:custGeom>
            <a:solidFill>
              <a:srgbClr val="0F80C3"/>
            </a:solidFill>
            <a:ln w="2240" cap="flat">
              <a:noFill/>
              <a:prstDash val="solid"/>
              <a:miter/>
            </a:ln>
          </p:spPr>
          <p:txBody>
            <a:bodyPr rtlCol="0" anchor="ctr"/>
            <a:lstStyle/>
            <a:p>
              <a:endParaRPr lang="ru-RU"/>
            </a:p>
          </p:txBody>
        </p:sp>
        <p:sp>
          <p:nvSpPr>
            <p:cNvPr id="91" name="Полилиния 90">
              <a:extLst>
                <a:ext uri="{FF2B5EF4-FFF2-40B4-BE49-F238E27FC236}">
                  <a16:creationId xmlns:a16="http://schemas.microsoft.com/office/drawing/2014/main" id="{6E4C9188-E584-F7F1-41B6-98BC7C52B14C}"/>
                </a:ext>
              </a:extLst>
            </p:cNvPr>
            <p:cNvSpPr/>
            <p:nvPr/>
          </p:nvSpPr>
          <p:spPr>
            <a:xfrm>
              <a:off x="2876756" y="5316993"/>
              <a:ext cx="167995" cy="199301"/>
            </a:xfrm>
            <a:custGeom>
              <a:avLst/>
              <a:gdLst>
                <a:gd name="connsiteX0" fmla="*/ 0 w 167995"/>
                <a:gd name="connsiteY0" fmla="*/ 0 h 199301"/>
                <a:gd name="connsiteX1" fmla="*/ 34495 w 167995"/>
                <a:gd name="connsiteY1" fmla="*/ 0 h 199301"/>
                <a:gd name="connsiteX2" fmla="*/ 34495 w 167995"/>
                <a:gd name="connsiteY2" fmla="*/ 145333 h 199301"/>
                <a:gd name="connsiteX3" fmla="*/ 135292 w 167995"/>
                <a:gd name="connsiteY3" fmla="*/ 0 h 199301"/>
                <a:gd name="connsiteX4" fmla="*/ 167996 w 167995"/>
                <a:gd name="connsiteY4" fmla="*/ 0 h 199301"/>
                <a:gd name="connsiteX5" fmla="*/ 167996 w 167995"/>
                <a:gd name="connsiteY5" fmla="*/ 199302 h 199301"/>
                <a:gd name="connsiteX6" fmla="*/ 133500 w 167995"/>
                <a:gd name="connsiteY6" fmla="*/ 199302 h 199301"/>
                <a:gd name="connsiteX7" fmla="*/ 133500 w 167995"/>
                <a:gd name="connsiteY7" fmla="*/ 53968 h 199301"/>
                <a:gd name="connsiteX8" fmla="*/ 32927 w 167995"/>
                <a:gd name="connsiteY8" fmla="*/ 199302 h 199301"/>
                <a:gd name="connsiteX9" fmla="*/ 0 w 167995"/>
                <a:gd name="connsiteY9" fmla="*/ 199302 h 19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995" h="199301">
                  <a:moveTo>
                    <a:pt x="0" y="0"/>
                  </a:moveTo>
                  <a:lnTo>
                    <a:pt x="34495" y="0"/>
                  </a:lnTo>
                  <a:lnTo>
                    <a:pt x="34495" y="145333"/>
                  </a:lnTo>
                  <a:lnTo>
                    <a:pt x="135292" y="0"/>
                  </a:lnTo>
                  <a:lnTo>
                    <a:pt x="167996" y="0"/>
                  </a:lnTo>
                  <a:lnTo>
                    <a:pt x="167996" y="199302"/>
                  </a:lnTo>
                  <a:lnTo>
                    <a:pt x="133500" y="199302"/>
                  </a:lnTo>
                  <a:lnTo>
                    <a:pt x="133500" y="53968"/>
                  </a:lnTo>
                  <a:lnTo>
                    <a:pt x="32927" y="199302"/>
                  </a:lnTo>
                  <a:lnTo>
                    <a:pt x="0" y="199302"/>
                  </a:lnTo>
                  <a:close/>
                </a:path>
              </a:pathLst>
            </a:custGeom>
            <a:solidFill>
              <a:srgbClr val="0F80C3"/>
            </a:solidFill>
            <a:ln w="2240" cap="flat">
              <a:noFill/>
              <a:prstDash val="solid"/>
              <a:miter/>
            </a:ln>
          </p:spPr>
          <p:txBody>
            <a:bodyPr rtlCol="0" anchor="ctr"/>
            <a:lstStyle/>
            <a:p>
              <a:endParaRPr lang="ru-RU"/>
            </a:p>
          </p:txBody>
        </p:sp>
        <p:sp>
          <p:nvSpPr>
            <p:cNvPr id="92" name="Полилиния 91">
              <a:extLst>
                <a:ext uri="{FF2B5EF4-FFF2-40B4-BE49-F238E27FC236}">
                  <a16:creationId xmlns:a16="http://schemas.microsoft.com/office/drawing/2014/main" id="{3CF06DEF-E80A-3112-28FF-E6CFD56FBEB0}"/>
                </a:ext>
              </a:extLst>
            </p:cNvPr>
            <p:cNvSpPr/>
            <p:nvPr/>
          </p:nvSpPr>
          <p:spPr>
            <a:xfrm>
              <a:off x="1969857" y="5121498"/>
              <a:ext cx="436525" cy="458618"/>
            </a:xfrm>
            <a:custGeom>
              <a:avLst/>
              <a:gdLst>
                <a:gd name="connsiteX0" fmla="*/ 360354 w 436525"/>
                <a:gd name="connsiteY0" fmla="*/ 252150 h 458618"/>
                <a:gd name="connsiteX1" fmla="*/ 375809 w 436525"/>
                <a:gd name="connsiteY1" fmla="*/ 242969 h 458618"/>
                <a:gd name="connsiteX2" fmla="*/ 422400 w 436525"/>
                <a:gd name="connsiteY2" fmla="*/ 182059 h 458618"/>
                <a:gd name="connsiteX3" fmla="*/ 317347 w 436525"/>
                <a:gd name="connsiteY3" fmla="*/ 145781 h 458618"/>
                <a:gd name="connsiteX4" fmla="*/ 248356 w 436525"/>
                <a:gd name="connsiteY4" fmla="*/ 151156 h 458618"/>
                <a:gd name="connsiteX5" fmla="*/ 254404 w 436525"/>
                <a:gd name="connsiteY5" fmla="*/ 154067 h 458618"/>
                <a:gd name="connsiteX6" fmla="*/ 321155 w 436525"/>
                <a:gd name="connsiteY6" fmla="*/ 199078 h 458618"/>
                <a:gd name="connsiteX7" fmla="*/ 338178 w 436525"/>
                <a:gd name="connsiteY7" fmla="*/ 149364 h 458618"/>
                <a:gd name="connsiteX8" fmla="*/ 350498 w 436525"/>
                <a:gd name="connsiteY8" fmla="*/ 150708 h 458618"/>
                <a:gd name="connsiteX9" fmla="*/ 330786 w 436525"/>
                <a:gd name="connsiteY9" fmla="*/ 208259 h 458618"/>
                <a:gd name="connsiteX10" fmla="*/ 344002 w 436525"/>
                <a:gd name="connsiteY10" fmla="*/ 223711 h 458618"/>
                <a:gd name="connsiteX11" fmla="*/ 360354 w 436525"/>
                <a:gd name="connsiteY11" fmla="*/ 252150 h 458618"/>
                <a:gd name="connsiteX12" fmla="*/ 174662 w 436525"/>
                <a:gd name="connsiteY12" fmla="*/ 141527 h 458618"/>
                <a:gd name="connsiteX13" fmla="*/ 165255 w 436525"/>
                <a:gd name="connsiteY13" fmla="*/ 156530 h 458618"/>
                <a:gd name="connsiteX14" fmla="*/ 194598 w 436525"/>
                <a:gd name="connsiteY14" fmla="*/ 148692 h 458618"/>
                <a:gd name="connsiteX15" fmla="*/ 219013 w 436525"/>
                <a:gd name="connsiteY15" fmla="*/ 156307 h 458618"/>
                <a:gd name="connsiteX16" fmla="*/ 201766 w 436525"/>
                <a:gd name="connsiteY16" fmla="*/ 160113 h 458618"/>
                <a:gd name="connsiteX17" fmla="*/ 86633 w 436525"/>
                <a:gd name="connsiteY17" fmla="*/ 200422 h 458618"/>
                <a:gd name="connsiteX18" fmla="*/ 110152 w 436525"/>
                <a:gd name="connsiteY18" fmla="*/ 237147 h 458618"/>
                <a:gd name="connsiteX19" fmla="*/ 135015 w 436525"/>
                <a:gd name="connsiteY19" fmla="*/ 185418 h 458618"/>
                <a:gd name="connsiteX20" fmla="*/ 136807 w 436525"/>
                <a:gd name="connsiteY20" fmla="*/ 182059 h 458618"/>
                <a:gd name="connsiteX21" fmla="*/ 153831 w 436525"/>
                <a:gd name="connsiteY21" fmla="*/ 176461 h 458618"/>
                <a:gd name="connsiteX22" fmla="*/ 145767 w 436525"/>
                <a:gd name="connsiteY22" fmla="*/ 191016 h 458618"/>
                <a:gd name="connsiteX23" fmla="*/ 96488 w 436525"/>
                <a:gd name="connsiteY23" fmla="*/ 312165 h 458618"/>
                <a:gd name="connsiteX24" fmla="*/ 118216 w 436525"/>
                <a:gd name="connsiteY24" fmla="*/ 312837 h 458618"/>
                <a:gd name="connsiteX25" fmla="*/ 181158 w 436525"/>
                <a:gd name="connsiteY25" fmla="*/ 308358 h 458618"/>
                <a:gd name="connsiteX26" fmla="*/ 203110 w 436525"/>
                <a:gd name="connsiteY26" fmla="*/ 317763 h 458618"/>
                <a:gd name="connsiteX27" fmla="*/ 118216 w 436525"/>
                <a:gd name="connsiteY27" fmla="*/ 325601 h 458618"/>
                <a:gd name="connsiteX28" fmla="*/ 843 w 436525"/>
                <a:gd name="connsiteY28" fmla="*/ 279694 h 458618"/>
                <a:gd name="connsiteX29" fmla="*/ 69161 w 436525"/>
                <a:gd name="connsiteY29" fmla="*/ 195719 h 458618"/>
                <a:gd name="connsiteX30" fmla="*/ 72745 w 436525"/>
                <a:gd name="connsiteY30" fmla="*/ 208035 h 458618"/>
                <a:gd name="connsiteX31" fmla="*/ 13387 w 436525"/>
                <a:gd name="connsiteY31" fmla="*/ 276783 h 458618"/>
                <a:gd name="connsiteX32" fmla="*/ 84393 w 436525"/>
                <a:gd name="connsiteY32" fmla="*/ 311269 h 458618"/>
                <a:gd name="connsiteX33" fmla="*/ 105000 w 436525"/>
                <a:gd name="connsiteY33" fmla="*/ 250583 h 458618"/>
                <a:gd name="connsiteX34" fmla="*/ 75209 w 436525"/>
                <a:gd name="connsiteY34" fmla="*/ 159666 h 458618"/>
                <a:gd name="connsiteX35" fmla="*/ 147559 w 436525"/>
                <a:gd name="connsiteY35" fmla="*/ 126523 h 458618"/>
                <a:gd name="connsiteX36" fmla="*/ 226853 w 436525"/>
                <a:gd name="connsiteY36" fmla="*/ 142199 h 458618"/>
                <a:gd name="connsiteX37" fmla="*/ 318019 w 436525"/>
                <a:gd name="connsiteY37" fmla="*/ 133241 h 458618"/>
                <a:gd name="connsiteX38" fmla="*/ 342882 w 436525"/>
                <a:gd name="connsiteY38" fmla="*/ 134137 h 458618"/>
                <a:gd name="connsiteX39" fmla="*/ 331458 w 436525"/>
                <a:gd name="connsiteY39" fmla="*/ 15451 h 458618"/>
                <a:gd name="connsiteX40" fmla="*/ 318019 w 436525"/>
                <a:gd name="connsiteY40" fmla="*/ 12316 h 458618"/>
                <a:gd name="connsiteX41" fmla="*/ 184742 w 436525"/>
                <a:gd name="connsiteY41" fmla="*/ 127195 h 458618"/>
                <a:gd name="connsiteX42" fmla="*/ 171303 w 436525"/>
                <a:gd name="connsiteY42" fmla="*/ 124956 h 458618"/>
                <a:gd name="connsiteX43" fmla="*/ 318019 w 436525"/>
                <a:gd name="connsiteY43" fmla="*/ 0 h 458618"/>
                <a:gd name="connsiteX44" fmla="*/ 337282 w 436525"/>
                <a:gd name="connsiteY44" fmla="*/ 4479 h 458618"/>
                <a:gd name="connsiteX45" fmla="*/ 355426 w 436525"/>
                <a:gd name="connsiteY45" fmla="*/ 135033 h 458618"/>
                <a:gd name="connsiteX46" fmla="*/ 435616 w 436525"/>
                <a:gd name="connsiteY46" fmla="*/ 179148 h 458618"/>
                <a:gd name="connsiteX47" fmla="*/ 383425 w 436525"/>
                <a:gd name="connsiteY47" fmla="*/ 253718 h 458618"/>
                <a:gd name="connsiteX48" fmla="*/ 364834 w 436525"/>
                <a:gd name="connsiteY48" fmla="*/ 264691 h 458618"/>
                <a:gd name="connsiteX49" fmla="*/ 361474 w 436525"/>
                <a:gd name="connsiteY49" fmla="*/ 299176 h 458618"/>
                <a:gd name="connsiteX50" fmla="*/ 289123 w 436525"/>
                <a:gd name="connsiteY50" fmla="*/ 332319 h 458618"/>
                <a:gd name="connsiteX51" fmla="*/ 272548 w 436525"/>
                <a:gd name="connsiteY51" fmla="*/ 331423 h 458618"/>
                <a:gd name="connsiteX52" fmla="*/ 280164 w 436525"/>
                <a:gd name="connsiteY52" fmla="*/ 319331 h 458618"/>
                <a:gd name="connsiteX53" fmla="*/ 289123 w 436525"/>
                <a:gd name="connsiteY53" fmla="*/ 319555 h 458618"/>
                <a:gd name="connsiteX54" fmla="*/ 350050 w 436525"/>
                <a:gd name="connsiteY54" fmla="*/ 293354 h 458618"/>
                <a:gd name="connsiteX55" fmla="*/ 334594 w 436525"/>
                <a:gd name="connsiteY55" fmla="*/ 231100 h 458618"/>
                <a:gd name="connsiteX56" fmla="*/ 326306 w 436525"/>
                <a:gd name="connsiteY56" fmla="*/ 221023 h 458618"/>
                <a:gd name="connsiteX57" fmla="*/ 301667 w 436525"/>
                <a:gd name="connsiteY57" fmla="*/ 273200 h 458618"/>
                <a:gd name="connsiteX58" fmla="*/ 297859 w 436525"/>
                <a:gd name="connsiteY58" fmla="*/ 280366 h 458618"/>
                <a:gd name="connsiteX59" fmla="*/ 347362 w 436525"/>
                <a:gd name="connsiteY59" fmla="*/ 259540 h 458618"/>
                <a:gd name="connsiteX60" fmla="*/ 350946 w 436525"/>
                <a:gd name="connsiteY60" fmla="*/ 271856 h 458618"/>
                <a:gd name="connsiteX61" fmla="*/ 237605 w 436525"/>
                <a:gd name="connsiteY61" fmla="*/ 311045 h 458618"/>
                <a:gd name="connsiteX62" fmla="*/ 235141 w 436525"/>
                <a:gd name="connsiteY62" fmla="*/ 311493 h 458618"/>
                <a:gd name="connsiteX63" fmla="*/ 261572 w 436525"/>
                <a:gd name="connsiteY63" fmla="*/ 317315 h 458618"/>
                <a:gd name="connsiteX64" fmla="*/ 268516 w 436525"/>
                <a:gd name="connsiteY64" fmla="*/ 306343 h 458618"/>
                <a:gd name="connsiteX65" fmla="*/ 286212 w 436525"/>
                <a:gd name="connsiteY65" fmla="*/ 300744 h 458618"/>
                <a:gd name="connsiteX66" fmla="*/ 118888 w 436525"/>
                <a:gd name="connsiteY66" fmla="*/ 458618 h 458618"/>
                <a:gd name="connsiteX67" fmla="*/ 99624 w 436525"/>
                <a:gd name="connsiteY67" fmla="*/ 454140 h 458618"/>
                <a:gd name="connsiteX68" fmla="*/ 80137 w 436525"/>
                <a:gd name="connsiteY68" fmla="*/ 329632 h 458618"/>
                <a:gd name="connsiteX69" fmla="*/ 92457 w 436525"/>
                <a:gd name="connsiteY69" fmla="*/ 330527 h 458618"/>
                <a:gd name="connsiteX70" fmla="*/ 105224 w 436525"/>
                <a:gd name="connsiteY70" fmla="*/ 443391 h 458618"/>
                <a:gd name="connsiteX71" fmla="*/ 118664 w 436525"/>
                <a:gd name="connsiteY71" fmla="*/ 446526 h 458618"/>
                <a:gd name="connsiteX72" fmla="*/ 253956 w 436525"/>
                <a:gd name="connsiteY72" fmla="*/ 328960 h 458618"/>
                <a:gd name="connsiteX73" fmla="*/ 181830 w 436525"/>
                <a:gd name="connsiteY73" fmla="*/ 304775 h 458618"/>
                <a:gd name="connsiteX74" fmla="*/ 117320 w 436525"/>
                <a:gd name="connsiteY74" fmla="*/ 262227 h 458618"/>
                <a:gd name="connsiteX75" fmla="*/ 122696 w 436525"/>
                <a:gd name="connsiteY75" fmla="*/ 249463 h 458618"/>
                <a:gd name="connsiteX76" fmla="*/ 187430 w 436525"/>
                <a:gd name="connsiteY76" fmla="*/ 293578 h 458618"/>
                <a:gd name="connsiteX77" fmla="*/ 211173 w 436525"/>
                <a:gd name="connsiteY77" fmla="*/ 303879 h 458618"/>
                <a:gd name="connsiteX78" fmla="*/ 234693 w 436525"/>
                <a:gd name="connsiteY78" fmla="*/ 298953 h 458618"/>
                <a:gd name="connsiteX79" fmla="*/ 280612 w 436525"/>
                <a:gd name="connsiteY79" fmla="*/ 286412 h 458618"/>
                <a:gd name="connsiteX80" fmla="*/ 290915 w 436525"/>
                <a:gd name="connsiteY80" fmla="*/ 267826 h 458618"/>
                <a:gd name="connsiteX81" fmla="*/ 317123 w 436525"/>
                <a:gd name="connsiteY81" fmla="*/ 211842 h 458618"/>
                <a:gd name="connsiteX82" fmla="*/ 249700 w 436525"/>
                <a:gd name="connsiteY82" fmla="*/ 165712 h 458618"/>
                <a:gd name="connsiteX83" fmla="*/ 174662 w 436525"/>
                <a:gd name="connsiteY83" fmla="*/ 141527 h 458618"/>
                <a:gd name="connsiteX84" fmla="*/ 147559 w 436525"/>
                <a:gd name="connsiteY84" fmla="*/ 161905 h 458618"/>
                <a:gd name="connsiteX85" fmla="*/ 160999 w 436525"/>
                <a:gd name="connsiteY85" fmla="*/ 139735 h 458618"/>
                <a:gd name="connsiteX86" fmla="*/ 146887 w 436525"/>
                <a:gd name="connsiteY86" fmla="*/ 139063 h 458618"/>
                <a:gd name="connsiteX87" fmla="*/ 85961 w 436525"/>
                <a:gd name="connsiteY87" fmla="*/ 165264 h 458618"/>
                <a:gd name="connsiteX88" fmla="*/ 83049 w 436525"/>
                <a:gd name="connsiteY88" fmla="*/ 188105 h 458618"/>
                <a:gd name="connsiteX89" fmla="*/ 147559 w 436525"/>
                <a:gd name="connsiteY89" fmla="*/ 161905 h 458618"/>
                <a:gd name="connsiteX90" fmla="*/ 249924 w 436525"/>
                <a:gd name="connsiteY90" fmla="*/ 230653 h 458618"/>
                <a:gd name="connsiteX91" fmla="*/ 214757 w 436525"/>
                <a:gd name="connsiteY91" fmla="*/ 265810 h 458618"/>
                <a:gd name="connsiteX92" fmla="*/ 179590 w 436525"/>
                <a:gd name="connsiteY92" fmla="*/ 230653 h 458618"/>
                <a:gd name="connsiteX93" fmla="*/ 214757 w 436525"/>
                <a:gd name="connsiteY93" fmla="*/ 195495 h 458618"/>
                <a:gd name="connsiteX94" fmla="*/ 249924 w 436525"/>
                <a:gd name="connsiteY94" fmla="*/ 230653 h 45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36525" h="458618">
                  <a:moveTo>
                    <a:pt x="360354" y="252150"/>
                  </a:moveTo>
                  <a:cubicBezTo>
                    <a:pt x="365729" y="249015"/>
                    <a:pt x="371105" y="246104"/>
                    <a:pt x="375809" y="242969"/>
                  </a:cubicBezTo>
                  <a:cubicBezTo>
                    <a:pt x="409408" y="221248"/>
                    <a:pt x="426432" y="199078"/>
                    <a:pt x="422400" y="182059"/>
                  </a:cubicBezTo>
                  <a:cubicBezTo>
                    <a:pt x="417248" y="159666"/>
                    <a:pt x="376929" y="145781"/>
                    <a:pt x="317347" y="145781"/>
                  </a:cubicBezTo>
                  <a:cubicBezTo>
                    <a:pt x="295843" y="145781"/>
                    <a:pt x="272324" y="147573"/>
                    <a:pt x="248356" y="151156"/>
                  </a:cubicBezTo>
                  <a:lnTo>
                    <a:pt x="254404" y="154067"/>
                  </a:lnTo>
                  <a:cubicBezTo>
                    <a:pt x="279940" y="166607"/>
                    <a:pt x="303011" y="182059"/>
                    <a:pt x="321155" y="199078"/>
                  </a:cubicBezTo>
                  <a:cubicBezTo>
                    <a:pt x="328098" y="181611"/>
                    <a:pt x="333698" y="164816"/>
                    <a:pt x="338178" y="149364"/>
                  </a:cubicBezTo>
                  <a:cubicBezTo>
                    <a:pt x="342434" y="149812"/>
                    <a:pt x="346466" y="150036"/>
                    <a:pt x="350498" y="150708"/>
                  </a:cubicBezTo>
                  <a:cubicBezTo>
                    <a:pt x="345346" y="168623"/>
                    <a:pt x="338626" y="188105"/>
                    <a:pt x="330786" y="208259"/>
                  </a:cubicBezTo>
                  <a:cubicBezTo>
                    <a:pt x="335490" y="213410"/>
                    <a:pt x="339970" y="218560"/>
                    <a:pt x="344002" y="223711"/>
                  </a:cubicBezTo>
                  <a:cubicBezTo>
                    <a:pt x="351170" y="233340"/>
                    <a:pt x="356770" y="242969"/>
                    <a:pt x="360354" y="252150"/>
                  </a:cubicBezTo>
                  <a:close/>
                  <a:moveTo>
                    <a:pt x="174662" y="141527"/>
                  </a:moveTo>
                  <a:cubicBezTo>
                    <a:pt x="171526" y="146453"/>
                    <a:pt x="168391" y="151604"/>
                    <a:pt x="165255" y="156530"/>
                  </a:cubicBezTo>
                  <a:cubicBezTo>
                    <a:pt x="174886" y="153843"/>
                    <a:pt x="184518" y="151156"/>
                    <a:pt x="194598" y="148692"/>
                  </a:cubicBezTo>
                  <a:cubicBezTo>
                    <a:pt x="202662" y="150708"/>
                    <a:pt x="210725" y="153395"/>
                    <a:pt x="219013" y="156307"/>
                  </a:cubicBezTo>
                  <a:cubicBezTo>
                    <a:pt x="213189" y="157426"/>
                    <a:pt x="207589" y="158769"/>
                    <a:pt x="201766" y="160113"/>
                  </a:cubicBezTo>
                  <a:cubicBezTo>
                    <a:pt x="156071" y="170638"/>
                    <a:pt x="117096" y="184970"/>
                    <a:pt x="86633" y="200422"/>
                  </a:cubicBezTo>
                  <a:cubicBezTo>
                    <a:pt x="91113" y="212290"/>
                    <a:pt x="99176" y="224830"/>
                    <a:pt x="110152" y="237147"/>
                  </a:cubicBezTo>
                  <a:cubicBezTo>
                    <a:pt x="117320" y="220128"/>
                    <a:pt x="125608" y="202884"/>
                    <a:pt x="135015" y="185418"/>
                  </a:cubicBezTo>
                  <a:lnTo>
                    <a:pt x="136807" y="182059"/>
                  </a:lnTo>
                  <a:cubicBezTo>
                    <a:pt x="142407" y="180267"/>
                    <a:pt x="148007" y="178252"/>
                    <a:pt x="153831" y="176461"/>
                  </a:cubicBezTo>
                  <a:cubicBezTo>
                    <a:pt x="151143" y="181163"/>
                    <a:pt x="148455" y="186089"/>
                    <a:pt x="145767" y="191016"/>
                  </a:cubicBezTo>
                  <a:cubicBezTo>
                    <a:pt x="122472" y="234907"/>
                    <a:pt x="106344" y="276112"/>
                    <a:pt x="96488" y="312165"/>
                  </a:cubicBezTo>
                  <a:cubicBezTo>
                    <a:pt x="103432" y="312612"/>
                    <a:pt x="110600" y="312837"/>
                    <a:pt x="118216" y="312837"/>
                  </a:cubicBezTo>
                  <a:cubicBezTo>
                    <a:pt x="137927" y="312837"/>
                    <a:pt x="159207" y="311269"/>
                    <a:pt x="181158" y="308358"/>
                  </a:cubicBezTo>
                  <a:cubicBezTo>
                    <a:pt x="188550" y="311941"/>
                    <a:pt x="195718" y="315076"/>
                    <a:pt x="203110" y="317763"/>
                  </a:cubicBezTo>
                  <a:cubicBezTo>
                    <a:pt x="173542" y="322914"/>
                    <a:pt x="144647" y="325601"/>
                    <a:pt x="118216" y="325601"/>
                  </a:cubicBezTo>
                  <a:cubicBezTo>
                    <a:pt x="50346" y="325601"/>
                    <a:pt x="7563" y="308806"/>
                    <a:pt x="843" y="279694"/>
                  </a:cubicBezTo>
                  <a:cubicBezTo>
                    <a:pt x="-5205" y="253046"/>
                    <a:pt x="21674" y="222367"/>
                    <a:pt x="69161" y="195719"/>
                  </a:cubicBezTo>
                  <a:cubicBezTo>
                    <a:pt x="69833" y="199750"/>
                    <a:pt x="71177" y="204004"/>
                    <a:pt x="72745" y="208035"/>
                  </a:cubicBezTo>
                  <a:cubicBezTo>
                    <a:pt x="30858" y="231996"/>
                    <a:pt x="8907" y="257973"/>
                    <a:pt x="13387" y="276783"/>
                  </a:cubicBezTo>
                  <a:cubicBezTo>
                    <a:pt x="17419" y="294474"/>
                    <a:pt x="43850" y="307014"/>
                    <a:pt x="84393" y="311269"/>
                  </a:cubicBezTo>
                  <a:cubicBezTo>
                    <a:pt x="89545" y="292011"/>
                    <a:pt x="96488" y="271633"/>
                    <a:pt x="105000" y="250583"/>
                  </a:cubicBezTo>
                  <a:cubicBezTo>
                    <a:pt x="75209" y="219232"/>
                    <a:pt x="62665" y="185418"/>
                    <a:pt x="75209" y="159666"/>
                  </a:cubicBezTo>
                  <a:cubicBezTo>
                    <a:pt x="85737" y="138168"/>
                    <a:pt x="111272" y="126523"/>
                    <a:pt x="147559" y="126523"/>
                  </a:cubicBezTo>
                  <a:cubicBezTo>
                    <a:pt x="171974" y="126523"/>
                    <a:pt x="199302" y="131897"/>
                    <a:pt x="226853" y="142199"/>
                  </a:cubicBezTo>
                  <a:cubicBezTo>
                    <a:pt x="258660" y="136376"/>
                    <a:pt x="289795" y="133241"/>
                    <a:pt x="318019" y="133241"/>
                  </a:cubicBezTo>
                  <a:cubicBezTo>
                    <a:pt x="326755" y="133241"/>
                    <a:pt x="335042" y="133465"/>
                    <a:pt x="342882" y="134137"/>
                  </a:cubicBezTo>
                  <a:cubicBezTo>
                    <a:pt x="358114" y="71659"/>
                    <a:pt x="352962" y="26872"/>
                    <a:pt x="331458" y="15451"/>
                  </a:cubicBezTo>
                  <a:cubicBezTo>
                    <a:pt x="327426" y="13436"/>
                    <a:pt x="322946" y="12316"/>
                    <a:pt x="318019" y="12316"/>
                  </a:cubicBezTo>
                  <a:cubicBezTo>
                    <a:pt x="283747" y="12316"/>
                    <a:pt x="231557" y="58671"/>
                    <a:pt x="184742" y="127195"/>
                  </a:cubicBezTo>
                  <a:cubicBezTo>
                    <a:pt x="180262" y="126299"/>
                    <a:pt x="175782" y="125627"/>
                    <a:pt x="171303" y="124956"/>
                  </a:cubicBezTo>
                  <a:cubicBezTo>
                    <a:pt x="221925" y="49266"/>
                    <a:pt x="278148" y="0"/>
                    <a:pt x="318019" y="0"/>
                  </a:cubicBezTo>
                  <a:cubicBezTo>
                    <a:pt x="324962" y="0"/>
                    <a:pt x="331458" y="1567"/>
                    <a:pt x="337282" y="4479"/>
                  </a:cubicBezTo>
                  <a:cubicBezTo>
                    <a:pt x="365729" y="19482"/>
                    <a:pt x="370881" y="69643"/>
                    <a:pt x="355426" y="135033"/>
                  </a:cubicBezTo>
                  <a:cubicBezTo>
                    <a:pt x="401568" y="140183"/>
                    <a:pt x="430240" y="155635"/>
                    <a:pt x="435616" y="179148"/>
                  </a:cubicBezTo>
                  <a:cubicBezTo>
                    <a:pt x="440992" y="202213"/>
                    <a:pt x="422400" y="228637"/>
                    <a:pt x="383425" y="253718"/>
                  </a:cubicBezTo>
                  <a:cubicBezTo>
                    <a:pt x="377601" y="257525"/>
                    <a:pt x="371329" y="261107"/>
                    <a:pt x="364834" y="264691"/>
                  </a:cubicBezTo>
                  <a:cubicBezTo>
                    <a:pt x="367521" y="277231"/>
                    <a:pt x="366401" y="288876"/>
                    <a:pt x="361474" y="299176"/>
                  </a:cubicBezTo>
                  <a:cubicBezTo>
                    <a:pt x="350946" y="320674"/>
                    <a:pt x="325410" y="332319"/>
                    <a:pt x="289123" y="332319"/>
                  </a:cubicBezTo>
                  <a:cubicBezTo>
                    <a:pt x="283747" y="332319"/>
                    <a:pt x="278148" y="331871"/>
                    <a:pt x="272548" y="331423"/>
                  </a:cubicBezTo>
                  <a:cubicBezTo>
                    <a:pt x="275012" y="327392"/>
                    <a:pt x="277700" y="323361"/>
                    <a:pt x="280164" y="319331"/>
                  </a:cubicBezTo>
                  <a:cubicBezTo>
                    <a:pt x="283300" y="319555"/>
                    <a:pt x="286212" y="319555"/>
                    <a:pt x="289123" y="319555"/>
                  </a:cubicBezTo>
                  <a:cubicBezTo>
                    <a:pt x="319811" y="319555"/>
                    <a:pt x="341986" y="310150"/>
                    <a:pt x="350050" y="293354"/>
                  </a:cubicBezTo>
                  <a:cubicBezTo>
                    <a:pt x="358114" y="277007"/>
                    <a:pt x="352514" y="254838"/>
                    <a:pt x="334594" y="231100"/>
                  </a:cubicBezTo>
                  <a:cubicBezTo>
                    <a:pt x="331906" y="227741"/>
                    <a:pt x="329218" y="224382"/>
                    <a:pt x="326306" y="221023"/>
                  </a:cubicBezTo>
                  <a:cubicBezTo>
                    <a:pt x="318915" y="238266"/>
                    <a:pt x="310627" y="255957"/>
                    <a:pt x="301667" y="273200"/>
                  </a:cubicBezTo>
                  <a:lnTo>
                    <a:pt x="297859" y="280366"/>
                  </a:lnTo>
                  <a:cubicBezTo>
                    <a:pt x="315555" y="274096"/>
                    <a:pt x="332130" y="267154"/>
                    <a:pt x="347362" y="259540"/>
                  </a:cubicBezTo>
                  <a:cubicBezTo>
                    <a:pt x="348930" y="263795"/>
                    <a:pt x="350274" y="267826"/>
                    <a:pt x="350946" y="271856"/>
                  </a:cubicBezTo>
                  <a:cubicBezTo>
                    <a:pt x="318467" y="287756"/>
                    <a:pt x="279492" y="301416"/>
                    <a:pt x="237605" y="311045"/>
                  </a:cubicBezTo>
                  <a:lnTo>
                    <a:pt x="235141" y="311493"/>
                  </a:lnTo>
                  <a:cubicBezTo>
                    <a:pt x="244101" y="313956"/>
                    <a:pt x="253060" y="315971"/>
                    <a:pt x="261572" y="317315"/>
                  </a:cubicBezTo>
                  <a:cubicBezTo>
                    <a:pt x="263812" y="313732"/>
                    <a:pt x="266276" y="310150"/>
                    <a:pt x="268516" y="306343"/>
                  </a:cubicBezTo>
                  <a:cubicBezTo>
                    <a:pt x="274564" y="304551"/>
                    <a:pt x="280388" y="302760"/>
                    <a:pt x="286212" y="300744"/>
                  </a:cubicBezTo>
                  <a:cubicBezTo>
                    <a:pt x="230885" y="395021"/>
                    <a:pt x="164359" y="458618"/>
                    <a:pt x="118888" y="458618"/>
                  </a:cubicBezTo>
                  <a:cubicBezTo>
                    <a:pt x="111944" y="458618"/>
                    <a:pt x="105448" y="457050"/>
                    <a:pt x="99624" y="454140"/>
                  </a:cubicBezTo>
                  <a:cubicBezTo>
                    <a:pt x="72073" y="439584"/>
                    <a:pt x="66249" y="392109"/>
                    <a:pt x="80137" y="329632"/>
                  </a:cubicBezTo>
                  <a:cubicBezTo>
                    <a:pt x="84169" y="330079"/>
                    <a:pt x="88201" y="330304"/>
                    <a:pt x="92457" y="330527"/>
                  </a:cubicBezTo>
                  <a:cubicBezTo>
                    <a:pt x="79017" y="390094"/>
                    <a:pt x="84393" y="432418"/>
                    <a:pt x="105224" y="443391"/>
                  </a:cubicBezTo>
                  <a:cubicBezTo>
                    <a:pt x="109256" y="445406"/>
                    <a:pt x="113736" y="446526"/>
                    <a:pt x="118664" y="446526"/>
                  </a:cubicBezTo>
                  <a:cubicBezTo>
                    <a:pt x="153383" y="446526"/>
                    <a:pt x="206470" y="398827"/>
                    <a:pt x="253956" y="328960"/>
                  </a:cubicBezTo>
                  <a:cubicBezTo>
                    <a:pt x="230437" y="324705"/>
                    <a:pt x="205798" y="316420"/>
                    <a:pt x="181830" y="304775"/>
                  </a:cubicBezTo>
                  <a:cubicBezTo>
                    <a:pt x="156743" y="292458"/>
                    <a:pt x="134791" y="277903"/>
                    <a:pt x="117320" y="262227"/>
                  </a:cubicBezTo>
                  <a:cubicBezTo>
                    <a:pt x="118888" y="257973"/>
                    <a:pt x="120904" y="253718"/>
                    <a:pt x="122696" y="249463"/>
                  </a:cubicBezTo>
                  <a:cubicBezTo>
                    <a:pt x="139943" y="265810"/>
                    <a:pt x="162119" y="281038"/>
                    <a:pt x="187430" y="293578"/>
                  </a:cubicBezTo>
                  <a:cubicBezTo>
                    <a:pt x="195270" y="297385"/>
                    <a:pt x="203334" y="300968"/>
                    <a:pt x="211173" y="303879"/>
                  </a:cubicBezTo>
                  <a:cubicBezTo>
                    <a:pt x="219013" y="302312"/>
                    <a:pt x="226853" y="300744"/>
                    <a:pt x="234693" y="298953"/>
                  </a:cubicBezTo>
                  <a:cubicBezTo>
                    <a:pt x="250596" y="295370"/>
                    <a:pt x="265828" y="291115"/>
                    <a:pt x="280612" y="286412"/>
                  </a:cubicBezTo>
                  <a:cubicBezTo>
                    <a:pt x="284196" y="280366"/>
                    <a:pt x="287555" y="274096"/>
                    <a:pt x="290915" y="267826"/>
                  </a:cubicBezTo>
                  <a:cubicBezTo>
                    <a:pt x="300771" y="249015"/>
                    <a:pt x="309731" y="230205"/>
                    <a:pt x="317123" y="211842"/>
                  </a:cubicBezTo>
                  <a:cubicBezTo>
                    <a:pt x="299203" y="194375"/>
                    <a:pt x="275908" y="178476"/>
                    <a:pt x="249700" y="165712"/>
                  </a:cubicBezTo>
                  <a:cubicBezTo>
                    <a:pt x="223941" y="153395"/>
                    <a:pt x="198406" y="145110"/>
                    <a:pt x="174662" y="141527"/>
                  </a:cubicBezTo>
                  <a:close/>
                  <a:moveTo>
                    <a:pt x="147559" y="161905"/>
                  </a:moveTo>
                  <a:cubicBezTo>
                    <a:pt x="152039" y="154291"/>
                    <a:pt x="156295" y="146901"/>
                    <a:pt x="160999" y="139735"/>
                  </a:cubicBezTo>
                  <a:cubicBezTo>
                    <a:pt x="156295" y="139287"/>
                    <a:pt x="151591" y="139063"/>
                    <a:pt x="146887" y="139063"/>
                  </a:cubicBezTo>
                  <a:cubicBezTo>
                    <a:pt x="116200" y="139063"/>
                    <a:pt x="94025" y="148469"/>
                    <a:pt x="85961" y="165264"/>
                  </a:cubicBezTo>
                  <a:cubicBezTo>
                    <a:pt x="82601" y="171982"/>
                    <a:pt x="81705" y="179820"/>
                    <a:pt x="83049" y="188105"/>
                  </a:cubicBezTo>
                  <a:cubicBezTo>
                    <a:pt x="102088" y="178476"/>
                    <a:pt x="123816" y="169743"/>
                    <a:pt x="147559" y="161905"/>
                  </a:cubicBezTo>
                  <a:close/>
                  <a:moveTo>
                    <a:pt x="249924" y="230653"/>
                  </a:moveTo>
                  <a:cubicBezTo>
                    <a:pt x="249924" y="250135"/>
                    <a:pt x="234245" y="265810"/>
                    <a:pt x="214757" y="265810"/>
                  </a:cubicBezTo>
                  <a:cubicBezTo>
                    <a:pt x="195270" y="265810"/>
                    <a:pt x="179590" y="250135"/>
                    <a:pt x="179590" y="230653"/>
                  </a:cubicBezTo>
                  <a:cubicBezTo>
                    <a:pt x="179590" y="211171"/>
                    <a:pt x="195270" y="195495"/>
                    <a:pt x="214757" y="195495"/>
                  </a:cubicBezTo>
                  <a:cubicBezTo>
                    <a:pt x="234245" y="195495"/>
                    <a:pt x="249924" y="211171"/>
                    <a:pt x="249924" y="230653"/>
                  </a:cubicBezTo>
                  <a:close/>
                </a:path>
              </a:pathLst>
            </a:custGeom>
            <a:solidFill>
              <a:srgbClr val="0458A3"/>
            </a:solidFill>
            <a:ln w="2240" cap="flat">
              <a:noFill/>
              <a:prstDash val="solid"/>
              <a:miter/>
            </a:ln>
          </p:spPr>
          <p:txBody>
            <a:bodyPr rtlCol="0" anchor="ctr"/>
            <a:lstStyle/>
            <a:p>
              <a:endParaRPr lang="ru-RU"/>
            </a:p>
          </p:txBody>
        </p:sp>
        <p:sp>
          <p:nvSpPr>
            <p:cNvPr id="93" name="Полилиния 92">
              <a:extLst>
                <a:ext uri="{FF2B5EF4-FFF2-40B4-BE49-F238E27FC236}">
                  <a16:creationId xmlns:a16="http://schemas.microsoft.com/office/drawing/2014/main" id="{5B9299C7-8BF5-0405-AA95-932A9466D04C}"/>
                </a:ext>
              </a:extLst>
            </p:cNvPr>
            <p:cNvSpPr/>
            <p:nvPr/>
          </p:nvSpPr>
          <p:spPr>
            <a:xfrm>
              <a:off x="2900947" y="5617513"/>
              <a:ext cx="99677" cy="101442"/>
            </a:xfrm>
            <a:custGeom>
              <a:avLst/>
              <a:gdLst>
                <a:gd name="connsiteX0" fmla="*/ 49951 w 99677"/>
                <a:gd name="connsiteY0" fmla="*/ 51505 h 101442"/>
                <a:gd name="connsiteX1" fmla="*/ 9184 w 99677"/>
                <a:gd name="connsiteY1" fmla="*/ 0 h 101442"/>
                <a:gd name="connsiteX2" fmla="*/ 0 w 99677"/>
                <a:gd name="connsiteY2" fmla="*/ 0 h 101442"/>
                <a:gd name="connsiteX3" fmla="*/ 0 w 99677"/>
                <a:gd name="connsiteY3" fmla="*/ 101443 h 101442"/>
                <a:gd name="connsiteX4" fmla="*/ 15680 w 99677"/>
                <a:gd name="connsiteY4" fmla="*/ 101443 h 101442"/>
                <a:gd name="connsiteX5" fmla="*/ 15680 w 99677"/>
                <a:gd name="connsiteY5" fmla="*/ 29335 h 101442"/>
                <a:gd name="connsiteX6" fmla="*/ 49951 w 99677"/>
                <a:gd name="connsiteY6" fmla="*/ 72107 h 101442"/>
                <a:gd name="connsiteX7" fmla="*/ 83998 w 99677"/>
                <a:gd name="connsiteY7" fmla="*/ 29335 h 101442"/>
                <a:gd name="connsiteX8" fmla="*/ 83998 w 99677"/>
                <a:gd name="connsiteY8" fmla="*/ 101443 h 101442"/>
                <a:gd name="connsiteX9" fmla="*/ 99677 w 99677"/>
                <a:gd name="connsiteY9" fmla="*/ 101443 h 101442"/>
                <a:gd name="connsiteX10" fmla="*/ 99677 w 99677"/>
                <a:gd name="connsiteY10" fmla="*/ 0 h 101442"/>
                <a:gd name="connsiteX11" fmla="*/ 90494 w 99677"/>
                <a:gd name="connsiteY11" fmla="*/ 0 h 10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677" h="101442">
                  <a:moveTo>
                    <a:pt x="49951" y="51505"/>
                  </a:moveTo>
                  <a:lnTo>
                    <a:pt x="9184" y="0"/>
                  </a:lnTo>
                  <a:lnTo>
                    <a:pt x="0" y="0"/>
                  </a:lnTo>
                  <a:lnTo>
                    <a:pt x="0" y="101443"/>
                  </a:lnTo>
                  <a:lnTo>
                    <a:pt x="15680" y="101443"/>
                  </a:lnTo>
                  <a:lnTo>
                    <a:pt x="15680" y="29335"/>
                  </a:lnTo>
                  <a:lnTo>
                    <a:pt x="49951" y="72107"/>
                  </a:lnTo>
                  <a:lnTo>
                    <a:pt x="83998" y="29335"/>
                  </a:lnTo>
                  <a:lnTo>
                    <a:pt x="83998" y="101443"/>
                  </a:lnTo>
                  <a:lnTo>
                    <a:pt x="99677" y="101443"/>
                  </a:lnTo>
                  <a:lnTo>
                    <a:pt x="99677" y="0"/>
                  </a:lnTo>
                  <a:lnTo>
                    <a:pt x="90494" y="0"/>
                  </a:lnTo>
                  <a:close/>
                </a:path>
              </a:pathLst>
            </a:custGeom>
            <a:solidFill>
              <a:srgbClr val="0458A3"/>
            </a:solidFill>
            <a:ln w="2240" cap="flat">
              <a:noFill/>
              <a:prstDash val="solid"/>
              <a:miter/>
            </a:ln>
          </p:spPr>
          <p:txBody>
            <a:bodyPr rtlCol="0" anchor="ctr"/>
            <a:lstStyle/>
            <a:p>
              <a:endParaRPr lang="ru-RU"/>
            </a:p>
          </p:txBody>
        </p:sp>
        <p:sp>
          <p:nvSpPr>
            <p:cNvPr id="94" name="Полилиния 93">
              <a:extLst>
                <a:ext uri="{FF2B5EF4-FFF2-40B4-BE49-F238E27FC236}">
                  <a16:creationId xmlns:a16="http://schemas.microsoft.com/office/drawing/2014/main" id="{821624EB-7A04-9A4E-A346-680245E5ED75}"/>
                </a:ext>
              </a:extLst>
            </p:cNvPr>
            <p:cNvSpPr/>
            <p:nvPr/>
          </p:nvSpPr>
          <p:spPr>
            <a:xfrm>
              <a:off x="3017872" y="5617513"/>
              <a:ext cx="78397" cy="101442"/>
            </a:xfrm>
            <a:custGeom>
              <a:avLst/>
              <a:gdLst>
                <a:gd name="connsiteX0" fmla="*/ 15680 w 78397"/>
                <a:gd name="connsiteY0" fmla="*/ 71659 h 101442"/>
                <a:gd name="connsiteX1" fmla="*/ 15680 w 78397"/>
                <a:gd name="connsiteY1" fmla="*/ 0 h 101442"/>
                <a:gd name="connsiteX2" fmla="*/ 0 w 78397"/>
                <a:gd name="connsiteY2" fmla="*/ 0 h 101442"/>
                <a:gd name="connsiteX3" fmla="*/ 0 w 78397"/>
                <a:gd name="connsiteY3" fmla="*/ 101443 h 101442"/>
                <a:gd name="connsiteX4" fmla="*/ 9184 w 78397"/>
                <a:gd name="connsiteY4" fmla="*/ 101443 h 101442"/>
                <a:gd name="connsiteX5" fmla="*/ 62718 w 78397"/>
                <a:gd name="connsiteY5" fmla="*/ 30007 h 101442"/>
                <a:gd name="connsiteX6" fmla="*/ 62718 w 78397"/>
                <a:gd name="connsiteY6" fmla="*/ 101443 h 101442"/>
                <a:gd name="connsiteX7" fmla="*/ 78398 w 78397"/>
                <a:gd name="connsiteY7" fmla="*/ 101443 h 101442"/>
                <a:gd name="connsiteX8" fmla="*/ 78398 w 78397"/>
                <a:gd name="connsiteY8" fmla="*/ 0 h 101442"/>
                <a:gd name="connsiteX9" fmla="*/ 69214 w 78397"/>
                <a:gd name="connsiteY9" fmla="*/ 0 h 10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97" h="101442">
                  <a:moveTo>
                    <a:pt x="15680" y="71659"/>
                  </a:moveTo>
                  <a:lnTo>
                    <a:pt x="15680" y="0"/>
                  </a:lnTo>
                  <a:lnTo>
                    <a:pt x="0" y="0"/>
                  </a:lnTo>
                  <a:lnTo>
                    <a:pt x="0" y="101443"/>
                  </a:lnTo>
                  <a:lnTo>
                    <a:pt x="9184" y="101443"/>
                  </a:lnTo>
                  <a:lnTo>
                    <a:pt x="62718" y="30007"/>
                  </a:lnTo>
                  <a:lnTo>
                    <a:pt x="62718" y="101443"/>
                  </a:lnTo>
                  <a:lnTo>
                    <a:pt x="78398" y="101443"/>
                  </a:lnTo>
                  <a:lnTo>
                    <a:pt x="78398" y="0"/>
                  </a:lnTo>
                  <a:lnTo>
                    <a:pt x="69214" y="0"/>
                  </a:lnTo>
                  <a:close/>
                </a:path>
              </a:pathLst>
            </a:custGeom>
            <a:solidFill>
              <a:srgbClr val="0458A3"/>
            </a:solidFill>
            <a:ln w="2240" cap="flat">
              <a:noFill/>
              <a:prstDash val="solid"/>
              <a:miter/>
            </a:ln>
          </p:spPr>
          <p:txBody>
            <a:bodyPr rtlCol="0" anchor="ctr"/>
            <a:lstStyle/>
            <a:p>
              <a:endParaRPr lang="ru-RU"/>
            </a:p>
          </p:txBody>
        </p:sp>
        <p:sp>
          <p:nvSpPr>
            <p:cNvPr id="95" name="Полилиния 94">
              <a:extLst>
                <a:ext uri="{FF2B5EF4-FFF2-40B4-BE49-F238E27FC236}">
                  <a16:creationId xmlns:a16="http://schemas.microsoft.com/office/drawing/2014/main" id="{C8DBA334-2D0A-C512-CD06-2B2F80075B36}"/>
                </a:ext>
              </a:extLst>
            </p:cNvPr>
            <p:cNvSpPr/>
            <p:nvPr/>
          </p:nvSpPr>
          <p:spPr>
            <a:xfrm>
              <a:off x="3270314" y="5617513"/>
              <a:ext cx="78174" cy="101442"/>
            </a:xfrm>
            <a:custGeom>
              <a:avLst/>
              <a:gdLst>
                <a:gd name="connsiteX0" fmla="*/ 69214 w 78174"/>
                <a:gd name="connsiteY0" fmla="*/ 0 h 101442"/>
                <a:gd name="connsiteX1" fmla="*/ 15680 w 78174"/>
                <a:gd name="connsiteY1" fmla="*/ 71659 h 101442"/>
                <a:gd name="connsiteX2" fmla="*/ 15680 w 78174"/>
                <a:gd name="connsiteY2" fmla="*/ 0 h 101442"/>
                <a:gd name="connsiteX3" fmla="*/ 0 w 78174"/>
                <a:gd name="connsiteY3" fmla="*/ 0 h 101442"/>
                <a:gd name="connsiteX4" fmla="*/ 0 w 78174"/>
                <a:gd name="connsiteY4" fmla="*/ 101443 h 101442"/>
                <a:gd name="connsiteX5" fmla="*/ 8960 w 78174"/>
                <a:gd name="connsiteY5" fmla="*/ 101443 h 101442"/>
                <a:gd name="connsiteX6" fmla="*/ 62718 w 78174"/>
                <a:gd name="connsiteY6" fmla="*/ 30007 h 101442"/>
                <a:gd name="connsiteX7" fmla="*/ 62718 w 78174"/>
                <a:gd name="connsiteY7" fmla="*/ 101443 h 101442"/>
                <a:gd name="connsiteX8" fmla="*/ 78174 w 78174"/>
                <a:gd name="connsiteY8" fmla="*/ 101443 h 101442"/>
                <a:gd name="connsiteX9" fmla="*/ 78174 w 78174"/>
                <a:gd name="connsiteY9" fmla="*/ 0 h 10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174" h="101442">
                  <a:moveTo>
                    <a:pt x="69214" y="0"/>
                  </a:moveTo>
                  <a:lnTo>
                    <a:pt x="15680" y="71659"/>
                  </a:lnTo>
                  <a:lnTo>
                    <a:pt x="15680" y="0"/>
                  </a:lnTo>
                  <a:lnTo>
                    <a:pt x="0" y="0"/>
                  </a:lnTo>
                  <a:lnTo>
                    <a:pt x="0" y="101443"/>
                  </a:lnTo>
                  <a:lnTo>
                    <a:pt x="8960" y="101443"/>
                  </a:lnTo>
                  <a:lnTo>
                    <a:pt x="62718" y="30007"/>
                  </a:lnTo>
                  <a:lnTo>
                    <a:pt x="62718" y="101443"/>
                  </a:lnTo>
                  <a:lnTo>
                    <a:pt x="78174" y="101443"/>
                  </a:lnTo>
                  <a:lnTo>
                    <a:pt x="78174" y="0"/>
                  </a:lnTo>
                  <a:close/>
                </a:path>
              </a:pathLst>
            </a:custGeom>
            <a:solidFill>
              <a:srgbClr val="0458A3"/>
            </a:solidFill>
            <a:ln w="2240" cap="flat">
              <a:noFill/>
              <a:prstDash val="solid"/>
              <a:miter/>
            </a:ln>
          </p:spPr>
          <p:txBody>
            <a:bodyPr rtlCol="0" anchor="ctr"/>
            <a:lstStyle/>
            <a:p>
              <a:endParaRPr lang="ru-RU"/>
            </a:p>
          </p:txBody>
        </p:sp>
        <p:sp>
          <p:nvSpPr>
            <p:cNvPr id="96" name="Полилиния 95">
              <a:extLst>
                <a:ext uri="{FF2B5EF4-FFF2-40B4-BE49-F238E27FC236}">
                  <a16:creationId xmlns:a16="http://schemas.microsoft.com/office/drawing/2014/main" id="{E1567ED7-6F4E-611C-9761-D3404B402A3F}"/>
                </a:ext>
              </a:extLst>
            </p:cNvPr>
            <p:cNvSpPr/>
            <p:nvPr/>
          </p:nvSpPr>
          <p:spPr>
            <a:xfrm>
              <a:off x="3106798" y="5617737"/>
              <a:ext cx="152318" cy="100994"/>
            </a:xfrm>
            <a:custGeom>
              <a:avLst/>
              <a:gdLst>
                <a:gd name="connsiteX0" fmla="*/ 112221 w 152318"/>
                <a:gd name="connsiteY0" fmla="*/ 3583 h 100994"/>
                <a:gd name="connsiteX1" fmla="*/ 84222 w 152318"/>
                <a:gd name="connsiteY1" fmla="*/ 18587 h 100994"/>
                <a:gd name="connsiteX2" fmla="*/ 84222 w 152318"/>
                <a:gd name="connsiteY2" fmla="*/ 0 h 100994"/>
                <a:gd name="connsiteX3" fmla="*/ 68542 w 152318"/>
                <a:gd name="connsiteY3" fmla="*/ 0 h 100994"/>
                <a:gd name="connsiteX4" fmla="*/ 68542 w 152318"/>
                <a:gd name="connsiteY4" fmla="*/ 45459 h 100994"/>
                <a:gd name="connsiteX5" fmla="*/ 42111 w 152318"/>
                <a:gd name="connsiteY5" fmla="*/ 72331 h 100994"/>
                <a:gd name="connsiteX6" fmla="*/ 15680 w 152318"/>
                <a:gd name="connsiteY6" fmla="*/ 45459 h 100994"/>
                <a:gd name="connsiteX7" fmla="*/ 42111 w 152318"/>
                <a:gd name="connsiteY7" fmla="*/ 18363 h 100994"/>
                <a:gd name="connsiteX8" fmla="*/ 61598 w 152318"/>
                <a:gd name="connsiteY8" fmla="*/ 26872 h 100994"/>
                <a:gd name="connsiteX9" fmla="*/ 61598 w 152318"/>
                <a:gd name="connsiteY9" fmla="*/ 10973 h 100994"/>
                <a:gd name="connsiteX10" fmla="*/ 40543 w 152318"/>
                <a:gd name="connsiteY10" fmla="*/ 3359 h 100994"/>
                <a:gd name="connsiteX11" fmla="*/ 0 w 152318"/>
                <a:gd name="connsiteY11" fmla="*/ 45235 h 100994"/>
                <a:gd name="connsiteX12" fmla="*/ 40543 w 152318"/>
                <a:gd name="connsiteY12" fmla="*/ 86887 h 100994"/>
                <a:gd name="connsiteX13" fmla="*/ 68542 w 152318"/>
                <a:gd name="connsiteY13" fmla="*/ 71883 h 100994"/>
                <a:gd name="connsiteX14" fmla="*/ 68542 w 152318"/>
                <a:gd name="connsiteY14" fmla="*/ 100995 h 100994"/>
                <a:gd name="connsiteX15" fmla="*/ 84446 w 152318"/>
                <a:gd name="connsiteY15" fmla="*/ 100995 h 100994"/>
                <a:gd name="connsiteX16" fmla="*/ 84446 w 152318"/>
                <a:gd name="connsiteY16" fmla="*/ 42996 h 100994"/>
                <a:gd name="connsiteX17" fmla="*/ 84446 w 152318"/>
                <a:gd name="connsiteY17" fmla="*/ 42996 h 100994"/>
                <a:gd name="connsiteX18" fmla="*/ 110653 w 152318"/>
                <a:gd name="connsiteY18" fmla="*/ 17915 h 100994"/>
                <a:gd name="connsiteX19" fmla="*/ 137084 w 152318"/>
                <a:gd name="connsiteY19" fmla="*/ 45011 h 100994"/>
                <a:gd name="connsiteX20" fmla="*/ 110653 w 152318"/>
                <a:gd name="connsiteY20" fmla="*/ 71883 h 100994"/>
                <a:gd name="connsiteX21" fmla="*/ 91390 w 152318"/>
                <a:gd name="connsiteY21" fmla="*/ 63598 h 100994"/>
                <a:gd name="connsiteX22" fmla="*/ 91390 w 152318"/>
                <a:gd name="connsiteY22" fmla="*/ 79721 h 100994"/>
                <a:gd name="connsiteX23" fmla="*/ 111997 w 152318"/>
                <a:gd name="connsiteY23" fmla="*/ 86663 h 100994"/>
                <a:gd name="connsiteX24" fmla="*/ 152316 w 152318"/>
                <a:gd name="connsiteY24" fmla="*/ 45011 h 100994"/>
                <a:gd name="connsiteX25" fmla="*/ 112221 w 152318"/>
                <a:gd name="connsiteY25" fmla="*/ 3583 h 10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2318" h="100994">
                  <a:moveTo>
                    <a:pt x="112221" y="3583"/>
                  </a:moveTo>
                  <a:cubicBezTo>
                    <a:pt x="100125" y="3583"/>
                    <a:pt x="89822" y="9853"/>
                    <a:pt x="84222" y="18587"/>
                  </a:cubicBezTo>
                  <a:lnTo>
                    <a:pt x="84222" y="0"/>
                  </a:lnTo>
                  <a:lnTo>
                    <a:pt x="68542" y="0"/>
                  </a:lnTo>
                  <a:lnTo>
                    <a:pt x="68542" y="45459"/>
                  </a:lnTo>
                  <a:cubicBezTo>
                    <a:pt x="68542" y="61134"/>
                    <a:pt x="56895" y="72331"/>
                    <a:pt x="42111" y="72331"/>
                  </a:cubicBezTo>
                  <a:cubicBezTo>
                    <a:pt x="27327" y="72331"/>
                    <a:pt x="15680" y="61134"/>
                    <a:pt x="15680" y="45459"/>
                  </a:cubicBezTo>
                  <a:cubicBezTo>
                    <a:pt x="15680" y="29783"/>
                    <a:pt x="27327" y="18363"/>
                    <a:pt x="42111" y="18363"/>
                  </a:cubicBezTo>
                  <a:cubicBezTo>
                    <a:pt x="49951" y="18363"/>
                    <a:pt x="56671" y="21498"/>
                    <a:pt x="61598" y="26872"/>
                  </a:cubicBezTo>
                  <a:lnTo>
                    <a:pt x="61598" y="10973"/>
                  </a:lnTo>
                  <a:cubicBezTo>
                    <a:pt x="55999" y="6270"/>
                    <a:pt x="48607" y="3359"/>
                    <a:pt x="40543" y="3359"/>
                  </a:cubicBezTo>
                  <a:cubicBezTo>
                    <a:pt x="16352" y="3359"/>
                    <a:pt x="0" y="21946"/>
                    <a:pt x="0" y="45235"/>
                  </a:cubicBezTo>
                  <a:cubicBezTo>
                    <a:pt x="0" y="68524"/>
                    <a:pt x="16352" y="86887"/>
                    <a:pt x="40543" y="86887"/>
                  </a:cubicBezTo>
                  <a:cubicBezTo>
                    <a:pt x="52639" y="86887"/>
                    <a:pt x="62942" y="80841"/>
                    <a:pt x="68542" y="71883"/>
                  </a:cubicBezTo>
                  <a:lnTo>
                    <a:pt x="68542" y="100995"/>
                  </a:lnTo>
                  <a:lnTo>
                    <a:pt x="84446" y="100995"/>
                  </a:lnTo>
                  <a:lnTo>
                    <a:pt x="84446" y="42996"/>
                  </a:lnTo>
                  <a:lnTo>
                    <a:pt x="84446" y="42996"/>
                  </a:lnTo>
                  <a:cubicBezTo>
                    <a:pt x="85342" y="28440"/>
                    <a:pt x="96541" y="17915"/>
                    <a:pt x="110653" y="17915"/>
                  </a:cubicBezTo>
                  <a:cubicBezTo>
                    <a:pt x="125437" y="17915"/>
                    <a:pt x="137084" y="29336"/>
                    <a:pt x="137084" y="45011"/>
                  </a:cubicBezTo>
                  <a:cubicBezTo>
                    <a:pt x="137084" y="60687"/>
                    <a:pt x="125437" y="71883"/>
                    <a:pt x="110653" y="71883"/>
                  </a:cubicBezTo>
                  <a:cubicBezTo>
                    <a:pt x="103037" y="71883"/>
                    <a:pt x="96094" y="68748"/>
                    <a:pt x="91390" y="63598"/>
                  </a:cubicBezTo>
                  <a:lnTo>
                    <a:pt x="91390" y="79721"/>
                  </a:lnTo>
                  <a:cubicBezTo>
                    <a:pt x="96990" y="83976"/>
                    <a:pt x="104157" y="86663"/>
                    <a:pt x="111997" y="86663"/>
                  </a:cubicBezTo>
                  <a:cubicBezTo>
                    <a:pt x="135964" y="86663"/>
                    <a:pt x="152316" y="68300"/>
                    <a:pt x="152316" y="45011"/>
                  </a:cubicBezTo>
                  <a:cubicBezTo>
                    <a:pt x="152540" y="21946"/>
                    <a:pt x="136189" y="3583"/>
                    <a:pt x="112221" y="3583"/>
                  </a:cubicBezTo>
                  <a:close/>
                </a:path>
              </a:pathLst>
            </a:custGeom>
            <a:solidFill>
              <a:srgbClr val="0458A3"/>
            </a:solidFill>
            <a:ln w="2240" cap="flat">
              <a:noFill/>
              <a:prstDash val="solid"/>
              <a:miter/>
            </a:ln>
          </p:spPr>
          <p:txBody>
            <a:bodyPr rtlCol="0" anchor="ctr"/>
            <a:lstStyle/>
            <a:p>
              <a:endParaRPr lang="ru-RU"/>
            </a:p>
          </p:txBody>
        </p:sp>
        <p:sp>
          <p:nvSpPr>
            <p:cNvPr id="97" name="Полилиния 96">
              <a:extLst>
                <a:ext uri="{FF2B5EF4-FFF2-40B4-BE49-F238E27FC236}">
                  <a16:creationId xmlns:a16="http://schemas.microsoft.com/office/drawing/2014/main" id="{3FD60FBE-AB18-9D9F-7FAD-1D13509842EB}"/>
                </a:ext>
              </a:extLst>
            </p:cNvPr>
            <p:cNvSpPr/>
            <p:nvPr/>
          </p:nvSpPr>
          <p:spPr>
            <a:xfrm>
              <a:off x="2588252" y="5617513"/>
              <a:ext cx="78397" cy="101442"/>
            </a:xfrm>
            <a:custGeom>
              <a:avLst/>
              <a:gdLst>
                <a:gd name="connsiteX0" fmla="*/ 15680 w 78397"/>
                <a:gd name="connsiteY0" fmla="*/ 71659 h 101442"/>
                <a:gd name="connsiteX1" fmla="*/ 15680 w 78397"/>
                <a:gd name="connsiteY1" fmla="*/ 0 h 101442"/>
                <a:gd name="connsiteX2" fmla="*/ 0 w 78397"/>
                <a:gd name="connsiteY2" fmla="*/ 0 h 101442"/>
                <a:gd name="connsiteX3" fmla="*/ 0 w 78397"/>
                <a:gd name="connsiteY3" fmla="*/ 101443 h 101442"/>
                <a:gd name="connsiteX4" fmla="*/ 9184 w 78397"/>
                <a:gd name="connsiteY4" fmla="*/ 101443 h 101442"/>
                <a:gd name="connsiteX5" fmla="*/ 62718 w 78397"/>
                <a:gd name="connsiteY5" fmla="*/ 30007 h 101442"/>
                <a:gd name="connsiteX6" fmla="*/ 62718 w 78397"/>
                <a:gd name="connsiteY6" fmla="*/ 101443 h 101442"/>
                <a:gd name="connsiteX7" fmla="*/ 78398 w 78397"/>
                <a:gd name="connsiteY7" fmla="*/ 101443 h 101442"/>
                <a:gd name="connsiteX8" fmla="*/ 78398 w 78397"/>
                <a:gd name="connsiteY8" fmla="*/ 0 h 101442"/>
                <a:gd name="connsiteX9" fmla="*/ 69214 w 78397"/>
                <a:gd name="connsiteY9" fmla="*/ 0 h 10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97" h="101442">
                  <a:moveTo>
                    <a:pt x="15680" y="71659"/>
                  </a:moveTo>
                  <a:lnTo>
                    <a:pt x="15680" y="0"/>
                  </a:lnTo>
                  <a:lnTo>
                    <a:pt x="0" y="0"/>
                  </a:lnTo>
                  <a:lnTo>
                    <a:pt x="0" y="101443"/>
                  </a:lnTo>
                  <a:lnTo>
                    <a:pt x="9184" y="101443"/>
                  </a:lnTo>
                  <a:lnTo>
                    <a:pt x="62718" y="30007"/>
                  </a:lnTo>
                  <a:lnTo>
                    <a:pt x="62718" y="101443"/>
                  </a:lnTo>
                  <a:lnTo>
                    <a:pt x="78398" y="101443"/>
                  </a:lnTo>
                  <a:lnTo>
                    <a:pt x="78398" y="0"/>
                  </a:lnTo>
                  <a:lnTo>
                    <a:pt x="69214" y="0"/>
                  </a:lnTo>
                  <a:close/>
                </a:path>
              </a:pathLst>
            </a:custGeom>
            <a:solidFill>
              <a:srgbClr val="0458A3"/>
            </a:solidFill>
            <a:ln w="2240" cap="flat">
              <a:noFill/>
              <a:prstDash val="solid"/>
              <a:miter/>
            </a:ln>
          </p:spPr>
          <p:txBody>
            <a:bodyPr rtlCol="0" anchor="ctr"/>
            <a:lstStyle/>
            <a:p>
              <a:endParaRPr lang="ru-RU"/>
            </a:p>
          </p:txBody>
        </p:sp>
        <p:sp>
          <p:nvSpPr>
            <p:cNvPr id="98" name="Полилиния 97">
              <a:extLst>
                <a:ext uri="{FF2B5EF4-FFF2-40B4-BE49-F238E27FC236}">
                  <a16:creationId xmlns:a16="http://schemas.microsoft.com/office/drawing/2014/main" id="{E95C9AD3-7935-DE4E-013F-2CD61D5B4E65}"/>
                </a:ext>
              </a:extLst>
            </p:cNvPr>
            <p:cNvSpPr/>
            <p:nvPr/>
          </p:nvSpPr>
          <p:spPr>
            <a:xfrm>
              <a:off x="2487902" y="5617513"/>
              <a:ext cx="82877" cy="101442"/>
            </a:xfrm>
            <a:custGeom>
              <a:avLst/>
              <a:gdLst>
                <a:gd name="connsiteX0" fmla="*/ 67198 w 82877"/>
                <a:gd name="connsiteY0" fmla="*/ 35830 h 101442"/>
                <a:gd name="connsiteX1" fmla="*/ 15680 w 82877"/>
                <a:gd name="connsiteY1" fmla="*/ 35830 h 101442"/>
                <a:gd name="connsiteX2" fmla="*/ 15680 w 82877"/>
                <a:gd name="connsiteY2" fmla="*/ 0 h 101442"/>
                <a:gd name="connsiteX3" fmla="*/ 0 w 82877"/>
                <a:gd name="connsiteY3" fmla="*/ 0 h 101442"/>
                <a:gd name="connsiteX4" fmla="*/ 0 w 82877"/>
                <a:gd name="connsiteY4" fmla="*/ 101443 h 101442"/>
                <a:gd name="connsiteX5" fmla="*/ 15680 w 82877"/>
                <a:gd name="connsiteY5" fmla="*/ 101443 h 101442"/>
                <a:gd name="connsiteX6" fmla="*/ 15680 w 82877"/>
                <a:gd name="connsiteY6" fmla="*/ 51505 h 101442"/>
                <a:gd name="connsiteX7" fmla="*/ 67198 w 82877"/>
                <a:gd name="connsiteY7" fmla="*/ 51505 h 101442"/>
                <a:gd name="connsiteX8" fmla="*/ 67198 w 82877"/>
                <a:gd name="connsiteY8" fmla="*/ 101443 h 101442"/>
                <a:gd name="connsiteX9" fmla="*/ 82878 w 82877"/>
                <a:gd name="connsiteY9" fmla="*/ 101443 h 101442"/>
                <a:gd name="connsiteX10" fmla="*/ 82878 w 82877"/>
                <a:gd name="connsiteY10" fmla="*/ 0 h 101442"/>
                <a:gd name="connsiteX11" fmla="*/ 67198 w 82877"/>
                <a:gd name="connsiteY11" fmla="*/ 0 h 10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77" h="101442">
                  <a:moveTo>
                    <a:pt x="67198" y="35830"/>
                  </a:moveTo>
                  <a:lnTo>
                    <a:pt x="15680" y="35830"/>
                  </a:lnTo>
                  <a:lnTo>
                    <a:pt x="15680" y="0"/>
                  </a:lnTo>
                  <a:lnTo>
                    <a:pt x="0" y="0"/>
                  </a:lnTo>
                  <a:lnTo>
                    <a:pt x="0" y="101443"/>
                  </a:lnTo>
                  <a:lnTo>
                    <a:pt x="15680" y="101443"/>
                  </a:lnTo>
                  <a:lnTo>
                    <a:pt x="15680" y="51505"/>
                  </a:lnTo>
                  <a:lnTo>
                    <a:pt x="67198" y="51505"/>
                  </a:lnTo>
                  <a:lnTo>
                    <a:pt x="67198" y="101443"/>
                  </a:lnTo>
                  <a:lnTo>
                    <a:pt x="82878" y="101443"/>
                  </a:lnTo>
                  <a:lnTo>
                    <a:pt x="82878" y="0"/>
                  </a:lnTo>
                  <a:lnTo>
                    <a:pt x="67198" y="0"/>
                  </a:lnTo>
                  <a:close/>
                </a:path>
              </a:pathLst>
            </a:custGeom>
            <a:solidFill>
              <a:srgbClr val="0458A3"/>
            </a:solidFill>
            <a:ln w="2240" cap="flat">
              <a:noFill/>
              <a:prstDash val="solid"/>
              <a:miter/>
            </a:ln>
          </p:spPr>
          <p:txBody>
            <a:bodyPr rtlCol="0" anchor="ctr"/>
            <a:lstStyle/>
            <a:p>
              <a:endParaRPr lang="ru-RU"/>
            </a:p>
          </p:txBody>
        </p:sp>
        <p:sp>
          <p:nvSpPr>
            <p:cNvPr id="99" name="Полилиния 98">
              <a:extLst>
                <a:ext uri="{FF2B5EF4-FFF2-40B4-BE49-F238E27FC236}">
                  <a16:creationId xmlns:a16="http://schemas.microsoft.com/office/drawing/2014/main" id="{E9714FC2-61F1-F6E1-3EAB-A2D2D19327DD}"/>
                </a:ext>
              </a:extLst>
            </p:cNvPr>
            <p:cNvSpPr/>
            <p:nvPr/>
          </p:nvSpPr>
          <p:spPr>
            <a:xfrm>
              <a:off x="2771927" y="5617289"/>
              <a:ext cx="87357" cy="104383"/>
            </a:xfrm>
            <a:custGeom>
              <a:avLst/>
              <a:gdLst>
                <a:gd name="connsiteX0" fmla="*/ 58911 w 87357"/>
                <a:gd name="connsiteY0" fmla="*/ 41428 h 104383"/>
                <a:gd name="connsiteX1" fmla="*/ 44351 w 87357"/>
                <a:gd name="connsiteY1" fmla="*/ 46803 h 104383"/>
                <a:gd name="connsiteX2" fmla="*/ 25087 w 87357"/>
                <a:gd name="connsiteY2" fmla="*/ 29336 h 104383"/>
                <a:gd name="connsiteX3" fmla="*/ 16576 w 87357"/>
                <a:gd name="connsiteY3" fmla="*/ 224 h 104383"/>
                <a:gd name="connsiteX4" fmla="*/ 0 w 87357"/>
                <a:gd name="connsiteY4" fmla="*/ 224 h 104383"/>
                <a:gd name="connsiteX5" fmla="*/ 9632 w 87357"/>
                <a:gd name="connsiteY5" fmla="*/ 33814 h 104383"/>
                <a:gd name="connsiteX6" fmla="*/ 52863 w 87357"/>
                <a:gd name="connsiteY6" fmla="*/ 59343 h 104383"/>
                <a:gd name="connsiteX7" fmla="*/ 47487 w 87357"/>
                <a:gd name="connsiteY7" fmla="*/ 76586 h 104383"/>
                <a:gd name="connsiteX8" fmla="*/ 17472 w 87357"/>
                <a:gd name="connsiteY8" fmla="*/ 87111 h 104383"/>
                <a:gd name="connsiteX9" fmla="*/ 12992 w 87357"/>
                <a:gd name="connsiteY9" fmla="*/ 102114 h 104383"/>
                <a:gd name="connsiteX10" fmla="*/ 63166 w 87357"/>
                <a:gd name="connsiteY10" fmla="*/ 77034 h 104383"/>
                <a:gd name="connsiteX11" fmla="*/ 87358 w 87357"/>
                <a:gd name="connsiteY11" fmla="*/ 0 h 104383"/>
                <a:gd name="connsiteX12" fmla="*/ 71678 w 87357"/>
                <a:gd name="connsiteY12" fmla="*/ 0 h 104383"/>
                <a:gd name="connsiteX13" fmla="*/ 58911 w 87357"/>
                <a:gd name="connsiteY13" fmla="*/ 41428 h 10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357" h="104383">
                  <a:moveTo>
                    <a:pt x="58911" y="41428"/>
                  </a:moveTo>
                  <a:cubicBezTo>
                    <a:pt x="55326" y="48594"/>
                    <a:pt x="45919" y="47026"/>
                    <a:pt x="44351" y="46803"/>
                  </a:cubicBezTo>
                  <a:cubicBezTo>
                    <a:pt x="36063" y="46354"/>
                    <a:pt x="28895" y="39636"/>
                    <a:pt x="25087" y="29336"/>
                  </a:cubicBezTo>
                  <a:cubicBezTo>
                    <a:pt x="24639" y="28440"/>
                    <a:pt x="24415" y="27544"/>
                    <a:pt x="16576" y="224"/>
                  </a:cubicBezTo>
                  <a:lnTo>
                    <a:pt x="0" y="224"/>
                  </a:lnTo>
                  <a:cubicBezTo>
                    <a:pt x="7840" y="27544"/>
                    <a:pt x="9408" y="32918"/>
                    <a:pt x="9632" y="33814"/>
                  </a:cubicBezTo>
                  <a:cubicBezTo>
                    <a:pt x="16127" y="52849"/>
                    <a:pt x="31807" y="64269"/>
                    <a:pt x="52863" y="59343"/>
                  </a:cubicBezTo>
                  <a:lnTo>
                    <a:pt x="47487" y="76586"/>
                  </a:lnTo>
                  <a:cubicBezTo>
                    <a:pt x="43903" y="87335"/>
                    <a:pt x="31135" y="90918"/>
                    <a:pt x="17472" y="87111"/>
                  </a:cubicBezTo>
                  <a:lnTo>
                    <a:pt x="12992" y="102114"/>
                  </a:lnTo>
                  <a:cubicBezTo>
                    <a:pt x="34719" y="108608"/>
                    <a:pt x="56222" y="101443"/>
                    <a:pt x="63166" y="77034"/>
                  </a:cubicBezTo>
                  <a:lnTo>
                    <a:pt x="87358" y="0"/>
                  </a:lnTo>
                  <a:lnTo>
                    <a:pt x="71678" y="0"/>
                  </a:lnTo>
                  <a:lnTo>
                    <a:pt x="58911" y="41428"/>
                  </a:lnTo>
                  <a:close/>
                </a:path>
              </a:pathLst>
            </a:custGeom>
            <a:solidFill>
              <a:srgbClr val="0458A3"/>
            </a:solidFill>
            <a:ln w="2240" cap="flat">
              <a:noFill/>
              <a:prstDash val="solid"/>
              <a:miter/>
            </a:ln>
          </p:spPr>
          <p:txBody>
            <a:bodyPr rtlCol="0" anchor="ctr"/>
            <a:lstStyle/>
            <a:p>
              <a:endParaRPr lang="ru-RU"/>
            </a:p>
          </p:txBody>
        </p:sp>
        <p:sp>
          <p:nvSpPr>
            <p:cNvPr id="100" name="Полилиния 99">
              <a:extLst>
                <a:ext uri="{FF2B5EF4-FFF2-40B4-BE49-F238E27FC236}">
                  <a16:creationId xmlns:a16="http://schemas.microsoft.com/office/drawing/2014/main" id="{90F8B74D-5EA0-860F-EC51-335A8E76A63B}"/>
                </a:ext>
              </a:extLst>
            </p:cNvPr>
            <p:cNvSpPr/>
            <p:nvPr/>
          </p:nvSpPr>
          <p:spPr>
            <a:xfrm>
              <a:off x="2680089" y="5617289"/>
              <a:ext cx="80637" cy="101442"/>
            </a:xfrm>
            <a:custGeom>
              <a:avLst/>
              <a:gdLst>
                <a:gd name="connsiteX0" fmla="*/ 15007 w 80637"/>
                <a:gd name="connsiteY0" fmla="*/ 40532 h 101442"/>
                <a:gd name="connsiteX1" fmla="*/ 40319 w 80637"/>
                <a:gd name="connsiteY1" fmla="*/ 14556 h 101442"/>
                <a:gd name="connsiteX2" fmla="*/ 64734 w 80637"/>
                <a:gd name="connsiteY2" fmla="*/ 14556 h 101442"/>
                <a:gd name="connsiteX3" fmla="*/ 64734 w 80637"/>
                <a:gd name="connsiteY3" fmla="*/ 66508 h 101442"/>
                <a:gd name="connsiteX4" fmla="*/ 40095 w 80637"/>
                <a:gd name="connsiteY4" fmla="*/ 66508 h 101442"/>
                <a:gd name="connsiteX5" fmla="*/ 15007 w 80637"/>
                <a:gd name="connsiteY5" fmla="*/ 40532 h 101442"/>
                <a:gd name="connsiteX6" fmla="*/ 64958 w 80637"/>
                <a:gd name="connsiteY6" fmla="*/ 224 h 101442"/>
                <a:gd name="connsiteX7" fmla="*/ 38975 w 80637"/>
                <a:gd name="connsiteY7" fmla="*/ 224 h 101442"/>
                <a:gd name="connsiteX8" fmla="*/ 38527 w 80637"/>
                <a:gd name="connsiteY8" fmla="*/ 224 h 101442"/>
                <a:gd name="connsiteX9" fmla="*/ 38527 w 80637"/>
                <a:gd name="connsiteY9" fmla="*/ 224 h 101442"/>
                <a:gd name="connsiteX10" fmla="*/ 0 w 80637"/>
                <a:gd name="connsiteY10" fmla="*/ 40308 h 101442"/>
                <a:gd name="connsiteX11" fmla="*/ 15904 w 80637"/>
                <a:gd name="connsiteY11" fmla="*/ 73227 h 101442"/>
                <a:gd name="connsiteX12" fmla="*/ 23967 w 80637"/>
                <a:gd name="connsiteY12" fmla="*/ 77482 h 101442"/>
                <a:gd name="connsiteX13" fmla="*/ 21056 w 80637"/>
                <a:gd name="connsiteY13" fmla="*/ 85319 h 101442"/>
                <a:gd name="connsiteX14" fmla="*/ 10976 w 80637"/>
                <a:gd name="connsiteY14" fmla="*/ 101443 h 101442"/>
                <a:gd name="connsiteX15" fmla="*/ 29791 w 80637"/>
                <a:gd name="connsiteY15" fmla="*/ 101443 h 101442"/>
                <a:gd name="connsiteX16" fmla="*/ 34495 w 80637"/>
                <a:gd name="connsiteY16" fmla="*/ 93829 h 101442"/>
                <a:gd name="connsiteX17" fmla="*/ 39647 w 80637"/>
                <a:gd name="connsiteY17" fmla="*/ 80393 h 101442"/>
                <a:gd name="connsiteX18" fmla="*/ 64958 w 80637"/>
                <a:gd name="connsiteY18" fmla="*/ 80393 h 101442"/>
                <a:gd name="connsiteX19" fmla="*/ 64958 w 80637"/>
                <a:gd name="connsiteY19" fmla="*/ 101443 h 101442"/>
                <a:gd name="connsiteX20" fmla="*/ 80638 w 80637"/>
                <a:gd name="connsiteY20" fmla="*/ 101443 h 101442"/>
                <a:gd name="connsiteX21" fmla="*/ 80638 w 80637"/>
                <a:gd name="connsiteY21" fmla="*/ 0 h 101442"/>
                <a:gd name="connsiteX22" fmla="*/ 72798 w 80637"/>
                <a:gd name="connsiteY22" fmla="*/ 0 h 101442"/>
                <a:gd name="connsiteX23" fmla="*/ 64958 w 80637"/>
                <a:gd name="connsiteY23" fmla="*/ 0 h 10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0637" h="101442">
                  <a:moveTo>
                    <a:pt x="15007" y="40532"/>
                  </a:moveTo>
                  <a:cubicBezTo>
                    <a:pt x="15007" y="25529"/>
                    <a:pt x="26207" y="14556"/>
                    <a:pt x="40319" y="14556"/>
                  </a:cubicBezTo>
                  <a:lnTo>
                    <a:pt x="64734" y="14556"/>
                  </a:lnTo>
                  <a:lnTo>
                    <a:pt x="64734" y="66508"/>
                  </a:lnTo>
                  <a:lnTo>
                    <a:pt x="40095" y="66508"/>
                  </a:lnTo>
                  <a:cubicBezTo>
                    <a:pt x="26207" y="66285"/>
                    <a:pt x="15007" y="55536"/>
                    <a:pt x="15007" y="40532"/>
                  </a:cubicBezTo>
                  <a:close/>
                  <a:moveTo>
                    <a:pt x="64958" y="224"/>
                  </a:moveTo>
                  <a:lnTo>
                    <a:pt x="38975" y="224"/>
                  </a:lnTo>
                  <a:lnTo>
                    <a:pt x="38527" y="224"/>
                  </a:lnTo>
                  <a:lnTo>
                    <a:pt x="38527" y="224"/>
                  </a:lnTo>
                  <a:cubicBezTo>
                    <a:pt x="15456" y="448"/>
                    <a:pt x="0" y="18139"/>
                    <a:pt x="0" y="40308"/>
                  </a:cubicBezTo>
                  <a:cubicBezTo>
                    <a:pt x="0" y="54192"/>
                    <a:pt x="6048" y="66061"/>
                    <a:pt x="15904" y="73227"/>
                  </a:cubicBezTo>
                  <a:cubicBezTo>
                    <a:pt x="18367" y="75018"/>
                    <a:pt x="21056" y="76362"/>
                    <a:pt x="23967" y="77482"/>
                  </a:cubicBezTo>
                  <a:cubicBezTo>
                    <a:pt x="23295" y="80169"/>
                    <a:pt x="22399" y="82632"/>
                    <a:pt x="21056" y="85319"/>
                  </a:cubicBezTo>
                  <a:cubicBezTo>
                    <a:pt x="20607" y="85991"/>
                    <a:pt x="20159" y="86887"/>
                    <a:pt x="10976" y="101443"/>
                  </a:cubicBezTo>
                  <a:lnTo>
                    <a:pt x="29791" y="101443"/>
                  </a:lnTo>
                  <a:cubicBezTo>
                    <a:pt x="33151" y="96068"/>
                    <a:pt x="34271" y="94277"/>
                    <a:pt x="34495" y="93829"/>
                  </a:cubicBezTo>
                  <a:cubicBezTo>
                    <a:pt x="36959" y="89350"/>
                    <a:pt x="38751" y="84872"/>
                    <a:pt x="39647" y="80393"/>
                  </a:cubicBezTo>
                  <a:lnTo>
                    <a:pt x="64958" y="80393"/>
                  </a:lnTo>
                  <a:lnTo>
                    <a:pt x="64958" y="101443"/>
                  </a:lnTo>
                  <a:lnTo>
                    <a:pt x="80638" y="101443"/>
                  </a:lnTo>
                  <a:lnTo>
                    <a:pt x="80638" y="0"/>
                  </a:lnTo>
                  <a:lnTo>
                    <a:pt x="72798" y="0"/>
                  </a:lnTo>
                  <a:lnTo>
                    <a:pt x="64958" y="0"/>
                  </a:lnTo>
                  <a:close/>
                </a:path>
              </a:pathLst>
            </a:custGeom>
            <a:solidFill>
              <a:srgbClr val="0458A3"/>
            </a:solidFill>
            <a:ln w="2240" cap="flat">
              <a:noFill/>
              <a:prstDash val="solid"/>
              <a:miter/>
            </a:ln>
          </p:spPr>
          <p:txBody>
            <a:bodyPr rtlCol="0" anchor="ctr"/>
            <a:lstStyle/>
            <a:p>
              <a:endParaRPr lang="ru-RU"/>
            </a:p>
          </p:txBody>
        </p:sp>
      </p:grpSp>
      <p:grpSp>
        <p:nvGrpSpPr>
          <p:cNvPr id="101" name="Рисунок 2">
            <a:extLst>
              <a:ext uri="{FF2B5EF4-FFF2-40B4-BE49-F238E27FC236}">
                <a16:creationId xmlns:a16="http://schemas.microsoft.com/office/drawing/2014/main" id="{F4999618-D0C3-625A-F89E-9FA13BCCE17C}"/>
              </a:ext>
            </a:extLst>
          </p:cNvPr>
          <p:cNvGrpSpPr/>
          <p:nvPr/>
        </p:nvGrpSpPr>
        <p:grpSpPr>
          <a:xfrm>
            <a:off x="3557860" y="2887150"/>
            <a:ext cx="1931592" cy="841308"/>
            <a:chOff x="5675569" y="5722090"/>
            <a:chExt cx="1392564" cy="606534"/>
          </a:xfrm>
        </p:grpSpPr>
        <p:sp>
          <p:nvSpPr>
            <p:cNvPr id="102" name="Полилиния 101">
              <a:extLst>
                <a:ext uri="{FF2B5EF4-FFF2-40B4-BE49-F238E27FC236}">
                  <a16:creationId xmlns:a16="http://schemas.microsoft.com/office/drawing/2014/main" id="{66EDFAF7-9F6D-4ED2-0BAB-DFA8E53A35D6}"/>
                </a:ext>
              </a:extLst>
            </p:cNvPr>
            <p:cNvSpPr/>
            <p:nvPr/>
          </p:nvSpPr>
          <p:spPr>
            <a:xfrm>
              <a:off x="6199485" y="5915794"/>
              <a:ext cx="183899" cy="208259"/>
            </a:xfrm>
            <a:custGeom>
              <a:avLst/>
              <a:gdLst>
                <a:gd name="connsiteX0" fmla="*/ 0 w 183899"/>
                <a:gd name="connsiteY0" fmla="*/ 104130 h 208259"/>
                <a:gd name="connsiteX1" fmla="*/ 103709 w 183899"/>
                <a:gd name="connsiteY1" fmla="*/ 0 h 208259"/>
                <a:gd name="connsiteX2" fmla="*/ 182555 w 183899"/>
                <a:gd name="connsiteY2" fmla="*/ 31351 h 208259"/>
                <a:gd name="connsiteX3" fmla="*/ 159932 w 183899"/>
                <a:gd name="connsiteY3" fmla="*/ 57551 h 208259"/>
                <a:gd name="connsiteX4" fmla="*/ 103485 w 183899"/>
                <a:gd name="connsiteY4" fmla="*/ 32471 h 208259"/>
                <a:gd name="connsiteX5" fmla="*/ 36959 w 183899"/>
                <a:gd name="connsiteY5" fmla="*/ 104130 h 208259"/>
                <a:gd name="connsiteX6" fmla="*/ 103485 w 183899"/>
                <a:gd name="connsiteY6" fmla="*/ 175789 h 208259"/>
                <a:gd name="connsiteX7" fmla="*/ 161276 w 183899"/>
                <a:gd name="connsiteY7" fmla="*/ 149588 h 208259"/>
                <a:gd name="connsiteX8" fmla="*/ 183899 w 183899"/>
                <a:gd name="connsiteY8" fmla="*/ 172654 h 208259"/>
                <a:gd name="connsiteX9" fmla="*/ 102142 w 183899"/>
                <a:gd name="connsiteY9" fmla="*/ 208259 h 208259"/>
                <a:gd name="connsiteX10" fmla="*/ 0 w 183899"/>
                <a:gd name="connsiteY10" fmla="*/ 104130 h 20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899" h="208259">
                  <a:moveTo>
                    <a:pt x="0" y="104130"/>
                  </a:moveTo>
                  <a:cubicBezTo>
                    <a:pt x="0" y="47026"/>
                    <a:pt x="42783" y="0"/>
                    <a:pt x="103709" y="0"/>
                  </a:cubicBezTo>
                  <a:cubicBezTo>
                    <a:pt x="140893" y="0"/>
                    <a:pt x="163292" y="12988"/>
                    <a:pt x="182555" y="31351"/>
                  </a:cubicBezTo>
                  <a:lnTo>
                    <a:pt x="159932" y="57551"/>
                  </a:lnTo>
                  <a:cubicBezTo>
                    <a:pt x="143804" y="42548"/>
                    <a:pt x="126557" y="32471"/>
                    <a:pt x="103485" y="32471"/>
                  </a:cubicBezTo>
                  <a:cubicBezTo>
                    <a:pt x="64958" y="32471"/>
                    <a:pt x="36959" y="64046"/>
                    <a:pt x="36959" y="104130"/>
                  </a:cubicBezTo>
                  <a:cubicBezTo>
                    <a:pt x="36959" y="143542"/>
                    <a:pt x="64958" y="175789"/>
                    <a:pt x="103485" y="175789"/>
                  </a:cubicBezTo>
                  <a:cubicBezTo>
                    <a:pt x="128125" y="175789"/>
                    <a:pt x="144028" y="165712"/>
                    <a:pt x="161276" y="149588"/>
                  </a:cubicBezTo>
                  <a:lnTo>
                    <a:pt x="183899" y="172654"/>
                  </a:lnTo>
                  <a:cubicBezTo>
                    <a:pt x="162844" y="194599"/>
                    <a:pt x="139996" y="208259"/>
                    <a:pt x="102142" y="208259"/>
                  </a:cubicBezTo>
                  <a:cubicBezTo>
                    <a:pt x="43679" y="208259"/>
                    <a:pt x="0" y="162577"/>
                    <a:pt x="0" y="104130"/>
                  </a:cubicBezTo>
                  <a:close/>
                </a:path>
              </a:pathLst>
            </a:custGeom>
            <a:solidFill>
              <a:srgbClr val="0F80C3"/>
            </a:solidFill>
            <a:ln w="2240" cap="flat">
              <a:noFill/>
              <a:prstDash val="solid"/>
              <a:miter/>
            </a:ln>
          </p:spPr>
          <p:txBody>
            <a:bodyPr rtlCol="0" anchor="ctr"/>
            <a:lstStyle/>
            <a:p>
              <a:endParaRPr lang="ru-RU"/>
            </a:p>
          </p:txBody>
        </p:sp>
        <p:sp>
          <p:nvSpPr>
            <p:cNvPr id="103" name="Полилиния 102">
              <a:extLst>
                <a:ext uri="{FF2B5EF4-FFF2-40B4-BE49-F238E27FC236}">
                  <a16:creationId xmlns:a16="http://schemas.microsoft.com/office/drawing/2014/main" id="{A2565663-8288-3A9C-80D3-337E03A7C2B6}"/>
                </a:ext>
              </a:extLst>
            </p:cNvPr>
            <p:cNvSpPr/>
            <p:nvPr/>
          </p:nvSpPr>
          <p:spPr>
            <a:xfrm>
              <a:off x="6403096" y="5919377"/>
              <a:ext cx="163291" cy="201317"/>
            </a:xfrm>
            <a:custGeom>
              <a:avLst/>
              <a:gdLst>
                <a:gd name="connsiteX0" fmla="*/ 63838 w 163291"/>
                <a:gd name="connsiteY0" fmla="*/ 32694 h 201317"/>
                <a:gd name="connsiteX1" fmla="*/ 0 w 163291"/>
                <a:gd name="connsiteY1" fmla="*/ 32694 h 201317"/>
                <a:gd name="connsiteX2" fmla="*/ 0 w 163291"/>
                <a:gd name="connsiteY2" fmla="*/ 0 h 201317"/>
                <a:gd name="connsiteX3" fmla="*/ 163292 w 163291"/>
                <a:gd name="connsiteY3" fmla="*/ 0 h 201317"/>
                <a:gd name="connsiteX4" fmla="*/ 163292 w 163291"/>
                <a:gd name="connsiteY4" fmla="*/ 32694 h 201317"/>
                <a:gd name="connsiteX5" fmla="*/ 99453 w 163291"/>
                <a:gd name="connsiteY5" fmla="*/ 32694 h 201317"/>
                <a:gd name="connsiteX6" fmla="*/ 99453 w 163291"/>
                <a:gd name="connsiteY6" fmla="*/ 201317 h 201317"/>
                <a:gd name="connsiteX7" fmla="*/ 63838 w 163291"/>
                <a:gd name="connsiteY7" fmla="*/ 201317 h 20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91" h="201317">
                  <a:moveTo>
                    <a:pt x="63838" y="32694"/>
                  </a:moveTo>
                  <a:lnTo>
                    <a:pt x="0" y="32694"/>
                  </a:lnTo>
                  <a:lnTo>
                    <a:pt x="0" y="0"/>
                  </a:lnTo>
                  <a:lnTo>
                    <a:pt x="163292" y="0"/>
                  </a:lnTo>
                  <a:lnTo>
                    <a:pt x="163292" y="32694"/>
                  </a:lnTo>
                  <a:lnTo>
                    <a:pt x="99453" y="32694"/>
                  </a:lnTo>
                  <a:lnTo>
                    <a:pt x="99453" y="201317"/>
                  </a:lnTo>
                  <a:lnTo>
                    <a:pt x="63838" y="201317"/>
                  </a:lnTo>
                  <a:close/>
                </a:path>
              </a:pathLst>
            </a:custGeom>
            <a:solidFill>
              <a:srgbClr val="0F80C3"/>
            </a:solidFill>
            <a:ln w="2240" cap="flat">
              <a:noFill/>
              <a:prstDash val="solid"/>
              <a:miter/>
            </a:ln>
          </p:spPr>
          <p:txBody>
            <a:bodyPr rtlCol="0" anchor="ctr"/>
            <a:lstStyle/>
            <a:p>
              <a:endParaRPr lang="ru-RU"/>
            </a:p>
          </p:txBody>
        </p:sp>
        <p:sp>
          <p:nvSpPr>
            <p:cNvPr id="104" name="Полилиния 103">
              <a:extLst>
                <a:ext uri="{FF2B5EF4-FFF2-40B4-BE49-F238E27FC236}">
                  <a16:creationId xmlns:a16="http://schemas.microsoft.com/office/drawing/2014/main" id="{1327E689-C82A-8930-5716-7764ED9ECB46}"/>
                </a:ext>
              </a:extLst>
            </p:cNvPr>
            <p:cNvSpPr/>
            <p:nvPr/>
          </p:nvSpPr>
          <p:spPr>
            <a:xfrm>
              <a:off x="6595059" y="5919377"/>
              <a:ext cx="169563" cy="201317"/>
            </a:xfrm>
            <a:custGeom>
              <a:avLst/>
              <a:gdLst>
                <a:gd name="connsiteX0" fmla="*/ 0 w 169563"/>
                <a:gd name="connsiteY0" fmla="*/ 0 h 201317"/>
                <a:gd name="connsiteX1" fmla="*/ 34719 w 169563"/>
                <a:gd name="connsiteY1" fmla="*/ 0 h 201317"/>
                <a:gd name="connsiteX2" fmla="*/ 34719 w 169563"/>
                <a:gd name="connsiteY2" fmla="*/ 146901 h 201317"/>
                <a:gd name="connsiteX3" fmla="*/ 136412 w 169563"/>
                <a:gd name="connsiteY3" fmla="*/ 0 h 201317"/>
                <a:gd name="connsiteX4" fmla="*/ 169563 w 169563"/>
                <a:gd name="connsiteY4" fmla="*/ 0 h 201317"/>
                <a:gd name="connsiteX5" fmla="*/ 169563 w 169563"/>
                <a:gd name="connsiteY5" fmla="*/ 201317 h 201317"/>
                <a:gd name="connsiteX6" fmla="*/ 134844 w 169563"/>
                <a:gd name="connsiteY6" fmla="*/ 201317 h 201317"/>
                <a:gd name="connsiteX7" fmla="*/ 134844 w 169563"/>
                <a:gd name="connsiteY7" fmla="*/ 54640 h 201317"/>
                <a:gd name="connsiteX8" fmla="*/ 33151 w 169563"/>
                <a:gd name="connsiteY8" fmla="*/ 201317 h 201317"/>
                <a:gd name="connsiteX9" fmla="*/ 0 w 169563"/>
                <a:gd name="connsiteY9" fmla="*/ 201317 h 20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563" h="201317">
                  <a:moveTo>
                    <a:pt x="0" y="0"/>
                  </a:moveTo>
                  <a:lnTo>
                    <a:pt x="34719" y="0"/>
                  </a:lnTo>
                  <a:lnTo>
                    <a:pt x="34719" y="146901"/>
                  </a:lnTo>
                  <a:lnTo>
                    <a:pt x="136412" y="0"/>
                  </a:lnTo>
                  <a:lnTo>
                    <a:pt x="169563" y="0"/>
                  </a:lnTo>
                  <a:lnTo>
                    <a:pt x="169563" y="201317"/>
                  </a:lnTo>
                  <a:lnTo>
                    <a:pt x="134844" y="201317"/>
                  </a:lnTo>
                  <a:lnTo>
                    <a:pt x="134844" y="54640"/>
                  </a:lnTo>
                  <a:lnTo>
                    <a:pt x="33151" y="201317"/>
                  </a:lnTo>
                  <a:lnTo>
                    <a:pt x="0" y="201317"/>
                  </a:lnTo>
                  <a:close/>
                </a:path>
              </a:pathLst>
            </a:custGeom>
            <a:solidFill>
              <a:srgbClr val="0F80C3"/>
            </a:solidFill>
            <a:ln w="2240" cap="flat">
              <a:noFill/>
              <a:prstDash val="solid"/>
              <a:miter/>
            </a:ln>
          </p:spPr>
          <p:txBody>
            <a:bodyPr rtlCol="0" anchor="ctr"/>
            <a:lstStyle/>
            <a:p>
              <a:endParaRPr lang="ru-RU"/>
            </a:p>
          </p:txBody>
        </p:sp>
        <p:sp>
          <p:nvSpPr>
            <p:cNvPr id="105" name="Полилиния 104">
              <a:extLst>
                <a:ext uri="{FF2B5EF4-FFF2-40B4-BE49-F238E27FC236}">
                  <a16:creationId xmlns:a16="http://schemas.microsoft.com/office/drawing/2014/main" id="{8FDF6CA1-00BA-F614-57F0-1301D06F9C04}"/>
                </a:ext>
              </a:extLst>
            </p:cNvPr>
            <p:cNvSpPr/>
            <p:nvPr/>
          </p:nvSpPr>
          <p:spPr>
            <a:xfrm>
              <a:off x="5675569" y="5722090"/>
              <a:ext cx="440594" cy="463096"/>
            </a:xfrm>
            <a:custGeom>
              <a:avLst/>
              <a:gdLst>
                <a:gd name="connsiteX0" fmla="*/ 364207 w 440594"/>
                <a:gd name="connsiteY0" fmla="*/ 254614 h 463096"/>
                <a:gd name="connsiteX1" fmla="*/ 379887 w 440594"/>
                <a:gd name="connsiteY1" fmla="*/ 245208 h 463096"/>
                <a:gd name="connsiteX2" fmla="*/ 426926 w 440594"/>
                <a:gd name="connsiteY2" fmla="*/ 183626 h 463096"/>
                <a:gd name="connsiteX3" fmla="*/ 320753 w 440594"/>
                <a:gd name="connsiteY3" fmla="*/ 147125 h 463096"/>
                <a:gd name="connsiteX4" fmla="*/ 251090 w 440594"/>
                <a:gd name="connsiteY4" fmla="*/ 152500 h 463096"/>
                <a:gd name="connsiteX5" fmla="*/ 257139 w 440594"/>
                <a:gd name="connsiteY5" fmla="*/ 155410 h 463096"/>
                <a:gd name="connsiteX6" fmla="*/ 324560 w 440594"/>
                <a:gd name="connsiteY6" fmla="*/ 200869 h 463096"/>
                <a:gd name="connsiteX7" fmla="*/ 341584 w 440594"/>
                <a:gd name="connsiteY7" fmla="*/ 150708 h 463096"/>
                <a:gd name="connsiteX8" fmla="*/ 354128 w 440594"/>
                <a:gd name="connsiteY8" fmla="*/ 152051 h 463096"/>
                <a:gd name="connsiteX9" fmla="*/ 334192 w 440594"/>
                <a:gd name="connsiteY9" fmla="*/ 210274 h 463096"/>
                <a:gd name="connsiteX10" fmla="*/ 347408 w 440594"/>
                <a:gd name="connsiteY10" fmla="*/ 225950 h 463096"/>
                <a:gd name="connsiteX11" fmla="*/ 364207 w 440594"/>
                <a:gd name="connsiteY11" fmla="*/ 254614 h 463096"/>
                <a:gd name="connsiteX12" fmla="*/ 176724 w 440594"/>
                <a:gd name="connsiteY12" fmla="*/ 142870 h 463096"/>
                <a:gd name="connsiteX13" fmla="*/ 167092 w 440594"/>
                <a:gd name="connsiteY13" fmla="*/ 158098 h 463096"/>
                <a:gd name="connsiteX14" fmla="*/ 196884 w 440594"/>
                <a:gd name="connsiteY14" fmla="*/ 150260 h 463096"/>
                <a:gd name="connsiteX15" fmla="*/ 221523 w 440594"/>
                <a:gd name="connsiteY15" fmla="*/ 157874 h 463096"/>
                <a:gd name="connsiteX16" fmla="*/ 204051 w 440594"/>
                <a:gd name="connsiteY16" fmla="*/ 161681 h 463096"/>
                <a:gd name="connsiteX17" fmla="*/ 87799 w 440594"/>
                <a:gd name="connsiteY17" fmla="*/ 202437 h 463096"/>
                <a:gd name="connsiteX18" fmla="*/ 111542 w 440594"/>
                <a:gd name="connsiteY18" fmla="*/ 239610 h 463096"/>
                <a:gd name="connsiteX19" fmla="*/ 136630 w 440594"/>
                <a:gd name="connsiteY19" fmla="*/ 187433 h 463096"/>
                <a:gd name="connsiteX20" fmla="*/ 138422 w 440594"/>
                <a:gd name="connsiteY20" fmla="*/ 184074 h 463096"/>
                <a:gd name="connsiteX21" fmla="*/ 155445 w 440594"/>
                <a:gd name="connsiteY21" fmla="*/ 178476 h 463096"/>
                <a:gd name="connsiteX22" fmla="*/ 147381 w 440594"/>
                <a:gd name="connsiteY22" fmla="*/ 193256 h 463096"/>
                <a:gd name="connsiteX23" fmla="*/ 97654 w 440594"/>
                <a:gd name="connsiteY23" fmla="*/ 315524 h 463096"/>
                <a:gd name="connsiteX24" fmla="*/ 119606 w 440594"/>
                <a:gd name="connsiteY24" fmla="*/ 316196 h 463096"/>
                <a:gd name="connsiteX25" fmla="*/ 183220 w 440594"/>
                <a:gd name="connsiteY25" fmla="*/ 311493 h 463096"/>
                <a:gd name="connsiteX26" fmla="*/ 205396 w 440594"/>
                <a:gd name="connsiteY26" fmla="*/ 321122 h 463096"/>
                <a:gd name="connsiteX27" fmla="*/ 119606 w 440594"/>
                <a:gd name="connsiteY27" fmla="*/ 328960 h 463096"/>
                <a:gd name="connsiteX28" fmla="*/ 889 w 440594"/>
                <a:gd name="connsiteY28" fmla="*/ 282605 h 463096"/>
                <a:gd name="connsiteX29" fmla="*/ 69879 w 440594"/>
                <a:gd name="connsiteY29" fmla="*/ 197734 h 463096"/>
                <a:gd name="connsiteX30" fmla="*/ 73463 w 440594"/>
                <a:gd name="connsiteY30" fmla="*/ 210274 h 463096"/>
                <a:gd name="connsiteX31" fmla="*/ 13433 w 440594"/>
                <a:gd name="connsiteY31" fmla="*/ 279694 h 463096"/>
                <a:gd name="connsiteX32" fmla="*/ 85335 w 440594"/>
                <a:gd name="connsiteY32" fmla="*/ 314404 h 463096"/>
                <a:gd name="connsiteX33" fmla="*/ 106166 w 440594"/>
                <a:gd name="connsiteY33" fmla="*/ 253046 h 463096"/>
                <a:gd name="connsiteX34" fmla="*/ 76151 w 440594"/>
                <a:gd name="connsiteY34" fmla="*/ 161233 h 463096"/>
                <a:gd name="connsiteX35" fmla="*/ 149173 w 440594"/>
                <a:gd name="connsiteY35" fmla="*/ 127643 h 463096"/>
                <a:gd name="connsiteX36" fmla="*/ 229139 w 440594"/>
                <a:gd name="connsiteY36" fmla="*/ 143318 h 463096"/>
                <a:gd name="connsiteX37" fmla="*/ 321201 w 440594"/>
                <a:gd name="connsiteY37" fmla="*/ 134361 h 463096"/>
                <a:gd name="connsiteX38" fmla="*/ 346288 w 440594"/>
                <a:gd name="connsiteY38" fmla="*/ 135256 h 463096"/>
                <a:gd name="connsiteX39" fmla="*/ 334640 w 440594"/>
                <a:gd name="connsiteY39" fmla="*/ 15451 h 463096"/>
                <a:gd name="connsiteX40" fmla="*/ 320977 w 440594"/>
                <a:gd name="connsiteY40" fmla="*/ 12316 h 463096"/>
                <a:gd name="connsiteX41" fmla="*/ 186356 w 440594"/>
                <a:gd name="connsiteY41" fmla="*/ 128315 h 463096"/>
                <a:gd name="connsiteX42" fmla="*/ 172692 w 440594"/>
                <a:gd name="connsiteY42" fmla="*/ 126075 h 463096"/>
                <a:gd name="connsiteX43" fmla="*/ 320977 w 440594"/>
                <a:gd name="connsiteY43" fmla="*/ 0 h 463096"/>
                <a:gd name="connsiteX44" fmla="*/ 340464 w 440594"/>
                <a:gd name="connsiteY44" fmla="*/ 4479 h 463096"/>
                <a:gd name="connsiteX45" fmla="*/ 358607 w 440594"/>
                <a:gd name="connsiteY45" fmla="*/ 136152 h 463096"/>
                <a:gd name="connsiteX46" fmla="*/ 439694 w 440594"/>
                <a:gd name="connsiteY46" fmla="*/ 180715 h 463096"/>
                <a:gd name="connsiteX47" fmla="*/ 387055 w 440594"/>
                <a:gd name="connsiteY47" fmla="*/ 255957 h 463096"/>
                <a:gd name="connsiteX48" fmla="*/ 368239 w 440594"/>
                <a:gd name="connsiteY48" fmla="*/ 267154 h 463096"/>
                <a:gd name="connsiteX49" fmla="*/ 364879 w 440594"/>
                <a:gd name="connsiteY49" fmla="*/ 302088 h 463096"/>
                <a:gd name="connsiteX50" fmla="*/ 291858 w 440594"/>
                <a:gd name="connsiteY50" fmla="*/ 335678 h 463096"/>
                <a:gd name="connsiteX51" fmla="*/ 275058 w 440594"/>
                <a:gd name="connsiteY51" fmla="*/ 334782 h 463096"/>
                <a:gd name="connsiteX52" fmla="*/ 282674 w 440594"/>
                <a:gd name="connsiteY52" fmla="*/ 322466 h 463096"/>
                <a:gd name="connsiteX53" fmla="*/ 291858 w 440594"/>
                <a:gd name="connsiteY53" fmla="*/ 322690 h 463096"/>
                <a:gd name="connsiteX54" fmla="*/ 353456 w 440594"/>
                <a:gd name="connsiteY54" fmla="*/ 296266 h 463096"/>
                <a:gd name="connsiteX55" fmla="*/ 337776 w 440594"/>
                <a:gd name="connsiteY55" fmla="*/ 233340 h 463096"/>
                <a:gd name="connsiteX56" fmla="*/ 329265 w 440594"/>
                <a:gd name="connsiteY56" fmla="*/ 223039 h 463096"/>
                <a:gd name="connsiteX57" fmla="*/ 304401 w 440594"/>
                <a:gd name="connsiteY57" fmla="*/ 275664 h 463096"/>
                <a:gd name="connsiteX58" fmla="*/ 300593 w 440594"/>
                <a:gd name="connsiteY58" fmla="*/ 282830 h 463096"/>
                <a:gd name="connsiteX59" fmla="*/ 350544 w 440594"/>
                <a:gd name="connsiteY59" fmla="*/ 261779 h 463096"/>
                <a:gd name="connsiteX60" fmla="*/ 354128 w 440594"/>
                <a:gd name="connsiteY60" fmla="*/ 274320 h 463096"/>
                <a:gd name="connsiteX61" fmla="*/ 239667 w 440594"/>
                <a:gd name="connsiteY61" fmla="*/ 313956 h 463096"/>
                <a:gd name="connsiteX62" fmla="*/ 237203 w 440594"/>
                <a:gd name="connsiteY62" fmla="*/ 314404 h 463096"/>
                <a:gd name="connsiteX63" fmla="*/ 263858 w 440594"/>
                <a:gd name="connsiteY63" fmla="*/ 320227 h 463096"/>
                <a:gd name="connsiteX64" fmla="*/ 270802 w 440594"/>
                <a:gd name="connsiteY64" fmla="*/ 309254 h 463096"/>
                <a:gd name="connsiteX65" fmla="*/ 288721 w 440594"/>
                <a:gd name="connsiteY65" fmla="*/ 303656 h 463096"/>
                <a:gd name="connsiteX66" fmla="*/ 119606 w 440594"/>
                <a:gd name="connsiteY66" fmla="*/ 463097 h 463096"/>
                <a:gd name="connsiteX67" fmla="*/ 100343 w 440594"/>
                <a:gd name="connsiteY67" fmla="*/ 458618 h 463096"/>
                <a:gd name="connsiteX68" fmla="*/ 80631 w 440594"/>
                <a:gd name="connsiteY68" fmla="*/ 332767 h 463096"/>
                <a:gd name="connsiteX69" fmla="*/ 92951 w 440594"/>
                <a:gd name="connsiteY69" fmla="*/ 333663 h 463096"/>
                <a:gd name="connsiteX70" fmla="*/ 105943 w 440594"/>
                <a:gd name="connsiteY70" fmla="*/ 447645 h 463096"/>
                <a:gd name="connsiteX71" fmla="*/ 119606 w 440594"/>
                <a:gd name="connsiteY71" fmla="*/ 450781 h 463096"/>
                <a:gd name="connsiteX72" fmla="*/ 256242 w 440594"/>
                <a:gd name="connsiteY72" fmla="*/ 331871 h 463096"/>
                <a:gd name="connsiteX73" fmla="*/ 183220 w 440594"/>
                <a:gd name="connsiteY73" fmla="*/ 307462 h 463096"/>
                <a:gd name="connsiteX74" fmla="*/ 118038 w 440594"/>
                <a:gd name="connsiteY74" fmla="*/ 264467 h 463096"/>
                <a:gd name="connsiteX75" fmla="*/ 123414 w 440594"/>
                <a:gd name="connsiteY75" fmla="*/ 251479 h 463096"/>
                <a:gd name="connsiteX76" fmla="*/ 188820 w 440594"/>
                <a:gd name="connsiteY76" fmla="*/ 296042 h 463096"/>
                <a:gd name="connsiteX77" fmla="*/ 212788 w 440594"/>
                <a:gd name="connsiteY77" fmla="*/ 306343 h 463096"/>
                <a:gd name="connsiteX78" fmla="*/ 236531 w 440594"/>
                <a:gd name="connsiteY78" fmla="*/ 301416 h 463096"/>
                <a:gd name="connsiteX79" fmla="*/ 282898 w 440594"/>
                <a:gd name="connsiteY79" fmla="*/ 288652 h 463096"/>
                <a:gd name="connsiteX80" fmla="*/ 293201 w 440594"/>
                <a:gd name="connsiteY80" fmla="*/ 269841 h 463096"/>
                <a:gd name="connsiteX81" fmla="*/ 319857 w 440594"/>
                <a:gd name="connsiteY81" fmla="*/ 213410 h 463096"/>
                <a:gd name="connsiteX82" fmla="*/ 251762 w 440594"/>
                <a:gd name="connsiteY82" fmla="*/ 166831 h 463096"/>
                <a:gd name="connsiteX83" fmla="*/ 176724 w 440594"/>
                <a:gd name="connsiteY83" fmla="*/ 142870 h 463096"/>
                <a:gd name="connsiteX84" fmla="*/ 149621 w 440594"/>
                <a:gd name="connsiteY84" fmla="*/ 163472 h 463096"/>
                <a:gd name="connsiteX85" fmla="*/ 163061 w 440594"/>
                <a:gd name="connsiteY85" fmla="*/ 141079 h 463096"/>
                <a:gd name="connsiteX86" fmla="*/ 148949 w 440594"/>
                <a:gd name="connsiteY86" fmla="*/ 140407 h 463096"/>
                <a:gd name="connsiteX87" fmla="*/ 87351 w 440594"/>
                <a:gd name="connsiteY87" fmla="*/ 166831 h 463096"/>
                <a:gd name="connsiteX88" fmla="*/ 84439 w 440594"/>
                <a:gd name="connsiteY88" fmla="*/ 189897 h 463096"/>
                <a:gd name="connsiteX89" fmla="*/ 149621 w 440594"/>
                <a:gd name="connsiteY89" fmla="*/ 163472 h 463096"/>
                <a:gd name="connsiteX90" fmla="*/ 252659 w 440594"/>
                <a:gd name="connsiteY90" fmla="*/ 232892 h 463096"/>
                <a:gd name="connsiteX91" fmla="*/ 217043 w 440594"/>
                <a:gd name="connsiteY91" fmla="*/ 268497 h 463096"/>
                <a:gd name="connsiteX92" fmla="*/ 181428 w 440594"/>
                <a:gd name="connsiteY92" fmla="*/ 232892 h 463096"/>
                <a:gd name="connsiteX93" fmla="*/ 217043 w 440594"/>
                <a:gd name="connsiteY93" fmla="*/ 197287 h 463096"/>
                <a:gd name="connsiteX94" fmla="*/ 252659 w 440594"/>
                <a:gd name="connsiteY94" fmla="*/ 232892 h 46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0594" h="463096">
                  <a:moveTo>
                    <a:pt x="364207" y="254614"/>
                  </a:moveTo>
                  <a:cubicBezTo>
                    <a:pt x="369583" y="251479"/>
                    <a:pt x="374959" y="248343"/>
                    <a:pt x="379887" y="245208"/>
                  </a:cubicBezTo>
                  <a:cubicBezTo>
                    <a:pt x="413934" y="223487"/>
                    <a:pt x="430958" y="200869"/>
                    <a:pt x="426926" y="183626"/>
                  </a:cubicBezTo>
                  <a:cubicBezTo>
                    <a:pt x="421774" y="161009"/>
                    <a:pt x="381007" y="147125"/>
                    <a:pt x="320753" y="147125"/>
                  </a:cubicBezTo>
                  <a:cubicBezTo>
                    <a:pt x="299025" y="147125"/>
                    <a:pt x="275282" y="148917"/>
                    <a:pt x="251090" y="152500"/>
                  </a:cubicBezTo>
                  <a:lnTo>
                    <a:pt x="257139" y="155410"/>
                  </a:lnTo>
                  <a:cubicBezTo>
                    <a:pt x="282898" y="167951"/>
                    <a:pt x="306193" y="183626"/>
                    <a:pt x="324560" y="200869"/>
                  </a:cubicBezTo>
                  <a:cubicBezTo>
                    <a:pt x="331504" y="183179"/>
                    <a:pt x="337104" y="166159"/>
                    <a:pt x="341584" y="150708"/>
                  </a:cubicBezTo>
                  <a:cubicBezTo>
                    <a:pt x="345840" y="151156"/>
                    <a:pt x="350096" y="151380"/>
                    <a:pt x="354128" y="152051"/>
                  </a:cubicBezTo>
                  <a:cubicBezTo>
                    <a:pt x="348976" y="170190"/>
                    <a:pt x="342256" y="189897"/>
                    <a:pt x="334192" y="210274"/>
                  </a:cubicBezTo>
                  <a:cubicBezTo>
                    <a:pt x="339120" y="215425"/>
                    <a:pt x="343600" y="220576"/>
                    <a:pt x="347408" y="225950"/>
                  </a:cubicBezTo>
                  <a:cubicBezTo>
                    <a:pt x="355024" y="235579"/>
                    <a:pt x="360624" y="245433"/>
                    <a:pt x="364207" y="254614"/>
                  </a:cubicBezTo>
                  <a:close/>
                  <a:moveTo>
                    <a:pt x="176724" y="142870"/>
                  </a:moveTo>
                  <a:cubicBezTo>
                    <a:pt x="173589" y="147797"/>
                    <a:pt x="170229" y="152947"/>
                    <a:pt x="167092" y="158098"/>
                  </a:cubicBezTo>
                  <a:cubicBezTo>
                    <a:pt x="176724" y="155187"/>
                    <a:pt x="186580" y="152723"/>
                    <a:pt x="196884" y="150260"/>
                  </a:cubicBezTo>
                  <a:cubicBezTo>
                    <a:pt x="204948" y="152276"/>
                    <a:pt x="213235" y="154963"/>
                    <a:pt x="221523" y="157874"/>
                  </a:cubicBezTo>
                  <a:cubicBezTo>
                    <a:pt x="215700" y="158994"/>
                    <a:pt x="209876" y="160337"/>
                    <a:pt x="204051" y="161681"/>
                  </a:cubicBezTo>
                  <a:cubicBezTo>
                    <a:pt x="157909" y="172430"/>
                    <a:pt x="118486" y="186761"/>
                    <a:pt x="87799" y="202437"/>
                  </a:cubicBezTo>
                  <a:cubicBezTo>
                    <a:pt x="92279" y="214305"/>
                    <a:pt x="100343" y="227070"/>
                    <a:pt x="111542" y="239610"/>
                  </a:cubicBezTo>
                  <a:cubicBezTo>
                    <a:pt x="118934" y="222591"/>
                    <a:pt x="127222" y="205124"/>
                    <a:pt x="136630" y="187433"/>
                  </a:cubicBezTo>
                  <a:lnTo>
                    <a:pt x="138422" y="184074"/>
                  </a:lnTo>
                  <a:cubicBezTo>
                    <a:pt x="144022" y="182059"/>
                    <a:pt x="149621" y="180267"/>
                    <a:pt x="155445" y="178476"/>
                  </a:cubicBezTo>
                  <a:cubicBezTo>
                    <a:pt x="152757" y="183402"/>
                    <a:pt x="150069" y="188329"/>
                    <a:pt x="147381" y="193256"/>
                  </a:cubicBezTo>
                  <a:cubicBezTo>
                    <a:pt x="123862" y="237595"/>
                    <a:pt x="107734" y="279246"/>
                    <a:pt x="97654" y="315524"/>
                  </a:cubicBezTo>
                  <a:cubicBezTo>
                    <a:pt x="104598" y="315972"/>
                    <a:pt x="111990" y="316196"/>
                    <a:pt x="119606" y="316196"/>
                  </a:cubicBezTo>
                  <a:cubicBezTo>
                    <a:pt x="139542" y="316196"/>
                    <a:pt x="161045" y="314628"/>
                    <a:pt x="183220" y="311493"/>
                  </a:cubicBezTo>
                  <a:cubicBezTo>
                    <a:pt x="190612" y="315076"/>
                    <a:pt x="198004" y="318211"/>
                    <a:pt x="205396" y="321122"/>
                  </a:cubicBezTo>
                  <a:cubicBezTo>
                    <a:pt x="175381" y="326273"/>
                    <a:pt x="146261" y="328960"/>
                    <a:pt x="119606" y="328960"/>
                  </a:cubicBezTo>
                  <a:cubicBezTo>
                    <a:pt x="51064" y="328960"/>
                    <a:pt x="7833" y="311941"/>
                    <a:pt x="889" y="282605"/>
                  </a:cubicBezTo>
                  <a:cubicBezTo>
                    <a:pt x="-5383" y="255733"/>
                    <a:pt x="21945" y="224607"/>
                    <a:pt x="69879" y="197734"/>
                  </a:cubicBezTo>
                  <a:cubicBezTo>
                    <a:pt x="70775" y="201765"/>
                    <a:pt x="71895" y="206020"/>
                    <a:pt x="73463" y="210274"/>
                  </a:cubicBezTo>
                  <a:cubicBezTo>
                    <a:pt x="31128" y="234459"/>
                    <a:pt x="8953" y="260660"/>
                    <a:pt x="13433" y="279694"/>
                  </a:cubicBezTo>
                  <a:cubicBezTo>
                    <a:pt x="17688" y="297609"/>
                    <a:pt x="44120" y="310150"/>
                    <a:pt x="85335" y="314404"/>
                  </a:cubicBezTo>
                  <a:cubicBezTo>
                    <a:pt x="90487" y="294922"/>
                    <a:pt x="97431" y="274320"/>
                    <a:pt x="106166" y="253046"/>
                  </a:cubicBezTo>
                  <a:cubicBezTo>
                    <a:pt x="75927" y="221471"/>
                    <a:pt x="63384" y="187433"/>
                    <a:pt x="76151" y="161233"/>
                  </a:cubicBezTo>
                  <a:cubicBezTo>
                    <a:pt x="86679" y="139511"/>
                    <a:pt x="112662" y="127643"/>
                    <a:pt x="149173" y="127643"/>
                  </a:cubicBezTo>
                  <a:cubicBezTo>
                    <a:pt x="173812" y="127643"/>
                    <a:pt x="201588" y="133241"/>
                    <a:pt x="229139" y="143318"/>
                  </a:cubicBezTo>
                  <a:cubicBezTo>
                    <a:pt x="261170" y="137496"/>
                    <a:pt x="292529" y="134361"/>
                    <a:pt x="321201" y="134361"/>
                  </a:cubicBezTo>
                  <a:cubicBezTo>
                    <a:pt x="329937" y="134361"/>
                    <a:pt x="338448" y="134585"/>
                    <a:pt x="346288" y="135256"/>
                  </a:cubicBezTo>
                  <a:cubicBezTo>
                    <a:pt x="361519" y="72107"/>
                    <a:pt x="356368" y="27096"/>
                    <a:pt x="334640" y="15451"/>
                  </a:cubicBezTo>
                  <a:cubicBezTo>
                    <a:pt x="330608" y="13436"/>
                    <a:pt x="326128" y="12316"/>
                    <a:pt x="320977" y="12316"/>
                  </a:cubicBezTo>
                  <a:cubicBezTo>
                    <a:pt x="286481" y="12316"/>
                    <a:pt x="233843" y="59119"/>
                    <a:pt x="186356" y="128315"/>
                  </a:cubicBezTo>
                  <a:cubicBezTo>
                    <a:pt x="181652" y="127419"/>
                    <a:pt x="177172" y="126747"/>
                    <a:pt x="172692" y="126075"/>
                  </a:cubicBezTo>
                  <a:cubicBezTo>
                    <a:pt x="223763" y="49490"/>
                    <a:pt x="280434" y="0"/>
                    <a:pt x="320977" y="0"/>
                  </a:cubicBezTo>
                  <a:cubicBezTo>
                    <a:pt x="328145" y="0"/>
                    <a:pt x="334640" y="1567"/>
                    <a:pt x="340464" y="4479"/>
                  </a:cubicBezTo>
                  <a:cubicBezTo>
                    <a:pt x="369136" y="19706"/>
                    <a:pt x="374287" y="70092"/>
                    <a:pt x="358607" y="136152"/>
                  </a:cubicBezTo>
                  <a:cubicBezTo>
                    <a:pt x="405198" y="141303"/>
                    <a:pt x="434094" y="156978"/>
                    <a:pt x="439694" y="180715"/>
                  </a:cubicBezTo>
                  <a:cubicBezTo>
                    <a:pt x="445069" y="204005"/>
                    <a:pt x="426254" y="230653"/>
                    <a:pt x="387055" y="255957"/>
                  </a:cubicBezTo>
                  <a:cubicBezTo>
                    <a:pt x="381231" y="259764"/>
                    <a:pt x="374959" y="263347"/>
                    <a:pt x="368239" y="267154"/>
                  </a:cubicBezTo>
                  <a:cubicBezTo>
                    <a:pt x="370927" y="279918"/>
                    <a:pt x="369807" y="291787"/>
                    <a:pt x="364879" y="302088"/>
                  </a:cubicBezTo>
                  <a:cubicBezTo>
                    <a:pt x="354352" y="323810"/>
                    <a:pt x="328368" y="335678"/>
                    <a:pt x="291858" y="335678"/>
                  </a:cubicBezTo>
                  <a:cubicBezTo>
                    <a:pt x="286481" y="335678"/>
                    <a:pt x="280658" y="335230"/>
                    <a:pt x="275058" y="334782"/>
                  </a:cubicBezTo>
                  <a:cubicBezTo>
                    <a:pt x="277746" y="330751"/>
                    <a:pt x="280210" y="326720"/>
                    <a:pt x="282674" y="322466"/>
                  </a:cubicBezTo>
                  <a:cubicBezTo>
                    <a:pt x="285809" y="322690"/>
                    <a:pt x="288721" y="322690"/>
                    <a:pt x="291858" y="322690"/>
                  </a:cubicBezTo>
                  <a:cubicBezTo>
                    <a:pt x="322768" y="322690"/>
                    <a:pt x="345168" y="313061"/>
                    <a:pt x="353456" y="296266"/>
                  </a:cubicBezTo>
                  <a:cubicBezTo>
                    <a:pt x="361519" y="279694"/>
                    <a:pt x="355920" y="257525"/>
                    <a:pt x="337776" y="233340"/>
                  </a:cubicBezTo>
                  <a:cubicBezTo>
                    <a:pt x="335088" y="229981"/>
                    <a:pt x="332400" y="226398"/>
                    <a:pt x="329265" y="223039"/>
                  </a:cubicBezTo>
                  <a:cubicBezTo>
                    <a:pt x="321873" y="240506"/>
                    <a:pt x="313585" y="258197"/>
                    <a:pt x="304401" y="275664"/>
                  </a:cubicBezTo>
                  <a:lnTo>
                    <a:pt x="300593" y="282830"/>
                  </a:lnTo>
                  <a:cubicBezTo>
                    <a:pt x="318513" y="276559"/>
                    <a:pt x="335312" y="269394"/>
                    <a:pt x="350544" y="261779"/>
                  </a:cubicBezTo>
                  <a:cubicBezTo>
                    <a:pt x="352336" y="266035"/>
                    <a:pt x="353456" y="270289"/>
                    <a:pt x="354128" y="274320"/>
                  </a:cubicBezTo>
                  <a:cubicBezTo>
                    <a:pt x="321425" y="290443"/>
                    <a:pt x="282002" y="304103"/>
                    <a:pt x="239667" y="313956"/>
                  </a:cubicBezTo>
                  <a:lnTo>
                    <a:pt x="237203" y="314404"/>
                  </a:lnTo>
                  <a:cubicBezTo>
                    <a:pt x="246387" y="316868"/>
                    <a:pt x="255122" y="318883"/>
                    <a:pt x="263858" y="320227"/>
                  </a:cubicBezTo>
                  <a:cubicBezTo>
                    <a:pt x="266098" y="316643"/>
                    <a:pt x="268562" y="312837"/>
                    <a:pt x="270802" y="309254"/>
                  </a:cubicBezTo>
                  <a:cubicBezTo>
                    <a:pt x="276850" y="307462"/>
                    <a:pt x="282898" y="305447"/>
                    <a:pt x="288721" y="303656"/>
                  </a:cubicBezTo>
                  <a:cubicBezTo>
                    <a:pt x="232947" y="398828"/>
                    <a:pt x="165749" y="463097"/>
                    <a:pt x="119606" y="463097"/>
                  </a:cubicBezTo>
                  <a:cubicBezTo>
                    <a:pt x="112438" y="463097"/>
                    <a:pt x="105943" y="461530"/>
                    <a:pt x="100343" y="458618"/>
                  </a:cubicBezTo>
                  <a:cubicBezTo>
                    <a:pt x="72567" y="443838"/>
                    <a:pt x="66744" y="395917"/>
                    <a:pt x="80631" y="332767"/>
                  </a:cubicBezTo>
                  <a:cubicBezTo>
                    <a:pt x="84663" y="333215"/>
                    <a:pt x="88695" y="333439"/>
                    <a:pt x="92951" y="333663"/>
                  </a:cubicBezTo>
                  <a:cubicBezTo>
                    <a:pt x="79287" y="393901"/>
                    <a:pt x="84887" y="436448"/>
                    <a:pt x="105943" y="447645"/>
                  </a:cubicBezTo>
                  <a:cubicBezTo>
                    <a:pt x="109974" y="449661"/>
                    <a:pt x="114454" y="450781"/>
                    <a:pt x="119606" y="450781"/>
                  </a:cubicBezTo>
                  <a:cubicBezTo>
                    <a:pt x="154549" y="450781"/>
                    <a:pt x="208308" y="402635"/>
                    <a:pt x="256242" y="331871"/>
                  </a:cubicBezTo>
                  <a:cubicBezTo>
                    <a:pt x="232499" y="327617"/>
                    <a:pt x="207636" y="319331"/>
                    <a:pt x="183220" y="307462"/>
                  </a:cubicBezTo>
                  <a:cubicBezTo>
                    <a:pt x="157909" y="295146"/>
                    <a:pt x="135733" y="280366"/>
                    <a:pt x="118038" y="264467"/>
                  </a:cubicBezTo>
                  <a:cubicBezTo>
                    <a:pt x="119830" y="260212"/>
                    <a:pt x="121622" y="255957"/>
                    <a:pt x="123414" y="251479"/>
                  </a:cubicBezTo>
                  <a:cubicBezTo>
                    <a:pt x="140885" y="267826"/>
                    <a:pt x="163285" y="283502"/>
                    <a:pt x="188820" y="296042"/>
                  </a:cubicBezTo>
                  <a:cubicBezTo>
                    <a:pt x="196660" y="299848"/>
                    <a:pt x="204724" y="303431"/>
                    <a:pt x="212788" y="306343"/>
                  </a:cubicBezTo>
                  <a:cubicBezTo>
                    <a:pt x="220627" y="304775"/>
                    <a:pt x="228691" y="303207"/>
                    <a:pt x="236531" y="301416"/>
                  </a:cubicBezTo>
                  <a:cubicBezTo>
                    <a:pt x="252434" y="297609"/>
                    <a:pt x="268114" y="293579"/>
                    <a:pt x="282898" y="288652"/>
                  </a:cubicBezTo>
                  <a:cubicBezTo>
                    <a:pt x="286481" y="282605"/>
                    <a:pt x="289841" y="276335"/>
                    <a:pt x="293201" y="269841"/>
                  </a:cubicBezTo>
                  <a:cubicBezTo>
                    <a:pt x="303281" y="250807"/>
                    <a:pt x="312017" y="231772"/>
                    <a:pt x="319857" y="213410"/>
                  </a:cubicBezTo>
                  <a:cubicBezTo>
                    <a:pt x="301713" y="195719"/>
                    <a:pt x="278418" y="179595"/>
                    <a:pt x="251762" y="166831"/>
                  </a:cubicBezTo>
                  <a:cubicBezTo>
                    <a:pt x="226675" y="154739"/>
                    <a:pt x="200692" y="146453"/>
                    <a:pt x="176724" y="142870"/>
                  </a:cubicBezTo>
                  <a:close/>
                  <a:moveTo>
                    <a:pt x="149621" y="163472"/>
                  </a:moveTo>
                  <a:cubicBezTo>
                    <a:pt x="154101" y="155859"/>
                    <a:pt x="158581" y="148469"/>
                    <a:pt x="163061" y="141079"/>
                  </a:cubicBezTo>
                  <a:cubicBezTo>
                    <a:pt x="158133" y="140631"/>
                    <a:pt x="153429" y="140407"/>
                    <a:pt x="148949" y="140407"/>
                  </a:cubicBezTo>
                  <a:cubicBezTo>
                    <a:pt x="118038" y="140407"/>
                    <a:pt x="95639" y="150036"/>
                    <a:pt x="87351" y="166831"/>
                  </a:cubicBezTo>
                  <a:cubicBezTo>
                    <a:pt x="83991" y="173774"/>
                    <a:pt x="83095" y="181387"/>
                    <a:pt x="84439" y="189897"/>
                  </a:cubicBezTo>
                  <a:cubicBezTo>
                    <a:pt x="103478" y="180267"/>
                    <a:pt x="125430" y="171310"/>
                    <a:pt x="149621" y="163472"/>
                  </a:cubicBezTo>
                  <a:close/>
                  <a:moveTo>
                    <a:pt x="252659" y="232892"/>
                  </a:moveTo>
                  <a:cubicBezTo>
                    <a:pt x="252659" y="252598"/>
                    <a:pt x="236755" y="268497"/>
                    <a:pt x="217043" y="268497"/>
                  </a:cubicBezTo>
                  <a:cubicBezTo>
                    <a:pt x="197332" y="268497"/>
                    <a:pt x="181428" y="252598"/>
                    <a:pt x="181428" y="232892"/>
                  </a:cubicBezTo>
                  <a:cubicBezTo>
                    <a:pt x="181428" y="213186"/>
                    <a:pt x="197332" y="197287"/>
                    <a:pt x="217043" y="197287"/>
                  </a:cubicBezTo>
                  <a:cubicBezTo>
                    <a:pt x="236755" y="197287"/>
                    <a:pt x="252659" y="213186"/>
                    <a:pt x="252659" y="232892"/>
                  </a:cubicBezTo>
                  <a:close/>
                </a:path>
              </a:pathLst>
            </a:custGeom>
            <a:solidFill>
              <a:srgbClr val="0458A3"/>
            </a:solidFill>
            <a:ln w="2240" cap="flat">
              <a:noFill/>
              <a:prstDash val="solid"/>
              <a:miter/>
            </a:ln>
          </p:spPr>
          <p:txBody>
            <a:bodyPr rtlCol="0" anchor="ctr"/>
            <a:lstStyle/>
            <a:p>
              <a:endParaRPr lang="ru-RU"/>
            </a:p>
          </p:txBody>
        </p:sp>
        <p:sp>
          <p:nvSpPr>
            <p:cNvPr id="106" name="Полилиния 105">
              <a:extLst>
                <a:ext uri="{FF2B5EF4-FFF2-40B4-BE49-F238E27FC236}">
                  <a16:creationId xmlns:a16="http://schemas.microsoft.com/office/drawing/2014/main" id="{4F750C58-9E41-E0ED-1128-7E9965A6FCDF}"/>
                </a:ext>
              </a:extLst>
            </p:cNvPr>
            <p:cNvSpPr/>
            <p:nvPr/>
          </p:nvSpPr>
          <p:spPr>
            <a:xfrm>
              <a:off x="6616338" y="6223032"/>
              <a:ext cx="100349" cy="102338"/>
            </a:xfrm>
            <a:custGeom>
              <a:avLst/>
              <a:gdLst>
                <a:gd name="connsiteX0" fmla="*/ 50174 w 100349"/>
                <a:gd name="connsiteY0" fmla="*/ 51953 h 102338"/>
                <a:gd name="connsiteX1" fmla="*/ 9183 w 100349"/>
                <a:gd name="connsiteY1" fmla="*/ 0 h 102338"/>
                <a:gd name="connsiteX2" fmla="*/ 0 w 100349"/>
                <a:gd name="connsiteY2" fmla="*/ 0 h 102338"/>
                <a:gd name="connsiteX3" fmla="*/ 0 w 100349"/>
                <a:gd name="connsiteY3" fmla="*/ 102338 h 102338"/>
                <a:gd name="connsiteX4" fmla="*/ 15680 w 100349"/>
                <a:gd name="connsiteY4" fmla="*/ 102338 h 102338"/>
                <a:gd name="connsiteX5" fmla="*/ 15680 w 100349"/>
                <a:gd name="connsiteY5" fmla="*/ 29559 h 102338"/>
                <a:gd name="connsiteX6" fmla="*/ 50174 w 100349"/>
                <a:gd name="connsiteY6" fmla="*/ 72779 h 102338"/>
                <a:gd name="connsiteX7" fmla="*/ 84670 w 100349"/>
                <a:gd name="connsiteY7" fmla="*/ 29559 h 102338"/>
                <a:gd name="connsiteX8" fmla="*/ 84670 w 100349"/>
                <a:gd name="connsiteY8" fmla="*/ 102338 h 102338"/>
                <a:gd name="connsiteX9" fmla="*/ 100349 w 100349"/>
                <a:gd name="connsiteY9" fmla="*/ 102338 h 102338"/>
                <a:gd name="connsiteX10" fmla="*/ 100349 w 100349"/>
                <a:gd name="connsiteY10" fmla="*/ 0 h 102338"/>
                <a:gd name="connsiteX11" fmla="*/ 91390 w 100349"/>
                <a:gd name="connsiteY11" fmla="*/ 0 h 10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349" h="102338">
                  <a:moveTo>
                    <a:pt x="50174" y="51953"/>
                  </a:moveTo>
                  <a:lnTo>
                    <a:pt x="9183" y="0"/>
                  </a:lnTo>
                  <a:lnTo>
                    <a:pt x="0" y="0"/>
                  </a:lnTo>
                  <a:lnTo>
                    <a:pt x="0" y="102338"/>
                  </a:lnTo>
                  <a:lnTo>
                    <a:pt x="15680" y="102338"/>
                  </a:lnTo>
                  <a:lnTo>
                    <a:pt x="15680" y="29559"/>
                  </a:lnTo>
                  <a:lnTo>
                    <a:pt x="50174" y="72779"/>
                  </a:lnTo>
                  <a:lnTo>
                    <a:pt x="84670" y="29559"/>
                  </a:lnTo>
                  <a:lnTo>
                    <a:pt x="84670" y="102338"/>
                  </a:lnTo>
                  <a:lnTo>
                    <a:pt x="100349" y="102338"/>
                  </a:lnTo>
                  <a:lnTo>
                    <a:pt x="100349" y="0"/>
                  </a:lnTo>
                  <a:lnTo>
                    <a:pt x="91390" y="0"/>
                  </a:lnTo>
                  <a:close/>
                </a:path>
              </a:pathLst>
            </a:custGeom>
            <a:solidFill>
              <a:srgbClr val="0458A3"/>
            </a:solidFill>
            <a:ln w="2240" cap="flat">
              <a:noFill/>
              <a:prstDash val="solid"/>
              <a:miter/>
            </a:ln>
          </p:spPr>
          <p:txBody>
            <a:bodyPr rtlCol="0" anchor="ctr"/>
            <a:lstStyle/>
            <a:p>
              <a:endParaRPr lang="ru-RU"/>
            </a:p>
          </p:txBody>
        </p:sp>
        <p:sp>
          <p:nvSpPr>
            <p:cNvPr id="107" name="Полилиния 106">
              <a:extLst>
                <a:ext uri="{FF2B5EF4-FFF2-40B4-BE49-F238E27FC236}">
                  <a16:creationId xmlns:a16="http://schemas.microsoft.com/office/drawing/2014/main" id="{B9E935CB-4CA3-E175-66A9-B99D44A37FC4}"/>
                </a:ext>
              </a:extLst>
            </p:cNvPr>
            <p:cNvSpPr/>
            <p:nvPr/>
          </p:nvSpPr>
          <p:spPr>
            <a:xfrm>
              <a:off x="6734159" y="6223032"/>
              <a:ext cx="79294" cy="102338"/>
            </a:xfrm>
            <a:custGeom>
              <a:avLst/>
              <a:gdLst>
                <a:gd name="connsiteX0" fmla="*/ 15904 w 79294"/>
                <a:gd name="connsiteY0" fmla="*/ 72331 h 102338"/>
                <a:gd name="connsiteX1" fmla="*/ 15904 w 79294"/>
                <a:gd name="connsiteY1" fmla="*/ 0 h 102338"/>
                <a:gd name="connsiteX2" fmla="*/ 0 w 79294"/>
                <a:gd name="connsiteY2" fmla="*/ 0 h 102338"/>
                <a:gd name="connsiteX3" fmla="*/ 0 w 79294"/>
                <a:gd name="connsiteY3" fmla="*/ 102338 h 102338"/>
                <a:gd name="connsiteX4" fmla="*/ 9408 w 79294"/>
                <a:gd name="connsiteY4" fmla="*/ 102338 h 102338"/>
                <a:gd name="connsiteX5" fmla="*/ 63390 w 79294"/>
                <a:gd name="connsiteY5" fmla="*/ 30231 h 102338"/>
                <a:gd name="connsiteX6" fmla="*/ 63390 w 79294"/>
                <a:gd name="connsiteY6" fmla="*/ 102338 h 102338"/>
                <a:gd name="connsiteX7" fmla="*/ 79294 w 79294"/>
                <a:gd name="connsiteY7" fmla="*/ 102338 h 102338"/>
                <a:gd name="connsiteX8" fmla="*/ 79294 w 79294"/>
                <a:gd name="connsiteY8" fmla="*/ 0 h 102338"/>
                <a:gd name="connsiteX9" fmla="*/ 70110 w 79294"/>
                <a:gd name="connsiteY9" fmla="*/ 0 h 10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94" h="102338">
                  <a:moveTo>
                    <a:pt x="15904" y="72331"/>
                  </a:moveTo>
                  <a:lnTo>
                    <a:pt x="15904" y="0"/>
                  </a:lnTo>
                  <a:lnTo>
                    <a:pt x="0" y="0"/>
                  </a:lnTo>
                  <a:lnTo>
                    <a:pt x="0" y="102338"/>
                  </a:lnTo>
                  <a:lnTo>
                    <a:pt x="9408" y="102338"/>
                  </a:lnTo>
                  <a:lnTo>
                    <a:pt x="63390" y="30231"/>
                  </a:lnTo>
                  <a:lnTo>
                    <a:pt x="63390" y="102338"/>
                  </a:lnTo>
                  <a:lnTo>
                    <a:pt x="79294" y="102338"/>
                  </a:lnTo>
                  <a:lnTo>
                    <a:pt x="79294" y="0"/>
                  </a:lnTo>
                  <a:lnTo>
                    <a:pt x="70110" y="0"/>
                  </a:lnTo>
                  <a:close/>
                </a:path>
              </a:pathLst>
            </a:custGeom>
            <a:solidFill>
              <a:srgbClr val="0458A3"/>
            </a:solidFill>
            <a:ln w="2240" cap="flat">
              <a:noFill/>
              <a:prstDash val="solid"/>
              <a:miter/>
            </a:ln>
          </p:spPr>
          <p:txBody>
            <a:bodyPr rtlCol="0" anchor="ctr"/>
            <a:lstStyle/>
            <a:p>
              <a:endParaRPr lang="ru-RU"/>
            </a:p>
          </p:txBody>
        </p:sp>
        <p:sp>
          <p:nvSpPr>
            <p:cNvPr id="108" name="Полилиния 107">
              <a:extLst>
                <a:ext uri="{FF2B5EF4-FFF2-40B4-BE49-F238E27FC236}">
                  <a16:creationId xmlns:a16="http://schemas.microsoft.com/office/drawing/2014/main" id="{7A879CCD-706F-CB32-27C1-D1F64894AEF4}"/>
                </a:ext>
              </a:extLst>
            </p:cNvPr>
            <p:cNvSpPr/>
            <p:nvPr/>
          </p:nvSpPr>
          <p:spPr>
            <a:xfrm>
              <a:off x="6989064" y="6223032"/>
              <a:ext cx="79070" cy="102338"/>
            </a:xfrm>
            <a:custGeom>
              <a:avLst/>
              <a:gdLst>
                <a:gd name="connsiteX0" fmla="*/ 69886 w 79070"/>
                <a:gd name="connsiteY0" fmla="*/ 0 h 102338"/>
                <a:gd name="connsiteX1" fmla="*/ 15904 w 79070"/>
                <a:gd name="connsiteY1" fmla="*/ 72331 h 102338"/>
                <a:gd name="connsiteX2" fmla="*/ 15904 w 79070"/>
                <a:gd name="connsiteY2" fmla="*/ 0 h 102338"/>
                <a:gd name="connsiteX3" fmla="*/ 0 w 79070"/>
                <a:gd name="connsiteY3" fmla="*/ 0 h 102338"/>
                <a:gd name="connsiteX4" fmla="*/ 0 w 79070"/>
                <a:gd name="connsiteY4" fmla="*/ 102338 h 102338"/>
                <a:gd name="connsiteX5" fmla="*/ 9184 w 79070"/>
                <a:gd name="connsiteY5" fmla="*/ 102338 h 102338"/>
                <a:gd name="connsiteX6" fmla="*/ 63390 w 79070"/>
                <a:gd name="connsiteY6" fmla="*/ 30231 h 102338"/>
                <a:gd name="connsiteX7" fmla="*/ 63390 w 79070"/>
                <a:gd name="connsiteY7" fmla="*/ 102338 h 102338"/>
                <a:gd name="connsiteX8" fmla="*/ 79070 w 79070"/>
                <a:gd name="connsiteY8" fmla="*/ 102338 h 102338"/>
                <a:gd name="connsiteX9" fmla="*/ 79070 w 79070"/>
                <a:gd name="connsiteY9" fmla="*/ 0 h 10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70" h="102338">
                  <a:moveTo>
                    <a:pt x="69886" y="0"/>
                  </a:moveTo>
                  <a:lnTo>
                    <a:pt x="15904" y="72331"/>
                  </a:lnTo>
                  <a:lnTo>
                    <a:pt x="15904" y="0"/>
                  </a:lnTo>
                  <a:lnTo>
                    <a:pt x="0" y="0"/>
                  </a:lnTo>
                  <a:lnTo>
                    <a:pt x="0" y="102338"/>
                  </a:lnTo>
                  <a:lnTo>
                    <a:pt x="9184" y="102338"/>
                  </a:lnTo>
                  <a:lnTo>
                    <a:pt x="63390" y="30231"/>
                  </a:lnTo>
                  <a:lnTo>
                    <a:pt x="63390" y="102338"/>
                  </a:lnTo>
                  <a:lnTo>
                    <a:pt x="79070" y="102338"/>
                  </a:lnTo>
                  <a:lnTo>
                    <a:pt x="79070" y="0"/>
                  </a:lnTo>
                  <a:close/>
                </a:path>
              </a:pathLst>
            </a:custGeom>
            <a:solidFill>
              <a:srgbClr val="0458A3"/>
            </a:solidFill>
            <a:ln w="2240" cap="flat">
              <a:noFill/>
              <a:prstDash val="solid"/>
              <a:miter/>
            </a:ln>
          </p:spPr>
          <p:txBody>
            <a:bodyPr rtlCol="0" anchor="ctr"/>
            <a:lstStyle/>
            <a:p>
              <a:endParaRPr lang="ru-RU"/>
            </a:p>
          </p:txBody>
        </p:sp>
        <p:sp>
          <p:nvSpPr>
            <p:cNvPr id="109" name="Полилиния 108">
              <a:extLst>
                <a:ext uri="{FF2B5EF4-FFF2-40B4-BE49-F238E27FC236}">
                  <a16:creationId xmlns:a16="http://schemas.microsoft.com/office/drawing/2014/main" id="{61D7CE63-0224-4248-2A9C-912324D16850}"/>
                </a:ext>
              </a:extLst>
            </p:cNvPr>
            <p:cNvSpPr/>
            <p:nvPr/>
          </p:nvSpPr>
          <p:spPr>
            <a:xfrm>
              <a:off x="6823980" y="6223032"/>
              <a:ext cx="153886" cy="102338"/>
            </a:xfrm>
            <a:custGeom>
              <a:avLst/>
              <a:gdLst>
                <a:gd name="connsiteX0" fmla="*/ 113341 w 153886"/>
                <a:gd name="connsiteY0" fmla="*/ 3583 h 102338"/>
                <a:gd name="connsiteX1" fmla="*/ 85118 w 153886"/>
                <a:gd name="connsiteY1" fmla="*/ 18811 h 102338"/>
                <a:gd name="connsiteX2" fmla="*/ 85118 w 153886"/>
                <a:gd name="connsiteY2" fmla="*/ 0 h 102338"/>
                <a:gd name="connsiteX3" fmla="*/ 69214 w 153886"/>
                <a:gd name="connsiteY3" fmla="*/ 0 h 102338"/>
                <a:gd name="connsiteX4" fmla="*/ 69214 w 153886"/>
                <a:gd name="connsiteY4" fmla="*/ 45907 h 102338"/>
                <a:gd name="connsiteX5" fmla="*/ 42559 w 153886"/>
                <a:gd name="connsiteY5" fmla="*/ 73227 h 102338"/>
                <a:gd name="connsiteX6" fmla="*/ 15904 w 153886"/>
                <a:gd name="connsiteY6" fmla="*/ 45907 h 102338"/>
                <a:gd name="connsiteX7" fmla="*/ 42559 w 153886"/>
                <a:gd name="connsiteY7" fmla="*/ 18587 h 102338"/>
                <a:gd name="connsiteX8" fmla="*/ 62270 w 153886"/>
                <a:gd name="connsiteY8" fmla="*/ 27096 h 102338"/>
                <a:gd name="connsiteX9" fmla="*/ 62270 w 153886"/>
                <a:gd name="connsiteY9" fmla="*/ 11197 h 102338"/>
                <a:gd name="connsiteX10" fmla="*/ 40991 w 153886"/>
                <a:gd name="connsiteY10" fmla="*/ 3583 h 102338"/>
                <a:gd name="connsiteX11" fmla="*/ 0 w 153886"/>
                <a:gd name="connsiteY11" fmla="*/ 45907 h 102338"/>
                <a:gd name="connsiteX12" fmla="*/ 40991 w 153886"/>
                <a:gd name="connsiteY12" fmla="*/ 88006 h 102338"/>
                <a:gd name="connsiteX13" fmla="*/ 69214 w 153886"/>
                <a:gd name="connsiteY13" fmla="*/ 73003 h 102338"/>
                <a:gd name="connsiteX14" fmla="*/ 69214 w 153886"/>
                <a:gd name="connsiteY14" fmla="*/ 102338 h 102338"/>
                <a:gd name="connsiteX15" fmla="*/ 85118 w 153886"/>
                <a:gd name="connsiteY15" fmla="*/ 102338 h 102338"/>
                <a:gd name="connsiteX16" fmla="*/ 85118 w 153886"/>
                <a:gd name="connsiteY16" fmla="*/ 43891 h 102338"/>
                <a:gd name="connsiteX17" fmla="*/ 85118 w 153886"/>
                <a:gd name="connsiteY17" fmla="*/ 43891 h 102338"/>
                <a:gd name="connsiteX18" fmla="*/ 111773 w 153886"/>
                <a:gd name="connsiteY18" fmla="*/ 18587 h 102338"/>
                <a:gd name="connsiteX19" fmla="*/ 138428 w 153886"/>
                <a:gd name="connsiteY19" fmla="*/ 45907 h 102338"/>
                <a:gd name="connsiteX20" fmla="*/ 111773 w 153886"/>
                <a:gd name="connsiteY20" fmla="*/ 73227 h 102338"/>
                <a:gd name="connsiteX21" fmla="*/ 92285 w 153886"/>
                <a:gd name="connsiteY21" fmla="*/ 64941 h 102338"/>
                <a:gd name="connsiteX22" fmla="*/ 92285 w 153886"/>
                <a:gd name="connsiteY22" fmla="*/ 81064 h 102338"/>
                <a:gd name="connsiteX23" fmla="*/ 113117 w 153886"/>
                <a:gd name="connsiteY23" fmla="*/ 88006 h 102338"/>
                <a:gd name="connsiteX24" fmla="*/ 153884 w 153886"/>
                <a:gd name="connsiteY24" fmla="*/ 45907 h 102338"/>
                <a:gd name="connsiteX25" fmla="*/ 113341 w 153886"/>
                <a:gd name="connsiteY25" fmla="*/ 3583 h 10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886" h="102338">
                  <a:moveTo>
                    <a:pt x="113341" y="3583"/>
                  </a:moveTo>
                  <a:cubicBezTo>
                    <a:pt x="101245" y="3583"/>
                    <a:pt x="90718" y="9853"/>
                    <a:pt x="85118" y="18811"/>
                  </a:cubicBezTo>
                  <a:lnTo>
                    <a:pt x="85118" y="0"/>
                  </a:lnTo>
                  <a:lnTo>
                    <a:pt x="69214" y="0"/>
                  </a:lnTo>
                  <a:lnTo>
                    <a:pt x="69214" y="45907"/>
                  </a:lnTo>
                  <a:cubicBezTo>
                    <a:pt x="69214" y="61806"/>
                    <a:pt x="57566" y="73227"/>
                    <a:pt x="42559" y="73227"/>
                  </a:cubicBezTo>
                  <a:cubicBezTo>
                    <a:pt x="27551" y="73227"/>
                    <a:pt x="15904" y="61806"/>
                    <a:pt x="15904" y="45907"/>
                  </a:cubicBezTo>
                  <a:cubicBezTo>
                    <a:pt x="15904" y="30231"/>
                    <a:pt x="27551" y="18587"/>
                    <a:pt x="42559" y="18587"/>
                  </a:cubicBezTo>
                  <a:cubicBezTo>
                    <a:pt x="50399" y="18587"/>
                    <a:pt x="57343" y="21946"/>
                    <a:pt x="62270" y="27096"/>
                  </a:cubicBezTo>
                  <a:lnTo>
                    <a:pt x="62270" y="11197"/>
                  </a:lnTo>
                  <a:cubicBezTo>
                    <a:pt x="56671" y="6494"/>
                    <a:pt x="49279" y="3583"/>
                    <a:pt x="40991" y="3583"/>
                  </a:cubicBezTo>
                  <a:cubicBezTo>
                    <a:pt x="16575" y="3583"/>
                    <a:pt x="0" y="22393"/>
                    <a:pt x="0" y="45907"/>
                  </a:cubicBezTo>
                  <a:cubicBezTo>
                    <a:pt x="0" y="69420"/>
                    <a:pt x="16575" y="88006"/>
                    <a:pt x="40991" y="88006"/>
                  </a:cubicBezTo>
                  <a:cubicBezTo>
                    <a:pt x="53086" y="88006"/>
                    <a:pt x="63614" y="81960"/>
                    <a:pt x="69214" y="73003"/>
                  </a:cubicBezTo>
                  <a:lnTo>
                    <a:pt x="69214" y="102338"/>
                  </a:lnTo>
                  <a:lnTo>
                    <a:pt x="85118" y="102338"/>
                  </a:lnTo>
                  <a:lnTo>
                    <a:pt x="85118" y="43891"/>
                  </a:lnTo>
                  <a:lnTo>
                    <a:pt x="85118" y="43891"/>
                  </a:lnTo>
                  <a:cubicBezTo>
                    <a:pt x="86014" y="29112"/>
                    <a:pt x="97437" y="18587"/>
                    <a:pt x="111773" y="18587"/>
                  </a:cubicBezTo>
                  <a:cubicBezTo>
                    <a:pt x="126781" y="18587"/>
                    <a:pt x="138428" y="30231"/>
                    <a:pt x="138428" y="45907"/>
                  </a:cubicBezTo>
                  <a:cubicBezTo>
                    <a:pt x="138428" y="61806"/>
                    <a:pt x="126781" y="73227"/>
                    <a:pt x="111773" y="73227"/>
                  </a:cubicBezTo>
                  <a:cubicBezTo>
                    <a:pt x="103933" y="73227"/>
                    <a:pt x="97213" y="70092"/>
                    <a:pt x="92285" y="64941"/>
                  </a:cubicBezTo>
                  <a:lnTo>
                    <a:pt x="92285" y="81064"/>
                  </a:lnTo>
                  <a:cubicBezTo>
                    <a:pt x="97885" y="85319"/>
                    <a:pt x="105053" y="88006"/>
                    <a:pt x="113117" y="88006"/>
                  </a:cubicBezTo>
                  <a:cubicBezTo>
                    <a:pt x="137309" y="88006"/>
                    <a:pt x="153884" y="69420"/>
                    <a:pt x="153884" y="45907"/>
                  </a:cubicBezTo>
                  <a:cubicBezTo>
                    <a:pt x="154108" y="22393"/>
                    <a:pt x="137756" y="3583"/>
                    <a:pt x="113341" y="3583"/>
                  </a:cubicBezTo>
                  <a:close/>
                </a:path>
              </a:pathLst>
            </a:custGeom>
            <a:solidFill>
              <a:srgbClr val="0458A3"/>
            </a:solidFill>
            <a:ln w="2240" cap="flat">
              <a:noFill/>
              <a:prstDash val="solid"/>
              <a:miter/>
            </a:ln>
          </p:spPr>
          <p:txBody>
            <a:bodyPr rtlCol="0" anchor="ctr"/>
            <a:lstStyle/>
            <a:p>
              <a:endParaRPr lang="ru-RU"/>
            </a:p>
          </p:txBody>
        </p:sp>
        <p:sp>
          <p:nvSpPr>
            <p:cNvPr id="110" name="Полилиния 109">
              <a:extLst>
                <a:ext uri="{FF2B5EF4-FFF2-40B4-BE49-F238E27FC236}">
                  <a16:creationId xmlns:a16="http://schemas.microsoft.com/office/drawing/2014/main" id="{19729FBC-7F1E-6C71-BE12-F32666CC7A6E}"/>
                </a:ext>
              </a:extLst>
            </p:cNvPr>
            <p:cNvSpPr/>
            <p:nvPr/>
          </p:nvSpPr>
          <p:spPr>
            <a:xfrm>
              <a:off x="6300506" y="6223032"/>
              <a:ext cx="79070" cy="102338"/>
            </a:xfrm>
            <a:custGeom>
              <a:avLst/>
              <a:gdLst>
                <a:gd name="connsiteX0" fmla="*/ 15680 w 79070"/>
                <a:gd name="connsiteY0" fmla="*/ 72331 h 102338"/>
                <a:gd name="connsiteX1" fmla="*/ 15680 w 79070"/>
                <a:gd name="connsiteY1" fmla="*/ 0 h 102338"/>
                <a:gd name="connsiteX2" fmla="*/ 0 w 79070"/>
                <a:gd name="connsiteY2" fmla="*/ 0 h 102338"/>
                <a:gd name="connsiteX3" fmla="*/ 0 w 79070"/>
                <a:gd name="connsiteY3" fmla="*/ 102338 h 102338"/>
                <a:gd name="connsiteX4" fmla="*/ 9183 w 79070"/>
                <a:gd name="connsiteY4" fmla="*/ 102338 h 102338"/>
                <a:gd name="connsiteX5" fmla="*/ 63390 w 79070"/>
                <a:gd name="connsiteY5" fmla="*/ 30231 h 102338"/>
                <a:gd name="connsiteX6" fmla="*/ 63390 w 79070"/>
                <a:gd name="connsiteY6" fmla="*/ 102338 h 102338"/>
                <a:gd name="connsiteX7" fmla="*/ 79070 w 79070"/>
                <a:gd name="connsiteY7" fmla="*/ 102338 h 102338"/>
                <a:gd name="connsiteX8" fmla="*/ 79070 w 79070"/>
                <a:gd name="connsiteY8" fmla="*/ 0 h 102338"/>
                <a:gd name="connsiteX9" fmla="*/ 69886 w 79070"/>
                <a:gd name="connsiteY9" fmla="*/ 0 h 10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70" h="102338">
                  <a:moveTo>
                    <a:pt x="15680" y="72331"/>
                  </a:moveTo>
                  <a:lnTo>
                    <a:pt x="15680" y="0"/>
                  </a:lnTo>
                  <a:lnTo>
                    <a:pt x="0" y="0"/>
                  </a:lnTo>
                  <a:lnTo>
                    <a:pt x="0" y="102338"/>
                  </a:lnTo>
                  <a:lnTo>
                    <a:pt x="9183" y="102338"/>
                  </a:lnTo>
                  <a:lnTo>
                    <a:pt x="63390" y="30231"/>
                  </a:lnTo>
                  <a:lnTo>
                    <a:pt x="63390" y="102338"/>
                  </a:lnTo>
                  <a:lnTo>
                    <a:pt x="79070" y="102338"/>
                  </a:lnTo>
                  <a:lnTo>
                    <a:pt x="79070" y="0"/>
                  </a:lnTo>
                  <a:lnTo>
                    <a:pt x="69886" y="0"/>
                  </a:lnTo>
                  <a:close/>
                </a:path>
              </a:pathLst>
            </a:custGeom>
            <a:solidFill>
              <a:srgbClr val="0458A3"/>
            </a:solidFill>
            <a:ln w="2240" cap="flat">
              <a:noFill/>
              <a:prstDash val="solid"/>
              <a:miter/>
            </a:ln>
          </p:spPr>
          <p:txBody>
            <a:bodyPr rtlCol="0" anchor="ctr"/>
            <a:lstStyle/>
            <a:p>
              <a:endParaRPr lang="ru-RU"/>
            </a:p>
          </p:txBody>
        </p:sp>
        <p:sp>
          <p:nvSpPr>
            <p:cNvPr id="111" name="Полилиния 110">
              <a:extLst>
                <a:ext uri="{FF2B5EF4-FFF2-40B4-BE49-F238E27FC236}">
                  <a16:creationId xmlns:a16="http://schemas.microsoft.com/office/drawing/2014/main" id="{161307EF-5FF1-172C-6656-8D70BDE6D9EF}"/>
                </a:ext>
              </a:extLst>
            </p:cNvPr>
            <p:cNvSpPr/>
            <p:nvPr/>
          </p:nvSpPr>
          <p:spPr>
            <a:xfrm>
              <a:off x="6199037" y="6223032"/>
              <a:ext cx="83773" cy="102338"/>
            </a:xfrm>
            <a:custGeom>
              <a:avLst/>
              <a:gdLst>
                <a:gd name="connsiteX0" fmla="*/ 67870 w 83773"/>
                <a:gd name="connsiteY0" fmla="*/ 36054 h 102338"/>
                <a:gd name="connsiteX1" fmla="*/ 15904 w 83773"/>
                <a:gd name="connsiteY1" fmla="*/ 36054 h 102338"/>
                <a:gd name="connsiteX2" fmla="*/ 15904 w 83773"/>
                <a:gd name="connsiteY2" fmla="*/ 0 h 102338"/>
                <a:gd name="connsiteX3" fmla="*/ 0 w 83773"/>
                <a:gd name="connsiteY3" fmla="*/ 0 h 102338"/>
                <a:gd name="connsiteX4" fmla="*/ 0 w 83773"/>
                <a:gd name="connsiteY4" fmla="*/ 102338 h 102338"/>
                <a:gd name="connsiteX5" fmla="*/ 15904 w 83773"/>
                <a:gd name="connsiteY5" fmla="*/ 102338 h 102338"/>
                <a:gd name="connsiteX6" fmla="*/ 15904 w 83773"/>
                <a:gd name="connsiteY6" fmla="*/ 51953 h 102338"/>
                <a:gd name="connsiteX7" fmla="*/ 67870 w 83773"/>
                <a:gd name="connsiteY7" fmla="*/ 51953 h 102338"/>
                <a:gd name="connsiteX8" fmla="*/ 67870 w 83773"/>
                <a:gd name="connsiteY8" fmla="*/ 102338 h 102338"/>
                <a:gd name="connsiteX9" fmla="*/ 83774 w 83773"/>
                <a:gd name="connsiteY9" fmla="*/ 102338 h 102338"/>
                <a:gd name="connsiteX10" fmla="*/ 83774 w 83773"/>
                <a:gd name="connsiteY10" fmla="*/ 0 h 102338"/>
                <a:gd name="connsiteX11" fmla="*/ 67870 w 83773"/>
                <a:gd name="connsiteY11" fmla="*/ 0 h 10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773" h="102338">
                  <a:moveTo>
                    <a:pt x="67870" y="36054"/>
                  </a:moveTo>
                  <a:lnTo>
                    <a:pt x="15904" y="36054"/>
                  </a:lnTo>
                  <a:lnTo>
                    <a:pt x="15904" y="0"/>
                  </a:lnTo>
                  <a:lnTo>
                    <a:pt x="0" y="0"/>
                  </a:lnTo>
                  <a:lnTo>
                    <a:pt x="0" y="102338"/>
                  </a:lnTo>
                  <a:lnTo>
                    <a:pt x="15904" y="102338"/>
                  </a:lnTo>
                  <a:lnTo>
                    <a:pt x="15904" y="51953"/>
                  </a:lnTo>
                  <a:lnTo>
                    <a:pt x="67870" y="51953"/>
                  </a:lnTo>
                  <a:lnTo>
                    <a:pt x="67870" y="102338"/>
                  </a:lnTo>
                  <a:lnTo>
                    <a:pt x="83774" y="102338"/>
                  </a:lnTo>
                  <a:lnTo>
                    <a:pt x="83774" y="0"/>
                  </a:lnTo>
                  <a:lnTo>
                    <a:pt x="67870" y="0"/>
                  </a:lnTo>
                  <a:close/>
                </a:path>
              </a:pathLst>
            </a:custGeom>
            <a:solidFill>
              <a:srgbClr val="0458A3"/>
            </a:solidFill>
            <a:ln w="2240" cap="flat">
              <a:noFill/>
              <a:prstDash val="solid"/>
              <a:miter/>
            </a:ln>
          </p:spPr>
          <p:txBody>
            <a:bodyPr rtlCol="0" anchor="ctr"/>
            <a:lstStyle/>
            <a:p>
              <a:endParaRPr lang="ru-RU"/>
            </a:p>
          </p:txBody>
        </p:sp>
        <p:sp>
          <p:nvSpPr>
            <p:cNvPr id="112" name="Полилиния 111">
              <a:extLst>
                <a:ext uri="{FF2B5EF4-FFF2-40B4-BE49-F238E27FC236}">
                  <a16:creationId xmlns:a16="http://schemas.microsoft.com/office/drawing/2014/main" id="{3ADC050C-EBDE-DB20-C2C2-047189F1E6D8}"/>
                </a:ext>
              </a:extLst>
            </p:cNvPr>
            <p:cNvSpPr/>
            <p:nvPr/>
          </p:nvSpPr>
          <p:spPr>
            <a:xfrm>
              <a:off x="6486197" y="6223032"/>
              <a:ext cx="88029" cy="105592"/>
            </a:xfrm>
            <a:custGeom>
              <a:avLst/>
              <a:gdLst>
                <a:gd name="connsiteX0" fmla="*/ 59135 w 88029"/>
                <a:gd name="connsiteY0" fmla="*/ 41428 h 105592"/>
                <a:gd name="connsiteX1" fmla="*/ 44575 w 88029"/>
                <a:gd name="connsiteY1" fmla="*/ 46803 h 105592"/>
                <a:gd name="connsiteX2" fmla="*/ 25087 w 88029"/>
                <a:gd name="connsiteY2" fmla="*/ 29336 h 105592"/>
                <a:gd name="connsiteX3" fmla="*/ 16576 w 88029"/>
                <a:gd name="connsiteY3" fmla="*/ 0 h 105592"/>
                <a:gd name="connsiteX4" fmla="*/ 0 w 88029"/>
                <a:gd name="connsiteY4" fmla="*/ 0 h 105592"/>
                <a:gd name="connsiteX5" fmla="*/ 9856 w 88029"/>
                <a:gd name="connsiteY5" fmla="*/ 33814 h 105592"/>
                <a:gd name="connsiteX6" fmla="*/ 53535 w 88029"/>
                <a:gd name="connsiteY6" fmla="*/ 59790 h 105592"/>
                <a:gd name="connsiteX7" fmla="*/ 47935 w 88029"/>
                <a:gd name="connsiteY7" fmla="*/ 77257 h 105592"/>
                <a:gd name="connsiteX8" fmla="*/ 17472 w 88029"/>
                <a:gd name="connsiteY8" fmla="*/ 88006 h 105592"/>
                <a:gd name="connsiteX9" fmla="*/ 12768 w 88029"/>
                <a:gd name="connsiteY9" fmla="*/ 103234 h 105592"/>
                <a:gd name="connsiteX10" fmla="*/ 63390 w 88029"/>
                <a:gd name="connsiteY10" fmla="*/ 77929 h 105592"/>
                <a:gd name="connsiteX11" fmla="*/ 88030 w 88029"/>
                <a:gd name="connsiteY11" fmla="*/ 0 h 105592"/>
                <a:gd name="connsiteX12" fmla="*/ 72126 w 88029"/>
                <a:gd name="connsiteY12" fmla="*/ 0 h 105592"/>
                <a:gd name="connsiteX13" fmla="*/ 59135 w 88029"/>
                <a:gd name="connsiteY13" fmla="*/ 41428 h 1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029" h="105592">
                  <a:moveTo>
                    <a:pt x="59135" y="41428"/>
                  </a:moveTo>
                  <a:cubicBezTo>
                    <a:pt x="55551" y="48818"/>
                    <a:pt x="46143" y="47026"/>
                    <a:pt x="44575" y="46803"/>
                  </a:cubicBezTo>
                  <a:cubicBezTo>
                    <a:pt x="36287" y="46354"/>
                    <a:pt x="29119" y="39413"/>
                    <a:pt x="25087" y="29336"/>
                  </a:cubicBezTo>
                  <a:cubicBezTo>
                    <a:pt x="24639" y="28440"/>
                    <a:pt x="24416" y="27544"/>
                    <a:pt x="16576" y="0"/>
                  </a:cubicBezTo>
                  <a:lnTo>
                    <a:pt x="0" y="0"/>
                  </a:lnTo>
                  <a:cubicBezTo>
                    <a:pt x="7840" y="27544"/>
                    <a:pt x="9408" y="32918"/>
                    <a:pt x="9856" y="33814"/>
                  </a:cubicBezTo>
                  <a:cubicBezTo>
                    <a:pt x="16352" y="53072"/>
                    <a:pt x="32255" y="64717"/>
                    <a:pt x="53535" y="59790"/>
                  </a:cubicBezTo>
                  <a:lnTo>
                    <a:pt x="47935" y="77257"/>
                  </a:lnTo>
                  <a:cubicBezTo>
                    <a:pt x="44127" y="88006"/>
                    <a:pt x="31583" y="91813"/>
                    <a:pt x="17472" y="88006"/>
                  </a:cubicBezTo>
                  <a:lnTo>
                    <a:pt x="12768" y="103234"/>
                  </a:lnTo>
                  <a:cubicBezTo>
                    <a:pt x="34719" y="109952"/>
                    <a:pt x="56446" y="102562"/>
                    <a:pt x="63390" y="77929"/>
                  </a:cubicBezTo>
                  <a:lnTo>
                    <a:pt x="88030" y="0"/>
                  </a:lnTo>
                  <a:lnTo>
                    <a:pt x="72126" y="0"/>
                  </a:lnTo>
                  <a:lnTo>
                    <a:pt x="59135" y="41428"/>
                  </a:lnTo>
                  <a:close/>
                </a:path>
              </a:pathLst>
            </a:custGeom>
            <a:solidFill>
              <a:srgbClr val="0458A3"/>
            </a:solidFill>
            <a:ln w="2240" cap="flat">
              <a:noFill/>
              <a:prstDash val="solid"/>
              <a:miter/>
            </a:ln>
          </p:spPr>
          <p:txBody>
            <a:bodyPr rtlCol="0" anchor="ctr"/>
            <a:lstStyle/>
            <a:p>
              <a:endParaRPr lang="ru-RU"/>
            </a:p>
          </p:txBody>
        </p:sp>
        <p:sp>
          <p:nvSpPr>
            <p:cNvPr id="113" name="Полилиния 112">
              <a:extLst>
                <a:ext uri="{FF2B5EF4-FFF2-40B4-BE49-F238E27FC236}">
                  <a16:creationId xmlns:a16="http://schemas.microsoft.com/office/drawing/2014/main" id="{A7C9D1D7-B915-57F1-1229-93949727C631}"/>
                </a:ext>
              </a:extLst>
            </p:cNvPr>
            <p:cNvSpPr/>
            <p:nvPr/>
          </p:nvSpPr>
          <p:spPr>
            <a:xfrm>
              <a:off x="6393016" y="6222809"/>
              <a:ext cx="81309" cy="102338"/>
            </a:xfrm>
            <a:custGeom>
              <a:avLst/>
              <a:gdLst>
                <a:gd name="connsiteX0" fmla="*/ 15455 w 81309"/>
                <a:gd name="connsiteY0" fmla="*/ 40756 h 102338"/>
                <a:gd name="connsiteX1" fmla="*/ 40990 w 81309"/>
                <a:gd name="connsiteY1" fmla="*/ 14556 h 102338"/>
                <a:gd name="connsiteX2" fmla="*/ 65854 w 81309"/>
                <a:gd name="connsiteY2" fmla="*/ 14556 h 102338"/>
                <a:gd name="connsiteX3" fmla="*/ 65854 w 81309"/>
                <a:gd name="connsiteY3" fmla="*/ 66956 h 102338"/>
                <a:gd name="connsiteX4" fmla="*/ 40990 w 81309"/>
                <a:gd name="connsiteY4" fmla="*/ 66956 h 102338"/>
                <a:gd name="connsiteX5" fmla="*/ 15455 w 81309"/>
                <a:gd name="connsiteY5" fmla="*/ 40756 h 102338"/>
                <a:gd name="connsiteX6" fmla="*/ 65630 w 81309"/>
                <a:gd name="connsiteY6" fmla="*/ 224 h 102338"/>
                <a:gd name="connsiteX7" fmla="*/ 39423 w 81309"/>
                <a:gd name="connsiteY7" fmla="*/ 224 h 102338"/>
                <a:gd name="connsiteX8" fmla="*/ 38975 w 81309"/>
                <a:gd name="connsiteY8" fmla="*/ 224 h 102338"/>
                <a:gd name="connsiteX9" fmla="*/ 38975 w 81309"/>
                <a:gd name="connsiteY9" fmla="*/ 224 h 102338"/>
                <a:gd name="connsiteX10" fmla="*/ 0 w 81309"/>
                <a:gd name="connsiteY10" fmla="*/ 40756 h 102338"/>
                <a:gd name="connsiteX11" fmla="*/ 16127 w 81309"/>
                <a:gd name="connsiteY11" fmla="*/ 73898 h 102338"/>
                <a:gd name="connsiteX12" fmla="*/ 24191 w 81309"/>
                <a:gd name="connsiteY12" fmla="*/ 78153 h 102338"/>
                <a:gd name="connsiteX13" fmla="*/ 21279 w 81309"/>
                <a:gd name="connsiteY13" fmla="*/ 86215 h 102338"/>
                <a:gd name="connsiteX14" fmla="*/ 10975 w 81309"/>
                <a:gd name="connsiteY14" fmla="*/ 102338 h 102338"/>
                <a:gd name="connsiteX15" fmla="*/ 30015 w 81309"/>
                <a:gd name="connsiteY15" fmla="*/ 102338 h 102338"/>
                <a:gd name="connsiteX16" fmla="*/ 34719 w 81309"/>
                <a:gd name="connsiteY16" fmla="*/ 94724 h 102338"/>
                <a:gd name="connsiteX17" fmla="*/ 39871 w 81309"/>
                <a:gd name="connsiteY17" fmla="*/ 81064 h 102338"/>
                <a:gd name="connsiteX18" fmla="*/ 65406 w 81309"/>
                <a:gd name="connsiteY18" fmla="*/ 81064 h 102338"/>
                <a:gd name="connsiteX19" fmla="*/ 65406 w 81309"/>
                <a:gd name="connsiteY19" fmla="*/ 102338 h 102338"/>
                <a:gd name="connsiteX20" fmla="*/ 81309 w 81309"/>
                <a:gd name="connsiteY20" fmla="*/ 102338 h 102338"/>
                <a:gd name="connsiteX21" fmla="*/ 81309 w 81309"/>
                <a:gd name="connsiteY21" fmla="*/ 0 h 102338"/>
                <a:gd name="connsiteX22" fmla="*/ 73470 w 81309"/>
                <a:gd name="connsiteY22" fmla="*/ 0 h 102338"/>
                <a:gd name="connsiteX23" fmla="*/ 65630 w 81309"/>
                <a:gd name="connsiteY23" fmla="*/ 0 h 10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09" h="102338">
                  <a:moveTo>
                    <a:pt x="15455" y="40756"/>
                  </a:moveTo>
                  <a:cubicBezTo>
                    <a:pt x="15455" y="25528"/>
                    <a:pt x="26655" y="14556"/>
                    <a:pt x="40990" y="14556"/>
                  </a:cubicBezTo>
                  <a:lnTo>
                    <a:pt x="65854" y="14556"/>
                  </a:lnTo>
                  <a:lnTo>
                    <a:pt x="65854" y="66956"/>
                  </a:lnTo>
                  <a:lnTo>
                    <a:pt x="40990" y="66956"/>
                  </a:lnTo>
                  <a:cubicBezTo>
                    <a:pt x="26431" y="66732"/>
                    <a:pt x="15455" y="55984"/>
                    <a:pt x="15455" y="40756"/>
                  </a:cubicBezTo>
                  <a:close/>
                  <a:moveTo>
                    <a:pt x="65630" y="224"/>
                  </a:moveTo>
                  <a:lnTo>
                    <a:pt x="39423" y="224"/>
                  </a:lnTo>
                  <a:lnTo>
                    <a:pt x="38975" y="224"/>
                  </a:lnTo>
                  <a:lnTo>
                    <a:pt x="38975" y="224"/>
                  </a:lnTo>
                  <a:cubicBezTo>
                    <a:pt x="15680" y="448"/>
                    <a:pt x="0" y="18363"/>
                    <a:pt x="0" y="40756"/>
                  </a:cubicBezTo>
                  <a:cubicBezTo>
                    <a:pt x="0" y="54640"/>
                    <a:pt x="6048" y="66732"/>
                    <a:pt x="16127" y="73898"/>
                  </a:cubicBezTo>
                  <a:cubicBezTo>
                    <a:pt x="18591" y="75689"/>
                    <a:pt x="21279" y="77033"/>
                    <a:pt x="24191" y="78153"/>
                  </a:cubicBezTo>
                  <a:cubicBezTo>
                    <a:pt x="23519" y="80840"/>
                    <a:pt x="22623" y="83527"/>
                    <a:pt x="21279" y="86215"/>
                  </a:cubicBezTo>
                  <a:cubicBezTo>
                    <a:pt x="20831" y="86886"/>
                    <a:pt x="20383" y="87782"/>
                    <a:pt x="10975" y="102338"/>
                  </a:cubicBezTo>
                  <a:lnTo>
                    <a:pt x="30015" y="102338"/>
                  </a:lnTo>
                  <a:cubicBezTo>
                    <a:pt x="33375" y="96963"/>
                    <a:pt x="34495" y="95172"/>
                    <a:pt x="34719" y="94724"/>
                  </a:cubicBezTo>
                  <a:cubicBezTo>
                    <a:pt x="37183" y="90245"/>
                    <a:pt x="38975" y="85767"/>
                    <a:pt x="39871" y="81064"/>
                  </a:cubicBezTo>
                  <a:lnTo>
                    <a:pt x="65406" y="81064"/>
                  </a:lnTo>
                  <a:lnTo>
                    <a:pt x="65406" y="102338"/>
                  </a:lnTo>
                  <a:lnTo>
                    <a:pt x="81309" y="102338"/>
                  </a:lnTo>
                  <a:lnTo>
                    <a:pt x="81309" y="0"/>
                  </a:lnTo>
                  <a:lnTo>
                    <a:pt x="73470" y="0"/>
                  </a:lnTo>
                  <a:lnTo>
                    <a:pt x="65630" y="0"/>
                  </a:lnTo>
                  <a:close/>
                </a:path>
              </a:pathLst>
            </a:custGeom>
            <a:solidFill>
              <a:srgbClr val="0458A3"/>
            </a:solidFill>
            <a:ln w="2240" cap="flat">
              <a:noFill/>
              <a:prstDash val="solid"/>
              <a:miter/>
            </a:ln>
          </p:spPr>
          <p:txBody>
            <a:bodyPr rtlCol="0" anchor="ctr"/>
            <a:lstStyle/>
            <a:p>
              <a:endParaRPr lang="ru-RU"/>
            </a:p>
          </p:txBody>
        </p:sp>
      </p:grpSp>
      <p:grpSp>
        <p:nvGrpSpPr>
          <p:cNvPr id="114" name="Рисунок 2">
            <a:extLst>
              <a:ext uri="{FF2B5EF4-FFF2-40B4-BE49-F238E27FC236}">
                <a16:creationId xmlns:a16="http://schemas.microsoft.com/office/drawing/2014/main" id="{B6E2E0BB-60C7-278F-1C7A-56F61ADBFD93}"/>
              </a:ext>
            </a:extLst>
          </p:cNvPr>
          <p:cNvGrpSpPr/>
          <p:nvPr/>
        </p:nvGrpSpPr>
        <p:grpSpPr>
          <a:xfrm>
            <a:off x="6481005" y="2884526"/>
            <a:ext cx="1955068" cy="846556"/>
            <a:chOff x="6315291" y="4675420"/>
            <a:chExt cx="1391450" cy="602506"/>
          </a:xfrm>
        </p:grpSpPr>
        <p:sp>
          <p:nvSpPr>
            <p:cNvPr id="115" name="Полилиния 114">
              <a:extLst>
                <a:ext uri="{FF2B5EF4-FFF2-40B4-BE49-F238E27FC236}">
                  <a16:creationId xmlns:a16="http://schemas.microsoft.com/office/drawing/2014/main" id="{FB0253C0-5721-30AE-826E-33CDDCD49A0A}"/>
                </a:ext>
              </a:extLst>
            </p:cNvPr>
            <p:cNvSpPr/>
            <p:nvPr/>
          </p:nvSpPr>
          <p:spPr>
            <a:xfrm>
              <a:off x="6836300" y="4867780"/>
              <a:ext cx="183003" cy="206915"/>
            </a:xfrm>
            <a:custGeom>
              <a:avLst/>
              <a:gdLst>
                <a:gd name="connsiteX0" fmla="*/ 0 w 183003"/>
                <a:gd name="connsiteY0" fmla="*/ 103458 h 206915"/>
                <a:gd name="connsiteX1" fmla="*/ 103262 w 183003"/>
                <a:gd name="connsiteY1" fmla="*/ 0 h 206915"/>
                <a:gd name="connsiteX2" fmla="*/ 181659 w 183003"/>
                <a:gd name="connsiteY2" fmla="*/ 31127 h 206915"/>
                <a:gd name="connsiteX3" fmla="*/ 159036 w 183003"/>
                <a:gd name="connsiteY3" fmla="*/ 57103 h 206915"/>
                <a:gd name="connsiteX4" fmla="*/ 103037 w 183003"/>
                <a:gd name="connsiteY4" fmla="*/ 32246 h 206915"/>
                <a:gd name="connsiteX5" fmla="*/ 36959 w 183003"/>
                <a:gd name="connsiteY5" fmla="*/ 103458 h 206915"/>
                <a:gd name="connsiteX6" fmla="*/ 103037 w 183003"/>
                <a:gd name="connsiteY6" fmla="*/ 174669 h 206915"/>
                <a:gd name="connsiteX7" fmla="*/ 160380 w 183003"/>
                <a:gd name="connsiteY7" fmla="*/ 148692 h 206915"/>
                <a:gd name="connsiteX8" fmla="*/ 183003 w 183003"/>
                <a:gd name="connsiteY8" fmla="*/ 171534 h 206915"/>
                <a:gd name="connsiteX9" fmla="*/ 101917 w 183003"/>
                <a:gd name="connsiteY9" fmla="*/ 206915 h 206915"/>
                <a:gd name="connsiteX10" fmla="*/ 0 w 183003"/>
                <a:gd name="connsiteY10" fmla="*/ 103458 h 20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003" h="206915">
                  <a:moveTo>
                    <a:pt x="0" y="103458"/>
                  </a:moveTo>
                  <a:cubicBezTo>
                    <a:pt x="0" y="46579"/>
                    <a:pt x="42559" y="0"/>
                    <a:pt x="103262" y="0"/>
                  </a:cubicBezTo>
                  <a:cubicBezTo>
                    <a:pt x="140221" y="0"/>
                    <a:pt x="162396" y="12764"/>
                    <a:pt x="181659" y="31127"/>
                  </a:cubicBezTo>
                  <a:lnTo>
                    <a:pt x="159036" y="57103"/>
                  </a:lnTo>
                  <a:cubicBezTo>
                    <a:pt x="143132" y="42323"/>
                    <a:pt x="125885" y="32246"/>
                    <a:pt x="103037" y="32246"/>
                  </a:cubicBezTo>
                  <a:cubicBezTo>
                    <a:pt x="64734" y="32246"/>
                    <a:pt x="36959" y="63597"/>
                    <a:pt x="36959" y="103458"/>
                  </a:cubicBezTo>
                  <a:cubicBezTo>
                    <a:pt x="36959" y="142646"/>
                    <a:pt x="64734" y="174669"/>
                    <a:pt x="103037" y="174669"/>
                  </a:cubicBezTo>
                  <a:cubicBezTo>
                    <a:pt x="127677" y="174669"/>
                    <a:pt x="143356" y="164592"/>
                    <a:pt x="160380" y="148692"/>
                  </a:cubicBezTo>
                  <a:lnTo>
                    <a:pt x="183003" y="171534"/>
                  </a:lnTo>
                  <a:cubicBezTo>
                    <a:pt x="162172" y="193256"/>
                    <a:pt x="139324" y="206915"/>
                    <a:pt x="101917" y="206915"/>
                  </a:cubicBezTo>
                  <a:cubicBezTo>
                    <a:pt x="43455" y="206915"/>
                    <a:pt x="0" y="161457"/>
                    <a:pt x="0" y="103458"/>
                  </a:cubicBezTo>
                  <a:close/>
                </a:path>
              </a:pathLst>
            </a:custGeom>
            <a:solidFill>
              <a:srgbClr val="0F80C3"/>
            </a:solidFill>
            <a:ln w="2240" cap="flat">
              <a:noFill/>
              <a:prstDash val="solid"/>
              <a:miter/>
            </a:ln>
          </p:spPr>
          <p:txBody>
            <a:bodyPr rtlCol="0" anchor="ctr"/>
            <a:lstStyle/>
            <a:p>
              <a:endParaRPr lang="ru-RU"/>
            </a:p>
          </p:txBody>
        </p:sp>
        <p:sp>
          <p:nvSpPr>
            <p:cNvPr id="116" name="Полилиния 115">
              <a:extLst>
                <a:ext uri="{FF2B5EF4-FFF2-40B4-BE49-F238E27FC236}">
                  <a16:creationId xmlns:a16="http://schemas.microsoft.com/office/drawing/2014/main" id="{880BD82E-AF75-9BF5-3319-BFF9744C04D4}"/>
                </a:ext>
              </a:extLst>
            </p:cNvPr>
            <p:cNvSpPr/>
            <p:nvPr/>
          </p:nvSpPr>
          <p:spPr>
            <a:xfrm>
              <a:off x="7347007" y="4871139"/>
              <a:ext cx="162395" cy="199973"/>
            </a:xfrm>
            <a:custGeom>
              <a:avLst/>
              <a:gdLst>
                <a:gd name="connsiteX0" fmla="*/ 63614 w 162395"/>
                <a:gd name="connsiteY0" fmla="*/ 32695 h 199973"/>
                <a:gd name="connsiteX1" fmla="*/ 0 w 162395"/>
                <a:gd name="connsiteY1" fmla="*/ 32695 h 199973"/>
                <a:gd name="connsiteX2" fmla="*/ 0 w 162395"/>
                <a:gd name="connsiteY2" fmla="*/ 0 h 199973"/>
                <a:gd name="connsiteX3" fmla="*/ 162396 w 162395"/>
                <a:gd name="connsiteY3" fmla="*/ 0 h 199973"/>
                <a:gd name="connsiteX4" fmla="*/ 162396 w 162395"/>
                <a:gd name="connsiteY4" fmla="*/ 32695 h 199973"/>
                <a:gd name="connsiteX5" fmla="*/ 99005 w 162395"/>
                <a:gd name="connsiteY5" fmla="*/ 32695 h 199973"/>
                <a:gd name="connsiteX6" fmla="*/ 99005 w 162395"/>
                <a:gd name="connsiteY6" fmla="*/ 199974 h 199973"/>
                <a:gd name="connsiteX7" fmla="*/ 63614 w 162395"/>
                <a:gd name="connsiteY7" fmla="*/ 199974 h 19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95" h="199973">
                  <a:moveTo>
                    <a:pt x="63614" y="32695"/>
                  </a:moveTo>
                  <a:lnTo>
                    <a:pt x="0" y="32695"/>
                  </a:lnTo>
                  <a:lnTo>
                    <a:pt x="0" y="0"/>
                  </a:lnTo>
                  <a:lnTo>
                    <a:pt x="162396" y="0"/>
                  </a:lnTo>
                  <a:lnTo>
                    <a:pt x="162396" y="32695"/>
                  </a:lnTo>
                  <a:lnTo>
                    <a:pt x="99005" y="32695"/>
                  </a:lnTo>
                  <a:lnTo>
                    <a:pt x="99005" y="199974"/>
                  </a:lnTo>
                  <a:lnTo>
                    <a:pt x="63614" y="199974"/>
                  </a:lnTo>
                  <a:close/>
                </a:path>
              </a:pathLst>
            </a:custGeom>
            <a:solidFill>
              <a:srgbClr val="0F80C3"/>
            </a:solidFill>
            <a:ln w="2240" cap="flat">
              <a:noFill/>
              <a:prstDash val="solid"/>
              <a:miter/>
            </a:ln>
          </p:spPr>
          <p:txBody>
            <a:bodyPr rtlCol="0" anchor="ctr"/>
            <a:lstStyle/>
            <a:p>
              <a:endParaRPr lang="ru-RU"/>
            </a:p>
          </p:txBody>
        </p:sp>
        <p:sp>
          <p:nvSpPr>
            <p:cNvPr id="117" name="Полилиния 116">
              <a:extLst>
                <a:ext uri="{FF2B5EF4-FFF2-40B4-BE49-F238E27FC236}">
                  <a16:creationId xmlns:a16="http://schemas.microsoft.com/office/drawing/2014/main" id="{75AB0190-326D-7AEA-546B-FF6D8AEB0744}"/>
                </a:ext>
              </a:extLst>
            </p:cNvPr>
            <p:cNvSpPr/>
            <p:nvPr/>
          </p:nvSpPr>
          <p:spPr>
            <a:xfrm>
              <a:off x="7538074" y="4871139"/>
              <a:ext cx="168667" cy="199973"/>
            </a:xfrm>
            <a:custGeom>
              <a:avLst/>
              <a:gdLst>
                <a:gd name="connsiteX0" fmla="*/ 0 w 168667"/>
                <a:gd name="connsiteY0" fmla="*/ 0 h 199973"/>
                <a:gd name="connsiteX1" fmla="*/ 34719 w 168667"/>
                <a:gd name="connsiteY1" fmla="*/ 0 h 199973"/>
                <a:gd name="connsiteX2" fmla="*/ 34719 w 168667"/>
                <a:gd name="connsiteY2" fmla="*/ 146005 h 199973"/>
                <a:gd name="connsiteX3" fmla="*/ 135740 w 168667"/>
                <a:gd name="connsiteY3" fmla="*/ 0 h 199973"/>
                <a:gd name="connsiteX4" fmla="*/ 168668 w 168667"/>
                <a:gd name="connsiteY4" fmla="*/ 0 h 199973"/>
                <a:gd name="connsiteX5" fmla="*/ 168668 w 168667"/>
                <a:gd name="connsiteY5" fmla="*/ 199974 h 199973"/>
                <a:gd name="connsiteX6" fmla="*/ 134172 w 168667"/>
                <a:gd name="connsiteY6" fmla="*/ 199974 h 199973"/>
                <a:gd name="connsiteX7" fmla="*/ 134172 w 168667"/>
                <a:gd name="connsiteY7" fmla="*/ 54416 h 199973"/>
                <a:gd name="connsiteX8" fmla="*/ 33151 w 168667"/>
                <a:gd name="connsiteY8" fmla="*/ 199974 h 199973"/>
                <a:gd name="connsiteX9" fmla="*/ 0 w 168667"/>
                <a:gd name="connsiteY9" fmla="*/ 199974 h 19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67" h="199973">
                  <a:moveTo>
                    <a:pt x="0" y="0"/>
                  </a:moveTo>
                  <a:lnTo>
                    <a:pt x="34719" y="0"/>
                  </a:lnTo>
                  <a:lnTo>
                    <a:pt x="34719" y="146005"/>
                  </a:lnTo>
                  <a:lnTo>
                    <a:pt x="135740" y="0"/>
                  </a:lnTo>
                  <a:lnTo>
                    <a:pt x="168668" y="0"/>
                  </a:lnTo>
                  <a:lnTo>
                    <a:pt x="168668" y="199974"/>
                  </a:lnTo>
                  <a:lnTo>
                    <a:pt x="134172" y="199974"/>
                  </a:lnTo>
                  <a:lnTo>
                    <a:pt x="134172" y="54416"/>
                  </a:lnTo>
                  <a:lnTo>
                    <a:pt x="33151" y="199974"/>
                  </a:lnTo>
                  <a:lnTo>
                    <a:pt x="0" y="199974"/>
                  </a:lnTo>
                  <a:close/>
                </a:path>
              </a:pathLst>
            </a:custGeom>
            <a:solidFill>
              <a:srgbClr val="0F80C3"/>
            </a:solidFill>
            <a:ln w="2240" cap="flat">
              <a:noFill/>
              <a:prstDash val="solid"/>
              <a:miter/>
            </a:ln>
          </p:spPr>
          <p:txBody>
            <a:bodyPr rtlCol="0" anchor="ctr"/>
            <a:lstStyle/>
            <a:p>
              <a:endParaRPr lang="ru-RU"/>
            </a:p>
          </p:txBody>
        </p:sp>
        <p:sp>
          <p:nvSpPr>
            <p:cNvPr id="118" name="Полилиния 117">
              <a:extLst>
                <a:ext uri="{FF2B5EF4-FFF2-40B4-BE49-F238E27FC236}">
                  <a16:creationId xmlns:a16="http://schemas.microsoft.com/office/drawing/2014/main" id="{1D915B32-44E0-B108-8D38-C458761F1950}"/>
                </a:ext>
              </a:extLst>
            </p:cNvPr>
            <p:cNvSpPr/>
            <p:nvPr/>
          </p:nvSpPr>
          <p:spPr>
            <a:xfrm>
              <a:off x="6315291" y="4675420"/>
              <a:ext cx="438592" cy="460633"/>
            </a:xfrm>
            <a:custGeom>
              <a:avLst/>
              <a:gdLst>
                <a:gd name="connsiteX0" fmla="*/ 362198 w 438592"/>
                <a:gd name="connsiteY0" fmla="*/ 252822 h 460633"/>
                <a:gd name="connsiteX1" fmla="*/ 377877 w 438592"/>
                <a:gd name="connsiteY1" fmla="*/ 243417 h 460633"/>
                <a:gd name="connsiteX2" fmla="*/ 424692 w 438592"/>
                <a:gd name="connsiteY2" fmla="*/ 182283 h 460633"/>
                <a:gd name="connsiteX3" fmla="*/ 319190 w 438592"/>
                <a:gd name="connsiteY3" fmla="*/ 146005 h 460633"/>
                <a:gd name="connsiteX4" fmla="*/ 249976 w 438592"/>
                <a:gd name="connsiteY4" fmla="*/ 151380 h 460633"/>
                <a:gd name="connsiteX5" fmla="*/ 256024 w 438592"/>
                <a:gd name="connsiteY5" fmla="*/ 154291 h 460633"/>
                <a:gd name="connsiteX6" fmla="*/ 323222 w 438592"/>
                <a:gd name="connsiteY6" fmla="*/ 199525 h 460633"/>
                <a:gd name="connsiteX7" fmla="*/ 340246 w 438592"/>
                <a:gd name="connsiteY7" fmla="*/ 149812 h 460633"/>
                <a:gd name="connsiteX8" fmla="*/ 352566 w 438592"/>
                <a:gd name="connsiteY8" fmla="*/ 151156 h 460633"/>
                <a:gd name="connsiteX9" fmla="*/ 332630 w 438592"/>
                <a:gd name="connsiteY9" fmla="*/ 208931 h 460633"/>
                <a:gd name="connsiteX10" fmla="*/ 345846 w 438592"/>
                <a:gd name="connsiteY10" fmla="*/ 224382 h 460633"/>
                <a:gd name="connsiteX11" fmla="*/ 362198 w 438592"/>
                <a:gd name="connsiteY11" fmla="*/ 252822 h 460633"/>
                <a:gd name="connsiteX12" fmla="*/ 175834 w 438592"/>
                <a:gd name="connsiteY12" fmla="*/ 141527 h 460633"/>
                <a:gd name="connsiteX13" fmla="*/ 166426 w 438592"/>
                <a:gd name="connsiteY13" fmla="*/ 156754 h 460633"/>
                <a:gd name="connsiteX14" fmla="*/ 195993 w 438592"/>
                <a:gd name="connsiteY14" fmla="*/ 148917 h 460633"/>
                <a:gd name="connsiteX15" fmla="*/ 220409 w 438592"/>
                <a:gd name="connsiteY15" fmla="*/ 156530 h 460633"/>
                <a:gd name="connsiteX16" fmla="*/ 202937 w 438592"/>
                <a:gd name="connsiteY16" fmla="*/ 160337 h 460633"/>
                <a:gd name="connsiteX17" fmla="*/ 87356 w 438592"/>
                <a:gd name="connsiteY17" fmla="*/ 200869 h 460633"/>
                <a:gd name="connsiteX18" fmla="*/ 110876 w 438592"/>
                <a:gd name="connsiteY18" fmla="*/ 237819 h 460633"/>
                <a:gd name="connsiteX19" fmla="*/ 135739 w 438592"/>
                <a:gd name="connsiteY19" fmla="*/ 185866 h 460633"/>
                <a:gd name="connsiteX20" fmla="*/ 137531 w 438592"/>
                <a:gd name="connsiteY20" fmla="*/ 182507 h 460633"/>
                <a:gd name="connsiteX21" fmla="*/ 154555 w 438592"/>
                <a:gd name="connsiteY21" fmla="*/ 176908 h 460633"/>
                <a:gd name="connsiteX22" fmla="*/ 146491 w 438592"/>
                <a:gd name="connsiteY22" fmla="*/ 191688 h 460633"/>
                <a:gd name="connsiteX23" fmla="*/ 96988 w 438592"/>
                <a:gd name="connsiteY23" fmla="*/ 313284 h 460633"/>
                <a:gd name="connsiteX24" fmla="*/ 118715 w 438592"/>
                <a:gd name="connsiteY24" fmla="*/ 313956 h 460633"/>
                <a:gd name="connsiteX25" fmla="*/ 181882 w 438592"/>
                <a:gd name="connsiteY25" fmla="*/ 309478 h 460633"/>
                <a:gd name="connsiteX26" fmla="*/ 204057 w 438592"/>
                <a:gd name="connsiteY26" fmla="*/ 318883 h 460633"/>
                <a:gd name="connsiteX27" fmla="*/ 118715 w 438592"/>
                <a:gd name="connsiteY27" fmla="*/ 326720 h 460633"/>
                <a:gd name="connsiteX28" fmla="*/ 895 w 438592"/>
                <a:gd name="connsiteY28" fmla="*/ 280590 h 460633"/>
                <a:gd name="connsiteX29" fmla="*/ 69437 w 438592"/>
                <a:gd name="connsiteY29" fmla="*/ 196166 h 460633"/>
                <a:gd name="connsiteX30" fmla="*/ 73021 w 438592"/>
                <a:gd name="connsiteY30" fmla="*/ 208707 h 460633"/>
                <a:gd name="connsiteX31" fmla="*/ 13438 w 438592"/>
                <a:gd name="connsiteY31" fmla="*/ 277679 h 460633"/>
                <a:gd name="connsiteX32" fmla="*/ 84893 w 438592"/>
                <a:gd name="connsiteY32" fmla="*/ 312389 h 460633"/>
                <a:gd name="connsiteX33" fmla="*/ 105500 w 438592"/>
                <a:gd name="connsiteY33" fmla="*/ 251478 h 460633"/>
                <a:gd name="connsiteX34" fmla="*/ 75709 w 438592"/>
                <a:gd name="connsiteY34" fmla="*/ 160337 h 460633"/>
                <a:gd name="connsiteX35" fmla="*/ 148283 w 438592"/>
                <a:gd name="connsiteY35" fmla="*/ 126971 h 460633"/>
                <a:gd name="connsiteX36" fmla="*/ 227801 w 438592"/>
                <a:gd name="connsiteY36" fmla="*/ 142646 h 460633"/>
                <a:gd name="connsiteX37" fmla="*/ 319414 w 438592"/>
                <a:gd name="connsiteY37" fmla="*/ 133689 h 460633"/>
                <a:gd name="connsiteX38" fmla="*/ 344502 w 438592"/>
                <a:gd name="connsiteY38" fmla="*/ 134584 h 460633"/>
                <a:gd name="connsiteX39" fmla="*/ 332854 w 438592"/>
                <a:gd name="connsiteY39" fmla="*/ 15451 h 460633"/>
                <a:gd name="connsiteX40" fmla="*/ 319414 w 438592"/>
                <a:gd name="connsiteY40" fmla="*/ 12316 h 460633"/>
                <a:gd name="connsiteX41" fmla="*/ 185690 w 438592"/>
                <a:gd name="connsiteY41" fmla="*/ 127643 h 460633"/>
                <a:gd name="connsiteX42" fmla="*/ 172250 w 438592"/>
                <a:gd name="connsiteY42" fmla="*/ 125403 h 460633"/>
                <a:gd name="connsiteX43" fmla="*/ 319639 w 438592"/>
                <a:gd name="connsiteY43" fmla="*/ 0 h 460633"/>
                <a:gd name="connsiteX44" fmla="*/ 338902 w 438592"/>
                <a:gd name="connsiteY44" fmla="*/ 4479 h 460633"/>
                <a:gd name="connsiteX45" fmla="*/ 357046 w 438592"/>
                <a:gd name="connsiteY45" fmla="*/ 135480 h 460633"/>
                <a:gd name="connsiteX46" fmla="*/ 437683 w 438592"/>
                <a:gd name="connsiteY46" fmla="*/ 179819 h 460633"/>
                <a:gd name="connsiteX47" fmla="*/ 385268 w 438592"/>
                <a:gd name="connsiteY47" fmla="*/ 254614 h 460633"/>
                <a:gd name="connsiteX48" fmla="*/ 366453 w 438592"/>
                <a:gd name="connsiteY48" fmla="*/ 265586 h 460633"/>
                <a:gd name="connsiteX49" fmla="*/ 363093 w 438592"/>
                <a:gd name="connsiteY49" fmla="*/ 300296 h 460633"/>
                <a:gd name="connsiteX50" fmla="*/ 290519 w 438592"/>
                <a:gd name="connsiteY50" fmla="*/ 333663 h 460633"/>
                <a:gd name="connsiteX51" fmla="*/ 273720 w 438592"/>
                <a:gd name="connsiteY51" fmla="*/ 332767 h 460633"/>
                <a:gd name="connsiteX52" fmla="*/ 281335 w 438592"/>
                <a:gd name="connsiteY52" fmla="*/ 320674 h 460633"/>
                <a:gd name="connsiteX53" fmla="*/ 290295 w 438592"/>
                <a:gd name="connsiteY53" fmla="*/ 320898 h 460633"/>
                <a:gd name="connsiteX54" fmla="*/ 351446 w 438592"/>
                <a:gd name="connsiteY54" fmla="*/ 294698 h 460633"/>
                <a:gd name="connsiteX55" fmla="*/ 335766 w 438592"/>
                <a:gd name="connsiteY55" fmla="*/ 232220 h 460633"/>
                <a:gd name="connsiteX56" fmla="*/ 327478 w 438592"/>
                <a:gd name="connsiteY56" fmla="*/ 222143 h 460633"/>
                <a:gd name="connsiteX57" fmla="*/ 302615 w 438592"/>
                <a:gd name="connsiteY57" fmla="*/ 274544 h 460633"/>
                <a:gd name="connsiteX58" fmla="*/ 298807 w 438592"/>
                <a:gd name="connsiteY58" fmla="*/ 281709 h 460633"/>
                <a:gd name="connsiteX59" fmla="*/ 348309 w 438592"/>
                <a:gd name="connsiteY59" fmla="*/ 260884 h 460633"/>
                <a:gd name="connsiteX60" fmla="*/ 351894 w 438592"/>
                <a:gd name="connsiteY60" fmla="*/ 273200 h 460633"/>
                <a:gd name="connsiteX61" fmla="*/ 238104 w 438592"/>
                <a:gd name="connsiteY61" fmla="*/ 312389 h 460633"/>
                <a:gd name="connsiteX62" fmla="*/ 235641 w 438592"/>
                <a:gd name="connsiteY62" fmla="*/ 312837 h 460633"/>
                <a:gd name="connsiteX63" fmla="*/ 262296 w 438592"/>
                <a:gd name="connsiteY63" fmla="*/ 318659 h 460633"/>
                <a:gd name="connsiteX64" fmla="*/ 269240 w 438592"/>
                <a:gd name="connsiteY64" fmla="*/ 307686 h 460633"/>
                <a:gd name="connsiteX65" fmla="*/ 286935 w 438592"/>
                <a:gd name="connsiteY65" fmla="*/ 302088 h 460633"/>
                <a:gd name="connsiteX66" fmla="*/ 118940 w 438592"/>
                <a:gd name="connsiteY66" fmla="*/ 460634 h 460633"/>
                <a:gd name="connsiteX67" fmla="*/ 99676 w 438592"/>
                <a:gd name="connsiteY67" fmla="*/ 456155 h 460633"/>
                <a:gd name="connsiteX68" fmla="*/ 80189 w 438592"/>
                <a:gd name="connsiteY68" fmla="*/ 331199 h 460633"/>
                <a:gd name="connsiteX69" fmla="*/ 92508 w 438592"/>
                <a:gd name="connsiteY69" fmla="*/ 332095 h 460633"/>
                <a:gd name="connsiteX70" fmla="*/ 105500 w 438592"/>
                <a:gd name="connsiteY70" fmla="*/ 445406 h 460633"/>
                <a:gd name="connsiteX71" fmla="*/ 118940 w 438592"/>
                <a:gd name="connsiteY71" fmla="*/ 448541 h 460633"/>
                <a:gd name="connsiteX72" fmla="*/ 254680 w 438592"/>
                <a:gd name="connsiteY72" fmla="*/ 330527 h 460633"/>
                <a:gd name="connsiteX73" fmla="*/ 182106 w 438592"/>
                <a:gd name="connsiteY73" fmla="*/ 306342 h 460633"/>
                <a:gd name="connsiteX74" fmla="*/ 117372 w 438592"/>
                <a:gd name="connsiteY74" fmla="*/ 263571 h 460633"/>
                <a:gd name="connsiteX75" fmla="*/ 122747 w 438592"/>
                <a:gd name="connsiteY75" fmla="*/ 250583 h 460633"/>
                <a:gd name="connsiteX76" fmla="*/ 187706 w 438592"/>
                <a:gd name="connsiteY76" fmla="*/ 294698 h 460633"/>
                <a:gd name="connsiteX77" fmla="*/ 211449 w 438592"/>
                <a:gd name="connsiteY77" fmla="*/ 304999 h 460633"/>
                <a:gd name="connsiteX78" fmla="*/ 235192 w 438592"/>
                <a:gd name="connsiteY78" fmla="*/ 300072 h 460633"/>
                <a:gd name="connsiteX79" fmla="*/ 281335 w 438592"/>
                <a:gd name="connsiteY79" fmla="*/ 287532 h 460633"/>
                <a:gd name="connsiteX80" fmla="*/ 291639 w 438592"/>
                <a:gd name="connsiteY80" fmla="*/ 268945 h 460633"/>
                <a:gd name="connsiteX81" fmla="*/ 318070 w 438592"/>
                <a:gd name="connsiteY81" fmla="*/ 212738 h 460633"/>
                <a:gd name="connsiteX82" fmla="*/ 250424 w 438592"/>
                <a:gd name="connsiteY82" fmla="*/ 166383 h 460633"/>
                <a:gd name="connsiteX83" fmla="*/ 175834 w 438592"/>
                <a:gd name="connsiteY83" fmla="*/ 141527 h 460633"/>
                <a:gd name="connsiteX84" fmla="*/ 148731 w 438592"/>
                <a:gd name="connsiteY84" fmla="*/ 162128 h 460633"/>
                <a:gd name="connsiteX85" fmla="*/ 162171 w 438592"/>
                <a:gd name="connsiteY85" fmla="*/ 139959 h 460633"/>
                <a:gd name="connsiteX86" fmla="*/ 148059 w 438592"/>
                <a:gd name="connsiteY86" fmla="*/ 139287 h 460633"/>
                <a:gd name="connsiteX87" fmla="*/ 86908 w 438592"/>
                <a:gd name="connsiteY87" fmla="*/ 165488 h 460633"/>
                <a:gd name="connsiteX88" fmla="*/ 83996 w 438592"/>
                <a:gd name="connsiteY88" fmla="*/ 188329 h 460633"/>
                <a:gd name="connsiteX89" fmla="*/ 148731 w 438592"/>
                <a:gd name="connsiteY89" fmla="*/ 162128 h 460633"/>
                <a:gd name="connsiteX90" fmla="*/ 251320 w 438592"/>
                <a:gd name="connsiteY90" fmla="*/ 231100 h 460633"/>
                <a:gd name="connsiteX91" fmla="*/ 215929 w 438592"/>
                <a:gd name="connsiteY91" fmla="*/ 266482 h 460633"/>
                <a:gd name="connsiteX92" fmla="*/ 180538 w 438592"/>
                <a:gd name="connsiteY92" fmla="*/ 231100 h 460633"/>
                <a:gd name="connsiteX93" fmla="*/ 215929 w 438592"/>
                <a:gd name="connsiteY93" fmla="*/ 195719 h 460633"/>
                <a:gd name="connsiteX94" fmla="*/ 251320 w 438592"/>
                <a:gd name="connsiteY94" fmla="*/ 231100 h 46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38592" h="460633">
                  <a:moveTo>
                    <a:pt x="362198" y="252822"/>
                  </a:moveTo>
                  <a:cubicBezTo>
                    <a:pt x="367573" y="249687"/>
                    <a:pt x="372949" y="246776"/>
                    <a:pt x="377877" y="243417"/>
                  </a:cubicBezTo>
                  <a:cubicBezTo>
                    <a:pt x="411700" y="221695"/>
                    <a:pt x="428724" y="199525"/>
                    <a:pt x="424692" y="182283"/>
                  </a:cubicBezTo>
                  <a:cubicBezTo>
                    <a:pt x="419540" y="159889"/>
                    <a:pt x="378997" y="146005"/>
                    <a:pt x="319190" y="146005"/>
                  </a:cubicBezTo>
                  <a:cubicBezTo>
                    <a:pt x="297463" y="146005"/>
                    <a:pt x="274168" y="147797"/>
                    <a:pt x="249976" y="151380"/>
                  </a:cubicBezTo>
                  <a:lnTo>
                    <a:pt x="256024" y="154291"/>
                  </a:lnTo>
                  <a:cubicBezTo>
                    <a:pt x="281783" y="166831"/>
                    <a:pt x="304631" y="182283"/>
                    <a:pt x="323222" y="199525"/>
                  </a:cubicBezTo>
                  <a:cubicBezTo>
                    <a:pt x="330166" y="181835"/>
                    <a:pt x="335766" y="165040"/>
                    <a:pt x="340246" y="149812"/>
                  </a:cubicBezTo>
                  <a:cubicBezTo>
                    <a:pt x="344502" y="150260"/>
                    <a:pt x="348534" y="150484"/>
                    <a:pt x="352566" y="151156"/>
                  </a:cubicBezTo>
                  <a:cubicBezTo>
                    <a:pt x="347414" y="169071"/>
                    <a:pt x="340694" y="188776"/>
                    <a:pt x="332630" y="208931"/>
                  </a:cubicBezTo>
                  <a:cubicBezTo>
                    <a:pt x="337558" y="214081"/>
                    <a:pt x="341814" y="219232"/>
                    <a:pt x="345846" y="224382"/>
                  </a:cubicBezTo>
                  <a:cubicBezTo>
                    <a:pt x="353014" y="233788"/>
                    <a:pt x="358613" y="243417"/>
                    <a:pt x="362198" y="252822"/>
                  </a:cubicBezTo>
                  <a:close/>
                  <a:moveTo>
                    <a:pt x="175834" y="141527"/>
                  </a:moveTo>
                  <a:cubicBezTo>
                    <a:pt x="172698" y="146453"/>
                    <a:pt x="169563" y="151604"/>
                    <a:pt x="166426" y="156754"/>
                  </a:cubicBezTo>
                  <a:cubicBezTo>
                    <a:pt x="176058" y="153843"/>
                    <a:pt x="185914" y="151380"/>
                    <a:pt x="195993" y="148917"/>
                  </a:cubicBezTo>
                  <a:cubicBezTo>
                    <a:pt x="204057" y="150932"/>
                    <a:pt x="212345" y="153619"/>
                    <a:pt x="220409" y="156530"/>
                  </a:cubicBezTo>
                  <a:cubicBezTo>
                    <a:pt x="214585" y="157650"/>
                    <a:pt x="208762" y="158994"/>
                    <a:pt x="202937" y="160337"/>
                  </a:cubicBezTo>
                  <a:cubicBezTo>
                    <a:pt x="157019" y="170862"/>
                    <a:pt x="117820" y="185417"/>
                    <a:pt x="87356" y="200869"/>
                  </a:cubicBezTo>
                  <a:cubicBezTo>
                    <a:pt x="91836" y="212738"/>
                    <a:pt x="99900" y="225278"/>
                    <a:pt x="110876" y="237819"/>
                  </a:cubicBezTo>
                  <a:cubicBezTo>
                    <a:pt x="118268" y="220799"/>
                    <a:pt x="126555" y="203332"/>
                    <a:pt x="135739" y="185866"/>
                  </a:cubicBezTo>
                  <a:lnTo>
                    <a:pt x="137531" y="182507"/>
                  </a:lnTo>
                  <a:cubicBezTo>
                    <a:pt x="143131" y="180491"/>
                    <a:pt x="148731" y="178699"/>
                    <a:pt x="154555" y="176908"/>
                  </a:cubicBezTo>
                  <a:cubicBezTo>
                    <a:pt x="151867" y="181611"/>
                    <a:pt x="149179" y="186537"/>
                    <a:pt x="146491" y="191688"/>
                  </a:cubicBezTo>
                  <a:cubicBezTo>
                    <a:pt x="123195" y="235803"/>
                    <a:pt x="107068" y="277007"/>
                    <a:pt x="96988" y="313284"/>
                  </a:cubicBezTo>
                  <a:cubicBezTo>
                    <a:pt x="103932" y="313732"/>
                    <a:pt x="111100" y="313956"/>
                    <a:pt x="118715" y="313956"/>
                  </a:cubicBezTo>
                  <a:cubicBezTo>
                    <a:pt x="138651" y="313956"/>
                    <a:pt x="159931" y="312389"/>
                    <a:pt x="181882" y="309478"/>
                  </a:cubicBezTo>
                  <a:cubicBezTo>
                    <a:pt x="189274" y="313060"/>
                    <a:pt x="196666" y="316196"/>
                    <a:pt x="204057" y="318883"/>
                  </a:cubicBezTo>
                  <a:cubicBezTo>
                    <a:pt x="174266" y="324033"/>
                    <a:pt x="145371" y="326720"/>
                    <a:pt x="118715" y="326720"/>
                  </a:cubicBezTo>
                  <a:cubicBezTo>
                    <a:pt x="50621" y="326720"/>
                    <a:pt x="7615" y="309925"/>
                    <a:pt x="895" y="280590"/>
                  </a:cubicBezTo>
                  <a:cubicBezTo>
                    <a:pt x="-5377" y="253718"/>
                    <a:pt x="21726" y="223039"/>
                    <a:pt x="69437" y="196166"/>
                  </a:cubicBezTo>
                  <a:cubicBezTo>
                    <a:pt x="70333" y="200197"/>
                    <a:pt x="71453" y="204452"/>
                    <a:pt x="73021" y="208707"/>
                  </a:cubicBezTo>
                  <a:cubicBezTo>
                    <a:pt x="30910" y="232892"/>
                    <a:pt x="8958" y="258645"/>
                    <a:pt x="13438" y="277679"/>
                  </a:cubicBezTo>
                  <a:cubicBezTo>
                    <a:pt x="17470" y="295594"/>
                    <a:pt x="44126" y="307910"/>
                    <a:pt x="84893" y="312389"/>
                  </a:cubicBezTo>
                  <a:cubicBezTo>
                    <a:pt x="90045" y="293130"/>
                    <a:pt x="96988" y="272528"/>
                    <a:pt x="105500" y="251478"/>
                  </a:cubicBezTo>
                  <a:cubicBezTo>
                    <a:pt x="75485" y="220127"/>
                    <a:pt x="62941" y="186089"/>
                    <a:pt x="75709" y="160337"/>
                  </a:cubicBezTo>
                  <a:cubicBezTo>
                    <a:pt x="86236" y="138839"/>
                    <a:pt x="111996" y="126971"/>
                    <a:pt x="148283" y="126971"/>
                  </a:cubicBezTo>
                  <a:cubicBezTo>
                    <a:pt x="172698" y="126971"/>
                    <a:pt x="200250" y="132345"/>
                    <a:pt x="227801" y="142646"/>
                  </a:cubicBezTo>
                  <a:cubicBezTo>
                    <a:pt x="259608" y="136824"/>
                    <a:pt x="290967" y="133689"/>
                    <a:pt x="319414" y="133689"/>
                  </a:cubicBezTo>
                  <a:cubicBezTo>
                    <a:pt x="328150" y="133689"/>
                    <a:pt x="336438" y="133912"/>
                    <a:pt x="344502" y="134584"/>
                  </a:cubicBezTo>
                  <a:cubicBezTo>
                    <a:pt x="359733" y="71659"/>
                    <a:pt x="354581" y="26872"/>
                    <a:pt x="332854" y="15451"/>
                  </a:cubicBezTo>
                  <a:cubicBezTo>
                    <a:pt x="328822" y="13436"/>
                    <a:pt x="324342" y="12316"/>
                    <a:pt x="319414" y="12316"/>
                  </a:cubicBezTo>
                  <a:cubicBezTo>
                    <a:pt x="285143" y="12316"/>
                    <a:pt x="232729" y="58894"/>
                    <a:pt x="185690" y="127643"/>
                  </a:cubicBezTo>
                  <a:cubicBezTo>
                    <a:pt x="181210" y="126747"/>
                    <a:pt x="176506" y="126075"/>
                    <a:pt x="172250" y="125403"/>
                  </a:cubicBezTo>
                  <a:cubicBezTo>
                    <a:pt x="222873" y="49266"/>
                    <a:pt x="279320" y="0"/>
                    <a:pt x="319639" y="0"/>
                  </a:cubicBezTo>
                  <a:cubicBezTo>
                    <a:pt x="326582" y="0"/>
                    <a:pt x="333078" y="1567"/>
                    <a:pt x="338902" y="4479"/>
                  </a:cubicBezTo>
                  <a:cubicBezTo>
                    <a:pt x="367573" y="19482"/>
                    <a:pt x="372725" y="69868"/>
                    <a:pt x="357046" y="135480"/>
                  </a:cubicBezTo>
                  <a:cubicBezTo>
                    <a:pt x="403412" y="140631"/>
                    <a:pt x="432084" y="156082"/>
                    <a:pt x="437683" y="179819"/>
                  </a:cubicBezTo>
                  <a:cubicBezTo>
                    <a:pt x="443059" y="202884"/>
                    <a:pt x="424467" y="229533"/>
                    <a:pt x="385268" y="254614"/>
                  </a:cubicBezTo>
                  <a:cubicBezTo>
                    <a:pt x="379445" y="258420"/>
                    <a:pt x="373173" y="262004"/>
                    <a:pt x="366453" y="265586"/>
                  </a:cubicBezTo>
                  <a:cubicBezTo>
                    <a:pt x="369141" y="278127"/>
                    <a:pt x="368021" y="289995"/>
                    <a:pt x="363093" y="300296"/>
                  </a:cubicBezTo>
                  <a:cubicBezTo>
                    <a:pt x="352566" y="321794"/>
                    <a:pt x="326806" y="333663"/>
                    <a:pt x="290519" y="333663"/>
                  </a:cubicBezTo>
                  <a:cubicBezTo>
                    <a:pt x="285143" y="333663"/>
                    <a:pt x="279543" y="333214"/>
                    <a:pt x="273720" y="332767"/>
                  </a:cubicBezTo>
                  <a:cubicBezTo>
                    <a:pt x="276408" y="328736"/>
                    <a:pt x="278871" y="324705"/>
                    <a:pt x="281335" y="320674"/>
                  </a:cubicBezTo>
                  <a:cubicBezTo>
                    <a:pt x="284471" y="320898"/>
                    <a:pt x="287383" y="320898"/>
                    <a:pt x="290295" y="320898"/>
                  </a:cubicBezTo>
                  <a:cubicBezTo>
                    <a:pt x="320982" y="320898"/>
                    <a:pt x="343382" y="311269"/>
                    <a:pt x="351446" y="294698"/>
                  </a:cubicBezTo>
                  <a:cubicBezTo>
                    <a:pt x="359509" y="278350"/>
                    <a:pt x="353909" y="256181"/>
                    <a:pt x="335766" y="232220"/>
                  </a:cubicBezTo>
                  <a:cubicBezTo>
                    <a:pt x="333078" y="228861"/>
                    <a:pt x="330390" y="225502"/>
                    <a:pt x="327478" y="222143"/>
                  </a:cubicBezTo>
                  <a:cubicBezTo>
                    <a:pt x="320086" y="239610"/>
                    <a:pt x="311799" y="257077"/>
                    <a:pt x="302615" y="274544"/>
                  </a:cubicBezTo>
                  <a:lnTo>
                    <a:pt x="298807" y="281709"/>
                  </a:lnTo>
                  <a:cubicBezTo>
                    <a:pt x="316502" y="275440"/>
                    <a:pt x="333302" y="268273"/>
                    <a:pt x="348309" y="260884"/>
                  </a:cubicBezTo>
                  <a:cubicBezTo>
                    <a:pt x="350101" y="265138"/>
                    <a:pt x="351221" y="269393"/>
                    <a:pt x="351894" y="273200"/>
                  </a:cubicBezTo>
                  <a:cubicBezTo>
                    <a:pt x="319190" y="289099"/>
                    <a:pt x="280215" y="302760"/>
                    <a:pt x="238104" y="312389"/>
                  </a:cubicBezTo>
                  <a:lnTo>
                    <a:pt x="235641" y="312837"/>
                  </a:lnTo>
                  <a:cubicBezTo>
                    <a:pt x="244601" y="315300"/>
                    <a:pt x="253560" y="317315"/>
                    <a:pt x="262296" y="318659"/>
                  </a:cubicBezTo>
                  <a:cubicBezTo>
                    <a:pt x="264536" y="315076"/>
                    <a:pt x="267000" y="311493"/>
                    <a:pt x="269240" y="307686"/>
                  </a:cubicBezTo>
                  <a:cubicBezTo>
                    <a:pt x="275288" y="305894"/>
                    <a:pt x="281111" y="304103"/>
                    <a:pt x="286935" y="302088"/>
                  </a:cubicBezTo>
                  <a:cubicBezTo>
                    <a:pt x="231385" y="396812"/>
                    <a:pt x="164634" y="460634"/>
                    <a:pt x="118940" y="460634"/>
                  </a:cubicBezTo>
                  <a:cubicBezTo>
                    <a:pt x="111996" y="460634"/>
                    <a:pt x="105500" y="459066"/>
                    <a:pt x="99676" y="456155"/>
                  </a:cubicBezTo>
                  <a:cubicBezTo>
                    <a:pt x="71901" y="441375"/>
                    <a:pt x="66301" y="393901"/>
                    <a:pt x="80189" y="331199"/>
                  </a:cubicBezTo>
                  <a:cubicBezTo>
                    <a:pt x="84221" y="331647"/>
                    <a:pt x="88253" y="331871"/>
                    <a:pt x="92508" y="332095"/>
                  </a:cubicBezTo>
                  <a:cubicBezTo>
                    <a:pt x="79069" y="391886"/>
                    <a:pt x="84445" y="434209"/>
                    <a:pt x="105500" y="445406"/>
                  </a:cubicBezTo>
                  <a:cubicBezTo>
                    <a:pt x="109532" y="447421"/>
                    <a:pt x="114012" y="448541"/>
                    <a:pt x="118940" y="448541"/>
                  </a:cubicBezTo>
                  <a:cubicBezTo>
                    <a:pt x="153659" y="448541"/>
                    <a:pt x="207193" y="400619"/>
                    <a:pt x="254680" y="330527"/>
                  </a:cubicBezTo>
                  <a:cubicBezTo>
                    <a:pt x="231161" y="326273"/>
                    <a:pt x="206297" y="317987"/>
                    <a:pt x="182106" y="306342"/>
                  </a:cubicBezTo>
                  <a:cubicBezTo>
                    <a:pt x="156794" y="294026"/>
                    <a:pt x="135067" y="279246"/>
                    <a:pt x="117372" y="263571"/>
                  </a:cubicBezTo>
                  <a:cubicBezTo>
                    <a:pt x="118940" y="259316"/>
                    <a:pt x="120955" y="255061"/>
                    <a:pt x="122747" y="250583"/>
                  </a:cubicBezTo>
                  <a:cubicBezTo>
                    <a:pt x="139995" y="266930"/>
                    <a:pt x="162394" y="282381"/>
                    <a:pt x="187706" y="294698"/>
                  </a:cubicBezTo>
                  <a:cubicBezTo>
                    <a:pt x="195546" y="298504"/>
                    <a:pt x="203610" y="302088"/>
                    <a:pt x="211449" y="304999"/>
                  </a:cubicBezTo>
                  <a:cubicBezTo>
                    <a:pt x="219289" y="303431"/>
                    <a:pt x="227129" y="301864"/>
                    <a:pt x="235192" y="300072"/>
                  </a:cubicBezTo>
                  <a:cubicBezTo>
                    <a:pt x="251096" y="296489"/>
                    <a:pt x="266552" y="292235"/>
                    <a:pt x="281335" y="287532"/>
                  </a:cubicBezTo>
                  <a:cubicBezTo>
                    <a:pt x="284920" y="281486"/>
                    <a:pt x="288279" y="275215"/>
                    <a:pt x="291639" y="268945"/>
                  </a:cubicBezTo>
                  <a:cubicBezTo>
                    <a:pt x="301719" y="250135"/>
                    <a:pt x="310455" y="231100"/>
                    <a:pt x="318070" y="212738"/>
                  </a:cubicBezTo>
                  <a:cubicBezTo>
                    <a:pt x="300151" y="195271"/>
                    <a:pt x="276856" y="179148"/>
                    <a:pt x="250424" y="166383"/>
                  </a:cubicBezTo>
                  <a:cubicBezTo>
                    <a:pt x="225337" y="153619"/>
                    <a:pt x="199802" y="145333"/>
                    <a:pt x="175834" y="141527"/>
                  </a:cubicBezTo>
                  <a:close/>
                  <a:moveTo>
                    <a:pt x="148731" y="162128"/>
                  </a:moveTo>
                  <a:cubicBezTo>
                    <a:pt x="153211" y="154515"/>
                    <a:pt x="157691" y="147125"/>
                    <a:pt x="162171" y="139959"/>
                  </a:cubicBezTo>
                  <a:cubicBezTo>
                    <a:pt x="157467" y="139511"/>
                    <a:pt x="152763" y="139287"/>
                    <a:pt x="148059" y="139287"/>
                  </a:cubicBezTo>
                  <a:cubicBezTo>
                    <a:pt x="117372" y="139287"/>
                    <a:pt x="94972" y="148917"/>
                    <a:pt x="86908" y="165488"/>
                  </a:cubicBezTo>
                  <a:cubicBezTo>
                    <a:pt x="83548" y="172206"/>
                    <a:pt x="82653" y="180043"/>
                    <a:pt x="83996" y="188329"/>
                  </a:cubicBezTo>
                  <a:cubicBezTo>
                    <a:pt x="103036" y="178924"/>
                    <a:pt x="124987" y="169966"/>
                    <a:pt x="148731" y="162128"/>
                  </a:cubicBezTo>
                  <a:close/>
                  <a:moveTo>
                    <a:pt x="251320" y="231100"/>
                  </a:moveTo>
                  <a:cubicBezTo>
                    <a:pt x="251320" y="250583"/>
                    <a:pt x="235417" y="266482"/>
                    <a:pt x="215929" y="266482"/>
                  </a:cubicBezTo>
                  <a:cubicBezTo>
                    <a:pt x="196442" y="266482"/>
                    <a:pt x="180538" y="250583"/>
                    <a:pt x="180538" y="231100"/>
                  </a:cubicBezTo>
                  <a:cubicBezTo>
                    <a:pt x="180538" y="211618"/>
                    <a:pt x="196442" y="195719"/>
                    <a:pt x="215929" y="195719"/>
                  </a:cubicBezTo>
                  <a:cubicBezTo>
                    <a:pt x="235641" y="195719"/>
                    <a:pt x="251320" y="211618"/>
                    <a:pt x="251320" y="231100"/>
                  </a:cubicBezTo>
                  <a:close/>
                </a:path>
              </a:pathLst>
            </a:custGeom>
            <a:solidFill>
              <a:srgbClr val="0458A3"/>
            </a:solidFill>
            <a:ln w="2240" cap="flat">
              <a:noFill/>
              <a:prstDash val="solid"/>
              <a:miter/>
            </a:ln>
          </p:spPr>
          <p:txBody>
            <a:bodyPr rtlCol="0" anchor="ctr"/>
            <a:lstStyle/>
            <a:p>
              <a:endParaRPr lang="ru-RU"/>
            </a:p>
          </p:txBody>
        </p:sp>
        <p:sp>
          <p:nvSpPr>
            <p:cNvPr id="119" name="Полилиния 118">
              <a:extLst>
                <a:ext uri="{FF2B5EF4-FFF2-40B4-BE49-F238E27FC236}">
                  <a16:creationId xmlns:a16="http://schemas.microsoft.com/office/drawing/2014/main" id="{5F10625B-27E8-B07D-3377-62E1EA07B9E3}"/>
                </a:ext>
              </a:extLst>
            </p:cNvPr>
            <p:cNvSpPr/>
            <p:nvPr/>
          </p:nvSpPr>
          <p:spPr>
            <a:xfrm>
              <a:off x="7250465" y="5173003"/>
              <a:ext cx="99901" cy="101666"/>
            </a:xfrm>
            <a:custGeom>
              <a:avLst/>
              <a:gdLst>
                <a:gd name="connsiteX0" fmla="*/ 50175 w 99901"/>
                <a:gd name="connsiteY0" fmla="*/ 51505 h 101666"/>
                <a:gd name="connsiteX1" fmla="*/ 9184 w 99901"/>
                <a:gd name="connsiteY1" fmla="*/ 0 h 101666"/>
                <a:gd name="connsiteX2" fmla="*/ 0 w 99901"/>
                <a:gd name="connsiteY2" fmla="*/ 0 h 101666"/>
                <a:gd name="connsiteX3" fmla="*/ 0 w 99901"/>
                <a:gd name="connsiteY3" fmla="*/ 101666 h 101666"/>
                <a:gd name="connsiteX4" fmla="*/ 15904 w 99901"/>
                <a:gd name="connsiteY4" fmla="*/ 101666 h 101666"/>
                <a:gd name="connsiteX5" fmla="*/ 15904 w 99901"/>
                <a:gd name="connsiteY5" fmla="*/ 29335 h 101666"/>
                <a:gd name="connsiteX6" fmla="*/ 50175 w 99901"/>
                <a:gd name="connsiteY6" fmla="*/ 72331 h 101666"/>
                <a:gd name="connsiteX7" fmla="*/ 84222 w 99901"/>
                <a:gd name="connsiteY7" fmla="*/ 29335 h 101666"/>
                <a:gd name="connsiteX8" fmla="*/ 84222 w 99901"/>
                <a:gd name="connsiteY8" fmla="*/ 101666 h 101666"/>
                <a:gd name="connsiteX9" fmla="*/ 99902 w 99901"/>
                <a:gd name="connsiteY9" fmla="*/ 101666 h 101666"/>
                <a:gd name="connsiteX10" fmla="*/ 99902 w 99901"/>
                <a:gd name="connsiteY10" fmla="*/ 0 h 101666"/>
                <a:gd name="connsiteX11" fmla="*/ 90942 w 99901"/>
                <a:gd name="connsiteY11" fmla="*/ 0 h 10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901" h="101666">
                  <a:moveTo>
                    <a:pt x="50175" y="51505"/>
                  </a:moveTo>
                  <a:lnTo>
                    <a:pt x="9184" y="0"/>
                  </a:lnTo>
                  <a:lnTo>
                    <a:pt x="0" y="0"/>
                  </a:lnTo>
                  <a:lnTo>
                    <a:pt x="0" y="101666"/>
                  </a:lnTo>
                  <a:lnTo>
                    <a:pt x="15904" y="101666"/>
                  </a:lnTo>
                  <a:lnTo>
                    <a:pt x="15904" y="29335"/>
                  </a:lnTo>
                  <a:lnTo>
                    <a:pt x="50175" y="72331"/>
                  </a:lnTo>
                  <a:lnTo>
                    <a:pt x="84222" y="29335"/>
                  </a:lnTo>
                  <a:lnTo>
                    <a:pt x="84222" y="101666"/>
                  </a:lnTo>
                  <a:lnTo>
                    <a:pt x="99902" y="101666"/>
                  </a:lnTo>
                  <a:lnTo>
                    <a:pt x="99902" y="0"/>
                  </a:lnTo>
                  <a:lnTo>
                    <a:pt x="90942" y="0"/>
                  </a:lnTo>
                  <a:close/>
                </a:path>
              </a:pathLst>
            </a:custGeom>
            <a:solidFill>
              <a:srgbClr val="0458A3"/>
            </a:solidFill>
            <a:ln w="2240" cap="flat">
              <a:noFill/>
              <a:prstDash val="solid"/>
              <a:miter/>
            </a:ln>
          </p:spPr>
          <p:txBody>
            <a:bodyPr rtlCol="0" anchor="ctr"/>
            <a:lstStyle/>
            <a:p>
              <a:endParaRPr lang="ru-RU"/>
            </a:p>
          </p:txBody>
        </p:sp>
        <p:sp>
          <p:nvSpPr>
            <p:cNvPr id="120" name="Полилиния 119">
              <a:extLst>
                <a:ext uri="{FF2B5EF4-FFF2-40B4-BE49-F238E27FC236}">
                  <a16:creationId xmlns:a16="http://schemas.microsoft.com/office/drawing/2014/main" id="{3BCF4FD7-DCF5-4615-3117-F8972DD0D551}"/>
                </a:ext>
              </a:extLst>
            </p:cNvPr>
            <p:cNvSpPr/>
            <p:nvPr/>
          </p:nvSpPr>
          <p:spPr>
            <a:xfrm>
              <a:off x="7367838" y="5173003"/>
              <a:ext cx="78621" cy="101666"/>
            </a:xfrm>
            <a:custGeom>
              <a:avLst/>
              <a:gdLst>
                <a:gd name="connsiteX0" fmla="*/ 15680 w 78621"/>
                <a:gd name="connsiteY0" fmla="*/ 71883 h 101666"/>
                <a:gd name="connsiteX1" fmla="*/ 15680 w 78621"/>
                <a:gd name="connsiteY1" fmla="*/ 0 h 101666"/>
                <a:gd name="connsiteX2" fmla="*/ 0 w 78621"/>
                <a:gd name="connsiteY2" fmla="*/ 0 h 101666"/>
                <a:gd name="connsiteX3" fmla="*/ 0 w 78621"/>
                <a:gd name="connsiteY3" fmla="*/ 101666 h 101666"/>
                <a:gd name="connsiteX4" fmla="*/ 9183 w 78621"/>
                <a:gd name="connsiteY4" fmla="*/ 101666 h 101666"/>
                <a:gd name="connsiteX5" fmla="*/ 62942 w 78621"/>
                <a:gd name="connsiteY5" fmla="*/ 30007 h 101666"/>
                <a:gd name="connsiteX6" fmla="*/ 62942 w 78621"/>
                <a:gd name="connsiteY6" fmla="*/ 101666 h 101666"/>
                <a:gd name="connsiteX7" fmla="*/ 78622 w 78621"/>
                <a:gd name="connsiteY7" fmla="*/ 101666 h 101666"/>
                <a:gd name="connsiteX8" fmla="*/ 78622 w 78621"/>
                <a:gd name="connsiteY8" fmla="*/ 0 h 101666"/>
                <a:gd name="connsiteX9" fmla="*/ 69438 w 78621"/>
                <a:gd name="connsiteY9" fmla="*/ 0 h 10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21" h="101666">
                  <a:moveTo>
                    <a:pt x="15680" y="71883"/>
                  </a:moveTo>
                  <a:lnTo>
                    <a:pt x="15680" y="0"/>
                  </a:lnTo>
                  <a:lnTo>
                    <a:pt x="0" y="0"/>
                  </a:lnTo>
                  <a:lnTo>
                    <a:pt x="0" y="101666"/>
                  </a:lnTo>
                  <a:lnTo>
                    <a:pt x="9183" y="101666"/>
                  </a:lnTo>
                  <a:lnTo>
                    <a:pt x="62942" y="30007"/>
                  </a:lnTo>
                  <a:lnTo>
                    <a:pt x="62942" y="101666"/>
                  </a:lnTo>
                  <a:lnTo>
                    <a:pt x="78622" y="101666"/>
                  </a:lnTo>
                  <a:lnTo>
                    <a:pt x="78622" y="0"/>
                  </a:lnTo>
                  <a:lnTo>
                    <a:pt x="69438" y="0"/>
                  </a:lnTo>
                  <a:close/>
                </a:path>
              </a:pathLst>
            </a:custGeom>
            <a:solidFill>
              <a:srgbClr val="0458A3"/>
            </a:solidFill>
            <a:ln w="2240" cap="flat">
              <a:noFill/>
              <a:prstDash val="solid"/>
              <a:miter/>
            </a:ln>
          </p:spPr>
          <p:txBody>
            <a:bodyPr rtlCol="0" anchor="ctr"/>
            <a:lstStyle/>
            <a:p>
              <a:endParaRPr lang="ru-RU"/>
            </a:p>
          </p:txBody>
        </p:sp>
        <p:sp>
          <p:nvSpPr>
            <p:cNvPr id="121" name="Полилиния 120">
              <a:extLst>
                <a:ext uri="{FF2B5EF4-FFF2-40B4-BE49-F238E27FC236}">
                  <a16:creationId xmlns:a16="http://schemas.microsoft.com/office/drawing/2014/main" id="{84A6BFA1-D574-A7C9-E1D4-0463DFF68B7C}"/>
                </a:ext>
              </a:extLst>
            </p:cNvPr>
            <p:cNvSpPr/>
            <p:nvPr/>
          </p:nvSpPr>
          <p:spPr>
            <a:xfrm>
              <a:off x="7621175" y="5173003"/>
              <a:ext cx="78622" cy="101666"/>
            </a:xfrm>
            <a:custGeom>
              <a:avLst/>
              <a:gdLst>
                <a:gd name="connsiteX0" fmla="*/ 69438 w 78622"/>
                <a:gd name="connsiteY0" fmla="*/ 0 h 101666"/>
                <a:gd name="connsiteX1" fmla="*/ 15680 w 78622"/>
                <a:gd name="connsiteY1" fmla="*/ 71883 h 101666"/>
                <a:gd name="connsiteX2" fmla="*/ 15680 w 78622"/>
                <a:gd name="connsiteY2" fmla="*/ 0 h 101666"/>
                <a:gd name="connsiteX3" fmla="*/ 0 w 78622"/>
                <a:gd name="connsiteY3" fmla="*/ 0 h 101666"/>
                <a:gd name="connsiteX4" fmla="*/ 0 w 78622"/>
                <a:gd name="connsiteY4" fmla="*/ 101666 h 101666"/>
                <a:gd name="connsiteX5" fmla="*/ 9184 w 78622"/>
                <a:gd name="connsiteY5" fmla="*/ 101666 h 101666"/>
                <a:gd name="connsiteX6" fmla="*/ 62943 w 78622"/>
                <a:gd name="connsiteY6" fmla="*/ 30007 h 101666"/>
                <a:gd name="connsiteX7" fmla="*/ 62943 w 78622"/>
                <a:gd name="connsiteY7" fmla="*/ 101666 h 101666"/>
                <a:gd name="connsiteX8" fmla="*/ 78622 w 78622"/>
                <a:gd name="connsiteY8" fmla="*/ 101666 h 101666"/>
                <a:gd name="connsiteX9" fmla="*/ 78622 w 78622"/>
                <a:gd name="connsiteY9" fmla="*/ 0 h 10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22" h="101666">
                  <a:moveTo>
                    <a:pt x="69438" y="0"/>
                  </a:moveTo>
                  <a:lnTo>
                    <a:pt x="15680" y="71883"/>
                  </a:lnTo>
                  <a:lnTo>
                    <a:pt x="15680" y="0"/>
                  </a:lnTo>
                  <a:lnTo>
                    <a:pt x="0" y="0"/>
                  </a:lnTo>
                  <a:lnTo>
                    <a:pt x="0" y="101666"/>
                  </a:lnTo>
                  <a:lnTo>
                    <a:pt x="9184" y="101666"/>
                  </a:lnTo>
                  <a:lnTo>
                    <a:pt x="62943" y="30007"/>
                  </a:lnTo>
                  <a:lnTo>
                    <a:pt x="62943" y="101666"/>
                  </a:lnTo>
                  <a:lnTo>
                    <a:pt x="78622" y="101666"/>
                  </a:lnTo>
                  <a:lnTo>
                    <a:pt x="78622" y="0"/>
                  </a:lnTo>
                  <a:close/>
                </a:path>
              </a:pathLst>
            </a:custGeom>
            <a:solidFill>
              <a:srgbClr val="0458A3"/>
            </a:solidFill>
            <a:ln w="2240" cap="flat">
              <a:noFill/>
              <a:prstDash val="solid"/>
              <a:miter/>
            </a:ln>
          </p:spPr>
          <p:txBody>
            <a:bodyPr rtlCol="0" anchor="ctr"/>
            <a:lstStyle/>
            <a:p>
              <a:endParaRPr lang="ru-RU"/>
            </a:p>
          </p:txBody>
        </p:sp>
        <p:sp>
          <p:nvSpPr>
            <p:cNvPr id="122" name="Полилиния 121">
              <a:extLst>
                <a:ext uri="{FF2B5EF4-FFF2-40B4-BE49-F238E27FC236}">
                  <a16:creationId xmlns:a16="http://schemas.microsoft.com/office/drawing/2014/main" id="{0F3517A9-5A6B-DA34-219D-9945DDA87013}"/>
                </a:ext>
              </a:extLst>
            </p:cNvPr>
            <p:cNvSpPr/>
            <p:nvPr/>
          </p:nvSpPr>
          <p:spPr>
            <a:xfrm>
              <a:off x="7457212" y="5173003"/>
              <a:ext cx="153212" cy="101666"/>
            </a:xfrm>
            <a:custGeom>
              <a:avLst/>
              <a:gdLst>
                <a:gd name="connsiteX0" fmla="*/ 112445 w 153212"/>
                <a:gd name="connsiteY0" fmla="*/ 3583 h 101666"/>
                <a:gd name="connsiteX1" fmla="*/ 84446 w 153212"/>
                <a:gd name="connsiteY1" fmla="*/ 18810 h 101666"/>
                <a:gd name="connsiteX2" fmla="*/ 84446 w 153212"/>
                <a:gd name="connsiteY2" fmla="*/ 0 h 101666"/>
                <a:gd name="connsiteX3" fmla="*/ 68766 w 153212"/>
                <a:gd name="connsiteY3" fmla="*/ 0 h 101666"/>
                <a:gd name="connsiteX4" fmla="*/ 68766 w 153212"/>
                <a:gd name="connsiteY4" fmla="*/ 45682 h 101666"/>
                <a:gd name="connsiteX5" fmla="*/ 42335 w 153212"/>
                <a:gd name="connsiteY5" fmla="*/ 72779 h 101666"/>
                <a:gd name="connsiteX6" fmla="*/ 15904 w 153212"/>
                <a:gd name="connsiteY6" fmla="*/ 45682 h 101666"/>
                <a:gd name="connsiteX7" fmla="*/ 42335 w 153212"/>
                <a:gd name="connsiteY7" fmla="*/ 18587 h 101666"/>
                <a:gd name="connsiteX8" fmla="*/ 61823 w 153212"/>
                <a:gd name="connsiteY8" fmla="*/ 27096 h 101666"/>
                <a:gd name="connsiteX9" fmla="*/ 61823 w 153212"/>
                <a:gd name="connsiteY9" fmla="*/ 11197 h 101666"/>
                <a:gd name="connsiteX10" fmla="*/ 40767 w 153212"/>
                <a:gd name="connsiteY10" fmla="*/ 3583 h 101666"/>
                <a:gd name="connsiteX11" fmla="*/ 0 w 153212"/>
                <a:gd name="connsiteY11" fmla="*/ 45682 h 101666"/>
                <a:gd name="connsiteX12" fmla="*/ 40767 w 153212"/>
                <a:gd name="connsiteY12" fmla="*/ 87558 h 101666"/>
                <a:gd name="connsiteX13" fmla="*/ 68766 w 153212"/>
                <a:gd name="connsiteY13" fmla="*/ 72555 h 101666"/>
                <a:gd name="connsiteX14" fmla="*/ 68766 w 153212"/>
                <a:gd name="connsiteY14" fmla="*/ 101666 h 101666"/>
                <a:gd name="connsiteX15" fmla="*/ 84670 w 153212"/>
                <a:gd name="connsiteY15" fmla="*/ 101666 h 101666"/>
                <a:gd name="connsiteX16" fmla="*/ 84670 w 153212"/>
                <a:gd name="connsiteY16" fmla="*/ 43443 h 101666"/>
                <a:gd name="connsiteX17" fmla="*/ 84670 w 153212"/>
                <a:gd name="connsiteY17" fmla="*/ 43443 h 101666"/>
                <a:gd name="connsiteX18" fmla="*/ 111101 w 153212"/>
                <a:gd name="connsiteY18" fmla="*/ 18363 h 101666"/>
                <a:gd name="connsiteX19" fmla="*/ 137533 w 153212"/>
                <a:gd name="connsiteY19" fmla="*/ 45459 h 101666"/>
                <a:gd name="connsiteX20" fmla="*/ 111101 w 153212"/>
                <a:gd name="connsiteY20" fmla="*/ 72555 h 101666"/>
                <a:gd name="connsiteX21" fmla="*/ 91838 w 153212"/>
                <a:gd name="connsiteY21" fmla="*/ 64269 h 101666"/>
                <a:gd name="connsiteX22" fmla="*/ 91838 w 153212"/>
                <a:gd name="connsiteY22" fmla="*/ 80392 h 101666"/>
                <a:gd name="connsiteX23" fmla="*/ 112669 w 153212"/>
                <a:gd name="connsiteY23" fmla="*/ 87335 h 101666"/>
                <a:gd name="connsiteX24" fmla="*/ 153212 w 153212"/>
                <a:gd name="connsiteY24" fmla="*/ 45459 h 101666"/>
                <a:gd name="connsiteX25" fmla="*/ 112445 w 153212"/>
                <a:gd name="connsiteY25" fmla="*/ 3583 h 10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212" h="101666">
                  <a:moveTo>
                    <a:pt x="112445" y="3583"/>
                  </a:moveTo>
                  <a:cubicBezTo>
                    <a:pt x="100349" y="3583"/>
                    <a:pt x="89822" y="9853"/>
                    <a:pt x="84446" y="18810"/>
                  </a:cubicBezTo>
                  <a:lnTo>
                    <a:pt x="84446" y="0"/>
                  </a:lnTo>
                  <a:lnTo>
                    <a:pt x="68766" y="0"/>
                  </a:lnTo>
                  <a:lnTo>
                    <a:pt x="68766" y="45682"/>
                  </a:lnTo>
                  <a:cubicBezTo>
                    <a:pt x="68766" y="61358"/>
                    <a:pt x="57119" y="72779"/>
                    <a:pt x="42335" y="72779"/>
                  </a:cubicBezTo>
                  <a:cubicBezTo>
                    <a:pt x="27551" y="72779"/>
                    <a:pt x="15904" y="61358"/>
                    <a:pt x="15904" y="45682"/>
                  </a:cubicBezTo>
                  <a:cubicBezTo>
                    <a:pt x="15904" y="30007"/>
                    <a:pt x="27551" y="18587"/>
                    <a:pt x="42335" y="18587"/>
                  </a:cubicBezTo>
                  <a:cubicBezTo>
                    <a:pt x="50175" y="18587"/>
                    <a:pt x="57119" y="21946"/>
                    <a:pt x="61823" y="27096"/>
                  </a:cubicBezTo>
                  <a:lnTo>
                    <a:pt x="61823" y="11197"/>
                  </a:lnTo>
                  <a:cubicBezTo>
                    <a:pt x="56223" y="6494"/>
                    <a:pt x="48831" y="3583"/>
                    <a:pt x="40767" y="3583"/>
                  </a:cubicBezTo>
                  <a:cubicBezTo>
                    <a:pt x="16576" y="3583"/>
                    <a:pt x="0" y="22169"/>
                    <a:pt x="0" y="45682"/>
                  </a:cubicBezTo>
                  <a:cubicBezTo>
                    <a:pt x="0" y="69196"/>
                    <a:pt x="16352" y="87558"/>
                    <a:pt x="40767" y="87558"/>
                  </a:cubicBezTo>
                  <a:cubicBezTo>
                    <a:pt x="52863" y="87558"/>
                    <a:pt x="63390" y="81512"/>
                    <a:pt x="68766" y="72555"/>
                  </a:cubicBezTo>
                  <a:lnTo>
                    <a:pt x="68766" y="101666"/>
                  </a:lnTo>
                  <a:lnTo>
                    <a:pt x="84670" y="101666"/>
                  </a:lnTo>
                  <a:lnTo>
                    <a:pt x="84670" y="43443"/>
                  </a:lnTo>
                  <a:lnTo>
                    <a:pt x="84670" y="43443"/>
                  </a:lnTo>
                  <a:cubicBezTo>
                    <a:pt x="85566" y="28887"/>
                    <a:pt x="96990" y="18363"/>
                    <a:pt x="111101" y="18363"/>
                  </a:cubicBezTo>
                  <a:cubicBezTo>
                    <a:pt x="125885" y="18363"/>
                    <a:pt x="137533" y="29783"/>
                    <a:pt x="137533" y="45459"/>
                  </a:cubicBezTo>
                  <a:cubicBezTo>
                    <a:pt x="137533" y="61134"/>
                    <a:pt x="125885" y="72555"/>
                    <a:pt x="111101" y="72555"/>
                  </a:cubicBezTo>
                  <a:cubicBezTo>
                    <a:pt x="103262" y="72555"/>
                    <a:pt x="96542" y="69420"/>
                    <a:pt x="91838" y="64269"/>
                  </a:cubicBezTo>
                  <a:lnTo>
                    <a:pt x="91838" y="80392"/>
                  </a:lnTo>
                  <a:cubicBezTo>
                    <a:pt x="97437" y="84647"/>
                    <a:pt x="104605" y="87335"/>
                    <a:pt x="112669" y="87335"/>
                  </a:cubicBezTo>
                  <a:cubicBezTo>
                    <a:pt x="136861" y="87335"/>
                    <a:pt x="153212" y="68972"/>
                    <a:pt x="153212" y="45459"/>
                  </a:cubicBezTo>
                  <a:cubicBezTo>
                    <a:pt x="153212" y="21946"/>
                    <a:pt x="136636" y="3583"/>
                    <a:pt x="112445" y="3583"/>
                  </a:cubicBezTo>
                  <a:close/>
                </a:path>
              </a:pathLst>
            </a:custGeom>
            <a:solidFill>
              <a:srgbClr val="0458A3"/>
            </a:solidFill>
            <a:ln w="2240" cap="flat">
              <a:noFill/>
              <a:prstDash val="solid"/>
              <a:miter/>
            </a:ln>
          </p:spPr>
          <p:txBody>
            <a:bodyPr rtlCol="0" anchor="ctr"/>
            <a:lstStyle/>
            <a:p>
              <a:endParaRPr lang="ru-RU"/>
            </a:p>
          </p:txBody>
        </p:sp>
        <p:sp>
          <p:nvSpPr>
            <p:cNvPr id="123" name="Полилиния 122">
              <a:extLst>
                <a:ext uri="{FF2B5EF4-FFF2-40B4-BE49-F238E27FC236}">
                  <a16:creationId xmlns:a16="http://schemas.microsoft.com/office/drawing/2014/main" id="{33D5D635-DD41-5200-7F1E-F89A1267F525}"/>
                </a:ext>
              </a:extLst>
            </p:cNvPr>
            <p:cNvSpPr/>
            <p:nvPr/>
          </p:nvSpPr>
          <p:spPr>
            <a:xfrm>
              <a:off x="6936650" y="5173003"/>
              <a:ext cx="78621" cy="101666"/>
            </a:xfrm>
            <a:custGeom>
              <a:avLst/>
              <a:gdLst>
                <a:gd name="connsiteX0" fmla="*/ 15680 w 78621"/>
                <a:gd name="connsiteY0" fmla="*/ 71883 h 101666"/>
                <a:gd name="connsiteX1" fmla="*/ 15680 w 78621"/>
                <a:gd name="connsiteY1" fmla="*/ 0 h 101666"/>
                <a:gd name="connsiteX2" fmla="*/ 0 w 78621"/>
                <a:gd name="connsiteY2" fmla="*/ 0 h 101666"/>
                <a:gd name="connsiteX3" fmla="*/ 0 w 78621"/>
                <a:gd name="connsiteY3" fmla="*/ 101666 h 101666"/>
                <a:gd name="connsiteX4" fmla="*/ 9183 w 78621"/>
                <a:gd name="connsiteY4" fmla="*/ 101666 h 101666"/>
                <a:gd name="connsiteX5" fmla="*/ 62942 w 78621"/>
                <a:gd name="connsiteY5" fmla="*/ 30007 h 101666"/>
                <a:gd name="connsiteX6" fmla="*/ 62942 w 78621"/>
                <a:gd name="connsiteY6" fmla="*/ 101666 h 101666"/>
                <a:gd name="connsiteX7" fmla="*/ 78622 w 78621"/>
                <a:gd name="connsiteY7" fmla="*/ 101666 h 101666"/>
                <a:gd name="connsiteX8" fmla="*/ 78622 w 78621"/>
                <a:gd name="connsiteY8" fmla="*/ 0 h 101666"/>
                <a:gd name="connsiteX9" fmla="*/ 69438 w 78621"/>
                <a:gd name="connsiteY9" fmla="*/ 0 h 10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21" h="101666">
                  <a:moveTo>
                    <a:pt x="15680" y="71883"/>
                  </a:moveTo>
                  <a:lnTo>
                    <a:pt x="15680" y="0"/>
                  </a:lnTo>
                  <a:lnTo>
                    <a:pt x="0" y="0"/>
                  </a:lnTo>
                  <a:lnTo>
                    <a:pt x="0" y="101666"/>
                  </a:lnTo>
                  <a:lnTo>
                    <a:pt x="9183" y="101666"/>
                  </a:lnTo>
                  <a:lnTo>
                    <a:pt x="62942" y="30007"/>
                  </a:lnTo>
                  <a:lnTo>
                    <a:pt x="62942" y="101666"/>
                  </a:lnTo>
                  <a:lnTo>
                    <a:pt x="78622" y="101666"/>
                  </a:lnTo>
                  <a:lnTo>
                    <a:pt x="78622" y="0"/>
                  </a:lnTo>
                  <a:lnTo>
                    <a:pt x="69438" y="0"/>
                  </a:lnTo>
                  <a:close/>
                </a:path>
              </a:pathLst>
            </a:custGeom>
            <a:solidFill>
              <a:srgbClr val="0458A3"/>
            </a:solidFill>
            <a:ln w="2240" cap="flat">
              <a:noFill/>
              <a:prstDash val="solid"/>
              <a:miter/>
            </a:ln>
          </p:spPr>
          <p:txBody>
            <a:bodyPr rtlCol="0" anchor="ctr"/>
            <a:lstStyle/>
            <a:p>
              <a:endParaRPr lang="ru-RU"/>
            </a:p>
          </p:txBody>
        </p:sp>
        <p:sp>
          <p:nvSpPr>
            <p:cNvPr id="124" name="Полилиния 123">
              <a:extLst>
                <a:ext uri="{FF2B5EF4-FFF2-40B4-BE49-F238E27FC236}">
                  <a16:creationId xmlns:a16="http://schemas.microsoft.com/office/drawing/2014/main" id="{871F64A9-81C8-455A-E728-8681CC06172D}"/>
                </a:ext>
              </a:extLst>
            </p:cNvPr>
            <p:cNvSpPr/>
            <p:nvPr/>
          </p:nvSpPr>
          <p:spPr>
            <a:xfrm>
              <a:off x="6835852" y="5173003"/>
              <a:ext cx="83101" cy="101666"/>
            </a:xfrm>
            <a:custGeom>
              <a:avLst/>
              <a:gdLst>
                <a:gd name="connsiteX0" fmla="*/ 67422 w 83101"/>
                <a:gd name="connsiteY0" fmla="*/ 35830 h 101666"/>
                <a:gd name="connsiteX1" fmla="*/ 15680 w 83101"/>
                <a:gd name="connsiteY1" fmla="*/ 35830 h 101666"/>
                <a:gd name="connsiteX2" fmla="*/ 15680 w 83101"/>
                <a:gd name="connsiteY2" fmla="*/ 0 h 101666"/>
                <a:gd name="connsiteX3" fmla="*/ 0 w 83101"/>
                <a:gd name="connsiteY3" fmla="*/ 0 h 101666"/>
                <a:gd name="connsiteX4" fmla="*/ 0 w 83101"/>
                <a:gd name="connsiteY4" fmla="*/ 101666 h 101666"/>
                <a:gd name="connsiteX5" fmla="*/ 15680 w 83101"/>
                <a:gd name="connsiteY5" fmla="*/ 101666 h 101666"/>
                <a:gd name="connsiteX6" fmla="*/ 15680 w 83101"/>
                <a:gd name="connsiteY6" fmla="*/ 51505 h 101666"/>
                <a:gd name="connsiteX7" fmla="*/ 67422 w 83101"/>
                <a:gd name="connsiteY7" fmla="*/ 51505 h 101666"/>
                <a:gd name="connsiteX8" fmla="*/ 67422 w 83101"/>
                <a:gd name="connsiteY8" fmla="*/ 101666 h 101666"/>
                <a:gd name="connsiteX9" fmla="*/ 83101 w 83101"/>
                <a:gd name="connsiteY9" fmla="*/ 101666 h 101666"/>
                <a:gd name="connsiteX10" fmla="*/ 83101 w 83101"/>
                <a:gd name="connsiteY10" fmla="*/ 0 h 101666"/>
                <a:gd name="connsiteX11" fmla="*/ 67422 w 83101"/>
                <a:gd name="connsiteY11" fmla="*/ 0 h 10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101" h="101666">
                  <a:moveTo>
                    <a:pt x="67422" y="35830"/>
                  </a:moveTo>
                  <a:lnTo>
                    <a:pt x="15680" y="35830"/>
                  </a:lnTo>
                  <a:lnTo>
                    <a:pt x="15680" y="0"/>
                  </a:lnTo>
                  <a:lnTo>
                    <a:pt x="0" y="0"/>
                  </a:lnTo>
                  <a:lnTo>
                    <a:pt x="0" y="101666"/>
                  </a:lnTo>
                  <a:lnTo>
                    <a:pt x="15680" y="101666"/>
                  </a:lnTo>
                  <a:lnTo>
                    <a:pt x="15680" y="51505"/>
                  </a:lnTo>
                  <a:lnTo>
                    <a:pt x="67422" y="51505"/>
                  </a:lnTo>
                  <a:lnTo>
                    <a:pt x="67422" y="101666"/>
                  </a:lnTo>
                  <a:lnTo>
                    <a:pt x="83101" y="101666"/>
                  </a:lnTo>
                  <a:lnTo>
                    <a:pt x="83101" y="0"/>
                  </a:lnTo>
                  <a:lnTo>
                    <a:pt x="67422" y="0"/>
                  </a:lnTo>
                  <a:close/>
                </a:path>
              </a:pathLst>
            </a:custGeom>
            <a:solidFill>
              <a:srgbClr val="0458A3"/>
            </a:solidFill>
            <a:ln w="2240" cap="flat">
              <a:noFill/>
              <a:prstDash val="solid"/>
              <a:miter/>
            </a:ln>
          </p:spPr>
          <p:txBody>
            <a:bodyPr rtlCol="0" anchor="ctr"/>
            <a:lstStyle/>
            <a:p>
              <a:endParaRPr lang="ru-RU"/>
            </a:p>
          </p:txBody>
        </p:sp>
        <p:sp>
          <p:nvSpPr>
            <p:cNvPr id="125" name="Полилиния 124">
              <a:extLst>
                <a:ext uri="{FF2B5EF4-FFF2-40B4-BE49-F238E27FC236}">
                  <a16:creationId xmlns:a16="http://schemas.microsoft.com/office/drawing/2014/main" id="{3E925AD8-FA64-6478-C81B-0AECBF116628}"/>
                </a:ext>
              </a:extLst>
            </p:cNvPr>
            <p:cNvSpPr/>
            <p:nvPr/>
          </p:nvSpPr>
          <p:spPr>
            <a:xfrm>
              <a:off x="7120997" y="5173003"/>
              <a:ext cx="87581" cy="104923"/>
            </a:xfrm>
            <a:custGeom>
              <a:avLst/>
              <a:gdLst>
                <a:gd name="connsiteX0" fmla="*/ 59134 w 87581"/>
                <a:gd name="connsiteY0" fmla="*/ 41204 h 104923"/>
                <a:gd name="connsiteX1" fmla="*/ 44575 w 87581"/>
                <a:gd name="connsiteY1" fmla="*/ 46579 h 104923"/>
                <a:gd name="connsiteX2" fmla="*/ 25087 w 87581"/>
                <a:gd name="connsiteY2" fmla="*/ 29112 h 104923"/>
                <a:gd name="connsiteX3" fmla="*/ 16575 w 87581"/>
                <a:gd name="connsiteY3" fmla="*/ 0 h 104923"/>
                <a:gd name="connsiteX4" fmla="*/ 0 w 87581"/>
                <a:gd name="connsiteY4" fmla="*/ 0 h 104923"/>
                <a:gd name="connsiteX5" fmla="*/ 9631 w 87581"/>
                <a:gd name="connsiteY5" fmla="*/ 33590 h 104923"/>
                <a:gd name="connsiteX6" fmla="*/ 53086 w 87581"/>
                <a:gd name="connsiteY6" fmla="*/ 59343 h 104923"/>
                <a:gd name="connsiteX7" fmla="*/ 47710 w 87581"/>
                <a:gd name="connsiteY7" fmla="*/ 76810 h 104923"/>
                <a:gd name="connsiteX8" fmla="*/ 17471 w 87581"/>
                <a:gd name="connsiteY8" fmla="*/ 87335 h 104923"/>
                <a:gd name="connsiteX9" fmla="*/ 12768 w 87581"/>
                <a:gd name="connsiteY9" fmla="*/ 102562 h 104923"/>
                <a:gd name="connsiteX10" fmla="*/ 63166 w 87581"/>
                <a:gd name="connsiteY10" fmla="*/ 77481 h 104923"/>
                <a:gd name="connsiteX11" fmla="*/ 87581 w 87581"/>
                <a:gd name="connsiteY11" fmla="*/ 0 h 104923"/>
                <a:gd name="connsiteX12" fmla="*/ 71902 w 87581"/>
                <a:gd name="connsiteY12" fmla="*/ 0 h 104923"/>
                <a:gd name="connsiteX13" fmla="*/ 59134 w 87581"/>
                <a:gd name="connsiteY13" fmla="*/ 41204 h 10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81" h="104923">
                  <a:moveTo>
                    <a:pt x="59134" y="41204"/>
                  </a:moveTo>
                  <a:cubicBezTo>
                    <a:pt x="55550" y="48370"/>
                    <a:pt x="46142" y="46802"/>
                    <a:pt x="44575" y="46579"/>
                  </a:cubicBezTo>
                  <a:cubicBezTo>
                    <a:pt x="36287" y="46130"/>
                    <a:pt x="29119" y="39412"/>
                    <a:pt x="25087" y="29112"/>
                  </a:cubicBezTo>
                  <a:cubicBezTo>
                    <a:pt x="24639" y="28215"/>
                    <a:pt x="24415" y="27320"/>
                    <a:pt x="16575" y="0"/>
                  </a:cubicBezTo>
                  <a:lnTo>
                    <a:pt x="0" y="0"/>
                  </a:lnTo>
                  <a:cubicBezTo>
                    <a:pt x="7840" y="27544"/>
                    <a:pt x="9408" y="32694"/>
                    <a:pt x="9631" y="33590"/>
                  </a:cubicBezTo>
                  <a:cubicBezTo>
                    <a:pt x="16127" y="52848"/>
                    <a:pt x="31807" y="64269"/>
                    <a:pt x="53086" y="59343"/>
                  </a:cubicBezTo>
                  <a:lnTo>
                    <a:pt x="47710" y="76810"/>
                  </a:lnTo>
                  <a:cubicBezTo>
                    <a:pt x="44127" y="87558"/>
                    <a:pt x="31359" y="91141"/>
                    <a:pt x="17471" y="87335"/>
                  </a:cubicBezTo>
                  <a:lnTo>
                    <a:pt x="12768" y="102562"/>
                  </a:lnTo>
                  <a:cubicBezTo>
                    <a:pt x="34719" y="109280"/>
                    <a:pt x="56222" y="101890"/>
                    <a:pt x="63166" y="77481"/>
                  </a:cubicBezTo>
                  <a:lnTo>
                    <a:pt x="87581" y="0"/>
                  </a:lnTo>
                  <a:lnTo>
                    <a:pt x="71902" y="0"/>
                  </a:lnTo>
                  <a:lnTo>
                    <a:pt x="59134" y="41204"/>
                  </a:lnTo>
                  <a:close/>
                </a:path>
              </a:pathLst>
            </a:custGeom>
            <a:solidFill>
              <a:srgbClr val="0458A3"/>
            </a:solidFill>
            <a:ln w="2240" cap="flat">
              <a:noFill/>
              <a:prstDash val="solid"/>
              <a:miter/>
            </a:ln>
          </p:spPr>
          <p:txBody>
            <a:bodyPr rtlCol="0" anchor="ctr"/>
            <a:lstStyle/>
            <a:p>
              <a:endParaRPr lang="ru-RU"/>
            </a:p>
          </p:txBody>
        </p:sp>
        <p:sp>
          <p:nvSpPr>
            <p:cNvPr id="126" name="Полилиния 125">
              <a:extLst>
                <a:ext uri="{FF2B5EF4-FFF2-40B4-BE49-F238E27FC236}">
                  <a16:creationId xmlns:a16="http://schemas.microsoft.com/office/drawing/2014/main" id="{4CDE3E14-FF3A-05D3-DB53-B7B7A0B742A1}"/>
                </a:ext>
              </a:extLst>
            </p:cNvPr>
            <p:cNvSpPr/>
            <p:nvPr/>
          </p:nvSpPr>
          <p:spPr>
            <a:xfrm>
              <a:off x="7028487" y="5173003"/>
              <a:ext cx="80861" cy="101890"/>
            </a:xfrm>
            <a:custGeom>
              <a:avLst/>
              <a:gdLst>
                <a:gd name="connsiteX0" fmla="*/ 15455 w 80861"/>
                <a:gd name="connsiteY0" fmla="*/ 40308 h 101890"/>
                <a:gd name="connsiteX1" fmla="*/ 40991 w 80861"/>
                <a:gd name="connsiteY1" fmla="*/ 14108 h 101890"/>
                <a:gd name="connsiteX2" fmla="*/ 65630 w 80861"/>
                <a:gd name="connsiteY2" fmla="*/ 14108 h 101890"/>
                <a:gd name="connsiteX3" fmla="*/ 65630 w 80861"/>
                <a:gd name="connsiteY3" fmla="*/ 66061 h 101890"/>
                <a:gd name="connsiteX4" fmla="*/ 40767 w 80861"/>
                <a:gd name="connsiteY4" fmla="*/ 66061 h 101890"/>
                <a:gd name="connsiteX5" fmla="*/ 15455 w 80861"/>
                <a:gd name="connsiteY5" fmla="*/ 40308 h 101890"/>
                <a:gd name="connsiteX6" fmla="*/ 65406 w 80861"/>
                <a:gd name="connsiteY6" fmla="*/ 0 h 101890"/>
                <a:gd name="connsiteX7" fmla="*/ 39199 w 80861"/>
                <a:gd name="connsiteY7" fmla="*/ 0 h 101890"/>
                <a:gd name="connsiteX8" fmla="*/ 38751 w 80861"/>
                <a:gd name="connsiteY8" fmla="*/ 0 h 101890"/>
                <a:gd name="connsiteX9" fmla="*/ 38751 w 80861"/>
                <a:gd name="connsiteY9" fmla="*/ 0 h 101890"/>
                <a:gd name="connsiteX10" fmla="*/ 0 w 80861"/>
                <a:gd name="connsiteY10" fmla="*/ 40308 h 101890"/>
                <a:gd name="connsiteX11" fmla="*/ 16127 w 80861"/>
                <a:gd name="connsiteY11" fmla="*/ 73451 h 101890"/>
                <a:gd name="connsiteX12" fmla="*/ 24191 w 80861"/>
                <a:gd name="connsiteY12" fmla="*/ 77705 h 101890"/>
                <a:gd name="connsiteX13" fmla="*/ 21279 w 80861"/>
                <a:gd name="connsiteY13" fmla="*/ 85543 h 101890"/>
                <a:gd name="connsiteX14" fmla="*/ 11200 w 80861"/>
                <a:gd name="connsiteY14" fmla="*/ 101666 h 101890"/>
                <a:gd name="connsiteX15" fmla="*/ 30015 w 80861"/>
                <a:gd name="connsiteY15" fmla="*/ 101666 h 101890"/>
                <a:gd name="connsiteX16" fmla="*/ 34719 w 80861"/>
                <a:gd name="connsiteY16" fmla="*/ 94053 h 101890"/>
                <a:gd name="connsiteX17" fmla="*/ 39871 w 80861"/>
                <a:gd name="connsiteY17" fmla="*/ 80616 h 101890"/>
                <a:gd name="connsiteX18" fmla="*/ 65182 w 80861"/>
                <a:gd name="connsiteY18" fmla="*/ 80616 h 101890"/>
                <a:gd name="connsiteX19" fmla="*/ 65182 w 80861"/>
                <a:gd name="connsiteY19" fmla="*/ 101890 h 101890"/>
                <a:gd name="connsiteX20" fmla="*/ 80862 w 80861"/>
                <a:gd name="connsiteY20" fmla="*/ 101890 h 101890"/>
                <a:gd name="connsiteX21" fmla="*/ 80862 w 80861"/>
                <a:gd name="connsiteY21" fmla="*/ 224 h 101890"/>
                <a:gd name="connsiteX22" fmla="*/ 73022 w 80861"/>
                <a:gd name="connsiteY22" fmla="*/ 224 h 101890"/>
                <a:gd name="connsiteX23" fmla="*/ 65406 w 80861"/>
                <a:gd name="connsiteY23" fmla="*/ 224 h 10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0861" h="101890">
                  <a:moveTo>
                    <a:pt x="15455" y="40308"/>
                  </a:moveTo>
                  <a:cubicBezTo>
                    <a:pt x="15455" y="25305"/>
                    <a:pt x="26655" y="14108"/>
                    <a:pt x="40991" y="14108"/>
                  </a:cubicBezTo>
                  <a:lnTo>
                    <a:pt x="65630" y="14108"/>
                  </a:lnTo>
                  <a:lnTo>
                    <a:pt x="65630" y="66061"/>
                  </a:lnTo>
                  <a:lnTo>
                    <a:pt x="40767" y="66061"/>
                  </a:lnTo>
                  <a:cubicBezTo>
                    <a:pt x="26431" y="66061"/>
                    <a:pt x="15455" y="55312"/>
                    <a:pt x="15455" y="40308"/>
                  </a:cubicBezTo>
                  <a:close/>
                  <a:moveTo>
                    <a:pt x="65406" y="0"/>
                  </a:moveTo>
                  <a:lnTo>
                    <a:pt x="39199" y="0"/>
                  </a:lnTo>
                  <a:lnTo>
                    <a:pt x="38751" y="0"/>
                  </a:lnTo>
                  <a:lnTo>
                    <a:pt x="38751" y="0"/>
                  </a:lnTo>
                  <a:cubicBezTo>
                    <a:pt x="15680" y="224"/>
                    <a:pt x="0" y="17915"/>
                    <a:pt x="0" y="40308"/>
                  </a:cubicBezTo>
                  <a:cubicBezTo>
                    <a:pt x="0" y="54192"/>
                    <a:pt x="6048" y="66061"/>
                    <a:pt x="16127" y="73451"/>
                  </a:cubicBezTo>
                  <a:cubicBezTo>
                    <a:pt x="18592" y="75242"/>
                    <a:pt x="21279" y="76586"/>
                    <a:pt x="24191" y="77705"/>
                  </a:cubicBezTo>
                  <a:cubicBezTo>
                    <a:pt x="23519" y="80392"/>
                    <a:pt x="22623" y="83079"/>
                    <a:pt x="21279" y="85543"/>
                  </a:cubicBezTo>
                  <a:cubicBezTo>
                    <a:pt x="20832" y="86215"/>
                    <a:pt x="20383" y="87110"/>
                    <a:pt x="11200" y="101666"/>
                  </a:cubicBezTo>
                  <a:lnTo>
                    <a:pt x="30015" y="101666"/>
                  </a:lnTo>
                  <a:cubicBezTo>
                    <a:pt x="33375" y="96292"/>
                    <a:pt x="34495" y="94500"/>
                    <a:pt x="34719" y="94053"/>
                  </a:cubicBezTo>
                  <a:cubicBezTo>
                    <a:pt x="37183" y="89574"/>
                    <a:pt x="38975" y="85095"/>
                    <a:pt x="39871" y="80616"/>
                  </a:cubicBezTo>
                  <a:lnTo>
                    <a:pt x="65182" y="80616"/>
                  </a:lnTo>
                  <a:lnTo>
                    <a:pt x="65182" y="101890"/>
                  </a:lnTo>
                  <a:lnTo>
                    <a:pt x="80862" y="101890"/>
                  </a:lnTo>
                  <a:lnTo>
                    <a:pt x="80862" y="224"/>
                  </a:lnTo>
                  <a:lnTo>
                    <a:pt x="73022" y="224"/>
                  </a:lnTo>
                  <a:lnTo>
                    <a:pt x="65406" y="224"/>
                  </a:lnTo>
                  <a:close/>
                </a:path>
              </a:pathLst>
            </a:custGeom>
            <a:solidFill>
              <a:srgbClr val="0458A3"/>
            </a:solidFill>
            <a:ln w="2240" cap="flat">
              <a:noFill/>
              <a:prstDash val="solid"/>
              <a:miter/>
            </a:ln>
          </p:spPr>
          <p:txBody>
            <a:bodyPr rtlCol="0" anchor="ctr"/>
            <a:lstStyle/>
            <a:p>
              <a:endParaRPr lang="ru-RU"/>
            </a:p>
          </p:txBody>
        </p:sp>
        <p:sp>
          <p:nvSpPr>
            <p:cNvPr id="127" name="Полилиния 126">
              <a:extLst>
                <a:ext uri="{FF2B5EF4-FFF2-40B4-BE49-F238E27FC236}">
                  <a16:creationId xmlns:a16="http://schemas.microsoft.com/office/drawing/2014/main" id="{D3C1EB2F-DE79-A5C9-04DD-E06BDFCAFE3C}"/>
                </a:ext>
              </a:extLst>
            </p:cNvPr>
            <p:cNvSpPr/>
            <p:nvPr/>
          </p:nvSpPr>
          <p:spPr>
            <a:xfrm>
              <a:off x="7031847" y="4871139"/>
              <a:ext cx="303287" cy="201765"/>
            </a:xfrm>
            <a:custGeom>
              <a:avLst/>
              <a:gdLst>
                <a:gd name="connsiteX0" fmla="*/ 222874 w 303287"/>
                <a:gd name="connsiteY0" fmla="*/ 7166 h 201765"/>
                <a:gd name="connsiteX1" fmla="*/ 167324 w 303287"/>
                <a:gd name="connsiteY1" fmla="*/ 37173 h 201765"/>
                <a:gd name="connsiteX2" fmla="*/ 167324 w 303287"/>
                <a:gd name="connsiteY2" fmla="*/ 0 h 201765"/>
                <a:gd name="connsiteX3" fmla="*/ 136189 w 303287"/>
                <a:gd name="connsiteY3" fmla="*/ 0 h 201765"/>
                <a:gd name="connsiteX4" fmla="*/ 136189 w 303287"/>
                <a:gd name="connsiteY4" fmla="*/ 90469 h 201765"/>
                <a:gd name="connsiteX5" fmla="*/ 83774 w 303287"/>
                <a:gd name="connsiteY5" fmla="*/ 143990 h 201765"/>
                <a:gd name="connsiteX6" fmla="*/ 31359 w 303287"/>
                <a:gd name="connsiteY6" fmla="*/ 90469 h 201765"/>
                <a:gd name="connsiteX7" fmla="*/ 83774 w 303287"/>
                <a:gd name="connsiteY7" fmla="*/ 36725 h 201765"/>
                <a:gd name="connsiteX8" fmla="*/ 122525 w 303287"/>
                <a:gd name="connsiteY8" fmla="*/ 53744 h 201765"/>
                <a:gd name="connsiteX9" fmla="*/ 122525 w 303287"/>
                <a:gd name="connsiteY9" fmla="*/ 22169 h 201765"/>
                <a:gd name="connsiteX10" fmla="*/ 80638 w 303287"/>
                <a:gd name="connsiteY10" fmla="*/ 7390 h 201765"/>
                <a:gd name="connsiteX11" fmla="*/ 0 w 303287"/>
                <a:gd name="connsiteY11" fmla="*/ 90694 h 201765"/>
                <a:gd name="connsiteX12" fmla="*/ 80638 w 303287"/>
                <a:gd name="connsiteY12" fmla="*/ 173549 h 201765"/>
                <a:gd name="connsiteX13" fmla="*/ 136189 w 303287"/>
                <a:gd name="connsiteY13" fmla="*/ 143990 h 201765"/>
                <a:gd name="connsiteX14" fmla="*/ 136189 w 303287"/>
                <a:gd name="connsiteY14" fmla="*/ 201765 h 201765"/>
                <a:gd name="connsiteX15" fmla="*/ 167771 w 303287"/>
                <a:gd name="connsiteY15" fmla="*/ 201765 h 201765"/>
                <a:gd name="connsiteX16" fmla="*/ 167771 w 303287"/>
                <a:gd name="connsiteY16" fmla="*/ 86663 h 201765"/>
                <a:gd name="connsiteX17" fmla="*/ 167771 w 303287"/>
                <a:gd name="connsiteY17" fmla="*/ 86663 h 201765"/>
                <a:gd name="connsiteX18" fmla="*/ 219962 w 303287"/>
                <a:gd name="connsiteY18" fmla="*/ 36949 h 201765"/>
                <a:gd name="connsiteX19" fmla="*/ 272377 w 303287"/>
                <a:gd name="connsiteY19" fmla="*/ 90694 h 201765"/>
                <a:gd name="connsiteX20" fmla="*/ 219962 w 303287"/>
                <a:gd name="connsiteY20" fmla="*/ 144214 h 201765"/>
                <a:gd name="connsiteX21" fmla="*/ 181659 w 303287"/>
                <a:gd name="connsiteY21" fmla="*/ 127643 h 201765"/>
                <a:gd name="connsiteX22" fmla="*/ 181659 w 303287"/>
                <a:gd name="connsiteY22" fmla="*/ 159666 h 201765"/>
                <a:gd name="connsiteX23" fmla="*/ 222874 w 303287"/>
                <a:gd name="connsiteY23" fmla="*/ 173549 h 201765"/>
                <a:gd name="connsiteX24" fmla="*/ 303288 w 303287"/>
                <a:gd name="connsiteY24" fmla="*/ 90694 h 201765"/>
                <a:gd name="connsiteX25" fmla="*/ 222874 w 303287"/>
                <a:gd name="connsiteY25" fmla="*/ 7166 h 20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3287" h="201765">
                  <a:moveTo>
                    <a:pt x="222874" y="7166"/>
                  </a:moveTo>
                  <a:cubicBezTo>
                    <a:pt x="198907" y="7166"/>
                    <a:pt x="178299" y="19482"/>
                    <a:pt x="167324" y="37173"/>
                  </a:cubicBezTo>
                  <a:lnTo>
                    <a:pt x="167324" y="0"/>
                  </a:lnTo>
                  <a:lnTo>
                    <a:pt x="136189" y="0"/>
                  </a:lnTo>
                  <a:lnTo>
                    <a:pt x="136189" y="90469"/>
                  </a:lnTo>
                  <a:cubicBezTo>
                    <a:pt x="136189" y="121597"/>
                    <a:pt x="113117" y="143990"/>
                    <a:pt x="83774" y="143990"/>
                  </a:cubicBezTo>
                  <a:cubicBezTo>
                    <a:pt x="54431" y="143990"/>
                    <a:pt x="31359" y="121597"/>
                    <a:pt x="31359" y="90469"/>
                  </a:cubicBezTo>
                  <a:cubicBezTo>
                    <a:pt x="31359" y="59343"/>
                    <a:pt x="54431" y="36725"/>
                    <a:pt x="83774" y="36725"/>
                  </a:cubicBezTo>
                  <a:cubicBezTo>
                    <a:pt x="99230" y="36725"/>
                    <a:pt x="112893" y="43220"/>
                    <a:pt x="122525" y="53744"/>
                  </a:cubicBezTo>
                  <a:lnTo>
                    <a:pt x="122525" y="22169"/>
                  </a:lnTo>
                  <a:cubicBezTo>
                    <a:pt x="111325" y="12988"/>
                    <a:pt x="96765" y="7390"/>
                    <a:pt x="80638" y="7390"/>
                  </a:cubicBezTo>
                  <a:cubicBezTo>
                    <a:pt x="32479" y="7390"/>
                    <a:pt x="0" y="44339"/>
                    <a:pt x="0" y="90694"/>
                  </a:cubicBezTo>
                  <a:cubicBezTo>
                    <a:pt x="0" y="137048"/>
                    <a:pt x="32479" y="173549"/>
                    <a:pt x="80638" y="173549"/>
                  </a:cubicBezTo>
                  <a:cubicBezTo>
                    <a:pt x="104605" y="173549"/>
                    <a:pt x="125212" y="161457"/>
                    <a:pt x="136189" y="143990"/>
                  </a:cubicBezTo>
                  <a:lnTo>
                    <a:pt x="136189" y="201765"/>
                  </a:lnTo>
                  <a:lnTo>
                    <a:pt x="167771" y="201765"/>
                  </a:lnTo>
                  <a:lnTo>
                    <a:pt x="167771" y="86663"/>
                  </a:lnTo>
                  <a:lnTo>
                    <a:pt x="167771" y="86663"/>
                  </a:lnTo>
                  <a:cubicBezTo>
                    <a:pt x="169788" y="57775"/>
                    <a:pt x="191963" y="36949"/>
                    <a:pt x="219962" y="36949"/>
                  </a:cubicBezTo>
                  <a:cubicBezTo>
                    <a:pt x="249306" y="36949"/>
                    <a:pt x="272377" y="59790"/>
                    <a:pt x="272377" y="90694"/>
                  </a:cubicBezTo>
                  <a:cubicBezTo>
                    <a:pt x="272377" y="121820"/>
                    <a:pt x="249306" y="144214"/>
                    <a:pt x="219962" y="144214"/>
                  </a:cubicBezTo>
                  <a:cubicBezTo>
                    <a:pt x="204730" y="144214"/>
                    <a:pt x="191067" y="137944"/>
                    <a:pt x="181659" y="127643"/>
                  </a:cubicBezTo>
                  <a:lnTo>
                    <a:pt x="181659" y="159666"/>
                  </a:lnTo>
                  <a:cubicBezTo>
                    <a:pt x="192635" y="168175"/>
                    <a:pt x="206970" y="173549"/>
                    <a:pt x="222874" y="173549"/>
                  </a:cubicBezTo>
                  <a:cubicBezTo>
                    <a:pt x="270585" y="173549"/>
                    <a:pt x="303288" y="137048"/>
                    <a:pt x="303288" y="90694"/>
                  </a:cubicBezTo>
                  <a:cubicBezTo>
                    <a:pt x="303064" y="44115"/>
                    <a:pt x="270585" y="7166"/>
                    <a:pt x="222874" y="7166"/>
                  </a:cubicBezTo>
                  <a:close/>
                </a:path>
              </a:pathLst>
            </a:custGeom>
            <a:solidFill>
              <a:srgbClr val="0F80C3"/>
            </a:solidFill>
            <a:ln w="2240" cap="flat">
              <a:noFill/>
              <a:prstDash val="solid"/>
              <a:miter/>
            </a:ln>
          </p:spPr>
          <p:txBody>
            <a:bodyPr rtlCol="0" anchor="ctr"/>
            <a:lstStyle/>
            <a:p>
              <a:endParaRPr lang="ru-RU"/>
            </a:p>
          </p:txBody>
        </p:sp>
      </p:grpSp>
      <p:grpSp>
        <p:nvGrpSpPr>
          <p:cNvPr id="128" name="Рисунок 2">
            <a:extLst>
              <a:ext uri="{FF2B5EF4-FFF2-40B4-BE49-F238E27FC236}">
                <a16:creationId xmlns:a16="http://schemas.microsoft.com/office/drawing/2014/main" id="{ADC50BB8-59EE-20BD-4961-F424AA584AB2}"/>
              </a:ext>
            </a:extLst>
          </p:cNvPr>
          <p:cNvGrpSpPr/>
          <p:nvPr/>
        </p:nvGrpSpPr>
        <p:grpSpPr>
          <a:xfrm>
            <a:off x="9405416" y="2886422"/>
            <a:ext cx="2407704" cy="842765"/>
            <a:chOff x="1748057" y="2283350"/>
            <a:chExt cx="1741770" cy="609669"/>
          </a:xfrm>
        </p:grpSpPr>
        <p:sp>
          <p:nvSpPr>
            <p:cNvPr id="129" name="Полилиния 128">
              <a:extLst>
                <a:ext uri="{FF2B5EF4-FFF2-40B4-BE49-F238E27FC236}">
                  <a16:creationId xmlns:a16="http://schemas.microsoft.com/office/drawing/2014/main" id="{294A6E2A-C566-EE95-2E63-903BF0E56574}"/>
                </a:ext>
              </a:extLst>
            </p:cNvPr>
            <p:cNvSpPr/>
            <p:nvPr/>
          </p:nvSpPr>
          <p:spPr>
            <a:xfrm>
              <a:off x="2275108" y="2478173"/>
              <a:ext cx="185019" cy="209155"/>
            </a:xfrm>
            <a:custGeom>
              <a:avLst/>
              <a:gdLst>
                <a:gd name="connsiteX0" fmla="*/ 0 w 185019"/>
                <a:gd name="connsiteY0" fmla="*/ 104577 h 209155"/>
                <a:gd name="connsiteX1" fmla="*/ 104381 w 185019"/>
                <a:gd name="connsiteY1" fmla="*/ 0 h 209155"/>
                <a:gd name="connsiteX2" fmla="*/ 183675 w 185019"/>
                <a:gd name="connsiteY2" fmla="*/ 31575 h 209155"/>
                <a:gd name="connsiteX3" fmla="*/ 160828 w 185019"/>
                <a:gd name="connsiteY3" fmla="*/ 57775 h 209155"/>
                <a:gd name="connsiteX4" fmla="*/ 104157 w 185019"/>
                <a:gd name="connsiteY4" fmla="*/ 32694 h 209155"/>
                <a:gd name="connsiteX5" fmla="*/ 37407 w 185019"/>
                <a:gd name="connsiteY5" fmla="*/ 104577 h 209155"/>
                <a:gd name="connsiteX6" fmla="*/ 104157 w 185019"/>
                <a:gd name="connsiteY6" fmla="*/ 176460 h 209155"/>
                <a:gd name="connsiteX7" fmla="*/ 162172 w 185019"/>
                <a:gd name="connsiteY7" fmla="*/ 150260 h 209155"/>
                <a:gd name="connsiteX8" fmla="*/ 185019 w 185019"/>
                <a:gd name="connsiteY8" fmla="*/ 173325 h 209155"/>
                <a:gd name="connsiteX9" fmla="*/ 102813 w 185019"/>
                <a:gd name="connsiteY9" fmla="*/ 209155 h 209155"/>
                <a:gd name="connsiteX10" fmla="*/ 0 w 185019"/>
                <a:gd name="connsiteY10" fmla="*/ 104577 h 2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019" h="209155">
                  <a:moveTo>
                    <a:pt x="0" y="104577"/>
                  </a:moveTo>
                  <a:cubicBezTo>
                    <a:pt x="0" y="47026"/>
                    <a:pt x="43007" y="0"/>
                    <a:pt x="104381" y="0"/>
                  </a:cubicBezTo>
                  <a:cubicBezTo>
                    <a:pt x="141788" y="0"/>
                    <a:pt x="164188" y="12988"/>
                    <a:pt x="183675" y="31575"/>
                  </a:cubicBezTo>
                  <a:lnTo>
                    <a:pt x="160828" y="57775"/>
                  </a:lnTo>
                  <a:cubicBezTo>
                    <a:pt x="144700" y="42771"/>
                    <a:pt x="127229" y="32694"/>
                    <a:pt x="104157" y="32694"/>
                  </a:cubicBezTo>
                  <a:cubicBezTo>
                    <a:pt x="65406" y="32694"/>
                    <a:pt x="37407" y="64493"/>
                    <a:pt x="37407" y="104577"/>
                  </a:cubicBezTo>
                  <a:cubicBezTo>
                    <a:pt x="37407" y="144214"/>
                    <a:pt x="65406" y="176460"/>
                    <a:pt x="104157" y="176460"/>
                  </a:cubicBezTo>
                  <a:cubicBezTo>
                    <a:pt x="129021" y="176460"/>
                    <a:pt x="144924" y="166383"/>
                    <a:pt x="162172" y="150260"/>
                  </a:cubicBezTo>
                  <a:lnTo>
                    <a:pt x="185019" y="173325"/>
                  </a:lnTo>
                  <a:cubicBezTo>
                    <a:pt x="163964" y="195271"/>
                    <a:pt x="140668" y="209155"/>
                    <a:pt x="102813" y="209155"/>
                  </a:cubicBezTo>
                  <a:cubicBezTo>
                    <a:pt x="43903" y="209155"/>
                    <a:pt x="0" y="163248"/>
                    <a:pt x="0" y="104577"/>
                  </a:cubicBezTo>
                  <a:close/>
                </a:path>
              </a:pathLst>
            </a:custGeom>
            <a:solidFill>
              <a:srgbClr val="0F80C3"/>
            </a:solidFill>
            <a:ln w="2240" cap="flat">
              <a:noFill/>
              <a:prstDash val="solid"/>
              <a:miter/>
            </a:ln>
          </p:spPr>
          <p:txBody>
            <a:bodyPr rtlCol="0" anchor="ctr"/>
            <a:lstStyle/>
            <a:p>
              <a:endParaRPr lang="ru-RU"/>
            </a:p>
          </p:txBody>
        </p:sp>
        <p:sp>
          <p:nvSpPr>
            <p:cNvPr id="130" name="Полилиния 129">
              <a:extLst>
                <a:ext uri="{FF2B5EF4-FFF2-40B4-BE49-F238E27FC236}">
                  <a16:creationId xmlns:a16="http://schemas.microsoft.com/office/drawing/2014/main" id="{A786F48F-7A8F-C19F-C8C4-8EB3164CAB78}"/>
                </a:ext>
              </a:extLst>
            </p:cNvPr>
            <p:cNvSpPr/>
            <p:nvPr/>
          </p:nvSpPr>
          <p:spPr>
            <a:xfrm>
              <a:off x="2474239" y="2529006"/>
              <a:ext cx="137980" cy="158097"/>
            </a:xfrm>
            <a:custGeom>
              <a:avLst/>
              <a:gdLst>
                <a:gd name="connsiteX0" fmla="*/ 104829 w 137980"/>
                <a:gd name="connsiteY0" fmla="*/ 90917 h 158097"/>
                <a:gd name="connsiteX1" fmla="*/ 69886 w 137980"/>
                <a:gd name="connsiteY1" fmla="*/ 84871 h 158097"/>
                <a:gd name="connsiteX2" fmla="*/ 34943 w 137980"/>
                <a:gd name="connsiteY2" fmla="*/ 109056 h 158097"/>
                <a:gd name="connsiteX3" fmla="*/ 64510 w 137980"/>
                <a:gd name="connsiteY3" fmla="*/ 131674 h 158097"/>
                <a:gd name="connsiteX4" fmla="*/ 105053 w 137980"/>
                <a:gd name="connsiteY4" fmla="*/ 99651 h 158097"/>
                <a:gd name="connsiteX5" fmla="*/ 105053 w 137980"/>
                <a:gd name="connsiteY5" fmla="*/ 90917 h 158097"/>
                <a:gd name="connsiteX6" fmla="*/ 103933 w 137980"/>
                <a:gd name="connsiteY6" fmla="*/ 154963 h 158097"/>
                <a:gd name="connsiteX7" fmla="*/ 103933 w 137980"/>
                <a:gd name="connsiteY7" fmla="*/ 136152 h 158097"/>
                <a:gd name="connsiteX8" fmla="*/ 54431 w 137980"/>
                <a:gd name="connsiteY8" fmla="*/ 158098 h 158097"/>
                <a:gd name="connsiteX9" fmla="*/ 0 w 137980"/>
                <a:gd name="connsiteY9" fmla="*/ 110400 h 158097"/>
                <a:gd name="connsiteX10" fmla="*/ 61822 w 137980"/>
                <a:gd name="connsiteY10" fmla="*/ 60462 h 158097"/>
                <a:gd name="connsiteX11" fmla="*/ 103933 w 137980"/>
                <a:gd name="connsiteY11" fmla="*/ 66733 h 158097"/>
                <a:gd name="connsiteX12" fmla="*/ 103933 w 137980"/>
                <a:gd name="connsiteY12" fmla="*/ 63821 h 158097"/>
                <a:gd name="connsiteX13" fmla="*/ 66302 w 137980"/>
                <a:gd name="connsiteY13" fmla="*/ 31127 h 158097"/>
                <a:gd name="connsiteX14" fmla="*/ 22623 w 137980"/>
                <a:gd name="connsiteY14" fmla="*/ 40756 h 158097"/>
                <a:gd name="connsiteX15" fmla="*/ 12992 w 137980"/>
                <a:gd name="connsiteY15" fmla="*/ 12764 h 158097"/>
                <a:gd name="connsiteX16" fmla="*/ 71006 w 137980"/>
                <a:gd name="connsiteY16" fmla="*/ 0 h 158097"/>
                <a:gd name="connsiteX17" fmla="*/ 137980 w 137980"/>
                <a:gd name="connsiteY17" fmla="*/ 64493 h 158097"/>
                <a:gd name="connsiteX18" fmla="*/ 137980 w 137980"/>
                <a:gd name="connsiteY18" fmla="*/ 154963 h 158097"/>
                <a:gd name="connsiteX19" fmla="*/ 103933 w 137980"/>
                <a:gd name="connsiteY19" fmla="*/ 154963 h 15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980" h="158097">
                  <a:moveTo>
                    <a:pt x="104829" y="90917"/>
                  </a:moveTo>
                  <a:cubicBezTo>
                    <a:pt x="95870" y="87558"/>
                    <a:pt x="83326" y="84871"/>
                    <a:pt x="69886" y="84871"/>
                  </a:cubicBezTo>
                  <a:cubicBezTo>
                    <a:pt x="47935" y="84871"/>
                    <a:pt x="34943" y="93829"/>
                    <a:pt x="34943" y="109056"/>
                  </a:cubicBezTo>
                  <a:cubicBezTo>
                    <a:pt x="34943" y="123612"/>
                    <a:pt x="47935" y="131674"/>
                    <a:pt x="64510" y="131674"/>
                  </a:cubicBezTo>
                  <a:cubicBezTo>
                    <a:pt x="87582" y="131674"/>
                    <a:pt x="105053" y="118685"/>
                    <a:pt x="105053" y="99651"/>
                  </a:cubicBezTo>
                  <a:lnTo>
                    <a:pt x="105053" y="90917"/>
                  </a:lnTo>
                  <a:close/>
                  <a:moveTo>
                    <a:pt x="103933" y="154963"/>
                  </a:moveTo>
                  <a:lnTo>
                    <a:pt x="103933" y="136152"/>
                  </a:lnTo>
                  <a:cubicBezTo>
                    <a:pt x="93630" y="148469"/>
                    <a:pt x="77726" y="158098"/>
                    <a:pt x="54431" y="158098"/>
                  </a:cubicBezTo>
                  <a:cubicBezTo>
                    <a:pt x="25535" y="158098"/>
                    <a:pt x="0" y="141527"/>
                    <a:pt x="0" y="110400"/>
                  </a:cubicBezTo>
                  <a:cubicBezTo>
                    <a:pt x="0" y="76586"/>
                    <a:pt x="26207" y="60462"/>
                    <a:pt x="61822" y="60462"/>
                  </a:cubicBezTo>
                  <a:cubicBezTo>
                    <a:pt x="80414" y="60462"/>
                    <a:pt x="92286" y="63150"/>
                    <a:pt x="103933" y="66733"/>
                  </a:cubicBezTo>
                  <a:lnTo>
                    <a:pt x="103933" y="63821"/>
                  </a:lnTo>
                  <a:cubicBezTo>
                    <a:pt x="103933" y="42771"/>
                    <a:pt x="90718" y="31127"/>
                    <a:pt x="66302" y="31127"/>
                  </a:cubicBezTo>
                  <a:cubicBezTo>
                    <a:pt x="49279" y="31127"/>
                    <a:pt x="36511" y="34934"/>
                    <a:pt x="22623" y="40756"/>
                  </a:cubicBezTo>
                  <a:lnTo>
                    <a:pt x="12992" y="12764"/>
                  </a:lnTo>
                  <a:cubicBezTo>
                    <a:pt x="29791" y="5151"/>
                    <a:pt x="46143" y="0"/>
                    <a:pt x="71006" y="0"/>
                  </a:cubicBezTo>
                  <a:cubicBezTo>
                    <a:pt x="116029" y="0"/>
                    <a:pt x="137980" y="23737"/>
                    <a:pt x="137980" y="64493"/>
                  </a:cubicBezTo>
                  <a:lnTo>
                    <a:pt x="137980" y="154963"/>
                  </a:lnTo>
                  <a:lnTo>
                    <a:pt x="103933" y="154963"/>
                  </a:lnTo>
                  <a:close/>
                </a:path>
              </a:pathLst>
            </a:custGeom>
            <a:solidFill>
              <a:srgbClr val="0F80C3"/>
            </a:solidFill>
            <a:ln w="2240" cap="flat">
              <a:noFill/>
              <a:prstDash val="solid"/>
              <a:miter/>
            </a:ln>
          </p:spPr>
          <p:txBody>
            <a:bodyPr rtlCol="0" anchor="ctr"/>
            <a:lstStyle/>
            <a:p>
              <a:endParaRPr lang="ru-RU"/>
            </a:p>
          </p:txBody>
        </p:sp>
        <p:sp>
          <p:nvSpPr>
            <p:cNvPr id="131" name="Полилиния 130">
              <a:extLst>
                <a:ext uri="{FF2B5EF4-FFF2-40B4-BE49-F238E27FC236}">
                  <a16:creationId xmlns:a16="http://schemas.microsoft.com/office/drawing/2014/main" id="{85CC4ABB-3775-F9BA-4889-E405F1E38352}"/>
                </a:ext>
              </a:extLst>
            </p:cNvPr>
            <p:cNvSpPr/>
            <p:nvPr/>
          </p:nvSpPr>
          <p:spPr>
            <a:xfrm>
              <a:off x="2635514" y="2528110"/>
              <a:ext cx="157915" cy="201989"/>
            </a:xfrm>
            <a:custGeom>
              <a:avLst/>
              <a:gdLst>
                <a:gd name="connsiteX0" fmla="*/ 122301 w 157915"/>
                <a:gd name="connsiteY0" fmla="*/ 79273 h 201989"/>
                <a:gd name="connsiteX1" fmla="*/ 78622 w 157915"/>
                <a:gd name="connsiteY1" fmla="*/ 30455 h 201989"/>
                <a:gd name="connsiteX2" fmla="*/ 34047 w 157915"/>
                <a:gd name="connsiteY2" fmla="*/ 79945 h 201989"/>
                <a:gd name="connsiteX3" fmla="*/ 78622 w 157915"/>
                <a:gd name="connsiteY3" fmla="*/ 128762 h 201989"/>
                <a:gd name="connsiteX4" fmla="*/ 122301 w 157915"/>
                <a:gd name="connsiteY4" fmla="*/ 79273 h 201989"/>
                <a:gd name="connsiteX5" fmla="*/ 0 w 157915"/>
                <a:gd name="connsiteY5" fmla="*/ 3135 h 201989"/>
                <a:gd name="connsiteX6" fmla="*/ 34943 w 157915"/>
                <a:gd name="connsiteY6" fmla="*/ 3135 h 201989"/>
                <a:gd name="connsiteX7" fmla="*/ 34943 w 157915"/>
                <a:gd name="connsiteY7" fmla="*/ 28664 h 201989"/>
                <a:gd name="connsiteX8" fmla="*/ 86686 w 157915"/>
                <a:gd name="connsiteY8" fmla="*/ 0 h 201989"/>
                <a:gd name="connsiteX9" fmla="*/ 157916 w 157915"/>
                <a:gd name="connsiteY9" fmla="*/ 79721 h 201989"/>
                <a:gd name="connsiteX10" fmla="*/ 86686 w 157915"/>
                <a:gd name="connsiteY10" fmla="*/ 158994 h 201989"/>
                <a:gd name="connsiteX11" fmla="*/ 34943 w 157915"/>
                <a:gd name="connsiteY11" fmla="*/ 132121 h 201989"/>
                <a:gd name="connsiteX12" fmla="*/ 34943 w 157915"/>
                <a:gd name="connsiteY12" fmla="*/ 201989 h 201989"/>
                <a:gd name="connsiteX13" fmla="*/ 0 w 157915"/>
                <a:gd name="connsiteY13" fmla="*/ 201989 h 201989"/>
                <a:gd name="connsiteX14" fmla="*/ 0 w 157915"/>
                <a:gd name="connsiteY14" fmla="*/ 3135 h 20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7915" h="201989">
                  <a:moveTo>
                    <a:pt x="122301" y="79273"/>
                  </a:moveTo>
                  <a:cubicBezTo>
                    <a:pt x="122301" y="49714"/>
                    <a:pt x="102365" y="30455"/>
                    <a:pt x="78622" y="30455"/>
                  </a:cubicBezTo>
                  <a:cubicBezTo>
                    <a:pt x="54879" y="30455"/>
                    <a:pt x="34047" y="50161"/>
                    <a:pt x="34047" y="79945"/>
                  </a:cubicBezTo>
                  <a:cubicBezTo>
                    <a:pt x="34047" y="109504"/>
                    <a:pt x="54879" y="128762"/>
                    <a:pt x="78622" y="128762"/>
                  </a:cubicBezTo>
                  <a:cubicBezTo>
                    <a:pt x="102589" y="128539"/>
                    <a:pt x="122301" y="109728"/>
                    <a:pt x="122301" y="79273"/>
                  </a:cubicBezTo>
                  <a:close/>
                  <a:moveTo>
                    <a:pt x="0" y="3135"/>
                  </a:moveTo>
                  <a:lnTo>
                    <a:pt x="34943" y="3135"/>
                  </a:lnTo>
                  <a:lnTo>
                    <a:pt x="34943" y="28664"/>
                  </a:lnTo>
                  <a:cubicBezTo>
                    <a:pt x="46143" y="12764"/>
                    <a:pt x="62047" y="0"/>
                    <a:pt x="86686" y="0"/>
                  </a:cubicBezTo>
                  <a:cubicBezTo>
                    <a:pt x="122749" y="0"/>
                    <a:pt x="157916" y="28664"/>
                    <a:pt x="157916" y="79721"/>
                  </a:cubicBezTo>
                  <a:cubicBezTo>
                    <a:pt x="157916" y="130330"/>
                    <a:pt x="123197" y="158994"/>
                    <a:pt x="86686" y="158994"/>
                  </a:cubicBezTo>
                  <a:cubicBezTo>
                    <a:pt x="61598" y="158994"/>
                    <a:pt x="45695" y="146229"/>
                    <a:pt x="34943" y="132121"/>
                  </a:cubicBezTo>
                  <a:lnTo>
                    <a:pt x="34943" y="201989"/>
                  </a:lnTo>
                  <a:lnTo>
                    <a:pt x="0" y="201989"/>
                  </a:lnTo>
                  <a:lnTo>
                    <a:pt x="0" y="3135"/>
                  </a:lnTo>
                  <a:close/>
                </a:path>
              </a:pathLst>
            </a:custGeom>
            <a:solidFill>
              <a:srgbClr val="0F80C3"/>
            </a:solidFill>
            <a:ln w="2240" cap="flat">
              <a:noFill/>
              <a:prstDash val="solid"/>
              <a:miter/>
            </a:ln>
          </p:spPr>
          <p:txBody>
            <a:bodyPr rtlCol="0" anchor="ctr"/>
            <a:lstStyle/>
            <a:p>
              <a:endParaRPr lang="ru-RU"/>
            </a:p>
          </p:txBody>
        </p:sp>
        <p:sp>
          <p:nvSpPr>
            <p:cNvPr id="132" name="Полилиния 131">
              <a:extLst>
                <a:ext uri="{FF2B5EF4-FFF2-40B4-BE49-F238E27FC236}">
                  <a16:creationId xmlns:a16="http://schemas.microsoft.com/office/drawing/2014/main" id="{55149BE4-A2A5-6E95-3E7F-ECD2A50E16C5}"/>
                </a:ext>
              </a:extLst>
            </p:cNvPr>
            <p:cNvSpPr/>
            <p:nvPr/>
          </p:nvSpPr>
          <p:spPr>
            <a:xfrm>
              <a:off x="3126061" y="2481532"/>
              <a:ext cx="164187" cy="202436"/>
            </a:xfrm>
            <a:custGeom>
              <a:avLst/>
              <a:gdLst>
                <a:gd name="connsiteX0" fmla="*/ 64062 w 164187"/>
                <a:gd name="connsiteY0" fmla="*/ 32918 h 202436"/>
                <a:gd name="connsiteX1" fmla="*/ 0 w 164187"/>
                <a:gd name="connsiteY1" fmla="*/ 32918 h 202436"/>
                <a:gd name="connsiteX2" fmla="*/ 0 w 164187"/>
                <a:gd name="connsiteY2" fmla="*/ 0 h 202436"/>
                <a:gd name="connsiteX3" fmla="*/ 164188 w 164187"/>
                <a:gd name="connsiteY3" fmla="*/ 0 h 202436"/>
                <a:gd name="connsiteX4" fmla="*/ 164188 w 164187"/>
                <a:gd name="connsiteY4" fmla="*/ 32918 h 202436"/>
                <a:gd name="connsiteX5" fmla="*/ 99901 w 164187"/>
                <a:gd name="connsiteY5" fmla="*/ 32918 h 202436"/>
                <a:gd name="connsiteX6" fmla="*/ 99901 w 164187"/>
                <a:gd name="connsiteY6" fmla="*/ 202437 h 202436"/>
                <a:gd name="connsiteX7" fmla="*/ 64062 w 164187"/>
                <a:gd name="connsiteY7" fmla="*/ 202437 h 2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187" h="202436">
                  <a:moveTo>
                    <a:pt x="64062" y="32918"/>
                  </a:moveTo>
                  <a:lnTo>
                    <a:pt x="0" y="32918"/>
                  </a:lnTo>
                  <a:lnTo>
                    <a:pt x="0" y="0"/>
                  </a:lnTo>
                  <a:lnTo>
                    <a:pt x="164188" y="0"/>
                  </a:lnTo>
                  <a:lnTo>
                    <a:pt x="164188" y="32918"/>
                  </a:lnTo>
                  <a:lnTo>
                    <a:pt x="99901" y="32918"/>
                  </a:lnTo>
                  <a:lnTo>
                    <a:pt x="99901" y="202437"/>
                  </a:lnTo>
                  <a:lnTo>
                    <a:pt x="64062" y="202437"/>
                  </a:lnTo>
                  <a:close/>
                </a:path>
              </a:pathLst>
            </a:custGeom>
            <a:solidFill>
              <a:srgbClr val="0F80C3"/>
            </a:solidFill>
            <a:ln w="2240" cap="flat">
              <a:noFill/>
              <a:prstDash val="solid"/>
              <a:miter/>
            </a:ln>
          </p:spPr>
          <p:txBody>
            <a:bodyPr rtlCol="0" anchor="ctr"/>
            <a:lstStyle/>
            <a:p>
              <a:endParaRPr lang="ru-RU"/>
            </a:p>
          </p:txBody>
        </p:sp>
        <p:sp>
          <p:nvSpPr>
            <p:cNvPr id="133" name="Полилиния 132">
              <a:extLst>
                <a:ext uri="{FF2B5EF4-FFF2-40B4-BE49-F238E27FC236}">
                  <a16:creationId xmlns:a16="http://schemas.microsoft.com/office/drawing/2014/main" id="{3D4B96BF-DE29-D296-B13C-06AF93048D30}"/>
                </a:ext>
              </a:extLst>
            </p:cNvPr>
            <p:cNvSpPr/>
            <p:nvPr/>
          </p:nvSpPr>
          <p:spPr>
            <a:xfrm>
              <a:off x="3319144" y="2481532"/>
              <a:ext cx="170683" cy="202436"/>
            </a:xfrm>
            <a:custGeom>
              <a:avLst/>
              <a:gdLst>
                <a:gd name="connsiteX0" fmla="*/ 0 w 170683"/>
                <a:gd name="connsiteY0" fmla="*/ 0 h 202436"/>
                <a:gd name="connsiteX1" fmla="*/ 34943 w 170683"/>
                <a:gd name="connsiteY1" fmla="*/ 0 h 202436"/>
                <a:gd name="connsiteX2" fmla="*/ 34943 w 170683"/>
                <a:gd name="connsiteY2" fmla="*/ 147797 h 202436"/>
                <a:gd name="connsiteX3" fmla="*/ 137308 w 170683"/>
                <a:gd name="connsiteY3" fmla="*/ 0 h 202436"/>
                <a:gd name="connsiteX4" fmla="*/ 170683 w 170683"/>
                <a:gd name="connsiteY4" fmla="*/ 0 h 202436"/>
                <a:gd name="connsiteX5" fmla="*/ 170683 w 170683"/>
                <a:gd name="connsiteY5" fmla="*/ 202437 h 202436"/>
                <a:gd name="connsiteX6" fmla="*/ 135740 w 170683"/>
                <a:gd name="connsiteY6" fmla="*/ 202437 h 202436"/>
                <a:gd name="connsiteX7" fmla="*/ 135740 w 170683"/>
                <a:gd name="connsiteY7" fmla="*/ 54864 h 202436"/>
                <a:gd name="connsiteX8" fmla="*/ 33599 w 170683"/>
                <a:gd name="connsiteY8" fmla="*/ 202437 h 202436"/>
                <a:gd name="connsiteX9" fmla="*/ 0 w 170683"/>
                <a:gd name="connsiteY9" fmla="*/ 202437 h 2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683" h="202436">
                  <a:moveTo>
                    <a:pt x="0" y="0"/>
                  </a:moveTo>
                  <a:lnTo>
                    <a:pt x="34943" y="0"/>
                  </a:lnTo>
                  <a:lnTo>
                    <a:pt x="34943" y="147797"/>
                  </a:lnTo>
                  <a:lnTo>
                    <a:pt x="137308" y="0"/>
                  </a:lnTo>
                  <a:lnTo>
                    <a:pt x="170683" y="0"/>
                  </a:lnTo>
                  <a:lnTo>
                    <a:pt x="170683" y="202437"/>
                  </a:lnTo>
                  <a:lnTo>
                    <a:pt x="135740" y="202437"/>
                  </a:lnTo>
                  <a:lnTo>
                    <a:pt x="135740" y="54864"/>
                  </a:lnTo>
                  <a:lnTo>
                    <a:pt x="33599" y="202437"/>
                  </a:lnTo>
                  <a:lnTo>
                    <a:pt x="0" y="202437"/>
                  </a:lnTo>
                  <a:close/>
                </a:path>
              </a:pathLst>
            </a:custGeom>
            <a:solidFill>
              <a:srgbClr val="0F80C3"/>
            </a:solidFill>
            <a:ln w="2240" cap="flat">
              <a:noFill/>
              <a:prstDash val="solid"/>
              <a:miter/>
            </a:ln>
          </p:spPr>
          <p:txBody>
            <a:bodyPr rtlCol="0" anchor="ctr"/>
            <a:lstStyle/>
            <a:p>
              <a:endParaRPr lang="ru-RU"/>
            </a:p>
          </p:txBody>
        </p:sp>
        <p:sp>
          <p:nvSpPr>
            <p:cNvPr id="134" name="Полилиния 133">
              <a:extLst>
                <a:ext uri="{FF2B5EF4-FFF2-40B4-BE49-F238E27FC236}">
                  <a16:creationId xmlns:a16="http://schemas.microsoft.com/office/drawing/2014/main" id="{E0B6BFA2-1C78-00DB-14AE-8EE321AF3C51}"/>
                </a:ext>
              </a:extLst>
            </p:cNvPr>
            <p:cNvSpPr/>
            <p:nvPr/>
          </p:nvSpPr>
          <p:spPr>
            <a:xfrm>
              <a:off x="1748057" y="2283350"/>
              <a:ext cx="442833" cy="466007"/>
            </a:xfrm>
            <a:custGeom>
              <a:avLst/>
              <a:gdLst>
                <a:gd name="connsiteX0" fmla="*/ 366447 w 442833"/>
                <a:gd name="connsiteY0" fmla="*/ 255957 h 466007"/>
                <a:gd name="connsiteX1" fmla="*/ 382351 w 442833"/>
                <a:gd name="connsiteY1" fmla="*/ 246552 h 466007"/>
                <a:gd name="connsiteX2" fmla="*/ 429837 w 442833"/>
                <a:gd name="connsiteY2" fmla="*/ 184746 h 466007"/>
                <a:gd name="connsiteX3" fmla="*/ 323216 w 442833"/>
                <a:gd name="connsiteY3" fmla="*/ 148021 h 466007"/>
                <a:gd name="connsiteX4" fmla="*/ 253106 w 442833"/>
                <a:gd name="connsiteY4" fmla="*/ 153395 h 466007"/>
                <a:gd name="connsiteX5" fmla="*/ 259154 w 442833"/>
                <a:gd name="connsiteY5" fmla="*/ 156306 h 466007"/>
                <a:gd name="connsiteX6" fmla="*/ 327024 w 442833"/>
                <a:gd name="connsiteY6" fmla="*/ 201989 h 466007"/>
                <a:gd name="connsiteX7" fmla="*/ 344271 w 442833"/>
                <a:gd name="connsiteY7" fmla="*/ 151604 h 466007"/>
                <a:gd name="connsiteX8" fmla="*/ 356815 w 442833"/>
                <a:gd name="connsiteY8" fmla="*/ 152947 h 466007"/>
                <a:gd name="connsiteX9" fmla="*/ 336656 w 442833"/>
                <a:gd name="connsiteY9" fmla="*/ 211394 h 466007"/>
                <a:gd name="connsiteX10" fmla="*/ 350095 w 442833"/>
                <a:gd name="connsiteY10" fmla="*/ 227070 h 466007"/>
                <a:gd name="connsiteX11" fmla="*/ 366447 w 442833"/>
                <a:gd name="connsiteY11" fmla="*/ 255957 h 466007"/>
                <a:gd name="connsiteX12" fmla="*/ 177844 w 442833"/>
                <a:gd name="connsiteY12" fmla="*/ 143318 h 466007"/>
                <a:gd name="connsiteX13" fmla="*/ 168212 w 442833"/>
                <a:gd name="connsiteY13" fmla="*/ 158770 h 466007"/>
                <a:gd name="connsiteX14" fmla="*/ 198003 w 442833"/>
                <a:gd name="connsiteY14" fmla="*/ 150932 h 466007"/>
                <a:gd name="connsiteX15" fmla="*/ 222643 w 442833"/>
                <a:gd name="connsiteY15" fmla="*/ 158770 h 466007"/>
                <a:gd name="connsiteX16" fmla="*/ 204947 w 442833"/>
                <a:gd name="connsiteY16" fmla="*/ 162577 h 466007"/>
                <a:gd name="connsiteX17" fmla="*/ 88022 w 442833"/>
                <a:gd name="connsiteY17" fmla="*/ 203557 h 466007"/>
                <a:gd name="connsiteX18" fmla="*/ 111990 w 442833"/>
                <a:gd name="connsiteY18" fmla="*/ 240954 h 466007"/>
                <a:gd name="connsiteX19" fmla="*/ 137077 w 442833"/>
                <a:gd name="connsiteY19" fmla="*/ 188553 h 466007"/>
                <a:gd name="connsiteX20" fmla="*/ 138869 w 442833"/>
                <a:gd name="connsiteY20" fmla="*/ 185194 h 466007"/>
                <a:gd name="connsiteX21" fmla="*/ 156116 w 442833"/>
                <a:gd name="connsiteY21" fmla="*/ 179595 h 466007"/>
                <a:gd name="connsiteX22" fmla="*/ 148053 w 442833"/>
                <a:gd name="connsiteY22" fmla="*/ 194375 h 466007"/>
                <a:gd name="connsiteX23" fmla="*/ 98102 w 442833"/>
                <a:gd name="connsiteY23" fmla="*/ 317315 h 466007"/>
                <a:gd name="connsiteX24" fmla="*/ 120053 w 442833"/>
                <a:gd name="connsiteY24" fmla="*/ 317987 h 466007"/>
                <a:gd name="connsiteX25" fmla="*/ 183892 w 442833"/>
                <a:gd name="connsiteY25" fmla="*/ 313285 h 466007"/>
                <a:gd name="connsiteX26" fmla="*/ 206291 w 442833"/>
                <a:gd name="connsiteY26" fmla="*/ 322914 h 466007"/>
                <a:gd name="connsiteX27" fmla="*/ 120053 w 442833"/>
                <a:gd name="connsiteY27" fmla="*/ 330751 h 466007"/>
                <a:gd name="connsiteX28" fmla="*/ 889 w 442833"/>
                <a:gd name="connsiteY28" fmla="*/ 283949 h 466007"/>
                <a:gd name="connsiteX29" fmla="*/ 70327 w 442833"/>
                <a:gd name="connsiteY29" fmla="*/ 198630 h 466007"/>
                <a:gd name="connsiteX30" fmla="*/ 73911 w 442833"/>
                <a:gd name="connsiteY30" fmla="*/ 211170 h 466007"/>
                <a:gd name="connsiteX31" fmla="*/ 13432 w 442833"/>
                <a:gd name="connsiteY31" fmla="*/ 281038 h 466007"/>
                <a:gd name="connsiteX32" fmla="*/ 85558 w 442833"/>
                <a:gd name="connsiteY32" fmla="*/ 315972 h 466007"/>
                <a:gd name="connsiteX33" fmla="*/ 106390 w 442833"/>
                <a:gd name="connsiteY33" fmla="*/ 254166 h 466007"/>
                <a:gd name="connsiteX34" fmla="*/ 76151 w 442833"/>
                <a:gd name="connsiteY34" fmla="*/ 161905 h 466007"/>
                <a:gd name="connsiteX35" fmla="*/ 149621 w 442833"/>
                <a:gd name="connsiteY35" fmla="*/ 128091 h 466007"/>
                <a:gd name="connsiteX36" fmla="*/ 230034 w 442833"/>
                <a:gd name="connsiteY36" fmla="*/ 143990 h 466007"/>
                <a:gd name="connsiteX37" fmla="*/ 322544 w 442833"/>
                <a:gd name="connsiteY37" fmla="*/ 135032 h 466007"/>
                <a:gd name="connsiteX38" fmla="*/ 347855 w 442833"/>
                <a:gd name="connsiteY38" fmla="*/ 135928 h 466007"/>
                <a:gd name="connsiteX39" fmla="*/ 336208 w 442833"/>
                <a:gd name="connsiteY39" fmla="*/ 15452 h 466007"/>
                <a:gd name="connsiteX40" fmla="*/ 322544 w 442833"/>
                <a:gd name="connsiteY40" fmla="*/ 12316 h 466007"/>
                <a:gd name="connsiteX41" fmla="*/ 187252 w 442833"/>
                <a:gd name="connsiteY41" fmla="*/ 128986 h 466007"/>
                <a:gd name="connsiteX42" fmla="*/ 173588 w 442833"/>
                <a:gd name="connsiteY42" fmla="*/ 126747 h 466007"/>
                <a:gd name="connsiteX43" fmla="*/ 322544 w 442833"/>
                <a:gd name="connsiteY43" fmla="*/ 0 h 466007"/>
                <a:gd name="connsiteX44" fmla="*/ 342032 w 442833"/>
                <a:gd name="connsiteY44" fmla="*/ 4703 h 466007"/>
                <a:gd name="connsiteX45" fmla="*/ 360399 w 442833"/>
                <a:gd name="connsiteY45" fmla="*/ 137272 h 466007"/>
                <a:gd name="connsiteX46" fmla="*/ 441933 w 442833"/>
                <a:gd name="connsiteY46" fmla="*/ 182059 h 466007"/>
                <a:gd name="connsiteX47" fmla="*/ 388846 w 442833"/>
                <a:gd name="connsiteY47" fmla="*/ 257749 h 466007"/>
                <a:gd name="connsiteX48" fmla="*/ 370031 w 442833"/>
                <a:gd name="connsiteY48" fmla="*/ 268945 h 466007"/>
                <a:gd name="connsiteX49" fmla="*/ 366447 w 442833"/>
                <a:gd name="connsiteY49" fmla="*/ 304103 h 466007"/>
                <a:gd name="connsiteX50" fmla="*/ 292977 w 442833"/>
                <a:gd name="connsiteY50" fmla="*/ 337917 h 466007"/>
                <a:gd name="connsiteX51" fmla="*/ 275953 w 442833"/>
                <a:gd name="connsiteY51" fmla="*/ 337022 h 466007"/>
                <a:gd name="connsiteX52" fmla="*/ 283793 w 442833"/>
                <a:gd name="connsiteY52" fmla="*/ 324705 h 466007"/>
                <a:gd name="connsiteX53" fmla="*/ 292977 w 442833"/>
                <a:gd name="connsiteY53" fmla="*/ 324929 h 466007"/>
                <a:gd name="connsiteX54" fmla="*/ 354799 w 442833"/>
                <a:gd name="connsiteY54" fmla="*/ 298505 h 466007"/>
                <a:gd name="connsiteX55" fmla="*/ 339120 w 442833"/>
                <a:gd name="connsiteY55" fmla="*/ 235355 h 466007"/>
                <a:gd name="connsiteX56" fmla="*/ 330608 w 442833"/>
                <a:gd name="connsiteY56" fmla="*/ 225054 h 466007"/>
                <a:gd name="connsiteX57" fmla="*/ 305521 w 442833"/>
                <a:gd name="connsiteY57" fmla="*/ 277903 h 466007"/>
                <a:gd name="connsiteX58" fmla="*/ 301713 w 442833"/>
                <a:gd name="connsiteY58" fmla="*/ 285069 h 466007"/>
                <a:gd name="connsiteX59" fmla="*/ 351887 w 442833"/>
                <a:gd name="connsiteY59" fmla="*/ 264019 h 466007"/>
                <a:gd name="connsiteX60" fmla="*/ 355471 w 442833"/>
                <a:gd name="connsiteY60" fmla="*/ 276559 h 466007"/>
                <a:gd name="connsiteX61" fmla="*/ 240562 w 442833"/>
                <a:gd name="connsiteY61" fmla="*/ 316196 h 466007"/>
                <a:gd name="connsiteX62" fmla="*/ 238098 w 442833"/>
                <a:gd name="connsiteY62" fmla="*/ 316644 h 466007"/>
                <a:gd name="connsiteX63" fmla="*/ 264978 w 442833"/>
                <a:gd name="connsiteY63" fmla="*/ 322466 h 466007"/>
                <a:gd name="connsiteX64" fmla="*/ 271921 w 442833"/>
                <a:gd name="connsiteY64" fmla="*/ 311493 h 466007"/>
                <a:gd name="connsiteX65" fmla="*/ 289841 w 442833"/>
                <a:gd name="connsiteY65" fmla="*/ 305671 h 466007"/>
                <a:gd name="connsiteX66" fmla="*/ 119829 w 442833"/>
                <a:gd name="connsiteY66" fmla="*/ 466008 h 466007"/>
                <a:gd name="connsiteX67" fmla="*/ 100342 w 442833"/>
                <a:gd name="connsiteY67" fmla="*/ 461529 h 466007"/>
                <a:gd name="connsiteX68" fmla="*/ 80631 w 442833"/>
                <a:gd name="connsiteY68" fmla="*/ 335006 h 466007"/>
                <a:gd name="connsiteX69" fmla="*/ 93174 w 442833"/>
                <a:gd name="connsiteY69" fmla="*/ 335902 h 466007"/>
                <a:gd name="connsiteX70" fmla="*/ 106166 w 442833"/>
                <a:gd name="connsiteY70" fmla="*/ 450556 h 466007"/>
                <a:gd name="connsiteX71" fmla="*/ 119829 w 442833"/>
                <a:gd name="connsiteY71" fmla="*/ 453692 h 466007"/>
                <a:gd name="connsiteX72" fmla="*/ 257138 w 442833"/>
                <a:gd name="connsiteY72" fmla="*/ 334110 h 466007"/>
                <a:gd name="connsiteX73" fmla="*/ 183892 w 442833"/>
                <a:gd name="connsiteY73" fmla="*/ 309478 h 466007"/>
                <a:gd name="connsiteX74" fmla="*/ 118485 w 442833"/>
                <a:gd name="connsiteY74" fmla="*/ 266258 h 466007"/>
                <a:gd name="connsiteX75" fmla="*/ 123861 w 442833"/>
                <a:gd name="connsiteY75" fmla="*/ 253270 h 466007"/>
                <a:gd name="connsiteX76" fmla="*/ 189716 w 442833"/>
                <a:gd name="connsiteY76" fmla="*/ 298057 h 466007"/>
                <a:gd name="connsiteX77" fmla="*/ 213907 w 442833"/>
                <a:gd name="connsiteY77" fmla="*/ 308582 h 466007"/>
                <a:gd name="connsiteX78" fmla="*/ 237874 w 442833"/>
                <a:gd name="connsiteY78" fmla="*/ 303655 h 466007"/>
                <a:gd name="connsiteX79" fmla="*/ 284465 w 442833"/>
                <a:gd name="connsiteY79" fmla="*/ 290891 h 466007"/>
                <a:gd name="connsiteX80" fmla="*/ 294769 w 442833"/>
                <a:gd name="connsiteY80" fmla="*/ 272081 h 466007"/>
                <a:gd name="connsiteX81" fmla="*/ 321424 w 442833"/>
                <a:gd name="connsiteY81" fmla="*/ 215201 h 466007"/>
                <a:gd name="connsiteX82" fmla="*/ 253106 w 442833"/>
                <a:gd name="connsiteY82" fmla="*/ 168399 h 466007"/>
                <a:gd name="connsiteX83" fmla="*/ 177844 w 442833"/>
                <a:gd name="connsiteY83" fmla="*/ 143318 h 466007"/>
                <a:gd name="connsiteX84" fmla="*/ 150517 w 442833"/>
                <a:gd name="connsiteY84" fmla="*/ 164144 h 466007"/>
                <a:gd name="connsiteX85" fmla="*/ 164180 w 442833"/>
                <a:gd name="connsiteY85" fmla="*/ 141750 h 466007"/>
                <a:gd name="connsiteX86" fmla="*/ 149845 w 442833"/>
                <a:gd name="connsiteY86" fmla="*/ 141079 h 466007"/>
                <a:gd name="connsiteX87" fmla="*/ 88022 w 442833"/>
                <a:gd name="connsiteY87" fmla="*/ 167503 h 466007"/>
                <a:gd name="connsiteX88" fmla="*/ 85110 w 442833"/>
                <a:gd name="connsiteY88" fmla="*/ 190568 h 466007"/>
                <a:gd name="connsiteX89" fmla="*/ 150517 w 442833"/>
                <a:gd name="connsiteY89" fmla="*/ 164144 h 466007"/>
                <a:gd name="connsiteX90" fmla="*/ 254450 w 442833"/>
                <a:gd name="connsiteY90" fmla="*/ 234012 h 466007"/>
                <a:gd name="connsiteX91" fmla="*/ 218835 w 442833"/>
                <a:gd name="connsiteY91" fmla="*/ 269617 h 466007"/>
                <a:gd name="connsiteX92" fmla="*/ 183220 w 442833"/>
                <a:gd name="connsiteY92" fmla="*/ 234012 h 466007"/>
                <a:gd name="connsiteX93" fmla="*/ 218835 w 442833"/>
                <a:gd name="connsiteY93" fmla="*/ 198182 h 466007"/>
                <a:gd name="connsiteX94" fmla="*/ 254450 w 442833"/>
                <a:gd name="connsiteY94" fmla="*/ 234012 h 46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2833" h="466007">
                  <a:moveTo>
                    <a:pt x="366447" y="255957"/>
                  </a:moveTo>
                  <a:cubicBezTo>
                    <a:pt x="372047" y="252822"/>
                    <a:pt x="377199" y="249687"/>
                    <a:pt x="382351" y="246552"/>
                  </a:cubicBezTo>
                  <a:cubicBezTo>
                    <a:pt x="416622" y="224606"/>
                    <a:pt x="433869" y="201989"/>
                    <a:pt x="429837" y="184746"/>
                  </a:cubicBezTo>
                  <a:cubicBezTo>
                    <a:pt x="424685" y="162129"/>
                    <a:pt x="383695" y="148021"/>
                    <a:pt x="323216" y="148021"/>
                  </a:cubicBezTo>
                  <a:cubicBezTo>
                    <a:pt x="301265" y="148021"/>
                    <a:pt x="277521" y="149812"/>
                    <a:pt x="253106" y="153395"/>
                  </a:cubicBezTo>
                  <a:lnTo>
                    <a:pt x="259154" y="156306"/>
                  </a:lnTo>
                  <a:cubicBezTo>
                    <a:pt x="285137" y="169071"/>
                    <a:pt x="308432" y="184746"/>
                    <a:pt x="327024" y="201989"/>
                  </a:cubicBezTo>
                  <a:cubicBezTo>
                    <a:pt x="333968" y="184074"/>
                    <a:pt x="339792" y="167279"/>
                    <a:pt x="344271" y="151604"/>
                  </a:cubicBezTo>
                  <a:cubicBezTo>
                    <a:pt x="348527" y="152052"/>
                    <a:pt x="352783" y="152276"/>
                    <a:pt x="356815" y="152947"/>
                  </a:cubicBezTo>
                  <a:cubicBezTo>
                    <a:pt x="351663" y="171086"/>
                    <a:pt x="344944" y="191016"/>
                    <a:pt x="336656" y="211394"/>
                  </a:cubicBezTo>
                  <a:cubicBezTo>
                    <a:pt x="341584" y="216545"/>
                    <a:pt x="346064" y="221695"/>
                    <a:pt x="350095" y="227070"/>
                  </a:cubicBezTo>
                  <a:cubicBezTo>
                    <a:pt x="357263" y="236699"/>
                    <a:pt x="362863" y="246552"/>
                    <a:pt x="366447" y="255957"/>
                  </a:cubicBezTo>
                  <a:close/>
                  <a:moveTo>
                    <a:pt x="177844" y="143318"/>
                  </a:moveTo>
                  <a:cubicBezTo>
                    <a:pt x="174708" y="148245"/>
                    <a:pt x="171348" y="153395"/>
                    <a:pt x="168212" y="158770"/>
                  </a:cubicBezTo>
                  <a:cubicBezTo>
                    <a:pt x="177844" y="155858"/>
                    <a:pt x="187924" y="153395"/>
                    <a:pt x="198003" y="150932"/>
                  </a:cubicBezTo>
                  <a:cubicBezTo>
                    <a:pt x="206067" y="152947"/>
                    <a:pt x="214355" y="155635"/>
                    <a:pt x="222643" y="158770"/>
                  </a:cubicBezTo>
                  <a:cubicBezTo>
                    <a:pt x="216819" y="159889"/>
                    <a:pt x="210995" y="161233"/>
                    <a:pt x="204947" y="162577"/>
                  </a:cubicBezTo>
                  <a:cubicBezTo>
                    <a:pt x="158580" y="173325"/>
                    <a:pt x="118933" y="187881"/>
                    <a:pt x="88022" y="203557"/>
                  </a:cubicBezTo>
                  <a:cubicBezTo>
                    <a:pt x="92502" y="215649"/>
                    <a:pt x="100790" y="228413"/>
                    <a:pt x="111990" y="240954"/>
                  </a:cubicBezTo>
                  <a:cubicBezTo>
                    <a:pt x="119381" y="223711"/>
                    <a:pt x="127669" y="206244"/>
                    <a:pt x="137077" y="188553"/>
                  </a:cubicBezTo>
                  <a:lnTo>
                    <a:pt x="138869" y="185194"/>
                  </a:lnTo>
                  <a:cubicBezTo>
                    <a:pt x="144469" y="183178"/>
                    <a:pt x="150069" y="181387"/>
                    <a:pt x="156116" y="179595"/>
                  </a:cubicBezTo>
                  <a:cubicBezTo>
                    <a:pt x="153429" y="184522"/>
                    <a:pt x="150741" y="189449"/>
                    <a:pt x="148053" y="194375"/>
                  </a:cubicBezTo>
                  <a:cubicBezTo>
                    <a:pt x="124533" y="238938"/>
                    <a:pt x="108182" y="280814"/>
                    <a:pt x="98102" y="317315"/>
                  </a:cubicBezTo>
                  <a:cubicBezTo>
                    <a:pt x="105046" y="317763"/>
                    <a:pt x="112438" y="317987"/>
                    <a:pt x="120053" y="317987"/>
                  </a:cubicBezTo>
                  <a:cubicBezTo>
                    <a:pt x="140213" y="317987"/>
                    <a:pt x="161716" y="316420"/>
                    <a:pt x="183892" y="313285"/>
                  </a:cubicBezTo>
                  <a:cubicBezTo>
                    <a:pt x="191284" y="316868"/>
                    <a:pt x="198675" y="320003"/>
                    <a:pt x="206291" y="322914"/>
                  </a:cubicBezTo>
                  <a:cubicBezTo>
                    <a:pt x="176276" y="328064"/>
                    <a:pt x="146933" y="330751"/>
                    <a:pt x="120053" y="330751"/>
                  </a:cubicBezTo>
                  <a:cubicBezTo>
                    <a:pt x="51063" y="330751"/>
                    <a:pt x="7608" y="313732"/>
                    <a:pt x="889" y="283949"/>
                  </a:cubicBezTo>
                  <a:cubicBezTo>
                    <a:pt x="-5383" y="256853"/>
                    <a:pt x="21944" y="225726"/>
                    <a:pt x="70327" y="198630"/>
                  </a:cubicBezTo>
                  <a:cubicBezTo>
                    <a:pt x="71223" y="202661"/>
                    <a:pt x="72343" y="206916"/>
                    <a:pt x="73911" y="211170"/>
                  </a:cubicBezTo>
                  <a:cubicBezTo>
                    <a:pt x="31352" y="235579"/>
                    <a:pt x="9176" y="261780"/>
                    <a:pt x="13432" y="281038"/>
                  </a:cubicBezTo>
                  <a:cubicBezTo>
                    <a:pt x="17688" y="299177"/>
                    <a:pt x="44343" y="311717"/>
                    <a:pt x="85558" y="315972"/>
                  </a:cubicBezTo>
                  <a:cubicBezTo>
                    <a:pt x="90934" y="296490"/>
                    <a:pt x="97878" y="275664"/>
                    <a:pt x="106390" y="254166"/>
                  </a:cubicBezTo>
                  <a:cubicBezTo>
                    <a:pt x="76151" y="222367"/>
                    <a:pt x="63383" y="188105"/>
                    <a:pt x="76151" y="161905"/>
                  </a:cubicBezTo>
                  <a:cubicBezTo>
                    <a:pt x="86678" y="140183"/>
                    <a:pt x="112886" y="128091"/>
                    <a:pt x="149621" y="128091"/>
                  </a:cubicBezTo>
                  <a:cubicBezTo>
                    <a:pt x="174484" y="128091"/>
                    <a:pt x="202259" y="133689"/>
                    <a:pt x="230034" y="143990"/>
                  </a:cubicBezTo>
                  <a:cubicBezTo>
                    <a:pt x="262290" y="138168"/>
                    <a:pt x="293873" y="135032"/>
                    <a:pt x="322544" y="135032"/>
                  </a:cubicBezTo>
                  <a:cubicBezTo>
                    <a:pt x="331504" y="135032"/>
                    <a:pt x="339792" y="135257"/>
                    <a:pt x="347855" y="135928"/>
                  </a:cubicBezTo>
                  <a:cubicBezTo>
                    <a:pt x="363311" y="72331"/>
                    <a:pt x="357935" y="27096"/>
                    <a:pt x="336208" y="15452"/>
                  </a:cubicBezTo>
                  <a:cubicBezTo>
                    <a:pt x="332176" y="13436"/>
                    <a:pt x="327696" y="12316"/>
                    <a:pt x="322544" y="12316"/>
                  </a:cubicBezTo>
                  <a:cubicBezTo>
                    <a:pt x="287825" y="12316"/>
                    <a:pt x="234738" y="59343"/>
                    <a:pt x="187252" y="128986"/>
                  </a:cubicBezTo>
                  <a:cubicBezTo>
                    <a:pt x="182548" y="128091"/>
                    <a:pt x="178068" y="127419"/>
                    <a:pt x="173588" y="126747"/>
                  </a:cubicBezTo>
                  <a:cubicBezTo>
                    <a:pt x="224883" y="49713"/>
                    <a:pt x="282001" y="0"/>
                    <a:pt x="322544" y="0"/>
                  </a:cubicBezTo>
                  <a:cubicBezTo>
                    <a:pt x="329712" y="0"/>
                    <a:pt x="336208" y="1567"/>
                    <a:pt x="342032" y="4703"/>
                  </a:cubicBezTo>
                  <a:cubicBezTo>
                    <a:pt x="370927" y="19930"/>
                    <a:pt x="376079" y="70763"/>
                    <a:pt x="360399" y="137272"/>
                  </a:cubicBezTo>
                  <a:cubicBezTo>
                    <a:pt x="407214" y="142422"/>
                    <a:pt x="436333" y="158322"/>
                    <a:pt x="441933" y="182059"/>
                  </a:cubicBezTo>
                  <a:cubicBezTo>
                    <a:pt x="447309" y="205348"/>
                    <a:pt x="428493" y="232220"/>
                    <a:pt x="388846" y="257749"/>
                  </a:cubicBezTo>
                  <a:cubicBezTo>
                    <a:pt x="382799" y="261556"/>
                    <a:pt x="376527" y="265363"/>
                    <a:pt x="370031" y="268945"/>
                  </a:cubicBezTo>
                  <a:cubicBezTo>
                    <a:pt x="372719" y="281710"/>
                    <a:pt x="371599" y="293578"/>
                    <a:pt x="366447" y="304103"/>
                  </a:cubicBezTo>
                  <a:cubicBezTo>
                    <a:pt x="355919" y="325825"/>
                    <a:pt x="329712" y="337917"/>
                    <a:pt x="292977" y="337917"/>
                  </a:cubicBezTo>
                  <a:cubicBezTo>
                    <a:pt x="287377" y="337917"/>
                    <a:pt x="281777" y="337469"/>
                    <a:pt x="275953" y="337022"/>
                  </a:cubicBezTo>
                  <a:cubicBezTo>
                    <a:pt x="278641" y="332991"/>
                    <a:pt x="281105" y="328960"/>
                    <a:pt x="283793" y="324705"/>
                  </a:cubicBezTo>
                  <a:cubicBezTo>
                    <a:pt x="286929" y="324929"/>
                    <a:pt x="290065" y="324929"/>
                    <a:pt x="292977" y="324929"/>
                  </a:cubicBezTo>
                  <a:cubicBezTo>
                    <a:pt x="324112" y="324929"/>
                    <a:pt x="346736" y="315300"/>
                    <a:pt x="354799" y="298505"/>
                  </a:cubicBezTo>
                  <a:cubicBezTo>
                    <a:pt x="362863" y="281934"/>
                    <a:pt x="357263" y="259540"/>
                    <a:pt x="339120" y="235355"/>
                  </a:cubicBezTo>
                  <a:cubicBezTo>
                    <a:pt x="336432" y="231996"/>
                    <a:pt x="333744" y="228413"/>
                    <a:pt x="330608" y="225054"/>
                  </a:cubicBezTo>
                  <a:cubicBezTo>
                    <a:pt x="323216" y="242521"/>
                    <a:pt x="314704" y="260436"/>
                    <a:pt x="305521" y="277903"/>
                  </a:cubicBezTo>
                  <a:lnTo>
                    <a:pt x="301713" y="285069"/>
                  </a:lnTo>
                  <a:cubicBezTo>
                    <a:pt x="319632" y="278575"/>
                    <a:pt x="336656" y="271633"/>
                    <a:pt x="351887" y="264019"/>
                  </a:cubicBezTo>
                  <a:cubicBezTo>
                    <a:pt x="353679" y="268274"/>
                    <a:pt x="354799" y="272528"/>
                    <a:pt x="355471" y="276559"/>
                  </a:cubicBezTo>
                  <a:cubicBezTo>
                    <a:pt x="322544" y="292683"/>
                    <a:pt x="282897" y="306567"/>
                    <a:pt x="240562" y="316196"/>
                  </a:cubicBezTo>
                  <a:lnTo>
                    <a:pt x="238098" y="316644"/>
                  </a:lnTo>
                  <a:cubicBezTo>
                    <a:pt x="247282" y="319107"/>
                    <a:pt x="256242" y="321122"/>
                    <a:pt x="264978" y="322466"/>
                  </a:cubicBezTo>
                  <a:cubicBezTo>
                    <a:pt x="267218" y="318883"/>
                    <a:pt x="269681" y="315076"/>
                    <a:pt x="271921" y="311493"/>
                  </a:cubicBezTo>
                  <a:cubicBezTo>
                    <a:pt x="277969" y="309701"/>
                    <a:pt x="284017" y="307686"/>
                    <a:pt x="289841" y="305671"/>
                  </a:cubicBezTo>
                  <a:cubicBezTo>
                    <a:pt x="233842" y="401291"/>
                    <a:pt x="166196" y="466008"/>
                    <a:pt x="119829" y="466008"/>
                  </a:cubicBezTo>
                  <a:cubicBezTo>
                    <a:pt x="112662" y="466008"/>
                    <a:pt x="106166" y="464441"/>
                    <a:pt x="100342" y="461529"/>
                  </a:cubicBezTo>
                  <a:cubicBezTo>
                    <a:pt x="72343" y="446750"/>
                    <a:pt x="66519" y="398604"/>
                    <a:pt x="80631" y="335006"/>
                  </a:cubicBezTo>
                  <a:cubicBezTo>
                    <a:pt x="84662" y="335454"/>
                    <a:pt x="88918" y="335678"/>
                    <a:pt x="93174" y="335902"/>
                  </a:cubicBezTo>
                  <a:cubicBezTo>
                    <a:pt x="79511" y="396364"/>
                    <a:pt x="85110" y="439360"/>
                    <a:pt x="106166" y="450556"/>
                  </a:cubicBezTo>
                  <a:cubicBezTo>
                    <a:pt x="110198" y="452572"/>
                    <a:pt x="114678" y="453692"/>
                    <a:pt x="119829" y="453692"/>
                  </a:cubicBezTo>
                  <a:cubicBezTo>
                    <a:pt x="154996" y="453692"/>
                    <a:pt x="208979" y="405322"/>
                    <a:pt x="257138" y="334110"/>
                  </a:cubicBezTo>
                  <a:cubicBezTo>
                    <a:pt x="233394" y="329856"/>
                    <a:pt x="208307" y="321570"/>
                    <a:pt x="183892" y="309478"/>
                  </a:cubicBezTo>
                  <a:cubicBezTo>
                    <a:pt x="158356" y="296937"/>
                    <a:pt x="136181" y="282158"/>
                    <a:pt x="118485" y="266258"/>
                  </a:cubicBezTo>
                  <a:cubicBezTo>
                    <a:pt x="120277" y="262004"/>
                    <a:pt x="122069" y="257525"/>
                    <a:pt x="123861" y="253270"/>
                  </a:cubicBezTo>
                  <a:cubicBezTo>
                    <a:pt x="141333" y="269841"/>
                    <a:pt x="163956" y="285517"/>
                    <a:pt x="189716" y="298057"/>
                  </a:cubicBezTo>
                  <a:cubicBezTo>
                    <a:pt x="197779" y="301864"/>
                    <a:pt x="205843" y="305447"/>
                    <a:pt x="213907" y="308582"/>
                  </a:cubicBezTo>
                  <a:cubicBezTo>
                    <a:pt x="221747" y="307014"/>
                    <a:pt x="229811" y="305447"/>
                    <a:pt x="237874" y="303655"/>
                  </a:cubicBezTo>
                  <a:cubicBezTo>
                    <a:pt x="254002" y="299849"/>
                    <a:pt x="269458" y="295594"/>
                    <a:pt x="284465" y="290891"/>
                  </a:cubicBezTo>
                  <a:cubicBezTo>
                    <a:pt x="288049" y="284621"/>
                    <a:pt x="291409" y="278351"/>
                    <a:pt x="294769" y="272081"/>
                  </a:cubicBezTo>
                  <a:cubicBezTo>
                    <a:pt x="304849" y="253046"/>
                    <a:pt x="313808" y="233788"/>
                    <a:pt x="321424" y="215201"/>
                  </a:cubicBezTo>
                  <a:cubicBezTo>
                    <a:pt x="303281" y="197510"/>
                    <a:pt x="279761" y="181387"/>
                    <a:pt x="253106" y="168399"/>
                  </a:cubicBezTo>
                  <a:cubicBezTo>
                    <a:pt x="228019" y="155411"/>
                    <a:pt x="202035" y="147125"/>
                    <a:pt x="177844" y="143318"/>
                  </a:cubicBezTo>
                  <a:close/>
                  <a:moveTo>
                    <a:pt x="150517" y="164144"/>
                  </a:moveTo>
                  <a:cubicBezTo>
                    <a:pt x="154996" y="156530"/>
                    <a:pt x="159476" y="148917"/>
                    <a:pt x="164180" y="141750"/>
                  </a:cubicBezTo>
                  <a:cubicBezTo>
                    <a:pt x="159252" y="141303"/>
                    <a:pt x="154549" y="141079"/>
                    <a:pt x="149845" y="141079"/>
                  </a:cubicBezTo>
                  <a:cubicBezTo>
                    <a:pt x="118710" y="141079"/>
                    <a:pt x="96086" y="150708"/>
                    <a:pt x="88022" y="167503"/>
                  </a:cubicBezTo>
                  <a:cubicBezTo>
                    <a:pt x="84662" y="174445"/>
                    <a:pt x="83766" y="182283"/>
                    <a:pt x="85110" y="190568"/>
                  </a:cubicBezTo>
                  <a:cubicBezTo>
                    <a:pt x="104374" y="181163"/>
                    <a:pt x="126325" y="171982"/>
                    <a:pt x="150517" y="164144"/>
                  </a:cubicBezTo>
                  <a:close/>
                  <a:moveTo>
                    <a:pt x="254450" y="234012"/>
                  </a:moveTo>
                  <a:cubicBezTo>
                    <a:pt x="254450" y="253718"/>
                    <a:pt x="238546" y="269617"/>
                    <a:pt x="218835" y="269617"/>
                  </a:cubicBezTo>
                  <a:cubicBezTo>
                    <a:pt x="199123" y="269617"/>
                    <a:pt x="183220" y="253718"/>
                    <a:pt x="183220" y="234012"/>
                  </a:cubicBezTo>
                  <a:cubicBezTo>
                    <a:pt x="183220" y="214305"/>
                    <a:pt x="199123" y="198182"/>
                    <a:pt x="218835" y="198182"/>
                  </a:cubicBezTo>
                  <a:cubicBezTo>
                    <a:pt x="238322" y="198182"/>
                    <a:pt x="254450" y="214305"/>
                    <a:pt x="254450" y="234012"/>
                  </a:cubicBezTo>
                  <a:close/>
                </a:path>
              </a:pathLst>
            </a:custGeom>
            <a:solidFill>
              <a:srgbClr val="0458A3"/>
            </a:solidFill>
            <a:ln w="2240" cap="flat">
              <a:noFill/>
              <a:prstDash val="solid"/>
              <a:miter/>
            </a:ln>
          </p:spPr>
          <p:txBody>
            <a:bodyPr rtlCol="0" anchor="ctr"/>
            <a:lstStyle/>
            <a:p>
              <a:endParaRPr lang="ru-RU"/>
            </a:p>
          </p:txBody>
        </p:sp>
        <p:sp>
          <p:nvSpPr>
            <p:cNvPr id="135" name="Полилиния 134">
              <a:extLst>
                <a:ext uri="{FF2B5EF4-FFF2-40B4-BE49-F238E27FC236}">
                  <a16:creationId xmlns:a16="http://schemas.microsoft.com/office/drawing/2014/main" id="{075F936C-DC40-CFBF-EE45-89153EE9F854}"/>
                </a:ext>
              </a:extLst>
            </p:cNvPr>
            <p:cNvSpPr/>
            <p:nvPr/>
          </p:nvSpPr>
          <p:spPr>
            <a:xfrm>
              <a:off x="2694201" y="2786755"/>
              <a:ext cx="101021" cy="103009"/>
            </a:xfrm>
            <a:custGeom>
              <a:avLst/>
              <a:gdLst>
                <a:gd name="connsiteX0" fmla="*/ 50399 w 101021"/>
                <a:gd name="connsiteY0" fmla="*/ 52401 h 103009"/>
                <a:gd name="connsiteX1" fmla="*/ 9184 w 101021"/>
                <a:gd name="connsiteY1" fmla="*/ 0 h 103009"/>
                <a:gd name="connsiteX2" fmla="*/ 0 w 101021"/>
                <a:gd name="connsiteY2" fmla="*/ 0 h 103009"/>
                <a:gd name="connsiteX3" fmla="*/ 0 w 101021"/>
                <a:gd name="connsiteY3" fmla="*/ 103010 h 103009"/>
                <a:gd name="connsiteX4" fmla="*/ 15904 w 101021"/>
                <a:gd name="connsiteY4" fmla="*/ 103010 h 103009"/>
                <a:gd name="connsiteX5" fmla="*/ 15904 w 101021"/>
                <a:gd name="connsiteY5" fmla="*/ 29783 h 103009"/>
                <a:gd name="connsiteX6" fmla="*/ 50399 w 101021"/>
                <a:gd name="connsiteY6" fmla="*/ 73227 h 103009"/>
                <a:gd name="connsiteX7" fmla="*/ 85118 w 101021"/>
                <a:gd name="connsiteY7" fmla="*/ 29783 h 103009"/>
                <a:gd name="connsiteX8" fmla="*/ 85118 w 101021"/>
                <a:gd name="connsiteY8" fmla="*/ 103010 h 103009"/>
                <a:gd name="connsiteX9" fmla="*/ 101021 w 101021"/>
                <a:gd name="connsiteY9" fmla="*/ 103010 h 103009"/>
                <a:gd name="connsiteX10" fmla="*/ 101021 w 101021"/>
                <a:gd name="connsiteY10" fmla="*/ 0 h 103009"/>
                <a:gd name="connsiteX11" fmla="*/ 91838 w 101021"/>
                <a:gd name="connsiteY11" fmla="*/ 0 h 10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021" h="103009">
                  <a:moveTo>
                    <a:pt x="50399" y="52401"/>
                  </a:moveTo>
                  <a:lnTo>
                    <a:pt x="9184" y="0"/>
                  </a:lnTo>
                  <a:lnTo>
                    <a:pt x="0" y="0"/>
                  </a:lnTo>
                  <a:lnTo>
                    <a:pt x="0" y="103010"/>
                  </a:lnTo>
                  <a:lnTo>
                    <a:pt x="15904" y="103010"/>
                  </a:lnTo>
                  <a:lnTo>
                    <a:pt x="15904" y="29783"/>
                  </a:lnTo>
                  <a:lnTo>
                    <a:pt x="50399" y="73227"/>
                  </a:lnTo>
                  <a:lnTo>
                    <a:pt x="85118" y="29783"/>
                  </a:lnTo>
                  <a:lnTo>
                    <a:pt x="85118" y="103010"/>
                  </a:lnTo>
                  <a:lnTo>
                    <a:pt x="101021" y="103010"/>
                  </a:lnTo>
                  <a:lnTo>
                    <a:pt x="101021" y="0"/>
                  </a:lnTo>
                  <a:lnTo>
                    <a:pt x="91838" y="0"/>
                  </a:lnTo>
                  <a:close/>
                </a:path>
              </a:pathLst>
            </a:custGeom>
            <a:solidFill>
              <a:srgbClr val="0458A3"/>
            </a:solidFill>
            <a:ln w="2240" cap="flat">
              <a:noFill/>
              <a:prstDash val="solid"/>
              <a:miter/>
            </a:ln>
          </p:spPr>
          <p:txBody>
            <a:bodyPr rtlCol="0" anchor="ctr"/>
            <a:lstStyle/>
            <a:p>
              <a:endParaRPr lang="ru-RU"/>
            </a:p>
          </p:txBody>
        </p:sp>
        <p:sp>
          <p:nvSpPr>
            <p:cNvPr id="136" name="Полилиния 135">
              <a:extLst>
                <a:ext uri="{FF2B5EF4-FFF2-40B4-BE49-F238E27FC236}">
                  <a16:creationId xmlns:a16="http://schemas.microsoft.com/office/drawing/2014/main" id="{DBB8E117-32A4-90D9-BA0F-7CB8E2985B93}"/>
                </a:ext>
              </a:extLst>
            </p:cNvPr>
            <p:cNvSpPr/>
            <p:nvPr/>
          </p:nvSpPr>
          <p:spPr>
            <a:xfrm>
              <a:off x="2812694" y="2786755"/>
              <a:ext cx="79517" cy="103009"/>
            </a:xfrm>
            <a:custGeom>
              <a:avLst/>
              <a:gdLst>
                <a:gd name="connsiteX0" fmla="*/ 15904 w 79517"/>
                <a:gd name="connsiteY0" fmla="*/ 72779 h 103009"/>
                <a:gd name="connsiteX1" fmla="*/ 15904 w 79517"/>
                <a:gd name="connsiteY1" fmla="*/ 0 h 103009"/>
                <a:gd name="connsiteX2" fmla="*/ 0 w 79517"/>
                <a:gd name="connsiteY2" fmla="*/ 0 h 103009"/>
                <a:gd name="connsiteX3" fmla="*/ 0 w 79517"/>
                <a:gd name="connsiteY3" fmla="*/ 103010 h 103009"/>
                <a:gd name="connsiteX4" fmla="*/ 9408 w 79517"/>
                <a:gd name="connsiteY4" fmla="*/ 103010 h 103009"/>
                <a:gd name="connsiteX5" fmla="*/ 63838 w 79517"/>
                <a:gd name="connsiteY5" fmla="*/ 30455 h 103009"/>
                <a:gd name="connsiteX6" fmla="*/ 63838 w 79517"/>
                <a:gd name="connsiteY6" fmla="*/ 103010 h 103009"/>
                <a:gd name="connsiteX7" fmla="*/ 79518 w 79517"/>
                <a:gd name="connsiteY7" fmla="*/ 103010 h 103009"/>
                <a:gd name="connsiteX8" fmla="*/ 79518 w 79517"/>
                <a:gd name="connsiteY8" fmla="*/ 0 h 103009"/>
                <a:gd name="connsiteX9" fmla="*/ 70334 w 79517"/>
                <a:gd name="connsiteY9" fmla="*/ 0 h 10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17" h="103009">
                  <a:moveTo>
                    <a:pt x="15904" y="72779"/>
                  </a:moveTo>
                  <a:lnTo>
                    <a:pt x="15904" y="0"/>
                  </a:lnTo>
                  <a:lnTo>
                    <a:pt x="0" y="0"/>
                  </a:lnTo>
                  <a:lnTo>
                    <a:pt x="0" y="103010"/>
                  </a:lnTo>
                  <a:lnTo>
                    <a:pt x="9408" y="103010"/>
                  </a:lnTo>
                  <a:lnTo>
                    <a:pt x="63838" y="30455"/>
                  </a:lnTo>
                  <a:lnTo>
                    <a:pt x="63838" y="103010"/>
                  </a:lnTo>
                  <a:lnTo>
                    <a:pt x="79518" y="103010"/>
                  </a:lnTo>
                  <a:lnTo>
                    <a:pt x="79518" y="0"/>
                  </a:lnTo>
                  <a:lnTo>
                    <a:pt x="70334" y="0"/>
                  </a:lnTo>
                  <a:close/>
                </a:path>
              </a:pathLst>
            </a:custGeom>
            <a:solidFill>
              <a:srgbClr val="0458A3"/>
            </a:solidFill>
            <a:ln w="2240" cap="flat">
              <a:noFill/>
              <a:prstDash val="solid"/>
              <a:miter/>
            </a:ln>
          </p:spPr>
          <p:txBody>
            <a:bodyPr rtlCol="0" anchor="ctr"/>
            <a:lstStyle/>
            <a:p>
              <a:endParaRPr lang="ru-RU"/>
            </a:p>
          </p:txBody>
        </p:sp>
        <p:sp>
          <p:nvSpPr>
            <p:cNvPr id="137" name="Полилиния 136">
              <a:extLst>
                <a:ext uri="{FF2B5EF4-FFF2-40B4-BE49-F238E27FC236}">
                  <a16:creationId xmlns:a16="http://schemas.microsoft.com/office/drawing/2014/main" id="{72C766A2-792D-C7AD-669C-ABD5F6BBE7E5}"/>
                </a:ext>
              </a:extLst>
            </p:cNvPr>
            <p:cNvSpPr/>
            <p:nvPr/>
          </p:nvSpPr>
          <p:spPr>
            <a:xfrm>
              <a:off x="3068943" y="2786755"/>
              <a:ext cx="79517" cy="103009"/>
            </a:xfrm>
            <a:custGeom>
              <a:avLst/>
              <a:gdLst>
                <a:gd name="connsiteX0" fmla="*/ 70334 w 79517"/>
                <a:gd name="connsiteY0" fmla="*/ 0 h 103009"/>
                <a:gd name="connsiteX1" fmla="*/ 15904 w 79517"/>
                <a:gd name="connsiteY1" fmla="*/ 72779 h 103009"/>
                <a:gd name="connsiteX2" fmla="*/ 15904 w 79517"/>
                <a:gd name="connsiteY2" fmla="*/ 0 h 103009"/>
                <a:gd name="connsiteX3" fmla="*/ 0 w 79517"/>
                <a:gd name="connsiteY3" fmla="*/ 0 h 103009"/>
                <a:gd name="connsiteX4" fmla="*/ 0 w 79517"/>
                <a:gd name="connsiteY4" fmla="*/ 103010 h 103009"/>
                <a:gd name="connsiteX5" fmla="*/ 9408 w 79517"/>
                <a:gd name="connsiteY5" fmla="*/ 103010 h 103009"/>
                <a:gd name="connsiteX6" fmla="*/ 63614 w 79517"/>
                <a:gd name="connsiteY6" fmla="*/ 30455 h 103009"/>
                <a:gd name="connsiteX7" fmla="*/ 63614 w 79517"/>
                <a:gd name="connsiteY7" fmla="*/ 103010 h 103009"/>
                <a:gd name="connsiteX8" fmla="*/ 79518 w 79517"/>
                <a:gd name="connsiteY8" fmla="*/ 103010 h 103009"/>
                <a:gd name="connsiteX9" fmla="*/ 79518 w 79517"/>
                <a:gd name="connsiteY9" fmla="*/ 0 h 10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17" h="103009">
                  <a:moveTo>
                    <a:pt x="70334" y="0"/>
                  </a:moveTo>
                  <a:lnTo>
                    <a:pt x="15904" y="72779"/>
                  </a:lnTo>
                  <a:lnTo>
                    <a:pt x="15904" y="0"/>
                  </a:lnTo>
                  <a:lnTo>
                    <a:pt x="0" y="0"/>
                  </a:lnTo>
                  <a:lnTo>
                    <a:pt x="0" y="103010"/>
                  </a:lnTo>
                  <a:lnTo>
                    <a:pt x="9408" y="103010"/>
                  </a:lnTo>
                  <a:lnTo>
                    <a:pt x="63614" y="30455"/>
                  </a:lnTo>
                  <a:lnTo>
                    <a:pt x="63614" y="103010"/>
                  </a:lnTo>
                  <a:lnTo>
                    <a:pt x="79518" y="103010"/>
                  </a:lnTo>
                  <a:lnTo>
                    <a:pt x="79518" y="0"/>
                  </a:lnTo>
                  <a:close/>
                </a:path>
              </a:pathLst>
            </a:custGeom>
            <a:solidFill>
              <a:srgbClr val="0458A3"/>
            </a:solidFill>
            <a:ln w="2240" cap="flat">
              <a:noFill/>
              <a:prstDash val="solid"/>
              <a:miter/>
            </a:ln>
          </p:spPr>
          <p:txBody>
            <a:bodyPr rtlCol="0" anchor="ctr"/>
            <a:lstStyle/>
            <a:p>
              <a:endParaRPr lang="ru-RU"/>
            </a:p>
          </p:txBody>
        </p:sp>
        <p:sp>
          <p:nvSpPr>
            <p:cNvPr id="138" name="Полилиния 137">
              <a:extLst>
                <a:ext uri="{FF2B5EF4-FFF2-40B4-BE49-F238E27FC236}">
                  <a16:creationId xmlns:a16="http://schemas.microsoft.com/office/drawing/2014/main" id="{4E0D35C8-D969-BF34-7E6B-D5A42BF7DDA3}"/>
                </a:ext>
              </a:extLst>
            </p:cNvPr>
            <p:cNvSpPr/>
            <p:nvPr/>
          </p:nvSpPr>
          <p:spPr>
            <a:xfrm>
              <a:off x="2903187" y="2786755"/>
              <a:ext cx="155004" cy="102786"/>
            </a:xfrm>
            <a:custGeom>
              <a:avLst/>
              <a:gdLst>
                <a:gd name="connsiteX0" fmla="*/ 113789 w 155004"/>
                <a:gd name="connsiteY0" fmla="*/ 3807 h 102786"/>
                <a:gd name="connsiteX1" fmla="*/ 85342 w 155004"/>
                <a:gd name="connsiteY1" fmla="*/ 19034 h 102786"/>
                <a:gd name="connsiteX2" fmla="*/ 85342 w 155004"/>
                <a:gd name="connsiteY2" fmla="*/ 0 h 102786"/>
                <a:gd name="connsiteX3" fmla="*/ 69438 w 155004"/>
                <a:gd name="connsiteY3" fmla="*/ 0 h 102786"/>
                <a:gd name="connsiteX4" fmla="*/ 69438 w 155004"/>
                <a:gd name="connsiteY4" fmla="*/ 46131 h 102786"/>
                <a:gd name="connsiteX5" fmla="*/ 42783 w 155004"/>
                <a:gd name="connsiteY5" fmla="*/ 73451 h 102786"/>
                <a:gd name="connsiteX6" fmla="*/ 15904 w 155004"/>
                <a:gd name="connsiteY6" fmla="*/ 46131 h 102786"/>
                <a:gd name="connsiteX7" fmla="*/ 42783 w 155004"/>
                <a:gd name="connsiteY7" fmla="*/ 18587 h 102786"/>
                <a:gd name="connsiteX8" fmla="*/ 62494 w 155004"/>
                <a:gd name="connsiteY8" fmla="*/ 27320 h 102786"/>
                <a:gd name="connsiteX9" fmla="*/ 62494 w 155004"/>
                <a:gd name="connsiteY9" fmla="*/ 11197 h 102786"/>
                <a:gd name="connsiteX10" fmla="*/ 41215 w 155004"/>
                <a:gd name="connsiteY10" fmla="*/ 3583 h 102786"/>
                <a:gd name="connsiteX11" fmla="*/ 0 w 155004"/>
                <a:gd name="connsiteY11" fmla="*/ 46131 h 102786"/>
                <a:gd name="connsiteX12" fmla="*/ 41215 w 155004"/>
                <a:gd name="connsiteY12" fmla="*/ 88454 h 102786"/>
                <a:gd name="connsiteX13" fmla="*/ 69662 w 155004"/>
                <a:gd name="connsiteY13" fmla="*/ 73227 h 102786"/>
                <a:gd name="connsiteX14" fmla="*/ 69662 w 155004"/>
                <a:gd name="connsiteY14" fmla="*/ 102786 h 102786"/>
                <a:gd name="connsiteX15" fmla="*/ 85790 w 155004"/>
                <a:gd name="connsiteY15" fmla="*/ 102786 h 102786"/>
                <a:gd name="connsiteX16" fmla="*/ 85790 w 155004"/>
                <a:gd name="connsiteY16" fmla="*/ 43891 h 102786"/>
                <a:gd name="connsiteX17" fmla="*/ 85790 w 155004"/>
                <a:gd name="connsiteY17" fmla="*/ 43891 h 102786"/>
                <a:gd name="connsiteX18" fmla="*/ 112445 w 155004"/>
                <a:gd name="connsiteY18" fmla="*/ 18363 h 102786"/>
                <a:gd name="connsiteX19" fmla="*/ 139100 w 155004"/>
                <a:gd name="connsiteY19" fmla="*/ 45907 h 102786"/>
                <a:gd name="connsiteX20" fmla="*/ 112445 w 155004"/>
                <a:gd name="connsiteY20" fmla="*/ 73227 h 102786"/>
                <a:gd name="connsiteX21" fmla="*/ 92958 w 155004"/>
                <a:gd name="connsiteY21" fmla="*/ 64717 h 102786"/>
                <a:gd name="connsiteX22" fmla="*/ 92958 w 155004"/>
                <a:gd name="connsiteY22" fmla="*/ 81065 h 102786"/>
                <a:gd name="connsiteX23" fmla="*/ 114013 w 155004"/>
                <a:gd name="connsiteY23" fmla="*/ 88230 h 102786"/>
                <a:gd name="connsiteX24" fmla="*/ 155004 w 155004"/>
                <a:gd name="connsiteY24" fmla="*/ 45907 h 102786"/>
                <a:gd name="connsiteX25" fmla="*/ 113789 w 155004"/>
                <a:gd name="connsiteY25" fmla="*/ 3807 h 10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5004" h="102786">
                  <a:moveTo>
                    <a:pt x="113789" y="3807"/>
                  </a:moveTo>
                  <a:cubicBezTo>
                    <a:pt x="101693" y="3807"/>
                    <a:pt x="90942" y="10077"/>
                    <a:pt x="85342" y="19034"/>
                  </a:cubicBezTo>
                  <a:lnTo>
                    <a:pt x="85342" y="0"/>
                  </a:lnTo>
                  <a:lnTo>
                    <a:pt x="69438" y="0"/>
                  </a:lnTo>
                  <a:lnTo>
                    <a:pt x="69438" y="46131"/>
                  </a:lnTo>
                  <a:cubicBezTo>
                    <a:pt x="69438" y="62030"/>
                    <a:pt x="57791" y="73451"/>
                    <a:pt x="42783" y="73451"/>
                  </a:cubicBezTo>
                  <a:cubicBezTo>
                    <a:pt x="27775" y="73451"/>
                    <a:pt x="15904" y="62030"/>
                    <a:pt x="15904" y="46131"/>
                  </a:cubicBezTo>
                  <a:cubicBezTo>
                    <a:pt x="15904" y="30231"/>
                    <a:pt x="27775" y="18587"/>
                    <a:pt x="42783" y="18587"/>
                  </a:cubicBezTo>
                  <a:cubicBezTo>
                    <a:pt x="50623" y="18587"/>
                    <a:pt x="57567" y="21946"/>
                    <a:pt x="62494" y="27320"/>
                  </a:cubicBezTo>
                  <a:lnTo>
                    <a:pt x="62494" y="11197"/>
                  </a:lnTo>
                  <a:cubicBezTo>
                    <a:pt x="56671" y="6494"/>
                    <a:pt x="49279" y="3583"/>
                    <a:pt x="41215" y="3583"/>
                  </a:cubicBezTo>
                  <a:cubicBezTo>
                    <a:pt x="16576" y="3583"/>
                    <a:pt x="0" y="22393"/>
                    <a:pt x="0" y="46131"/>
                  </a:cubicBezTo>
                  <a:cubicBezTo>
                    <a:pt x="0" y="69868"/>
                    <a:pt x="16576" y="88454"/>
                    <a:pt x="41215" y="88454"/>
                  </a:cubicBezTo>
                  <a:cubicBezTo>
                    <a:pt x="53311" y="88454"/>
                    <a:pt x="64062" y="82184"/>
                    <a:pt x="69662" y="73227"/>
                  </a:cubicBezTo>
                  <a:lnTo>
                    <a:pt x="69662" y="102786"/>
                  </a:lnTo>
                  <a:lnTo>
                    <a:pt x="85790" y="102786"/>
                  </a:lnTo>
                  <a:lnTo>
                    <a:pt x="85790" y="43891"/>
                  </a:lnTo>
                  <a:lnTo>
                    <a:pt x="85790" y="43891"/>
                  </a:lnTo>
                  <a:cubicBezTo>
                    <a:pt x="86686" y="29112"/>
                    <a:pt x="98110" y="18363"/>
                    <a:pt x="112445" y="18363"/>
                  </a:cubicBezTo>
                  <a:cubicBezTo>
                    <a:pt x="127453" y="18363"/>
                    <a:pt x="139100" y="30007"/>
                    <a:pt x="139100" y="45907"/>
                  </a:cubicBezTo>
                  <a:cubicBezTo>
                    <a:pt x="139100" y="61806"/>
                    <a:pt x="127453" y="73227"/>
                    <a:pt x="112445" y="73227"/>
                  </a:cubicBezTo>
                  <a:cubicBezTo>
                    <a:pt x="104605" y="73227"/>
                    <a:pt x="97661" y="70092"/>
                    <a:pt x="92958" y="64717"/>
                  </a:cubicBezTo>
                  <a:lnTo>
                    <a:pt x="92958" y="81065"/>
                  </a:lnTo>
                  <a:cubicBezTo>
                    <a:pt x="98557" y="85543"/>
                    <a:pt x="105949" y="88230"/>
                    <a:pt x="114013" y="88230"/>
                  </a:cubicBezTo>
                  <a:cubicBezTo>
                    <a:pt x="138428" y="88230"/>
                    <a:pt x="155004" y="69644"/>
                    <a:pt x="155004" y="45907"/>
                  </a:cubicBezTo>
                  <a:cubicBezTo>
                    <a:pt x="154780" y="22618"/>
                    <a:pt x="138205" y="3807"/>
                    <a:pt x="113789" y="3807"/>
                  </a:cubicBezTo>
                  <a:close/>
                </a:path>
              </a:pathLst>
            </a:custGeom>
            <a:solidFill>
              <a:srgbClr val="0458A3"/>
            </a:solidFill>
            <a:ln w="2240" cap="flat">
              <a:noFill/>
              <a:prstDash val="solid"/>
              <a:miter/>
            </a:ln>
          </p:spPr>
          <p:txBody>
            <a:bodyPr rtlCol="0" anchor="ctr"/>
            <a:lstStyle/>
            <a:p>
              <a:endParaRPr lang="ru-RU"/>
            </a:p>
          </p:txBody>
        </p:sp>
        <p:sp>
          <p:nvSpPr>
            <p:cNvPr id="139" name="Полилиния 138">
              <a:extLst>
                <a:ext uri="{FF2B5EF4-FFF2-40B4-BE49-F238E27FC236}">
                  <a16:creationId xmlns:a16="http://schemas.microsoft.com/office/drawing/2014/main" id="{E093FD2F-6D1F-8314-77E8-BC480392D95D}"/>
                </a:ext>
              </a:extLst>
            </p:cNvPr>
            <p:cNvSpPr/>
            <p:nvPr/>
          </p:nvSpPr>
          <p:spPr>
            <a:xfrm>
              <a:off x="2376577" y="2786755"/>
              <a:ext cx="79517" cy="103009"/>
            </a:xfrm>
            <a:custGeom>
              <a:avLst/>
              <a:gdLst>
                <a:gd name="connsiteX0" fmla="*/ 15904 w 79517"/>
                <a:gd name="connsiteY0" fmla="*/ 72779 h 103009"/>
                <a:gd name="connsiteX1" fmla="*/ 15904 w 79517"/>
                <a:gd name="connsiteY1" fmla="*/ 0 h 103009"/>
                <a:gd name="connsiteX2" fmla="*/ 0 w 79517"/>
                <a:gd name="connsiteY2" fmla="*/ 0 h 103009"/>
                <a:gd name="connsiteX3" fmla="*/ 0 w 79517"/>
                <a:gd name="connsiteY3" fmla="*/ 103010 h 103009"/>
                <a:gd name="connsiteX4" fmla="*/ 9184 w 79517"/>
                <a:gd name="connsiteY4" fmla="*/ 103010 h 103009"/>
                <a:gd name="connsiteX5" fmla="*/ 63614 w 79517"/>
                <a:gd name="connsiteY5" fmla="*/ 30455 h 103009"/>
                <a:gd name="connsiteX6" fmla="*/ 63614 w 79517"/>
                <a:gd name="connsiteY6" fmla="*/ 103010 h 103009"/>
                <a:gd name="connsiteX7" fmla="*/ 79518 w 79517"/>
                <a:gd name="connsiteY7" fmla="*/ 103010 h 103009"/>
                <a:gd name="connsiteX8" fmla="*/ 79518 w 79517"/>
                <a:gd name="connsiteY8" fmla="*/ 0 h 103009"/>
                <a:gd name="connsiteX9" fmla="*/ 70334 w 79517"/>
                <a:gd name="connsiteY9" fmla="*/ 0 h 10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17" h="103009">
                  <a:moveTo>
                    <a:pt x="15904" y="72779"/>
                  </a:moveTo>
                  <a:lnTo>
                    <a:pt x="15904" y="0"/>
                  </a:lnTo>
                  <a:lnTo>
                    <a:pt x="0" y="0"/>
                  </a:lnTo>
                  <a:lnTo>
                    <a:pt x="0" y="103010"/>
                  </a:lnTo>
                  <a:lnTo>
                    <a:pt x="9184" y="103010"/>
                  </a:lnTo>
                  <a:lnTo>
                    <a:pt x="63614" y="30455"/>
                  </a:lnTo>
                  <a:lnTo>
                    <a:pt x="63614" y="103010"/>
                  </a:lnTo>
                  <a:lnTo>
                    <a:pt x="79518" y="103010"/>
                  </a:lnTo>
                  <a:lnTo>
                    <a:pt x="79518" y="0"/>
                  </a:lnTo>
                  <a:lnTo>
                    <a:pt x="70334" y="0"/>
                  </a:lnTo>
                  <a:close/>
                </a:path>
              </a:pathLst>
            </a:custGeom>
            <a:solidFill>
              <a:srgbClr val="0458A3"/>
            </a:solidFill>
            <a:ln w="2240" cap="flat">
              <a:noFill/>
              <a:prstDash val="solid"/>
              <a:miter/>
            </a:ln>
          </p:spPr>
          <p:txBody>
            <a:bodyPr rtlCol="0" anchor="ctr"/>
            <a:lstStyle/>
            <a:p>
              <a:endParaRPr lang="ru-RU"/>
            </a:p>
          </p:txBody>
        </p:sp>
        <p:sp>
          <p:nvSpPr>
            <p:cNvPr id="140" name="Полилиния 139">
              <a:extLst>
                <a:ext uri="{FF2B5EF4-FFF2-40B4-BE49-F238E27FC236}">
                  <a16:creationId xmlns:a16="http://schemas.microsoft.com/office/drawing/2014/main" id="{63D93089-1417-3D79-8CC6-5D3F0F01F3B1}"/>
                </a:ext>
              </a:extLst>
            </p:cNvPr>
            <p:cNvSpPr/>
            <p:nvPr/>
          </p:nvSpPr>
          <p:spPr>
            <a:xfrm>
              <a:off x="2274660" y="2786755"/>
              <a:ext cx="84221" cy="103009"/>
            </a:xfrm>
            <a:custGeom>
              <a:avLst/>
              <a:gdLst>
                <a:gd name="connsiteX0" fmla="*/ 68318 w 84221"/>
                <a:gd name="connsiteY0" fmla="*/ 36501 h 103009"/>
                <a:gd name="connsiteX1" fmla="*/ 15904 w 84221"/>
                <a:gd name="connsiteY1" fmla="*/ 36501 h 103009"/>
                <a:gd name="connsiteX2" fmla="*/ 15904 w 84221"/>
                <a:gd name="connsiteY2" fmla="*/ 0 h 103009"/>
                <a:gd name="connsiteX3" fmla="*/ 0 w 84221"/>
                <a:gd name="connsiteY3" fmla="*/ 0 h 103009"/>
                <a:gd name="connsiteX4" fmla="*/ 0 w 84221"/>
                <a:gd name="connsiteY4" fmla="*/ 103010 h 103009"/>
                <a:gd name="connsiteX5" fmla="*/ 15904 w 84221"/>
                <a:gd name="connsiteY5" fmla="*/ 103010 h 103009"/>
                <a:gd name="connsiteX6" fmla="*/ 15904 w 84221"/>
                <a:gd name="connsiteY6" fmla="*/ 52401 h 103009"/>
                <a:gd name="connsiteX7" fmla="*/ 68318 w 84221"/>
                <a:gd name="connsiteY7" fmla="*/ 52401 h 103009"/>
                <a:gd name="connsiteX8" fmla="*/ 68318 w 84221"/>
                <a:gd name="connsiteY8" fmla="*/ 103010 h 103009"/>
                <a:gd name="connsiteX9" fmla="*/ 84222 w 84221"/>
                <a:gd name="connsiteY9" fmla="*/ 103010 h 103009"/>
                <a:gd name="connsiteX10" fmla="*/ 84222 w 84221"/>
                <a:gd name="connsiteY10" fmla="*/ 0 h 103009"/>
                <a:gd name="connsiteX11" fmla="*/ 68318 w 84221"/>
                <a:gd name="connsiteY11" fmla="*/ 0 h 10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221" h="103009">
                  <a:moveTo>
                    <a:pt x="68318" y="36501"/>
                  </a:moveTo>
                  <a:lnTo>
                    <a:pt x="15904" y="36501"/>
                  </a:lnTo>
                  <a:lnTo>
                    <a:pt x="15904" y="0"/>
                  </a:lnTo>
                  <a:lnTo>
                    <a:pt x="0" y="0"/>
                  </a:lnTo>
                  <a:lnTo>
                    <a:pt x="0" y="103010"/>
                  </a:lnTo>
                  <a:lnTo>
                    <a:pt x="15904" y="103010"/>
                  </a:lnTo>
                  <a:lnTo>
                    <a:pt x="15904" y="52401"/>
                  </a:lnTo>
                  <a:lnTo>
                    <a:pt x="68318" y="52401"/>
                  </a:lnTo>
                  <a:lnTo>
                    <a:pt x="68318" y="103010"/>
                  </a:lnTo>
                  <a:lnTo>
                    <a:pt x="84222" y="103010"/>
                  </a:lnTo>
                  <a:lnTo>
                    <a:pt x="84222" y="0"/>
                  </a:lnTo>
                  <a:lnTo>
                    <a:pt x="68318" y="0"/>
                  </a:lnTo>
                  <a:close/>
                </a:path>
              </a:pathLst>
            </a:custGeom>
            <a:solidFill>
              <a:srgbClr val="0458A3"/>
            </a:solidFill>
            <a:ln w="2240" cap="flat">
              <a:noFill/>
              <a:prstDash val="solid"/>
              <a:miter/>
            </a:ln>
          </p:spPr>
          <p:txBody>
            <a:bodyPr rtlCol="0" anchor="ctr"/>
            <a:lstStyle/>
            <a:p>
              <a:endParaRPr lang="ru-RU"/>
            </a:p>
          </p:txBody>
        </p:sp>
        <p:sp>
          <p:nvSpPr>
            <p:cNvPr id="141" name="Полилиния 140">
              <a:extLst>
                <a:ext uri="{FF2B5EF4-FFF2-40B4-BE49-F238E27FC236}">
                  <a16:creationId xmlns:a16="http://schemas.microsoft.com/office/drawing/2014/main" id="{98DC03B2-511B-4A07-A0F7-61AFB1E46DEE}"/>
                </a:ext>
              </a:extLst>
            </p:cNvPr>
            <p:cNvSpPr/>
            <p:nvPr/>
          </p:nvSpPr>
          <p:spPr>
            <a:xfrm>
              <a:off x="2563164" y="2786979"/>
              <a:ext cx="88477" cy="106040"/>
            </a:xfrm>
            <a:custGeom>
              <a:avLst/>
              <a:gdLst>
                <a:gd name="connsiteX0" fmla="*/ 59806 w 88477"/>
                <a:gd name="connsiteY0" fmla="*/ 41652 h 106040"/>
                <a:gd name="connsiteX1" fmla="*/ 45023 w 88477"/>
                <a:gd name="connsiteY1" fmla="*/ 47250 h 106040"/>
                <a:gd name="connsiteX2" fmla="*/ 25311 w 88477"/>
                <a:gd name="connsiteY2" fmla="*/ 29559 h 106040"/>
                <a:gd name="connsiteX3" fmla="*/ 16800 w 88477"/>
                <a:gd name="connsiteY3" fmla="*/ 0 h 106040"/>
                <a:gd name="connsiteX4" fmla="*/ 0 w 88477"/>
                <a:gd name="connsiteY4" fmla="*/ 0 h 106040"/>
                <a:gd name="connsiteX5" fmla="*/ 9856 w 88477"/>
                <a:gd name="connsiteY5" fmla="*/ 34038 h 106040"/>
                <a:gd name="connsiteX6" fmla="*/ 53759 w 88477"/>
                <a:gd name="connsiteY6" fmla="*/ 60014 h 106040"/>
                <a:gd name="connsiteX7" fmla="*/ 48159 w 88477"/>
                <a:gd name="connsiteY7" fmla="*/ 77705 h 106040"/>
                <a:gd name="connsiteX8" fmla="*/ 17695 w 88477"/>
                <a:gd name="connsiteY8" fmla="*/ 88454 h 106040"/>
                <a:gd name="connsiteX9" fmla="*/ 12991 w 88477"/>
                <a:gd name="connsiteY9" fmla="*/ 103682 h 106040"/>
                <a:gd name="connsiteX10" fmla="*/ 63838 w 88477"/>
                <a:gd name="connsiteY10" fmla="*/ 78377 h 106040"/>
                <a:gd name="connsiteX11" fmla="*/ 88478 w 88477"/>
                <a:gd name="connsiteY11" fmla="*/ 0 h 106040"/>
                <a:gd name="connsiteX12" fmla="*/ 72574 w 88477"/>
                <a:gd name="connsiteY12" fmla="*/ 0 h 106040"/>
                <a:gd name="connsiteX13" fmla="*/ 59806 w 88477"/>
                <a:gd name="connsiteY13" fmla="*/ 41652 h 10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477" h="106040">
                  <a:moveTo>
                    <a:pt x="59806" y="41652"/>
                  </a:moveTo>
                  <a:cubicBezTo>
                    <a:pt x="56222" y="49041"/>
                    <a:pt x="46815" y="47250"/>
                    <a:pt x="45023" y="47250"/>
                  </a:cubicBezTo>
                  <a:cubicBezTo>
                    <a:pt x="36735" y="46802"/>
                    <a:pt x="29343" y="39860"/>
                    <a:pt x="25311" y="29559"/>
                  </a:cubicBezTo>
                  <a:cubicBezTo>
                    <a:pt x="24863" y="28663"/>
                    <a:pt x="24639" y="27768"/>
                    <a:pt x="16800" y="0"/>
                  </a:cubicBezTo>
                  <a:lnTo>
                    <a:pt x="0" y="0"/>
                  </a:lnTo>
                  <a:cubicBezTo>
                    <a:pt x="7840" y="27768"/>
                    <a:pt x="9632" y="33142"/>
                    <a:pt x="9856" y="34038"/>
                  </a:cubicBezTo>
                  <a:cubicBezTo>
                    <a:pt x="16575" y="53520"/>
                    <a:pt x="32255" y="64941"/>
                    <a:pt x="53759" y="60014"/>
                  </a:cubicBezTo>
                  <a:lnTo>
                    <a:pt x="48159" y="77705"/>
                  </a:lnTo>
                  <a:cubicBezTo>
                    <a:pt x="44351" y="88678"/>
                    <a:pt x="31583" y="92261"/>
                    <a:pt x="17695" y="88454"/>
                  </a:cubicBezTo>
                  <a:lnTo>
                    <a:pt x="12991" y="103682"/>
                  </a:lnTo>
                  <a:cubicBezTo>
                    <a:pt x="35167" y="110400"/>
                    <a:pt x="56894" y="103010"/>
                    <a:pt x="63838" y="78377"/>
                  </a:cubicBezTo>
                  <a:lnTo>
                    <a:pt x="88478" y="0"/>
                  </a:lnTo>
                  <a:lnTo>
                    <a:pt x="72574" y="0"/>
                  </a:lnTo>
                  <a:lnTo>
                    <a:pt x="59806" y="41652"/>
                  </a:lnTo>
                  <a:close/>
                </a:path>
              </a:pathLst>
            </a:custGeom>
            <a:solidFill>
              <a:srgbClr val="0458A3"/>
            </a:solidFill>
            <a:ln w="2240" cap="flat">
              <a:noFill/>
              <a:prstDash val="solid"/>
              <a:miter/>
            </a:ln>
          </p:spPr>
          <p:txBody>
            <a:bodyPr rtlCol="0" anchor="ctr"/>
            <a:lstStyle/>
            <a:p>
              <a:endParaRPr lang="ru-RU"/>
            </a:p>
          </p:txBody>
        </p:sp>
        <p:sp>
          <p:nvSpPr>
            <p:cNvPr id="142" name="Полилиния 141">
              <a:extLst>
                <a:ext uri="{FF2B5EF4-FFF2-40B4-BE49-F238E27FC236}">
                  <a16:creationId xmlns:a16="http://schemas.microsoft.com/office/drawing/2014/main" id="{32FFDD5D-C1E9-2570-0547-4616FF301D72}"/>
                </a:ext>
              </a:extLst>
            </p:cNvPr>
            <p:cNvSpPr/>
            <p:nvPr/>
          </p:nvSpPr>
          <p:spPr>
            <a:xfrm>
              <a:off x="2469535" y="2786531"/>
              <a:ext cx="82205" cy="103009"/>
            </a:xfrm>
            <a:custGeom>
              <a:avLst/>
              <a:gdLst>
                <a:gd name="connsiteX0" fmla="*/ 15456 w 82205"/>
                <a:gd name="connsiteY0" fmla="*/ 41204 h 103009"/>
                <a:gd name="connsiteX1" fmla="*/ 41215 w 82205"/>
                <a:gd name="connsiteY1" fmla="*/ 14780 h 103009"/>
                <a:gd name="connsiteX2" fmla="*/ 66078 w 82205"/>
                <a:gd name="connsiteY2" fmla="*/ 14780 h 103009"/>
                <a:gd name="connsiteX3" fmla="*/ 66078 w 82205"/>
                <a:gd name="connsiteY3" fmla="*/ 67404 h 103009"/>
                <a:gd name="connsiteX4" fmla="*/ 40991 w 82205"/>
                <a:gd name="connsiteY4" fmla="*/ 67404 h 103009"/>
                <a:gd name="connsiteX5" fmla="*/ 15456 w 82205"/>
                <a:gd name="connsiteY5" fmla="*/ 41204 h 103009"/>
                <a:gd name="connsiteX6" fmla="*/ 66078 w 82205"/>
                <a:gd name="connsiteY6" fmla="*/ 224 h 103009"/>
                <a:gd name="connsiteX7" fmla="*/ 39647 w 82205"/>
                <a:gd name="connsiteY7" fmla="*/ 224 h 103009"/>
                <a:gd name="connsiteX8" fmla="*/ 39199 w 82205"/>
                <a:gd name="connsiteY8" fmla="*/ 224 h 103009"/>
                <a:gd name="connsiteX9" fmla="*/ 39199 w 82205"/>
                <a:gd name="connsiteY9" fmla="*/ 224 h 103009"/>
                <a:gd name="connsiteX10" fmla="*/ 0 w 82205"/>
                <a:gd name="connsiteY10" fmla="*/ 40980 h 103009"/>
                <a:gd name="connsiteX11" fmla="*/ 16352 w 82205"/>
                <a:gd name="connsiteY11" fmla="*/ 74346 h 103009"/>
                <a:gd name="connsiteX12" fmla="*/ 24415 w 82205"/>
                <a:gd name="connsiteY12" fmla="*/ 78601 h 103009"/>
                <a:gd name="connsiteX13" fmla="*/ 21503 w 82205"/>
                <a:gd name="connsiteY13" fmla="*/ 86663 h 103009"/>
                <a:gd name="connsiteX14" fmla="*/ 11200 w 82205"/>
                <a:gd name="connsiteY14" fmla="*/ 103010 h 103009"/>
                <a:gd name="connsiteX15" fmla="*/ 30239 w 82205"/>
                <a:gd name="connsiteY15" fmla="*/ 103010 h 103009"/>
                <a:gd name="connsiteX16" fmla="*/ 35167 w 82205"/>
                <a:gd name="connsiteY16" fmla="*/ 95172 h 103009"/>
                <a:gd name="connsiteX17" fmla="*/ 40543 w 82205"/>
                <a:gd name="connsiteY17" fmla="*/ 81512 h 103009"/>
                <a:gd name="connsiteX18" fmla="*/ 66302 w 82205"/>
                <a:gd name="connsiteY18" fmla="*/ 81512 h 103009"/>
                <a:gd name="connsiteX19" fmla="*/ 66302 w 82205"/>
                <a:gd name="connsiteY19" fmla="*/ 103010 h 103009"/>
                <a:gd name="connsiteX20" fmla="*/ 82206 w 82205"/>
                <a:gd name="connsiteY20" fmla="*/ 103010 h 103009"/>
                <a:gd name="connsiteX21" fmla="*/ 82206 w 82205"/>
                <a:gd name="connsiteY21" fmla="*/ 0 h 103009"/>
                <a:gd name="connsiteX22" fmla="*/ 74366 w 82205"/>
                <a:gd name="connsiteY22" fmla="*/ 0 h 103009"/>
                <a:gd name="connsiteX23" fmla="*/ 66078 w 82205"/>
                <a:gd name="connsiteY23" fmla="*/ 0 h 10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2205" h="103009">
                  <a:moveTo>
                    <a:pt x="15456" y="41204"/>
                  </a:moveTo>
                  <a:cubicBezTo>
                    <a:pt x="15456" y="25976"/>
                    <a:pt x="26879" y="14780"/>
                    <a:pt x="41215" y="14780"/>
                  </a:cubicBezTo>
                  <a:lnTo>
                    <a:pt x="66078" y="14780"/>
                  </a:lnTo>
                  <a:lnTo>
                    <a:pt x="66078" y="67404"/>
                  </a:lnTo>
                  <a:lnTo>
                    <a:pt x="40991" y="67404"/>
                  </a:lnTo>
                  <a:cubicBezTo>
                    <a:pt x="26879" y="67180"/>
                    <a:pt x="15456" y="56208"/>
                    <a:pt x="15456" y="41204"/>
                  </a:cubicBezTo>
                  <a:close/>
                  <a:moveTo>
                    <a:pt x="66078" y="224"/>
                  </a:moveTo>
                  <a:lnTo>
                    <a:pt x="39647" y="224"/>
                  </a:lnTo>
                  <a:lnTo>
                    <a:pt x="39199" y="224"/>
                  </a:lnTo>
                  <a:lnTo>
                    <a:pt x="39199" y="224"/>
                  </a:lnTo>
                  <a:cubicBezTo>
                    <a:pt x="15904" y="448"/>
                    <a:pt x="0" y="18363"/>
                    <a:pt x="0" y="40980"/>
                  </a:cubicBezTo>
                  <a:cubicBezTo>
                    <a:pt x="0" y="55088"/>
                    <a:pt x="6048" y="67180"/>
                    <a:pt x="16352" y="74346"/>
                  </a:cubicBezTo>
                  <a:cubicBezTo>
                    <a:pt x="18816" y="76138"/>
                    <a:pt x="21503" y="77481"/>
                    <a:pt x="24415" y="78601"/>
                  </a:cubicBezTo>
                  <a:cubicBezTo>
                    <a:pt x="23743" y="81288"/>
                    <a:pt x="22847" y="83976"/>
                    <a:pt x="21503" y="86663"/>
                  </a:cubicBezTo>
                  <a:cubicBezTo>
                    <a:pt x="21056" y="87335"/>
                    <a:pt x="20607" y="88230"/>
                    <a:pt x="11200" y="103010"/>
                  </a:cubicBezTo>
                  <a:lnTo>
                    <a:pt x="30239" y="103010"/>
                  </a:lnTo>
                  <a:cubicBezTo>
                    <a:pt x="33599" y="97635"/>
                    <a:pt x="34719" y="95620"/>
                    <a:pt x="35167" y="95172"/>
                  </a:cubicBezTo>
                  <a:cubicBezTo>
                    <a:pt x="37631" y="90694"/>
                    <a:pt x="39423" y="85991"/>
                    <a:pt x="40543" y="81512"/>
                  </a:cubicBezTo>
                  <a:lnTo>
                    <a:pt x="66302" y="81512"/>
                  </a:lnTo>
                  <a:lnTo>
                    <a:pt x="66302" y="103010"/>
                  </a:lnTo>
                  <a:lnTo>
                    <a:pt x="82206" y="103010"/>
                  </a:lnTo>
                  <a:lnTo>
                    <a:pt x="82206" y="0"/>
                  </a:lnTo>
                  <a:lnTo>
                    <a:pt x="74366" y="0"/>
                  </a:lnTo>
                  <a:lnTo>
                    <a:pt x="66078" y="0"/>
                  </a:lnTo>
                  <a:close/>
                </a:path>
              </a:pathLst>
            </a:custGeom>
            <a:solidFill>
              <a:srgbClr val="0458A3"/>
            </a:solidFill>
            <a:ln w="2240" cap="flat">
              <a:noFill/>
              <a:prstDash val="solid"/>
              <a:miter/>
            </a:ln>
          </p:spPr>
          <p:txBody>
            <a:bodyPr rtlCol="0" anchor="ctr"/>
            <a:lstStyle/>
            <a:p>
              <a:endParaRPr lang="ru-RU"/>
            </a:p>
          </p:txBody>
        </p:sp>
        <p:sp>
          <p:nvSpPr>
            <p:cNvPr id="143" name="Полилиния 142">
              <a:extLst>
                <a:ext uri="{FF2B5EF4-FFF2-40B4-BE49-F238E27FC236}">
                  <a16:creationId xmlns:a16="http://schemas.microsoft.com/office/drawing/2014/main" id="{EEDB4838-94C0-13B9-63C5-42E35F13B567}"/>
                </a:ext>
              </a:extLst>
            </p:cNvPr>
            <p:cNvSpPr/>
            <p:nvPr/>
          </p:nvSpPr>
          <p:spPr>
            <a:xfrm>
              <a:off x="2808886" y="2481532"/>
              <a:ext cx="306648" cy="203780"/>
            </a:xfrm>
            <a:custGeom>
              <a:avLst/>
              <a:gdLst>
                <a:gd name="connsiteX0" fmla="*/ 225338 w 306648"/>
                <a:gd name="connsiteY0" fmla="*/ 7390 h 203780"/>
                <a:gd name="connsiteX1" fmla="*/ 169116 w 306648"/>
                <a:gd name="connsiteY1" fmla="*/ 37621 h 203780"/>
                <a:gd name="connsiteX2" fmla="*/ 169116 w 306648"/>
                <a:gd name="connsiteY2" fmla="*/ 0 h 203780"/>
                <a:gd name="connsiteX3" fmla="*/ 137756 w 306648"/>
                <a:gd name="connsiteY3" fmla="*/ 0 h 203780"/>
                <a:gd name="connsiteX4" fmla="*/ 137756 w 306648"/>
                <a:gd name="connsiteY4" fmla="*/ 91365 h 203780"/>
                <a:gd name="connsiteX5" fmla="*/ 84670 w 306648"/>
                <a:gd name="connsiteY5" fmla="*/ 145558 h 203780"/>
                <a:gd name="connsiteX6" fmla="*/ 31583 w 306648"/>
                <a:gd name="connsiteY6" fmla="*/ 91365 h 203780"/>
                <a:gd name="connsiteX7" fmla="*/ 84670 w 306648"/>
                <a:gd name="connsiteY7" fmla="*/ 36949 h 203780"/>
                <a:gd name="connsiteX8" fmla="*/ 123869 w 306648"/>
                <a:gd name="connsiteY8" fmla="*/ 54192 h 203780"/>
                <a:gd name="connsiteX9" fmla="*/ 123869 w 306648"/>
                <a:gd name="connsiteY9" fmla="*/ 22393 h 203780"/>
                <a:gd name="connsiteX10" fmla="*/ 81534 w 306648"/>
                <a:gd name="connsiteY10" fmla="*/ 7390 h 203780"/>
                <a:gd name="connsiteX11" fmla="*/ 0 w 306648"/>
                <a:gd name="connsiteY11" fmla="*/ 91589 h 203780"/>
                <a:gd name="connsiteX12" fmla="*/ 81534 w 306648"/>
                <a:gd name="connsiteY12" fmla="*/ 175341 h 203780"/>
                <a:gd name="connsiteX13" fmla="*/ 137756 w 306648"/>
                <a:gd name="connsiteY13" fmla="*/ 145334 h 203780"/>
                <a:gd name="connsiteX14" fmla="*/ 137756 w 306648"/>
                <a:gd name="connsiteY14" fmla="*/ 203781 h 203780"/>
                <a:gd name="connsiteX15" fmla="*/ 169563 w 306648"/>
                <a:gd name="connsiteY15" fmla="*/ 203781 h 203780"/>
                <a:gd name="connsiteX16" fmla="*/ 169563 w 306648"/>
                <a:gd name="connsiteY16" fmla="*/ 87335 h 203780"/>
                <a:gd name="connsiteX17" fmla="*/ 169563 w 306648"/>
                <a:gd name="connsiteY17" fmla="*/ 87335 h 203780"/>
                <a:gd name="connsiteX18" fmla="*/ 222426 w 306648"/>
                <a:gd name="connsiteY18" fmla="*/ 36949 h 203780"/>
                <a:gd name="connsiteX19" fmla="*/ 275513 w 306648"/>
                <a:gd name="connsiteY19" fmla="*/ 91365 h 203780"/>
                <a:gd name="connsiteX20" fmla="*/ 222426 w 306648"/>
                <a:gd name="connsiteY20" fmla="*/ 145558 h 203780"/>
                <a:gd name="connsiteX21" fmla="*/ 183675 w 306648"/>
                <a:gd name="connsiteY21" fmla="*/ 128986 h 203780"/>
                <a:gd name="connsiteX22" fmla="*/ 183675 w 306648"/>
                <a:gd name="connsiteY22" fmla="*/ 161233 h 203780"/>
                <a:gd name="connsiteX23" fmla="*/ 225338 w 306648"/>
                <a:gd name="connsiteY23" fmla="*/ 175341 h 203780"/>
                <a:gd name="connsiteX24" fmla="*/ 306648 w 306648"/>
                <a:gd name="connsiteY24" fmla="*/ 91589 h 203780"/>
                <a:gd name="connsiteX25" fmla="*/ 225338 w 306648"/>
                <a:gd name="connsiteY25" fmla="*/ 7390 h 20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6648" h="203780">
                  <a:moveTo>
                    <a:pt x="225338" y="7390"/>
                  </a:moveTo>
                  <a:cubicBezTo>
                    <a:pt x="201147" y="7390"/>
                    <a:pt x="180315" y="19930"/>
                    <a:pt x="169116" y="37621"/>
                  </a:cubicBezTo>
                  <a:lnTo>
                    <a:pt x="169116" y="0"/>
                  </a:lnTo>
                  <a:lnTo>
                    <a:pt x="137756" y="0"/>
                  </a:lnTo>
                  <a:lnTo>
                    <a:pt x="137756" y="91365"/>
                  </a:lnTo>
                  <a:cubicBezTo>
                    <a:pt x="137756" y="122716"/>
                    <a:pt x="114461" y="145558"/>
                    <a:pt x="84670" y="145558"/>
                  </a:cubicBezTo>
                  <a:cubicBezTo>
                    <a:pt x="54879" y="145558"/>
                    <a:pt x="31583" y="122940"/>
                    <a:pt x="31583" y="91365"/>
                  </a:cubicBezTo>
                  <a:cubicBezTo>
                    <a:pt x="31583" y="60014"/>
                    <a:pt x="54879" y="36949"/>
                    <a:pt x="84670" y="36949"/>
                  </a:cubicBezTo>
                  <a:cubicBezTo>
                    <a:pt x="100349" y="36949"/>
                    <a:pt x="114237" y="43443"/>
                    <a:pt x="123869" y="54192"/>
                  </a:cubicBezTo>
                  <a:lnTo>
                    <a:pt x="123869" y="22393"/>
                  </a:lnTo>
                  <a:cubicBezTo>
                    <a:pt x="112445" y="13212"/>
                    <a:pt x="97885" y="7390"/>
                    <a:pt x="81534" y="7390"/>
                  </a:cubicBezTo>
                  <a:cubicBezTo>
                    <a:pt x="32927" y="7390"/>
                    <a:pt x="0" y="44563"/>
                    <a:pt x="0" y="91589"/>
                  </a:cubicBezTo>
                  <a:cubicBezTo>
                    <a:pt x="0" y="138391"/>
                    <a:pt x="32927" y="175341"/>
                    <a:pt x="81534" y="175341"/>
                  </a:cubicBezTo>
                  <a:cubicBezTo>
                    <a:pt x="105725" y="175341"/>
                    <a:pt x="126557" y="163024"/>
                    <a:pt x="137756" y="145334"/>
                  </a:cubicBezTo>
                  <a:lnTo>
                    <a:pt x="137756" y="203781"/>
                  </a:lnTo>
                  <a:lnTo>
                    <a:pt x="169563" y="203781"/>
                  </a:lnTo>
                  <a:lnTo>
                    <a:pt x="169563" y="87335"/>
                  </a:lnTo>
                  <a:lnTo>
                    <a:pt x="169563" y="87335"/>
                  </a:lnTo>
                  <a:cubicBezTo>
                    <a:pt x="171579" y="57999"/>
                    <a:pt x="193979" y="36949"/>
                    <a:pt x="222426" y="36949"/>
                  </a:cubicBezTo>
                  <a:cubicBezTo>
                    <a:pt x="252217" y="36949"/>
                    <a:pt x="275513" y="60014"/>
                    <a:pt x="275513" y="91365"/>
                  </a:cubicBezTo>
                  <a:cubicBezTo>
                    <a:pt x="275513" y="122716"/>
                    <a:pt x="252217" y="145558"/>
                    <a:pt x="222426" y="145558"/>
                  </a:cubicBezTo>
                  <a:cubicBezTo>
                    <a:pt x="206971" y="145558"/>
                    <a:pt x="193307" y="139287"/>
                    <a:pt x="183675" y="128986"/>
                  </a:cubicBezTo>
                  <a:lnTo>
                    <a:pt x="183675" y="161233"/>
                  </a:lnTo>
                  <a:cubicBezTo>
                    <a:pt x="194875" y="169966"/>
                    <a:pt x="209211" y="175341"/>
                    <a:pt x="225338" y="175341"/>
                  </a:cubicBezTo>
                  <a:cubicBezTo>
                    <a:pt x="273721" y="175341"/>
                    <a:pt x="306648" y="138391"/>
                    <a:pt x="306648" y="91589"/>
                  </a:cubicBezTo>
                  <a:cubicBezTo>
                    <a:pt x="306648" y="44563"/>
                    <a:pt x="273721" y="7390"/>
                    <a:pt x="225338" y="7390"/>
                  </a:cubicBezTo>
                  <a:close/>
                </a:path>
              </a:pathLst>
            </a:custGeom>
            <a:solidFill>
              <a:srgbClr val="0F80C3"/>
            </a:solidFill>
            <a:ln w="2240" cap="flat">
              <a:noFill/>
              <a:prstDash val="solid"/>
              <a:miter/>
            </a:ln>
          </p:spPr>
          <p:txBody>
            <a:bodyPr rtlCol="0" anchor="ctr"/>
            <a:lstStyle/>
            <a:p>
              <a:endParaRPr lang="ru-RU"/>
            </a:p>
          </p:txBody>
        </p:sp>
      </p:grpSp>
      <p:grpSp>
        <p:nvGrpSpPr>
          <p:cNvPr id="144" name="Рисунок 2">
            <a:extLst>
              <a:ext uri="{FF2B5EF4-FFF2-40B4-BE49-F238E27FC236}">
                <a16:creationId xmlns:a16="http://schemas.microsoft.com/office/drawing/2014/main" id="{C5708C71-2342-169E-1CF3-1EAD3DCBA90E}"/>
              </a:ext>
            </a:extLst>
          </p:cNvPr>
          <p:cNvGrpSpPr/>
          <p:nvPr/>
        </p:nvGrpSpPr>
        <p:grpSpPr>
          <a:xfrm>
            <a:off x="651868" y="4233644"/>
            <a:ext cx="1925694" cy="838198"/>
            <a:chOff x="2765260" y="3245149"/>
            <a:chExt cx="1378854" cy="600175"/>
          </a:xfrm>
        </p:grpSpPr>
        <p:sp>
          <p:nvSpPr>
            <p:cNvPr id="145" name="Полилиния 144">
              <a:extLst>
                <a:ext uri="{FF2B5EF4-FFF2-40B4-BE49-F238E27FC236}">
                  <a16:creationId xmlns:a16="http://schemas.microsoft.com/office/drawing/2014/main" id="{0919B156-16C3-82F0-FAB9-7033F3C95AB4}"/>
                </a:ext>
              </a:extLst>
            </p:cNvPr>
            <p:cNvSpPr/>
            <p:nvPr/>
          </p:nvSpPr>
          <p:spPr>
            <a:xfrm>
              <a:off x="3283753" y="3440644"/>
              <a:ext cx="165307" cy="199301"/>
            </a:xfrm>
            <a:custGeom>
              <a:avLst/>
              <a:gdLst>
                <a:gd name="connsiteX0" fmla="*/ 0 w 165307"/>
                <a:gd name="connsiteY0" fmla="*/ 0 h 199301"/>
                <a:gd name="connsiteX1" fmla="*/ 35167 w 165307"/>
                <a:gd name="connsiteY1" fmla="*/ 0 h 199301"/>
                <a:gd name="connsiteX2" fmla="*/ 35167 w 165307"/>
                <a:gd name="connsiteY2" fmla="*/ 82856 h 199301"/>
                <a:gd name="connsiteX3" fmla="*/ 130141 w 165307"/>
                <a:gd name="connsiteY3" fmla="*/ 82856 h 199301"/>
                <a:gd name="connsiteX4" fmla="*/ 130141 w 165307"/>
                <a:gd name="connsiteY4" fmla="*/ 0 h 199301"/>
                <a:gd name="connsiteX5" fmla="*/ 165308 w 165307"/>
                <a:gd name="connsiteY5" fmla="*/ 0 h 199301"/>
                <a:gd name="connsiteX6" fmla="*/ 165308 w 165307"/>
                <a:gd name="connsiteY6" fmla="*/ 199302 h 199301"/>
                <a:gd name="connsiteX7" fmla="*/ 130141 w 165307"/>
                <a:gd name="connsiteY7" fmla="*/ 199302 h 199301"/>
                <a:gd name="connsiteX8" fmla="*/ 130141 w 165307"/>
                <a:gd name="connsiteY8" fmla="*/ 115326 h 199301"/>
                <a:gd name="connsiteX9" fmla="*/ 35167 w 165307"/>
                <a:gd name="connsiteY9" fmla="*/ 115326 h 199301"/>
                <a:gd name="connsiteX10" fmla="*/ 35167 w 165307"/>
                <a:gd name="connsiteY10" fmla="*/ 199302 h 199301"/>
                <a:gd name="connsiteX11" fmla="*/ 0 w 165307"/>
                <a:gd name="connsiteY11" fmla="*/ 199302 h 19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307" h="199301">
                  <a:moveTo>
                    <a:pt x="0" y="0"/>
                  </a:moveTo>
                  <a:lnTo>
                    <a:pt x="35167" y="0"/>
                  </a:lnTo>
                  <a:lnTo>
                    <a:pt x="35167" y="82856"/>
                  </a:lnTo>
                  <a:lnTo>
                    <a:pt x="130141" y="82856"/>
                  </a:lnTo>
                  <a:lnTo>
                    <a:pt x="130141" y="0"/>
                  </a:lnTo>
                  <a:lnTo>
                    <a:pt x="165308" y="0"/>
                  </a:lnTo>
                  <a:lnTo>
                    <a:pt x="165308" y="199302"/>
                  </a:lnTo>
                  <a:lnTo>
                    <a:pt x="130141" y="199302"/>
                  </a:lnTo>
                  <a:lnTo>
                    <a:pt x="130141" y="115326"/>
                  </a:lnTo>
                  <a:lnTo>
                    <a:pt x="35167" y="115326"/>
                  </a:lnTo>
                  <a:lnTo>
                    <a:pt x="35167" y="199302"/>
                  </a:lnTo>
                  <a:lnTo>
                    <a:pt x="0" y="199302"/>
                  </a:lnTo>
                  <a:close/>
                </a:path>
              </a:pathLst>
            </a:custGeom>
            <a:solidFill>
              <a:srgbClr val="0F80C3"/>
            </a:solidFill>
            <a:ln w="2240" cap="flat">
              <a:noFill/>
              <a:prstDash val="solid"/>
              <a:miter/>
            </a:ln>
          </p:spPr>
          <p:txBody>
            <a:bodyPr rtlCol="0" anchor="ctr"/>
            <a:lstStyle/>
            <a:p>
              <a:endParaRPr lang="ru-RU"/>
            </a:p>
          </p:txBody>
        </p:sp>
        <p:sp>
          <p:nvSpPr>
            <p:cNvPr id="146" name="Полилиния 145">
              <a:extLst>
                <a:ext uri="{FF2B5EF4-FFF2-40B4-BE49-F238E27FC236}">
                  <a16:creationId xmlns:a16="http://schemas.microsoft.com/office/drawing/2014/main" id="{14756325-74A8-12D8-D681-D065346E122D}"/>
                </a:ext>
              </a:extLst>
            </p:cNvPr>
            <p:cNvSpPr/>
            <p:nvPr/>
          </p:nvSpPr>
          <p:spPr>
            <a:xfrm>
              <a:off x="3467205" y="3440644"/>
              <a:ext cx="161723" cy="199301"/>
            </a:xfrm>
            <a:custGeom>
              <a:avLst/>
              <a:gdLst>
                <a:gd name="connsiteX0" fmla="*/ 63166 w 161723"/>
                <a:gd name="connsiteY0" fmla="*/ 32471 h 199301"/>
                <a:gd name="connsiteX1" fmla="*/ 0 w 161723"/>
                <a:gd name="connsiteY1" fmla="*/ 32471 h 199301"/>
                <a:gd name="connsiteX2" fmla="*/ 0 w 161723"/>
                <a:gd name="connsiteY2" fmla="*/ 0 h 199301"/>
                <a:gd name="connsiteX3" fmla="*/ 161724 w 161723"/>
                <a:gd name="connsiteY3" fmla="*/ 0 h 199301"/>
                <a:gd name="connsiteX4" fmla="*/ 161724 w 161723"/>
                <a:gd name="connsiteY4" fmla="*/ 32471 h 199301"/>
                <a:gd name="connsiteX5" fmla="*/ 98557 w 161723"/>
                <a:gd name="connsiteY5" fmla="*/ 32471 h 199301"/>
                <a:gd name="connsiteX6" fmla="*/ 98557 w 161723"/>
                <a:gd name="connsiteY6" fmla="*/ 199302 h 199301"/>
                <a:gd name="connsiteX7" fmla="*/ 63166 w 161723"/>
                <a:gd name="connsiteY7" fmla="*/ 199302 h 19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723" h="199301">
                  <a:moveTo>
                    <a:pt x="63166" y="32471"/>
                  </a:moveTo>
                  <a:lnTo>
                    <a:pt x="0" y="32471"/>
                  </a:lnTo>
                  <a:lnTo>
                    <a:pt x="0" y="0"/>
                  </a:lnTo>
                  <a:lnTo>
                    <a:pt x="161724" y="0"/>
                  </a:lnTo>
                  <a:lnTo>
                    <a:pt x="161724" y="32471"/>
                  </a:lnTo>
                  <a:lnTo>
                    <a:pt x="98557" y="32471"/>
                  </a:lnTo>
                  <a:lnTo>
                    <a:pt x="98557" y="199302"/>
                  </a:lnTo>
                  <a:lnTo>
                    <a:pt x="63166" y="199302"/>
                  </a:lnTo>
                  <a:close/>
                </a:path>
              </a:pathLst>
            </a:custGeom>
            <a:solidFill>
              <a:srgbClr val="0F80C3"/>
            </a:solidFill>
            <a:ln w="2240" cap="flat">
              <a:noFill/>
              <a:prstDash val="solid"/>
              <a:miter/>
            </a:ln>
          </p:spPr>
          <p:txBody>
            <a:bodyPr rtlCol="0" anchor="ctr"/>
            <a:lstStyle/>
            <a:p>
              <a:endParaRPr lang="ru-RU"/>
            </a:p>
          </p:txBody>
        </p:sp>
        <p:sp>
          <p:nvSpPr>
            <p:cNvPr id="147" name="Полилиния 146">
              <a:extLst>
                <a:ext uri="{FF2B5EF4-FFF2-40B4-BE49-F238E27FC236}">
                  <a16:creationId xmlns:a16="http://schemas.microsoft.com/office/drawing/2014/main" id="{FFEF3643-16F9-0DEE-7CD8-8289A4D0F5D7}"/>
                </a:ext>
              </a:extLst>
            </p:cNvPr>
            <p:cNvSpPr/>
            <p:nvPr/>
          </p:nvSpPr>
          <p:spPr>
            <a:xfrm>
              <a:off x="3647072" y="3440644"/>
              <a:ext cx="167995" cy="199301"/>
            </a:xfrm>
            <a:custGeom>
              <a:avLst/>
              <a:gdLst>
                <a:gd name="connsiteX0" fmla="*/ 0 w 167995"/>
                <a:gd name="connsiteY0" fmla="*/ 0 h 199301"/>
                <a:gd name="connsiteX1" fmla="*/ 34495 w 167995"/>
                <a:gd name="connsiteY1" fmla="*/ 0 h 199301"/>
                <a:gd name="connsiteX2" fmla="*/ 34495 w 167995"/>
                <a:gd name="connsiteY2" fmla="*/ 145558 h 199301"/>
                <a:gd name="connsiteX3" fmla="*/ 135293 w 167995"/>
                <a:gd name="connsiteY3" fmla="*/ 0 h 199301"/>
                <a:gd name="connsiteX4" fmla="*/ 167996 w 167995"/>
                <a:gd name="connsiteY4" fmla="*/ 0 h 199301"/>
                <a:gd name="connsiteX5" fmla="*/ 167996 w 167995"/>
                <a:gd name="connsiteY5" fmla="*/ 199302 h 199301"/>
                <a:gd name="connsiteX6" fmla="*/ 133725 w 167995"/>
                <a:gd name="connsiteY6" fmla="*/ 199302 h 199301"/>
                <a:gd name="connsiteX7" fmla="*/ 133725 w 167995"/>
                <a:gd name="connsiteY7" fmla="*/ 54192 h 199301"/>
                <a:gd name="connsiteX8" fmla="*/ 33151 w 167995"/>
                <a:gd name="connsiteY8" fmla="*/ 199302 h 199301"/>
                <a:gd name="connsiteX9" fmla="*/ 0 w 167995"/>
                <a:gd name="connsiteY9" fmla="*/ 199302 h 19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995" h="199301">
                  <a:moveTo>
                    <a:pt x="0" y="0"/>
                  </a:moveTo>
                  <a:lnTo>
                    <a:pt x="34495" y="0"/>
                  </a:lnTo>
                  <a:lnTo>
                    <a:pt x="34495" y="145558"/>
                  </a:lnTo>
                  <a:lnTo>
                    <a:pt x="135293" y="0"/>
                  </a:lnTo>
                  <a:lnTo>
                    <a:pt x="167996" y="0"/>
                  </a:lnTo>
                  <a:lnTo>
                    <a:pt x="167996" y="199302"/>
                  </a:lnTo>
                  <a:lnTo>
                    <a:pt x="133725" y="199302"/>
                  </a:lnTo>
                  <a:lnTo>
                    <a:pt x="133725" y="54192"/>
                  </a:lnTo>
                  <a:lnTo>
                    <a:pt x="33151" y="199302"/>
                  </a:lnTo>
                  <a:lnTo>
                    <a:pt x="0" y="199302"/>
                  </a:lnTo>
                  <a:close/>
                </a:path>
              </a:pathLst>
            </a:custGeom>
            <a:solidFill>
              <a:srgbClr val="0F80C3"/>
            </a:solidFill>
            <a:ln w="2240" cap="flat">
              <a:noFill/>
              <a:prstDash val="solid"/>
              <a:miter/>
            </a:ln>
          </p:spPr>
          <p:txBody>
            <a:bodyPr rtlCol="0" anchor="ctr"/>
            <a:lstStyle/>
            <a:p>
              <a:endParaRPr lang="ru-RU"/>
            </a:p>
          </p:txBody>
        </p:sp>
        <p:sp>
          <p:nvSpPr>
            <p:cNvPr id="148" name="Полилиния 147">
              <a:extLst>
                <a:ext uri="{FF2B5EF4-FFF2-40B4-BE49-F238E27FC236}">
                  <a16:creationId xmlns:a16="http://schemas.microsoft.com/office/drawing/2014/main" id="{40ADF650-CA89-EFC4-4E13-A836C0C1A77A}"/>
                </a:ext>
              </a:extLst>
            </p:cNvPr>
            <p:cNvSpPr/>
            <p:nvPr/>
          </p:nvSpPr>
          <p:spPr>
            <a:xfrm>
              <a:off x="2765260" y="3245149"/>
              <a:ext cx="436524" cy="458618"/>
            </a:xfrm>
            <a:custGeom>
              <a:avLst/>
              <a:gdLst>
                <a:gd name="connsiteX0" fmla="*/ 360354 w 436524"/>
                <a:gd name="connsiteY0" fmla="*/ 252374 h 458618"/>
                <a:gd name="connsiteX1" fmla="*/ 375809 w 436524"/>
                <a:gd name="connsiteY1" fmla="*/ 243193 h 458618"/>
                <a:gd name="connsiteX2" fmla="*/ 422400 w 436524"/>
                <a:gd name="connsiteY2" fmla="*/ 182283 h 458618"/>
                <a:gd name="connsiteX3" fmla="*/ 317347 w 436524"/>
                <a:gd name="connsiteY3" fmla="*/ 146005 h 458618"/>
                <a:gd name="connsiteX4" fmla="*/ 248356 w 436524"/>
                <a:gd name="connsiteY4" fmla="*/ 151380 h 458618"/>
                <a:gd name="connsiteX5" fmla="*/ 254404 w 436524"/>
                <a:gd name="connsiteY5" fmla="*/ 154291 h 458618"/>
                <a:gd name="connsiteX6" fmla="*/ 321155 w 436524"/>
                <a:gd name="connsiteY6" fmla="*/ 199302 h 458618"/>
                <a:gd name="connsiteX7" fmla="*/ 338178 w 436524"/>
                <a:gd name="connsiteY7" fmla="*/ 149588 h 458618"/>
                <a:gd name="connsiteX8" fmla="*/ 350498 w 436524"/>
                <a:gd name="connsiteY8" fmla="*/ 150932 h 458618"/>
                <a:gd name="connsiteX9" fmla="*/ 330786 w 436524"/>
                <a:gd name="connsiteY9" fmla="*/ 208483 h 458618"/>
                <a:gd name="connsiteX10" fmla="*/ 344002 w 436524"/>
                <a:gd name="connsiteY10" fmla="*/ 223935 h 458618"/>
                <a:gd name="connsiteX11" fmla="*/ 360354 w 436524"/>
                <a:gd name="connsiteY11" fmla="*/ 252374 h 458618"/>
                <a:gd name="connsiteX12" fmla="*/ 174662 w 436524"/>
                <a:gd name="connsiteY12" fmla="*/ 141527 h 458618"/>
                <a:gd name="connsiteX13" fmla="*/ 165255 w 436524"/>
                <a:gd name="connsiteY13" fmla="*/ 156530 h 458618"/>
                <a:gd name="connsiteX14" fmla="*/ 194598 w 436524"/>
                <a:gd name="connsiteY14" fmla="*/ 148693 h 458618"/>
                <a:gd name="connsiteX15" fmla="*/ 219013 w 436524"/>
                <a:gd name="connsiteY15" fmla="*/ 156306 h 458618"/>
                <a:gd name="connsiteX16" fmla="*/ 201766 w 436524"/>
                <a:gd name="connsiteY16" fmla="*/ 160113 h 458618"/>
                <a:gd name="connsiteX17" fmla="*/ 86633 w 436524"/>
                <a:gd name="connsiteY17" fmla="*/ 200422 h 458618"/>
                <a:gd name="connsiteX18" fmla="*/ 110152 w 436524"/>
                <a:gd name="connsiteY18" fmla="*/ 237147 h 458618"/>
                <a:gd name="connsiteX19" fmla="*/ 135016 w 436524"/>
                <a:gd name="connsiteY19" fmla="*/ 185418 h 458618"/>
                <a:gd name="connsiteX20" fmla="*/ 136807 w 436524"/>
                <a:gd name="connsiteY20" fmla="*/ 182059 h 458618"/>
                <a:gd name="connsiteX21" fmla="*/ 153831 w 436524"/>
                <a:gd name="connsiteY21" fmla="*/ 176460 h 458618"/>
                <a:gd name="connsiteX22" fmla="*/ 145767 w 436524"/>
                <a:gd name="connsiteY22" fmla="*/ 191016 h 458618"/>
                <a:gd name="connsiteX23" fmla="*/ 96488 w 436524"/>
                <a:gd name="connsiteY23" fmla="*/ 312165 h 458618"/>
                <a:gd name="connsiteX24" fmla="*/ 118216 w 436524"/>
                <a:gd name="connsiteY24" fmla="*/ 312837 h 458618"/>
                <a:gd name="connsiteX25" fmla="*/ 181158 w 436524"/>
                <a:gd name="connsiteY25" fmla="*/ 308358 h 458618"/>
                <a:gd name="connsiteX26" fmla="*/ 203109 w 436524"/>
                <a:gd name="connsiteY26" fmla="*/ 317763 h 458618"/>
                <a:gd name="connsiteX27" fmla="*/ 118216 w 436524"/>
                <a:gd name="connsiteY27" fmla="*/ 325601 h 458618"/>
                <a:gd name="connsiteX28" fmla="*/ 843 w 436524"/>
                <a:gd name="connsiteY28" fmla="*/ 279694 h 458618"/>
                <a:gd name="connsiteX29" fmla="*/ 69161 w 436524"/>
                <a:gd name="connsiteY29" fmla="*/ 195719 h 458618"/>
                <a:gd name="connsiteX30" fmla="*/ 72745 w 436524"/>
                <a:gd name="connsiteY30" fmla="*/ 208035 h 458618"/>
                <a:gd name="connsiteX31" fmla="*/ 13387 w 436524"/>
                <a:gd name="connsiteY31" fmla="*/ 276783 h 458618"/>
                <a:gd name="connsiteX32" fmla="*/ 84393 w 436524"/>
                <a:gd name="connsiteY32" fmla="*/ 311269 h 458618"/>
                <a:gd name="connsiteX33" fmla="*/ 105000 w 436524"/>
                <a:gd name="connsiteY33" fmla="*/ 250583 h 458618"/>
                <a:gd name="connsiteX34" fmla="*/ 75209 w 436524"/>
                <a:gd name="connsiteY34" fmla="*/ 159665 h 458618"/>
                <a:gd name="connsiteX35" fmla="*/ 147559 w 436524"/>
                <a:gd name="connsiteY35" fmla="*/ 126523 h 458618"/>
                <a:gd name="connsiteX36" fmla="*/ 226853 w 436524"/>
                <a:gd name="connsiteY36" fmla="*/ 142199 h 458618"/>
                <a:gd name="connsiteX37" fmla="*/ 318019 w 436524"/>
                <a:gd name="connsiteY37" fmla="*/ 133241 h 458618"/>
                <a:gd name="connsiteX38" fmla="*/ 342882 w 436524"/>
                <a:gd name="connsiteY38" fmla="*/ 134137 h 458618"/>
                <a:gd name="connsiteX39" fmla="*/ 331458 w 436524"/>
                <a:gd name="connsiteY39" fmla="*/ 15452 h 458618"/>
                <a:gd name="connsiteX40" fmla="*/ 318019 w 436524"/>
                <a:gd name="connsiteY40" fmla="*/ 12316 h 458618"/>
                <a:gd name="connsiteX41" fmla="*/ 184742 w 436524"/>
                <a:gd name="connsiteY41" fmla="*/ 127195 h 458618"/>
                <a:gd name="connsiteX42" fmla="*/ 171302 w 436524"/>
                <a:gd name="connsiteY42" fmla="*/ 124955 h 458618"/>
                <a:gd name="connsiteX43" fmla="*/ 318019 w 436524"/>
                <a:gd name="connsiteY43" fmla="*/ 0 h 458618"/>
                <a:gd name="connsiteX44" fmla="*/ 337282 w 436524"/>
                <a:gd name="connsiteY44" fmla="*/ 4479 h 458618"/>
                <a:gd name="connsiteX45" fmla="*/ 355426 w 436524"/>
                <a:gd name="connsiteY45" fmla="*/ 135032 h 458618"/>
                <a:gd name="connsiteX46" fmla="*/ 435616 w 436524"/>
                <a:gd name="connsiteY46" fmla="*/ 179148 h 458618"/>
                <a:gd name="connsiteX47" fmla="*/ 383425 w 436524"/>
                <a:gd name="connsiteY47" fmla="*/ 253718 h 458618"/>
                <a:gd name="connsiteX48" fmla="*/ 364833 w 436524"/>
                <a:gd name="connsiteY48" fmla="*/ 264691 h 458618"/>
                <a:gd name="connsiteX49" fmla="*/ 361474 w 436524"/>
                <a:gd name="connsiteY49" fmla="*/ 299177 h 458618"/>
                <a:gd name="connsiteX50" fmla="*/ 289123 w 436524"/>
                <a:gd name="connsiteY50" fmla="*/ 332319 h 458618"/>
                <a:gd name="connsiteX51" fmla="*/ 272548 w 436524"/>
                <a:gd name="connsiteY51" fmla="*/ 331423 h 458618"/>
                <a:gd name="connsiteX52" fmla="*/ 280164 w 436524"/>
                <a:gd name="connsiteY52" fmla="*/ 319331 h 458618"/>
                <a:gd name="connsiteX53" fmla="*/ 289123 w 436524"/>
                <a:gd name="connsiteY53" fmla="*/ 319555 h 458618"/>
                <a:gd name="connsiteX54" fmla="*/ 350050 w 436524"/>
                <a:gd name="connsiteY54" fmla="*/ 293354 h 458618"/>
                <a:gd name="connsiteX55" fmla="*/ 334594 w 436524"/>
                <a:gd name="connsiteY55" fmla="*/ 231100 h 458618"/>
                <a:gd name="connsiteX56" fmla="*/ 326306 w 436524"/>
                <a:gd name="connsiteY56" fmla="*/ 221023 h 458618"/>
                <a:gd name="connsiteX57" fmla="*/ 301667 w 436524"/>
                <a:gd name="connsiteY57" fmla="*/ 273200 h 458618"/>
                <a:gd name="connsiteX58" fmla="*/ 297859 w 436524"/>
                <a:gd name="connsiteY58" fmla="*/ 280366 h 458618"/>
                <a:gd name="connsiteX59" fmla="*/ 347362 w 436524"/>
                <a:gd name="connsiteY59" fmla="*/ 259540 h 458618"/>
                <a:gd name="connsiteX60" fmla="*/ 350946 w 436524"/>
                <a:gd name="connsiteY60" fmla="*/ 271857 h 458618"/>
                <a:gd name="connsiteX61" fmla="*/ 237605 w 436524"/>
                <a:gd name="connsiteY61" fmla="*/ 311045 h 458618"/>
                <a:gd name="connsiteX62" fmla="*/ 235141 w 436524"/>
                <a:gd name="connsiteY62" fmla="*/ 311493 h 458618"/>
                <a:gd name="connsiteX63" fmla="*/ 261572 w 436524"/>
                <a:gd name="connsiteY63" fmla="*/ 317315 h 458618"/>
                <a:gd name="connsiteX64" fmla="*/ 268516 w 436524"/>
                <a:gd name="connsiteY64" fmla="*/ 306342 h 458618"/>
                <a:gd name="connsiteX65" fmla="*/ 286212 w 436524"/>
                <a:gd name="connsiteY65" fmla="*/ 300744 h 458618"/>
                <a:gd name="connsiteX66" fmla="*/ 118888 w 436524"/>
                <a:gd name="connsiteY66" fmla="*/ 458618 h 458618"/>
                <a:gd name="connsiteX67" fmla="*/ 99624 w 436524"/>
                <a:gd name="connsiteY67" fmla="*/ 454139 h 458618"/>
                <a:gd name="connsiteX68" fmla="*/ 80137 w 436524"/>
                <a:gd name="connsiteY68" fmla="*/ 329632 h 458618"/>
                <a:gd name="connsiteX69" fmla="*/ 92457 w 436524"/>
                <a:gd name="connsiteY69" fmla="*/ 330528 h 458618"/>
                <a:gd name="connsiteX70" fmla="*/ 105224 w 436524"/>
                <a:gd name="connsiteY70" fmla="*/ 443391 h 458618"/>
                <a:gd name="connsiteX71" fmla="*/ 118664 w 436524"/>
                <a:gd name="connsiteY71" fmla="*/ 446526 h 458618"/>
                <a:gd name="connsiteX72" fmla="*/ 253956 w 436524"/>
                <a:gd name="connsiteY72" fmla="*/ 328960 h 458618"/>
                <a:gd name="connsiteX73" fmla="*/ 181830 w 436524"/>
                <a:gd name="connsiteY73" fmla="*/ 304775 h 458618"/>
                <a:gd name="connsiteX74" fmla="*/ 117320 w 436524"/>
                <a:gd name="connsiteY74" fmla="*/ 262227 h 458618"/>
                <a:gd name="connsiteX75" fmla="*/ 122696 w 436524"/>
                <a:gd name="connsiteY75" fmla="*/ 249463 h 458618"/>
                <a:gd name="connsiteX76" fmla="*/ 187430 w 436524"/>
                <a:gd name="connsiteY76" fmla="*/ 293578 h 458618"/>
                <a:gd name="connsiteX77" fmla="*/ 211174 w 436524"/>
                <a:gd name="connsiteY77" fmla="*/ 303879 h 458618"/>
                <a:gd name="connsiteX78" fmla="*/ 234693 w 436524"/>
                <a:gd name="connsiteY78" fmla="*/ 298953 h 458618"/>
                <a:gd name="connsiteX79" fmla="*/ 280612 w 436524"/>
                <a:gd name="connsiteY79" fmla="*/ 286413 h 458618"/>
                <a:gd name="connsiteX80" fmla="*/ 290915 w 436524"/>
                <a:gd name="connsiteY80" fmla="*/ 267826 h 458618"/>
                <a:gd name="connsiteX81" fmla="*/ 317123 w 436524"/>
                <a:gd name="connsiteY81" fmla="*/ 211842 h 458618"/>
                <a:gd name="connsiteX82" fmla="*/ 249700 w 436524"/>
                <a:gd name="connsiteY82" fmla="*/ 165712 h 458618"/>
                <a:gd name="connsiteX83" fmla="*/ 174662 w 436524"/>
                <a:gd name="connsiteY83" fmla="*/ 141527 h 458618"/>
                <a:gd name="connsiteX84" fmla="*/ 147783 w 436524"/>
                <a:gd name="connsiteY84" fmla="*/ 162129 h 458618"/>
                <a:gd name="connsiteX85" fmla="*/ 161223 w 436524"/>
                <a:gd name="connsiteY85" fmla="*/ 139959 h 458618"/>
                <a:gd name="connsiteX86" fmla="*/ 147111 w 436524"/>
                <a:gd name="connsiteY86" fmla="*/ 139287 h 458618"/>
                <a:gd name="connsiteX87" fmla="*/ 86185 w 436524"/>
                <a:gd name="connsiteY87" fmla="*/ 165488 h 458618"/>
                <a:gd name="connsiteX88" fmla="*/ 83273 w 436524"/>
                <a:gd name="connsiteY88" fmla="*/ 188329 h 458618"/>
                <a:gd name="connsiteX89" fmla="*/ 147783 w 436524"/>
                <a:gd name="connsiteY89" fmla="*/ 162129 h 458618"/>
                <a:gd name="connsiteX90" fmla="*/ 249924 w 436524"/>
                <a:gd name="connsiteY90" fmla="*/ 230653 h 458618"/>
                <a:gd name="connsiteX91" fmla="*/ 214757 w 436524"/>
                <a:gd name="connsiteY91" fmla="*/ 265810 h 458618"/>
                <a:gd name="connsiteX92" fmla="*/ 179590 w 436524"/>
                <a:gd name="connsiteY92" fmla="*/ 230653 h 458618"/>
                <a:gd name="connsiteX93" fmla="*/ 214757 w 436524"/>
                <a:gd name="connsiteY93" fmla="*/ 195495 h 458618"/>
                <a:gd name="connsiteX94" fmla="*/ 249924 w 436524"/>
                <a:gd name="connsiteY94" fmla="*/ 230653 h 45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36524" h="458618">
                  <a:moveTo>
                    <a:pt x="360354" y="252374"/>
                  </a:moveTo>
                  <a:cubicBezTo>
                    <a:pt x="365729" y="249239"/>
                    <a:pt x="371105" y="246328"/>
                    <a:pt x="375809" y="243193"/>
                  </a:cubicBezTo>
                  <a:cubicBezTo>
                    <a:pt x="409408" y="221471"/>
                    <a:pt x="426432" y="199302"/>
                    <a:pt x="422400" y="182283"/>
                  </a:cubicBezTo>
                  <a:cubicBezTo>
                    <a:pt x="417248" y="159889"/>
                    <a:pt x="376929" y="146005"/>
                    <a:pt x="317347" y="146005"/>
                  </a:cubicBezTo>
                  <a:cubicBezTo>
                    <a:pt x="295843" y="146005"/>
                    <a:pt x="272324" y="147797"/>
                    <a:pt x="248356" y="151380"/>
                  </a:cubicBezTo>
                  <a:lnTo>
                    <a:pt x="254404" y="154291"/>
                  </a:lnTo>
                  <a:cubicBezTo>
                    <a:pt x="279940" y="166831"/>
                    <a:pt x="303011" y="182283"/>
                    <a:pt x="321155" y="199302"/>
                  </a:cubicBezTo>
                  <a:cubicBezTo>
                    <a:pt x="328098" y="181835"/>
                    <a:pt x="333698" y="165040"/>
                    <a:pt x="338178" y="149588"/>
                  </a:cubicBezTo>
                  <a:cubicBezTo>
                    <a:pt x="342434" y="150036"/>
                    <a:pt x="346466" y="150260"/>
                    <a:pt x="350498" y="150932"/>
                  </a:cubicBezTo>
                  <a:cubicBezTo>
                    <a:pt x="345346" y="168847"/>
                    <a:pt x="338626" y="188329"/>
                    <a:pt x="330786" y="208483"/>
                  </a:cubicBezTo>
                  <a:cubicBezTo>
                    <a:pt x="335490" y="213634"/>
                    <a:pt x="339970" y="218784"/>
                    <a:pt x="344002" y="223935"/>
                  </a:cubicBezTo>
                  <a:cubicBezTo>
                    <a:pt x="351170" y="233564"/>
                    <a:pt x="356770" y="243193"/>
                    <a:pt x="360354" y="252374"/>
                  </a:cubicBezTo>
                  <a:close/>
                  <a:moveTo>
                    <a:pt x="174662" y="141527"/>
                  </a:moveTo>
                  <a:cubicBezTo>
                    <a:pt x="171526" y="146453"/>
                    <a:pt x="168390" y="151604"/>
                    <a:pt x="165255" y="156530"/>
                  </a:cubicBezTo>
                  <a:cubicBezTo>
                    <a:pt x="174886" y="153843"/>
                    <a:pt x="184518" y="151156"/>
                    <a:pt x="194598" y="148693"/>
                  </a:cubicBezTo>
                  <a:cubicBezTo>
                    <a:pt x="202662" y="150708"/>
                    <a:pt x="210725" y="153395"/>
                    <a:pt x="219013" y="156306"/>
                  </a:cubicBezTo>
                  <a:cubicBezTo>
                    <a:pt x="213189" y="157426"/>
                    <a:pt x="207589" y="158770"/>
                    <a:pt x="201766" y="160113"/>
                  </a:cubicBezTo>
                  <a:cubicBezTo>
                    <a:pt x="156071" y="170638"/>
                    <a:pt x="117096" y="184970"/>
                    <a:pt x="86633" y="200422"/>
                  </a:cubicBezTo>
                  <a:cubicBezTo>
                    <a:pt x="91112" y="212290"/>
                    <a:pt x="99176" y="224830"/>
                    <a:pt x="110152" y="237147"/>
                  </a:cubicBezTo>
                  <a:cubicBezTo>
                    <a:pt x="117320" y="220128"/>
                    <a:pt x="125608" y="202885"/>
                    <a:pt x="135016" y="185418"/>
                  </a:cubicBezTo>
                  <a:lnTo>
                    <a:pt x="136807" y="182059"/>
                  </a:lnTo>
                  <a:cubicBezTo>
                    <a:pt x="142407" y="180267"/>
                    <a:pt x="148007" y="178252"/>
                    <a:pt x="153831" y="176460"/>
                  </a:cubicBezTo>
                  <a:cubicBezTo>
                    <a:pt x="151143" y="181163"/>
                    <a:pt x="148455" y="186090"/>
                    <a:pt x="145767" y="191016"/>
                  </a:cubicBezTo>
                  <a:cubicBezTo>
                    <a:pt x="122472" y="234908"/>
                    <a:pt x="106344" y="276111"/>
                    <a:pt x="96488" y="312165"/>
                  </a:cubicBezTo>
                  <a:cubicBezTo>
                    <a:pt x="103432" y="312613"/>
                    <a:pt x="110600" y="312837"/>
                    <a:pt x="118216" y="312837"/>
                  </a:cubicBezTo>
                  <a:cubicBezTo>
                    <a:pt x="137927" y="312837"/>
                    <a:pt x="159207" y="311269"/>
                    <a:pt x="181158" y="308358"/>
                  </a:cubicBezTo>
                  <a:cubicBezTo>
                    <a:pt x="188550" y="311941"/>
                    <a:pt x="195718" y="315076"/>
                    <a:pt x="203109" y="317763"/>
                  </a:cubicBezTo>
                  <a:cubicBezTo>
                    <a:pt x="173542" y="322914"/>
                    <a:pt x="144647" y="325601"/>
                    <a:pt x="118216" y="325601"/>
                  </a:cubicBezTo>
                  <a:cubicBezTo>
                    <a:pt x="50346" y="325601"/>
                    <a:pt x="7563" y="308806"/>
                    <a:pt x="843" y="279694"/>
                  </a:cubicBezTo>
                  <a:cubicBezTo>
                    <a:pt x="-5205" y="253046"/>
                    <a:pt x="21674" y="222367"/>
                    <a:pt x="69161" y="195719"/>
                  </a:cubicBezTo>
                  <a:cubicBezTo>
                    <a:pt x="69833" y="199750"/>
                    <a:pt x="71177" y="204004"/>
                    <a:pt x="72745" y="208035"/>
                  </a:cubicBezTo>
                  <a:cubicBezTo>
                    <a:pt x="30858" y="231996"/>
                    <a:pt x="8907" y="257973"/>
                    <a:pt x="13387" y="276783"/>
                  </a:cubicBezTo>
                  <a:cubicBezTo>
                    <a:pt x="17419" y="294474"/>
                    <a:pt x="43850" y="307014"/>
                    <a:pt x="84393" y="311269"/>
                  </a:cubicBezTo>
                  <a:cubicBezTo>
                    <a:pt x="89545" y="292011"/>
                    <a:pt x="96488" y="271633"/>
                    <a:pt x="105000" y="250583"/>
                  </a:cubicBezTo>
                  <a:cubicBezTo>
                    <a:pt x="75209" y="219232"/>
                    <a:pt x="62665" y="185418"/>
                    <a:pt x="75209" y="159665"/>
                  </a:cubicBezTo>
                  <a:cubicBezTo>
                    <a:pt x="85737" y="138168"/>
                    <a:pt x="111272" y="126523"/>
                    <a:pt x="147559" y="126523"/>
                  </a:cubicBezTo>
                  <a:cubicBezTo>
                    <a:pt x="171975" y="126523"/>
                    <a:pt x="199302" y="131898"/>
                    <a:pt x="226853" y="142199"/>
                  </a:cubicBezTo>
                  <a:cubicBezTo>
                    <a:pt x="258660" y="136376"/>
                    <a:pt x="289795" y="133241"/>
                    <a:pt x="318019" y="133241"/>
                  </a:cubicBezTo>
                  <a:cubicBezTo>
                    <a:pt x="326754" y="133241"/>
                    <a:pt x="335042" y="133465"/>
                    <a:pt x="342882" y="134137"/>
                  </a:cubicBezTo>
                  <a:cubicBezTo>
                    <a:pt x="358114" y="71659"/>
                    <a:pt x="352962" y="26872"/>
                    <a:pt x="331458" y="15452"/>
                  </a:cubicBezTo>
                  <a:cubicBezTo>
                    <a:pt x="327426" y="13436"/>
                    <a:pt x="322946" y="12316"/>
                    <a:pt x="318019" y="12316"/>
                  </a:cubicBezTo>
                  <a:cubicBezTo>
                    <a:pt x="283747" y="12316"/>
                    <a:pt x="231557" y="58671"/>
                    <a:pt x="184742" y="127195"/>
                  </a:cubicBezTo>
                  <a:cubicBezTo>
                    <a:pt x="180262" y="126299"/>
                    <a:pt x="175782" y="125627"/>
                    <a:pt x="171302" y="124955"/>
                  </a:cubicBezTo>
                  <a:cubicBezTo>
                    <a:pt x="221925" y="49266"/>
                    <a:pt x="278148" y="0"/>
                    <a:pt x="318019" y="0"/>
                  </a:cubicBezTo>
                  <a:cubicBezTo>
                    <a:pt x="324962" y="0"/>
                    <a:pt x="331458" y="1567"/>
                    <a:pt x="337282" y="4479"/>
                  </a:cubicBezTo>
                  <a:cubicBezTo>
                    <a:pt x="365729" y="19482"/>
                    <a:pt x="370881" y="69644"/>
                    <a:pt x="355426" y="135032"/>
                  </a:cubicBezTo>
                  <a:cubicBezTo>
                    <a:pt x="401569" y="140183"/>
                    <a:pt x="430240" y="155635"/>
                    <a:pt x="435616" y="179148"/>
                  </a:cubicBezTo>
                  <a:cubicBezTo>
                    <a:pt x="440991" y="202213"/>
                    <a:pt x="422400" y="228637"/>
                    <a:pt x="383425" y="253718"/>
                  </a:cubicBezTo>
                  <a:cubicBezTo>
                    <a:pt x="377601" y="257525"/>
                    <a:pt x="371329" y="261108"/>
                    <a:pt x="364833" y="264691"/>
                  </a:cubicBezTo>
                  <a:cubicBezTo>
                    <a:pt x="367521" y="277231"/>
                    <a:pt x="366401" y="288876"/>
                    <a:pt x="361474" y="299177"/>
                  </a:cubicBezTo>
                  <a:cubicBezTo>
                    <a:pt x="350946" y="320674"/>
                    <a:pt x="325411" y="332319"/>
                    <a:pt x="289123" y="332319"/>
                  </a:cubicBezTo>
                  <a:cubicBezTo>
                    <a:pt x="283747" y="332319"/>
                    <a:pt x="278148" y="331871"/>
                    <a:pt x="272548" y="331423"/>
                  </a:cubicBezTo>
                  <a:cubicBezTo>
                    <a:pt x="275012" y="327392"/>
                    <a:pt x="277700" y="323362"/>
                    <a:pt x="280164" y="319331"/>
                  </a:cubicBezTo>
                  <a:cubicBezTo>
                    <a:pt x="283300" y="319555"/>
                    <a:pt x="286212" y="319555"/>
                    <a:pt x="289123" y="319555"/>
                  </a:cubicBezTo>
                  <a:cubicBezTo>
                    <a:pt x="319811" y="319555"/>
                    <a:pt x="341986" y="310150"/>
                    <a:pt x="350050" y="293354"/>
                  </a:cubicBezTo>
                  <a:cubicBezTo>
                    <a:pt x="358114" y="277007"/>
                    <a:pt x="352514" y="254837"/>
                    <a:pt x="334594" y="231100"/>
                  </a:cubicBezTo>
                  <a:cubicBezTo>
                    <a:pt x="331906" y="227741"/>
                    <a:pt x="329218" y="224382"/>
                    <a:pt x="326306" y="221023"/>
                  </a:cubicBezTo>
                  <a:cubicBezTo>
                    <a:pt x="318915" y="238267"/>
                    <a:pt x="310627" y="255957"/>
                    <a:pt x="301667" y="273200"/>
                  </a:cubicBezTo>
                  <a:lnTo>
                    <a:pt x="297859" y="280366"/>
                  </a:lnTo>
                  <a:cubicBezTo>
                    <a:pt x="315555" y="274096"/>
                    <a:pt x="332130" y="267154"/>
                    <a:pt x="347362" y="259540"/>
                  </a:cubicBezTo>
                  <a:cubicBezTo>
                    <a:pt x="348930" y="263795"/>
                    <a:pt x="350274" y="267826"/>
                    <a:pt x="350946" y="271857"/>
                  </a:cubicBezTo>
                  <a:cubicBezTo>
                    <a:pt x="318466" y="287756"/>
                    <a:pt x="279492" y="301416"/>
                    <a:pt x="237605" y="311045"/>
                  </a:cubicBezTo>
                  <a:lnTo>
                    <a:pt x="235141" y="311493"/>
                  </a:lnTo>
                  <a:cubicBezTo>
                    <a:pt x="244101" y="313956"/>
                    <a:pt x="253060" y="315972"/>
                    <a:pt x="261572" y="317315"/>
                  </a:cubicBezTo>
                  <a:cubicBezTo>
                    <a:pt x="263812" y="313732"/>
                    <a:pt x="266276" y="310150"/>
                    <a:pt x="268516" y="306342"/>
                  </a:cubicBezTo>
                  <a:cubicBezTo>
                    <a:pt x="274564" y="304551"/>
                    <a:pt x="280387" y="302760"/>
                    <a:pt x="286212" y="300744"/>
                  </a:cubicBezTo>
                  <a:cubicBezTo>
                    <a:pt x="230885" y="395021"/>
                    <a:pt x="164359" y="458618"/>
                    <a:pt x="118888" y="458618"/>
                  </a:cubicBezTo>
                  <a:cubicBezTo>
                    <a:pt x="111944" y="458618"/>
                    <a:pt x="105448" y="457051"/>
                    <a:pt x="99624" y="454139"/>
                  </a:cubicBezTo>
                  <a:cubicBezTo>
                    <a:pt x="72073" y="439584"/>
                    <a:pt x="66249" y="392110"/>
                    <a:pt x="80137" y="329632"/>
                  </a:cubicBezTo>
                  <a:cubicBezTo>
                    <a:pt x="84169" y="330080"/>
                    <a:pt x="88201" y="330304"/>
                    <a:pt x="92457" y="330528"/>
                  </a:cubicBezTo>
                  <a:cubicBezTo>
                    <a:pt x="79017" y="390094"/>
                    <a:pt x="84393" y="432418"/>
                    <a:pt x="105224" y="443391"/>
                  </a:cubicBezTo>
                  <a:cubicBezTo>
                    <a:pt x="109256" y="445406"/>
                    <a:pt x="113736" y="446526"/>
                    <a:pt x="118664" y="446526"/>
                  </a:cubicBezTo>
                  <a:cubicBezTo>
                    <a:pt x="153383" y="446526"/>
                    <a:pt x="206469" y="398828"/>
                    <a:pt x="253956" y="328960"/>
                  </a:cubicBezTo>
                  <a:cubicBezTo>
                    <a:pt x="230437" y="324705"/>
                    <a:pt x="205798" y="316420"/>
                    <a:pt x="181830" y="304775"/>
                  </a:cubicBezTo>
                  <a:cubicBezTo>
                    <a:pt x="156743" y="292459"/>
                    <a:pt x="134791" y="277903"/>
                    <a:pt x="117320" y="262227"/>
                  </a:cubicBezTo>
                  <a:cubicBezTo>
                    <a:pt x="118888" y="257973"/>
                    <a:pt x="120904" y="253718"/>
                    <a:pt x="122696" y="249463"/>
                  </a:cubicBezTo>
                  <a:cubicBezTo>
                    <a:pt x="139943" y="265810"/>
                    <a:pt x="162119" y="281038"/>
                    <a:pt x="187430" y="293578"/>
                  </a:cubicBezTo>
                  <a:cubicBezTo>
                    <a:pt x="195270" y="297385"/>
                    <a:pt x="203334" y="300968"/>
                    <a:pt x="211174" y="303879"/>
                  </a:cubicBezTo>
                  <a:cubicBezTo>
                    <a:pt x="219013" y="302312"/>
                    <a:pt x="226853" y="300744"/>
                    <a:pt x="234693" y="298953"/>
                  </a:cubicBezTo>
                  <a:cubicBezTo>
                    <a:pt x="250596" y="295370"/>
                    <a:pt x="265828" y="291115"/>
                    <a:pt x="280612" y="286413"/>
                  </a:cubicBezTo>
                  <a:cubicBezTo>
                    <a:pt x="284196" y="280366"/>
                    <a:pt x="287555" y="274096"/>
                    <a:pt x="290915" y="267826"/>
                  </a:cubicBezTo>
                  <a:cubicBezTo>
                    <a:pt x="300771" y="249015"/>
                    <a:pt x="309731" y="230205"/>
                    <a:pt x="317123" y="211842"/>
                  </a:cubicBezTo>
                  <a:cubicBezTo>
                    <a:pt x="299203" y="194375"/>
                    <a:pt x="275908" y="178476"/>
                    <a:pt x="249700" y="165712"/>
                  </a:cubicBezTo>
                  <a:cubicBezTo>
                    <a:pt x="224165" y="153395"/>
                    <a:pt x="198406" y="145334"/>
                    <a:pt x="174662" y="141527"/>
                  </a:cubicBezTo>
                  <a:close/>
                  <a:moveTo>
                    <a:pt x="147783" y="162129"/>
                  </a:moveTo>
                  <a:cubicBezTo>
                    <a:pt x="152263" y="154515"/>
                    <a:pt x="156519" y="147125"/>
                    <a:pt x="161223" y="139959"/>
                  </a:cubicBezTo>
                  <a:cubicBezTo>
                    <a:pt x="156519" y="139511"/>
                    <a:pt x="151815" y="139287"/>
                    <a:pt x="147111" y="139287"/>
                  </a:cubicBezTo>
                  <a:cubicBezTo>
                    <a:pt x="116424" y="139287"/>
                    <a:pt x="94248" y="148693"/>
                    <a:pt x="86185" y="165488"/>
                  </a:cubicBezTo>
                  <a:cubicBezTo>
                    <a:pt x="82825" y="172206"/>
                    <a:pt x="81929" y="180044"/>
                    <a:pt x="83273" y="188329"/>
                  </a:cubicBezTo>
                  <a:cubicBezTo>
                    <a:pt x="102312" y="178700"/>
                    <a:pt x="124040" y="169742"/>
                    <a:pt x="147783" y="162129"/>
                  </a:cubicBezTo>
                  <a:close/>
                  <a:moveTo>
                    <a:pt x="249924" y="230653"/>
                  </a:moveTo>
                  <a:cubicBezTo>
                    <a:pt x="249924" y="250135"/>
                    <a:pt x="234245" y="265810"/>
                    <a:pt x="214757" y="265810"/>
                  </a:cubicBezTo>
                  <a:cubicBezTo>
                    <a:pt x="195270" y="265810"/>
                    <a:pt x="179590" y="250135"/>
                    <a:pt x="179590" y="230653"/>
                  </a:cubicBezTo>
                  <a:cubicBezTo>
                    <a:pt x="179590" y="211170"/>
                    <a:pt x="195270" y="195495"/>
                    <a:pt x="214757" y="195495"/>
                  </a:cubicBezTo>
                  <a:cubicBezTo>
                    <a:pt x="234245" y="195495"/>
                    <a:pt x="249924" y="211394"/>
                    <a:pt x="249924" y="230653"/>
                  </a:cubicBezTo>
                  <a:close/>
                </a:path>
              </a:pathLst>
            </a:custGeom>
            <a:solidFill>
              <a:srgbClr val="0458A3"/>
            </a:solidFill>
            <a:ln w="2240" cap="flat">
              <a:noFill/>
              <a:prstDash val="solid"/>
              <a:miter/>
            </a:ln>
          </p:spPr>
          <p:txBody>
            <a:bodyPr rtlCol="0" anchor="ctr"/>
            <a:lstStyle/>
            <a:p>
              <a:endParaRPr lang="ru-RU"/>
            </a:p>
          </p:txBody>
        </p:sp>
        <p:sp>
          <p:nvSpPr>
            <p:cNvPr id="149" name="Полилиния 148">
              <a:extLst>
                <a:ext uri="{FF2B5EF4-FFF2-40B4-BE49-F238E27FC236}">
                  <a16:creationId xmlns:a16="http://schemas.microsoft.com/office/drawing/2014/main" id="{A0B77B1A-A91C-341E-B519-BBD43E4CF62B}"/>
                </a:ext>
              </a:extLst>
            </p:cNvPr>
            <p:cNvSpPr/>
            <p:nvPr/>
          </p:nvSpPr>
          <p:spPr>
            <a:xfrm>
              <a:off x="3696575" y="3741388"/>
              <a:ext cx="99453" cy="101218"/>
            </a:xfrm>
            <a:custGeom>
              <a:avLst/>
              <a:gdLst>
                <a:gd name="connsiteX0" fmla="*/ 49727 w 99453"/>
                <a:gd name="connsiteY0" fmla="*/ 51281 h 101218"/>
                <a:gd name="connsiteX1" fmla="*/ 8960 w 99453"/>
                <a:gd name="connsiteY1" fmla="*/ 0 h 101218"/>
                <a:gd name="connsiteX2" fmla="*/ 0 w 99453"/>
                <a:gd name="connsiteY2" fmla="*/ 0 h 101218"/>
                <a:gd name="connsiteX3" fmla="*/ 0 w 99453"/>
                <a:gd name="connsiteY3" fmla="*/ 101218 h 101218"/>
                <a:gd name="connsiteX4" fmla="*/ 15680 w 99453"/>
                <a:gd name="connsiteY4" fmla="*/ 101218 h 101218"/>
                <a:gd name="connsiteX5" fmla="*/ 15680 w 99453"/>
                <a:gd name="connsiteY5" fmla="*/ 29112 h 101218"/>
                <a:gd name="connsiteX6" fmla="*/ 49727 w 99453"/>
                <a:gd name="connsiteY6" fmla="*/ 72107 h 101218"/>
                <a:gd name="connsiteX7" fmla="*/ 83774 w 99453"/>
                <a:gd name="connsiteY7" fmla="*/ 29112 h 101218"/>
                <a:gd name="connsiteX8" fmla="*/ 83774 w 99453"/>
                <a:gd name="connsiteY8" fmla="*/ 101218 h 101218"/>
                <a:gd name="connsiteX9" fmla="*/ 99453 w 99453"/>
                <a:gd name="connsiteY9" fmla="*/ 101218 h 101218"/>
                <a:gd name="connsiteX10" fmla="*/ 99453 w 99453"/>
                <a:gd name="connsiteY10" fmla="*/ 0 h 101218"/>
                <a:gd name="connsiteX11" fmla="*/ 90493 w 99453"/>
                <a:gd name="connsiteY11" fmla="*/ 0 h 10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453" h="101218">
                  <a:moveTo>
                    <a:pt x="49727" y="51281"/>
                  </a:moveTo>
                  <a:lnTo>
                    <a:pt x="8960" y="0"/>
                  </a:lnTo>
                  <a:lnTo>
                    <a:pt x="0" y="0"/>
                  </a:lnTo>
                  <a:lnTo>
                    <a:pt x="0" y="101218"/>
                  </a:lnTo>
                  <a:lnTo>
                    <a:pt x="15680" y="101218"/>
                  </a:lnTo>
                  <a:lnTo>
                    <a:pt x="15680" y="29112"/>
                  </a:lnTo>
                  <a:lnTo>
                    <a:pt x="49727" y="72107"/>
                  </a:lnTo>
                  <a:lnTo>
                    <a:pt x="83774" y="29112"/>
                  </a:lnTo>
                  <a:lnTo>
                    <a:pt x="83774" y="101218"/>
                  </a:lnTo>
                  <a:lnTo>
                    <a:pt x="99453" y="101218"/>
                  </a:lnTo>
                  <a:lnTo>
                    <a:pt x="99453" y="0"/>
                  </a:lnTo>
                  <a:lnTo>
                    <a:pt x="90493" y="0"/>
                  </a:lnTo>
                  <a:close/>
                </a:path>
              </a:pathLst>
            </a:custGeom>
            <a:solidFill>
              <a:srgbClr val="0458A3"/>
            </a:solidFill>
            <a:ln w="2240" cap="flat">
              <a:noFill/>
              <a:prstDash val="solid"/>
              <a:miter/>
            </a:ln>
          </p:spPr>
          <p:txBody>
            <a:bodyPr rtlCol="0" anchor="ctr"/>
            <a:lstStyle/>
            <a:p>
              <a:endParaRPr lang="ru-RU"/>
            </a:p>
          </p:txBody>
        </p:sp>
        <p:sp>
          <p:nvSpPr>
            <p:cNvPr id="150" name="Полилиния 149">
              <a:extLst>
                <a:ext uri="{FF2B5EF4-FFF2-40B4-BE49-F238E27FC236}">
                  <a16:creationId xmlns:a16="http://schemas.microsoft.com/office/drawing/2014/main" id="{D18E9355-2BF0-1CB4-9D83-CDF58D6A8D33}"/>
                </a:ext>
              </a:extLst>
            </p:cNvPr>
            <p:cNvSpPr/>
            <p:nvPr/>
          </p:nvSpPr>
          <p:spPr>
            <a:xfrm>
              <a:off x="3813275" y="3741388"/>
              <a:ext cx="78397" cy="101218"/>
            </a:xfrm>
            <a:custGeom>
              <a:avLst/>
              <a:gdLst>
                <a:gd name="connsiteX0" fmla="*/ 15680 w 78397"/>
                <a:gd name="connsiteY0" fmla="*/ 71435 h 101218"/>
                <a:gd name="connsiteX1" fmla="*/ 15680 w 78397"/>
                <a:gd name="connsiteY1" fmla="*/ 0 h 101218"/>
                <a:gd name="connsiteX2" fmla="*/ 0 w 78397"/>
                <a:gd name="connsiteY2" fmla="*/ 0 h 101218"/>
                <a:gd name="connsiteX3" fmla="*/ 0 w 78397"/>
                <a:gd name="connsiteY3" fmla="*/ 101218 h 101218"/>
                <a:gd name="connsiteX4" fmla="*/ 9184 w 78397"/>
                <a:gd name="connsiteY4" fmla="*/ 101218 h 101218"/>
                <a:gd name="connsiteX5" fmla="*/ 62718 w 78397"/>
                <a:gd name="connsiteY5" fmla="*/ 29783 h 101218"/>
                <a:gd name="connsiteX6" fmla="*/ 62718 w 78397"/>
                <a:gd name="connsiteY6" fmla="*/ 101218 h 101218"/>
                <a:gd name="connsiteX7" fmla="*/ 78398 w 78397"/>
                <a:gd name="connsiteY7" fmla="*/ 101218 h 101218"/>
                <a:gd name="connsiteX8" fmla="*/ 78398 w 78397"/>
                <a:gd name="connsiteY8" fmla="*/ 0 h 101218"/>
                <a:gd name="connsiteX9" fmla="*/ 69438 w 78397"/>
                <a:gd name="connsiteY9" fmla="*/ 0 h 10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97" h="101218">
                  <a:moveTo>
                    <a:pt x="15680" y="71435"/>
                  </a:moveTo>
                  <a:lnTo>
                    <a:pt x="15680" y="0"/>
                  </a:lnTo>
                  <a:lnTo>
                    <a:pt x="0" y="0"/>
                  </a:lnTo>
                  <a:lnTo>
                    <a:pt x="0" y="101218"/>
                  </a:lnTo>
                  <a:lnTo>
                    <a:pt x="9184" y="101218"/>
                  </a:lnTo>
                  <a:lnTo>
                    <a:pt x="62718" y="29783"/>
                  </a:lnTo>
                  <a:lnTo>
                    <a:pt x="62718" y="101218"/>
                  </a:lnTo>
                  <a:lnTo>
                    <a:pt x="78398" y="101218"/>
                  </a:lnTo>
                  <a:lnTo>
                    <a:pt x="78398" y="0"/>
                  </a:lnTo>
                  <a:lnTo>
                    <a:pt x="69438" y="0"/>
                  </a:lnTo>
                  <a:close/>
                </a:path>
              </a:pathLst>
            </a:custGeom>
            <a:solidFill>
              <a:srgbClr val="0458A3"/>
            </a:solidFill>
            <a:ln w="2240" cap="flat">
              <a:noFill/>
              <a:prstDash val="solid"/>
              <a:miter/>
            </a:ln>
          </p:spPr>
          <p:txBody>
            <a:bodyPr rtlCol="0" anchor="ctr"/>
            <a:lstStyle/>
            <a:p>
              <a:endParaRPr lang="ru-RU"/>
            </a:p>
          </p:txBody>
        </p:sp>
        <p:sp>
          <p:nvSpPr>
            <p:cNvPr id="151" name="Полилиния 150">
              <a:extLst>
                <a:ext uri="{FF2B5EF4-FFF2-40B4-BE49-F238E27FC236}">
                  <a16:creationId xmlns:a16="http://schemas.microsoft.com/office/drawing/2014/main" id="{C2E8EDD7-9E22-D3F3-CDB1-37A82E0A0CA2}"/>
                </a:ext>
              </a:extLst>
            </p:cNvPr>
            <p:cNvSpPr/>
            <p:nvPr/>
          </p:nvSpPr>
          <p:spPr>
            <a:xfrm>
              <a:off x="4065717" y="3741388"/>
              <a:ext cx="78397" cy="101218"/>
            </a:xfrm>
            <a:custGeom>
              <a:avLst/>
              <a:gdLst>
                <a:gd name="connsiteX0" fmla="*/ 69214 w 78397"/>
                <a:gd name="connsiteY0" fmla="*/ 0 h 101218"/>
                <a:gd name="connsiteX1" fmla="*/ 15680 w 78397"/>
                <a:gd name="connsiteY1" fmla="*/ 71435 h 101218"/>
                <a:gd name="connsiteX2" fmla="*/ 15680 w 78397"/>
                <a:gd name="connsiteY2" fmla="*/ 0 h 101218"/>
                <a:gd name="connsiteX3" fmla="*/ 0 w 78397"/>
                <a:gd name="connsiteY3" fmla="*/ 0 h 101218"/>
                <a:gd name="connsiteX4" fmla="*/ 0 w 78397"/>
                <a:gd name="connsiteY4" fmla="*/ 101218 h 101218"/>
                <a:gd name="connsiteX5" fmla="*/ 9184 w 78397"/>
                <a:gd name="connsiteY5" fmla="*/ 101218 h 101218"/>
                <a:gd name="connsiteX6" fmla="*/ 62718 w 78397"/>
                <a:gd name="connsiteY6" fmla="*/ 29783 h 101218"/>
                <a:gd name="connsiteX7" fmla="*/ 62718 w 78397"/>
                <a:gd name="connsiteY7" fmla="*/ 101218 h 101218"/>
                <a:gd name="connsiteX8" fmla="*/ 78398 w 78397"/>
                <a:gd name="connsiteY8" fmla="*/ 101218 h 101218"/>
                <a:gd name="connsiteX9" fmla="*/ 78398 w 78397"/>
                <a:gd name="connsiteY9" fmla="*/ 0 h 10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97" h="101218">
                  <a:moveTo>
                    <a:pt x="69214" y="0"/>
                  </a:moveTo>
                  <a:lnTo>
                    <a:pt x="15680" y="71435"/>
                  </a:lnTo>
                  <a:lnTo>
                    <a:pt x="15680" y="0"/>
                  </a:lnTo>
                  <a:lnTo>
                    <a:pt x="0" y="0"/>
                  </a:lnTo>
                  <a:lnTo>
                    <a:pt x="0" y="101218"/>
                  </a:lnTo>
                  <a:lnTo>
                    <a:pt x="9184" y="101218"/>
                  </a:lnTo>
                  <a:lnTo>
                    <a:pt x="62718" y="29783"/>
                  </a:lnTo>
                  <a:lnTo>
                    <a:pt x="62718" y="101218"/>
                  </a:lnTo>
                  <a:lnTo>
                    <a:pt x="78398" y="101218"/>
                  </a:lnTo>
                  <a:lnTo>
                    <a:pt x="78398" y="0"/>
                  </a:lnTo>
                  <a:close/>
                </a:path>
              </a:pathLst>
            </a:custGeom>
            <a:solidFill>
              <a:srgbClr val="0458A3"/>
            </a:solidFill>
            <a:ln w="2240" cap="flat">
              <a:noFill/>
              <a:prstDash val="solid"/>
              <a:miter/>
            </a:ln>
          </p:spPr>
          <p:txBody>
            <a:bodyPr rtlCol="0" anchor="ctr"/>
            <a:lstStyle/>
            <a:p>
              <a:endParaRPr lang="ru-RU"/>
            </a:p>
          </p:txBody>
        </p:sp>
        <p:sp>
          <p:nvSpPr>
            <p:cNvPr id="152" name="Полилиния 151">
              <a:extLst>
                <a:ext uri="{FF2B5EF4-FFF2-40B4-BE49-F238E27FC236}">
                  <a16:creationId xmlns:a16="http://schemas.microsoft.com/office/drawing/2014/main" id="{46D1564A-75A4-7E11-C2DA-E750B57179D0}"/>
                </a:ext>
              </a:extLst>
            </p:cNvPr>
            <p:cNvSpPr/>
            <p:nvPr/>
          </p:nvSpPr>
          <p:spPr>
            <a:xfrm>
              <a:off x="3902201" y="3741388"/>
              <a:ext cx="152324" cy="100994"/>
            </a:xfrm>
            <a:custGeom>
              <a:avLst/>
              <a:gdLst>
                <a:gd name="connsiteX0" fmla="*/ 112221 w 152324"/>
                <a:gd name="connsiteY0" fmla="*/ 3583 h 100994"/>
                <a:gd name="connsiteX1" fmla="*/ 84222 w 152324"/>
                <a:gd name="connsiteY1" fmla="*/ 18587 h 100994"/>
                <a:gd name="connsiteX2" fmla="*/ 84222 w 152324"/>
                <a:gd name="connsiteY2" fmla="*/ 0 h 100994"/>
                <a:gd name="connsiteX3" fmla="*/ 68542 w 152324"/>
                <a:gd name="connsiteY3" fmla="*/ 0 h 100994"/>
                <a:gd name="connsiteX4" fmla="*/ 68542 w 152324"/>
                <a:gd name="connsiteY4" fmla="*/ 45459 h 100994"/>
                <a:gd name="connsiteX5" fmla="*/ 42111 w 152324"/>
                <a:gd name="connsiteY5" fmla="*/ 72331 h 100994"/>
                <a:gd name="connsiteX6" fmla="*/ 15680 w 152324"/>
                <a:gd name="connsiteY6" fmla="*/ 45459 h 100994"/>
                <a:gd name="connsiteX7" fmla="*/ 42111 w 152324"/>
                <a:gd name="connsiteY7" fmla="*/ 18363 h 100994"/>
                <a:gd name="connsiteX8" fmla="*/ 61598 w 152324"/>
                <a:gd name="connsiteY8" fmla="*/ 26872 h 100994"/>
                <a:gd name="connsiteX9" fmla="*/ 61598 w 152324"/>
                <a:gd name="connsiteY9" fmla="*/ 10973 h 100994"/>
                <a:gd name="connsiteX10" fmla="*/ 40543 w 152324"/>
                <a:gd name="connsiteY10" fmla="*/ 3359 h 100994"/>
                <a:gd name="connsiteX11" fmla="*/ 0 w 152324"/>
                <a:gd name="connsiteY11" fmla="*/ 45235 h 100994"/>
                <a:gd name="connsiteX12" fmla="*/ 40543 w 152324"/>
                <a:gd name="connsiteY12" fmla="*/ 86887 h 100994"/>
                <a:gd name="connsiteX13" fmla="*/ 68542 w 152324"/>
                <a:gd name="connsiteY13" fmla="*/ 71883 h 100994"/>
                <a:gd name="connsiteX14" fmla="*/ 68542 w 152324"/>
                <a:gd name="connsiteY14" fmla="*/ 100994 h 100994"/>
                <a:gd name="connsiteX15" fmla="*/ 84446 w 152324"/>
                <a:gd name="connsiteY15" fmla="*/ 100994 h 100994"/>
                <a:gd name="connsiteX16" fmla="*/ 84446 w 152324"/>
                <a:gd name="connsiteY16" fmla="*/ 42995 h 100994"/>
                <a:gd name="connsiteX17" fmla="*/ 84446 w 152324"/>
                <a:gd name="connsiteY17" fmla="*/ 42995 h 100994"/>
                <a:gd name="connsiteX18" fmla="*/ 110653 w 152324"/>
                <a:gd name="connsiteY18" fmla="*/ 17915 h 100994"/>
                <a:gd name="connsiteX19" fmla="*/ 137085 w 152324"/>
                <a:gd name="connsiteY19" fmla="*/ 45011 h 100994"/>
                <a:gd name="connsiteX20" fmla="*/ 110653 w 152324"/>
                <a:gd name="connsiteY20" fmla="*/ 71883 h 100994"/>
                <a:gd name="connsiteX21" fmla="*/ 91390 w 152324"/>
                <a:gd name="connsiteY21" fmla="*/ 63598 h 100994"/>
                <a:gd name="connsiteX22" fmla="*/ 91390 w 152324"/>
                <a:gd name="connsiteY22" fmla="*/ 79721 h 100994"/>
                <a:gd name="connsiteX23" fmla="*/ 111997 w 152324"/>
                <a:gd name="connsiteY23" fmla="*/ 86663 h 100994"/>
                <a:gd name="connsiteX24" fmla="*/ 152316 w 152324"/>
                <a:gd name="connsiteY24" fmla="*/ 45011 h 100994"/>
                <a:gd name="connsiteX25" fmla="*/ 112221 w 152324"/>
                <a:gd name="connsiteY25" fmla="*/ 3583 h 10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2324" h="100994">
                  <a:moveTo>
                    <a:pt x="112221" y="3583"/>
                  </a:moveTo>
                  <a:cubicBezTo>
                    <a:pt x="100126" y="3583"/>
                    <a:pt x="89822" y="9853"/>
                    <a:pt x="84222" y="18587"/>
                  </a:cubicBezTo>
                  <a:lnTo>
                    <a:pt x="84222" y="0"/>
                  </a:lnTo>
                  <a:lnTo>
                    <a:pt x="68542" y="0"/>
                  </a:lnTo>
                  <a:lnTo>
                    <a:pt x="68542" y="45459"/>
                  </a:lnTo>
                  <a:cubicBezTo>
                    <a:pt x="68542" y="61134"/>
                    <a:pt x="56895" y="72331"/>
                    <a:pt x="42111" y="72331"/>
                  </a:cubicBezTo>
                  <a:cubicBezTo>
                    <a:pt x="27327" y="72331"/>
                    <a:pt x="15680" y="61134"/>
                    <a:pt x="15680" y="45459"/>
                  </a:cubicBezTo>
                  <a:cubicBezTo>
                    <a:pt x="15680" y="29783"/>
                    <a:pt x="27327" y="18363"/>
                    <a:pt x="42111" y="18363"/>
                  </a:cubicBezTo>
                  <a:cubicBezTo>
                    <a:pt x="49951" y="18363"/>
                    <a:pt x="56671" y="21498"/>
                    <a:pt x="61598" y="26872"/>
                  </a:cubicBezTo>
                  <a:lnTo>
                    <a:pt x="61598" y="10973"/>
                  </a:lnTo>
                  <a:cubicBezTo>
                    <a:pt x="55999" y="6270"/>
                    <a:pt x="48607" y="3359"/>
                    <a:pt x="40543" y="3359"/>
                  </a:cubicBezTo>
                  <a:cubicBezTo>
                    <a:pt x="16352" y="3359"/>
                    <a:pt x="0" y="21946"/>
                    <a:pt x="0" y="45235"/>
                  </a:cubicBezTo>
                  <a:cubicBezTo>
                    <a:pt x="0" y="68524"/>
                    <a:pt x="16352" y="86887"/>
                    <a:pt x="40543" y="86887"/>
                  </a:cubicBezTo>
                  <a:cubicBezTo>
                    <a:pt x="52639" y="86887"/>
                    <a:pt x="62942" y="80840"/>
                    <a:pt x="68542" y="71883"/>
                  </a:cubicBezTo>
                  <a:lnTo>
                    <a:pt x="68542" y="100994"/>
                  </a:lnTo>
                  <a:lnTo>
                    <a:pt x="84446" y="100994"/>
                  </a:lnTo>
                  <a:lnTo>
                    <a:pt x="84446" y="42995"/>
                  </a:lnTo>
                  <a:lnTo>
                    <a:pt x="84446" y="42995"/>
                  </a:lnTo>
                  <a:cubicBezTo>
                    <a:pt x="85342" y="28440"/>
                    <a:pt x="96541" y="17915"/>
                    <a:pt x="110653" y="17915"/>
                  </a:cubicBezTo>
                  <a:cubicBezTo>
                    <a:pt x="125437" y="17915"/>
                    <a:pt x="137085" y="29335"/>
                    <a:pt x="137085" y="45011"/>
                  </a:cubicBezTo>
                  <a:cubicBezTo>
                    <a:pt x="137085" y="60686"/>
                    <a:pt x="125437" y="71883"/>
                    <a:pt x="110653" y="71883"/>
                  </a:cubicBezTo>
                  <a:cubicBezTo>
                    <a:pt x="103037" y="71883"/>
                    <a:pt x="96094" y="68748"/>
                    <a:pt x="91390" y="63598"/>
                  </a:cubicBezTo>
                  <a:lnTo>
                    <a:pt x="91390" y="79721"/>
                  </a:lnTo>
                  <a:cubicBezTo>
                    <a:pt x="96990" y="83976"/>
                    <a:pt x="104157" y="86663"/>
                    <a:pt x="111997" y="86663"/>
                  </a:cubicBezTo>
                  <a:cubicBezTo>
                    <a:pt x="135965" y="86663"/>
                    <a:pt x="152316" y="68300"/>
                    <a:pt x="152316" y="45011"/>
                  </a:cubicBezTo>
                  <a:cubicBezTo>
                    <a:pt x="152764" y="22170"/>
                    <a:pt x="136412" y="3583"/>
                    <a:pt x="112221" y="3583"/>
                  </a:cubicBezTo>
                  <a:close/>
                </a:path>
              </a:pathLst>
            </a:custGeom>
            <a:solidFill>
              <a:srgbClr val="0458A3"/>
            </a:solidFill>
            <a:ln w="2240" cap="flat">
              <a:noFill/>
              <a:prstDash val="solid"/>
              <a:miter/>
            </a:ln>
          </p:spPr>
          <p:txBody>
            <a:bodyPr rtlCol="0" anchor="ctr"/>
            <a:lstStyle/>
            <a:p>
              <a:endParaRPr lang="ru-RU"/>
            </a:p>
          </p:txBody>
        </p:sp>
        <p:sp>
          <p:nvSpPr>
            <p:cNvPr id="153" name="Полилиния 152">
              <a:extLst>
                <a:ext uri="{FF2B5EF4-FFF2-40B4-BE49-F238E27FC236}">
                  <a16:creationId xmlns:a16="http://schemas.microsoft.com/office/drawing/2014/main" id="{BDB42BE2-0CBB-9474-962B-C3051F654EBE}"/>
                </a:ext>
              </a:extLst>
            </p:cNvPr>
            <p:cNvSpPr/>
            <p:nvPr/>
          </p:nvSpPr>
          <p:spPr>
            <a:xfrm>
              <a:off x="3383879" y="3741388"/>
              <a:ext cx="78174" cy="101218"/>
            </a:xfrm>
            <a:custGeom>
              <a:avLst/>
              <a:gdLst>
                <a:gd name="connsiteX0" fmla="*/ 15456 w 78174"/>
                <a:gd name="connsiteY0" fmla="*/ 71435 h 101218"/>
                <a:gd name="connsiteX1" fmla="*/ 15456 w 78174"/>
                <a:gd name="connsiteY1" fmla="*/ 0 h 101218"/>
                <a:gd name="connsiteX2" fmla="*/ 0 w 78174"/>
                <a:gd name="connsiteY2" fmla="*/ 0 h 101218"/>
                <a:gd name="connsiteX3" fmla="*/ 0 w 78174"/>
                <a:gd name="connsiteY3" fmla="*/ 101218 h 101218"/>
                <a:gd name="connsiteX4" fmla="*/ 8960 w 78174"/>
                <a:gd name="connsiteY4" fmla="*/ 101218 h 101218"/>
                <a:gd name="connsiteX5" fmla="*/ 62718 w 78174"/>
                <a:gd name="connsiteY5" fmla="*/ 29783 h 101218"/>
                <a:gd name="connsiteX6" fmla="*/ 62718 w 78174"/>
                <a:gd name="connsiteY6" fmla="*/ 101218 h 101218"/>
                <a:gd name="connsiteX7" fmla="*/ 78174 w 78174"/>
                <a:gd name="connsiteY7" fmla="*/ 101218 h 101218"/>
                <a:gd name="connsiteX8" fmla="*/ 78174 w 78174"/>
                <a:gd name="connsiteY8" fmla="*/ 0 h 101218"/>
                <a:gd name="connsiteX9" fmla="*/ 69214 w 78174"/>
                <a:gd name="connsiteY9" fmla="*/ 0 h 10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174" h="101218">
                  <a:moveTo>
                    <a:pt x="15456" y="71435"/>
                  </a:moveTo>
                  <a:lnTo>
                    <a:pt x="15456" y="0"/>
                  </a:lnTo>
                  <a:lnTo>
                    <a:pt x="0" y="0"/>
                  </a:lnTo>
                  <a:lnTo>
                    <a:pt x="0" y="101218"/>
                  </a:lnTo>
                  <a:lnTo>
                    <a:pt x="8960" y="101218"/>
                  </a:lnTo>
                  <a:lnTo>
                    <a:pt x="62718" y="29783"/>
                  </a:lnTo>
                  <a:lnTo>
                    <a:pt x="62718" y="101218"/>
                  </a:lnTo>
                  <a:lnTo>
                    <a:pt x="78174" y="101218"/>
                  </a:lnTo>
                  <a:lnTo>
                    <a:pt x="78174" y="0"/>
                  </a:lnTo>
                  <a:lnTo>
                    <a:pt x="69214" y="0"/>
                  </a:lnTo>
                  <a:close/>
                </a:path>
              </a:pathLst>
            </a:custGeom>
            <a:solidFill>
              <a:srgbClr val="0458A3"/>
            </a:solidFill>
            <a:ln w="2240" cap="flat">
              <a:noFill/>
              <a:prstDash val="solid"/>
              <a:miter/>
            </a:ln>
          </p:spPr>
          <p:txBody>
            <a:bodyPr rtlCol="0" anchor="ctr"/>
            <a:lstStyle/>
            <a:p>
              <a:endParaRPr lang="ru-RU"/>
            </a:p>
          </p:txBody>
        </p:sp>
        <p:sp>
          <p:nvSpPr>
            <p:cNvPr id="154" name="Полилиния 153">
              <a:extLst>
                <a:ext uri="{FF2B5EF4-FFF2-40B4-BE49-F238E27FC236}">
                  <a16:creationId xmlns:a16="http://schemas.microsoft.com/office/drawing/2014/main" id="{1896B195-ABCD-8702-1671-F1F05EB9A968}"/>
                </a:ext>
              </a:extLst>
            </p:cNvPr>
            <p:cNvSpPr/>
            <p:nvPr/>
          </p:nvSpPr>
          <p:spPr>
            <a:xfrm>
              <a:off x="3283305" y="3741388"/>
              <a:ext cx="82877" cy="101218"/>
            </a:xfrm>
            <a:custGeom>
              <a:avLst/>
              <a:gdLst>
                <a:gd name="connsiteX0" fmla="*/ 67198 w 82877"/>
                <a:gd name="connsiteY0" fmla="*/ 35830 h 101218"/>
                <a:gd name="connsiteX1" fmla="*/ 15680 w 82877"/>
                <a:gd name="connsiteY1" fmla="*/ 35830 h 101218"/>
                <a:gd name="connsiteX2" fmla="*/ 15680 w 82877"/>
                <a:gd name="connsiteY2" fmla="*/ 0 h 101218"/>
                <a:gd name="connsiteX3" fmla="*/ 0 w 82877"/>
                <a:gd name="connsiteY3" fmla="*/ 0 h 101218"/>
                <a:gd name="connsiteX4" fmla="*/ 0 w 82877"/>
                <a:gd name="connsiteY4" fmla="*/ 101218 h 101218"/>
                <a:gd name="connsiteX5" fmla="*/ 15680 w 82877"/>
                <a:gd name="connsiteY5" fmla="*/ 101218 h 101218"/>
                <a:gd name="connsiteX6" fmla="*/ 15680 w 82877"/>
                <a:gd name="connsiteY6" fmla="*/ 51505 h 101218"/>
                <a:gd name="connsiteX7" fmla="*/ 67198 w 82877"/>
                <a:gd name="connsiteY7" fmla="*/ 51505 h 101218"/>
                <a:gd name="connsiteX8" fmla="*/ 67198 w 82877"/>
                <a:gd name="connsiteY8" fmla="*/ 101218 h 101218"/>
                <a:gd name="connsiteX9" fmla="*/ 82878 w 82877"/>
                <a:gd name="connsiteY9" fmla="*/ 101218 h 101218"/>
                <a:gd name="connsiteX10" fmla="*/ 82878 w 82877"/>
                <a:gd name="connsiteY10" fmla="*/ 0 h 101218"/>
                <a:gd name="connsiteX11" fmla="*/ 67198 w 82877"/>
                <a:gd name="connsiteY11" fmla="*/ 0 h 10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77" h="101218">
                  <a:moveTo>
                    <a:pt x="67198" y="35830"/>
                  </a:moveTo>
                  <a:lnTo>
                    <a:pt x="15680" y="35830"/>
                  </a:lnTo>
                  <a:lnTo>
                    <a:pt x="15680" y="0"/>
                  </a:lnTo>
                  <a:lnTo>
                    <a:pt x="0" y="0"/>
                  </a:lnTo>
                  <a:lnTo>
                    <a:pt x="0" y="101218"/>
                  </a:lnTo>
                  <a:lnTo>
                    <a:pt x="15680" y="101218"/>
                  </a:lnTo>
                  <a:lnTo>
                    <a:pt x="15680" y="51505"/>
                  </a:lnTo>
                  <a:lnTo>
                    <a:pt x="67198" y="51505"/>
                  </a:lnTo>
                  <a:lnTo>
                    <a:pt x="67198" y="101218"/>
                  </a:lnTo>
                  <a:lnTo>
                    <a:pt x="82878" y="101218"/>
                  </a:lnTo>
                  <a:lnTo>
                    <a:pt x="82878" y="0"/>
                  </a:lnTo>
                  <a:lnTo>
                    <a:pt x="67198" y="0"/>
                  </a:lnTo>
                  <a:close/>
                </a:path>
              </a:pathLst>
            </a:custGeom>
            <a:solidFill>
              <a:srgbClr val="0458A3"/>
            </a:solidFill>
            <a:ln w="2240" cap="flat">
              <a:noFill/>
              <a:prstDash val="solid"/>
              <a:miter/>
            </a:ln>
          </p:spPr>
          <p:txBody>
            <a:bodyPr rtlCol="0" anchor="ctr"/>
            <a:lstStyle/>
            <a:p>
              <a:endParaRPr lang="ru-RU"/>
            </a:p>
          </p:txBody>
        </p:sp>
        <p:sp>
          <p:nvSpPr>
            <p:cNvPr id="155" name="Полилиния 154">
              <a:extLst>
                <a:ext uri="{FF2B5EF4-FFF2-40B4-BE49-F238E27FC236}">
                  <a16:creationId xmlns:a16="http://schemas.microsoft.com/office/drawing/2014/main" id="{87A1F926-E0C2-4C4B-A9ED-A7B094FFD70B}"/>
                </a:ext>
              </a:extLst>
            </p:cNvPr>
            <p:cNvSpPr/>
            <p:nvPr/>
          </p:nvSpPr>
          <p:spPr>
            <a:xfrm>
              <a:off x="3567330" y="3740941"/>
              <a:ext cx="87581" cy="104383"/>
            </a:xfrm>
            <a:custGeom>
              <a:avLst/>
              <a:gdLst>
                <a:gd name="connsiteX0" fmla="*/ 58911 w 87581"/>
                <a:gd name="connsiteY0" fmla="*/ 41428 h 104383"/>
                <a:gd name="connsiteX1" fmla="*/ 44351 w 87581"/>
                <a:gd name="connsiteY1" fmla="*/ 46802 h 104383"/>
                <a:gd name="connsiteX2" fmla="*/ 25088 w 87581"/>
                <a:gd name="connsiteY2" fmla="*/ 29335 h 104383"/>
                <a:gd name="connsiteX3" fmla="*/ 16576 w 87581"/>
                <a:gd name="connsiteY3" fmla="*/ 224 h 104383"/>
                <a:gd name="connsiteX4" fmla="*/ 0 w 87581"/>
                <a:gd name="connsiteY4" fmla="*/ 224 h 104383"/>
                <a:gd name="connsiteX5" fmla="*/ 9632 w 87581"/>
                <a:gd name="connsiteY5" fmla="*/ 33814 h 104383"/>
                <a:gd name="connsiteX6" fmla="*/ 52863 w 87581"/>
                <a:gd name="connsiteY6" fmla="*/ 59343 h 104383"/>
                <a:gd name="connsiteX7" fmla="*/ 47487 w 87581"/>
                <a:gd name="connsiteY7" fmla="*/ 76586 h 104383"/>
                <a:gd name="connsiteX8" fmla="*/ 17472 w 87581"/>
                <a:gd name="connsiteY8" fmla="*/ 87110 h 104383"/>
                <a:gd name="connsiteX9" fmla="*/ 12992 w 87581"/>
                <a:gd name="connsiteY9" fmla="*/ 102114 h 104383"/>
                <a:gd name="connsiteX10" fmla="*/ 63167 w 87581"/>
                <a:gd name="connsiteY10" fmla="*/ 77033 h 104383"/>
                <a:gd name="connsiteX11" fmla="*/ 87582 w 87581"/>
                <a:gd name="connsiteY11" fmla="*/ 0 h 104383"/>
                <a:gd name="connsiteX12" fmla="*/ 71902 w 87581"/>
                <a:gd name="connsiteY12" fmla="*/ 0 h 104383"/>
                <a:gd name="connsiteX13" fmla="*/ 58911 w 87581"/>
                <a:gd name="connsiteY13" fmla="*/ 41428 h 10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81" h="104383">
                  <a:moveTo>
                    <a:pt x="58911" y="41428"/>
                  </a:moveTo>
                  <a:cubicBezTo>
                    <a:pt x="55327" y="48594"/>
                    <a:pt x="45919" y="47026"/>
                    <a:pt x="44351" y="46802"/>
                  </a:cubicBezTo>
                  <a:cubicBezTo>
                    <a:pt x="36063" y="46354"/>
                    <a:pt x="28895" y="39636"/>
                    <a:pt x="25088" y="29335"/>
                  </a:cubicBezTo>
                  <a:cubicBezTo>
                    <a:pt x="24639" y="28440"/>
                    <a:pt x="24415" y="27544"/>
                    <a:pt x="16576" y="224"/>
                  </a:cubicBezTo>
                  <a:lnTo>
                    <a:pt x="0" y="224"/>
                  </a:lnTo>
                  <a:cubicBezTo>
                    <a:pt x="7840" y="27544"/>
                    <a:pt x="9408" y="32918"/>
                    <a:pt x="9632" y="33814"/>
                  </a:cubicBezTo>
                  <a:cubicBezTo>
                    <a:pt x="16128" y="52849"/>
                    <a:pt x="31807" y="64269"/>
                    <a:pt x="52863" y="59343"/>
                  </a:cubicBezTo>
                  <a:lnTo>
                    <a:pt x="47487" y="76586"/>
                  </a:lnTo>
                  <a:cubicBezTo>
                    <a:pt x="43903" y="87335"/>
                    <a:pt x="31135" y="90917"/>
                    <a:pt x="17472" y="87110"/>
                  </a:cubicBezTo>
                  <a:lnTo>
                    <a:pt x="12992" y="102114"/>
                  </a:lnTo>
                  <a:cubicBezTo>
                    <a:pt x="34719" y="108608"/>
                    <a:pt x="56222" y="101442"/>
                    <a:pt x="63167" y="77033"/>
                  </a:cubicBezTo>
                  <a:lnTo>
                    <a:pt x="87582" y="0"/>
                  </a:lnTo>
                  <a:lnTo>
                    <a:pt x="71902" y="0"/>
                  </a:lnTo>
                  <a:lnTo>
                    <a:pt x="58911" y="41428"/>
                  </a:lnTo>
                  <a:close/>
                </a:path>
              </a:pathLst>
            </a:custGeom>
            <a:solidFill>
              <a:srgbClr val="0458A3"/>
            </a:solidFill>
            <a:ln w="2240" cap="flat">
              <a:noFill/>
              <a:prstDash val="solid"/>
              <a:miter/>
            </a:ln>
          </p:spPr>
          <p:txBody>
            <a:bodyPr rtlCol="0" anchor="ctr"/>
            <a:lstStyle/>
            <a:p>
              <a:endParaRPr lang="ru-RU"/>
            </a:p>
          </p:txBody>
        </p:sp>
        <p:sp>
          <p:nvSpPr>
            <p:cNvPr id="156" name="Полилиния 155">
              <a:extLst>
                <a:ext uri="{FF2B5EF4-FFF2-40B4-BE49-F238E27FC236}">
                  <a16:creationId xmlns:a16="http://schemas.microsoft.com/office/drawing/2014/main" id="{4F2E0084-34D8-9676-81C7-78054366FED2}"/>
                </a:ext>
              </a:extLst>
            </p:cNvPr>
            <p:cNvSpPr/>
            <p:nvPr/>
          </p:nvSpPr>
          <p:spPr>
            <a:xfrm>
              <a:off x="3475492" y="3741388"/>
              <a:ext cx="80637" cy="101218"/>
            </a:xfrm>
            <a:custGeom>
              <a:avLst/>
              <a:gdLst>
                <a:gd name="connsiteX0" fmla="*/ 15232 w 80637"/>
                <a:gd name="connsiteY0" fmla="*/ 40084 h 101218"/>
                <a:gd name="connsiteX1" fmla="*/ 40543 w 80637"/>
                <a:gd name="connsiteY1" fmla="*/ 14108 h 101218"/>
                <a:gd name="connsiteX2" fmla="*/ 64958 w 80637"/>
                <a:gd name="connsiteY2" fmla="*/ 14108 h 101218"/>
                <a:gd name="connsiteX3" fmla="*/ 64958 w 80637"/>
                <a:gd name="connsiteY3" fmla="*/ 66061 h 101218"/>
                <a:gd name="connsiteX4" fmla="*/ 40319 w 80637"/>
                <a:gd name="connsiteY4" fmla="*/ 66061 h 101218"/>
                <a:gd name="connsiteX5" fmla="*/ 15232 w 80637"/>
                <a:gd name="connsiteY5" fmla="*/ 40084 h 101218"/>
                <a:gd name="connsiteX6" fmla="*/ 64958 w 80637"/>
                <a:gd name="connsiteY6" fmla="*/ 0 h 101218"/>
                <a:gd name="connsiteX7" fmla="*/ 38975 w 80637"/>
                <a:gd name="connsiteY7" fmla="*/ 0 h 101218"/>
                <a:gd name="connsiteX8" fmla="*/ 38527 w 80637"/>
                <a:gd name="connsiteY8" fmla="*/ 0 h 101218"/>
                <a:gd name="connsiteX9" fmla="*/ 38527 w 80637"/>
                <a:gd name="connsiteY9" fmla="*/ 0 h 101218"/>
                <a:gd name="connsiteX10" fmla="*/ 0 w 80637"/>
                <a:gd name="connsiteY10" fmla="*/ 40084 h 101218"/>
                <a:gd name="connsiteX11" fmla="*/ 15904 w 80637"/>
                <a:gd name="connsiteY11" fmla="*/ 73003 h 101218"/>
                <a:gd name="connsiteX12" fmla="*/ 23968 w 80637"/>
                <a:gd name="connsiteY12" fmla="*/ 77257 h 101218"/>
                <a:gd name="connsiteX13" fmla="*/ 21056 w 80637"/>
                <a:gd name="connsiteY13" fmla="*/ 85095 h 101218"/>
                <a:gd name="connsiteX14" fmla="*/ 10976 w 80637"/>
                <a:gd name="connsiteY14" fmla="*/ 101218 h 101218"/>
                <a:gd name="connsiteX15" fmla="*/ 29791 w 80637"/>
                <a:gd name="connsiteY15" fmla="*/ 101218 h 101218"/>
                <a:gd name="connsiteX16" fmla="*/ 34495 w 80637"/>
                <a:gd name="connsiteY16" fmla="*/ 93605 h 101218"/>
                <a:gd name="connsiteX17" fmla="*/ 39647 w 80637"/>
                <a:gd name="connsiteY17" fmla="*/ 80169 h 101218"/>
                <a:gd name="connsiteX18" fmla="*/ 64958 w 80637"/>
                <a:gd name="connsiteY18" fmla="*/ 80169 h 101218"/>
                <a:gd name="connsiteX19" fmla="*/ 64958 w 80637"/>
                <a:gd name="connsiteY19" fmla="*/ 101218 h 101218"/>
                <a:gd name="connsiteX20" fmla="*/ 80638 w 80637"/>
                <a:gd name="connsiteY20" fmla="*/ 101218 h 101218"/>
                <a:gd name="connsiteX21" fmla="*/ 80638 w 80637"/>
                <a:gd name="connsiteY21" fmla="*/ 0 h 101218"/>
                <a:gd name="connsiteX22" fmla="*/ 72798 w 80637"/>
                <a:gd name="connsiteY22" fmla="*/ 0 h 101218"/>
                <a:gd name="connsiteX23" fmla="*/ 64958 w 80637"/>
                <a:gd name="connsiteY23" fmla="*/ 0 h 10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0637" h="101218">
                  <a:moveTo>
                    <a:pt x="15232" y="40084"/>
                  </a:moveTo>
                  <a:cubicBezTo>
                    <a:pt x="15232" y="25081"/>
                    <a:pt x="26431" y="14108"/>
                    <a:pt x="40543" y="14108"/>
                  </a:cubicBezTo>
                  <a:lnTo>
                    <a:pt x="64958" y="14108"/>
                  </a:lnTo>
                  <a:lnTo>
                    <a:pt x="64958" y="66061"/>
                  </a:lnTo>
                  <a:lnTo>
                    <a:pt x="40319" y="66061"/>
                  </a:lnTo>
                  <a:cubicBezTo>
                    <a:pt x="26207" y="65837"/>
                    <a:pt x="15232" y="55088"/>
                    <a:pt x="15232" y="40084"/>
                  </a:cubicBezTo>
                  <a:close/>
                  <a:moveTo>
                    <a:pt x="64958" y="0"/>
                  </a:moveTo>
                  <a:lnTo>
                    <a:pt x="38975" y="0"/>
                  </a:lnTo>
                  <a:lnTo>
                    <a:pt x="38527" y="0"/>
                  </a:lnTo>
                  <a:lnTo>
                    <a:pt x="38527" y="0"/>
                  </a:lnTo>
                  <a:cubicBezTo>
                    <a:pt x="15456" y="224"/>
                    <a:pt x="0" y="17915"/>
                    <a:pt x="0" y="40084"/>
                  </a:cubicBezTo>
                  <a:cubicBezTo>
                    <a:pt x="0" y="53968"/>
                    <a:pt x="6048" y="65837"/>
                    <a:pt x="15904" y="73003"/>
                  </a:cubicBezTo>
                  <a:cubicBezTo>
                    <a:pt x="18368" y="74794"/>
                    <a:pt x="21056" y="76138"/>
                    <a:pt x="23968" y="77257"/>
                  </a:cubicBezTo>
                  <a:cubicBezTo>
                    <a:pt x="23295" y="79945"/>
                    <a:pt x="22399" y="82408"/>
                    <a:pt x="21056" y="85095"/>
                  </a:cubicBezTo>
                  <a:cubicBezTo>
                    <a:pt x="20608" y="85767"/>
                    <a:pt x="20159" y="86663"/>
                    <a:pt x="10976" y="101218"/>
                  </a:cubicBezTo>
                  <a:lnTo>
                    <a:pt x="29791" y="101218"/>
                  </a:lnTo>
                  <a:cubicBezTo>
                    <a:pt x="33151" y="95844"/>
                    <a:pt x="34271" y="94053"/>
                    <a:pt x="34495" y="93605"/>
                  </a:cubicBezTo>
                  <a:cubicBezTo>
                    <a:pt x="36959" y="89126"/>
                    <a:pt x="38751" y="84647"/>
                    <a:pt x="39647" y="80169"/>
                  </a:cubicBezTo>
                  <a:lnTo>
                    <a:pt x="64958" y="80169"/>
                  </a:lnTo>
                  <a:lnTo>
                    <a:pt x="64958" y="101218"/>
                  </a:lnTo>
                  <a:lnTo>
                    <a:pt x="80638" y="101218"/>
                  </a:lnTo>
                  <a:lnTo>
                    <a:pt x="80638" y="0"/>
                  </a:lnTo>
                  <a:lnTo>
                    <a:pt x="72798" y="0"/>
                  </a:lnTo>
                  <a:lnTo>
                    <a:pt x="64958" y="0"/>
                  </a:lnTo>
                  <a:close/>
                </a:path>
              </a:pathLst>
            </a:custGeom>
            <a:solidFill>
              <a:srgbClr val="0458A3"/>
            </a:solidFill>
            <a:ln w="2240" cap="flat">
              <a:noFill/>
              <a:prstDash val="solid"/>
              <a:miter/>
            </a:ln>
          </p:spPr>
          <p:txBody>
            <a:bodyPr rtlCol="0" anchor="ctr"/>
            <a:lstStyle/>
            <a:p>
              <a:endParaRPr lang="ru-RU"/>
            </a:p>
          </p:txBody>
        </p:sp>
      </p:grpSp>
      <p:grpSp>
        <p:nvGrpSpPr>
          <p:cNvPr id="157" name="Рисунок 2">
            <a:extLst>
              <a:ext uri="{FF2B5EF4-FFF2-40B4-BE49-F238E27FC236}">
                <a16:creationId xmlns:a16="http://schemas.microsoft.com/office/drawing/2014/main" id="{4799A82F-FE91-C950-9A46-5312D00040B2}"/>
              </a:ext>
            </a:extLst>
          </p:cNvPr>
          <p:cNvGrpSpPr/>
          <p:nvPr/>
        </p:nvGrpSpPr>
        <p:grpSpPr>
          <a:xfrm>
            <a:off x="3550170" y="4243490"/>
            <a:ext cx="1931593" cy="818507"/>
            <a:chOff x="3797827" y="4572858"/>
            <a:chExt cx="1434002" cy="607654"/>
          </a:xfrm>
        </p:grpSpPr>
        <p:sp>
          <p:nvSpPr>
            <p:cNvPr id="158" name="Полилиния 157">
              <a:extLst>
                <a:ext uri="{FF2B5EF4-FFF2-40B4-BE49-F238E27FC236}">
                  <a16:creationId xmlns:a16="http://schemas.microsoft.com/office/drawing/2014/main" id="{13BD2695-7DAC-DFC4-1685-B3338AF08E23}"/>
                </a:ext>
              </a:extLst>
            </p:cNvPr>
            <p:cNvSpPr/>
            <p:nvPr/>
          </p:nvSpPr>
          <p:spPr>
            <a:xfrm>
              <a:off x="3797827" y="4572858"/>
              <a:ext cx="441714" cy="464440"/>
            </a:xfrm>
            <a:custGeom>
              <a:avLst/>
              <a:gdLst>
                <a:gd name="connsiteX0" fmla="*/ 365327 w 441714"/>
                <a:gd name="connsiteY0" fmla="*/ 255061 h 464440"/>
                <a:gd name="connsiteX1" fmla="*/ 381007 w 441714"/>
                <a:gd name="connsiteY1" fmla="*/ 245656 h 464440"/>
                <a:gd name="connsiteX2" fmla="*/ 428269 w 441714"/>
                <a:gd name="connsiteY2" fmla="*/ 184074 h 464440"/>
                <a:gd name="connsiteX3" fmla="*/ 321872 w 441714"/>
                <a:gd name="connsiteY3" fmla="*/ 147573 h 464440"/>
                <a:gd name="connsiteX4" fmla="*/ 251986 w 441714"/>
                <a:gd name="connsiteY4" fmla="*/ 152947 h 464440"/>
                <a:gd name="connsiteX5" fmla="*/ 258034 w 441714"/>
                <a:gd name="connsiteY5" fmla="*/ 155858 h 464440"/>
                <a:gd name="connsiteX6" fmla="*/ 325680 w 441714"/>
                <a:gd name="connsiteY6" fmla="*/ 201317 h 464440"/>
                <a:gd name="connsiteX7" fmla="*/ 342704 w 441714"/>
                <a:gd name="connsiteY7" fmla="*/ 151156 h 464440"/>
                <a:gd name="connsiteX8" fmla="*/ 355247 w 441714"/>
                <a:gd name="connsiteY8" fmla="*/ 152499 h 464440"/>
                <a:gd name="connsiteX9" fmla="*/ 335088 w 441714"/>
                <a:gd name="connsiteY9" fmla="*/ 210722 h 464440"/>
                <a:gd name="connsiteX10" fmla="*/ 348304 w 441714"/>
                <a:gd name="connsiteY10" fmla="*/ 226398 h 464440"/>
                <a:gd name="connsiteX11" fmla="*/ 365327 w 441714"/>
                <a:gd name="connsiteY11" fmla="*/ 255061 h 464440"/>
                <a:gd name="connsiteX12" fmla="*/ 177396 w 441714"/>
                <a:gd name="connsiteY12" fmla="*/ 143094 h 464440"/>
                <a:gd name="connsiteX13" fmla="*/ 167764 w 441714"/>
                <a:gd name="connsiteY13" fmla="*/ 158322 h 464440"/>
                <a:gd name="connsiteX14" fmla="*/ 197555 w 441714"/>
                <a:gd name="connsiteY14" fmla="*/ 150484 h 464440"/>
                <a:gd name="connsiteX15" fmla="*/ 222195 w 441714"/>
                <a:gd name="connsiteY15" fmla="*/ 158322 h 464440"/>
                <a:gd name="connsiteX16" fmla="*/ 204723 w 441714"/>
                <a:gd name="connsiteY16" fmla="*/ 162128 h 464440"/>
                <a:gd name="connsiteX17" fmla="*/ 88246 w 441714"/>
                <a:gd name="connsiteY17" fmla="*/ 203109 h 464440"/>
                <a:gd name="connsiteX18" fmla="*/ 111990 w 441714"/>
                <a:gd name="connsiteY18" fmla="*/ 240282 h 464440"/>
                <a:gd name="connsiteX19" fmla="*/ 137077 w 441714"/>
                <a:gd name="connsiteY19" fmla="*/ 187881 h 464440"/>
                <a:gd name="connsiteX20" fmla="*/ 138869 w 441714"/>
                <a:gd name="connsiteY20" fmla="*/ 184522 h 464440"/>
                <a:gd name="connsiteX21" fmla="*/ 155893 w 441714"/>
                <a:gd name="connsiteY21" fmla="*/ 178924 h 464440"/>
                <a:gd name="connsiteX22" fmla="*/ 147829 w 441714"/>
                <a:gd name="connsiteY22" fmla="*/ 193703 h 464440"/>
                <a:gd name="connsiteX23" fmla="*/ 98102 w 441714"/>
                <a:gd name="connsiteY23" fmla="*/ 316196 h 464440"/>
                <a:gd name="connsiteX24" fmla="*/ 120054 w 441714"/>
                <a:gd name="connsiteY24" fmla="*/ 316868 h 464440"/>
                <a:gd name="connsiteX25" fmla="*/ 183668 w 441714"/>
                <a:gd name="connsiteY25" fmla="*/ 312165 h 464440"/>
                <a:gd name="connsiteX26" fmla="*/ 205843 w 441714"/>
                <a:gd name="connsiteY26" fmla="*/ 321794 h 464440"/>
                <a:gd name="connsiteX27" fmla="*/ 119830 w 441714"/>
                <a:gd name="connsiteY27" fmla="*/ 329632 h 464440"/>
                <a:gd name="connsiteX28" fmla="*/ 889 w 441714"/>
                <a:gd name="connsiteY28" fmla="*/ 283053 h 464440"/>
                <a:gd name="connsiteX29" fmla="*/ 70103 w 441714"/>
                <a:gd name="connsiteY29" fmla="*/ 197958 h 464440"/>
                <a:gd name="connsiteX30" fmla="*/ 73687 w 441714"/>
                <a:gd name="connsiteY30" fmla="*/ 210499 h 464440"/>
                <a:gd name="connsiteX31" fmla="*/ 13432 w 441714"/>
                <a:gd name="connsiteY31" fmla="*/ 280142 h 464440"/>
                <a:gd name="connsiteX32" fmla="*/ 85334 w 441714"/>
                <a:gd name="connsiteY32" fmla="*/ 315076 h 464440"/>
                <a:gd name="connsiteX33" fmla="*/ 106166 w 441714"/>
                <a:gd name="connsiteY33" fmla="*/ 253494 h 464440"/>
                <a:gd name="connsiteX34" fmla="*/ 76151 w 441714"/>
                <a:gd name="connsiteY34" fmla="*/ 161457 h 464440"/>
                <a:gd name="connsiteX35" fmla="*/ 149397 w 441714"/>
                <a:gd name="connsiteY35" fmla="*/ 127866 h 464440"/>
                <a:gd name="connsiteX36" fmla="*/ 229587 w 441714"/>
                <a:gd name="connsiteY36" fmla="*/ 143542 h 464440"/>
                <a:gd name="connsiteX37" fmla="*/ 321872 w 441714"/>
                <a:gd name="connsiteY37" fmla="*/ 134584 h 464440"/>
                <a:gd name="connsiteX38" fmla="*/ 346960 w 441714"/>
                <a:gd name="connsiteY38" fmla="*/ 135480 h 464440"/>
                <a:gd name="connsiteX39" fmla="*/ 335312 w 441714"/>
                <a:gd name="connsiteY39" fmla="*/ 15451 h 464440"/>
                <a:gd name="connsiteX40" fmla="*/ 321648 w 441714"/>
                <a:gd name="connsiteY40" fmla="*/ 12316 h 464440"/>
                <a:gd name="connsiteX41" fmla="*/ 186804 w 441714"/>
                <a:gd name="connsiteY41" fmla="*/ 128538 h 464440"/>
                <a:gd name="connsiteX42" fmla="*/ 173140 w 441714"/>
                <a:gd name="connsiteY42" fmla="*/ 126299 h 464440"/>
                <a:gd name="connsiteX43" fmla="*/ 321648 w 441714"/>
                <a:gd name="connsiteY43" fmla="*/ 0 h 464440"/>
                <a:gd name="connsiteX44" fmla="*/ 341136 w 441714"/>
                <a:gd name="connsiteY44" fmla="*/ 4703 h 464440"/>
                <a:gd name="connsiteX45" fmla="*/ 359503 w 441714"/>
                <a:gd name="connsiteY45" fmla="*/ 136824 h 464440"/>
                <a:gd name="connsiteX46" fmla="*/ 440813 w 441714"/>
                <a:gd name="connsiteY46" fmla="*/ 181387 h 464440"/>
                <a:gd name="connsiteX47" fmla="*/ 387950 w 441714"/>
                <a:gd name="connsiteY47" fmla="*/ 256853 h 464440"/>
                <a:gd name="connsiteX48" fmla="*/ 369135 w 441714"/>
                <a:gd name="connsiteY48" fmla="*/ 268050 h 464440"/>
                <a:gd name="connsiteX49" fmla="*/ 365551 w 441714"/>
                <a:gd name="connsiteY49" fmla="*/ 302984 h 464440"/>
                <a:gd name="connsiteX50" fmla="*/ 292305 w 441714"/>
                <a:gd name="connsiteY50" fmla="*/ 336574 h 464440"/>
                <a:gd name="connsiteX51" fmla="*/ 275506 w 441714"/>
                <a:gd name="connsiteY51" fmla="*/ 335678 h 464440"/>
                <a:gd name="connsiteX52" fmla="*/ 283345 w 441714"/>
                <a:gd name="connsiteY52" fmla="*/ 323361 h 464440"/>
                <a:gd name="connsiteX53" fmla="*/ 292529 w 441714"/>
                <a:gd name="connsiteY53" fmla="*/ 323586 h 464440"/>
                <a:gd name="connsiteX54" fmla="*/ 354127 w 441714"/>
                <a:gd name="connsiteY54" fmla="*/ 297161 h 464440"/>
                <a:gd name="connsiteX55" fmla="*/ 338448 w 441714"/>
                <a:gd name="connsiteY55" fmla="*/ 234235 h 464440"/>
                <a:gd name="connsiteX56" fmla="*/ 329936 w 441714"/>
                <a:gd name="connsiteY56" fmla="*/ 223935 h 464440"/>
                <a:gd name="connsiteX57" fmla="*/ 304849 w 441714"/>
                <a:gd name="connsiteY57" fmla="*/ 276559 h 464440"/>
                <a:gd name="connsiteX58" fmla="*/ 301041 w 441714"/>
                <a:gd name="connsiteY58" fmla="*/ 283725 h 464440"/>
                <a:gd name="connsiteX59" fmla="*/ 350991 w 441714"/>
                <a:gd name="connsiteY59" fmla="*/ 262675 h 464440"/>
                <a:gd name="connsiteX60" fmla="*/ 354576 w 441714"/>
                <a:gd name="connsiteY60" fmla="*/ 275215 h 464440"/>
                <a:gd name="connsiteX61" fmla="*/ 239890 w 441714"/>
                <a:gd name="connsiteY61" fmla="*/ 314852 h 464440"/>
                <a:gd name="connsiteX62" fmla="*/ 237426 w 441714"/>
                <a:gd name="connsiteY62" fmla="*/ 315300 h 464440"/>
                <a:gd name="connsiteX63" fmla="*/ 264306 w 441714"/>
                <a:gd name="connsiteY63" fmla="*/ 321122 h 464440"/>
                <a:gd name="connsiteX64" fmla="*/ 271250 w 441714"/>
                <a:gd name="connsiteY64" fmla="*/ 310150 h 464440"/>
                <a:gd name="connsiteX65" fmla="*/ 289169 w 441714"/>
                <a:gd name="connsiteY65" fmla="*/ 304551 h 464440"/>
                <a:gd name="connsiteX66" fmla="*/ 119830 w 441714"/>
                <a:gd name="connsiteY66" fmla="*/ 464440 h 464440"/>
                <a:gd name="connsiteX67" fmla="*/ 100342 w 441714"/>
                <a:gd name="connsiteY67" fmla="*/ 459962 h 464440"/>
                <a:gd name="connsiteX68" fmla="*/ 80631 w 441714"/>
                <a:gd name="connsiteY68" fmla="*/ 333886 h 464440"/>
                <a:gd name="connsiteX69" fmla="*/ 93174 w 441714"/>
                <a:gd name="connsiteY69" fmla="*/ 334782 h 464440"/>
                <a:gd name="connsiteX70" fmla="*/ 106166 w 441714"/>
                <a:gd name="connsiteY70" fmla="*/ 448989 h 464440"/>
                <a:gd name="connsiteX71" fmla="*/ 119830 w 441714"/>
                <a:gd name="connsiteY71" fmla="*/ 452124 h 464440"/>
                <a:gd name="connsiteX72" fmla="*/ 256690 w 441714"/>
                <a:gd name="connsiteY72" fmla="*/ 332991 h 464440"/>
                <a:gd name="connsiteX73" fmla="*/ 183668 w 441714"/>
                <a:gd name="connsiteY73" fmla="*/ 308582 h 464440"/>
                <a:gd name="connsiteX74" fmla="*/ 118486 w 441714"/>
                <a:gd name="connsiteY74" fmla="*/ 265363 h 464440"/>
                <a:gd name="connsiteX75" fmla="*/ 123862 w 441714"/>
                <a:gd name="connsiteY75" fmla="*/ 252374 h 464440"/>
                <a:gd name="connsiteX76" fmla="*/ 189492 w 441714"/>
                <a:gd name="connsiteY76" fmla="*/ 296937 h 464440"/>
                <a:gd name="connsiteX77" fmla="*/ 213459 w 441714"/>
                <a:gd name="connsiteY77" fmla="*/ 307462 h 464440"/>
                <a:gd name="connsiteX78" fmla="*/ 237203 w 441714"/>
                <a:gd name="connsiteY78" fmla="*/ 302535 h 464440"/>
                <a:gd name="connsiteX79" fmla="*/ 283793 w 441714"/>
                <a:gd name="connsiteY79" fmla="*/ 289771 h 464440"/>
                <a:gd name="connsiteX80" fmla="*/ 294097 w 441714"/>
                <a:gd name="connsiteY80" fmla="*/ 270961 h 464440"/>
                <a:gd name="connsiteX81" fmla="*/ 320752 w 441714"/>
                <a:gd name="connsiteY81" fmla="*/ 214305 h 464440"/>
                <a:gd name="connsiteX82" fmla="*/ 252658 w 441714"/>
                <a:gd name="connsiteY82" fmla="*/ 167503 h 464440"/>
                <a:gd name="connsiteX83" fmla="*/ 177396 w 441714"/>
                <a:gd name="connsiteY83" fmla="*/ 143094 h 464440"/>
                <a:gd name="connsiteX84" fmla="*/ 150069 w 441714"/>
                <a:gd name="connsiteY84" fmla="*/ 163696 h 464440"/>
                <a:gd name="connsiteX85" fmla="*/ 163508 w 441714"/>
                <a:gd name="connsiteY85" fmla="*/ 141302 h 464440"/>
                <a:gd name="connsiteX86" fmla="*/ 149397 w 441714"/>
                <a:gd name="connsiteY86" fmla="*/ 140631 h 464440"/>
                <a:gd name="connsiteX87" fmla="*/ 87798 w 441714"/>
                <a:gd name="connsiteY87" fmla="*/ 167055 h 464440"/>
                <a:gd name="connsiteX88" fmla="*/ 84887 w 441714"/>
                <a:gd name="connsiteY88" fmla="*/ 190120 h 464440"/>
                <a:gd name="connsiteX89" fmla="*/ 150069 w 441714"/>
                <a:gd name="connsiteY89" fmla="*/ 163696 h 464440"/>
                <a:gd name="connsiteX90" fmla="*/ 253554 w 441714"/>
                <a:gd name="connsiteY90" fmla="*/ 233340 h 464440"/>
                <a:gd name="connsiteX91" fmla="*/ 217939 w 441714"/>
                <a:gd name="connsiteY91" fmla="*/ 268945 h 464440"/>
                <a:gd name="connsiteX92" fmla="*/ 182324 w 441714"/>
                <a:gd name="connsiteY92" fmla="*/ 233340 h 464440"/>
                <a:gd name="connsiteX93" fmla="*/ 217939 w 441714"/>
                <a:gd name="connsiteY93" fmla="*/ 197734 h 464440"/>
                <a:gd name="connsiteX94" fmla="*/ 253554 w 441714"/>
                <a:gd name="connsiteY94" fmla="*/ 233340 h 46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1714" h="464440">
                  <a:moveTo>
                    <a:pt x="365327" y="255061"/>
                  </a:moveTo>
                  <a:cubicBezTo>
                    <a:pt x="370927" y="251927"/>
                    <a:pt x="376079" y="248791"/>
                    <a:pt x="381007" y="245656"/>
                  </a:cubicBezTo>
                  <a:cubicBezTo>
                    <a:pt x="415054" y="223711"/>
                    <a:pt x="432301" y="201317"/>
                    <a:pt x="428269" y="184074"/>
                  </a:cubicBezTo>
                  <a:cubicBezTo>
                    <a:pt x="423118" y="161457"/>
                    <a:pt x="382351" y="147573"/>
                    <a:pt x="321872" y="147573"/>
                  </a:cubicBezTo>
                  <a:cubicBezTo>
                    <a:pt x="299921" y="147573"/>
                    <a:pt x="276402" y="149364"/>
                    <a:pt x="251986" y="152947"/>
                  </a:cubicBezTo>
                  <a:lnTo>
                    <a:pt x="258034" y="155858"/>
                  </a:lnTo>
                  <a:cubicBezTo>
                    <a:pt x="284017" y="168399"/>
                    <a:pt x="307089" y="184074"/>
                    <a:pt x="325680" y="201317"/>
                  </a:cubicBezTo>
                  <a:cubicBezTo>
                    <a:pt x="332624" y="183626"/>
                    <a:pt x="338448" y="166607"/>
                    <a:pt x="342704" y="151156"/>
                  </a:cubicBezTo>
                  <a:cubicBezTo>
                    <a:pt x="346960" y="151604"/>
                    <a:pt x="351216" y="151828"/>
                    <a:pt x="355247" y="152499"/>
                  </a:cubicBezTo>
                  <a:cubicBezTo>
                    <a:pt x="350096" y="170638"/>
                    <a:pt x="343376" y="190344"/>
                    <a:pt x="335088" y="210722"/>
                  </a:cubicBezTo>
                  <a:cubicBezTo>
                    <a:pt x="340016" y="215873"/>
                    <a:pt x="344496" y="221023"/>
                    <a:pt x="348304" y="226398"/>
                  </a:cubicBezTo>
                  <a:cubicBezTo>
                    <a:pt x="355919" y="236027"/>
                    <a:pt x="361519" y="245880"/>
                    <a:pt x="365327" y="255061"/>
                  </a:cubicBezTo>
                  <a:close/>
                  <a:moveTo>
                    <a:pt x="177396" y="143094"/>
                  </a:moveTo>
                  <a:cubicBezTo>
                    <a:pt x="174260" y="148020"/>
                    <a:pt x="170900" y="153171"/>
                    <a:pt x="167764" y="158322"/>
                  </a:cubicBezTo>
                  <a:cubicBezTo>
                    <a:pt x="177396" y="155410"/>
                    <a:pt x="187252" y="152947"/>
                    <a:pt x="197555" y="150484"/>
                  </a:cubicBezTo>
                  <a:cubicBezTo>
                    <a:pt x="205619" y="152499"/>
                    <a:pt x="213907" y="155187"/>
                    <a:pt x="222195" y="158322"/>
                  </a:cubicBezTo>
                  <a:cubicBezTo>
                    <a:pt x="216371" y="159441"/>
                    <a:pt x="210547" y="160785"/>
                    <a:pt x="204723" y="162128"/>
                  </a:cubicBezTo>
                  <a:cubicBezTo>
                    <a:pt x="158356" y="172877"/>
                    <a:pt x="118934" y="187209"/>
                    <a:pt x="88246" y="203109"/>
                  </a:cubicBezTo>
                  <a:cubicBezTo>
                    <a:pt x="92726" y="215201"/>
                    <a:pt x="100790" y="227741"/>
                    <a:pt x="111990" y="240282"/>
                  </a:cubicBezTo>
                  <a:cubicBezTo>
                    <a:pt x="119382" y="223263"/>
                    <a:pt x="127669" y="205572"/>
                    <a:pt x="137077" y="187881"/>
                  </a:cubicBezTo>
                  <a:lnTo>
                    <a:pt x="138869" y="184522"/>
                  </a:lnTo>
                  <a:cubicBezTo>
                    <a:pt x="144469" y="182507"/>
                    <a:pt x="150069" y="180715"/>
                    <a:pt x="155893" y="178924"/>
                  </a:cubicBezTo>
                  <a:cubicBezTo>
                    <a:pt x="153205" y="183850"/>
                    <a:pt x="150517" y="188777"/>
                    <a:pt x="147829" y="193703"/>
                  </a:cubicBezTo>
                  <a:cubicBezTo>
                    <a:pt x="124309" y="238043"/>
                    <a:pt x="107958" y="279694"/>
                    <a:pt x="98102" y="316196"/>
                  </a:cubicBezTo>
                  <a:cubicBezTo>
                    <a:pt x="105046" y="316643"/>
                    <a:pt x="112438" y="316868"/>
                    <a:pt x="120054" y="316868"/>
                  </a:cubicBezTo>
                  <a:cubicBezTo>
                    <a:pt x="139989" y="316868"/>
                    <a:pt x="161492" y="315300"/>
                    <a:pt x="183668" y="312165"/>
                  </a:cubicBezTo>
                  <a:cubicBezTo>
                    <a:pt x="191060" y="315748"/>
                    <a:pt x="198451" y="318883"/>
                    <a:pt x="205843" y="321794"/>
                  </a:cubicBezTo>
                  <a:cubicBezTo>
                    <a:pt x="175828" y="326945"/>
                    <a:pt x="146709" y="329632"/>
                    <a:pt x="119830" y="329632"/>
                  </a:cubicBezTo>
                  <a:cubicBezTo>
                    <a:pt x="51063" y="329632"/>
                    <a:pt x="7833" y="312612"/>
                    <a:pt x="889" y="283053"/>
                  </a:cubicBezTo>
                  <a:cubicBezTo>
                    <a:pt x="-5383" y="256181"/>
                    <a:pt x="21944" y="225054"/>
                    <a:pt x="70103" y="197958"/>
                  </a:cubicBezTo>
                  <a:cubicBezTo>
                    <a:pt x="70999" y="201989"/>
                    <a:pt x="72119" y="206244"/>
                    <a:pt x="73687" y="210499"/>
                  </a:cubicBezTo>
                  <a:cubicBezTo>
                    <a:pt x="31128" y="234684"/>
                    <a:pt x="9176" y="260884"/>
                    <a:pt x="13432" y="280142"/>
                  </a:cubicBezTo>
                  <a:cubicBezTo>
                    <a:pt x="17688" y="298057"/>
                    <a:pt x="44344" y="310597"/>
                    <a:pt x="85334" y="315076"/>
                  </a:cubicBezTo>
                  <a:cubicBezTo>
                    <a:pt x="90486" y="295594"/>
                    <a:pt x="97430" y="274992"/>
                    <a:pt x="106166" y="253494"/>
                  </a:cubicBezTo>
                  <a:cubicBezTo>
                    <a:pt x="75927" y="221919"/>
                    <a:pt x="63383" y="187657"/>
                    <a:pt x="76151" y="161457"/>
                  </a:cubicBezTo>
                  <a:cubicBezTo>
                    <a:pt x="86678" y="139735"/>
                    <a:pt x="112662" y="127866"/>
                    <a:pt x="149397" y="127866"/>
                  </a:cubicBezTo>
                  <a:cubicBezTo>
                    <a:pt x="174036" y="127866"/>
                    <a:pt x="201811" y="133465"/>
                    <a:pt x="229587" y="143542"/>
                  </a:cubicBezTo>
                  <a:cubicBezTo>
                    <a:pt x="261842" y="137720"/>
                    <a:pt x="293201" y="134584"/>
                    <a:pt x="321872" y="134584"/>
                  </a:cubicBezTo>
                  <a:cubicBezTo>
                    <a:pt x="330608" y="134584"/>
                    <a:pt x="339120" y="134809"/>
                    <a:pt x="346960" y="135480"/>
                  </a:cubicBezTo>
                  <a:cubicBezTo>
                    <a:pt x="362191" y="72107"/>
                    <a:pt x="357039" y="27096"/>
                    <a:pt x="335312" y="15451"/>
                  </a:cubicBezTo>
                  <a:cubicBezTo>
                    <a:pt x="331280" y="13436"/>
                    <a:pt x="326800" y="12316"/>
                    <a:pt x="321648" y="12316"/>
                  </a:cubicBezTo>
                  <a:cubicBezTo>
                    <a:pt x="286929" y="12316"/>
                    <a:pt x="234291" y="59343"/>
                    <a:pt x="186804" y="128538"/>
                  </a:cubicBezTo>
                  <a:cubicBezTo>
                    <a:pt x="182100" y="127643"/>
                    <a:pt x="177620" y="126971"/>
                    <a:pt x="173140" y="126299"/>
                  </a:cubicBezTo>
                  <a:cubicBezTo>
                    <a:pt x="224211" y="49713"/>
                    <a:pt x="281105" y="0"/>
                    <a:pt x="321648" y="0"/>
                  </a:cubicBezTo>
                  <a:cubicBezTo>
                    <a:pt x="328816" y="0"/>
                    <a:pt x="335312" y="1567"/>
                    <a:pt x="341136" y="4703"/>
                  </a:cubicBezTo>
                  <a:cubicBezTo>
                    <a:pt x="370031" y="19930"/>
                    <a:pt x="375183" y="70539"/>
                    <a:pt x="359503" y="136824"/>
                  </a:cubicBezTo>
                  <a:cubicBezTo>
                    <a:pt x="406318" y="141974"/>
                    <a:pt x="435213" y="157650"/>
                    <a:pt x="440813" y="181387"/>
                  </a:cubicBezTo>
                  <a:cubicBezTo>
                    <a:pt x="446189" y="204676"/>
                    <a:pt x="427374" y="231325"/>
                    <a:pt x="387950" y="256853"/>
                  </a:cubicBezTo>
                  <a:cubicBezTo>
                    <a:pt x="382127" y="260660"/>
                    <a:pt x="375631" y="264467"/>
                    <a:pt x="369135" y="268050"/>
                  </a:cubicBezTo>
                  <a:cubicBezTo>
                    <a:pt x="371823" y="280814"/>
                    <a:pt x="370703" y="292683"/>
                    <a:pt x="365551" y="302984"/>
                  </a:cubicBezTo>
                  <a:cubicBezTo>
                    <a:pt x="355023" y="324705"/>
                    <a:pt x="329040" y="336574"/>
                    <a:pt x="292305" y="336574"/>
                  </a:cubicBezTo>
                  <a:cubicBezTo>
                    <a:pt x="286929" y="336574"/>
                    <a:pt x="281105" y="336126"/>
                    <a:pt x="275506" y="335678"/>
                  </a:cubicBezTo>
                  <a:cubicBezTo>
                    <a:pt x="278193" y="331647"/>
                    <a:pt x="280657" y="327617"/>
                    <a:pt x="283345" y="323361"/>
                  </a:cubicBezTo>
                  <a:cubicBezTo>
                    <a:pt x="286481" y="323586"/>
                    <a:pt x="289393" y="323586"/>
                    <a:pt x="292529" y="323586"/>
                  </a:cubicBezTo>
                  <a:cubicBezTo>
                    <a:pt x="323664" y="323586"/>
                    <a:pt x="346064" y="313956"/>
                    <a:pt x="354127" y="297161"/>
                  </a:cubicBezTo>
                  <a:cubicBezTo>
                    <a:pt x="362191" y="280590"/>
                    <a:pt x="356591" y="258197"/>
                    <a:pt x="338448" y="234235"/>
                  </a:cubicBezTo>
                  <a:cubicBezTo>
                    <a:pt x="335760" y="230876"/>
                    <a:pt x="333072" y="227294"/>
                    <a:pt x="329936" y="223935"/>
                  </a:cubicBezTo>
                  <a:cubicBezTo>
                    <a:pt x="322544" y="241402"/>
                    <a:pt x="314257" y="259316"/>
                    <a:pt x="304849" y="276559"/>
                  </a:cubicBezTo>
                  <a:lnTo>
                    <a:pt x="301041" y="283725"/>
                  </a:lnTo>
                  <a:cubicBezTo>
                    <a:pt x="318960" y="277455"/>
                    <a:pt x="335760" y="270289"/>
                    <a:pt x="350991" y="262675"/>
                  </a:cubicBezTo>
                  <a:cubicBezTo>
                    <a:pt x="352783" y="266930"/>
                    <a:pt x="353903" y="271185"/>
                    <a:pt x="354576" y="275215"/>
                  </a:cubicBezTo>
                  <a:cubicBezTo>
                    <a:pt x="321648" y="291339"/>
                    <a:pt x="282225" y="304999"/>
                    <a:pt x="239890" y="314852"/>
                  </a:cubicBezTo>
                  <a:lnTo>
                    <a:pt x="237426" y="315300"/>
                  </a:lnTo>
                  <a:cubicBezTo>
                    <a:pt x="246610" y="317763"/>
                    <a:pt x="255570" y="319779"/>
                    <a:pt x="264306" y="321122"/>
                  </a:cubicBezTo>
                  <a:cubicBezTo>
                    <a:pt x="266546" y="317539"/>
                    <a:pt x="269010" y="313732"/>
                    <a:pt x="271250" y="310150"/>
                  </a:cubicBezTo>
                  <a:cubicBezTo>
                    <a:pt x="277298" y="308358"/>
                    <a:pt x="283345" y="306343"/>
                    <a:pt x="289169" y="304551"/>
                  </a:cubicBezTo>
                  <a:cubicBezTo>
                    <a:pt x="233171" y="399947"/>
                    <a:pt x="165748" y="464440"/>
                    <a:pt x="119830" y="464440"/>
                  </a:cubicBezTo>
                  <a:cubicBezTo>
                    <a:pt x="112662" y="464440"/>
                    <a:pt x="106166" y="462873"/>
                    <a:pt x="100342" y="459962"/>
                  </a:cubicBezTo>
                  <a:cubicBezTo>
                    <a:pt x="72343" y="445182"/>
                    <a:pt x="66743" y="397260"/>
                    <a:pt x="80631" y="333886"/>
                  </a:cubicBezTo>
                  <a:cubicBezTo>
                    <a:pt x="84663" y="334335"/>
                    <a:pt x="88918" y="334558"/>
                    <a:pt x="93174" y="334782"/>
                  </a:cubicBezTo>
                  <a:cubicBezTo>
                    <a:pt x="79511" y="395021"/>
                    <a:pt x="85110" y="437792"/>
                    <a:pt x="106166" y="448989"/>
                  </a:cubicBezTo>
                  <a:cubicBezTo>
                    <a:pt x="110198" y="451004"/>
                    <a:pt x="114678" y="452124"/>
                    <a:pt x="119830" y="452124"/>
                  </a:cubicBezTo>
                  <a:cubicBezTo>
                    <a:pt x="154997" y="452124"/>
                    <a:pt x="208755" y="403978"/>
                    <a:pt x="256690" y="332991"/>
                  </a:cubicBezTo>
                  <a:cubicBezTo>
                    <a:pt x="232947" y="328736"/>
                    <a:pt x="207859" y="320450"/>
                    <a:pt x="183668" y="308582"/>
                  </a:cubicBezTo>
                  <a:cubicBezTo>
                    <a:pt x="158356" y="296266"/>
                    <a:pt x="136181" y="281262"/>
                    <a:pt x="118486" y="265363"/>
                  </a:cubicBezTo>
                  <a:cubicBezTo>
                    <a:pt x="120277" y="261107"/>
                    <a:pt x="122070" y="256629"/>
                    <a:pt x="123862" y="252374"/>
                  </a:cubicBezTo>
                  <a:cubicBezTo>
                    <a:pt x="141333" y="268722"/>
                    <a:pt x="163732" y="284397"/>
                    <a:pt x="189492" y="296937"/>
                  </a:cubicBezTo>
                  <a:cubicBezTo>
                    <a:pt x="197555" y="300744"/>
                    <a:pt x="205395" y="304327"/>
                    <a:pt x="213459" y="307462"/>
                  </a:cubicBezTo>
                  <a:cubicBezTo>
                    <a:pt x="221299" y="305894"/>
                    <a:pt x="229363" y="304327"/>
                    <a:pt x="237203" y="302535"/>
                  </a:cubicBezTo>
                  <a:cubicBezTo>
                    <a:pt x="253106" y="298729"/>
                    <a:pt x="268786" y="294474"/>
                    <a:pt x="283793" y="289771"/>
                  </a:cubicBezTo>
                  <a:cubicBezTo>
                    <a:pt x="287377" y="283725"/>
                    <a:pt x="290737" y="277455"/>
                    <a:pt x="294097" y="270961"/>
                  </a:cubicBezTo>
                  <a:cubicBezTo>
                    <a:pt x="304177" y="251927"/>
                    <a:pt x="313137" y="232892"/>
                    <a:pt x="320752" y="214305"/>
                  </a:cubicBezTo>
                  <a:cubicBezTo>
                    <a:pt x="302609" y="196615"/>
                    <a:pt x="279089" y="180491"/>
                    <a:pt x="252658" y="167503"/>
                  </a:cubicBezTo>
                  <a:cubicBezTo>
                    <a:pt x="227347" y="155187"/>
                    <a:pt x="201363" y="146677"/>
                    <a:pt x="177396" y="143094"/>
                  </a:cubicBezTo>
                  <a:close/>
                  <a:moveTo>
                    <a:pt x="150069" y="163696"/>
                  </a:moveTo>
                  <a:cubicBezTo>
                    <a:pt x="154549" y="156082"/>
                    <a:pt x="159029" y="148469"/>
                    <a:pt x="163508" y="141302"/>
                  </a:cubicBezTo>
                  <a:cubicBezTo>
                    <a:pt x="158581" y="140855"/>
                    <a:pt x="153877" y="140631"/>
                    <a:pt x="149397" y="140631"/>
                  </a:cubicBezTo>
                  <a:cubicBezTo>
                    <a:pt x="118486" y="140631"/>
                    <a:pt x="95862" y="150260"/>
                    <a:pt x="87798" y="167055"/>
                  </a:cubicBezTo>
                  <a:cubicBezTo>
                    <a:pt x="84438" y="173997"/>
                    <a:pt x="83543" y="181835"/>
                    <a:pt x="84887" y="190120"/>
                  </a:cubicBezTo>
                  <a:cubicBezTo>
                    <a:pt x="103926" y="180491"/>
                    <a:pt x="126102" y="171534"/>
                    <a:pt x="150069" y="163696"/>
                  </a:cubicBezTo>
                  <a:close/>
                  <a:moveTo>
                    <a:pt x="253554" y="233340"/>
                  </a:moveTo>
                  <a:cubicBezTo>
                    <a:pt x="253554" y="253046"/>
                    <a:pt x="237650" y="268945"/>
                    <a:pt x="217939" y="268945"/>
                  </a:cubicBezTo>
                  <a:cubicBezTo>
                    <a:pt x="198228" y="268945"/>
                    <a:pt x="182324" y="253046"/>
                    <a:pt x="182324" y="233340"/>
                  </a:cubicBezTo>
                  <a:cubicBezTo>
                    <a:pt x="182324" y="213633"/>
                    <a:pt x="198228" y="197734"/>
                    <a:pt x="217939" y="197734"/>
                  </a:cubicBezTo>
                  <a:cubicBezTo>
                    <a:pt x="237650" y="197734"/>
                    <a:pt x="253554" y="213633"/>
                    <a:pt x="253554" y="233340"/>
                  </a:cubicBezTo>
                  <a:close/>
                </a:path>
              </a:pathLst>
            </a:custGeom>
            <a:solidFill>
              <a:srgbClr val="0458A3"/>
            </a:solidFill>
            <a:ln w="2240" cap="flat">
              <a:noFill/>
              <a:prstDash val="solid"/>
              <a:miter/>
            </a:ln>
          </p:spPr>
          <p:txBody>
            <a:bodyPr rtlCol="0" anchor="ctr"/>
            <a:lstStyle/>
            <a:p>
              <a:endParaRPr lang="ru-RU"/>
            </a:p>
          </p:txBody>
        </p:sp>
        <p:sp>
          <p:nvSpPr>
            <p:cNvPr id="159" name="Полилиния 158">
              <a:extLst>
                <a:ext uri="{FF2B5EF4-FFF2-40B4-BE49-F238E27FC236}">
                  <a16:creationId xmlns:a16="http://schemas.microsoft.com/office/drawing/2014/main" id="{0AFE1C9E-1438-59CA-C29E-3E97BFE18D02}"/>
                </a:ext>
              </a:extLst>
            </p:cNvPr>
            <p:cNvSpPr/>
            <p:nvPr/>
          </p:nvSpPr>
          <p:spPr>
            <a:xfrm>
              <a:off x="4741059" y="5074695"/>
              <a:ext cx="100797" cy="102562"/>
            </a:xfrm>
            <a:custGeom>
              <a:avLst/>
              <a:gdLst>
                <a:gd name="connsiteX0" fmla="*/ 50399 w 100797"/>
                <a:gd name="connsiteY0" fmla="*/ 52177 h 102562"/>
                <a:gd name="connsiteX1" fmla="*/ 9183 w 100797"/>
                <a:gd name="connsiteY1" fmla="*/ 0 h 102562"/>
                <a:gd name="connsiteX2" fmla="*/ 0 w 100797"/>
                <a:gd name="connsiteY2" fmla="*/ 0 h 102562"/>
                <a:gd name="connsiteX3" fmla="*/ 0 w 100797"/>
                <a:gd name="connsiteY3" fmla="*/ 102562 h 102562"/>
                <a:gd name="connsiteX4" fmla="*/ 15903 w 100797"/>
                <a:gd name="connsiteY4" fmla="*/ 102562 h 102562"/>
                <a:gd name="connsiteX5" fmla="*/ 15903 w 100797"/>
                <a:gd name="connsiteY5" fmla="*/ 29560 h 102562"/>
                <a:gd name="connsiteX6" fmla="*/ 50399 w 100797"/>
                <a:gd name="connsiteY6" fmla="*/ 73003 h 102562"/>
                <a:gd name="connsiteX7" fmla="*/ 84894 w 100797"/>
                <a:gd name="connsiteY7" fmla="*/ 29560 h 102562"/>
                <a:gd name="connsiteX8" fmla="*/ 84894 w 100797"/>
                <a:gd name="connsiteY8" fmla="*/ 102562 h 102562"/>
                <a:gd name="connsiteX9" fmla="*/ 100797 w 100797"/>
                <a:gd name="connsiteY9" fmla="*/ 102562 h 102562"/>
                <a:gd name="connsiteX10" fmla="*/ 100797 w 100797"/>
                <a:gd name="connsiteY10" fmla="*/ 0 h 102562"/>
                <a:gd name="connsiteX11" fmla="*/ 91613 w 100797"/>
                <a:gd name="connsiteY11" fmla="*/ 0 h 1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797" h="102562">
                  <a:moveTo>
                    <a:pt x="50399" y="52177"/>
                  </a:moveTo>
                  <a:lnTo>
                    <a:pt x="9183" y="0"/>
                  </a:lnTo>
                  <a:lnTo>
                    <a:pt x="0" y="0"/>
                  </a:lnTo>
                  <a:lnTo>
                    <a:pt x="0" y="102562"/>
                  </a:lnTo>
                  <a:lnTo>
                    <a:pt x="15903" y="102562"/>
                  </a:lnTo>
                  <a:lnTo>
                    <a:pt x="15903" y="29560"/>
                  </a:lnTo>
                  <a:lnTo>
                    <a:pt x="50399" y="73003"/>
                  </a:lnTo>
                  <a:lnTo>
                    <a:pt x="84894" y="29560"/>
                  </a:lnTo>
                  <a:lnTo>
                    <a:pt x="84894" y="102562"/>
                  </a:lnTo>
                  <a:lnTo>
                    <a:pt x="100797" y="102562"/>
                  </a:lnTo>
                  <a:lnTo>
                    <a:pt x="100797" y="0"/>
                  </a:lnTo>
                  <a:lnTo>
                    <a:pt x="91613" y="0"/>
                  </a:lnTo>
                  <a:close/>
                </a:path>
              </a:pathLst>
            </a:custGeom>
            <a:solidFill>
              <a:srgbClr val="0458A3"/>
            </a:solidFill>
            <a:ln w="2240" cap="flat">
              <a:noFill/>
              <a:prstDash val="solid"/>
              <a:miter/>
            </a:ln>
          </p:spPr>
          <p:txBody>
            <a:bodyPr rtlCol="0" anchor="ctr"/>
            <a:lstStyle/>
            <a:p>
              <a:endParaRPr lang="ru-RU"/>
            </a:p>
          </p:txBody>
        </p:sp>
        <p:sp>
          <p:nvSpPr>
            <p:cNvPr id="160" name="Полилиния 159">
              <a:extLst>
                <a:ext uri="{FF2B5EF4-FFF2-40B4-BE49-F238E27FC236}">
                  <a16:creationId xmlns:a16="http://schemas.microsoft.com/office/drawing/2014/main" id="{1BFBD64F-E7B6-4CBC-DCFA-AA3EA342F1AA}"/>
                </a:ext>
              </a:extLst>
            </p:cNvPr>
            <p:cNvSpPr/>
            <p:nvPr/>
          </p:nvSpPr>
          <p:spPr>
            <a:xfrm>
              <a:off x="4859328" y="5074695"/>
              <a:ext cx="79294" cy="102562"/>
            </a:xfrm>
            <a:custGeom>
              <a:avLst/>
              <a:gdLst>
                <a:gd name="connsiteX0" fmla="*/ 15904 w 79294"/>
                <a:gd name="connsiteY0" fmla="*/ 72331 h 102562"/>
                <a:gd name="connsiteX1" fmla="*/ 15904 w 79294"/>
                <a:gd name="connsiteY1" fmla="*/ 0 h 102562"/>
                <a:gd name="connsiteX2" fmla="*/ 0 w 79294"/>
                <a:gd name="connsiteY2" fmla="*/ 0 h 102562"/>
                <a:gd name="connsiteX3" fmla="*/ 0 w 79294"/>
                <a:gd name="connsiteY3" fmla="*/ 102562 h 102562"/>
                <a:gd name="connsiteX4" fmla="*/ 9184 w 79294"/>
                <a:gd name="connsiteY4" fmla="*/ 102562 h 102562"/>
                <a:gd name="connsiteX5" fmla="*/ 63390 w 79294"/>
                <a:gd name="connsiteY5" fmla="*/ 30231 h 102562"/>
                <a:gd name="connsiteX6" fmla="*/ 63390 w 79294"/>
                <a:gd name="connsiteY6" fmla="*/ 102562 h 102562"/>
                <a:gd name="connsiteX7" fmla="*/ 79294 w 79294"/>
                <a:gd name="connsiteY7" fmla="*/ 102562 h 102562"/>
                <a:gd name="connsiteX8" fmla="*/ 79294 w 79294"/>
                <a:gd name="connsiteY8" fmla="*/ 0 h 102562"/>
                <a:gd name="connsiteX9" fmla="*/ 70110 w 79294"/>
                <a:gd name="connsiteY9" fmla="*/ 0 h 1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94" h="102562">
                  <a:moveTo>
                    <a:pt x="15904" y="72331"/>
                  </a:moveTo>
                  <a:lnTo>
                    <a:pt x="15904" y="0"/>
                  </a:lnTo>
                  <a:lnTo>
                    <a:pt x="0" y="0"/>
                  </a:lnTo>
                  <a:lnTo>
                    <a:pt x="0" y="102562"/>
                  </a:lnTo>
                  <a:lnTo>
                    <a:pt x="9184" y="102562"/>
                  </a:lnTo>
                  <a:lnTo>
                    <a:pt x="63390" y="30231"/>
                  </a:lnTo>
                  <a:lnTo>
                    <a:pt x="63390" y="102562"/>
                  </a:lnTo>
                  <a:lnTo>
                    <a:pt x="79294" y="102562"/>
                  </a:lnTo>
                  <a:lnTo>
                    <a:pt x="79294" y="0"/>
                  </a:lnTo>
                  <a:lnTo>
                    <a:pt x="70110" y="0"/>
                  </a:lnTo>
                  <a:close/>
                </a:path>
              </a:pathLst>
            </a:custGeom>
            <a:solidFill>
              <a:srgbClr val="0458A3"/>
            </a:solidFill>
            <a:ln w="2240" cap="flat">
              <a:noFill/>
              <a:prstDash val="solid"/>
              <a:miter/>
            </a:ln>
          </p:spPr>
          <p:txBody>
            <a:bodyPr rtlCol="0" anchor="ctr"/>
            <a:lstStyle/>
            <a:p>
              <a:endParaRPr lang="ru-RU"/>
            </a:p>
          </p:txBody>
        </p:sp>
        <p:sp>
          <p:nvSpPr>
            <p:cNvPr id="161" name="Полилиния 160">
              <a:extLst>
                <a:ext uri="{FF2B5EF4-FFF2-40B4-BE49-F238E27FC236}">
                  <a16:creationId xmlns:a16="http://schemas.microsoft.com/office/drawing/2014/main" id="{6C9F55DF-846B-3211-D520-E9476A19AB1E}"/>
                </a:ext>
              </a:extLst>
            </p:cNvPr>
            <p:cNvSpPr/>
            <p:nvPr/>
          </p:nvSpPr>
          <p:spPr>
            <a:xfrm>
              <a:off x="5114681" y="5074695"/>
              <a:ext cx="79294" cy="102562"/>
            </a:xfrm>
            <a:custGeom>
              <a:avLst/>
              <a:gdLst>
                <a:gd name="connsiteX0" fmla="*/ 70110 w 79294"/>
                <a:gd name="connsiteY0" fmla="*/ 0 h 102562"/>
                <a:gd name="connsiteX1" fmla="*/ 15904 w 79294"/>
                <a:gd name="connsiteY1" fmla="*/ 72331 h 102562"/>
                <a:gd name="connsiteX2" fmla="*/ 15904 w 79294"/>
                <a:gd name="connsiteY2" fmla="*/ 0 h 102562"/>
                <a:gd name="connsiteX3" fmla="*/ 0 w 79294"/>
                <a:gd name="connsiteY3" fmla="*/ 0 h 102562"/>
                <a:gd name="connsiteX4" fmla="*/ 0 w 79294"/>
                <a:gd name="connsiteY4" fmla="*/ 102562 h 102562"/>
                <a:gd name="connsiteX5" fmla="*/ 9184 w 79294"/>
                <a:gd name="connsiteY5" fmla="*/ 102562 h 102562"/>
                <a:gd name="connsiteX6" fmla="*/ 63390 w 79294"/>
                <a:gd name="connsiteY6" fmla="*/ 30231 h 102562"/>
                <a:gd name="connsiteX7" fmla="*/ 63390 w 79294"/>
                <a:gd name="connsiteY7" fmla="*/ 102562 h 102562"/>
                <a:gd name="connsiteX8" fmla="*/ 79294 w 79294"/>
                <a:gd name="connsiteY8" fmla="*/ 102562 h 102562"/>
                <a:gd name="connsiteX9" fmla="*/ 79294 w 79294"/>
                <a:gd name="connsiteY9" fmla="*/ 0 h 1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94" h="102562">
                  <a:moveTo>
                    <a:pt x="70110" y="0"/>
                  </a:moveTo>
                  <a:lnTo>
                    <a:pt x="15904" y="72331"/>
                  </a:lnTo>
                  <a:lnTo>
                    <a:pt x="15904" y="0"/>
                  </a:lnTo>
                  <a:lnTo>
                    <a:pt x="0" y="0"/>
                  </a:lnTo>
                  <a:lnTo>
                    <a:pt x="0" y="102562"/>
                  </a:lnTo>
                  <a:lnTo>
                    <a:pt x="9184" y="102562"/>
                  </a:lnTo>
                  <a:lnTo>
                    <a:pt x="63390" y="30231"/>
                  </a:lnTo>
                  <a:lnTo>
                    <a:pt x="63390" y="102562"/>
                  </a:lnTo>
                  <a:lnTo>
                    <a:pt x="79294" y="102562"/>
                  </a:lnTo>
                  <a:lnTo>
                    <a:pt x="79294" y="0"/>
                  </a:lnTo>
                  <a:close/>
                </a:path>
              </a:pathLst>
            </a:custGeom>
            <a:solidFill>
              <a:srgbClr val="0458A3"/>
            </a:solidFill>
            <a:ln w="2240" cap="flat">
              <a:noFill/>
              <a:prstDash val="solid"/>
              <a:miter/>
            </a:ln>
          </p:spPr>
          <p:txBody>
            <a:bodyPr rtlCol="0" anchor="ctr"/>
            <a:lstStyle/>
            <a:p>
              <a:endParaRPr lang="ru-RU"/>
            </a:p>
          </p:txBody>
        </p:sp>
        <p:sp>
          <p:nvSpPr>
            <p:cNvPr id="162" name="Полилиния 161">
              <a:extLst>
                <a:ext uri="{FF2B5EF4-FFF2-40B4-BE49-F238E27FC236}">
                  <a16:creationId xmlns:a16="http://schemas.microsoft.com/office/drawing/2014/main" id="{3E00D7CF-42DC-91DC-1C42-206235EA533F}"/>
                </a:ext>
              </a:extLst>
            </p:cNvPr>
            <p:cNvSpPr/>
            <p:nvPr/>
          </p:nvSpPr>
          <p:spPr>
            <a:xfrm>
              <a:off x="4949597" y="5074695"/>
              <a:ext cx="154555" cy="102562"/>
            </a:xfrm>
            <a:custGeom>
              <a:avLst/>
              <a:gdLst>
                <a:gd name="connsiteX0" fmla="*/ 113341 w 154555"/>
                <a:gd name="connsiteY0" fmla="*/ 3583 h 102562"/>
                <a:gd name="connsiteX1" fmla="*/ 85118 w 154555"/>
                <a:gd name="connsiteY1" fmla="*/ 18811 h 102562"/>
                <a:gd name="connsiteX2" fmla="*/ 85118 w 154555"/>
                <a:gd name="connsiteY2" fmla="*/ 0 h 102562"/>
                <a:gd name="connsiteX3" fmla="*/ 69215 w 154555"/>
                <a:gd name="connsiteY3" fmla="*/ 0 h 102562"/>
                <a:gd name="connsiteX4" fmla="*/ 69215 w 154555"/>
                <a:gd name="connsiteY4" fmla="*/ 45907 h 102562"/>
                <a:gd name="connsiteX5" fmla="*/ 42559 w 154555"/>
                <a:gd name="connsiteY5" fmla="*/ 73227 h 102562"/>
                <a:gd name="connsiteX6" fmla="*/ 15904 w 154555"/>
                <a:gd name="connsiteY6" fmla="*/ 45907 h 102562"/>
                <a:gd name="connsiteX7" fmla="*/ 42559 w 154555"/>
                <a:gd name="connsiteY7" fmla="*/ 18587 h 102562"/>
                <a:gd name="connsiteX8" fmla="*/ 62270 w 154555"/>
                <a:gd name="connsiteY8" fmla="*/ 27320 h 102562"/>
                <a:gd name="connsiteX9" fmla="*/ 62270 w 154555"/>
                <a:gd name="connsiteY9" fmla="*/ 11421 h 102562"/>
                <a:gd name="connsiteX10" fmla="*/ 40991 w 154555"/>
                <a:gd name="connsiteY10" fmla="*/ 3807 h 102562"/>
                <a:gd name="connsiteX11" fmla="*/ 0 w 154555"/>
                <a:gd name="connsiteY11" fmla="*/ 46131 h 102562"/>
                <a:gd name="connsiteX12" fmla="*/ 40991 w 154555"/>
                <a:gd name="connsiteY12" fmla="*/ 88231 h 102562"/>
                <a:gd name="connsiteX13" fmla="*/ 69215 w 154555"/>
                <a:gd name="connsiteY13" fmla="*/ 73227 h 102562"/>
                <a:gd name="connsiteX14" fmla="*/ 69215 w 154555"/>
                <a:gd name="connsiteY14" fmla="*/ 102562 h 102562"/>
                <a:gd name="connsiteX15" fmla="*/ 85342 w 154555"/>
                <a:gd name="connsiteY15" fmla="*/ 102562 h 102562"/>
                <a:gd name="connsiteX16" fmla="*/ 85342 w 154555"/>
                <a:gd name="connsiteY16" fmla="*/ 43891 h 102562"/>
                <a:gd name="connsiteX17" fmla="*/ 85342 w 154555"/>
                <a:gd name="connsiteY17" fmla="*/ 43891 h 102562"/>
                <a:gd name="connsiteX18" fmla="*/ 111997 w 154555"/>
                <a:gd name="connsiteY18" fmla="*/ 18587 h 102562"/>
                <a:gd name="connsiteX19" fmla="*/ 138653 w 154555"/>
                <a:gd name="connsiteY19" fmla="*/ 45907 h 102562"/>
                <a:gd name="connsiteX20" fmla="*/ 111997 w 154555"/>
                <a:gd name="connsiteY20" fmla="*/ 73227 h 102562"/>
                <a:gd name="connsiteX21" fmla="*/ 92510 w 154555"/>
                <a:gd name="connsiteY21" fmla="*/ 64941 h 102562"/>
                <a:gd name="connsiteX22" fmla="*/ 92510 w 154555"/>
                <a:gd name="connsiteY22" fmla="*/ 81288 h 102562"/>
                <a:gd name="connsiteX23" fmla="*/ 113565 w 154555"/>
                <a:gd name="connsiteY23" fmla="*/ 88231 h 102562"/>
                <a:gd name="connsiteX24" fmla="*/ 154556 w 154555"/>
                <a:gd name="connsiteY24" fmla="*/ 46131 h 102562"/>
                <a:gd name="connsiteX25" fmla="*/ 113341 w 154555"/>
                <a:gd name="connsiteY25" fmla="*/ 3583 h 1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55" h="102562">
                  <a:moveTo>
                    <a:pt x="113341" y="3583"/>
                  </a:moveTo>
                  <a:cubicBezTo>
                    <a:pt x="101245" y="3583"/>
                    <a:pt x="90718" y="9853"/>
                    <a:pt x="85118" y="18811"/>
                  </a:cubicBezTo>
                  <a:lnTo>
                    <a:pt x="85118" y="0"/>
                  </a:lnTo>
                  <a:lnTo>
                    <a:pt x="69215" y="0"/>
                  </a:lnTo>
                  <a:lnTo>
                    <a:pt x="69215" y="45907"/>
                  </a:lnTo>
                  <a:cubicBezTo>
                    <a:pt x="69215" y="61806"/>
                    <a:pt x="57566" y="73227"/>
                    <a:pt x="42559" y="73227"/>
                  </a:cubicBezTo>
                  <a:cubicBezTo>
                    <a:pt x="27551" y="73227"/>
                    <a:pt x="15904" y="61806"/>
                    <a:pt x="15904" y="45907"/>
                  </a:cubicBezTo>
                  <a:cubicBezTo>
                    <a:pt x="15904" y="30231"/>
                    <a:pt x="27551" y="18587"/>
                    <a:pt x="42559" y="18587"/>
                  </a:cubicBezTo>
                  <a:cubicBezTo>
                    <a:pt x="50399" y="18587"/>
                    <a:pt x="57343" y="21946"/>
                    <a:pt x="62270" y="27320"/>
                  </a:cubicBezTo>
                  <a:lnTo>
                    <a:pt x="62270" y="11421"/>
                  </a:lnTo>
                  <a:cubicBezTo>
                    <a:pt x="56671" y="6718"/>
                    <a:pt x="49279" y="3807"/>
                    <a:pt x="40991" y="3807"/>
                  </a:cubicBezTo>
                  <a:cubicBezTo>
                    <a:pt x="16576" y="3807"/>
                    <a:pt x="0" y="22618"/>
                    <a:pt x="0" y="46131"/>
                  </a:cubicBezTo>
                  <a:cubicBezTo>
                    <a:pt x="0" y="69644"/>
                    <a:pt x="16576" y="88231"/>
                    <a:pt x="40991" y="88231"/>
                  </a:cubicBezTo>
                  <a:cubicBezTo>
                    <a:pt x="53086" y="88231"/>
                    <a:pt x="63615" y="81960"/>
                    <a:pt x="69215" y="73227"/>
                  </a:cubicBezTo>
                  <a:lnTo>
                    <a:pt x="69215" y="102562"/>
                  </a:lnTo>
                  <a:lnTo>
                    <a:pt x="85342" y="102562"/>
                  </a:lnTo>
                  <a:lnTo>
                    <a:pt x="85342" y="43891"/>
                  </a:lnTo>
                  <a:lnTo>
                    <a:pt x="85342" y="43891"/>
                  </a:lnTo>
                  <a:cubicBezTo>
                    <a:pt x="86238" y="29112"/>
                    <a:pt x="97662" y="18587"/>
                    <a:pt x="111997" y="18587"/>
                  </a:cubicBezTo>
                  <a:cubicBezTo>
                    <a:pt x="127005" y="18587"/>
                    <a:pt x="138653" y="30231"/>
                    <a:pt x="138653" y="45907"/>
                  </a:cubicBezTo>
                  <a:cubicBezTo>
                    <a:pt x="138653" y="61806"/>
                    <a:pt x="127005" y="73227"/>
                    <a:pt x="111997" y="73227"/>
                  </a:cubicBezTo>
                  <a:cubicBezTo>
                    <a:pt x="104157" y="73227"/>
                    <a:pt x="97437" y="70092"/>
                    <a:pt x="92510" y="64941"/>
                  </a:cubicBezTo>
                  <a:lnTo>
                    <a:pt x="92510" y="81288"/>
                  </a:lnTo>
                  <a:cubicBezTo>
                    <a:pt x="98110" y="85767"/>
                    <a:pt x="105277" y="88231"/>
                    <a:pt x="113565" y="88231"/>
                  </a:cubicBezTo>
                  <a:cubicBezTo>
                    <a:pt x="137981" y="88231"/>
                    <a:pt x="154556" y="69644"/>
                    <a:pt x="154556" y="46131"/>
                  </a:cubicBezTo>
                  <a:cubicBezTo>
                    <a:pt x="154108" y="22393"/>
                    <a:pt x="137533" y="3583"/>
                    <a:pt x="113341" y="3583"/>
                  </a:cubicBezTo>
                  <a:close/>
                </a:path>
              </a:pathLst>
            </a:custGeom>
            <a:solidFill>
              <a:srgbClr val="0458A3"/>
            </a:solidFill>
            <a:ln w="2240" cap="flat">
              <a:noFill/>
              <a:prstDash val="solid"/>
              <a:miter/>
            </a:ln>
          </p:spPr>
          <p:txBody>
            <a:bodyPr rtlCol="0" anchor="ctr"/>
            <a:lstStyle/>
            <a:p>
              <a:endParaRPr lang="ru-RU"/>
            </a:p>
          </p:txBody>
        </p:sp>
        <p:sp>
          <p:nvSpPr>
            <p:cNvPr id="163" name="Полилиния 162">
              <a:extLst>
                <a:ext uri="{FF2B5EF4-FFF2-40B4-BE49-F238E27FC236}">
                  <a16:creationId xmlns:a16="http://schemas.microsoft.com/office/drawing/2014/main" id="{14BC94AD-692D-27DA-5E5B-87C3A86C3E97}"/>
                </a:ext>
              </a:extLst>
            </p:cNvPr>
            <p:cNvSpPr/>
            <p:nvPr/>
          </p:nvSpPr>
          <p:spPr>
            <a:xfrm>
              <a:off x="4424779" y="5074695"/>
              <a:ext cx="79293" cy="102562"/>
            </a:xfrm>
            <a:custGeom>
              <a:avLst/>
              <a:gdLst>
                <a:gd name="connsiteX0" fmla="*/ 15680 w 79293"/>
                <a:gd name="connsiteY0" fmla="*/ 72555 h 102562"/>
                <a:gd name="connsiteX1" fmla="*/ 15680 w 79293"/>
                <a:gd name="connsiteY1" fmla="*/ 0 h 102562"/>
                <a:gd name="connsiteX2" fmla="*/ 0 w 79293"/>
                <a:gd name="connsiteY2" fmla="*/ 0 h 102562"/>
                <a:gd name="connsiteX3" fmla="*/ 0 w 79293"/>
                <a:gd name="connsiteY3" fmla="*/ 102562 h 102562"/>
                <a:gd name="connsiteX4" fmla="*/ 9184 w 79293"/>
                <a:gd name="connsiteY4" fmla="*/ 102562 h 102562"/>
                <a:gd name="connsiteX5" fmla="*/ 63390 w 79293"/>
                <a:gd name="connsiteY5" fmla="*/ 30231 h 102562"/>
                <a:gd name="connsiteX6" fmla="*/ 63390 w 79293"/>
                <a:gd name="connsiteY6" fmla="*/ 102562 h 102562"/>
                <a:gd name="connsiteX7" fmla="*/ 79294 w 79293"/>
                <a:gd name="connsiteY7" fmla="*/ 102562 h 102562"/>
                <a:gd name="connsiteX8" fmla="*/ 79294 w 79293"/>
                <a:gd name="connsiteY8" fmla="*/ 0 h 102562"/>
                <a:gd name="connsiteX9" fmla="*/ 69886 w 79293"/>
                <a:gd name="connsiteY9" fmla="*/ 0 h 1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93" h="102562">
                  <a:moveTo>
                    <a:pt x="15680" y="72555"/>
                  </a:moveTo>
                  <a:lnTo>
                    <a:pt x="15680" y="0"/>
                  </a:lnTo>
                  <a:lnTo>
                    <a:pt x="0" y="0"/>
                  </a:lnTo>
                  <a:lnTo>
                    <a:pt x="0" y="102562"/>
                  </a:lnTo>
                  <a:lnTo>
                    <a:pt x="9184" y="102562"/>
                  </a:lnTo>
                  <a:lnTo>
                    <a:pt x="63390" y="30231"/>
                  </a:lnTo>
                  <a:lnTo>
                    <a:pt x="63390" y="102562"/>
                  </a:lnTo>
                  <a:lnTo>
                    <a:pt x="79294" y="102562"/>
                  </a:lnTo>
                  <a:lnTo>
                    <a:pt x="79294" y="0"/>
                  </a:lnTo>
                  <a:lnTo>
                    <a:pt x="69886" y="0"/>
                  </a:lnTo>
                  <a:close/>
                </a:path>
              </a:pathLst>
            </a:custGeom>
            <a:solidFill>
              <a:srgbClr val="0458A3"/>
            </a:solidFill>
            <a:ln w="2240" cap="flat">
              <a:noFill/>
              <a:prstDash val="solid"/>
              <a:miter/>
            </a:ln>
          </p:spPr>
          <p:txBody>
            <a:bodyPr rtlCol="0" anchor="ctr"/>
            <a:lstStyle/>
            <a:p>
              <a:endParaRPr lang="ru-RU"/>
            </a:p>
          </p:txBody>
        </p:sp>
        <p:sp>
          <p:nvSpPr>
            <p:cNvPr id="164" name="Полилиния 163">
              <a:extLst>
                <a:ext uri="{FF2B5EF4-FFF2-40B4-BE49-F238E27FC236}">
                  <a16:creationId xmlns:a16="http://schemas.microsoft.com/office/drawing/2014/main" id="{2C9018B0-45A3-4BB1-D985-220FFC72A3D3}"/>
                </a:ext>
              </a:extLst>
            </p:cNvPr>
            <p:cNvSpPr/>
            <p:nvPr/>
          </p:nvSpPr>
          <p:spPr>
            <a:xfrm>
              <a:off x="4323086" y="5074695"/>
              <a:ext cx="83773" cy="102562"/>
            </a:xfrm>
            <a:custGeom>
              <a:avLst/>
              <a:gdLst>
                <a:gd name="connsiteX0" fmla="*/ 68094 w 83773"/>
                <a:gd name="connsiteY0" fmla="*/ 36278 h 102562"/>
                <a:gd name="connsiteX1" fmla="*/ 15904 w 83773"/>
                <a:gd name="connsiteY1" fmla="*/ 36278 h 102562"/>
                <a:gd name="connsiteX2" fmla="*/ 15904 w 83773"/>
                <a:gd name="connsiteY2" fmla="*/ 0 h 102562"/>
                <a:gd name="connsiteX3" fmla="*/ 0 w 83773"/>
                <a:gd name="connsiteY3" fmla="*/ 0 h 102562"/>
                <a:gd name="connsiteX4" fmla="*/ 0 w 83773"/>
                <a:gd name="connsiteY4" fmla="*/ 102562 h 102562"/>
                <a:gd name="connsiteX5" fmla="*/ 15904 w 83773"/>
                <a:gd name="connsiteY5" fmla="*/ 102562 h 102562"/>
                <a:gd name="connsiteX6" fmla="*/ 15904 w 83773"/>
                <a:gd name="connsiteY6" fmla="*/ 52177 h 102562"/>
                <a:gd name="connsiteX7" fmla="*/ 68094 w 83773"/>
                <a:gd name="connsiteY7" fmla="*/ 52177 h 102562"/>
                <a:gd name="connsiteX8" fmla="*/ 68094 w 83773"/>
                <a:gd name="connsiteY8" fmla="*/ 102562 h 102562"/>
                <a:gd name="connsiteX9" fmla="*/ 83774 w 83773"/>
                <a:gd name="connsiteY9" fmla="*/ 102562 h 102562"/>
                <a:gd name="connsiteX10" fmla="*/ 83774 w 83773"/>
                <a:gd name="connsiteY10" fmla="*/ 0 h 102562"/>
                <a:gd name="connsiteX11" fmla="*/ 68094 w 83773"/>
                <a:gd name="connsiteY11" fmla="*/ 0 h 1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773" h="102562">
                  <a:moveTo>
                    <a:pt x="68094" y="36278"/>
                  </a:moveTo>
                  <a:lnTo>
                    <a:pt x="15904" y="36278"/>
                  </a:lnTo>
                  <a:lnTo>
                    <a:pt x="15904" y="0"/>
                  </a:lnTo>
                  <a:lnTo>
                    <a:pt x="0" y="0"/>
                  </a:lnTo>
                  <a:lnTo>
                    <a:pt x="0" y="102562"/>
                  </a:lnTo>
                  <a:lnTo>
                    <a:pt x="15904" y="102562"/>
                  </a:lnTo>
                  <a:lnTo>
                    <a:pt x="15904" y="52177"/>
                  </a:lnTo>
                  <a:lnTo>
                    <a:pt x="68094" y="52177"/>
                  </a:lnTo>
                  <a:lnTo>
                    <a:pt x="68094" y="102562"/>
                  </a:lnTo>
                  <a:lnTo>
                    <a:pt x="83774" y="102562"/>
                  </a:lnTo>
                  <a:lnTo>
                    <a:pt x="83774" y="0"/>
                  </a:lnTo>
                  <a:lnTo>
                    <a:pt x="68094" y="0"/>
                  </a:lnTo>
                  <a:close/>
                </a:path>
              </a:pathLst>
            </a:custGeom>
            <a:solidFill>
              <a:srgbClr val="0458A3"/>
            </a:solidFill>
            <a:ln w="2240" cap="flat">
              <a:noFill/>
              <a:prstDash val="solid"/>
              <a:miter/>
            </a:ln>
          </p:spPr>
          <p:txBody>
            <a:bodyPr rtlCol="0" anchor="ctr"/>
            <a:lstStyle/>
            <a:p>
              <a:endParaRPr lang="ru-RU"/>
            </a:p>
          </p:txBody>
        </p:sp>
        <p:sp>
          <p:nvSpPr>
            <p:cNvPr id="165" name="Полилиния 164">
              <a:extLst>
                <a:ext uri="{FF2B5EF4-FFF2-40B4-BE49-F238E27FC236}">
                  <a16:creationId xmlns:a16="http://schemas.microsoft.com/office/drawing/2014/main" id="{CE365010-E8FD-77BC-90EC-F678B50DDAC0}"/>
                </a:ext>
              </a:extLst>
            </p:cNvPr>
            <p:cNvSpPr/>
            <p:nvPr/>
          </p:nvSpPr>
          <p:spPr>
            <a:xfrm>
              <a:off x="4610471" y="5074695"/>
              <a:ext cx="88253" cy="105816"/>
            </a:xfrm>
            <a:custGeom>
              <a:avLst/>
              <a:gdLst>
                <a:gd name="connsiteX0" fmla="*/ 59582 w 88253"/>
                <a:gd name="connsiteY0" fmla="*/ 41652 h 105816"/>
                <a:gd name="connsiteX1" fmla="*/ 44799 w 88253"/>
                <a:gd name="connsiteY1" fmla="*/ 47026 h 105816"/>
                <a:gd name="connsiteX2" fmla="*/ 25311 w 88253"/>
                <a:gd name="connsiteY2" fmla="*/ 29336 h 105816"/>
                <a:gd name="connsiteX3" fmla="*/ 16800 w 88253"/>
                <a:gd name="connsiteY3" fmla="*/ 0 h 105816"/>
                <a:gd name="connsiteX4" fmla="*/ 0 w 88253"/>
                <a:gd name="connsiteY4" fmla="*/ 0 h 105816"/>
                <a:gd name="connsiteX5" fmla="*/ 9856 w 88253"/>
                <a:gd name="connsiteY5" fmla="*/ 34039 h 105816"/>
                <a:gd name="connsiteX6" fmla="*/ 53759 w 88253"/>
                <a:gd name="connsiteY6" fmla="*/ 60015 h 105816"/>
                <a:gd name="connsiteX7" fmla="*/ 48159 w 88253"/>
                <a:gd name="connsiteY7" fmla="*/ 77482 h 105816"/>
                <a:gd name="connsiteX8" fmla="*/ 17695 w 88253"/>
                <a:gd name="connsiteY8" fmla="*/ 88231 h 105816"/>
                <a:gd name="connsiteX9" fmla="*/ 12992 w 88253"/>
                <a:gd name="connsiteY9" fmla="*/ 103458 h 105816"/>
                <a:gd name="connsiteX10" fmla="*/ 63614 w 88253"/>
                <a:gd name="connsiteY10" fmla="*/ 78154 h 105816"/>
                <a:gd name="connsiteX11" fmla="*/ 88253 w 88253"/>
                <a:gd name="connsiteY11" fmla="*/ 0 h 105816"/>
                <a:gd name="connsiteX12" fmla="*/ 72350 w 88253"/>
                <a:gd name="connsiteY12" fmla="*/ 0 h 105816"/>
                <a:gd name="connsiteX13" fmla="*/ 59582 w 88253"/>
                <a:gd name="connsiteY13" fmla="*/ 41652 h 1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53" h="105816">
                  <a:moveTo>
                    <a:pt x="59582" y="41652"/>
                  </a:moveTo>
                  <a:cubicBezTo>
                    <a:pt x="55999" y="49042"/>
                    <a:pt x="46591" y="47250"/>
                    <a:pt x="44799" y="47026"/>
                  </a:cubicBezTo>
                  <a:cubicBezTo>
                    <a:pt x="36511" y="46579"/>
                    <a:pt x="29119" y="39637"/>
                    <a:pt x="25311" y="29336"/>
                  </a:cubicBezTo>
                  <a:cubicBezTo>
                    <a:pt x="24863" y="28440"/>
                    <a:pt x="24639" y="27544"/>
                    <a:pt x="16800" y="0"/>
                  </a:cubicBezTo>
                  <a:lnTo>
                    <a:pt x="0" y="0"/>
                  </a:lnTo>
                  <a:cubicBezTo>
                    <a:pt x="7840" y="27768"/>
                    <a:pt x="9408" y="33142"/>
                    <a:pt x="9856" y="34039"/>
                  </a:cubicBezTo>
                  <a:cubicBezTo>
                    <a:pt x="16352" y="53297"/>
                    <a:pt x="32255" y="64941"/>
                    <a:pt x="53759" y="60015"/>
                  </a:cubicBezTo>
                  <a:lnTo>
                    <a:pt x="48159" y="77482"/>
                  </a:lnTo>
                  <a:cubicBezTo>
                    <a:pt x="44351" y="88231"/>
                    <a:pt x="31583" y="92037"/>
                    <a:pt x="17695" y="88231"/>
                  </a:cubicBezTo>
                  <a:lnTo>
                    <a:pt x="12992" y="103458"/>
                  </a:lnTo>
                  <a:cubicBezTo>
                    <a:pt x="34943" y="110176"/>
                    <a:pt x="56671" y="102786"/>
                    <a:pt x="63614" y="78154"/>
                  </a:cubicBezTo>
                  <a:lnTo>
                    <a:pt x="88253" y="0"/>
                  </a:lnTo>
                  <a:lnTo>
                    <a:pt x="72350" y="0"/>
                  </a:lnTo>
                  <a:lnTo>
                    <a:pt x="59582" y="41652"/>
                  </a:lnTo>
                  <a:close/>
                </a:path>
              </a:pathLst>
            </a:custGeom>
            <a:solidFill>
              <a:srgbClr val="0458A3"/>
            </a:solidFill>
            <a:ln w="2240" cap="flat">
              <a:noFill/>
              <a:prstDash val="solid"/>
              <a:miter/>
            </a:ln>
          </p:spPr>
          <p:txBody>
            <a:bodyPr rtlCol="0" anchor="ctr"/>
            <a:lstStyle/>
            <a:p>
              <a:endParaRPr lang="ru-RU"/>
            </a:p>
          </p:txBody>
        </p:sp>
        <p:sp>
          <p:nvSpPr>
            <p:cNvPr id="166" name="Полилиния 165">
              <a:extLst>
                <a:ext uri="{FF2B5EF4-FFF2-40B4-BE49-F238E27FC236}">
                  <a16:creationId xmlns:a16="http://schemas.microsoft.com/office/drawing/2014/main" id="{6F078B65-971C-E2A6-272D-0D0D1C401D25}"/>
                </a:ext>
              </a:extLst>
            </p:cNvPr>
            <p:cNvSpPr/>
            <p:nvPr/>
          </p:nvSpPr>
          <p:spPr>
            <a:xfrm>
              <a:off x="4517289" y="5074472"/>
              <a:ext cx="81534" cy="102785"/>
            </a:xfrm>
            <a:custGeom>
              <a:avLst/>
              <a:gdLst>
                <a:gd name="connsiteX0" fmla="*/ 15456 w 81534"/>
                <a:gd name="connsiteY0" fmla="*/ 40980 h 102785"/>
                <a:gd name="connsiteX1" fmla="*/ 40991 w 81534"/>
                <a:gd name="connsiteY1" fmla="*/ 14779 h 102785"/>
                <a:gd name="connsiteX2" fmla="*/ 65854 w 81534"/>
                <a:gd name="connsiteY2" fmla="*/ 14779 h 102785"/>
                <a:gd name="connsiteX3" fmla="*/ 65854 w 81534"/>
                <a:gd name="connsiteY3" fmla="*/ 67180 h 102785"/>
                <a:gd name="connsiteX4" fmla="*/ 40991 w 81534"/>
                <a:gd name="connsiteY4" fmla="*/ 67180 h 102785"/>
                <a:gd name="connsiteX5" fmla="*/ 15456 w 81534"/>
                <a:gd name="connsiteY5" fmla="*/ 40980 h 102785"/>
                <a:gd name="connsiteX6" fmla="*/ 65854 w 81534"/>
                <a:gd name="connsiteY6" fmla="*/ 224 h 102785"/>
                <a:gd name="connsiteX7" fmla="*/ 39423 w 81534"/>
                <a:gd name="connsiteY7" fmla="*/ 224 h 102785"/>
                <a:gd name="connsiteX8" fmla="*/ 38975 w 81534"/>
                <a:gd name="connsiteY8" fmla="*/ 224 h 102785"/>
                <a:gd name="connsiteX9" fmla="*/ 38975 w 81534"/>
                <a:gd name="connsiteY9" fmla="*/ 224 h 102785"/>
                <a:gd name="connsiteX10" fmla="*/ 0 w 81534"/>
                <a:gd name="connsiteY10" fmla="*/ 40756 h 102785"/>
                <a:gd name="connsiteX11" fmla="*/ 16128 w 81534"/>
                <a:gd name="connsiteY11" fmla="*/ 74122 h 102785"/>
                <a:gd name="connsiteX12" fmla="*/ 24191 w 81534"/>
                <a:gd name="connsiteY12" fmla="*/ 78377 h 102785"/>
                <a:gd name="connsiteX13" fmla="*/ 21279 w 81534"/>
                <a:gd name="connsiteY13" fmla="*/ 86438 h 102785"/>
                <a:gd name="connsiteX14" fmla="*/ 10976 w 81534"/>
                <a:gd name="connsiteY14" fmla="*/ 102786 h 102785"/>
                <a:gd name="connsiteX15" fmla="*/ 30015 w 81534"/>
                <a:gd name="connsiteY15" fmla="*/ 102786 h 102785"/>
                <a:gd name="connsiteX16" fmla="*/ 34719 w 81534"/>
                <a:gd name="connsiteY16" fmla="*/ 94948 h 102785"/>
                <a:gd name="connsiteX17" fmla="*/ 40095 w 81534"/>
                <a:gd name="connsiteY17" fmla="*/ 81288 h 102785"/>
                <a:gd name="connsiteX18" fmla="*/ 65630 w 81534"/>
                <a:gd name="connsiteY18" fmla="*/ 81288 h 102785"/>
                <a:gd name="connsiteX19" fmla="*/ 65630 w 81534"/>
                <a:gd name="connsiteY19" fmla="*/ 102562 h 102785"/>
                <a:gd name="connsiteX20" fmla="*/ 81534 w 81534"/>
                <a:gd name="connsiteY20" fmla="*/ 102562 h 102785"/>
                <a:gd name="connsiteX21" fmla="*/ 81534 w 81534"/>
                <a:gd name="connsiteY21" fmla="*/ 0 h 102785"/>
                <a:gd name="connsiteX22" fmla="*/ 73694 w 81534"/>
                <a:gd name="connsiteY22" fmla="*/ 0 h 102785"/>
                <a:gd name="connsiteX23" fmla="*/ 65854 w 81534"/>
                <a:gd name="connsiteY23" fmla="*/ 0 h 10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534" h="102785">
                  <a:moveTo>
                    <a:pt x="15456" y="40980"/>
                  </a:moveTo>
                  <a:cubicBezTo>
                    <a:pt x="15456" y="25752"/>
                    <a:pt x="26655" y="14779"/>
                    <a:pt x="40991" y="14779"/>
                  </a:cubicBezTo>
                  <a:lnTo>
                    <a:pt x="65854" y="14779"/>
                  </a:lnTo>
                  <a:lnTo>
                    <a:pt x="65854" y="67180"/>
                  </a:lnTo>
                  <a:lnTo>
                    <a:pt x="40991" y="67180"/>
                  </a:lnTo>
                  <a:cubicBezTo>
                    <a:pt x="26655" y="66956"/>
                    <a:pt x="15456" y="55984"/>
                    <a:pt x="15456" y="40980"/>
                  </a:cubicBezTo>
                  <a:close/>
                  <a:moveTo>
                    <a:pt x="65854" y="224"/>
                  </a:moveTo>
                  <a:lnTo>
                    <a:pt x="39423" y="224"/>
                  </a:lnTo>
                  <a:lnTo>
                    <a:pt x="38975" y="224"/>
                  </a:lnTo>
                  <a:lnTo>
                    <a:pt x="38975" y="224"/>
                  </a:lnTo>
                  <a:cubicBezTo>
                    <a:pt x="15680" y="448"/>
                    <a:pt x="0" y="18363"/>
                    <a:pt x="0" y="40756"/>
                  </a:cubicBezTo>
                  <a:cubicBezTo>
                    <a:pt x="0" y="54640"/>
                    <a:pt x="6048" y="66733"/>
                    <a:pt x="16128" y="74122"/>
                  </a:cubicBezTo>
                  <a:cubicBezTo>
                    <a:pt x="18592" y="75914"/>
                    <a:pt x="21279" y="77257"/>
                    <a:pt x="24191" y="78377"/>
                  </a:cubicBezTo>
                  <a:cubicBezTo>
                    <a:pt x="23519" y="81064"/>
                    <a:pt x="22624" y="83751"/>
                    <a:pt x="21279" y="86438"/>
                  </a:cubicBezTo>
                  <a:cubicBezTo>
                    <a:pt x="20832" y="87110"/>
                    <a:pt x="20384" y="88006"/>
                    <a:pt x="10976" y="102786"/>
                  </a:cubicBezTo>
                  <a:lnTo>
                    <a:pt x="30015" y="102786"/>
                  </a:lnTo>
                  <a:cubicBezTo>
                    <a:pt x="33375" y="97412"/>
                    <a:pt x="34495" y="95620"/>
                    <a:pt x="34719" y="94948"/>
                  </a:cubicBezTo>
                  <a:cubicBezTo>
                    <a:pt x="37183" y="90469"/>
                    <a:pt x="38975" y="85767"/>
                    <a:pt x="40095" y="81288"/>
                  </a:cubicBezTo>
                  <a:lnTo>
                    <a:pt x="65630" y="81288"/>
                  </a:lnTo>
                  <a:lnTo>
                    <a:pt x="65630" y="102562"/>
                  </a:lnTo>
                  <a:lnTo>
                    <a:pt x="81534" y="102562"/>
                  </a:lnTo>
                  <a:lnTo>
                    <a:pt x="81534" y="0"/>
                  </a:lnTo>
                  <a:lnTo>
                    <a:pt x="73694" y="0"/>
                  </a:lnTo>
                  <a:lnTo>
                    <a:pt x="65854" y="0"/>
                  </a:lnTo>
                  <a:close/>
                </a:path>
              </a:pathLst>
            </a:custGeom>
            <a:solidFill>
              <a:srgbClr val="0458A3"/>
            </a:solidFill>
            <a:ln w="2240" cap="flat">
              <a:noFill/>
              <a:prstDash val="solid"/>
              <a:miter/>
            </a:ln>
          </p:spPr>
          <p:txBody>
            <a:bodyPr rtlCol="0" anchor="ctr"/>
            <a:lstStyle/>
            <a:p>
              <a:endParaRPr lang="ru-RU"/>
            </a:p>
          </p:txBody>
        </p:sp>
        <p:sp>
          <p:nvSpPr>
            <p:cNvPr id="167" name="Полилиния 166">
              <a:extLst>
                <a:ext uri="{FF2B5EF4-FFF2-40B4-BE49-F238E27FC236}">
                  <a16:creationId xmlns:a16="http://schemas.microsoft.com/office/drawing/2014/main" id="{557AA6DA-2574-2632-A756-1E1F5787C105}"/>
                </a:ext>
              </a:extLst>
            </p:cNvPr>
            <p:cNvSpPr/>
            <p:nvPr/>
          </p:nvSpPr>
          <p:spPr>
            <a:xfrm>
              <a:off x="4337646" y="4770368"/>
              <a:ext cx="199130" cy="202660"/>
            </a:xfrm>
            <a:custGeom>
              <a:avLst/>
              <a:gdLst>
                <a:gd name="connsiteX0" fmla="*/ 0 w 199130"/>
                <a:gd name="connsiteY0" fmla="*/ 202661 h 202660"/>
                <a:gd name="connsiteX1" fmla="*/ 34943 w 199130"/>
                <a:gd name="connsiteY1" fmla="*/ 202661 h 202660"/>
                <a:gd name="connsiteX2" fmla="*/ 34943 w 199130"/>
                <a:gd name="connsiteY2" fmla="*/ 57999 h 202660"/>
                <a:gd name="connsiteX3" fmla="*/ 98333 w 199130"/>
                <a:gd name="connsiteY3" fmla="*/ 152947 h 202660"/>
                <a:gd name="connsiteX4" fmla="*/ 99453 w 199130"/>
                <a:gd name="connsiteY4" fmla="*/ 152947 h 202660"/>
                <a:gd name="connsiteX5" fmla="*/ 163516 w 199130"/>
                <a:gd name="connsiteY5" fmla="*/ 57327 h 202660"/>
                <a:gd name="connsiteX6" fmla="*/ 163516 w 199130"/>
                <a:gd name="connsiteY6" fmla="*/ 202661 h 202660"/>
                <a:gd name="connsiteX7" fmla="*/ 199131 w 199130"/>
                <a:gd name="connsiteY7" fmla="*/ 202661 h 202660"/>
                <a:gd name="connsiteX8" fmla="*/ 199131 w 199130"/>
                <a:gd name="connsiteY8" fmla="*/ 0 h 202660"/>
                <a:gd name="connsiteX9" fmla="*/ 161052 w 199130"/>
                <a:gd name="connsiteY9" fmla="*/ 0 h 202660"/>
                <a:gd name="connsiteX10" fmla="*/ 99453 w 199130"/>
                <a:gd name="connsiteY10" fmla="*/ 95844 h 202660"/>
                <a:gd name="connsiteX11" fmla="*/ 37855 w 199130"/>
                <a:gd name="connsiteY11" fmla="*/ 0 h 202660"/>
                <a:gd name="connsiteX12" fmla="*/ 0 w 199130"/>
                <a:gd name="connsiteY12" fmla="*/ 0 h 20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130" h="202660">
                  <a:moveTo>
                    <a:pt x="0" y="202661"/>
                  </a:moveTo>
                  <a:lnTo>
                    <a:pt x="34943" y="202661"/>
                  </a:lnTo>
                  <a:lnTo>
                    <a:pt x="34943" y="57999"/>
                  </a:lnTo>
                  <a:lnTo>
                    <a:pt x="98333" y="152947"/>
                  </a:lnTo>
                  <a:lnTo>
                    <a:pt x="99453" y="152947"/>
                  </a:lnTo>
                  <a:lnTo>
                    <a:pt x="163516" y="57327"/>
                  </a:lnTo>
                  <a:lnTo>
                    <a:pt x="163516" y="202661"/>
                  </a:lnTo>
                  <a:lnTo>
                    <a:pt x="199131" y="202661"/>
                  </a:lnTo>
                  <a:lnTo>
                    <a:pt x="199131" y="0"/>
                  </a:lnTo>
                  <a:lnTo>
                    <a:pt x="161052" y="0"/>
                  </a:lnTo>
                  <a:lnTo>
                    <a:pt x="99453" y="95844"/>
                  </a:lnTo>
                  <a:lnTo>
                    <a:pt x="37855" y="0"/>
                  </a:lnTo>
                  <a:lnTo>
                    <a:pt x="0" y="0"/>
                  </a:lnTo>
                  <a:close/>
                </a:path>
              </a:pathLst>
            </a:custGeom>
            <a:solidFill>
              <a:srgbClr val="0F80C3"/>
            </a:solidFill>
            <a:ln w="2240" cap="flat">
              <a:noFill/>
              <a:prstDash val="solid"/>
              <a:miter/>
            </a:ln>
          </p:spPr>
          <p:txBody>
            <a:bodyPr rtlCol="0" anchor="ctr"/>
            <a:lstStyle/>
            <a:p>
              <a:endParaRPr lang="ru-RU"/>
            </a:p>
          </p:txBody>
        </p:sp>
        <p:sp>
          <p:nvSpPr>
            <p:cNvPr id="168" name="Полилиния 167">
              <a:extLst>
                <a:ext uri="{FF2B5EF4-FFF2-40B4-BE49-F238E27FC236}">
                  <a16:creationId xmlns:a16="http://schemas.microsoft.com/office/drawing/2014/main" id="{D58DE99E-6319-E92D-7946-6F69C8877CCB}"/>
                </a:ext>
              </a:extLst>
            </p:cNvPr>
            <p:cNvSpPr/>
            <p:nvPr/>
          </p:nvSpPr>
          <p:spPr>
            <a:xfrm>
              <a:off x="4579783" y="4766785"/>
              <a:ext cx="211898" cy="209603"/>
            </a:xfrm>
            <a:custGeom>
              <a:avLst/>
              <a:gdLst>
                <a:gd name="connsiteX0" fmla="*/ 106397 w 211898"/>
                <a:gd name="connsiteY0" fmla="*/ 176908 h 209603"/>
                <a:gd name="connsiteX1" fmla="*/ 70558 w 211898"/>
                <a:gd name="connsiteY1" fmla="*/ 167055 h 209603"/>
                <a:gd name="connsiteX2" fmla="*/ 46367 w 211898"/>
                <a:gd name="connsiteY2" fmla="*/ 141079 h 209603"/>
                <a:gd name="connsiteX3" fmla="*/ 37407 w 211898"/>
                <a:gd name="connsiteY3" fmla="*/ 104802 h 209603"/>
                <a:gd name="connsiteX4" fmla="*/ 46143 w 211898"/>
                <a:gd name="connsiteY4" fmla="*/ 68300 h 209603"/>
                <a:gd name="connsiteX5" fmla="*/ 70110 w 211898"/>
                <a:gd name="connsiteY5" fmla="*/ 42548 h 209603"/>
                <a:gd name="connsiteX6" fmla="*/ 105725 w 211898"/>
                <a:gd name="connsiteY6" fmla="*/ 32695 h 209603"/>
                <a:gd name="connsiteX7" fmla="*/ 141564 w 211898"/>
                <a:gd name="connsiteY7" fmla="*/ 42548 h 209603"/>
                <a:gd name="connsiteX8" fmla="*/ 165756 w 211898"/>
                <a:gd name="connsiteY8" fmla="*/ 68524 h 209603"/>
                <a:gd name="connsiteX9" fmla="*/ 174716 w 211898"/>
                <a:gd name="connsiteY9" fmla="*/ 104802 h 209603"/>
                <a:gd name="connsiteX10" fmla="*/ 165980 w 211898"/>
                <a:gd name="connsiteY10" fmla="*/ 141303 h 209603"/>
                <a:gd name="connsiteX11" fmla="*/ 142012 w 211898"/>
                <a:gd name="connsiteY11" fmla="*/ 167055 h 209603"/>
                <a:gd name="connsiteX12" fmla="*/ 106397 w 211898"/>
                <a:gd name="connsiteY12" fmla="*/ 176908 h 209603"/>
                <a:gd name="connsiteX13" fmla="*/ 105725 w 211898"/>
                <a:gd name="connsiteY13" fmla="*/ 209603 h 209603"/>
                <a:gd name="connsiteX14" fmla="*/ 160828 w 211898"/>
                <a:gd name="connsiteY14" fmla="*/ 195047 h 209603"/>
                <a:gd name="connsiteX15" fmla="*/ 198235 w 211898"/>
                <a:gd name="connsiteY15" fmla="*/ 157203 h 209603"/>
                <a:gd name="connsiteX16" fmla="*/ 211898 w 211898"/>
                <a:gd name="connsiteY16" fmla="*/ 104802 h 209603"/>
                <a:gd name="connsiteX17" fmla="*/ 198235 w 211898"/>
                <a:gd name="connsiteY17" fmla="*/ 51953 h 209603"/>
                <a:gd name="connsiteX18" fmla="*/ 161276 w 211898"/>
                <a:gd name="connsiteY18" fmla="*/ 14332 h 209603"/>
                <a:gd name="connsiteX19" fmla="*/ 106173 w 211898"/>
                <a:gd name="connsiteY19" fmla="*/ 0 h 209603"/>
                <a:gd name="connsiteX20" fmla="*/ 51070 w 211898"/>
                <a:gd name="connsiteY20" fmla="*/ 14556 h 209603"/>
                <a:gd name="connsiteX21" fmla="*/ 13664 w 211898"/>
                <a:gd name="connsiteY21" fmla="*/ 52401 h 209603"/>
                <a:gd name="connsiteX22" fmla="*/ 0 w 211898"/>
                <a:gd name="connsiteY22" fmla="*/ 104802 h 209603"/>
                <a:gd name="connsiteX23" fmla="*/ 13664 w 211898"/>
                <a:gd name="connsiteY23" fmla="*/ 157650 h 209603"/>
                <a:gd name="connsiteX24" fmla="*/ 50623 w 211898"/>
                <a:gd name="connsiteY24" fmla="*/ 195271 h 209603"/>
                <a:gd name="connsiteX25" fmla="*/ 105725 w 211898"/>
                <a:gd name="connsiteY25" fmla="*/ 209603 h 20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1898" h="209603">
                  <a:moveTo>
                    <a:pt x="106397" y="176908"/>
                  </a:moveTo>
                  <a:cubicBezTo>
                    <a:pt x="92958" y="176685"/>
                    <a:pt x="80862" y="173326"/>
                    <a:pt x="70558" y="167055"/>
                  </a:cubicBezTo>
                  <a:cubicBezTo>
                    <a:pt x="60254" y="160562"/>
                    <a:pt x="52190" y="151828"/>
                    <a:pt x="46367" y="141079"/>
                  </a:cubicBezTo>
                  <a:cubicBezTo>
                    <a:pt x="40543" y="130330"/>
                    <a:pt x="37631" y="118238"/>
                    <a:pt x="37407" y="104802"/>
                  </a:cubicBezTo>
                  <a:cubicBezTo>
                    <a:pt x="37407" y="91365"/>
                    <a:pt x="40319" y="79273"/>
                    <a:pt x="46143" y="68300"/>
                  </a:cubicBezTo>
                  <a:cubicBezTo>
                    <a:pt x="51967" y="57552"/>
                    <a:pt x="59807" y="48818"/>
                    <a:pt x="70110" y="42548"/>
                  </a:cubicBezTo>
                  <a:cubicBezTo>
                    <a:pt x="80414" y="36054"/>
                    <a:pt x="92286" y="32919"/>
                    <a:pt x="105725" y="32695"/>
                  </a:cubicBezTo>
                  <a:cubicBezTo>
                    <a:pt x="119165" y="32919"/>
                    <a:pt x="131261" y="36278"/>
                    <a:pt x="141564" y="42548"/>
                  </a:cubicBezTo>
                  <a:cubicBezTo>
                    <a:pt x="151868" y="49042"/>
                    <a:pt x="159932" y="57775"/>
                    <a:pt x="165756" y="68524"/>
                  </a:cubicBezTo>
                  <a:cubicBezTo>
                    <a:pt x="171579" y="79273"/>
                    <a:pt x="174491" y="91365"/>
                    <a:pt x="174716" y="104802"/>
                  </a:cubicBezTo>
                  <a:cubicBezTo>
                    <a:pt x="174716" y="118238"/>
                    <a:pt x="171804" y="130330"/>
                    <a:pt x="165980" y="141303"/>
                  </a:cubicBezTo>
                  <a:cubicBezTo>
                    <a:pt x="160156" y="152052"/>
                    <a:pt x="152316" y="160785"/>
                    <a:pt x="142012" y="167055"/>
                  </a:cubicBezTo>
                  <a:cubicBezTo>
                    <a:pt x="131708" y="173549"/>
                    <a:pt x="119837" y="176908"/>
                    <a:pt x="106397" y="176908"/>
                  </a:cubicBezTo>
                  <a:close/>
                  <a:moveTo>
                    <a:pt x="105725" y="209603"/>
                  </a:moveTo>
                  <a:cubicBezTo>
                    <a:pt x="126557" y="209379"/>
                    <a:pt x="144924" y="204452"/>
                    <a:pt x="160828" y="195047"/>
                  </a:cubicBezTo>
                  <a:cubicBezTo>
                    <a:pt x="176731" y="185642"/>
                    <a:pt x="189051" y="173102"/>
                    <a:pt x="198235" y="157203"/>
                  </a:cubicBezTo>
                  <a:cubicBezTo>
                    <a:pt x="207195" y="141527"/>
                    <a:pt x="211675" y="124060"/>
                    <a:pt x="211898" y="104802"/>
                  </a:cubicBezTo>
                  <a:cubicBezTo>
                    <a:pt x="211675" y="85319"/>
                    <a:pt x="207195" y="67852"/>
                    <a:pt x="198235" y="51953"/>
                  </a:cubicBezTo>
                  <a:cubicBezTo>
                    <a:pt x="189275" y="36278"/>
                    <a:pt x="176956" y="23737"/>
                    <a:pt x="161276" y="14332"/>
                  </a:cubicBezTo>
                  <a:cubicBezTo>
                    <a:pt x="145372" y="4927"/>
                    <a:pt x="127229" y="224"/>
                    <a:pt x="106173" y="0"/>
                  </a:cubicBezTo>
                  <a:cubicBezTo>
                    <a:pt x="85342" y="224"/>
                    <a:pt x="66974" y="5151"/>
                    <a:pt x="51070" y="14556"/>
                  </a:cubicBezTo>
                  <a:cubicBezTo>
                    <a:pt x="35167" y="23961"/>
                    <a:pt x="22848" y="36501"/>
                    <a:pt x="13664" y="52401"/>
                  </a:cubicBezTo>
                  <a:cubicBezTo>
                    <a:pt x="4704" y="68076"/>
                    <a:pt x="224" y="85767"/>
                    <a:pt x="0" y="104802"/>
                  </a:cubicBezTo>
                  <a:cubicBezTo>
                    <a:pt x="224" y="124284"/>
                    <a:pt x="4704" y="141751"/>
                    <a:pt x="13664" y="157650"/>
                  </a:cubicBezTo>
                  <a:cubicBezTo>
                    <a:pt x="22623" y="173326"/>
                    <a:pt x="34943" y="185866"/>
                    <a:pt x="50623" y="195271"/>
                  </a:cubicBezTo>
                  <a:cubicBezTo>
                    <a:pt x="66302" y="204677"/>
                    <a:pt x="84894" y="209379"/>
                    <a:pt x="105725" y="209603"/>
                  </a:cubicBezTo>
                  <a:close/>
                </a:path>
              </a:pathLst>
            </a:custGeom>
            <a:solidFill>
              <a:srgbClr val="0F80C3"/>
            </a:solidFill>
            <a:ln w="2240" cap="flat">
              <a:noFill/>
              <a:prstDash val="solid"/>
              <a:miter/>
            </a:ln>
          </p:spPr>
          <p:txBody>
            <a:bodyPr rtlCol="0" anchor="ctr"/>
            <a:lstStyle/>
            <a:p>
              <a:endParaRPr lang="ru-RU"/>
            </a:p>
          </p:txBody>
        </p:sp>
        <p:sp>
          <p:nvSpPr>
            <p:cNvPr id="169" name="Полилиния 168">
              <a:extLst>
                <a:ext uri="{FF2B5EF4-FFF2-40B4-BE49-F238E27FC236}">
                  <a16:creationId xmlns:a16="http://schemas.microsoft.com/office/drawing/2014/main" id="{96FA57FD-FA39-3A3C-5237-107B8FE601DA}"/>
                </a:ext>
              </a:extLst>
            </p:cNvPr>
            <p:cNvSpPr/>
            <p:nvPr/>
          </p:nvSpPr>
          <p:spPr>
            <a:xfrm>
              <a:off x="4835137" y="4770368"/>
              <a:ext cx="165307" cy="202660"/>
            </a:xfrm>
            <a:custGeom>
              <a:avLst/>
              <a:gdLst>
                <a:gd name="connsiteX0" fmla="*/ 0 w 165307"/>
                <a:gd name="connsiteY0" fmla="*/ 202661 h 202660"/>
                <a:gd name="connsiteX1" fmla="*/ 35615 w 165307"/>
                <a:gd name="connsiteY1" fmla="*/ 202661 h 202660"/>
                <a:gd name="connsiteX2" fmla="*/ 35615 w 165307"/>
                <a:gd name="connsiteY2" fmla="*/ 32246 h 202660"/>
                <a:gd name="connsiteX3" fmla="*/ 129692 w 165307"/>
                <a:gd name="connsiteY3" fmla="*/ 32246 h 202660"/>
                <a:gd name="connsiteX4" fmla="*/ 129692 w 165307"/>
                <a:gd name="connsiteY4" fmla="*/ 202661 h 202660"/>
                <a:gd name="connsiteX5" fmla="*/ 165307 w 165307"/>
                <a:gd name="connsiteY5" fmla="*/ 202661 h 202660"/>
                <a:gd name="connsiteX6" fmla="*/ 165307 w 165307"/>
                <a:gd name="connsiteY6" fmla="*/ 0 h 202660"/>
                <a:gd name="connsiteX7" fmla="*/ 0 w 165307"/>
                <a:gd name="connsiteY7" fmla="*/ 0 h 20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307" h="202660">
                  <a:moveTo>
                    <a:pt x="0" y="202661"/>
                  </a:moveTo>
                  <a:lnTo>
                    <a:pt x="35615" y="202661"/>
                  </a:lnTo>
                  <a:lnTo>
                    <a:pt x="35615" y="32246"/>
                  </a:lnTo>
                  <a:lnTo>
                    <a:pt x="129692" y="32246"/>
                  </a:lnTo>
                  <a:lnTo>
                    <a:pt x="129692" y="202661"/>
                  </a:lnTo>
                  <a:lnTo>
                    <a:pt x="165307" y="202661"/>
                  </a:lnTo>
                  <a:lnTo>
                    <a:pt x="165307" y="0"/>
                  </a:lnTo>
                  <a:lnTo>
                    <a:pt x="0" y="0"/>
                  </a:lnTo>
                  <a:close/>
                </a:path>
              </a:pathLst>
            </a:custGeom>
            <a:solidFill>
              <a:srgbClr val="0F80C3"/>
            </a:solidFill>
            <a:ln w="2240" cap="flat">
              <a:noFill/>
              <a:prstDash val="solid"/>
              <a:miter/>
            </a:ln>
          </p:spPr>
          <p:txBody>
            <a:bodyPr rtlCol="0" anchor="ctr"/>
            <a:lstStyle/>
            <a:p>
              <a:endParaRPr lang="ru-RU"/>
            </a:p>
          </p:txBody>
        </p:sp>
        <p:sp>
          <p:nvSpPr>
            <p:cNvPr id="170" name="Полилиния 169">
              <a:extLst>
                <a:ext uri="{FF2B5EF4-FFF2-40B4-BE49-F238E27FC236}">
                  <a16:creationId xmlns:a16="http://schemas.microsoft.com/office/drawing/2014/main" id="{E056E2AA-B48F-43D0-00DD-291A638B6A8A}"/>
                </a:ext>
              </a:extLst>
            </p:cNvPr>
            <p:cNvSpPr/>
            <p:nvPr/>
          </p:nvSpPr>
          <p:spPr>
            <a:xfrm>
              <a:off x="5052411" y="4770368"/>
              <a:ext cx="179418" cy="202660"/>
            </a:xfrm>
            <a:custGeom>
              <a:avLst/>
              <a:gdLst>
                <a:gd name="connsiteX0" fmla="*/ 0 w 179418"/>
                <a:gd name="connsiteY0" fmla="*/ 202661 h 202660"/>
                <a:gd name="connsiteX1" fmla="*/ 35391 w 179418"/>
                <a:gd name="connsiteY1" fmla="*/ 202661 h 202660"/>
                <a:gd name="connsiteX2" fmla="*/ 35391 w 179418"/>
                <a:gd name="connsiteY2" fmla="*/ 143766 h 202660"/>
                <a:gd name="connsiteX3" fmla="*/ 66974 w 179418"/>
                <a:gd name="connsiteY3" fmla="*/ 111520 h 202660"/>
                <a:gd name="connsiteX4" fmla="*/ 136188 w 179418"/>
                <a:gd name="connsiteY4" fmla="*/ 202661 h 202660"/>
                <a:gd name="connsiteX5" fmla="*/ 179419 w 179418"/>
                <a:gd name="connsiteY5" fmla="*/ 202661 h 202660"/>
                <a:gd name="connsiteX6" fmla="*/ 91389 w 179418"/>
                <a:gd name="connsiteY6" fmla="*/ 87110 h 202660"/>
                <a:gd name="connsiteX7" fmla="*/ 175611 w 179418"/>
                <a:gd name="connsiteY7" fmla="*/ 0 h 202660"/>
                <a:gd name="connsiteX8" fmla="*/ 131932 w 179418"/>
                <a:gd name="connsiteY8" fmla="*/ 0 h 202660"/>
                <a:gd name="connsiteX9" fmla="*/ 35391 w 179418"/>
                <a:gd name="connsiteY9" fmla="*/ 101890 h 202660"/>
                <a:gd name="connsiteX10" fmla="*/ 35391 w 179418"/>
                <a:gd name="connsiteY10" fmla="*/ 0 h 202660"/>
                <a:gd name="connsiteX11" fmla="*/ 0 w 179418"/>
                <a:gd name="connsiteY11" fmla="*/ 0 h 20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418" h="202660">
                  <a:moveTo>
                    <a:pt x="0" y="202661"/>
                  </a:moveTo>
                  <a:lnTo>
                    <a:pt x="35391" y="202661"/>
                  </a:lnTo>
                  <a:lnTo>
                    <a:pt x="35391" y="143766"/>
                  </a:lnTo>
                  <a:lnTo>
                    <a:pt x="66974" y="111520"/>
                  </a:lnTo>
                  <a:lnTo>
                    <a:pt x="136188" y="202661"/>
                  </a:lnTo>
                  <a:lnTo>
                    <a:pt x="179419" y="202661"/>
                  </a:lnTo>
                  <a:lnTo>
                    <a:pt x="91389" y="87110"/>
                  </a:lnTo>
                  <a:lnTo>
                    <a:pt x="175611" y="0"/>
                  </a:lnTo>
                  <a:lnTo>
                    <a:pt x="131932" y="0"/>
                  </a:lnTo>
                  <a:lnTo>
                    <a:pt x="35391" y="101890"/>
                  </a:lnTo>
                  <a:lnTo>
                    <a:pt x="35391" y="0"/>
                  </a:lnTo>
                  <a:lnTo>
                    <a:pt x="0" y="0"/>
                  </a:lnTo>
                  <a:close/>
                </a:path>
              </a:pathLst>
            </a:custGeom>
            <a:solidFill>
              <a:srgbClr val="0F80C3"/>
            </a:solidFill>
            <a:ln w="2240" cap="flat">
              <a:noFill/>
              <a:prstDash val="solid"/>
              <a:miter/>
            </a:ln>
          </p:spPr>
          <p:txBody>
            <a:bodyPr rtlCol="0" anchor="ctr"/>
            <a:lstStyle/>
            <a:p>
              <a:endParaRPr lang="ru-RU"/>
            </a:p>
          </p:txBody>
        </p:sp>
      </p:grpSp>
      <p:grpSp>
        <p:nvGrpSpPr>
          <p:cNvPr id="171" name="Рисунок 2">
            <a:extLst>
              <a:ext uri="{FF2B5EF4-FFF2-40B4-BE49-F238E27FC236}">
                <a16:creationId xmlns:a16="http://schemas.microsoft.com/office/drawing/2014/main" id="{6E8CA1CB-F9C9-A5A8-B0D1-759F27F9D06E}"/>
              </a:ext>
            </a:extLst>
          </p:cNvPr>
          <p:cNvGrpSpPr/>
          <p:nvPr/>
        </p:nvGrpSpPr>
        <p:grpSpPr>
          <a:xfrm>
            <a:off x="6483653" y="4233463"/>
            <a:ext cx="1927050" cy="838561"/>
            <a:chOff x="5806830" y="3207976"/>
            <a:chExt cx="1394356" cy="606758"/>
          </a:xfrm>
        </p:grpSpPr>
        <p:sp>
          <p:nvSpPr>
            <p:cNvPr id="172" name="Полилиния 171">
              <a:extLst>
                <a:ext uri="{FF2B5EF4-FFF2-40B4-BE49-F238E27FC236}">
                  <a16:creationId xmlns:a16="http://schemas.microsoft.com/office/drawing/2014/main" id="{B74857EF-36C3-FF34-8E9A-B7E790511A92}"/>
                </a:ext>
              </a:extLst>
            </p:cNvPr>
            <p:cNvSpPr/>
            <p:nvPr/>
          </p:nvSpPr>
          <p:spPr>
            <a:xfrm>
              <a:off x="6331418" y="3405039"/>
              <a:ext cx="163515" cy="201541"/>
            </a:xfrm>
            <a:custGeom>
              <a:avLst/>
              <a:gdLst>
                <a:gd name="connsiteX0" fmla="*/ 63838 w 163515"/>
                <a:gd name="connsiteY0" fmla="*/ 32694 h 201541"/>
                <a:gd name="connsiteX1" fmla="*/ 0 w 163515"/>
                <a:gd name="connsiteY1" fmla="*/ 32694 h 201541"/>
                <a:gd name="connsiteX2" fmla="*/ 0 w 163515"/>
                <a:gd name="connsiteY2" fmla="*/ 0 h 201541"/>
                <a:gd name="connsiteX3" fmla="*/ 163516 w 163515"/>
                <a:gd name="connsiteY3" fmla="*/ 0 h 201541"/>
                <a:gd name="connsiteX4" fmla="*/ 163516 w 163515"/>
                <a:gd name="connsiteY4" fmla="*/ 32694 h 201541"/>
                <a:gd name="connsiteX5" fmla="*/ 99677 w 163515"/>
                <a:gd name="connsiteY5" fmla="*/ 32694 h 201541"/>
                <a:gd name="connsiteX6" fmla="*/ 99677 w 163515"/>
                <a:gd name="connsiteY6" fmla="*/ 201541 h 201541"/>
                <a:gd name="connsiteX7" fmla="*/ 63838 w 163515"/>
                <a:gd name="connsiteY7" fmla="*/ 201541 h 20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515" h="201541">
                  <a:moveTo>
                    <a:pt x="63838" y="32694"/>
                  </a:moveTo>
                  <a:lnTo>
                    <a:pt x="0" y="32694"/>
                  </a:lnTo>
                  <a:lnTo>
                    <a:pt x="0" y="0"/>
                  </a:lnTo>
                  <a:lnTo>
                    <a:pt x="163516" y="0"/>
                  </a:lnTo>
                  <a:lnTo>
                    <a:pt x="163516" y="32694"/>
                  </a:lnTo>
                  <a:lnTo>
                    <a:pt x="99677" y="32694"/>
                  </a:lnTo>
                  <a:lnTo>
                    <a:pt x="99677" y="201541"/>
                  </a:lnTo>
                  <a:lnTo>
                    <a:pt x="63838" y="201541"/>
                  </a:lnTo>
                  <a:close/>
                </a:path>
              </a:pathLst>
            </a:custGeom>
            <a:solidFill>
              <a:srgbClr val="0F80C3"/>
            </a:solidFill>
            <a:ln w="2240" cap="flat">
              <a:noFill/>
              <a:prstDash val="solid"/>
              <a:miter/>
            </a:ln>
          </p:spPr>
          <p:txBody>
            <a:bodyPr rtlCol="0" anchor="ctr"/>
            <a:lstStyle/>
            <a:p>
              <a:endParaRPr lang="ru-RU"/>
            </a:p>
          </p:txBody>
        </p:sp>
        <p:sp>
          <p:nvSpPr>
            <p:cNvPr id="173" name="Полилиния 172">
              <a:extLst>
                <a:ext uri="{FF2B5EF4-FFF2-40B4-BE49-F238E27FC236}">
                  <a16:creationId xmlns:a16="http://schemas.microsoft.com/office/drawing/2014/main" id="{61F32973-3BE8-FB71-90E2-682C8AA608D9}"/>
                </a:ext>
              </a:extLst>
            </p:cNvPr>
            <p:cNvSpPr/>
            <p:nvPr/>
          </p:nvSpPr>
          <p:spPr>
            <a:xfrm>
              <a:off x="6519573" y="3405039"/>
              <a:ext cx="163515" cy="201541"/>
            </a:xfrm>
            <a:custGeom>
              <a:avLst/>
              <a:gdLst>
                <a:gd name="connsiteX0" fmla="*/ 64062 w 163515"/>
                <a:gd name="connsiteY0" fmla="*/ 32694 h 201541"/>
                <a:gd name="connsiteX1" fmla="*/ 0 w 163515"/>
                <a:gd name="connsiteY1" fmla="*/ 32694 h 201541"/>
                <a:gd name="connsiteX2" fmla="*/ 0 w 163515"/>
                <a:gd name="connsiteY2" fmla="*/ 0 h 201541"/>
                <a:gd name="connsiteX3" fmla="*/ 163516 w 163515"/>
                <a:gd name="connsiteY3" fmla="*/ 0 h 201541"/>
                <a:gd name="connsiteX4" fmla="*/ 163516 w 163515"/>
                <a:gd name="connsiteY4" fmla="*/ 32694 h 201541"/>
                <a:gd name="connsiteX5" fmla="*/ 99677 w 163515"/>
                <a:gd name="connsiteY5" fmla="*/ 32694 h 201541"/>
                <a:gd name="connsiteX6" fmla="*/ 99677 w 163515"/>
                <a:gd name="connsiteY6" fmla="*/ 201541 h 201541"/>
                <a:gd name="connsiteX7" fmla="*/ 64062 w 163515"/>
                <a:gd name="connsiteY7" fmla="*/ 201541 h 20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515" h="201541">
                  <a:moveTo>
                    <a:pt x="64062" y="32694"/>
                  </a:moveTo>
                  <a:lnTo>
                    <a:pt x="0" y="32694"/>
                  </a:lnTo>
                  <a:lnTo>
                    <a:pt x="0" y="0"/>
                  </a:lnTo>
                  <a:lnTo>
                    <a:pt x="163516" y="0"/>
                  </a:lnTo>
                  <a:lnTo>
                    <a:pt x="163516" y="32694"/>
                  </a:lnTo>
                  <a:lnTo>
                    <a:pt x="99677" y="32694"/>
                  </a:lnTo>
                  <a:lnTo>
                    <a:pt x="99677" y="201541"/>
                  </a:lnTo>
                  <a:lnTo>
                    <a:pt x="64062" y="201541"/>
                  </a:lnTo>
                  <a:close/>
                </a:path>
              </a:pathLst>
            </a:custGeom>
            <a:solidFill>
              <a:srgbClr val="0F80C3"/>
            </a:solidFill>
            <a:ln w="2240" cap="flat">
              <a:noFill/>
              <a:prstDash val="solid"/>
              <a:miter/>
            </a:ln>
          </p:spPr>
          <p:txBody>
            <a:bodyPr rtlCol="0" anchor="ctr"/>
            <a:lstStyle/>
            <a:p>
              <a:endParaRPr lang="ru-RU"/>
            </a:p>
          </p:txBody>
        </p:sp>
        <p:sp>
          <p:nvSpPr>
            <p:cNvPr id="174" name="Полилиния 173">
              <a:extLst>
                <a:ext uri="{FF2B5EF4-FFF2-40B4-BE49-F238E27FC236}">
                  <a16:creationId xmlns:a16="http://schemas.microsoft.com/office/drawing/2014/main" id="{F8C75FCF-ED52-D275-43C8-6D05795F3449}"/>
                </a:ext>
              </a:extLst>
            </p:cNvPr>
            <p:cNvSpPr/>
            <p:nvPr/>
          </p:nvSpPr>
          <p:spPr>
            <a:xfrm>
              <a:off x="6706831" y="3405039"/>
              <a:ext cx="169787" cy="201541"/>
            </a:xfrm>
            <a:custGeom>
              <a:avLst/>
              <a:gdLst>
                <a:gd name="connsiteX0" fmla="*/ 0 w 169787"/>
                <a:gd name="connsiteY0" fmla="*/ 0 h 201541"/>
                <a:gd name="connsiteX1" fmla="*/ 34943 w 169787"/>
                <a:gd name="connsiteY1" fmla="*/ 0 h 201541"/>
                <a:gd name="connsiteX2" fmla="*/ 34943 w 169787"/>
                <a:gd name="connsiteY2" fmla="*/ 147125 h 201541"/>
                <a:gd name="connsiteX3" fmla="*/ 136861 w 169787"/>
                <a:gd name="connsiteY3" fmla="*/ 0 h 201541"/>
                <a:gd name="connsiteX4" fmla="*/ 169788 w 169787"/>
                <a:gd name="connsiteY4" fmla="*/ 0 h 201541"/>
                <a:gd name="connsiteX5" fmla="*/ 169788 w 169787"/>
                <a:gd name="connsiteY5" fmla="*/ 201541 h 201541"/>
                <a:gd name="connsiteX6" fmla="*/ 135069 w 169787"/>
                <a:gd name="connsiteY6" fmla="*/ 201541 h 201541"/>
                <a:gd name="connsiteX7" fmla="*/ 135069 w 169787"/>
                <a:gd name="connsiteY7" fmla="*/ 54640 h 201541"/>
                <a:gd name="connsiteX8" fmla="*/ 33375 w 169787"/>
                <a:gd name="connsiteY8" fmla="*/ 201541 h 201541"/>
                <a:gd name="connsiteX9" fmla="*/ 0 w 169787"/>
                <a:gd name="connsiteY9" fmla="*/ 201541 h 20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787" h="201541">
                  <a:moveTo>
                    <a:pt x="0" y="0"/>
                  </a:moveTo>
                  <a:lnTo>
                    <a:pt x="34943" y="0"/>
                  </a:lnTo>
                  <a:lnTo>
                    <a:pt x="34943" y="147125"/>
                  </a:lnTo>
                  <a:lnTo>
                    <a:pt x="136861" y="0"/>
                  </a:lnTo>
                  <a:lnTo>
                    <a:pt x="169788" y="0"/>
                  </a:lnTo>
                  <a:lnTo>
                    <a:pt x="169788" y="201541"/>
                  </a:lnTo>
                  <a:lnTo>
                    <a:pt x="135069" y="201541"/>
                  </a:lnTo>
                  <a:lnTo>
                    <a:pt x="135069" y="54640"/>
                  </a:lnTo>
                  <a:lnTo>
                    <a:pt x="33375" y="201541"/>
                  </a:lnTo>
                  <a:lnTo>
                    <a:pt x="0" y="201541"/>
                  </a:lnTo>
                  <a:close/>
                </a:path>
              </a:pathLst>
            </a:custGeom>
            <a:solidFill>
              <a:srgbClr val="0F80C3"/>
            </a:solidFill>
            <a:ln w="2240" cap="flat">
              <a:noFill/>
              <a:prstDash val="solid"/>
              <a:miter/>
            </a:ln>
          </p:spPr>
          <p:txBody>
            <a:bodyPr rtlCol="0" anchor="ctr"/>
            <a:lstStyle/>
            <a:p>
              <a:endParaRPr lang="ru-RU"/>
            </a:p>
          </p:txBody>
        </p:sp>
        <p:sp>
          <p:nvSpPr>
            <p:cNvPr id="175" name="Полилиния 174">
              <a:extLst>
                <a:ext uri="{FF2B5EF4-FFF2-40B4-BE49-F238E27FC236}">
                  <a16:creationId xmlns:a16="http://schemas.microsoft.com/office/drawing/2014/main" id="{FE6DD71C-B7DD-4CC2-192F-032C99EF9779}"/>
                </a:ext>
              </a:extLst>
            </p:cNvPr>
            <p:cNvSpPr/>
            <p:nvPr/>
          </p:nvSpPr>
          <p:spPr>
            <a:xfrm>
              <a:off x="5806830" y="3207976"/>
              <a:ext cx="441042" cy="463544"/>
            </a:xfrm>
            <a:custGeom>
              <a:avLst/>
              <a:gdLst>
                <a:gd name="connsiteX0" fmla="*/ 364655 w 441042"/>
                <a:gd name="connsiteY0" fmla="*/ 254390 h 463544"/>
                <a:gd name="connsiteX1" fmla="*/ 380335 w 441042"/>
                <a:gd name="connsiteY1" fmla="*/ 244984 h 463544"/>
                <a:gd name="connsiteX2" fmla="*/ 427598 w 441042"/>
                <a:gd name="connsiteY2" fmla="*/ 183402 h 463544"/>
                <a:gd name="connsiteX3" fmla="*/ 321424 w 441042"/>
                <a:gd name="connsiteY3" fmla="*/ 146901 h 463544"/>
                <a:gd name="connsiteX4" fmla="*/ 251762 w 441042"/>
                <a:gd name="connsiteY4" fmla="*/ 152276 h 463544"/>
                <a:gd name="connsiteX5" fmla="*/ 257810 w 441042"/>
                <a:gd name="connsiteY5" fmla="*/ 155187 h 463544"/>
                <a:gd name="connsiteX6" fmla="*/ 325456 w 441042"/>
                <a:gd name="connsiteY6" fmla="*/ 200645 h 463544"/>
                <a:gd name="connsiteX7" fmla="*/ 342480 w 441042"/>
                <a:gd name="connsiteY7" fmla="*/ 150484 h 463544"/>
                <a:gd name="connsiteX8" fmla="*/ 355023 w 441042"/>
                <a:gd name="connsiteY8" fmla="*/ 151828 h 463544"/>
                <a:gd name="connsiteX9" fmla="*/ 335088 w 441042"/>
                <a:gd name="connsiteY9" fmla="*/ 210051 h 463544"/>
                <a:gd name="connsiteX10" fmla="*/ 348304 w 441042"/>
                <a:gd name="connsiteY10" fmla="*/ 225726 h 463544"/>
                <a:gd name="connsiteX11" fmla="*/ 364655 w 441042"/>
                <a:gd name="connsiteY11" fmla="*/ 254390 h 463544"/>
                <a:gd name="connsiteX12" fmla="*/ 176948 w 441042"/>
                <a:gd name="connsiteY12" fmla="*/ 142422 h 463544"/>
                <a:gd name="connsiteX13" fmla="*/ 167317 w 441042"/>
                <a:gd name="connsiteY13" fmla="*/ 157650 h 463544"/>
                <a:gd name="connsiteX14" fmla="*/ 197107 w 441042"/>
                <a:gd name="connsiteY14" fmla="*/ 149812 h 463544"/>
                <a:gd name="connsiteX15" fmla="*/ 221747 w 441042"/>
                <a:gd name="connsiteY15" fmla="*/ 157426 h 463544"/>
                <a:gd name="connsiteX16" fmla="*/ 204276 w 441042"/>
                <a:gd name="connsiteY16" fmla="*/ 161233 h 463544"/>
                <a:gd name="connsiteX17" fmla="*/ 87799 w 441042"/>
                <a:gd name="connsiteY17" fmla="*/ 201989 h 463544"/>
                <a:gd name="connsiteX18" fmla="*/ 111542 w 441042"/>
                <a:gd name="connsiteY18" fmla="*/ 239162 h 463544"/>
                <a:gd name="connsiteX19" fmla="*/ 136629 w 441042"/>
                <a:gd name="connsiteY19" fmla="*/ 186985 h 463544"/>
                <a:gd name="connsiteX20" fmla="*/ 138421 w 441042"/>
                <a:gd name="connsiteY20" fmla="*/ 183626 h 463544"/>
                <a:gd name="connsiteX21" fmla="*/ 155445 w 441042"/>
                <a:gd name="connsiteY21" fmla="*/ 178028 h 463544"/>
                <a:gd name="connsiteX22" fmla="*/ 147381 w 441042"/>
                <a:gd name="connsiteY22" fmla="*/ 192808 h 463544"/>
                <a:gd name="connsiteX23" fmla="*/ 97654 w 441042"/>
                <a:gd name="connsiteY23" fmla="*/ 315300 h 463544"/>
                <a:gd name="connsiteX24" fmla="*/ 119606 w 441042"/>
                <a:gd name="connsiteY24" fmla="*/ 315972 h 463544"/>
                <a:gd name="connsiteX25" fmla="*/ 183220 w 441042"/>
                <a:gd name="connsiteY25" fmla="*/ 311269 h 463544"/>
                <a:gd name="connsiteX26" fmla="*/ 205396 w 441042"/>
                <a:gd name="connsiteY26" fmla="*/ 320898 h 463544"/>
                <a:gd name="connsiteX27" fmla="*/ 119606 w 441042"/>
                <a:gd name="connsiteY27" fmla="*/ 328736 h 463544"/>
                <a:gd name="connsiteX28" fmla="*/ 889 w 441042"/>
                <a:gd name="connsiteY28" fmla="*/ 282158 h 463544"/>
                <a:gd name="connsiteX29" fmla="*/ 69879 w 441042"/>
                <a:gd name="connsiteY29" fmla="*/ 197286 h 463544"/>
                <a:gd name="connsiteX30" fmla="*/ 73463 w 441042"/>
                <a:gd name="connsiteY30" fmla="*/ 209827 h 463544"/>
                <a:gd name="connsiteX31" fmla="*/ 13432 w 441042"/>
                <a:gd name="connsiteY31" fmla="*/ 279470 h 463544"/>
                <a:gd name="connsiteX32" fmla="*/ 85335 w 441042"/>
                <a:gd name="connsiteY32" fmla="*/ 314404 h 463544"/>
                <a:gd name="connsiteX33" fmla="*/ 106166 w 441042"/>
                <a:gd name="connsiteY33" fmla="*/ 253046 h 463544"/>
                <a:gd name="connsiteX34" fmla="*/ 76151 w 441042"/>
                <a:gd name="connsiteY34" fmla="*/ 161233 h 463544"/>
                <a:gd name="connsiteX35" fmla="*/ 149397 w 441042"/>
                <a:gd name="connsiteY35" fmla="*/ 127643 h 463544"/>
                <a:gd name="connsiteX36" fmla="*/ 229587 w 441042"/>
                <a:gd name="connsiteY36" fmla="*/ 143318 h 463544"/>
                <a:gd name="connsiteX37" fmla="*/ 321648 w 441042"/>
                <a:gd name="connsiteY37" fmla="*/ 134361 h 463544"/>
                <a:gd name="connsiteX38" fmla="*/ 346736 w 441042"/>
                <a:gd name="connsiteY38" fmla="*/ 135256 h 463544"/>
                <a:gd name="connsiteX39" fmla="*/ 335088 w 441042"/>
                <a:gd name="connsiteY39" fmla="*/ 15451 h 463544"/>
                <a:gd name="connsiteX40" fmla="*/ 321424 w 441042"/>
                <a:gd name="connsiteY40" fmla="*/ 12316 h 463544"/>
                <a:gd name="connsiteX41" fmla="*/ 186580 w 441042"/>
                <a:gd name="connsiteY41" fmla="*/ 128538 h 463544"/>
                <a:gd name="connsiteX42" fmla="*/ 172917 w 441042"/>
                <a:gd name="connsiteY42" fmla="*/ 126299 h 463544"/>
                <a:gd name="connsiteX43" fmla="*/ 321201 w 441042"/>
                <a:gd name="connsiteY43" fmla="*/ 0 h 463544"/>
                <a:gd name="connsiteX44" fmla="*/ 340688 w 441042"/>
                <a:gd name="connsiteY44" fmla="*/ 4479 h 463544"/>
                <a:gd name="connsiteX45" fmla="*/ 359055 w 441042"/>
                <a:gd name="connsiteY45" fmla="*/ 136376 h 463544"/>
                <a:gd name="connsiteX46" fmla="*/ 440141 w 441042"/>
                <a:gd name="connsiteY46" fmla="*/ 180939 h 463544"/>
                <a:gd name="connsiteX47" fmla="*/ 387279 w 441042"/>
                <a:gd name="connsiteY47" fmla="*/ 256181 h 463544"/>
                <a:gd name="connsiteX48" fmla="*/ 368463 w 441042"/>
                <a:gd name="connsiteY48" fmla="*/ 267378 h 463544"/>
                <a:gd name="connsiteX49" fmla="*/ 365103 w 441042"/>
                <a:gd name="connsiteY49" fmla="*/ 302312 h 463544"/>
                <a:gd name="connsiteX50" fmla="*/ 291857 w 441042"/>
                <a:gd name="connsiteY50" fmla="*/ 335902 h 463544"/>
                <a:gd name="connsiteX51" fmla="*/ 275058 w 441042"/>
                <a:gd name="connsiteY51" fmla="*/ 335006 h 463544"/>
                <a:gd name="connsiteX52" fmla="*/ 282674 w 441042"/>
                <a:gd name="connsiteY52" fmla="*/ 322690 h 463544"/>
                <a:gd name="connsiteX53" fmla="*/ 291857 w 441042"/>
                <a:gd name="connsiteY53" fmla="*/ 322914 h 463544"/>
                <a:gd name="connsiteX54" fmla="*/ 353455 w 441042"/>
                <a:gd name="connsiteY54" fmla="*/ 296489 h 463544"/>
                <a:gd name="connsiteX55" fmla="*/ 337776 w 441042"/>
                <a:gd name="connsiteY55" fmla="*/ 233564 h 463544"/>
                <a:gd name="connsiteX56" fmla="*/ 329264 w 441042"/>
                <a:gd name="connsiteY56" fmla="*/ 223263 h 463544"/>
                <a:gd name="connsiteX57" fmla="*/ 304177 w 441042"/>
                <a:gd name="connsiteY57" fmla="*/ 275887 h 463544"/>
                <a:gd name="connsiteX58" fmla="*/ 300369 w 441042"/>
                <a:gd name="connsiteY58" fmla="*/ 283053 h 463544"/>
                <a:gd name="connsiteX59" fmla="*/ 350320 w 441042"/>
                <a:gd name="connsiteY59" fmla="*/ 262004 h 463544"/>
                <a:gd name="connsiteX60" fmla="*/ 353903 w 441042"/>
                <a:gd name="connsiteY60" fmla="*/ 274544 h 463544"/>
                <a:gd name="connsiteX61" fmla="*/ 239443 w 441042"/>
                <a:gd name="connsiteY61" fmla="*/ 314180 h 463544"/>
                <a:gd name="connsiteX62" fmla="*/ 236979 w 441042"/>
                <a:gd name="connsiteY62" fmla="*/ 314628 h 463544"/>
                <a:gd name="connsiteX63" fmla="*/ 263858 w 441042"/>
                <a:gd name="connsiteY63" fmla="*/ 320450 h 463544"/>
                <a:gd name="connsiteX64" fmla="*/ 270802 w 441042"/>
                <a:gd name="connsiteY64" fmla="*/ 309478 h 463544"/>
                <a:gd name="connsiteX65" fmla="*/ 288721 w 441042"/>
                <a:gd name="connsiteY65" fmla="*/ 303879 h 463544"/>
                <a:gd name="connsiteX66" fmla="*/ 119382 w 441042"/>
                <a:gd name="connsiteY66" fmla="*/ 463545 h 463544"/>
                <a:gd name="connsiteX67" fmla="*/ 99894 w 441042"/>
                <a:gd name="connsiteY67" fmla="*/ 459066 h 463544"/>
                <a:gd name="connsiteX68" fmla="*/ 80183 w 441042"/>
                <a:gd name="connsiteY68" fmla="*/ 333215 h 463544"/>
                <a:gd name="connsiteX69" fmla="*/ 92727 w 441042"/>
                <a:gd name="connsiteY69" fmla="*/ 334110 h 463544"/>
                <a:gd name="connsiteX70" fmla="*/ 105718 w 441042"/>
                <a:gd name="connsiteY70" fmla="*/ 448317 h 463544"/>
                <a:gd name="connsiteX71" fmla="*/ 119382 w 441042"/>
                <a:gd name="connsiteY71" fmla="*/ 451452 h 463544"/>
                <a:gd name="connsiteX72" fmla="*/ 256018 w 441042"/>
                <a:gd name="connsiteY72" fmla="*/ 332543 h 463544"/>
                <a:gd name="connsiteX73" fmla="*/ 182996 w 441042"/>
                <a:gd name="connsiteY73" fmla="*/ 308134 h 463544"/>
                <a:gd name="connsiteX74" fmla="*/ 117814 w 441042"/>
                <a:gd name="connsiteY74" fmla="*/ 265138 h 463544"/>
                <a:gd name="connsiteX75" fmla="*/ 123189 w 441042"/>
                <a:gd name="connsiteY75" fmla="*/ 252150 h 463544"/>
                <a:gd name="connsiteX76" fmla="*/ 188596 w 441042"/>
                <a:gd name="connsiteY76" fmla="*/ 296713 h 463544"/>
                <a:gd name="connsiteX77" fmla="*/ 212563 w 441042"/>
                <a:gd name="connsiteY77" fmla="*/ 307238 h 463544"/>
                <a:gd name="connsiteX78" fmla="*/ 236306 w 441042"/>
                <a:gd name="connsiteY78" fmla="*/ 302312 h 463544"/>
                <a:gd name="connsiteX79" fmla="*/ 282674 w 441042"/>
                <a:gd name="connsiteY79" fmla="*/ 289547 h 463544"/>
                <a:gd name="connsiteX80" fmla="*/ 292977 w 441042"/>
                <a:gd name="connsiteY80" fmla="*/ 270737 h 463544"/>
                <a:gd name="connsiteX81" fmla="*/ 319633 w 441042"/>
                <a:gd name="connsiteY81" fmla="*/ 214081 h 463544"/>
                <a:gd name="connsiteX82" fmla="*/ 251538 w 441042"/>
                <a:gd name="connsiteY82" fmla="*/ 167279 h 463544"/>
                <a:gd name="connsiteX83" fmla="*/ 176948 w 441042"/>
                <a:gd name="connsiteY83" fmla="*/ 142422 h 463544"/>
                <a:gd name="connsiteX84" fmla="*/ 149621 w 441042"/>
                <a:gd name="connsiteY84" fmla="*/ 163248 h 463544"/>
                <a:gd name="connsiteX85" fmla="*/ 163060 w 441042"/>
                <a:gd name="connsiteY85" fmla="*/ 140855 h 463544"/>
                <a:gd name="connsiteX86" fmla="*/ 148949 w 441042"/>
                <a:gd name="connsiteY86" fmla="*/ 140183 h 463544"/>
                <a:gd name="connsiteX87" fmla="*/ 87350 w 441042"/>
                <a:gd name="connsiteY87" fmla="*/ 166607 h 463544"/>
                <a:gd name="connsiteX88" fmla="*/ 84439 w 441042"/>
                <a:gd name="connsiteY88" fmla="*/ 189673 h 463544"/>
                <a:gd name="connsiteX89" fmla="*/ 149621 w 441042"/>
                <a:gd name="connsiteY89" fmla="*/ 163248 h 463544"/>
                <a:gd name="connsiteX90" fmla="*/ 253106 w 441042"/>
                <a:gd name="connsiteY90" fmla="*/ 232668 h 463544"/>
                <a:gd name="connsiteX91" fmla="*/ 217491 w 441042"/>
                <a:gd name="connsiteY91" fmla="*/ 268274 h 463544"/>
                <a:gd name="connsiteX92" fmla="*/ 181876 w 441042"/>
                <a:gd name="connsiteY92" fmla="*/ 232668 h 463544"/>
                <a:gd name="connsiteX93" fmla="*/ 217491 w 441042"/>
                <a:gd name="connsiteY93" fmla="*/ 197063 h 463544"/>
                <a:gd name="connsiteX94" fmla="*/ 253106 w 441042"/>
                <a:gd name="connsiteY94" fmla="*/ 232668 h 46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1042" h="463544">
                  <a:moveTo>
                    <a:pt x="364655" y="254390"/>
                  </a:moveTo>
                  <a:cubicBezTo>
                    <a:pt x="370255" y="251255"/>
                    <a:pt x="375407" y="248119"/>
                    <a:pt x="380335" y="244984"/>
                  </a:cubicBezTo>
                  <a:cubicBezTo>
                    <a:pt x="414382" y="223039"/>
                    <a:pt x="431630" y="200645"/>
                    <a:pt x="427598" y="183402"/>
                  </a:cubicBezTo>
                  <a:cubicBezTo>
                    <a:pt x="422446" y="160785"/>
                    <a:pt x="381679" y="146901"/>
                    <a:pt x="321424" y="146901"/>
                  </a:cubicBezTo>
                  <a:cubicBezTo>
                    <a:pt x="299697" y="146901"/>
                    <a:pt x="275954" y="148692"/>
                    <a:pt x="251762" y="152276"/>
                  </a:cubicBezTo>
                  <a:lnTo>
                    <a:pt x="257810" y="155187"/>
                  </a:lnTo>
                  <a:cubicBezTo>
                    <a:pt x="283794" y="167727"/>
                    <a:pt x="306865" y="183402"/>
                    <a:pt x="325456" y="200645"/>
                  </a:cubicBezTo>
                  <a:cubicBezTo>
                    <a:pt x="332400" y="182955"/>
                    <a:pt x="338000" y="165936"/>
                    <a:pt x="342480" y="150484"/>
                  </a:cubicBezTo>
                  <a:cubicBezTo>
                    <a:pt x="346736" y="150932"/>
                    <a:pt x="350992" y="151156"/>
                    <a:pt x="355023" y="151828"/>
                  </a:cubicBezTo>
                  <a:cubicBezTo>
                    <a:pt x="349872" y="169966"/>
                    <a:pt x="343152" y="189673"/>
                    <a:pt x="335088" y="210051"/>
                  </a:cubicBezTo>
                  <a:cubicBezTo>
                    <a:pt x="340016" y="215201"/>
                    <a:pt x="344496" y="220351"/>
                    <a:pt x="348304" y="225726"/>
                  </a:cubicBezTo>
                  <a:cubicBezTo>
                    <a:pt x="355472" y="235355"/>
                    <a:pt x="361072" y="245208"/>
                    <a:pt x="364655" y="254390"/>
                  </a:cubicBezTo>
                  <a:close/>
                  <a:moveTo>
                    <a:pt x="176948" y="142422"/>
                  </a:moveTo>
                  <a:cubicBezTo>
                    <a:pt x="173812" y="147349"/>
                    <a:pt x="170452" y="152499"/>
                    <a:pt x="167317" y="157650"/>
                  </a:cubicBezTo>
                  <a:cubicBezTo>
                    <a:pt x="176948" y="154739"/>
                    <a:pt x="186804" y="152276"/>
                    <a:pt x="197107" y="149812"/>
                  </a:cubicBezTo>
                  <a:cubicBezTo>
                    <a:pt x="205171" y="151828"/>
                    <a:pt x="213459" y="154515"/>
                    <a:pt x="221747" y="157426"/>
                  </a:cubicBezTo>
                  <a:cubicBezTo>
                    <a:pt x="215923" y="158546"/>
                    <a:pt x="210099" y="159889"/>
                    <a:pt x="204276" y="161233"/>
                  </a:cubicBezTo>
                  <a:cubicBezTo>
                    <a:pt x="158133" y="171982"/>
                    <a:pt x="118710" y="186314"/>
                    <a:pt x="87799" y="201989"/>
                  </a:cubicBezTo>
                  <a:cubicBezTo>
                    <a:pt x="92279" y="214081"/>
                    <a:pt x="100342" y="226622"/>
                    <a:pt x="111542" y="239162"/>
                  </a:cubicBezTo>
                  <a:cubicBezTo>
                    <a:pt x="118934" y="222143"/>
                    <a:pt x="127221" y="204452"/>
                    <a:pt x="136629" y="186985"/>
                  </a:cubicBezTo>
                  <a:lnTo>
                    <a:pt x="138421" y="183626"/>
                  </a:lnTo>
                  <a:cubicBezTo>
                    <a:pt x="144021" y="181611"/>
                    <a:pt x="149621" y="179819"/>
                    <a:pt x="155445" y="178028"/>
                  </a:cubicBezTo>
                  <a:cubicBezTo>
                    <a:pt x="152757" y="182955"/>
                    <a:pt x="150069" y="187881"/>
                    <a:pt x="147381" y="192808"/>
                  </a:cubicBezTo>
                  <a:cubicBezTo>
                    <a:pt x="123862" y="237147"/>
                    <a:pt x="107510" y="278799"/>
                    <a:pt x="97654" y="315300"/>
                  </a:cubicBezTo>
                  <a:cubicBezTo>
                    <a:pt x="104598" y="315748"/>
                    <a:pt x="111990" y="315972"/>
                    <a:pt x="119606" y="315972"/>
                  </a:cubicBezTo>
                  <a:cubicBezTo>
                    <a:pt x="139541" y="315972"/>
                    <a:pt x="161045" y="314404"/>
                    <a:pt x="183220" y="311269"/>
                  </a:cubicBezTo>
                  <a:cubicBezTo>
                    <a:pt x="190612" y="314852"/>
                    <a:pt x="198004" y="317987"/>
                    <a:pt x="205396" y="320898"/>
                  </a:cubicBezTo>
                  <a:cubicBezTo>
                    <a:pt x="175380" y="326049"/>
                    <a:pt x="146261" y="328736"/>
                    <a:pt x="119606" y="328736"/>
                  </a:cubicBezTo>
                  <a:cubicBezTo>
                    <a:pt x="51063" y="328736"/>
                    <a:pt x="7832" y="311717"/>
                    <a:pt x="889" y="282158"/>
                  </a:cubicBezTo>
                  <a:cubicBezTo>
                    <a:pt x="-5383" y="255286"/>
                    <a:pt x="21944" y="224159"/>
                    <a:pt x="69879" y="197286"/>
                  </a:cubicBezTo>
                  <a:cubicBezTo>
                    <a:pt x="70775" y="201317"/>
                    <a:pt x="71895" y="205572"/>
                    <a:pt x="73463" y="209827"/>
                  </a:cubicBezTo>
                  <a:cubicBezTo>
                    <a:pt x="30904" y="234012"/>
                    <a:pt x="8952" y="260212"/>
                    <a:pt x="13432" y="279470"/>
                  </a:cubicBezTo>
                  <a:cubicBezTo>
                    <a:pt x="17689" y="297385"/>
                    <a:pt x="44120" y="309925"/>
                    <a:pt x="85335" y="314404"/>
                  </a:cubicBezTo>
                  <a:cubicBezTo>
                    <a:pt x="90487" y="294922"/>
                    <a:pt x="97430" y="274320"/>
                    <a:pt x="106166" y="253046"/>
                  </a:cubicBezTo>
                  <a:cubicBezTo>
                    <a:pt x="75927" y="221471"/>
                    <a:pt x="63383" y="187209"/>
                    <a:pt x="76151" y="161233"/>
                  </a:cubicBezTo>
                  <a:cubicBezTo>
                    <a:pt x="86679" y="139511"/>
                    <a:pt x="112662" y="127643"/>
                    <a:pt x="149397" y="127643"/>
                  </a:cubicBezTo>
                  <a:cubicBezTo>
                    <a:pt x="174037" y="127643"/>
                    <a:pt x="201812" y="133241"/>
                    <a:pt x="229587" y="143318"/>
                  </a:cubicBezTo>
                  <a:cubicBezTo>
                    <a:pt x="261618" y="137496"/>
                    <a:pt x="293201" y="134361"/>
                    <a:pt x="321648" y="134361"/>
                  </a:cubicBezTo>
                  <a:cubicBezTo>
                    <a:pt x="330384" y="134361"/>
                    <a:pt x="338896" y="134585"/>
                    <a:pt x="346736" y="135256"/>
                  </a:cubicBezTo>
                  <a:cubicBezTo>
                    <a:pt x="361967" y="71883"/>
                    <a:pt x="356815" y="26872"/>
                    <a:pt x="335088" y="15451"/>
                  </a:cubicBezTo>
                  <a:cubicBezTo>
                    <a:pt x="331056" y="13436"/>
                    <a:pt x="326576" y="12316"/>
                    <a:pt x="321424" y="12316"/>
                  </a:cubicBezTo>
                  <a:cubicBezTo>
                    <a:pt x="286929" y="12316"/>
                    <a:pt x="234067" y="59119"/>
                    <a:pt x="186580" y="128538"/>
                  </a:cubicBezTo>
                  <a:cubicBezTo>
                    <a:pt x="181876" y="127643"/>
                    <a:pt x="177396" y="126971"/>
                    <a:pt x="172917" y="126299"/>
                  </a:cubicBezTo>
                  <a:cubicBezTo>
                    <a:pt x="223987" y="49713"/>
                    <a:pt x="280882" y="0"/>
                    <a:pt x="321201" y="0"/>
                  </a:cubicBezTo>
                  <a:cubicBezTo>
                    <a:pt x="328368" y="0"/>
                    <a:pt x="334864" y="1567"/>
                    <a:pt x="340688" y="4479"/>
                  </a:cubicBezTo>
                  <a:cubicBezTo>
                    <a:pt x="369359" y="19706"/>
                    <a:pt x="374735" y="70315"/>
                    <a:pt x="359055" y="136376"/>
                  </a:cubicBezTo>
                  <a:cubicBezTo>
                    <a:pt x="405646" y="141527"/>
                    <a:pt x="434765" y="157202"/>
                    <a:pt x="440141" y="180939"/>
                  </a:cubicBezTo>
                  <a:cubicBezTo>
                    <a:pt x="445517" y="204228"/>
                    <a:pt x="426701" y="230877"/>
                    <a:pt x="387279" y="256181"/>
                  </a:cubicBezTo>
                  <a:cubicBezTo>
                    <a:pt x="381455" y="259988"/>
                    <a:pt x="374959" y="263795"/>
                    <a:pt x="368463" y="267378"/>
                  </a:cubicBezTo>
                  <a:cubicBezTo>
                    <a:pt x="371151" y="280142"/>
                    <a:pt x="370031" y="292011"/>
                    <a:pt x="365103" y="302312"/>
                  </a:cubicBezTo>
                  <a:cubicBezTo>
                    <a:pt x="354575" y="324033"/>
                    <a:pt x="328592" y="335902"/>
                    <a:pt x="291857" y="335902"/>
                  </a:cubicBezTo>
                  <a:cubicBezTo>
                    <a:pt x="286481" y="335902"/>
                    <a:pt x="280657" y="335454"/>
                    <a:pt x="275058" y="335006"/>
                  </a:cubicBezTo>
                  <a:cubicBezTo>
                    <a:pt x="277745" y="330975"/>
                    <a:pt x="280210" y="326945"/>
                    <a:pt x="282674" y="322690"/>
                  </a:cubicBezTo>
                  <a:cubicBezTo>
                    <a:pt x="285809" y="322914"/>
                    <a:pt x="288721" y="322914"/>
                    <a:pt x="291857" y="322914"/>
                  </a:cubicBezTo>
                  <a:cubicBezTo>
                    <a:pt x="322768" y="322914"/>
                    <a:pt x="345392" y="313284"/>
                    <a:pt x="353455" y="296489"/>
                  </a:cubicBezTo>
                  <a:cubicBezTo>
                    <a:pt x="361519" y="279918"/>
                    <a:pt x="355920" y="257525"/>
                    <a:pt x="337776" y="233564"/>
                  </a:cubicBezTo>
                  <a:cubicBezTo>
                    <a:pt x="335088" y="230205"/>
                    <a:pt x="332400" y="226622"/>
                    <a:pt x="329264" y="223263"/>
                  </a:cubicBezTo>
                  <a:cubicBezTo>
                    <a:pt x="321873" y="240730"/>
                    <a:pt x="313584" y="258420"/>
                    <a:pt x="304177" y="275887"/>
                  </a:cubicBezTo>
                  <a:lnTo>
                    <a:pt x="300369" y="283053"/>
                  </a:lnTo>
                  <a:cubicBezTo>
                    <a:pt x="318289" y="276783"/>
                    <a:pt x="335088" y="269617"/>
                    <a:pt x="350320" y="262004"/>
                  </a:cubicBezTo>
                  <a:cubicBezTo>
                    <a:pt x="352112" y="266258"/>
                    <a:pt x="353232" y="270513"/>
                    <a:pt x="353903" y="274544"/>
                  </a:cubicBezTo>
                  <a:cubicBezTo>
                    <a:pt x="320976" y="290667"/>
                    <a:pt x="281554" y="304327"/>
                    <a:pt x="239443" y="314180"/>
                  </a:cubicBezTo>
                  <a:lnTo>
                    <a:pt x="236979" y="314628"/>
                  </a:lnTo>
                  <a:cubicBezTo>
                    <a:pt x="246163" y="317091"/>
                    <a:pt x="255122" y="319107"/>
                    <a:pt x="263858" y="320450"/>
                  </a:cubicBezTo>
                  <a:cubicBezTo>
                    <a:pt x="266098" y="316868"/>
                    <a:pt x="268562" y="313061"/>
                    <a:pt x="270802" y="309478"/>
                  </a:cubicBezTo>
                  <a:cubicBezTo>
                    <a:pt x="276850" y="307686"/>
                    <a:pt x="282897" y="305671"/>
                    <a:pt x="288721" y="303879"/>
                  </a:cubicBezTo>
                  <a:cubicBezTo>
                    <a:pt x="232947" y="399275"/>
                    <a:pt x="165525" y="463545"/>
                    <a:pt x="119382" y="463545"/>
                  </a:cubicBezTo>
                  <a:cubicBezTo>
                    <a:pt x="112214" y="463545"/>
                    <a:pt x="105718" y="461977"/>
                    <a:pt x="99894" y="459066"/>
                  </a:cubicBezTo>
                  <a:cubicBezTo>
                    <a:pt x="71895" y="444286"/>
                    <a:pt x="66295" y="396364"/>
                    <a:pt x="80183" y="333215"/>
                  </a:cubicBezTo>
                  <a:cubicBezTo>
                    <a:pt x="84215" y="333663"/>
                    <a:pt x="88470" y="333887"/>
                    <a:pt x="92727" y="334110"/>
                  </a:cubicBezTo>
                  <a:cubicBezTo>
                    <a:pt x="79063" y="394349"/>
                    <a:pt x="84663" y="437120"/>
                    <a:pt x="105718" y="448317"/>
                  </a:cubicBezTo>
                  <a:cubicBezTo>
                    <a:pt x="109750" y="450333"/>
                    <a:pt x="114230" y="451452"/>
                    <a:pt x="119382" y="451452"/>
                  </a:cubicBezTo>
                  <a:cubicBezTo>
                    <a:pt x="154325" y="451452"/>
                    <a:pt x="208084" y="403306"/>
                    <a:pt x="256018" y="332543"/>
                  </a:cubicBezTo>
                  <a:cubicBezTo>
                    <a:pt x="232275" y="328288"/>
                    <a:pt x="207411" y="320002"/>
                    <a:pt x="182996" y="308134"/>
                  </a:cubicBezTo>
                  <a:cubicBezTo>
                    <a:pt x="157685" y="295818"/>
                    <a:pt x="135509" y="280814"/>
                    <a:pt x="117814" y="265138"/>
                  </a:cubicBezTo>
                  <a:cubicBezTo>
                    <a:pt x="119606" y="260884"/>
                    <a:pt x="121398" y="256629"/>
                    <a:pt x="123189" y="252150"/>
                  </a:cubicBezTo>
                  <a:cubicBezTo>
                    <a:pt x="140661" y="268497"/>
                    <a:pt x="163060" y="284173"/>
                    <a:pt x="188596" y="296713"/>
                  </a:cubicBezTo>
                  <a:cubicBezTo>
                    <a:pt x="196436" y="300520"/>
                    <a:pt x="204499" y="304103"/>
                    <a:pt x="212563" y="307238"/>
                  </a:cubicBezTo>
                  <a:cubicBezTo>
                    <a:pt x="220403" y="305671"/>
                    <a:pt x="228467" y="304103"/>
                    <a:pt x="236306" y="302312"/>
                  </a:cubicBezTo>
                  <a:cubicBezTo>
                    <a:pt x="252210" y="298505"/>
                    <a:pt x="267890" y="294250"/>
                    <a:pt x="282674" y="289547"/>
                  </a:cubicBezTo>
                  <a:cubicBezTo>
                    <a:pt x="286257" y="283501"/>
                    <a:pt x="289617" y="277231"/>
                    <a:pt x="292977" y="270737"/>
                  </a:cubicBezTo>
                  <a:cubicBezTo>
                    <a:pt x="303057" y="251702"/>
                    <a:pt x="312017" y="232668"/>
                    <a:pt x="319633" y="214081"/>
                  </a:cubicBezTo>
                  <a:cubicBezTo>
                    <a:pt x="301489" y="196391"/>
                    <a:pt x="277970" y="180267"/>
                    <a:pt x="251538" y="167279"/>
                  </a:cubicBezTo>
                  <a:cubicBezTo>
                    <a:pt x="226899" y="154515"/>
                    <a:pt x="200916" y="146229"/>
                    <a:pt x="176948" y="142422"/>
                  </a:cubicBezTo>
                  <a:close/>
                  <a:moveTo>
                    <a:pt x="149621" y="163248"/>
                  </a:moveTo>
                  <a:cubicBezTo>
                    <a:pt x="154101" y="155635"/>
                    <a:pt x="158581" y="148245"/>
                    <a:pt x="163060" y="140855"/>
                  </a:cubicBezTo>
                  <a:cubicBezTo>
                    <a:pt x="158133" y="140407"/>
                    <a:pt x="153429" y="140183"/>
                    <a:pt x="148949" y="140183"/>
                  </a:cubicBezTo>
                  <a:cubicBezTo>
                    <a:pt x="118038" y="140183"/>
                    <a:pt x="95414" y="149812"/>
                    <a:pt x="87350" y="166607"/>
                  </a:cubicBezTo>
                  <a:cubicBezTo>
                    <a:pt x="83990" y="173549"/>
                    <a:pt x="83095" y="181387"/>
                    <a:pt x="84439" y="189673"/>
                  </a:cubicBezTo>
                  <a:cubicBezTo>
                    <a:pt x="103702" y="180043"/>
                    <a:pt x="125654" y="171086"/>
                    <a:pt x="149621" y="163248"/>
                  </a:cubicBezTo>
                  <a:close/>
                  <a:moveTo>
                    <a:pt x="253106" y="232668"/>
                  </a:moveTo>
                  <a:cubicBezTo>
                    <a:pt x="253106" y="252374"/>
                    <a:pt x="237203" y="268274"/>
                    <a:pt x="217491" y="268274"/>
                  </a:cubicBezTo>
                  <a:cubicBezTo>
                    <a:pt x="197780" y="268274"/>
                    <a:pt x="181876" y="252374"/>
                    <a:pt x="181876" y="232668"/>
                  </a:cubicBezTo>
                  <a:cubicBezTo>
                    <a:pt x="181876" y="212962"/>
                    <a:pt x="197780" y="197063"/>
                    <a:pt x="217491" y="197063"/>
                  </a:cubicBezTo>
                  <a:cubicBezTo>
                    <a:pt x="237203" y="197063"/>
                    <a:pt x="253106" y="212962"/>
                    <a:pt x="253106" y="232668"/>
                  </a:cubicBezTo>
                  <a:close/>
                </a:path>
              </a:pathLst>
            </a:custGeom>
            <a:solidFill>
              <a:srgbClr val="0458A3"/>
            </a:solidFill>
            <a:ln w="2240" cap="flat">
              <a:noFill/>
              <a:prstDash val="solid"/>
              <a:miter/>
            </a:ln>
          </p:spPr>
          <p:txBody>
            <a:bodyPr rtlCol="0" anchor="ctr"/>
            <a:lstStyle/>
            <a:p>
              <a:endParaRPr lang="ru-RU"/>
            </a:p>
          </p:txBody>
        </p:sp>
        <p:sp>
          <p:nvSpPr>
            <p:cNvPr id="176" name="Полилиния 175">
              <a:extLst>
                <a:ext uri="{FF2B5EF4-FFF2-40B4-BE49-F238E27FC236}">
                  <a16:creationId xmlns:a16="http://schemas.microsoft.com/office/drawing/2014/main" id="{EEB1A8ED-2882-40D9-5C34-E7023F85AE6F}"/>
                </a:ext>
              </a:extLst>
            </p:cNvPr>
            <p:cNvSpPr/>
            <p:nvPr/>
          </p:nvSpPr>
          <p:spPr>
            <a:xfrm>
              <a:off x="6748718" y="3708918"/>
              <a:ext cx="100573" cy="102562"/>
            </a:xfrm>
            <a:custGeom>
              <a:avLst/>
              <a:gdLst>
                <a:gd name="connsiteX0" fmla="*/ 50175 w 100573"/>
                <a:gd name="connsiteY0" fmla="*/ 51953 h 102562"/>
                <a:gd name="connsiteX1" fmla="*/ 9184 w 100573"/>
                <a:gd name="connsiteY1" fmla="*/ 0 h 102562"/>
                <a:gd name="connsiteX2" fmla="*/ 0 w 100573"/>
                <a:gd name="connsiteY2" fmla="*/ 0 h 102562"/>
                <a:gd name="connsiteX3" fmla="*/ 0 w 100573"/>
                <a:gd name="connsiteY3" fmla="*/ 102562 h 102562"/>
                <a:gd name="connsiteX4" fmla="*/ 15680 w 100573"/>
                <a:gd name="connsiteY4" fmla="*/ 102562 h 102562"/>
                <a:gd name="connsiteX5" fmla="*/ 15680 w 100573"/>
                <a:gd name="connsiteY5" fmla="*/ 29559 h 102562"/>
                <a:gd name="connsiteX6" fmla="*/ 50175 w 100573"/>
                <a:gd name="connsiteY6" fmla="*/ 73003 h 102562"/>
                <a:gd name="connsiteX7" fmla="*/ 84670 w 100573"/>
                <a:gd name="connsiteY7" fmla="*/ 29559 h 102562"/>
                <a:gd name="connsiteX8" fmla="*/ 84670 w 100573"/>
                <a:gd name="connsiteY8" fmla="*/ 102562 h 102562"/>
                <a:gd name="connsiteX9" fmla="*/ 100574 w 100573"/>
                <a:gd name="connsiteY9" fmla="*/ 102562 h 102562"/>
                <a:gd name="connsiteX10" fmla="*/ 100574 w 100573"/>
                <a:gd name="connsiteY10" fmla="*/ 0 h 102562"/>
                <a:gd name="connsiteX11" fmla="*/ 91390 w 100573"/>
                <a:gd name="connsiteY11" fmla="*/ 0 h 1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573" h="102562">
                  <a:moveTo>
                    <a:pt x="50175" y="51953"/>
                  </a:moveTo>
                  <a:lnTo>
                    <a:pt x="9184" y="0"/>
                  </a:lnTo>
                  <a:lnTo>
                    <a:pt x="0" y="0"/>
                  </a:lnTo>
                  <a:lnTo>
                    <a:pt x="0" y="102562"/>
                  </a:lnTo>
                  <a:lnTo>
                    <a:pt x="15680" y="102562"/>
                  </a:lnTo>
                  <a:lnTo>
                    <a:pt x="15680" y="29559"/>
                  </a:lnTo>
                  <a:lnTo>
                    <a:pt x="50175" y="73003"/>
                  </a:lnTo>
                  <a:lnTo>
                    <a:pt x="84670" y="29559"/>
                  </a:lnTo>
                  <a:lnTo>
                    <a:pt x="84670" y="102562"/>
                  </a:lnTo>
                  <a:lnTo>
                    <a:pt x="100574" y="102562"/>
                  </a:lnTo>
                  <a:lnTo>
                    <a:pt x="100574" y="0"/>
                  </a:lnTo>
                  <a:lnTo>
                    <a:pt x="91390" y="0"/>
                  </a:lnTo>
                  <a:close/>
                </a:path>
              </a:pathLst>
            </a:custGeom>
            <a:solidFill>
              <a:srgbClr val="0458A3"/>
            </a:solidFill>
            <a:ln w="2240" cap="flat">
              <a:noFill/>
              <a:prstDash val="solid"/>
              <a:miter/>
            </a:ln>
          </p:spPr>
          <p:txBody>
            <a:bodyPr rtlCol="0" anchor="ctr"/>
            <a:lstStyle/>
            <a:p>
              <a:endParaRPr lang="ru-RU"/>
            </a:p>
          </p:txBody>
        </p:sp>
        <p:sp>
          <p:nvSpPr>
            <p:cNvPr id="177" name="Полилиния 176">
              <a:extLst>
                <a:ext uri="{FF2B5EF4-FFF2-40B4-BE49-F238E27FC236}">
                  <a16:creationId xmlns:a16="http://schemas.microsoft.com/office/drawing/2014/main" id="{CC714D63-0BED-A4EB-344E-C11CC1ABB63F}"/>
                </a:ext>
              </a:extLst>
            </p:cNvPr>
            <p:cNvSpPr/>
            <p:nvPr/>
          </p:nvSpPr>
          <p:spPr>
            <a:xfrm>
              <a:off x="6866763" y="3708918"/>
              <a:ext cx="79293" cy="102562"/>
            </a:xfrm>
            <a:custGeom>
              <a:avLst/>
              <a:gdLst>
                <a:gd name="connsiteX0" fmla="*/ 15903 w 79293"/>
                <a:gd name="connsiteY0" fmla="*/ 72331 h 102562"/>
                <a:gd name="connsiteX1" fmla="*/ 15903 w 79293"/>
                <a:gd name="connsiteY1" fmla="*/ 0 h 102562"/>
                <a:gd name="connsiteX2" fmla="*/ 0 w 79293"/>
                <a:gd name="connsiteY2" fmla="*/ 0 h 102562"/>
                <a:gd name="connsiteX3" fmla="*/ 0 w 79293"/>
                <a:gd name="connsiteY3" fmla="*/ 102562 h 102562"/>
                <a:gd name="connsiteX4" fmla="*/ 9183 w 79293"/>
                <a:gd name="connsiteY4" fmla="*/ 102562 h 102562"/>
                <a:gd name="connsiteX5" fmla="*/ 63390 w 79293"/>
                <a:gd name="connsiteY5" fmla="*/ 30231 h 102562"/>
                <a:gd name="connsiteX6" fmla="*/ 63390 w 79293"/>
                <a:gd name="connsiteY6" fmla="*/ 102562 h 102562"/>
                <a:gd name="connsiteX7" fmla="*/ 79294 w 79293"/>
                <a:gd name="connsiteY7" fmla="*/ 102562 h 102562"/>
                <a:gd name="connsiteX8" fmla="*/ 79294 w 79293"/>
                <a:gd name="connsiteY8" fmla="*/ 0 h 102562"/>
                <a:gd name="connsiteX9" fmla="*/ 69886 w 79293"/>
                <a:gd name="connsiteY9" fmla="*/ 0 h 1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93" h="102562">
                  <a:moveTo>
                    <a:pt x="15903" y="72331"/>
                  </a:moveTo>
                  <a:lnTo>
                    <a:pt x="15903" y="0"/>
                  </a:lnTo>
                  <a:lnTo>
                    <a:pt x="0" y="0"/>
                  </a:lnTo>
                  <a:lnTo>
                    <a:pt x="0" y="102562"/>
                  </a:lnTo>
                  <a:lnTo>
                    <a:pt x="9183" y="102562"/>
                  </a:lnTo>
                  <a:lnTo>
                    <a:pt x="63390" y="30231"/>
                  </a:lnTo>
                  <a:lnTo>
                    <a:pt x="63390" y="102562"/>
                  </a:lnTo>
                  <a:lnTo>
                    <a:pt x="79294" y="102562"/>
                  </a:lnTo>
                  <a:lnTo>
                    <a:pt x="79294" y="0"/>
                  </a:lnTo>
                  <a:lnTo>
                    <a:pt x="69886" y="0"/>
                  </a:lnTo>
                  <a:close/>
                </a:path>
              </a:pathLst>
            </a:custGeom>
            <a:solidFill>
              <a:srgbClr val="0458A3"/>
            </a:solidFill>
            <a:ln w="2240" cap="flat">
              <a:noFill/>
              <a:prstDash val="solid"/>
              <a:miter/>
            </a:ln>
          </p:spPr>
          <p:txBody>
            <a:bodyPr rtlCol="0" anchor="ctr"/>
            <a:lstStyle/>
            <a:p>
              <a:endParaRPr lang="ru-RU"/>
            </a:p>
          </p:txBody>
        </p:sp>
        <p:sp>
          <p:nvSpPr>
            <p:cNvPr id="178" name="Полилиния 177">
              <a:extLst>
                <a:ext uri="{FF2B5EF4-FFF2-40B4-BE49-F238E27FC236}">
                  <a16:creationId xmlns:a16="http://schemas.microsoft.com/office/drawing/2014/main" id="{25C59335-ABF5-8214-3D5A-63E2B03C9B5C}"/>
                </a:ext>
              </a:extLst>
            </p:cNvPr>
            <p:cNvSpPr/>
            <p:nvPr/>
          </p:nvSpPr>
          <p:spPr>
            <a:xfrm>
              <a:off x="7121893" y="3708918"/>
              <a:ext cx="79293" cy="102562"/>
            </a:xfrm>
            <a:custGeom>
              <a:avLst/>
              <a:gdLst>
                <a:gd name="connsiteX0" fmla="*/ 69886 w 79293"/>
                <a:gd name="connsiteY0" fmla="*/ 0 h 102562"/>
                <a:gd name="connsiteX1" fmla="*/ 15904 w 79293"/>
                <a:gd name="connsiteY1" fmla="*/ 72331 h 102562"/>
                <a:gd name="connsiteX2" fmla="*/ 15904 w 79293"/>
                <a:gd name="connsiteY2" fmla="*/ 0 h 102562"/>
                <a:gd name="connsiteX3" fmla="*/ 0 w 79293"/>
                <a:gd name="connsiteY3" fmla="*/ 0 h 102562"/>
                <a:gd name="connsiteX4" fmla="*/ 0 w 79293"/>
                <a:gd name="connsiteY4" fmla="*/ 102562 h 102562"/>
                <a:gd name="connsiteX5" fmla="*/ 9184 w 79293"/>
                <a:gd name="connsiteY5" fmla="*/ 102562 h 102562"/>
                <a:gd name="connsiteX6" fmla="*/ 63390 w 79293"/>
                <a:gd name="connsiteY6" fmla="*/ 30231 h 102562"/>
                <a:gd name="connsiteX7" fmla="*/ 63390 w 79293"/>
                <a:gd name="connsiteY7" fmla="*/ 102562 h 102562"/>
                <a:gd name="connsiteX8" fmla="*/ 79294 w 79293"/>
                <a:gd name="connsiteY8" fmla="*/ 102562 h 102562"/>
                <a:gd name="connsiteX9" fmla="*/ 79294 w 79293"/>
                <a:gd name="connsiteY9" fmla="*/ 0 h 1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93" h="102562">
                  <a:moveTo>
                    <a:pt x="69886" y="0"/>
                  </a:moveTo>
                  <a:lnTo>
                    <a:pt x="15904" y="72331"/>
                  </a:lnTo>
                  <a:lnTo>
                    <a:pt x="15904" y="0"/>
                  </a:lnTo>
                  <a:lnTo>
                    <a:pt x="0" y="0"/>
                  </a:lnTo>
                  <a:lnTo>
                    <a:pt x="0" y="102562"/>
                  </a:lnTo>
                  <a:lnTo>
                    <a:pt x="9184" y="102562"/>
                  </a:lnTo>
                  <a:lnTo>
                    <a:pt x="63390" y="30231"/>
                  </a:lnTo>
                  <a:lnTo>
                    <a:pt x="63390" y="102562"/>
                  </a:lnTo>
                  <a:lnTo>
                    <a:pt x="79294" y="102562"/>
                  </a:lnTo>
                  <a:lnTo>
                    <a:pt x="79294" y="0"/>
                  </a:lnTo>
                  <a:close/>
                </a:path>
              </a:pathLst>
            </a:custGeom>
            <a:solidFill>
              <a:srgbClr val="0458A3"/>
            </a:solidFill>
            <a:ln w="2240" cap="flat">
              <a:noFill/>
              <a:prstDash val="solid"/>
              <a:miter/>
            </a:ln>
          </p:spPr>
          <p:txBody>
            <a:bodyPr rtlCol="0" anchor="ctr"/>
            <a:lstStyle/>
            <a:p>
              <a:endParaRPr lang="ru-RU"/>
            </a:p>
          </p:txBody>
        </p:sp>
        <p:sp>
          <p:nvSpPr>
            <p:cNvPr id="179" name="Полилиния 178">
              <a:extLst>
                <a:ext uri="{FF2B5EF4-FFF2-40B4-BE49-F238E27FC236}">
                  <a16:creationId xmlns:a16="http://schemas.microsoft.com/office/drawing/2014/main" id="{EE953ECF-105C-6798-2EB4-E575D94F2177}"/>
                </a:ext>
              </a:extLst>
            </p:cNvPr>
            <p:cNvSpPr/>
            <p:nvPr/>
          </p:nvSpPr>
          <p:spPr>
            <a:xfrm>
              <a:off x="6956809" y="3708918"/>
              <a:ext cx="154108" cy="102562"/>
            </a:xfrm>
            <a:custGeom>
              <a:avLst/>
              <a:gdLst>
                <a:gd name="connsiteX0" fmla="*/ 113341 w 154108"/>
                <a:gd name="connsiteY0" fmla="*/ 3583 h 102562"/>
                <a:gd name="connsiteX1" fmla="*/ 85118 w 154108"/>
                <a:gd name="connsiteY1" fmla="*/ 18811 h 102562"/>
                <a:gd name="connsiteX2" fmla="*/ 85118 w 154108"/>
                <a:gd name="connsiteY2" fmla="*/ 0 h 102562"/>
                <a:gd name="connsiteX3" fmla="*/ 69214 w 154108"/>
                <a:gd name="connsiteY3" fmla="*/ 0 h 102562"/>
                <a:gd name="connsiteX4" fmla="*/ 69214 w 154108"/>
                <a:gd name="connsiteY4" fmla="*/ 45907 h 102562"/>
                <a:gd name="connsiteX5" fmla="*/ 42559 w 154108"/>
                <a:gd name="connsiteY5" fmla="*/ 73227 h 102562"/>
                <a:gd name="connsiteX6" fmla="*/ 15903 w 154108"/>
                <a:gd name="connsiteY6" fmla="*/ 45907 h 102562"/>
                <a:gd name="connsiteX7" fmla="*/ 42559 w 154108"/>
                <a:gd name="connsiteY7" fmla="*/ 18587 h 102562"/>
                <a:gd name="connsiteX8" fmla="*/ 62270 w 154108"/>
                <a:gd name="connsiteY8" fmla="*/ 27320 h 102562"/>
                <a:gd name="connsiteX9" fmla="*/ 62270 w 154108"/>
                <a:gd name="connsiteY9" fmla="*/ 11421 h 102562"/>
                <a:gd name="connsiteX10" fmla="*/ 40991 w 154108"/>
                <a:gd name="connsiteY10" fmla="*/ 3807 h 102562"/>
                <a:gd name="connsiteX11" fmla="*/ 0 w 154108"/>
                <a:gd name="connsiteY11" fmla="*/ 46130 h 102562"/>
                <a:gd name="connsiteX12" fmla="*/ 40991 w 154108"/>
                <a:gd name="connsiteY12" fmla="*/ 88230 h 102562"/>
                <a:gd name="connsiteX13" fmla="*/ 69214 w 154108"/>
                <a:gd name="connsiteY13" fmla="*/ 73227 h 102562"/>
                <a:gd name="connsiteX14" fmla="*/ 69214 w 154108"/>
                <a:gd name="connsiteY14" fmla="*/ 102562 h 102562"/>
                <a:gd name="connsiteX15" fmla="*/ 85341 w 154108"/>
                <a:gd name="connsiteY15" fmla="*/ 102562 h 102562"/>
                <a:gd name="connsiteX16" fmla="*/ 85341 w 154108"/>
                <a:gd name="connsiteY16" fmla="*/ 43891 h 102562"/>
                <a:gd name="connsiteX17" fmla="*/ 85341 w 154108"/>
                <a:gd name="connsiteY17" fmla="*/ 43891 h 102562"/>
                <a:gd name="connsiteX18" fmla="*/ 111997 w 154108"/>
                <a:gd name="connsiteY18" fmla="*/ 18587 h 102562"/>
                <a:gd name="connsiteX19" fmla="*/ 138652 w 154108"/>
                <a:gd name="connsiteY19" fmla="*/ 45907 h 102562"/>
                <a:gd name="connsiteX20" fmla="*/ 111997 w 154108"/>
                <a:gd name="connsiteY20" fmla="*/ 73227 h 102562"/>
                <a:gd name="connsiteX21" fmla="*/ 92510 w 154108"/>
                <a:gd name="connsiteY21" fmla="*/ 64941 h 102562"/>
                <a:gd name="connsiteX22" fmla="*/ 92510 w 154108"/>
                <a:gd name="connsiteY22" fmla="*/ 81288 h 102562"/>
                <a:gd name="connsiteX23" fmla="*/ 113341 w 154108"/>
                <a:gd name="connsiteY23" fmla="*/ 88230 h 102562"/>
                <a:gd name="connsiteX24" fmla="*/ 154108 w 154108"/>
                <a:gd name="connsiteY24" fmla="*/ 46130 h 102562"/>
                <a:gd name="connsiteX25" fmla="*/ 113341 w 154108"/>
                <a:gd name="connsiteY25" fmla="*/ 3583 h 1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108" h="102562">
                  <a:moveTo>
                    <a:pt x="113341" y="3583"/>
                  </a:moveTo>
                  <a:cubicBezTo>
                    <a:pt x="101245" y="3583"/>
                    <a:pt x="90718" y="9853"/>
                    <a:pt x="85118" y="18811"/>
                  </a:cubicBezTo>
                  <a:lnTo>
                    <a:pt x="85118" y="0"/>
                  </a:lnTo>
                  <a:lnTo>
                    <a:pt x="69214" y="0"/>
                  </a:lnTo>
                  <a:lnTo>
                    <a:pt x="69214" y="45907"/>
                  </a:lnTo>
                  <a:cubicBezTo>
                    <a:pt x="69214" y="61806"/>
                    <a:pt x="57566" y="73227"/>
                    <a:pt x="42559" y="73227"/>
                  </a:cubicBezTo>
                  <a:cubicBezTo>
                    <a:pt x="27551" y="73227"/>
                    <a:pt x="15903" y="61806"/>
                    <a:pt x="15903" y="45907"/>
                  </a:cubicBezTo>
                  <a:cubicBezTo>
                    <a:pt x="15903" y="30231"/>
                    <a:pt x="27551" y="18587"/>
                    <a:pt x="42559" y="18587"/>
                  </a:cubicBezTo>
                  <a:cubicBezTo>
                    <a:pt x="50399" y="18587"/>
                    <a:pt x="57342" y="21946"/>
                    <a:pt x="62270" y="27320"/>
                  </a:cubicBezTo>
                  <a:lnTo>
                    <a:pt x="62270" y="11421"/>
                  </a:lnTo>
                  <a:cubicBezTo>
                    <a:pt x="56671" y="6718"/>
                    <a:pt x="49279" y="3807"/>
                    <a:pt x="40991" y="3807"/>
                  </a:cubicBezTo>
                  <a:cubicBezTo>
                    <a:pt x="16575" y="3807"/>
                    <a:pt x="0" y="22617"/>
                    <a:pt x="0" y="46130"/>
                  </a:cubicBezTo>
                  <a:cubicBezTo>
                    <a:pt x="0" y="69644"/>
                    <a:pt x="16575" y="88230"/>
                    <a:pt x="40991" y="88230"/>
                  </a:cubicBezTo>
                  <a:cubicBezTo>
                    <a:pt x="53086" y="88230"/>
                    <a:pt x="63614" y="81960"/>
                    <a:pt x="69214" y="73227"/>
                  </a:cubicBezTo>
                  <a:lnTo>
                    <a:pt x="69214" y="102562"/>
                  </a:lnTo>
                  <a:lnTo>
                    <a:pt x="85341" y="102562"/>
                  </a:lnTo>
                  <a:lnTo>
                    <a:pt x="85341" y="43891"/>
                  </a:lnTo>
                  <a:lnTo>
                    <a:pt x="85341" y="43891"/>
                  </a:lnTo>
                  <a:cubicBezTo>
                    <a:pt x="86238" y="29112"/>
                    <a:pt x="97661" y="18587"/>
                    <a:pt x="111997" y="18587"/>
                  </a:cubicBezTo>
                  <a:cubicBezTo>
                    <a:pt x="127005" y="18587"/>
                    <a:pt x="138652" y="30231"/>
                    <a:pt x="138652" y="45907"/>
                  </a:cubicBezTo>
                  <a:cubicBezTo>
                    <a:pt x="138652" y="61806"/>
                    <a:pt x="127005" y="73227"/>
                    <a:pt x="111997" y="73227"/>
                  </a:cubicBezTo>
                  <a:cubicBezTo>
                    <a:pt x="104157" y="73227"/>
                    <a:pt x="97437" y="70092"/>
                    <a:pt x="92510" y="64941"/>
                  </a:cubicBezTo>
                  <a:lnTo>
                    <a:pt x="92510" y="81288"/>
                  </a:lnTo>
                  <a:cubicBezTo>
                    <a:pt x="98110" y="85543"/>
                    <a:pt x="105277" y="88230"/>
                    <a:pt x="113341" y="88230"/>
                  </a:cubicBezTo>
                  <a:cubicBezTo>
                    <a:pt x="137756" y="88230"/>
                    <a:pt x="154108" y="69644"/>
                    <a:pt x="154108" y="46130"/>
                  </a:cubicBezTo>
                  <a:cubicBezTo>
                    <a:pt x="154108" y="22393"/>
                    <a:pt x="137532" y="3583"/>
                    <a:pt x="113341" y="3583"/>
                  </a:cubicBezTo>
                  <a:close/>
                </a:path>
              </a:pathLst>
            </a:custGeom>
            <a:solidFill>
              <a:srgbClr val="0458A3"/>
            </a:solidFill>
            <a:ln w="2240" cap="flat">
              <a:noFill/>
              <a:prstDash val="solid"/>
              <a:miter/>
            </a:ln>
          </p:spPr>
          <p:txBody>
            <a:bodyPr rtlCol="0" anchor="ctr"/>
            <a:lstStyle/>
            <a:p>
              <a:endParaRPr lang="ru-RU"/>
            </a:p>
          </p:txBody>
        </p:sp>
        <p:sp>
          <p:nvSpPr>
            <p:cNvPr id="180" name="Полилиния 179">
              <a:extLst>
                <a:ext uri="{FF2B5EF4-FFF2-40B4-BE49-F238E27FC236}">
                  <a16:creationId xmlns:a16="http://schemas.microsoft.com/office/drawing/2014/main" id="{FA919466-50F4-A05D-2263-B03B6531DBBF}"/>
                </a:ext>
              </a:extLst>
            </p:cNvPr>
            <p:cNvSpPr/>
            <p:nvPr/>
          </p:nvSpPr>
          <p:spPr>
            <a:xfrm>
              <a:off x="6432439" y="3708918"/>
              <a:ext cx="79294" cy="102562"/>
            </a:xfrm>
            <a:custGeom>
              <a:avLst/>
              <a:gdLst>
                <a:gd name="connsiteX0" fmla="*/ 15904 w 79294"/>
                <a:gd name="connsiteY0" fmla="*/ 72331 h 102562"/>
                <a:gd name="connsiteX1" fmla="*/ 15904 w 79294"/>
                <a:gd name="connsiteY1" fmla="*/ 0 h 102562"/>
                <a:gd name="connsiteX2" fmla="*/ 0 w 79294"/>
                <a:gd name="connsiteY2" fmla="*/ 0 h 102562"/>
                <a:gd name="connsiteX3" fmla="*/ 0 w 79294"/>
                <a:gd name="connsiteY3" fmla="*/ 102562 h 102562"/>
                <a:gd name="connsiteX4" fmla="*/ 9184 w 79294"/>
                <a:gd name="connsiteY4" fmla="*/ 102562 h 102562"/>
                <a:gd name="connsiteX5" fmla="*/ 63390 w 79294"/>
                <a:gd name="connsiteY5" fmla="*/ 30231 h 102562"/>
                <a:gd name="connsiteX6" fmla="*/ 63390 w 79294"/>
                <a:gd name="connsiteY6" fmla="*/ 102562 h 102562"/>
                <a:gd name="connsiteX7" fmla="*/ 79294 w 79294"/>
                <a:gd name="connsiteY7" fmla="*/ 102562 h 102562"/>
                <a:gd name="connsiteX8" fmla="*/ 79294 w 79294"/>
                <a:gd name="connsiteY8" fmla="*/ 0 h 102562"/>
                <a:gd name="connsiteX9" fmla="*/ 70110 w 79294"/>
                <a:gd name="connsiteY9" fmla="*/ 0 h 1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94" h="102562">
                  <a:moveTo>
                    <a:pt x="15904" y="72331"/>
                  </a:moveTo>
                  <a:lnTo>
                    <a:pt x="15904" y="0"/>
                  </a:lnTo>
                  <a:lnTo>
                    <a:pt x="0" y="0"/>
                  </a:lnTo>
                  <a:lnTo>
                    <a:pt x="0" y="102562"/>
                  </a:lnTo>
                  <a:lnTo>
                    <a:pt x="9184" y="102562"/>
                  </a:lnTo>
                  <a:lnTo>
                    <a:pt x="63390" y="30231"/>
                  </a:lnTo>
                  <a:lnTo>
                    <a:pt x="63390" y="102562"/>
                  </a:lnTo>
                  <a:lnTo>
                    <a:pt x="79294" y="102562"/>
                  </a:lnTo>
                  <a:lnTo>
                    <a:pt x="79294" y="0"/>
                  </a:lnTo>
                  <a:lnTo>
                    <a:pt x="70110" y="0"/>
                  </a:lnTo>
                  <a:close/>
                </a:path>
              </a:pathLst>
            </a:custGeom>
            <a:solidFill>
              <a:srgbClr val="0458A3"/>
            </a:solidFill>
            <a:ln w="2240" cap="flat">
              <a:noFill/>
              <a:prstDash val="solid"/>
              <a:miter/>
            </a:ln>
          </p:spPr>
          <p:txBody>
            <a:bodyPr rtlCol="0" anchor="ctr"/>
            <a:lstStyle/>
            <a:p>
              <a:endParaRPr lang="ru-RU"/>
            </a:p>
          </p:txBody>
        </p:sp>
        <p:sp>
          <p:nvSpPr>
            <p:cNvPr id="181" name="Полилиния 180">
              <a:extLst>
                <a:ext uri="{FF2B5EF4-FFF2-40B4-BE49-F238E27FC236}">
                  <a16:creationId xmlns:a16="http://schemas.microsoft.com/office/drawing/2014/main" id="{309E8AAD-B96C-B168-967A-AA2A9CF96EA0}"/>
                </a:ext>
              </a:extLst>
            </p:cNvPr>
            <p:cNvSpPr/>
            <p:nvPr/>
          </p:nvSpPr>
          <p:spPr>
            <a:xfrm>
              <a:off x="6330969" y="3708918"/>
              <a:ext cx="83774" cy="102562"/>
            </a:xfrm>
            <a:custGeom>
              <a:avLst/>
              <a:gdLst>
                <a:gd name="connsiteX0" fmla="*/ 67870 w 83774"/>
                <a:gd name="connsiteY0" fmla="*/ 36277 h 102562"/>
                <a:gd name="connsiteX1" fmla="*/ 15904 w 83774"/>
                <a:gd name="connsiteY1" fmla="*/ 36277 h 102562"/>
                <a:gd name="connsiteX2" fmla="*/ 15904 w 83774"/>
                <a:gd name="connsiteY2" fmla="*/ 0 h 102562"/>
                <a:gd name="connsiteX3" fmla="*/ 0 w 83774"/>
                <a:gd name="connsiteY3" fmla="*/ 0 h 102562"/>
                <a:gd name="connsiteX4" fmla="*/ 0 w 83774"/>
                <a:gd name="connsiteY4" fmla="*/ 102562 h 102562"/>
                <a:gd name="connsiteX5" fmla="*/ 15904 w 83774"/>
                <a:gd name="connsiteY5" fmla="*/ 102562 h 102562"/>
                <a:gd name="connsiteX6" fmla="*/ 15904 w 83774"/>
                <a:gd name="connsiteY6" fmla="*/ 51953 h 102562"/>
                <a:gd name="connsiteX7" fmla="*/ 67870 w 83774"/>
                <a:gd name="connsiteY7" fmla="*/ 51953 h 102562"/>
                <a:gd name="connsiteX8" fmla="*/ 67870 w 83774"/>
                <a:gd name="connsiteY8" fmla="*/ 102562 h 102562"/>
                <a:gd name="connsiteX9" fmla="*/ 83774 w 83774"/>
                <a:gd name="connsiteY9" fmla="*/ 102562 h 102562"/>
                <a:gd name="connsiteX10" fmla="*/ 83774 w 83774"/>
                <a:gd name="connsiteY10" fmla="*/ 0 h 102562"/>
                <a:gd name="connsiteX11" fmla="*/ 67870 w 83774"/>
                <a:gd name="connsiteY11" fmla="*/ 0 h 1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774" h="102562">
                  <a:moveTo>
                    <a:pt x="67870" y="36277"/>
                  </a:moveTo>
                  <a:lnTo>
                    <a:pt x="15904" y="36277"/>
                  </a:lnTo>
                  <a:lnTo>
                    <a:pt x="15904" y="0"/>
                  </a:lnTo>
                  <a:lnTo>
                    <a:pt x="0" y="0"/>
                  </a:lnTo>
                  <a:lnTo>
                    <a:pt x="0" y="102562"/>
                  </a:lnTo>
                  <a:lnTo>
                    <a:pt x="15904" y="102562"/>
                  </a:lnTo>
                  <a:lnTo>
                    <a:pt x="15904" y="51953"/>
                  </a:lnTo>
                  <a:lnTo>
                    <a:pt x="67870" y="51953"/>
                  </a:lnTo>
                  <a:lnTo>
                    <a:pt x="67870" y="102562"/>
                  </a:lnTo>
                  <a:lnTo>
                    <a:pt x="83774" y="102562"/>
                  </a:lnTo>
                  <a:lnTo>
                    <a:pt x="83774" y="0"/>
                  </a:lnTo>
                  <a:lnTo>
                    <a:pt x="67870" y="0"/>
                  </a:lnTo>
                  <a:close/>
                </a:path>
              </a:pathLst>
            </a:custGeom>
            <a:solidFill>
              <a:srgbClr val="0458A3"/>
            </a:solidFill>
            <a:ln w="2240" cap="flat">
              <a:noFill/>
              <a:prstDash val="solid"/>
              <a:miter/>
            </a:ln>
          </p:spPr>
          <p:txBody>
            <a:bodyPr rtlCol="0" anchor="ctr"/>
            <a:lstStyle/>
            <a:p>
              <a:endParaRPr lang="ru-RU"/>
            </a:p>
          </p:txBody>
        </p:sp>
        <p:sp>
          <p:nvSpPr>
            <p:cNvPr id="182" name="Полилиния 181">
              <a:extLst>
                <a:ext uri="{FF2B5EF4-FFF2-40B4-BE49-F238E27FC236}">
                  <a16:creationId xmlns:a16="http://schemas.microsoft.com/office/drawing/2014/main" id="{4EDFF6F6-FC4A-3EF3-BFAD-BE61A89008BD}"/>
                </a:ext>
              </a:extLst>
            </p:cNvPr>
            <p:cNvSpPr/>
            <p:nvPr/>
          </p:nvSpPr>
          <p:spPr>
            <a:xfrm>
              <a:off x="6618130" y="3708918"/>
              <a:ext cx="88253" cy="105816"/>
            </a:xfrm>
            <a:custGeom>
              <a:avLst/>
              <a:gdLst>
                <a:gd name="connsiteX0" fmla="*/ 59582 w 88253"/>
                <a:gd name="connsiteY0" fmla="*/ 41652 h 105816"/>
                <a:gd name="connsiteX1" fmla="*/ 44799 w 88253"/>
                <a:gd name="connsiteY1" fmla="*/ 47026 h 105816"/>
                <a:gd name="connsiteX2" fmla="*/ 25311 w 88253"/>
                <a:gd name="connsiteY2" fmla="*/ 29335 h 105816"/>
                <a:gd name="connsiteX3" fmla="*/ 16800 w 88253"/>
                <a:gd name="connsiteY3" fmla="*/ 0 h 105816"/>
                <a:gd name="connsiteX4" fmla="*/ 0 w 88253"/>
                <a:gd name="connsiteY4" fmla="*/ 0 h 105816"/>
                <a:gd name="connsiteX5" fmla="*/ 9856 w 88253"/>
                <a:gd name="connsiteY5" fmla="*/ 34038 h 105816"/>
                <a:gd name="connsiteX6" fmla="*/ 53759 w 88253"/>
                <a:gd name="connsiteY6" fmla="*/ 60015 h 105816"/>
                <a:gd name="connsiteX7" fmla="*/ 48159 w 88253"/>
                <a:gd name="connsiteY7" fmla="*/ 77481 h 105816"/>
                <a:gd name="connsiteX8" fmla="*/ 17695 w 88253"/>
                <a:gd name="connsiteY8" fmla="*/ 88230 h 105816"/>
                <a:gd name="connsiteX9" fmla="*/ 12991 w 88253"/>
                <a:gd name="connsiteY9" fmla="*/ 103458 h 105816"/>
                <a:gd name="connsiteX10" fmla="*/ 63614 w 88253"/>
                <a:gd name="connsiteY10" fmla="*/ 78153 h 105816"/>
                <a:gd name="connsiteX11" fmla="*/ 88253 w 88253"/>
                <a:gd name="connsiteY11" fmla="*/ 224 h 105816"/>
                <a:gd name="connsiteX12" fmla="*/ 72350 w 88253"/>
                <a:gd name="connsiteY12" fmla="*/ 224 h 105816"/>
                <a:gd name="connsiteX13" fmla="*/ 59582 w 88253"/>
                <a:gd name="connsiteY13" fmla="*/ 41652 h 1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53" h="105816">
                  <a:moveTo>
                    <a:pt x="59582" y="41652"/>
                  </a:moveTo>
                  <a:cubicBezTo>
                    <a:pt x="55999" y="49042"/>
                    <a:pt x="46590" y="47250"/>
                    <a:pt x="44799" y="47026"/>
                  </a:cubicBezTo>
                  <a:cubicBezTo>
                    <a:pt x="36511" y="46579"/>
                    <a:pt x="29343" y="39636"/>
                    <a:pt x="25311" y="29335"/>
                  </a:cubicBezTo>
                  <a:cubicBezTo>
                    <a:pt x="24863" y="28440"/>
                    <a:pt x="24639" y="27544"/>
                    <a:pt x="16800" y="0"/>
                  </a:cubicBezTo>
                  <a:lnTo>
                    <a:pt x="0" y="0"/>
                  </a:lnTo>
                  <a:cubicBezTo>
                    <a:pt x="7840" y="27768"/>
                    <a:pt x="9408" y="32918"/>
                    <a:pt x="9856" y="34038"/>
                  </a:cubicBezTo>
                  <a:cubicBezTo>
                    <a:pt x="16351" y="53297"/>
                    <a:pt x="32255" y="64941"/>
                    <a:pt x="53759" y="60015"/>
                  </a:cubicBezTo>
                  <a:lnTo>
                    <a:pt x="48159" y="77481"/>
                  </a:lnTo>
                  <a:cubicBezTo>
                    <a:pt x="44350" y="88230"/>
                    <a:pt x="31807" y="92037"/>
                    <a:pt x="17695" y="88230"/>
                  </a:cubicBezTo>
                  <a:lnTo>
                    <a:pt x="12991" y="103458"/>
                  </a:lnTo>
                  <a:cubicBezTo>
                    <a:pt x="34943" y="110176"/>
                    <a:pt x="56670" y="102786"/>
                    <a:pt x="63614" y="78153"/>
                  </a:cubicBezTo>
                  <a:lnTo>
                    <a:pt x="88253" y="224"/>
                  </a:lnTo>
                  <a:lnTo>
                    <a:pt x="72350" y="224"/>
                  </a:lnTo>
                  <a:lnTo>
                    <a:pt x="59582" y="41652"/>
                  </a:lnTo>
                  <a:close/>
                </a:path>
              </a:pathLst>
            </a:custGeom>
            <a:solidFill>
              <a:srgbClr val="0458A3"/>
            </a:solidFill>
            <a:ln w="2240" cap="flat">
              <a:noFill/>
              <a:prstDash val="solid"/>
              <a:miter/>
            </a:ln>
          </p:spPr>
          <p:txBody>
            <a:bodyPr rtlCol="0" anchor="ctr"/>
            <a:lstStyle/>
            <a:p>
              <a:endParaRPr lang="ru-RU"/>
            </a:p>
          </p:txBody>
        </p:sp>
        <p:sp>
          <p:nvSpPr>
            <p:cNvPr id="183" name="Полилиния 182">
              <a:extLst>
                <a:ext uri="{FF2B5EF4-FFF2-40B4-BE49-F238E27FC236}">
                  <a16:creationId xmlns:a16="http://schemas.microsoft.com/office/drawing/2014/main" id="{5B8115DE-B72C-F242-362C-30C26216E676}"/>
                </a:ext>
              </a:extLst>
            </p:cNvPr>
            <p:cNvSpPr/>
            <p:nvPr/>
          </p:nvSpPr>
          <p:spPr>
            <a:xfrm>
              <a:off x="6524948" y="3708470"/>
              <a:ext cx="81533" cy="102785"/>
            </a:xfrm>
            <a:custGeom>
              <a:avLst/>
              <a:gdLst>
                <a:gd name="connsiteX0" fmla="*/ 15455 w 81533"/>
                <a:gd name="connsiteY0" fmla="*/ 41204 h 102785"/>
                <a:gd name="connsiteX1" fmla="*/ 40991 w 81533"/>
                <a:gd name="connsiteY1" fmla="*/ 15004 h 102785"/>
                <a:gd name="connsiteX2" fmla="*/ 65854 w 81533"/>
                <a:gd name="connsiteY2" fmla="*/ 15004 h 102785"/>
                <a:gd name="connsiteX3" fmla="*/ 65854 w 81533"/>
                <a:gd name="connsiteY3" fmla="*/ 67404 h 102785"/>
                <a:gd name="connsiteX4" fmla="*/ 40767 w 81533"/>
                <a:gd name="connsiteY4" fmla="*/ 67404 h 102785"/>
                <a:gd name="connsiteX5" fmla="*/ 15455 w 81533"/>
                <a:gd name="connsiteY5" fmla="*/ 41204 h 102785"/>
                <a:gd name="connsiteX6" fmla="*/ 65854 w 81533"/>
                <a:gd name="connsiteY6" fmla="*/ 448 h 102785"/>
                <a:gd name="connsiteX7" fmla="*/ 39423 w 81533"/>
                <a:gd name="connsiteY7" fmla="*/ 448 h 102785"/>
                <a:gd name="connsiteX8" fmla="*/ 38975 w 81533"/>
                <a:gd name="connsiteY8" fmla="*/ 448 h 102785"/>
                <a:gd name="connsiteX9" fmla="*/ 38975 w 81533"/>
                <a:gd name="connsiteY9" fmla="*/ 448 h 102785"/>
                <a:gd name="connsiteX10" fmla="*/ 0 w 81533"/>
                <a:gd name="connsiteY10" fmla="*/ 40980 h 102785"/>
                <a:gd name="connsiteX11" fmla="*/ 16127 w 81533"/>
                <a:gd name="connsiteY11" fmla="*/ 74346 h 102785"/>
                <a:gd name="connsiteX12" fmla="*/ 24191 w 81533"/>
                <a:gd name="connsiteY12" fmla="*/ 78601 h 102785"/>
                <a:gd name="connsiteX13" fmla="*/ 21279 w 81533"/>
                <a:gd name="connsiteY13" fmla="*/ 86663 h 102785"/>
                <a:gd name="connsiteX14" fmla="*/ 10975 w 81533"/>
                <a:gd name="connsiteY14" fmla="*/ 102786 h 102785"/>
                <a:gd name="connsiteX15" fmla="*/ 30015 w 81533"/>
                <a:gd name="connsiteY15" fmla="*/ 102786 h 102785"/>
                <a:gd name="connsiteX16" fmla="*/ 34719 w 81533"/>
                <a:gd name="connsiteY16" fmla="*/ 94948 h 102785"/>
                <a:gd name="connsiteX17" fmla="*/ 40095 w 81533"/>
                <a:gd name="connsiteY17" fmla="*/ 81288 h 102785"/>
                <a:gd name="connsiteX18" fmla="*/ 65630 w 81533"/>
                <a:gd name="connsiteY18" fmla="*/ 81288 h 102785"/>
                <a:gd name="connsiteX19" fmla="*/ 65630 w 81533"/>
                <a:gd name="connsiteY19" fmla="*/ 102562 h 102785"/>
                <a:gd name="connsiteX20" fmla="*/ 81534 w 81533"/>
                <a:gd name="connsiteY20" fmla="*/ 102562 h 102785"/>
                <a:gd name="connsiteX21" fmla="*/ 81534 w 81533"/>
                <a:gd name="connsiteY21" fmla="*/ 0 h 102785"/>
                <a:gd name="connsiteX22" fmla="*/ 73694 w 81533"/>
                <a:gd name="connsiteY22" fmla="*/ 0 h 102785"/>
                <a:gd name="connsiteX23" fmla="*/ 65854 w 81533"/>
                <a:gd name="connsiteY23" fmla="*/ 0 h 10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533" h="102785">
                  <a:moveTo>
                    <a:pt x="15455" y="41204"/>
                  </a:moveTo>
                  <a:cubicBezTo>
                    <a:pt x="15455" y="25976"/>
                    <a:pt x="26655" y="15004"/>
                    <a:pt x="40991" y="15004"/>
                  </a:cubicBezTo>
                  <a:lnTo>
                    <a:pt x="65854" y="15004"/>
                  </a:lnTo>
                  <a:lnTo>
                    <a:pt x="65854" y="67404"/>
                  </a:lnTo>
                  <a:lnTo>
                    <a:pt x="40767" y="67404"/>
                  </a:lnTo>
                  <a:cubicBezTo>
                    <a:pt x="26655" y="67180"/>
                    <a:pt x="15455" y="56208"/>
                    <a:pt x="15455" y="41204"/>
                  </a:cubicBezTo>
                  <a:close/>
                  <a:moveTo>
                    <a:pt x="65854" y="448"/>
                  </a:moveTo>
                  <a:lnTo>
                    <a:pt x="39423" y="448"/>
                  </a:lnTo>
                  <a:lnTo>
                    <a:pt x="38975" y="448"/>
                  </a:lnTo>
                  <a:lnTo>
                    <a:pt x="38975" y="448"/>
                  </a:lnTo>
                  <a:cubicBezTo>
                    <a:pt x="15680" y="672"/>
                    <a:pt x="0" y="18586"/>
                    <a:pt x="0" y="40980"/>
                  </a:cubicBezTo>
                  <a:cubicBezTo>
                    <a:pt x="0" y="54864"/>
                    <a:pt x="6048" y="66956"/>
                    <a:pt x="16127" y="74346"/>
                  </a:cubicBezTo>
                  <a:cubicBezTo>
                    <a:pt x="18592" y="76138"/>
                    <a:pt x="21279" y="77481"/>
                    <a:pt x="24191" y="78601"/>
                  </a:cubicBezTo>
                  <a:cubicBezTo>
                    <a:pt x="23519" y="81288"/>
                    <a:pt x="22624" y="83976"/>
                    <a:pt x="21279" y="86663"/>
                  </a:cubicBezTo>
                  <a:cubicBezTo>
                    <a:pt x="20832" y="87335"/>
                    <a:pt x="20384" y="88230"/>
                    <a:pt x="10975" y="102786"/>
                  </a:cubicBezTo>
                  <a:lnTo>
                    <a:pt x="30015" y="102786"/>
                  </a:lnTo>
                  <a:cubicBezTo>
                    <a:pt x="33375" y="97412"/>
                    <a:pt x="34495" y="95620"/>
                    <a:pt x="34719" y="94948"/>
                  </a:cubicBezTo>
                  <a:cubicBezTo>
                    <a:pt x="37183" y="90469"/>
                    <a:pt x="38975" y="85991"/>
                    <a:pt x="40095" y="81288"/>
                  </a:cubicBezTo>
                  <a:lnTo>
                    <a:pt x="65630" y="81288"/>
                  </a:lnTo>
                  <a:lnTo>
                    <a:pt x="65630" y="102562"/>
                  </a:lnTo>
                  <a:lnTo>
                    <a:pt x="81534" y="102562"/>
                  </a:lnTo>
                  <a:lnTo>
                    <a:pt x="81534" y="0"/>
                  </a:lnTo>
                  <a:lnTo>
                    <a:pt x="73694" y="0"/>
                  </a:lnTo>
                  <a:lnTo>
                    <a:pt x="65854" y="0"/>
                  </a:lnTo>
                  <a:close/>
                </a:path>
              </a:pathLst>
            </a:custGeom>
            <a:solidFill>
              <a:srgbClr val="0458A3"/>
            </a:solidFill>
            <a:ln w="2240" cap="flat">
              <a:noFill/>
              <a:prstDash val="solid"/>
              <a:miter/>
            </a:ln>
          </p:spPr>
          <p:txBody>
            <a:bodyPr rtlCol="0" anchor="ctr"/>
            <a:lstStyle/>
            <a:p>
              <a:endParaRPr lang="ru-RU"/>
            </a:p>
          </p:txBody>
        </p:sp>
      </p:grpSp>
      <p:grpSp>
        <p:nvGrpSpPr>
          <p:cNvPr id="184" name="Рисунок 2">
            <a:extLst>
              <a:ext uri="{FF2B5EF4-FFF2-40B4-BE49-F238E27FC236}">
                <a16:creationId xmlns:a16="http://schemas.microsoft.com/office/drawing/2014/main" id="{6ECB1C27-AEDC-E9B1-FEBD-637E3D75CB6B}"/>
              </a:ext>
            </a:extLst>
          </p:cNvPr>
          <p:cNvGrpSpPr/>
          <p:nvPr/>
        </p:nvGrpSpPr>
        <p:grpSpPr>
          <a:xfrm>
            <a:off x="9403848" y="4232433"/>
            <a:ext cx="1931592" cy="840621"/>
            <a:chOff x="9379129" y="1832345"/>
            <a:chExt cx="1370348" cy="596370"/>
          </a:xfrm>
        </p:grpSpPr>
        <p:sp>
          <p:nvSpPr>
            <p:cNvPr id="185" name="Полилиния 184">
              <a:extLst>
                <a:ext uri="{FF2B5EF4-FFF2-40B4-BE49-F238E27FC236}">
                  <a16:creationId xmlns:a16="http://schemas.microsoft.com/office/drawing/2014/main" id="{4D0BA7CF-502D-5B27-6C16-13182C7392EB}"/>
                </a:ext>
              </a:extLst>
            </p:cNvPr>
            <p:cNvSpPr/>
            <p:nvPr/>
          </p:nvSpPr>
          <p:spPr>
            <a:xfrm>
              <a:off x="9379129" y="1832345"/>
              <a:ext cx="432947" cy="455707"/>
            </a:xfrm>
            <a:custGeom>
              <a:avLst/>
              <a:gdLst>
                <a:gd name="connsiteX0" fmla="*/ 248810 w 432947"/>
                <a:gd name="connsiteY0" fmla="*/ 228637 h 455707"/>
                <a:gd name="connsiteX1" fmla="*/ 213867 w 432947"/>
                <a:gd name="connsiteY1" fmla="*/ 263571 h 455707"/>
                <a:gd name="connsiteX2" fmla="*/ 178924 w 432947"/>
                <a:gd name="connsiteY2" fmla="*/ 228637 h 455707"/>
                <a:gd name="connsiteX3" fmla="*/ 213867 w 432947"/>
                <a:gd name="connsiteY3" fmla="*/ 193703 h 455707"/>
                <a:gd name="connsiteX4" fmla="*/ 248810 w 432947"/>
                <a:gd name="connsiteY4" fmla="*/ 228637 h 455707"/>
                <a:gd name="connsiteX5" fmla="*/ 248810 w 432947"/>
                <a:gd name="connsiteY5" fmla="*/ 228637 h 455707"/>
                <a:gd name="connsiteX6" fmla="*/ 147341 w 432947"/>
                <a:gd name="connsiteY6" fmla="*/ 160561 h 455707"/>
                <a:gd name="connsiteX7" fmla="*/ 160556 w 432947"/>
                <a:gd name="connsiteY7" fmla="*/ 138616 h 455707"/>
                <a:gd name="connsiteX8" fmla="*/ 146669 w 432947"/>
                <a:gd name="connsiteY8" fmla="*/ 137944 h 455707"/>
                <a:gd name="connsiteX9" fmla="*/ 86191 w 432947"/>
                <a:gd name="connsiteY9" fmla="*/ 163920 h 455707"/>
                <a:gd name="connsiteX10" fmla="*/ 83278 w 432947"/>
                <a:gd name="connsiteY10" fmla="*/ 186538 h 455707"/>
                <a:gd name="connsiteX11" fmla="*/ 147341 w 432947"/>
                <a:gd name="connsiteY11" fmla="*/ 160561 h 455707"/>
                <a:gd name="connsiteX12" fmla="*/ 147341 w 432947"/>
                <a:gd name="connsiteY12" fmla="*/ 160561 h 455707"/>
                <a:gd name="connsiteX13" fmla="*/ 173996 w 432947"/>
                <a:gd name="connsiteY13" fmla="*/ 140183 h 455707"/>
                <a:gd name="connsiteX14" fmla="*/ 164589 w 432947"/>
                <a:gd name="connsiteY14" fmla="*/ 155187 h 455707"/>
                <a:gd name="connsiteX15" fmla="*/ 193708 w 432947"/>
                <a:gd name="connsiteY15" fmla="*/ 147349 h 455707"/>
                <a:gd name="connsiteX16" fmla="*/ 217899 w 432947"/>
                <a:gd name="connsiteY16" fmla="*/ 154963 h 455707"/>
                <a:gd name="connsiteX17" fmla="*/ 200651 w 432947"/>
                <a:gd name="connsiteY17" fmla="*/ 158770 h 455707"/>
                <a:gd name="connsiteX18" fmla="*/ 86191 w 432947"/>
                <a:gd name="connsiteY18" fmla="*/ 198854 h 455707"/>
                <a:gd name="connsiteX19" fmla="*/ 109486 w 432947"/>
                <a:gd name="connsiteY19" fmla="*/ 235355 h 455707"/>
                <a:gd name="connsiteX20" fmla="*/ 134125 w 432947"/>
                <a:gd name="connsiteY20" fmla="*/ 184074 h 455707"/>
                <a:gd name="connsiteX21" fmla="*/ 135917 w 432947"/>
                <a:gd name="connsiteY21" fmla="*/ 180715 h 455707"/>
                <a:gd name="connsiteX22" fmla="*/ 152716 w 432947"/>
                <a:gd name="connsiteY22" fmla="*/ 175341 h 455707"/>
                <a:gd name="connsiteX23" fmla="*/ 144877 w 432947"/>
                <a:gd name="connsiteY23" fmla="*/ 189897 h 455707"/>
                <a:gd name="connsiteX24" fmla="*/ 96046 w 432947"/>
                <a:gd name="connsiteY24" fmla="*/ 310150 h 455707"/>
                <a:gd name="connsiteX25" fmla="*/ 117550 w 432947"/>
                <a:gd name="connsiteY25" fmla="*/ 310821 h 455707"/>
                <a:gd name="connsiteX26" fmla="*/ 180044 w 432947"/>
                <a:gd name="connsiteY26" fmla="*/ 306343 h 455707"/>
                <a:gd name="connsiteX27" fmla="*/ 201995 w 432947"/>
                <a:gd name="connsiteY27" fmla="*/ 315748 h 455707"/>
                <a:gd name="connsiteX28" fmla="*/ 117550 w 432947"/>
                <a:gd name="connsiteY28" fmla="*/ 323586 h 455707"/>
                <a:gd name="connsiteX29" fmla="*/ 849 w 432947"/>
                <a:gd name="connsiteY29" fmla="*/ 277903 h 455707"/>
                <a:gd name="connsiteX30" fmla="*/ 68719 w 432947"/>
                <a:gd name="connsiteY30" fmla="*/ 194375 h 455707"/>
                <a:gd name="connsiteX31" fmla="*/ 72078 w 432947"/>
                <a:gd name="connsiteY31" fmla="*/ 206692 h 455707"/>
                <a:gd name="connsiteX32" fmla="*/ 12944 w 432947"/>
                <a:gd name="connsiteY32" fmla="*/ 274992 h 455707"/>
                <a:gd name="connsiteX33" fmla="*/ 83502 w 432947"/>
                <a:gd name="connsiteY33" fmla="*/ 309254 h 455707"/>
                <a:gd name="connsiteX34" fmla="*/ 103886 w 432947"/>
                <a:gd name="connsiteY34" fmla="*/ 248791 h 455707"/>
                <a:gd name="connsiteX35" fmla="*/ 74318 w 432947"/>
                <a:gd name="connsiteY35" fmla="*/ 158546 h 455707"/>
                <a:gd name="connsiteX36" fmla="*/ 146221 w 432947"/>
                <a:gd name="connsiteY36" fmla="*/ 125627 h 455707"/>
                <a:gd name="connsiteX37" fmla="*/ 225067 w 432947"/>
                <a:gd name="connsiteY37" fmla="*/ 141079 h 455707"/>
                <a:gd name="connsiteX38" fmla="*/ 315561 w 432947"/>
                <a:gd name="connsiteY38" fmla="*/ 132121 h 455707"/>
                <a:gd name="connsiteX39" fmla="*/ 340200 w 432947"/>
                <a:gd name="connsiteY39" fmla="*/ 133017 h 455707"/>
                <a:gd name="connsiteX40" fmla="*/ 328776 w 432947"/>
                <a:gd name="connsiteY40" fmla="*/ 15228 h 455707"/>
                <a:gd name="connsiteX41" fmla="*/ 315336 w 432947"/>
                <a:gd name="connsiteY41" fmla="*/ 12093 h 455707"/>
                <a:gd name="connsiteX42" fmla="*/ 182956 w 432947"/>
                <a:gd name="connsiteY42" fmla="*/ 126299 h 455707"/>
                <a:gd name="connsiteX43" fmla="*/ 169516 w 432947"/>
                <a:gd name="connsiteY43" fmla="*/ 124060 h 455707"/>
                <a:gd name="connsiteX44" fmla="*/ 315336 w 432947"/>
                <a:gd name="connsiteY44" fmla="*/ 0 h 455707"/>
                <a:gd name="connsiteX45" fmla="*/ 334376 w 432947"/>
                <a:gd name="connsiteY45" fmla="*/ 4479 h 455707"/>
                <a:gd name="connsiteX46" fmla="*/ 352295 w 432947"/>
                <a:gd name="connsiteY46" fmla="*/ 134137 h 455707"/>
                <a:gd name="connsiteX47" fmla="*/ 432037 w 432947"/>
                <a:gd name="connsiteY47" fmla="*/ 178028 h 455707"/>
                <a:gd name="connsiteX48" fmla="*/ 380295 w 432947"/>
                <a:gd name="connsiteY48" fmla="*/ 251927 h 455707"/>
                <a:gd name="connsiteX49" fmla="*/ 361704 w 432947"/>
                <a:gd name="connsiteY49" fmla="*/ 262899 h 455707"/>
                <a:gd name="connsiteX50" fmla="*/ 358344 w 432947"/>
                <a:gd name="connsiteY50" fmla="*/ 297161 h 455707"/>
                <a:gd name="connsiteX51" fmla="*/ 286441 w 432947"/>
                <a:gd name="connsiteY51" fmla="*/ 330080 h 455707"/>
                <a:gd name="connsiteX52" fmla="*/ 269866 w 432947"/>
                <a:gd name="connsiteY52" fmla="*/ 329184 h 455707"/>
                <a:gd name="connsiteX53" fmla="*/ 277482 w 432947"/>
                <a:gd name="connsiteY53" fmla="*/ 317091 h 455707"/>
                <a:gd name="connsiteX54" fmla="*/ 286441 w 432947"/>
                <a:gd name="connsiteY54" fmla="*/ 317315 h 455707"/>
                <a:gd name="connsiteX55" fmla="*/ 346920 w 432947"/>
                <a:gd name="connsiteY55" fmla="*/ 291339 h 455707"/>
                <a:gd name="connsiteX56" fmla="*/ 331464 w 432947"/>
                <a:gd name="connsiteY56" fmla="*/ 229533 h 455707"/>
                <a:gd name="connsiteX57" fmla="*/ 323176 w 432947"/>
                <a:gd name="connsiteY57" fmla="*/ 219456 h 455707"/>
                <a:gd name="connsiteX58" fmla="*/ 298537 w 432947"/>
                <a:gd name="connsiteY58" fmla="*/ 271185 h 455707"/>
                <a:gd name="connsiteX59" fmla="*/ 294728 w 432947"/>
                <a:gd name="connsiteY59" fmla="*/ 278127 h 455707"/>
                <a:gd name="connsiteX60" fmla="*/ 343784 w 432947"/>
                <a:gd name="connsiteY60" fmla="*/ 257525 h 455707"/>
                <a:gd name="connsiteX61" fmla="*/ 347367 w 432947"/>
                <a:gd name="connsiteY61" fmla="*/ 269841 h 455707"/>
                <a:gd name="connsiteX62" fmla="*/ 234923 w 432947"/>
                <a:gd name="connsiteY62" fmla="*/ 308806 h 455707"/>
                <a:gd name="connsiteX63" fmla="*/ 232683 w 432947"/>
                <a:gd name="connsiteY63" fmla="*/ 309254 h 455707"/>
                <a:gd name="connsiteX64" fmla="*/ 258889 w 432947"/>
                <a:gd name="connsiteY64" fmla="*/ 315076 h 455707"/>
                <a:gd name="connsiteX65" fmla="*/ 265833 w 432947"/>
                <a:gd name="connsiteY65" fmla="*/ 304327 h 455707"/>
                <a:gd name="connsiteX66" fmla="*/ 283529 w 432947"/>
                <a:gd name="connsiteY66" fmla="*/ 298729 h 455707"/>
                <a:gd name="connsiteX67" fmla="*/ 117326 w 432947"/>
                <a:gd name="connsiteY67" fmla="*/ 455707 h 455707"/>
                <a:gd name="connsiteX68" fmla="*/ 98286 w 432947"/>
                <a:gd name="connsiteY68" fmla="*/ 451228 h 455707"/>
                <a:gd name="connsiteX69" fmla="*/ 79022 w 432947"/>
                <a:gd name="connsiteY69" fmla="*/ 327616 h 455707"/>
                <a:gd name="connsiteX70" fmla="*/ 91342 w 432947"/>
                <a:gd name="connsiteY70" fmla="*/ 328512 h 455707"/>
                <a:gd name="connsiteX71" fmla="*/ 104110 w 432947"/>
                <a:gd name="connsiteY71" fmla="*/ 440703 h 455707"/>
                <a:gd name="connsiteX72" fmla="*/ 117550 w 432947"/>
                <a:gd name="connsiteY72" fmla="*/ 443839 h 455707"/>
                <a:gd name="connsiteX73" fmla="*/ 251722 w 432947"/>
                <a:gd name="connsiteY73" fmla="*/ 326945 h 455707"/>
                <a:gd name="connsiteX74" fmla="*/ 180044 w 432947"/>
                <a:gd name="connsiteY74" fmla="*/ 302984 h 455707"/>
                <a:gd name="connsiteX75" fmla="*/ 115982 w 432947"/>
                <a:gd name="connsiteY75" fmla="*/ 260660 h 455707"/>
                <a:gd name="connsiteX76" fmla="*/ 121133 w 432947"/>
                <a:gd name="connsiteY76" fmla="*/ 247896 h 455707"/>
                <a:gd name="connsiteX77" fmla="*/ 185420 w 432947"/>
                <a:gd name="connsiteY77" fmla="*/ 291563 h 455707"/>
                <a:gd name="connsiteX78" fmla="*/ 208939 w 432947"/>
                <a:gd name="connsiteY78" fmla="*/ 301864 h 455707"/>
                <a:gd name="connsiteX79" fmla="*/ 232234 w 432947"/>
                <a:gd name="connsiteY79" fmla="*/ 296937 h 455707"/>
                <a:gd name="connsiteX80" fmla="*/ 277929 w 432947"/>
                <a:gd name="connsiteY80" fmla="*/ 284397 h 455707"/>
                <a:gd name="connsiteX81" fmla="*/ 288009 w 432947"/>
                <a:gd name="connsiteY81" fmla="*/ 266034 h 455707"/>
                <a:gd name="connsiteX82" fmla="*/ 314216 w 432947"/>
                <a:gd name="connsiteY82" fmla="*/ 210499 h 455707"/>
                <a:gd name="connsiteX83" fmla="*/ 247242 w 432947"/>
                <a:gd name="connsiteY83" fmla="*/ 164592 h 455707"/>
                <a:gd name="connsiteX84" fmla="*/ 173996 w 432947"/>
                <a:gd name="connsiteY84" fmla="*/ 140183 h 455707"/>
                <a:gd name="connsiteX85" fmla="*/ 173996 w 432947"/>
                <a:gd name="connsiteY85" fmla="*/ 140183 h 455707"/>
                <a:gd name="connsiteX86" fmla="*/ 358567 w 432947"/>
                <a:gd name="connsiteY86" fmla="*/ 250135 h 455707"/>
                <a:gd name="connsiteX87" fmla="*/ 374023 w 432947"/>
                <a:gd name="connsiteY87" fmla="*/ 240954 h 455707"/>
                <a:gd name="connsiteX88" fmla="*/ 420389 w 432947"/>
                <a:gd name="connsiteY88" fmla="*/ 180491 h 455707"/>
                <a:gd name="connsiteX89" fmla="*/ 316008 w 432947"/>
                <a:gd name="connsiteY89" fmla="*/ 144662 h 455707"/>
                <a:gd name="connsiteX90" fmla="*/ 247467 w 432947"/>
                <a:gd name="connsiteY90" fmla="*/ 150036 h 455707"/>
                <a:gd name="connsiteX91" fmla="*/ 253289 w 432947"/>
                <a:gd name="connsiteY91" fmla="*/ 152947 h 455707"/>
                <a:gd name="connsiteX92" fmla="*/ 319592 w 432947"/>
                <a:gd name="connsiteY92" fmla="*/ 197510 h 455707"/>
                <a:gd name="connsiteX93" fmla="*/ 336392 w 432947"/>
                <a:gd name="connsiteY93" fmla="*/ 148245 h 455707"/>
                <a:gd name="connsiteX94" fmla="*/ 348711 w 432947"/>
                <a:gd name="connsiteY94" fmla="*/ 149588 h 455707"/>
                <a:gd name="connsiteX95" fmla="*/ 329000 w 432947"/>
                <a:gd name="connsiteY95" fmla="*/ 206916 h 455707"/>
                <a:gd name="connsiteX96" fmla="*/ 341991 w 432947"/>
                <a:gd name="connsiteY96" fmla="*/ 222143 h 455707"/>
                <a:gd name="connsiteX97" fmla="*/ 358567 w 432947"/>
                <a:gd name="connsiteY97" fmla="*/ 250135 h 455707"/>
                <a:gd name="connsiteX98" fmla="*/ 358567 w 432947"/>
                <a:gd name="connsiteY98" fmla="*/ 250135 h 45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432947" h="455707">
                  <a:moveTo>
                    <a:pt x="248810" y="228637"/>
                  </a:moveTo>
                  <a:cubicBezTo>
                    <a:pt x="248810" y="247896"/>
                    <a:pt x="233130" y="263571"/>
                    <a:pt x="213867" y="263571"/>
                  </a:cubicBezTo>
                  <a:cubicBezTo>
                    <a:pt x="194604" y="263571"/>
                    <a:pt x="178924" y="247896"/>
                    <a:pt x="178924" y="228637"/>
                  </a:cubicBezTo>
                  <a:cubicBezTo>
                    <a:pt x="178924" y="209379"/>
                    <a:pt x="194604" y="193703"/>
                    <a:pt x="213867" y="193703"/>
                  </a:cubicBezTo>
                  <a:cubicBezTo>
                    <a:pt x="233130" y="193703"/>
                    <a:pt x="248810" y="209379"/>
                    <a:pt x="248810" y="228637"/>
                  </a:cubicBezTo>
                  <a:lnTo>
                    <a:pt x="248810" y="228637"/>
                  </a:lnTo>
                  <a:close/>
                  <a:moveTo>
                    <a:pt x="147341" y="160561"/>
                  </a:moveTo>
                  <a:cubicBezTo>
                    <a:pt x="151596" y="152947"/>
                    <a:pt x="156076" y="145781"/>
                    <a:pt x="160556" y="138616"/>
                  </a:cubicBezTo>
                  <a:cubicBezTo>
                    <a:pt x="155852" y="138168"/>
                    <a:pt x="151149" y="137944"/>
                    <a:pt x="146669" y="137944"/>
                  </a:cubicBezTo>
                  <a:cubicBezTo>
                    <a:pt x="116206" y="137944"/>
                    <a:pt x="94031" y="147349"/>
                    <a:pt x="86191" y="163920"/>
                  </a:cubicBezTo>
                  <a:cubicBezTo>
                    <a:pt x="82831" y="170638"/>
                    <a:pt x="81934" y="178252"/>
                    <a:pt x="83278" y="186538"/>
                  </a:cubicBezTo>
                  <a:cubicBezTo>
                    <a:pt x="102093" y="176908"/>
                    <a:pt x="123597" y="168175"/>
                    <a:pt x="147341" y="160561"/>
                  </a:cubicBezTo>
                  <a:lnTo>
                    <a:pt x="147341" y="160561"/>
                  </a:lnTo>
                  <a:close/>
                  <a:moveTo>
                    <a:pt x="173996" y="140183"/>
                  </a:moveTo>
                  <a:cubicBezTo>
                    <a:pt x="170860" y="145110"/>
                    <a:pt x="167724" y="150036"/>
                    <a:pt x="164589" y="155187"/>
                  </a:cubicBezTo>
                  <a:cubicBezTo>
                    <a:pt x="173996" y="152499"/>
                    <a:pt x="183851" y="149812"/>
                    <a:pt x="193708" y="147349"/>
                  </a:cubicBezTo>
                  <a:cubicBezTo>
                    <a:pt x="201771" y="149364"/>
                    <a:pt x="209835" y="152052"/>
                    <a:pt x="217899" y="154963"/>
                  </a:cubicBezTo>
                  <a:cubicBezTo>
                    <a:pt x="212299" y="156082"/>
                    <a:pt x="206475" y="157426"/>
                    <a:pt x="200651" y="158770"/>
                  </a:cubicBezTo>
                  <a:cubicBezTo>
                    <a:pt x="155180" y="169295"/>
                    <a:pt x="116430" y="183403"/>
                    <a:pt x="86191" y="198854"/>
                  </a:cubicBezTo>
                  <a:cubicBezTo>
                    <a:pt x="90671" y="210722"/>
                    <a:pt x="98510" y="223039"/>
                    <a:pt x="109486" y="235355"/>
                  </a:cubicBezTo>
                  <a:cubicBezTo>
                    <a:pt x="116653" y="218560"/>
                    <a:pt x="124941" y="201317"/>
                    <a:pt x="134125" y="184074"/>
                  </a:cubicBezTo>
                  <a:lnTo>
                    <a:pt x="135917" y="180715"/>
                  </a:lnTo>
                  <a:cubicBezTo>
                    <a:pt x="141292" y="178924"/>
                    <a:pt x="146892" y="176908"/>
                    <a:pt x="152716" y="175341"/>
                  </a:cubicBezTo>
                  <a:cubicBezTo>
                    <a:pt x="150029" y="180044"/>
                    <a:pt x="147341" y="184970"/>
                    <a:pt x="144877" y="189897"/>
                  </a:cubicBezTo>
                  <a:cubicBezTo>
                    <a:pt x="121806" y="233564"/>
                    <a:pt x="105678" y="274320"/>
                    <a:pt x="96046" y="310150"/>
                  </a:cubicBezTo>
                  <a:cubicBezTo>
                    <a:pt x="102990" y="310597"/>
                    <a:pt x="110157" y="310821"/>
                    <a:pt x="117550" y="310821"/>
                  </a:cubicBezTo>
                  <a:cubicBezTo>
                    <a:pt x="137261" y="310821"/>
                    <a:pt x="158316" y="309254"/>
                    <a:pt x="180044" y="306343"/>
                  </a:cubicBezTo>
                  <a:cubicBezTo>
                    <a:pt x="187211" y="309702"/>
                    <a:pt x="194604" y="312837"/>
                    <a:pt x="201995" y="315748"/>
                  </a:cubicBezTo>
                  <a:cubicBezTo>
                    <a:pt x="172652" y="320898"/>
                    <a:pt x="143981" y="323586"/>
                    <a:pt x="117550" y="323586"/>
                  </a:cubicBezTo>
                  <a:cubicBezTo>
                    <a:pt x="50127" y="323586"/>
                    <a:pt x="7569" y="307014"/>
                    <a:pt x="849" y="277903"/>
                  </a:cubicBezTo>
                  <a:cubicBezTo>
                    <a:pt x="-5200" y="251479"/>
                    <a:pt x="21456" y="220800"/>
                    <a:pt x="68719" y="194375"/>
                  </a:cubicBezTo>
                  <a:cubicBezTo>
                    <a:pt x="69391" y="198406"/>
                    <a:pt x="70734" y="202437"/>
                    <a:pt x="72078" y="206692"/>
                  </a:cubicBezTo>
                  <a:cubicBezTo>
                    <a:pt x="30415" y="230429"/>
                    <a:pt x="8689" y="256181"/>
                    <a:pt x="12944" y="274992"/>
                  </a:cubicBezTo>
                  <a:cubicBezTo>
                    <a:pt x="16976" y="292683"/>
                    <a:pt x="43183" y="304999"/>
                    <a:pt x="83502" y="309254"/>
                  </a:cubicBezTo>
                  <a:cubicBezTo>
                    <a:pt x="88654" y="290219"/>
                    <a:pt x="95374" y="269841"/>
                    <a:pt x="103886" y="248791"/>
                  </a:cubicBezTo>
                  <a:cubicBezTo>
                    <a:pt x="74318" y="217665"/>
                    <a:pt x="61775" y="184074"/>
                    <a:pt x="74318" y="158546"/>
                  </a:cubicBezTo>
                  <a:cubicBezTo>
                    <a:pt x="84622" y="137272"/>
                    <a:pt x="110157" y="125627"/>
                    <a:pt x="146221" y="125627"/>
                  </a:cubicBezTo>
                  <a:cubicBezTo>
                    <a:pt x="170412" y="125627"/>
                    <a:pt x="197739" y="131002"/>
                    <a:pt x="225067" y="141079"/>
                  </a:cubicBezTo>
                  <a:cubicBezTo>
                    <a:pt x="256649" y="135257"/>
                    <a:pt x="287561" y="132121"/>
                    <a:pt x="315561" y="132121"/>
                  </a:cubicBezTo>
                  <a:cubicBezTo>
                    <a:pt x="324296" y="132121"/>
                    <a:pt x="332360" y="132345"/>
                    <a:pt x="340200" y="133017"/>
                  </a:cubicBezTo>
                  <a:cubicBezTo>
                    <a:pt x="355207" y="70763"/>
                    <a:pt x="350055" y="26648"/>
                    <a:pt x="328776" y="15228"/>
                  </a:cubicBezTo>
                  <a:cubicBezTo>
                    <a:pt x="324968" y="13212"/>
                    <a:pt x="320265" y="12093"/>
                    <a:pt x="315336" y="12093"/>
                  </a:cubicBezTo>
                  <a:cubicBezTo>
                    <a:pt x="281289" y="12093"/>
                    <a:pt x="229547" y="58223"/>
                    <a:pt x="182956" y="126299"/>
                  </a:cubicBezTo>
                  <a:cubicBezTo>
                    <a:pt x="178476" y="125403"/>
                    <a:pt x="173996" y="124732"/>
                    <a:pt x="169516" y="124060"/>
                  </a:cubicBezTo>
                  <a:cubicBezTo>
                    <a:pt x="219690" y="48818"/>
                    <a:pt x="275466" y="0"/>
                    <a:pt x="315336" y="0"/>
                  </a:cubicBezTo>
                  <a:cubicBezTo>
                    <a:pt x="322280" y="0"/>
                    <a:pt x="328776" y="1568"/>
                    <a:pt x="334376" y="4479"/>
                  </a:cubicBezTo>
                  <a:cubicBezTo>
                    <a:pt x="362599" y="19482"/>
                    <a:pt x="367751" y="69196"/>
                    <a:pt x="352295" y="134137"/>
                  </a:cubicBezTo>
                  <a:cubicBezTo>
                    <a:pt x="398214" y="139287"/>
                    <a:pt x="426662" y="154515"/>
                    <a:pt x="432037" y="178028"/>
                  </a:cubicBezTo>
                  <a:cubicBezTo>
                    <a:pt x="437413" y="200869"/>
                    <a:pt x="418822" y="227070"/>
                    <a:pt x="380295" y="251927"/>
                  </a:cubicBezTo>
                  <a:cubicBezTo>
                    <a:pt x="374471" y="255733"/>
                    <a:pt x="368199" y="259316"/>
                    <a:pt x="361704" y="262899"/>
                  </a:cubicBezTo>
                  <a:cubicBezTo>
                    <a:pt x="364391" y="275440"/>
                    <a:pt x="363271" y="287084"/>
                    <a:pt x="358344" y="297161"/>
                  </a:cubicBezTo>
                  <a:cubicBezTo>
                    <a:pt x="348040" y="318435"/>
                    <a:pt x="322505" y="330080"/>
                    <a:pt x="286441" y="330080"/>
                  </a:cubicBezTo>
                  <a:cubicBezTo>
                    <a:pt x="281066" y="330080"/>
                    <a:pt x="275466" y="329632"/>
                    <a:pt x="269866" y="329184"/>
                  </a:cubicBezTo>
                  <a:cubicBezTo>
                    <a:pt x="272329" y="325153"/>
                    <a:pt x="275017" y="321122"/>
                    <a:pt x="277482" y="317091"/>
                  </a:cubicBezTo>
                  <a:cubicBezTo>
                    <a:pt x="280617" y="317315"/>
                    <a:pt x="283529" y="317315"/>
                    <a:pt x="286441" y="317315"/>
                  </a:cubicBezTo>
                  <a:cubicBezTo>
                    <a:pt x="316905" y="317315"/>
                    <a:pt x="339080" y="307910"/>
                    <a:pt x="346920" y="291339"/>
                  </a:cubicBezTo>
                  <a:cubicBezTo>
                    <a:pt x="354984" y="275216"/>
                    <a:pt x="349384" y="253046"/>
                    <a:pt x="331464" y="229533"/>
                  </a:cubicBezTo>
                  <a:cubicBezTo>
                    <a:pt x="329000" y="226174"/>
                    <a:pt x="326088" y="222815"/>
                    <a:pt x="323176" y="219456"/>
                  </a:cubicBezTo>
                  <a:cubicBezTo>
                    <a:pt x="316008" y="236699"/>
                    <a:pt x="307721" y="254166"/>
                    <a:pt x="298537" y="271185"/>
                  </a:cubicBezTo>
                  <a:lnTo>
                    <a:pt x="294728" y="278127"/>
                  </a:lnTo>
                  <a:cubicBezTo>
                    <a:pt x="312425" y="271857"/>
                    <a:pt x="328776" y="264915"/>
                    <a:pt x="343784" y="257525"/>
                  </a:cubicBezTo>
                  <a:cubicBezTo>
                    <a:pt x="345351" y="261780"/>
                    <a:pt x="346695" y="265810"/>
                    <a:pt x="347367" y="269841"/>
                  </a:cubicBezTo>
                  <a:cubicBezTo>
                    <a:pt x="315112" y="285741"/>
                    <a:pt x="276362" y="299177"/>
                    <a:pt x="234923" y="308806"/>
                  </a:cubicBezTo>
                  <a:lnTo>
                    <a:pt x="232683" y="309254"/>
                  </a:lnTo>
                  <a:cubicBezTo>
                    <a:pt x="241642" y="311717"/>
                    <a:pt x="250378" y="313732"/>
                    <a:pt x="258889" y="315076"/>
                  </a:cubicBezTo>
                  <a:cubicBezTo>
                    <a:pt x="261129" y="311493"/>
                    <a:pt x="263369" y="307910"/>
                    <a:pt x="265833" y="304327"/>
                  </a:cubicBezTo>
                  <a:cubicBezTo>
                    <a:pt x="271882" y="302536"/>
                    <a:pt x="277706" y="300744"/>
                    <a:pt x="283529" y="298729"/>
                  </a:cubicBezTo>
                  <a:cubicBezTo>
                    <a:pt x="228650" y="392334"/>
                    <a:pt x="162572" y="455707"/>
                    <a:pt x="117326" y="455707"/>
                  </a:cubicBezTo>
                  <a:cubicBezTo>
                    <a:pt x="110382" y="455707"/>
                    <a:pt x="103886" y="454139"/>
                    <a:pt x="98286" y="451228"/>
                  </a:cubicBezTo>
                  <a:cubicBezTo>
                    <a:pt x="70958" y="436673"/>
                    <a:pt x="65134" y="389646"/>
                    <a:pt x="79022" y="327616"/>
                  </a:cubicBezTo>
                  <a:cubicBezTo>
                    <a:pt x="83054" y="328064"/>
                    <a:pt x="87087" y="328288"/>
                    <a:pt x="91342" y="328512"/>
                  </a:cubicBezTo>
                  <a:cubicBezTo>
                    <a:pt x="77903" y="387631"/>
                    <a:pt x="83502" y="429731"/>
                    <a:pt x="104110" y="440703"/>
                  </a:cubicBezTo>
                  <a:cubicBezTo>
                    <a:pt x="107918" y="442719"/>
                    <a:pt x="112622" y="443839"/>
                    <a:pt x="117550" y="443839"/>
                  </a:cubicBezTo>
                  <a:cubicBezTo>
                    <a:pt x="152045" y="443839"/>
                    <a:pt x="204683" y="396588"/>
                    <a:pt x="251722" y="326945"/>
                  </a:cubicBezTo>
                  <a:cubicBezTo>
                    <a:pt x="228427" y="322690"/>
                    <a:pt x="203788" y="314628"/>
                    <a:pt x="180044" y="302984"/>
                  </a:cubicBezTo>
                  <a:cubicBezTo>
                    <a:pt x="155180" y="290891"/>
                    <a:pt x="133453" y="276335"/>
                    <a:pt x="115982" y="260660"/>
                  </a:cubicBezTo>
                  <a:cubicBezTo>
                    <a:pt x="117550" y="256405"/>
                    <a:pt x="119341" y="252150"/>
                    <a:pt x="121133" y="247896"/>
                  </a:cubicBezTo>
                  <a:cubicBezTo>
                    <a:pt x="138381" y="264019"/>
                    <a:pt x="160332" y="279247"/>
                    <a:pt x="185420" y="291563"/>
                  </a:cubicBezTo>
                  <a:cubicBezTo>
                    <a:pt x="193260" y="295370"/>
                    <a:pt x="201099" y="298729"/>
                    <a:pt x="208939" y="301864"/>
                  </a:cubicBezTo>
                  <a:cubicBezTo>
                    <a:pt x="216779" y="300520"/>
                    <a:pt x="224619" y="298729"/>
                    <a:pt x="232234" y="296937"/>
                  </a:cubicBezTo>
                  <a:cubicBezTo>
                    <a:pt x="247914" y="293354"/>
                    <a:pt x="263146" y="289100"/>
                    <a:pt x="277929" y="284397"/>
                  </a:cubicBezTo>
                  <a:cubicBezTo>
                    <a:pt x="281289" y="278351"/>
                    <a:pt x="284873" y="272305"/>
                    <a:pt x="288009" y="266034"/>
                  </a:cubicBezTo>
                  <a:cubicBezTo>
                    <a:pt x="297865" y="247448"/>
                    <a:pt x="306601" y="228637"/>
                    <a:pt x="314216" y="210499"/>
                  </a:cubicBezTo>
                  <a:cubicBezTo>
                    <a:pt x="296297" y="193256"/>
                    <a:pt x="273449" y="177356"/>
                    <a:pt x="247242" y="164592"/>
                  </a:cubicBezTo>
                  <a:cubicBezTo>
                    <a:pt x="223050" y="152052"/>
                    <a:pt x="197739" y="143766"/>
                    <a:pt x="173996" y="140183"/>
                  </a:cubicBezTo>
                  <a:lnTo>
                    <a:pt x="173996" y="140183"/>
                  </a:lnTo>
                  <a:close/>
                  <a:moveTo>
                    <a:pt x="358567" y="250135"/>
                  </a:moveTo>
                  <a:cubicBezTo>
                    <a:pt x="363943" y="247224"/>
                    <a:pt x="369095" y="244089"/>
                    <a:pt x="374023" y="240954"/>
                  </a:cubicBezTo>
                  <a:cubicBezTo>
                    <a:pt x="407398" y="219456"/>
                    <a:pt x="424422" y="197510"/>
                    <a:pt x="420389" y="180491"/>
                  </a:cubicBezTo>
                  <a:cubicBezTo>
                    <a:pt x="415238" y="158322"/>
                    <a:pt x="375366" y="144662"/>
                    <a:pt x="316008" y="144662"/>
                  </a:cubicBezTo>
                  <a:cubicBezTo>
                    <a:pt x="294505" y="144662"/>
                    <a:pt x="271433" y="146453"/>
                    <a:pt x="247467" y="150036"/>
                  </a:cubicBezTo>
                  <a:lnTo>
                    <a:pt x="253289" y="152947"/>
                  </a:lnTo>
                  <a:cubicBezTo>
                    <a:pt x="278826" y="165264"/>
                    <a:pt x="301448" y="180715"/>
                    <a:pt x="319592" y="197510"/>
                  </a:cubicBezTo>
                  <a:cubicBezTo>
                    <a:pt x="326312" y="180044"/>
                    <a:pt x="331912" y="163472"/>
                    <a:pt x="336392" y="148245"/>
                  </a:cubicBezTo>
                  <a:cubicBezTo>
                    <a:pt x="340647" y="148693"/>
                    <a:pt x="344680" y="148917"/>
                    <a:pt x="348711" y="149588"/>
                  </a:cubicBezTo>
                  <a:cubicBezTo>
                    <a:pt x="343560" y="167279"/>
                    <a:pt x="337064" y="186762"/>
                    <a:pt x="329000" y="206916"/>
                  </a:cubicBezTo>
                  <a:cubicBezTo>
                    <a:pt x="333704" y="211842"/>
                    <a:pt x="338184" y="216993"/>
                    <a:pt x="341991" y="222143"/>
                  </a:cubicBezTo>
                  <a:cubicBezTo>
                    <a:pt x="349384" y="231549"/>
                    <a:pt x="354759" y="240954"/>
                    <a:pt x="358567" y="250135"/>
                  </a:cubicBezTo>
                  <a:lnTo>
                    <a:pt x="358567" y="250135"/>
                  </a:lnTo>
                  <a:close/>
                </a:path>
              </a:pathLst>
            </a:custGeom>
            <a:solidFill>
              <a:srgbClr val="0056A4"/>
            </a:solidFill>
            <a:ln w="2240" cap="flat">
              <a:noFill/>
              <a:prstDash val="solid"/>
              <a:miter/>
            </a:ln>
          </p:spPr>
          <p:txBody>
            <a:bodyPr rtlCol="0" anchor="ctr"/>
            <a:lstStyle/>
            <a:p>
              <a:endParaRPr lang="ru-RU"/>
            </a:p>
          </p:txBody>
        </p:sp>
        <p:sp>
          <p:nvSpPr>
            <p:cNvPr id="186" name="Полилиния 185">
              <a:extLst>
                <a:ext uri="{FF2B5EF4-FFF2-40B4-BE49-F238E27FC236}">
                  <a16:creationId xmlns:a16="http://schemas.microsoft.com/office/drawing/2014/main" id="{E52B3342-58F3-ACA5-8D6C-FC3452830F05}"/>
                </a:ext>
              </a:extLst>
            </p:cNvPr>
            <p:cNvSpPr/>
            <p:nvPr/>
          </p:nvSpPr>
          <p:spPr>
            <a:xfrm>
              <a:off x="10305073" y="2324778"/>
              <a:ext cx="98781" cy="100546"/>
            </a:xfrm>
            <a:custGeom>
              <a:avLst/>
              <a:gdLst>
                <a:gd name="connsiteX0" fmla="*/ 49503 w 98781"/>
                <a:gd name="connsiteY0" fmla="*/ 51057 h 100546"/>
                <a:gd name="connsiteX1" fmla="*/ 8960 w 98781"/>
                <a:gd name="connsiteY1" fmla="*/ 0 h 100546"/>
                <a:gd name="connsiteX2" fmla="*/ 0 w 98781"/>
                <a:gd name="connsiteY2" fmla="*/ 0 h 100546"/>
                <a:gd name="connsiteX3" fmla="*/ 0 w 98781"/>
                <a:gd name="connsiteY3" fmla="*/ 100547 h 100546"/>
                <a:gd name="connsiteX4" fmla="*/ 15455 w 98781"/>
                <a:gd name="connsiteY4" fmla="*/ 100547 h 100546"/>
                <a:gd name="connsiteX5" fmla="*/ 15455 w 98781"/>
                <a:gd name="connsiteY5" fmla="*/ 29112 h 100546"/>
                <a:gd name="connsiteX6" fmla="*/ 49503 w 98781"/>
                <a:gd name="connsiteY6" fmla="*/ 71659 h 100546"/>
                <a:gd name="connsiteX7" fmla="*/ 83102 w 98781"/>
                <a:gd name="connsiteY7" fmla="*/ 29112 h 100546"/>
                <a:gd name="connsiteX8" fmla="*/ 83102 w 98781"/>
                <a:gd name="connsiteY8" fmla="*/ 100547 h 100546"/>
                <a:gd name="connsiteX9" fmla="*/ 98782 w 98781"/>
                <a:gd name="connsiteY9" fmla="*/ 100547 h 100546"/>
                <a:gd name="connsiteX10" fmla="*/ 98782 w 98781"/>
                <a:gd name="connsiteY10" fmla="*/ 0 h 100546"/>
                <a:gd name="connsiteX11" fmla="*/ 89822 w 98781"/>
                <a:gd name="connsiteY11" fmla="*/ 0 h 100546"/>
                <a:gd name="connsiteX12" fmla="*/ 49503 w 98781"/>
                <a:gd name="connsiteY12" fmla="*/ 51057 h 10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81" h="100546">
                  <a:moveTo>
                    <a:pt x="49503" y="51057"/>
                  </a:moveTo>
                  <a:lnTo>
                    <a:pt x="8960" y="0"/>
                  </a:lnTo>
                  <a:lnTo>
                    <a:pt x="0" y="0"/>
                  </a:lnTo>
                  <a:lnTo>
                    <a:pt x="0" y="100547"/>
                  </a:lnTo>
                  <a:lnTo>
                    <a:pt x="15455" y="100547"/>
                  </a:lnTo>
                  <a:lnTo>
                    <a:pt x="15455" y="29112"/>
                  </a:lnTo>
                  <a:lnTo>
                    <a:pt x="49503" y="71659"/>
                  </a:lnTo>
                  <a:lnTo>
                    <a:pt x="83102" y="29112"/>
                  </a:lnTo>
                  <a:lnTo>
                    <a:pt x="83102" y="100547"/>
                  </a:lnTo>
                  <a:lnTo>
                    <a:pt x="98782" y="100547"/>
                  </a:lnTo>
                  <a:lnTo>
                    <a:pt x="98782" y="0"/>
                  </a:lnTo>
                  <a:lnTo>
                    <a:pt x="89822" y="0"/>
                  </a:lnTo>
                  <a:lnTo>
                    <a:pt x="49503" y="51057"/>
                  </a:lnTo>
                  <a:close/>
                </a:path>
              </a:pathLst>
            </a:custGeom>
            <a:solidFill>
              <a:srgbClr val="0056A4"/>
            </a:solidFill>
            <a:ln w="2240" cap="flat">
              <a:noFill/>
              <a:prstDash val="solid"/>
              <a:miter/>
            </a:ln>
          </p:spPr>
          <p:txBody>
            <a:bodyPr rtlCol="0" anchor="ctr"/>
            <a:lstStyle/>
            <a:p>
              <a:endParaRPr lang="ru-RU"/>
            </a:p>
          </p:txBody>
        </p:sp>
        <p:sp>
          <p:nvSpPr>
            <p:cNvPr id="187" name="Полилиния 186">
              <a:extLst>
                <a:ext uri="{FF2B5EF4-FFF2-40B4-BE49-F238E27FC236}">
                  <a16:creationId xmlns:a16="http://schemas.microsoft.com/office/drawing/2014/main" id="{3ACE8AE1-AD37-0CC0-5EDA-420CA5910914}"/>
                </a:ext>
              </a:extLst>
            </p:cNvPr>
            <p:cNvSpPr/>
            <p:nvPr/>
          </p:nvSpPr>
          <p:spPr>
            <a:xfrm>
              <a:off x="10421102" y="2324778"/>
              <a:ext cx="77726" cy="100546"/>
            </a:xfrm>
            <a:custGeom>
              <a:avLst/>
              <a:gdLst>
                <a:gd name="connsiteX0" fmla="*/ 15455 w 77726"/>
                <a:gd name="connsiteY0" fmla="*/ 70987 h 100546"/>
                <a:gd name="connsiteX1" fmla="*/ 15455 w 77726"/>
                <a:gd name="connsiteY1" fmla="*/ 0 h 100546"/>
                <a:gd name="connsiteX2" fmla="*/ 0 w 77726"/>
                <a:gd name="connsiteY2" fmla="*/ 0 h 100546"/>
                <a:gd name="connsiteX3" fmla="*/ 0 w 77726"/>
                <a:gd name="connsiteY3" fmla="*/ 100547 h 100546"/>
                <a:gd name="connsiteX4" fmla="*/ 8960 w 77726"/>
                <a:gd name="connsiteY4" fmla="*/ 100547 h 100546"/>
                <a:gd name="connsiteX5" fmla="*/ 62271 w 77726"/>
                <a:gd name="connsiteY5" fmla="*/ 29559 h 100546"/>
                <a:gd name="connsiteX6" fmla="*/ 62271 w 77726"/>
                <a:gd name="connsiteY6" fmla="*/ 100547 h 100546"/>
                <a:gd name="connsiteX7" fmla="*/ 77726 w 77726"/>
                <a:gd name="connsiteY7" fmla="*/ 100547 h 100546"/>
                <a:gd name="connsiteX8" fmla="*/ 77726 w 77726"/>
                <a:gd name="connsiteY8" fmla="*/ 0 h 100546"/>
                <a:gd name="connsiteX9" fmla="*/ 68767 w 77726"/>
                <a:gd name="connsiteY9" fmla="*/ 0 h 100546"/>
                <a:gd name="connsiteX10" fmla="*/ 15455 w 77726"/>
                <a:gd name="connsiteY10" fmla="*/ 70987 h 10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726" h="100546">
                  <a:moveTo>
                    <a:pt x="15455" y="70987"/>
                  </a:moveTo>
                  <a:lnTo>
                    <a:pt x="15455" y="0"/>
                  </a:lnTo>
                  <a:lnTo>
                    <a:pt x="0" y="0"/>
                  </a:lnTo>
                  <a:lnTo>
                    <a:pt x="0" y="100547"/>
                  </a:lnTo>
                  <a:lnTo>
                    <a:pt x="8960" y="100547"/>
                  </a:lnTo>
                  <a:lnTo>
                    <a:pt x="62271" y="29559"/>
                  </a:lnTo>
                  <a:lnTo>
                    <a:pt x="62271" y="100547"/>
                  </a:lnTo>
                  <a:lnTo>
                    <a:pt x="77726" y="100547"/>
                  </a:lnTo>
                  <a:lnTo>
                    <a:pt x="77726" y="0"/>
                  </a:lnTo>
                  <a:lnTo>
                    <a:pt x="68767" y="0"/>
                  </a:lnTo>
                  <a:lnTo>
                    <a:pt x="15455" y="70987"/>
                  </a:lnTo>
                  <a:close/>
                </a:path>
              </a:pathLst>
            </a:custGeom>
            <a:solidFill>
              <a:srgbClr val="0056A4"/>
            </a:solidFill>
            <a:ln w="2240" cap="flat">
              <a:noFill/>
              <a:prstDash val="solid"/>
              <a:miter/>
            </a:ln>
          </p:spPr>
          <p:txBody>
            <a:bodyPr rtlCol="0" anchor="ctr"/>
            <a:lstStyle/>
            <a:p>
              <a:endParaRPr lang="ru-RU"/>
            </a:p>
          </p:txBody>
        </p:sp>
        <p:sp>
          <p:nvSpPr>
            <p:cNvPr id="188" name="Полилиния 187">
              <a:extLst>
                <a:ext uri="{FF2B5EF4-FFF2-40B4-BE49-F238E27FC236}">
                  <a16:creationId xmlns:a16="http://schemas.microsoft.com/office/drawing/2014/main" id="{5CDC26DE-DD61-B667-D9DA-F5CF264F4CEF}"/>
                </a:ext>
              </a:extLst>
            </p:cNvPr>
            <p:cNvSpPr/>
            <p:nvPr/>
          </p:nvSpPr>
          <p:spPr>
            <a:xfrm>
              <a:off x="10671751" y="2324778"/>
              <a:ext cx="77726" cy="100546"/>
            </a:xfrm>
            <a:custGeom>
              <a:avLst/>
              <a:gdLst>
                <a:gd name="connsiteX0" fmla="*/ 68767 w 77726"/>
                <a:gd name="connsiteY0" fmla="*/ 0 h 100546"/>
                <a:gd name="connsiteX1" fmla="*/ 15456 w 77726"/>
                <a:gd name="connsiteY1" fmla="*/ 70987 h 100546"/>
                <a:gd name="connsiteX2" fmla="*/ 15456 w 77726"/>
                <a:gd name="connsiteY2" fmla="*/ 0 h 100546"/>
                <a:gd name="connsiteX3" fmla="*/ 0 w 77726"/>
                <a:gd name="connsiteY3" fmla="*/ 0 h 100546"/>
                <a:gd name="connsiteX4" fmla="*/ 0 w 77726"/>
                <a:gd name="connsiteY4" fmla="*/ 100547 h 100546"/>
                <a:gd name="connsiteX5" fmla="*/ 8960 w 77726"/>
                <a:gd name="connsiteY5" fmla="*/ 100547 h 100546"/>
                <a:gd name="connsiteX6" fmla="*/ 62271 w 77726"/>
                <a:gd name="connsiteY6" fmla="*/ 29559 h 100546"/>
                <a:gd name="connsiteX7" fmla="*/ 62271 w 77726"/>
                <a:gd name="connsiteY7" fmla="*/ 100547 h 100546"/>
                <a:gd name="connsiteX8" fmla="*/ 77726 w 77726"/>
                <a:gd name="connsiteY8" fmla="*/ 100547 h 100546"/>
                <a:gd name="connsiteX9" fmla="*/ 77726 w 77726"/>
                <a:gd name="connsiteY9" fmla="*/ 0 h 100546"/>
                <a:gd name="connsiteX10" fmla="*/ 68767 w 77726"/>
                <a:gd name="connsiteY10" fmla="*/ 0 h 10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726" h="100546">
                  <a:moveTo>
                    <a:pt x="68767" y="0"/>
                  </a:moveTo>
                  <a:lnTo>
                    <a:pt x="15456" y="70987"/>
                  </a:lnTo>
                  <a:lnTo>
                    <a:pt x="15456" y="0"/>
                  </a:lnTo>
                  <a:lnTo>
                    <a:pt x="0" y="0"/>
                  </a:lnTo>
                  <a:lnTo>
                    <a:pt x="0" y="100547"/>
                  </a:lnTo>
                  <a:lnTo>
                    <a:pt x="8960" y="100547"/>
                  </a:lnTo>
                  <a:lnTo>
                    <a:pt x="62271" y="29559"/>
                  </a:lnTo>
                  <a:lnTo>
                    <a:pt x="62271" y="100547"/>
                  </a:lnTo>
                  <a:lnTo>
                    <a:pt x="77726" y="100547"/>
                  </a:lnTo>
                  <a:lnTo>
                    <a:pt x="77726" y="0"/>
                  </a:lnTo>
                  <a:lnTo>
                    <a:pt x="68767" y="0"/>
                  </a:lnTo>
                  <a:close/>
                </a:path>
              </a:pathLst>
            </a:custGeom>
            <a:solidFill>
              <a:srgbClr val="0056A4"/>
            </a:solidFill>
            <a:ln w="2240" cap="flat">
              <a:noFill/>
              <a:prstDash val="solid"/>
              <a:miter/>
            </a:ln>
          </p:spPr>
          <p:txBody>
            <a:bodyPr rtlCol="0" anchor="ctr"/>
            <a:lstStyle/>
            <a:p>
              <a:endParaRPr lang="ru-RU"/>
            </a:p>
          </p:txBody>
        </p:sp>
        <p:sp>
          <p:nvSpPr>
            <p:cNvPr id="189" name="Полилиния 188">
              <a:extLst>
                <a:ext uri="{FF2B5EF4-FFF2-40B4-BE49-F238E27FC236}">
                  <a16:creationId xmlns:a16="http://schemas.microsoft.com/office/drawing/2014/main" id="{4FCFA08D-F6C3-75A8-C862-EFEF7FCEFA85}"/>
                </a:ext>
              </a:extLst>
            </p:cNvPr>
            <p:cNvSpPr/>
            <p:nvPr/>
          </p:nvSpPr>
          <p:spPr>
            <a:xfrm>
              <a:off x="10509579" y="2324778"/>
              <a:ext cx="151644" cy="100994"/>
            </a:xfrm>
            <a:custGeom>
              <a:avLst/>
              <a:gdLst>
                <a:gd name="connsiteX0" fmla="*/ 111326 w 151644"/>
                <a:gd name="connsiteY0" fmla="*/ 3583 h 100994"/>
                <a:gd name="connsiteX1" fmla="*/ 83550 w 151644"/>
                <a:gd name="connsiteY1" fmla="*/ 18586 h 100994"/>
                <a:gd name="connsiteX2" fmla="*/ 83550 w 151644"/>
                <a:gd name="connsiteY2" fmla="*/ 0 h 100994"/>
                <a:gd name="connsiteX3" fmla="*/ 68094 w 151644"/>
                <a:gd name="connsiteY3" fmla="*/ 0 h 100994"/>
                <a:gd name="connsiteX4" fmla="*/ 68094 w 151644"/>
                <a:gd name="connsiteY4" fmla="*/ 45235 h 100994"/>
                <a:gd name="connsiteX5" fmla="*/ 41887 w 151644"/>
                <a:gd name="connsiteY5" fmla="*/ 72107 h 100994"/>
                <a:gd name="connsiteX6" fmla="*/ 15680 w 151644"/>
                <a:gd name="connsiteY6" fmla="*/ 45235 h 100994"/>
                <a:gd name="connsiteX7" fmla="*/ 41887 w 151644"/>
                <a:gd name="connsiteY7" fmla="*/ 18363 h 100994"/>
                <a:gd name="connsiteX8" fmla="*/ 61151 w 151644"/>
                <a:gd name="connsiteY8" fmla="*/ 26872 h 100994"/>
                <a:gd name="connsiteX9" fmla="*/ 61151 w 151644"/>
                <a:gd name="connsiteY9" fmla="*/ 11197 h 100994"/>
                <a:gd name="connsiteX10" fmla="*/ 40319 w 151644"/>
                <a:gd name="connsiteY10" fmla="*/ 3807 h 100994"/>
                <a:gd name="connsiteX11" fmla="*/ 0 w 151644"/>
                <a:gd name="connsiteY11" fmla="*/ 45459 h 100994"/>
                <a:gd name="connsiteX12" fmla="*/ 40319 w 151644"/>
                <a:gd name="connsiteY12" fmla="*/ 86886 h 100994"/>
                <a:gd name="connsiteX13" fmla="*/ 68094 w 151644"/>
                <a:gd name="connsiteY13" fmla="*/ 72107 h 100994"/>
                <a:gd name="connsiteX14" fmla="*/ 68094 w 151644"/>
                <a:gd name="connsiteY14" fmla="*/ 100994 h 100994"/>
                <a:gd name="connsiteX15" fmla="*/ 83774 w 151644"/>
                <a:gd name="connsiteY15" fmla="*/ 100994 h 100994"/>
                <a:gd name="connsiteX16" fmla="*/ 83774 w 151644"/>
                <a:gd name="connsiteY16" fmla="*/ 43443 h 100994"/>
                <a:gd name="connsiteX17" fmla="*/ 83774 w 151644"/>
                <a:gd name="connsiteY17" fmla="*/ 43443 h 100994"/>
                <a:gd name="connsiteX18" fmla="*/ 109981 w 151644"/>
                <a:gd name="connsiteY18" fmla="*/ 18586 h 100994"/>
                <a:gd name="connsiteX19" fmla="*/ 136189 w 151644"/>
                <a:gd name="connsiteY19" fmla="*/ 45459 h 100994"/>
                <a:gd name="connsiteX20" fmla="*/ 109981 w 151644"/>
                <a:gd name="connsiteY20" fmla="*/ 72331 h 100994"/>
                <a:gd name="connsiteX21" fmla="*/ 90942 w 151644"/>
                <a:gd name="connsiteY21" fmla="*/ 64045 h 100994"/>
                <a:gd name="connsiteX22" fmla="*/ 90942 w 151644"/>
                <a:gd name="connsiteY22" fmla="*/ 79945 h 100994"/>
                <a:gd name="connsiteX23" fmla="*/ 111550 w 151644"/>
                <a:gd name="connsiteY23" fmla="*/ 86886 h 100994"/>
                <a:gd name="connsiteX24" fmla="*/ 151644 w 151644"/>
                <a:gd name="connsiteY24" fmla="*/ 45459 h 100994"/>
                <a:gd name="connsiteX25" fmla="*/ 111326 w 151644"/>
                <a:gd name="connsiteY25" fmla="*/ 3583 h 100994"/>
                <a:gd name="connsiteX26" fmla="*/ 111326 w 151644"/>
                <a:gd name="connsiteY26" fmla="*/ 3583 h 10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1644" h="100994">
                  <a:moveTo>
                    <a:pt x="111326" y="3583"/>
                  </a:moveTo>
                  <a:cubicBezTo>
                    <a:pt x="99453" y="3583"/>
                    <a:pt x="88926" y="9853"/>
                    <a:pt x="83550" y="18586"/>
                  </a:cubicBezTo>
                  <a:lnTo>
                    <a:pt x="83550" y="0"/>
                  </a:lnTo>
                  <a:lnTo>
                    <a:pt x="68094" y="0"/>
                  </a:lnTo>
                  <a:lnTo>
                    <a:pt x="68094" y="45235"/>
                  </a:lnTo>
                  <a:cubicBezTo>
                    <a:pt x="68094" y="60686"/>
                    <a:pt x="56671" y="72107"/>
                    <a:pt x="41887" y="72107"/>
                  </a:cubicBezTo>
                  <a:cubicBezTo>
                    <a:pt x="27104" y="72107"/>
                    <a:pt x="15680" y="60910"/>
                    <a:pt x="15680" y="45235"/>
                  </a:cubicBezTo>
                  <a:cubicBezTo>
                    <a:pt x="15680" y="29783"/>
                    <a:pt x="27104" y="18363"/>
                    <a:pt x="41887" y="18363"/>
                  </a:cubicBezTo>
                  <a:cubicBezTo>
                    <a:pt x="49727" y="18363"/>
                    <a:pt x="56447" y="21498"/>
                    <a:pt x="61151" y="26872"/>
                  </a:cubicBezTo>
                  <a:lnTo>
                    <a:pt x="61151" y="11197"/>
                  </a:lnTo>
                  <a:cubicBezTo>
                    <a:pt x="55551" y="6718"/>
                    <a:pt x="48383" y="3807"/>
                    <a:pt x="40319" y="3807"/>
                  </a:cubicBezTo>
                  <a:cubicBezTo>
                    <a:pt x="16352" y="3807"/>
                    <a:pt x="0" y="22170"/>
                    <a:pt x="0" y="45459"/>
                  </a:cubicBezTo>
                  <a:cubicBezTo>
                    <a:pt x="0" y="68524"/>
                    <a:pt x="16352" y="86886"/>
                    <a:pt x="40319" y="86886"/>
                  </a:cubicBezTo>
                  <a:cubicBezTo>
                    <a:pt x="52191" y="86886"/>
                    <a:pt x="62718" y="80840"/>
                    <a:pt x="68094" y="72107"/>
                  </a:cubicBezTo>
                  <a:lnTo>
                    <a:pt x="68094" y="100994"/>
                  </a:lnTo>
                  <a:lnTo>
                    <a:pt x="83774" y="100994"/>
                  </a:lnTo>
                  <a:lnTo>
                    <a:pt x="83774" y="43443"/>
                  </a:lnTo>
                  <a:lnTo>
                    <a:pt x="83774" y="43443"/>
                  </a:lnTo>
                  <a:cubicBezTo>
                    <a:pt x="84670" y="28888"/>
                    <a:pt x="95870" y="18586"/>
                    <a:pt x="109981" y="18586"/>
                  </a:cubicBezTo>
                  <a:cubicBezTo>
                    <a:pt x="124765" y="18586"/>
                    <a:pt x="136189" y="30007"/>
                    <a:pt x="136189" y="45459"/>
                  </a:cubicBezTo>
                  <a:cubicBezTo>
                    <a:pt x="136189" y="60910"/>
                    <a:pt x="124765" y="72331"/>
                    <a:pt x="109981" y="72331"/>
                  </a:cubicBezTo>
                  <a:cubicBezTo>
                    <a:pt x="102366" y="72331"/>
                    <a:pt x="95646" y="69196"/>
                    <a:pt x="90942" y="64045"/>
                  </a:cubicBezTo>
                  <a:lnTo>
                    <a:pt x="90942" y="79945"/>
                  </a:lnTo>
                  <a:cubicBezTo>
                    <a:pt x="96317" y="84199"/>
                    <a:pt x="103486" y="86886"/>
                    <a:pt x="111550" y="86886"/>
                  </a:cubicBezTo>
                  <a:cubicBezTo>
                    <a:pt x="135516" y="86886"/>
                    <a:pt x="151644" y="68524"/>
                    <a:pt x="151644" y="45459"/>
                  </a:cubicBezTo>
                  <a:cubicBezTo>
                    <a:pt x="151420" y="21945"/>
                    <a:pt x="135069" y="3583"/>
                    <a:pt x="111326" y="3583"/>
                  </a:cubicBezTo>
                  <a:lnTo>
                    <a:pt x="111326" y="3583"/>
                  </a:lnTo>
                  <a:close/>
                </a:path>
              </a:pathLst>
            </a:custGeom>
            <a:solidFill>
              <a:srgbClr val="0056A4"/>
            </a:solidFill>
            <a:ln w="2240" cap="flat">
              <a:noFill/>
              <a:prstDash val="solid"/>
              <a:miter/>
            </a:ln>
          </p:spPr>
          <p:txBody>
            <a:bodyPr rtlCol="0" anchor="ctr"/>
            <a:lstStyle/>
            <a:p>
              <a:endParaRPr lang="ru-RU"/>
            </a:p>
          </p:txBody>
        </p:sp>
        <p:sp>
          <p:nvSpPr>
            <p:cNvPr id="190" name="Полилиния 189">
              <a:extLst>
                <a:ext uri="{FF2B5EF4-FFF2-40B4-BE49-F238E27FC236}">
                  <a16:creationId xmlns:a16="http://schemas.microsoft.com/office/drawing/2014/main" id="{008C07B3-7641-69A4-2039-A8E14BED9A13}"/>
                </a:ext>
              </a:extLst>
            </p:cNvPr>
            <p:cNvSpPr/>
            <p:nvPr/>
          </p:nvSpPr>
          <p:spPr>
            <a:xfrm>
              <a:off x="9994393" y="2324778"/>
              <a:ext cx="77726" cy="100546"/>
            </a:xfrm>
            <a:custGeom>
              <a:avLst/>
              <a:gdLst>
                <a:gd name="connsiteX0" fmla="*/ 15455 w 77726"/>
                <a:gd name="connsiteY0" fmla="*/ 70987 h 100546"/>
                <a:gd name="connsiteX1" fmla="*/ 15455 w 77726"/>
                <a:gd name="connsiteY1" fmla="*/ 0 h 100546"/>
                <a:gd name="connsiteX2" fmla="*/ 0 w 77726"/>
                <a:gd name="connsiteY2" fmla="*/ 0 h 100546"/>
                <a:gd name="connsiteX3" fmla="*/ 0 w 77726"/>
                <a:gd name="connsiteY3" fmla="*/ 100547 h 100546"/>
                <a:gd name="connsiteX4" fmla="*/ 8960 w 77726"/>
                <a:gd name="connsiteY4" fmla="*/ 100547 h 100546"/>
                <a:gd name="connsiteX5" fmla="*/ 62271 w 77726"/>
                <a:gd name="connsiteY5" fmla="*/ 29559 h 100546"/>
                <a:gd name="connsiteX6" fmla="*/ 62271 w 77726"/>
                <a:gd name="connsiteY6" fmla="*/ 100547 h 100546"/>
                <a:gd name="connsiteX7" fmla="*/ 77726 w 77726"/>
                <a:gd name="connsiteY7" fmla="*/ 100547 h 100546"/>
                <a:gd name="connsiteX8" fmla="*/ 77726 w 77726"/>
                <a:gd name="connsiteY8" fmla="*/ 0 h 100546"/>
                <a:gd name="connsiteX9" fmla="*/ 68767 w 77726"/>
                <a:gd name="connsiteY9" fmla="*/ 0 h 100546"/>
                <a:gd name="connsiteX10" fmla="*/ 15455 w 77726"/>
                <a:gd name="connsiteY10" fmla="*/ 70987 h 10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726" h="100546">
                  <a:moveTo>
                    <a:pt x="15455" y="70987"/>
                  </a:moveTo>
                  <a:lnTo>
                    <a:pt x="15455" y="0"/>
                  </a:lnTo>
                  <a:lnTo>
                    <a:pt x="0" y="0"/>
                  </a:lnTo>
                  <a:lnTo>
                    <a:pt x="0" y="100547"/>
                  </a:lnTo>
                  <a:lnTo>
                    <a:pt x="8960" y="100547"/>
                  </a:lnTo>
                  <a:lnTo>
                    <a:pt x="62271" y="29559"/>
                  </a:lnTo>
                  <a:lnTo>
                    <a:pt x="62271" y="100547"/>
                  </a:lnTo>
                  <a:lnTo>
                    <a:pt x="77726" y="100547"/>
                  </a:lnTo>
                  <a:lnTo>
                    <a:pt x="77726" y="0"/>
                  </a:lnTo>
                  <a:lnTo>
                    <a:pt x="68767" y="0"/>
                  </a:lnTo>
                  <a:lnTo>
                    <a:pt x="15455" y="70987"/>
                  </a:lnTo>
                  <a:close/>
                </a:path>
              </a:pathLst>
            </a:custGeom>
            <a:solidFill>
              <a:srgbClr val="0056A4"/>
            </a:solidFill>
            <a:ln w="2240" cap="flat">
              <a:noFill/>
              <a:prstDash val="solid"/>
              <a:miter/>
            </a:ln>
          </p:spPr>
          <p:txBody>
            <a:bodyPr rtlCol="0" anchor="ctr"/>
            <a:lstStyle/>
            <a:p>
              <a:endParaRPr lang="ru-RU"/>
            </a:p>
          </p:txBody>
        </p:sp>
        <p:sp>
          <p:nvSpPr>
            <p:cNvPr id="191" name="Полилиния 190">
              <a:extLst>
                <a:ext uri="{FF2B5EF4-FFF2-40B4-BE49-F238E27FC236}">
                  <a16:creationId xmlns:a16="http://schemas.microsoft.com/office/drawing/2014/main" id="{BF2F0166-1AE4-AC10-7D81-26E9CB76D009}"/>
                </a:ext>
              </a:extLst>
            </p:cNvPr>
            <p:cNvSpPr/>
            <p:nvPr/>
          </p:nvSpPr>
          <p:spPr>
            <a:xfrm>
              <a:off x="9894716" y="2324778"/>
              <a:ext cx="82206" cy="100546"/>
            </a:xfrm>
            <a:custGeom>
              <a:avLst/>
              <a:gdLst>
                <a:gd name="connsiteX0" fmla="*/ 66751 w 82206"/>
                <a:gd name="connsiteY0" fmla="*/ 35606 h 100546"/>
                <a:gd name="connsiteX1" fmla="*/ 15455 w 82206"/>
                <a:gd name="connsiteY1" fmla="*/ 35606 h 100546"/>
                <a:gd name="connsiteX2" fmla="*/ 15455 w 82206"/>
                <a:gd name="connsiteY2" fmla="*/ 0 h 100546"/>
                <a:gd name="connsiteX3" fmla="*/ 0 w 82206"/>
                <a:gd name="connsiteY3" fmla="*/ 0 h 100546"/>
                <a:gd name="connsiteX4" fmla="*/ 0 w 82206"/>
                <a:gd name="connsiteY4" fmla="*/ 100547 h 100546"/>
                <a:gd name="connsiteX5" fmla="*/ 15455 w 82206"/>
                <a:gd name="connsiteY5" fmla="*/ 100547 h 100546"/>
                <a:gd name="connsiteX6" fmla="*/ 15455 w 82206"/>
                <a:gd name="connsiteY6" fmla="*/ 51057 h 100546"/>
                <a:gd name="connsiteX7" fmla="*/ 66751 w 82206"/>
                <a:gd name="connsiteY7" fmla="*/ 51057 h 100546"/>
                <a:gd name="connsiteX8" fmla="*/ 66751 w 82206"/>
                <a:gd name="connsiteY8" fmla="*/ 100547 h 100546"/>
                <a:gd name="connsiteX9" fmla="*/ 82206 w 82206"/>
                <a:gd name="connsiteY9" fmla="*/ 100547 h 100546"/>
                <a:gd name="connsiteX10" fmla="*/ 82206 w 82206"/>
                <a:gd name="connsiteY10" fmla="*/ 0 h 100546"/>
                <a:gd name="connsiteX11" fmla="*/ 66751 w 82206"/>
                <a:gd name="connsiteY11" fmla="*/ 0 h 100546"/>
                <a:gd name="connsiteX12" fmla="*/ 66751 w 82206"/>
                <a:gd name="connsiteY12" fmla="*/ 35606 h 10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206" h="100546">
                  <a:moveTo>
                    <a:pt x="66751" y="35606"/>
                  </a:moveTo>
                  <a:lnTo>
                    <a:pt x="15455" y="35606"/>
                  </a:lnTo>
                  <a:lnTo>
                    <a:pt x="15455" y="0"/>
                  </a:lnTo>
                  <a:lnTo>
                    <a:pt x="0" y="0"/>
                  </a:lnTo>
                  <a:lnTo>
                    <a:pt x="0" y="100547"/>
                  </a:lnTo>
                  <a:lnTo>
                    <a:pt x="15455" y="100547"/>
                  </a:lnTo>
                  <a:lnTo>
                    <a:pt x="15455" y="51057"/>
                  </a:lnTo>
                  <a:lnTo>
                    <a:pt x="66751" y="51057"/>
                  </a:lnTo>
                  <a:lnTo>
                    <a:pt x="66751" y="100547"/>
                  </a:lnTo>
                  <a:lnTo>
                    <a:pt x="82206" y="100547"/>
                  </a:lnTo>
                  <a:lnTo>
                    <a:pt x="82206" y="0"/>
                  </a:lnTo>
                  <a:lnTo>
                    <a:pt x="66751" y="0"/>
                  </a:lnTo>
                  <a:lnTo>
                    <a:pt x="66751" y="35606"/>
                  </a:lnTo>
                  <a:close/>
                </a:path>
              </a:pathLst>
            </a:custGeom>
            <a:solidFill>
              <a:srgbClr val="0056A4"/>
            </a:solidFill>
            <a:ln w="2240" cap="flat">
              <a:noFill/>
              <a:prstDash val="solid"/>
              <a:miter/>
            </a:ln>
          </p:spPr>
          <p:txBody>
            <a:bodyPr rtlCol="0" anchor="ctr"/>
            <a:lstStyle/>
            <a:p>
              <a:endParaRPr lang="ru-RU"/>
            </a:p>
          </p:txBody>
        </p:sp>
        <p:sp>
          <p:nvSpPr>
            <p:cNvPr id="192" name="Полилиния 191">
              <a:extLst>
                <a:ext uri="{FF2B5EF4-FFF2-40B4-BE49-F238E27FC236}">
                  <a16:creationId xmlns:a16="http://schemas.microsoft.com/office/drawing/2014/main" id="{66A6A969-F49C-49FC-2CF5-FF97D0DDB504}"/>
                </a:ext>
              </a:extLst>
            </p:cNvPr>
            <p:cNvSpPr/>
            <p:nvPr/>
          </p:nvSpPr>
          <p:spPr>
            <a:xfrm>
              <a:off x="10176948" y="2324778"/>
              <a:ext cx="86910" cy="103938"/>
            </a:xfrm>
            <a:custGeom>
              <a:avLst/>
              <a:gdLst>
                <a:gd name="connsiteX0" fmla="*/ 58238 w 86910"/>
                <a:gd name="connsiteY0" fmla="*/ 40756 h 103938"/>
                <a:gd name="connsiteX1" fmla="*/ 43903 w 86910"/>
                <a:gd name="connsiteY1" fmla="*/ 46130 h 103938"/>
                <a:gd name="connsiteX2" fmla="*/ 24639 w 86910"/>
                <a:gd name="connsiteY2" fmla="*/ 28888 h 103938"/>
                <a:gd name="connsiteX3" fmla="*/ 16352 w 86910"/>
                <a:gd name="connsiteY3" fmla="*/ 0 h 103938"/>
                <a:gd name="connsiteX4" fmla="*/ 0 w 86910"/>
                <a:gd name="connsiteY4" fmla="*/ 0 h 103938"/>
                <a:gd name="connsiteX5" fmla="*/ 9632 w 86910"/>
                <a:gd name="connsiteY5" fmla="*/ 33366 h 103938"/>
                <a:gd name="connsiteX6" fmla="*/ 52639 w 86910"/>
                <a:gd name="connsiteY6" fmla="*/ 58895 h 103938"/>
                <a:gd name="connsiteX7" fmla="*/ 47263 w 86910"/>
                <a:gd name="connsiteY7" fmla="*/ 76138 h 103938"/>
                <a:gd name="connsiteX8" fmla="*/ 17472 w 86910"/>
                <a:gd name="connsiteY8" fmla="*/ 86663 h 103938"/>
                <a:gd name="connsiteX9" fmla="*/ 12992 w 86910"/>
                <a:gd name="connsiteY9" fmla="*/ 101666 h 103938"/>
                <a:gd name="connsiteX10" fmla="*/ 62718 w 86910"/>
                <a:gd name="connsiteY10" fmla="*/ 76809 h 103938"/>
                <a:gd name="connsiteX11" fmla="*/ 86910 w 86910"/>
                <a:gd name="connsiteY11" fmla="*/ 224 h 103938"/>
                <a:gd name="connsiteX12" fmla="*/ 71454 w 86910"/>
                <a:gd name="connsiteY12" fmla="*/ 224 h 103938"/>
                <a:gd name="connsiteX13" fmla="*/ 58238 w 86910"/>
                <a:gd name="connsiteY13" fmla="*/ 40756 h 103938"/>
                <a:gd name="connsiteX14" fmla="*/ 58238 w 86910"/>
                <a:gd name="connsiteY14" fmla="*/ 40756 h 10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910" h="103938">
                  <a:moveTo>
                    <a:pt x="58238" y="40756"/>
                  </a:moveTo>
                  <a:cubicBezTo>
                    <a:pt x="54654" y="47922"/>
                    <a:pt x="45471" y="46130"/>
                    <a:pt x="43903" y="46130"/>
                  </a:cubicBezTo>
                  <a:cubicBezTo>
                    <a:pt x="35615" y="45683"/>
                    <a:pt x="28672" y="38965"/>
                    <a:pt x="24639" y="28888"/>
                  </a:cubicBezTo>
                  <a:cubicBezTo>
                    <a:pt x="24192" y="27992"/>
                    <a:pt x="23968" y="27096"/>
                    <a:pt x="16352" y="0"/>
                  </a:cubicBezTo>
                  <a:lnTo>
                    <a:pt x="0" y="0"/>
                  </a:lnTo>
                  <a:cubicBezTo>
                    <a:pt x="7616" y="27096"/>
                    <a:pt x="9408" y="32471"/>
                    <a:pt x="9632" y="33366"/>
                  </a:cubicBezTo>
                  <a:cubicBezTo>
                    <a:pt x="16128" y="52401"/>
                    <a:pt x="31583" y="63598"/>
                    <a:pt x="52639" y="58895"/>
                  </a:cubicBezTo>
                  <a:lnTo>
                    <a:pt x="47263" y="76138"/>
                  </a:lnTo>
                  <a:cubicBezTo>
                    <a:pt x="43679" y="86886"/>
                    <a:pt x="31135" y="90470"/>
                    <a:pt x="17472" y="86663"/>
                  </a:cubicBezTo>
                  <a:lnTo>
                    <a:pt x="12992" y="101666"/>
                  </a:lnTo>
                  <a:cubicBezTo>
                    <a:pt x="34495" y="108160"/>
                    <a:pt x="55999" y="100994"/>
                    <a:pt x="62718" y="76809"/>
                  </a:cubicBezTo>
                  <a:lnTo>
                    <a:pt x="86910" y="224"/>
                  </a:lnTo>
                  <a:lnTo>
                    <a:pt x="71454" y="224"/>
                  </a:lnTo>
                  <a:lnTo>
                    <a:pt x="58238" y="40756"/>
                  </a:lnTo>
                  <a:lnTo>
                    <a:pt x="58238" y="40756"/>
                  </a:lnTo>
                  <a:close/>
                </a:path>
              </a:pathLst>
            </a:custGeom>
            <a:solidFill>
              <a:srgbClr val="0056A4"/>
            </a:solidFill>
            <a:ln w="2240" cap="flat">
              <a:noFill/>
              <a:prstDash val="solid"/>
              <a:miter/>
            </a:ln>
          </p:spPr>
          <p:txBody>
            <a:bodyPr rtlCol="0" anchor="ctr"/>
            <a:lstStyle/>
            <a:p>
              <a:endParaRPr lang="ru-RU"/>
            </a:p>
          </p:txBody>
        </p:sp>
        <p:sp>
          <p:nvSpPr>
            <p:cNvPr id="193" name="Полилиния 192">
              <a:extLst>
                <a:ext uri="{FF2B5EF4-FFF2-40B4-BE49-F238E27FC236}">
                  <a16:creationId xmlns:a16="http://schemas.microsoft.com/office/drawing/2014/main" id="{8CF1B4C3-E0CE-5760-DED6-29EC30B19A1E}"/>
                </a:ext>
              </a:extLst>
            </p:cNvPr>
            <p:cNvSpPr/>
            <p:nvPr/>
          </p:nvSpPr>
          <p:spPr>
            <a:xfrm>
              <a:off x="10085335" y="2324554"/>
              <a:ext cx="79742" cy="100770"/>
            </a:xfrm>
            <a:custGeom>
              <a:avLst/>
              <a:gdLst>
                <a:gd name="connsiteX0" fmla="*/ 64734 w 79742"/>
                <a:gd name="connsiteY0" fmla="*/ 224 h 100770"/>
                <a:gd name="connsiteX1" fmla="*/ 38751 w 79742"/>
                <a:gd name="connsiteY1" fmla="*/ 224 h 100770"/>
                <a:gd name="connsiteX2" fmla="*/ 38303 w 79742"/>
                <a:gd name="connsiteY2" fmla="*/ 224 h 100770"/>
                <a:gd name="connsiteX3" fmla="*/ 38303 w 79742"/>
                <a:gd name="connsiteY3" fmla="*/ 224 h 100770"/>
                <a:gd name="connsiteX4" fmla="*/ 0 w 79742"/>
                <a:gd name="connsiteY4" fmla="*/ 40084 h 100770"/>
                <a:gd name="connsiteX5" fmla="*/ 15904 w 79742"/>
                <a:gd name="connsiteY5" fmla="*/ 72779 h 100770"/>
                <a:gd name="connsiteX6" fmla="*/ 23744 w 79742"/>
                <a:gd name="connsiteY6" fmla="*/ 77033 h 100770"/>
                <a:gd name="connsiteX7" fmla="*/ 20831 w 79742"/>
                <a:gd name="connsiteY7" fmla="*/ 84871 h 100770"/>
                <a:gd name="connsiteX8" fmla="*/ 10751 w 79742"/>
                <a:gd name="connsiteY8" fmla="*/ 100771 h 100770"/>
                <a:gd name="connsiteX9" fmla="*/ 29343 w 79742"/>
                <a:gd name="connsiteY9" fmla="*/ 100771 h 100770"/>
                <a:gd name="connsiteX10" fmla="*/ 34048 w 79742"/>
                <a:gd name="connsiteY10" fmla="*/ 93157 h 100770"/>
                <a:gd name="connsiteX11" fmla="*/ 39199 w 79742"/>
                <a:gd name="connsiteY11" fmla="*/ 79721 h 100770"/>
                <a:gd name="connsiteX12" fmla="*/ 64287 w 79742"/>
                <a:gd name="connsiteY12" fmla="*/ 79721 h 100770"/>
                <a:gd name="connsiteX13" fmla="*/ 64287 w 79742"/>
                <a:gd name="connsiteY13" fmla="*/ 100771 h 100770"/>
                <a:gd name="connsiteX14" fmla="*/ 79742 w 79742"/>
                <a:gd name="connsiteY14" fmla="*/ 100771 h 100770"/>
                <a:gd name="connsiteX15" fmla="*/ 79742 w 79742"/>
                <a:gd name="connsiteY15" fmla="*/ 0 h 100770"/>
                <a:gd name="connsiteX16" fmla="*/ 71902 w 79742"/>
                <a:gd name="connsiteY16" fmla="*/ 0 h 100770"/>
                <a:gd name="connsiteX17" fmla="*/ 64734 w 79742"/>
                <a:gd name="connsiteY17" fmla="*/ 0 h 100770"/>
                <a:gd name="connsiteX18" fmla="*/ 64734 w 79742"/>
                <a:gd name="connsiteY18" fmla="*/ 224 h 100770"/>
                <a:gd name="connsiteX19" fmla="*/ 15231 w 79742"/>
                <a:gd name="connsiteY19" fmla="*/ 40084 h 100770"/>
                <a:gd name="connsiteX20" fmla="*/ 40319 w 79742"/>
                <a:gd name="connsiteY20" fmla="*/ 14332 h 100770"/>
                <a:gd name="connsiteX21" fmla="*/ 64734 w 79742"/>
                <a:gd name="connsiteY21" fmla="*/ 14332 h 100770"/>
                <a:gd name="connsiteX22" fmla="*/ 64734 w 79742"/>
                <a:gd name="connsiteY22" fmla="*/ 65837 h 100770"/>
                <a:gd name="connsiteX23" fmla="*/ 40095 w 79742"/>
                <a:gd name="connsiteY23" fmla="*/ 65837 h 100770"/>
                <a:gd name="connsiteX24" fmla="*/ 15231 w 79742"/>
                <a:gd name="connsiteY24" fmla="*/ 40084 h 100770"/>
                <a:gd name="connsiteX25" fmla="*/ 15231 w 79742"/>
                <a:gd name="connsiteY25" fmla="*/ 40084 h 10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742" h="100770">
                  <a:moveTo>
                    <a:pt x="64734" y="224"/>
                  </a:moveTo>
                  <a:lnTo>
                    <a:pt x="38751" y="224"/>
                  </a:lnTo>
                  <a:lnTo>
                    <a:pt x="38303" y="224"/>
                  </a:lnTo>
                  <a:lnTo>
                    <a:pt x="38303" y="224"/>
                  </a:lnTo>
                  <a:cubicBezTo>
                    <a:pt x="15455" y="448"/>
                    <a:pt x="0" y="17915"/>
                    <a:pt x="0" y="40084"/>
                  </a:cubicBezTo>
                  <a:cubicBezTo>
                    <a:pt x="0" y="53744"/>
                    <a:pt x="6048" y="65613"/>
                    <a:pt x="15904" y="72779"/>
                  </a:cubicBezTo>
                  <a:cubicBezTo>
                    <a:pt x="18368" y="74570"/>
                    <a:pt x="21055" y="75914"/>
                    <a:pt x="23744" y="77033"/>
                  </a:cubicBezTo>
                  <a:cubicBezTo>
                    <a:pt x="23071" y="79721"/>
                    <a:pt x="22175" y="82184"/>
                    <a:pt x="20831" y="84871"/>
                  </a:cubicBezTo>
                  <a:cubicBezTo>
                    <a:pt x="20384" y="85543"/>
                    <a:pt x="19935" y="86439"/>
                    <a:pt x="10751" y="100771"/>
                  </a:cubicBezTo>
                  <a:lnTo>
                    <a:pt x="29343" y="100771"/>
                  </a:lnTo>
                  <a:cubicBezTo>
                    <a:pt x="32703" y="95396"/>
                    <a:pt x="33823" y="93605"/>
                    <a:pt x="34048" y="93157"/>
                  </a:cubicBezTo>
                  <a:cubicBezTo>
                    <a:pt x="36511" y="88678"/>
                    <a:pt x="38303" y="84199"/>
                    <a:pt x="39199" y="79721"/>
                  </a:cubicBezTo>
                  <a:lnTo>
                    <a:pt x="64287" y="79721"/>
                  </a:lnTo>
                  <a:lnTo>
                    <a:pt x="64287" y="100771"/>
                  </a:lnTo>
                  <a:lnTo>
                    <a:pt x="79742" y="100771"/>
                  </a:lnTo>
                  <a:lnTo>
                    <a:pt x="79742" y="0"/>
                  </a:lnTo>
                  <a:lnTo>
                    <a:pt x="71902" y="0"/>
                  </a:lnTo>
                  <a:lnTo>
                    <a:pt x="64734" y="0"/>
                  </a:lnTo>
                  <a:lnTo>
                    <a:pt x="64734" y="224"/>
                  </a:lnTo>
                  <a:close/>
                  <a:moveTo>
                    <a:pt x="15231" y="40084"/>
                  </a:moveTo>
                  <a:cubicBezTo>
                    <a:pt x="15231" y="25304"/>
                    <a:pt x="26208" y="14332"/>
                    <a:pt x="40319" y="14332"/>
                  </a:cubicBezTo>
                  <a:lnTo>
                    <a:pt x="64734" y="14332"/>
                  </a:lnTo>
                  <a:lnTo>
                    <a:pt x="64734" y="65837"/>
                  </a:lnTo>
                  <a:lnTo>
                    <a:pt x="40095" y="65837"/>
                  </a:lnTo>
                  <a:cubicBezTo>
                    <a:pt x="26208" y="65613"/>
                    <a:pt x="15231" y="54864"/>
                    <a:pt x="15231" y="40084"/>
                  </a:cubicBezTo>
                  <a:lnTo>
                    <a:pt x="15231" y="40084"/>
                  </a:lnTo>
                  <a:close/>
                </a:path>
              </a:pathLst>
            </a:custGeom>
            <a:solidFill>
              <a:srgbClr val="0056A4"/>
            </a:solidFill>
            <a:ln w="2240" cap="flat">
              <a:noFill/>
              <a:prstDash val="solid"/>
              <a:miter/>
            </a:ln>
          </p:spPr>
          <p:txBody>
            <a:bodyPr rtlCol="0" anchor="ctr"/>
            <a:lstStyle/>
            <a:p>
              <a:endParaRPr lang="ru-RU"/>
            </a:p>
          </p:txBody>
        </p:sp>
        <p:sp>
          <p:nvSpPr>
            <p:cNvPr id="194" name="Полилиния 193">
              <a:extLst>
                <a:ext uri="{FF2B5EF4-FFF2-40B4-BE49-F238E27FC236}">
                  <a16:creationId xmlns:a16="http://schemas.microsoft.com/office/drawing/2014/main" id="{4D1E2A17-21AC-51F9-0C5A-D6A30BB1AE87}"/>
                </a:ext>
              </a:extLst>
            </p:cNvPr>
            <p:cNvSpPr/>
            <p:nvPr/>
          </p:nvSpPr>
          <p:spPr>
            <a:xfrm>
              <a:off x="10102359" y="2025601"/>
              <a:ext cx="299927" cy="199301"/>
            </a:xfrm>
            <a:custGeom>
              <a:avLst/>
              <a:gdLst>
                <a:gd name="connsiteX0" fmla="*/ 220186 w 299927"/>
                <a:gd name="connsiteY0" fmla="*/ 7166 h 199301"/>
                <a:gd name="connsiteX1" fmla="*/ 165307 w 299927"/>
                <a:gd name="connsiteY1" fmla="*/ 36725 h 199301"/>
                <a:gd name="connsiteX2" fmla="*/ 165307 w 299927"/>
                <a:gd name="connsiteY2" fmla="*/ 0 h 199301"/>
                <a:gd name="connsiteX3" fmla="*/ 134621 w 299927"/>
                <a:gd name="connsiteY3" fmla="*/ 0 h 199301"/>
                <a:gd name="connsiteX4" fmla="*/ 134621 w 299927"/>
                <a:gd name="connsiteY4" fmla="*/ 89350 h 199301"/>
                <a:gd name="connsiteX5" fmla="*/ 82878 w 299927"/>
                <a:gd name="connsiteY5" fmla="*/ 142423 h 199301"/>
                <a:gd name="connsiteX6" fmla="*/ 31135 w 299927"/>
                <a:gd name="connsiteY6" fmla="*/ 89350 h 199301"/>
                <a:gd name="connsiteX7" fmla="*/ 82878 w 299927"/>
                <a:gd name="connsiteY7" fmla="*/ 36054 h 199301"/>
                <a:gd name="connsiteX8" fmla="*/ 121181 w 299927"/>
                <a:gd name="connsiteY8" fmla="*/ 52849 h 199301"/>
                <a:gd name="connsiteX9" fmla="*/ 121181 w 299927"/>
                <a:gd name="connsiteY9" fmla="*/ 21722 h 199301"/>
                <a:gd name="connsiteX10" fmla="*/ 79742 w 299927"/>
                <a:gd name="connsiteY10" fmla="*/ 6942 h 199301"/>
                <a:gd name="connsiteX11" fmla="*/ 0 w 299927"/>
                <a:gd name="connsiteY11" fmla="*/ 89350 h 199301"/>
                <a:gd name="connsiteX12" fmla="*/ 79742 w 299927"/>
                <a:gd name="connsiteY12" fmla="*/ 171310 h 199301"/>
                <a:gd name="connsiteX13" fmla="*/ 134621 w 299927"/>
                <a:gd name="connsiteY13" fmla="*/ 141975 h 199301"/>
                <a:gd name="connsiteX14" fmla="*/ 134621 w 299927"/>
                <a:gd name="connsiteY14" fmla="*/ 199302 h 199301"/>
                <a:gd name="connsiteX15" fmla="*/ 165756 w 299927"/>
                <a:gd name="connsiteY15" fmla="*/ 199302 h 199301"/>
                <a:gd name="connsiteX16" fmla="*/ 165756 w 299927"/>
                <a:gd name="connsiteY16" fmla="*/ 85319 h 199301"/>
                <a:gd name="connsiteX17" fmla="*/ 165756 w 299927"/>
                <a:gd name="connsiteY17" fmla="*/ 85319 h 199301"/>
                <a:gd name="connsiteX18" fmla="*/ 217499 w 299927"/>
                <a:gd name="connsiteY18" fmla="*/ 36054 h 199301"/>
                <a:gd name="connsiteX19" fmla="*/ 269240 w 299927"/>
                <a:gd name="connsiteY19" fmla="*/ 89350 h 199301"/>
                <a:gd name="connsiteX20" fmla="*/ 217499 w 299927"/>
                <a:gd name="connsiteY20" fmla="*/ 142423 h 199301"/>
                <a:gd name="connsiteX21" fmla="*/ 179643 w 299927"/>
                <a:gd name="connsiteY21" fmla="*/ 126075 h 199301"/>
                <a:gd name="connsiteX22" fmla="*/ 179643 w 299927"/>
                <a:gd name="connsiteY22" fmla="*/ 157650 h 199301"/>
                <a:gd name="connsiteX23" fmla="*/ 220410 w 299927"/>
                <a:gd name="connsiteY23" fmla="*/ 171310 h 199301"/>
                <a:gd name="connsiteX24" fmla="*/ 299928 w 299927"/>
                <a:gd name="connsiteY24" fmla="*/ 89350 h 199301"/>
                <a:gd name="connsiteX25" fmla="*/ 220186 w 299927"/>
                <a:gd name="connsiteY25" fmla="*/ 7166 h 199301"/>
                <a:gd name="connsiteX26" fmla="*/ 220186 w 299927"/>
                <a:gd name="connsiteY26" fmla="*/ 7166 h 19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9927" h="199301">
                  <a:moveTo>
                    <a:pt x="220186" y="7166"/>
                  </a:moveTo>
                  <a:cubicBezTo>
                    <a:pt x="196442" y="7166"/>
                    <a:pt x="176060" y="19482"/>
                    <a:pt x="165307" y="36725"/>
                  </a:cubicBezTo>
                  <a:lnTo>
                    <a:pt x="165307" y="0"/>
                  </a:lnTo>
                  <a:lnTo>
                    <a:pt x="134621" y="0"/>
                  </a:lnTo>
                  <a:lnTo>
                    <a:pt x="134621" y="89350"/>
                  </a:lnTo>
                  <a:cubicBezTo>
                    <a:pt x="134621" y="120029"/>
                    <a:pt x="111773" y="142423"/>
                    <a:pt x="82878" y="142423"/>
                  </a:cubicBezTo>
                  <a:cubicBezTo>
                    <a:pt x="53759" y="142423"/>
                    <a:pt x="31135" y="120253"/>
                    <a:pt x="31135" y="89350"/>
                  </a:cubicBezTo>
                  <a:cubicBezTo>
                    <a:pt x="31135" y="58671"/>
                    <a:pt x="53983" y="36054"/>
                    <a:pt x="82878" y="36054"/>
                  </a:cubicBezTo>
                  <a:cubicBezTo>
                    <a:pt x="98109" y="36054"/>
                    <a:pt x="111773" y="42548"/>
                    <a:pt x="121181" y="52849"/>
                  </a:cubicBezTo>
                  <a:lnTo>
                    <a:pt x="121181" y="21722"/>
                  </a:lnTo>
                  <a:cubicBezTo>
                    <a:pt x="110204" y="12764"/>
                    <a:pt x="95645" y="6942"/>
                    <a:pt x="79742" y="6942"/>
                  </a:cubicBezTo>
                  <a:cubicBezTo>
                    <a:pt x="32255" y="6942"/>
                    <a:pt x="0" y="43443"/>
                    <a:pt x="0" y="89350"/>
                  </a:cubicBezTo>
                  <a:cubicBezTo>
                    <a:pt x="0" y="135257"/>
                    <a:pt x="32255" y="171310"/>
                    <a:pt x="79742" y="171310"/>
                  </a:cubicBezTo>
                  <a:cubicBezTo>
                    <a:pt x="103485" y="171310"/>
                    <a:pt x="123868" y="159442"/>
                    <a:pt x="134621" y="141975"/>
                  </a:cubicBezTo>
                  <a:lnTo>
                    <a:pt x="134621" y="199302"/>
                  </a:lnTo>
                  <a:lnTo>
                    <a:pt x="165756" y="199302"/>
                  </a:lnTo>
                  <a:lnTo>
                    <a:pt x="165756" y="85319"/>
                  </a:lnTo>
                  <a:lnTo>
                    <a:pt x="165756" y="85319"/>
                  </a:lnTo>
                  <a:cubicBezTo>
                    <a:pt x="167547" y="56655"/>
                    <a:pt x="189722" y="36054"/>
                    <a:pt x="217499" y="36054"/>
                  </a:cubicBezTo>
                  <a:cubicBezTo>
                    <a:pt x="246618" y="36054"/>
                    <a:pt x="269240" y="58671"/>
                    <a:pt x="269240" y="89350"/>
                  </a:cubicBezTo>
                  <a:cubicBezTo>
                    <a:pt x="269240" y="120029"/>
                    <a:pt x="246394" y="142423"/>
                    <a:pt x="217499" y="142423"/>
                  </a:cubicBezTo>
                  <a:cubicBezTo>
                    <a:pt x="202266" y="142423"/>
                    <a:pt x="189051" y="136376"/>
                    <a:pt x="179643" y="126075"/>
                  </a:cubicBezTo>
                  <a:lnTo>
                    <a:pt x="179643" y="157650"/>
                  </a:lnTo>
                  <a:cubicBezTo>
                    <a:pt x="190619" y="166160"/>
                    <a:pt x="204730" y="171310"/>
                    <a:pt x="220410" y="171310"/>
                  </a:cubicBezTo>
                  <a:cubicBezTo>
                    <a:pt x="267673" y="171310"/>
                    <a:pt x="299928" y="135033"/>
                    <a:pt x="299928" y="89350"/>
                  </a:cubicBezTo>
                  <a:cubicBezTo>
                    <a:pt x="299704" y="43667"/>
                    <a:pt x="267449" y="7166"/>
                    <a:pt x="220186" y="7166"/>
                  </a:cubicBezTo>
                  <a:lnTo>
                    <a:pt x="220186" y="7166"/>
                  </a:lnTo>
                  <a:close/>
                </a:path>
              </a:pathLst>
            </a:custGeom>
            <a:solidFill>
              <a:srgbClr val="0080C9"/>
            </a:solidFill>
            <a:ln w="2240" cap="flat">
              <a:noFill/>
              <a:prstDash val="solid"/>
              <a:miter/>
            </a:ln>
          </p:spPr>
          <p:txBody>
            <a:bodyPr rtlCol="0" anchor="ctr"/>
            <a:lstStyle/>
            <a:p>
              <a:endParaRPr lang="ru-RU"/>
            </a:p>
          </p:txBody>
        </p:sp>
        <p:sp>
          <p:nvSpPr>
            <p:cNvPr id="195" name="Полилиния 194">
              <a:extLst>
                <a:ext uri="{FF2B5EF4-FFF2-40B4-BE49-F238E27FC236}">
                  <a16:creationId xmlns:a16="http://schemas.microsoft.com/office/drawing/2014/main" id="{C94AEC6C-DAF5-26DE-7B9B-F13D1DBD1AAE}"/>
                </a:ext>
              </a:extLst>
            </p:cNvPr>
            <p:cNvSpPr/>
            <p:nvPr/>
          </p:nvSpPr>
          <p:spPr>
            <a:xfrm>
              <a:off x="9885980" y="2029856"/>
              <a:ext cx="205850" cy="201541"/>
            </a:xfrm>
            <a:custGeom>
              <a:avLst/>
              <a:gdLst>
                <a:gd name="connsiteX0" fmla="*/ 0 w 205850"/>
                <a:gd name="connsiteY0" fmla="*/ 201541 h 201541"/>
                <a:gd name="connsiteX1" fmla="*/ 87806 w 205850"/>
                <a:gd name="connsiteY1" fmla="*/ 0 h 201541"/>
                <a:gd name="connsiteX2" fmla="*/ 118941 w 205850"/>
                <a:gd name="connsiteY2" fmla="*/ 0 h 201541"/>
                <a:gd name="connsiteX3" fmla="*/ 205850 w 205850"/>
                <a:gd name="connsiteY3" fmla="*/ 201541 h 201541"/>
                <a:gd name="connsiteX4" fmla="*/ 164636 w 205850"/>
                <a:gd name="connsiteY4" fmla="*/ 201541 h 201541"/>
                <a:gd name="connsiteX5" fmla="*/ 145820 w 205850"/>
                <a:gd name="connsiteY5" fmla="*/ 155411 h 201541"/>
                <a:gd name="connsiteX6" fmla="*/ 58463 w 205850"/>
                <a:gd name="connsiteY6" fmla="*/ 155411 h 201541"/>
                <a:gd name="connsiteX7" fmla="*/ 40319 w 205850"/>
                <a:gd name="connsiteY7" fmla="*/ 201541 h 201541"/>
                <a:gd name="connsiteX8" fmla="*/ 0 w 205850"/>
                <a:gd name="connsiteY8" fmla="*/ 201541 h 201541"/>
                <a:gd name="connsiteX9" fmla="*/ 70558 w 205850"/>
                <a:gd name="connsiteY9" fmla="*/ 124508 h 201541"/>
                <a:gd name="connsiteX10" fmla="*/ 133277 w 205850"/>
                <a:gd name="connsiteY10" fmla="*/ 124508 h 201541"/>
                <a:gd name="connsiteX11" fmla="*/ 102142 w 205850"/>
                <a:gd name="connsiteY11" fmla="*/ 42548 h 201541"/>
                <a:gd name="connsiteX12" fmla="*/ 70558 w 205850"/>
                <a:gd name="connsiteY12" fmla="*/ 124508 h 20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850" h="201541">
                  <a:moveTo>
                    <a:pt x="0" y="201541"/>
                  </a:moveTo>
                  <a:lnTo>
                    <a:pt x="87806" y="0"/>
                  </a:lnTo>
                  <a:lnTo>
                    <a:pt x="118941" y="0"/>
                  </a:lnTo>
                  <a:lnTo>
                    <a:pt x="205850" y="201541"/>
                  </a:lnTo>
                  <a:lnTo>
                    <a:pt x="164636" y="201541"/>
                  </a:lnTo>
                  <a:lnTo>
                    <a:pt x="145820" y="155411"/>
                  </a:lnTo>
                  <a:lnTo>
                    <a:pt x="58463" y="155411"/>
                  </a:lnTo>
                  <a:lnTo>
                    <a:pt x="40319" y="201541"/>
                  </a:lnTo>
                  <a:lnTo>
                    <a:pt x="0" y="201541"/>
                  </a:lnTo>
                  <a:close/>
                  <a:moveTo>
                    <a:pt x="70558" y="124508"/>
                  </a:moveTo>
                  <a:lnTo>
                    <a:pt x="133277" y="124508"/>
                  </a:lnTo>
                  <a:lnTo>
                    <a:pt x="102142" y="42548"/>
                  </a:lnTo>
                  <a:lnTo>
                    <a:pt x="70558" y="124508"/>
                  </a:lnTo>
                  <a:close/>
                </a:path>
              </a:pathLst>
            </a:custGeom>
            <a:solidFill>
              <a:srgbClr val="0F80C3"/>
            </a:solidFill>
            <a:ln w="2240" cap="flat">
              <a:noFill/>
              <a:prstDash val="solid"/>
              <a:miter/>
            </a:ln>
          </p:spPr>
          <p:txBody>
            <a:bodyPr rtlCol="0" anchor="ctr"/>
            <a:lstStyle/>
            <a:p>
              <a:endParaRPr lang="ru-RU"/>
            </a:p>
          </p:txBody>
        </p:sp>
      </p:grpSp>
      <p:grpSp>
        <p:nvGrpSpPr>
          <p:cNvPr id="196" name="Рисунок 2">
            <a:extLst>
              <a:ext uri="{FF2B5EF4-FFF2-40B4-BE49-F238E27FC236}">
                <a16:creationId xmlns:a16="http://schemas.microsoft.com/office/drawing/2014/main" id="{E82C5A1C-D834-6225-8180-BDF289CE307B}"/>
              </a:ext>
            </a:extLst>
          </p:cNvPr>
          <p:cNvGrpSpPr/>
          <p:nvPr/>
        </p:nvGrpSpPr>
        <p:grpSpPr>
          <a:xfrm>
            <a:off x="658872" y="5616428"/>
            <a:ext cx="1931592" cy="840938"/>
            <a:chOff x="3713645" y="5825996"/>
            <a:chExt cx="1370348" cy="596595"/>
          </a:xfrm>
        </p:grpSpPr>
        <p:sp>
          <p:nvSpPr>
            <p:cNvPr id="197" name="Полилиния 196">
              <a:extLst>
                <a:ext uri="{FF2B5EF4-FFF2-40B4-BE49-F238E27FC236}">
                  <a16:creationId xmlns:a16="http://schemas.microsoft.com/office/drawing/2014/main" id="{DDD488AC-387F-BE7A-854E-142F351B86CC}"/>
                </a:ext>
              </a:extLst>
            </p:cNvPr>
            <p:cNvSpPr/>
            <p:nvPr/>
          </p:nvSpPr>
          <p:spPr>
            <a:xfrm>
              <a:off x="3713645" y="5825996"/>
              <a:ext cx="432947" cy="455707"/>
            </a:xfrm>
            <a:custGeom>
              <a:avLst/>
              <a:gdLst>
                <a:gd name="connsiteX0" fmla="*/ 248810 w 432947"/>
                <a:gd name="connsiteY0" fmla="*/ 228862 h 455707"/>
                <a:gd name="connsiteX1" fmla="*/ 213867 w 432947"/>
                <a:gd name="connsiteY1" fmla="*/ 263795 h 455707"/>
                <a:gd name="connsiteX2" fmla="*/ 178924 w 432947"/>
                <a:gd name="connsiteY2" fmla="*/ 228862 h 455707"/>
                <a:gd name="connsiteX3" fmla="*/ 213867 w 432947"/>
                <a:gd name="connsiteY3" fmla="*/ 193928 h 455707"/>
                <a:gd name="connsiteX4" fmla="*/ 248810 w 432947"/>
                <a:gd name="connsiteY4" fmla="*/ 228862 h 455707"/>
                <a:gd name="connsiteX5" fmla="*/ 248810 w 432947"/>
                <a:gd name="connsiteY5" fmla="*/ 228862 h 455707"/>
                <a:gd name="connsiteX6" fmla="*/ 147341 w 432947"/>
                <a:gd name="connsiteY6" fmla="*/ 160562 h 455707"/>
                <a:gd name="connsiteX7" fmla="*/ 160556 w 432947"/>
                <a:gd name="connsiteY7" fmla="*/ 138616 h 455707"/>
                <a:gd name="connsiteX8" fmla="*/ 146669 w 432947"/>
                <a:gd name="connsiteY8" fmla="*/ 137944 h 455707"/>
                <a:gd name="connsiteX9" fmla="*/ 86190 w 432947"/>
                <a:gd name="connsiteY9" fmla="*/ 163921 h 455707"/>
                <a:gd name="connsiteX10" fmla="*/ 83278 w 432947"/>
                <a:gd name="connsiteY10" fmla="*/ 186538 h 455707"/>
                <a:gd name="connsiteX11" fmla="*/ 147341 w 432947"/>
                <a:gd name="connsiteY11" fmla="*/ 160562 h 455707"/>
                <a:gd name="connsiteX12" fmla="*/ 147341 w 432947"/>
                <a:gd name="connsiteY12" fmla="*/ 160562 h 455707"/>
                <a:gd name="connsiteX13" fmla="*/ 173996 w 432947"/>
                <a:gd name="connsiteY13" fmla="*/ 140183 h 455707"/>
                <a:gd name="connsiteX14" fmla="*/ 164588 w 432947"/>
                <a:gd name="connsiteY14" fmla="*/ 155187 h 455707"/>
                <a:gd name="connsiteX15" fmla="*/ 193708 w 432947"/>
                <a:gd name="connsiteY15" fmla="*/ 147349 h 455707"/>
                <a:gd name="connsiteX16" fmla="*/ 217899 w 432947"/>
                <a:gd name="connsiteY16" fmla="*/ 154963 h 455707"/>
                <a:gd name="connsiteX17" fmla="*/ 200651 w 432947"/>
                <a:gd name="connsiteY17" fmla="*/ 158770 h 455707"/>
                <a:gd name="connsiteX18" fmla="*/ 86190 w 432947"/>
                <a:gd name="connsiteY18" fmla="*/ 198854 h 455707"/>
                <a:gd name="connsiteX19" fmla="*/ 109486 w 432947"/>
                <a:gd name="connsiteY19" fmla="*/ 235356 h 455707"/>
                <a:gd name="connsiteX20" fmla="*/ 134125 w 432947"/>
                <a:gd name="connsiteY20" fmla="*/ 184075 h 455707"/>
                <a:gd name="connsiteX21" fmla="*/ 135917 w 432947"/>
                <a:gd name="connsiteY21" fmla="*/ 180716 h 455707"/>
                <a:gd name="connsiteX22" fmla="*/ 152717 w 432947"/>
                <a:gd name="connsiteY22" fmla="*/ 175341 h 455707"/>
                <a:gd name="connsiteX23" fmla="*/ 144877 w 432947"/>
                <a:gd name="connsiteY23" fmla="*/ 189897 h 455707"/>
                <a:gd name="connsiteX24" fmla="*/ 96046 w 432947"/>
                <a:gd name="connsiteY24" fmla="*/ 310150 h 455707"/>
                <a:gd name="connsiteX25" fmla="*/ 117550 w 432947"/>
                <a:gd name="connsiteY25" fmla="*/ 310821 h 455707"/>
                <a:gd name="connsiteX26" fmla="*/ 180044 w 432947"/>
                <a:gd name="connsiteY26" fmla="*/ 306343 h 455707"/>
                <a:gd name="connsiteX27" fmla="*/ 201995 w 432947"/>
                <a:gd name="connsiteY27" fmla="*/ 315748 h 455707"/>
                <a:gd name="connsiteX28" fmla="*/ 117550 w 432947"/>
                <a:gd name="connsiteY28" fmla="*/ 323586 h 455707"/>
                <a:gd name="connsiteX29" fmla="*/ 849 w 432947"/>
                <a:gd name="connsiteY29" fmla="*/ 277903 h 455707"/>
                <a:gd name="connsiteX30" fmla="*/ 68719 w 432947"/>
                <a:gd name="connsiteY30" fmla="*/ 194375 h 455707"/>
                <a:gd name="connsiteX31" fmla="*/ 72079 w 432947"/>
                <a:gd name="connsiteY31" fmla="*/ 206692 h 455707"/>
                <a:gd name="connsiteX32" fmla="*/ 12944 w 432947"/>
                <a:gd name="connsiteY32" fmla="*/ 274992 h 455707"/>
                <a:gd name="connsiteX33" fmla="*/ 83502 w 432947"/>
                <a:gd name="connsiteY33" fmla="*/ 309254 h 455707"/>
                <a:gd name="connsiteX34" fmla="*/ 103886 w 432947"/>
                <a:gd name="connsiteY34" fmla="*/ 248792 h 455707"/>
                <a:gd name="connsiteX35" fmla="*/ 74319 w 432947"/>
                <a:gd name="connsiteY35" fmla="*/ 158546 h 455707"/>
                <a:gd name="connsiteX36" fmla="*/ 146221 w 432947"/>
                <a:gd name="connsiteY36" fmla="*/ 125628 h 455707"/>
                <a:gd name="connsiteX37" fmla="*/ 225067 w 432947"/>
                <a:gd name="connsiteY37" fmla="*/ 141079 h 455707"/>
                <a:gd name="connsiteX38" fmla="*/ 315560 w 432947"/>
                <a:gd name="connsiteY38" fmla="*/ 132121 h 455707"/>
                <a:gd name="connsiteX39" fmla="*/ 340200 w 432947"/>
                <a:gd name="connsiteY39" fmla="*/ 133018 h 455707"/>
                <a:gd name="connsiteX40" fmla="*/ 328776 w 432947"/>
                <a:gd name="connsiteY40" fmla="*/ 15228 h 455707"/>
                <a:gd name="connsiteX41" fmla="*/ 315336 w 432947"/>
                <a:gd name="connsiteY41" fmla="*/ 12093 h 455707"/>
                <a:gd name="connsiteX42" fmla="*/ 182956 w 432947"/>
                <a:gd name="connsiteY42" fmla="*/ 126299 h 455707"/>
                <a:gd name="connsiteX43" fmla="*/ 169516 w 432947"/>
                <a:gd name="connsiteY43" fmla="*/ 124060 h 455707"/>
                <a:gd name="connsiteX44" fmla="*/ 315336 w 432947"/>
                <a:gd name="connsiteY44" fmla="*/ 0 h 455707"/>
                <a:gd name="connsiteX45" fmla="*/ 334376 w 432947"/>
                <a:gd name="connsiteY45" fmla="*/ 4479 h 455707"/>
                <a:gd name="connsiteX46" fmla="*/ 352295 w 432947"/>
                <a:gd name="connsiteY46" fmla="*/ 134137 h 455707"/>
                <a:gd name="connsiteX47" fmla="*/ 432037 w 432947"/>
                <a:gd name="connsiteY47" fmla="*/ 178028 h 455707"/>
                <a:gd name="connsiteX48" fmla="*/ 380295 w 432947"/>
                <a:gd name="connsiteY48" fmla="*/ 251927 h 455707"/>
                <a:gd name="connsiteX49" fmla="*/ 361703 w 432947"/>
                <a:gd name="connsiteY49" fmla="*/ 262900 h 455707"/>
                <a:gd name="connsiteX50" fmla="*/ 358343 w 432947"/>
                <a:gd name="connsiteY50" fmla="*/ 297162 h 455707"/>
                <a:gd name="connsiteX51" fmla="*/ 286441 w 432947"/>
                <a:gd name="connsiteY51" fmla="*/ 330080 h 455707"/>
                <a:gd name="connsiteX52" fmla="*/ 269866 w 432947"/>
                <a:gd name="connsiteY52" fmla="*/ 329184 h 455707"/>
                <a:gd name="connsiteX53" fmla="*/ 277481 w 432947"/>
                <a:gd name="connsiteY53" fmla="*/ 317092 h 455707"/>
                <a:gd name="connsiteX54" fmla="*/ 286441 w 432947"/>
                <a:gd name="connsiteY54" fmla="*/ 317316 h 455707"/>
                <a:gd name="connsiteX55" fmla="*/ 346920 w 432947"/>
                <a:gd name="connsiteY55" fmla="*/ 291339 h 455707"/>
                <a:gd name="connsiteX56" fmla="*/ 331464 w 432947"/>
                <a:gd name="connsiteY56" fmla="*/ 229533 h 455707"/>
                <a:gd name="connsiteX57" fmla="*/ 323176 w 432947"/>
                <a:gd name="connsiteY57" fmla="*/ 219456 h 455707"/>
                <a:gd name="connsiteX58" fmla="*/ 298537 w 432947"/>
                <a:gd name="connsiteY58" fmla="*/ 271185 h 455707"/>
                <a:gd name="connsiteX59" fmla="*/ 294729 w 432947"/>
                <a:gd name="connsiteY59" fmla="*/ 278127 h 455707"/>
                <a:gd name="connsiteX60" fmla="*/ 343784 w 432947"/>
                <a:gd name="connsiteY60" fmla="*/ 257525 h 455707"/>
                <a:gd name="connsiteX61" fmla="*/ 347367 w 432947"/>
                <a:gd name="connsiteY61" fmla="*/ 269841 h 455707"/>
                <a:gd name="connsiteX62" fmla="*/ 234923 w 432947"/>
                <a:gd name="connsiteY62" fmla="*/ 308806 h 455707"/>
                <a:gd name="connsiteX63" fmla="*/ 232683 w 432947"/>
                <a:gd name="connsiteY63" fmla="*/ 309254 h 455707"/>
                <a:gd name="connsiteX64" fmla="*/ 258890 w 432947"/>
                <a:gd name="connsiteY64" fmla="*/ 315077 h 455707"/>
                <a:gd name="connsiteX65" fmla="*/ 265834 w 432947"/>
                <a:gd name="connsiteY65" fmla="*/ 304328 h 455707"/>
                <a:gd name="connsiteX66" fmla="*/ 283529 w 432947"/>
                <a:gd name="connsiteY66" fmla="*/ 298729 h 455707"/>
                <a:gd name="connsiteX67" fmla="*/ 117326 w 432947"/>
                <a:gd name="connsiteY67" fmla="*/ 455707 h 455707"/>
                <a:gd name="connsiteX68" fmla="*/ 98286 w 432947"/>
                <a:gd name="connsiteY68" fmla="*/ 451228 h 455707"/>
                <a:gd name="connsiteX69" fmla="*/ 79022 w 432947"/>
                <a:gd name="connsiteY69" fmla="*/ 327617 h 455707"/>
                <a:gd name="connsiteX70" fmla="*/ 91342 w 432947"/>
                <a:gd name="connsiteY70" fmla="*/ 328513 h 455707"/>
                <a:gd name="connsiteX71" fmla="*/ 104110 w 432947"/>
                <a:gd name="connsiteY71" fmla="*/ 440704 h 455707"/>
                <a:gd name="connsiteX72" fmla="*/ 117550 w 432947"/>
                <a:gd name="connsiteY72" fmla="*/ 443839 h 455707"/>
                <a:gd name="connsiteX73" fmla="*/ 251722 w 432947"/>
                <a:gd name="connsiteY73" fmla="*/ 326945 h 455707"/>
                <a:gd name="connsiteX74" fmla="*/ 180044 w 432947"/>
                <a:gd name="connsiteY74" fmla="*/ 302984 h 455707"/>
                <a:gd name="connsiteX75" fmla="*/ 115981 w 432947"/>
                <a:gd name="connsiteY75" fmla="*/ 260660 h 455707"/>
                <a:gd name="connsiteX76" fmla="*/ 121133 w 432947"/>
                <a:gd name="connsiteY76" fmla="*/ 247896 h 455707"/>
                <a:gd name="connsiteX77" fmla="*/ 185420 w 432947"/>
                <a:gd name="connsiteY77" fmla="*/ 291563 h 455707"/>
                <a:gd name="connsiteX78" fmla="*/ 208939 w 432947"/>
                <a:gd name="connsiteY78" fmla="*/ 301864 h 455707"/>
                <a:gd name="connsiteX79" fmla="*/ 232234 w 432947"/>
                <a:gd name="connsiteY79" fmla="*/ 296938 h 455707"/>
                <a:gd name="connsiteX80" fmla="*/ 277929 w 432947"/>
                <a:gd name="connsiteY80" fmla="*/ 284397 h 455707"/>
                <a:gd name="connsiteX81" fmla="*/ 288009 w 432947"/>
                <a:gd name="connsiteY81" fmla="*/ 266035 h 455707"/>
                <a:gd name="connsiteX82" fmla="*/ 314216 w 432947"/>
                <a:gd name="connsiteY82" fmla="*/ 210499 h 455707"/>
                <a:gd name="connsiteX83" fmla="*/ 247242 w 432947"/>
                <a:gd name="connsiteY83" fmla="*/ 164592 h 455707"/>
                <a:gd name="connsiteX84" fmla="*/ 173996 w 432947"/>
                <a:gd name="connsiteY84" fmla="*/ 140183 h 455707"/>
                <a:gd name="connsiteX85" fmla="*/ 173996 w 432947"/>
                <a:gd name="connsiteY85" fmla="*/ 140183 h 455707"/>
                <a:gd name="connsiteX86" fmla="*/ 358343 w 432947"/>
                <a:gd name="connsiteY86" fmla="*/ 250359 h 455707"/>
                <a:gd name="connsiteX87" fmla="*/ 373799 w 432947"/>
                <a:gd name="connsiteY87" fmla="*/ 241178 h 455707"/>
                <a:gd name="connsiteX88" fmla="*/ 420166 w 432947"/>
                <a:gd name="connsiteY88" fmla="*/ 180716 h 455707"/>
                <a:gd name="connsiteX89" fmla="*/ 315784 w 432947"/>
                <a:gd name="connsiteY89" fmla="*/ 144886 h 455707"/>
                <a:gd name="connsiteX90" fmla="*/ 247242 w 432947"/>
                <a:gd name="connsiteY90" fmla="*/ 150260 h 455707"/>
                <a:gd name="connsiteX91" fmla="*/ 253066 w 432947"/>
                <a:gd name="connsiteY91" fmla="*/ 153172 h 455707"/>
                <a:gd name="connsiteX92" fmla="*/ 319368 w 432947"/>
                <a:gd name="connsiteY92" fmla="*/ 197734 h 455707"/>
                <a:gd name="connsiteX93" fmla="*/ 336168 w 432947"/>
                <a:gd name="connsiteY93" fmla="*/ 148469 h 455707"/>
                <a:gd name="connsiteX94" fmla="*/ 348487 w 432947"/>
                <a:gd name="connsiteY94" fmla="*/ 149813 h 455707"/>
                <a:gd name="connsiteX95" fmla="*/ 328776 w 432947"/>
                <a:gd name="connsiteY95" fmla="*/ 207140 h 455707"/>
                <a:gd name="connsiteX96" fmla="*/ 341768 w 432947"/>
                <a:gd name="connsiteY96" fmla="*/ 222367 h 455707"/>
                <a:gd name="connsiteX97" fmla="*/ 358343 w 432947"/>
                <a:gd name="connsiteY97" fmla="*/ 250359 h 455707"/>
                <a:gd name="connsiteX98" fmla="*/ 358343 w 432947"/>
                <a:gd name="connsiteY98" fmla="*/ 250359 h 45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432947" h="455707">
                  <a:moveTo>
                    <a:pt x="248810" y="228862"/>
                  </a:moveTo>
                  <a:cubicBezTo>
                    <a:pt x="248810" y="248120"/>
                    <a:pt x="233130" y="263795"/>
                    <a:pt x="213867" y="263795"/>
                  </a:cubicBezTo>
                  <a:cubicBezTo>
                    <a:pt x="194604" y="263795"/>
                    <a:pt x="178924" y="248120"/>
                    <a:pt x="178924" y="228862"/>
                  </a:cubicBezTo>
                  <a:cubicBezTo>
                    <a:pt x="178924" y="209603"/>
                    <a:pt x="194604" y="193928"/>
                    <a:pt x="213867" y="193928"/>
                  </a:cubicBezTo>
                  <a:cubicBezTo>
                    <a:pt x="233130" y="193928"/>
                    <a:pt x="248810" y="209603"/>
                    <a:pt x="248810" y="228862"/>
                  </a:cubicBezTo>
                  <a:lnTo>
                    <a:pt x="248810" y="228862"/>
                  </a:lnTo>
                  <a:close/>
                  <a:moveTo>
                    <a:pt x="147341" y="160562"/>
                  </a:moveTo>
                  <a:cubicBezTo>
                    <a:pt x="151597" y="152947"/>
                    <a:pt x="156076" y="145782"/>
                    <a:pt x="160556" y="138616"/>
                  </a:cubicBezTo>
                  <a:cubicBezTo>
                    <a:pt x="155853" y="138168"/>
                    <a:pt x="151149" y="137944"/>
                    <a:pt x="146669" y="137944"/>
                  </a:cubicBezTo>
                  <a:cubicBezTo>
                    <a:pt x="116206" y="137944"/>
                    <a:pt x="94030" y="147349"/>
                    <a:pt x="86190" y="163921"/>
                  </a:cubicBezTo>
                  <a:cubicBezTo>
                    <a:pt x="82830" y="170639"/>
                    <a:pt x="81934" y="178252"/>
                    <a:pt x="83278" y="186538"/>
                  </a:cubicBezTo>
                  <a:cubicBezTo>
                    <a:pt x="102094" y="177133"/>
                    <a:pt x="123597" y="168399"/>
                    <a:pt x="147341" y="160562"/>
                  </a:cubicBezTo>
                  <a:lnTo>
                    <a:pt x="147341" y="160562"/>
                  </a:lnTo>
                  <a:close/>
                  <a:moveTo>
                    <a:pt x="173996" y="140183"/>
                  </a:moveTo>
                  <a:cubicBezTo>
                    <a:pt x="170860" y="145110"/>
                    <a:pt x="167724" y="150036"/>
                    <a:pt x="164588" y="155187"/>
                  </a:cubicBezTo>
                  <a:cubicBezTo>
                    <a:pt x="173996" y="152500"/>
                    <a:pt x="183852" y="149813"/>
                    <a:pt x="193708" y="147349"/>
                  </a:cubicBezTo>
                  <a:cubicBezTo>
                    <a:pt x="201771" y="149365"/>
                    <a:pt x="209835" y="152052"/>
                    <a:pt x="217899" y="154963"/>
                  </a:cubicBezTo>
                  <a:cubicBezTo>
                    <a:pt x="212299" y="156083"/>
                    <a:pt x="206475" y="157426"/>
                    <a:pt x="200651" y="158770"/>
                  </a:cubicBezTo>
                  <a:cubicBezTo>
                    <a:pt x="155180" y="169295"/>
                    <a:pt x="116430" y="183403"/>
                    <a:pt x="86190" y="198854"/>
                  </a:cubicBezTo>
                  <a:cubicBezTo>
                    <a:pt x="90670" y="210723"/>
                    <a:pt x="98510" y="223039"/>
                    <a:pt x="109486" y="235356"/>
                  </a:cubicBezTo>
                  <a:cubicBezTo>
                    <a:pt x="116654" y="218560"/>
                    <a:pt x="124941" y="201318"/>
                    <a:pt x="134125" y="184075"/>
                  </a:cubicBezTo>
                  <a:lnTo>
                    <a:pt x="135917" y="180716"/>
                  </a:lnTo>
                  <a:cubicBezTo>
                    <a:pt x="141293" y="178924"/>
                    <a:pt x="146893" y="176908"/>
                    <a:pt x="152717" y="175341"/>
                  </a:cubicBezTo>
                  <a:cubicBezTo>
                    <a:pt x="150029" y="180044"/>
                    <a:pt x="147341" y="184970"/>
                    <a:pt x="144877" y="189897"/>
                  </a:cubicBezTo>
                  <a:cubicBezTo>
                    <a:pt x="121806" y="233564"/>
                    <a:pt x="105678" y="274320"/>
                    <a:pt x="96046" y="310150"/>
                  </a:cubicBezTo>
                  <a:cubicBezTo>
                    <a:pt x="102990" y="310598"/>
                    <a:pt x="110158" y="310821"/>
                    <a:pt x="117550" y="310821"/>
                  </a:cubicBezTo>
                  <a:cubicBezTo>
                    <a:pt x="137261" y="310821"/>
                    <a:pt x="158316" y="309254"/>
                    <a:pt x="180044" y="306343"/>
                  </a:cubicBezTo>
                  <a:cubicBezTo>
                    <a:pt x="187212" y="309702"/>
                    <a:pt x="194604" y="312837"/>
                    <a:pt x="201995" y="315748"/>
                  </a:cubicBezTo>
                  <a:cubicBezTo>
                    <a:pt x="172652" y="320898"/>
                    <a:pt x="143981" y="323586"/>
                    <a:pt x="117550" y="323586"/>
                  </a:cubicBezTo>
                  <a:cubicBezTo>
                    <a:pt x="50127" y="323586"/>
                    <a:pt x="7569" y="307015"/>
                    <a:pt x="849" y="277903"/>
                  </a:cubicBezTo>
                  <a:cubicBezTo>
                    <a:pt x="-5199" y="251479"/>
                    <a:pt x="21456" y="220800"/>
                    <a:pt x="68719" y="194375"/>
                  </a:cubicBezTo>
                  <a:cubicBezTo>
                    <a:pt x="69391" y="198406"/>
                    <a:pt x="70735" y="202437"/>
                    <a:pt x="72079" y="206692"/>
                  </a:cubicBezTo>
                  <a:cubicBezTo>
                    <a:pt x="30416" y="230429"/>
                    <a:pt x="8688" y="256182"/>
                    <a:pt x="12944" y="274992"/>
                  </a:cubicBezTo>
                  <a:cubicBezTo>
                    <a:pt x="16976" y="292683"/>
                    <a:pt x="43183" y="304999"/>
                    <a:pt x="83502" y="309254"/>
                  </a:cubicBezTo>
                  <a:cubicBezTo>
                    <a:pt x="88654" y="290220"/>
                    <a:pt x="95374" y="269841"/>
                    <a:pt x="103886" y="248792"/>
                  </a:cubicBezTo>
                  <a:cubicBezTo>
                    <a:pt x="74319" y="217665"/>
                    <a:pt x="61775" y="184075"/>
                    <a:pt x="74319" y="158546"/>
                  </a:cubicBezTo>
                  <a:cubicBezTo>
                    <a:pt x="84622" y="137272"/>
                    <a:pt x="110158" y="125628"/>
                    <a:pt x="146221" y="125628"/>
                  </a:cubicBezTo>
                  <a:cubicBezTo>
                    <a:pt x="170412" y="125628"/>
                    <a:pt x="197739" y="131002"/>
                    <a:pt x="225067" y="141079"/>
                  </a:cubicBezTo>
                  <a:cubicBezTo>
                    <a:pt x="256650" y="135257"/>
                    <a:pt x="287561" y="132121"/>
                    <a:pt x="315560" y="132121"/>
                  </a:cubicBezTo>
                  <a:cubicBezTo>
                    <a:pt x="324296" y="132121"/>
                    <a:pt x="332360" y="132346"/>
                    <a:pt x="340200" y="133018"/>
                  </a:cubicBezTo>
                  <a:cubicBezTo>
                    <a:pt x="355207" y="70764"/>
                    <a:pt x="350055" y="26649"/>
                    <a:pt x="328776" y="15228"/>
                  </a:cubicBezTo>
                  <a:cubicBezTo>
                    <a:pt x="324968" y="13212"/>
                    <a:pt x="320264" y="12093"/>
                    <a:pt x="315336" y="12093"/>
                  </a:cubicBezTo>
                  <a:cubicBezTo>
                    <a:pt x="281289" y="12093"/>
                    <a:pt x="229547" y="58223"/>
                    <a:pt x="182956" y="126299"/>
                  </a:cubicBezTo>
                  <a:cubicBezTo>
                    <a:pt x="178476" y="125403"/>
                    <a:pt x="173996" y="124732"/>
                    <a:pt x="169516" y="124060"/>
                  </a:cubicBezTo>
                  <a:cubicBezTo>
                    <a:pt x="219691" y="48818"/>
                    <a:pt x="275465" y="0"/>
                    <a:pt x="315336" y="0"/>
                  </a:cubicBezTo>
                  <a:cubicBezTo>
                    <a:pt x="322280" y="0"/>
                    <a:pt x="328776" y="1568"/>
                    <a:pt x="334376" y="4479"/>
                  </a:cubicBezTo>
                  <a:cubicBezTo>
                    <a:pt x="362599" y="19483"/>
                    <a:pt x="367751" y="69196"/>
                    <a:pt x="352295" y="134137"/>
                  </a:cubicBezTo>
                  <a:cubicBezTo>
                    <a:pt x="398214" y="139288"/>
                    <a:pt x="426661" y="154515"/>
                    <a:pt x="432037" y="178028"/>
                  </a:cubicBezTo>
                  <a:cubicBezTo>
                    <a:pt x="437413" y="200870"/>
                    <a:pt x="418822" y="227070"/>
                    <a:pt x="380295" y="251927"/>
                  </a:cubicBezTo>
                  <a:cubicBezTo>
                    <a:pt x="374471" y="255734"/>
                    <a:pt x="368199" y="259316"/>
                    <a:pt x="361703" y="262900"/>
                  </a:cubicBezTo>
                  <a:cubicBezTo>
                    <a:pt x="364391" y="275440"/>
                    <a:pt x="363271" y="287085"/>
                    <a:pt x="358343" y="297162"/>
                  </a:cubicBezTo>
                  <a:cubicBezTo>
                    <a:pt x="348040" y="318436"/>
                    <a:pt x="322504" y="330080"/>
                    <a:pt x="286441" y="330080"/>
                  </a:cubicBezTo>
                  <a:cubicBezTo>
                    <a:pt x="281065" y="330080"/>
                    <a:pt x="275465" y="329632"/>
                    <a:pt x="269866" y="329184"/>
                  </a:cubicBezTo>
                  <a:cubicBezTo>
                    <a:pt x="272329" y="325154"/>
                    <a:pt x="275017" y="321123"/>
                    <a:pt x="277481" y="317092"/>
                  </a:cubicBezTo>
                  <a:cubicBezTo>
                    <a:pt x="280617" y="317316"/>
                    <a:pt x="283529" y="317316"/>
                    <a:pt x="286441" y="317316"/>
                  </a:cubicBezTo>
                  <a:cubicBezTo>
                    <a:pt x="316904" y="317316"/>
                    <a:pt x="339080" y="307910"/>
                    <a:pt x="346920" y="291339"/>
                  </a:cubicBezTo>
                  <a:cubicBezTo>
                    <a:pt x="354983" y="275216"/>
                    <a:pt x="349383" y="253046"/>
                    <a:pt x="331464" y="229533"/>
                  </a:cubicBezTo>
                  <a:cubicBezTo>
                    <a:pt x="329000" y="226174"/>
                    <a:pt x="326088" y="222815"/>
                    <a:pt x="323176" y="219456"/>
                  </a:cubicBezTo>
                  <a:cubicBezTo>
                    <a:pt x="316008" y="236699"/>
                    <a:pt x="307721" y="254166"/>
                    <a:pt x="298537" y="271185"/>
                  </a:cubicBezTo>
                  <a:lnTo>
                    <a:pt x="294729" y="278127"/>
                  </a:lnTo>
                  <a:cubicBezTo>
                    <a:pt x="312424" y="271857"/>
                    <a:pt x="328776" y="264915"/>
                    <a:pt x="343784" y="257525"/>
                  </a:cubicBezTo>
                  <a:cubicBezTo>
                    <a:pt x="345351" y="261780"/>
                    <a:pt x="346695" y="265811"/>
                    <a:pt x="347367" y="269841"/>
                  </a:cubicBezTo>
                  <a:cubicBezTo>
                    <a:pt x="315112" y="285741"/>
                    <a:pt x="276361" y="299177"/>
                    <a:pt x="234923" y="308806"/>
                  </a:cubicBezTo>
                  <a:lnTo>
                    <a:pt x="232683" y="309254"/>
                  </a:lnTo>
                  <a:cubicBezTo>
                    <a:pt x="241642" y="311718"/>
                    <a:pt x="250378" y="313733"/>
                    <a:pt x="258890" y="315077"/>
                  </a:cubicBezTo>
                  <a:cubicBezTo>
                    <a:pt x="261130" y="311493"/>
                    <a:pt x="263370" y="307910"/>
                    <a:pt x="265834" y="304328"/>
                  </a:cubicBezTo>
                  <a:cubicBezTo>
                    <a:pt x="271882" y="302536"/>
                    <a:pt x="277705" y="300744"/>
                    <a:pt x="283529" y="298729"/>
                  </a:cubicBezTo>
                  <a:cubicBezTo>
                    <a:pt x="228651" y="392334"/>
                    <a:pt x="162572" y="455707"/>
                    <a:pt x="117326" y="455707"/>
                  </a:cubicBezTo>
                  <a:cubicBezTo>
                    <a:pt x="110382" y="455707"/>
                    <a:pt x="103886" y="454140"/>
                    <a:pt x="98286" y="451228"/>
                  </a:cubicBezTo>
                  <a:cubicBezTo>
                    <a:pt x="70959" y="436673"/>
                    <a:pt x="65135" y="389646"/>
                    <a:pt x="79022" y="327617"/>
                  </a:cubicBezTo>
                  <a:cubicBezTo>
                    <a:pt x="83054" y="328064"/>
                    <a:pt x="87086" y="328288"/>
                    <a:pt x="91342" y="328513"/>
                  </a:cubicBezTo>
                  <a:cubicBezTo>
                    <a:pt x="77902" y="387631"/>
                    <a:pt x="83502" y="429731"/>
                    <a:pt x="104110" y="440704"/>
                  </a:cubicBezTo>
                  <a:cubicBezTo>
                    <a:pt x="107918" y="442719"/>
                    <a:pt x="112622" y="443839"/>
                    <a:pt x="117550" y="443839"/>
                  </a:cubicBezTo>
                  <a:cubicBezTo>
                    <a:pt x="152045" y="443839"/>
                    <a:pt x="204683" y="396589"/>
                    <a:pt x="251722" y="326945"/>
                  </a:cubicBezTo>
                  <a:cubicBezTo>
                    <a:pt x="228427" y="322690"/>
                    <a:pt x="203787" y="314628"/>
                    <a:pt x="180044" y="302984"/>
                  </a:cubicBezTo>
                  <a:cubicBezTo>
                    <a:pt x="155180" y="290891"/>
                    <a:pt x="133453" y="276336"/>
                    <a:pt x="115981" y="260660"/>
                  </a:cubicBezTo>
                  <a:cubicBezTo>
                    <a:pt x="117550" y="256405"/>
                    <a:pt x="119341" y="252151"/>
                    <a:pt x="121133" y="247896"/>
                  </a:cubicBezTo>
                  <a:cubicBezTo>
                    <a:pt x="138381" y="264019"/>
                    <a:pt x="160332" y="279247"/>
                    <a:pt x="185420" y="291563"/>
                  </a:cubicBezTo>
                  <a:cubicBezTo>
                    <a:pt x="193259" y="295370"/>
                    <a:pt x="201099" y="298729"/>
                    <a:pt x="208939" y="301864"/>
                  </a:cubicBezTo>
                  <a:cubicBezTo>
                    <a:pt x="216779" y="300521"/>
                    <a:pt x="224619" y="298729"/>
                    <a:pt x="232234" y="296938"/>
                  </a:cubicBezTo>
                  <a:cubicBezTo>
                    <a:pt x="247914" y="293354"/>
                    <a:pt x="263146" y="289100"/>
                    <a:pt x="277929" y="284397"/>
                  </a:cubicBezTo>
                  <a:cubicBezTo>
                    <a:pt x="281289" y="278351"/>
                    <a:pt x="284873" y="272305"/>
                    <a:pt x="288009" y="266035"/>
                  </a:cubicBezTo>
                  <a:cubicBezTo>
                    <a:pt x="297865" y="247448"/>
                    <a:pt x="306601" y="228638"/>
                    <a:pt x="314216" y="210499"/>
                  </a:cubicBezTo>
                  <a:cubicBezTo>
                    <a:pt x="296297" y="193256"/>
                    <a:pt x="273449" y="177357"/>
                    <a:pt x="247242" y="164592"/>
                  </a:cubicBezTo>
                  <a:cubicBezTo>
                    <a:pt x="223051" y="152052"/>
                    <a:pt x="197739" y="143990"/>
                    <a:pt x="173996" y="140183"/>
                  </a:cubicBezTo>
                  <a:lnTo>
                    <a:pt x="173996" y="140183"/>
                  </a:lnTo>
                  <a:close/>
                  <a:moveTo>
                    <a:pt x="358343" y="250359"/>
                  </a:moveTo>
                  <a:cubicBezTo>
                    <a:pt x="363719" y="247448"/>
                    <a:pt x="368871" y="244313"/>
                    <a:pt x="373799" y="241178"/>
                  </a:cubicBezTo>
                  <a:cubicBezTo>
                    <a:pt x="407174" y="219680"/>
                    <a:pt x="424198" y="197734"/>
                    <a:pt x="420166" y="180716"/>
                  </a:cubicBezTo>
                  <a:cubicBezTo>
                    <a:pt x="415014" y="158546"/>
                    <a:pt x="375143" y="144886"/>
                    <a:pt x="315784" y="144886"/>
                  </a:cubicBezTo>
                  <a:cubicBezTo>
                    <a:pt x="294281" y="144886"/>
                    <a:pt x="271209" y="146677"/>
                    <a:pt x="247242" y="150260"/>
                  </a:cubicBezTo>
                  <a:lnTo>
                    <a:pt x="253066" y="153172"/>
                  </a:lnTo>
                  <a:cubicBezTo>
                    <a:pt x="278601" y="165488"/>
                    <a:pt x="301225" y="180939"/>
                    <a:pt x="319368" y="197734"/>
                  </a:cubicBezTo>
                  <a:cubicBezTo>
                    <a:pt x="326088" y="180267"/>
                    <a:pt x="331688" y="163696"/>
                    <a:pt x="336168" y="148469"/>
                  </a:cubicBezTo>
                  <a:cubicBezTo>
                    <a:pt x="340424" y="148917"/>
                    <a:pt x="344455" y="149141"/>
                    <a:pt x="348487" y="149813"/>
                  </a:cubicBezTo>
                  <a:cubicBezTo>
                    <a:pt x="343335" y="167503"/>
                    <a:pt x="336840" y="186985"/>
                    <a:pt x="328776" y="207140"/>
                  </a:cubicBezTo>
                  <a:cubicBezTo>
                    <a:pt x="333480" y="212067"/>
                    <a:pt x="337960" y="217217"/>
                    <a:pt x="341768" y="222367"/>
                  </a:cubicBezTo>
                  <a:cubicBezTo>
                    <a:pt x="349383" y="231772"/>
                    <a:pt x="354759" y="241178"/>
                    <a:pt x="358343" y="250359"/>
                  </a:cubicBezTo>
                  <a:lnTo>
                    <a:pt x="358343" y="250359"/>
                  </a:lnTo>
                  <a:close/>
                </a:path>
              </a:pathLst>
            </a:custGeom>
            <a:solidFill>
              <a:srgbClr val="0056A4"/>
            </a:solidFill>
            <a:ln w="2240" cap="flat">
              <a:noFill/>
              <a:prstDash val="solid"/>
              <a:miter/>
            </a:ln>
          </p:spPr>
          <p:txBody>
            <a:bodyPr rtlCol="0" anchor="ctr"/>
            <a:lstStyle/>
            <a:p>
              <a:endParaRPr lang="ru-RU"/>
            </a:p>
          </p:txBody>
        </p:sp>
        <p:sp>
          <p:nvSpPr>
            <p:cNvPr id="198" name="Полилиния 197">
              <a:extLst>
                <a:ext uri="{FF2B5EF4-FFF2-40B4-BE49-F238E27FC236}">
                  <a16:creationId xmlns:a16="http://schemas.microsoft.com/office/drawing/2014/main" id="{EA463DA7-FE70-D9CF-EF02-F8DC8D50E9B0}"/>
                </a:ext>
              </a:extLst>
            </p:cNvPr>
            <p:cNvSpPr/>
            <p:nvPr/>
          </p:nvSpPr>
          <p:spPr>
            <a:xfrm>
              <a:off x="4639366" y="6318429"/>
              <a:ext cx="99005" cy="100770"/>
            </a:xfrm>
            <a:custGeom>
              <a:avLst/>
              <a:gdLst>
                <a:gd name="connsiteX0" fmla="*/ 49503 w 99005"/>
                <a:gd name="connsiteY0" fmla="*/ 51281 h 100770"/>
                <a:gd name="connsiteX1" fmla="*/ 9184 w 99005"/>
                <a:gd name="connsiteY1" fmla="*/ 0 h 100770"/>
                <a:gd name="connsiteX2" fmla="*/ 0 w 99005"/>
                <a:gd name="connsiteY2" fmla="*/ 0 h 100770"/>
                <a:gd name="connsiteX3" fmla="*/ 0 w 99005"/>
                <a:gd name="connsiteY3" fmla="*/ 100771 h 100770"/>
                <a:gd name="connsiteX4" fmla="*/ 15680 w 99005"/>
                <a:gd name="connsiteY4" fmla="*/ 100771 h 100770"/>
                <a:gd name="connsiteX5" fmla="*/ 15680 w 99005"/>
                <a:gd name="connsiteY5" fmla="*/ 29112 h 100770"/>
                <a:gd name="connsiteX6" fmla="*/ 49503 w 99005"/>
                <a:gd name="connsiteY6" fmla="*/ 71659 h 100770"/>
                <a:gd name="connsiteX7" fmla="*/ 83326 w 99005"/>
                <a:gd name="connsiteY7" fmla="*/ 29112 h 100770"/>
                <a:gd name="connsiteX8" fmla="*/ 83326 w 99005"/>
                <a:gd name="connsiteY8" fmla="*/ 100771 h 100770"/>
                <a:gd name="connsiteX9" fmla="*/ 99005 w 99005"/>
                <a:gd name="connsiteY9" fmla="*/ 100771 h 100770"/>
                <a:gd name="connsiteX10" fmla="*/ 99005 w 99005"/>
                <a:gd name="connsiteY10" fmla="*/ 0 h 100770"/>
                <a:gd name="connsiteX11" fmla="*/ 90046 w 99005"/>
                <a:gd name="connsiteY11" fmla="*/ 0 h 100770"/>
                <a:gd name="connsiteX12" fmla="*/ 49503 w 99005"/>
                <a:gd name="connsiteY12" fmla="*/ 51281 h 10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005" h="100770">
                  <a:moveTo>
                    <a:pt x="49503" y="51281"/>
                  </a:moveTo>
                  <a:lnTo>
                    <a:pt x="9184" y="0"/>
                  </a:lnTo>
                  <a:lnTo>
                    <a:pt x="0" y="0"/>
                  </a:lnTo>
                  <a:lnTo>
                    <a:pt x="0" y="100771"/>
                  </a:lnTo>
                  <a:lnTo>
                    <a:pt x="15680" y="100771"/>
                  </a:lnTo>
                  <a:lnTo>
                    <a:pt x="15680" y="29112"/>
                  </a:lnTo>
                  <a:lnTo>
                    <a:pt x="49503" y="71659"/>
                  </a:lnTo>
                  <a:lnTo>
                    <a:pt x="83326" y="29112"/>
                  </a:lnTo>
                  <a:lnTo>
                    <a:pt x="83326" y="100771"/>
                  </a:lnTo>
                  <a:lnTo>
                    <a:pt x="99005" y="100771"/>
                  </a:lnTo>
                  <a:lnTo>
                    <a:pt x="99005" y="0"/>
                  </a:lnTo>
                  <a:lnTo>
                    <a:pt x="90046" y="0"/>
                  </a:lnTo>
                  <a:lnTo>
                    <a:pt x="49503" y="51281"/>
                  </a:lnTo>
                  <a:close/>
                </a:path>
              </a:pathLst>
            </a:custGeom>
            <a:solidFill>
              <a:srgbClr val="0056A4"/>
            </a:solidFill>
            <a:ln w="2240" cap="flat">
              <a:noFill/>
              <a:prstDash val="solid"/>
              <a:miter/>
            </a:ln>
          </p:spPr>
          <p:txBody>
            <a:bodyPr rtlCol="0" anchor="ctr"/>
            <a:lstStyle/>
            <a:p>
              <a:endParaRPr lang="ru-RU"/>
            </a:p>
          </p:txBody>
        </p:sp>
        <p:sp>
          <p:nvSpPr>
            <p:cNvPr id="199" name="Полилиния 198">
              <a:extLst>
                <a:ext uri="{FF2B5EF4-FFF2-40B4-BE49-F238E27FC236}">
                  <a16:creationId xmlns:a16="http://schemas.microsoft.com/office/drawing/2014/main" id="{3C09309E-8103-6E92-3B1A-E43A403111F0}"/>
                </a:ext>
              </a:extLst>
            </p:cNvPr>
            <p:cNvSpPr/>
            <p:nvPr/>
          </p:nvSpPr>
          <p:spPr>
            <a:xfrm>
              <a:off x="4755619" y="6318429"/>
              <a:ext cx="77725" cy="100770"/>
            </a:xfrm>
            <a:custGeom>
              <a:avLst/>
              <a:gdLst>
                <a:gd name="connsiteX0" fmla="*/ 15455 w 77725"/>
                <a:gd name="connsiteY0" fmla="*/ 71211 h 100770"/>
                <a:gd name="connsiteX1" fmla="*/ 15455 w 77725"/>
                <a:gd name="connsiteY1" fmla="*/ 0 h 100770"/>
                <a:gd name="connsiteX2" fmla="*/ 0 w 77725"/>
                <a:gd name="connsiteY2" fmla="*/ 0 h 100770"/>
                <a:gd name="connsiteX3" fmla="*/ 0 w 77725"/>
                <a:gd name="connsiteY3" fmla="*/ 100771 h 100770"/>
                <a:gd name="connsiteX4" fmla="*/ 8960 w 77725"/>
                <a:gd name="connsiteY4" fmla="*/ 100771 h 100770"/>
                <a:gd name="connsiteX5" fmla="*/ 62270 w 77725"/>
                <a:gd name="connsiteY5" fmla="*/ 29783 h 100770"/>
                <a:gd name="connsiteX6" fmla="*/ 62270 w 77725"/>
                <a:gd name="connsiteY6" fmla="*/ 100771 h 100770"/>
                <a:gd name="connsiteX7" fmla="*/ 77726 w 77725"/>
                <a:gd name="connsiteY7" fmla="*/ 100771 h 100770"/>
                <a:gd name="connsiteX8" fmla="*/ 77726 w 77725"/>
                <a:gd name="connsiteY8" fmla="*/ 0 h 100770"/>
                <a:gd name="connsiteX9" fmla="*/ 68766 w 77725"/>
                <a:gd name="connsiteY9" fmla="*/ 0 h 100770"/>
                <a:gd name="connsiteX10" fmla="*/ 15455 w 77725"/>
                <a:gd name="connsiteY10" fmla="*/ 71211 h 10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725" h="100770">
                  <a:moveTo>
                    <a:pt x="15455" y="71211"/>
                  </a:moveTo>
                  <a:lnTo>
                    <a:pt x="15455" y="0"/>
                  </a:lnTo>
                  <a:lnTo>
                    <a:pt x="0" y="0"/>
                  </a:lnTo>
                  <a:lnTo>
                    <a:pt x="0" y="100771"/>
                  </a:lnTo>
                  <a:lnTo>
                    <a:pt x="8960" y="100771"/>
                  </a:lnTo>
                  <a:lnTo>
                    <a:pt x="62270" y="29783"/>
                  </a:lnTo>
                  <a:lnTo>
                    <a:pt x="62270" y="100771"/>
                  </a:lnTo>
                  <a:lnTo>
                    <a:pt x="77726" y="100771"/>
                  </a:lnTo>
                  <a:lnTo>
                    <a:pt x="77726" y="0"/>
                  </a:lnTo>
                  <a:lnTo>
                    <a:pt x="68766" y="0"/>
                  </a:lnTo>
                  <a:lnTo>
                    <a:pt x="15455" y="71211"/>
                  </a:lnTo>
                  <a:close/>
                </a:path>
              </a:pathLst>
            </a:custGeom>
            <a:solidFill>
              <a:srgbClr val="0056A4"/>
            </a:solidFill>
            <a:ln w="2240" cap="flat">
              <a:noFill/>
              <a:prstDash val="solid"/>
              <a:miter/>
            </a:ln>
          </p:spPr>
          <p:txBody>
            <a:bodyPr rtlCol="0" anchor="ctr"/>
            <a:lstStyle/>
            <a:p>
              <a:endParaRPr lang="ru-RU"/>
            </a:p>
          </p:txBody>
        </p:sp>
        <p:sp>
          <p:nvSpPr>
            <p:cNvPr id="200" name="Полилиния 199">
              <a:extLst>
                <a:ext uri="{FF2B5EF4-FFF2-40B4-BE49-F238E27FC236}">
                  <a16:creationId xmlns:a16="http://schemas.microsoft.com/office/drawing/2014/main" id="{1A5F346C-B6A8-5EA6-9509-8F5AB331C641}"/>
                </a:ext>
              </a:extLst>
            </p:cNvPr>
            <p:cNvSpPr/>
            <p:nvPr/>
          </p:nvSpPr>
          <p:spPr>
            <a:xfrm>
              <a:off x="5006268" y="6318429"/>
              <a:ext cx="77725" cy="100770"/>
            </a:xfrm>
            <a:custGeom>
              <a:avLst/>
              <a:gdLst>
                <a:gd name="connsiteX0" fmla="*/ 68766 w 77725"/>
                <a:gd name="connsiteY0" fmla="*/ 0 h 100770"/>
                <a:gd name="connsiteX1" fmla="*/ 15455 w 77725"/>
                <a:gd name="connsiteY1" fmla="*/ 71211 h 100770"/>
                <a:gd name="connsiteX2" fmla="*/ 15455 w 77725"/>
                <a:gd name="connsiteY2" fmla="*/ 0 h 100770"/>
                <a:gd name="connsiteX3" fmla="*/ 0 w 77725"/>
                <a:gd name="connsiteY3" fmla="*/ 0 h 100770"/>
                <a:gd name="connsiteX4" fmla="*/ 0 w 77725"/>
                <a:gd name="connsiteY4" fmla="*/ 100771 h 100770"/>
                <a:gd name="connsiteX5" fmla="*/ 8960 w 77725"/>
                <a:gd name="connsiteY5" fmla="*/ 100771 h 100770"/>
                <a:gd name="connsiteX6" fmla="*/ 62270 w 77725"/>
                <a:gd name="connsiteY6" fmla="*/ 29783 h 100770"/>
                <a:gd name="connsiteX7" fmla="*/ 62270 w 77725"/>
                <a:gd name="connsiteY7" fmla="*/ 100771 h 100770"/>
                <a:gd name="connsiteX8" fmla="*/ 77726 w 77725"/>
                <a:gd name="connsiteY8" fmla="*/ 100771 h 100770"/>
                <a:gd name="connsiteX9" fmla="*/ 77726 w 77725"/>
                <a:gd name="connsiteY9" fmla="*/ 0 h 100770"/>
                <a:gd name="connsiteX10" fmla="*/ 68766 w 77725"/>
                <a:gd name="connsiteY10" fmla="*/ 0 h 10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725" h="100770">
                  <a:moveTo>
                    <a:pt x="68766" y="0"/>
                  </a:moveTo>
                  <a:lnTo>
                    <a:pt x="15455" y="71211"/>
                  </a:lnTo>
                  <a:lnTo>
                    <a:pt x="15455" y="0"/>
                  </a:lnTo>
                  <a:lnTo>
                    <a:pt x="0" y="0"/>
                  </a:lnTo>
                  <a:lnTo>
                    <a:pt x="0" y="100771"/>
                  </a:lnTo>
                  <a:lnTo>
                    <a:pt x="8960" y="100771"/>
                  </a:lnTo>
                  <a:lnTo>
                    <a:pt x="62270" y="29783"/>
                  </a:lnTo>
                  <a:lnTo>
                    <a:pt x="62270" y="100771"/>
                  </a:lnTo>
                  <a:lnTo>
                    <a:pt x="77726" y="100771"/>
                  </a:lnTo>
                  <a:lnTo>
                    <a:pt x="77726" y="0"/>
                  </a:lnTo>
                  <a:lnTo>
                    <a:pt x="68766" y="0"/>
                  </a:lnTo>
                  <a:close/>
                </a:path>
              </a:pathLst>
            </a:custGeom>
            <a:solidFill>
              <a:srgbClr val="0056A4"/>
            </a:solidFill>
            <a:ln w="2240" cap="flat">
              <a:noFill/>
              <a:prstDash val="solid"/>
              <a:miter/>
            </a:ln>
          </p:spPr>
          <p:txBody>
            <a:bodyPr rtlCol="0" anchor="ctr"/>
            <a:lstStyle/>
            <a:p>
              <a:endParaRPr lang="ru-RU"/>
            </a:p>
          </p:txBody>
        </p:sp>
        <p:sp>
          <p:nvSpPr>
            <p:cNvPr id="201" name="Полилиния 200">
              <a:extLst>
                <a:ext uri="{FF2B5EF4-FFF2-40B4-BE49-F238E27FC236}">
                  <a16:creationId xmlns:a16="http://schemas.microsoft.com/office/drawing/2014/main" id="{10B90DCC-354C-8C0C-4315-1729B23ED8F8}"/>
                </a:ext>
              </a:extLst>
            </p:cNvPr>
            <p:cNvSpPr/>
            <p:nvPr/>
          </p:nvSpPr>
          <p:spPr>
            <a:xfrm>
              <a:off x="4843872" y="6318429"/>
              <a:ext cx="151643" cy="100994"/>
            </a:xfrm>
            <a:custGeom>
              <a:avLst/>
              <a:gdLst>
                <a:gd name="connsiteX0" fmla="*/ 111325 w 151643"/>
                <a:gd name="connsiteY0" fmla="*/ 3583 h 100994"/>
                <a:gd name="connsiteX1" fmla="*/ 83550 w 151643"/>
                <a:gd name="connsiteY1" fmla="*/ 18587 h 100994"/>
                <a:gd name="connsiteX2" fmla="*/ 83550 w 151643"/>
                <a:gd name="connsiteY2" fmla="*/ 0 h 100994"/>
                <a:gd name="connsiteX3" fmla="*/ 68094 w 151643"/>
                <a:gd name="connsiteY3" fmla="*/ 0 h 100994"/>
                <a:gd name="connsiteX4" fmla="*/ 68094 w 151643"/>
                <a:gd name="connsiteY4" fmla="*/ 45235 h 100994"/>
                <a:gd name="connsiteX5" fmla="*/ 41887 w 151643"/>
                <a:gd name="connsiteY5" fmla="*/ 72107 h 100994"/>
                <a:gd name="connsiteX6" fmla="*/ 15680 w 151643"/>
                <a:gd name="connsiteY6" fmla="*/ 45235 h 100994"/>
                <a:gd name="connsiteX7" fmla="*/ 41887 w 151643"/>
                <a:gd name="connsiteY7" fmla="*/ 18363 h 100994"/>
                <a:gd name="connsiteX8" fmla="*/ 61151 w 151643"/>
                <a:gd name="connsiteY8" fmla="*/ 26872 h 100994"/>
                <a:gd name="connsiteX9" fmla="*/ 61151 w 151643"/>
                <a:gd name="connsiteY9" fmla="*/ 11197 h 100994"/>
                <a:gd name="connsiteX10" fmla="*/ 40319 w 151643"/>
                <a:gd name="connsiteY10" fmla="*/ 3807 h 100994"/>
                <a:gd name="connsiteX11" fmla="*/ 0 w 151643"/>
                <a:gd name="connsiteY11" fmla="*/ 45459 h 100994"/>
                <a:gd name="connsiteX12" fmla="*/ 40319 w 151643"/>
                <a:gd name="connsiteY12" fmla="*/ 86887 h 100994"/>
                <a:gd name="connsiteX13" fmla="*/ 68094 w 151643"/>
                <a:gd name="connsiteY13" fmla="*/ 72107 h 100994"/>
                <a:gd name="connsiteX14" fmla="*/ 68094 w 151643"/>
                <a:gd name="connsiteY14" fmla="*/ 100994 h 100994"/>
                <a:gd name="connsiteX15" fmla="*/ 83774 w 151643"/>
                <a:gd name="connsiteY15" fmla="*/ 100994 h 100994"/>
                <a:gd name="connsiteX16" fmla="*/ 83774 w 151643"/>
                <a:gd name="connsiteY16" fmla="*/ 43443 h 100994"/>
                <a:gd name="connsiteX17" fmla="*/ 83774 w 151643"/>
                <a:gd name="connsiteY17" fmla="*/ 43443 h 100994"/>
                <a:gd name="connsiteX18" fmla="*/ 109981 w 151643"/>
                <a:gd name="connsiteY18" fmla="*/ 18587 h 100994"/>
                <a:gd name="connsiteX19" fmla="*/ 136189 w 151643"/>
                <a:gd name="connsiteY19" fmla="*/ 45459 h 100994"/>
                <a:gd name="connsiteX20" fmla="*/ 109981 w 151643"/>
                <a:gd name="connsiteY20" fmla="*/ 72331 h 100994"/>
                <a:gd name="connsiteX21" fmla="*/ 90942 w 151643"/>
                <a:gd name="connsiteY21" fmla="*/ 64045 h 100994"/>
                <a:gd name="connsiteX22" fmla="*/ 90942 w 151643"/>
                <a:gd name="connsiteY22" fmla="*/ 79945 h 100994"/>
                <a:gd name="connsiteX23" fmla="*/ 111549 w 151643"/>
                <a:gd name="connsiteY23" fmla="*/ 86887 h 100994"/>
                <a:gd name="connsiteX24" fmla="*/ 151644 w 151643"/>
                <a:gd name="connsiteY24" fmla="*/ 45459 h 100994"/>
                <a:gd name="connsiteX25" fmla="*/ 111325 w 151643"/>
                <a:gd name="connsiteY25" fmla="*/ 3583 h 100994"/>
                <a:gd name="connsiteX26" fmla="*/ 111325 w 151643"/>
                <a:gd name="connsiteY26" fmla="*/ 3583 h 10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1643" h="100994">
                  <a:moveTo>
                    <a:pt x="111325" y="3583"/>
                  </a:moveTo>
                  <a:cubicBezTo>
                    <a:pt x="99453" y="3583"/>
                    <a:pt x="88926" y="9853"/>
                    <a:pt x="83550" y="18587"/>
                  </a:cubicBezTo>
                  <a:lnTo>
                    <a:pt x="83550" y="0"/>
                  </a:lnTo>
                  <a:lnTo>
                    <a:pt x="68094" y="0"/>
                  </a:lnTo>
                  <a:lnTo>
                    <a:pt x="68094" y="45235"/>
                  </a:lnTo>
                  <a:cubicBezTo>
                    <a:pt x="68094" y="60686"/>
                    <a:pt x="56671" y="72107"/>
                    <a:pt x="41887" y="72107"/>
                  </a:cubicBezTo>
                  <a:cubicBezTo>
                    <a:pt x="27104" y="72107"/>
                    <a:pt x="15680" y="60910"/>
                    <a:pt x="15680" y="45235"/>
                  </a:cubicBezTo>
                  <a:cubicBezTo>
                    <a:pt x="15680" y="29783"/>
                    <a:pt x="27104" y="18363"/>
                    <a:pt x="41887" y="18363"/>
                  </a:cubicBezTo>
                  <a:cubicBezTo>
                    <a:pt x="49727" y="18363"/>
                    <a:pt x="56446" y="21497"/>
                    <a:pt x="61151" y="26872"/>
                  </a:cubicBezTo>
                  <a:lnTo>
                    <a:pt x="61151" y="11197"/>
                  </a:lnTo>
                  <a:cubicBezTo>
                    <a:pt x="55551" y="6718"/>
                    <a:pt x="48383" y="3807"/>
                    <a:pt x="40319" y="3807"/>
                  </a:cubicBezTo>
                  <a:cubicBezTo>
                    <a:pt x="16352" y="3807"/>
                    <a:pt x="0" y="22169"/>
                    <a:pt x="0" y="45459"/>
                  </a:cubicBezTo>
                  <a:cubicBezTo>
                    <a:pt x="0" y="68524"/>
                    <a:pt x="16352" y="86887"/>
                    <a:pt x="40319" y="86887"/>
                  </a:cubicBezTo>
                  <a:cubicBezTo>
                    <a:pt x="52191" y="86887"/>
                    <a:pt x="62718" y="80840"/>
                    <a:pt x="68094" y="72107"/>
                  </a:cubicBezTo>
                  <a:lnTo>
                    <a:pt x="68094" y="100994"/>
                  </a:lnTo>
                  <a:lnTo>
                    <a:pt x="83774" y="100994"/>
                  </a:lnTo>
                  <a:lnTo>
                    <a:pt x="83774" y="43443"/>
                  </a:lnTo>
                  <a:lnTo>
                    <a:pt x="83774" y="43443"/>
                  </a:lnTo>
                  <a:cubicBezTo>
                    <a:pt x="84670" y="28887"/>
                    <a:pt x="95870" y="18587"/>
                    <a:pt x="109981" y="18587"/>
                  </a:cubicBezTo>
                  <a:cubicBezTo>
                    <a:pt x="124765" y="18587"/>
                    <a:pt x="136189" y="30007"/>
                    <a:pt x="136189" y="45459"/>
                  </a:cubicBezTo>
                  <a:cubicBezTo>
                    <a:pt x="136189" y="60910"/>
                    <a:pt x="124765" y="72331"/>
                    <a:pt x="109981" y="72331"/>
                  </a:cubicBezTo>
                  <a:cubicBezTo>
                    <a:pt x="102365" y="72331"/>
                    <a:pt x="95645" y="69196"/>
                    <a:pt x="90942" y="64045"/>
                  </a:cubicBezTo>
                  <a:lnTo>
                    <a:pt x="90942" y="79945"/>
                  </a:lnTo>
                  <a:cubicBezTo>
                    <a:pt x="96317" y="84199"/>
                    <a:pt x="103485" y="86887"/>
                    <a:pt x="111549" y="86887"/>
                  </a:cubicBezTo>
                  <a:cubicBezTo>
                    <a:pt x="135516" y="86887"/>
                    <a:pt x="151644" y="68524"/>
                    <a:pt x="151644" y="45459"/>
                  </a:cubicBezTo>
                  <a:cubicBezTo>
                    <a:pt x="151644" y="22169"/>
                    <a:pt x="135292" y="3583"/>
                    <a:pt x="111325" y="3583"/>
                  </a:cubicBezTo>
                  <a:lnTo>
                    <a:pt x="111325" y="3583"/>
                  </a:lnTo>
                  <a:close/>
                </a:path>
              </a:pathLst>
            </a:custGeom>
            <a:solidFill>
              <a:srgbClr val="0056A4"/>
            </a:solidFill>
            <a:ln w="2240" cap="flat">
              <a:noFill/>
              <a:prstDash val="solid"/>
              <a:miter/>
            </a:ln>
          </p:spPr>
          <p:txBody>
            <a:bodyPr rtlCol="0" anchor="ctr"/>
            <a:lstStyle/>
            <a:p>
              <a:endParaRPr lang="ru-RU"/>
            </a:p>
          </p:txBody>
        </p:sp>
        <p:sp>
          <p:nvSpPr>
            <p:cNvPr id="202" name="Полилиния 201">
              <a:extLst>
                <a:ext uri="{FF2B5EF4-FFF2-40B4-BE49-F238E27FC236}">
                  <a16:creationId xmlns:a16="http://schemas.microsoft.com/office/drawing/2014/main" id="{7C68D281-729B-6818-0AEE-BE2E304F8CA4}"/>
                </a:ext>
              </a:extLst>
            </p:cNvPr>
            <p:cNvSpPr/>
            <p:nvPr/>
          </p:nvSpPr>
          <p:spPr>
            <a:xfrm>
              <a:off x="4328910" y="6318429"/>
              <a:ext cx="77726" cy="100770"/>
            </a:xfrm>
            <a:custGeom>
              <a:avLst/>
              <a:gdLst>
                <a:gd name="connsiteX0" fmla="*/ 15456 w 77726"/>
                <a:gd name="connsiteY0" fmla="*/ 71211 h 100770"/>
                <a:gd name="connsiteX1" fmla="*/ 15456 w 77726"/>
                <a:gd name="connsiteY1" fmla="*/ 0 h 100770"/>
                <a:gd name="connsiteX2" fmla="*/ 0 w 77726"/>
                <a:gd name="connsiteY2" fmla="*/ 0 h 100770"/>
                <a:gd name="connsiteX3" fmla="*/ 0 w 77726"/>
                <a:gd name="connsiteY3" fmla="*/ 100771 h 100770"/>
                <a:gd name="connsiteX4" fmla="*/ 8960 w 77726"/>
                <a:gd name="connsiteY4" fmla="*/ 100771 h 100770"/>
                <a:gd name="connsiteX5" fmla="*/ 62270 w 77726"/>
                <a:gd name="connsiteY5" fmla="*/ 29783 h 100770"/>
                <a:gd name="connsiteX6" fmla="*/ 62270 w 77726"/>
                <a:gd name="connsiteY6" fmla="*/ 100771 h 100770"/>
                <a:gd name="connsiteX7" fmla="*/ 77726 w 77726"/>
                <a:gd name="connsiteY7" fmla="*/ 100771 h 100770"/>
                <a:gd name="connsiteX8" fmla="*/ 77726 w 77726"/>
                <a:gd name="connsiteY8" fmla="*/ 0 h 100770"/>
                <a:gd name="connsiteX9" fmla="*/ 68766 w 77726"/>
                <a:gd name="connsiteY9" fmla="*/ 0 h 100770"/>
                <a:gd name="connsiteX10" fmla="*/ 15456 w 77726"/>
                <a:gd name="connsiteY10" fmla="*/ 71211 h 10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726" h="100770">
                  <a:moveTo>
                    <a:pt x="15456" y="71211"/>
                  </a:moveTo>
                  <a:lnTo>
                    <a:pt x="15456" y="0"/>
                  </a:lnTo>
                  <a:lnTo>
                    <a:pt x="0" y="0"/>
                  </a:lnTo>
                  <a:lnTo>
                    <a:pt x="0" y="100771"/>
                  </a:lnTo>
                  <a:lnTo>
                    <a:pt x="8960" y="100771"/>
                  </a:lnTo>
                  <a:lnTo>
                    <a:pt x="62270" y="29783"/>
                  </a:lnTo>
                  <a:lnTo>
                    <a:pt x="62270" y="100771"/>
                  </a:lnTo>
                  <a:lnTo>
                    <a:pt x="77726" y="100771"/>
                  </a:lnTo>
                  <a:lnTo>
                    <a:pt x="77726" y="0"/>
                  </a:lnTo>
                  <a:lnTo>
                    <a:pt x="68766" y="0"/>
                  </a:lnTo>
                  <a:lnTo>
                    <a:pt x="15456" y="71211"/>
                  </a:lnTo>
                  <a:close/>
                </a:path>
              </a:pathLst>
            </a:custGeom>
            <a:solidFill>
              <a:srgbClr val="0056A4"/>
            </a:solidFill>
            <a:ln w="2240" cap="flat">
              <a:noFill/>
              <a:prstDash val="solid"/>
              <a:miter/>
            </a:ln>
          </p:spPr>
          <p:txBody>
            <a:bodyPr rtlCol="0" anchor="ctr"/>
            <a:lstStyle/>
            <a:p>
              <a:endParaRPr lang="ru-RU"/>
            </a:p>
          </p:txBody>
        </p:sp>
        <p:sp>
          <p:nvSpPr>
            <p:cNvPr id="203" name="Полилиния 202">
              <a:extLst>
                <a:ext uri="{FF2B5EF4-FFF2-40B4-BE49-F238E27FC236}">
                  <a16:creationId xmlns:a16="http://schemas.microsoft.com/office/drawing/2014/main" id="{09C57636-7CAA-94B6-C85D-796987DDC541}"/>
                </a:ext>
              </a:extLst>
            </p:cNvPr>
            <p:cNvSpPr/>
            <p:nvPr/>
          </p:nvSpPr>
          <p:spPr>
            <a:xfrm>
              <a:off x="4229232" y="6318429"/>
              <a:ext cx="82206" cy="100770"/>
            </a:xfrm>
            <a:custGeom>
              <a:avLst/>
              <a:gdLst>
                <a:gd name="connsiteX0" fmla="*/ 66750 w 82206"/>
                <a:gd name="connsiteY0" fmla="*/ 35605 h 100770"/>
                <a:gd name="connsiteX1" fmla="*/ 15456 w 82206"/>
                <a:gd name="connsiteY1" fmla="*/ 35605 h 100770"/>
                <a:gd name="connsiteX2" fmla="*/ 15456 w 82206"/>
                <a:gd name="connsiteY2" fmla="*/ 0 h 100770"/>
                <a:gd name="connsiteX3" fmla="*/ 0 w 82206"/>
                <a:gd name="connsiteY3" fmla="*/ 0 h 100770"/>
                <a:gd name="connsiteX4" fmla="*/ 0 w 82206"/>
                <a:gd name="connsiteY4" fmla="*/ 100771 h 100770"/>
                <a:gd name="connsiteX5" fmla="*/ 15456 w 82206"/>
                <a:gd name="connsiteY5" fmla="*/ 100771 h 100770"/>
                <a:gd name="connsiteX6" fmla="*/ 15456 w 82206"/>
                <a:gd name="connsiteY6" fmla="*/ 51281 h 100770"/>
                <a:gd name="connsiteX7" fmla="*/ 66750 w 82206"/>
                <a:gd name="connsiteY7" fmla="*/ 51281 h 100770"/>
                <a:gd name="connsiteX8" fmla="*/ 66750 w 82206"/>
                <a:gd name="connsiteY8" fmla="*/ 100771 h 100770"/>
                <a:gd name="connsiteX9" fmla="*/ 82206 w 82206"/>
                <a:gd name="connsiteY9" fmla="*/ 100771 h 100770"/>
                <a:gd name="connsiteX10" fmla="*/ 82206 w 82206"/>
                <a:gd name="connsiteY10" fmla="*/ 0 h 100770"/>
                <a:gd name="connsiteX11" fmla="*/ 66750 w 82206"/>
                <a:gd name="connsiteY11" fmla="*/ 0 h 100770"/>
                <a:gd name="connsiteX12" fmla="*/ 66750 w 82206"/>
                <a:gd name="connsiteY12" fmla="*/ 35605 h 10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206" h="100770">
                  <a:moveTo>
                    <a:pt x="66750" y="35605"/>
                  </a:moveTo>
                  <a:lnTo>
                    <a:pt x="15456" y="35605"/>
                  </a:lnTo>
                  <a:lnTo>
                    <a:pt x="15456" y="0"/>
                  </a:lnTo>
                  <a:lnTo>
                    <a:pt x="0" y="0"/>
                  </a:lnTo>
                  <a:lnTo>
                    <a:pt x="0" y="100771"/>
                  </a:lnTo>
                  <a:lnTo>
                    <a:pt x="15456" y="100771"/>
                  </a:lnTo>
                  <a:lnTo>
                    <a:pt x="15456" y="51281"/>
                  </a:lnTo>
                  <a:lnTo>
                    <a:pt x="66750" y="51281"/>
                  </a:lnTo>
                  <a:lnTo>
                    <a:pt x="66750" y="100771"/>
                  </a:lnTo>
                  <a:lnTo>
                    <a:pt x="82206" y="100771"/>
                  </a:lnTo>
                  <a:lnTo>
                    <a:pt x="82206" y="0"/>
                  </a:lnTo>
                  <a:lnTo>
                    <a:pt x="66750" y="0"/>
                  </a:lnTo>
                  <a:lnTo>
                    <a:pt x="66750" y="35605"/>
                  </a:lnTo>
                  <a:close/>
                </a:path>
              </a:pathLst>
            </a:custGeom>
            <a:solidFill>
              <a:srgbClr val="0056A4"/>
            </a:solidFill>
            <a:ln w="2240" cap="flat">
              <a:noFill/>
              <a:prstDash val="solid"/>
              <a:miter/>
            </a:ln>
          </p:spPr>
          <p:txBody>
            <a:bodyPr rtlCol="0" anchor="ctr"/>
            <a:lstStyle/>
            <a:p>
              <a:endParaRPr lang="ru-RU"/>
            </a:p>
          </p:txBody>
        </p:sp>
        <p:sp>
          <p:nvSpPr>
            <p:cNvPr id="204" name="Полилиния 203">
              <a:extLst>
                <a:ext uri="{FF2B5EF4-FFF2-40B4-BE49-F238E27FC236}">
                  <a16:creationId xmlns:a16="http://schemas.microsoft.com/office/drawing/2014/main" id="{7D156DF5-C068-4DF9-B1A2-2CC30B9B6359}"/>
                </a:ext>
              </a:extLst>
            </p:cNvPr>
            <p:cNvSpPr/>
            <p:nvPr/>
          </p:nvSpPr>
          <p:spPr>
            <a:xfrm>
              <a:off x="4511465" y="6318652"/>
              <a:ext cx="86909" cy="103938"/>
            </a:xfrm>
            <a:custGeom>
              <a:avLst/>
              <a:gdLst>
                <a:gd name="connsiteX0" fmla="*/ 58238 w 86909"/>
                <a:gd name="connsiteY0" fmla="*/ 40757 h 103938"/>
                <a:gd name="connsiteX1" fmla="*/ 43903 w 86909"/>
                <a:gd name="connsiteY1" fmla="*/ 46131 h 103938"/>
                <a:gd name="connsiteX2" fmla="*/ 24639 w 86909"/>
                <a:gd name="connsiteY2" fmla="*/ 28888 h 103938"/>
                <a:gd name="connsiteX3" fmla="*/ 16352 w 86909"/>
                <a:gd name="connsiteY3" fmla="*/ 0 h 103938"/>
                <a:gd name="connsiteX4" fmla="*/ 0 w 86909"/>
                <a:gd name="connsiteY4" fmla="*/ 0 h 103938"/>
                <a:gd name="connsiteX5" fmla="*/ 9632 w 86909"/>
                <a:gd name="connsiteY5" fmla="*/ 33367 h 103938"/>
                <a:gd name="connsiteX6" fmla="*/ 52639 w 86909"/>
                <a:gd name="connsiteY6" fmla="*/ 58895 h 103938"/>
                <a:gd name="connsiteX7" fmla="*/ 47263 w 86909"/>
                <a:gd name="connsiteY7" fmla="*/ 76138 h 103938"/>
                <a:gd name="connsiteX8" fmla="*/ 17472 w 86909"/>
                <a:gd name="connsiteY8" fmla="*/ 86663 h 103938"/>
                <a:gd name="connsiteX9" fmla="*/ 12992 w 86909"/>
                <a:gd name="connsiteY9" fmla="*/ 101667 h 103938"/>
                <a:gd name="connsiteX10" fmla="*/ 62718 w 86909"/>
                <a:gd name="connsiteY10" fmla="*/ 76810 h 103938"/>
                <a:gd name="connsiteX11" fmla="*/ 86910 w 86909"/>
                <a:gd name="connsiteY11" fmla="*/ 224 h 103938"/>
                <a:gd name="connsiteX12" fmla="*/ 71454 w 86909"/>
                <a:gd name="connsiteY12" fmla="*/ 224 h 103938"/>
                <a:gd name="connsiteX13" fmla="*/ 58238 w 86909"/>
                <a:gd name="connsiteY13" fmla="*/ 40757 h 103938"/>
                <a:gd name="connsiteX14" fmla="*/ 58238 w 86909"/>
                <a:gd name="connsiteY14" fmla="*/ 40757 h 10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909" h="103938">
                  <a:moveTo>
                    <a:pt x="58238" y="40757"/>
                  </a:moveTo>
                  <a:cubicBezTo>
                    <a:pt x="54655" y="47922"/>
                    <a:pt x="45471" y="46131"/>
                    <a:pt x="43903" y="46131"/>
                  </a:cubicBezTo>
                  <a:cubicBezTo>
                    <a:pt x="35615" y="45683"/>
                    <a:pt x="28671" y="38965"/>
                    <a:pt x="24639" y="28888"/>
                  </a:cubicBezTo>
                  <a:cubicBezTo>
                    <a:pt x="24191" y="27992"/>
                    <a:pt x="23968" y="27096"/>
                    <a:pt x="16352" y="0"/>
                  </a:cubicBezTo>
                  <a:lnTo>
                    <a:pt x="0" y="0"/>
                  </a:lnTo>
                  <a:cubicBezTo>
                    <a:pt x="7616" y="27096"/>
                    <a:pt x="9408" y="32471"/>
                    <a:pt x="9632" y="33367"/>
                  </a:cubicBezTo>
                  <a:cubicBezTo>
                    <a:pt x="16128" y="52401"/>
                    <a:pt x="31583" y="63598"/>
                    <a:pt x="52639" y="58895"/>
                  </a:cubicBezTo>
                  <a:lnTo>
                    <a:pt x="47263" y="76138"/>
                  </a:lnTo>
                  <a:cubicBezTo>
                    <a:pt x="43679" y="86887"/>
                    <a:pt x="31135" y="90470"/>
                    <a:pt x="17472" y="86663"/>
                  </a:cubicBezTo>
                  <a:lnTo>
                    <a:pt x="12992" y="101667"/>
                  </a:lnTo>
                  <a:cubicBezTo>
                    <a:pt x="34495" y="108161"/>
                    <a:pt x="55999" y="100995"/>
                    <a:pt x="62718" y="76810"/>
                  </a:cubicBezTo>
                  <a:lnTo>
                    <a:pt x="86910" y="224"/>
                  </a:lnTo>
                  <a:lnTo>
                    <a:pt x="71454" y="224"/>
                  </a:lnTo>
                  <a:lnTo>
                    <a:pt x="58238" y="40757"/>
                  </a:lnTo>
                  <a:lnTo>
                    <a:pt x="58238" y="40757"/>
                  </a:lnTo>
                  <a:close/>
                </a:path>
              </a:pathLst>
            </a:custGeom>
            <a:solidFill>
              <a:srgbClr val="0056A4"/>
            </a:solidFill>
            <a:ln w="2240" cap="flat">
              <a:noFill/>
              <a:prstDash val="solid"/>
              <a:miter/>
            </a:ln>
          </p:spPr>
          <p:txBody>
            <a:bodyPr rtlCol="0" anchor="ctr"/>
            <a:lstStyle/>
            <a:p>
              <a:endParaRPr lang="ru-RU"/>
            </a:p>
          </p:txBody>
        </p:sp>
        <p:sp>
          <p:nvSpPr>
            <p:cNvPr id="205" name="Полилиния 204">
              <a:extLst>
                <a:ext uri="{FF2B5EF4-FFF2-40B4-BE49-F238E27FC236}">
                  <a16:creationId xmlns:a16="http://schemas.microsoft.com/office/drawing/2014/main" id="{00B98788-946A-2973-E3C5-461F378D49DA}"/>
                </a:ext>
              </a:extLst>
            </p:cNvPr>
            <p:cNvSpPr/>
            <p:nvPr/>
          </p:nvSpPr>
          <p:spPr>
            <a:xfrm>
              <a:off x="4419851" y="6318204"/>
              <a:ext cx="79742" cy="100770"/>
            </a:xfrm>
            <a:custGeom>
              <a:avLst/>
              <a:gdLst>
                <a:gd name="connsiteX0" fmla="*/ 64734 w 79742"/>
                <a:gd name="connsiteY0" fmla="*/ 224 h 100770"/>
                <a:gd name="connsiteX1" fmla="*/ 38751 w 79742"/>
                <a:gd name="connsiteY1" fmla="*/ 224 h 100770"/>
                <a:gd name="connsiteX2" fmla="*/ 38303 w 79742"/>
                <a:gd name="connsiteY2" fmla="*/ 224 h 100770"/>
                <a:gd name="connsiteX3" fmla="*/ 38303 w 79742"/>
                <a:gd name="connsiteY3" fmla="*/ 224 h 100770"/>
                <a:gd name="connsiteX4" fmla="*/ 0 w 79742"/>
                <a:gd name="connsiteY4" fmla="*/ 40085 h 100770"/>
                <a:gd name="connsiteX5" fmla="*/ 15904 w 79742"/>
                <a:gd name="connsiteY5" fmla="*/ 72779 h 100770"/>
                <a:gd name="connsiteX6" fmla="*/ 23744 w 79742"/>
                <a:gd name="connsiteY6" fmla="*/ 77034 h 100770"/>
                <a:gd name="connsiteX7" fmla="*/ 20832 w 79742"/>
                <a:gd name="connsiteY7" fmla="*/ 84872 h 100770"/>
                <a:gd name="connsiteX8" fmla="*/ 10752 w 79742"/>
                <a:gd name="connsiteY8" fmla="*/ 100771 h 100770"/>
                <a:gd name="connsiteX9" fmla="*/ 29343 w 79742"/>
                <a:gd name="connsiteY9" fmla="*/ 100771 h 100770"/>
                <a:gd name="connsiteX10" fmla="*/ 34047 w 79742"/>
                <a:gd name="connsiteY10" fmla="*/ 93157 h 100770"/>
                <a:gd name="connsiteX11" fmla="*/ 39199 w 79742"/>
                <a:gd name="connsiteY11" fmla="*/ 79721 h 100770"/>
                <a:gd name="connsiteX12" fmla="*/ 64286 w 79742"/>
                <a:gd name="connsiteY12" fmla="*/ 79721 h 100770"/>
                <a:gd name="connsiteX13" fmla="*/ 64286 w 79742"/>
                <a:gd name="connsiteY13" fmla="*/ 100771 h 100770"/>
                <a:gd name="connsiteX14" fmla="*/ 79742 w 79742"/>
                <a:gd name="connsiteY14" fmla="*/ 100771 h 100770"/>
                <a:gd name="connsiteX15" fmla="*/ 79742 w 79742"/>
                <a:gd name="connsiteY15" fmla="*/ 0 h 100770"/>
                <a:gd name="connsiteX16" fmla="*/ 71902 w 79742"/>
                <a:gd name="connsiteY16" fmla="*/ 0 h 100770"/>
                <a:gd name="connsiteX17" fmla="*/ 64734 w 79742"/>
                <a:gd name="connsiteY17" fmla="*/ 0 h 100770"/>
                <a:gd name="connsiteX18" fmla="*/ 64734 w 79742"/>
                <a:gd name="connsiteY18" fmla="*/ 224 h 100770"/>
                <a:gd name="connsiteX19" fmla="*/ 15232 w 79742"/>
                <a:gd name="connsiteY19" fmla="*/ 40308 h 100770"/>
                <a:gd name="connsiteX20" fmla="*/ 40319 w 79742"/>
                <a:gd name="connsiteY20" fmla="*/ 14556 h 100770"/>
                <a:gd name="connsiteX21" fmla="*/ 64734 w 79742"/>
                <a:gd name="connsiteY21" fmla="*/ 14556 h 100770"/>
                <a:gd name="connsiteX22" fmla="*/ 64734 w 79742"/>
                <a:gd name="connsiteY22" fmla="*/ 66061 h 100770"/>
                <a:gd name="connsiteX23" fmla="*/ 40095 w 79742"/>
                <a:gd name="connsiteY23" fmla="*/ 66061 h 100770"/>
                <a:gd name="connsiteX24" fmla="*/ 15232 w 79742"/>
                <a:gd name="connsiteY24" fmla="*/ 40308 h 100770"/>
                <a:gd name="connsiteX25" fmla="*/ 15232 w 79742"/>
                <a:gd name="connsiteY25" fmla="*/ 40308 h 10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742" h="100770">
                  <a:moveTo>
                    <a:pt x="64734" y="224"/>
                  </a:moveTo>
                  <a:lnTo>
                    <a:pt x="38751" y="224"/>
                  </a:lnTo>
                  <a:lnTo>
                    <a:pt x="38303" y="224"/>
                  </a:lnTo>
                  <a:lnTo>
                    <a:pt x="38303" y="224"/>
                  </a:lnTo>
                  <a:cubicBezTo>
                    <a:pt x="15456" y="448"/>
                    <a:pt x="0" y="17915"/>
                    <a:pt x="0" y="40085"/>
                  </a:cubicBezTo>
                  <a:cubicBezTo>
                    <a:pt x="0" y="53744"/>
                    <a:pt x="6048" y="65613"/>
                    <a:pt x="15904" y="72779"/>
                  </a:cubicBezTo>
                  <a:cubicBezTo>
                    <a:pt x="18368" y="74570"/>
                    <a:pt x="21056" y="75914"/>
                    <a:pt x="23744" y="77034"/>
                  </a:cubicBezTo>
                  <a:cubicBezTo>
                    <a:pt x="23072" y="79721"/>
                    <a:pt x="22175" y="82184"/>
                    <a:pt x="20832" y="84872"/>
                  </a:cubicBezTo>
                  <a:cubicBezTo>
                    <a:pt x="20384" y="85543"/>
                    <a:pt x="19936" y="86439"/>
                    <a:pt x="10752" y="100771"/>
                  </a:cubicBezTo>
                  <a:lnTo>
                    <a:pt x="29343" y="100771"/>
                  </a:lnTo>
                  <a:cubicBezTo>
                    <a:pt x="32703" y="95396"/>
                    <a:pt x="33823" y="93605"/>
                    <a:pt x="34047" y="93157"/>
                  </a:cubicBezTo>
                  <a:cubicBezTo>
                    <a:pt x="36511" y="88678"/>
                    <a:pt x="38303" y="84200"/>
                    <a:pt x="39199" y="79721"/>
                  </a:cubicBezTo>
                  <a:lnTo>
                    <a:pt x="64286" y="79721"/>
                  </a:lnTo>
                  <a:lnTo>
                    <a:pt x="64286" y="100771"/>
                  </a:lnTo>
                  <a:lnTo>
                    <a:pt x="79742" y="100771"/>
                  </a:lnTo>
                  <a:lnTo>
                    <a:pt x="79742" y="0"/>
                  </a:lnTo>
                  <a:lnTo>
                    <a:pt x="71902" y="0"/>
                  </a:lnTo>
                  <a:lnTo>
                    <a:pt x="64734" y="0"/>
                  </a:lnTo>
                  <a:lnTo>
                    <a:pt x="64734" y="224"/>
                  </a:lnTo>
                  <a:close/>
                  <a:moveTo>
                    <a:pt x="15232" y="40308"/>
                  </a:moveTo>
                  <a:cubicBezTo>
                    <a:pt x="15232" y="25529"/>
                    <a:pt x="26207" y="14556"/>
                    <a:pt x="40319" y="14556"/>
                  </a:cubicBezTo>
                  <a:lnTo>
                    <a:pt x="64734" y="14556"/>
                  </a:lnTo>
                  <a:lnTo>
                    <a:pt x="64734" y="66061"/>
                  </a:lnTo>
                  <a:lnTo>
                    <a:pt x="40095" y="66061"/>
                  </a:lnTo>
                  <a:cubicBezTo>
                    <a:pt x="26207" y="65837"/>
                    <a:pt x="15232" y="55088"/>
                    <a:pt x="15232" y="40308"/>
                  </a:cubicBezTo>
                  <a:lnTo>
                    <a:pt x="15232" y="40308"/>
                  </a:lnTo>
                  <a:close/>
                </a:path>
              </a:pathLst>
            </a:custGeom>
            <a:solidFill>
              <a:srgbClr val="0056A4"/>
            </a:solidFill>
            <a:ln w="2240" cap="flat">
              <a:noFill/>
              <a:prstDash val="solid"/>
              <a:miter/>
            </a:ln>
          </p:spPr>
          <p:txBody>
            <a:bodyPr rtlCol="0" anchor="ctr"/>
            <a:lstStyle/>
            <a:p>
              <a:endParaRPr lang="ru-RU"/>
            </a:p>
          </p:txBody>
        </p:sp>
        <p:sp>
          <p:nvSpPr>
            <p:cNvPr id="206" name="Полилиния 205">
              <a:extLst>
                <a:ext uri="{FF2B5EF4-FFF2-40B4-BE49-F238E27FC236}">
                  <a16:creationId xmlns:a16="http://schemas.microsoft.com/office/drawing/2014/main" id="{D1E7135D-3073-078A-BD06-A7E0E57BEE57}"/>
                </a:ext>
              </a:extLst>
            </p:cNvPr>
            <p:cNvSpPr/>
            <p:nvPr/>
          </p:nvSpPr>
          <p:spPr>
            <a:xfrm>
              <a:off x="4436875" y="6019476"/>
              <a:ext cx="299927" cy="199301"/>
            </a:xfrm>
            <a:custGeom>
              <a:avLst/>
              <a:gdLst>
                <a:gd name="connsiteX0" fmla="*/ 220186 w 299927"/>
                <a:gd name="connsiteY0" fmla="*/ 7166 h 199301"/>
                <a:gd name="connsiteX1" fmla="*/ 165308 w 299927"/>
                <a:gd name="connsiteY1" fmla="*/ 36725 h 199301"/>
                <a:gd name="connsiteX2" fmla="*/ 165308 w 299927"/>
                <a:gd name="connsiteY2" fmla="*/ 0 h 199301"/>
                <a:gd name="connsiteX3" fmla="*/ 134620 w 299927"/>
                <a:gd name="connsiteY3" fmla="*/ 0 h 199301"/>
                <a:gd name="connsiteX4" fmla="*/ 134620 w 299927"/>
                <a:gd name="connsiteY4" fmla="*/ 89350 h 199301"/>
                <a:gd name="connsiteX5" fmla="*/ 82878 w 299927"/>
                <a:gd name="connsiteY5" fmla="*/ 142422 h 199301"/>
                <a:gd name="connsiteX6" fmla="*/ 31135 w 299927"/>
                <a:gd name="connsiteY6" fmla="*/ 89350 h 199301"/>
                <a:gd name="connsiteX7" fmla="*/ 82878 w 299927"/>
                <a:gd name="connsiteY7" fmla="*/ 36053 h 199301"/>
                <a:gd name="connsiteX8" fmla="*/ 121181 w 299927"/>
                <a:gd name="connsiteY8" fmla="*/ 52848 h 199301"/>
                <a:gd name="connsiteX9" fmla="*/ 121181 w 299927"/>
                <a:gd name="connsiteY9" fmla="*/ 21722 h 199301"/>
                <a:gd name="connsiteX10" fmla="*/ 79742 w 299927"/>
                <a:gd name="connsiteY10" fmla="*/ 6942 h 199301"/>
                <a:gd name="connsiteX11" fmla="*/ 0 w 299927"/>
                <a:gd name="connsiteY11" fmla="*/ 89350 h 199301"/>
                <a:gd name="connsiteX12" fmla="*/ 79742 w 299927"/>
                <a:gd name="connsiteY12" fmla="*/ 171310 h 199301"/>
                <a:gd name="connsiteX13" fmla="*/ 134620 w 299927"/>
                <a:gd name="connsiteY13" fmla="*/ 141974 h 199301"/>
                <a:gd name="connsiteX14" fmla="*/ 134620 w 299927"/>
                <a:gd name="connsiteY14" fmla="*/ 199302 h 199301"/>
                <a:gd name="connsiteX15" fmla="*/ 165756 w 299927"/>
                <a:gd name="connsiteY15" fmla="*/ 199302 h 199301"/>
                <a:gd name="connsiteX16" fmla="*/ 165756 w 299927"/>
                <a:gd name="connsiteY16" fmla="*/ 85319 h 199301"/>
                <a:gd name="connsiteX17" fmla="*/ 165756 w 299927"/>
                <a:gd name="connsiteY17" fmla="*/ 85319 h 199301"/>
                <a:gd name="connsiteX18" fmla="*/ 217498 w 299927"/>
                <a:gd name="connsiteY18" fmla="*/ 36053 h 199301"/>
                <a:gd name="connsiteX19" fmla="*/ 269241 w 299927"/>
                <a:gd name="connsiteY19" fmla="*/ 89350 h 199301"/>
                <a:gd name="connsiteX20" fmla="*/ 217498 w 299927"/>
                <a:gd name="connsiteY20" fmla="*/ 142422 h 199301"/>
                <a:gd name="connsiteX21" fmla="*/ 179643 w 299927"/>
                <a:gd name="connsiteY21" fmla="*/ 126075 h 199301"/>
                <a:gd name="connsiteX22" fmla="*/ 179643 w 299927"/>
                <a:gd name="connsiteY22" fmla="*/ 157650 h 199301"/>
                <a:gd name="connsiteX23" fmla="*/ 220410 w 299927"/>
                <a:gd name="connsiteY23" fmla="*/ 171310 h 199301"/>
                <a:gd name="connsiteX24" fmla="*/ 299928 w 299927"/>
                <a:gd name="connsiteY24" fmla="*/ 89350 h 199301"/>
                <a:gd name="connsiteX25" fmla="*/ 220186 w 299927"/>
                <a:gd name="connsiteY25" fmla="*/ 7166 h 199301"/>
                <a:gd name="connsiteX26" fmla="*/ 220186 w 299927"/>
                <a:gd name="connsiteY26" fmla="*/ 7166 h 19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9927" h="199301">
                  <a:moveTo>
                    <a:pt x="220186" y="7166"/>
                  </a:moveTo>
                  <a:cubicBezTo>
                    <a:pt x="196443" y="7166"/>
                    <a:pt x="176059" y="19482"/>
                    <a:pt x="165308" y="36725"/>
                  </a:cubicBezTo>
                  <a:lnTo>
                    <a:pt x="165308" y="0"/>
                  </a:lnTo>
                  <a:lnTo>
                    <a:pt x="134620" y="0"/>
                  </a:lnTo>
                  <a:lnTo>
                    <a:pt x="134620" y="89350"/>
                  </a:lnTo>
                  <a:cubicBezTo>
                    <a:pt x="134620" y="120029"/>
                    <a:pt x="111773" y="142422"/>
                    <a:pt x="82878" y="142422"/>
                  </a:cubicBezTo>
                  <a:cubicBezTo>
                    <a:pt x="53759" y="142422"/>
                    <a:pt x="31135" y="120253"/>
                    <a:pt x="31135" y="89350"/>
                  </a:cubicBezTo>
                  <a:cubicBezTo>
                    <a:pt x="31135" y="58671"/>
                    <a:pt x="53983" y="36053"/>
                    <a:pt x="82878" y="36053"/>
                  </a:cubicBezTo>
                  <a:cubicBezTo>
                    <a:pt x="98109" y="36053"/>
                    <a:pt x="111773" y="42548"/>
                    <a:pt x="121181" y="52848"/>
                  </a:cubicBezTo>
                  <a:lnTo>
                    <a:pt x="121181" y="21722"/>
                  </a:lnTo>
                  <a:cubicBezTo>
                    <a:pt x="110205" y="12764"/>
                    <a:pt x="95645" y="6942"/>
                    <a:pt x="79742" y="6942"/>
                  </a:cubicBezTo>
                  <a:cubicBezTo>
                    <a:pt x="32255" y="6942"/>
                    <a:pt x="0" y="43443"/>
                    <a:pt x="0" y="89350"/>
                  </a:cubicBezTo>
                  <a:cubicBezTo>
                    <a:pt x="0" y="135256"/>
                    <a:pt x="32255" y="171310"/>
                    <a:pt x="79742" y="171310"/>
                  </a:cubicBezTo>
                  <a:cubicBezTo>
                    <a:pt x="103485" y="171310"/>
                    <a:pt x="123869" y="159441"/>
                    <a:pt x="134620" y="141974"/>
                  </a:cubicBezTo>
                  <a:lnTo>
                    <a:pt x="134620" y="199302"/>
                  </a:lnTo>
                  <a:lnTo>
                    <a:pt x="165756" y="199302"/>
                  </a:lnTo>
                  <a:lnTo>
                    <a:pt x="165756" y="85319"/>
                  </a:lnTo>
                  <a:lnTo>
                    <a:pt x="165756" y="85319"/>
                  </a:lnTo>
                  <a:cubicBezTo>
                    <a:pt x="167548" y="56656"/>
                    <a:pt x="189723" y="36053"/>
                    <a:pt x="217498" y="36053"/>
                  </a:cubicBezTo>
                  <a:cubicBezTo>
                    <a:pt x="246617" y="36053"/>
                    <a:pt x="269241" y="58671"/>
                    <a:pt x="269241" y="89350"/>
                  </a:cubicBezTo>
                  <a:cubicBezTo>
                    <a:pt x="269241" y="120029"/>
                    <a:pt x="246394" y="142422"/>
                    <a:pt x="217498" y="142422"/>
                  </a:cubicBezTo>
                  <a:cubicBezTo>
                    <a:pt x="202267" y="142422"/>
                    <a:pt x="189051" y="136376"/>
                    <a:pt x="179643" y="126075"/>
                  </a:cubicBezTo>
                  <a:lnTo>
                    <a:pt x="179643" y="157650"/>
                  </a:lnTo>
                  <a:cubicBezTo>
                    <a:pt x="190619" y="166159"/>
                    <a:pt x="204730" y="171310"/>
                    <a:pt x="220410" y="171310"/>
                  </a:cubicBezTo>
                  <a:cubicBezTo>
                    <a:pt x="267673" y="171310"/>
                    <a:pt x="299928" y="135033"/>
                    <a:pt x="299928" y="89350"/>
                  </a:cubicBezTo>
                  <a:cubicBezTo>
                    <a:pt x="299480" y="43667"/>
                    <a:pt x="267449" y="7166"/>
                    <a:pt x="220186" y="7166"/>
                  </a:cubicBezTo>
                  <a:lnTo>
                    <a:pt x="220186" y="7166"/>
                  </a:lnTo>
                  <a:close/>
                </a:path>
              </a:pathLst>
            </a:custGeom>
            <a:solidFill>
              <a:srgbClr val="0080C9"/>
            </a:solidFill>
            <a:ln w="2240" cap="flat">
              <a:noFill/>
              <a:prstDash val="solid"/>
              <a:miter/>
            </a:ln>
          </p:spPr>
          <p:txBody>
            <a:bodyPr rtlCol="0" anchor="ctr"/>
            <a:lstStyle/>
            <a:p>
              <a:endParaRPr lang="ru-RU"/>
            </a:p>
          </p:txBody>
        </p:sp>
        <p:sp>
          <p:nvSpPr>
            <p:cNvPr id="207" name="Полилиния 206">
              <a:extLst>
                <a:ext uri="{FF2B5EF4-FFF2-40B4-BE49-F238E27FC236}">
                  <a16:creationId xmlns:a16="http://schemas.microsoft.com/office/drawing/2014/main" id="{5FC04EB7-10BE-7050-A881-932C2BC1EB60}"/>
                </a:ext>
              </a:extLst>
            </p:cNvPr>
            <p:cNvSpPr/>
            <p:nvPr/>
          </p:nvSpPr>
          <p:spPr>
            <a:xfrm>
              <a:off x="4229232" y="6019924"/>
              <a:ext cx="187931" cy="197958"/>
            </a:xfrm>
            <a:custGeom>
              <a:avLst/>
              <a:gdLst>
                <a:gd name="connsiteX0" fmla="*/ 78622 w 187931"/>
                <a:gd name="connsiteY0" fmla="*/ 197958 h 197958"/>
                <a:gd name="connsiteX1" fmla="*/ 78622 w 187931"/>
                <a:gd name="connsiteY1" fmla="*/ 25528 h 197958"/>
                <a:gd name="connsiteX2" fmla="*/ 0 w 187931"/>
                <a:gd name="connsiteY2" fmla="*/ 25528 h 197958"/>
                <a:gd name="connsiteX3" fmla="*/ 0 w 187931"/>
                <a:gd name="connsiteY3" fmla="*/ 0 h 197958"/>
                <a:gd name="connsiteX4" fmla="*/ 187931 w 187931"/>
                <a:gd name="connsiteY4" fmla="*/ 0 h 197958"/>
                <a:gd name="connsiteX5" fmla="*/ 187931 w 187931"/>
                <a:gd name="connsiteY5" fmla="*/ 25528 h 197958"/>
                <a:gd name="connsiteX6" fmla="*/ 109309 w 187931"/>
                <a:gd name="connsiteY6" fmla="*/ 25528 h 197958"/>
                <a:gd name="connsiteX7" fmla="*/ 109309 w 187931"/>
                <a:gd name="connsiteY7" fmla="*/ 197958 h 197958"/>
                <a:gd name="connsiteX8" fmla="*/ 78622 w 187931"/>
                <a:gd name="connsiteY8" fmla="*/ 197958 h 19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931" h="197958">
                  <a:moveTo>
                    <a:pt x="78622" y="197958"/>
                  </a:moveTo>
                  <a:lnTo>
                    <a:pt x="78622" y="25528"/>
                  </a:lnTo>
                  <a:lnTo>
                    <a:pt x="0" y="25528"/>
                  </a:lnTo>
                  <a:lnTo>
                    <a:pt x="0" y="0"/>
                  </a:lnTo>
                  <a:lnTo>
                    <a:pt x="187931" y="0"/>
                  </a:lnTo>
                  <a:lnTo>
                    <a:pt x="187931" y="25528"/>
                  </a:lnTo>
                  <a:lnTo>
                    <a:pt x="109309" y="25528"/>
                  </a:lnTo>
                  <a:lnTo>
                    <a:pt x="109309" y="197958"/>
                  </a:lnTo>
                  <a:lnTo>
                    <a:pt x="78622" y="197958"/>
                  </a:lnTo>
                  <a:close/>
                </a:path>
              </a:pathLst>
            </a:custGeom>
            <a:solidFill>
              <a:srgbClr val="0080C9"/>
            </a:solidFill>
            <a:ln w="2240" cap="flat">
              <a:noFill/>
              <a:prstDash val="solid"/>
              <a:miter/>
            </a:ln>
          </p:spPr>
          <p:txBody>
            <a:bodyPr rtlCol="0" anchor="ctr"/>
            <a:lstStyle/>
            <a:p>
              <a:endParaRPr lang="ru-RU"/>
            </a:p>
          </p:txBody>
        </p:sp>
      </p:grpSp>
      <p:grpSp>
        <p:nvGrpSpPr>
          <p:cNvPr id="208" name="Рисунок 2">
            <a:extLst>
              <a:ext uri="{FF2B5EF4-FFF2-40B4-BE49-F238E27FC236}">
                <a16:creationId xmlns:a16="http://schemas.microsoft.com/office/drawing/2014/main" id="{FF6F35A8-87EC-7317-372F-3CAB0193F798}"/>
              </a:ext>
            </a:extLst>
          </p:cNvPr>
          <p:cNvGrpSpPr/>
          <p:nvPr/>
        </p:nvGrpSpPr>
        <p:grpSpPr>
          <a:xfrm>
            <a:off x="3551903" y="5616239"/>
            <a:ext cx="1931591" cy="841317"/>
            <a:chOff x="6208228" y="871890"/>
            <a:chExt cx="1396147" cy="608101"/>
          </a:xfrm>
        </p:grpSpPr>
        <p:sp>
          <p:nvSpPr>
            <p:cNvPr id="209" name="Полилиния 208">
              <a:extLst>
                <a:ext uri="{FF2B5EF4-FFF2-40B4-BE49-F238E27FC236}">
                  <a16:creationId xmlns:a16="http://schemas.microsoft.com/office/drawing/2014/main" id="{8E9A7D1B-1617-CD51-C4F3-C89675CF33D9}"/>
                </a:ext>
              </a:extLst>
            </p:cNvPr>
            <p:cNvSpPr/>
            <p:nvPr/>
          </p:nvSpPr>
          <p:spPr>
            <a:xfrm>
              <a:off x="6733711" y="1069848"/>
              <a:ext cx="163739" cy="201765"/>
            </a:xfrm>
            <a:custGeom>
              <a:avLst/>
              <a:gdLst>
                <a:gd name="connsiteX0" fmla="*/ 63838 w 163739"/>
                <a:gd name="connsiteY0" fmla="*/ 32918 h 201765"/>
                <a:gd name="connsiteX1" fmla="*/ 0 w 163739"/>
                <a:gd name="connsiteY1" fmla="*/ 32918 h 201765"/>
                <a:gd name="connsiteX2" fmla="*/ 0 w 163739"/>
                <a:gd name="connsiteY2" fmla="*/ 0 h 201765"/>
                <a:gd name="connsiteX3" fmla="*/ 163740 w 163739"/>
                <a:gd name="connsiteY3" fmla="*/ 0 h 201765"/>
                <a:gd name="connsiteX4" fmla="*/ 163740 w 163739"/>
                <a:gd name="connsiteY4" fmla="*/ 32918 h 201765"/>
                <a:gd name="connsiteX5" fmla="*/ 99677 w 163739"/>
                <a:gd name="connsiteY5" fmla="*/ 32918 h 201765"/>
                <a:gd name="connsiteX6" fmla="*/ 99677 w 163739"/>
                <a:gd name="connsiteY6" fmla="*/ 201765 h 201765"/>
                <a:gd name="connsiteX7" fmla="*/ 63838 w 163739"/>
                <a:gd name="connsiteY7" fmla="*/ 201765 h 20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39" h="201765">
                  <a:moveTo>
                    <a:pt x="63838" y="32918"/>
                  </a:moveTo>
                  <a:lnTo>
                    <a:pt x="0" y="32918"/>
                  </a:lnTo>
                  <a:lnTo>
                    <a:pt x="0" y="0"/>
                  </a:lnTo>
                  <a:lnTo>
                    <a:pt x="163740" y="0"/>
                  </a:lnTo>
                  <a:lnTo>
                    <a:pt x="163740" y="32918"/>
                  </a:lnTo>
                  <a:lnTo>
                    <a:pt x="99677" y="32918"/>
                  </a:lnTo>
                  <a:lnTo>
                    <a:pt x="99677" y="201765"/>
                  </a:lnTo>
                  <a:lnTo>
                    <a:pt x="63838" y="201765"/>
                  </a:lnTo>
                  <a:close/>
                </a:path>
              </a:pathLst>
            </a:custGeom>
            <a:solidFill>
              <a:srgbClr val="0F80C3"/>
            </a:solidFill>
            <a:ln w="2240" cap="flat">
              <a:noFill/>
              <a:prstDash val="solid"/>
              <a:miter/>
            </a:ln>
          </p:spPr>
          <p:txBody>
            <a:bodyPr rtlCol="0" anchor="ctr"/>
            <a:lstStyle/>
            <a:p>
              <a:endParaRPr lang="ru-RU"/>
            </a:p>
          </p:txBody>
        </p:sp>
        <p:sp>
          <p:nvSpPr>
            <p:cNvPr id="210" name="Полилиния 209">
              <a:extLst>
                <a:ext uri="{FF2B5EF4-FFF2-40B4-BE49-F238E27FC236}">
                  <a16:creationId xmlns:a16="http://schemas.microsoft.com/office/drawing/2014/main" id="{8C0C3F34-12B6-F60F-1B9D-36C1A18602B1}"/>
                </a:ext>
              </a:extLst>
            </p:cNvPr>
            <p:cNvSpPr/>
            <p:nvPr/>
          </p:nvSpPr>
          <p:spPr>
            <a:xfrm>
              <a:off x="6926122" y="1069848"/>
              <a:ext cx="170011" cy="201765"/>
            </a:xfrm>
            <a:custGeom>
              <a:avLst/>
              <a:gdLst>
                <a:gd name="connsiteX0" fmla="*/ 0 w 170011"/>
                <a:gd name="connsiteY0" fmla="*/ 0 h 201765"/>
                <a:gd name="connsiteX1" fmla="*/ 34719 w 170011"/>
                <a:gd name="connsiteY1" fmla="*/ 0 h 201765"/>
                <a:gd name="connsiteX2" fmla="*/ 34719 w 170011"/>
                <a:gd name="connsiteY2" fmla="*/ 147349 h 201765"/>
                <a:gd name="connsiteX3" fmla="*/ 136860 w 170011"/>
                <a:gd name="connsiteY3" fmla="*/ 0 h 201765"/>
                <a:gd name="connsiteX4" fmla="*/ 170011 w 170011"/>
                <a:gd name="connsiteY4" fmla="*/ 0 h 201765"/>
                <a:gd name="connsiteX5" fmla="*/ 170011 w 170011"/>
                <a:gd name="connsiteY5" fmla="*/ 201765 h 201765"/>
                <a:gd name="connsiteX6" fmla="*/ 135068 w 170011"/>
                <a:gd name="connsiteY6" fmla="*/ 201765 h 201765"/>
                <a:gd name="connsiteX7" fmla="*/ 135068 w 170011"/>
                <a:gd name="connsiteY7" fmla="*/ 54864 h 201765"/>
                <a:gd name="connsiteX8" fmla="*/ 33375 w 170011"/>
                <a:gd name="connsiteY8" fmla="*/ 201765 h 201765"/>
                <a:gd name="connsiteX9" fmla="*/ 0 w 170011"/>
                <a:gd name="connsiteY9" fmla="*/ 201765 h 20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011" h="201765">
                  <a:moveTo>
                    <a:pt x="0" y="0"/>
                  </a:moveTo>
                  <a:lnTo>
                    <a:pt x="34719" y="0"/>
                  </a:lnTo>
                  <a:lnTo>
                    <a:pt x="34719" y="147349"/>
                  </a:lnTo>
                  <a:lnTo>
                    <a:pt x="136860" y="0"/>
                  </a:lnTo>
                  <a:lnTo>
                    <a:pt x="170011" y="0"/>
                  </a:lnTo>
                  <a:lnTo>
                    <a:pt x="170011" y="201765"/>
                  </a:lnTo>
                  <a:lnTo>
                    <a:pt x="135068" y="201765"/>
                  </a:lnTo>
                  <a:lnTo>
                    <a:pt x="135068" y="54864"/>
                  </a:lnTo>
                  <a:lnTo>
                    <a:pt x="33375" y="201765"/>
                  </a:lnTo>
                  <a:lnTo>
                    <a:pt x="0" y="201765"/>
                  </a:lnTo>
                  <a:close/>
                </a:path>
              </a:pathLst>
            </a:custGeom>
            <a:solidFill>
              <a:srgbClr val="0F80C3"/>
            </a:solidFill>
            <a:ln w="2240" cap="flat">
              <a:noFill/>
              <a:prstDash val="solid"/>
              <a:miter/>
            </a:ln>
          </p:spPr>
          <p:txBody>
            <a:bodyPr rtlCol="0" anchor="ctr"/>
            <a:lstStyle/>
            <a:p>
              <a:endParaRPr lang="ru-RU"/>
            </a:p>
          </p:txBody>
        </p:sp>
        <p:sp>
          <p:nvSpPr>
            <p:cNvPr id="211" name="Полилиния 210">
              <a:extLst>
                <a:ext uri="{FF2B5EF4-FFF2-40B4-BE49-F238E27FC236}">
                  <a16:creationId xmlns:a16="http://schemas.microsoft.com/office/drawing/2014/main" id="{80FC0017-F34E-C0C7-693F-562F70C53CAB}"/>
                </a:ext>
              </a:extLst>
            </p:cNvPr>
            <p:cNvSpPr/>
            <p:nvPr/>
          </p:nvSpPr>
          <p:spPr>
            <a:xfrm>
              <a:off x="6208228" y="871890"/>
              <a:ext cx="441714" cy="464440"/>
            </a:xfrm>
            <a:custGeom>
              <a:avLst/>
              <a:gdLst>
                <a:gd name="connsiteX0" fmla="*/ 365327 w 441714"/>
                <a:gd name="connsiteY0" fmla="*/ 255509 h 464440"/>
                <a:gd name="connsiteX1" fmla="*/ 381007 w 441714"/>
                <a:gd name="connsiteY1" fmla="*/ 246104 h 464440"/>
                <a:gd name="connsiteX2" fmla="*/ 428270 w 441714"/>
                <a:gd name="connsiteY2" fmla="*/ 184522 h 464440"/>
                <a:gd name="connsiteX3" fmla="*/ 321872 w 441714"/>
                <a:gd name="connsiteY3" fmla="*/ 147797 h 464440"/>
                <a:gd name="connsiteX4" fmla="*/ 251986 w 441714"/>
                <a:gd name="connsiteY4" fmla="*/ 153171 h 464440"/>
                <a:gd name="connsiteX5" fmla="*/ 258034 w 441714"/>
                <a:gd name="connsiteY5" fmla="*/ 156082 h 464440"/>
                <a:gd name="connsiteX6" fmla="*/ 325680 w 441714"/>
                <a:gd name="connsiteY6" fmla="*/ 201541 h 464440"/>
                <a:gd name="connsiteX7" fmla="*/ 342704 w 441714"/>
                <a:gd name="connsiteY7" fmla="*/ 151380 h 464440"/>
                <a:gd name="connsiteX8" fmla="*/ 355247 w 441714"/>
                <a:gd name="connsiteY8" fmla="*/ 152723 h 464440"/>
                <a:gd name="connsiteX9" fmla="*/ 335088 w 441714"/>
                <a:gd name="connsiteY9" fmla="*/ 210946 h 464440"/>
                <a:gd name="connsiteX10" fmla="*/ 348304 w 441714"/>
                <a:gd name="connsiteY10" fmla="*/ 226622 h 464440"/>
                <a:gd name="connsiteX11" fmla="*/ 365327 w 441714"/>
                <a:gd name="connsiteY11" fmla="*/ 255509 h 464440"/>
                <a:gd name="connsiteX12" fmla="*/ 177396 w 441714"/>
                <a:gd name="connsiteY12" fmla="*/ 143318 h 464440"/>
                <a:gd name="connsiteX13" fmla="*/ 167764 w 441714"/>
                <a:gd name="connsiteY13" fmla="*/ 158546 h 464440"/>
                <a:gd name="connsiteX14" fmla="*/ 197556 w 441714"/>
                <a:gd name="connsiteY14" fmla="*/ 150708 h 464440"/>
                <a:gd name="connsiteX15" fmla="*/ 222195 w 441714"/>
                <a:gd name="connsiteY15" fmla="*/ 158546 h 464440"/>
                <a:gd name="connsiteX16" fmla="*/ 204723 w 441714"/>
                <a:gd name="connsiteY16" fmla="*/ 162353 h 464440"/>
                <a:gd name="connsiteX17" fmla="*/ 88022 w 441714"/>
                <a:gd name="connsiteY17" fmla="*/ 203333 h 464440"/>
                <a:gd name="connsiteX18" fmla="*/ 111766 w 441714"/>
                <a:gd name="connsiteY18" fmla="*/ 240506 h 464440"/>
                <a:gd name="connsiteX19" fmla="*/ 136853 w 441714"/>
                <a:gd name="connsiteY19" fmla="*/ 188105 h 464440"/>
                <a:gd name="connsiteX20" fmla="*/ 138645 w 441714"/>
                <a:gd name="connsiteY20" fmla="*/ 184746 h 464440"/>
                <a:gd name="connsiteX21" fmla="*/ 155893 w 441714"/>
                <a:gd name="connsiteY21" fmla="*/ 179148 h 464440"/>
                <a:gd name="connsiteX22" fmla="*/ 147829 w 441714"/>
                <a:gd name="connsiteY22" fmla="*/ 193927 h 464440"/>
                <a:gd name="connsiteX23" fmla="*/ 98102 w 441714"/>
                <a:gd name="connsiteY23" fmla="*/ 316420 h 464440"/>
                <a:gd name="connsiteX24" fmla="*/ 120054 w 441714"/>
                <a:gd name="connsiteY24" fmla="*/ 317092 h 464440"/>
                <a:gd name="connsiteX25" fmla="*/ 183668 w 441714"/>
                <a:gd name="connsiteY25" fmla="*/ 312389 h 464440"/>
                <a:gd name="connsiteX26" fmla="*/ 205843 w 441714"/>
                <a:gd name="connsiteY26" fmla="*/ 322018 h 464440"/>
                <a:gd name="connsiteX27" fmla="*/ 119830 w 441714"/>
                <a:gd name="connsiteY27" fmla="*/ 329856 h 464440"/>
                <a:gd name="connsiteX28" fmla="*/ 889 w 441714"/>
                <a:gd name="connsiteY28" fmla="*/ 283277 h 464440"/>
                <a:gd name="connsiteX29" fmla="*/ 70103 w 441714"/>
                <a:gd name="connsiteY29" fmla="*/ 198182 h 464440"/>
                <a:gd name="connsiteX30" fmla="*/ 73687 w 441714"/>
                <a:gd name="connsiteY30" fmla="*/ 210723 h 464440"/>
                <a:gd name="connsiteX31" fmla="*/ 13433 w 441714"/>
                <a:gd name="connsiteY31" fmla="*/ 280366 h 464440"/>
                <a:gd name="connsiteX32" fmla="*/ 85334 w 441714"/>
                <a:gd name="connsiteY32" fmla="*/ 315300 h 464440"/>
                <a:gd name="connsiteX33" fmla="*/ 106166 w 441714"/>
                <a:gd name="connsiteY33" fmla="*/ 253718 h 464440"/>
                <a:gd name="connsiteX34" fmla="*/ 76151 w 441714"/>
                <a:gd name="connsiteY34" fmla="*/ 161681 h 464440"/>
                <a:gd name="connsiteX35" fmla="*/ 149397 w 441714"/>
                <a:gd name="connsiteY35" fmla="*/ 128091 h 464440"/>
                <a:gd name="connsiteX36" fmla="*/ 229587 w 441714"/>
                <a:gd name="connsiteY36" fmla="*/ 143766 h 464440"/>
                <a:gd name="connsiteX37" fmla="*/ 321872 w 441714"/>
                <a:gd name="connsiteY37" fmla="*/ 134809 h 464440"/>
                <a:gd name="connsiteX38" fmla="*/ 346960 w 441714"/>
                <a:gd name="connsiteY38" fmla="*/ 135704 h 464440"/>
                <a:gd name="connsiteX39" fmla="*/ 335312 w 441714"/>
                <a:gd name="connsiteY39" fmla="*/ 15675 h 464440"/>
                <a:gd name="connsiteX40" fmla="*/ 321648 w 441714"/>
                <a:gd name="connsiteY40" fmla="*/ 12540 h 464440"/>
                <a:gd name="connsiteX41" fmla="*/ 186804 w 441714"/>
                <a:gd name="connsiteY41" fmla="*/ 128762 h 464440"/>
                <a:gd name="connsiteX42" fmla="*/ 173140 w 441714"/>
                <a:gd name="connsiteY42" fmla="*/ 126523 h 464440"/>
                <a:gd name="connsiteX43" fmla="*/ 321648 w 441714"/>
                <a:gd name="connsiteY43" fmla="*/ 0 h 464440"/>
                <a:gd name="connsiteX44" fmla="*/ 341136 w 441714"/>
                <a:gd name="connsiteY44" fmla="*/ 4703 h 464440"/>
                <a:gd name="connsiteX45" fmla="*/ 359504 w 441714"/>
                <a:gd name="connsiteY45" fmla="*/ 136824 h 464440"/>
                <a:gd name="connsiteX46" fmla="*/ 440813 w 441714"/>
                <a:gd name="connsiteY46" fmla="*/ 181387 h 464440"/>
                <a:gd name="connsiteX47" fmla="*/ 387951 w 441714"/>
                <a:gd name="connsiteY47" fmla="*/ 256853 h 464440"/>
                <a:gd name="connsiteX48" fmla="*/ 369135 w 441714"/>
                <a:gd name="connsiteY48" fmla="*/ 268050 h 464440"/>
                <a:gd name="connsiteX49" fmla="*/ 365551 w 441714"/>
                <a:gd name="connsiteY49" fmla="*/ 302984 h 464440"/>
                <a:gd name="connsiteX50" fmla="*/ 292305 w 441714"/>
                <a:gd name="connsiteY50" fmla="*/ 336574 h 464440"/>
                <a:gd name="connsiteX51" fmla="*/ 275506 w 441714"/>
                <a:gd name="connsiteY51" fmla="*/ 335678 h 464440"/>
                <a:gd name="connsiteX52" fmla="*/ 283346 w 441714"/>
                <a:gd name="connsiteY52" fmla="*/ 323362 h 464440"/>
                <a:gd name="connsiteX53" fmla="*/ 292529 w 441714"/>
                <a:gd name="connsiteY53" fmla="*/ 323586 h 464440"/>
                <a:gd name="connsiteX54" fmla="*/ 354352 w 441714"/>
                <a:gd name="connsiteY54" fmla="*/ 297161 h 464440"/>
                <a:gd name="connsiteX55" fmla="*/ 338672 w 441714"/>
                <a:gd name="connsiteY55" fmla="*/ 234236 h 464440"/>
                <a:gd name="connsiteX56" fmla="*/ 330160 w 441714"/>
                <a:gd name="connsiteY56" fmla="*/ 223935 h 464440"/>
                <a:gd name="connsiteX57" fmla="*/ 305073 w 441714"/>
                <a:gd name="connsiteY57" fmla="*/ 276559 h 464440"/>
                <a:gd name="connsiteX58" fmla="*/ 301265 w 441714"/>
                <a:gd name="connsiteY58" fmla="*/ 283725 h 464440"/>
                <a:gd name="connsiteX59" fmla="*/ 351215 w 441714"/>
                <a:gd name="connsiteY59" fmla="*/ 262675 h 464440"/>
                <a:gd name="connsiteX60" fmla="*/ 354799 w 441714"/>
                <a:gd name="connsiteY60" fmla="*/ 275216 h 464440"/>
                <a:gd name="connsiteX61" fmla="*/ 240115 w 441714"/>
                <a:gd name="connsiteY61" fmla="*/ 314852 h 464440"/>
                <a:gd name="connsiteX62" fmla="*/ 237650 w 441714"/>
                <a:gd name="connsiteY62" fmla="*/ 315300 h 464440"/>
                <a:gd name="connsiteX63" fmla="*/ 264530 w 441714"/>
                <a:gd name="connsiteY63" fmla="*/ 321122 h 464440"/>
                <a:gd name="connsiteX64" fmla="*/ 271474 w 441714"/>
                <a:gd name="connsiteY64" fmla="*/ 310149 h 464440"/>
                <a:gd name="connsiteX65" fmla="*/ 289393 w 441714"/>
                <a:gd name="connsiteY65" fmla="*/ 304551 h 464440"/>
                <a:gd name="connsiteX66" fmla="*/ 119830 w 441714"/>
                <a:gd name="connsiteY66" fmla="*/ 464440 h 464440"/>
                <a:gd name="connsiteX67" fmla="*/ 100342 w 441714"/>
                <a:gd name="connsiteY67" fmla="*/ 459962 h 464440"/>
                <a:gd name="connsiteX68" fmla="*/ 80631 w 441714"/>
                <a:gd name="connsiteY68" fmla="*/ 333887 h 464440"/>
                <a:gd name="connsiteX69" fmla="*/ 93174 w 441714"/>
                <a:gd name="connsiteY69" fmla="*/ 334782 h 464440"/>
                <a:gd name="connsiteX70" fmla="*/ 106166 w 441714"/>
                <a:gd name="connsiteY70" fmla="*/ 448989 h 464440"/>
                <a:gd name="connsiteX71" fmla="*/ 119830 w 441714"/>
                <a:gd name="connsiteY71" fmla="*/ 452124 h 464440"/>
                <a:gd name="connsiteX72" fmla="*/ 256690 w 441714"/>
                <a:gd name="connsiteY72" fmla="*/ 332991 h 464440"/>
                <a:gd name="connsiteX73" fmla="*/ 183668 w 441714"/>
                <a:gd name="connsiteY73" fmla="*/ 308582 h 464440"/>
                <a:gd name="connsiteX74" fmla="*/ 118486 w 441714"/>
                <a:gd name="connsiteY74" fmla="*/ 265363 h 464440"/>
                <a:gd name="connsiteX75" fmla="*/ 123861 w 441714"/>
                <a:gd name="connsiteY75" fmla="*/ 252374 h 464440"/>
                <a:gd name="connsiteX76" fmla="*/ 189492 w 441714"/>
                <a:gd name="connsiteY76" fmla="*/ 296937 h 464440"/>
                <a:gd name="connsiteX77" fmla="*/ 213459 w 441714"/>
                <a:gd name="connsiteY77" fmla="*/ 307462 h 464440"/>
                <a:gd name="connsiteX78" fmla="*/ 237203 w 441714"/>
                <a:gd name="connsiteY78" fmla="*/ 302536 h 464440"/>
                <a:gd name="connsiteX79" fmla="*/ 283793 w 441714"/>
                <a:gd name="connsiteY79" fmla="*/ 289771 h 464440"/>
                <a:gd name="connsiteX80" fmla="*/ 294097 w 441714"/>
                <a:gd name="connsiteY80" fmla="*/ 270961 h 464440"/>
                <a:gd name="connsiteX81" fmla="*/ 320752 w 441714"/>
                <a:gd name="connsiteY81" fmla="*/ 214305 h 464440"/>
                <a:gd name="connsiteX82" fmla="*/ 252658 w 441714"/>
                <a:gd name="connsiteY82" fmla="*/ 167503 h 464440"/>
                <a:gd name="connsiteX83" fmla="*/ 177396 w 441714"/>
                <a:gd name="connsiteY83" fmla="*/ 143318 h 464440"/>
                <a:gd name="connsiteX84" fmla="*/ 150069 w 441714"/>
                <a:gd name="connsiteY84" fmla="*/ 164144 h 464440"/>
                <a:gd name="connsiteX85" fmla="*/ 163509 w 441714"/>
                <a:gd name="connsiteY85" fmla="*/ 141751 h 464440"/>
                <a:gd name="connsiteX86" fmla="*/ 149397 w 441714"/>
                <a:gd name="connsiteY86" fmla="*/ 141079 h 464440"/>
                <a:gd name="connsiteX87" fmla="*/ 87574 w 441714"/>
                <a:gd name="connsiteY87" fmla="*/ 167503 h 464440"/>
                <a:gd name="connsiteX88" fmla="*/ 84662 w 441714"/>
                <a:gd name="connsiteY88" fmla="*/ 190568 h 464440"/>
                <a:gd name="connsiteX89" fmla="*/ 150069 w 441714"/>
                <a:gd name="connsiteY89" fmla="*/ 164144 h 464440"/>
                <a:gd name="connsiteX90" fmla="*/ 253554 w 441714"/>
                <a:gd name="connsiteY90" fmla="*/ 233564 h 464440"/>
                <a:gd name="connsiteX91" fmla="*/ 217939 w 441714"/>
                <a:gd name="connsiteY91" fmla="*/ 269169 h 464440"/>
                <a:gd name="connsiteX92" fmla="*/ 182324 w 441714"/>
                <a:gd name="connsiteY92" fmla="*/ 233564 h 464440"/>
                <a:gd name="connsiteX93" fmla="*/ 217939 w 441714"/>
                <a:gd name="connsiteY93" fmla="*/ 197958 h 464440"/>
                <a:gd name="connsiteX94" fmla="*/ 253554 w 441714"/>
                <a:gd name="connsiteY94" fmla="*/ 233564 h 46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1714" h="464440">
                  <a:moveTo>
                    <a:pt x="365327" y="255509"/>
                  </a:moveTo>
                  <a:cubicBezTo>
                    <a:pt x="370927" y="252374"/>
                    <a:pt x="376079" y="249239"/>
                    <a:pt x="381007" y="246104"/>
                  </a:cubicBezTo>
                  <a:cubicBezTo>
                    <a:pt x="415054" y="224159"/>
                    <a:pt x="432302" y="201765"/>
                    <a:pt x="428270" y="184522"/>
                  </a:cubicBezTo>
                  <a:cubicBezTo>
                    <a:pt x="423118" y="161905"/>
                    <a:pt x="382351" y="147797"/>
                    <a:pt x="321872" y="147797"/>
                  </a:cubicBezTo>
                  <a:cubicBezTo>
                    <a:pt x="299921" y="147797"/>
                    <a:pt x="276402" y="149588"/>
                    <a:pt x="251986" y="153171"/>
                  </a:cubicBezTo>
                  <a:lnTo>
                    <a:pt x="258034" y="156082"/>
                  </a:lnTo>
                  <a:cubicBezTo>
                    <a:pt x="284017" y="168623"/>
                    <a:pt x="307089" y="184298"/>
                    <a:pt x="325680" y="201541"/>
                  </a:cubicBezTo>
                  <a:cubicBezTo>
                    <a:pt x="332624" y="183850"/>
                    <a:pt x="338448" y="166831"/>
                    <a:pt x="342704" y="151380"/>
                  </a:cubicBezTo>
                  <a:cubicBezTo>
                    <a:pt x="346960" y="151828"/>
                    <a:pt x="351215" y="152052"/>
                    <a:pt x="355247" y="152723"/>
                  </a:cubicBezTo>
                  <a:cubicBezTo>
                    <a:pt x="350095" y="170862"/>
                    <a:pt x="343376" y="190568"/>
                    <a:pt x="335088" y="210946"/>
                  </a:cubicBezTo>
                  <a:cubicBezTo>
                    <a:pt x="340016" y="216097"/>
                    <a:pt x="344496" y="221247"/>
                    <a:pt x="348304" y="226622"/>
                  </a:cubicBezTo>
                  <a:cubicBezTo>
                    <a:pt x="356144" y="236475"/>
                    <a:pt x="361519" y="246104"/>
                    <a:pt x="365327" y="255509"/>
                  </a:cubicBezTo>
                  <a:close/>
                  <a:moveTo>
                    <a:pt x="177396" y="143318"/>
                  </a:moveTo>
                  <a:cubicBezTo>
                    <a:pt x="174260" y="148245"/>
                    <a:pt x="170900" y="153395"/>
                    <a:pt x="167764" y="158546"/>
                  </a:cubicBezTo>
                  <a:cubicBezTo>
                    <a:pt x="177396" y="155635"/>
                    <a:pt x="187252" y="153171"/>
                    <a:pt x="197556" y="150708"/>
                  </a:cubicBezTo>
                  <a:cubicBezTo>
                    <a:pt x="205619" y="152723"/>
                    <a:pt x="213907" y="155411"/>
                    <a:pt x="222195" y="158546"/>
                  </a:cubicBezTo>
                  <a:cubicBezTo>
                    <a:pt x="216371" y="159665"/>
                    <a:pt x="210547" y="161009"/>
                    <a:pt x="204723" y="162353"/>
                  </a:cubicBezTo>
                  <a:cubicBezTo>
                    <a:pt x="158357" y="173101"/>
                    <a:pt x="118934" y="187657"/>
                    <a:pt x="88022" y="203333"/>
                  </a:cubicBezTo>
                  <a:cubicBezTo>
                    <a:pt x="92502" y="215425"/>
                    <a:pt x="100566" y="227965"/>
                    <a:pt x="111766" y="240506"/>
                  </a:cubicBezTo>
                  <a:cubicBezTo>
                    <a:pt x="119158" y="223487"/>
                    <a:pt x="127445" y="205796"/>
                    <a:pt x="136853" y="188105"/>
                  </a:cubicBezTo>
                  <a:lnTo>
                    <a:pt x="138645" y="184746"/>
                  </a:lnTo>
                  <a:cubicBezTo>
                    <a:pt x="144245" y="182731"/>
                    <a:pt x="149845" y="180939"/>
                    <a:pt x="155893" y="179148"/>
                  </a:cubicBezTo>
                  <a:cubicBezTo>
                    <a:pt x="153205" y="184074"/>
                    <a:pt x="150517" y="189001"/>
                    <a:pt x="147829" y="193927"/>
                  </a:cubicBezTo>
                  <a:cubicBezTo>
                    <a:pt x="124310" y="238266"/>
                    <a:pt x="107958" y="280142"/>
                    <a:pt x="98102" y="316420"/>
                  </a:cubicBezTo>
                  <a:cubicBezTo>
                    <a:pt x="105046" y="316867"/>
                    <a:pt x="112438" y="317092"/>
                    <a:pt x="120054" y="317092"/>
                  </a:cubicBezTo>
                  <a:cubicBezTo>
                    <a:pt x="139989" y="317092"/>
                    <a:pt x="161492" y="315524"/>
                    <a:pt x="183668" y="312389"/>
                  </a:cubicBezTo>
                  <a:cubicBezTo>
                    <a:pt x="191060" y="315972"/>
                    <a:pt x="198451" y="319107"/>
                    <a:pt x="205843" y="322018"/>
                  </a:cubicBezTo>
                  <a:cubicBezTo>
                    <a:pt x="175828" y="327169"/>
                    <a:pt x="146709" y="329856"/>
                    <a:pt x="119830" y="329856"/>
                  </a:cubicBezTo>
                  <a:cubicBezTo>
                    <a:pt x="51063" y="329856"/>
                    <a:pt x="7833" y="312837"/>
                    <a:pt x="889" y="283277"/>
                  </a:cubicBezTo>
                  <a:cubicBezTo>
                    <a:pt x="-5383" y="256181"/>
                    <a:pt x="21944" y="225054"/>
                    <a:pt x="70103" y="198182"/>
                  </a:cubicBezTo>
                  <a:cubicBezTo>
                    <a:pt x="70999" y="202213"/>
                    <a:pt x="72119" y="206468"/>
                    <a:pt x="73687" y="210723"/>
                  </a:cubicBezTo>
                  <a:cubicBezTo>
                    <a:pt x="31128" y="234907"/>
                    <a:pt x="9176" y="261108"/>
                    <a:pt x="13433" y="280366"/>
                  </a:cubicBezTo>
                  <a:cubicBezTo>
                    <a:pt x="17688" y="298281"/>
                    <a:pt x="44343" y="310821"/>
                    <a:pt x="85334" y="315300"/>
                  </a:cubicBezTo>
                  <a:cubicBezTo>
                    <a:pt x="90486" y="295818"/>
                    <a:pt x="97430" y="275216"/>
                    <a:pt x="106166" y="253718"/>
                  </a:cubicBezTo>
                  <a:cubicBezTo>
                    <a:pt x="75927" y="222143"/>
                    <a:pt x="63383" y="187881"/>
                    <a:pt x="76151" y="161681"/>
                  </a:cubicBezTo>
                  <a:cubicBezTo>
                    <a:pt x="86679" y="139959"/>
                    <a:pt x="112662" y="128091"/>
                    <a:pt x="149397" y="128091"/>
                  </a:cubicBezTo>
                  <a:cubicBezTo>
                    <a:pt x="174036" y="128091"/>
                    <a:pt x="201811" y="133689"/>
                    <a:pt x="229587" y="143766"/>
                  </a:cubicBezTo>
                  <a:cubicBezTo>
                    <a:pt x="261842" y="137944"/>
                    <a:pt x="293201" y="134809"/>
                    <a:pt x="321872" y="134809"/>
                  </a:cubicBezTo>
                  <a:cubicBezTo>
                    <a:pt x="330608" y="134809"/>
                    <a:pt x="339120" y="135033"/>
                    <a:pt x="346960" y="135704"/>
                  </a:cubicBezTo>
                  <a:cubicBezTo>
                    <a:pt x="362191" y="72331"/>
                    <a:pt x="357039" y="27096"/>
                    <a:pt x="335312" y="15675"/>
                  </a:cubicBezTo>
                  <a:cubicBezTo>
                    <a:pt x="331280" y="13660"/>
                    <a:pt x="326800" y="12540"/>
                    <a:pt x="321648" y="12540"/>
                  </a:cubicBezTo>
                  <a:cubicBezTo>
                    <a:pt x="286929" y="12540"/>
                    <a:pt x="234291" y="59567"/>
                    <a:pt x="186804" y="128762"/>
                  </a:cubicBezTo>
                  <a:cubicBezTo>
                    <a:pt x="182100" y="127867"/>
                    <a:pt x="177620" y="127195"/>
                    <a:pt x="173140" y="126523"/>
                  </a:cubicBezTo>
                  <a:cubicBezTo>
                    <a:pt x="224211" y="49713"/>
                    <a:pt x="281329" y="0"/>
                    <a:pt x="321648" y="0"/>
                  </a:cubicBezTo>
                  <a:cubicBezTo>
                    <a:pt x="328816" y="0"/>
                    <a:pt x="335312" y="1568"/>
                    <a:pt x="341136" y="4703"/>
                  </a:cubicBezTo>
                  <a:cubicBezTo>
                    <a:pt x="370031" y="19930"/>
                    <a:pt x="375183" y="70539"/>
                    <a:pt x="359504" y="136824"/>
                  </a:cubicBezTo>
                  <a:cubicBezTo>
                    <a:pt x="406318" y="141975"/>
                    <a:pt x="435213" y="157650"/>
                    <a:pt x="440813" y="181387"/>
                  </a:cubicBezTo>
                  <a:cubicBezTo>
                    <a:pt x="446189" y="204676"/>
                    <a:pt x="427373" y="231324"/>
                    <a:pt x="387951" y="256853"/>
                  </a:cubicBezTo>
                  <a:cubicBezTo>
                    <a:pt x="382127" y="260660"/>
                    <a:pt x="375631" y="264467"/>
                    <a:pt x="369135" y="268050"/>
                  </a:cubicBezTo>
                  <a:cubicBezTo>
                    <a:pt x="371823" y="280814"/>
                    <a:pt x="370703" y="292683"/>
                    <a:pt x="365551" y="302984"/>
                  </a:cubicBezTo>
                  <a:cubicBezTo>
                    <a:pt x="355024" y="324705"/>
                    <a:pt x="329040" y="336574"/>
                    <a:pt x="292305" y="336574"/>
                  </a:cubicBezTo>
                  <a:cubicBezTo>
                    <a:pt x="286929" y="336574"/>
                    <a:pt x="281106" y="336126"/>
                    <a:pt x="275506" y="335678"/>
                  </a:cubicBezTo>
                  <a:cubicBezTo>
                    <a:pt x="278194" y="331647"/>
                    <a:pt x="280657" y="327616"/>
                    <a:pt x="283346" y="323362"/>
                  </a:cubicBezTo>
                  <a:cubicBezTo>
                    <a:pt x="286481" y="323586"/>
                    <a:pt x="289617" y="323586"/>
                    <a:pt x="292529" y="323586"/>
                  </a:cubicBezTo>
                  <a:cubicBezTo>
                    <a:pt x="323665" y="323586"/>
                    <a:pt x="346064" y="313956"/>
                    <a:pt x="354352" y="297161"/>
                  </a:cubicBezTo>
                  <a:cubicBezTo>
                    <a:pt x="362415" y="280590"/>
                    <a:pt x="356815" y="258197"/>
                    <a:pt x="338672" y="234236"/>
                  </a:cubicBezTo>
                  <a:cubicBezTo>
                    <a:pt x="335984" y="230877"/>
                    <a:pt x="333296" y="227294"/>
                    <a:pt x="330160" y="223935"/>
                  </a:cubicBezTo>
                  <a:cubicBezTo>
                    <a:pt x="322768" y="241402"/>
                    <a:pt x="314256" y="259316"/>
                    <a:pt x="305073" y="276559"/>
                  </a:cubicBezTo>
                  <a:lnTo>
                    <a:pt x="301265" y="283725"/>
                  </a:lnTo>
                  <a:cubicBezTo>
                    <a:pt x="319185" y="277231"/>
                    <a:pt x="335984" y="270289"/>
                    <a:pt x="351215" y="262675"/>
                  </a:cubicBezTo>
                  <a:cubicBezTo>
                    <a:pt x="353007" y="266930"/>
                    <a:pt x="354127" y="271185"/>
                    <a:pt x="354799" y="275216"/>
                  </a:cubicBezTo>
                  <a:cubicBezTo>
                    <a:pt x="321872" y="291339"/>
                    <a:pt x="282449" y="304999"/>
                    <a:pt x="240115" y="314852"/>
                  </a:cubicBezTo>
                  <a:lnTo>
                    <a:pt x="237650" y="315300"/>
                  </a:lnTo>
                  <a:cubicBezTo>
                    <a:pt x="246834" y="317763"/>
                    <a:pt x="255794" y="319779"/>
                    <a:pt x="264530" y="321122"/>
                  </a:cubicBezTo>
                  <a:cubicBezTo>
                    <a:pt x="266770" y="317539"/>
                    <a:pt x="269234" y="313732"/>
                    <a:pt x="271474" y="310149"/>
                  </a:cubicBezTo>
                  <a:cubicBezTo>
                    <a:pt x="277522" y="308358"/>
                    <a:pt x="283569" y="306343"/>
                    <a:pt x="289393" y="304551"/>
                  </a:cubicBezTo>
                  <a:cubicBezTo>
                    <a:pt x="233395" y="399947"/>
                    <a:pt x="165972" y="464440"/>
                    <a:pt x="119830" y="464440"/>
                  </a:cubicBezTo>
                  <a:cubicBezTo>
                    <a:pt x="112662" y="464440"/>
                    <a:pt x="106166" y="462873"/>
                    <a:pt x="100342" y="459962"/>
                  </a:cubicBezTo>
                  <a:cubicBezTo>
                    <a:pt x="72343" y="445182"/>
                    <a:pt x="66743" y="397260"/>
                    <a:pt x="80631" y="333887"/>
                  </a:cubicBezTo>
                  <a:cubicBezTo>
                    <a:pt x="84662" y="334335"/>
                    <a:pt x="88919" y="334558"/>
                    <a:pt x="93174" y="334782"/>
                  </a:cubicBezTo>
                  <a:cubicBezTo>
                    <a:pt x="79511" y="395021"/>
                    <a:pt x="85111" y="437792"/>
                    <a:pt x="106166" y="448989"/>
                  </a:cubicBezTo>
                  <a:cubicBezTo>
                    <a:pt x="110198" y="451004"/>
                    <a:pt x="114678" y="452124"/>
                    <a:pt x="119830" y="452124"/>
                  </a:cubicBezTo>
                  <a:cubicBezTo>
                    <a:pt x="154997" y="452124"/>
                    <a:pt x="208755" y="403978"/>
                    <a:pt x="256690" y="332991"/>
                  </a:cubicBezTo>
                  <a:cubicBezTo>
                    <a:pt x="232947" y="328736"/>
                    <a:pt x="207859" y="320451"/>
                    <a:pt x="183668" y="308582"/>
                  </a:cubicBezTo>
                  <a:cubicBezTo>
                    <a:pt x="158133" y="296266"/>
                    <a:pt x="136181" y="281262"/>
                    <a:pt x="118486" y="265363"/>
                  </a:cubicBezTo>
                  <a:cubicBezTo>
                    <a:pt x="120278" y="261108"/>
                    <a:pt x="122070" y="256629"/>
                    <a:pt x="123861" y="252374"/>
                  </a:cubicBezTo>
                  <a:cubicBezTo>
                    <a:pt x="141333" y="268946"/>
                    <a:pt x="163732" y="284397"/>
                    <a:pt x="189492" y="296937"/>
                  </a:cubicBezTo>
                  <a:cubicBezTo>
                    <a:pt x="197556" y="300744"/>
                    <a:pt x="205396" y="304327"/>
                    <a:pt x="213459" y="307462"/>
                  </a:cubicBezTo>
                  <a:cubicBezTo>
                    <a:pt x="221299" y="305895"/>
                    <a:pt x="229363" y="304327"/>
                    <a:pt x="237203" y="302536"/>
                  </a:cubicBezTo>
                  <a:cubicBezTo>
                    <a:pt x="253106" y="298729"/>
                    <a:pt x="268786" y="294474"/>
                    <a:pt x="283793" y="289771"/>
                  </a:cubicBezTo>
                  <a:cubicBezTo>
                    <a:pt x="287377" y="283725"/>
                    <a:pt x="290737" y="277231"/>
                    <a:pt x="294097" y="270961"/>
                  </a:cubicBezTo>
                  <a:cubicBezTo>
                    <a:pt x="304177" y="251927"/>
                    <a:pt x="313136" y="232892"/>
                    <a:pt x="320752" y="214305"/>
                  </a:cubicBezTo>
                  <a:cubicBezTo>
                    <a:pt x="302609" y="196615"/>
                    <a:pt x="279089" y="180491"/>
                    <a:pt x="252658" y="167503"/>
                  </a:cubicBezTo>
                  <a:cubicBezTo>
                    <a:pt x="227347" y="155411"/>
                    <a:pt x="201364" y="147125"/>
                    <a:pt x="177396" y="143318"/>
                  </a:cubicBezTo>
                  <a:close/>
                  <a:moveTo>
                    <a:pt x="150069" y="164144"/>
                  </a:moveTo>
                  <a:cubicBezTo>
                    <a:pt x="154549" y="156530"/>
                    <a:pt x="159029" y="148917"/>
                    <a:pt x="163509" y="141751"/>
                  </a:cubicBezTo>
                  <a:cubicBezTo>
                    <a:pt x="158580" y="141303"/>
                    <a:pt x="153877" y="141079"/>
                    <a:pt x="149397" y="141079"/>
                  </a:cubicBezTo>
                  <a:cubicBezTo>
                    <a:pt x="118261" y="141079"/>
                    <a:pt x="95862" y="150708"/>
                    <a:pt x="87574" y="167503"/>
                  </a:cubicBezTo>
                  <a:cubicBezTo>
                    <a:pt x="84214" y="174445"/>
                    <a:pt x="83319" y="182283"/>
                    <a:pt x="84662" y="190568"/>
                  </a:cubicBezTo>
                  <a:cubicBezTo>
                    <a:pt x="103926" y="180939"/>
                    <a:pt x="126101" y="171982"/>
                    <a:pt x="150069" y="164144"/>
                  </a:cubicBezTo>
                  <a:close/>
                  <a:moveTo>
                    <a:pt x="253554" y="233564"/>
                  </a:moveTo>
                  <a:cubicBezTo>
                    <a:pt x="253554" y="253270"/>
                    <a:pt x="237650" y="269169"/>
                    <a:pt x="217939" y="269169"/>
                  </a:cubicBezTo>
                  <a:cubicBezTo>
                    <a:pt x="198228" y="269169"/>
                    <a:pt x="182324" y="253270"/>
                    <a:pt x="182324" y="233564"/>
                  </a:cubicBezTo>
                  <a:cubicBezTo>
                    <a:pt x="182324" y="213858"/>
                    <a:pt x="198228" y="197958"/>
                    <a:pt x="217939" y="197958"/>
                  </a:cubicBezTo>
                  <a:cubicBezTo>
                    <a:pt x="237650" y="197958"/>
                    <a:pt x="253554" y="214082"/>
                    <a:pt x="253554" y="233564"/>
                  </a:cubicBezTo>
                  <a:close/>
                </a:path>
              </a:pathLst>
            </a:custGeom>
            <a:solidFill>
              <a:srgbClr val="0458A3"/>
            </a:solidFill>
            <a:ln w="2240" cap="flat">
              <a:noFill/>
              <a:prstDash val="solid"/>
              <a:miter/>
            </a:ln>
          </p:spPr>
          <p:txBody>
            <a:bodyPr rtlCol="0" anchor="ctr"/>
            <a:lstStyle/>
            <a:p>
              <a:endParaRPr lang="ru-RU"/>
            </a:p>
          </p:txBody>
        </p:sp>
        <p:sp>
          <p:nvSpPr>
            <p:cNvPr id="212" name="Полилиния 211">
              <a:extLst>
                <a:ext uri="{FF2B5EF4-FFF2-40B4-BE49-F238E27FC236}">
                  <a16:creationId xmlns:a16="http://schemas.microsoft.com/office/drawing/2014/main" id="{20B1034A-22AE-AD2F-77F4-2130B7268DBB}"/>
                </a:ext>
              </a:extLst>
            </p:cNvPr>
            <p:cNvSpPr/>
            <p:nvPr/>
          </p:nvSpPr>
          <p:spPr>
            <a:xfrm>
              <a:off x="7151460" y="1374175"/>
              <a:ext cx="100573" cy="102562"/>
            </a:xfrm>
            <a:custGeom>
              <a:avLst/>
              <a:gdLst>
                <a:gd name="connsiteX0" fmla="*/ 50399 w 100573"/>
                <a:gd name="connsiteY0" fmla="*/ 52177 h 102562"/>
                <a:gd name="connsiteX1" fmla="*/ 9184 w 100573"/>
                <a:gd name="connsiteY1" fmla="*/ 0 h 102562"/>
                <a:gd name="connsiteX2" fmla="*/ 0 w 100573"/>
                <a:gd name="connsiteY2" fmla="*/ 0 h 102562"/>
                <a:gd name="connsiteX3" fmla="*/ 0 w 100573"/>
                <a:gd name="connsiteY3" fmla="*/ 102562 h 102562"/>
                <a:gd name="connsiteX4" fmla="*/ 15680 w 100573"/>
                <a:gd name="connsiteY4" fmla="*/ 102562 h 102562"/>
                <a:gd name="connsiteX5" fmla="*/ 15680 w 100573"/>
                <a:gd name="connsiteY5" fmla="*/ 29783 h 102562"/>
                <a:gd name="connsiteX6" fmla="*/ 50399 w 100573"/>
                <a:gd name="connsiteY6" fmla="*/ 73003 h 102562"/>
                <a:gd name="connsiteX7" fmla="*/ 84894 w 100573"/>
                <a:gd name="connsiteY7" fmla="*/ 29783 h 102562"/>
                <a:gd name="connsiteX8" fmla="*/ 84894 w 100573"/>
                <a:gd name="connsiteY8" fmla="*/ 102562 h 102562"/>
                <a:gd name="connsiteX9" fmla="*/ 100574 w 100573"/>
                <a:gd name="connsiteY9" fmla="*/ 102562 h 102562"/>
                <a:gd name="connsiteX10" fmla="*/ 100574 w 100573"/>
                <a:gd name="connsiteY10" fmla="*/ 0 h 102562"/>
                <a:gd name="connsiteX11" fmla="*/ 91614 w 100573"/>
                <a:gd name="connsiteY11" fmla="*/ 0 h 1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573" h="102562">
                  <a:moveTo>
                    <a:pt x="50399" y="52177"/>
                  </a:moveTo>
                  <a:lnTo>
                    <a:pt x="9184" y="0"/>
                  </a:lnTo>
                  <a:lnTo>
                    <a:pt x="0" y="0"/>
                  </a:lnTo>
                  <a:lnTo>
                    <a:pt x="0" y="102562"/>
                  </a:lnTo>
                  <a:lnTo>
                    <a:pt x="15680" y="102562"/>
                  </a:lnTo>
                  <a:lnTo>
                    <a:pt x="15680" y="29783"/>
                  </a:lnTo>
                  <a:lnTo>
                    <a:pt x="50399" y="73003"/>
                  </a:lnTo>
                  <a:lnTo>
                    <a:pt x="84894" y="29783"/>
                  </a:lnTo>
                  <a:lnTo>
                    <a:pt x="84894" y="102562"/>
                  </a:lnTo>
                  <a:lnTo>
                    <a:pt x="100574" y="102562"/>
                  </a:lnTo>
                  <a:lnTo>
                    <a:pt x="100574" y="0"/>
                  </a:lnTo>
                  <a:lnTo>
                    <a:pt x="91614" y="0"/>
                  </a:lnTo>
                  <a:close/>
                </a:path>
              </a:pathLst>
            </a:custGeom>
            <a:solidFill>
              <a:srgbClr val="0458A3"/>
            </a:solidFill>
            <a:ln w="2240" cap="flat">
              <a:noFill/>
              <a:prstDash val="solid"/>
              <a:miter/>
            </a:ln>
          </p:spPr>
          <p:txBody>
            <a:bodyPr rtlCol="0" anchor="ctr"/>
            <a:lstStyle/>
            <a:p>
              <a:endParaRPr lang="ru-RU"/>
            </a:p>
          </p:txBody>
        </p:sp>
        <p:sp>
          <p:nvSpPr>
            <p:cNvPr id="213" name="Полилиния 212">
              <a:extLst>
                <a:ext uri="{FF2B5EF4-FFF2-40B4-BE49-F238E27FC236}">
                  <a16:creationId xmlns:a16="http://schemas.microsoft.com/office/drawing/2014/main" id="{6A494AF8-3B77-160B-4C2B-323453322E02}"/>
                </a:ext>
              </a:extLst>
            </p:cNvPr>
            <p:cNvSpPr/>
            <p:nvPr/>
          </p:nvSpPr>
          <p:spPr>
            <a:xfrm>
              <a:off x="7269729" y="1374175"/>
              <a:ext cx="79293" cy="102562"/>
            </a:xfrm>
            <a:custGeom>
              <a:avLst/>
              <a:gdLst>
                <a:gd name="connsiteX0" fmla="*/ 15680 w 79293"/>
                <a:gd name="connsiteY0" fmla="*/ 72555 h 102562"/>
                <a:gd name="connsiteX1" fmla="*/ 15680 w 79293"/>
                <a:gd name="connsiteY1" fmla="*/ 0 h 102562"/>
                <a:gd name="connsiteX2" fmla="*/ 0 w 79293"/>
                <a:gd name="connsiteY2" fmla="*/ 0 h 102562"/>
                <a:gd name="connsiteX3" fmla="*/ 0 w 79293"/>
                <a:gd name="connsiteY3" fmla="*/ 102562 h 102562"/>
                <a:gd name="connsiteX4" fmla="*/ 9184 w 79293"/>
                <a:gd name="connsiteY4" fmla="*/ 102562 h 102562"/>
                <a:gd name="connsiteX5" fmla="*/ 63390 w 79293"/>
                <a:gd name="connsiteY5" fmla="*/ 30231 h 102562"/>
                <a:gd name="connsiteX6" fmla="*/ 63390 w 79293"/>
                <a:gd name="connsiteY6" fmla="*/ 102562 h 102562"/>
                <a:gd name="connsiteX7" fmla="*/ 79294 w 79293"/>
                <a:gd name="connsiteY7" fmla="*/ 102562 h 102562"/>
                <a:gd name="connsiteX8" fmla="*/ 79294 w 79293"/>
                <a:gd name="connsiteY8" fmla="*/ 0 h 102562"/>
                <a:gd name="connsiteX9" fmla="*/ 70110 w 79293"/>
                <a:gd name="connsiteY9" fmla="*/ 0 h 1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93" h="102562">
                  <a:moveTo>
                    <a:pt x="15680" y="72555"/>
                  </a:moveTo>
                  <a:lnTo>
                    <a:pt x="15680" y="0"/>
                  </a:lnTo>
                  <a:lnTo>
                    <a:pt x="0" y="0"/>
                  </a:lnTo>
                  <a:lnTo>
                    <a:pt x="0" y="102562"/>
                  </a:lnTo>
                  <a:lnTo>
                    <a:pt x="9184" y="102562"/>
                  </a:lnTo>
                  <a:lnTo>
                    <a:pt x="63390" y="30231"/>
                  </a:lnTo>
                  <a:lnTo>
                    <a:pt x="63390" y="102562"/>
                  </a:lnTo>
                  <a:lnTo>
                    <a:pt x="79294" y="102562"/>
                  </a:lnTo>
                  <a:lnTo>
                    <a:pt x="79294" y="0"/>
                  </a:lnTo>
                  <a:lnTo>
                    <a:pt x="70110" y="0"/>
                  </a:lnTo>
                  <a:close/>
                </a:path>
              </a:pathLst>
            </a:custGeom>
            <a:solidFill>
              <a:srgbClr val="0458A3"/>
            </a:solidFill>
            <a:ln w="2240" cap="flat">
              <a:noFill/>
              <a:prstDash val="solid"/>
              <a:miter/>
            </a:ln>
          </p:spPr>
          <p:txBody>
            <a:bodyPr rtlCol="0" anchor="ctr"/>
            <a:lstStyle/>
            <a:p>
              <a:endParaRPr lang="ru-RU"/>
            </a:p>
          </p:txBody>
        </p:sp>
        <p:sp>
          <p:nvSpPr>
            <p:cNvPr id="214" name="Полилиния 213">
              <a:extLst>
                <a:ext uri="{FF2B5EF4-FFF2-40B4-BE49-F238E27FC236}">
                  <a16:creationId xmlns:a16="http://schemas.microsoft.com/office/drawing/2014/main" id="{50694F85-7E59-019A-2282-24C7D11B9DFA}"/>
                </a:ext>
              </a:extLst>
            </p:cNvPr>
            <p:cNvSpPr/>
            <p:nvPr/>
          </p:nvSpPr>
          <p:spPr>
            <a:xfrm>
              <a:off x="7525082" y="1374175"/>
              <a:ext cx="79293" cy="102562"/>
            </a:xfrm>
            <a:custGeom>
              <a:avLst/>
              <a:gdLst>
                <a:gd name="connsiteX0" fmla="*/ 70110 w 79293"/>
                <a:gd name="connsiteY0" fmla="*/ 0 h 102562"/>
                <a:gd name="connsiteX1" fmla="*/ 15904 w 79293"/>
                <a:gd name="connsiteY1" fmla="*/ 72555 h 102562"/>
                <a:gd name="connsiteX2" fmla="*/ 15904 w 79293"/>
                <a:gd name="connsiteY2" fmla="*/ 0 h 102562"/>
                <a:gd name="connsiteX3" fmla="*/ 0 w 79293"/>
                <a:gd name="connsiteY3" fmla="*/ 0 h 102562"/>
                <a:gd name="connsiteX4" fmla="*/ 0 w 79293"/>
                <a:gd name="connsiteY4" fmla="*/ 102562 h 102562"/>
                <a:gd name="connsiteX5" fmla="*/ 9184 w 79293"/>
                <a:gd name="connsiteY5" fmla="*/ 102562 h 102562"/>
                <a:gd name="connsiteX6" fmla="*/ 63614 w 79293"/>
                <a:gd name="connsiteY6" fmla="*/ 30231 h 102562"/>
                <a:gd name="connsiteX7" fmla="*/ 63614 w 79293"/>
                <a:gd name="connsiteY7" fmla="*/ 102562 h 102562"/>
                <a:gd name="connsiteX8" fmla="*/ 79294 w 79293"/>
                <a:gd name="connsiteY8" fmla="*/ 102562 h 102562"/>
                <a:gd name="connsiteX9" fmla="*/ 79294 w 79293"/>
                <a:gd name="connsiteY9" fmla="*/ 0 h 1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93" h="102562">
                  <a:moveTo>
                    <a:pt x="70110" y="0"/>
                  </a:moveTo>
                  <a:lnTo>
                    <a:pt x="15904" y="72555"/>
                  </a:lnTo>
                  <a:lnTo>
                    <a:pt x="15904" y="0"/>
                  </a:lnTo>
                  <a:lnTo>
                    <a:pt x="0" y="0"/>
                  </a:lnTo>
                  <a:lnTo>
                    <a:pt x="0" y="102562"/>
                  </a:lnTo>
                  <a:lnTo>
                    <a:pt x="9184" y="102562"/>
                  </a:lnTo>
                  <a:lnTo>
                    <a:pt x="63614" y="30231"/>
                  </a:lnTo>
                  <a:lnTo>
                    <a:pt x="63614" y="102562"/>
                  </a:lnTo>
                  <a:lnTo>
                    <a:pt x="79294" y="102562"/>
                  </a:lnTo>
                  <a:lnTo>
                    <a:pt x="79294" y="0"/>
                  </a:lnTo>
                  <a:close/>
                </a:path>
              </a:pathLst>
            </a:custGeom>
            <a:solidFill>
              <a:srgbClr val="0458A3"/>
            </a:solidFill>
            <a:ln w="2240" cap="flat">
              <a:noFill/>
              <a:prstDash val="solid"/>
              <a:miter/>
            </a:ln>
          </p:spPr>
          <p:txBody>
            <a:bodyPr rtlCol="0" anchor="ctr"/>
            <a:lstStyle/>
            <a:p>
              <a:endParaRPr lang="ru-RU"/>
            </a:p>
          </p:txBody>
        </p:sp>
        <p:sp>
          <p:nvSpPr>
            <p:cNvPr id="215" name="Полилиния 214">
              <a:extLst>
                <a:ext uri="{FF2B5EF4-FFF2-40B4-BE49-F238E27FC236}">
                  <a16:creationId xmlns:a16="http://schemas.microsoft.com/office/drawing/2014/main" id="{AB79F4FE-F966-7955-A53B-0B516B1899E4}"/>
                </a:ext>
              </a:extLst>
            </p:cNvPr>
            <p:cNvSpPr/>
            <p:nvPr/>
          </p:nvSpPr>
          <p:spPr>
            <a:xfrm>
              <a:off x="7359998" y="1374399"/>
              <a:ext cx="154555" cy="102786"/>
            </a:xfrm>
            <a:custGeom>
              <a:avLst/>
              <a:gdLst>
                <a:gd name="connsiteX0" fmla="*/ 113341 w 154555"/>
                <a:gd name="connsiteY0" fmla="*/ 3583 h 102786"/>
                <a:gd name="connsiteX1" fmla="*/ 85118 w 154555"/>
                <a:gd name="connsiteY1" fmla="*/ 18811 h 102786"/>
                <a:gd name="connsiteX2" fmla="*/ 85118 w 154555"/>
                <a:gd name="connsiteY2" fmla="*/ 0 h 102786"/>
                <a:gd name="connsiteX3" fmla="*/ 69214 w 154555"/>
                <a:gd name="connsiteY3" fmla="*/ 0 h 102786"/>
                <a:gd name="connsiteX4" fmla="*/ 69214 w 154555"/>
                <a:gd name="connsiteY4" fmla="*/ 45907 h 102786"/>
                <a:gd name="connsiteX5" fmla="*/ 42559 w 154555"/>
                <a:gd name="connsiteY5" fmla="*/ 73227 h 102786"/>
                <a:gd name="connsiteX6" fmla="*/ 15903 w 154555"/>
                <a:gd name="connsiteY6" fmla="*/ 45907 h 102786"/>
                <a:gd name="connsiteX7" fmla="*/ 42559 w 154555"/>
                <a:gd name="connsiteY7" fmla="*/ 18587 h 102786"/>
                <a:gd name="connsiteX8" fmla="*/ 62270 w 154555"/>
                <a:gd name="connsiteY8" fmla="*/ 27320 h 102786"/>
                <a:gd name="connsiteX9" fmla="*/ 62270 w 154555"/>
                <a:gd name="connsiteY9" fmla="*/ 11197 h 102786"/>
                <a:gd name="connsiteX10" fmla="*/ 40991 w 154555"/>
                <a:gd name="connsiteY10" fmla="*/ 3583 h 102786"/>
                <a:gd name="connsiteX11" fmla="*/ 0 w 154555"/>
                <a:gd name="connsiteY11" fmla="*/ 45907 h 102786"/>
                <a:gd name="connsiteX12" fmla="*/ 40991 w 154555"/>
                <a:gd name="connsiteY12" fmla="*/ 88230 h 102786"/>
                <a:gd name="connsiteX13" fmla="*/ 69214 w 154555"/>
                <a:gd name="connsiteY13" fmla="*/ 73227 h 102786"/>
                <a:gd name="connsiteX14" fmla="*/ 69214 w 154555"/>
                <a:gd name="connsiteY14" fmla="*/ 102786 h 102786"/>
                <a:gd name="connsiteX15" fmla="*/ 85341 w 154555"/>
                <a:gd name="connsiteY15" fmla="*/ 102786 h 102786"/>
                <a:gd name="connsiteX16" fmla="*/ 85341 w 154555"/>
                <a:gd name="connsiteY16" fmla="*/ 44115 h 102786"/>
                <a:gd name="connsiteX17" fmla="*/ 85341 w 154555"/>
                <a:gd name="connsiteY17" fmla="*/ 44115 h 102786"/>
                <a:gd name="connsiteX18" fmla="*/ 111997 w 154555"/>
                <a:gd name="connsiteY18" fmla="*/ 18811 h 102786"/>
                <a:gd name="connsiteX19" fmla="*/ 138652 w 154555"/>
                <a:gd name="connsiteY19" fmla="*/ 46130 h 102786"/>
                <a:gd name="connsiteX20" fmla="*/ 111997 w 154555"/>
                <a:gd name="connsiteY20" fmla="*/ 73451 h 102786"/>
                <a:gd name="connsiteX21" fmla="*/ 92510 w 154555"/>
                <a:gd name="connsiteY21" fmla="*/ 65165 h 102786"/>
                <a:gd name="connsiteX22" fmla="*/ 92510 w 154555"/>
                <a:gd name="connsiteY22" fmla="*/ 81512 h 102786"/>
                <a:gd name="connsiteX23" fmla="*/ 113565 w 154555"/>
                <a:gd name="connsiteY23" fmla="*/ 88454 h 102786"/>
                <a:gd name="connsiteX24" fmla="*/ 154556 w 154555"/>
                <a:gd name="connsiteY24" fmla="*/ 46130 h 102786"/>
                <a:gd name="connsiteX25" fmla="*/ 113341 w 154555"/>
                <a:gd name="connsiteY25" fmla="*/ 3583 h 10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55" h="102786">
                  <a:moveTo>
                    <a:pt x="113341" y="3583"/>
                  </a:moveTo>
                  <a:cubicBezTo>
                    <a:pt x="101245" y="3583"/>
                    <a:pt x="90718" y="9853"/>
                    <a:pt x="85118" y="18811"/>
                  </a:cubicBezTo>
                  <a:lnTo>
                    <a:pt x="85118" y="0"/>
                  </a:lnTo>
                  <a:lnTo>
                    <a:pt x="69214" y="0"/>
                  </a:lnTo>
                  <a:lnTo>
                    <a:pt x="69214" y="45907"/>
                  </a:lnTo>
                  <a:cubicBezTo>
                    <a:pt x="69214" y="61806"/>
                    <a:pt x="57566" y="73227"/>
                    <a:pt x="42559" y="73227"/>
                  </a:cubicBezTo>
                  <a:cubicBezTo>
                    <a:pt x="27551" y="73227"/>
                    <a:pt x="15903" y="61806"/>
                    <a:pt x="15903" y="45907"/>
                  </a:cubicBezTo>
                  <a:cubicBezTo>
                    <a:pt x="15903" y="30007"/>
                    <a:pt x="27551" y="18587"/>
                    <a:pt x="42559" y="18587"/>
                  </a:cubicBezTo>
                  <a:cubicBezTo>
                    <a:pt x="50399" y="18587"/>
                    <a:pt x="57342" y="21946"/>
                    <a:pt x="62270" y="27320"/>
                  </a:cubicBezTo>
                  <a:lnTo>
                    <a:pt x="62270" y="11197"/>
                  </a:lnTo>
                  <a:cubicBezTo>
                    <a:pt x="56671" y="6494"/>
                    <a:pt x="49279" y="3583"/>
                    <a:pt x="40991" y="3583"/>
                  </a:cubicBezTo>
                  <a:cubicBezTo>
                    <a:pt x="16575" y="3583"/>
                    <a:pt x="0" y="22393"/>
                    <a:pt x="0" y="45907"/>
                  </a:cubicBezTo>
                  <a:cubicBezTo>
                    <a:pt x="0" y="69420"/>
                    <a:pt x="16575" y="88230"/>
                    <a:pt x="40991" y="88230"/>
                  </a:cubicBezTo>
                  <a:cubicBezTo>
                    <a:pt x="53086" y="88230"/>
                    <a:pt x="63614" y="81960"/>
                    <a:pt x="69214" y="73227"/>
                  </a:cubicBezTo>
                  <a:lnTo>
                    <a:pt x="69214" y="102786"/>
                  </a:lnTo>
                  <a:lnTo>
                    <a:pt x="85341" y="102786"/>
                  </a:lnTo>
                  <a:lnTo>
                    <a:pt x="85341" y="44115"/>
                  </a:lnTo>
                  <a:lnTo>
                    <a:pt x="85341" y="44115"/>
                  </a:lnTo>
                  <a:cubicBezTo>
                    <a:pt x="86238" y="29335"/>
                    <a:pt x="97661" y="18811"/>
                    <a:pt x="111997" y="18811"/>
                  </a:cubicBezTo>
                  <a:cubicBezTo>
                    <a:pt x="127005" y="18811"/>
                    <a:pt x="138652" y="30455"/>
                    <a:pt x="138652" y="46130"/>
                  </a:cubicBezTo>
                  <a:cubicBezTo>
                    <a:pt x="138652" y="62030"/>
                    <a:pt x="127005" y="73451"/>
                    <a:pt x="111997" y="73451"/>
                  </a:cubicBezTo>
                  <a:cubicBezTo>
                    <a:pt x="104157" y="73451"/>
                    <a:pt x="97437" y="70316"/>
                    <a:pt x="92510" y="65165"/>
                  </a:cubicBezTo>
                  <a:lnTo>
                    <a:pt x="92510" y="81512"/>
                  </a:lnTo>
                  <a:cubicBezTo>
                    <a:pt x="98110" y="85991"/>
                    <a:pt x="105277" y="88454"/>
                    <a:pt x="113565" y="88454"/>
                  </a:cubicBezTo>
                  <a:cubicBezTo>
                    <a:pt x="137980" y="88454"/>
                    <a:pt x="154556" y="69868"/>
                    <a:pt x="154556" y="46130"/>
                  </a:cubicBezTo>
                  <a:cubicBezTo>
                    <a:pt x="154108" y="22170"/>
                    <a:pt x="137532" y="3583"/>
                    <a:pt x="113341" y="3583"/>
                  </a:cubicBezTo>
                  <a:close/>
                </a:path>
              </a:pathLst>
            </a:custGeom>
            <a:solidFill>
              <a:srgbClr val="0458A3"/>
            </a:solidFill>
            <a:ln w="2240" cap="flat">
              <a:noFill/>
              <a:prstDash val="solid"/>
              <a:miter/>
            </a:ln>
          </p:spPr>
          <p:txBody>
            <a:bodyPr rtlCol="0" anchor="ctr"/>
            <a:lstStyle/>
            <a:p>
              <a:endParaRPr lang="ru-RU"/>
            </a:p>
          </p:txBody>
        </p:sp>
        <p:sp>
          <p:nvSpPr>
            <p:cNvPr id="216" name="Полилиния 215">
              <a:extLst>
                <a:ext uri="{FF2B5EF4-FFF2-40B4-BE49-F238E27FC236}">
                  <a16:creationId xmlns:a16="http://schemas.microsoft.com/office/drawing/2014/main" id="{13AA6BAE-746D-4139-862B-8D5170FC9831}"/>
                </a:ext>
              </a:extLst>
            </p:cNvPr>
            <p:cNvSpPr/>
            <p:nvPr/>
          </p:nvSpPr>
          <p:spPr>
            <a:xfrm>
              <a:off x="6834732" y="1374175"/>
              <a:ext cx="79517" cy="102562"/>
            </a:xfrm>
            <a:custGeom>
              <a:avLst/>
              <a:gdLst>
                <a:gd name="connsiteX0" fmla="*/ 15903 w 79517"/>
                <a:gd name="connsiteY0" fmla="*/ 72555 h 102562"/>
                <a:gd name="connsiteX1" fmla="*/ 15903 w 79517"/>
                <a:gd name="connsiteY1" fmla="*/ 0 h 102562"/>
                <a:gd name="connsiteX2" fmla="*/ 0 w 79517"/>
                <a:gd name="connsiteY2" fmla="*/ 0 h 102562"/>
                <a:gd name="connsiteX3" fmla="*/ 0 w 79517"/>
                <a:gd name="connsiteY3" fmla="*/ 102562 h 102562"/>
                <a:gd name="connsiteX4" fmla="*/ 9408 w 79517"/>
                <a:gd name="connsiteY4" fmla="*/ 102562 h 102562"/>
                <a:gd name="connsiteX5" fmla="*/ 63614 w 79517"/>
                <a:gd name="connsiteY5" fmla="*/ 30231 h 102562"/>
                <a:gd name="connsiteX6" fmla="*/ 63614 w 79517"/>
                <a:gd name="connsiteY6" fmla="*/ 102562 h 102562"/>
                <a:gd name="connsiteX7" fmla="*/ 79518 w 79517"/>
                <a:gd name="connsiteY7" fmla="*/ 102562 h 102562"/>
                <a:gd name="connsiteX8" fmla="*/ 79518 w 79517"/>
                <a:gd name="connsiteY8" fmla="*/ 0 h 102562"/>
                <a:gd name="connsiteX9" fmla="*/ 70110 w 79517"/>
                <a:gd name="connsiteY9" fmla="*/ 0 h 1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17" h="102562">
                  <a:moveTo>
                    <a:pt x="15903" y="72555"/>
                  </a:moveTo>
                  <a:lnTo>
                    <a:pt x="15903" y="0"/>
                  </a:lnTo>
                  <a:lnTo>
                    <a:pt x="0" y="0"/>
                  </a:lnTo>
                  <a:lnTo>
                    <a:pt x="0" y="102562"/>
                  </a:lnTo>
                  <a:lnTo>
                    <a:pt x="9408" y="102562"/>
                  </a:lnTo>
                  <a:lnTo>
                    <a:pt x="63614" y="30231"/>
                  </a:lnTo>
                  <a:lnTo>
                    <a:pt x="63614" y="102562"/>
                  </a:lnTo>
                  <a:lnTo>
                    <a:pt x="79518" y="102562"/>
                  </a:lnTo>
                  <a:lnTo>
                    <a:pt x="79518" y="0"/>
                  </a:lnTo>
                  <a:lnTo>
                    <a:pt x="70110" y="0"/>
                  </a:lnTo>
                  <a:close/>
                </a:path>
              </a:pathLst>
            </a:custGeom>
            <a:solidFill>
              <a:srgbClr val="0458A3"/>
            </a:solidFill>
            <a:ln w="2240" cap="flat">
              <a:noFill/>
              <a:prstDash val="solid"/>
              <a:miter/>
            </a:ln>
          </p:spPr>
          <p:txBody>
            <a:bodyPr rtlCol="0" anchor="ctr"/>
            <a:lstStyle/>
            <a:p>
              <a:endParaRPr lang="ru-RU"/>
            </a:p>
          </p:txBody>
        </p:sp>
        <p:sp>
          <p:nvSpPr>
            <p:cNvPr id="217" name="Полилиния 216">
              <a:extLst>
                <a:ext uri="{FF2B5EF4-FFF2-40B4-BE49-F238E27FC236}">
                  <a16:creationId xmlns:a16="http://schemas.microsoft.com/office/drawing/2014/main" id="{95D66E63-3299-1D40-E99C-BA201E14588D}"/>
                </a:ext>
              </a:extLst>
            </p:cNvPr>
            <p:cNvSpPr/>
            <p:nvPr/>
          </p:nvSpPr>
          <p:spPr>
            <a:xfrm>
              <a:off x="6733263" y="1374175"/>
              <a:ext cx="83773" cy="102562"/>
            </a:xfrm>
            <a:custGeom>
              <a:avLst/>
              <a:gdLst>
                <a:gd name="connsiteX0" fmla="*/ 67870 w 83773"/>
                <a:gd name="connsiteY0" fmla="*/ 36277 h 102562"/>
                <a:gd name="connsiteX1" fmla="*/ 15904 w 83773"/>
                <a:gd name="connsiteY1" fmla="*/ 36277 h 102562"/>
                <a:gd name="connsiteX2" fmla="*/ 15904 w 83773"/>
                <a:gd name="connsiteY2" fmla="*/ 0 h 102562"/>
                <a:gd name="connsiteX3" fmla="*/ 0 w 83773"/>
                <a:gd name="connsiteY3" fmla="*/ 0 h 102562"/>
                <a:gd name="connsiteX4" fmla="*/ 0 w 83773"/>
                <a:gd name="connsiteY4" fmla="*/ 102562 h 102562"/>
                <a:gd name="connsiteX5" fmla="*/ 15904 w 83773"/>
                <a:gd name="connsiteY5" fmla="*/ 102562 h 102562"/>
                <a:gd name="connsiteX6" fmla="*/ 15904 w 83773"/>
                <a:gd name="connsiteY6" fmla="*/ 52177 h 102562"/>
                <a:gd name="connsiteX7" fmla="*/ 67870 w 83773"/>
                <a:gd name="connsiteY7" fmla="*/ 52177 h 102562"/>
                <a:gd name="connsiteX8" fmla="*/ 67870 w 83773"/>
                <a:gd name="connsiteY8" fmla="*/ 102562 h 102562"/>
                <a:gd name="connsiteX9" fmla="*/ 83774 w 83773"/>
                <a:gd name="connsiteY9" fmla="*/ 102562 h 102562"/>
                <a:gd name="connsiteX10" fmla="*/ 83774 w 83773"/>
                <a:gd name="connsiteY10" fmla="*/ 0 h 102562"/>
                <a:gd name="connsiteX11" fmla="*/ 67870 w 83773"/>
                <a:gd name="connsiteY11" fmla="*/ 0 h 1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773" h="102562">
                  <a:moveTo>
                    <a:pt x="67870" y="36277"/>
                  </a:moveTo>
                  <a:lnTo>
                    <a:pt x="15904" y="36277"/>
                  </a:lnTo>
                  <a:lnTo>
                    <a:pt x="15904" y="0"/>
                  </a:lnTo>
                  <a:lnTo>
                    <a:pt x="0" y="0"/>
                  </a:lnTo>
                  <a:lnTo>
                    <a:pt x="0" y="102562"/>
                  </a:lnTo>
                  <a:lnTo>
                    <a:pt x="15904" y="102562"/>
                  </a:lnTo>
                  <a:lnTo>
                    <a:pt x="15904" y="52177"/>
                  </a:lnTo>
                  <a:lnTo>
                    <a:pt x="67870" y="52177"/>
                  </a:lnTo>
                  <a:lnTo>
                    <a:pt x="67870" y="102562"/>
                  </a:lnTo>
                  <a:lnTo>
                    <a:pt x="83774" y="102562"/>
                  </a:lnTo>
                  <a:lnTo>
                    <a:pt x="83774" y="0"/>
                  </a:lnTo>
                  <a:lnTo>
                    <a:pt x="67870" y="0"/>
                  </a:lnTo>
                  <a:close/>
                </a:path>
              </a:pathLst>
            </a:custGeom>
            <a:solidFill>
              <a:srgbClr val="0458A3"/>
            </a:solidFill>
            <a:ln w="2240" cap="flat">
              <a:noFill/>
              <a:prstDash val="solid"/>
              <a:miter/>
            </a:ln>
          </p:spPr>
          <p:txBody>
            <a:bodyPr rtlCol="0" anchor="ctr"/>
            <a:lstStyle/>
            <a:p>
              <a:endParaRPr lang="ru-RU"/>
            </a:p>
          </p:txBody>
        </p:sp>
        <p:sp>
          <p:nvSpPr>
            <p:cNvPr id="218" name="Полилиния 217">
              <a:extLst>
                <a:ext uri="{FF2B5EF4-FFF2-40B4-BE49-F238E27FC236}">
                  <a16:creationId xmlns:a16="http://schemas.microsoft.com/office/drawing/2014/main" id="{F2CBC2FC-EE2D-A38A-3091-F58B4D9E1E1A}"/>
                </a:ext>
              </a:extLst>
            </p:cNvPr>
            <p:cNvSpPr/>
            <p:nvPr/>
          </p:nvSpPr>
          <p:spPr>
            <a:xfrm>
              <a:off x="7020871" y="1374175"/>
              <a:ext cx="88254" cy="105816"/>
            </a:xfrm>
            <a:custGeom>
              <a:avLst/>
              <a:gdLst>
                <a:gd name="connsiteX0" fmla="*/ 59583 w 88254"/>
                <a:gd name="connsiteY0" fmla="*/ 41652 h 105816"/>
                <a:gd name="connsiteX1" fmla="*/ 44799 w 88254"/>
                <a:gd name="connsiteY1" fmla="*/ 47026 h 105816"/>
                <a:gd name="connsiteX2" fmla="*/ 25311 w 88254"/>
                <a:gd name="connsiteY2" fmla="*/ 29335 h 105816"/>
                <a:gd name="connsiteX3" fmla="*/ 16800 w 88254"/>
                <a:gd name="connsiteY3" fmla="*/ 0 h 105816"/>
                <a:gd name="connsiteX4" fmla="*/ 0 w 88254"/>
                <a:gd name="connsiteY4" fmla="*/ 0 h 105816"/>
                <a:gd name="connsiteX5" fmla="*/ 9856 w 88254"/>
                <a:gd name="connsiteY5" fmla="*/ 34038 h 105816"/>
                <a:gd name="connsiteX6" fmla="*/ 53759 w 88254"/>
                <a:gd name="connsiteY6" fmla="*/ 60014 h 105816"/>
                <a:gd name="connsiteX7" fmla="*/ 48159 w 88254"/>
                <a:gd name="connsiteY7" fmla="*/ 77481 h 105816"/>
                <a:gd name="connsiteX8" fmla="*/ 17696 w 88254"/>
                <a:gd name="connsiteY8" fmla="*/ 88230 h 105816"/>
                <a:gd name="connsiteX9" fmla="*/ 12992 w 88254"/>
                <a:gd name="connsiteY9" fmla="*/ 103458 h 105816"/>
                <a:gd name="connsiteX10" fmla="*/ 63615 w 88254"/>
                <a:gd name="connsiteY10" fmla="*/ 78153 h 105816"/>
                <a:gd name="connsiteX11" fmla="*/ 88254 w 88254"/>
                <a:gd name="connsiteY11" fmla="*/ 0 h 105816"/>
                <a:gd name="connsiteX12" fmla="*/ 72350 w 88254"/>
                <a:gd name="connsiteY12" fmla="*/ 0 h 105816"/>
                <a:gd name="connsiteX13" fmla="*/ 59583 w 88254"/>
                <a:gd name="connsiteY13" fmla="*/ 41652 h 1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54" h="105816">
                  <a:moveTo>
                    <a:pt x="59583" y="41652"/>
                  </a:moveTo>
                  <a:cubicBezTo>
                    <a:pt x="55999" y="49042"/>
                    <a:pt x="46591" y="47250"/>
                    <a:pt x="44799" y="47026"/>
                  </a:cubicBezTo>
                  <a:cubicBezTo>
                    <a:pt x="36511" y="46578"/>
                    <a:pt x="29119" y="39636"/>
                    <a:pt x="25311" y="29335"/>
                  </a:cubicBezTo>
                  <a:cubicBezTo>
                    <a:pt x="24864" y="28440"/>
                    <a:pt x="24639" y="27544"/>
                    <a:pt x="16800" y="0"/>
                  </a:cubicBezTo>
                  <a:lnTo>
                    <a:pt x="0" y="0"/>
                  </a:lnTo>
                  <a:cubicBezTo>
                    <a:pt x="7840" y="27768"/>
                    <a:pt x="9408" y="33142"/>
                    <a:pt x="9856" y="34038"/>
                  </a:cubicBezTo>
                  <a:cubicBezTo>
                    <a:pt x="16352" y="53296"/>
                    <a:pt x="32255" y="64941"/>
                    <a:pt x="53759" y="60014"/>
                  </a:cubicBezTo>
                  <a:lnTo>
                    <a:pt x="48159" y="77481"/>
                  </a:lnTo>
                  <a:cubicBezTo>
                    <a:pt x="44351" y="88230"/>
                    <a:pt x="31583" y="92037"/>
                    <a:pt x="17696" y="88230"/>
                  </a:cubicBezTo>
                  <a:lnTo>
                    <a:pt x="12992" y="103458"/>
                  </a:lnTo>
                  <a:cubicBezTo>
                    <a:pt x="34943" y="110176"/>
                    <a:pt x="56671" y="102786"/>
                    <a:pt x="63615" y="78153"/>
                  </a:cubicBezTo>
                  <a:lnTo>
                    <a:pt x="88254" y="0"/>
                  </a:lnTo>
                  <a:lnTo>
                    <a:pt x="72350" y="0"/>
                  </a:lnTo>
                  <a:lnTo>
                    <a:pt x="59583" y="41652"/>
                  </a:lnTo>
                  <a:close/>
                </a:path>
              </a:pathLst>
            </a:custGeom>
            <a:solidFill>
              <a:srgbClr val="0458A3"/>
            </a:solidFill>
            <a:ln w="2240" cap="flat">
              <a:noFill/>
              <a:prstDash val="solid"/>
              <a:miter/>
            </a:ln>
          </p:spPr>
          <p:txBody>
            <a:bodyPr rtlCol="0" anchor="ctr"/>
            <a:lstStyle/>
            <a:p>
              <a:endParaRPr lang="ru-RU"/>
            </a:p>
          </p:txBody>
        </p:sp>
        <p:sp>
          <p:nvSpPr>
            <p:cNvPr id="219" name="Полилиния 218">
              <a:extLst>
                <a:ext uri="{FF2B5EF4-FFF2-40B4-BE49-F238E27FC236}">
                  <a16:creationId xmlns:a16="http://schemas.microsoft.com/office/drawing/2014/main" id="{547AE2FF-34B4-F624-FBE0-E138DADD9B9B}"/>
                </a:ext>
              </a:extLst>
            </p:cNvPr>
            <p:cNvSpPr/>
            <p:nvPr/>
          </p:nvSpPr>
          <p:spPr>
            <a:xfrm>
              <a:off x="6927690" y="1374175"/>
              <a:ext cx="81533" cy="102785"/>
            </a:xfrm>
            <a:custGeom>
              <a:avLst/>
              <a:gdLst>
                <a:gd name="connsiteX0" fmla="*/ 15232 w 81533"/>
                <a:gd name="connsiteY0" fmla="*/ 40756 h 102785"/>
                <a:gd name="connsiteX1" fmla="*/ 40991 w 81533"/>
                <a:gd name="connsiteY1" fmla="*/ 14332 h 102785"/>
                <a:gd name="connsiteX2" fmla="*/ 65854 w 81533"/>
                <a:gd name="connsiteY2" fmla="*/ 14332 h 102785"/>
                <a:gd name="connsiteX3" fmla="*/ 65854 w 81533"/>
                <a:gd name="connsiteY3" fmla="*/ 66733 h 102785"/>
                <a:gd name="connsiteX4" fmla="*/ 40767 w 81533"/>
                <a:gd name="connsiteY4" fmla="*/ 66733 h 102785"/>
                <a:gd name="connsiteX5" fmla="*/ 15232 w 81533"/>
                <a:gd name="connsiteY5" fmla="*/ 40756 h 102785"/>
                <a:gd name="connsiteX6" fmla="*/ 65854 w 81533"/>
                <a:gd name="connsiteY6" fmla="*/ 0 h 102785"/>
                <a:gd name="connsiteX7" fmla="*/ 39423 w 81533"/>
                <a:gd name="connsiteY7" fmla="*/ 0 h 102785"/>
                <a:gd name="connsiteX8" fmla="*/ 38975 w 81533"/>
                <a:gd name="connsiteY8" fmla="*/ 0 h 102785"/>
                <a:gd name="connsiteX9" fmla="*/ 38975 w 81533"/>
                <a:gd name="connsiteY9" fmla="*/ 0 h 102785"/>
                <a:gd name="connsiteX10" fmla="*/ 0 w 81533"/>
                <a:gd name="connsiteY10" fmla="*/ 40756 h 102785"/>
                <a:gd name="connsiteX11" fmla="*/ 16127 w 81533"/>
                <a:gd name="connsiteY11" fmla="*/ 74122 h 102785"/>
                <a:gd name="connsiteX12" fmla="*/ 24191 w 81533"/>
                <a:gd name="connsiteY12" fmla="*/ 78377 h 102785"/>
                <a:gd name="connsiteX13" fmla="*/ 21279 w 81533"/>
                <a:gd name="connsiteY13" fmla="*/ 86439 h 102785"/>
                <a:gd name="connsiteX14" fmla="*/ 10975 w 81533"/>
                <a:gd name="connsiteY14" fmla="*/ 102786 h 102785"/>
                <a:gd name="connsiteX15" fmla="*/ 30015 w 81533"/>
                <a:gd name="connsiteY15" fmla="*/ 102786 h 102785"/>
                <a:gd name="connsiteX16" fmla="*/ 34719 w 81533"/>
                <a:gd name="connsiteY16" fmla="*/ 94948 h 102785"/>
                <a:gd name="connsiteX17" fmla="*/ 40095 w 81533"/>
                <a:gd name="connsiteY17" fmla="*/ 81288 h 102785"/>
                <a:gd name="connsiteX18" fmla="*/ 65630 w 81533"/>
                <a:gd name="connsiteY18" fmla="*/ 81288 h 102785"/>
                <a:gd name="connsiteX19" fmla="*/ 65630 w 81533"/>
                <a:gd name="connsiteY19" fmla="*/ 102786 h 102785"/>
                <a:gd name="connsiteX20" fmla="*/ 81534 w 81533"/>
                <a:gd name="connsiteY20" fmla="*/ 102786 h 102785"/>
                <a:gd name="connsiteX21" fmla="*/ 81534 w 81533"/>
                <a:gd name="connsiteY21" fmla="*/ 224 h 102785"/>
                <a:gd name="connsiteX22" fmla="*/ 73694 w 81533"/>
                <a:gd name="connsiteY22" fmla="*/ 224 h 102785"/>
                <a:gd name="connsiteX23" fmla="*/ 65854 w 81533"/>
                <a:gd name="connsiteY23" fmla="*/ 224 h 10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533" h="102785">
                  <a:moveTo>
                    <a:pt x="15232" y="40756"/>
                  </a:moveTo>
                  <a:cubicBezTo>
                    <a:pt x="15232" y="25528"/>
                    <a:pt x="26431" y="14332"/>
                    <a:pt x="40991" y="14332"/>
                  </a:cubicBezTo>
                  <a:lnTo>
                    <a:pt x="65854" y="14332"/>
                  </a:lnTo>
                  <a:lnTo>
                    <a:pt x="65854" y="66733"/>
                  </a:lnTo>
                  <a:lnTo>
                    <a:pt x="40767" y="66733"/>
                  </a:lnTo>
                  <a:cubicBezTo>
                    <a:pt x="26431" y="66733"/>
                    <a:pt x="15232" y="55984"/>
                    <a:pt x="15232" y="40756"/>
                  </a:cubicBezTo>
                  <a:close/>
                  <a:moveTo>
                    <a:pt x="65854" y="0"/>
                  </a:moveTo>
                  <a:lnTo>
                    <a:pt x="39423" y="0"/>
                  </a:lnTo>
                  <a:lnTo>
                    <a:pt x="38975" y="0"/>
                  </a:lnTo>
                  <a:lnTo>
                    <a:pt x="38975" y="0"/>
                  </a:lnTo>
                  <a:cubicBezTo>
                    <a:pt x="15680" y="224"/>
                    <a:pt x="0" y="18139"/>
                    <a:pt x="0" y="40756"/>
                  </a:cubicBezTo>
                  <a:cubicBezTo>
                    <a:pt x="0" y="54640"/>
                    <a:pt x="6048" y="66733"/>
                    <a:pt x="16127" y="74122"/>
                  </a:cubicBezTo>
                  <a:cubicBezTo>
                    <a:pt x="18592" y="75914"/>
                    <a:pt x="21279" y="77257"/>
                    <a:pt x="24191" y="78377"/>
                  </a:cubicBezTo>
                  <a:cubicBezTo>
                    <a:pt x="23519" y="81064"/>
                    <a:pt x="22623" y="83751"/>
                    <a:pt x="21279" y="86439"/>
                  </a:cubicBezTo>
                  <a:cubicBezTo>
                    <a:pt x="20832" y="87111"/>
                    <a:pt x="20383" y="88006"/>
                    <a:pt x="10975" y="102786"/>
                  </a:cubicBezTo>
                  <a:lnTo>
                    <a:pt x="30015" y="102786"/>
                  </a:lnTo>
                  <a:cubicBezTo>
                    <a:pt x="33375" y="97412"/>
                    <a:pt x="34495" y="95620"/>
                    <a:pt x="34719" y="94948"/>
                  </a:cubicBezTo>
                  <a:cubicBezTo>
                    <a:pt x="37183" y="90470"/>
                    <a:pt x="38975" y="85767"/>
                    <a:pt x="40095" y="81288"/>
                  </a:cubicBezTo>
                  <a:lnTo>
                    <a:pt x="65630" y="81288"/>
                  </a:lnTo>
                  <a:lnTo>
                    <a:pt x="65630" y="102786"/>
                  </a:lnTo>
                  <a:lnTo>
                    <a:pt x="81534" y="102786"/>
                  </a:lnTo>
                  <a:lnTo>
                    <a:pt x="81534" y="224"/>
                  </a:lnTo>
                  <a:lnTo>
                    <a:pt x="73694" y="224"/>
                  </a:lnTo>
                  <a:lnTo>
                    <a:pt x="65854" y="224"/>
                  </a:lnTo>
                  <a:close/>
                </a:path>
              </a:pathLst>
            </a:custGeom>
            <a:solidFill>
              <a:srgbClr val="0458A3"/>
            </a:solidFill>
            <a:ln w="2240" cap="flat">
              <a:noFill/>
              <a:prstDash val="solid"/>
              <a:miter/>
            </a:ln>
          </p:spPr>
          <p:txBody>
            <a:bodyPr rtlCol="0" anchor="ctr"/>
            <a:lstStyle/>
            <a:p>
              <a:endParaRPr lang="ru-RU"/>
            </a:p>
          </p:txBody>
        </p:sp>
      </p:grpSp>
      <p:grpSp>
        <p:nvGrpSpPr>
          <p:cNvPr id="220" name="Рисунок 2">
            <a:extLst>
              <a:ext uri="{FF2B5EF4-FFF2-40B4-BE49-F238E27FC236}">
                <a16:creationId xmlns:a16="http://schemas.microsoft.com/office/drawing/2014/main" id="{6D7ADC34-6DB9-0995-226B-FEE0517C4ABE}"/>
              </a:ext>
            </a:extLst>
          </p:cNvPr>
          <p:cNvGrpSpPr/>
          <p:nvPr/>
        </p:nvGrpSpPr>
        <p:grpSpPr>
          <a:xfrm>
            <a:off x="6485864" y="5623301"/>
            <a:ext cx="1901151" cy="827193"/>
            <a:chOff x="4174368" y="2053817"/>
            <a:chExt cx="1419213" cy="617501"/>
          </a:xfrm>
        </p:grpSpPr>
        <p:sp>
          <p:nvSpPr>
            <p:cNvPr id="221" name="Полилиния 220">
              <a:extLst>
                <a:ext uri="{FF2B5EF4-FFF2-40B4-BE49-F238E27FC236}">
                  <a16:creationId xmlns:a16="http://schemas.microsoft.com/office/drawing/2014/main" id="{FE57333D-7427-67F3-DD69-4EBE4F31E246}"/>
                </a:ext>
              </a:extLst>
            </p:cNvPr>
            <p:cNvSpPr/>
            <p:nvPr/>
          </p:nvSpPr>
          <p:spPr>
            <a:xfrm>
              <a:off x="4174368" y="2053817"/>
              <a:ext cx="448478" cy="471830"/>
            </a:xfrm>
            <a:custGeom>
              <a:avLst/>
              <a:gdLst>
                <a:gd name="connsiteX0" fmla="*/ 371145 w 448478"/>
                <a:gd name="connsiteY0" fmla="*/ 259316 h 471830"/>
                <a:gd name="connsiteX1" fmla="*/ 387048 w 448478"/>
                <a:gd name="connsiteY1" fmla="*/ 249687 h 471830"/>
                <a:gd name="connsiteX2" fmla="*/ 434983 w 448478"/>
                <a:gd name="connsiteY2" fmla="*/ 186985 h 471830"/>
                <a:gd name="connsiteX3" fmla="*/ 327018 w 448478"/>
                <a:gd name="connsiteY3" fmla="*/ 149812 h 471830"/>
                <a:gd name="connsiteX4" fmla="*/ 256012 w 448478"/>
                <a:gd name="connsiteY4" fmla="*/ 155411 h 471830"/>
                <a:gd name="connsiteX5" fmla="*/ 262059 w 448478"/>
                <a:gd name="connsiteY5" fmla="*/ 158322 h 471830"/>
                <a:gd name="connsiteX6" fmla="*/ 330826 w 448478"/>
                <a:gd name="connsiteY6" fmla="*/ 204452 h 471830"/>
                <a:gd name="connsiteX7" fmla="*/ 348297 w 448478"/>
                <a:gd name="connsiteY7" fmla="*/ 153395 h 471830"/>
                <a:gd name="connsiteX8" fmla="*/ 361065 w 448478"/>
                <a:gd name="connsiteY8" fmla="*/ 154739 h 471830"/>
                <a:gd name="connsiteX9" fmla="*/ 340681 w 448478"/>
                <a:gd name="connsiteY9" fmla="*/ 214081 h 471830"/>
                <a:gd name="connsiteX10" fmla="*/ 354121 w 448478"/>
                <a:gd name="connsiteY10" fmla="*/ 229981 h 471830"/>
                <a:gd name="connsiteX11" fmla="*/ 371145 w 448478"/>
                <a:gd name="connsiteY11" fmla="*/ 259316 h 471830"/>
                <a:gd name="connsiteX12" fmla="*/ 180302 w 448478"/>
                <a:gd name="connsiteY12" fmla="*/ 145334 h 471830"/>
                <a:gd name="connsiteX13" fmla="*/ 170446 w 448478"/>
                <a:gd name="connsiteY13" fmla="*/ 160785 h 471830"/>
                <a:gd name="connsiteX14" fmla="*/ 200685 w 448478"/>
                <a:gd name="connsiteY14" fmla="*/ 152723 h 471830"/>
                <a:gd name="connsiteX15" fmla="*/ 225773 w 448478"/>
                <a:gd name="connsiteY15" fmla="*/ 160561 h 471830"/>
                <a:gd name="connsiteX16" fmla="*/ 207853 w 448478"/>
                <a:gd name="connsiteY16" fmla="*/ 164368 h 471830"/>
                <a:gd name="connsiteX17" fmla="*/ 89360 w 448478"/>
                <a:gd name="connsiteY17" fmla="*/ 206020 h 471830"/>
                <a:gd name="connsiteX18" fmla="*/ 113551 w 448478"/>
                <a:gd name="connsiteY18" fmla="*/ 243865 h 471830"/>
                <a:gd name="connsiteX19" fmla="*/ 139087 w 448478"/>
                <a:gd name="connsiteY19" fmla="*/ 190792 h 471830"/>
                <a:gd name="connsiteX20" fmla="*/ 140879 w 448478"/>
                <a:gd name="connsiteY20" fmla="*/ 187209 h 471830"/>
                <a:gd name="connsiteX21" fmla="*/ 158350 w 448478"/>
                <a:gd name="connsiteY21" fmla="*/ 181611 h 471830"/>
                <a:gd name="connsiteX22" fmla="*/ 150062 w 448478"/>
                <a:gd name="connsiteY22" fmla="*/ 196615 h 471830"/>
                <a:gd name="connsiteX23" fmla="*/ 99440 w 448478"/>
                <a:gd name="connsiteY23" fmla="*/ 321122 h 471830"/>
                <a:gd name="connsiteX24" fmla="*/ 121615 w 448478"/>
                <a:gd name="connsiteY24" fmla="*/ 321794 h 471830"/>
                <a:gd name="connsiteX25" fmla="*/ 186350 w 448478"/>
                <a:gd name="connsiteY25" fmla="*/ 317091 h 471830"/>
                <a:gd name="connsiteX26" fmla="*/ 208973 w 448478"/>
                <a:gd name="connsiteY26" fmla="*/ 326721 h 471830"/>
                <a:gd name="connsiteX27" fmla="*/ 121615 w 448478"/>
                <a:gd name="connsiteY27" fmla="*/ 334782 h 471830"/>
                <a:gd name="connsiteX28" fmla="*/ 882 w 448478"/>
                <a:gd name="connsiteY28" fmla="*/ 287532 h 471830"/>
                <a:gd name="connsiteX29" fmla="*/ 71217 w 448478"/>
                <a:gd name="connsiteY29" fmla="*/ 201093 h 471830"/>
                <a:gd name="connsiteX30" fmla="*/ 74800 w 448478"/>
                <a:gd name="connsiteY30" fmla="*/ 213858 h 471830"/>
                <a:gd name="connsiteX31" fmla="*/ 13650 w 448478"/>
                <a:gd name="connsiteY31" fmla="*/ 284621 h 471830"/>
                <a:gd name="connsiteX32" fmla="*/ 86672 w 448478"/>
                <a:gd name="connsiteY32" fmla="*/ 320003 h 471830"/>
                <a:gd name="connsiteX33" fmla="*/ 107727 w 448478"/>
                <a:gd name="connsiteY33" fmla="*/ 257525 h 471830"/>
                <a:gd name="connsiteX34" fmla="*/ 77040 w 448478"/>
                <a:gd name="connsiteY34" fmla="*/ 164144 h 471830"/>
                <a:gd name="connsiteX35" fmla="*/ 151406 w 448478"/>
                <a:gd name="connsiteY35" fmla="*/ 129882 h 471830"/>
                <a:gd name="connsiteX36" fmla="*/ 232940 w 448478"/>
                <a:gd name="connsiteY36" fmla="*/ 146005 h 471830"/>
                <a:gd name="connsiteX37" fmla="*/ 326794 w 448478"/>
                <a:gd name="connsiteY37" fmla="*/ 136824 h 471830"/>
                <a:gd name="connsiteX38" fmla="*/ 352329 w 448478"/>
                <a:gd name="connsiteY38" fmla="*/ 137720 h 471830"/>
                <a:gd name="connsiteX39" fmla="*/ 340457 w 448478"/>
                <a:gd name="connsiteY39" fmla="*/ 15675 h 471830"/>
                <a:gd name="connsiteX40" fmla="*/ 326570 w 448478"/>
                <a:gd name="connsiteY40" fmla="*/ 12540 h 471830"/>
                <a:gd name="connsiteX41" fmla="*/ 189485 w 448478"/>
                <a:gd name="connsiteY41" fmla="*/ 130778 h 471830"/>
                <a:gd name="connsiteX42" fmla="*/ 175598 w 448478"/>
                <a:gd name="connsiteY42" fmla="*/ 128538 h 471830"/>
                <a:gd name="connsiteX43" fmla="*/ 326570 w 448478"/>
                <a:gd name="connsiteY43" fmla="*/ 0 h 471830"/>
                <a:gd name="connsiteX44" fmla="*/ 346281 w 448478"/>
                <a:gd name="connsiteY44" fmla="*/ 4703 h 471830"/>
                <a:gd name="connsiteX45" fmla="*/ 364873 w 448478"/>
                <a:gd name="connsiteY45" fmla="*/ 138839 h 471830"/>
                <a:gd name="connsiteX46" fmla="*/ 447526 w 448478"/>
                <a:gd name="connsiteY46" fmla="*/ 184298 h 471830"/>
                <a:gd name="connsiteX47" fmla="*/ 393768 w 448478"/>
                <a:gd name="connsiteY47" fmla="*/ 260884 h 471830"/>
                <a:gd name="connsiteX48" fmla="*/ 374505 w 448478"/>
                <a:gd name="connsiteY48" fmla="*/ 272081 h 471830"/>
                <a:gd name="connsiteX49" fmla="*/ 370921 w 448478"/>
                <a:gd name="connsiteY49" fmla="*/ 307686 h 471830"/>
                <a:gd name="connsiteX50" fmla="*/ 296555 w 448478"/>
                <a:gd name="connsiteY50" fmla="*/ 341948 h 471830"/>
                <a:gd name="connsiteX51" fmla="*/ 279307 w 448478"/>
                <a:gd name="connsiteY51" fmla="*/ 341052 h 471830"/>
                <a:gd name="connsiteX52" fmla="*/ 287147 w 448478"/>
                <a:gd name="connsiteY52" fmla="*/ 328512 h 471830"/>
                <a:gd name="connsiteX53" fmla="*/ 296331 w 448478"/>
                <a:gd name="connsiteY53" fmla="*/ 328736 h 471830"/>
                <a:gd name="connsiteX54" fmla="*/ 359049 w 448478"/>
                <a:gd name="connsiteY54" fmla="*/ 301864 h 471830"/>
                <a:gd name="connsiteX55" fmla="*/ 343145 w 448478"/>
                <a:gd name="connsiteY55" fmla="*/ 237819 h 471830"/>
                <a:gd name="connsiteX56" fmla="*/ 334634 w 448478"/>
                <a:gd name="connsiteY56" fmla="*/ 227518 h 471830"/>
                <a:gd name="connsiteX57" fmla="*/ 309322 w 448478"/>
                <a:gd name="connsiteY57" fmla="*/ 281038 h 471830"/>
                <a:gd name="connsiteX58" fmla="*/ 305514 w 448478"/>
                <a:gd name="connsiteY58" fmla="*/ 288428 h 471830"/>
                <a:gd name="connsiteX59" fmla="*/ 356361 w 448478"/>
                <a:gd name="connsiteY59" fmla="*/ 267154 h 471830"/>
                <a:gd name="connsiteX60" fmla="*/ 359945 w 448478"/>
                <a:gd name="connsiteY60" fmla="*/ 279918 h 471830"/>
                <a:gd name="connsiteX61" fmla="*/ 243468 w 448478"/>
                <a:gd name="connsiteY61" fmla="*/ 320227 h 471830"/>
                <a:gd name="connsiteX62" fmla="*/ 241004 w 448478"/>
                <a:gd name="connsiteY62" fmla="*/ 320674 h 471830"/>
                <a:gd name="connsiteX63" fmla="*/ 268331 w 448478"/>
                <a:gd name="connsiteY63" fmla="*/ 326497 h 471830"/>
                <a:gd name="connsiteX64" fmla="*/ 275499 w 448478"/>
                <a:gd name="connsiteY64" fmla="*/ 315300 h 471830"/>
                <a:gd name="connsiteX65" fmla="*/ 293643 w 448478"/>
                <a:gd name="connsiteY65" fmla="*/ 309478 h 471830"/>
                <a:gd name="connsiteX66" fmla="*/ 121391 w 448478"/>
                <a:gd name="connsiteY66" fmla="*/ 471830 h 471830"/>
                <a:gd name="connsiteX67" fmla="*/ 101680 w 448478"/>
                <a:gd name="connsiteY67" fmla="*/ 467128 h 471830"/>
                <a:gd name="connsiteX68" fmla="*/ 81744 w 448478"/>
                <a:gd name="connsiteY68" fmla="*/ 339037 h 471830"/>
                <a:gd name="connsiteX69" fmla="*/ 94288 w 448478"/>
                <a:gd name="connsiteY69" fmla="*/ 339933 h 471830"/>
                <a:gd name="connsiteX70" fmla="*/ 107503 w 448478"/>
                <a:gd name="connsiteY70" fmla="*/ 455931 h 471830"/>
                <a:gd name="connsiteX71" fmla="*/ 121391 w 448478"/>
                <a:gd name="connsiteY71" fmla="*/ 459066 h 471830"/>
                <a:gd name="connsiteX72" fmla="*/ 260492 w 448478"/>
                <a:gd name="connsiteY72" fmla="*/ 338141 h 471830"/>
                <a:gd name="connsiteX73" fmla="*/ 186125 w 448478"/>
                <a:gd name="connsiteY73" fmla="*/ 313285 h 471830"/>
                <a:gd name="connsiteX74" fmla="*/ 119823 w 448478"/>
                <a:gd name="connsiteY74" fmla="*/ 269393 h 471830"/>
                <a:gd name="connsiteX75" fmla="*/ 125199 w 448478"/>
                <a:gd name="connsiteY75" fmla="*/ 256181 h 471830"/>
                <a:gd name="connsiteX76" fmla="*/ 191725 w 448478"/>
                <a:gd name="connsiteY76" fmla="*/ 301416 h 471830"/>
                <a:gd name="connsiteX77" fmla="*/ 216141 w 448478"/>
                <a:gd name="connsiteY77" fmla="*/ 311941 h 471830"/>
                <a:gd name="connsiteX78" fmla="*/ 240332 w 448478"/>
                <a:gd name="connsiteY78" fmla="*/ 306791 h 471830"/>
                <a:gd name="connsiteX79" fmla="*/ 287595 w 448478"/>
                <a:gd name="connsiteY79" fmla="*/ 293802 h 471830"/>
                <a:gd name="connsiteX80" fmla="*/ 298122 w 448478"/>
                <a:gd name="connsiteY80" fmla="*/ 274768 h 471830"/>
                <a:gd name="connsiteX81" fmla="*/ 325226 w 448478"/>
                <a:gd name="connsiteY81" fmla="*/ 217217 h 471830"/>
                <a:gd name="connsiteX82" fmla="*/ 256012 w 448478"/>
                <a:gd name="connsiteY82" fmla="*/ 169742 h 471830"/>
                <a:gd name="connsiteX83" fmla="*/ 180302 w 448478"/>
                <a:gd name="connsiteY83" fmla="*/ 145334 h 471830"/>
                <a:gd name="connsiteX84" fmla="*/ 152526 w 448478"/>
                <a:gd name="connsiteY84" fmla="*/ 166383 h 471830"/>
                <a:gd name="connsiteX85" fmla="*/ 166190 w 448478"/>
                <a:gd name="connsiteY85" fmla="*/ 143542 h 471830"/>
                <a:gd name="connsiteX86" fmla="*/ 151854 w 448478"/>
                <a:gd name="connsiteY86" fmla="*/ 142870 h 471830"/>
                <a:gd name="connsiteX87" fmla="*/ 89136 w 448478"/>
                <a:gd name="connsiteY87" fmla="*/ 169742 h 471830"/>
                <a:gd name="connsiteX88" fmla="*/ 86000 w 448478"/>
                <a:gd name="connsiteY88" fmla="*/ 193256 h 471830"/>
                <a:gd name="connsiteX89" fmla="*/ 152526 w 448478"/>
                <a:gd name="connsiteY89" fmla="*/ 166383 h 471830"/>
                <a:gd name="connsiteX90" fmla="*/ 257580 w 448478"/>
                <a:gd name="connsiteY90" fmla="*/ 237147 h 471830"/>
                <a:gd name="connsiteX91" fmla="*/ 221293 w 448478"/>
                <a:gd name="connsiteY91" fmla="*/ 273200 h 471830"/>
                <a:gd name="connsiteX92" fmla="*/ 185005 w 448478"/>
                <a:gd name="connsiteY92" fmla="*/ 237147 h 471830"/>
                <a:gd name="connsiteX93" fmla="*/ 221293 w 448478"/>
                <a:gd name="connsiteY93" fmla="*/ 200869 h 471830"/>
                <a:gd name="connsiteX94" fmla="*/ 257580 w 448478"/>
                <a:gd name="connsiteY94" fmla="*/ 237147 h 47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8478" h="471830">
                  <a:moveTo>
                    <a:pt x="371145" y="259316"/>
                  </a:moveTo>
                  <a:cubicBezTo>
                    <a:pt x="376745" y="256181"/>
                    <a:pt x="382120" y="253046"/>
                    <a:pt x="387048" y="249687"/>
                  </a:cubicBezTo>
                  <a:cubicBezTo>
                    <a:pt x="421767" y="227518"/>
                    <a:pt x="439239" y="204676"/>
                    <a:pt x="434983" y="186985"/>
                  </a:cubicBezTo>
                  <a:cubicBezTo>
                    <a:pt x="429607" y="164144"/>
                    <a:pt x="388168" y="149812"/>
                    <a:pt x="327018" y="149812"/>
                  </a:cubicBezTo>
                  <a:cubicBezTo>
                    <a:pt x="304842" y="149812"/>
                    <a:pt x="280875" y="151604"/>
                    <a:pt x="256012" y="155411"/>
                  </a:cubicBezTo>
                  <a:lnTo>
                    <a:pt x="262059" y="158322"/>
                  </a:lnTo>
                  <a:cubicBezTo>
                    <a:pt x="288491" y="171086"/>
                    <a:pt x="312010" y="186985"/>
                    <a:pt x="330826" y="204452"/>
                  </a:cubicBezTo>
                  <a:cubicBezTo>
                    <a:pt x="337770" y="186314"/>
                    <a:pt x="343593" y="169071"/>
                    <a:pt x="348297" y="153395"/>
                  </a:cubicBezTo>
                  <a:cubicBezTo>
                    <a:pt x="352553" y="153843"/>
                    <a:pt x="356809" y="154067"/>
                    <a:pt x="361065" y="154739"/>
                  </a:cubicBezTo>
                  <a:cubicBezTo>
                    <a:pt x="355913" y="173101"/>
                    <a:pt x="348969" y="193256"/>
                    <a:pt x="340681" y="214081"/>
                  </a:cubicBezTo>
                  <a:cubicBezTo>
                    <a:pt x="345609" y="219232"/>
                    <a:pt x="350089" y="224606"/>
                    <a:pt x="354121" y="229981"/>
                  </a:cubicBezTo>
                  <a:cubicBezTo>
                    <a:pt x="361737" y="240058"/>
                    <a:pt x="367561" y="249911"/>
                    <a:pt x="371145" y="259316"/>
                  </a:cubicBezTo>
                  <a:close/>
                  <a:moveTo>
                    <a:pt x="180302" y="145334"/>
                  </a:moveTo>
                  <a:cubicBezTo>
                    <a:pt x="176942" y="150484"/>
                    <a:pt x="173806" y="155635"/>
                    <a:pt x="170446" y="160785"/>
                  </a:cubicBezTo>
                  <a:cubicBezTo>
                    <a:pt x="180302" y="157874"/>
                    <a:pt x="190381" y="155187"/>
                    <a:pt x="200685" y="152723"/>
                  </a:cubicBezTo>
                  <a:cubicBezTo>
                    <a:pt x="208973" y="154963"/>
                    <a:pt x="217261" y="157426"/>
                    <a:pt x="225773" y="160561"/>
                  </a:cubicBezTo>
                  <a:cubicBezTo>
                    <a:pt x="219949" y="161681"/>
                    <a:pt x="213901" y="163024"/>
                    <a:pt x="207853" y="164368"/>
                  </a:cubicBezTo>
                  <a:cubicBezTo>
                    <a:pt x="160814" y="175341"/>
                    <a:pt x="120719" y="189897"/>
                    <a:pt x="89360" y="206020"/>
                  </a:cubicBezTo>
                  <a:cubicBezTo>
                    <a:pt x="93840" y="218112"/>
                    <a:pt x="102128" y="231100"/>
                    <a:pt x="113551" y="243865"/>
                  </a:cubicBezTo>
                  <a:cubicBezTo>
                    <a:pt x="120943" y="226398"/>
                    <a:pt x="129455" y="208707"/>
                    <a:pt x="139087" y="190792"/>
                  </a:cubicBezTo>
                  <a:lnTo>
                    <a:pt x="140879" y="187209"/>
                  </a:lnTo>
                  <a:cubicBezTo>
                    <a:pt x="146479" y="185194"/>
                    <a:pt x="152302" y="183402"/>
                    <a:pt x="158350" y="181611"/>
                  </a:cubicBezTo>
                  <a:cubicBezTo>
                    <a:pt x="155662" y="186538"/>
                    <a:pt x="152750" y="191464"/>
                    <a:pt x="150062" y="196615"/>
                  </a:cubicBezTo>
                  <a:cubicBezTo>
                    <a:pt x="126095" y="241849"/>
                    <a:pt x="109519" y="284173"/>
                    <a:pt x="99440" y="321122"/>
                  </a:cubicBezTo>
                  <a:cubicBezTo>
                    <a:pt x="106607" y="321570"/>
                    <a:pt x="113999" y="321794"/>
                    <a:pt x="121615" y="321794"/>
                  </a:cubicBezTo>
                  <a:cubicBezTo>
                    <a:pt x="141999" y="321794"/>
                    <a:pt x="163726" y="320227"/>
                    <a:pt x="186350" y="317091"/>
                  </a:cubicBezTo>
                  <a:cubicBezTo>
                    <a:pt x="193741" y="320674"/>
                    <a:pt x="201357" y="324033"/>
                    <a:pt x="208973" y="326721"/>
                  </a:cubicBezTo>
                  <a:cubicBezTo>
                    <a:pt x="178510" y="332095"/>
                    <a:pt x="148718" y="334782"/>
                    <a:pt x="121615" y="334782"/>
                  </a:cubicBezTo>
                  <a:cubicBezTo>
                    <a:pt x="51729" y="334782"/>
                    <a:pt x="7826" y="317539"/>
                    <a:pt x="882" y="287532"/>
                  </a:cubicBezTo>
                  <a:cubicBezTo>
                    <a:pt x="-5390" y="260212"/>
                    <a:pt x="22162" y="228413"/>
                    <a:pt x="71217" y="201093"/>
                  </a:cubicBezTo>
                  <a:cubicBezTo>
                    <a:pt x="72113" y="205348"/>
                    <a:pt x="73233" y="209603"/>
                    <a:pt x="74800" y="213858"/>
                  </a:cubicBezTo>
                  <a:cubicBezTo>
                    <a:pt x="31569" y="238490"/>
                    <a:pt x="9170" y="265139"/>
                    <a:pt x="13650" y="284621"/>
                  </a:cubicBezTo>
                  <a:cubicBezTo>
                    <a:pt x="17906" y="302983"/>
                    <a:pt x="45009" y="315748"/>
                    <a:pt x="86672" y="320003"/>
                  </a:cubicBezTo>
                  <a:cubicBezTo>
                    <a:pt x="92048" y="300296"/>
                    <a:pt x="98992" y="279246"/>
                    <a:pt x="107727" y="257525"/>
                  </a:cubicBezTo>
                  <a:cubicBezTo>
                    <a:pt x="77040" y="225278"/>
                    <a:pt x="64273" y="190568"/>
                    <a:pt x="77040" y="164144"/>
                  </a:cubicBezTo>
                  <a:cubicBezTo>
                    <a:pt x="87792" y="142199"/>
                    <a:pt x="114223" y="129882"/>
                    <a:pt x="151406" y="129882"/>
                  </a:cubicBezTo>
                  <a:cubicBezTo>
                    <a:pt x="176494" y="129882"/>
                    <a:pt x="204717" y="135480"/>
                    <a:pt x="232940" y="146005"/>
                  </a:cubicBezTo>
                  <a:cubicBezTo>
                    <a:pt x="265643" y="139959"/>
                    <a:pt x="297675" y="136824"/>
                    <a:pt x="326794" y="136824"/>
                  </a:cubicBezTo>
                  <a:cubicBezTo>
                    <a:pt x="335754" y="136824"/>
                    <a:pt x="344265" y="137048"/>
                    <a:pt x="352329" y="137720"/>
                  </a:cubicBezTo>
                  <a:cubicBezTo>
                    <a:pt x="367785" y="73451"/>
                    <a:pt x="362633" y="27544"/>
                    <a:pt x="340457" y="15675"/>
                  </a:cubicBezTo>
                  <a:cubicBezTo>
                    <a:pt x="336426" y="13436"/>
                    <a:pt x="331722" y="12540"/>
                    <a:pt x="326570" y="12540"/>
                  </a:cubicBezTo>
                  <a:cubicBezTo>
                    <a:pt x="291403" y="12540"/>
                    <a:pt x="237644" y="60238"/>
                    <a:pt x="189485" y="130778"/>
                  </a:cubicBezTo>
                  <a:cubicBezTo>
                    <a:pt x="184781" y="129882"/>
                    <a:pt x="180078" y="129210"/>
                    <a:pt x="175598" y="128538"/>
                  </a:cubicBezTo>
                  <a:cubicBezTo>
                    <a:pt x="227564" y="50609"/>
                    <a:pt x="285355" y="0"/>
                    <a:pt x="326570" y="0"/>
                  </a:cubicBezTo>
                  <a:cubicBezTo>
                    <a:pt x="333738" y="0"/>
                    <a:pt x="340457" y="1567"/>
                    <a:pt x="346281" y="4703"/>
                  </a:cubicBezTo>
                  <a:cubicBezTo>
                    <a:pt x="375625" y="20154"/>
                    <a:pt x="380776" y="71659"/>
                    <a:pt x="364873" y="138839"/>
                  </a:cubicBezTo>
                  <a:cubicBezTo>
                    <a:pt x="412359" y="144214"/>
                    <a:pt x="441927" y="160113"/>
                    <a:pt x="447526" y="184298"/>
                  </a:cubicBezTo>
                  <a:cubicBezTo>
                    <a:pt x="453126" y="208035"/>
                    <a:pt x="433863" y="235131"/>
                    <a:pt x="393768" y="260884"/>
                  </a:cubicBezTo>
                  <a:cubicBezTo>
                    <a:pt x="387720" y="264691"/>
                    <a:pt x="381448" y="268498"/>
                    <a:pt x="374505" y="272081"/>
                  </a:cubicBezTo>
                  <a:cubicBezTo>
                    <a:pt x="377192" y="285069"/>
                    <a:pt x="376073" y="297161"/>
                    <a:pt x="370921" y="307686"/>
                  </a:cubicBezTo>
                  <a:cubicBezTo>
                    <a:pt x="360169" y="329632"/>
                    <a:pt x="333738" y="341948"/>
                    <a:pt x="296555" y="341948"/>
                  </a:cubicBezTo>
                  <a:cubicBezTo>
                    <a:pt x="290955" y="341948"/>
                    <a:pt x="285355" y="341500"/>
                    <a:pt x="279307" y="341052"/>
                  </a:cubicBezTo>
                  <a:cubicBezTo>
                    <a:pt x="281995" y="337022"/>
                    <a:pt x="284459" y="332767"/>
                    <a:pt x="287147" y="328512"/>
                  </a:cubicBezTo>
                  <a:cubicBezTo>
                    <a:pt x="290283" y="328736"/>
                    <a:pt x="293419" y="328736"/>
                    <a:pt x="296331" y="328736"/>
                  </a:cubicBezTo>
                  <a:cubicBezTo>
                    <a:pt x="327914" y="328736"/>
                    <a:pt x="350761" y="318883"/>
                    <a:pt x="359049" y="301864"/>
                  </a:cubicBezTo>
                  <a:cubicBezTo>
                    <a:pt x="367337" y="285069"/>
                    <a:pt x="361513" y="262227"/>
                    <a:pt x="343145" y="237819"/>
                  </a:cubicBezTo>
                  <a:cubicBezTo>
                    <a:pt x="340457" y="234236"/>
                    <a:pt x="337546" y="230877"/>
                    <a:pt x="334634" y="227518"/>
                  </a:cubicBezTo>
                  <a:cubicBezTo>
                    <a:pt x="327018" y="245208"/>
                    <a:pt x="318506" y="263347"/>
                    <a:pt x="309322" y="281038"/>
                  </a:cubicBezTo>
                  <a:lnTo>
                    <a:pt x="305514" y="288428"/>
                  </a:lnTo>
                  <a:cubicBezTo>
                    <a:pt x="323658" y="281934"/>
                    <a:pt x="340906" y="274768"/>
                    <a:pt x="356361" y="267154"/>
                  </a:cubicBezTo>
                  <a:cubicBezTo>
                    <a:pt x="358153" y="271409"/>
                    <a:pt x="359273" y="275887"/>
                    <a:pt x="359945" y="279918"/>
                  </a:cubicBezTo>
                  <a:cubicBezTo>
                    <a:pt x="326570" y="296265"/>
                    <a:pt x="286475" y="310150"/>
                    <a:pt x="243468" y="320227"/>
                  </a:cubicBezTo>
                  <a:lnTo>
                    <a:pt x="241004" y="320674"/>
                  </a:lnTo>
                  <a:cubicBezTo>
                    <a:pt x="250188" y="323138"/>
                    <a:pt x="259372" y="325153"/>
                    <a:pt x="268331" y="326497"/>
                  </a:cubicBezTo>
                  <a:cubicBezTo>
                    <a:pt x="270795" y="322914"/>
                    <a:pt x="273035" y="319107"/>
                    <a:pt x="275499" y="315300"/>
                  </a:cubicBezTo>
                  <a:cubicBezTo>
                    <a:pt x="281771" y="313509"/>
                    <a:pt x="287819" y="311493"/>
                    <a:pt x="293643" y="309478"/>
                  </a:cubicBezTo>
                  <a:cubicBezTo>
                    <a:pt x="236748" y="406441"/>
                    <a:pt x="168206" y="471830"/>
                    <a:pt x="121391" y="471830"/>
                  </a:cubicBezTo>
                  <a:cubicBezTo>
                    <a:pt x="114223" y="471830"/>
                    <a:pt x="107503" y="470263"/>
                    <a:pt x="101680" y="467128"/>
                  </a:cubicBezTo>
                  <a:cubicBezTo>
                    <a:pt x="73233" y="452124"/>
                    <a:pt x="67408" y="403306"/>
                    <a:pt x="81744" y="339037"/>
                  </a:cubicBezTo>
                  <a:cubicBezTo>
                    <a:pt x="85776" y="339485"/>
                    <a:pt x="90032" y="339709"/>
                    <a:pt x="94288" y="339933"/>
                  </a:cubicBezTo>
                  <a:cubicBezTo>
                    <a:pt x="80400" y="401291"/>
                    <a:pt x="86000" y="444734"/>
                    <a:pt x="107503" y="455931"/>
                  </a:cubicBezTo>
                  <a:cubicBezTo>
                    <a:pt x="111535" y="458170"/>
                    <a:pt x="116239" y="459066"/>
                    <a:pt x="121391" y="459066"/>
                  </a:cubicBezTo>
                  <a:cubicBezTo>
                    <a:pt x="157006" y="459066"/>
                    <a:pt x="211661" y="410024"/>
                    <a:pt x="260492" y="338141"/>
                  </a:cubicBezTo>
                  <a:cubicBezTo>
                    <a:pt x="236300" y="333663"/>
                    <a:pt x="210989" y="325377"/>
                    <a:pt x="186125" y="313285"/>
                  </a:cubicBezTo>
                  <a:cubicBezTo>
                    <a:pt x="160366" y="300744"/>
                    <a:pt x="137743" y="285517"/>
                    <a:pt x="119823" y="269393"/>
                  </a:cubicBezTo>
                  <a:cubicBezTo>
                    <a:pt x="121615" y="265139"/>
                    <a:pt x="123407" y="260660"/>
                    <a:pt x="125199" y="256181"/>
                  </a:cubicBezTo>
                  <a:cubicBezTo>
                    <a:pt x="142895" y="272976"/>
                    <a:pt x="165742" y="288652"/>
                    <a:pt x="191725" y="301416"/>
                  </a:cubicBezTo>
                  <a:cubicBezTo>
                    <a:pt x="199789" y="305447"/>
                    <a:pt x="208077" y="308806"/>
                    <a:pt x="216141" y="311941"/>
                  </a:cubicBezTo>
                  <a:cubicBezTo>
                    <a:pt x="224204" y="310373"/>
                    <a:pt x="232268" y="308806"/>
                    <a:pt x="240332" y="306791"/>
                  </a:cubicBezTo>
                  <a:cubicBezTo>
                    <a:pt x="256684" y="302983"/>
                    <a:pt x="272363" y="298729"/>
                    <a:pt x="287595" y="293802"/>
                  </a:cubicBezTo>
                  <a:cubicBezTo>
                    <a:pt x="291179" y="287532"/>
                    <a:pt x="294763" y="281262"/>
                    <a:pt x="298122" y="274768"/>
                  </a:cubicBezTo>
                  <a:cubicBezTo>
                    <a:pt x="308426" y="255509"/>
                    <a:pt x="317386" y="236027"/>
                    <a:pt x="325226" y="217217"/>
                  </a:cubicBezTo>
                  <a:cubicBezTo>
                    <a:pt x="306858" y="199302"/>
                    <a:pt x="282891" y="182955"/>
                    <a:pt x="256012" y="169742"/>
                  </a:cubicBezTo>
                  <a:cubicBezTo>
                    <a:pt x="230924" y="157650"/>
                    <a:pt x="204717" y="149140"/>
                    <a:pt x="180302" y="145334"/>
                  </a:cubicBezTo>
                  <a:close/>
                  <a:moveTo>
                    <a:pt x="152526" y="166383"/>
                  </a:moveTo>
                  <a:cubicBezTo>
                    <a:pt x="157006" y="158546"/>
                    <a:pt x="161710" y="150932"/>
                    <a:pt x="166190" y="143542"/>
                  </a:cubicBezTo>
                  <a:cubicBezTo>
                    <a:pt x="161262" y="143094"/>
                    <a:pt x="156558" y="142870"/>
                    <a:pt x="151854" y="142870"/>
                  </a:cubicBezTo>
                  <a:cubicBezTo>
                    <a:pt x="120271" y="142870"/>
                    <a:pt x="97424" y="152723"/>
                    <a:pt x="89136" y="169742"/>
                  </a:cubicBezTo>
                  <a:cubicBezTo>
                    <a:pt x="85776" y="176684"/>
                    <a:pt x="84880" y="184746"/>
                    <a:pt x="86000" y="193256"/>
                  </a:cubicBezTo>
                  <a:cubicBezTo>
                    <a:pt x="105712" y="183626"/>
                    <a:pt x="128111" y="174445"/>
                    <a:pt x="152526" y="166383"/>
                  </a:cubicBezTo>
                  <a:close/>
                  <a:moveTo>
                    <a:pt x="257580" y="237147"/>
                  </a:moveTo>
                  <a:cubicBezTo>
                    <a:pt x="257580" y="257077"/>
                    <a:pt x="241452" y="273200"/>
                    <a:pt x="221293" y="273200"/>
                  </a:cubicBezTo>
                  <a:cubicBezTo>
                    <a:pt x="201357" y="273200"/>
                    <a:pt x="185005" y="257077"/>
                    <a:pt x="185005" y="237147"/>
                  </a:cubicBezTo>
                  <a:cubicBezTo>
                    <a:pt x="185005" y="217217"/>
                    <a:pt x="201133" y="200869"/>
                    <a:pt x="221293" y="200869"/>
                  </a:cubicBezTo>
                  <a:cubicBezTo>
                    <a:pt x="241452" y="200869"/>
                    <a:pt x="257580" y="217217"/>
                    <a:pt x="257580" y="237147"/>
                  </a:cubicBezTo>
                  <a:close/>
                </a:path>
              </a:pathLst>
            </a:custGeom>
            <a:solidFill>
              <a:srgbClr val="0458A3"/>
            </a:solidFill>
            <a:ln w="2240" cap="flat">
              <a:noFill/>
              <a:prstDash val="solid"/>
              <a:miter/>
            </a:ln>
          </p:spPr>
          <p:txBody>
            <a:bodyPr rtlCol="0" anchor="ctr"/>
            <a:lstStyle/>
            <a:p>
              <a:endParaRPr lang="ru-RU"/>
            </a:p>
          </p:txBody>
        </p:sp>
        <p:sp>
          <p:nvSpPr>
            <p:cNvPr id="222" name="Полилиния 221">
              <a:extLst>
                <a:ext uri="{FF2B5EF4-FFF2-40B4-BE49-F238E27FC236}">
                  <a16:creationId xmlns:a16="http://schemas.microsoft.com/office/drawing/2014/main" id="{35D19B59-2E96-2E4B-0F29-46348FEEF020}"/>
                </a:ext>
              </a:extLst>
            </p:cNvPr>
            <p:cNvSpPr/>
            <p:nvPr/>
          </p:nvSpPr>
          <p:spPr>
            <a:xfrm>
              <a:off x="5133273" y="2563940"/>
              <a:ext cx="102141" cy="104353"/>
            </a:xfrm>
            <a:custGeom>
              <a:avLst/>
              <a:gdLst>
                <a:gd name="connsiteX0" fmla="*/ 51071 w 102141"/>
                <a:gd name="connsiteY0" fmla="*/ 52849 h 104353"/>
                <a:gd name="connsiteX1" fmla="*/ 9184 w 102141"/>
                <a:gd name="connsiteY1" fmla="*/ 0 h 104353"/>
                <a:gd name="connsiteX2" fmla="*/ 0 w 102141"/>
                <a:gd name="connsiteY2" fmla="*/ 0 h 104353"/>
                <a:gd name="connsiteX3" fmla="*/ 0 w 102141"/>
                <a:gd name="connsiteY3" fmla="*/ 104354 h 104353"/>
                <a:gd name="connsiteX4" fmla="*/ 15904 w 102141"/>
                <a:gd name="connsiteY4" fmla="*/ 104354 h 104353"/>
                <a:gd name="connsiteX5" fmla="*/ 15904 w 102141"/>
                <a:gd name="connsiteY5" fmla="*/ 30231 h 104353"/>
                <a:gd name="connsiteX6" fmla="*/ 51071 w 102141"/>
                <a:gd name="connsiteY6" fmla="*/ 74123 h 104353"/>
                <a:gd name="connsiteX7" fmla="*/ 86238 w 102141"/>
                <a:gd name="connsiteY7" fmla="*/ 30231 h 104353"/>
                <a:gd name="connsiteX8" fmla="*/ 86238 w 102141"/>
                <a:gd name="connsiteY8" fmla="*/ 104354 h 104353"/>
                <a:gd name="connsiteX9" fmla="*/ 102142 w 102141"/>
                <a:gd name="connsiteY9" fmla="*/ 104354 h 104353"/>
                <a:gd name="connsiteX10" fmla="*/ 102142 w 102141"/>
                <a:gd name="connsiteY10" fmla="*/ 0 h 104353"/>
                <a:gd name="connsiteX11" fmla="*/ 92958 w 102141"/>
                <a:gd name="connsiteY11" fmla="*/ 0 h 10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41" h="104353">
                  <a:moveTo>
                    <a:pt x="51071" y="52849"/>
                  </a:moveTo>
                  <a:lnTo>
                    <a:pt x="9184" y="0"/>
                  </a:lnTo>
                  <a:lnTo>
                    <a:pt x="0" y="0"/>
                  </a:lnTo>
                  <a:lnTo>
                    <a:pt x="0" y="104354"/>
                  </a:lnTo>
                  <a:lnTo>
                    <a:pt x="15904" y="104354"/>
                  </a:lnTo>
                  <a:lnTo>
                    <a:pt x="15904" y="30231"/>
                  </a:lnTo>
                  <a:lnTo>
                    <a:pt x="51071" y="74123"/>
                  </a:lnTo>
                  <a:lnTo>
                    <a:pt x="86238" y="30231"/>
                  </a:lnTo>
                  <a:lnTo>
                    <a:pt x="86238" y="104354"/>
                  </a:lnTo>
                  <a:lnTo>
                    <a:pt x="102142" y="104354"/>
                  </a:lnTo>
                  <a:lnTo>
                    <a:pt x="102142" y="0"/>
                  </a:lnTo>
                  <a:lnTo>
                    <a:pt x="92958" y="0"/>
                  </a:lnTo>
                  <a:close/>
                </a:path>
              </a:pathLst>
            </a:custGeom>
            <a:solidFill>
              <a:srgbClr val="0458A3"/>
            </a:solidFill>
            <a:ln w="2240" cap="flat">
              <a:noFill/>
              <a:prstDash val="solid"/>
              <a:miter/>
            </a:ln>
          </p:spPr>
          <p:txBody>
            <a:bodyPr rtlCol="0" anchor="ctr"/>
            <a:lstStyle/>
            <a:p>
              <a:endParaRPr lang="ru-RU"/>
            </a:p>
          </p:txBody>
        </p:sp>
        <p:sp>
          <p:nvSpPr>
            <p:cNvPr id="223" name="Полилиния 222">
              <a:extLst>
                <a:ext uri="{FF2B5EF4-FFF2-40B4-BE49-F238E27FC236}">
                  <a16:creationId xmlns:a16="http://schemas.microsoft.com/office/drawing/2014/main" id="{03FBBCD9-D663-6809-776F-B68D905955E8}"/>
                </a:ext>
              </a:extLst>
            </p:cNvPr>
            <p:cNvSpPr/>
            <p:nvPr/>
          </p:nvSpPr>
          <p:spPr>
            <a:xfrm>
              <a:off x="5253334" y="2563940"/>
              <a:ext cx="80637" cy="104353"/>
            </a:xfrm>
            <a:custGeom>
              <a:avLst/>
              <a:gdLst>
                <a:gd name="connsiteX0" fmla="*/ 16127 w 80637"/>
                <a:gd name="connsiteY0" fmla="*/ 73675 h 104353"/>
                <a:gd name="connsiteX1" fmla="*/ 16127 w 80637"/>
                <a:gd name="connsiteY1" fmla="*/ 0 h 104353"/>
                <a:gd name="connsiteX2" fmla="*/ 0 w 80637"/>
                <a:gd name="connsiteY2" fmla="*/ 0 h 104353"/>
                <a:gd name="connsiteX3" fmla="*/ 0 w 80637"/>
                <a:gd name="connsiteY3" fmla="*/ 104354 h 104353"/>
                <a:gd name="connsiteX4" fmla="*/ 9408 w 80637"/>
                <a:gd name="connsiteY4" fmla="*/ 104354 h 104353"/>
                <a:gd name="connsiteX5" fmla="*/ 64510 w 80637"/>
                <a:gd name="connsiteY5" fmla="*/ 30679 h 104353"/>
                <a:gd name="connsiteX6" fmla="*/ 64510 w 80637"/>
                <a:gd name="connsiteY6" fmla="*/ 104354 h 104353"/>
                <a:gd name="connsiteX7" fmla="*/ 80638 w 80637"/>
                <a:gd name="connsiteY7" fmla="*/ 104354 h 104353"/>
                <a:gd name="connsiteX8" fmla="*/ 80638 w 80637"/>
                <a:gd name="connsiteY8" fmla="*/ 0 h 104353"/>
                <a:gd name="connsiteX9" fmla="*/ 71230 w 80637"/>
                <a:gd name="connsiteY9" fmla="*/ 0 h 10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37" h="104353">
                  <a:moveTo>
                    <a:pt x="16127" y="73675"/>
                  </a:moveTo>
                  <a:lnTo>
                    <a:pt x="16127" y="0"/>
                  </a:lnTo>
                  <a:lnTo>
                    <a:pt x="0" y="0"/>
                  </a:lnTo>
                  <a:lnTo>
                    <a:pt x="0" y="104354"/>
                  </a:lnTo>
                  <a:lnTo>
                    <a:pt x="9408" y="104354"/>
                  </a:lnTo>
                  <a:lnTo>
                    <a:pt x="64510" y="30679"/>
                  </a:lnTo>
                  <a:lnTo>
                    <a:pt x="64510" y="104354"/>
                  </a:lnTo>
                  <a:lnTo>
                    <a:pt x="80638" y="104354"/>
                  </a:lnTo>
                  <a:lnTo>
                    <a:pt x="80638" y="0"/>
                  </a:lnTo>
                  <a:lnTo>
                    <a:pt x="71230" y="0"/>
                  </a:lnTo>
                  <a:close/>
                </a:path>
              </a:pathLst>
            </a:custGeom>
            <a:solidFill>
              <a:srgbClr val="0458A3"/>
            </a:solidFill>
            <a:ln w="2240" cap="flat">
              <a:noFill/>
              <a:prstDash val="solid"/>
              <a:miter/>
            </a:ln>
          </p:spPr>
          <p:txBody>
            <a:bodyPr rtlCol="0" anchor="ctr"/>
            <a:lstStyle/>
            <a:p>
              <a:endParaRPr lang="ru-RU"/>
            </a:p>
          </p:txBody>
        </p:sp>
        <p:sp>
          <p:nvSpPr>
            <p:cNvPr id="224" name="Полилиния 223">
              <a:extLst>
                <a:ext uri="{FF2B5EF4-FFF2-40B4-BE49-F238E27FC236}">
                  <a16:creationId xmlns:a16="http://schemas.microsoft.com/office/drawing/2014/main" id="{EC3CA4C0-F6D6-2AED-74BD-86CD77C02236}"/>
                </a:ext>
              </a:extLst>
            </p:cNvPr>
            <p:cNvSpPr/>
            <p:nvPr/>
          </p:nvSpPr>
          <p:spPr>
            <a:xfrm>
              <a:off x="5512943" y="2563940"/>
              <a:ext cx="80637" cy="104353"/>
            </a:xfrm>
            <a:custGeom>
              <a:avLst/>
              <a:gdLst>
                <a:gd name="connsiteX0" fmla="*/ 71230 w 80637"/>
                <a:gd name="connsiteY0" fmla="*/ 0 h 104353"/>
                <a:gd name="connsiteX1" fmla="*/ 16127 w 80637"/>
                <a:gd name="connsiteY1" fmla="*/ 73675 h 104353"/>
                <a:gd name="connsiteX2" fmla="*/ 16127 w 80637"/>
                <a:gd name="connsiteY2" fmla="*/ 0 h 104353"/>
                <a:gd name="connsiteX3" fmla="*/ 0 w 80637"/>
                <a:gd name="connsiteY3" fmla="*/ 0 h 104353"/>
                <a:gd name="connsiteX4" fmla="*/ 0 w 80637"/>
                <a:gd name="connsiteY4" fmla="*/ 104354 h 104353"/>
                <a:gd name="connsiteX5" fmla="*/ 9408 w 80637"/>
                <a:gd name="connsiteY5" fmla="*/ 104354 h 104353"/>
                <a:gd name="connsiteX6" fmla="*/ 64510 w 80637"/>
                <a:gd name="connsiteY6" fmla="*/ 30679 h 104353"/>
                <a:gd name="connsiteX7" fmla="*/ 64510 w 80637"/>
                <a:gd name="connsiteY7" fmla="*/ 104354 h 104353"/>
                <a:gd name="connsiteX8" fmla="*/ 80638 w 80637"/>
                <a:gd name="connsiteY8" fmla="*/ 104354 h 104353"/>
                <a:gd name="connsiteX9" fmla="*/ 80638 w 80637"/>
                <a:gd name="connsiteY9" fmla="*/ 0 h 10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37" h="104353">
                  <a:moveTo>
                    <a:pt x="71230" y="0"/>
                  </a:moveTo>
                  <a:lnTo>
                    <a:pt x="16127" y="73675"/>
                  </a:lnTo>
                  <a:lnTo>
                    <a:pt x="16127" y="0"/>
                  </a:lnTo>
                  <a:lnTo>
                    <a:pt x="0" y="0"/>
                  </a:lnTo>
                  <a:lnTo>
                    <a:pt x="0" y="104354"/>
                  </a:lnTo>
                  <a:lnTo>
                    <a:pt x="9408" y="104354"/>
                  </a:lnTo>
                  <a:lnTo>
                    <a:pt x="64510" y="30679"/>
                  </a:lnTo>
                  <a:lnTo>
                    <a:pt x="64510" y="104354"/>
                  </a:lnTo>
                  <a:lnTo>
                    <a:pt x="80638" y="104354"/>
                  </a:lnTo>
                  <a:lnTo>
                    <a:pt x="80638" y="0"/>
                  </a:lnTo>
                  <a:close/>
                </a:path>
              </a:pathLst>
            </a:custGeom>
            <a:solidFill>
              <a:srgbClr val="0458A3"/>
            </a:solidFill>
            <a:ln w="2240" cap="flat">
              <a:noFill/>
              <a:prstDash val="solid"/>
              <a:miter/>
            </a:ln>
          </p:spPr>
          <p:txBody>
            <a:bodyPr rtlCol="0" anchor="ctr"/>
            <a:lstStyle/>
            <a:p>
              <a:endParaRPr lang="ru-RU"/>
            </a:p>
          </p:txBody>
        </p:sp>
        <p:sp>
          <p:nvSpPr>
            <p:cNvPr id="225" name="Полилиния 224">
              <a:extLst>
                <a:ext uri="{FF2B5EF4-FFF2-40B4-BE49-F238E27FC236}">
                  <a16:creationId xmlns:a16="http://schemas.microsoft.com/office/drawing/2014/main" id="{6324D200-2177-EE3D-8FB3-D489DD5A5C7B}"/>
                </a:ext>
              </a:extLst>
            </p:cNvPr>
            <p:cNvSpPr/>
            <p:nvPr/>
          </p:nvSpPr>
          <p:spPr>
            <a:xfrm>
              <a:off x="5344947" y="2563940"/>
              <a:ext cx="157020" cy="104577"/>
            </a:xfrm>
            <a:custGeom>
              <a:avLst/>
              <a:gdLst>
                <a:gd name="connsiteX0" fmla="*/ 115357 w 157020"/>
                <a:gd name="connsiteY0" fmla="*/ 3807 h 104577"/>
                <a:gd name="connsiteX1" fmla="*/ 86686 w 157020"/>
                <a:gd name="connsiteY1" fmla="*/ 19259 h 104577"/>
                <a:gd name="connsiteX2" fmla="*/ 86686 w 157020"/>
                <a:gd name="connsiteY2" fmla="*/ 0 h 104577"/>
                <a:gd name="connsiteX3" fmla="*/ 70558 w 157020"/>
                <a:gd name="connsiteY3" fmla="*/ 0 h 104577"/>
                <a:gd name="connsiteX4" fmla="*/ 70558 w 157020"/>
                <a:gd name="connsiteY4" fmla="*/ 46802 h 104577"/>
                <a:gd name="connsiteX5" fmla="*/ 43455 w 157020"/>
                <a:gd name="connsiteY5" fmla="*/ 74570 h 104577"/>
                <a:gd name="connsiteX6" fmla="*/ 16352 w 157020"/>
                <a:gd name="connsiteY6" fmla="*/ 46802 h 104577"/>
                <a:gd name="connsiteX7" fmla="*/ 43455 w 157020"/>
                <a:gd name="connsiteY7" fmla="*/ 19034 h 104577"/>
                <a:gd name="connsiteX8" fmla="*/ 63390 w 157020"/>
                <a:gd name="connsiteY8" fmla="*/ 27768 h 104577"/>
                <a:gd name="connsiteX9" fmla="*/ 63390 w 157020"/>
                <a:gd name="connsiteY9" fmla="*/ 11421 h 104577"/>
                <a:gd name="connsiteX10" fmla="*/ 41663 w 157020"/>
                <a:gd name="connsiteY10" fmla="*/ 3807 h 104577"/>
                <a:gd name="connsiteX11" fmla="*/ 0 w 157020"/>
                <a:gd name="connsiteY11" fmla="*/ 46802 h 104577"/>
                <a:gd name="connsiteX12" fmla="*/ 41663 w 157020"/>
                <a:gd name="connsiteY12" fmla="*/ 89798 h 104577"/>
                <a:gd name="connsiteX13" fmla="*/ 70334 w 157020"/>
                <a:gd name="connsiteY13" fmla="*/ 74570 h 104577"/>
                <a:gd name="connsiteX14" fmla="*/ 70334 w 157020"/>
                <a:gd name="connsiteY14" fmla="*/ 104578 h 104577"/>
                <a:gd name="connsiteX15" fmla="*/ 86686 w 157020"/>
                <a:gd name="connsiteY15" fmla="*/ 104578 h 104577"/>
                <a:gd name="connsiteX16" fmla="*/ 86686 w 157020"/>
                <a:gd name="connsiteY16" fmla="*/ 45011 h 104577"/>
                <a:gd name="connsiteX17" fmla="*/ 86686 w 157020"/>
                <a:gd name="connsiteY17" fmla="*/ 45011 h 104577"/>
                <a:gd name="connsiteX18" fmla="*/ 113789 w 157020"/>
                <a:gd name="connsiteY18" fmla="*/ 19259 h 104577"/>
                <a:gd name="connsiteX19" fmla="*/ 140893 w 157020"/>
                <a:gd name="connsiteY19" fmla="*/ 47026 h 104577"/>
                <a:gd name="connsiteX20" fmla="*/ 113789 w 157020"/>
                <a:gd name="connsiteY20" fmla="*/ 74794 h 104577"/>
                <a:gd name="connsiteX21" fmla="*/ 94078 w 157020"/>
                <a:gd name="connsiteY21" fmla="*/ 66285 h 104577"/>
                <a:gd name="connsiteX22" fmla="*/ 94078 w 157020"/>
                <a:gd name="connsiteY22" fmla="*/ 82856 h 104577"/>
                <a:gd name="connsiteX23" fmla="*/ 115357 w 157020"/>
                <a:gd name="connsiteY23" fmla="*/ 90022 h 104577"/>
                <a:gd name="connsiteX24" fmla="*/ 157020 w 157020"/>
                <a:gd name="connsiteY24" fmla="*/ 47026 h 104577"/>
                <a:gd name="connsiteX25" fmla="*/ 115357 w 157020"/>
                <a:gd name="connsiteY25" fmla="*/ 3807 h 1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020" h="104577">
                  <a:moveTo>
                    <a:pt x="115357" y="3807"/>
                  </a:moveTo>
                  <a:cubicBezTo>
                    <a:pt x="103037" y="3807"/>
                    <a:pt x="92285" y="10301"/>
                    <a:pt x="86686" y="19259"/>
                  </a:cubicBezTo>
                  <a:lnTo>
                    <a:pt x="86686" y="0"/>
                  </a:lnTo>
                  <a:lnTo>
                    <a:pt x="70558" y="0"/>
                  </a:lnTo>
                  <a:lnTo>
                    <a:pt x="70558" y="46802"/>
                  </a:lnTo>
                  <a:cubicBezTo>
                    <a:pt x="70558" y="62926"/>
                    <a:pt x="58686" y="74570"/>
                    <a:pt x="43455" y="74570"/>
                  </a:cubicBezTo>
                  <a:cubicBezTo>
                    <a:pt x="28223" y="74570"/>
                    <a:pt x="16352" y="62926"/>
                    <a:pt x="16352" y="46802"/>
                  </a:cubicBezTo>
                  <a:cubicBezTo>
                    <a:pt x="16352" y="30679"/>
                    <a:pt x="28223" y="19034"/>
                    <a:pt x="43455" y="19034"/>
                  </a:cubicBezTo>
                  <a:cubicBezTo>
                    <a:pt x="51519" y="19034"/>
                    <a:pt x="58463" y="22393"/>
                    <a:pt x="63390" y="27768"/>
                  </a:cubicBezTo>
                  <a:lnTo>
                    <a:pt x="63390" y="11421"/>
                  </a:lnTo>
                  <a:cubicBezTo>
                    <a:pt x="57566" y="6718"/>
                    <a:pt x="50175" y="3807"/>
                    <a:pt x="41663" y="3807"/>
                  </a:cubicBezTo>
                  <a:cubicBezTo>
                    <a:pt x="16800" y="3807"/>
                    <a:pt x="0" y="22842"/>
                    <a:pt x="0" y="46802"/>
                  </a:cubicBezTo>
                  <a:cubicBezTo>
                    <a:pt x="0" y="70764"/>
                    <a:pt x="16800" y="89798"/>
                    <a:pt x="41663" y="89798"/>
                  </a:cubicBezTo>
                  <a:cubicBezTo>
                    <a:pt x="53983" y="89798"/>
                    <a:pt x="64735" y="83528"/>
                    <a:pt x="70334" y="74570"/>
                  </a:cubicBezTo>
                  <a:lnTo>
                    <a:pt x="70334" y="104578"/>
                  </a:lnTo>
                  <a:lnTo>
                    <a:pt x="86686" y="104578"/>
                  </a:lnTo>
                  <a:lnTo>
                    <a:pt x="86686" y="45011"/>
                  </a:lnTo>
                  <a:lnTo>
                    <a:pt x="86686" y="45011"/>
                  </a:lnTo>
                  <a:cubicBezTo>
                    <a:pt x="87806" y="30007"/>
                    <a:pt x="99230" y="19259"/>
                    <a:pt x="113789" y="19259"/>
                  </a:cubicBezTo>
                  <a:cubicBezTo>
                    <a:pt x="129021" y="19259"/>
                    <a:pt x="140893" y="31127"/>
                    <a:pt x="140893" y="47026"/>
                  </a:cubicBezTo>
                  <a:cubicBezTo>
                    <a:pt x="140893" y="63150"/>
                    <a:pt x="129021" y="74794"/>
                    <a:pt x="113789" y="74794"/>
                  </a:cubicBezTo>
                  <a:cubicBezTo>
                    <a:pt x="105949" y="74794"/>
                    <a:pt x="99005" y="71659"/>
                    <a:pt x="94078" y="66285"/>
                  </a:cubicBezTo>
                  <a:lnTo>
                    <a:pt x="94078" y="82856"/>
                  </a:lnTo>
                  <a:cubicBezTo>
                    <a:pt x="99677" y="87335"/>
                    <a:pt x="107069" y="90022"/>
                    <a:pt x="115357" y="90022"/>
                  </a:cubicBezTo>
                  <a:cubicBezTo>
                    <a:pt x="140221" y="90022"/>
                    <a:pt x="157020" y="70987"/>
                    <a:pt x="157020" y="47026"/>
                  </a:cubicBezTo>
                  <a:cubicBezTo>
                    <a:pt x="156796" y="22842"/>
                    <a:pt x="139996" y="3807"/>
                    <a:pt x="115357" y="3807"/>
                  </a:cubicBezTo>
                  <a:close/>
                </a:path>
              </a:pathLst>
            </a:custGeom>
            <a:solidFill>
              <a:srgbClr val="0458A3"/>
            </a:solidFill>
            <a:ln w="2240" cap="flat">
              <a:noFill/>
              <a:prstDash val="solid"/>
              <a:miter/>
            </a:ln>
          </p:spPr>
          <p:txBody>
            <a:bodyPr rtlCol="0" anchor="ctr"/>
            <a:lstStyle/>
            <a:p>
              <a:endParaRPr lang="ru-RU"/>
            </a:p>
          </p:txBody>
        </p:sp>
        <p:sp>
          <p:nvSpPr>
            <p:cNvPr id="226" name="Полилиния 225">
              <a:extLst>
                <a:ext uri="{FF2B5EF4-FFF2-40B4-BE49-F238E27FC236}">
                  <a16:creationId xmlns:a16="http://schemas.microsoft.com/office/drawing/2014/main" id="{19955603-C8DE-C645-B306-6EBDCB52DBF5}"/>
                </a:ext>
              </a:extLst>
            </p:cNvPr>
            <p:cNvSpPr/>
            <p:nvPr/>
          </p:nvSpPr>
          <p:spPr>
            <a:xfrm>
              <a:off x="4811617" y="2563940"/>
              <a:ext cx="80413" cy="104353"/>
            </a:xfrm>
            <a:custGeom>
              <a:avLst/>
              <a:gdLst>
                <a:gd name="connsiteX0" fmla="*/ 15903 w 80413"/>
                <a:gd name="connsiteY0" fmla="*/ 73675 h 104353"/>
                <a:gd name="connsiteX1" fmla="*/ 15903 w 80413"/>
                <a:gd name="connsiteY1" fmla="*/ 0 h 104353"/>
                <a:gd name="connsiteX2" fmla="*/ 0 w 80413"/>
                <a:gd name="connsiteY2" fmla="*/ 0 h 104353"/>
                <a:gd name="connsiteX3" fmla="*/ 0 w 80413"/>
                <a:gd name="connsiteY3" fmla="*/ 104354 h 104353"/>
                <a:gd name="connsiteX4" fmla="*/ 9183 w 80413"/>
                <a:gd name="connsiteY4" fmla="*/ 104354 h 104353"/>
                <a:gd name="connsiteX5" fmla="*/ 64510 w 80413"/>
                <a:gd name="connsiteY5" fmla="*/ 30679 h 104353"/>
                <a:gd name="connsiteX6" fmla="*/ 64510 w 80413"/>
                <a:gd name="connsiteY6" fmla="*/ 104354 h 104353"/>
                <a:gd name="connsiteX7" fmla="*/ 80414 w 80413"/>
                <a:gd name="connsiteY7" fmla="*/ 104354 h 104353"/>
                <a:gd name="connsiteX8" fmla="*/ 80414 w 80413"/>
                <a:gd name="connsiteY8" fmla="*/ 0 h 104353"/>
                <a:gd name="connsiteX9" fmla="*/ 71230 w 80413"/>
                <a:gd name="connsiteY9" fmla="*/ 0 h 10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13" h="104353">
                  <a:moveTo>
                    <a:pt x="15903" y="73675"/>
                  </a:moveTo>
                  <a:lnTo>
                    <a:pt x="15903" y="0"/>
                  </a:lnTo>
                  <a:lnTo>
                    <a:pt x="0" y="0"/>
                  </a:lnTo>
                  <a:lnTo>
                    <a:pt x="0" y="104354"/>
                  </a:lnTo>
                  <a:lnTo>
                    <a:pt x="9183" y="104354"/>
                  </a:lnTo>
                  <a:lnTo>
                    <a:pt x="64510" y="30679"/>
                  </a:lnTo>
                  <a:lnTo>
                    <a:pt x="64510" y="104354"/>
                  </a:lnTo>
                  <a:lnTo>
                    <a:pt x="80414" y="104354"/>
                  </a:lnTo>
                  <a:lnTo>
                    <a:pt x="80414" y="0"/>
                  </a:lnTo>
                  <a:lnTo>
                    <a:pt x="71230" y="0"/>
                  </a:lnTo>
                  <a:close/>
                </a:path>
              </a:pathLst>
            </a:custGeom>
            <a:solidFill>
              <a:srgbClr val="0458A3"/>
            </a:solidFill>
            <a:ln w="2240" cap="flat">
              <a:noFill/>
              <a:prstDash val="solid"/>
              <a:miter/>
            </a:ln>
          </p:spPr>
          <p:txBody>
            <a:bodyPr rtlCol="0" anchor="ctr"/>
            <a:lstStyle/>
            <a:p>
              <a:endParaRPr lang="ru-RU"/>
            </a:p>
          </p:txBody>
        </p:sp>
        <p:sp>
          <p:nvSpPr>
            <p:cNvPr id="227" name="Полилиния 226">
              <a:extLst>
                <a:ext uri="{FF2B5EF4-FFF2-40B4-BE49-F238E27FC236}">
                  <a16:creationId xmlns:a16="http://schemas.microsoft.com/office/drawing/2014/main" id="{83053588-38AB-953A-9C51-F79EE7D0F8EF}"/>
                </a:ext>
              </a:extLst>
            </p:cNvPr>
            <p:cNvSpPr/>
            <p:nvPr/>
          </p:nvSpPr>
          <p:spPr>
            <a:xfrm>
              <a:off x="4708356" y="2563940"/>
              <a:ext cx="85117" cy="104353"/>
            </a:xfrm>
            <a:custGeom>
              <a:avLst/>
              <a:gdLst>
                <a:gd name="connsiteX0" fmla="*/ 68990 w 85117"/>
                <a:gd name="connsiteY0" fmla="*/ 36949 h 104353"/>
                <a:gd name="connsiteX1" fmla="*/ 16127 w 85117"/>
                <a:gd name="connsiteY1" fmla="*/ 36949 h 104353"/>
                <a:gd name="connsiteX2" fmla="*/ 16127 w 85117"/>
                <a:gd name="connsiteY2" fmla="*/ 0 h 104353"/>
                <a:gd name="connsiteX3" fmla="*/ 0 w 85117"/>
                <a:gd name="connsiteY3" fmla="*/ 0 h 104353"/>
                <a:gd name="connsiteX4" fmla="*/ 0 w 85117"/>
                <a:gd name="connsiteY4" fmla="*/ 104354 h 104353"/>
                <a:gd name="connsiteX5" fmla="*/ 16127 w 85117"/>
                <a:gd name="connsiteY5" fmla="*/ 104354 h 104353"/>
                <a:gd name="connsiteX6" fmla="*/ 16127 w 85117"/>
                <a:gd name="connsiteY6" fmla="*/ 52849 h 104353"/>
                <a:gd name="connsiteX7" fmla="*/ 68990 w 85117"/>
                <a:gd name="connsiteY7" fmla="*/ 52849 h 104353"/>
                <a:gd name="connsiteX8" fmla="*/ 68990 w 85117"/>
                <a:gd name="connsiteY8" fmla="*/ 104354 h 104353"/>
                <a:gd name="connsiteX9" fmla="*/ 85118 w 85117"/>
                <a:gd name="connsiteY9" fmla="*/ 104354 h 104353"/>
                <a:gd name="connsiteX10" fmla="*/ 85118 w 85117"/>
                <a:gd name="connsiteY10" fmla="*/ 0 h 104353"/>
                <a:gd name="connsiteX11" fmla="*/ 68990 w 85117"/>
                <a:gd name="connsiteY11" fmla="*/ 0 h 10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117" h="104353">
                  <a:moveTo>
                    <a:pt x="68990" y="36949"/>
                  </a:moveTo>
                  <a:lnTo>
                    <a:pt x="16127" y="36949"/>
                  </a:lnTo>
                  <a:lnTo>
                    <a:pt x="16127" y="0"/>
                  </a:lnTo>
                  <a:lnTo>
                    <a:pt x="0" y="0"/>
                  </a:lnTo>
                  <a:lnTo>
                    <a:pt x="0" y="104354"/>
                  </a:lnTo>
                  <a:lnTo>
                    <a:pt x="16127" y="104354"/>
                  </a:lnTo>
                  <a:lnTo>
                    <a:pt x="16127" y="52849"/>
                  </a:lnTo>
                  <a:lnTo>
                    <a:pt x="68990" y="52849"/>
                  </a:lnTo>
                  <a:lnTo>
                    <a:pt x="68990" y="104354"/>
                  </a:lnTo>
                  <a:lnTo>
                    <a:pt x="85118" y="104354"/>
                  </a:lnTo>
                  <a:lnTo>
                    <a:pt x="85118" y="0"/>
                  </a:lnTo>
                  <a:lnTo>
                    <a:pt x="68990" y="0"/>
                  </a:lnTo>
                  <a:close/>
                </a:path>
              </a:pathLst>
            </a:custGeom>
            <a:solidFill>
              <a:srgbClr val="0458A3"/>
            </a:solidFill>
            <a:ln w="2240" cap="flat">
              <a:noFill/>
              <a:prstDash val="solid"/>
              <a:miter/>
            </a:ln>
          </p:spPr>
          <p:txBody>
            <a:bodyPr rtlCol="0" anchor="ctr"/>
            <a:lstStyle/>
            <a:p>
              <a:endParaRPr lang="ru-RU"/>
            </a:p>
          </p:txBody>
        </p:sp>
        <p:sp>
          <p:nvSpPr>
            <p:cNvPr id="228" name="Полилиния 227">
              <a:extLst>
                <a:ext uri="{FF2B5EF4-FFF2-40B4-BE49-F238E27FC236}">
                  <a16:creationId xmlns:a16="http://schemas.microsoft.com/office/drawing/2014/main" id="{A3D3C8CD-E3B2-82F3-8A0A-2C77EC4B20C8}"/>
                </a:ext>
              </a:extLst>
            </p:cNvPr>
            <p:cNvSpPr/>
            <p:nvPr/>
          </p:nvSpPr>
          <p:spPr>
            <a:xfrm>
              <a:off x="5000220" y="2563940"/>
              <a:ext cx="90045" cy="107378"/>
            </a:xfrm>
            <a:custGeom>
              <a:avLst/>
              <a:gdLst>
                <a:gd name="connsiteX0" fmla="*/ 60702 w 90045"/>
                <a:gd name="connsiteY0" fmla="*/ 42324 h 107378"/>
                <a:gd name="connsiteX1" fmla="*/ 45695 w 90045"/>
                <a:gd name="connsiteY1" fmla="*/ 47922 h 107378"/>
                <a:gd name="connsiteX2" fmla="*/ 25759 w 90045"/>
                <a:gd name="connsiteY2" fmla="*/ 30007 h 107378"/>
                <a:gd name="connsiteX3" fmla="*/ 17023 w 90045"/>
                <a:gd name="connsiteY3" fmla="*/ 0 h 107378"/>
                <a:gd name="connsiteX4" fmla="*/ 0 w 90045"/>
                <a:gd name="connsiteY4" fmla="*/ 0 h 107378"/>
                <a:gd name="connsiteX5" fmla="*/ 10080 w 90045"/>
                <a:gd name="connsiteY5" fmla="*/ 34486 h 107378"/>
                <a:gd name="connsiteX6" fmla="*/ 54654 w 90045"/>
                <a:gd name="connsiteY6" fmla="*/ 60910 h 107378"/>
                <a:gd name="connsiteX7" fmla="*/ 49054 w 90045"/>
                <a:gd name="connsiteY7" fmla="*/ 78825 h 107378"/>
                <a:gd name="connsiteX8" fmla="*/ 18143 w 90045"/>
                <a:gd name="connsiteY8" fmla="*/ 89574 h 107378"/>
                <a:gd name="connsiteX9" fmla="*/ 13440 w 90045"/>
                <a:gd name="connsiteY9" fmla="*/ 105025 h 107378"/>
                <a:gd name="connsiteX10" fmla="*/ 64958 w 90045"/>
                <a:gd name="connsiteY10" fmla="*/ 79273 h 107378"/>
                <a:gd name="connsiteX11" fmla="*/ 90046 w 90045"/>
                <a:gd name="connsiteY11" fmla="*/ 0 h 107378"/>
                <a:gd name="connsiteX12" fmla="*/ 73918 w 90045"/>
                <a:gd name="connsiteY12" fmla="*/ 0 h 107378"/>
                <a:gd name="connsiteX13" fmla="*/ 60702 w 90045"/>
                <a:gd name="connsiteY13" fmla="*/ 42324 h 10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045" h="107378">
                  <a:moveTo>
                    <a:pt x="60702" y="42324"/>
                  </a:moveTo>
                  <a:cubicBezTo>
                    <a:pt x="56894" y="49714"/>
                    <a:pt x="47487" y="47922"/>
                    <a:pt x="45695" y="47922"/>
                  </a:cubicBezTo>
                  <a:cubicBezTo>
                    <a:pt x="37183" y="47474"/>
                    <a:pt x="29791" y="40532"/>
                    <a:pt x="25759" y="30007"/>
                  </a:cubicBezTo>
                  <a:cubicBezTo>
                    <a:pt x="25311" y="29112"/>
                    <a:pt x="25087" y="28216"/>
                    <a:pt x="17023" y="0"/>
                  </a:cubicBezTo>
                  <a:lnTo>
                    <a:pt x="0" y="0"/>
                  </a:lnTo>
                  <a:cubicBezTo>
                    <a:pt x="8063" y="28216"/>
                    <a:pt x="9632" y="33590"/>
                    <a:pt x="10080" y="34486"/>
                  </a:cubicBezTo>
                  <a:cubicBezTo>
                    <a:pt x="16800" y="54192"/>
                    <a:pt x="32703" y="65837"/>
                    <a:pt x="54654" y="60910"/>
                  </a:cubicBezTo>
                  <a:lnTo>
                    <a:pt x="49054" y="78825"/>
                  </a:lnTo>
                  <a:cubicBezTo>
                    <a:pt x="45247" y="89798"/>
                    <a:pt x="32255" y="93605"/>
                    <a:pt x="18143" y="89574"/>
                  </a:cubicBezTo>
                  <a:lnTo>
                    <a:pt x="13440" y="105025"/>
                  </a:lnTo>
                  <a:cubicBezTo>
                    <a:pt x="35839" y="111743"/>
                    <a:pt x="58014" y="104354"/>
                    <a:pt x="64958" y="79273"/>
                  </a:cubicBezTo>
                  <a:lnTo>
                    <a:pt x="90046" y="0"/>
                  </a:lnTo>
                  <a:lnTo>
                    <a:pt x="73918" y="0"/>
                  </a:lnTo>
                  <a:lnTo>
                    <a:pt x="60702" y="42324"/>
                  </a:lnTo>
                  <a:close/>
                </a:path>
              </a:pathLst>
            </a:custGeom>
            <a:solidFill>
              <a:srgbClr val="0458A3"/>
            </a:solidFill>
            <a:ln w="2240" cap="flat">
              <a:noFill/>
              <a:prstDash val="solid"/>
              <a:miter/>
            </a:ln>
          </p:spPr>
          <p:txBody>
            <a:bodyPr rtlCol="0" anchor="ctr"/>
            <a:lstStyle/>
            <a:p>
              <a:endParaRPr lang="ru-RU"/>
            </a:p>
          </p:txBody>
        </p:sp>
        <p:sp>
          <p:nvSpPr>
            <p:cNvPr id="229" name="Полилиния 228">
              <a:extLst>
                <a:ext uri="{FF2B5EF4-FFF2-40B4-BE49-F238E27FC236}">
                  <a16:creationId xmlns:a16="http://schemas.microsoft.com/office/drawing/2014/main" id="{BF42506B-4BB8-DAD5-BDD8-600263CEEB58}"/>
                </a:ext>
              </a:extLst>
            </p:cNvPr>
            <p:cNvSpPr/>
            <p:nvPr/>
          </p:nvSpPr>
          <p:spPr>
            <a:xfrm>
              <a:off x="4905695" y="2563716"/>
              <a:ext cx="83101" cy="104353"/>
            </a:xfrm>
            <a:custGeom>
              <a:avLst/>
              <a:gdLst>
                <a:gd name="connsiteX0" fmla="*/ 15680 w 83101"/>
                <a:gd name="connsiteY0" fmla="*/ 41652 h 104353"/>
                <a:gd name="connsiteX1" fmla="*/ 41663 w 83101"/>
                <a:gd name="connsiteY1" fmla="*/ 15004 h 104353"/>
                <a:gd name="connsiteX2" fmla="*/ 66974 w 83101"/>
                <a:gd name="connsiteY2" fmla="*/ 15004 h 104353"/>
                <a:gd name="connsiteX3" fmla="*/ 66974 w 83101"/>
                <a:gd name="connsiteY3" fmla="*/ 68300 h 104353"/>
                <a:gd name="connsiteX4" fmla="*/ 41439 w 83101"/>
                <a:gd name="connsiteY4" fmla="*/ 68300 h 104353"/>
                <a:gd name="connsiteX5" fmla="*/ 15680 w 83101"/>
                <a:gd name="connsiteY5" fmla="*/ 41652 h 104353"/>
                <a:gd name="connsiteX6" fmla="*/ 66974 w 83101"/>
                <a:gd name="connsiteY6" fmla="*/ 224 h 104353"/>
                <a:gd name="connsiteX7" fmla="*/ 40095 w 83101"/>
                <a:gd name="connsiteY7" fmla="*/ 224 h 104353"/>
                <a:gd name="connsiteX8" fmla="*/ 39647 w 83101"/>
                <a:gd name="connsiteY8" fmla="*/ 224 h 104353"/>
                <a:gd name="connsiteX9" fmla="*/ 39647 w 83101"/>
                <a:gd name="connsiteY9" fmla="*/ 224 h 104353"/>
                <a:gd name="connsiteX10" fmla="*/ 0 w 83101"/>
                <a:gd name="connsiteY10" fmla="*/ 41428 h 104353"/>
                <a:gd name="connsiteX11" fmla="*/ 16575 w 83101"/>
                <a:gd name="connsiteY11" fmla="*/ 75242 h 104353"/>
                <a:gd name="connsiteX12" fmla="*/ 24863 w 83101"/>
                <a:gd name="connsiteY12" fmla="*/ 79721 h 104353"/>
                <a:gd name="connsiteX13" fmla="*/ 21727 w 83101"/>
                <a:gd name="connsiteY13" fmla="*/ 87783 h 104353"/>
                <a:gd name="connsiteX14" fmla="*/ 11423 w 83101"/>
                <a:gd name="connsiteY14" fmla="*/ 104354 h 104353"/>
                <a:gd name="connsiteX15" fmla="*/ 30687 w 83101"/>
                <a:gd name="connsiteY15" fmla="*/ 104354 h 104353"/>
                <a:gd name="connsiteX16" fmla="*/ 35615 w 83101"/>
                <a:gd name="connsiteY16" fmla="*/ 96516 h 104353"/>
                <a:gd name="connsiteX17" fmla="*/ 40990 w 83101"/>
                <a:gd name="connsiteY17" fmla="*/ 82632 h 104353"/>
                <a:gd name="connsiteX18" fmla="*/ 66974 w 83101"/>
                <a:gd name="connsiteY18" fmla="*/ 82632 h 104353"/>
                <a:gd name="connsiteX19" fmla="*/ 66974 w 83101"/>
                <a:gd name="connsiteY19" fmla="*/ 104354 h 104353"/>
                <a:gd name="connsiteX20" fmla="*/ 83101 w 83101"/>
                <a:gd name="connsiteY20" fmla="*/ 104354 h 104353"/>
                <a:gd name="connsiteX21" fmla="*/ 83101 w 83101"/>
                <a:gd name="connsiteY21" fmla="*/ 0 h 104353"/>
                <a:gd name="connsiteX22" fmla="*/ 75038 w 83101"/>
                <a:gd name="connsiteY22" fmla="*/ 0 h 104353"/>
                <a:gd name="connsiteX23" fmla="*/ 66974 w 83101"/>
                <a:gd name="connsiteY23" fmla="*/ 0 h 10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3101" h="104353">
                  <a:moveTo>
                    <a:pt x="15680" y="41652"/>
                  </a:moveTo>
                  <a:cubicBezTo>
                    <a:pt x="15680" y="26201"/>
                    <a:pt x="27103" y="15004"/>
                    <a:pt x="41663" y="15004"/>
                  </a:cubicBezTo>
                  <a:lnTo>
                    <a:pt x="66974" y="15004"/>
                  </a:lnTo>
                  <a:lnTo>
                    <a:pt x="66974" y="68300"/>
                  </a:lnTo>
                  <a:lnTo>
                    <a:pt x="41439" y="68300"/>
                  </a:lnTo>
                  <a:cubicBezTo>
                    <a:pt x="27103" y="68076"/>
                    <a:pt x="15680" y="57103"/>
                    <a:pt x="15680" y="41652"/>
                  </a:cubicBezTo>
                  <a:close/>
                  <a:moveTo>
                    <a:pt x="66974" y="224"/>
                  </a:moveTo>
                  <a:lnTo>
                    <a:pt x="40095" y="224"/>
                  </a:lnTo>
                  <a:lnTo>
                    <a:pt x="39647" y="224"/>
                  </a:lnTo>
                  <a:lnTo>
                    <a:pt x="39647" y="224"/>
                  </a:lnTo>
                  <a:cubicBezTo>
                    <a:pt x="15903" y="448"/>
                    <a:pt x="0" y="18587"/>
                    <a:pt x="0" y="41428"/>
                  </a:cubicBezTo>
                  <a:cubicBezTo>
                    <a:pt x="0" y="55536"/>
                    <a:pt x="6271" y="67852"/>
                    <a:pt x="16575" y="75242"/>
                  </a:cubicBezTo>
                  <a:cubicBezTo>
                    <a:pt x="19040" y="77034"/>
                    <a:pt x="21951" y="78601"/>
                    <a:pt x="24863" y="79721"/>
                  </a:cubicBezTo>
                  <a:cubicBezTo>
                    <a:pt x="24191" y="82408"/>
                    <a:pt x="23295" y="85095"/>
                    <a:pt x="21727" y="87783"/>
                  </a:cubicBezTo>
                  <a:cubicBezTo>
                    <a:pt x="21279" y="88454"/>
                    <a:pt x="20831" y="89350"/>
                    <a:pt x="11423" y="104354"/>
                  </a:cubicBezTo>
                  <a:lnTo>
                    <a:pt x="30687" y="104354"/>
                  </a:lnTo>
                  <a:cubicBezTo>
                    <a:pt x="34271" y="98755"/>
                    <a:pt x="35391" y="96964"/>
                    <a:pt x="35615" y="96516"/>
                  </a:cubicBezTo>
                  <a:cubicBezTo>
                    <a:pt x="38303" y="92037"/>
                    <a:pt x="40095" y="87335"/>
                    <a:pt x="40990" y="82632"/>
                  </a:cubicBezTo>
                  <a:lnTo>
                    <a:pt x="66974" y="82632"/>
                  </a:lnTo>
                  <a:lnTo>
                    <a:pt x="66974" y="104354"/>
                  </a:lnTo>
                  <a:lnTo>
                    <a:pt x="83101" y="104354"/>
                  </a:lnTo>
                  <a:lnTo>
                    <a:pt x="83101" y="0"/>
                  </a:lnTo>
                  <a:lnTo>
                    <a:pt x="75038" y="0"/>
                  </a:lnTo>
                  <a:lnTo>
                    <a:pt x="66974" y="0"/>
                  </a:lnTo>
                  <a:close/>
                </a:path>
              </a:pathLst>
            </a:custGeom>
            <a:solidFill>
              <a:srgbClr val="0458A3"/>
            </a:solidFill>
            <a:ln w="2240" cap="flat">
              <a:noFill/>
              <a:prstDash val="solid"/>
              <a:miter/>
            </a:ln>
          </p:spPr>
          <p:txBody>
            <a:bodyPr rtlCol="0" anchor="ctr"/>
            <a:lstStyle/>
            <a:p>
              <a:endParaRPr lang="ru-RU"/>
            </a:p>
          </p:txBody>
        </p:sp>
        <p:sp>
          <p:nvSpPr>
            <p:cNvPr id="230" name="Полилиния 229">
              <a:extLst>
                <a:ext uri="{FF2B5EF4-FFF2-40B4-BE49-F238E27FC236}">
                  <a16:creationId xmlns:a16="http://schemas.microsoft.com/office/drawing/2014/main" id="{A30969DD-3033-CEBC-BDA5-2C412C657314}"/>
                </a:ext>
              </a:extLst>
            </p:cNvPr>
            <p:cNvSpPr/>
            <p:nvPr/>
          </p:nvSpPr>
          <p:spPr>
            <a:xfrm>
              <a:off x="4722916" y="2254686"/>
              <a:ext cx="170683" cy="205796"/>
            </a:xfrm>
            <a:custGeom>
              <a:avLst/>
              <a:gdLst>
                <a:gd name="connsiteX0" fmla="*/ 0 w 170683"/>
                <a:gd name="connsiteY0" fmla="*/ 205796 h 205796"/>
                <a:gd name="connsiteX1" fmla="*/ 36287 w 170683"/>
                <a:gd name="connsiteY1" fmla="*/ 205796 h 205796"/>
                <a:gd name="connsiteX2" fmla="*/ 36287 w 170683"/>
                <a:gd name="connsiteY2" fmla="*/ 119133 h 205796"/>
                <a:gd name="connsiteX3" fmla="*/ 134621 w 170683"/>
                <a:gd name="connsiteY3" fmla="*/ 119133 h 205796"/>
                <a:gd name="connsiteX4" fmla="*/ 134621 w 170683"/>
                <a:gd name="connsiteY4" fmla="*/ 205796 h 205796"/>
                <a:gd name="connsiteX5" fmla="*/ 170683 w 170683"/>
                <a:gd name="connsiteY5" fmla="*/ 205796 h 205796"/>
                <a:gd name="connsiteX6" fmla="*/ 170683 w 170683"/>
                <a:gd name="connsiteY6" fmla="*/ 0 h 205796"/>
                <a:gd name="connsiteX7" fmla="*/ 134621 w 170683"/>
                <a:gd name="connsiteY7" fmla="*/ 0 h 205796"/>
                <a:gd name="connsiteX8" fmla="*/ 134621 w 170683"/>
                <a:gd name="connsiteY8" fmla="*/ 85543 h 205796"/>
                <a:gd name="connsiteX9" fmla="*/ 36287 w 170683"/>
                <a:gd name="connsiteY9" fmla="*/ 85543 h 205796"/>
                <a:gd name="connsiteX10" fmla="*/ 36287 w 170683"/>
                <a:gd name="connsiteY10" fmla="*/ 0 h 205796"/>
                <a:gd name="connsiteX11" fmla="*/ 0 w 170683"/>
                <a:gd name="connsiteY11" fmla="*/ 0 h 20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683" h="205796">
                  <a:moveTo>
                    <a:pt x="0" y="205796"/>
                  </a:moveTo>
                  <a:lnTo>
                    <a:pt x="36287" y="205796"/>
                  </a:lnTo>
                  <a:lnTo>
                    <a:pt x="36287" y="119133"/>
                  </a:lnTo>
                  <a:lnTo>
                    <a:pt x="134621" y="119133"/>
                  </a:lnTo>
                  <a:lnTo>
                    <a:pt x="134621" y="205796"/>
                  </a:lnTo>
                  <a:lnTo>
                    <a:pt x="170683" y="205796"/>
                  </a:lnTo>
                  <a:lnTo>
                    <a:pt x="170683" y="0"/>
                  </a:lnTo>
                  <a:lnTo>
                    <a:pt x="134621" y="0"/>
                  </a:lnTo>
                  <a:lnTo>
                    <a:pt x="134621" y="85543"/>
                  </a:lnTo>
                  <a:lnTo>
                    <a:pt x="36287" y="85543"/>
                  </a:lnTo>
                  <a:lnTo>
                    <a:pt x="36287" y="0"/>
                  </a:lnTo>
                  <a:lnTo>
                    <a:pt x="0" y="0"/>
                  </a:lnTo>
                  <a:close/>
                </a:path>
              </a:pathLst>
            </a:custGeom>
            <a:solidFill>
              <a:srgbClr val="0F80C3"/>
            </a:solidFill>
            <a:ln w="2240" cap="flat">
              <a:noFill/>
              <a:prstDash val="solid"/>
              <a:miter/>
            </a:ln>
          </p:spPr>
          <p:txBody>
            <a:bodyPr rtlCol="0" anchor="ctr"/>
            <a:lstStyle/>
            <a:p>
              <a:endParaRPr lang="ru-RU"/>
            </a:p>
          </p:txBody>
        </p:sp>
        <p:sp>
          <p:nvSpPr>
            <p:cNvPr id="231" name="Полилиния 230">
              <a:extLst>
                <a:ext uri="{FF2B5EF4-FFF2-40B4-BE49-F238E27FC236}">
                  <a16:creationId xmlns:a16="http://schemas.microsoft.com/office/drawing/2014/main" id="{9FE2563E-BA53-9D81-3523-81CEB2941CC4}"/>
                </a:ext>
              </a:extLst>
            </p:cNvPr>
            <p:cNvSpPr/>
            <p:nvPr/>
          </p:nvSpPr>
          <p:spPr>
            <a:xfrm>
              <a:off x="4946910" y="2254686"/>
              <a:ext cx="171579" cy="205796"/>
            </a:xfrm>
            <a:custGeom>
              <a:avLst/>
              <a:gdLst>
                <a:gd name="connsiteX0" fmla="*/ 35615 w 171579"/>
                <a:gd name="connsiteY0" fmla="*/ 173773 h 205796"/>
                <a:gd name="connsiteX1" fmla="*/ 35615 w 171579"/>
                <a:gd name="connsiteY1" fmla="*/ 117342 h 205796"/>
                <a:gd name="connsiteX2" fmla="*/ 92958 w 171579"/>
                <a:gd name="connsiteY2" fmla="*/ 117342 h 205796"/>
                <a:gd name="connsiteX3" fmla="*/ 124765 w 171579"/>
                <a:gd name="connsiteY3" fmla="*/ 124732 h 205796"/>
                <a:gd name="connsiteX4" fmla="*/ 135292 w 171579"/>
                <a:gd name="connsiteY4" fmla="*/ 145110 h 205796"/>
                <a:gd name="connsiteX5" fmla="*/ 124765 w 171579"/>
                <a:gd name="connsiteY5" fmla="*/ 166607 h 205796"/>
                <a:gd name="connsiteX6" fmla="*/ 95645 w 171579"/>
                <a:gd name="connsiteY6" fmla="*/ 173773 h 205796"/>
                <a:gd name="connsiteX7" fmla="*/ 35615 w 171579"/>
                <a:gd name="connsiteY7" fmla="*/ 173773 h 205796"/>
                <a:gd name="connsiteX8" fmla="*/ 35615 w 171579"/>
                <a:gd name="connsiteY8" fmla="*/ 86663 h 205796"/>
                <a:gd name="connsiteX9" fmla="*/ 35615 w 171579"/>
                <a:gd name="connsiteY9" fmla="*/ 31799 h 205796"/>
                <a:gd name="connsiteX10" fmla="*/ 87806 w 171579"/>
                <a:gd name="connsiteY10" fmla="*/ 31799 h 205796"/>
                <a:gd name="connsiteX11" fmla="*/ 114685 w 171579"/>
                <a:gd name="connsiteY11" fmla="*/ 38741 h 205796"/>
                <a:gd name="connsiteX12" fmla="*/ 124093 w 171579"/>
                <a:gd name="connsiteY12" fmla="*/ 57999 h 205796"/>
                <a:gd name="connsiteX13" fmla="*/ 113341 w 171579"/>
                <a:gd name="connsiteY13" fmla="*/ 79497 h 205796"/>
                <a:gd name="connsiteX14" fmla="*/ 85118 w 171579"/>
                <a:gd name="connsiteY14" fmla="*/ 86439 h 205796"/>
                <a:gd name="connsiteX15" fmla="*/ 35615 w 171579"/>
                <a:gd name="connsiteY15" fmla="*/ 86439 h 205796"/>
                <a:gd name="connsiteX16" fmla="*/ 0 w 171579"/>
                <a:gd name="connsiteY16" fmla="*/ 205796 h 205796"/>
                <a:gd name="connsiteX17" fmla="*/ 95422 w 171579"/>
                <a:gd name="connsiteY17" fmla="*/ 205796 h 205796"/>
                <a:gd name="connsiteX18" fmla="*/ 150748 w 171579"/>
                <a:gd name="connsiteY18" fmla="*/ 191464 h 205796"/>
                <a:gd name="connsiteX19" fmla="*/ 171580 w 171579"/>
                <a:gd name="connsiteY19" fmla="*/ 149365 h 205796"/>
                <a:gd name="connsiteX20" fmla="*/ 160156 w 171579"/>
                <a:gd name="connsiteY20" fmla="*/ 116446 h 205796"/>
                <a:gd name="connsiteX21" fmla="*/ 130589 w 171579"/>
                <a:gd name="connsiteY21" fmla="*/ 98755 h 205796"/>
                <a:gd name="connsiteX22" fmla="*/ 150972 w 171579"/>
                <a:gd name="connsiteY22" fmla="*/ 82184 h 205796"/>
                <a:gd name="connsiteX23" fmla="*/ 159932 w 171579"/>
                <a:gd name="connsiteY23" fmla="*/ 52849 h 205796"/>
                <a:gd name="connsiteX24" fmla="*/ 156348 w 171579"/>
                <a:gd name="connsiteY24" fmla="*/ 33590 h 205796"/>
                <a:gd name="connsiteX25" fmla="*/ 146044 w 171579"/>
                <a:gd name="connsiteY25" fmla="*/ 18139 h 205796"/>
                <a:gd name="connsiteX26" fmla="*/ 123645 w 171579"/>
                <a:gd name="connsiteY26" fmla="*/ 4703 h 205796"/>
                <a:gd name="connsiteX27" fmla="*/ 92285 w 171579"/>
                <a:gd name="connsiteY27" fmla="*/ 0 h 205796"/>
                <a:gd name="connsiteX28" fmla="*/ 0 w 171579"/>
                <a:gd name="connsiteY28" fmla="*/ 0 h 205796"/>
                <a:gd name="connsiteX29" fmla="*/ 0 w 171579"/>
                <a:gd name="connsiteY29" fmla="*/ 205796 h 20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1579" h="205796">
                  <a:moveTo>
                    <a:pt x="35615" y="173773"/>
                  </a:moveTo>
                  <a:lnTo>
                    <a:pt x="35615" y="117342"/>
                  </a:lnTo>
                  <a:lnTo>
                    <a:pt x="92958" y="117342"/>
                  </a:lnTo>
                  <a:cubicBezTo>
                    <a:pt x="107293" y="117342"/>
                    <a:pt x="117821" y="119805"/>
                    <a:pt x="124765" y="124732"/>
                  </a:cubicBezTo>
                  <a:cubicBezTo>
                    <a:pt x="131709" y="129658"/>
                    <a:pt x="135292" y="136376"/>
                    <a:pt x="135292" y="145110"/>
                  </a:cubicBezTo>
                  <a:cubicBezTo>
                    <a:pt x="135292" y="154739"/>
                    <a:pt x="131709" y="161905"/>
                    <a:pt x="124765" y="166607"/>
                  </a:cubicBezTo>
                  <a:cubicBezTo>
                    <a:pt x="117821" y="171310"/>
                    <a:pt x="108189" y="173773"/>
                    <a:pt x="95645" y="173773"/>
                  </a:cubicBezTo>
                  <a:lnTo>
                    <a:pt x="35615" y="173773"/>
                  </a:lnTo>
                  <a:close/>
                  <a:moveTo>
                    <a:pt x="35615" y="86663"/>
                  </a:moveTo>
                  <a:lnTo>
                    <a:pt x="35615" y="31799"/>
                  </a:lnTo>
                  <a:lnTo>
                    <a:pt x="87806" y="31799"/>
                  </a:lnTo>
                  <a:cubicBezTo>
                    <a:pt x="99453" y="31799"/>
                    <a:pt x="108413" y="34262"/>
                    <a:pt x="114685" y="38741"/>
                  </a:cubicBezTo>
                  <a:cubicBezTo>
                    <a:pt x="120957" y="43443"/>
                    <a:pt x="124093" y="49714"/>
                    <a:pt x="124093" y="57999"/>
                  </a:cubicBezTo>
                  <a:cubicBezTo>
                    <a:pt x="123869" y="67628"/>
                    <a:pt x="120285" y="74794"/>
                    <a:pt x="113341" y="79497"/>
                  </a:cubicBezTo>
                  <a:cubicBezTo>
                    <a:pt x="106397" y="84199"/>
                    <a:pt x="96990" y="86439"/>
                    <a:pt x="85118" y="86439"/>
                  </a:cubicBezTo>
                  <a:lnTo>
                    <a:pt x="35615" y="86439"/>
                  </a:lnTo>
                  <a:close/>
                  <a:moveTo>
                    <a:pt x="0" y="205796"/>
                  </a:moveTo>
                  <a:lnTo>
                    <a:pt x="95422" y="205796"/>
                  </a:lnTo>
                  <a:cubicBezTo>
                    <a:pt x="118717" y="205796"/>
                    <a:pt x="137084" y="200870"/>
                    <a:pt x="150748" y="191464"/>
                  </a:cubicBezTo>
                  <a:cubicBezTo>
                    <a:pt x="164411" y="181835"/>
                    <a:pt x="171356" y="167951"/>
                    <a:pt x="171580" y="149365"/>
                  </a:cubicBezTo>
                  <a:cubicBezTo>
                    <a:pt x="171356" y="135257"/>
                    <a:pt x="167548" y="124284"/>
                    <a:pt x="160156" y="116446"/>
                  </a:cubicBezTo>
                  <a:cubicBezTo>
                    <a:pt x="152764" y="108608"/>
                    <a:pt x="142908" y="102786"/>
                    <a:pt x="130589" y="98755"/>
                  </a:cubicBezTo>
                  <a:cubicBezTo>
                    <a:pt x="138428" y="94948"/>
                    <a:pt x="145372" y="89350"/>
                    <a:pt x="150972" y="82184"/>
                  </a:cubicBezTo>
                  <a:cubicBezTo>
                    <a:pt x="156572" y="75018"/>
                    <a:pt x="159708" y="65165"/>
                    <a:pt x="159932" y="52849"/>
                  </a:cubicBezTo>
                  <a:cubicBezTo>
                    <a:pt x="159932" y="45683"/>
                    <a:pt x="158812" y="39189"/>
                    <a:pt x="156348" y="33590"/>
                  </a:cubicBezTo>
                  <a:cubicBezTo>
                    <a:pt x="154108" y="27768"/>
                    <a:pt x="150524" y="22841"/>
                    <a:pt x="146044" y="18139"/>
                  </a:cubicBezTo>
                  <a:cubicBezTo>
                    <a:pt x="140221" y="12316"/>
                    <a:pt x="132604" y="7838"/>
                    <a:pt x="123645" y="4703"/>
                  </a:cubicBezTo>
                  <a:cubicBezTo>
                    <a:pt x="114461" y="1568"/>
                    <a:pt x="104157" y="0"/>
                    <a:pt x="92285" y="0"/>
                  </a:cubicBezTo>
                  <a:lnTo>
                    <a:pt x="0" y="0"/>
                  </a:lnTo>
                  <a:lnTo>
                    <a:pt x="0" y="205796"/>
                  </a:lnTo>
                  <a:close/>
                </a:path>
              </a:pathLst>
            </a:custGeom>
            <a:solidFill>
              <a:srgbClr val="0F80C3"/>
            </a:solidFill>
            <a:ln w="2240" cap="flat">
              <a:noFill/>
              <a:prstDash val="solid"/>
              <a:miter/>
            </a:ln>
          </p:spPr>
          <p:txBody>
            <a:bodyPr rtlCol="0" anchor="ctr"/>
            <a:lstStyle/>
            <a:p>
              <a:endParaRPr lang="ru-RU"/>
            </a:p>
          </p:txBody>
        </p:sp>
        <p:sp>
          <p:nvSpPr>
            <p:cNvPr id="232" name="Полилиния 231">
              <a:extLst>
                <a:ext uri="{FF2B5EF4-FFF2-40B4-BE49-F238E27FC236}">
                  <a16:creationId xmlns:a16="http://schemas.microsoft.com/office/drawing/2014/main" id="{565CF38C-59B8-A11F-B93A-DC18C9986F31}"/>
                </a:ext>
              </a:extLst>
            </p:cNvPr>
            <p:cNvSpPr/>
            <p:nvPr/>
          </p:nvSpPr>
          <p:spPr>
            <a:xfrm>
              <a:off x="5159256" y="2254686"/>
              <a:ext cx="167995" cy="205796"/>
            </a:xfrm>
            <a:custGeom>
              <a:avLst/>
              <a:gdLst>
                <a:gd name="connsiteX0" fmla="*/ 0 w 167995"/>
                <a:gd name="connsiteY0" fmla="*/ 205796 h 205796"/>
                <a:gd name="connsiteX1" fmla="*/ 36063 w 167995"/>
                <a:gd name="connsiteY1" fmla="*/ 205796 h 205796"/>
                <a:gd name="connsiteX2" fmla="*/ 36063 w 167995"/>
                <a:gd name="connsiteY2" fmla="*/ 32695 h 205796"/>
                <a:gd name="connsiteX3" fmla="*/ 131709 w 167995"/>
                <a:gd name="connsiteY3" fmla="*/ 32695 h 205796"/>
                <a:gd name="connsiteX4" fmla="*/ 131709 w 167995"/>
                <a:gd name="connsiteY4" fmla="*/ 205796 h 205796"/>
                <a:gd name="connsiteX5" fmla="*/ 167996 w 167995"/>
                <a:gd name="connsiteY5" fmla="*/ 205796 h 205796"/>
                <a:gd name="connsiteX6" fmla="*/ 167996 w 167995"/>
                <a:gd name="connsiteY6" fmla="*/ 0 h 205796"/>
                <a:gd name="connsiteX7" fmla="*/ 0 w 167995"/>
                <a:gd name="connsiteY7" fmla="*/ 0 h 20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995" h="205796">
                  <a:moveTo>
                    <a:pt x="0" y="205796"/>
                  </a:moveTo>
                  <a:lnTo>
                    <a:pt x="36063" y="205796"/>
                  </a:lnTo>
                  <a:lnTo>
                    <a:pt x="36063" y="32695"/>
                  </a:lnTo>
                  <a:lnTo>
                    <a:pt x="131709" y="32695"/>
                  </a:lnTo>
                  <a:lnTo>
                    <a:pt x="131709" y="205796"/>
                  </a:lnTo>
                  <a:lnTo>
                    <a:pt x="167996" y="205796"/>
                  </a:lnTo>
                  <a:lnTo>
                    <a:pt x="167996" y="0"/>
                  </a:lnTo>
                  <a:lnTo>
                    <a:pt x="0" y="0"/>
                  </a:lnTo>
                  <a:close/>
                </a:path>
              </a:pathLst>
            </a:custGeom>
            <a:solidFill>
              <a:srgbClr val="0F80C3"/>
            </a:solidFill>
            <a:ln w="2240" cap="flat">
              <a:noFill/>
              <a:prstDash val="solid"/>
              <a:miter/>
            </a:ln>
          </p:spPr>
          <p:txBody>
            <a:bodyPr rtlCol="0" anchor="ctr"/>
            <a:lstStyle/>
            <a:p>
              <a:endParaRPr lang="ru-RU"/>
            </a:p>
          </p:txBody>
        </p:sp>
        <p:sp>
          <p:nvSpPr>
            <p:cNvPr id="233" name="Полилиния 232">
              <a:extLst>
                <a:ext uri="{FF2B5EF4-FFF2-40B4-BE49-F238E27FC236}">
                  <a16:creationId xmlns:a16="http://schemas.microsoft.com/office/drawing/2014/main" id="{E4F83663-6EF6-DB54-23C2-333E9D8D59FA}"/>
                </a:ext>
              </a:extLst>
            </p:cNvPr>
            <p:cNvSpPr/>
            <p:nvPr/>
          </p:nvSpPr>
          <p:spPr>
            <a:xfrm>
              <a:off x="5379890" y="2254238"/>
              <a:ext cx="174491" cy="206915"/>
            </a:xfrm>
            <a:custGeom>
              <a:avLst/>
              <a:gdLst>
                <a:gd name="connsiteX0" fmla="*/ 0 w 174491"/>
                <a:gd name="connsiteY0" fmla="*/ 206916 h 206915"/>
                <a:gd name="connsiteX1" fmla="*/ 0 w 174491"/>
                <a:gd name="connsiteY1" fmla="*/ 0 h 206915"/>
                <a:gd name="connsiteX2" fmla="*/ 36735 w 174491"/>
                <a:gd name="connsiteY2" fmla="*/ 0 h 206915"/>
                <a:gd name="connsiteX3" fmla="*/ 36735 w 174491"/>
                <a:gd name="connsiteY3" fmla="*/ 151380 h 206915"/>
                <a:gd name="connsiteX4" fmla="*/ 37631 w 174491"/>
                <a:gd name="connsiteY4" fmla="*/ 151380 h 206915"/>
                <a:gd name="connsiteX5" fmla="*/ 134620 w 174491"/>
                <a:gd name="connsiteY5" fmla="*/ 0 h 206915"/>
                <a:gd name="connsiteX6" fmla="*/ 174491 w 174491"/>
                <a:gd name="connsiteY6" fmla="*/ 0 h 206915"/>
                <a:gd name="connsiteX7" fmla="*/ 174491 w 174491"/>
                <a:gd name="connsiteY7" fmla="*/ 206916 h 206915"/>
                <a:gd name="connsiteX8" fmla="*/ 137756 w 174491"/>
                <a:gd name="connsiteY8" fmla="*/ 206916 h 206915"/>
                <a:gd name="connsiteX9" fmla="*/ 137756 w 174491"/>
                <a:gd name="connsiteY9" fmla="*/ 56655 h 206915"/>
                <a:gd name="connsiteX10" fmla="*/ 137084 w 174491"/>
                <a:gd name="connsiteY10" fmla="*/ 56655 h 206915"/>
                <a:gd name="connsiteX11" fmla="*/ 40319 w 174491"/>
                <a:gd name="connsiteY11" fmla="*/ 206916 h 206915"/>
                <a:gd name="connsiteX12" fmla="*/ 0 w 174491"/>
                <a:gd name="connsiteY12" fmla="*/ 206916 h 20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491" h="206915">
                  <a:moveTo>
                    <a:pt x="0" y="206916"/>
                  </a:moveTo>
                  <a:lnTo>
                    <a:pt x="0" y="0"/>
                  </a:lnTo>
                  <a:lnTo>
                    <a:pt x="36735" y="0"/>
                  </a:lnTo>
                  <a:lnTo>
                    <a:pt x="36735" y="151380"/>
                  </a:lnTo>
                  <a:lnTo>
                    <a:pt x="37631" y="151380"/>
                  </a:lnTo>
                  <a:lnTo>
                    <a:pt x="134620" y="0"/>
                  </a:lnTo>
                  <a:lnTo>
                    <a:pt x="174491" y="0"/>
                  </a:lnTo>
                  <a:lnTo>
                    <a:pt x="174491" y="206916"/>
                  </a:lnTo>
                  <a:lnTo>
                    <a:pt x="137756" y="206916"/>
                  </a:lnTo>
                  <a:lnTo>
                    <a:pt x="137756" y="56655"/>
                  </a:lnTo>
                  <a:lnTo>
                    <a:pt x="137084" y="56655"/>
                  </a:lnTo>
                  <a:lnTo>
                    <a:pt x="40319" y="206916"/>
                  </a:lnTo>
                  <a:lnTo>
                    <a:pt x="0" y="206916"/>
                  </a:lnTo>
                  <a:close/>
                </a:path>
              </a:pathLst>
            </a:custGeom>
            <a:solidFill>
              <a:srgbClr val="0F80C3"/>
            </a:solidFill>
            <a:ln w="2240" cap="flat">
              <a:noFill/>
              <a:prstDash val="solid"/>
              <a:miter/>
            </a:ln>
          </p:spPr>
          <p:txBody>
            <a:bodyPr rtlCol="0" anchor="ctr"/>
            <a:lstStyle/>
            <a:p>
              <a:endParaRPr lang="ru-RU"/>
            </a:p>
          </p:txBody>
        </p:sp>
      </p:grpSp>
      <p:grpSp>
        <p:nvGrpSpPr>
          <p:cNvPr id="234" name="Рисунок 2">
            <a:extLst>
              <a:ext uri="{FF2B5EF4-FFF2-40B4-BE49-F238E27FC236}">
                <a16:creationId xmlns:a16="http://schemas.microsoft.com/office/drawing/2014/main" id="{C1226881-43FB-4A28-9186-3AEB0F3768EB}"/>
              </a:ext>
            </a:extLst>
          </p:cNvPr>
          <p:cNvGrpSpPr/>
          <p:nvPr/>
        </p:nvGrpSpPr>
        <p:grpSpPr>
          <a:xfrm>
            <a:off x="9411492" y="5616428"/>
            <a:ext cx="1931592" cy="840938"/>
            <a:chOff x="6886516" y="2376059"/>
            <a:chExt cx="1356466" cy="590551"/>
          </a:xfrm>
        </p:grpSpPr>
        <p:sp>
          <p:nvSpPr>
            <p:cNvPr id="235" name="Полилиния 234">
              <a:extLst>
                <a:ext uri="{FF2B5EF4-FFF2-40B4-BE49-F238E27FC236}">
                  <a16:creationId xmlns:a16="http://schemas.microsoft.com/office/drawing/2014/main" id="{EDEAC81C-F593-F225-E2DE-57B2062CF9F1}"/>
                </a:ext>
              </a:extLst>
            </p:cNvPr>
            <p:cNvSpPr/>
            <p:nvPr/>
          </p:nvSpPr>
          <p:spPr>
            <a:xfrm>
              <a:off x="6886516" y="2376059"/>
              <a:ext cx="428870" cy="451004"/>
            </a:xfrm>
            <a:custGeom>
              <a:avLst/>
              <a:gdLst>
                <a:gd name="connsiteX0" fmla="*/ 354765 w 428870"/>
                <a:gd name="connsiteY0" fmla="*/ 248119 h 451004"/>
                <a:gd name="connsiteX1" fmla="*/ 369997 w 428870"/>
                <a:gd name="connsiteY1" fmla="*/ 238938 h 451004"/>
                <a:gd name="connsiteX2" fmla="*/ 415916 w 428870"/>
                <a:gd name="connsiteY2" fmla="*/ 179148 h 451004"/>
                <a:gd name="connsiteX3" fmla="*/ 312654 w 428870"/>
                <a:gd name="connsiteY3" fmla="*/ 143542 h 451004"/>
                <a:gd name="connsiteX4" fmla="*/ 244784 w 428870"/>
                <a:gd name="connsiteY4" fmla="*/ 148917 h 451004"/>
                <a:gd name="connsiteX5" fmla="*/ 250608 w 428870"/>
                <a:gd name="connsiteY5" fmla="*/ 151604 h 451004"/>
                <a:gd name="connsiteX6" fmla="*/ 316238 w 428870"/>
                <a:gd name="connsiteY6" fmla="*/ 195719 h 451004"/>
                <a:gd name="connsiteX7" fmla="*/ 332814 w 428870"/>
                <a:gd name="connsiteY7" fmla="*/ 146901 h 451004"/>
                <a:gd name="connsiteX8" fmla="*/ 344909 w 428870"/>
                <a:gd name="connsiteY8" fmla="*/ 148245 h 451004"/>
                <a:gd name="connsiteX9" fmla="*/ 325422 w 428870"/>
                <a:gd name="connsiteY9" fmla="*/ 204900 h 451004"/>
                <a:gd name="connsiteX10" fmla="*/ 338414 w 428870"/>
                <a:gd name="connsiteY10" fmla="*/ 220128 h 451004"/>
                <a:gd name="connsiteX11" fmla="*/ 354765 w 428870"/>
                <a:gd name="connsiteY11" fmla="*/ 248119 h 451004"/>
                <a:gd name="connsiteX12" fmla="*/ 172210 w 428870"/>
                <a:gd name="connsiteY12" fmla="*/ 139287 h 451004"/>
                <a:gd name="connsiteX13" fmla="*/ 162802 w 428870"/>
                <a:gd name="connsiteY13" fmla="*/ 154067 h 451004"/>
                <a:gd name="connsiteX14" fmla="*/ 191698 w 428870"/>
                <a:gd name="connsiteY14" fmla="*/ 146453 h 451004"/>
                <a:gd name="connsiteX15" fmla="*/ 215665 w 428870"/>
                <a:gd name="connsiteY15" fmla="*/ 154067 h 451004"/>
                <a:gd name="connsiteX16" fmla="*/ 198642 w 428870"/>
                <a:gd name="connsiteY16" fmla="*/ 157650 h 451004"/>
                <a:gd name="connsiteX17" fmla="*/ 85300 w 428870"/>
                <a:gd name="connsiteY17" fmla="*/ 197286 h 451004"/>
                <a:gd name="connsiteX18" fmla="*/ 108372 w 428870"/>
                <a:gd name="connsiteY18" fmla="*/ 233340 h 451004"/>
                <a:gd name="connsiteX19" fmla="*/ 132787 w 428870"/>
                <a:gd name="connsiteY19" fmla="*/ 182507 h 451004"/>
                <a:gd name="connsiteX20" fmla="*/ 134579 w 428870"/>
                <a:gd name="connsiteY20" fmla="*/ 179148 h 451004"/>
                <a:gd name="connsiteX21" fmla="*/ 151154 w 428870"/>
                <a:gd name="connsiteY21" fmla="*/ 173773 h 451004"/>
                <a:gd name="connsiteX22" fmla="*/ 143315 w 428870"/>
                <a:gd name="connsiteY22" fmla="*/ 188105 h 451004"/>
                <a:gd name="connsiteX23" fmla="*/ 94932 w 428870"/>
                <a:gd name="connsiteY23" fmla="*/ 307238 h 451004"/>
                <a:gd name="connsiteX24" fmla="*/ 116212 w 428870"/>
                <a:gd name="connsiteY24" fmla="*/ 307910 h 451004"/>
                <a:gd name="connsiteX25" fmla="*/ 178034 w 428870"/>
                <a:gd name="connsiteY25" fmla="*/ 303431 h 451004"/>
                <a:gd name="connsiteX26" fmla="*/ 199762 w 428870"/>
                <a:gd name="connsiteY26" fmla="*/ 312837 h 451004"/>
                <a:gd name="connsiteX27" fmla="*/ 116212 w 428870"/>
                <a:gd name="connsiteY27" fmla="*/ 320450 h 451004"/>
                <a:gd name="connsiteX28" fmla="*/ 855 w 428870"/>
                <a:gd name="connsiteY28" fmla="*/ 275215 h 451004"/>
                <a:gd name="connsiteX29" fmla="*/ 68053 w 428870"/>
                <a:gd name="connsiteY29" fmla="*/ 192584 h 451004"/>
                <a:gd name="connsiteX30" fmla="*/ 71413 w 428870"/>
                <a:gd name="connsiteY30" fmla="*/ 204676 h 451004"/>
                <a:gd name="connsiteX31" fmla="*/ 12950 w 428870"/>
                <a:gd name="connsiteY31" fmla="*/ 272305 h 451004"/>
                <a:gd name="connsiteX32" fmla="*/ 82836 w 428870"/>
                <a:gd name="connsiteY32" fmla="*/ 306119 h 451004"/>
                <a:gd name="connsiteX33" fmla="*/ 102996 w 428870"/>
                <a:gd name="connsiteY33" fmla="*/ 246328 h 451004"/>
                <a:gd name="connsiteX34" fmla="*/ 73876 w 428870"/>
                <a:gd name="connsiteY34" fmla="*/ 156978 h 451004"/>
                <a:gd name="connsiteX35" fmla="*/ 145107 w 428870"/>
                <a:gd name="connsiteY35" fmla="*/ 124284 h 451004"/>
                <a:gd name="connsiteX36" fmla="*/ 223057 w 428870"/>
                <a:gd name="connsiteY36" fmla="*/ 139511 h 451004"/>
                <a:gd name="connsiteX37" fmla="*/ 312654 w 428870"/>
                <a:gd name="connsiteY37" fmla="*/ 130778 h 451004"/>
                <a:gd name="connsiteX38" fmla="*/ 337069 w 428870"/>
                <a:gd name="connsiteY38" fmla="*/ 131673 h 451004"/>
                <a:gd name="connsiteX39" fmla="*/ 325870 w 428870"/>
                <a:gd name="connsiteY39" fmla="*/ 15004 h 451004"/>
                <a:gd name="connsiteX40" fmla="*/ 312654 w 428870"/>
                <a:gd name="connsiteY40" fmla="*/ 11868 h 451004"/>
                <a:gd name="connsiteX41" fmla="*/ 181618 w 428870"/>
                <a:gd name="connsiteY41" fmla="*/ 124732 h 451004"/>
                <a:gd name="connsiteX42" fmla="*/ 168402 w 428870"/>
                <a:gd name="connsiteY42" fmla="*/ 122716 h 451004"/>
                <a:gd name="connsiteX43" fmla="*/ 312654 w 428870"/>
                <a:gd name="connsiteY43" fmla="*/ 0 h 451004"/>
                <a:gd name="connsiteX44" fmla="*/ 331470 w 428870"/>
                <a:gd name="connsiteY44" fmla="*/ 4479 h 451004"/>
                <a:gd name="connsiteX45" fmla="*/ 349165 w 428870"/>
                <a:gd name="connsiteY45" fmla="*/ 132793 h 451004"/>
                <a:gd name="connsiteX46" fmla="*/ 428011 w 428870"/>
                <a:gd name="connsiteY46" fmla="*/ 176236 h 451004"/>
                <a:gd name="connsiteX47" fmla="*/ 376717 w 428870"/>
                <a:gd name="connsiteY47" fmla="*/ 249463 h 451004"/>
                <a:gd name="connsiteX48" fmla="*/ 358349 w 428870"/>
                <a:gd name="connsiteY48" fmla="*/ 260212 h 451004"/>
                <a:gd name="connsiteX49" fmla="*/ 354989 w 428870"/>
                <a:gd name="connsiteY49" fmla="*/ 294250 h 451004"/>
                <a:gd name="connsiteX50" fmla="*/ 283759 w 428870"/>
                <a:gd name="connsiteY50" fmla="*/ 326945 h 451004"/>
                <a:gd name="connsiteX51" fmla="*/ 267408 w 428870"/>
                <a:gd name="connsiteY51" fmla="*/ 326049 h 451004"/>
                <a:gd name="connsiteX52" fmla="*/ 275023 w 428870"/>
                <a:gd name="connsiteY52" fmla="*/ 314180 h 451004"/>
                <a:gd name="connsiteX53" fmla="*/ 283983 w 428870"/>
                <a:gd name="connsiteY53" fmla="*/ 314404 h 451004"/>
                <a:gd name="connsiteX54" fmla="*/ 344014 w 428870"/>
                <a:gd name="connsiteY54" fmla="*/ 288652 h 451004"/>
                <a:gd name="connsiteX55" fmla="*/ 328782 w 428870"/>
                <a:gd name="connsiteY55" fmla="*/ 227518 h 451004"/>
                <a:gd name="connsiteX56" fmla="*/ 320494 w 428870"/>
                <a:gd name="connsiteY56" fmla="*/ 217664 h 451004"/>
                <a:gd name="connsiteX57" fmla="*/ 296303 w 428870"/>
                <a:gd name="connsiteY57" fmla="*/ 268945 h 451004"/>
                <a:gd name="connsiteX58" fmla="*/ 292495 w 428870"/>
                <a:gd name="connsiteY58" fmla="*/ 275887 h 451004"/>
                <a:gd name="connsiteX59" fmla="*/ 341101 w 428870"/>
                <a:gd name="connsiteY59" fmla="*/ 255509 h 451004"/>
                <a:gd name="connsiteX60" fmla="*/ 344686 w 428870"/>
                <a:gd name="connsiteY60" fmla="*/ 267602 h 451004"/>
                <a:gd name="connsiteX61" fmla="*/ 233361 w 428870"/>
                <a:gd name="connsiteY61" fmla="*/ 306119 h 451004"/>
                <a:gd name="connsiteX62" fmla="*/ 231121 w 428870"/>
                <a:gd name="connsiteY62" fmla="*/ 306566 h 451004"/>
                <a:gd name="connsiteX63" fmla="*/ 257104 w 428870"/>
                <a:gd name="connsiteY63" fmla="*/ 312165 h 451004"/>
                <a:gd name="connsiteX64" fmla="*/ 263824 w 428870"/>
                <a:gd name="connsiteY64" fmla="*/ 301416 h 451004"/>
                <a:gd name="connsiteX65" fmla="*/ 281295 w 428870"/>
                <a:gd name="connsiteY65" fmla="*/ 295818 h 451004"/>
                <a:gd name="connsiteX66" fmla="*/ 116659 w 428870"/>
                <a:gd name="connsiteY66" fmla="*/ 451004 h 451004"/>
                <a:gd name="connsiteX67" fmla="*/ 97844 w 428870"/>
                <a:gd name="connsiteY67" fmla="*/ 446526 h 451004"/>
                <a:gd name="connsiteX68" fmla="*/ 78805 w 428870"/>
                <a:gd name="connsiteY68" fmla="*/ 324033 h 451004"/>
                <a:gd name="connsiteX69" fmla="*/ 90900 w 428870"/>
                <a:gd name="connsiteY69" fmla="*/ 324929 h 451004"/>
                <a:gd name="connsiteX70" fmla="*/ 103444 w 428870"/>
                <a:gd name="connsiteY70" fmla="*/ 435777 h 451004"/>
                <a:gd name="connsiteX71" fmla="*/ 116659 w 428870"/>
                <a:gd name="connsiteY71" fmla="*/ 438912 h 451004"/>
                <a:gd name="connsiteX72" fmla="*/ 249488 w 428870"/>
                <a:gd name="connsiteY72" fmla="*/ 323138 h 451004"/>
                <a:gd name="connsiteX73" fmla="*/ 178482 w 428870"/>
                <a:gd name="connsiteY73" fmla="*/ 299401 h 451004"/>
                <a:gd name="connsiteX74" fmla="*/ 115092 w 428870"/>
                <a:gd name="connsiteY74" fmla="*/ 257525 h 451004"/>
                <a:gd name="connsiteX75" fmla="*/ 120244 w 428870"/>
                <a:gd name="connsiteY75" fmla="*/ 244984 h 451004"/>
                <a:gd name="connsiteX76" fmla="*/ 183858 w 428870"/>
                <a:gd name="connsiteY76" fmla="*/ 288204 h 451004"/>
                <a:gd name="connsiteX77" fmla="*/ 207153 w 428870"/>
                <a:gd name="connsiteY77" fmla="*/ 298281 h 451004"/>
                <a:gd name="connsiteX78" fmla="*/ 230224 w 428870"/>
                <a:gd name="connsiteY78" fmla="*/ 293354 h 451004"/>
                <a:gd name="connsiteX79" fmla="*/ 275471 w 428870"/>
                <a:gd name="connsiteY79" fmla="*/ 281038 h 451004"/>
                <a:gd name="connsiteX80" fmla="*/ 285551 w 428870"/>
                <a:gd name="connsiteY80" fmla="*/ 262675 h 451004"/>
                <a:gd name="connsiteX81" fmla="*/ 311310 w 428870"/>
                <a:gd name="connsiteY81" fmla="*/ 207587 h 451004"/>
                <a:gd name="connsiteX82" fmla="*/ 245232 w 428870"/>
                <a:gd name="connsiteY82" fmla="*/ 162128 h 451004"/>
                <a:gd name="connsiteX83" fmla="*/ 172210 w 428870"/>
                <a:gd name="connsiteY83" fmla="*/ 139287 h 451004"/>
                <a:gd name="connsiteX84" fmla="*/ 145779 w 428870"/>
                <a:gd name="connsiteY84" fmla="*/ 159441 h 451004"/>
                <a:gd name="connsiteX85" fmla="*/ 158994 w 428870"/>
                <a:gd name="connsiteY85" fmla="*/ 137720 h 451004"/>
                <a:gd name="connsiteX86" fmla="*/ 145107 w 428870"/>
                <a:gd name="connsiteY86" fmla="*/ 137048 h 451004"/>
                <a:gd name="connsiteX87" fmla="*/ 85076 w 428870"/>
                <a:gd name="connsiteY87" fmla="*/ 162800 h 451004"/>
                <a:gd name="connsiteX88" fmla="*/ 82165 w 428870"/>
                <a:gd name="connsiteY88" fmla="*/ 185194 h 451004"/>
                <a:gd name="connsiteX89" fmla="*/ 145779 w 428870"/>
                <a:gd name="connsiteY89" fmla="*/ 159441 h 451004"/>
                <a:gd name="connsiteX90" fmla="*/ 246352 w 428870"/>
                <a:gd name="connsiteY90" fmla="*/ 226846 h 451004"/>
                <a:gd name="connsiteX91" fmla="*/ 211857 w 428870"/>
                <a:gd name="connsiteY91" fmla="*/ 261332 h 451004"/>
                <a:gd name="connsiteX92" fmla="*/ 177362 w 428870"/>
                <a:gd name="connsiteY92" fmla="*/ 226846 h 451004"/>
                <a:gd name="connsiteX93" fmla="*/ 211857 w 428870"/>
                <a:gd name="connsiteY93" fmla="*/ 192136 h 451004"/>
                <a:gd name="connsiteX94" fmla="*/ 246352 w 428870"/>
                <a:gd name="connsiteY94" fmla="*/ 226846 h 45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28870" h="451004">
                  <a:moveTo>
                    <a:pt x="354765" y="248119"/>
                  </a:moveTo>
                  <a:cubicBezTo>
                    <a:pt x="360141" y="245208"/>
                    <a:pt x="365293" y="242073"/>
                    <a:pt x="369997" y="238938"/>
                  </a:cubicBezTo>
                  <a:cubicBezTo>
                    <a:pt x="403148" y="217664"/>
                    <a:pt x="419724" y="195943"/>
                    <a:pt x="415916" y="179148"/>
                  </a:cubicBezTo>
                  <a:cubicBezTo>
                    <a:pt x="410764" y="157202"/>
                    <a:pt x="371341" y="143542"/>
                    <a:pt x="312654" y="143542"/>
                  </a:cubicBezTo>
                  <a:cubicBezTo>
                    <a:pt x="291375" y="143542"/>
                    <a:pt x="268528" y="145333"/>
                    <a:pt x="244784" y="148917"/>
                  </a:cubicBezTo>
                  <a:lnTo>
                    <a:pt x="250608" y="151604"/>
                  </a:lnTo>
                  <a:cubicBezTo>
                    <a:pt x="275695" y="163920"/>
                    <a:pt x="298319" y="179148"/>
                    <a:pt x="316238" y="195719"/>
                  </a:cubicBezTo>
                  <a:cubicBezTo>
                    <a:pt x="322958" y="178476"/>
                    <a:pt x="328558" y="161905"/>
                    <a:pt x="332814" y="146901"/>
                  </a:cubicBezTo>
                  <a:cubicBezTo>
                    <a:pt x="337069" y="147349"/>
                    <a:pt x="341101" y="147573"/>
                    <a:pt x="344909" y="148245"/>
                  </a:cubicBezTo>
                  <a:cubicBezTo>
                    <a:pt x="339982" y="165936"/>
                    <a:pt x="333262" y="184970"/>
                    <a:pt x="325422" y="204900"/>
                  </a:cubicBezTo>
                  <a:cubicBezTo>
                    <a:pt x="330126" y="209827"/>
                    <a:pt x="334382" y="214977"/>
                    <a:pt x="338414" y="220128"/>
                  </a:cubicBezTo>
                  <a:cubicBezTo>
                    <a:pt x="345806" y="229533"/>
                    <a:pt x="351181" y="238938"/>
                    <a:pt x="354765" y="248119"/>
                  </a:cubicBezTo>
                  <a:close/>
                  <a:moveTo>
                    <a:pt x="172210" y="139287"/>
                  </a:moveTo>
                  <a:cubicBezTo>
                    <a:pt x="169074" y="144214"/>
                    <a:pt x="165938" y="149140"/>
                    <a:pt x="162802" y="154067"/>
                  </a:cubicBezTo>
                  <a:cubicBezTo>
                    <a:pt x="172210" y="151380"/>
                    <a:pt x="181842" y="148692"/>
                    <a:pt x="191698" y="146453"/>
                  </a:cubicBezTo>
                  <a:cubicBezTo>
                    <a:pt x="199537" y="148469"/>
                    <a:pt x="207601" y="150932"/>
                    <a:pt x="215665" y="154067"/>
                  </a:cubicBezTo>
                  <a:cubicBezTo>
                    <a:pt x="210065" y="155187"/>
                    <a:pt x="204241" y="156530"/>
                    <a:pt x="198642" y="157650"/>
                  </a:cubicBezTo>
                  <a:cubicBezTo>
                    <a:pt x="153619" y="167951"/>
                    <a:pt x="115315" y="182059"/>
                    <a:pt x="85300" y="197286"/>
                  </a:cubicBezTo>
                  <a:cubicBezTo>
                    <a:pt x="89556" y="208931"/>
                    <a:pt x="97620" y="221247"/>
                    <a:pt x="108372" y="233340"/>
                  </a:cubicBezTo>
                  <a:cubicBezTo>
                    <a:pt x="115540" y="216769"/>
                    <a:pt x="123604" y="199750"/>
                    <a:pt x="132787" y="182507"/>
                  </a:cubicBezTo>
                  <a:lnTo>
                    <a:pt x="134579" y="179148"/>
                  </a:lnTo>
                  <a:cubicBezTo>
                    <a:pt x="139955" y="177356"/>
                    <a:pt x="145555" y="175565"/>
                    <a:pt x="151154" y="173773"/>
                  </a:cubicBezTo>
                  <a:cubicBezTo>
                    <a:pt x="148467" y="178476"/>
                    <a:pt x="145779" y="183178"/>
                    <a:pt x="143315" y="188105"/>
                  </a:cubicBezTo>
                  <a:cubicBezTo>
                    <a:pt x="120467" y="231324"/>
                    <a:pt x="104564" y="271856"/>
                    <a:pt x="94932" y="307238"/>
                  </a:cubicBezTo>
                  <a:cubicBezTo>
                    <a:pt x="101652" y="307686"/>
                    <a:pt x="108820" y="307910"/>
                    <a:pt x="116212" y="307910"/>
                  </a:cubicBezTo>
                  <a:cubicBezTo>
                    <a:pt x="135699" y="307910"/>
                    <a:pt x="156531" y="306342"/>
                    <a:pt x="178034" y="303431"/>
                  </a:cubicBezTo>
                  <a:cubicBezTo>
                    <a:pt x="185202" y="306791"/>
                    <a:pt x="192370" y="309925"/>
                    <a:pt x="199762" y="312837"/>
                  </a:cubicBezTo>
                  <a:cubicBezTo>
                    <a:pt x="170642" y="317763"/>
                    <a:pt x="142195" y="320450"/>
                    <a:pt x="116212" y="320450"/>
                  </a:cubicBezTo>
                  <a:cubicBezTo>
                    <a:pt x="49461" y="320450"/>
                    <a:pt x="7350" y="303879"/>
                    <a:pt x="855" y="275215"/>
                  </a:cubicBezTo>
                  <a:cubicBezTo>
                    <a:pt x="-5193" y="249015"/>
                    <a:pt x="21238" y="218784"/>
                    <a:pt x="68053" y="192584"/>
                  </a:cubicBezTo>
                  <a:cubicBezTo>
                    <a:pt x="68725" y="196614"/>
                    <a:pt x="70069" y="200645"/>
                    <a:pt x="71413" y="204676"/>
                  </a:cubicBezTo>
                  <a:cubicBezTo>
                    <a:pt x="30198" y="228189"/>
                    <a:pt x="8694" y="253718"/>
                    <a:pt x="12950" y="272305"/>
                  </a:cubicBezTo>
                  <a:cubicBezTo>
                    <a:pt x="16982" y="289771"/>
                    <a:pt x="42966" y="301864"/>
                    <a:pt x="82836" y="306119"/>
                  </a:cubicBezTo>
                  <a:cubicBezTo>
                    <a:pt x="87988" y="287084"/>
                    <a:pt x="94708" y="267154"/>
                    <a:pt x="102996" y="246328"/>
                  </a:cubicBezTo>
                  <a:cubicBezTo>
                    <a:pt x="73653" y="215649"/>
                    <a:pt x="61333" y="182283"/>
                    <a:pt x="73876" y="156978"/>
                  </a:cubicBezTo>
                  <a:cubicBezTo>
                    <a:pt x="84180" y="135928"/>
                    <a:pt x="109492" y="124284"/>
                    <a:pt x="145107" y="124284"/>
                  </a:cubicBezTo>
                  <a:cubicBezTo>
                    <a:pt x="169074" y="124284"/>
                    <a:pt x="195953" y="129658"/>
                    <a:pt x="223057" y="139511"/>
                  </a:cubicBezTo>
                  <a:cubicBezTo>
                    <a:pt x="254416" y="133689"/>
                    <a:pt x="284879" y="130778"/>
                    <a:pt x="312654" y="130778"/>
                  </a:cubicBezTo>
                  <a:cubicBezTo>
                    <a:pt x="321166" y="130778"/>
                    <a:pt x="329454" y="131002"/>
                    <a:pt x="337069" y="131673"/>
                  </a:cubicBezTo>
                  <a:cubicBezTo>
                    <a:pt x="351853" y="70091"/>
                    <a:pt x="346926" y="26200"/>
                    <a:pt x="325870" y="15004"/>
                  </a:cubicBezTo>
                  <a:cubicBezTo>
                    <a:pt x="322062" y="12988"/>
                    <a:pt x="317582" y="11868"/>
                    <a:pt x="312654" y="11868"/>
                  </a:cubicBezTo>
                  <a:cubicBezTo>
                    <a:pt x="279055" y="11868"/>
                    <a:pt x="227761" y="57551"/>
                    <a:pt x="181618" y="124732"/>
                  </a:cubicBezTo>
                  <a:cubicBezTo>
                    <a:pt x="177138" y="123836"/>
                    <a:pt x="172658" y="123164"/>
                    <a:pt x="168402" y="122716"/>
                  </a:cubicBezTo>
                  <a:cubicBezTo>
                    <a:pt x="218129" y="48146"/>
                    <a:pt x="273455" y="0"/>
                    <a:pt x="312654" y="0"/>
                  </a:cubicBezTo>
                  <a:cubicBezTo>
                    <a:pt x="319598" y="0"/>
                    <a:pt x="325870" y="1567"/>
                    <a:pt x="331470" y="4479"/>
                  </a:cubicBezTo>
                  <a:cubicBezTo>
                    <a:pt x="359469" y="19258"/>
                    <a:pt x="364397" y="68524"/>
                    <a:pt x="349165" y="132793"/>
                  </a:cubicBezTo>
                  <a:cubicBezTo>
                    <a:pt x="394636" y="137944"/>
                    <a:pt x="422636" y="153171"/>
                    <a:pt x="428011" y="176236"/>
                  </a:cubicBezTo>
                  <a:cubicBezTo>
                    <a:pt x="433163" y="198854"/>
                    <a:pt x="415020" y="224830"/>
                    <a:pt x="376717" y="249463"/>
                  </a:cubicBezTo>
                  <a:cubicBezTo>
                    <a:pt x="370893" y="253046"/>
                    <a:pt x="364845" y="256853"/>
                    <a:pt x="358349" y="260212"/>
                  </a:cubicBezTo>
                  <a:cubicBezTo>
                    <a:pt x="361037" y="272528"/>
                    <a:pt x="359917" y="284173"/>
                    <a:pt x="354989" y="294250"/>
                  </a:cubicBezTo>
                  <a:cubicBezTo>
                    <a:pt x="344686" y="315300"/>
                    <a:pt x="319374" y="326945"/>
                    <a:pt x="283759" y="326945"/>
                  </a:cubicBezTo>
                  <a:cubicBezTo>
                    <a:pt x="278383" y="326945"/>
                    <a:pt x="273007" y="326497"/>
                    <a:pt x="267408" y="326049"/>
                  </a:cubicBezTo>
                  <a:cubicBezTo>
                    <a:pt x="269871" y="322018"/>
                    <a:pt x="272335" y="318211"/>
                    <a:pt x="275023" y="314180"/>
                  </a:cubicBezTo>
                  <a:cubicBezTo>
                    <a:pt x="277935" y="314404"/>
                    <a:pt x="281071" y="314404"/>
                    <a:pt x="283983" y="314404"/>
                  </a:cubicBezTo>
                  <a:cubicBezTo>
                    <a:pt x="314222" y="314404"/>
                    <a:pt x="335950" y="304999"/>
                    <a:pt x="344014" y="288652"/>
                  </a:cubicBezTo>
                  <a:cubicBezTo>
                    <a:pt x="351853" y="272528"/>
                    <a:pt x="346478" y="250807"/>
                    <a:pt x="328782" y="227518"/>
                  </a:cubicBezTo>
                  <a:cubicBezTo>
                    <a:pt x="326318" y="224159"/>
                    <a:pt x="323406" y="220800"/>
                    <a:pt x="320494" y="217664"/>
                  </a:cubicBezTo>
                  <a:cubicBezTo>
                    <a:pt x="313326" y="234683"/>
                    <a:pt x="305262" y="251927"/>
                    <a:pt x="296303" y="268945"/>
                  </a:cubicBezTo>
                  <a:lnTo>
                    <a:pt x="292495" y="275887"/>
                  </a:lnTo>
                  <a:cubicBezTo>
                    <a:pt x="309967" y="269617"/>
                    <a:pt x="326318" y="262899"/>
                    <a:pt x="341101" y="255509"/>
                  </a:cubicBezTo>
                  <a:cubicBezTo>
                    <a:pt x="342669" y="259764"/>
                    <a:pt x="344014" y="263795"/>
                    <a:pt x="344686" y="267602"/>
                  </a:cubicBezTo>
                  <a:cubicBezTo>
                    <a:pt x="312654" y="283277"/>
                    <a:pt x="274351" y="296489"/>
                    <a:pt x="233361" y="306119"/>
                  </a:cubicBezTo>
                  <a:lnTo>
                    <a:pt x="231121" y="306566"/>
                  </a:lnTo>
                  <a:cubicBezTo>
                    <a:pt x="239856" y="309030"/>
                    <a:pt x="248592" y="310821"/>
                    <a:pt x="257104" y="312165"/>
                  </a:cubicBezTo>
                  <a:cubicBezTo>
                    <a:pt x="259344" y="308582"/>
                    <a:pt x="261584" y="304999"/>
                    <a:pt x="263824" y="301416"/>
                  </a:cubicBezTo>
                  <a:cubicBezTo>
                    <a:pt x="269648" y="299624"/>
                    <a:pt x="275471" y="297833"/>
                    <a:pt x="281295" y="295818"/>
                  </a:cubicBezTo>
                  <a:cubicBezTo>
                    <a:pt x="227089" y="388527"/>
                    <a:pt x="161458" y="451004"/>
                    <a:pt x="116659" y="451004"/>
                  </a:cubicBezTo>
                  <a:cubicBezTo>
                    <a:pt x="109715" y="451004"/>
                    <a:pt x="103444" y="449437"/>
                    <a:pt x="97844" y="446526"/>
                  </a:cubicBezTo>
                  <a:cubicBezTo>
                    <a:pt x="70741" y="432194"/>
                    <a:pt x="65141" y="385615"/>
                    <a:pt x="78805" y="324033"/>
                  </a:cubicBezTo>
                  <a:cubicBezTo>
                    <a:pt x="82836" y="324481"/>
                    <a:pt x="86868" y="324705"/>
                    <a:pt x="90900" y="324929"/>
                  </a:cubicBezTo>
                  <a:cubicBezTo>
                    <a:pt x="77685" y="383600"/>
                    <a:pt x="83060" y="425028"/>
                    <a:pt x="103444" y="435777"/>
                  </a:cubicBezTo>
                  <a:cubicBezTo>
                    <a:pt x="107252" y="437792"/>
                    <a:pt x="111732" y="438912"/>
                    <a:pt x="116659" y="438912"/>
                  </a:cubicBezTo>
                  <a:cubicBezTo>
                    <a:pt x="150706" y="438912"/>
                    <a:pt x="202897" y="392110"/>
                    <a:pt x="249488" y="323138"/>
                  </a:cubicBezTo>
                  <a:cubicBezTo>
                    <a:pt x="226417" y="318883"/>
                    <a:pt x="202225" y="310821"/>
                    <a:pt x="178482" y="299401"/>
                  </a:cubicBezTo>
                  <a:cubicBezTo>
                    <a:pt x="153843" y="287308"/>
                    <a:pt x="132339" y="272976"/>
                    <a:pt x="115092" y="257525"/>
                  </a:cubicBezTo>
                  <a:cubicBezTo>
                    <a:pt x="116659" y="253494"/>
                    <a:pt x="118452" y="249239"/>
                    <a:pt x="120244" y="244984"/>
                  </a:cubicBezTo>
                  <a:cubicBezTo>
                    <a:pt x="137267" y="260884"/>
                    <a:pt x="158994" y="276111"/>
                    <a:pt x="183858" y="288204"/>
                  </a:cubicBezTo>
                  <a:cubicBezTo>
                    <a:pt x="191698" y="292011"/>
                    <a:pt x="199313" y="295370"/>
                    <a:pt x="207153" y="298281"/>
                  </a:cubicBezTo>
                  <a:cubicBezTo>
                    <a:pt x="214769" y="296937"/>
                    <a:pt x="222609" y="295146"/>
                    <a:pt x="230224" y="293354"/>
                  </a:cubicBezTo>
                  <a:cubicBezTo>
                    <a:pt x="245680" y="289771"/>
                    <a:pt x="260911" y="285517"/>
                    <a:pt x="275471" y="281038"/>
                  </a:cubicBezTo>
                  <a:cubicBezTo>
                    <a:pt x="278831" y="274992"/>
                    <a:pt x="282191" y="268945"/>
                    <a:pt x="285551" y="262675"/>
                  </a:cubicBezTo>
                  <a:cubicBezTo>
                    <a:pt x="295407" y="244313"/>
                    <a:pt x="303919" y="225726"/>
                    <a:pt x="311310" y="207587"/>
                  </a:cubicBezTo>
                  <a:cubicBezTo>
                    <a:pt x="293615" y="190344"/>
                    <a:pt x="270991" y="174669"/>
                    <a:pt x="245232" y="162128"/>
                  </a:cubicBezTo>
                  <a:cubicBezTo>
                    <a:pt x="220817" y="150932"/>
                    <a:pt x="195730" y="142870"/>
                    <a:pt x="172210" y="139287"/>
                  </a:cubicBezTo>
                  <a:close/>
                  <a:moveTo>
                    <a:pt x="145779" y="159441"/>
                  </a:moveTo>
                  <a:cubicBezTo>
                    <a:pt x="150034" y="152051"/>
                    <a:pt x="154514" y="144662"/>
                    <a:pt x="158994" y="137720"/>
                  </a:cubicBezTo>
                  <a:cubicBezTo>
                    <a:pt x="154291" y="137272"/>
                    <a:pt x="149811" y="137048"/>
                    <a:pt x="145107" y="137048"/>
                  </a:cubicBezTo>
                  <a:cubicBezTo>
                    <a:pt x="114867" y="137048"/>
                    <a:pt x="93140" y="146453"/>
                    <a:pt x="85076" y="162800"/>
                  </a:cubicBezTo>
                  <a:cubicBezTo>
                    <a:pt x="81716" y="169518"/>
                    <a:pt x="81045" y="177132"/>
                    <a:pt x="82165" y="185194"/>
                  </a:cubicBezTo>
                  <a:cubicBezTo>
                    <a:pt x="100980" y="175789"/>
                    <a:pt x="122484" y="167055"/>
                    <a:pt x="145779" y="159441"/>
                  </a:cubicBezTo>
                  <a:close/>
                  <a:moveTo>
                    <a:pt x="246352" y="226846"/>
                  </a:moveTo>
                  <a:cubicBezTo>
                    <a:pt x="246352" y="245880"/>
                    <a:pt x="230896" y="261332"/>
                    <a:pt x="211857" y="261332"/>
                  </a:cubicBezTo>
                  <a:cubicBezTo>
                    <a:pt x="192817" y="261332"/>
                    <a:pt x="177362" y="245880"/>
                    <a:pt x="177362" y="226846"/>
                  </a:cubicBezTo>
                  <a:cubicBezTo>
                    <a:pt x="177362" y="207811"/>
                    <a:pt x="192817" y="192136"/>
                    <a:pt x="211857" y="192136"/>
                  </a:cubicBezTo>
                  <a:cubicBezTo>
                    <a:pt x="230896" y="192360"/>
                    <a:pt x="246352" y="207811"/>
                    <a:pt x="246352" y="226846"/>
                  </a:cubicBezTo>
                  <a:close/>
                </a:path>
              </a:pathLst>
            </a:custGeom>
            <a:solidFill>
              <a:srgbClr val="0458A3"/>
            </a:solidFill>
            <a:ln w="2240" cap="flat">
              <a:noFill/>
              <a:prstDash val="solid"/>
              <a:miter/>
            </a:ln>
          </p:spPr>
          <p:txBody>
            <a:bodyPr rtlCol="0" anchor="ctr"/>
            <a:lstStyle/>
            <a:p>
              <a:endParaRPr lang="ru-RU"/>
            </a:p>
          </p:txBody>
        </p:sp>
        <p:sp>
          <p:nvSpPr>
            <p:cNvPr id="236" name="Полилиния 235">
              <a:extLst>
                <a:ext uri="{FF2B5EF4-FFF2-40B4-BE49-F238E27FC236}">
                  <a16:creationId xmlns:a16="http://schemas.microsoft.com/office/drawing/2014/main" id="{3C176DB3-176F-5D43-60D7-519FD3F78354}"/>
                </a:ext>
              </a:extLst>
            </p:cNvPr>
            <p:cNvSpPr/>
            <p:nvPr/>
          </p:nvSpPr>
          <p:spPr>
            <a:xfrm>
              <a:off x="7802835" y="2863788"/>
              <a:ext cx="97885" cy="99650"/>
            </a:xfrm>
            <a:custGeom>
              <a:avLst/>
              <a:gdLst>
                <a:gd name="connsiteX0" fmla="*/ 49054 w 97885"/>
                <a:gd name="connsiteY0" fmla="*/ 50609 h 99650"/>
                <a:gd name="connsiteX1" fmla="*/ 8960 w 97885"/>
                <a:gd name="connsiteY1" fmla="*/ 0 h 99650"/>
                <a:gd name="connsiteX2" fmla="*/ 0 w 97885"/>
                <a:gd name="connsiteY2" fmla="*/ 0 h 99650"/>
                <a:gd name="connsiteX3" fmla="*/ 0 w 97885"/>
                <a:gd name="connsiteY3" fmla="*/ 99651 h 99650"/>
                <a:gd name="connsiteX4" fmla="*/ 15455 w 97885"/>
                <a:gd name="connsiteY4" fmla="*/ 99651 h 99650"/>
                <a:gd name="connsiteX5" fmla="*/ 15455 w 97885"/>
                <a:gd name="connsiteY5" fmla="*/ 28888 h 99650"/>
                <a:gd name="connsiteX6" fmla="*/ 49054 w 97885"/>
                <a:gd name="connsiteY6" fmla="*/ 70987 h 99650"/>
                <a:gd name="connsiteX7" fmla="*/ 82430 w 97885"/>
                <a:gd name="connsiteY7" fmla="*/ 28888 h 99650"/>
                <a:gd name="connsiteX8" fmla="*/ 82430 w 97885"/>
                <a:gd name="connsiteY8" fmla="*/ 99651 h 99650"/>
                <a:gd name="connsiteX9" fmla="*/ 97885 w 97885"/>
                <a:gd name="connsiteY9" fmla="*/ 99651 h 99650"/>
                <a:gd name="connsiteX10" fmla="*/ 97885 w 97885"/>
                <a:gd name="connsiteY10" fmla="*/ 0 h 99650"/>
                <a:gd name="connsiteX11" fmla="*/ 89150 w 97885"/>
                <a:gd name="connsiteY11" fmla="*/ 0 h 9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885" h="99650">
                  <a:moveTo>
                    <a:pt x="49054" y="50609"/>
                  </a:moveTo>
                  <a:lnTo>
                    <a:pt x="8960" y="0"/>
                  </a:lnTo>
                  <a:lnTo>
                    <a:pt x="0" y="0"/>
                  </a:lnTo>
                  <a:lnTo>
                    <a:pt x="0" y="99651"/>
                  </a:lnTo>
                  <a:lnTo>
                    <a:pt x="15455" y="99651"/>
                  </a:lnTo>
                  <a:lnTo>
                    <a:pt x="15455" y="28888"/>
                  </a:lnTo>
                  <a:lnTo>
                    <a:pt x="49054" y="70987"/>
                  </a:lnTo>
                  <a:lnTo>
                    <a:pt x="82430" y="28888"/>
                  </a:lnTo>
                  <a:lnTo>
                    <a:pt x="82430" y="99651"/>
                  </a:lnTo>
                  <a:lnTo>
                    <a:pt x="97885" y="99651"/>
                  </a:lnTo>
                  <a:lnTo>
                    <a:pt x="97885" y="0"/>
                  </a:lnTo>
                  <a:lnTo>
                    <a:pt x="89150" y="0"/>
                  </a:lnTo>
                  <a:close/>
                </a:path>
              </a:pathLst>
            </a:custGeom>
            <a:solidFill>
              <a:srgbClr val="0458A3"/>
            </a:solidFill>
            <a:ln w="2240" cap="flat">
              <a:noFill/>
              <a:prstDash val="solid"/>
              <a:miter/>
            </a:ln>
          </p:spPr>
          <p:txBody>
            <a:bodyPr rtlCol="0" anchor="ctr"/>
            <a:lstStyle/>
            <a:p>
              <a:endParaRPr lang="ru-RU"/>
            </a:p>
          </p:txBody>
        </p:sp>
        <p:sp>
          <p:nvSpPr>
            <p:cNvPr id="237" name="Полилиния 236">
              <a:extLst>
                <a:ext uri="{FF2B5EF4-FFF2-40B4-BE49-F238E27FC236}">
                  <a16:creationId xmlns:a16="http://schemas.microsoft.com/office/drawing/2014/main" id="{DE33ACD7-BD6D-2FD6-5ACB-5C5CB384D8A3}"/>
                </a:ext>
              </a:extLst>
            </p:cNvPr>
            <p:cNvSpPr/>
            <p:nvPr/>
          </p:nvSpPr>
          <p:spPr>
            <a:xfrm>
              <a:off x="7917744" y="2863788"/>
              <a:ext cx="77053" cy="99650"/>
            </a:xfrm>
            <a:custGeom>
              <a:avLst/>
              <a:gdLst>
                <a:gd name="connsiteX0" fmla="*/ 15455 w 77053"/>
                <a:gd name="connsiteY0" fmla="*/ 70539 h 99650"/>
                <a:gd name="connsiteX1" fmla="*/ 15455 w 77053"/>
                <a:gd name="connsiteY1" fmla="*/ 0 h 99650"/>
                <a:gd name="connsiteX2" fmla="*/ 0 w 77053"/>
                <a:gd name="connsiteY2" fmla="*/ 0 h 99650"/>
                <a:gd name="connsiteX3" fmla="*/ 0 w 77053"/>
                <a:gd name="connsiteY3" fmla="*/ 99651 h 99650"/>
                <a:gd name="connsiteX4" fmla="*/ 8960 w 77053"/>
                <a:gd name="connsiteY4" fmla="*/ 99651 h 99650"/>
                <a:gd name="connsiteX5" fmla="*/ 61598 w 77053"/>
                <a:gd name="connsiteY5" fmla="*/ 29560 h 99650"/>
                <a:gd name="connsiteX6" fmla="*/ 61598 w 77053"/>
                <a:gd name="connsiteY6" fmla="*/ 99651 h 99650"/>
                <a:gd name="connsiteX7" fmla="*/ 77054 w 77053"/>
                <a:gd name="connsiteY7" fmla="*/ 99651 h 99650"/>
                <a:gd name="connsiteX8" fmla="*/ 77054 w 77053"/>
                <a:gd name="connsiteY8" fmla="*/ 0 h 99650"/>
                <a:gd name="connsiteX9" fmla="*/ 68094 w 77053"/>
                <a:gd name="connsiteY9" fmla="*/ 0 h 9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53" h="99650">
                  <a:moveTo>
                    <a:pt x="15455" y="70539"/>
                  </a:moveTo>
                  <a:lnTo>
                    <a:pt x="15455" y="0"/>
                  </a:lnTo>
                  <a:lnTo>
                    <a:pt x="0" y="0"/>
                  </a:lnTo>
                  <a:lnTo>
                    <a:pt x="0" y="99651"/>
                  </a:lnTo>
                  <a:lnTo>
                    <a:pt x="8960" y="99651"/>
                  </a:lnTo>
                  <a:lnTo>
                    <a:pt x="61598" y="29560"/>
                  </a:lnTo>
                  <a:lnTo>
                    <a:pt x="61598" y="99651"/>
                  </a:lnTo>
                  <a:lnTo>
                    <a:pt x="77054" y="99651"/>
                  </a:lnTo>
                  <a:lnTo>
                    <a:pt x="77054" y="0"/>
                  </a:lnTo>
                  <a:lnTo>
                    <a:pt x="68094" y="0"/>
                  </a:lnTo>
                  <a:close/>
                </a:path>
              </a:pathLst>
            </a:custGeom>
            <a:solidFill>
              <a:srgbClr val="0458A3"/>
            </a:solidFill>
            <a:ln w="2240" cap="flat">
              <a:noFill/>
              <a:prstDash val="solid"/>
              <a:miter/>
            </a:ln>
          </p:spPr>
          <p:txBody>
            <a:bodyPr rtlCol="0" anchor="ctr"/>
            <a:lstStyle/>
            <a:p>
              <a:endParaRPr lang="ru-RU"/>
            </a:p>
          </p:txBody>
        </p:sp>
        <p:sp>
          <p:nvSpPr>
            <p:cNvPr id="238" name="Полилиния 237">
              <a:extLst>
                <a:ext uri="{FF2B5EF4-FFF2-40B4-BE49-F238E27FC236}">
                  <a16:creationId xmlns:a16="http://schemas.microsoft.com/office/drawing/2014/main" id="{209332A2-4C42-7D24-397D-6FAAA26CB710}"/>
                </a:ext>
              </a:extLst>
            </p:cNvPr>
            <p:cNvSpPr/>
            <p:nvPr/>
          </p:nvSpPr>
          <p:spPr>
            <a:xfrm>
              <a:off x="8165929" y="2863788"/>
              <a:ext cx="77053" cy="99650"/>
            </a:xfrm>
            <a:custGeom>
              <a:avLst/>
              <a:gdLst>
                <a:gd name="connsiteX0" fmla="*/ 68094 w 77053"/>
                <a:gd name="connsiteY0" fmla="*/ 0 h 99650"/>
                <a:gd name="connsiteX1" fmla="*/ 15231 w 77053"/>
                <a:gd name="connsiteY1" fmla="*/ 70539 h 99650"/>
                <a:gd name="connsiteX2" fmla="*/ 15231 w 77053"/>
                <a:gd name="connsiteY2" fmla="*/ 0 h 99650"/>
                <a:gd name="connsiteX3" fmla="*/ 0 w 77053"/>
                <a:gd name="connsiteY3" fmla="*/ 0 h 99650"/>
                <a:gd name="connsiteX4" fmla="*/ 0 w 77053"/>
                <a:gd name="connsiteY4" fmla="*/ 99651 h 99650"/>
                <a:gd name="connsiteX5" fmla="*/ 8960 w 77053"/>
                <a:gd name="connsiteY5" fmla="*/ 99651 h 99650"/>
                <a:gd name="connsiteX6" fmla="*/ 61598 w 77053"/>
                <a:gd name="connsiteY6" fmla="*/ 29560 h 99650"/>
                <a:gd name="connsiteX7" fmla="*/ 61598 w 77053"/>
                <a:gd name="connsiteY7" fmla="*/ 99651 h 99650"/>
                <a:gd name="connsiteX8" fmla="*/ 77054 w 77053"/>
                <a:gd name="connsiteY8" fmla="*/ 99651 h 99650"/>
                <a:gd name="connsiteX9" fmla="*/ 77054 w 77053"/>
                <a:gd name="connsiteY9" fmla="*/ 0 h 9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53" h="99650">
                  <a:moveTo>
                    <a:pt x="68094" y="0"/>
                  </a:moveTo>
                  <a:lnTo>
                    <a:pt x="15231" y="70539"/>
                  </a:lnTo>
                  <a:lnTo>
                    <a:pt x="15231" y="0"/>
                  </a:lnTo>
                  <a:lnTo>
                    <a:pt x="0" y="0"/>
                  </a:lnTo>
                  <a:lnTo>
                    <a:pt x="0" y="99651"/>
                  </a:lnTo>
                  <a:lnTo>
                    <a:pt x="8960" y="99651"/>
                  </a:lnTo>
                  <a:lnTo>
                    <a:pt x="61598" y="29560"/>
                  </a:lnTo>
                  <a:lnTo>
                    <a:pt x="61598" y="99651"/>
                  </a:lnTo>
                  <a:lnTo>
                    <a:pt x="77054" y="99651"/>
                  </a:lnTo>
                  <a:lnTo>
                    <a:pt x="77054" y="0"/>
                  </a:lnTo>
                  <a:close/>
                </a:path>
              </a:pathLst>
            </a:custGeom>
            <a:solidFill>
              <a:srgbClr val="0458A3"/>
            </a:solidFill>
            <a:ln w="2240" cap="flat">
              <a:noFill/>
              <a:prstDash val="solid"/>
              <a:miter/>
            </a:ln>
          </p:spPr>
          <p:txBody>
            <a:bodyPr rtlCol="0" anchor="ctr"/>
            <a:lstStyle/>
            <a:p>
              <a:endParaRPr lang="ru-RU"/>
            </a:p>
          </p:txBody>
        </p:sp>
        <p:sp>
          <p:nvSpPr>
            <p:cNvPr id="239" name="Полилиния 238">
              <a:extLst>
                <a:ext uri="{FF2B5EF4-FFF2-40B4-BE49-F238E27FC236}">
                  <a16:creationId xmlns:a16="http://schemas.microsoft.com/office/drawing/2014/main" id="{326D6C79-68EC-C47F-D449-8E76B9F42420}"/>
                </a:ext>
              </a:extLst>
            </p:cNvPr>
            <p:cNvSpPr/>
            <p:nvPr/>
          </p:nvSpPr>
          <p:spPr>
            <a:xfrm>
              <a:off x="8005102" y="2863788"/>
              <a:ext cx="149854" cy="99874"/>
            </a:xfrm>
            <a:custGeom>
              <a:avLst/>
              <a:gdLst>
                <a:gd name="connsiteX0" fmla="*/ 110429 w 149854"/>
                <a:gd name="connsiteY0" fmla="*/ 3583 h 99874"/>
                <a:gd name="connsiteX1" fmla="*/ 82878 w 149854"/>
                <a:gd name="connsiteY1" fmla="*/ 18363 h 99874"/>
                <a:gd name="connsiteX2" fmla="*/ 82878 w 149854"/>
                <a:gd name="connsiteY2" fmla="*/ 0 h 99874"/>
                <a:gd name="connsiteX3" fmla="*/ 67422 w 149854"/>
                <a:gd name="connsiteY3" fmla="*/ 0 h 99874"/>
                <a:gd name="connsiteX4" fmla="*/ 67422 w 149854"/>
                <a:gd name="connsiteY4" fmla="*/ 44787 h 99874"/>
                <a:gd name="connsiteX5" fmla="*/ 41439 w 149854"/>
                <a:gd name="connsiteY5" fmla="*/ 71211 h 99874"/>
                <a:gd name="connsiteX6" fmla="*/ 15455 w 149854"/>
                <a:gd name="connsiteY6" fmla="*/ 44787 h 99874"/>
                <a:gd name="connsiteX7" fmla="*/ 41439 w 149854"/>
                <a:gd name="connsiteY7" fmla="*/ 18139 h 99874"/>
                <a:gd name="connsiteX8" fmla="*/ 60478 w 149854"/>
                <a:gd name="connsiteY8" fmla="*/ 26424 h 99874"/>
                <a:gd name="connsiteX9" fmla="*/ 60478 w 149854"/>
                <a:gd name="connsiteY9" fmla="*/ 10973 h 99874"/>
                <a:gd name="connsiteX10" fmla="*/ 39871 w 149854"/>
                <a:gd name="connsiteY10" fmla="*/ 3583 h 99874"/>
                <a:gd name="connsiteX11" fmla="*/ 0 w 149854"/>
                <a:gd name="connsiteY11" fmla="*/ 44787 h 99874"/>
                <a:gd name="connsiteX12" fmla="*/ 39871 w 149854"/>
                <a:gd name="connsiteY12" fmla="*/ 85767 h 99874"/>
                <a:gd name="connsiteX13" fmla="*/ 67422 w 149854"/>
                <a:gd name="connsiteY13" fmla="*/ 71211 h 99874"/>
                <a:gd name="connsiteX14" fmla="*/ 67422 w 149854"/>
                <a:gd name="connsiteY14" fmla="*/ 99875 h 99874"/>
                <a:gd name="connsiteX15" fmla="*/ 83101 w 149854"/>
                <a:gd name="connsiteY15" fmla="*/ 99875 h 99874"/>
                <a:gd name="connsiteX16" fmla="*/ 83101 w 149854"/>
                <a:gd name="connsiteY16" fmla="*/ 42996 h 99874"/>
                <a:gd name="connsiteX17" fmla="*/ 83101 w 149854"/>
                <a:gd name="connsiteY17" fmla="*/ 42996 h 99874"/>
                <a:gd name="connsiteX18" fmla="*/ 108861 w 149854"/>
                <a:gd name="connsiteY18" fmla="*/ 18363 h 99874"/>
                <a:gd name="connsiteX19" fmla="*/ 134844 w 149854"/>
                <a:gd name="connsiteY19" fmla="*/ 45011 h 99874"/>
                <a:gd name="connsiteX20" fmla="*/ 108861 w 149854"/>
                <a:gd name="connsiteY20" fmla="*/ 71435 h 99874"/>
                <a:gd name="connsiteX21" fmla="*/ 89821 w 149854"/>
                <a:gd name="connsiteY21" fmla="*/ 63374 h 99874"/>
                <a:gd name="connsiteX22" fmla="*/ 89821 w 149854"/>
                <a:gd name="connsiteY22" fmla="*/ 79273 h 99874"/>
                <a:gd name="connsiteX23" fmla="*/ 110205 w 149854"/>
                <a:gd name="connsiteY23" fmla="*/ 86215 h 99874"/>
                <a:gd name="connsiteX24" fmla="*/ 149852 w 149854"/>
                <a:gd name="connsiteY24" fmla="*/ 45235 h 99874"/>
                <a:gd name="connsiteX25" fmla="*/ 110429 w 149854"/>
                <a:gd name="connsiteY25" fmla="*/ 3583 h 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9854" h="99874">
                  <a:moveTo>
                    <a:pt x="110429" y="3583"/>
                  </a:moveTo>
                  <a:cubicBezTo>
                    <a:pt x="98557" y="3583"/>
                    <a:pt x="88253" y="9629"/>
                    <a:pt x="82878" y="18363"/>
                  </a:cubicBezTo>
                  <a:lnTo>
                    <a:pt x="82878" y="0"/>
                  </a:lnTo>
                  <a:lnTo>
                    <a:pt x="67422" y="0"/>
                  </a:lnTo>
                  <a:lnTo>
                    <a:pt x="67422" y="44787"/>
                  </a:lnTo>
                  <a:cubicBezTo>
                    <a:pt x="67422" y="60238"/>
                    <a:pt x="55999" y="71211"/>
                    <a:pt x="41439" y="71211"/>
                  </a:cubicBezTo>
                  <a:cubicBezTo>
                    <a:pt x="26879" y="71211"/>
                    <a:pt x="15455" y="60015"/>
                    <a:pt x="15455" y="44787"/>
                  </a:cubicBezTo>
                  <a:cubicBezTo>
                    <a:pt x="15455" y="29560"/>
                    <a:pt x="26879" y="18139"/>
                    <a:pt x="41439" y="18139"/>
                  </a:cubicBezTo>
                  <a:cubicBezTo>
                    <a:pt x="49054" y="18139"/>
                    <a:pt x="55774" y="21274"/>
                    <a:pt x="60478" y="26424"/>
                  </a:cubicBezTo>
                  <a:lnTo>
                    <a:pt x="60478" y="10973"/>
                  </a:lnTo>
                  <a:cubicBezTo>
                    <a:pt x="54879" y="6494"/>
                    <a:pt x="47711" y="3583"/>
                    <a:pt x="39871" y="3583"/>
                  </a:cubicBezTo>
                  <a:cubicBezTo>
                    <a:pt x="16127" y="3583"/>
                    <a:pt x="0" y="21722"/>
                    <a:pt x="0" y="44787"/>
                  </a:cubicBezTo>
                  <a:cubicBezTo>
                    <a:pt x="0" y="67628"/>
                    <a:pt x="16127" y="85767"/>
                    <a:pt x="39871" y="85767"/>
                  </a:cubicBezTo>
                  <a:cubicBezTo>
                    <a:pt x="51742" y="85767"/>
                    <a:pt x="62046" y="79721"/>
                    <a:pt x="67422" y="71211"/>
                  </a:cubicBezTo>
                  <a:lnTo>
                    <a:pt x="67422" y="99875"/>
                  </a:lnTo>
                  <a:lnTo>
                    <a:pt x="83101" y="99875"/>
                  </a:lnTo>
                  <a:lnTo>
                    <a:pt x="83101" y="42996"/>
                  </a:lnTo>
                  <a:lnTo>
                    <a:pt x="83101" y="42996"/>
                  </a:lnTo>
                  <a:cubicBezTo>
                    <a:pt x="83998" y="28664"/>
                    <a:pt x="94973" y="18363"/>
                    <a:pt x="108861" y="18363"/>
                  </a:cubicBezTo>
                  <a:cubicBezTo>
                    <a:pt x="123420" y="18363"/>
                    <a:pt x="134844" y="29560"/>
                    <a:pt x="134844" y="45011"/>
                  </a:cubicBezTo>
                  <a:cubicBezTo>
                    <a:pt x="134844" y="60462"/>
                    <a:pt x="123420" y="71435"/>
                    <a:pt x="108861" y="71435"/>
                  </a:cubicBezTo>
                  <a:cubicBezTo>
                    <a:pt x="101245" y="71435"/>
                    <a:pt x="94750" y="68300"/>
                    <a:pt x="89821" y="63374"/>
                  </a:cubicBezTo>
                  <a:lnTo>
                    <a:pt x="89821" y="79273"/>
                  </a:lnTo>
                  <a:cubicBezTo>
                    <a:pt x="95198" y="83528"/>
                    <a:pt x="102365" y="86215"/>
                    <a:pt x="110205" y="86215"/>
                  </a:cubicBezTo>
                  <a:cubicBezTo>
                    <a:pt x="133949" y="86215"/>
                    <a:pt x="149852" y="68076"/>
                    <a:pt x="149852" y="45235"/>
                  </a:cubicBezTo>
                  <a:cubicBezTo>
                    <a:pt x="150076" y="21946"/>
                    <a:pt x="134172" y="3583"/>
                    <a:pt x="110429" y="3583"/>
                  </a:cubicBezTo>
                  <a:close/>
                </a:path>
              </a:pathLst>
            </a:custGeom>
            <a:solidFill>
              <a:srgbClr val="0458A3"/>
            </a:solidFill>
            <a:ln w="2240" cap="flat">
              <a:noFill/>
              <a:prstDash val="solid"/>
              <a:miter/>
            </a:ln>
          </p:spPr>
          <p:txBody>
            <a:bodyPr rtlCol="0" anchor="ctr"/>
            <a:lstStyle/>
            <a:p>
              <a:endParaRPr lang="ru-RU"/>
            </a:p>
          </p:txBody>
        </p:sp>
        <p:sp>
          <p:nvSpPr>
            <p:cNvPr id="240" name="Полилиния 239">
              <a:extLst>
                <a:ext uri="{FF2B5EF4-FFF2-40B4-BE49-F238E27FC236}">
                  <a16:creationId xmlns:a16="http://schemas.microsoft.com/office/drawing/2014/main" id="{9BD69C9E-8F0C-F220-F2A0-08BCD113F494}"/>
                </a:ext>
              </a:extLst>
            </p:cNvPr>
            <p:cNvSpPr/>
            <p:nvPr/>
          </p:nvSpPr>
          <p:spPr>
            <a:xfrm>
              <a:off x="7495515" y="2863788"/>
              <a:ext cx="77053" cy="99874"/>
            </a:xfrm>
            <a:custGeom>
              <a:avLst/>
              <a:gdLst>
                <a:gd name="connsiteX0" fmla="*/ 15455 w 77053"/>
                <a:gd name="connsiteY0" fmla="*/ 70539 h 99874"/>
                <a:gd name="connsiteX1" fmla="*/ 15455 w 77053"/>
                <a:gd name="connsiteY1" fmla="*/ 0 h 99874"/>
                <a:gd name="connsiteX2" fmla="*/ 0 w 77053"/>
                <a:gd name="connsiteY2" fmla="*/ 0 h 99874"/>
                <a:gd name="connsiteX3" fmla="*/ 0 w 77053"/>
                <a:gd name="connsiteY3" fmla="*/ 99875 h 99874"/>
                <a:gd name="connsiteX4" fmla="*/ 8960 w 77053"/>
                <a:gd name="connsiteY4" fmla="*/ 99875 h 99874"/>
                <a:gd name="connsiteX5" fmla="*/ 61598 w 77053"/>
                <a:gd name="connsiteY5" fmla="*/ 29560 h 99874"/>
                <a:gd name="connsiteX6" fmla="*/ 61598 w 77053"/>
                <a:gd name="connsiteY6" fmla="*/ 99875 h 99874"/>
                <a:gd name="connsiteX7" fmla="*/ 77054 w 77053"/>
                <a:gd name="connsiteY7" fmla="*/ 99875 h 99874"/>
                <a:gd name="connsiteX8" fmla="*/ 77054 w 77053"/>
                <a:gd name="connsiteY8" fmla="*/ 0 h 99874"/>
                <a:gd name="connsiteX9" fmla="*/ 68094 w 77053"/>
                <a:gd name="connsiteY9" fmla="*/ 0 h 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53" h="99874">
                  <a:moveTo>
                    <a:pt x="15455" y="70539"/>
                  </a:moveTo>
                  <a:lnTo>
                    <a:pt x="15455" y="0"/>
                  </a:lnTo>
                  <a:lnTo>
                    <a:pt x="0" y="0"/>
                  </a:lnTo>
                  <a:lnTo>
                    <a:pt x="0" y="99875"/>
                  </a:lnTo>
                  <a:lnTo>
                    <a:pt x="8960" y="99875"/>
                  </a:lnTo>
                  <a:lnTo>
                    <a:pt x="61598" y="29560"/>
                  </a:lnTo>
                  <a:lnTo>
                    <a:pt x="61598" y="99875"/>
                  </a:lnTo>
                  <a:lnTo>
                    <a:pt x="77054" y="99875"/>
                  </a:lnTo>
                  <a:lnTo>
                    <a:pt x="77054" y="0"/>
                  </a:lnTo>
                  <a:lnTo>
                    <a:pt x="68094" y="0"/>
                  </a:lnTo>
                  <a:close/>
                </a:path>
              </a:pathLst>
            </a:custGeom>
            <a:solidFill>
              <a:srgbClr val="0458A3"/>
            </a:solidFill>
            <a:ln w="2240" cap="flat">
              <a:noFill/>
              <a:prstDash val="solid"/>
              <a:miter/>
            </a:ln>
          </p:spPr>
          <p:txBody>
            <a:bodyPr rtlCol="0" anchor="ctr"/>
            <a:lstStyle/>
            <a:p>
              <a:endParaRPr lang="ru-RU"/>
            </a:p>
          </p:txBody>
        </p:sp>
        <p:sp>
          <p:nvSpPr>
            <p:cNvPr id="241" name="Полилиния 240">
              <a:extLst>
                <a:ext uri="{FF2B5EF4-FFF2-40B4-BE49-F238E27FC236}">
                  <a16:creationId xmlns:a16="http://schemas.microsoft.com/office/drawing/2014/main" id="{2CDC60E0-A658-E40C-F06C-666717C85B9B}"/>
                </a:ext>
              </a:extLst>
            </p:cNvPr>
            <p:cNvSpPr/>
            <p:nvPr/>
          </p:nvSpPr>
          <p:spPr>
            <a:xfrm>
              <a:off x="7396733" y="2863788"/>
              <a:ext cx="81534" cy="99874"/>
            </a:xfrm>
            <a:custGeom>
              <a:avLst/>
              <a:gdLst>
                <a:gd name="connsiteX0" fmla="*/ 66078 w 81534"/>
                <a:gd name="connsiteY0" fmla="*/ 35382 h 99874"/>
                <a:gd name="connsiteX1" fmla="*/ 15456 w 81534"/>
                <a:gd name="connsiteY1" fmla="*/ 35382 h 99874"/>
                <a:gd name="connsiteX2" fmla="*/ 15456 w 81534"/>
                <a:gd name="connsiteY2" fmla="*/ 0 h 99874"/>
                <a:gd name="connsiteX3" fmla="*/ 0 w 81534"/>
                <a:gd name="connsiteY3" fmla="*/ 0 h 99874"/>
                <a:gd name="connsiteX4" fmla="*/ 0 w 81534"/>
                <a:gd name="connsiteY4" fmla="*/ 99875 h 99874"/>
                <a:gd name="connsiteX5" fmla="*/ 15456 w 81534"/>
                <a:gd name="connsiteY5" fmla="*/ 99875 h 99874"/>
                <a:gd name="connsiteX6" fmla="*/ 15456 w 81534"/>
                <a:gd name="connsiteY6" fmla="*/ 50609 h 99874"/>
                <a:gd name="connsiteX7" fmla="*/ 66078 w 81534"/>
                <a:gd name="connsiteY7" fmla="*/ 50609 h 99874"/>
                <a:gd name="connsiteX8" fmla="*/ 66078 w 81534"/>
                <a:gd name="connsiteY8" fmla="*/ 99875 h 99874"/>
                <a:gd name="connsiteX9" fmla="*/ 81534 w 81534"/>
                <a:gd name="connsiteY9" fmla="*/ 99875 h 99874"/>
                <a:gd name="connsiteX10" fmla="*/ 81534 w 81534"/>
                <a:gd name="connsiteY10" fmla="*/ 0 h 99874"/>
                <a:gd name="connsiteX11" fmla="*/ 66078 w 81534"/>
                <a:gd name="connsiteY11" fmla="*/ 0 h 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34" h="99874">
                  <a:moveTo>
                    <a:pt x="66078" y="35382"/>
                  </a:moveTo>
                  <a:lnTo>
                    <a:pt x="15456" y="35382"/>
                  </a:lnTo>
                  <a:lnTo>
                    <a:pt x="15456" y="0"/>
                  </a:lnTo>
                  <a:lnTo>
                    <a:pt x="0" y="0"/>
                  </a:lnTo>
                  <a:lnTo>
                    <a:pt x="0" y="99875"/>
                  </a:lnTo>
                  <a:lnTo>
                    <a:pt x="15456" y="99875"/>
                  </a:lnTo>
                  <a:lnTo>
                    <a:pt x="15456" y="50609"/>
                  </a:lnTo>
                  <a:lnTo>
                    <a:pt x="66078" y="50609"/>
                  </a:lnTo>
                  <a:lnTo>
                    <a:pt x="66078" y="99875"/>
                  </a:lnTo>
                  <a:lnTo>
                    <a:pt x="81534" y="99875"/>
                  </a:lnTo>
                  <a:lnTo>
                    <a:pt x="81534" y="0"/>
                  </a:lnTo>
                  <a:lnTo>
                    <a:pt x="66078" y="0"/>
                  </a:lnTo>
                  <a:close/>
                </a:path>
              </a:pathLst>
            </a:custGeom>
            <a:solidFill>
              <a:srgbClr val="0458A3"/>
            </a:solidFill>
            <a:ln w="2240" cap="flat">
              <a:noFill/>
              <a:prstDash val="solid"/>
              <a:miter/>
            </a:ln>
          </p:spPr>
          <p:txBody>
            <a:bodyPr rtlCol="0" anchor="ctr"/>
            <a:lstStyle/>
            <a:p>
              <a:endParaRPr lang="ru-RU"/>
            </a:p>
          </p:txBody>
        </p:sp>
        <p:sp>
          <p:nvSpPr>
            <p:cNvPr id="242" name="Полилиния 241">
              <a:extLst>
                <a:ext uri="{FF2B5EF4-FFF2-40B4-BE49-F238E27FC236}">
                  <a16:creationId xmlns:a16="http://schemas.microsoft.com/office/drawing/2014/main" id="{42D19590-0C36-9770-BBF2-7950DF942FF7}"/>
                </a:ext>
              </a:extLst>
            </p:cNvPr>
            <p:cNvSpPr/>
            <p:nvPr/>
          </p:nvSpPr>
          <p:spPr>
            <a:xfrm>
              <a:off x="7676054" y="2863788"/>
              <a:ext cx="86014" cy="102821"/>
            </a:xfrm>
            <a:custGeom>
              <a:avLst/>
              <a:gdLst>
                <a:gd name="connsiteX0" fmla="*/ 57791 w 86014"/>
                <a:gd name="connsiteY0" fmla="*/ 40532 h 102821"/>
                <a:gd name="connsiteX1" fmla="*/ 43455 w 86014"/>
                <a:gd name="connsiteY1" fmla="*/ 45907 h 102821"/>
                <a:gd name="connsiteX2" fmla="*/ 24416 w 86014"/>
                <a:gd name="connsiteY2" fmla="*/ 28888 h 102821"/>
                <a:gd name="connsiteX3" fmla="*/ 16128 w 86014"/>
                <a:gd name="connsiteY3" fmla="*/ 224 h 102821"/>
                <a:gd name="connsiteX4" fmla="*/ 0 w 86014"/>
                <a:gd name="connsiteY4" fmla="*/ 224 h 102821"/>
                <a:gd name="connsiteX5" fmla="*/ 9632 w 86014"/>
                <a:gd name="connsiteY5" fmla="*/ 33142 h 102821"/>
                <a:gd name="connsiteX6" fmla="*/ 52191 w 86014"/>
                <a:gd name="connsiteY6" fmla="*/ 58447 h 102821"/>
                <a:gd name="connsiteX7" fmla="*/ 46815 w 86014"/>
                <a:gd name="connsiteY7" fmla="*/ 75466 h 102821"/>
                <a:gd name="connsiteX8" fmla="*/ 17248 w 86014"/>
                <a:gd name="connsiteY8" fmla="*/ 85767 h 102821"/>
                <a:gd name="connsiteX9" fmla="*/ 12768 w 86014"/>
                <a:gd name="connsiteY9" fmla="*/ 100547 h 102821"/>
                <a:gd name="connsiteX10" fmla="*/ 62047 w 86014"/>
                <a:gd name="connsiteY10" fmla="*/ 75914 h 102821"/>
                <a:gd name="connsiteX11" fmla="*/ 86014 w 86014"/>
                <a:gd name="connsiteY11" fmla="*/ 0 h 102821"/>
                <a:gd name="connsiteX12" fmla="*/ 70558 w 86014"/>
                <a:gd name="connsiteY12" fmla="*/ 0 h 102821"/>
                <a:gd name="connsiteX13" fmla="*/ 57791 w 86014"/>
                <a:gd name="connsiteY13" fmla="*/ 40532 h 10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014" h="102821">
                  <a:moveTo>
                    <a:pt x="57791" y="40532"/>
                  </a:moveTo>
                  <a:cubicBezTo>
                    <a:pt x="54207" y="47698"/>
                    <a:pt x="45023" y="45907"/>
                    <a:pt x="43455" y="45907"/>
                  </a:cubicBezTo>
                  <a:cubicBezTo>
                    <a:pt x="35391" y="45459"/>
                    <a:pt x="28223" y="38741"/>
                    <a:pt x="24416" y="28888"/>
                  </a:cubicBezTo>
                  <a:cubicBezTo>
                    <a:pt x="24191" y="27992"/>
                    <a:pt x="23744" y="27096"/>
                    <a:pt x="16128" y="224"/>
                  </a:cubicBezTo>
                  <a:lnTo>
                    <a:pt x="0" y="224"/>
                  </a:lnTo>
                  <a:cubicBezTo>
                    <a:pt x="7616" y="27096"/>
                    <a:pt x="9184" y="32247"/>
                    <a:pt x="9632" y="33142"/>
                  </a:cubicBezTo>
                  <a:cubicBezTo>
                    <a:pt x="16128" y="51953"/>
                    <a:pt x="31359" y="63150"/>
                    <a:pt x="52191" y="58447"/>
                  </a:cubicBezTo>
                  <a:lnTo>
                    <a:pt x="46815" y="75466"/>
                  </a:lnTo>
                  <a:cubicBezTo>
                    <a:pt x="43231" y="85991"/>
                    <a:pt x="30911" y="89574"/>
                    <a:pt x="17248" y="85767"/>
                  </a:cubicBezTo>
                  <a:lnTo>
                    <a:pt x="12768" y="100547"/>
                  </a:lnTo>
                  <a:cubicBezTo>
                    <a:pt x="34271" y="107041"/>
                    <a:pt x="55327" y="99875"/>
                    <a:pt x="62047" y="75914"/>
                  </a:cubicBezTo>
                  <a:lnTo>
                    <a:pt x="86014" y="0"/>
                  </a:lnTo>
                  <a:lnTo>
                    <a:pt x="70558" y="0"/>
                  </a:lnTo>
                  <a:lnTo>
                    <a:pt x="57791" y="40532"/>
                  </a:lnTo>
                  <a:close/>
                </a:path>
              </a:pathLst>
            </a:custGeom>
            <a:solidFill>
              <a:srgbClr val="0458A3"/>
            </a:solidFill>
            <a:ln w="2240" cap="flat">
              <a:noFill/>
              <a:prstDash val="solid"/>
              <a:miter/>
            </a:ln>
          </p:spPr>
          <p:txBody>
            <a:bodyPr rtlCol="0" anchor="ctr"/>
            <a:lstStyle/>
            <a:p>
              <a:endParaRPr lang="ru-RU"/>
            </a:p>
          </p:txBody>
        </p:sp>
        <p:sp>
          <p:nvSpPr>
            <p:cNvPr id="243" name="Полилиния 242">
              <a:extLst>
                <a:ext uri="{FF2B5EF4-FFF2-40B4-BE49-F238E27FC236}">
                  <a16:creationId xmlns:a16="http://schemas.microsoft.com/office/drawing/2014/main" id="{D805BD6D-E491-C51D-33BE-36D35D899E93}"/>
                </a:ext>
              </a:extLst>
            </p:cNvPr>
            <p:cNvSpPr/>
            <p:nvPr/>
          </p:nvSpPr>
          <p:spPr>
            <a:xfrm>
              <a:off x="7585785" y="2863788"/>
              <a:ext cx="79293" cy="99650"/>
            </a:xfrm>
            <a:custGeom>
              <a:avLst/>
              <a:gdLst>
                <a:gd name="connsiteX0" fmla="*/ 14783 w 79293"/>
                <a:gd name="connsiteY0" fmla="*/ 39637 h 99650"/>
                <a:gd name="connsiteX1" fmla="*/ 39647 w 79293"/>
                <a:gd name="connsiteY1" fmla="*/ 14108 h 99650"/>
                <a:gd name="connsiteX2" fmla="*/ 63838 w 79293"/>
                <a:gd name="connsiteY2" fmla="*/ 14108 h 99650"/>
                <a:gd name="connsiteX3" fmla="*/ 63838 w 79293"/>
                <a:gd name="connsiteY3" fmla="*/ 65165 h 99650"/>
                <a:gd name="connsiteX4" fmla="*/ 39423 w 79293"/>
                <a:gd name="connsiteY4" fmla="*/ 65165 h 99650"/>
                <a:gd name="connsiteX5" fmla="*/ 14783 w 79293"/>
                <a:gd name="connsiteY5" fmla="*/ 39637 h 99650"/>
                <a:gd name="connsiteX6" fmla="*/ 63838 w 79293"/>
                <a:gd name="connsiteY6" fmla="*/ 0 h 99650"/>
                <a:gd name="connsiteX7" fmla="*/ 38303 w 79293"/>
                <a:gd name="connsiteY7" fmla="*/ 0 h 99650"/>
                <a:gd name="connsiteX8" fmla="*/ 37855 w 79293"/>
                <a:gd name="connsiteY8" fmla="*/ 0 h 99650"/>
                <a:gd name="connsiteX9" fmla="*/ 37855 w 79293"/>
                <a:gd name="connsiteY9" fmla="*/ 0 h 99650"/>
                <a:gd name="connsiteX10" fmla="*/ 0 w 79293"/>
                <a:gd name="connsiteY10" fmla="*/ 39412 h 99650"/>
                <a:gd name="connsiteX11" fmla="*/ 15680 w 79293"/>
                <a:gd name="connsiteY11" fmla="*/ 71883 h 99650"/>
                <a:gd name="connsiteX12" fmla="*/ 23519 w 79293"/>
                <a:gd name="connsiteY12" fmla="*/ 76138 h 99650"/>
                <a:gd name="connsiteX13" fmla="*/ 20607 w 79293"/>
                <a:gd name="connsiteY13" fmla="*/ 83976 h 99650"/>
                <a:gd name="connsiteX14" fmla="*/ 10751 w 79293"/>
                <a:gd name="connsiteY14" fmla="*/ 99651 h 99650"/>
                <a:gd name="connsiteX15" fmla="*/ 29119 w 79293"/>
                <a:gd name="connsiteY15" fmla="*/ 99651 h 99650"/>
                <a:gd name="connsiteX16" fmla="*/ 33823 w 79293"/>
                <a:gd name="connsiteY16" fmla="*/ 92037 h 99650"/>
                <a:gd name="connsiteX17" fmla="*/ 38975 w 79293"/>
                <a:gd name="connsiteY17" fmla="*/ 78825 h 99650"/>
                <a:gd name="connsiteX18" fmla="*/ 63838 w 79293"/>
                <a:gd name="connsiteY18" fmla="*/ 78825 h 99650"/>
                <a:gd name="connsiteX19" fmla="*/ 63838 w 79293"/>
                <a:gd name="connsiteY19" fmla="*/ 99651 h 99650"/>
                <a:gd name="connsiteX20" fmla="*/ 79294 w 79293"/>
                <a:gd name="connsiteY20" fmla="*/ 99651 h 99650"/>
                <a:gd name="connsiteX21" fmla="*/ 79294 w 79293"/>
                <a:gd name="connsiteY21" fmla="*/ 0 h 99650"/>
                <a:gd name="connsiteX22" fmla="*/ 71678 w 79293"/>
                <a:gd name="connsiteY22" fmla="*/ 0 h 99650"/>
                <a:gd name="connsiteX23" fmla="*/ 63838 w 79293"/>
                <a:gd name="connsiteY23" fmla="*/ 0 h 9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293" h="99650">
                  <a:moveTo>
                    <a:pt x="14783" y="39637"/>
                  </a:moveTo>
                  <a:cubicBezTo>
                    <a:pt x="14783" y="24857"/>
                    <a:pt x="25759" y="14108"/>
                    <a:pt x="39647" y="14108"/>
                  </a:cubicBezTo>
                  <a:lnTo>
                    <a:pt x="63838" y="14108"/>
                  </a:lnTo>
                  <a:lnTo>
                    <a:pt x="63838" y="65165"/>
                  </a:lnTo>
                  <a:lnTo>
                    <a:pt x="39423" y="65165"/>
                  </a:lnTo>
                  <a:cubicBezTo>
                    <a:pt x="25535" y="64941"/>
                    <a:pt x="14783" y="54416"/>
                    <a:pt x="14783" y="39637"/>
                  </a:cubicBezTo>
                  <a:close/>
                  <a:moveTo>
                    <a:pt x="63838" y="0"/>
                  </a:moveTo>
                  <a:lnTo>
                    <a:pt x="38303" y="0"/>
                  </a:lnTo>
                  <a:lnTo>
                    <a:pt x="37855" y="0"/>
                  </a:lnTo>
                  <a:lnTo>
                    <a:pt x="37855" y="0"/>
                  </a:lnTo>
                  <a:cubicBezTo>
                    <a:pt x="15231" y="224"/>
                    <a:pt x="0" y="17691"/>
                    <a:pt x="0" y="39412"/>
                  </a:cubicBezTo>
                  <a:cubicBezTo>
                    <a:pt x="0" y="53073"/>
                    <a:pt x="5824" y="64717"/>
                    <a:pt x="15680" y="71883"/>
                  </a:cubicBezTo>
                  <a:cubicBezTo>
                    <a:pt x="18143" y="73675"/>
                    <a:pt x="20607" y="75018"/>
                    <a:pt x="23519" y="76138"/>
                  </a:cubicBezTo>
                  <a:cubicBezTo>
                    <a:pt x="22847" y="78601"/>
                    <a:pt x="21951" y="81288"/>
                    <a:pt x="20607" y="83976"/>
                  </a:cubicBezTo>
                  <a:cubicBezTo>
                    <a:pt x="20159" y="84647"/>
                    <a:pt x="19711" y="85543"/>
                    <a:pt x="10751" y="99651"/>
                  </a:cubicBezTo>
                  <a:lnTo>
                    <a:pt x="29119" y="99651"/>
                  </a:lnTo>
                  <a:cubicBezTo>
                    <a:pt x="32479" y="94276"/>
                    <a:pt x="33599" y="92485"/>
                    <a:pt x="33823" y="92037"/>
                  </a:cubicBezTo>
                  <a:cubicBezTo>
                    <a:pt x="36287" y="87783"/>
                    <a:pt x="38079" y="83304"/>
                    <a:pt x="38975" y="78825"/>
                  </a:cubicBezTo>
                  <a:lnTo>
                    <a:pt x="63838" y="78825"/>
                  </a:lnTo>
                  <a:lnTo>
                    <a:pt x="63838" y="99651"/>
                  </a:lnTo>
                  <a:lnTo>
                    <a:pt x="79294" y="99651"/>
                  </a:lnTo>
                  <a:lnTo>
                    <a:pt x="79294" y="0"/>
                  </a:lnTo>
                  <a:lnTo>
                    <a:pt x="71678" y="0"/>
                  </a:lnTo>
                  <a:lnTo>
                    <a:pt x="63838" y="0"/>
                  </a:lnTo>
                  <a:close/>
                </a:path>
              </a:pathLst>
            </a:custGeom>
            <a:solidFill>
              <a:srgbClr val="0458A3"/>
            </a:solidFill>
            <a:ln w="2240" cap="flat">
              <a:noFill/>
              <a:prstDash val="solid"/>
              <a:miter/>
            </a:ln>
          </p:spPr>
          <p:txBody>
            <a:bodyPr rtlCol="0" anchor="ctr"/>
            <a:lstStyle/>
            <a:p>
              <a:endParaRPr lang="ru-RU"/>
            </a:p>
          </p:txBody>
        </p:sp>
        <p:sp>
          <p:nvSpPr>
            <p:cNvPr id="244" name="Полилиния 243">
              <a:extLst>
                <a:ext uri="{FF2B5EF4-FFF2-40B4-BE49-F238E27FC236}">
                  <a16:creationId xmlns:a16="http://schemas.microsoft.com/office/drawing/2014/main" id="{DA4D4F7F-B610-B51F-A2DF-6B9EBD902DB2}"/>
                </a:ext>
              </a:extLst>
            </p:cNvPr>
            <p:cNvSpPr/>
            <p:nvPr/>
          </p:nvSpPr>
          <p:spPr>
            <a:xfrm>
              <a:off x="7392478" y="2568195"/>
              <a:ext cx="191514" cy="199983"/>
            </a:xfrm>
            <a:custGeom>
              <a:avLst/>
              <a:gdLst>
                <a:gd name="connsiteX0" fmla="*/ 52414 w 191514"/>
                <a:gd name="connsiteY0" fmla="*/ 199974 h 199983"/>
                <a:gd name="connsiteX1" fmla="*/ 86910 w 191514"/>
                <a:gd name="connsiteY1" fmla="*/ 189449 h 199983"/>
                <a:gd name="connsiteX2" fmla="*/ 114685 w 191514"/>
                <a:gd name="connsiteY2" fmla="*/ 153843 h 199983"/>
                <a:gd name="connsiteX3" fmla="*/ 191515 w 191514"/>
                <a:gd name="connsiteY3" fmla="*/ 0 h 199983"/>
                <a:gd name="connsiteX4" fmla="*/ 154108 w 191514"/>
                <a:gd name="connsiteY4" fmla="*/ 0 h 199983"/>
                <a:gd name="connsiteX5" fmla="*/ 100125 w 191514"/>
                <a:gd name="connsiteY5" fmla="*/ 114431 h 199983"/>
                <a:gd name="connsiteX6" fmla="*/ 38751 w 191514"/>
                <a:gd name="connsiteY6" fmla="*/ 0 h 199983"/>
                <a:gd name="connsiteX7" fmla="*/ 0 w 191514"/>
                <a:gd name="connsiteY7" fmla="*/ 0 h 199983"/>
                <a:gd name="connsiteX8" fmla="*/ 82206 w 191514"/>
                <a:gd name="connsiteY8" fmla="*/ 148917 h 199983"/>
                <a:gd name="connsiteX9" fmla="*/ 66302 w 191514"/>
                <a:gd name="connsiteY9" fmla="*/ 165712 h 199983"/>
                <a:gd name="connsiteX10" fmla="*/ 51294 w 191514"/>
                <a:gd name="connsiteY10" fmla="*/ 170414 h 199983"/>
                <a:gd name="connsiteX11" fmla="*/ 38975 w 191514"/>
                <a:gd name="connsiteY11" fmla="*/ 169071 h 199983"/>
                <a:gd name="connsiteX12" fmla="*/ 27103 w 191514"/>
                <a:gd name="connsiteY12" fmla="*/ 164368 h 199983"/>
                <a:gd name="connsiteX13" fmla="*/ 13888 w 191514"/>
                <a:gd name="connsiteY13" fmla="*/ 190121 h 199983"/>
                <a:gd name="connsiteX14" fmla="*/ 31807 w 191514"/>
                <a:gd name="connsiteY14" fmla="*/ 197286 h 199983"/>
                <a:gd name="connsiteX15" fmla="*/ 52414 w 191514"/>
                <a:gd name="connsiteY15" fmla="*/ 199974 h 19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514" h="199983">
                  <a:moveTo>
                    <a:pt x="52414" y="199974"/>
                  </a:moveTo>
                  <a:cubicBezTo>
                    <a:pt x="65182" y="200198"/>
                    <a:pt x="76606" y="196615"/>
                    <a:pt x="86910" y="189449"/>
                  </a:cubicBezTo>
                  <a:cubicBezTo>
                    <a:pt x="97213" y="182283"/>
                    <a:pt x="106397" y="170414"/>
                    <a:pt x="114685" y="153843"/>
                  </a:cubicBezTo>
                  <a:lnTo>
                    <a:pt x="191515" y="0"/>
                  </a:lnTo>
                  <a:lnTo>
                    <a:pt x="154108" y="0"/>
                  </a:lnTo>
                  <a:lnTo>
                    <a:pt x="100125" y="114431"/>
                  </a:lnTo>
                  <a:lnTo>
                    <a:pt x="38751" y="0"/>
                  </a:lnTo>
                  <a:lnTo>
                    <a:pt x="0" y="0"/>
                  </a:lnTo>
                  <a:lnTo>
                    <a:pt x="82206" y="148917"/>
                  </a:lnTo>
                  <a:cubicBezTo>
                    <a:pt x="77054" y="156754"/>
                    <a:pt x="71902" y="162353"/>
                    <a:pt x="66302" y="165712"/>
                  </a:cubicBezTo>
                  <a:cubicBezTo>
                    <a:pt x="60702" y="168847"/>
                    <a:pt x="55774" y="170414"/>
                    <a:pt x="51294" y="170414"/>
                  </a:cubicBezTo>
                  <a:cubicBezTo>
                    <a:pt x="47039" y="170414"/>
                    <a:pt x="42783" y="169966"/>
                    <a:pt x="38975" y="169071"/>
                  </a:cubicBezTo>
                  <a:cubicBezTo>
                    <a:pt x="34943" y="168175"/>
                    <a:pt x="31135" y="166607"/>
                    <a:pt x="27103" y="164368"/>
                  </a:cubicBezTo>
                  <a:lnTo>
                    <a:pt x="13888" y="190121"/>
                  </a:lnTo>
                  <a:cubicBezTo>
                    <a:pt x="19487" y="193256"/>
                    <a:pt x="25535" y="195719"/>
                    <a:pt x="31807" y="197286"/>
                  </a:cubicBezTo>
                  <a:cubicBezTo>
                    <a:pt x="38079" y="199078"/>
                    <a:pt x="44799" y="199974"/>
                    <a:pt x="52414" y="199974"/>
                  </a:cubicBezTo>
                  <a:close/>
                </a:path>
              </a:pathLst>
            </a:custGeom>
            <a:solidFill>
              <a:srgbClr val="0F80C3"/>
            </a:solidFill>
            <a:ln w="2240" cap="flat">
              <a:noFill/>
              <a:prstDash val="solid"/>
              <a:miter/>
            </a:ln>
          </p:spPr>
          <p:txBody>
            <a:bodyPr rtlCol="0" anchor="ctr"/>
            <a:lstStyle/>
            <a:p>
              <a:endParaRPr lang="ru-RU"/>
            </a:p>
          </p:txBody>
        </p:sp>
        <p:sp>
          <p:nvSpPr>
            <p:cNvPr id="245" name="Полилиния 244">
              <a:extLst>
                <a:ext uri="{FF2B5EF4-FFF2-40B4-BE49-F238E27FC236}">
                  <a16:creationId xmlns:a16="http://schemas.microsoft.com/office/drawing/2014/main" id="{F4CA97EE-0B6C-2EF4-30B6-0A926A6BF59F}"/>
                </a:ext>
              </a:extLst>
            </p:cNvPr>
            <p:cNvSpPr/>
            <p:nvPr/>
          </p:nvSpPr>
          <p:spPr>
            <a:xfrm>
              <a:off x="7612664" y="2613430"/>
              <a:ext cx="153659" cy="196614"/>
            </a:xfrm>
            <a:custGeom>
              <a:avLst/>
              <a:gdLst>
                <a:gd name="connsiteX0" fmla="*/ 76830 w 153659"/>
                <a:gd name="connsiteY0" fmla="*/ 125179 h 196614"/>
                <a:gd name="connsiteX1" fmla="*/ 46590 w 153659"/>
                <a:gd name="connsiteY1" fmla="*/ 112191 h 196614"/>
                <a:gd name="connsiteX2" fmla="*/ 33599 w 153659"/>
                <a:gd name="connsiteY2" fmla="*/ 77705 h 196614"/>
                <a:gd name="connsiteX3" fmla="*/ 46590 w 153659"/>
                <a:gd name="connsiteY3" fmla="*/ 42771 h 196614"/>
                <a:gd name="connsiteX4" fmla="*/ 76830 w 153659"/>
                <a:gd name="connsiteY4" fmla="*/ 29559 h 196614"/>
                <a:gd name="connsiteX5" fmla="*/ 106621 w 153659"/>
                <a:gd name="connsiteY5" fmla="*/ 42548 h 196614"/>
                <a:gd name="connsiteX6" fmla="*/ 119165 w 153659"/>
                <a:gd name="connsiteY6" fmla="*/ 77033 h 196614"/>
                <a:gd name="connsiteX7" fmla="*/ 106621 w 153659"/>
                <a:gd name="connsiteY7" fmla="*/ 112191 h 196614"/>
                <a:gd name="connsiteX8" fmla="*/ 76830 w 153659"/>
                <a:gd name="connsiteY8" fmla="*/ 125179 h 196614"/>
                <a:gd name="connsiteX9" fmla="*/ 224 w 153659"/>
                <a:gd name="connsiteY9" fmla="*/ 196614 h 196614"/>
                <a:gd name="connsiteX10" fmla="*/ 34271 w 153659"/>
                <a:gd name="connsiteY10" fmla="*/ 196614 h 196614"/>
                <a:gd name="connsiteX11" fmla="*/ 34271 w 153659"/>
                <a:gd name="connsiteY11" fmla="*/ 128538 h 196614"/>
                <a:gd name="connsiteX12" fmla="*/ 54206 w 153659"/>
                <a:gd name="connsiteY12" fmla="*/ 146677 h 196614"/>
                <a:gd name="connsiteX13" fmla="*/ 84669 w 153659"/>
                <a:gd name="connsiteY13" fmla="*/ 154515 h 196614"/>
                <a:gd name="connsiteX14" fmla="*/ 118268 w 153659"/>
                <a:gd name="connsiteY14" fmla="*/ 145558 h 196614"/>
                <a:gd name="connsiteX15" fmla="*/ 143580 w 153659"/>
                <a:gd name="connsiteY15" fmla="*/ 119357 h 196614"/>
                <a:gd name="connsiteX16" fmla="*/ 153660 w 153659"/>
                <a:gd name="connsiteY16" fmla="*/ 77481 h 196614"/>
                <a:gd name="connsiteX17" fmla="*/ 143580 w 153659"/>
                <a:gd name="connsiteY17" fmla="*/ 35158 h 196614"/>
                <a:gd name="connsiteX18" fmla="*/ 118045 w 153659"/>
                <a:gd name="connsiteY18" fmla="*/ 8957 h 196614"/>
                <a:gd name="connsiteX19" fmla="*/ 84446 w 153659"/>
                <a:gd name="connsiteY19" fmla="*/ 0 h 196614"/>
                <a:gd name="connsiteX20" fmla="*/ 54430 w 153659"/>
                <a:gd name="connsiteY20" fmla="*/ 8062 h 196614"/>
                <a:gd name="connsiteX21" fmla="*/ 34047 w 153659"/>
                <a:gd name="connsiteY21" fmla="*/ 27768 h 196614"/>
                <a:gd name="connsiteX22" fmla="*/ 34047 w 153659"/>
                <a:gd name="connsiteY22" fmla="*/ 3135 h 196614"/>
                <a:gd name="connsiteX23" fmla="*/ 0 w 153659"/>
                <a:gd name="connsiteY23" fmla="*/ 3135 h 196614"/>
                <a:gd name="connsiteX24" fmla="*/ 0 w 153659"/>
                <a:gd name="connsiteY24" fmla="*/ 196614 h 19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3659" h="196614">
                  <a:moveTo>
                    <a:pt x="76830" y="125179"/>
                  </a:moveTo>
                  <a:cubicBezTo>
                    <a:pt x="64958" y="124955"/>
                    <a:pt x="54879" y="120701"/>
                    <a:pt x="46590" y="112191"/>
                  </a:cubicBezTo>
                  <a:cubicBezTo>
                    <a:pt x="38303" y="103682"/>
                    <a:pt x="34047" y="92261"/>
                    <a:pt x="33599" y="77705"/>
                  </a:cubicBezTo>
                  <a:cubicBezTo>
                    <a:pt x="34047" y="62926"/>
                    <a:pt x="38303" y="51281"/>
                    <a:pt x="46590" y="42771"/>
                  </a:cubicBezTo>
                  <a:cubicBezTo>
                    <a:pt x="54879" y="34262"/>
                    <a:pt x="64958" y="29783"/>
                    <a:pt x="76830" y="29559"/>
                  </a:cubicBezTo>
                  <a:cubicBezTo>
                    <a:pt x="88701" y="29783"/>
                    <a:pt x="98557" y="34038"/>
                    <a:pt x="106621" y="42548"/>
                  </a:cubicBezTo>
                  <a:cubicBezTo>
                    <a:pt x="114685" y="51057"/>
                    <a:pt x="118941" y="62478"/>
                    <a:pt x="119165" y="77033"/>
                  </a:cubicBezTo>
                  <a:cubicBezTo>
                    <a:pt x="118941" y="92037"/>
                    <a:pt x="114685" y="103905"/>
                    <a:pt x="106621" y="112191"/>
                  </a:cubicBezTo>
                  <a:cubicBezTo>
                    <a:pt x="98781" y="120701"/>
                    <a:pt x="88701" y="125179"/>
                    <a:pt x="76830" y="125179"/>
                  </a:cubicBezTo>
                  <a:close/>
                  <a:moveTo>
                    <a:pt x="224" y="196614"/>
                  </a:moveTo>
                  <a:lnTo>
                    <a:pt x="34271" y="196614"/>
                  </a:lnTo>
                  <a:lnTo>
                    <a:pt x="34271" y="128538"/>
                  </a:lnTo>
                  <a:cubicBezTo>
                    <a:pt x="39423" y="135704"/>
                    <a:pt x="45919" y="141750"/>
                    <a:pt x="54206" y="146677"/>
                  </a:cubicBezTo>
                  <a:cubicBezTo>
                    <a:pt x="62494" y="151604"/>
                    <a:pt x="72574" y="154291"/>
                    <a:pt x="84669" y="154515"/>
                  </a:cubicBezTo>
                  <a:cubicBezTo>
                    <a:pt x="96765" y="154515"/>
                    <a:pt x="107965" y="151380"/>
                    <a:pt x="118268" y="145558"/>
                  </a:cubicBezTo>
                  <a:cubicBezTo>
                    <a:pt x="128797" y="139511"/>
                    <a:pt x="137084" y="130778"/>
                    <a:pt x="143580" y="119357"/>
                  </a:cubicBezTo>
                  <a:cubicBezTo>
                    <a:pt x="150076" y="107936"/>
                    <a:pt x="153436" y="94053"/>
                    <a:pt x="153660" y="77481"/>
                  </a:cubicBezTo>
                  <a:cubicBezTo>
                    <a:pt x="153436" y="60910"/>
                    <a:pt x="150076" y="46802"/>
                    <a:pt x="143580" y="35158"/>
                  </a:cubicBezTo>
                  <a:cubicBezTo>
                    <a:pt x="137084" y="23737"/>
                    <a:pt x="128572" y="14780"/>
                    <a:pt x="118045" y="8957"/>
                  </a:cubicBezTo>
                  <a:cubicBezTo>
                    <a:pt x="107517" y="2911"/>
                    <a:pt x="96317" y="0"/>
                    <a:pt x="84446" y="0"/>
                  </a:cubicBezTo>
                  <a:cubicBezTo>
                    <a:pt x="72574" y="224"/>
                    <a:pt x="62494" y="2911"/>
                    <a:pt x="54430" y="8062"/>
                  </a:cubicBezTo>
                  <a:cubicBezTo>
                    <a:pt x="46367" y="13212"/>
                    <a:pt x="39423" y="19930"/>
                    <a:pt x="34047" y="27768"/>
                  </a:cubicBezTo>
                  <a:lnTo>
                    <a:pt x="34047" y="3135"/>
                  </a:lnTo>
                  <a:lnTo>
                    <a:pt x="0" y="3135"/>
                  </a:lnTo>
                  <a:lnTo>
                    <a:pt x="0" y="196614"/>
                  </a:lnTo>
                  <a:close/>
                </a:path>
              </a:pathLst>
            </a:custGeom>
            <a:solidFill>
              <a:srgbClr val="0F80C3"/>
            </a:solidFill>
            <a:ln w="2240" cap="flat">
              <a:noFill/>
              <a:prstDash val="solid"/>
              <a:miter/>
            </a:ln>
          </p:spPr>
          <p:txBody>
            <a:bodyPr rtlCol="0" anchor="ctr"/>
            <a:lstStyle/>
            <a:p>
              <a:endParaRPr lang="ru-RU"/>
            </a:p>
          </p:txBody>
        </p:sp>
        <p:sp>
          <p:nvSpPr>
            <p:cNvPr id="246" name="Полилиния 245">
              <a:extLst>
                <a:ext uri="{FF2B5EF4-FFF2-40B4-BE49-F238E27FC236}">
                  <a16:creationId xmlns:a16="http://schemas.microsoft.com/office/drawing/2014/main" id="{4FB01C15-E333-0FA4-5329-3CB844CDC9C9}"/>
                </a:ext>
              </a:extLst>
            </p:cNvPr>
            <p:cNvSpPr/>
            <p:nvPr/>
          </p:nvSpPr>
          <p:spPr>
            <a:xfrm>
              <a:off x="7791411" y="2568195"/>
              <a:ext cx="159707" cy="196838"/>
            </a:xfrm>
            <a:custGeom>
              <a:avLst/>
              <a:gdLst>
                <a:gd name="connsiteX0" fmla="*/ 62495 w 159707"/>
                <a:gd name="connsiteY0" fmla="*/ 196839 h 196838"/>
                <a:gd name="connsiteX1" fmla="*/ 97437 w 159707"/>
                <a:gd name="connsiteY1" fmla="*/ 196839 h 196838"/>
                <a:gd name="connsiteX2" fmla="*/ 97437 w 159707"/>
                <a:gd name="connsiteY2" fmla="*/ 32023 h 196838"/>
                <a:gd name="connsiteX3" fmla="*/ 159708 w 159707"/>
                <a:gd name="connsiteY3" fmla="*/ 32023 h 196838"/>
                <a:gd name="connsiteX4" fmla="*/ 159708 w 159707"/>
                <a:gd name="connsiteY4" fmla="*/ 0 h 196838"/>
                <a:gd name="connsiteX5" fmla="*/ 0 w 159707"/>
                <a:gd name="connsiteY5" fmla="*/ 0 h 196838"/>
                <a:gd name="connsiteX6" fmla="*/ 0 w 159707"/>
                <a:gd name="connsiteY6" fmla="*/ 32023 h 196838"/>
                <a:gd name="connsiteX7" fmla="*/ 62495 w 159707"/>
                <a:gd name="connsiteY7" fmla="*/ 32023 h 19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07" h="196838">
                  <a:moveTo>
                    <a:pt x="62495" y="196839"/>
                  </a:moveTo>
                  <a:lnTo>
                    <a:pt x="97437" y="196839"/>
                  </a:lnTo>
                  <a:lnTo>
                    <a:pt x="97437" y="32023"/>
                  </a:lnTo>
                  <a:lnTo>
                    <a:pt x="159708" y="32023"/>
                  </a:lnTo>
                  <a:lnTo>
                    <a:pt x="159708" y="0"/>
                  </a:lnTo>
                  <a:lnTo>
                    <a:pt x="0" y="0"/>
                  </a:lnTo>
                  <a:lnTo>
                    <a:pt x="0" y="32023"/>
                  </a:lnTo>
                  <a:lnTo>
                    <a:pt x="62495" y="32023"/>
                  </a:lnTo>
                  <a:close/>
                </a:path>
              </a:pathLst>
            </a:custGeom>
            <a:solidFill>
              <a:srgbClr val="0F80C3"/>
            </a:solidFill>
            <a:ln w="2240" cap="flat">
              <a:noFill/>
              <a:prstDash val="solid"/>
              <a:miter/>
            </a:ln>
          </p:spPr>
          <p:txBody>
            <a:bodyPr rtlCol="0" anchor="ctr"/>
            <a:lstStyle/>
            <a:p>
              <a:endParaRPr lang="ru-RU"/>
            </a:p>
          </p:txBody>
        </p:sp>
        <p:sp>
          <p:nvSpPr>
            <p:cNvPr id="247" name="Полилиния 246">
              <a:extLst>
                <a:ext uri="{FF2B5EF4-FFF2-40B4-BE49-F238E27FC236}">
                  <a16:creationId xmlns:a16="http://schemas.microsoft.com/office/drawing/2014/main" id="{79E31772-FC9E-7DDC-0F95-0F74448FBF37}"/>
                </a:ext>
              </a:extLst>
            </p:cNvPr>
            <p:cNvSpPr/>
            <p:nvPr/>
          </p:nvSpPr>
          <p:spPr>
            <a:xfrm>
              <a:off x="7987406" y="2568195"/>
              <a:ext cx="174491" cy="196838"/>
            </a:xfrm>
            <a:custGeom>
              <a:avLst/>
              <a:gdLst>
                <a:gd name="connsiteX0" fmla="*/ 0 w 174491"/>
                <a:gd name="connsiteY0" fmla="*/ 196839 h 196838"/>
                <a:gd name="connsiteX1" fmla="*/ 34719 w 174491"/>
                <a:gd name="connsiteY1" fmla="*/ 196839 h 196838"/>
                <a:gd name="connsiteX2" fmla="*/ 34719 w 174491"/>
                <a:gd name="connsiteY2" fmla="*/ 139735 h 196838"/>
                <a:gd name="connsiteX3" fmla="*/ 65407 w 174491"/>
                <a:gd name="connsiteY3" fmla="*/ 108384 h 196838"/>
                <a:gd name="connsiteX4" fmla="*/ 132605 w 174491"/>
                <a:gd name="connsiteY4" fmla="*/ 196839 h 196838"/>
                <a:gd name="connsiteX5" fmla="*/ 174492 w 174491"/>
                <a:gd name="connsiteY5" fmla="*/ 196839 h 196838"/>
                <a:gd name="connsiteX6" fmla="*/ 88926 w 174491"/>
                <a:gd name="connsiteY6" fmla="*/ 84647 h 196838"/>
                <a:gd name="connsiteX7" fmla="*/ 170684 w 174491"/>
                <a:gd name="connsiteY7" fmla="*/ 0 h 196838"/>
                <a:gd name="connsiteX8" fmla="*/ 128349 w 174491"/>
                <a:gd name="connsiteY8" fmla="*/ 0 h 196838"/>
                <a:gd name="connsiteX9" fmla="*/ 34719 w 174491"/>
                <a:gd name="connsiteY9" fmla="*/ 98979 h 196838"/>
                <a:gd name="connsiteX10" fmla="*/ 34719 w 174491"/>
                <a:gd name="connsiteY10" fmla="*/ 0 h 196838"/>
                <a:gd name="connsiteX11" fmla="*/ 0 w 174491"/>
                <a:gd name="connsiteY11" fmla="*/ 0 h 19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491" h="196838">
                  <a:moveTo>
                    <a:pt x="0" y="196839"/>
                  </a:moveTo>
                  <a:lnTo>
                    <a:pt x="34719" y="196839"/>
                  </a:lnTo>
                  <a:lnTo>
                    <a:pt x="34719" y="139735"/>
                  </a:lnTo>
                  <a:lnTo>
                    <a:pt x="65407" y="108384"/>
                  </a:lnTo>
                  <a:lnTo>
                    <a:pt x="132605" y="196839"/>
                  </a:lnTo>
                  <a:lnTo>
                    <a:pt x="174492" y="196839"/>
                  </a:lnTo>
                  <a:lnTo>
                    <a:pt x="88926" y="84647"/>
                  </a:lnTo>
                  <a:lnTo>
                    <a:pt x="170684" y="0"/>
                  </a:lnTo>
                  <a:lnTo>
                    <a:pt x="128349" y="0"/>
                  </a:lnTo>
                  <a:lnTo>
                    <a:pt x="34719" y="98979"/>
                  </a:lnTo>
                  <a:lnTo>
                    <a:pt x="34719" y="0"/>
                  </a:lnTo>
                  <a:lnTo>
                    <a:pt x="0" y="0"/>
                  </a:lnTo>
                  <a:close/>
                </a:path>
              </a:pathLst>
            </a:custGeom>
            <a:solidFill>
              <a:srgbClr val="0F80C3"/>
            </a:solidFill>
            <a:ln w="2240" cap="flat">
              <a:noFill/>
              <a:prstDash val="solid"/>
              <a:miter/>
            </a:ln>
          </p:spPr>
          <p:txBody>
            <a:bodyPr rtlCol="0" anchor="ctr"/>
            <a:lstStyle/>
            <a:p>
              <a:endParaRPr lang="ru-RU"/>
            </a:p>
          </p:txBody>
        </p:sp>
      </p:grpSp>
    </p:spTree>
    <p:extLst>
      <p:ext uri="{BB962C8B-B14F-4D97-AF65-F5344CB8AC3E}">
        <p14:creationId xmlns:p14="http://schemas.microsoft.com/office/powerpoint/2010/main" val="4281398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Группа 47">
            <a:extLst>
              <a:ext uri="{FF2B5EF4-FFF2-40B4-BE49-F238E27FC236}">
                <a16:creationId xmlns:a16="http://schemas.microsoft.com/office/drawing/2014/main" id="{6B0026D8-4654-7A2F-AD40-0D2B015E5B1B}"/>
              </a:ext>
            </a:extLst>
          </p:cNvPr>
          <p:cNvGrpSpPr/>
          <p:nvPr/>
        </p:nvGrpSpPr>
        <p:grpSpPr>
          <a:xfrm>
            <a:off x="5184569" y="1302259"/>
            <a:ext cx="6293083" cy="5443125"/>
            <a:chOff x="6442815" y="4946214"/>
            <a:chExt cx="3381228" cy="5443125"/>
          </a:xfrm>
        </p:grpSpPr>
        <p:sp>
          <p:nvSpPr>
            <p:cNvPr id="49" name="Скругленный прямоугольник 48">
              <a:extLst>
                <a:ext uri="{FF2B5EF4-FFF2-40B4-BE49-F238E27FC236}">
                  <a16:creationId xmlns:a16="http://schemas.microsoft.com/office/drawing/2014/main" id="{7EE908D6-805D-8119-2280-C4EC86A94DF3}"/>
                </a:ext>
              </a:extLst>
            </p:cNvPr>
            <p:cNvSpPr/>
            <p:nvPr/>
          </p:nvSpPr>
          <p:spPr>
            <a:xfrm>
              <a:off x="6566258" y="5080499"/>
              <a:ext cx="3197526" cy="5279453"/>
            </a:xfrm>
            <a:prstGeom prst="roundRect">
              <a:avLst>
                <a:gd name="adj" fmla="val 7345"/>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Прямоугольник 49">
              <a:extLst>
                <a:ext uri="{FF2B5EF4-FFF2-40B4-BE49-F238E27FC236}">
                  <a16:creationId xmlns:a16="http://schemas.microsoft.com/office/drawing/2014/main" id="{E3FA8263-4E7D-07E6-6EC6-26B29427F19A}"/>
                </a:ext>
              </a:extLst>
            </p:cNvPr>
            <p:cNvSpPr/>
            <p:nvPr/>
          </p:nvSpPr>
          <p:spPr>
            <a:xfrm rot="5400000">
              <a:off x="7871819" y="8437116"/>
              <a:ext cx="523219" cy="3381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1" name="Прямоугольник 50">
              <a:extLst>
                <a:ext uri="{FF2B5EF4-FFF2-40B4-BE49-F238E27FC236}">
                  <a16:creationId xmlns:a16="http://schemas.microsoft.com/office/drawing/2014/main" id="{47471389-7761-4D0C-84FE-D9196EC5F5A3}"/>
                </a:ext>
              </a:extLst>
            </p:cNvPr>
            <p:cNvSpPr/>
            <p:nvPr/>
          </p:nvSpPr>
          <p:spPr>
            <a:xfrm rot="5400000">
              <a:off x="8008005" y="3837026"/>
              <a:ext cx="307778" cy="2526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grpSp>
        <p:nvGrpSpPr>
          <p:cNvPr id="43" name="Группа 42">
            <a:extLst>
              <a:ext uri="{FF2B5EF4-FFF2-40B4-BE49-F238E27FC236}">
                <a16:creationId xmlns:a16="http://schemas.microsoft.com/office/drawing/2014/main" id="{8EC42609-72BB-EEE8-1B97-9516E79C9C62}"/>
              </a:ext>
            </a:extLst>
          </p:cNvPr>
          <p:cNvGrpSpPr/>
          <p:nvPr/>
        </p:nvGrpSpPr>
        <p:grpSpPr>
          <a:xfrm>
            <a:off x="297541" y="1302259"/>
            <a:ext cx="4719214" cy="5496182"/>
            <a:chOff x="6442816" y="4946214"/>
            <a:chExt cx="3471391" cy="5496182"/>
          </a:xfrm>
        </p:grpSpPr>
        <p:sp>
          <p:nvSpPr>
            <p:cNvPr id="44" name="Скругленный прямоугольник 43">
              <a:extLst>
                <a:ext uri="{FF2B5EF4-FFF2-40B4-BE49-F238E27FC236}">
                  <a16:creationId xmlns:a16="http://schemas.microsoft.com/office/drawing/2014/main" id="{EAE96E3D-C47C-BFD4-D1EC-24DD3785090D}"/>
                </a:ext>
              </a:extLst>
            </p:cNvPr>
            <p:cNvSpPr/>
            <p:nvPr/>
          </p:nvSpPr>
          <p:spPr>
            <a:xfrm>
              <a:off x="6566258" y="5080499"/>
              <a:ext cx="3197526" cy="5279453"/>
            </a:xfrm>
            <a:prstGeom prst="roundRect">
              <a:avLst>
                <a:gd name="adj" fmla="val 7345"/>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Прямоугольник 44">
              <a:extLst>
                <a:ext uri="{FF2B5EF4-FFF2-40B4-BE49-F238E27FC236}">
                  <a16:creationId xmlns:a16="http://schemas.microsoft.com/office/drawing/2014/main" id="{1B6C90F8-3AAE-18C7-DC37-F4D35665300E}"/>
                </a:ext>
              </a:extLst>
            </p:cNvPr>
            <p:cNvSpPr/>
            <p:nvPr/>
          </p:nvSpPr>
          <p:spPr>
            <a:xfrm rot="5400000">
              <a:off x="7890374" y="8418562"/>
              <a:ext cx="576276" cy="3471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6" name="Прямоугольник 45">
              <a:extLst>
                <a:ext uri="{FF2B5EF4-FFF2-40B4-BE49-F238E27FC236}">
                  <a16:creationId xmlns:a16="http://schemas.microsoft.com/office/drawing/2014/main" id="{493C2EF1-A71C-6743-51D9-4ACFE76EB6E5}"/>
                </a:ext>
              </a:extLst>
            </p:cNvPr>
            <p:cNvSpPr/>
            <p:nvPr/>
          </p:nvSpPr>
          <p:spPr>
            <a:xfrm rot="5400000">
              <a:off x="8008005" y="3837026"/>
              <a:ext cx="307778" cy="2526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pic>
        <p:nvPicPr>
          <p:cNvPr id="2" name="Рисунок 1">
            <a:extLst>
              <a:ext uri="{FF2B5EF4-FFF2-40B4-BE49-F238E27FC236}">
                <a16:creationId xmlns:a16="http://schemas.microsoft.com/office/drawing/2014/main" id="{45EE418A-E88D-369D-9118-EDDD8DA5FBA0}"/>
              </a:ext>
            </a:extLst>
          </p:cNvPr>
          <p:cNvPicPr>
            <a:picLocks noChangeAspect="1"/>
          </p:cNvPicPr>
          <p:nvPr/>
        </p:nvPicPr>
        <p:blipFill>
          <a:blip r:embed="rId2"/>
          <a:stretch>
            <a:fillRect/>
          </a:stretch>
        </p:blipFill>
        <p:spPr>
          <a:xfrm>
            <a:off x="1147394" y="3871662"/>
            <a:ext cx="1054100" cy="266700"/>
          </a:xfrm>
          <a:prstGeom prst="rect">
            <a:avLst/>
          </a:prstGeom>
        </p:spPr>
      </p:pic>
      <p:pic>
        <p:nvPicPr>
          <p:cNvPr id="3" name="Рисунок 2">
            <a:extLst>
              <a:ext uri="{FF2B5EF4-FFF2-40B4-BE49-F238E27FC236}">
                <a16:creationId xmlns:a16="http://schemas.microsoft.com/office/drawing/2014/main" id="{DA2FD2F2-9DF6-E33E-B110-5E75671527DA}"/>
              </a:ext>
            </a:extLst>
          </p:cNvPr>
          <p:cNvPicPr>
            <a:picLocks noChangeAspect="1"/>
          </p:cNvPicPr>
          <p:nvPr/>
        </p:nvPicPr>
        <p:blipFill>
          <a:blip r:embed="rId3"/>
          <a:stretch>
            <a:fillRect/>
          </a:stretch>
        </p:blipFill>
        <p:spPr>
          <a:xfrm>
            <a:off x="1045794" y="2106701"/>
            <a:ext cx="1257300" cy="368300"/>
          </a:xfrm>
          <a:prstGeom prst="rect">
            <a:avLst/>
          </a:prstGeom>
        </p:spPr>
      </p:pic>
      <p:pic>
        <p:nvPicPr>
          <p:cNvPr id="4" name="Рисунок 3">
            <a:extLst>
              <a:ext uri="{FF2B5EF4-FFF2-40B4-BE49-F238E27FC236}">
                <a16:creationId xmlns:a16="http://schemas.microsoft.com/office/drawing/2014/main" id="{6DF1773C-4815-833E-BE61-0913D18F2055}"/>
              </a:ext>
            </a:extLst>
          </p:cNvPr>
          <p:cNvPicPr>
            <a:picLocks noChangeAspect="1"/>
          </p:cNvPicPr>
          <p:nvPr/>
        </p:nvPicPr>
        <p:blipFill>
          <a:blip r:embed="rId4"/>
          <a:stretch>
            <a:fillRect/>
          </a:stretch>
        </p:blipFill>
        <p:spPr>
          <a:xfrm>
            <a:off x="3343927" y="2195001"/>
            <a:ext cx="596900" cy="241300"/>
          </a:xfrm>
          <a:prstGeom prst="rect">
            <a:avLst/>
          </a:prstGeom>
        </p:spPr>
      </p:pic>
      <p:pic>
        <p:nvPicPr>
          <p:cNvPr id="5" name="Рисунок 4">
            <a:extLst>
              <a:ext uri="{FF2B5EF4-FFF2-40B4-BE49-F238E27FC236}">
                <a16:creationId xmlns:a16="http://schemas.microsoft.com/office/drawing/2014/main" id="{EF36AE55-7F60-3BA7-0405-409D263EB575}"/>
              </a:ext>
            </a:extLst>
          </p:cNvPr>
          <p:cNvPicPr>
            <a:picLocks noChangeAspect="1"/>
          </p:cNvPicPr>
          <p:nvPr/>
        </p:nvPicPr>
        <p:blipFill>
          <a:blip r:embed="rId5"/>
          <a:stretch>
            <a:fillRect/>
          </a:stretch>
        </p:blipFill>
        <p:spPr>
          <a:xfrm>
            <a:off x="1001344" y="4859764"/>
            <a:ext cx="1346200" cy="304800"/>
          </a:xfrm>
          <a:prstGeom prst="rect">
            <a:avLst/>
          </a:prstGeom>
        </p:spPr>
      </p:pic>
      <p:pic>
        <p:nvPicPr>
          <p:cNvPr id="6" name="Рисунок 5">
            <a:extLst>
              <a:ext uri="{FF2B5EF4-FFF2-40B4-BE49-F238E27FC236}">
                <a16:creationId xmlns:a16="http://schemas.microsoft.com/office/drawing/2014/main" id="{F24BC538-339E-7FB4-CB39-2A3C5FA92D8F}"/>
              </a:ext>
            </a:extLst>
          </p:cNvPr>
          <p:cNvPicPr>
            <a:picLocks noChangeAspect="1"/>
          </p:cNvPicPr>
          <p:nvPr/>
        </p:nvPicPr>
        <p:blipFill>
          <a:blip r:embed="rId6"/>
          <a:stretch>
            <a:fillRect/>
          </a:stretch>
        </p:blipFill>
        <p:spPr>
          <a:xfrm>
            <a:off x="3007377" y="3918385"/>
            <a:ext cx="1270000" cy="304800"/>
          </a:xfrm>
          <a:prstGeom prst="rect">
            <a:avLst/>
          </a:prstGeom>
        </p:spPr>
      </p:pic>
      <p:pic>
        <p:nvPicPr>
          <p:cNvPr id="7" name="Рисунок 6">
            <a:extLst>
              <a:ext uri="{FF2B5EF4-FFF2-40B4-BE49-F238E27FC236}">
                <a16:creationId xmlns:a16="http://schemas.microsoft.com/office/drawing/2014/main" id="{F7E7B056-BE7C-A64B-F82F-BBDACA96A8CE}"/>
              </a:ext>
            </a:extLst>
          </p:cNvPr>
          <p:cNvPicPr>
            <a:picLocks noChangeAspect="1"/>
          </p:cNvPicPr>
          <p:nvPr/>
        </p:nvPicPr>
        <p:blipFill>
          <a:blip r:embed="rId7"/>
          <a:stretch>
            <a:fillRect/>
          </a:stretch>
        </p:blipFill>
        <p:spPr>
          <a:xfrm>
            <a:off x="9743535" y="2189576"/>
            <a:ext cx="1028700" cy="279400"/>
          </a:xfrm>
          <a:prstGeom prst="rect">
            <a:avLst/>
          </a:prstGeom>
        </p:spPr>
      </p:pic>
      <p:pic>
        <p:nvPicPr>
          <p:cNvPr id="9" name="Рисунок 8">
            <a:extLst>
              <a:ext uri="{FF2B5EF4-FFF2-40B4-BE49-F238E27FC236}">
                <a16:creationId xmlns:a16="http://schemas.microsoft.com/office/drawing/2014/main" id="{0D8F24BD-5114-3DD4-019C-18927D36B0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2166" y="2161030"/>
            <a:ext cx="647700" cy="304800"/>
          </a:xfrm>
          <a:prstGeom prst="rect">
            <a:avLst/>
          </a:prstGeom>
        </p:spPr>
      </p:pic>
      <p:pic>
        <p:nvPicPr>
          <p:cNvPr id="10" name="Рисунок 9">
            <a:extLst>
              <a:ext uri="{FF2B5EF4-FFF2-40B4-BE49-F238E27FC236}">
                <a16:creationId xmlns:a16="http://schemas.microsoft.com/office/drawing/2014/main" id="{1FC83E6F-AD68-581C-E0D1-BA0DD81CBD1F}"/>
              </a:ext>
            </a:extLst>
          </p:cNvPr>
          <p:cNvPicPr>
            <a:picLocks noChangeAspect="1"/>
          </p:cNvPicPr>
          <p:nvPr/>
        </p:nvPicPr>
        <p:blipFill>
          <a:blip r:embed="rId9"/>
          <a:stretch>
            <a:fillRect/>
          </a:stretch>
        </p:blipFill>
        <p:spPr>
          <a:xfrm>
            <a:off x="5941339" y="3918385"/>
            <a:ext cx="1181100" cy="266700"/>
          </a:xfrm>
          <a:prstGeom prst="rect">
            <a:avLst/>
          </a:prstGeom>
        </p:spPr>
      </p:pic>
      <p:pic>
        <p:nvPicPr>
          <p:cNvPr id="11" name="Рисунок 10">
            <a:extLst>
              <a:ext uri="{FF2B5EF4-FFF2-40B4-BE49-F238E27FC236}">
                <a16:creationId xmlns:a16="http://schemas.microsoft.com/office/drawing/2014/main" id="{048DA172-F6F0-B793-1213-07EE945EE3CB}"/>
              </a:ext>
            </a:extLst>
          </p:cNvPr>
          <p:cNvPicPr>
            <a:picLocks noChangeAspect="1"/>
          </p:cNvPicPr>
          <p:nvPr/>
        </p:nvPicPr>
        <p:blipFill>
          <a:blip r:embed="rId10"/>
          <a:stretch>
            <a:fillRect/>
          </a:stretch>
        </p:blipFill>
        <p:spPr>
          <a:xfrm>
            <a:off x="7753768" y="3903849"/>
            <a:ext cx="1084497" cy="295772"/>
          </a:xfrm>
          <a:prstGeom prst="rect">
            <a:avLst/>
          </a:prstGeom>
        </p:spPr>
      </p:pic>
      <p:pic>
        <p:nvPicPr>
          <p:cNvPr id="12" name="Рисунок 11">
            <a:extLst>
              <a:ext uri="{FF2B5EF4-FFF2-40B4-BE49-F238E27FC236}">
                <a16:creationId xmlns:a16="http://schemas.microsoft.com/office/drawing/2014/main" id="{AAAB9899-2A28-DC3B-ABB8-778AA1E67CFA}"/>
              </a:ext>
            </a:extLst>
          </p:cNvPr>
          <p:cNvPicPr>
            <a:picLocks noChangeAspect="1"/>
          </p:cNvPicPr>
          <p:nvPr/>
        </p:nvPicPr>
        <p:blipFill>
          <a:blip r:embed="rId11"/>
          <a:stretch>
            <a:fillRect/>
          </a:stretch>
        </p:blipFill>
        <p:spPr>
          <a:xfrm>
            <a:off x="6112789" y="4764514"/>
            <a:ext cx="838200" cy="495300"/>
          </a:xfrm>
          <a:prstGeom prst="rect">
            <a:avLst/>
          </a:prstGeom>
        </p:spPr>
      </p:pic>
      <p:pic>
        <p:nvPicPr>
          <p:cNvPr id="13" name="Рисунок 12">
            <a:extLst>
              <a:ext uri="{FF2B5EF4-FFF2-40B4-BE49-F238E27FC236}">
                <a16:creationId xmlns:a16="http://schemas.microsoft.com/office/drawing/2014/main" id="{CAB658D1-7F8E-7DB9-FD8B-48C26C92A8F5}"/>
              </a:ext>
            </a:extLst>
          </p:cNvPr>
          <p:cNvPicPr>
            <a:picLocks noChangeAspect="1"/>
          </p:cNvPicPr>
          <p:nvPr/>
        </p:nvPicPr>
        <p:blipFill>
          <a:blip r:embed="rId12"/>
          <a:stretch>
            <a:fillRect/>
          </a:stretch>
        </p:blipFill>
        <p:spPr>
          <a:xfrm>
            <a:off x="9728661" y="3927442"/>
            <a:ext cx="1058449" cy="295743"/>
          </a:xfrm>
          <a:prstGeom prst="rect">
            <a:avLst/>
          </a:prstGeom>
        </p:spPr>
      </p:pic>
      <p:pic>
        <p:nvPicPr>
          <p:cNvPr id="15" name="Рисунок 14">
            <a:extLst>
              <a:ext uri="{FF2B5EF4-FFF2-40B4-BE49-F238E27FC236}">
                <a16:creationId xmlns:a16="http://schemas.microsoft.com/office/drawing/2014/main" id="{11BA5292-E8AA-6099-ABCB-F8D63AE4F205}"/>
              </a:ext>
            </a:extLst>
          </p:cNvPr>
          <p:cNvPicPr>
            <a:picLocks noChangeAspect="1"/>
          </p:cNvPicPr>
          <p:nvPr/>
        </p:nvPicPr>
        <p:blipFill>
          <a:blip r:embed="rId13"/>
          <a:stretch>
            <a:fillRect/>
          </a:stretch>
        </p:blipFill>
        <p:spPr>
          <a:xfrm>
            <a:off x="9807034" y="4838153"/>
            <a:ext cx="901700" cy="292100"/>
          </a:xfrm>
          <a:prstGeom prst="rect">
            <a:avLst/>
          </a:prstGeom>
        </p:spPr>
      </p:pic>
      <p:sp>
        <p:nvSpPr>
          <p:cNvPr id="16" name="Заголовок 1">
            <a:extLst>
              <a:ext uri="{FF2B5EF4-FFF2-40B4-BE49-F238E27FC236}">
                <a16:creationId xmlns:a16="http://schemas.microsoft.com/office/drawing/2014/main" id="{73DE8EB7-1996-54B4-F5AE-EB50712341D8}"/>
              </a:ext>
            </a:extLst>
          </p:cNvPr>
          <p:cNvSpPr txBox="1">
            <a:spLocks/>
          </p:cNvSpPr>
          <p:nvPr/>
        </p:nvSpPr>
        <p:spPr>
          <a:xfrm>
            <a:off x="559572" y="359101"/>
            <a:ext cx="9199890" cy="5232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800" b="1" dirty="0">
                <a:solidFill>
                  <a:schemeClr val="accent1"/>
                </a:solidFill>
                <a:latin typeface="Montserrat" panose="00000500000000000000" pitchFamily="2" charset="-52"/>
              </a:rPr>
              <a:t>РЕЙТИНГИ</a:t>
            </a:r>
          </a:p>
        </p:txBody>
      </p:sp>
      <p:pic>
        <p:nvPicPr>
          <p:cNvPr id="17" name="Рисунок 16">
            <a:extLst>
              <a:ext uri="{FF2B5EF4-FFF2-40B4-BE49-F238E27FC236}">
                <a16:creationId xmlns:a16="http://schemas.microsoft.com/office/drawing/2014/main" id="{C3F98D7B-413F-2E1A-E775-88B0B37619D4}"/>
              </a:ext>
            </a:extLst>
          </p:cNvPr>
          <p:cNvPicPr>
            <a:picLocks noChangeAspect="1"/>
          </p:cNvPicPr>
          <p:nvPr/>
        </p:nvPicPr>
        <p:blipFill>
          <a:blip r:embed="rId14"/>
          <a:stretch>
            <a:fillRect/>
          </a:stretch>
        </p:blipFill>
        <p:spPr>
          <a:xfrm>
            <a:off x="6227089" y="2189576"/>
            <a:ext cx="609600" cy="304800"/>
          </a:xfrm>
          <a:prstGeom prst="rect">
            <a:avLst/>
          </a:prstGeom>
        </p:spPr>
      </p:pic>
      <p:sp>
        <p:nvSpPr>
          <p:cNvPr id="20" name="Текст 3">
            <a:extLst>
              <a:ext uri="{FF2B5EF4-FFF2-40B4-BE49-F238E27FC236}">
                <a16:creationId xmlns:a16="http://schemas.microsoft.com/office/drawing/2014/main" id="{F42AB3D1-2FA6-78BC-2958-C7F33D61A6A5}"/>
              </a:ext>
            </a:extLst>
          </p:cNvPr>
          <p:cNvSpPr txBox="1">
            <a:spLocks/>
          </p:cNvSpPr>
          <p:nvPr/>
        </p:nvSpPr>
        <p:spPr>
          <a:xfrm>
            <a:off x="1633380" y="1272837"/>
            <a:ext cx="2074894" cy="2862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ru-RU" sz="1600" b="1" dirty="0">
                <a:solidFill>
                  <a:schemeClr val="bg2"/>
                </a:solidFill>
                <a:latin typeface="Montserrat" panose="00000500000000000000" pitchFamily="2" charset="-52"/>
              </a:rPr>
              <a:t>Национальные</a:t>
            </a:r>
          </a:p>
        </p:txBody>
      </p:sp>
      <p:sp>
        <p:nvSpPr>
          <p:cNvPr id="21" name="Текст 3">
            <a:extLst>
              <a:ext uri="{FF2B5EF4-FFF2-40B4-BE49-F238E27FC236}">
                <a16:creationId xmlns:a16="http://schemas.microsoft.com/office/drawing/2014/main" id="{F98D60AD-7734-A90C-E568-0261B635DD17}"/>
              </a:ext>
            </a:extLst>
          </p:cNvPr>
          <p:cNvSpPr txBox="1">
            <a:spLocks/>
          </p:cNvSpPr>
          <p:nvPr/>
        </p:nvSpPr>
        <p:spPr>
          <a:xfrm>
            <a:off x="7304771" y="1272837"/>
            <a:ext cx="2281644" cy="2862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ru-RU" sz="1600" b="1" dirty="0">
                <a:solidFill>
                  <a:schemeClr val="bg2"/>
                </a:solidFill>
                <a:latin typeface="Montserrat" panose="00000500000000000000" pitchFamily="2" charset="-52"/>
              </a:rPr>
              <a:t>Международные</a:t>
            </a:r>
          </a:p>
        </p:txBody>
      </p:sp>
      <p:grpSp>
        <p:nvGrpSpPr>
          <p:cNvPr id="22" name="Группа 21">
            <a:extLst>
              <a:ext uri="{FF2B5EF4-FFF2-40B4-BE49-F238E27FC236}">
                <a16:creationId xmlns:a16="http://schemas.microsoft.com/office/drawing/2014/main" id="{93797932-86CB-666F-BA59-9A0374066352}"/>
              </a:ext>
            </a:extLst>
          </p:cNvPr>
          <p:cNvGrpSpPr/>
          <p:nvPr/>
        </p:nvGrpSpPr>
        <p:grpSpPr>
          <a:xfrm>
            <a:off x="559572" y="2602160"/>
            <a:ext cx="2147615" cy="594916"/>
            <a:chOff x="439360" y="2240434"/>
            <a:chExt cx="2147615" cy="594916"/>
          </a:xfrm>
        </p:grpSpPr>
        <p:sp>
          <p:nvSpPr>
            <p:cNvPr id="23" name="TextBox 22">
              <a:extLst>
                <a:ext uri="{FF2B5EF4-FFF2-40B4-BE49-F238E27FC236}">
                  <a16:creationId xmlns:a16="http://schemas.microsoft.com/office/drawing/2014/main" id="{CD931426-9488-6729-41C9-A8708591CAE2}"/>
                </a:ext>
              </a:extLst>
            </p:cNvPr>
            <p:cNvSpPr txBox="1"/>
            <p:nvPr/>
          </p:nvSpPr>
          <p:spPr>
            <a:xfrm>
              <a:off x="439360" y="2527573"/>
              <a:ext cx="214761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accent4"/>
                  </a:solidFill>
                  <a:latin typeface="Montserrat" panose="00000500000000000000" pitchFamily="2" charset="-52"/>
                  <a:ea typeface="+mn-ea"/>
                  <a:cs typeface="+mn-cs"/>
                </a:rPr>
                <a:t>Наименование</a:t>
              </a:r>
            </a:p>
          </p:txBody>
        </p:sp>
        <p:sp>
          <p:nvSpPr>
            <p:cNvPr id="24" name="TextBox 23">
              <a:extLst>
                <a:ext uri="{FF2B5EF4-FFF2-40B4-BE49-F238E27FC236}">
                  <a16:creationId xmlns:a16="http://schemas.microsoft.com/office/drawing/2014/main" id="{9F13D78E-4FC7-21CD-370D-79C81AA93F54}"/>
                </a:ext>
              </a:extLst>
            </p:cNvPr>
            <p:cNvSpPr txBox="1"/>
            <p:nvPr/>
          </p:nvSpPr>
          <p:spPr>
            <a:xfrm>
              <a:off x="1302107" y="2240434"/>
              <a:ext cx="4079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b="1" dirty="0">
                  <a:solidFill>
                    <a:schemeClr val="accent4"/>
                  </a:solidFill>
                  <a:latin typeface="Montserrat" panose="00000500000000000000" pitchFamily="2" charset="-52"/>
                </a:rPr>
                <a:t>0</a:t>
              </a:r>
              <a:endParaRPr lang="ru-RU" sz="2000" kern="1200" dirty="0">
                <a:solidFill>
                  <a:schemeClr val="accent4"/>
                </a:solidFill>
                <a:latin typeface="Montserrat" panose="00000500000000000000" pitchFamily="2" charset="-52"/>
                <a:ea typeface="+mn-ea"/>
                <a:cs typeface="+mn-cs"/>
              </a:endParaRPr>
            </a:p>
          </p:txBody>
        </p:sp>
      </p:grpSp>
      <p:grpSp>
        <p:nvGrpSpPr>
          <p:cNvPr id="25" name="Группа 24">
            <a:extLst>
              <a:ext uri="{FF2B5EF4-FFF2-40B4-BE49-F238E27FC236}">
                <a16:creationId xmlns:a16="http://schemas.microsoft.com/office/drawing/2014/main" id="{58FE8C34-0361-8606-17E8-7E270A012922}"/>
              </a:ext>
            </a:extLst>
          </p:cNvPr>
          <p:cNvGrpSpPr/>
          <p:nvPr/>
        </p:nvGrpSpPr>
        <p:grpSpPr>
          <a:xfrm>
            <a:off x="5458081" y="2605262"/>
            <a:ext cx="2147615" cy="815056"/>
            <a:chOff x="439360" y="2260882"/>
            <a:chExt cx="2147615" cy="815056"/>
          </a:xfrm>
        </p:grpSpPr>
        <p:sp>
          <p:nvSpPr>
            <p:cNvPr id="26" name="TextBox 25">
              <a:extLst>
                <a:ext uri="{FF2B5EF4-FFF2-40B4-BE49-F238E27FC236}">
                  <a16:creationId xmlns:a16="http://schemas.microsoft.com/office/drawing/2014/main" id="{981EE18C-FCB9-F5DB-E329-0465F203DBA2}"/>
                </a:ext>
              </a:extLst>
            </p:cNvPr>
            <p:cNvSpPr txBox="1"/>
            <p:nvPr/>
          </p:nvSpPr>
          <p:spPr>
            <a:xfrm>
              <a:off x="439360" y="2768161"/>
              <a:ext cx="214761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accent4"/>
                  </a:solidFill>
                  <a:latin typeface="Montserrat" panose="00000500000000000000" pitchFamily="2" charset="-52"/>
                  <a:ea typeface="+mn-ea"/>
                  <a:cs typeface="+mn-cs"/>
                </a:rPr>
                <a:t>Наименование</a:t>
              </a:r>
            </a:p>
          </p:txBody>
        </p:sp>
        <p:sp>
          <p:nvSpPr>
            <p:cNvPr id="27" name="TextBox 26">
              <a:extLst>
                <a:ext uri="{FF2B5EF4-FFF2-40B4-BE49-F238E27FC236}">
                  <a16:creationId xmlns:a16="http://schemas.microsoft.com/office/drawing/2014/main" id="{EDEBF362-1CCC-3BF5-6D1C-FD872ECEE6DB}"/>
                </a:ext>
              </a:extLst>
            </p:cNvPr>
            <p:cNvSpPr txBox="1"/>
            <p:nvPr/>
          </p:nvSpPr>
          <p:spPr>
            <a:xfrm>
              <a:off x="780965" y="2481022"/>
              <a:ext cx="13724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b="1" kern="1200" dirty="0">
                  <a:solidFill>
                    <a:schemeClr val="accent4"/>
                  </a:solidFill>
                  <a:latin typeface="Montserrat" panose="00000500000000000000" pitchFamily="2" charset="-52"/>
                  <a:ea typeface="+mn-ea"/>
                  <a:cs typeface="+mn-cs"/>
                </a:rPr>
                <a:t>0  </a:t>
              </a:r>
              <a:r>
                <a:rPr lang="en-US" sz="2000" kern="1200" dirty="0">
                  <a:solidFill>
                    <a:schemeClr val="accent4"/>
                  </a:solidFill>
                  <a:latin typeface="Montserrat" panose="00000500000000000000" pitchFamily="2" charset="-52"/>
                  <a:ea typeface="+mn-ea"/>
                  <a:cs typeface="+mn-cs"/>
                </a:rPr>
                <a:t>|</a:t>
              </a:r>
              <a:r>
                <a:rPr lang="ru-RU" sz="2000" b="1" kern="1200" dirty="0">
                  <a:solidFill>
                    <a:schemeClr val="accent4"/>
                  </a:solidFill>
                  <a:latin typeface="Montserrat" panose="00000500000000000000" pitchFamily="2" charset="-52"/>
                  <a:ea typeface="+mn-ea"/>
                  <a:cs typeface="+mn-cs"/>
                </a:rPr>
                <a:t>  0</a:t>
              </a:r>
              <a:endParaRPr lang="ru-RU" sz="2000" kern="1200" dirty="0">
                <a:solidFill>
                  <a:schemeClr val="accent4"/>
                </a:solidFill>
                <a:latin typeface="Montserrat" panose="00000500000000000000" pitchFamily="2" charset="-52"/>
                <a:ea typeface="+mn-ea"/>
                <a:cs typeface="+mn-cs"/>
              </a:endParaRPr>
            </a:p>
          </p:txBody>
        </p:sp>
        <p:sp>
          <p:nvSpPr>
            <p:cNvPr id="28" name="TextBox 27">
              <a:extLst>
                <a:ext uri="{FF2B5EF4-FFF2-40B4-BE49-F238E27FC236}">
                  <a16:creationId xmlns:a16="http://schemas.microsoft.com/office/drawing/2014/main" id="{9CEF62B9-6B18-2681-071B-51C03012B253}"/>
                </a:ext>
              </a:extLst>
            </p:cNvPr>
            <p:cNvSpPr txBox="1"/>
            <p:nvPr/>
          </p:nvSpPr>
          <p:spPr>
            <a:xfrm>
              <a:off x="798298" y="2260882"/>
              <a:ext cx="71486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kern="1200" dirty="0">
                  <a:solidFill>
                    <a:schemeClr val="accent4"/>
                  </a:solidFill>
                  <a:latin typeface="Montserrat" panose="00000500000000000000" pitchFamily="2" charset="-52"/>
                  <a:ea typeface="+mn-ea"/>
                  <a:cs typeface="+mn-cs"/>
                </a:rPr>
                <a:t>в мире</a:t>
              </a:r>
            </a:p>
          </p:txBody>
        </p:sp>
        <p:sp>
          <p:nvSpPr>
            <p:cNvPr id="29" name="TextBox 28">
              <a:extLst>
                <a:ext uri="{FF2B5EF4-FFF2-40B4-BE49-F238E27FC236}">
                  <a16:creationId xmlns:a16="http://schemas.microsoft.com/office/drawing/2014/main" id="{6DB9B3EC-A7FF-2AC5-0877-BB8375441AB0}"/>
                </a:ext>
              </a:extLst>
            </p:cNvPr>
            <p:cNvSpPr txBox="1"/>
            <p:nvPr/>
          </p:nvSpPr>
          <p:spPr>
            <a:xfrm>
              <a:off x="1447851" y="2267436"/>
              <a:ext cx="83819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kern="1200" dirty="0">
                  <a:solidFill>
                    <a:schemeClr val="accent4"/>
                  </a:solidFill>
                  <a:latin typeface="Montserrat" panose="00000500000000000000" pitchFamily="2" charset="-52"/>
                  <a:ea typeface="+mn-ea"/>
                  <a:cs typeface="+mn-cs"/>
                </a:rPr>
                <a:t>в России</a:t>
              </a:r>
            </a:p>
          </p:txBody>
        </p:sp>
      </p:grpSp>
      <p:grpSp>
        <p:nvGrpSpPr>
          <p:cNvPr id="30" name="Группа 29">
            <a:extLst>
              <a:ext uri="{FF2B5EF4-FFF2-40B4-BE49-F238E27FC236}">
                <a16:creationId xmlns:a16="http://schemas.microsoft.com/office/drawing/2014/main" id="{5D7BE2A2-D9B4-F393-6302-A42E3EEA2CF4}"/>
              </a:ext>
            </a:extLst>
          </p:cNvPr>
          <p:cNvGrpSpPr/>
          <p:nvPr/>
        </p:nvGrpSpPr>
        <p:grpSpPr>
          <a:xfrm>
            <a:off x="2574622" y="2602160"/>
            <a:ext cx="2147615" cy="594916"/>
            <a:chOff x="439360" y="2240434"/>
            <a:chExt cx="2147615" cy="594916"/>
          </a:xfrm>
        </p:grpSpPr>
        <p:sp>
          <p:nvSpPr>
            <p:cNvPr id="31" name="TextBox 30">
              <a:extLst>
                <a:ext uri="{FF2B5EF4-FFF2-40B4-BE49-F238E27FC236}">
                  <a16:creationId xmlns:a16="http://schemas.microsoft.com/office/drawing/2014/main" id="{17A13977-B6A2-A9EB-1886-796328E5BA1E}"/>
                </a:ext>
              </a:extLst>
            </p:cNvPr>
            <p:cNvSpPr txBox="1"/>
            <p:nvPr/>
          </p:nvSpPr>
          <p:spPr>
            <a:xfrm>
              <a:off x="439360" y="2527573"/>
              <a:ext cx="214761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accent4"/>
                  </a:solidFill>
                  <a:latin typeface="Montserrat" panose="00000500000000000000" pitchFamily="2" charset="-52"/>
                  <a:ea typeface="+mn-ea"/>
                  <a:cs typeface="+mn-cs"/>
                </a:rPr>
                <a:t>Наименование</a:t>
              </a:r>
            </a:p>
          </p:txBody>
        </p:sp>
        <p:sp>
          <p:nvSpPr>
            <p:cNvPr id="32" name="TextBox 31">
              <a:extLst>
                <a:ext uri="{FF2B5EF4-FFF2-40B4-BE49-F238E27FC236}">
                  <a16:creationId xmlns:a16="http://schemas.microsoft.com/office/drawing/2014/main" id="{9670119C-16D6-8F6F-DE76-D98B899F5997}"/>
                </a:ext>
              </a:extLst>
            </p:cNvPr>
            <p:cNvSpPr txBox="1"/>
            <p:nvPr/>
          </p:nvSpPr>
          <p:spPr>
            <a:xfrm>
              <a:off x="1302107" y="2240434"/>
              <a:ext cx="4079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b="1" kern="1200" dirty="0">
                  <a:solidFill>
                    <a:schemeClr val="accent4"/>
                  </a:solidFill>
                  <a:latin typeface="Montserrat" panose="00000500000000000000" pitchFamily="2" charset="-52"/>
                  <a:ea typeface="+mn-ea"/>
                  <a:cs typeface="+mn-cs"/>
                </a:rPr>
                <a:t>0</a:t>
              </a:r>
              <a:endParaRPr lang="ru-RU" sz="2000" kern="1200" dirty="0">
                <a:solidFill>
                  <a:schemeClr val="accent4"/>
                </a:solidFill>
                <a:latin typeface="Montserrat" panose="00000500000000000000" pitchFamily="2" charset="-52"/>
                <a:ea typeface="+mn-ea"/>
                <a:cs typeface="+mn-cs"/>
              </a:endParaRPr>
            </a:p>
          </p:txBody>
        </p:sp>
      </p:grpSp>
      <p:grpSp>
        <p:nvGrpSpPr>
          <p:cNvPr id="33" name="Группа 32">
            <a:extLst>
              <a:ext uri="{FF2B5EF4-FFF2-40B4-BE49-F238E27FC236}">
                <a16:creationId xmlns:a16="http://schemas.microsoft.com/office/drawing/2014/main" id="{D35FADCE-B3FA-23AE-0151-10B8D4D1FDDB}"/>
              </a:ext>
            </a:extLst>
          </p:cNvPr>
          <p:cNvGrpSpPr/>
          <p:nvPr/>
        </p:nvGrpSpPr>
        <p:grpSpPr>
          <a:xfrm>
            <a:off x="7222208" y="2611816"/>
            <a:ext cx="2147615" cy="815056"/>
            <a:chOff x="439360" y="2260882"/>
            <a:chExt cx="2147615" cy="815056"/>
          </a:xfrm>
        </p:grpSpPr>
        <p:sp>
          <p:nvSpPr>
            <p:cNvPr id="34" name="TextBox 33">
              <a:extLst>
                <a:ext uri="{FF2B5EF4-FFF2-40B4-BE49-F238E27FC236}">
                  <a16:creationId xmlns:a16="http://schemas.microsoft.com/office/drawing/2014/main" id="{858E2E51-2482-3A4A-C19B-353FEEA3E974}"/>
                </a:ext>
              </a:extLst>
            </p:cNvPr>
            <p:cNvSpPr txBox="1"/>
            <p:nvPr/>
          </p:nvSpPr>
          <p:spPr>
            <a:xfrm>
              <a:off x="439360" y="2768161"/>
              <a:ext cx="214761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accent4"/>
                  </a:solidFill>
                  <a:latin typeface="Montserrat" panose="00000500000000000000" pitchFamily="2" charset="-52"/>
                  <a:ea typeface="+mn-ea"/>
                  <a:cs typeface="+mn-cs"/>
                </a:rPr>
                <a:t>Наименование</a:t>
              </a:r>
            </a:p>
          </p:txBody>
        </p:sp>
        <p:sp>
          <p:nvSpPr>
            <p:cNvPr id="35" name="TextBox 34">
              <a:extLst>
                <a:ext uri="{FF2B5EF4-FFF2-40B4-BE49-F238E27FC236}">
                  <a16:creationId xmlns:a16="http://schemas.microsoft.com/office/drawing/2014/main" id="{A0D2436B-AD66-1F4D-66F5-DCE8462EDF16}"/>
                </a:ext>
              </a:extLst>
            </p:cNvPr>
            <p:cNvSpPr txBox="1"/>
            <p:nvPr/>
          </p:nvSpPr>
          <p:spPr>
            <a:xfrm>
              <a:off x="780965" y="2481022"/>
              <a:ext cx="13724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b="1" kern="1200" dirty="0">
                  <a:solidFill>
                    <a:schemeClr val="accent4"/>
                  </a:solidFill>
                  <a:latin typeface="Montserrat" panose="00000500000000000000" pitchFamily="2" charset="-52"/>
                  <a:ea typeface="+mn-ea"/>
                  <a:cs typeface="+mn-cs"/>
                </a:rPr>
                <a:t>0  </a:t>
              </a:r>
              <a:r>
                <a:rPr lang="en-US" sz="2000" kern="1200" dirty="0">
                  <a:solidFill>
                    <a:schemeClr val="accent4"/>
                  </a:solidFill>
                  <a:latin typeface="Montserrat" panose="00000500000000000000" pitchFamily="2" charset="-52"/>
                  <a:ea typeface="+mn-ea"/>
                  <a:cs typeface="+mn-cs"/>
                </a:rPr>
                <a:t>|</a:t>
              </a:r>
              <a:r>
                <a:rPr lang="ru-RU" sz="2000" b="1" kern="1200" dirty="0">
                  <a:solidFill>
                    <a:schemeClr val="accent4"/>
                  </a:solidFill>
                  <a:latin typeface="Montserrat" panose="00000500000000000000" pitchFamily="2" charset="-52"/>
                  <a:ea typeface="+mn-ea"/>
                  <a:cs typeface="+mn-cs"/>
                </a:rPr>
                <a:t>  0</a:t>
              </a:r>
              <a:endParaRPr lang="ru-RU" sz="2000" kern="1200" dirty="0">
                <a:solidFill>
                  <a:schemeClr val="accent4"/>
                </a:solidFill>
                <a:latin typeface="Montserrat" panose="00000500000000000000" pitchFamily="2" charset="-52"/>
                <a:ea typeface="+mn-ea"/>
                <a:cs typeface="+mn-cs"/>
              </a:endParaRPr>
            </a:p>
          </p:txBody>
        </p:sp>
        <p:sp>
          <p:nvSpPr>
            <p:cNvPr id="36" name="TextBox 35">
              <a:extLst>
                <a:ext uri="{FF2B5EF4-FFF2-40B4-BE49-F238E27FC236}">
                  <a16:creationId xmlns:a16="http://schemas.microsoft.com/office/drawing/2014/main" id="{1DB43B6A-01EE-43E1-2270-8E2A6B677227}"/>
                </a:ext>
              </a:extLst>
            </p:cNvPr>
            <p:cNvSpPr txBox="1"/>
            <p:nvPr/>
          </p:nvSpPr>
          <p:spPr>
            <a:xfrm>
              <a:off x="798298" y="2260882"/>
              <a:ext cx="71486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kern="1200" dirty="0">
                  <a:solidFill>
                    <a:schemeClr val="accent4"/>
                  </a:solidFill>
                  <a:latin typeface="Montserrat" panose="00000500000000000000" pitchFamily="2" charset="-52"/>
                  <a:ea typeface="+mn-ea"/>
                  <a:cs typeface="+mn-cs"/>
                </a:rPr>
                <a:t>в мире</a:t>
              </a:r>
            </a:p>
          </p:txBody>
        </p:sp>
        <p:sp>
          <p:nvSpPr>
            <p:cNvPr id="37" name="TextBox 36">
              <a:extLst>
                <a:ext uri="{FF2B5EF4-FFF2-40B4-BE49-F238E27FC236}">
                  <a16:creationId xmlns:a16="http://schemas.microsoft.com/office/drawing/2014/main" id="{C9F795BA-ED69-D6D5-C301-F5BCD2B335F9}"/>
                </a:ext>
              </a:extLst>
            </p:cNvPr>
            <p:cNvSpPr txBox="1"/>
            <p:nvPr/>
          </p:nvSpPr>
          <p:spPr>
            <a:xfrm>
              <a:off x="1447851" y="2267436"/>
              <a:ext cx="83819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kern="1200" dirty="0">
                  <a:solidFill>
                    <a:schemeClr val="accent4"/>
                  </a:solidFill>
                  <a:latin typeface="Montserrat" panose="00000500000000000000" pitchFamily="2" charset="-52"/>
                  <a:ea typeface="+mn-ea"/>
                  <a:cs typeface="+mn-cs"/>
                </a:rPr>
                <a:t>в России</a:t>
              </a:r>
            </a:p>
          </p:txBody>
        </p:sp>
      </p:grpSp>
      <p:grpSp>
        <p:nvGrpSpPr>
          <p:cNvPr id="38" name="Группа 37">
            <a:extLst>
              <a:ext uri="{FF2B5EF4-FFF2-40B4-BE49-F238E27FC236}">
                <a16:creationId xmlns:a16="http://schemas.microsoft.com/office/drawing/2014/main" id="{CD4F52F4-4622-4EE2-C21B-16C833F2BEF9}"/>
              </a:ext>
            </a:extLst>
          </p:cNvPr>
          <p:cNvGrpSpPr/>
          <p:nvPr/>
        </p:nvGrpSpPr>
        <p:grpSpPr>
          <a:xfrm>
            <a:off x="9184077" y="2602160"/>
            <a:ext cx="2147615" cy="815056"/>
            <a:chOff x="439360" y="2260882"/>
            <a:chExt cx="2147615" cy="815056"/>
          </a:xfrm>
        </p:grpSpPr>
        <p:sp>
          <p:nvSpPr>
            <p:cNvPr id="39" name="TextBox 38">
              <a:extLst>
                <a:ext uri="{FF2B5EF4-FFF2-40B4-BE49-F238E27FC236}">
                  <a16:creationId xmlns:a16="http://schemas.microsoft.com/office/drawing/2014/main" id="{06F1E59D-F4DD-287B-8FA6-6665463A5BCD}"/>
                </a:ext>
              </a:extLst>
            </p:cNvPr>
            <p:cNvSpPr txBox="1"/>
            <p:nvPr/>
          </p:nvSpPr>
          <p:spPr>
            <a:xfrm>
              <a:off x="439360" y="2768161"/>
              <a:ext cx="214761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accent4"/>
                  </a:solidFill>
                  <a:latin typeface="Montserrat" panose="00000500000000000000" pitchFamily="2" charset="-52"/>
                  <a:ea typeface="+mn-ea"/>
                  <a:cs typeface="+mn-cs"/>
                </a:rPr>
                <a:t>Наименование</a:t>
              </a:r>
            </a:p>
          </p:txBody>
        </p:sp>
        <p:sp>
          <p:nvSpPr>
            <p:cNvPr id="40" name="TextBox 39">
              <a:extLst>
                <a:ext uri="{FF2B5EF4-FFF2-40B4-BE49-F238E27FC236}">
                  <a16:creationId xmlns:a16="http://schemas.microsoft.com/office/drawing/2014/main" id="{6E22B49A-B3A7-5956-A31B-CA99BD42DE6E}"/>
                </a:ext>
              </a:extLst>
            </p:cNvPr>
            <p:cNvSpPr txBox="1"/>
            <p:nvPr/>
          </p:nvSpPr>
          <p:spPr>
            <a:xfrm>
              <a:off x="780965" y="2481022"/>
              <a:ext cx="13724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b="1" kern="1200" dirty="0">
                  <a:solidFill>
                    <a:schemeClr val="accent4"/>
                  </a:solidFill>
                  <a:latin typeface="Montserrat" panose="00000500000000000000" pitchFamily="2" charset="-52"/>
                  <a:ea typeface="+mn-ea"/>
                  <a:cs typeface="+mn-cs"/>
                </a:rPr>
                <a:t>0  </a:t>
              </a:r>
              <a:r>
                <a:rPr lang="en-US" sz="2000" kern="1200" dirty="0">
                  <a:solidFill>
                    <a:schemeClr val="accent4"/>
                  </a:solidFill>
                  <a:latin typeface="Montserrat" panose="00000500000000000000" pitchFamily="2" charset="-52"/>
                  <a:ea typeface="+mn-ea"/>
                  <a:cs typeface="+mn-cs"/>
                </a:rPr>
                <a:t>|</a:t>
              </a:r>
              <a:r>
                <a:rPr lang="ru-RU" sz="2000" b="1" kern="1200" dirty="0">
                  <a:solidFill>
                    <a:schemeClr val="accent4"/>
                  </a:solidFill>
                  <a:latin typeface="Montserrat" panose="00000500000000000000" pitchFamily="2" charset="-52"/>
                  <a:ea typeface="+mn-ea"/>
                  <a:cs typeface="+mn-cs"/>
                </a:rPr>
                <a:t>  0</a:t>
              </a:r>
              <a:endParaRPr lang="ru-RU" sz="2000" kern="1200" dirty="0">
                <a:solidFill>
                  <a:schemeClr val="accent4"/>
                </a:solidFill>
                <a:latin typeface="Montserrat" panose="00000500000000000000" pitchFamily="2" charset="-52"/>
                <a:ea typeface="+mn-ea"/>
                <a:cs typeface="+mn-cs"/>
              </a:endParaRPr>
            </a:p>
          </p:txBody>
        </p:sp>
        <p:sp>
          <p:nvSpPr>
            <p:cNvPr id="41" name="TextBox 40">
              <a:extLst>
                <a:ext uri="{FF2B5EF4-FFF2-40B4-BE49-F238E27FC236}">
                  <a16:creationId xmlns:a16="http://schemas.microsoft.com/office/drawing/2014/main" id="{1D502A27-BF5F-5619-2EBC-938BAD5F1334}"/>
                </a:ext>
              </a:extLst>
            </p:cNvPr>
            <p:cNvSpPr txBox="1"/>
            <p:nvPr/>
          </p:nvSpPr>
          <p:spPr>
            <a:xfrm>
              <a:off x="798298" y="2260882"/>
              <a:ext cx="71486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kern="1200" dirty="0">
                  <a:solidFill>
                    <a:schemeClr val="accent4"/>
                  </a:solidFill>
                  <a:latin typeface="Montserrat" panose="00000500000000000000" pitchFamily="2" charset="-52"/>
                  <a:ea typeface="+mn-ea"/>
                  <a:cs typeface="+mn-cs"/>
                </a:rPr>
                <a:t>в мире</a:t>
              </a:r>
            </a:p>
          </p:txBody>
        </p:sp>
        <p:sp>
          <p:nvSpPr>
            <p:cNvPr id="42" name="TextBox 41">
              <a:extLst>
                <a:ext uri="{FF2B5EF4-FFF2-40B4-BE49-F238E27FC236}">
                  <a16:creationId xmlns:a16="http://schemas.microsoft.com/office/drawing/2014/main" id="{91EF688C-653E-68B9-4B6B-9C068AEFB584}"/>
                </a:ext>
              </a:extLst>
            </p:cNvPr>
            <p:cNvSpPr txBox="1"/>
            <p:nvPr/>
          </p:nvSpPr>
          <p:spPr>
            <a:xfrm>
              <a:off x="1447851" y="2267436"/>
              <a:ext cx="83819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kern="1200" dirty="0">
                  <a:solidFill>
                    <a:schemeClr val="accent4"/>
                  </a:solidFill>
                  <a:latin typeface="Montserrat" panose="00000500000000000000" pitchFamily="2" charset="-52"/>
                  <a:ea typeface="+mn-ea"/>
                  <a:cs typeface="+mn-cs"/>
                </a:rPr>
                <a:t>в России</a:t>
              </a:r>
            </a:p>
          </p:txBody>
        </p:sp>
      </p:grpSp>
      <p:grpSp>
        <p:nvGrpSpPr>
          <p:cNvPr id="47" name="Группа 46">
            <a:extLst>
              <a:ext uri="{FF2B5EF4-FFF2-40B4-BE49-F238E27FC236}">
                <a16:creationId xmlns:a16="http://schemas.microsoft.com/office/drawing/2014/main" id="{B734BFD5-809E-9289-3F56-CAF700E996FA}"/>
              </a:ext>
            </a:extLst>
          </p:cNvPr>
          <p:cNvGrpSpPr/>
          <p:nvPr/>
        </p:nvGrpSpPr>
        <p:grpSpPr>
          <a:xfrm>
            <a:off x="3577941" y="188896"/>
            <a:ext cx="3837331" cy="1255524"/>
            <a:chOff x="3596553" y="174435"/>
            <a:chExt cx="3837331" cy="1255524"/>
          </a:xfrm>
        </p:grpSpPr>
        <p:grpSp>
          <p:nvGrpSpPr>
            <p:cNvPr id="52" name="Группа 51">
              <a:extLst>
                <a:ext uri="{FF2B5EF4-FFF2-40B4-BE49-F238E27FC236}">
                  <a16:creationId xmlns:a16="http://schemas.microsoft.com/office/drawing/2014/main" id="{94F80803-EF47-B38E-066C-A4A5688BE1BE}"/>
                </a:ext>
              </a:extLst>
            </p:cNvPr>
            <p:cNvGrpSpPr/>
            <p:nvPr/>
          </p:nvGrpSpPr>
          <p:grpSpPr>
            <a:xfrm>
              <a:off x="3596553" y="228721"/>
              <a:ext cx="3837331" cy="1201238"/>
              <a:chOff x="3387997" y="1327248"/>
              <a:chExt cx="3837331" cy="1201238"/>
            </a:xfrm>
          </p:grpSpPr>
          <p:sp>
            <p:nvSpPr>
              <p:cNvPr id="54" name="Облачко с текстом: прямоугольное со скругленными углами 10">
                <a:extLst>
                  <a:ext uri="{FF2B5EF4-FFF2-40B4-BE49-F238E27FC236}">
                    <a16:creationId xmlns:a16="http://schemas.microsoft.com/office/drawing/2014/main" id="{9413966C-66FE-9F5D-1F8D-33F486198E75}"/>
                  </a:ext>
                </a:extLst>
              </p:cNvPr>
              <p:cNvSpPr/>
              <p:nvPr/>
            </p:nvSpPr>
            <p:spPr>
              <a:xfrm>
                <a:off x="3387997" y="1327248"/>
                <a:ext cx="3837331" cy="1201238"/>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При необходимости продемонстрировать положение университета в рейтингах, пожалуйста, используйте актуальные данные </a:t>
                </a:r>
                <a:r>
                  <a:rPr lang="ru-RU" sz="1200" b="1" dirty="0">
                    <a:solidFill>
                      <a:schemeClr val="accent4"/>
                    </a:solidFill>
                    <a:latin typeface="Montserrat" panose="00000500000000000000" pitchFamily="2" charset="-52"/>
                    <a:hlinkClick r:id="rId15"/>
                  </a:rPr>
                  <a:t>с сайта</a:t>
                </a:r>
                <a:r>
                  <a:rPr lang="ru-RU" sz="1200" b="1" dirty="0">
                    <a:solidFill>
                      <a:schemeClr val="accent4"/>
                    </a:solidFill>
                    <a:latin typeface="Montserrat" panose="00000500000000000000" pitchFamily="2" charset="-52"/>
                  </a:rPr>
                  <a:t>.</a:t>
                </a:r>
              </a:p>
            </p:txBody>
          </p:sp>
          <p:pic>
            <p:nvPicPr>
              <p:cNvPr id="55" name="Рисунок 54">
                <a:extLst>
                  <a:ext uri="{FF2B5EF4-FFF2-40B4-BE49-F238E27FC236}">
                    <a16:creationId xmlns:a16="http://schemas.microsoft.com/office/drawing/2014/main" id="{C31991A0-5644-1B89-D9A8-BA4548E6D3C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807799" y="1327249"/>
                <a:ext cx="249391" cy="368149"/>
              </a:xfrm>
              <a:prstGeom prst="rect">
                <a:avLst/>
              </a:prstGeom>
            </p:spPr>
          </p:pic>
        </p:grpSp>
        <p:sp>
          <p:nvSpPr>
            <p:cNvPr id="53" name="TextBox 52">
              <a:extLst>
                <a:ext uri="{FF2B5EF4-FFF2-40B4-BE49-F238E27FC236}">
                  <a16:creationId xmlns:a16="http://schemas.microsoft.com/office/drawing/2014/main" id="{7247A01F-8491-67B2-CFBA-247009246CC8}"/>
                </a:ext>
              </a:extLst>
            </p:cNvPr>
            <p:cNvSpPr txBox="1"/>
            <p:nvPr/>
          </p:nvSpPr>
          <p:spPr>
            <a:xfrm>
              <a:off x="7016355" y="174435"/>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pic>
        <p:nvPicPr>
          <p:cNvPr id="14" name="Рисунок 13">
            <a:extLst>
              <a:ext uri="{FF2B5EF4-FFF2-40B4-BE49-F238E27FC236}">
                <a16:creationId xmlns:a16="http://schemas.microsoft.com/office/drawing/2014/main" id="{D119F241-B92B-C641-A4B8-9B45F627816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60164" y="4872225"/>
            <a:ext cx="741070" cy="266700"/>
          </a:xfrm>
          <a:prstGeom prst="rect">
            <a:avLst/>
          </a:prstGeom>
        </p:spPr>
      </p:pic>
      <p:pic>
        <p:nvPicPr>
          <p:cNvPr id="19" name="Рисунок 18">
            <a:extLst>
              <a:ext uri="{FF2B5EF4-FFF2-40B4-BE49-F238E27FC236}">
                <a16:creationId xmlns:a16="http://schemas.microsoft.com/office/drawing/2014/main" id="{615C3FDB-D132-E98D-9007-3E419A559997}"/>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228" t="24169" r="9203" b="22607"/>
          <a:stretch/>
        </p:blipFill>
        <p:spPr>
          <a:xfrm>
            <a:off x="6885671" y="5610734"/>
            <a:ext cx="1006802" cy="367721"/>
          </a:xfrm>
          <a:prstGeom prst="rect">
            <a:avLst/>
          </a:prstGeom>
        </p:spPr>
      </p:pic>
      <p:pic>
        <p:nvPicPr>
          <p:cNvPr id="57" name="Рисунок 56">
            <a:extLst>
              <a:ext uri="{FF2B5EF4-FFF2-40B4-BE49-F238E27FC236}">
                <a16:creationId xmlns:a16="http://schemas.microsoft.com/office/drawing/2014/main" id="{86356A94-5284-7243-5CAD-E63D1A362620}"/>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035" t="25965" r="1604" b="27784"/>
          <a:stretch/>
        </p:blipFill>
        <p:spPr>
          <a:xfrm>
            <a:off x="8808993" y="5584798"/>
            <a:ext cx="1109664" cy="350279"/>
          </a:xfrm>
          <a:prstGeom prst="rect">
            <a:avLst/>
          </a:prstGeom>
        </p:spPr>
      </p:pic>
    </p:spTree>
    <p:extLst>
      <p:ext uri="{BB962C8B-B14F-4D97-AF65-F5344CB8AC3E}">
        <p14:creationId xmlns:p14="http://schemas.microsoft.com/office/powerpoint/2010/main" val="438721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A488BE72-10A2-416A-AA7B-454CD285EBC7}"/>
              </a:ext>
            </a:extLst>
          </p:cNvPr>
          <p:cNvSpPr>
            <a:spLocks noGrp="1"/>
          </p:cNvSpPr>
          <p:nvPr>
            <p:ph type="body" sz="quarter" idx="13"/>
          </p:nvPr>
        </p:nvSpPr>
        <p:spPr>
          <a:xfrm>
            <a:off x="2408044" y="3389524"/>
            <a:ext cx="8234671" cy="769441"/>
          </a:xfrm>
        </p:spPr>
        <p:txBody>
          <a:bodyPr anchor="ctr"/>
          <a:lstStyle/>
          <a:p>
            <a:r>
              <a:rPr lang="ru-RU" sz="4400" dirty="0"/>
              <a:t>ТИТУЛЬНЫЕ СЛАЙДЫ</a:t>
            </a:r>
          </a:p>
        </p:txBody>
      </p:sp>
      <p:sp>
        <p:nvSpPr>
          <p:cNvPr id="6" name="Текст 2">
            <a:extLst>
              <a:ext uri="{FF2B5EF4-FFF2-40B4-BE49-F238E27FC236}">
                <a16:creationId xmlns:a16="http://schemas.microsoft.com/office/drawing/2014/main" id="{48ADD66D-27E4-4DAA-AC3C-054E8E499F14}"/>
              </a:ext>
            </a:extLst>
          </p:cNvPr>
          <p:cNvSpPr txBox="1">
            <a:spLocks/>
          </p:cNvSpPr>
          <p:nvPr/>
        </p:nvSpPr>
        <p:spPr>
          <a:xfrm>
            <a:off x="662502" y="3028890"/>
            <a:ext cx="1773565" cy="1446550"/>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8800" dirty="0"/>
              <a:t>03</a:t>
            </a:r>
          </a:p>
        </p:txBody>
      </p:sp>
      <p:sp>
        <p:nvSpPr>
          <p:cNvPr id="4" name="Google Shape;83;p10">
            <a:extLst>
              <a:ext uri="{FF2B5EF4-FFF2-40B4-BE49-F238E27FC236}">
                <a16:creationId xmlns:a16="http://schemas.microsoft.com/office/drawing/2014/main" id="{30D25D1F-C797-1FEB-F7CC-5217803ABFEE}"/>
              </a:ext>
            </a:extLst>
          </p:cNvPr>
          <p:cNvSpPr/>
          <p:nvPr/>
        </p:nvSpPr>
        <p:spPr>
          <a:xfrm>
            <a:off x="10016241" y="6264322"/>
            <a:ext cx="2175759" cy="593678"/>
          </a:xfrm>
          <a:prstGeom prst="roundRect">
            <a:avLst>
              <a:gd name="adj" fmla="val 11218"/>
            </a:avLst>
          </a:prstGeom>
          <a:noFill/>
          <a:ln>
            <a:noFill/>
          </a:ln>
          <a:effectLst/>
        </p:spPr>
        <p:txBody>
          <a:bodyPr spcFirstLastPara="1" wrap="square" lIns="108000" tIns="90000" rIns="72000" bIns="0" anchor="t" anchorCtr="0">
            <a:noAutofit/>
          </a:bodyPr>
          <a:lstStyle/>
          <a:p>
            <a:pPr>
              <a:lnSpc>
                <a:spcPct val="114000"/>
              </a:lnSpc>
            </a:pPr>
            <a:r>
              <a:rPr lang="ru-RU" sz="1400" dirty="0">
                <a:solidFill>
                  <a:schemeClr val="bg1"/>
                </a:solidFill>
                <a:latin typeface="Montserrat" panose="00000500000000000000" pitchFamily="2" charset="-52"/>
                <a:sym typeface="Roboto"/>
                <a:hlinkClick r:id="rId2" action="ppaction://hlinksldjump">
                  <a:extLst>
                    <a:ext uri="{A12FA001-AC4F-418D-AE19-62706E023703}">
                      <ahyp:hlinkClr xmlns:ahyp="http://schemas.microsoft.com/office/drawing/2018/hyperlinkcolor" val="tx"/>
                    </a:ext>
                  </a:extLst>
                </a:hlinkClick>
              </a:rPr>
              <a:t>К СОДЕРЖАНИЮ</a:t>
            </a:r>
            <a:endParaRPr lang="en" sz="1400" dirty="0">
              <a:solidFill>
                <a:schemeClr val="bg1"/>
              </a:solidFill>
              <a:latin typeface="Montserrat" panose="00000500000000000000" pitchFamily="2" charset="-52"/>
              <a:sym typeface="Roboto"/>
            </a:endParaRPr>
          </a:p>
        </p:txBody>
      </p:sp>
    </p:spTree>
    <p:extLst>
      <p:ext uri="{BB962C8B-B14F-4D97-AF65-F5344CB8AC3E}">
        <p14:creationId xmlns:p14="http://schemas.microsoft.com/office/powerpoint/2010/main" val="3292930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83;p10">
            <a:extLst>
              <a:ext uri="{FF2B5EF4-FFF2-40B4-BE49-F238E27FC236}">
                <a16:creationId xmlns:a16="http://schemas.microsoft.com/office/drawing/2014/main" id="{01197D4F-806C-4B45-B880-4C16C43FB7A2}"/>
              </a:ext>
            </a:extLst>
          </p:cNvPr>
          <p:cNvSpPr/>
          <p:nvPr/>
        </p:nvSpPr>
        <p:spPr>
          <a:xfrm>
            <a:off x="433428" y="2856661"/>
            <a:ext cx="3536030" cy="733090"/>
          </a:xfrm>
          <a:prstGeom prst="roundRect">
            <a:avLst>
              <a:gd name="adj" fmla="val 11218"/>
            </a:avLst>
          </a:prstGeom>
          <a:solidFill>
            <a:schemeClr val="bg1"/>
          </a:solidFill>
          <a:ln>
            <a:noFill/>
          </a:ln>
          <a:effectLst>
            <a:outerShdw blurRad="254000" algn="ctr" rotWithShape="0">
              <a:prstClr val="black">
                <a:alpha val="20000"/>
              </a:prstClr>
            </a:outerShdw>
          </a:effectLst>
        </p:spPr>
        <p:txBody>
          <a:bodyPr spcFirstLastPara="1" wrap="square" lIns="108000" tIns="90000" rIns="72000" bIns="0" anchor="t" anchorCtr="0">
            <a:noAutofit/>
          </a:bodyPr>
          <a:lstStyle/>
          <a:p>
            <a:pPr>
              <a:lnSpc>
                <a:spcPct val="114000"/>
              </a:lnSpc>
              <a:spcBef>
                <a:spcPts val="300"/>
              </a:spcBef>
            </a:pPr>
            <a:r>
              <a:rPr lang="ru-RU" sz="2800" b="1" dirty="0">
                <a:solidFill>
                  <a:schemeClr val="accent1"/>
                </a:solidFill>
                <a:latin typeface="Montserrat" panose="00000500000000000000" pitchFamily="2" charset="-52"/>
                <a:ea typeface="Roboto"/>
                <a:cs typeface="ALS Sector Regular" pitchFamily="2" charset="0"/>
                <a:sym typeface="Roboto"/>
              </a:rPr>
              <a:t>02</a:t>
            </a:r>
            <a:endParaRPr lang="en" sz="2800" b="1" dirty="0">
              <a:solidFill>
                <a:schemeClr val="accent1"/>
              </a:solidFill>
              <a:latin typeface="Montserrat" panose="00000500000000000000" pitchFamily="2" charset="-52"/>
              <a:ea typeface="Roboto"/>
              <a:cs typeface="ALS Sector Regular" pitchFamily="2" charset="0"/>
              <a:sym typeface="Roboto"/>
            </a:endParaRPr>
          </a:p>
        </p:txBody>
      </p:sp>
      <p:sp>
        <p:nvSpPr>
          <p:cNvPr id="24" name="Google Shape;83;p10">
            <a:extLst>
              <a:ext uri="{FF2B5EF4-FFF2-40B4-BE49-F238E27FC236}">
                <a16:creationId xmlns:a16="http://schemas.microsoft.com/office/drawing/2014/main" id="{01197D4F-806C-4B45-B880-4C16C43FB7A2}"/>
              </a:ext>
            </a:extLst>
          </p:cNvPr>
          <p:cNvSpPr/>
          <p:nvPr/>
        </p:nvSpPr>
        <p:spPr>
          <a:xfrm>
            <a:off x="4276682" y="1824168"/>
            <a:ext cx="3536030" cy="733090"/>
          </a:xfrm>
          <a:prstGeom prst="roundRect">
            <a:avLst>
              <a:gd name="adj" fmla="val 11218"/>
            </a:avLst>
          </a:prstGeom>
          <a:solidFill>
            <a:schemeClr val="bg1"/>
          </a:solidFill>
          <a:ln>
            <a:noFill/>
          </a:ln>
          <a:effectLst>
            <a:outerShdw blurRad="254000" algn="ctr" rotWithShape="0">
              <a:prstClr val="black">
                <a:alpha val="20000"/>
              </a:prstClr>
            </a:outerShdw>
          </a:effectLst>
        </p:spPr>
        <p:txBody>
          <a:bodyPr spcFirstLastPara="1" wrap="square" lIns="108000" tIns="90000" rIns="72000" bIns="0" anchor="t" anchorCtr="0">
            <a:noAutofit/>
          </a:bodyPr>
          <a:lstStyle/>
          <a:p>
            <a:pPr>
              <a:lnSpc>
                <a:spcPct val="114000"/>
              </a:lnSpc>
              <a:spcBef>
                <a:spcPts val="300"/>
              </a:spcBef>
            </a:pPr>
            <a:r>
              <a:rPr lang="ru-RU" sz="2800" b="1" dirty="0">
                <a:solidFill>
                  <a:schemeClr val="accent1"/>
                </a:solidFill>
                <a:latin typeface="Montserrat" panose="00000500000000000000" pitchFamily="2" charset="-52"/>
                <a:ea typeface="Roboto"/>
                <a:cs typeface="ALS Sector Regular" pitchFamily="2" charset="0"/>
                <a:sym typeface="Roboto"/>
              </a:rPr>
              <a:t>05</a:t>
            </a:r>
            <a:endParaRPr lang="en" sz="2800" b="1" dirty="0">
              <a:solidFill>
                <a:schemeClr val="accent1"/>
              </a:solidFill>
              <a:latin typeface="Montserrat" panose="00000500000000000000" pitchFamily="2" charset="-52"/>
              <a:ea typeface="Roboto"/>
              <a:cs typeface="ALS Sector Regular" pitchFamily="2" charset="0"/>
              <a:sym typeface="Roboto"/>
            </a:endParaRPr>
          </a:p>
        </p:txBody>
      </p:sp>
      <p:sp>
        <p:nvSpPr>
          <p:cNvPr id="25" name="Google Shape;83;p10">
            <a:extLst>
              <a:ext uri="{FF2B5EF4-FFF2-40B4-BE49-F238E27FC236}">
                <a16:creationId xmlns:a16="http://schemas.microsoft.com/office/drawing/2014/main" id="{01197D4F-806C-4B45-B880-4C16C43FB7A2}"/>
              </a:ext>
            </a:extLst>
          </p:cNvPr>
          <p:cNvSpPr/>
          <p:nvPr/>
        </p:nvSpPr>
        <p:spPr>
          <a:xfrm>
            <a:off x="4276682" y="2856661"/>
            <a:ext cx="3536030" cy="733090"/>
          </a:xfrm>
          <a:prstGeom prst="roundRect">
            <a:avLst>
              <a:gd name="adj" fmla="val 11218"/>
            </a:avLst>
          </a:prstGeom>
          <a:solidFill>
            <a:schemeClr val="bg1"/>
          </a:solidFill>
          <a:ln>
            <a:noFill/>
          </a:ln>
          <a:effectLst>
            <a:outerShdw blurRad="254000" algn="ctr" rotWithShape="0">
              <a:prstClr val="black">
                <a:alpha val="20000"/>
              </a:prstClr>
            </a:outerShdw>
          </a:effectLst>
        </p:spPr>
        <p:txBody>
          <a:bodyPr spcFirstLastPara="1" wrap="square" lIns="108000" tIns="90000" rIns="72000" bIns="0" anchor="t" anchorCtr="0">
            <a:noAutofit/>
          </a:bodyPr>
          <a:lstStyle/>
          <a:p>
            <a:pPr>
              <a:lnSpc>
                <a:spcPct val="114000"/>
              </a:lnSpc>
              <a:spcBef>
                <a:spcPts val="300"/>
              </a:spcBef>
            </a:pPr>
            <a:r>
              <a:rPr lang="ru-RU" sz="2800" b="1" dirty="0">
                <a:solidFill>
                  <a:schemeClr val="accent1"/>
                </a:solidFill>
                <a:latin typeface="Montserrat" panose="00000500000000000000" pitchFamily="2" charset="-52"/>
                <a:ea typeface="Roboto"/>
                <a:cs typeface="ALS Sector Regular" pitchFamily="2" charset="0"/>
                <a:sym typeface="Roboto"/>
              </a:rPr>
              <a:t>06</a:t>
            </a:r>
            <a:endParaRPr lang="en" sz="2800" b="1" dirty="0">
              <a:solidFill>
                <a:schemeClr val="accent1"/>
              </a:solidFill>
              <a:latin typeface="Montserrat" panose="00000500000000000000" pitchFamily="2" charset="-52"/>
              <a:ea typeface="Roboto"/>
              <a:cs typeface="ALS Sector Regular" pitchFamily="2" charset="0"/>
              <a:sym typeface="Roboto"/>
            </a:endParaRPr>
          </a:p>
        </p:txBody>
      </p:sp>
      <p:sp>
        <p:nvSpPr>
          <p:cNvPr id="26" name="Google Shape;83;p10">
            <a:extLst>
              <a:ext uri="{FF2B5EF4-FFF2-40B4-BE49-F238E27FC236}">
                <a16:creationId xmlns:a16="http://schemas.microsoft.com/office/drawing/2014/main" id="{01197D4F-806C-4B45-B880-4C16C43FB7A2}"/>
              </a:ext>
            </a:extLst>
          </p:cNvPr>
          <p:cNvSpPr/>
          <p:nvPr/>
        </p:nvSpPr>
        <p:spPr>
          <a:xfrm>
            <a:off x="4276682" y="3889154"/>
            <a:ext cx="3536030" cy="733090"/>
          </a:xfrm>
          <a:prstGeom prst="roundRect">
            <a:avLst>
              <a:gd name="adj" fmla="val 11218"/>
            </a:avLst>
          </a:prstGeom>
          <a:solidFill>
            <a:schemeClr val="bg1"/>
          </a:solidFill>
          <a:ln>
            <a:noFill/>
          </a:ln>
          <a:effectLst>
            <a:outerShdw blurRad="254000" algn="ctr" rotWithShape="0">
              <a:prstClr val="black">
                <a:alpha val="20000"/>
              </a:prstClr>
            </a:outerShdw>
          </a:effectLst>
        </p:spPr>
        <p:txBody>
          <a:bodyPr spcFirstLastPara="1" wrap="square" lIns="108000" tIns="90000" rIns="72000" bIns="0" anchor="t" anchorCtr="0">
            <a:noAutofit/>
          </a:bodyPr>
          <a:lstStyle/>
          <a:p>
            <a:pPr>
              <a:lnSpc>
                <a:spcPct val="114000"/>
              </a:lnSpc>
              <a:spcBef>
                <a:spcPts val="300"/>
              </a:spcBef>
            </a:pPr>
            <a:r>
              <a:rPr lang="ru-RU" sz="2800" b="1" dirty="0">
                <a:solidFill>
                  <a:schemeClr val="accent1"/>
                </a:solidFill>
                <a:latin typeface="Montserrat" panose="00000500000000000000" pitchFamily="2" charset="-52"/>
                <a:ea typeface="Roboto"/>
                <a:cs typeface="ALS Sector Regular" pitchFamily="2" charset="0"/>
                <a:sym typeface="Roboto"/>
              </a:rPr>
              <a:t>07</a:t>
            </a:r>
            <a:endParaRPr lang="en" sz="2800" b="1" dirty="0">
              <a:solidFill>
                <a:schemeClr val="accent1"/>
              </a:solidFill>
              <a:latin typeface="Montserrat" panose="00000500000000000000" pitchFamily="2" charset="-52"/>
              <a:ea typeface="Roboto"/>
              <a:cs typeface="ALS Sector Regular" pitchFamily="2" charset="0"/>
              <a:sym typeface="Roboto"/>
            </a:endParaRPr>
          </a:p>
        </p:txBody>
      </p:sp>
      <p:sp>
        <p:nvSpPr>
          <p:cNvPr id="27" name="Google Shape;83;p10">
            <a:extLst>
              <a:ext uri="{FF2B5EF4-FFF2-40B4-BE49-F238E27FC236}">
                <a16:creationId xmlns:a16="http://schemas.microsoft.com/office/drawing/2014/main" id="{01197D4F-806C-4B45-B880-4C16C43FB7A2}"/>
              </a:ext>
            </a:extLst>
          </p:cNvPr>
          <p:cNvSpPr/>
          <p:nvPr/>
        </p:nvSpPr>
        <p:spPr>
          <a:xfrm>
            <a:off x="4276682" y="4921647"/>
            <a:ext cx="3536030" cy="733090"/>
          </a:xfrm>
          <a:prstGeom prst="roundRect">
            <a:avLst>
              <a:gd name="adj" fmla="val 11218"/>
            </a:avLst>
          </a:prstGeom>
          <a:solidFill>
            <a:schemeClr val="bg1"/>
          </a:solidFill>
          <a:ln>
            <a:noFill/>
          </a:ln>
          <a:effectLst>
            <a:outerShdw blurRad="254000" algn="ctr" rotWithShape="0">
              <a:prstClr val="black">
                <a:alpha val="20000"/>
              </a:prstClr>
            </a:outerShdw>
          </a:effectLst>
        </p:spPr>
        <p:txBody>
          <a:bodyPr spcFirstLastPara="1" wrap="square" lIns="108000" tIns="90000" rIns="72000" bIns="0" anchor="t" anchorCtr="0">
            <a:noAutofit/>
          </a:bodyPr>
          <a:lstStyle/>
          <a:p>
            <a:pPr>
              <a:lnSpc>
                <a:spcPct val="114000"/>
              </a:lnSpc>
              <a:spcBef>
                <a:spcPts val="300"/>
              </a:spcBef>
            </a:pPr>
            <a:r>
              <a:rPr lang="ru-RU" sz="2800" b="1" dirty="0">
                <a:solidFill>
                  <a:schemeClr val="accent1"/>
                </a:solidFill>
                <a:latin typeface="Montserrat" panose="00000500000000000000" pitchFamily="2" charset="-52"/>
                <a:ea typeface="Roboto"/>
                <a:cs typeface="ALS Sector Regular" pitchFamily="2" charset="0"/>
                <a:sym typeface="Roboto"/>
              </a:rPr>
              <a:t>08</a:t>
            </a:r>
            <a:endParaRPr lang="en" sz="2800" b="1" dirty="0">
              <a:solidFill>
                <a:schemeClr val="accent1"/>
              </a:solidFill>
              <a:latin typeface="Montserrat" panose="00000500000000000000" pitchFamily="2" charset="-52"/>
              <a:ea typeface="Roboto"/>
              <a:cs typeface="ALS Sector Regular" pitchFamily="2" charset="0"/>
              <a:sym typeface="Roboto"/>
            </a:endParaRPr>
          </a:p>
        </p:txBody>
      </p:sp>
      <p:sp>
        <p:nvSpPr>
          <p:cNvPr id="2" name="Заголовок 1">
            <a:extLst>
              <a:ext uri="{FF2B5EF4-FFF2-40B4-BE49-F238E27FC236}">
                <a16:creationId xmlns:a16="http://schemas.microsoft.com/office/drawing/2014/main" id="{16EA43EA-FFA3-4B5C-BDB6-43A5AF19B50C}"/>
              </a:ext>
            </a:extLst>
          </p:cNvPr>
          <p:cNvSpPr>
            <a:spLocks noGrp="1"/>
          </p:cNvSpPr>
          <p:nvPr>
            <p:ph type="title"/>
          </p:nvPr>
        </p:nvSpPr>
        <p:spPr/>
        <p:txBody>
          <a:bodyPr/>
          <a:lstStyle/>
          <a:p>
            <a:r>
              <a:rPr lang="ru-RU" dirty="0"/>
              <a:t>СОДЕРЖАНИЕ</a:t>
            </a:r>
          </a:p>
        </p:txBody>
      </p:sp>
      <p:sp>
        <p:nvSpPr>
          <p:cNvPr id="5" name="Google Shape;83;p10">
            <a:extLst>
              <a:ext uri="{FF2B5EF4-FFF2-40B4-BE49-F238E27FC236}">
                <a16:creationId xmlns:a16="http://schemas.microsoft.com/office/drawing/2014/main" id="{01197D4F-806C-4B45-B880-4C16C43FB7A2}"/>
              </a:ext>
            </a:extLst>
          </p:cNvPr>
          <p:cNvSpPr/>
          <p:nvPr/>
        </p:nvSpPr>
        <p:spPr>
          <a:xfrm>
            <a:off x="433428" y="1824168"/>
            <a:ext cx="3536030" cy="821900"/>
          </a:xfrm>
          <a:prstGeom prst="roundRect">
            <a:avLst>
              <a:gd name="adj" fmla="val 11218"/>
            </a:avLst>
          </a:prstGeom>
          <a:solidFill>
            <a:schemeClr val="bg1"/>
          </a:solidFill>
          <a:ln>
            <a:noFill/>
          </a:ln>
          <a:effectLst>
            <a:outerShdw blurRad="254000" algn="ctr" rotWithShape="0">
              <a:prstClr val="black">
                <a:alpha val="20000"/>
              </a:prstClr>
            </a:outerShdw>
          </a:effectLst>
        </p:spPr>
        <p:txBody>
          <a:bodyPr spcFirstLastPara="1" wrap="square" lIns="108000" tIns="90000" rIns="72000" bIns="0" anchor="t" anchorCtr="0">
            <a:noAutofit/>
          </a:bodyPr>
          <a:lstStyle/>
          <a:p>
            <a:pPr>
              <a:lnSpc>
                <a:spcPct val="114000"/>
              </a:lnSpc>
              <a:spcBef>
                <a:spcPts val="300"/>
              </a:spcBef>
            </a:pPr>
            <a:r>
              <a:rPr lang="ru-RU" sz="2800" b="1" dirty="0">
                <a:solidFill>
                  <a:schemeClr val="accent1"/>
                </a:solidFill>
                <a:latin typeface="Montserrat" panose="00000500000000000000" pitchFamily="2" charset="-52"/>
                <a:ea typeface="Roboto"/>
                <a:cs typeface="ALS Sector Regular" pitchFamily="2" charset="0"/>
                <a:sym typeface="Roboto"/>
              </a:rPr>
              <a:t>01</a:t>
            </a:r>
            <a:endParaRPr lang="en" sz="2800" b="1" dirty="0">
              <a:solidFill>
                <a:schemeClr val="accent1"/>
              </a:solidFill>
              <a:latin typeface="Montserrat" panose="00000500000000000000" pitchFamily="2" charset="-52"/>
              <a:ea typeface="Roboto"/>
              <a:cs typeface="ALS Sector Regular" pitchFamily="2" charset="0"/>
              <a:sym typeface="Roboto"/>
            </a:endParaRPr>
          </a:p>
        </p:txBody>
      </p:sp>
      <p:sp>
        <p:nvSpPr>
          <p:cNvPr id="6" name="Google Shape;83;p10">
            <a:extLst>
              <a:ext uri="{FF2B5EF4-FFF2-40B4-BE49-F238E27FC236}">
                <a16:creationId xmlns:a16="http://schemas.microsoft.com/office/drawing/2014/main" id="{1E0D26CD-8337-4A73-AA66-C6CAECA80066}"/>
              </a:ext>
            </a:extLst>
          </p:cNvPr>
          <p:cNvSpPr/>
          <p:nvPr/>
        </p:nvSpPr>
        <p:spPr>
          <a:xfrm>
            <a:off x="1254378" y="1824168"/>
            <a:ext cx="2723237" cy="733090"/>
          </a:xfrm>
          <a:prstGeom prst="roundRect">
            <a:avLst>
              <a:gd name="adj" fmla="val 11218"/>
            </a:avLst>
          </a:prstGeom>
          <a:noFill/>
          <a:ln>
            <a:noFill/>
          </a:ln>
          <a:effectLst/>
        </p:spPr>
        <p:txBody>
          <a:bodyPr spcFirstLastPara="1" wrap="square" lIns="108000" tIns="90000" rIns="72000" bIns="0" anchor="ctr" anchorCtr="0">
            <a:noAutofit/>
          </a:bodyPr>
          <a:lstStyle/>
          <a:p>
            <a:pPr>
              <a:lnSpc>
                <a:spcPct val="114000"/>
              </a:lnSpc>
            </a:pPr>
            <a:r>
              <a:rPr lang="ru-RU" sz="1400" dirty="0">
                <a:solidFill>
                  <a:schemeClr val="tx2"/>
                </a:solidFill>
                <a:latin typeface="Montserrat" panose="00000500000000000000" pitchFamily="2" charset="-52"/>
                <a:hlinkClick r:id="rId2" action="ppaction://hlinksldjump">
                  <a:extLst>
                    <a:ext uri="{A12FA001-AC4F-418D-AE19-62706E023703}">
                      <ahyp:hlinkClr xmlns:ahyp="http://schemas.microsoft.com/office/drawing/2018/hyperlinkcolor" val="tx"/>
                    </a:ext>
                  </a:extLst>
                </a:hlinkClick>
              </a:rPr>
              <a:t>РЕКОМЕНДАЦИИ </a:t>
            </a:r>
            <a:br>
              <a:rPr lang="ru-RU" sz="1400" dirty="0">
                <a:solidFill>
                  <a:schemeClr val="tx2"/>
                </a:solidFill>
                <a:latin typeface="Montserrat" panose="00000500000000000000" pitchFamily="2" charset="-52"/>
                <a:hlinkClick r:id="rId2" action="ppaction://hlinksldjump">
                  <a:extLst>
                    <a:ext uri="{A12FA001-AC4F-418D-AE19-62706E023703}">
                      <ahyp:hlinkClr xmlns:ahyp="http://schemas.microsoft.com/office/drawing/2018/hyperlinkcolor" val="tx"/>
                    </a:ext>
                  </a:extLst>
                </a:hlinkClick>
              </a:rPr>
            </a:br>
            <a:r>
              <a:rPr lang="ru-RU" sz="1400" dirty="0">
                <a:solidFill>
                  <a:schemeClr val="tx2"/>
                </a:solidFill>
                <a:latin typeface="Montserrat" panose="00000500000000000000" pitchFamily="2" charset="-52"/>
                <a:hlinkClick r:id="rId2" action="ppaction://hlinksldjump">
                  <a:extLst>
                    <a:ext uri="{A12FA001-AC4F-418D-AE19-62706E023703}">
                      <ahyp:hlinkClr xmlns:ahyp="http://schemas.microsoft.com/office/drawing/2018/hyperlinkcolor" val="tx"/>
                    </a:ext>
                  </a:extLst>
                </a:hlinkClick>
              </a:rPr>
              <a:t>ПО ОФОРМЛЕНИЮ </a:t>
            </a:r>
            <a:br>
              <a:rPr lang="ru-RU" sz="1400" dirty="0">
                <a:solidFill>
                  <a:schemeClr val="tx2"/>
                </a:solidFill>
                <a:latin typeface="Montserrat" panose="00000500000000000000" pitchFamily="2" charset="-52"/>
                <a:hlinkClick r:id="rId2" action="ppaction://hlinksldjump">
                  <a:extLst>
                    <a:ext uri="{A12FA001-AC4F-418D-AE19-62706E023703}">
                      <ahyp:hlinkClr xmlns:ahyp="http://schemas.microsoft.com/office/drawing/2018/hyperlinkcolor" val="tx"/>
                    </a:ext>
                  </a:extLst>
                </a:hlinkClick>
              </a:rPr>
            </a:br>
            <a:r>
              <a:rPr lang="ru-RU" sz="1400" dirty="0">
                <a:solidFill>
                  <a:schemeClr val="tx2"/>
                </a:solidFill>
                <a:latin typeface="Montserrat" panose="00000500000000000000" pitchFamily="2" charset="-52"/>
                <a:hlinkClick r:id="rId2" action="ppaction://hlinksldjump">
                  <a:extLst>
                    <a:ext uri="{A12FA001-AC4F-418D-AE19-62706E023703}">
                      <ahyp:hlinkClr xmlns:ahyp="http://schemas.microsoft.com/office/drawing/2018/hyperlinkcolor" val="tx"/>
                    </a:ext>
                  </a:extLst>
                </a:hlinkClick>
              </a:rPr>
              <a:t>СЛАЙДОВ</a:t>
            </a:r>
            <a:endParaRPr lang="en" sz="1400" dirty="0">
              <a:solidFill>
                <a:schemeClr val="tx2"/>
              </a:solidFill>
              <a:latin typeface="Montserrat" panose="00000500000000000000" pitchFamily="2" charset="-52"/>
              <a:sym typeface="Roboto"/>
            </a:endParaRPr>
          </a:p>
        </p:txBody>
      </p:sp>
      <p:sp>
        <p:nvSpPr>
          <p:cNvPr id="8" name="Google Shape;83;p10">
            <a:extLst>
              <a:ext uri="{FF2B5EF4-FFF2-40B4-BE49-F238E27FC236}">
                <a16:creationId xmlns:a16="http://schemas.microsoft.com/office/drawing/2014/main" id="{26C90766-12B5-40E6-B7C3-73D85D85F276}"/>
              </a:ext>
            </a:extLst>
          </p:cNvPr>
          <p:cNvSpPr/>
          <p:nvPr/>
        </p:nvSpPr>
        <p:spPr>
          <a:xfrm>
            <a:off x="1254378" y="2907192"/>
            <a:ext cx="2715080" cy="733090"/>
          </a:xfrm>
          <a:prstGeom prst="roundRect">
            <a:avLst>
              <a:gd name="adj" fmla="val 11218"/>
            </a:avLst>
          </a:prstGeom>
          <a:noFill/>
          <a:ln>
            <a:noFill/>
          </a:ln>
          <a:effectLst/>
        </p:spPr>
        <p:txBody>
          <a:bodyPr spcFirstLastPara="1" wrap="square" lIns="108000" tIns="90000" rIns="72000" bIns="0" anchor="t" anchorCtr="0">
            <a:noAutofit/>
          </a:bodyPr>
          <a:lstStyle/>
          <a:p>
            <a:pPr>
              <a:lnSpc>
                <a:spcPct val="114000"/>
              </a:lnSpc>
            </a:pPr>
            <a:r>
              <a:rPr lang="ru-RU" sz="1400" dirty="0">
                <a:solidFill>
                  <a:schemeClr val="tx2"/>
                </a:solidFill>
                <a:latin typeface="Montserrat" panose="00000500000000000000" pitchFamily="2" charset="-52"/>
                <a:ea typeface="Roboto"/>
                <a:cs typeface="ALS Sector Regular" pitchFamily="2" charset="0"/>
                <a:sym typeface="Roboto Medium"/>
                <a:hlinkClick r:id="rId3" action="ppaction://hlinksldjump">
                  <a:extLst>
                    <a:ext uri="{A12FA001-AC4F-418D-AE19-62706E023703}">
                      <ahyp:hlinkClr xmlns:ahyp="http://schemas.microsoft.com/office/drawing/2018/hyperlinkcolor" val="tx"/>
                    </a:ext>
                  </a:extLst>
                </a:hlinkClick>
              </a:rPr>
              <a:t>БИБЛИОТЕКА </a:t>
            </a:r>
            <a:br>
              <a:rPr lang="ru-RU" sz="1400" dirty="0">
                <a:solidFill>
                  <a:schemeClr val="tx2"/>
                </a:solidFill>
                <a:latin typeface="Montserrat" panose="00000500000000000000" pitchFamily="2" charset="-52"/>
                <a:ea typeface="Roboto"/>
                <a:cs typeface="ALS Sector Regular" pitchFamily="2" charset="0"/>
                <a:sym typeface="Roboto Medium"/>
                <a:hlinkClick r:id="rId3" action="ppaction://hlinksldjump">
                  <a:extLst>
                    <a:ext uri="{A12FA001-AC4F-418D-AE19-62706E023703}">
                      <ahyp:hlinkClr xmlns:ahyp="http://schemas.microsoft.com/office/drawing/2018/hyperlinkcolor" val="tx"/>
                    </a:ext>
                  </a:extLst>
                </a:hlinkClick>
              </a:rPr>
            </a:br>
            <a:r>
              <a:rPr lang="ru-RU" sz="1400" dirty="0">
                <a:solidFill>
                  <a:schemeClr val="tx2"/>
                </a:solidFill>
                <a:latin typeface="Montserrat" panose="00000500000000000000" pitchFamily="2" charset="-52"/>
                <a:ea typeface="Roboto"/>
                <a:cs typeface="ALS Sector Regular" pitchFamily="2" charset="0"/>
                <a:sym typeface="Roboto Medium"/>
                <a:hlinkClick r:id="rId3" action="ppaction://hlinksldjump">
                  <a:extLst>
                    <a:ext uri="{A12FA001-AC4F-418D-AE19-62706E023703}">
                      <ahyp:hlinkClr xmlns:ahyp="http://schemas.microsoft.com/office/drawing/2018/hyperlinkcolor" val="tx"/>
                    </a:ext>
                  </a:extLst>
                </a:hlinkClick>
              </a:rPr>
              <a:t>ЭЛЕМЕНТОВ</a:t>
            </a:r>
            <a:endParaRPr lang="ru-RU" sz="1200" dirty="0">
              <a:solidFill>
                <a:schemeClr val="tx2"/>
              </a:solidFill>
              <a:latin typeface="Montserrat" panose="00000500000000000000" pitchFamily="2" charset="-52"/>
              <a:ea typeface="Roboto"/>
              <a:cs typeface="ALS Sector Regular" pitchFamily="2" charset="0"/>
              <a:sym typeface="Roboto"/>
            </a:endParaRPr>
          </a:p>
          <a:p>
            <a:pPr>
              <a:lnSpc>
                <a:spcPct val="114000"/>
              </a:lnSpc>
              <a:spcBef>
                <a:spcPts val="300"/>
              </a:spcBef>
            </a:pPr>
            <a:endParaRPr lang="en" sz="1100" dirty="0">
              <a:solidFill>
                <a:schemeClr val="tx2"/>
              </a:solidFill>
              <a:latin typeface="Montserrat" panose="00000500000000000000" pitchFamily="2" charset="-52"/>
              <a:ea typeface="Roboto"/>
              <a:cs typeface="ALS Sector Regular" pitchFamily="2" charset="0"/>
              <a:sym typeface="Roboto"/>
            </a:endParaRPr>
          </a:p>
        </p:txBody>
      </p:sp>
      <p:sp>
        <p:nvSpPr>
          <p:cNvPr id="14" name="Google Shape;83;p10">
            <a:extLst>
              <a:ext uri="{FF2B5EF4-FFF2-40B4-BE49-F238E27FC236}">
                <a16:creationId xmlns:a16="http://schemas.microsoft.com/office/drawing/2014/main" id="{E1F18F36-93E2-4C50-867E-E68CFE03D37D}"/>
              </a:ext>
            </a:extLst>
          </p:cNvPr>
          <p:cNvSpPr/>
          <p:nvPr/>
        </p:nvSpPr>
        <p:spPr>
          <a:xfrm>
            <a:off x="5097631" y="2016690"/>
            <a:ext cx="2715081" cy="540568"/>
          </a:xfrm>
          <a:prstGeom prst="roundRect">
            <a:avLst>
              <a:gd name="adj" fmla="val 11218"/>
            </a:avLst>
          </a:prstGeom>
          <a:noFill/>
          <a:ln>
            <a:noFill/>
          </a:ln>
          <a:effectLst/>
        </p:spPr>
        <p:txBody>
          <a:bodyPr spcFirstLastPara="1" wrap="square" lIns="108000" tIns="90000" rIns="72000" bIns="0" anchor="ctr" anchorCtr="0">
            <a:noAutofit/>
          </a:bodyPr>
          <a:lstStyle/>
          <a:p>
            <a:pPr>
              <a:lnSpc>
                <a:spcPct val="114000"/>
              </a:lnSpc>
            </a:pPr>
            <a:r>
              <a:rPr lang="ru-RU" sz="1400" dirty="0">
                <a:solidFill>
                  <a:schemeClr val="tx2"/>
                </a:solidFill>
                <a:latin typeface="Montserrat" panose="00000500000000000000" pitchFamily="2" charset="-52"/>
                <a:cs typeface="ALS Sector Regular" pitchFamily="2" charset="0"/>
                <a:sym typeface="Roboto Medium"/>
                <a:hlinkClick r:id="rId4" action="ppaction://hlinksldjump">
                  <a:extLst>
                    <a:ext uri="{A12FA001-AC4F-418D-AE19-62706E023703}">
                      <ahyp:hlinkClr xmlns:ahyp="http://schemas.microsoft.com/office/drawing/2018/hyperlinkcolor" val="tx"/>
                    </a:ext>
                  </a:extLst>
                </a:hlinkClick>
              </a:rPr>
              <a:t>РАЗДЕЛЫ</a:t>
            </a:r>
            <a:endParaRPr lang="ru-RU" sz="1200" dirty="0">
              <a:solidFill>
                <a:schemeClr val="tx2"/>
              </a:solidFill>
              <a:latin typeface="Montserrat" panose="00000500000000000000" pitchFamily="2" charset="-52"/>
              <a:ea typeface="Roboto"/>
              <a:cs typeface="ALS Sector Regular" pitchFamily="2" charset="0"/>
              <a:sym typeface="Roboto"/>
            </a:endParaRPr>
          </a:p>
          <a:p>
            <a:pPr>
              <a:lnSpc>
                <a:spcPct val="114000"/>
              </a:lnSpc>
              <a:spcBef>
                <a:spcPts val="300"/>
              </a:spcBef>
            </a:pPr>
            <a:endParaRPr lang="en" sz="1100" dirty="0">
              <a:solidFill>
                <a:schemeClr val="tx2"/>
              </a:solidFill>
              <a:latin typeface="Montserrat" panose="00000500000000000000" pitchFamily="2" charset="-52"/>
              <a:ea typeface="Roboto"/>
              <a:cs typeface="ALS Sector Regular" pitchFamily="2" charset="0"/>
              <a:sym typeface="Roboto"/>
            </a:endParaRPr>
          </a:p>
        </p:txBody>
      </p:sp>
      <p:sp>
        <p:nvSpPr>
          <p:cNvPr id="16" name="Google Shape;83;p10">
            <a:extLst>
              <a:ext uri="{FF2B5EF4-FFF2-40B4-BE49-F238E27FC236}">
                <a16:creationId xmlns:a16="http://schemas.microsoft.com/office/drawing/2014/main" id="{A058F8C9-9D8E-481D-B9C5-A6356A9A1D76}"/>
              </a:ext>
            </a:extLst>
          </p:cNvPr>
          <p:cNvSpPr/>
          <p:nvPr/>
        </p:nvSpPr>
        <p:spPr>
          <a:xfrm>
            <a:off x="5097631" y="3068877"/>
            <a:ext cx="2715081" cy="520874"/>
          </a:xfrm>
          <a:prstGeom prst="roundRect">
            <a:avLst>
              <a:gd name="adj" fmla="val 11218"/>
            </a:avLst>
          </a:prstGeom>
          <a:noFill/>
          <a:ln>
            <a:noFill/>
          </a:ln>
          <a:effectLst/>
        </p:spPr>
        <p:txBody>
          <a:bodyPr spcFirstLastPara="1" wrap="square" lIns="108000" tIns="90000" rIns="72000" bIns="0" anchor="ctr" anchorCtr="0">
            <a:noAutofit/>
          </a:bodyPr>
          <a:lstStyle/>
          <a:p>
            <a:pPr>
              <a:lnSpc>
                <a:spcPct val="114000"/>
              </a:lnSpc>
            </a:pPr>
            <a:r>
              <a:rPr lang="ru-RU" sz="1400" dirty="0">
                <a:solidFill>
                  <a:schemeClr val="tx2"/>
                </a:solidFill>
                <a:latin typeface="Montserrat" panose="00000500000000000000" pitchFamily="2" charset="-52"/>
                <a:cs typeface="ALS Sector Regular" pitchFamily="2" charset="0"/>
                <a:sym typeface="Roboto Medium"/>
                <a:hlinkClick r:id="rId5" action="ppaction://hlinksldjump">
                  <a:extLst>
                    <a:ext uri="{A12FA001-AC4F-418D-AE19-62706E023703}">
                      <ahyp:hlinkClr xmlns:ahyp="http://schemas.microsoft.com/office/drawing/2018/hyperlinkcolor" val="tx"/>
                    </a:ext>
                  </a:extLst>
                </a:hlinkClick>
              </a:rPr>
              <a:t>БАЗОВЫЕ СЛАЙДЫ</a:t>
            </a:r>
            <a:endParaRPr lang="ru-RU" sz="1200" dirty="0">
              <a:solidFill>
                <a:schemeClr val="tx2"/>
              </a:solidFill>
              <a:latin typeface="Montserrat" panose="00000500000000000000" pitchFamily="2" charset="-52"/>
              <a:ea typeface="Roboto"/>
              <a:cs typeface="ALS Sector Regular" pitchFamily="2" charset="0"/>
              <a:sym typeface="Roboto"/>
            </a:endParaRPr>
          </a:p>
          <a:p>
            <a:pPr>
              <a:lnSpc>
                <a:spcPct val="114000"/>
              </a:lnSpc>
              <a:spcBef>
                <a:spcPts val="300"/>
              </a:spcBef>
            </a:pPr>
            <a:endParaRPr lang="en" sz="1100" dirty="0">
              <a:solidFill>
                <a:schemeClr val="tx2"/>
              </a:solidFill>
              <a:latin typeface="Montserrat" panose="00000500000000000000" pitchFamily="2" charset="-52"/>
              <a:ea typeface="Roboto"/>
              <a:cs typeface="ALS Sector Regular" pitchFamily="2" charset="0"/>
              <a:sym typeface="Roboto"/>
            </a:endParaRPr>
          </a:p>
        </p:txBody>
      </p:sp>
      <p:sp>
        <p:nvSpPr>
          <p:cNvPr id="18" name="Google Shape;83;p10">
            <a:extLst>
              <a:ext uri="{FF2B5EF4-FFF2-40B4-BE49-F238E27FC236}">
                <a16:creationId xmlns:a16="http://schemas.microsoft.com/office/drawing/2014/main" id="{B32C8BF5-6462-4F70-95F1-CF90581253A2}"/>
              </a:ext>
            </a:extLst>
          </p:cNvPr>
          <p:cNvSpPr/>
          <p:nvPr/>
        </p:nvSpPr>
        <p:spPr>
          <a:xfrm>
            <a:off x="5097631" y="4077184"/>
            <a:ext cx="2715081" cy="545060"/>
          </a:xfrm>
          <a:prstGeom prst="roundRect">
            <a:avLst>
              <a:gd name="adj" fmla="val 11218"/>
            </a:avLst>
          </a:prstGeom>
          <a:noFill/>
          <a:ln>
            <a:noFill/>
          </a:ln>
          <a:effectLst/>
        </p:spPr>
        <p:txBody>
          <a:bodyPr spcFirstLastPara="1" wrap="square" lIns="108000" tIns="90000" rIns="72000" bIns="0" anchor="ctr" anchorCtr="0">
            <a:noAutofit/>
          </a:bodyPr>
          <a:lstStyle/>
          <a:p>
            <a:pPr>
              <a:lnSpc>
                <a:spcPct val="114000"/>
              </a:lnSpc>
            </a:pPr>
            <a:r>
              <a:rPr lang="ru-RU" sz="1400" dirty="0">
                <a:solidFill>
                  <a:schemeClr val="tx2"/>
                </a:solidFill>
                <a:latin typeface="Montserrat" panose="00000500000000000000" pitchFamily="2" charset="-52"/>
                <a:sym typeface="Roboto Medium"/>
                <a:hlinkClick r:id="rId6" action="ppaction://hlinksldjump">
                  <a:extLst>
                    <a:ext uri="{A12FA001-AC4F-418D-AE19-62706E023703}">
                      <ahyp:hlinkClr xmlns:ahyp="http://schemas.microsoft.com/office/drawing/2018/hyperlinkcolor" val="tx"/>
                    </a:ext>
                  </a:extLst>
                </a:hlinkClick>
              </a:rPr>
              <a:t>ТЕКСТОВЫЕ БЛОКИ</a:t>
            </a:r>
            <a:endParaRPr lang="ru-RU" sz="1400" dirty="0">
              <a:solidFill>
                <a:schemeClr val="tx2"/>
              </a:solidFill>
              <a:latin typeface="Montserrat" panose="00000500000000000000" pitchFamily="2" charset="-52"/>
              <a:sym typeface="Roboto"/>
            </a:endParaRPr>
          </a:p>
          <a:p>
            <a:pPr>
              <a:lnSpc>
                <a:spcPct val="114000"/>
              </a:lnSpc>
              <a:spcBef>
                <a:spcPts val="300"/>
              </a:spcBef>
            </a:pPr>
            <a:endParaRPr lang="en" sz="1100" dirty="0">
              <a:solidFill>
                <a:schemeClr val="tx2"/>
              </a:solidFill>
              <a:latin typeface="Montserrat" panose="00000500000000000000" pitchFamily="2" charset="-52"/>
              <a:ea typeface="Roboto"/>
              <a:cs typeface="ALS Sector Regular" pitchFamily="2" charset="0"/>
              <a:sym typeface="Roboto"/>
            </a:endParaRPr>
          </a:p>
        </p:txBody>
      </p:sp>
      <p:sp>
        <p:nvSpPr>
          <p:cNvPr id="20" name="Google Shape;83;p10">
            <a:extLst>
              <a:ext uri="{FF2B5EF4-FFF2-40B4-BE49-F238E27FC236}">
                <a16:creationId xmlns:a16="http://schemas.microsoft.com/office/drawing/2014/main" id="{03646595-FAA8-40E1-B3A1-FF6764D6D450}"/>
              </a:ext>
            </a:extLst>
          </p:cNvPr>
          <p:cNvSpPr/>
          <p:nvPr/>
        </p:nvSpPr>
        <p:spPr>
          <a:xfrm>
            <a:off x="5097631" y="4921647"/>
            <a:ext cx="2715081" cy="733090"/>
          </a:xfrm>
          <a:prstGeom prst="roundRect">
            <a:avLst>
              <a:gd name="adj" fmla="val 11218"/>
            </a:avLst>
          </a:prstGeom>
          <a:noFill/>
          <a:ln>
            <a:noFill/>
          </a:ln>
          <a:effectLst/>
        </p:spPr>
        <p:txBody>
          <a:bodyPr spcFirstLastPara="1" wrap="square" lIns="108000" tIns="90000" rIns="7200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chemeClr val="tx2"/>
                </a:solidFill>
                <a:latin typeface="Montserrat" panose="00000500000000000000" pitchFamily="2" charset="-52"/>
                <a:hlinkClick r:id="rId7" action="ppaction://hlinksldjump">
                  <a:extLst>
                    <a:ext uri="{A12FA001-AC4F-418D-AE19-62706E023703}">
                      <ahyp:hlinkClr xmlns:ahyp="http://schemas.microsoft.com/office/drawing/2018/hyperlinkcolor" val="tx"/>
                    </a:ext>
                  </a:extLst>
                </a:hlinkClick>
              </a:rPr>
              <a:t>ПУНКТЫ </a:t>
            </a:r>
            <a:r>
              <a:rPr lang="en-US" sz="1400" dirty="0">
                <a:solidFill>
                  <a:schemeClr val="tx2"/>
                </a:solidFill>
                <a:latin typeface="Montserrat" panose="00000500000000000000" pitchFamily="2" charset="-52"/>
                <a:hlinkClick r:id="rId7" action="ppaction://hlinksldjump">
                  <a:extLst>
                    <a:ext uri="{A12FA001-AC4F-418D-AE19-62706E023703}">
                      <ahyp:hlinkClr xmlns:ahyp="http://schemas.microsoft.com/office/drawing/2018/hyperlinkcolor" val="tx"/>
                    </a:ext>
                  </a:extLst>
                </a:hlinkClick>
              </a:rPr>
              <a:t>\</a:t>
            </a:r>
            <a:r>
              <a:rPr lang="ru-RU" sz="1400" dirty="0">
                <a:solidFill>
                  <a:schemeClr val="tx2"/>
                </a:solidFill>
                <a:latin typeface="Montserrat" panose="00000500000000000000" pitchFamily="2" charset="-52"/>
                <a:hlinkClick r:id="rId7" action="ppaction://hlinksldjump">
                  <a:extLst>
                    <a:ext uri="{A12FA001-AC4F-418D-AE19-62706E023703}">
                      <ahyp:hlinkClr xmlns:ahyp="http://schemas.microsoft.com/office/drawing/2018/hyperlinkcolor" val="tx"/>
                    </a:ext>
                  </a:extLst>
                </a:hlinkClick>
              </a:rPr>
              <a:t> СХЕМЫ</a:t>
            </a:r>
            <a:r>
              <a:rPr lang="en-US" sz="1400" dirty="0">
                <a:solidFill>
                  <a:schemeClr val="tx2"/>
                </a:solidFill>
                <a:latin typeface="Montserrat" panose="00000500000000000000" pitchFamily="2" charset="-52"/>
                <a:hlinkClick r:id="rId7" action="ppaction://hlinksldjump">
                  <a:extLst>
                    <a:ext uri="{A12FA001-AC4F-418D-AE19-62706E023703}">
                      <ahyp:hlinkClr xmlns:ahyp="http://schemas.microsoft.com/office/drawing/2018/hyperlinkcolor" val="tx"/>
                    </a:ext>
                  </a:extLst>
                </a:hlinkClick>
              </a:rPr>
              <a:t> </a:t>
            </a:r>
            <a:br>
              <a:rPr lang="ru-RU" sz="1400" dirty="0">
                <a:solidFill>
                  <a:schemeClr val="tx2"/>
                </a:solidFill>
                <a:latin typeface="Montserrat" panose="00000500000000000000" pitchFamily="2" charset="-52"/>
                <a:hlinkClick r:id="rId7" action="ppaction://hlinksldjump">
                  <a:extLst>
                    <a:ext uri="{A12FA001-AC4F-418D-AE19-62706E023703}">
                      <ahyp:hlinkClr xmlns:ahyp="http://schemas.microsoft.com/office/drawing/2018/hyperlinkcolor" val="tx"/>
                    </a:ext>
                  </a:extLst>
                </a:hlinkClick>
              </a:rPr>
            </a:br>
            <a:r>
              <a:rPr lang="en-US" sz="1400" dirty="0">
                <a:solidFill>
                  <a:schemeClr val="tx2"/>
                </a:solidFill>
                <a:latin typeface="Montserrat" panose="00000500000000000000" pitchFamily="2" charset="-52"/>
                <a:hlinkClick r:id="rId7" action="ppaction://hlinksldjump">
                  <a:extLst>
                    <a:ext uri="{A12FA001-AC4F-418D-AE19-62706E023703}">
                      <ahyp:hlinkClr xmlns:ahyp="http://schemas.microsoft.com/office/drawing/2018/hyperlinkcolor" val="tx"/>
                    </a:ext>
                  </a:extLst>
                </a:hlinkClick>
              </a:rPr>
              <a:t>\</a:t>
            </a:r>
            <a:r>
              <a:rPr lang="ru-RU" sz="1400" dirty="0">
                <a:solidFill>
                  <a:schemeClr val="tx2"/>
                </a:solidFill>
                <a:latin typeface="Montserrat" panose="00000500000000000000" pitchFamily="2" charset="-52"/>
                <a:hlinkClick r:id="rId7" action="ppaction://hlinksldjump">
                  <a:extLst>
                    <a:ext uri="{A12FA001-AC4F-418D-AE19-62706E023703}">
                      <ahyp:hlinkClr xmlns:ahyp="http://schemas.microsoft.com/office/drawing/2018/hyperlinkcolor" val="tx"/>
                    </a:ext>
                  </a:extLst>
                </a:hlinkClick>
              </a:rPr>
              <a:t> ЭТАПЫ</a:t>
            </a:r>
            <a:endParaRPr lang="ru-RU" sz="1400" dirty="0">
              <a:solidFill>
                <a:schemeClr val="tx2"/>
              </a:solidFill>
              <a:latin typeface="Montserrat" panose="00000500000000000000" pitchFamily="2" charset="-52"/>
            </a:endParaRPr>
          </a:p>
        </p:txBody>
      </p:sp>
      <p:sp>
        <p:nvSpPr>
          <p:cNvPr id="32" name="Google Shape;83;p10">
            <a:extLst>
              <a:ext uri="{FF2B5EF4-FFF2-40B4-BE49-F238E27FC236}">
                <a16:creationId xmlns:a16="http://schemas.microsoft.com/office/drawing/2014/main" id="{FE023496-2E77-A239-AA84-BF6E56AD79CB}"/>
              </a:ext>
            </a:extLst>
          </p:cNvPr>
          <p:cNvSpPr/>
          <p:nvPr/>
        </p:nvSpPr>
        <p:spPr>
          <a:xfrm>
            <a:off x="441585" y="3889154"/>
            <a:ext cx="3536030" cy="733090"/>
          </a:xfrm>
          <a:prstGeom prst="roundRect">
            <a:avLst>
              <a:gd name="adj" fmla="val 11218"/>
            </a:avLst>
          </a:prstGeom>
          <a:solidFill>
            <a:schemeClr val="bg1"/>
          </a:solidFill>
          <a:ln>
            <a:noFill/>
          </a:ln>
          <a:effectLst>
            <a:outerShdw blurRad="254000" algn="ctr" rotWithShape="0">
              <a:prstClr val="black">
                <a:alpha val="20000"/>
              </a:prstClr>
            </a:outerShdw>
          </a:effectLst>
        </p:spPr>
        <p:txBody>
          <a:bodyPr spcFirstLastPara="1" wrap="square" lIns="108000" tIns="90000" rIns="72000" bIns="0" anchor="t" anchorCtr="0">
            <a:noAutofit/>
          </a:bodyPr>
          <a:lstStyle/>
          <a:p>
            <a:pPr>
              <a:lnSpc>
                <a:spcPct val="114000"/>
              </a:lnSpc>
              <a:spcBef>
                <a:spcPts val="300"/>
              </a:spcBef>
            </a:pPr>
            <a:r>
              <a:rPr lang="ru-RU" sz="2800" b="1" dirty="0">
                <a:solidFill>
                  <a:schemeClr val="accent1"/>
                </a:solidFill>
                <a:latin typeface="Montserrat" panose="00000500000000000000" pitchFamily="2" charset="-52"/>
                <a:ea typeface="Roboto"/>
                <a:cs typeface="ALS Sector Regular" pitchFamily="2" charset="0"/>
                <a:sym typeface="Roboto"/>
              </a:rPr>
              <a:t>03</a:t>
            </a:r>
            <a:endParaRPr lang="en" sz="2800" b="1" dirty="0">
              <a:solidFill>
                <a:schemeClr val="accent1"/>
              </a:solidFill>
              <a:latin typeface="Montserrat" panose="00000500000000000000" pitchFamily="2" charset="-52"/>
              <a:ea typeface="Roboto"/>
              <a:cs typeface="ALS Sector Regular" pitchFamily="2" charset="0"/>
              <a:sym typeface="Roboto"/>
            </a:endParaRPr>
          </a:p>
        </p:txBody>
      </p:sp>
      <p:sp>
        <p:nvSpPr>
          <p:cNvPr id="33" name="Google Shape;83;p10">
            <a:extLst>
              <a:ext uri="{FF2B5EF4-FFF2-40B4-BE49-F238E27FC236}">
                <a16:creationId xmlns:a16="http://schemas.microsoft.com/office/drawing/2014/main" id="{C3B919ED-89E9-5DA6-EDD8-0F1A1BD9C9B2}"/>
              </a:ext>
            </a:extLst>
          </p:cNvPr>
          <p:cNvSpPr/>
          <p:nvPr/>
        </p:nvSpPr>
        <p:spPr>
          <a:xfrm>
            <a:off x="441585" y="4921647"/>
            <a:ext cx="3536030" cy="733090"/>
          </a:xfrm>
          <a:prstGeom prst="roundRect">
            <a:avLst>
              <a:gd name="adj" fmla="val 11218"/>
            </a:avLst>
          </a:prstGeom>
          <a:solidFill>
            <a:schemeClr val="bg1"/>
          </a:solidFill>
          <a:ln>
            <a:noFill/>
          </a:ln>
          <a:effectLst>
            <a:outerShdw blurRad="254000" algn="ctr" rotWithShape="0">
              <a:prstClr val="black">
                <a:alpha val="20000"/>
              </a:prstClr>
            </a:outerShdw>
          </a:effectLst>
        </p:spPr>
        <p:txBody>
          <a:bodyPr spcFirstLastPara="1" wrap="square" lIns="108000" tIns="90000" rIns="72000" bIns="0" anchor="t" anchorCtr="0">
            <a:noAutofit/>
          </a:bodyPr>
          <a:lstStyle/>
          <a:p>
            <a:pPr>
              <a:lnSpc>
                <a:spcPct val="114000"/>
              </a:lnSpc>
              <a:spcBef>
                <a:spcPts val="300"/>
              </a:spcBef>
            </a:pPr>
            <a:r>
              <a:rPr lang="ru-RU" sz="2800" b="1" dirty="0">
                <a:solidFill>
                  <a:schemeClr val="accent1"/>
                </a:solidFill>
                <a:latin typeface="Montserrat" panose="00000500000000000000" pitchFamily="2" charset="-52"/>
                <a:ea typeface="Roboto"/>
                <a:cs typeface="ALS Sector Regular" pitchFamily="2" charset="0"/>
                <a:sym typeface="Roboto"/>
              </a:rPr>
              <a:t>04</a:t>
            </a:r>
            <a:endParaRPr lang="en" sz="2800" b="1" dirty="0">
              <a:solidFill>
                <a:schemeClr val="accent1"/>
              </a:solidFill>
              <a:latin typeface="Montserrat" panose="00000500000000000000" pitchFamily="2" charset="-52"/>
              <a:ea typeface="Roboto"/>
              <a:cs typeface="ALS Sector Regular" pitchFamily="2" charset="0"/>
              <a:sym typeface="Roboto"/>
            </a:endParaRPr>
          </a:p>
        </p:txBody>
      </p:sp>
      <p:sp>
        <p:nvSpPr>
          <p:cNvPr id="34" name="Google Shape;83;p10">
            <a:extLst>
              <a:ext uri="{FF2B5EF4-FFF2-40B4-BE49-F238E27FC236}">
                <a16:creationId xmlns:a16="http://schemas.microsoft.com/office/drawing/2014/main" id="{D8EB1742-EB0B-26F7-1A74-9E3C86BE6ECF}"/>
              </a:ext>
            </a:extLst>
          </p:cNvPr>
          <p:cNvSpPr/>
          <p:nvPr/>
        </p:nvSpPr>
        <p:spPr>
          <a:xfrm>
            <a:off x="1262535" y="4077184"/>
            <a:ext cx="2706924" cy="545060"/>
          </a:xfrm>
          <a:prstGeom prst="roundRect">
            <a:avLst>
              <a:gd name="adj" fmla="val 11218"/>
            </a:avLst>
          </a:prstGeom>
          <a:noFill/>
          <a:ln>
            <a:noFill/>
          </a:ln>
          <a:effectLst/>
        </p:spPr>
        <p:txBody>
          <a:bodyPr spcFirstLastPara="1" wrap="square" lIns="108000" tIns="90000" rIns="72000" bIns="0" anchor="ctr" anchorCtr="0">
            <a:noAutofit/>
          </a:bodyPr>
          <a:lstStyle/>
          <a:p>
            <a:pPr>
              <a:lnSpc>
                <a:spcPct val="114000"/>
              </a:lnSpc>
            </a:pPr>
            <a:r>
              <a:rPr lang="ru-RU" sz="1400" dirty="0">
                <a:solidFill>
                  <a:schemeClr val="tx2"/>
                </a:solidFill>
                <a:latin typeface="Montserrat" panose="00000500000000000000" pitchFamily="2" charset="-52"/>
                <a:cs typeface="ALS Sector Regular" pitchFamily="2" charset="0"/>
                <a:sym typeface="Roboto Medium"/>
                <a:hlinkClick r:id="rId8" action="ppaction://hlinksldjump">
                  <a:extLst>
                    <a:ext uri="{A12FA001-AC4F-418D-AE19-62706E023703}">
                      <ahyp:hlinkClr xmlns:ahyp="http://schemas.microsoft.com/office/drawing/2018/hyperlinkcolor" val="tx"/>
                    </a:ext>
                  </a:extLst>
                </a:hlinkClick>
              </a:rPr>
              <a:t>ТИТУЛЬНЫЕ СЛАЙДЫ</a:t>
            </a:r>
            <a:endParaRPr lang="ru-RU" sz="1200" dirty="0">
              <a:solidFill>
                <a:schemeClr val="tx2"/>
              </a:solidFill>
              <a:latin typeface="Montserrat" panose="00000500000000000000" pitchFamily="2" charset="-52"/>
              <a:ea typeface="Roboto"/>
              <a:cs typeface="ALS Sector Regular" pitchFamily="2" charset="0"/>
              <a:sym typeface="Roboto"/>
            </a:endParaRPr>
          </a:p>
          <a:p>
            <a:pPr>
              <a:lnSpc>
                <a:spcPct val="114000"/>
              </a:lnSpc>
              <a:spcBef>
                <a:spcPts val="300"/>
              </a:spcBef>
            </a:pPr>
            <a:endParaRPr lang="en" sz="1100" dirty="0">
              <a:solidFill>
                <a:schemeClr val="tx2"/>
              </a:solidFill>
              <a:latin typeface="Montserrat" panose="00000500000000000000" pitchFamily="2" charset="-52"/>
              <a:ea typeface="Roboto"/>
              <a:cs typeface="ALS Sector Regular" pitchFamily="2" charset="0"/>
              <a:sym typeface="Roboto"/>
            </a:endParaRPr>
          </a:p>
        </p:txBody>
      </p:sp>
      <p:sp>
        <p:nvSpPr>
          <p:cNvPr id="35" name="Google Shape;83;p10">
            <a:extLst>
              <a:ext uri="{FF2B5EF4-FFF2-40B4-BE49-F238E27FC236}">
                <a16:creationId xmlns:a16="http://schemas.microsoft.com/office/drawing/2014/main" id="{9E734655-A6D2-F796-C4E5-0C8DD1D5173C}"/>
              </a:ext>
            </a:extLst>
          </p:cNvPr>
          <p:cNvSpPr/>
          <p:nvPr/>
        </p:nvSpPr>
        <p:spPr>
          <a:xfrm>
            <a:off x="1262535" y="5110619"/>
            <a:ext cx="2706924" cy="544118"/>
          </a:xfrm>
          <a:prstGeom prst="roundRect">
            <a:avLst>
              <a:gd name="adj" fmla="val 11218"/>
            </a:avLst>
          </a:prstGeom>
          <a:noFill/>
          <a:ln>
            <a:noFill/>
          </a:ln>
          <a:effectLst/>
        </p:spPr>
        <p:txBody>
          <a:bodyPr spcFirstLastPara="1" wrap="square" lIns="108000" tIns="90000" rIns="72000" bIns="0" anchor="ctr" anchorCtr="0">
            <a:noAutofit/>
          </a:bodyPr>
          <a:lstStyle/>
          <a:p>
            <a:pPr>
              <a:lnSpc>
                <a:spcPct val="114000"/>
              </a:lnSpc>
            </a:pPr>
            <a:r>
              <a:rPr lang="ru-RU" sz="1400" dirty="0">
                <a:solidFill>
                  <a:schemeClr val="tx2"/>
                </a:solidFill>
                <a:latin typeface="Montserrat" panose="00000500000000000000" pitchFamily="2" charset="-52"/>
                <a:cs typeface="ALS Sector Regular" pitchFamily="2" charset="0"/>
                <a:sym typeface="Roboto Medium"/>
                <a:hlinkClick r:id="rId9" action="ppaction://hlinksldjump">
                  <a:extLst>
                    <a:ext uri="{A12FA001-AC4F-418D-AE19-62706E023703}">
                      <ahyp:hlinkClr xmlns:ahyp="http://schemas.microsoft.com/office/drawing/2018/hyperlinkcolor" val="tx"/>
                    </a:ext>
                  </a:extLst>
                </a:hlinkClick>
              </a:rPr>
              <a:t>СОДЕРЖАНИЕ</a:t>
            </a:r>
            <a:endParaRPr lang="ru-RU" sz="1200" dirty="0">
              <a:solidFill>
                <a:schemeClr val="tx2"/>
              </a:solidFill>
              <a:latin typeface="Montserrat" panose="00000500000000000000" pitchFamily="2" charset="-52"/>
              <a:ea typeface="Roboto"/>
              <a:cs typeface="ALS Sector Regular" pitchFamily="2" charset="0"/>
              <a:sym typeface="Roboto"/>
            </a:endParaRPr>
          </a:p>
          <a:p>
            <a:pPr>
              <a:lnSpc>
                <a:spcPct val="114000"/>
              </a:lnSpc>
              <a:spcBef>
                <a:spcPts val="300"/>
              </a:spcBef>
            </a:pPr>
            <a:endParaRPr lang="en" sz="1100" dirty="0">
              <a:solidFill>
                <a:schemeClr val="tx2"/>
              </a:solidFill>
              <a:latin typeface="Montserrat" panose="00000500000000000000" pitchFamily="2" charset="-52"/>
              <a:ea typeface="Roboto"/>
              <a:cs typeface="ALS Sector Regular" pitchFamily="2" charset="0"/>
              <a:sym typeface="Roboto"/>
            </a:endParaRPr>
          </a:p>
        </p:txBody>
      </p:sp>
      <p:sp>
        <p:nvSpPr>
          <p:cNvPr id="36" name="Google Shape;83;p10">
            <a:extLst>
              <a:ext uri="{FF2B5EF4-FFF2-40B4-BE49-F238E27FC236}">
                <a16:creationId xmlns:a16="http://schemas.microsoft.com/office/drawing/2014/main" id="{D8D3948E-62E1-6A4F-3793-94DEA15BCC01}"/>
              </a:ext>
            </a:extLst>
          </p:cNvPr>
          <p:cNvSpPr/>
          <p:nvPr/>
        </p:nvSpPr>
        <p:spPr>
          <a:xfrm>
            <a:off x="8119936" y="1824168"/>
            <a:ext cx="3536030" cy="733090"/>
          </a:xfrm>
          <a:prstGeom prst="roundRect">
            <a:avLst>
              <a:gd name="adj" fmla="val 11218"/>
            </a:avLst>
          </a:prstGeom>
          <a:solidFill>
            <a:schemeClr val="bg1"/>
          </a:solidFill>
          <a:ln>
            <a:noFill/>
          </a:ln>
          <a:effectLst>
            <a:outerShdw blurRad="254000" algn="ctr" rotWithShape="0">
              <a:prstClr val="black">
                <a:alpha val="20000"/>
              </a:prstClr>
            </a:outerShdw>
          </a:effectLst>
        </p:spPr>
        <p:txBody>
          <a:bodyPr spcFirstLastPara="1" wrap="square" lIns="108000" tIns="90000" rIns="72000" bIns="0" anchor="t" anchorCtr="0">
            <a:noAutofit/>
          </a:bodyPr>
          <a:lstStyle/>
          <a:p>
            <a:pPr>
              <a:lnSpc>
                <a:spcPct val="114000"/>
              </a:lnSpc>
              <a:spcBef>
                <a:spcPts val="300"/>
              </a:spcBef>
            </a:pPr>
            <a:r>
              <a:rPr lang="ru-RU" sz="2800" b="1" dirty="0">
                <a:solidFill>
                  <a:schemeClr val="accent1"/>
                </a:solidFill>
                <a:latin typeface="Montserrat" panose="00000500000000000000" pitchFamily="2" charset="-52"/>
                <a:ea typeface="Roboto"/>
                <a:cs typeface="ALS Sector Regular" pitchFamily="2" charset="0"/>
                <a:sym typeface="Roboto"/>
              </a:rPr>
              <a:t>09</a:t>
            </a:r>
            <a:endParaRPr lang="en" sz="2800" b="1" dirty="0">
              <a:solidFill>
                <a:schemeClr val="accent1"/>
              </a:solidFill>
              <a:latin typeface="Montserrat" panose="00000500000000000000" pitchFamily="2" charset="-52"/>
              <a:ea typeface="Roboto"/>
              <a:cs typeface="ALS Sector Regular" pitchFamily="2" charset="0"/>
              <a:sym typeface="Roboto"/>
            </a:endParaRPr>
          </a:p>
        </p:txBody>
      </p:sp>
      <p:sp>
        <p:nvSpPr>
          <p:cNvPr id="37" name="Google Shape;83;p10">
            <a:extLst>
              <a:ext uri="{FF2B5EF4-FFF2-40B4-BE49-F238E27FC236}">
                <a16:creationId xmlns:a16="http://schemas.microsoft.com/office/drawing/2014/main" id="{9A3CF62F-0D6C-AD6C-DC58-9F997860B96E}"/>
              </a:ext>
            </a:extLst>
          </p:cNvPr>
          <p:cNvSpPr/>
          <p:nvPr/>
        </p:nvSpPr>
        <p:spPr>
          <a:xfrm>
            <a:off x="8119936" y="2856661"/>
            <a:ext cx="3536030" cy="733090"/>
          </a:xfrm>
          <a:prstGeom prst="roundRect">
            <a:avLst>
              <a:gd name="adj" fmla="val 11218"/>
            </a:avLst>
          </a:prstGeom>
          <a:solidFill>
            <a:schemeClr val="bg1"/>
          </a:solidFill>
          <a:ln>
            <a:noFill/>
          </a:ln>
          <a:effectLst>
            <a:outerShdw blurRad="254000" algn="ctr" rotWithShape="0">
              <a:prstClr val="black">
                <a:alpha val="20000"/>
              </a:prstClr>
            </a:outerShdw>
          </a:effectLst>
        </p:spPr>
        <p:txBody>
          <a:bodyPr spcFirstLastPara="1" wrap="square" lIns="108000" tIns="90000" rIns="72000" bIns="0" anchor="t" anchorCtr="0">
            <a:noAutofit/>
          </a:bodyPr>
          <a:lstStyle/>
          <a:p>
            <a:pPr>
              <a:lnSpc>
                <a:spcPct val="114000"/>
              </a:lnSpc>
              <a:spcBef>
                <a:spcPts val="300"/>
              </a:spcBef>
            </a:pPr>
            <a:r>
              <a:rPr lang="ru-RU" sz="2800" b="1" dirty="0">
                <a:solidFill>
                  <a:schemeClr val="accent1"/>
                </a:solidFill>
                <a:latin typeface="Montserrat" panose="00000500000000000000" pitchFamily="2" charset="-52"/>
                <a:ea typeface="Roboto"/>
                <a:cs typeface="ALS Sector Regular" pitchFamily="2" charset="0"/>
                <a:sym typeface="Roboto"/>
              </a:rPr>
              <a:t>10</a:t>
            </a:r>
            <a:endParaRPr lang="en" sz="2800" b="1" dirty="0">
              <a:solidFill>
                <a:schemeClr val="accent1"/>
              </a:solidFill>
              <a:latin typeface="Montserrat" panose="00000500000000000000" pitchFamily="2" charset="-52"/>
              <a:ea typeface="Roboto"/>
              <a:cs typeface="ALS Sector Regular" pitchFamily="2" charset="0"/>
              <a:sym typeface="Roboto"/>
            </a:endParaRPr>
          </a:p>
        </p:txBody>
      </p:sp>
      <p:sp>
        <p:nvSpPr>
          <p:cNvPr id="38" name="Google Shape;83;p10">
            <a:extLst>
              <a:ext uri="{FF2B5EF4-FFF2-40B4-BE49-F238E27FC236}">
                <a16:creationId xmlns:a16="http://schemas.microsoft.com/office/drawing/2014/main" id="{A7972CCF-876C-EA79-CB0E-27CA3650CAB7}"/>
              </a:ext>
            </a:extLst>
          </p:cNvPr>
          <p:cNvSpPr/>
          <p:nvPr/>
        </p:nvSpPr>
        <p:spPr>
          <a:xfrm>
            <a:off x="8119936" y="3889154"/>
            <a:ext cx="3536030" cy="733090"/>
          </a:xfrm>
          <a:prstGeom prst="roundRect">
            <a:avLst>
              <a:gd name="adj" fmla="val 11218"/>
            </a:avLst>
          </a:prstGeom>
          <a:solidFill>
            <a:schemeClr val="bg1"/>
          </a:solidFill>
          <a:ln>
            <a:noFill/>
          </a:ln>
          <a:effectLst>
            <a:outerShdw blurRad="254000" algn="ctr" rotWithShape="0">
              <a:prstClr val="black">
                <a:alpha val="20000"/>
              </a:prstClr>
            </a:outerShdw>
          </a:effectLst>
        </p:spPr>
        <p:txBody>
          <a:bodyPr spcFirstLastPara="1" wrap="square" lIns="108000" tIns="90000" rIns="72000" bIns="0" anchor="t" anchorCtr="0">
            <a:noAutofit/>
          </a:bodyPr>
          <a:lstStyle/>
          <a:p>
            <a:pPr>
              <a:lnSpc>
                <a:spcPct val="114000"/>
              </a:lnSpc>
              <a:spcBef>
                <a:spcPts val="300"/>
              </a:spcBef>
            </a:pPr>
            <a:r>
              <a:rPr lang="ru-RU" sz="2800" b="1" dirty="0">
                <a:solidFill>
                  <a:schemeClr val="accent1"/>
                </a:solidFill>
                <a:latin typeface="Montserrat" panose="00000500000000000000" pitchFamily="2" charset="-52"/>
                <a:ea typeface="Roboto"/>
                <a:cs typeface="ALS Sector Regular" pitchFamily="2" charset="0"/>
                <a:sym typeface="Roboto"/>
              </a:rPr>
              <a:t>11</a:t>
            </a:r>
            <a:endParaRPr lang="en" sz="2800" b="1" dirty="0">
              <a:solidFill>
                <a:schemeClr val="accent1"/>
              </a:solidFill>
              <a:latin typeface="Montserrat" panose="00000500000000000000" pitchFamily="2" charset="-52"/>
              <a:ea typeface="Roboto"/>
              <a:cs typeface="ALS Sector Regular" pitchFamily="2" charset="0"/>
              <a:sym typeface="Roboto"/>
            </a:endParaRPr>
          </a:p>
        </p:txBody>
      </p:sp>
      <p:sp>
        <p:nvSpPr>
          <p:cNvPr id="39" name="Google Shape;83;p10">
            <a:extLst>
              <a:ext uri="{FF2B5EF4-FFF2-40B4-BE49-F238E27FC236}">
                <a16:creationId xmlns:a16="http://schemas.microsoft.com/office/drawing/2014/main" id="{67DE643F-FA15-8F13-63B2-30F9F5C0B446}"/>
              </a:ext>
            </a:extLst>
          </p:cNvPr>
          <p:cNvSpPr/>
          <p:nvPr/>
        </p:nvSpPr>
        <p:spPr>
          <a:xfrm>
            <a:off x="8119936" y="4921647"/>
            <a:ext cx="3536030" cy="733090"/>
          </a:xfrm>
          <a:prstGeom prst="roundRect">
            <a:avLst>
              <a:gd name="adj" fmla="val 11218"/>
            </a:avLst>
          </a:prstGeom>
          <a:solidFill>
            <a:schemeClr val="bg1"/>
          </a:solidFill>
          <a:ln>
            <a:noFill/>
          </a:ln>
          <a:effectLst>
            <a:outerShdw blurRad="254000" algn="ctr" rotWithShape="0">
              <a:prstClr val="black">
                <a:alpha val="20000"/>
              </a:prstClr>
            </a:outerShdw>
          </a:effectLst>
        </p:spPr>
        <p:txBody>
          <a:bodyPr spcFirstLastPara="1" wrap="square" lIns="108000" tIns="90000" rIns="72000" bIns="0" anchor="t" anchorCtr="0">
            <a:noAutofit/>
          </a:bodyPr>
          <a:lstStyle/>
          <a:p>
            <a:pPr>
              <a:lnSpc>
                <a:spcPct val="114000"/>
              </a:lnSpc>
              <a:spcBef>
                <a:spcPts val="300"/>
              </a:spcBef>
            </a:pPr>
            <a:r>
              <a:rPr lang="ru-RU" sz="2800" b="1" dirty="0">
                <a:solidFill>
                  <a:schemeClr val="accent1"/>
                </a:solidFill>
                <a:latin typeface="Montserrat" panose="00000500000000000000" pitchFamily="2" charset="-52"/>
                <a:ea typeface="Roboto"/>
                <a:cs typeface="ALS Sector Regular" pitchFamily="2" charset="0"/>
                <a:sym typeface="Roboto"/>
              </a:rPr>
              <a:t>12</a:t>
            </a:r>
            <a:endParaRPr lang="en" sz="2800" b="1" dirty="0">
              <a:solidFill>
                <a:schemeClr val="accent1"/>
              </a:solidFill>
              <a:latin typeface="Montserrat" panose="00000500000000000000" pitchFamily="2" charset="-52"/>
              <a:ea typeface="Roboto"/>
              <a:cs typeface="ALS Sector Regular" pitchFamily="2" charset="0"/>
              <a:sym typeface="Roboto"/>
            </a:endParaRPr>
          </a:p>
        </p:txBody>
      </p:sp>
      <p:sp>
        <p:nvSpPr>
          <p:cNvPr id="40" name="Google Shape;83;p10">
            <a:extLst>
              <a:ext uri="{FF2B5EF4-FFF2-40B4-BE49-F238E27FC236}">
                <a16:creationId xmlns:a16="http://schemas.microsoft.com/office/drawing/2014/main" id="{B4B5A60B-EA70-B88C-9A5F-99A04FF04600}"/>
              </a:ext>
            </a:extLst>
          </p:cNvPr>
          <p:cNvSpPr/>
          <p:nvPr/>
        </p:nvSpPr>
        <p:spPr>
          <a:xfrm>
            <a:off x="8940885" y="2016690"/>
            <a:ext cx="2715081" cy="540568"/>
          </a:xfrm>
          <a:prstGeom prst="roundRect">
            <a:avLst>
              <a:gd name="adj" fmla="val 11218"/>
            </a:avLst>
          </a:prstGeom>
          <a:noFill/>
          <a:ln>
            <a:noFill/>
          </a:ln>
          <a:effectLst/>
        </p:spPr>
        <p:txBody>
          <a:bodyPr spcFirstLastPara="1" wrap="square" lIns="108000" tIns="90000" rIns="72000" bIns="0" anchor="ctr" anchorCtr="0">
            <a:noAutofit/>
          </a:bodyPr>
          <a:lstStyle/>
          <a:p>
            <a:pPr>
              <a:lnSpc>
                <a:spcPct val="114000"/>
              </a:lnSpc>
            </a:pPr>
            <a:r>
              <a:rPr lang="ru-RU" sz="1400" dirty="0">
                <a:solidFill>
                  <a:schemeClr val="tx2"/>
                </a:solidFill>
                <a:latin typeface="Montserrat" panose="00000500000000000000" pitchFamily="2" charset="-52"/>
                <a:cs typeface="ALS Sector Regular" pitchFamily="2" charset="0"/>
                <a:sym typeface="Roboto Medium"/>
                <a:hlinkClick r:id="rId10" action="ppaction://hlinksldjump">
                  <a:extLst>
                    <a:ext uri="{A12FA001-AC4F-418D-AE19-62706E023703}">
                      <ahyp:hlinkClr xmlns:ahyp="http://schemas.microsoft.com/office/drawing/2018/hyperlinkcolor" val="tx"/>
                    </a:ext>
                  </a:extLst>
                </a:hlinkClick>
              </a:rPr>
              <a:t>ФОТОГРАФИИ</a:t>
            </a:r>
            <a:br>
              <a:rPr lang="en-US" sz="1400" dirty="0">
                <a:solidFill>
                  <a:schemeClr val="tx2"/>
                </a:solidFill>
                <a:latin typeface="Montserrat" panose="00000500000000000000" pitchFamily="2" charset="-52"/>
                <a:cs typeface="ALS Sector Regular" pitchFamily="2" charset="0"/>
                <a:sym typeface="Roboto Medium"/>
                <a:hlinkClick r:id="rId10" action="ppaction://hlinksldjump">
                  <a:extLst>
                    <a:ext uri="{A12FA001-AC4F-418D-AE19-62706E023703}">
                      <ahyp:hlinkClr xmlns:ahyp="http://schemas.microsoft.com/office/drawing/2018/hyperlinkcolor" val="tx"/>
                    </a:ext>
                  </a:extLst>
                </a:hlinkClick>
              </a:rPr>
            </a:br>
            <a:r>
              <a:rPr lang="ru-RU" sz="1400" dirty="0">
                <a:solidFill>
                  <a:schemeClr val="tx2"/>
                </a:solidFill>
                <a:latin typeface="Montserrat" panose="00000500000000000000" pitchFamily="2" charset="-52"/>
                <a:cs typeface="ALS Sector Regular" pitchFamily="2" charset="0"/>
                <a:sym typeface="Roboto Medium"/>
                <a:hlinkClick r:id="rId10" action="ppaction://hlinksldjump">
                  <a:extLst>
                    <a:ext uri="{A12FA001-AC4F-418D-AE19-62706E023703}">
                      <ahyp:hlinkClr xmlns:ahyp="http://schemas.microsoft.com/office/drawing/2018/hyperlinkcolor" val="tx"/>
                    </a:ext>
                  </a:extLst>
                </a:hlinkClick>
              </a:rPr>
              <a:t>И ИЛЛЮСТРАЦИИ</a:t>
            </a:r>
            <a:endParaRPr lang="ru-RU" sz="1200" dirty="0">
              <a:solidFill>
                <a:schemeClr val="tx2"/>
              </a:solidFill>
              <a:latin typeface="Montserrat" panose="00000500000000000000" pitchFamily="2" charset="-52"/>
              <a:ea typeface="Roboto"/>
              <a:cs typeface="ALS Sector Regular" pitchFamily="2" charset="0"/>
              <a:sym typeface="Roboto"/>
            </a:endParaRPr>
          </a:p>
          <a:p>
            <a:pPr>
              <a:lnSpc>
                <a:spcPct val="114000"/>
              </a:lnSpc>
              <a:spcBef>
                <a:spcPts val="300"/>
              </a:spcBef>
            </a:pPr>
            <a:endParaRPr lang="en" sz="1100" dirty="0">
              <a:solidFill>
                <a:schemeClr val="tx2"/>
              </a:solidFill>
              <a:latin typeface="Montserrat" panose="00000500000000000000" pitchFamily="2" charset="-52"/>
              <a:ea typeface="Roboto"/>
              <a:cs typeface="ALS Sector Regular" pitchFamily="2" charset="0"/>
              <a:sym typeface="Roboto"/>
            </a:endParaRPr>
          </a:p>
        </p:txBody>
      </p:sp>
      <p:sp>
        <p:nvSpPr>
          <p:cNvPr id="41" name="Google Shape;83;p10">
            <a:extLst>
              <a:ext uri="{FF2B5EF4-FFF2-40B4-BE49-F238E27FC236}">
                <a16:creationId xmlns:a16="http://schemas.microsoft.com/office/drawing/2014/main" id="{EBA394A1-D175-8629-1522-73587055BC57}"/>
              </a:ext>
            </a:extLst>
          </p:cNvPr>
          <p:cNvSpPr/>
          <p:nvPr/>
        </p:nvSpPr>
        <p:spPr>
          <a:xfrm>
            <a:off x="8940885" y="3068877"/>
            <a:ext cx="2715081" cy="520874"/>
          </a:xfrm>
          <a:prstGeom prst="roundRect">
            <a:avLst>
              <a:gd name="adj" fmla="val 11218"/>
            </a:avLst>
          </a:prstGeom>
          <a:noFill/>
          <a:ln>
            <a:noFill/>
          </a:ln>
          <a:effectLst/>
        </p:spPr>
        <p:txBody>
          <a:bodyPr spcFirstLastPara="1" wrap="square" lIns="108000" tIns="90000" rIns="72000" bIns="0" anchor="ctr" anchorCtr="0">
            <a:noAutofit/>
          </a:bodyPr>
          <a:lstStyle/>
          <a:p>
            <a:pPr>
              <a:lnSpc>
                <a:spcPct val="114000"/>
              </a:lnSpc>
            </a:pPr>
            <a:r>
              <a:rPr lang="ru-RU" sz="1400" dirty="0">
                <a:solidFill>
                  <a:schemeClr val="tx2"/>
                </a:solidFill>
                <a:latin typeface="Montserrat" panose="00000500000000000000" pitchFamily="2" charset="-52"/>
                <a:cs typeface="ALS Sector Regular" pitchFamily="2" charset="0"/>
                <a:sym typeface="Roboto Medium"/>
                <a:hlinkClick r:id="rId11" action="ppaction://hlinksldjump">
                  <a:extLst>
                    <a:ext uri="{A12FA001-AC4F-418D-AE19-62706E023703}">
                      <ahyp:hlinkClr xmlns:ahyp="http://schemas.microsoft.com/office/drawing/2018/hyperlinkcolor" val="tx"/>
                    </a:ext>
                  </a:extLst>
                </a:hlinkClick>
              </a:rPr>
              <a:t>ТАБЛИЦЫ</a:t>
            </a:r>
            <a:endParaRPr lang="ru-RU" sz="1200" dirty="0">
              <a:solidFill>
                <a:schemeClr val="tx2"/>
              </a:solidFill>
              <a:latin typeface="Montserrat" panose="00000500000000000000" pitchFamily="2" charset="-52"/>
              <a:ea typeface="Roboto"/>
              <a:cs typeface="ALS Sector Regular" pitchFamily="2" charset="0"/>
              <a:sym typeface="Roboto"/>
            </a:endParaRPr>
          </a:p>
          <a:p>
            <a:pPr>
              <a:lnSpc>
                <a:spcPct val="114000"/>
              </a:lnSpc>
              <a:spcBef>
                <a:spcPts val="300"/>
              </a:spcBef>
            </a:pPr>
            <a:endParaRPr lang="en" sz="1100" dirty="0">
              <a:solidFill>
                <a:schemeClr val="tx2"/>
              </a:solidFill>
              <a:latin typeface="Montserrat" panose="00000500000000000000" pitchFamily="2" charset="-52"/>
              <a:ea typeface="Roboto"/>
              <a:cs typeface="ALS Sector Regular" pitchFamily="2" charset="0"/>
              <a:sym typeface="Roboto"/>
            </a:endParaRPr>
          </a:p>
        </p:txBody>
      </p:sp>
      <p:sp>
        <p:nvSpPr>
          <p:cNvPr id="42" name="Google Shape;83;p10">
            <a:extLst>
              <a:ext uri="{FF2B5EF4-FFF2-40B4-BE49-F238E27FC236}">
                <a16:creationId xmlns:a16="http://schemas.microsoft.com/office/drawing/2014/main" id="{08EE685D-A37A-784C-C8D4-742CE1C1019D}"/>
              </a:ext>
            </a:extLst>
          </p:cNvPr>
          <p:cNvSpPr/>
          <p:nvPr/>
        </p:nvSpPr>
        <p:spPr>
          <a:xfrm>
            <a:off x="8940885" y="4077184"/>
            <a:ext cx="2715081" cy="545060"/>
          </a:xfrm>
          <a:prstGeom prst="roundRect">
            <a:avLst>
              <a:gd name="adj" fmla="val 11218"/>
            </a:avLst>
          </a:prstGeom>
          <a:noFill/>
          <a:ln>
            <a:noFill/>
          </a:ln>
          <a:effectLst/>
        </p:spPr>
        <p:txBody>
          <a:bodyPr spcFirstLastPara="1" wrap="square" lIns="108000" tIns="90000" rIns="72000" bIns="0" anchor="ctr" anchorCtr="0">
            <a:noAutofit/>
          </a:bodyPr>
          <a:lstStyle/>
          <a:p>
            <a:pPr>
              <a:lnSpc>
                <a:spcPct val="114000"/>
              </a:lnSpc>
            </a:pPr>
            <a:r>
              <a:rPr lang="ru-RU" sz="1400" dirty="0">
                <a:solidFill>
                  <a:schemeClr val="tx2"/>
                </a:solidFill>
                <a:latin typeface="Montserrat" panose="00000500000000000000" pitchFamily="2" charset="-52"/>
                <a:cs typeface="ALS Sector Regular" pitchFamily="2" charset="0"/>
                <a:sym typeface="Roboto Medium"/>
                <a:hlinkClick r:id="rId12" action="ppaction://hlinksldjump">
                  <a:extLst>
                    <a:ext uri="{A12FA001-AC4F-418D-AE19-62706E023703}">
                      <ahyp:hlinkClr xmlns:ahyp="http://schemas.microsoft.com/office/drawing/2018/hyperlinkcolor" val="tx"/>
                    </a:ext>
                  </a:extLst>
                </a:hlinkClick>
              </a:rPr>
              <a:t>ГРАФИКИ</a:t>
            </a:r>
            <a:endParaRPr lang="ru-RU" sz="1200" dirty="0">
              <a:solidFill>
                <a:schemeClr val="tx2"/>
              </a:solidFill>
              <a:latin typeface="Montserrat" panose="00000500000000000000" pitchFamily="2" charset="-52"/>
              <a:ea typeface="Roboto"/>
              <a:cs typeface="ALS Sector Regular" pitchFamily="2" charset="0"/>
              <a:sym typeface="Roboto"/>
            </a:endParaRPr>
          </a:p>
          <a:p>
            <a:pPr>
              <a:lnSpc>
                <a:spcPct val="114000"/>
              </a:lnSpc>
              <a:spcBef>
                <a:spcPts val="300"/>
              </a:spcBef>
            </a:pPr>
            <a:endParaRPr lang="en" sz="1100" dirty="0">
              <a:solidFill>
                <a:schemeClr val="tx2"/>
              </a:solidFill>
              <a:latin typeface="Montserrat" panose="00000500000000000000" pitchFamily="2" charset="-52"/>
              <a:ea typeface="Roboto"/>
              <a:cs typeface="ALS Sector Regular" pitchFamily="2" charset="0"/>
              <a:sym typeface="Roboto"/>
            </a:endParaRPr>
          </a:p>
        </p:txBody>
      </p:sp>
      <p:sp>
        <p:nvSpPr>
          <p:cNvPr id="43" name="Google Shape;83;p10">
            <a:extLst>
              <a:ext uri="{FF2B5EF4-FFF2-40B4-BE49-F238E27FC236}">
                <a16:creationId xmlns:a16="http://schemas.microsoft.com/office/drawing/2014/main" id="{D71AFC08-0BE9-13E6-2B84-10F61AAAD095}"/>
              </a:ext>
            </a:extLst>
          </p:cNvPr>
          <p:cNvSpPr/>
          <p:nvPr/>
        </p:nvSpPr>
        <p:spPr>
          <a:xfrm>
            <a:off x="8940885" y="4921647"/>
            <a:ext cx="2715081" cy="733090"/>
          </a:xfrm>
          <a:prstGeom prst="roundRect">
            <a:avLst>
              <a:gd name="adj" fmla="val 11218"/>
            </a:avLst>
          </a:prstGeom>
          <a:noFill/>
          <a:ln>
            <a:noFill/>
          </a:ln>
          <a:effectLst/>
        </p:spPr>
        <p:txBody>
          <a:bodyPr spcFirstLastPara="1" wrap="square" lIns="108000" tIns="90000" rIns="72000" bIns="0" anchor="t" anchorCtr="0">
            <a:noAutofit/>
          </a:bodyPr>
          <a:lstStyle/>
          <a:p>
            <a:pPr>
              <a:lnSpc>
                <a:spcPct val="114000"/>
              </a:lnSpc>
            </a:pPr>
            <a:r>
              <a:rPr lang="ru-RU" sz="1400" dirty="0">
                <a:solidFill>
                  <a:schemeClr val="tx2"/>
                </a:solidFill>
                <a:latin typeface="Montserrat" panose="00000500000000000000" pitchFamily="2" charset="-52"/>
                <a:cs typeface="ALS Sector Regular" pitchFamily="2" charset="0"/>
                <a:sym typeface="Roboto Medium"/>
                <a:hlinkClick r:id="rId13" action="ppaction://hlinksldjump">
                  <a:extLst>
                    <a:ext uri="{A12FA001-AC4F-418D-AE19-62706E023703}">
                      <ahyp:hlinkClr xmlns:ahyp="http://schemas.microsoft.com/office/drawing/2018/hyperlinkcolor" val="tx"/>
                    </a:ext>
                  </a:extLst>
                </a:hlinkClick>
              </a:rPr>
              <a:t>ЗАКЛЮЧИТЕЛЬНЫЕ СЛАЙДЫ</a:t>
            </a:r>
            <a:endParaRPr lang="ru-RU" sz="1200" dirty="0">
              <a:solidFill>
                <a:schemeClr val="tx2"/>
              </a:solidFill>
              <a:latin typeface="Montserrat" panose="00000500000000000000" pitchFamily="2" charset="-52"/>
              <a:ea typeface="Roboto"/>
              <a:cs typeface="ALS Sector Regular" pitchFamily="2" charset="0"/>
              <a:sym typeface="Roboto"/>
            </a:endParaRPr>
          </a:p>
          <a:p>
            <a:pPr>
              <a:lnSpc>
                <a:spcPct val="114000"/>
              </a:lnSpc>
              <a:spcBef>
                <a:spcPts val="300"/>
              </a:spcBef>
            </a:pPr>
            <a:endParaRPr lang="en" sz="1100" dirty="0">
              <a:solidFill>
                <a:schemeClr val="tx2"/>
              </a:solidFill>
              <a:latin typeface="Montserrat" panose="00000500000000000000" pitchFamily="2" charset="-52"/>
              <a:ea typeface="Roboto"/>
              <a:cs typeface="ALS Sector Regular" pitchFamily="2" charset="0"/>
              <a:sym typeface="Roboto"/>
            </a:endParaRPr>
          </a:p>
        </p:txBody>
      </p:sp>
      <p:sp>
        <p:nvSpPr>
          <p:cNvPr id="28" name="Полилиния 27">
            <a:extLst>
              <a:ext uri="{FF2B5EF4-FFF2-40B4-BE49-F238E27FC236}">
                <a16:creationId xmlns:a16="http://schemas.microsoft.com/office/drawing/2014/main" id="{0E01B265-8EA6-5906-7C90-FFFECEFEDDB8}"/>
              </a:ext>
            </a:extLst>
          </p:cNvPr>
          <p:cNvSpPr/>
          <p:nvPr/>
        </p:nvSpPr>
        <p:spPr>
          <a:xfrm rot="16200000">
            <a:off x="219330" y="6166661"/>
            <a:ext cx="523220" cy="961880"/>
          </a:xfrm>
          <a:custGeom>
            <a:avLst/>
            <a:gdLst>
              <a:gd name="connsiteX0" fmla="*/ 520338 w 563373"/>
              <a:gd name="connsiteY0" fmla="*/ 0 h 1035697"/>
              <a:gd name="connsiteX1" fmla="*/ 304408 w 563373"/>
              <a:gd name="connsiteY1" fmla="*/ 0 h 1035697"/>
              <a:gd name="connsiteX2" fmla="*/ 367350 w 563373"/>
              <a:gd name="connsiteY2" fmla="*/ 132345 h 1035697"/>
              <a:gd name="connsiteX3" fmla="*/ 0 w 563373"/>
              <a:gd name="connsiteY3" fmla="*/ 795192 h 1035697"/>
              <a:gd name="connsiteX4" fmla="*/ 0 w 563373"/>
              <a:gd name="connsiteY4" fmla="*/ 1035698 h 1035697"/>
              <a:gd name="connsiteX5" fmla="*/ 550129 w 563373"/>
              <a:gd name="connsiteY5" fmla="*/ 90022 h 1035697"/>
              <a:gd name="connsiteX6" fmla="*/ 520338 w 563373"/>
              <a:gd name="connsiteY6" fmla="*/ 0 h 103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373" h="1035697">
                <a:moveTo>
                  <a:pt x="520338" y="0"/>
                </a:moveTo>
                <a:lnTo>
                  <a:pt x="304408" y="0"/>
                </a:lnTo>
                <a:cubicBezTo>
                  <a:pt x="335319" y="41428"/>
                  <a:pt x="356599" y="85767"/>
                  <a:pt x="367350" y="132345"/>
                </a:cubicBezTo>
                <a:cubicBezTo>
                  <a:pt x="411477" y="322466"/>
                  <a:pt x="279993" y="555582"/>
                  <a:pt x="0" y="795192"/>
                </a:cubicBezTo>
                <a:lnTo>
                  <a:pt x="0" y="1035698"/>
                </a:lnTo>
                <a:cubicBezTo>
                  <a:pt x="423573" y="713008"/>
                  <a:pt x="618000" y="382481"/>
                  <a:pt x="550129" y="90022"/>
                </a:cubicBezTo>
                <a:cubicBezTo>
                  <a:pt x="542962" y="59119"/>
                  <a:pt x="533106" y="29112"/>
                  <a:pt x="520338" y="0"/>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1475529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FD29BA95-134E-4E1C-9A18-1E17E3C65AC9}"/>
              </a:ext>
            </a:extLst>
          </p:cNvPr>
          <p:cNvPicPr>
            <a:picLocks noChangeAspect="1"/>
          </p:cNvPicPr>
          <p:nvPr/>
        </p:nvPicPr>
        <p:blipFill rotWithShape="1">
          <a:blip r:embed="rId2">
            <a:alphaModFix amt="70000"/>
            <a:extLst>
              <a:ext uri="{96DAC541-7B7A-43D3-8B79-37D633B846F1}">
                <asvg:svgBlip xmlns:asvg="http://schemas.microsoft.com/office/drawing/2016/SVG/main" r:embed="rId3"/>
              </a:ext>
            </a:extLst>
          </a:blip>
          <a:srcRect r="23022" b="33746"/>
          <a:stretch/>
        </p:blipFill>
        <p:spPr>
          <a:xfrm>
            <a:off x="8016535" y="3081981"/>
            <a:ext cx="4175465" cy="3776019"/>
          </a:xfrm>
          <a:prstGeom prst="rect">
            <a:avLst/>
          </a:prstGeom>
        </p:spPr>
      </p:pic>
      <p:sp>
        <p:nvSpPr>
          <p:cNvPr id="2" name="Текст 1">
            <a:extLst>
              <a:ext uri="{FF2B5EF4-FFF2-40B4-BE49-F238E27FC236}">
                <a16:creationId xmlns:a16="http://schemas.microsoft.com/office/drawing/2014/main" id="{51A9B5CB-3AD0-41C0-B9EB-A52DBE0CC04F}"/>
              </a:ext>
            </a:extLst>
          </p:cNvPr>
          <p:cNvSpPr>
            <a:spLocks noGrp="1"/>
          </p:cNvSpPr>
          <p:nvPr>
            <p:ph type="body" sz="quarter" idx="11"/>
          </p:nvPr>
        </p:nvSpPr>
        <p:spPr/>
        <p:txBody>
          <a:bodyPr/>
          <a:lstStyle/>
          <a:p>
            <a:r>
              <a:rPr lang="ru-RU" dirty="0"/>
              <a:t>01.01.2025</a:t>
            </a:r>
          </a:p>
        </p:txBody>
      </p:sp>
      <p:sp>
        <p:nvSpPr>
          <p:cNvPr id="3" name="Текст 2">
            <a:extLst>
              <a:ext uri="{FF2B5EF4-FFF2-40B4-BE49-F238E27FC236}">
                <a16:creationId xmlns:a16="http://schemas.microsoft.com/office/drawing/2014/main" id="{FEB1D59A-895E-4CD9-95CC-1E839397BED9}"/>
              </a:ext>
            </a:extLst>
          </p:cNvPr>
          <p:cNvSpPr>
            <a:spLocks noGrp="1"/>
          </p:cNvSpPr>
          <p:nvPr>
            <p:ph type="body" sz="quarter" idx="12"/>
          </p:nvPr>
        </p:nvSpPr>
        <p:spPr/>
        <p:txBody>
          <a:bodyPr/>
          <a:lstStyle/>
          <a:p>
            <a:r>
              <a:rPr lang="ru-RU" dirty="0"/>
              <a:t>Подзаголовок</a:t>
            </a:r>
          </a:p>
        </p:txBody>
      </p:sp>
      <p:sp>
        <p:nvSpPr>
          <p:cNvPr id="4" name="Текст 3">
            <a:extLst>
              <a:ext uri="{FF2B5EF4-FFF2-40B4-BE49-F238E27FC236}">
                <a16:creationId xmlns:a16="http://schemas.microsoft.com/office/drawing/2014/main" id="{5C366FB9-E335-4C7F-A94C-39C660ED5A87}"/>
              </a:ext>
            </a:extLst>
          </p:cNvPr>
          <p:cNvSpPr>
            <a:spLocks noGrp="1"/>
          </p:cNvSpPr>
          <p:nvPr>
            <p:ph type="body" sz="quarter" idx="13"/>
          </p:nvPr>
        </p:nvSpPr>
        <p:spPr/>
        <p:txBody>
          <a:bodyPr/>
          <a:lstStyle/>
          <a:p>
            <a:r>
              <a:rPr lang="ru-RU" dirty="0"/>
              <a:t>Заголовок</a:t>
            </a:r>
          </a:p>
        </p:txBody>
      </p:sp>
    </p:spTree>
    <p:extLst>
      <p:ext uri="{BB962C8B-B14F-4D97-AF65-F5344CB8AC3E}">
        <p14:creationId xmlns:p14="http://schemas.microsoft.com/office/powerpoint/2010/main" val="3054168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5A88433F-BA13-4669-B68C-6D50E82FDBA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23022" b="33746"/>
          <a:stretch/>
        </p:blipFill>
        <p:spPr>
          <a:xfrm>
            <a:off x="8016535" y="3081981"/>
            <a:ext cx="4175465" cy="3776019"/>
          </a:xfrm>
          <a:prstGeom prst="rect">
            <a:avLst/>
          </a:prstGeom>
        </p:spPr>
      </p:pic>
      <p:sp>
        <p:nvSpPr>
          <p:cNvPr id="2" name="Текст 1">
            <a:extLst>
              <a:ext uri="{FF2B5EF4-FFF2-40B4-BE49-F238E27FC236}">
                <a16:creationId xmlns:a16="http://schemas.microsoft.com/office/drawing/2014/main" id="{4EF735B6-A7EE-4941-AD25-5DA01192262B}"/>
              </a:ext>
            </a:extLst>
          </p:cNvPr>
          <p:cNvSpPr>
            <a:spLocks noGrp="1"/>
          </p:cNvSpPr>
          <p:nvPr>
            <p:ph type="body" sz="quarter" idx="11"/>
          </p:nvPr>
        </p:nvSpPr>
        <p:spPr/>
        <p:txBody>
          <a:bodyPr/>
          <a:lstStyle/>
          <a:p>
            <a:r>
              <a:rPr lang="ru-RU" dirty="0"/>
              <a:t>01.01.2025</a:t>
            </a:r>
          </a:p>
        </p:txBody>
      </p:sp>
      <p:sp>
        <p:nvSpPr>
          <p:cNvPr id="3" name="Текст 2">
            <a:extLst>
              <a:ext uri="{FF2B5EF4-FFF2-40B4-BE49-F238E27FC236}">
                <a16:creationId xmlns:a16="http://schemas.microsoft.com/office/drawing/2014/main" id="{DFB32EAF-363D-4851-993D-F94E58A1BCAE}"/>
              </a:ext>
            </a:extLst>
          </p:cNvPr>
          <p:cNvSpPr>
            <a:spLocks noGrp="1"/>
          </p:cNvSpPr>
          <p:nvPr>
            <p:ph type="body" sz="quarter" idx="12"/>
          </p:nvPr>
        </p:nvSpPr>
        <p:spPr/>
        <p:txBody>
          <a:bodyPr/>
          <a:lstStyle/>
          <a:p>
            <a:r>
              <a:rPr lang="ru-RU" dirty="0"/>
              <a:t>Подзаголовок</a:t>
            </a:r>
          </a:p>
        </p:txBody>
      </p:sp>
      <p:sp>
        <p:nvSpPr>
          <p:cNvPr id="4" name="Текст 3">
            <a:extLst>
              <a:ext uri="{FF2B5EF4-FFF2-40B4-BE49-F238E27FC236}">
                <a16:creationId xmlns:a16="http://schemas.microsoft.com/office/drawing/2014/main" id="{614494FD-CB23-44BC-A59C-160307FE3DA4}"/>
              </a:ext>
            </a:extLst>
          </p:cNvPr>
          <p:cNvSpPr>
            <a:spLocks noGrp="1"/>
          </p:cNvSpPr>
          <p:nvPr>
            <p:ph type="body" sz="quarter" idx="13"/>
          </p:nvPr>
        </p:nvSpPr>
        <p:spPr/>
        <p:txBody>
          <a:bodyPr/>
          <a:lstStyle/>
          <a:p>
            <a:r>
              <a:rPr lang="ru-RU" dirty="0"/>
              <a:t>Заголовок</a:t>
            </a:r>
          </a:p>
        </p:txBody>
      </p:sp>
    </p:spTree>
    <p:extLst>
      <p:ext uri="{BB962C8B-B14F-4D97-AF65-F5344CB8AC3E}">
        <p14:creationId xmlns:p14="http://schemas.microsoft.com/office/powerpoint/2010/main" val="1070768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863554AA-7BA3-825A-7A10-0F95F2CC3940}"/>
              </a:ext>
            </a:extLst>
          </p:cNvPr>
          <p:cNvSpPr>
            <a:spLocks noGrp="1"/>
          </p:cNvSpPr>
          <p:nvPr>
            <p:ph type="body" sz="quarter" idx="11"/>
          </p:nvPr>
        </p:nvSpPr>
        <p:spPr/>
        <p:txBody>
          <a:bodyPr/>
          <a:lstStyle/>
          <a:p>
            <a:r>
              <a:rPr lang="ru-RU" dirty="0"/>
              <a:t>01.01.2025</a:t>
            </a:r>
          </a:p>
        </p:txBody>
      </p:sp>
      <p:sp>
        <p:nvSpPr>
          <p:cNvPr id="4" name="Текст 3">
            <a:extLst>
              <a:ext uri="{FF2B5EF4-FFF2-40B4-BE49-F238E27FC236}">
                <a16:creationId xmlns:a16="http://schemas.microsoft.com/office/drawing/2014/main" id="{F5CEC5FC-2589-6686-B579-47A13EE72351}"/>
              </a:ext>
            </a:extLst>
          </p:cNvPr>
          <p:cNvSpPr>
            <a:spLocks noGrp="1"/>
          </p:cNvSpPr>
          <p:nvPr>
            <p:ph type="body" sz="quarter" idx="13"/>
          </p:nvPr>
        </p:nvSpPr>
        <p:spPr>
          <a:xfrm>
            <a:off x="560194" y="2058084"/>
            <a:ext cx="10765031" cy="1569660"/>
          </a:xfrm>
        </p:spPr>
        <p:txBody>
          <a:bodyPr/>
          <a:lstStyle/>
          <a:p>
            <a:r>
              <a:rPr lang="ru-RU" dirty="0"/>
              <a:t>Альтернативный</a:t>
            </a:r>
            <a:br>
              <a:rPr lang="ru-RU" dirty="0"/>
            </a:br>
            <a:r>
              <a:rPr lang="ru-RU" dirty="0"/>
              <a:t>заголовок</a:t>
            </a:r>
          </a:p>
        </p:txBody>
      </p:sp>
      <p:sp>
        <p:nvSpPr>
          <p:cNvPr id="5" name="Текст 4">
            <a:extLst>
              <a:ext uri="{FF2B5EF4-FFF2-40B4-BE49-F238E27FC236}">
                <a16:creationId xmlns:a16="http://schemas.microsoft.com/office/drawing/2014/main" id="{1143DB17-4538-93AF-5B11-ED51F82552AD}"/>
              </a:ext>
            </a:extLst>
          </p:cNvPr>
          <p:cNvSpPr>
            <a:spLocks noGrp="1"/>
          </p:cNvSpPr>
          <p:nvPr>
            <p:ph type="body" sz="quarter" idx="14"/>
          </p:nvPr>
        </p:nvSpPr>
        <p:spPr/>
        <p:txBody>
          <a:bodyPr/>
          <a:lstStyle/>
          <a:p>
            <a:r>
              <a:rPr lang="ru-RU" dirty="0"/>
              <a:t>Подзаголовок</a:t>
            </a:r>
          </a:p>
        </p:txBody>
      </p:sp>
      <p:sp>
        <p:nvSpPr>
          <p:cNvPr id="6" name="Прямоугольник: скругленные углы 5">
            <a:extLst>
              <a:ext uri="{FF2B5EF4-FFF2-40B4-BE49-F238E27FC236}">
                <a16:creationId xmlns:a16="http://schemas.microsoft.com/office/drawing/2014/main" id="{22B7C847-69E2-3D18-E53E-B47A8E59E723}"/>
              </a:ext>
            </a:extLst>
          </p:cNvPr>
          <p:cNvSpPr/>
          <p:nvPr/>
        </p:nvSpPr>
        <p:spPr>
          <a:xfrm>
            <a:off x="713485" y="4825919"/>
            <a:ext cx="2840853" cy="523220"/>
          </a:xfrm>
          <a:prstGeom prst="roundRect">
            <a:avLst>
              <a:gd name="adj" fmla="val 8796"/>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accent5"/>
                </a:solidFill>
                <a:latin typeface="Montserrat" panose="00000500000000000000" pitchFamily="2" charset="-52"/>
              </a:rPr>
              <a:t>Ключевой тезис</a:t>
            </a:r>
            <a:endParaRPr lang="ru-RU" dirty="0">
              <a:solidFill>
                <a:schemeClr val="accent5"/>
              </a:solidFill>
            </a:endParaRPr>
          </a:p>
        </p:txBody>
      </p:sp>
      <p:sp>
        <p:nvSpPr>
          <p:cNvPr id="7" name="Прямоугольник: скругленные углы 6">
            <a:extLst>
              <a:ext uri="{FF2B5EF4-FFF2-40B4-BE49-F238E27FC236}">
                <a16:creationId xmlns:a16="http://schemas.microsoft.com/office/drawing/2014/main" id="{782F68C3-133D-D798-9A8A-BB581590D643}"/>
              </a:ext>
            </a:extLst>
          </p:cNvPr>
          <p:cNvSpPr/>
          <p:nvPr/>
        </p:nvSpPr>
        <p:spPr>
          <a:xfrm>
            <a:off x="4675573" y="4825919"/>
            <a:ext cx="2840853" cy="523220"/>
          </a:xfrm>
          <a:prstGeom prst="roundRect">
            <a:avLst>
              <a:gd name="adj" fmla="val 8796"/>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accent5"/>
                </a:solidFill>
                <a:latin typeface="Montserrat" panose="00000500000000000000" pitchFamily="2" charset="-52"/>
              </a:rPr>
              <a:t>Ключевой тезис</a:t>
            </a:r>
            <a:endParaRPr lang="ru-RU" dirty="0">
              <a:solidFill>
                <a:schemeClr val="accent5"/>
              </a:solidFill>
            </a:endParaRPr>
          </a:p>
        </p:txBody>
      </p:sp>
      <p:sp>
        <p:nvSpPr>
          <p:cNvPr id="8" name="Прямоугольник: скругленные углы 7">
            <a:extLst>
              <a:ext uri="{FF2B5EF4-FFF2-40B4-BE49-F238E27FC236}">
                <a16:creationId xmlns:a16="http://schemas.microsoft.com/office/drawing/2014/main" id="{FE751F02-8953-AB54-3AD3-CA66FB6B0DE9}"/>
              </a:ext>
            </a:extLst>
          </p:cNvPr>
          <p:cNvSpPr/>
          <p:nvPr/>
        </p:nvSpPr>
        <p:spPr>
          <a:xfrm>
            <a:off x="8637663" y="4825919"/>
            <a:ext cx="2840853" cy="523220"/>
          </a:xfrm>
          <a:prstGeom prst="roundRect">
            <a:avLst>
              <a:gd name="adj" fmla="val 8796"/>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accent5"/>
                </a:solidFill>
                <a:latin typeface="Montserrat" panose="00000500000000000000" pitchFamily="2" charset="-52"/>
              </a:rPr>
              <a:t>Ключевой тезис</a:t>
            </a:r>
            <a:endParaRPr lang="ru-RU" dirty="0">
              <a:solidFill>
                <a:schemeClr val="accent5"/>
              </a:solidFill>
            </a:endParaRPr>
          </a:p>
        </p:txBody>
      </p:sp>
      <p:grpSp>
        <p:nvGrpSpPr>
          <p:cNvPr id="10" name="Группа 9">
            <a:extLst>
              <a:ext uri="{FF2B5EF4-FFF2-40B4-BE49-F238E27FC236}">
                <a16:creationId xmlns:a16="http://schemas.microsoft.com/office/drawing/2014/main" id="{4DB8287F-0C92-D6F1-C252-D3E090C86DAD}"/>
              </a:ext>
            </a:extLst>
          </p:cNvPr>
          <p:cNvGrpSpPr/>
          <p:nvPr/>
        </p:nvGrpSpPr>
        <p:grpSpPr>
          <a:xfrm>
            <a:off x="5257800" y="4020873"/>
            <a:ext cx="2582792" cy="738590"/>
            <a:chOff x="953061" y="1011829"/>
            <a:chExt cx="2582792" cy="738590"/>
          </a:xfrm>
        </p:grpSpPr>
        <p:sp>
          <p:nvSpPr>
            <p:cNvPr id="11" name="Облачко с текстом: прямоугольное со скругленными углами 10">
              <a:extLst>
                <a:ext uri="{FF2B5EF4-FFF2-40B4-BE49-F238E27FC236}">
                  <a16:creationId xmlns:a16="http://schemas.microsoft.com/office/drawing/2014/main" id="{1F79221A-AB3E-5D52-CAD5-8ABA6D1BE6AD}"/>
                </a:ext>
              </a:extLst>
            </p:cNvPr>
            <p:cNvSpPr/>
            <p:nvPr/>
          </p:nvSpPr>
          <p:spPr>
            <a:xfrm>
              <a:off x="953061" y="1076866"/>
              <a:ext cx="2582792" cy="673553"/>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Тезисы – </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не обязательный </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элемент титульного слайда</a:t>
              </a:r>
            </a:p>
          </p:txBody>
        </p:sp>
        <p:grpSp>
          <p:nvGrpSpPr>
            <p:cNvPr id="12" name="Группа 11">
              <a:extLst>
                <a:ext uri="{FF2B5EF4-FFF2-40B4-BE49-F238E27FC236}">
                  <a16:creationId xmlns:a16="http://schemas.microsoft.com/office/drawing/2014/main" id="{C9791725-10DB-51FF-E3DB-8BFCB31A0AE8}"/>
                </a:ext>
              </a:extLst>
            </p:cNvPr>
            <p:cNvGrpSpPr/>
            <p:nvPr/>
          </p:nvGrpSpPr>
          <p:grpSpPr>
            <a:xfrm>
              <a:off x="3215760" y="1011829"/>
              <a:ext cx="265772" cy="414163"/>
              <a:chOff x="8712521" y="220837"/>
              <a:chExt cx="265772" cy="414163"/>
            </a:xfrm>
          </p:grpSpPr>
          <p:pic>
            <p:nvPicPr>
              <p:cNvPr id="13" name="Рисунок 12">
                <a:extLst>
                  <a:ext uri="{FF2B5EF4-FFF2-40B4-BE49-F238E27FC236}">
                    <a16:creationId xmlns:a16="http://schemas.microsoft.com/office/drawing/2014/main" id="{570ABFB8-507C-38DD-DF33-1F72DF09A3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2521" y="266851"/>
                <a:ext cx="249391" cy="368149"/>
              </a:xfrm>
              <a:prstGeom prst="rect">
                <a:avLst/>
              </a:prstGeom>
            </p:spPr>
          </p:pic>
          <p:sp>
            <p:nvSpPr>
              <p:cNvPr id="14" name="TextBox 13">
                <a:extLst>
                  <a:ext uri="{FF2B5EF4-FFF2-40B4-BE49-F238E27FC236}">
                    <a16:creationId xmlns:a16="http://schemas.microsoft.com/office/drawing/2014/main" id="{C77CC953-C084-1008-448B-BD73FE3EE570}"/>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Tree>
    <p:extLst>
      <p:ext uri="{BB962C8B-B14F-4D97-AF65-F5344CB8AC3E}">
        <p14:creationId xmlns:p14="http://schemas.microsoft.com/office/powerpoint/2010/main" val="1506221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76DF9EF3-A3C2-56C4-061C-55C0F71DF29F}"/>
              </a:ext>
            </a:extLst>
          </p:cNvPr>
          <p:cNvSpPr>
            <a:spLocks noGrp="1"/>
          </p:cNvSpPr>
          <p:nvPr>
            <p:ph type="body" sz="quarter" idx="11"/>
          </p:nvPr>
        </p:nvSpPr>
        <p:spPr/>
        <p:txBody>
          <a:bodyPr/>
          <a:lstStyle/>
          <a:p>
            <a:r>
              <a:rPr lang="ru-RU" dirty="0"/>
              <a:t>01.01.2025</a:t>
            </a:r>
          </a:p>
        </p:txBody>
      </p:sp>
      <p:sp>
        <p:nvSpPr>
          <p:cNvPr id="3" name="Текст 2">
            <a:extLst>
              <a:ext uri="{FF2B5EF4-FFF2-40B4-BE49-F238E27FC236}">
                <a16:creationId xmlns:a16="http://schemas.microsoft.com/office/drawing/2014/main" id="{1D0C8BE0-BE88-B8FF-3B36-7703D0742926}"/>
              </a:ext>
            </a:extLst>
          </p:cNvPr>
          <p:cNvSpPr>
            <a:spLocks noGrp="1"/>
          </p:cNvSpPr>
          <p:nvPr>
            <p:ph type="body" sz="quarter" idx="13"/>
          </p:nvPr>
        </p:nvSpPr>
        <p:spPr>
          <a:xfrm>
            <a:off x="560194" y="2058084"/>
            <a:ext cx="6006861" cy="1569660"/>
          </a:xfrm>
        </p:spPr>
        <p:txBody>
          <a:bodyPr/>
          <a:lstStyle/>
          <a:p>
            <a:r>
              <a:rPr lang="ru-RU" dirty="0"/>
              <a:t>Альтернативный заголовок</a:t>
            </a:r>
          </a:p>
        </p:txBody>
      </p:sp>
      <p:sp>
        <p:nvSpPr>
          <p:cNvPr id="4" name="Текст 3">
            <a:extLst>
              <a:ext uri="{FF2B5EF4-FFF2-40B4-BE49-F238E27FC236}">
                <a16:creationId xmlns:a16="http://schemas.microsoft.com/office/drawing/2014/main" id="{E1C50C1C-BE11-ECE5-739A-0E9B9116A5E4}"/>
              </a:ext>
            </a:extLst>
          </p:cNvPr>
          <p:cNvSpPr>
            <a:spLocks noGrp="1"/>
          </p:cNvSpPr>
          <p:nvPr>
            <p:ph type="body" sz="quarter" idx="14"/>
          </p:nvPr>
        </p:nvSpPr>
        <p:spPr/>
        <p:txBody>
          <a:bodyPr/>
          <a:lstStyle/>
          <a:p>
            <a:r>
              <a:rPr lang="ru-RU" dirty="0"/>
              <a:t>Подзаголовок</a:t>
            </a:r>
          </a:p>
        </p:txBody>
      </p:sp>
      <p:pic>
        <p:nvPicPr>
          <p:cNvPr id="11" name="Рисунок 10">
            <a:extLst>
              <a:ext uri="{FF2B5EF4-FFF2-40B4-BE49-F238E27FC236}">
                <a16:creationId xmlns:a16="http://schemas.microsoft.com/office/drawing/2014/main" id="{1DD557E1-E6CD-4F42-9569-C59289C9AA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7055" y="172387"/>
            <a:ext cx="5357654" cy="6513226"/>
          </a:xfrm>
          <a:prstGeom prst="rect">
            <a:avLst/>
          </a:prstGeom>
        </p:spPr>
      </p:pic>
    </p:spTree>
    <p:extLst>
      <p:ext uri="{BB962C8B-B14F-4D97-AF65-F5344CB8AC3E}">
        <p14:creationId xmlns:p14="http://schemas.microsoft.com/office/powerpoint/2010/main" val="4028604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A488BE72-10A2-416A-AA7B-454CD285EBC7}"/>
              </a:ext>
            </a:extLst>
          </p:cNvPr>
          <p:cNvSpPr>
            <a:spLocks noGrp="1"/>
          </p:cNvSpPr>
          <p:nvPr>
            <p:ph type="body" sz="quarter" idx="13"/>
          </p:nvPr>
        </p:nvSpPr>
        <p:spPr>
          <a:xfrm>
            <a:off x="2408044" y="3389524"/>
            <a:ext cx="8234671" cy="769441"/>
          </a:xfrm>
        </p:spPr>
        <p:txBody>
          <a:bodyPr anchor="ctr"/>
          <a:lstStyle/>
          <a:p>
            <a:r>
              <a:rPr lang="ru-RU" sz="4400" dirty="0"/>
              <a:t>СОДЕРЖАНИЕ</a:t>
            </a:r>
          </a:p>
        </p:txBody>
      </p:sp>
      <p:sp>
        <p:nvSpPr>
          <p:cNvPr id="6" name="Текст 2">
            <a:extLst>
              <a:ext uri="{FF2B5EF4-FFF2-40B4-BE49-F238E27FC236}">
                <a16:creationId xmlns:a16="http://schemas.microsoft.com/office/drawing/2014/main" id="{48ADD66D-27E4-4DAA-AC3C-054E8E499F14}"/>
              </a:ext>
            </a:extLst>
          </p:cNvPr>
          <p:cNvSpPr txBox="1">
            <a:spLocks/>
          </p:cNvSpPr>
          <p:nvPr/>
        </p:nvSpPr>
        <p:spPr>
          <a:xfrm>
            <a:off x="662502" y="3028890"/>
            <a:ext cx="1773565" cy="1446550"/>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8800" dirty="0"/>
              <a:t>04</a:t>
            </a:r>
          </a:p>
        </p:txBody>
      </p:sp>
      <p:sp>
        <p:nvSpPr>
          <p:cNvPr id="4" name="Google Shape;83;p10">
            <a:extLst>
              <a:ext uri="{FF2B5EF4-FFF2-40B4-BE49-F238E27FC236}">
                <a16:creationId xmlns:a16="http://schemas.microsoft.com/office/drawing/2014/main" id="{6028B200-69B6-2B32-07A6-430E90DBF29C}"/>
              </a:ext>
            </a:extLst>
          </p:cNvPr>
          <p:cNvSpPr/>
          <p:nvPr/>
        </p:nvSpPr>
        <p:spPr>
          <a:xfrm>
            <a:off x="10016241" y="6264322"/>
            <a:ext cx="2175759" cy="593678"/>
          </a:xfrm>
          <a:prstGeom prst="roundRect">
            <a:avLst>
              <a:gd name="adj" fmla="val 11218"/>
            </a:avLst>
          </a:prstGeom>
          <a:noFill/>
          <a:ln>
            <a:noFill/>
          </a:ln>
          <a:effectLst/>
        </p:spPr>
        <p:txBody>
          <a:bodyPr spcFirstLastPara="1" wrap="square" lIns="108000" tIns="90000" rIns="72000" bIns="0" anchor="t" anchorCtr="0">
            <a:noAutofit/>
          </a:bodyPr>
          <a:lstStyle/>
          <a:p>
            <a:pPr>
              <a:lnSpc>
                <a:spcPct val="114000"/>
              </a:lnSpc>
            </a:pPr>
            <a:r>
              <a:rPr lang="ru-RU" sz="1400" dirty="0">
                <a:solidFill>
                  <a:schemeClr val="bg1"/>
                </a:solidFill>
                <a:latin typeface="Montserrat" panose="00000500000000000000" pitchFamily="2" charset="-52"/>
                <a:sym typeface="Roboto"/>
                <a:hlinkClick r:id="rId2" action="ppaction://hlinksldjump">
                  <a:extLst>
                    <a:ext uri="{A12FA001-AC4F-418D-AE19-62706E023703}">
                      <ahyp:hlinkClr xmlns:ahyp="http://schemas.microsoft.com/office/drawing/2018/hyperlinkcolor" val="tx"/>
                    </a:ext>
                  </a:extLst>
                </a:hlinkClick>
              </a:rPr>
              <a:t>К СОДЕРЖАНИЮ</a:t>
            </a:r>
            <a:endParaRPr lang="en" sz="1400" dirty="0">
              <a:solidFill>
                <a:schemeClr val="bg1"/>
              </a:solidFill>
              <a:latin typeface="Montserrat" panose="00000500000000000000" pitchFamily="2" charset="-52"/>
              <a:sym typeface="Roboto"/>
            </a:endParaRPr>
          </a:p>
        </p:txBody>
      </p:sp>
    </p:spTree>
    <p:extLst>
      <p:ext uri="{BB962C8B-B14F-4D97-AF65-F5344CB8AC3E}">
        <p14:creationId xmlns:p14="http://schemas.microsoft.com/office/powerpoint/2010/main" val="2457911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0DF13B-8EFE-43C5-93A6-7C9B75F53D83}"/>
              </a:ext>
            </a:extLst>
          </p:cNvPr>
          <p:cNvSpPr>
            <a:spLocks noGrp="1"/>
          </p:cNvSpPr>
          <p:nvPr>
            <p:ph type="title"/>
          </p:nvPr>
        </p:nvSpPr>
        <p:spPr>
          <a:xfrm>
            <a:off x="559572" y="359101"/>
            <a:ext cx="9199890" cy="523220"/>
          </a:xfrm>
        </p:spPr>
        <p:txBody>
          <a:bodyPr/>
          <a:lstStyle/>
          <a:p>
            <a:r>
              <a:rPr lang="ru-RU" dirty="0">
                <a:solidFill>
                  <a:schemeClr val="accent2"/>
                </a:solidFill>
              </a:rPr>
              <a:t>СОДЕРЖАНИЕ</a:t>
            </a:r>
          </a:p>
        </p:txBody>
      </p:sp>
      <p:sp>
        <p:nvSpPr>
          <p:cNvPr id="5" name="Google Shape;89;p10">
            <a:extLst>
              <a:ext uri="{FF2B5EF4-FFF2-40B4-BE49-F238E27FC236}">
                <a16:creationId xmlns:a16="http://schemas.microsoft.com/office/drawing/2014/main" id="{B5A46F3A-DAB5-4C5C-9A39-1987BC5CA2E5}"/>
              </a:ext>
            </a:extLst>
          </p:cNvPr>
          <p:cNvSpPr txBox="1"/>
          <p:nvPr/>
        </p:nvSpPr>
        <p:spPr>
          <a:xfrm>
            <a:off x="3857099" y="1275088"/>
            <a:ext cx="544920" cy="751488"/>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0" indent="0">
              <a:lnSpc>
                <a:spcPct val="115000"/>
              </a:lnSpc>
              <a:spcBef>
                <a:spcPts val="2500"/>
              </a:spcBef>
              <a:buSzPts val="2500"/>
              <a:buNone/>
              <a:defRPr sz="3700">
                <a:solidFill>
                  <a:srgbClr val="D9D9D9"/>
                </a:solidFill>
                <a:latin typeface="ALS Sector Regular" pitchFamily="2" charset="0"/>
                <a:ea typeface="Montserrat SemiBold"/>
                <a:cs typeface="ALS Sector Regular" pitchFamily="2" charset="0"/>
              </a:defRPr>
            </a:lvl1pPr>
          </a:lstStyle>
          <a:p>
            <a:pPr algn="ctr">
              <a:lnSpc>
                <a:spcPct val="100000"/>
              </a:lnSpc>
            </a:pPr>
            <a:r>
              <a:rPr lang="ru-RU" sz="2800" b="1" dirty="0">
                <a:solidFill>
                  <a:schemeClr val="accent2"/>
                </a:solidFill>
                <a:latin typeface="Montserrat" panose="00000500000000000000" pitchFamily="2" charset="-52"/>
                <a:sym typeface="Montserrat SemiBold"/>
              </a:rPr>
              <a:t>06</a:t>
            </a:r>
            <a:endParaRPr sz="2800" b="1" dirty="0">
              <a:solidFill>
                <a:schemeClr val="accent2"/>
              </a:solidFill>
              <a:latin typeface="Montserrat" panose="00000500000000000000" pitchFamily="2" charset="-52"/>
              <a:sym typeface="Montserrat Medium"/>
            </a:endParaRPr>
          </a:p>
        </p:txBody>
      </p:sp>
      <p:sp>
        <p:nvSpPr>
          <p:cNvPr id="6" name="TextBox 5">
            <a:extLst>
              <a:ext uri="{FF2B5EF4-FFF2-40B4-BE49-F238E27FC236}">
                <a16:creationId xmlns:a16="http://schemas.microsoft.com/office/drawing/2014/main" id="{AABC7370-3344-4DF8-9D1C-B9AEBF6FACDF}"/>
              </a:ext>
            </a:extLst>
          </p:cNvPr>
          <p:cNvSpPr txBox="1"/>
          <p:nvPr/>
        </p:nvSpPr>
        <p:spPr>
          <a:xfrm>
            <a:off x="4531226" y="1508788"/>
            <a:ext cx="4896859"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kern="1200" dirty="0">
                <a:solidFill>
                  <a:schemeClr val="accent4"/>
                </a:solidFill>
                <a:latin typeface="Montserrat" panose="00000500000000000000" pitchFamily="2" charset="-52"/>
                <a:ea typeface="+mn-ea"/>
                <a:cs typeface="+mn-cs"/>
              </a:rPr>
              <a:t>Заголовок слайда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kern="1200" dirty="0">
                <a:solidFill>
                  <a:schemeClr val="accent4"/>
                </a:solidFill>
                <a:latin typeface="Montserrat" panose="00000500000000000000" pitchFamily="2" charset="-52"/>
                <a:ea typeface="+mn-ea"/>
                <a:cs typeface="+mn-cs"/>
              </a:rPr>
              <a:t>Дополнительная информация</a:t>
            </a:r>
          </a:p>
        </p:txBody>
      </p:sp>
      <p:sp>
        <p:nvSpPr>
          <p:cNvPr id="7" name="Google Shape;89;p10">
            <a:extLst>
              <a:ext uri="{FF2B5EF4-FFF2-40B4-BE49-F238E27FC236}">
                <a16:creationId xmlns:a16="http://schemas.microsoft.com/office/drawing/2014/main" id="{FE1E5E32-9D83-434C-994F-2F12038A3FA2}"/>
              </a:ext>
            </a:extLst>
          </p:cNvPr>
          <p:cNvSpPr txBox="1"/>
          <p:nvPr/>
        </p:nvSpPr>
        <p:spPr>
          <a:xfrm>
            <a:off x="3857099" y="2010001"/>
            <a:ext cx="544920" cy="751488"/>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0" indent="0">
              <a:lnSpc>
                <a:spcPct val="115000"/>
              </a:lnSpc>
              <a:spcBef>
                <a:spcPts val="2500"/>
              </a:spcBef>
              <a:buSzPts val="2500"/>
              <a:buNone/>
              <a:defRPr sz="3700">
                <a:solidFill>
                  <a:srgbClr val="D9D9D9"/>
                </a:solidFill>
                <a:latin typeface="ALS Sector Regular" pitchFamily="2" charset="0"/>
                <a:ea typeface="Montserrat SemiBold"/>
                <a:cs typeface="ALS Sector Regular" pitchFamily="2" charset="0"/>
              </a:defRPr>
            </a:lvl1pPr>
          </a:lstStyle>
          <a:p>
            <a:pPr algn="ctr">
              <a:lnSpc>
                <a:spcPct val="100000"/>
              </a:lnSpc>
            </a:pPr>
            <a:r>
              <a:rPr lang="ru-RU" sz="2800" b="1" dirty="0">
                <a:solidFill>
                  <a:schemeClr val="accent2"/>
                </a:solidFill>
                <a:latin typeface="Montserrat" panose="00000500000000000000" pitchFamily="2" charset="-52"/>
                <a:sym typeface="Montserrat SemiBold"/>
              </a:rPr>
              <a:t>08</a:t>
            </a:r>
            <a:endParaRPr sz="2800" b="1" dirty="0">
              <a:solidFill>
                <a:schemeClr val="accent2"/>
              </a:solidFill>
              <a:latin typeface="Montserrat" panose="00000500000000000000" pitchFamily="2" charset="-52"/>
              <a:sym typeface="Montserrat Medium"/>
            </a:endParaRPr>
          </a:p>
        </p:txBody>
      </p:sp>
      <p:sp>
        <p:nvSpPr>
          <p:cNvPr id="8" name="TextBox 7">
            <a:extLst>
              <a:ext uri="{FF2B5EF4-FFF2-40B4-BE49-F238E27FC236}">
                <a16:creationId xmlns:a16="http://schemas.microsoft.com/office/drawing/2014/main" id="{6F4B1470-8F51-4470-BABB-3E04BE8B549B}"/>
              </a:ext>
            </a:extLst>
          </p:cNvPr>
          <p:cNvSpPr txBox="1"/>
          <p:nvPr/>
        </p:nvSpPr>
        <p:spPr>
          <a:xfrm>
            <a:off x="4531226" y="2243701"/>
            <a:ext cx="4896859"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kern="1200" dirty="0">
                <a:solidFill>
                  <a:schemeClr val="accent4"/>
                </a:solidFill>
                <a:latin typeface="Montserrat" panose="00000500000000000000" pitchFamily="2" charset="-52"/>
                <a:ea typeface="+mn-ea"/>
                <a:cs typeface="+mn-cs"/>
              </a:rPr>
              <a:t>Заголовок слайда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kern="1200" dirty="0">
                <a:solidFill>
                  <a:schemeClr val="accent4"/>
                </a:solidFill>
                <a:latin typeface="Montserrat" panose="00000500000000000000" pitchFamily="2" charset="-52"/>
                <a:ea typeface="+mn-ea"/>
                <a:cs typeface="+mn-cs"/>
              </a:rPr>
              <a:t>Дополнительная информация</a:t>
            </a:r>
          </a:p>
        </p:txBody>
      </p:sp>
      <p:sp>
        <p:nvSpPr>
          <p:cNvPr id="9" name="Google Shape;89;p10">
            <a:extLst>
              <a:ext uri="{FF2B5EF4-FFF2-40B4-BE49-F238E27FC236}">
                <a16:creationId xmlns:a16="http://schemas.microsoft.com/office/drawing/2014/main" id="{13AB9084-AFCF-432A-A64E-54C004F13C2D}"/>
              </a:ext>
            </a:extLst>
          </p:cNvPr>
          <p:cNvSpPr txBox="1"/>
          <p:nvPr/>
        </p:nvSpPr>
        <p:spPr>
          <a:xfrm>
            <a:off x="3857099" y="2744914"/>
            <a:ext cx="544920" cy="751488"/>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0" indent="0">
              <a:lnSpc>
                <a:spcPct val="115000"/>
              </a:lnSpc>
              <a:spcBef>
                <a:spcPts val="2500"/>
              </a:spcBef>
              <a:buSzPts val="2500"/>
              <a:buNone/>
              <a:defRPr sz="3700">
                <a:solidFill>
                  <a:srgbClr val="D9D9D9"/>
                </a:solidFill>
                <a:latin typeface="ALS Sector Regular" pitchFamily="2" charset="0"/>
                <a:ea typeface="Montserrat SemiBold"/>
                <a:cs typeface="ALS Sector Regular" pitchFamily="2" charset="0"/>
              </a:defRPr>
            </a:lvl1pPr>
          </a:lstStyle>
          <a:p>
            <a:pPr algn="ctr">
              <a:lnSpc>
                <a:spcPct val="100000"/>
              </a:lnSpc>
            </a:pPr>
            <a:r>
              <a:rPr lang="ru-RU" sz="2800" b="1" dirty="0">
                <a:solidFill>
                  <a:schemeClr val="accent2"/>
                </a:solidFill>
                <a:latin typeface="Montserrat" panose="00000500000000000000" pitchFamily="2" charset="-52"/>
                <a:sym typeface="Montserrat SemiBold"/>
              </a:rPr>
              <a:t>14</a:t>
            </a:r>
            <a:endParaRPr sz="2800" b="1" dirty="0">
              <a:solidFill>
                <a:schemeClr val="accent2"/>
              </a:solidFill>
              <a:latin typeface="Montserrat" panose="00000500000000000000" pitchFamily="2" charset="-52"/>
              <a:sym typeface="Montserrat Medium"/>
            </a:endParaRPr>
          </a:p>
        </p:txBody>
      </p:sp>
      <p:sp>
        <p:nvSpPr>
          <p:cNvPr id="10" name="TextBox 9">
            <a:extLst>
              <a:ext uri="{FF2B5EF4-FFF2-40B4-BE49-F238E27FC236}">
                <a16:creationId xmlns:a16="http://schemas.microsoft.com/office/drawing/2014/main" id="{8E895DC8-E0F4-4804-9BCF-2B6230E1D221}"/>
              </a:ext>
            </a:extLst>
          </p:cNvPr>
          <p:cNvSpPr txBox="1"/>
          <p:nvPr/>
        </p:nvSpPr>
        <p:spPr>
          <a:xfrm>
            <a:off x="4531226" y="2978614"/>
            <a:ext cx="4896859"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kern="1200" dirty="0">
                <a:solidFill>
                  <a:schemeClr val="accent4"/>
                </a:solidFill>
                <a:latin typeface="Montserrat" panose="00000500000000000000" pitchFamily="2" charset="-52"/>
                <a:ea typeface="+mn-ea"/>
                <a:cs typeface="+mn-cs"/>
              </a:rPr>
              <a:t>Заголовок слайда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kern="1200" dirty="0">
                <a:solidFill>
                  <a:schemeClr val="accent4"/>
                </a:solidFill>
                <a:latin typeface="Montserrat" panose="00000500000000000000" pitchFamily="2" charset="-52"/>
                <a:ea typeface="+mn-ea"/>
                <a:cs typeface="+mn-cs"/>
              </a:rPr>
              <a:t>Дополнительная информация</a:t>
            </a:r>
          </a:p>
        </p:txBody>
      </p:sp>
      <p:sp>
        <p:nvSpPr>
          <p:cNvPr id="11" name="Google Shape;89;p10">
            <a:extLst>
              <a:ext uri="{FF2B5EF4-FFF2-40B4-BE49-F238E27FC236}">
                <a16:creationId xmlns:a16="http://schemas.microsoft.com/office/drawing/2014/main" id="{FF9448E6-E211-490C-87AF-FB41737D5439}"/>
              </a:ext>
            </a:extLst>
          </p:cNvPr>
          <p:cNvSpPr txBox="1"/>
          <p:nvPr/>
        </p:nvSpPr>
        <p:spPr>
          <a:xfrm>
            <a:off x="3857099" y="3479827"/>
            <a:ext cx="544920" cy="751488"/>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0" indent="0">
              <a:lnSpc>
                <a:spcPct val="115000"/>
              </a:lnSpc>
              <a:spcBef>
                <a:spcPts val="2500"/>
              </a:spcBef>
              <a:buSzPts val="2500"/>
              <a:buNone/>
              <a:defRPr sz="3700">
                <a:solidFill>
                  <a:srgbClr val="D9D9D9"/>
                </a:solidFill>
                <a:latin typeface="ALS Sector Regular" pitchFamily="2" charset="0"/>
                <a:ea typeface="Montserrat SemiBold"/>
                <a:cs typeface="ALS Sector Regular" pitchFamily="2" charset="0"/>
              </a:defRPr>
            </a:lvl1pPr>
          </a:lstStyle>
          <a:p>
            <a:pPr algn="ctr">
              <a:lnSpc>
                <a:spcPct val="100000"/>
              </a:lnSpc>
            </a:pPr>
            <a:r>
              <a:rPr lang="ru-RU" sz="2800" b="1" dirty="0">
                <a:solidFill>
                  <a:schemeClr val="accent2"/>
                </a:solidFill>
                <a:latin typeface="Montserrat" panose="00000500000000000000" pitchFamily="2" charset="-52"/>
                <a:sym typeface="Montserrat SemiBold"/>
              </a:rPr>
              <a:t>16</a:t>
            </a:r>
            <a:endParaRPr sz="2800" b="1" dirty="0">
              <a:solidFill>
                <a:schemeClr val="accent2"/>
              </a:solidFill>
              <a:latin typeface="Montserrat" panose="00000500000000000000" pitchFamily="2" charset="-52"/>
              <a:sym typeface="Montserrat Medium"/>
            </a:endParaRPr>
          </a:p>
        </p:txBody>
      </p:sp>
      <p:sp>
        <p:nvSpPr>
          <p:cNvPr id="12" name="TextBox 11">
            <a:extLst>
              <a:ext uri="{FF2B5EF4-FFF2-40B4-BE49-F238E27FC236}">
                <a16:creationId xmlns:a16="http://schemas.microsoft.com/office/drawing/2014/main" id="{015558D0-EED5-4372-AEC7-C108274CDE22}"/>
              </a:ext>
            </a:extLst>
          </p:cNvPr>
          <p:cNvSpPr txBox="1"/>
          <p:nvPr/>
        </p:nvSpPr>
        <p:spPr>
          <a:xfrm>
            <a:off x="4531226" y="3713527"/>
            <a:ext cx="4896859"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kern="1200" dirty="0">
                <a:solidFill>
                  <a:schemeClr val="accent4"/>
                </a:solidFill>
                <a:latin typeface="Montserrat" panose="00000500000000000000" pitchFamily="2" charset="-52"/>
                <a:ea typeface="+mn-ea"/>
                <a:cs typeface="+mn-cs"/>
              </a:rPr>
              <a:t>Заголовок слайда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kern="1200" dirty="0">
                <a:solidFill>
                  <a:schemeClr val="accent4"/>
                </a:solidFill>
                <a:latin typeface="Montserrat" panose="00000500000000000000" pitchFamily="2" charset="-52"/>
                <a:ea typeface="+mn-ea"/>
                <a:cs typeface="+mn-cs"/>
              </a:rPr>
              <a:t>Дополнительная информация</a:t>
            </a:r>
          </a:p>
        </p:txBody>
      </p:sp>
      <p:sp>
        <p:nvSpPr>
          <p:cNvPr id="13" name="Google Shape;89;p10">
            <a:extLst>
              <a:ext uri="{FF2B5EF4-FFF2-40B4-BE49-F238E27FC236}">
                <a16:creationId xmlns:a16="http://schemas.microsoft.com/office/drawing/2014/main" id="{6B7FB70D-8C3C-4FCE-B121-E9C296DEEB11}"/>
              </a:ext>
            </a:extLst>
          </p:cNvPr>
          <p:cNvSpPr txBox="1"/>
          <p:nvPr/>
        </p:nvSpPr>
        <p:spPr>
          <a:xfrm>
            <a:off x="3857099" y="4214740"/>
            <a:ext cx="544920" cy="751488"/>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0" indent="0">
              <a:lnSpc>
                <a:spcPct val="115000"/>
              </a:lnSpc>
              <a:spcBef>
                <a:spcPts val="2500"/>
              </a:spcBef>
              <a:buSzPts val="2500"/>
              <a:buNone/>
              <a:defRPr sz="3700">
                <a:solidFill>
                  <a:srgbClr val="D9D9D9"/>
                </a:solidFill>
                <a:latin typeface="ALS Sector Regular" pitchFamily="2" charset="0"/>
                <a:ea typeface="Montserrat SemiBold"/>
                <a:cs typeface="ALS Sector Regular" pitchFamily="2" charset="0"/>
              </a:defRPr>
            </a:lvl1pPr>
          </a:lstStyle>
          <a:p>
            <a:pPr algn="ctr">
              <a:lnSpc>
                <a:spcPct val="100000"/>
              </a:lnSpc>
            </a:pPr>
            <a:r>
              <a:rPr lang="ru-RU" sz="2800" b="1" dirty="0">
                <a:solidFill>
                  <a:schemeClr val="accent2"/>
                </a:solidFill>
                <a:latin typeface="Montserrat" panose="00000500000000000000" pitchFamily="2" charset="-52"/>
                <a:sym typeface="Montserrat SemiBold"/>
              </a:rPr>
              <a:t>18</a:t>
            </a:r>
            <a:endParaRPr sz="2800" b="1" dirty="0">
              <a:solidFill>
                <a:schemeClr val="accent2"/>
              </a:solidFill>
              <a:latin typeface="Montserrat" panose="00000500000000000000" pitchFamily="2" charset="-52"/>
              <a:sym typeface="Montserrat Medium"/>
            </a:endParaRPr>
          </a:p>
        </p:txBody>
      </p:sp>
      <p:sp>
        <p:nvSpPr>
          <p:cNvPr id="14" name="TextBox 13">
            <a:extLst>
              <a:ext uri="{FF2B5EF4-FFF2-40B4-BE49-F238E27FC236}">
                <a16:creationId xmlns:a16="http://schemas.microsoft.com/office/drawing/2014/main" id="{E449510A-3B6F-4078-BAE3-F7CF5920E7A1}"/>
              </a:ext>
            </a:extLst>
          </p:cNvPr>
          <p:cNvSpPr txBox="1"/>
          <p:nvPr/>
        </p:nvSpPr>
        <p:spPr>
          <a:xfrm>
            <a:off x="4531226" y="4448440"/>
            <a:ext cx="4896859"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kern="1200" dirty="0">
                <a:solidFill>
                  <a:schemeClr val="accent4"/>
                </a:solidFill>
                <a:latin typeface="Montserrat" panose="00000500000000000000" pitchFamily="2" charset="-52"/>
                <a:ea typeface="+mn-ea"/>
                <a:cs typeface="+mn-cs"/>
              </a:rPr>
              <a:t>Заголовок слайда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kern="1200" dirty="0">
                <a:solidFill>
                  <a:schemeClr val="accent4"/>
                </a:solidFill>
                <a:latin typeface="Montserrat" panose="00000500000000000000" pitchFamily="2" charset="-52"/>
                <a:ea typeface="+mn-ea"/>
                <a:cs typeface="+mn-cs"/>
              </a:rPr>
              <a:t>Дополнительная информация</a:t>
            </a:r>
          </a:p>
        </p:txBody>
      </p:sp>
      <p:sp>
        <p:nvSpPr>
          <p:cNvPr id="15" name="Google Shape;89;p10">
            <a:extLst>
              <a:ext uri="{FF2B5EF4-FFF2-40B4-BE49-F238E27FC236}">
                <a16:creationId xmlns:a16="http://schemas.microsoft.com/office/drawing/2014/main" id="{6DC04D53-826B-432D-8C71-C88A56EB636C}"/>
              </a:ext>
            </a:extLst>
          </p:cNvPr>
          <p:cNvSpPr txBox="1"/>
          <p:nvPr/>
        </p:nvSpPr>
        <p:spPr>
          <a:xfrm>
            <a:off x="3857099" y="4954191"/>
            <a:ext cx="544920" cy="751488"/>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0" indent="0">
              <a:lnSpc>
                <a:spcPct val="115000"/>
              </a:lnSpc>
              <a:spcBef>
                <a:spcPts val="2500"/>
              </a:spcBef>
              <a:buSzPts val="2500"/>
              <a:buNone/>
              <a:defRPr sz="3700">
                <a:solidFill>
                  <a:srgbClr val="D9D9D9"/>
                </a:solidFill>
                <a:latin typeface="ALS Sector Regular" pitchFamily="2" charset="0"/>
                <a:ea typeface="Montserrat SemiBold"/>
                <a:cs typeface="ALS Sector Regular" pitchFamily="2" charset="0"/>
              </a:defRPr>
            </a:lvl1pPr>
          </a:lstStyle>
          <a:p>
            <a:pPr algn="ctr">
              <a:lnSpc>
                <a:spcPct val="100000"/>
              </a:lnSpc>
            </a:pPr>
            <a:r>
              <a:rPr lang="ru-RU" sz="2800" b="1" dirty="0">
                <a:solidFill>
                  <a:schemeClr val="accent2"/>
                </a:solidFill>
                <a:latin typeface="Montserrat" panose="00000500000000000000" pitchFamily="2" charset="-52"/>
                <a:sym typeface="Montserrat SemiBold"/>
              </a:rPr>
              <a:t>20</a:t>
            </a:r>
            <a:endParaRPr sz="2800" b="1" dirty="0">
              <a:solidFill>
                <a:schemeClr val="accent2"/>
              </a:solidFill>
              <a:latin typeface="Montserrat" panose="00000500000000000000" pitchFamily="2" charset="-52"/>
              <a:sym typeface="Montserrat Medium"/>
            </a:endParaRPr>
          </a:p>
        </p:txBody>
      </p:sp>
      <p:sp>
        <p:nvSpPr>
          <p:cNvPr id="16" name="TextBox 15">
            <a:extLst>
              <a:ext uri="{FF2B5EF4-FFF2-40B4-BE49-F238E27FC236}">
                <a16:creationId xmlns:a16="http://schemas.microsoft.com/office/drawing/2014/main" id="{8D3CFD8D-1838-4A65-ACD4-0A56D316C6D2}"/>
              </a:ext>
            </a:extLst>
          </p:cNvPr>
          <p:cNvSpPr txBox="1"/>
          <p:nvPr/>
        </p:nvSpPr>
        <p:spPr>
          <a:xfrm>
            <a:off x="4531226" y="5187891"/>
            <a:ext cx="4896859"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kern="1200" dirty="0">
                <a:solidFill>
                  <a:schemeClr val="accent4"/>
                </a:solidFill>
                <a:latin typeface="Montserrat" panose="00000500000000000000" pitchFamily="2" charset="-52"/>
                <a:ea typeface="+mn-ea"/>
                <a:cs typeface="+mn-cs"/>
              </a:rPr>
              <a:t>Заголовок слайда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kern="1200" dirty="0">
                <a:solidFill>
                  <a:schemeClr val="accent4"/>
                </a:solidFill>
                <a:latin typeface="Montserrat" panose="00000500000000000000" pitchFamily="2" charset="-52"/>
                <a:ea typeface="+mn-ea"/>
                <a:cs typeface="+mn-cs"/>
              </a:rPr>
              <a:t>Дополнительная информация</a:t>
            </a:r>
          </a:p>
        </p:txBody>
      </p:sp>
      <p:sp>
        <p:nvSpPr>
          <p:cNvPr id="17" name="Google Shape;89;p10">
            <a:extLst>
              <a:ext uri="{FF2B5EF4-FFF2-40B4-BE49-F238E27FC236}">
                <a16:creationId xmlns:a16="http://schemas.microsoft.com/office/drawing/2014/main" id="{28AB80D5-65C1-480E-B587-CCF948304D3A}"/>
              </a:ext>
            </a:extLst>
          </p:cNvPr>
          <p:cNvSpPr txBox="1"/>
          <p:nvPr/>
        </p:nvSpPr>
        <p:spPr>
          <a:xfrm>
            <a:off x="3857099" y="5680424"/>
            <a:ext cx="544920" cy="751488"/>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0" indent="0">
              <a:lnSpc>
                <a:spcPct val="115000"/>
              </a:lnSpc>
              <a:spcBef>
                <a:spcPts val="2500"/>
              </a:spcBef>
              <a:buSzPts val="2500"/>
              <a:buNone/>
              <a:defRPr sz="3700">
                <a:solidFill>
                  <a:srgbClr val="D9D9D9"/>
                </a:solidFill>
                <a:latin typeface="ALS Sector Regular" pitchFamily="2" charset="0"/>
                <a:ea typeface="Montserrat SemiBold"/>
                <a:cs typeface="ALS Sector Regular" pitchFamily="2" charset="0"/>
              </a:defRPr>
            </a:lvl1pPr>
          </a:lstStyle>
          <a:p>
            <a:pPr algn="ctr">
              <a:lnSpc>
                <a:spcPct val="100000"/>
              </a:lnSpc>
            </a:pPr>
            <a:r>
              <a:rPr lang="ru-RU" sz="2800" b="1" dirty="0">
                <a:solidFill>
                  <a:schemeClr val="accent2"/>
                </a:solidFill>
                <a:latin typeface="Montserrat" panose="00000500000000000000" pitchFamily="2" charset="-52"/>
                <a:sym typeface="Montserrat SemiBold"/>
              </a:rPr>
              <a:t>22</a:t>
            </a:r>
            <a:endParaRPr sz="2800" b="1" dirty="0">
              <a:solidFill>
                <a:schemeClr val="accent2"/>
              </a:solidFill>
              <a:latin typeface="Montserrat" panose="00000500000000000000" pitchFamily="2" charset="-52"/>
              <a:sym typeface="Montserrat Medium"/>
            </a:endParaRPr>
          </a:p>
        </p:txBody>
      </p:sp>
      <p:sp>
        <p:nvSpPr>
          <p:cNvPr id="18" name="TextBox 17">
            <a:extLst>
              <a:ext uri="{FF2B5EF4-FFF2-40B4-BE49-F238E27FC236}">
                <a16:creationId xmlns:a16="http://schemas.microsoft.com/office/drawing/2014/main" id="{69B2BBF2-9568-4DFE-B216-01234EE576F7}"/>
              </a:ext>
            </a:extLst>
          </p:cNvPr>
          <p:cNvSpPr txBox="1"/>
          <p:nvPr/>
        </p:nvSpPr>
        <p:spPr>
          <a:xfrm>
            <a:off x="4531226" y="5914124"/>
            <a:ext cx="4896859"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kern="1200" dirty="0">
                <a:solidFill>
                  <a:schemeClr val="accent4"/>
                </a:solidFill>
                <a:latin typeface="Montserrat" panose="00000500000000000000" pitchFamily="2" charset="-52"/>
                <a:ea typeface="+mn-ea"/>
                <a:cs typeface="+mn-cs"/>
              </a:rPr>
              <a:t>Заголовок слайда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kern="1200" dirty="0">
                <a:solidFill>
                  <a:schemeClr val="accent4"/>
                </a:solidFill>
                <a:latin typeface="Montserrat" panose="00000500000000000000" pitchFamily="2" charset="-52"/>
                <a:ea typeface="+mn-ea"/>
                <a:cs typeface="+mn-cs"/>
              </a:rPr>
              <a:t>Дополнительная информация</a:t>
            </a:r>
          </a:p>
        </p:txBody>
      </p:sp>
      <p:cxnSp>
        <p:nvCxnSpPr>
          <p:cNvPr id="19" name="Прямая соединительная линия 18">
            <a:extLst>
              <a:ext uri="{FF2B5EF4-FFF2-40B4-BE49-F238E27FC236}">
                <a16:creationId xmlns:a16="http://schemas.microsoft.com/office/drawing/2014/main" id="{5AA3C851-94CA-49B0-951D-269DCA9A1E6B}"/>
              </a:ext>
            </a:extLst>
          </p:cNvPr>
          <p:cNvCxnSpPr>
            <a:cxnSpLocks/>
          </p:cNvCxnSpPr>
          <p:nvPr/>
        </p:nvCxnSpPr>
        <p:spPr>
          <a:xfrm>
            <a:off x="3857099" y="1425443"/>
            <a:ext cx="833490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a:extLst>
              <a:ext uri="{FF2B5EF4-FFF2-40B4-BE49-F238E27FC236}">
                <a16:creationId xmlns:a16="http://schemas.microsoft.com/office/drawing/2014/main" id="{0A363B98-C5B2-4D82-8B03-57FB0C9F72A7}"/>
              </a:ext>
            </a:extLst>
          </p:cNvPr>
          <p:cNvCxnSpPr>
            <a:cxnSpLocks/>
          </p:cNvCxnSpPr>
          <p:nvPr/>
        </p:nvCxnSpPr>
        <p:spPr>
          <a:xfrm>
            <a:off x="3857099" y="2163769"/>
            <a:ext cx="833490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a16="http://schemas.microsoft.com/office/drawing/2014/main" id="{418E5919-E59D-4148-85D0-24DB2A5C2950}"/>
              </a:ext>
            </a:extLst>
          </p:cNvPr>
          <p:cNvCxnSpPr>
            <a:cxnSpLocks/>
          </p:cNvCxnSpPr>
          <p:nvPr/>
        </p:nvCxnSpPr>
        <p:spPr>
          <a:xfrm>
            <a:off x="3857099" y="2902095"/>
            <a:ext cx="833490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a:extLst>
              <a:ext uri="{FF2B5EF4-FFF2-40B4-BE49-F238E27FC236}">
                <a16:creationId xmlns:a16="http://schemas.microsoft.com/office/drawing/2014/main" id="{37AFF8C5-D54C-48FF-B200-DE1BC2A2CB33}"/>
              </a:ext>
            </a:extLst>
          </p:cNvPr>
          <p:cNvCxnSpPr>
            <a:cxnSpLocks/>
          </p:cNvCxnSpPr>
          <p:nvPr/>
        </p:nvCxnSpPr>
        <p:spPr>
          <a:xfrm>
            <a:off x="3857099" y="3631544"/>
            <a:ext cx="833490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a:extLst>
              <a:ext uri="{FF2B5EF4-FFF2-40B4-BE49-F238E27FC236}">
                <a16:creationId xmlns:a16="http://schemas.microsoft.com/office/drawing/2014/main" id="{6A7090EB-A42E-4B3D-B7B5-91E048A6B092}"/>
              </a:ext>
            </a:extLst>
          </p:cNvPr>
          <p:cNvCxnSpPr>
            <a:cxnSpLocks/>
          </p:cNvCxnSpPr>
          <p:nvPr/>
        </p:nvCxnSpPr>
        <p:spPr>
          <a:xfrm>
            <a:off x="3857099" y="4360993"/>
            <a:ext cx="833490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a:extLst>
              <a:ext uri="{FF2B5EF4-FFF2-40B4-BE49-F238E27FC236}">
                <a16:creationId xmlns:a16="http://schemas.microsoft.com/office/drawing/2014/main" id="{DF8CC678-DAAD-4B5E-835A-C9E46A734654}"/>
              </a:ext>
            </a:extLst>
          </p:cNvPr>
          <p:cNvCxnSpPr>
            <a:cxnSpLocks/>
          </p:cNvCxnSpPr>
          <p:nvPr/>
        </p:nvCxnSpPr>
        <p:spPr>
          <a:xfrm>
            <a:off x="3857099" y="5117075"/>
            <a:ext cx="833490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a:extLst>
              <a:ext uri="{FF2B5EF4-FFF2-40B4-BE49-F238E27FC236}">
                <a16:creationId xmlns:a16="http://schemas.microsoft.com/office/drawing/2014/main" id="{855B3A53-0721-4648-A0B1-2387BBB75DB2}"/>
              </a:ext>
            </a:extLst>
          </p:cNvPr>
          <p:cNvCxnSpPr>
            <a:cxnSpLocks/>
          </p:cNvCxnSpPr>
          <p:nvPr/>
        </p:nvCxnSpPr>
        <p:spPr>
          <a:xfrm>
            <a:off x="3857099" y="5861444"/>
            <a:ext cx="833490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6" name="Рисунок 25">
            <a:extLst>
              <a:ext uri="{FF2B5EF4-FFF2-40B4-BE49-F238E27FC236}">
                <a16:creationId xmlns:a16="http://schemas.microsoft.com/office/drawing/2014/main" id="{DF8E0428-729A-477C-ABBF-131904F9F8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765" r="41715"/>
          <a:stretch/>
        </p:blipFill>
        <p:spPr>
          <a:xfrm>
            <a:off x="621710" y="1425442"/>
            <a:ext cx="2914143" cy="4922091"/>
          </a:xfrm>
          <a:prstGeom prst="roundRect">
            <a:avLst>
              <a:gd name="adj" fmla="val 4931"/>
            </a:avLst>
          </a:prstGeom>
        </p:spPr>
      </p:pic>
      <p:grpSp>
        <p:nvGrpSpPr>
          <p:cNvPr id="3" name="Группа 2">
            <a:extLst>
              <a:ext uri="{FF2B5EF4-FFF2-40B4-BE49-F238E27FC236}">
                <a16:creationId xmlns:a16="http://schemas.microsoft.com/office/drawing/2014/main" id="{E457ABF5-8773-51E3-D92F-F838F9A47F2C}"/>
              </a:ext>
            </a:extLst>
          </p:cNvPr>
          <p:cNvGrpSpPr/>
          <p:nvPr/>
        </p:nvGrpSpPr>
        <p:grpSpPr>
          <a:xfrm>
            <a:off x="1114425" y="1011829"/>
            <a:ext cx="2421428" cy="738590"/>
            <a:chOff x="1114425" y="1011829"/>
            <a:chExt cx="2421428" cy="738590"/>
          </a:xfrm>
        </p:grpSpPr>
        <p:sp>
          <p:nvSpPr>
            <p:cNvPr id="28" name="Облачко с текстом: прямоугольное со скругленными углами 10">
              <a:extLst>
                <a:ext uri="{FF2B5EF4-FFF2-40B4-BE49-F238E27FC236}">
                  <a16:creationId xmlns:a16="http://schemas.microsoft.com/office/drawing/2014/main" id="{64872330-C201-23A2-6C48-5578B55A08EC}"/>
                </a:ext>
              </a:extLst>
            </p:cNvPr>
            <p:cNvSpPr/>
            <p:nvPr/>
          </p:nvSpPr>
          <p:spPr>
            <a:xfrm>
              <a:off x="1114425" y="1076866"/>
              <a:ext cx="2421428" cy="673553"/>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Пример изображения</a:t>
              </a:r>
            </a:p>
          </p:txBody>
        </p:sp>
        <p:grpSp>
          <p:nvGrpSpPr>
            <p:cNvPr id="29" name="Группа 28">
              <a:extLst>
                <a:ext uri="{FF2B5EF4-FFF2-40B4-BE49-F238E27FC236}">
                  <a16:creationId xmlns:a16="http://schemas.microsoft.com/office/drawing/2014/main" id="{74B254D8-7DB3-D09F-B566-D1423D39D06C}"/>
                </a:ext>
              </a:extLst>
            </p:cNvPr>
            <p:cNvGrpSpPr/>
            <p:nvPr/>
          </p:nvGrpSpPr>
          <p:grpSpPr>
            <a:xfrm>
              <a:off x="3215760" y="1011829"/>
              <a:ext cx="265772" cy="414163"/>
              <a:chOff x="8712521" y="220837"/>
              <a:chExt cx="265772" cy="414163"/>
            </a:xfrm>
          </p:grpSpPr>
          <p:pic>
            <p:nvPicPr>
              <p:cNvPr id="30" name="Рисунок 29">
                <a:extLst>
                  <a:ext uri="{FF2B5EF4-FFF2-40B4-BE49-F238E27FC236}">
                    <a16:creationId xmlns:a16="http://schemas.microsoft.com/office/drawing/2014/main" id="{8962AF27-8272-8D00-9B30-AB1EDEAC14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12521" y="266851"/>
                <a:ext cx="249391" cy="368149"/>
              </a:xfrm>
              <a:prstGeom prst="rect">
                <a:avLst/>
              </a:prstGeom>
            </p:spPr>
          </p:pic>
          <p:sp>
            <p:nvSpPr>
              <p:cNvPr id="31" name="TextBox 30">
                <a:extLst>
                  <a:ext uri="{FF2B5EF4-FFF2-40B4-BE49-F238E27FC236}">
                    <a16:creationId xmlns:a16="http://schemas.microsoft.com/office/drawing/2014/main" id="{C4BE3B4A-6C6E-77DF-E3C1-956EC889E267}"/>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
        <p:nvSpPr>
          <p:cNvPr id="32" name="Полилиния 31">
            <a:extLst>
              <a:ext uri="{FF2B5EF4-FFF2-40B4-BE49-F238E27FC236}">
                <a16:creationId xmlns:a16="http://schemas.microsoft.com/office/drawing/2014/main" id="{6D58BB4E-9D4D-4D68-8CF7-DD2969EC3B2B}"/>
              </a:ext>
            </a:extLst>
          </p:cNvPr>
          <p:cNvSpPr/>
          <p:nvPr/>
        </p:nvSpPr>
        <p:spPr>
          <a:xfrm>
            <a:off x="0" y="1478988"/>
            <a:ext cx="297294" cy="988447"/>
          </a:xfrm>
          <a:custGeom>
            <a:avLst/>
            <a:gdLst>
              <a:gd name="connsiteX0" fmla="*/ 285593 w 297294"/>
              <a:gd name="connsiteY0" fmla="*/ 338813 h 988447"/>
              <a:gd name="connsiteX1" fmla="*/ 180987 w 297294"/>
              <a:gd name="connsiteY1" fmla="*/ 143318 h 988447"/>
              <a:gd name="connsiteX2" fmla="*/ 0 w 297294"/>
              <a:gd name="connsiteY2" fmla="*/ 0 h 988447"/>
              <a:gd name="connsiteX3" fmla="*/ 0 w 297294"/>
              <a:gd name="connsiteY3" fmla="*/ 163248 h 988447"/>
              <a:gd name="connsiteX4" fmla="*/ 78174 w 297294"/>
              <a:gd name="connsiteY4" fmla="*/ 234012 h 988447"/>
              <a:gd name="connsiteX5" fmla="*/ 152092 w 297294"/>
              <a:gd name="connsiteY5" fmla="*/ 371060 h 988447"/>
              <a:gd name="connsiteX6" fmla="*/ 0 w 297294"/>
              <a:gd name="connsiteY6" fmla="*/ 787578 h 988447"/>
              <a:gd name="connsiteX7" fmla="*/ 0 w 297294"/>
              <a:gd name="connsiteY7" fmla="*/ 988448 h 988447"/>
              <a:gd name="connsiteX8" fmla="*/ 285593 w 297294"/>
              <a:gd name="connsiteY8" fmla="*/ 338813 h 98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294" h="988447">
                <a:moveTo>
                  <a:pt x="285593" y="338813"/>
                </a:moveTo>
                <a:cubicBezTo>
                  <a:pt x="268345" y="268274"/>
                  <a:pt x="233178" y="202437"/>
                  <a:pt x="180987" y="143318"/>
                </a:cubicBezTo>
                <a:cubicBezTo>
                  <a:pt x="133725" y="89798"/>
                  <a:pt x="72798" y="42100"/>
                  <a:pt x="0" y="0"/>
                </a:cubicBezTo>
                <a:lnTo>
                  <a:pt x="0" y="163248"/>
                </a:lnTo>
                <a:cubicBezTo>
                  <a:pt x="29791" y="185418"/>
                  <a:pt x="55999" y="208931"/>
                  <a:pt x="78174" y="234012"/>
                </a:cubicBezTo>
                <a:cubicBezTo>
                  <a:pt x="115357" y="276111"/>
                  <a:pt x="140220" y="322466"/>
                  <a:pt x="152092" y="371060"/>
                </a:cubicBezTo>
                <a:cubicBezTo>
                  <a:pt x="181211" y="491984"/>
                  <a:pt x="127453" y="635303"/>
                  <a:pt x="0" y="787578"/>
                </a:cubicBezTo>
                <a:lnTo>
                  <a:pt x="0" y="988448"/>
                </a:lnTo>
                <a:cubicBezTo>
                  <a:pt x="227578" y="766752"/>
                  <a:pt x="334647" y="542146"/>
                  <a:pt x="285593" y="338813"/>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1107346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83;p10">
            <a:extLst>
              <a:ext uri="{FF2B5EF4-FFF2-40B4-BE49-F238E27FC236}">
                <a16:creationId xmlns:a16="http://schemas.microsoft.com/office/drawing/2014/main" id="{01197D4F-806C-4B45-B880-4C16C43FB7A2}"/>
              </a:ext>
            </a:extLst>
          </p:cNvPr>
          <p:cNvSpPr/>
          <p:nvPr/>
        </p:nvSpPr>
        <p:spPr>
          <a:xfrm>
            <a:off x="1540795" y="3062455"/>
            <a:ext cx="3536030" cy="733090"/>
          </a:xfrm>
          <a:prstGeom prst="roundRect">
            <a:avLst>
              <a:gd name="adj" fmla="val 11218"/>
            </a:avLst>
          </a:prstGeom>
          <a:solidFill>
            <a:schemeClr val="bg1"/>
          </a:solidFill>
          <a:ln>
            <a:noFill/>
          </a:ln>
          <a:effectLst>
            <a:outerShdw blurRad="254000" algn="ctr" rotWithShape="0">
              <a:prstClr val="black">
                <a:alpha val="20000"/>
              </a:prstClr>
            </a:outerShdw>
          </a:effectLst>
        </p:spPr>
        <p:txBody>
          <a:bodyPr spcFirstLastPara="1" wrap="square" lIns="108000" tIns="90000" rIns="72000" bIns="0" anchor="ctr" anchorCtr="0">
            <a:noAutofit/>
          </a:bodyPr>
          <a:lstStyle/>
          <a:p>
            <a:pPr>
              <a:lnSpc>
                <a:spcPct val="114000"/>
              </a:lnSpc>
              <a:spcBef>
                <a:spcPts val="300"/>
              </a:spcBef>
            </a:pPr>
            <a:r>
              <a:rPr lang="ru-RU" sz="2800" b="1" dirty="0">
                <a:solidFill>
                  <a:schemeClr val="accent1"/>
                </a:solidFill>
                <a:latin typeface="Montserrat" panose="00000500000000000000" pitchFamily="2" charset="-52"/>
                <a:ea typeface="Roboto"/>
                <a:cs typeface="ALS Sector Regular" pitchFamily="2" charset="0"/>
                <a:sym typeface="Roboto"/>
              </a:rPr>
              <a:t>03</a:t>
            </a:r>
            <a:endParaRPr lang="en" sz="2800" b="1" dirty="0">
              <a:solidFill>
                <a:schemeClr val="accent1"/>
              </a:solidFill>
              <a:latin typeface="Montserrat" panose="00000500000000000000" pitchFamily="2" charset="-52"/>
              <a:ea typeface="Roboto"/>
              <a:cs typeface="ALS Sector Regular" pitchFamily="2" charset="0"/>
              <a:sym typeface="Roboto"/>
            </a:endParaRPr>
          </a:p>
        </p:txBody>
      </p:sp>
      <p:sp>
        <p:nvSpPr>
          <p:cNvPr id="22" name="Google Shape;83;p10">
            <a:extLst>
              <a:ext uri="{FF2B5EF4-FFF2-40B4-BE49-F238E27FC236}">
                <a16:creationId xmlns:a16="http://schemas.microsoft.com/office/drawing/2014/main" id="{01197D4F-806C-4B45-B880-4C16C43FB7A2}"/>
              </a:ext>
            </a:extLst>
          </p:cNvPr>
          <p:cNvSpPr/>
          <p:nvPr/>
        </p:nvSpPr>
        <p:spPr>
          <a:xfrm>
            <a:off x="1540795" y="4094948"/>
            <a:ext cx="3536030" cy="733090"/>
          </a:xfrm>
          <a:prstGeom prst="roundRect">
            <a:avLst>
              <a:gd name="adj" fmla="val 11218"/>
            </a:avLst>
          </a:prstGeom>
          <a:solidFill>
            <a:schemeClr val="bg1"/>
          </a:solidFill>
          <a:ln>
            <a:noFill/>
          </a:ln>
          <a:effectLst>
            <a:outerShdw blurRad="254000" algn="ctr" rotWithShape="0">
              <a:prstClr val="black">
                <a:alpha val="20000"/>
              </a:prstClr>
            </a:outerShdw>
          </a:effectLst>
        </p:spPr>
        <p:txBody>
          <a:bodyPr spcFirstLastPara="1" wrap="square" lIns="108000" tIns="90000" rIns="72000" bIns="0" anchor="ctr" anchorCtr="0">
            <a:noAutofit/>
          </a:bodyPr>
          <a:lstStyle/>
          <a:p>
            <a:pPr>
              <a:lnSpc>
                <a:spcPct val="114000"/>
              </a:lnSpc>
              <a:spcBef>
                <a:spcPts val="300"/>
              </a:spcBef>
            </a:pPr>
            <a:r>
              <a:rPr lang="ru-RU" sz="2800" b="1" dirty="0">
                <a:solidFill>
                  <a:schemeClr val="accent1"/>
                </a:solidFill>
                <a:latin typeface="Montserrat" panose="00000500000000000000" pitchFamily="2" charset="-52"/>
                <a:ea typeface="Roboto"/>
                <a:cs typeface="ALS Sector Regular" pitchFamily="2" charset="0"/>
                <a:sym typeface="Roboto"/>
              </a:rPr>
              <a:t>05</a:t>
            </a:r>
            <a:endParaRPr lang="en" sz="2800" b="1" dirty="0">
              <a:solidFill>
                <a:schemeClr val="accent1"/>
              </a:solidFill>
              <a:latin typeface="Montserrat" panose="00000500000000000000" pitchFamily="2" charset="-52"/>
              <a:ea typeface="Roboto"/>
              <a:cs typeface="ALS Sector Regular" pitchFamily="2" charset="0"/>
              <a:sym typeface="Roboto"/>
            </a:endParaRPr>
          </a:p>
        </p:txBody>
      </p:sp>
      <p:sp>
        <p:nvSpPr>
          <p:cNvPr id="23" name="Google Shape;83;p10">
            <a:extLst>
              <a:ext uri="{FF2B5EF4-FFF2-40B4-BE49-F238E27FC236}">
                <a16:creationId xmlns:a16="http://schemas.microsoft.com/office/drawing/2014/main" id="{01197D4F-806C-4B45-B880-4C16C43FB7A2}"/>
              </a:ext>
            </a:extLst>
          </p:cNvPr>
          <p:cNvSpPr/>
          <p:nvPr/>
        </p:nvSpPr>
        <p:spPr>
          <a:xfrm>
            <a:off x="1540795" y="5127441"/>
            <a:ext cx="3536030" cy="733090"/>
          </a:xfrm>
          <a:prstGeom prst="roundRect">
            <a:avLst>
              <a:gd name="adj" fmla="val 11218"/>
            </a:avLst>
          </a:prstGeom>
          <a:solidFill>
            <a:schemeClr val="bg1"/>
          </a:solidFill>
          <a:ln>
            <a:noFill/>
          </a:ln>
          <a:effectLst>
            <a:outerShdw blurRad="254000" algn="ctr" rotWithShape="0">
              <a:prstClr val="black">
                <a:alpha val="20000"/>
              </a:prstClr>
            </a:outerShdw>
          </a:effectLst>
        </p:spPr>
        <p:txBody>
          <a:bodyPr spcFirstLastPara="1" wrap="square" lIns="108000" tIns="90000" rIns="72000" bIns="0" anchor="ctr" anchorCtr="0">
            <a:noAutofit/>
          </a:bodyPr>
          <a:lstStyle/>
          <a:p>
            <a:pPr>
              <a:lnSpc>
                <a:spcPct val="114000"/>
              </a:lnSpc>
              <a:spcBef>
                <a:spcPts val="300"/>
              </a:spcBef>
            </a:pPr>
            <a:r>
              <a:rPr lang="ru-RU" sz="2800" b="1" dirty="0">
                <a:solidFill>
                  <a:schemeClr val="accent1"/>
                </a:solidFill>
                <a:latin typeface="Montserrat" panose="00000500000000000000" pitchFamily="2" charset="-52"/>
                <a:ea typeface="Roboto"/>
                <a:cs typeface="ALS Sector Regular" pitchFamily="2" charset="0"/>
                <a:sym typeface="Roboto"/>
              </a:rPr>
              <a:t>07</a:t>
            </a:r>
            <a:endParaRPr lang="en" sz="2800" b="1" dirty="0">
              <a:solidFill>
                <a:schemeClr val="accent1"/>
              </a:solidFill>
              <a:latin typeface="Montserrat" panose="00000500000000000000" pitchFamily="2" charset="-52"/>
              <a:ea typeface="Roboto"/>
              <a:cs typeface="ALS Sector Regular" pitchFamily="2" charset="0"/>
              <a:sym typeface="Roboto"/>
            </a:endParaRPr>
          </a:p>
        </p:txBody>
      </p:sp>
      <p:sp>
        <p:nvSpPr>
          <p:cNvPr id="24" name="Google Shape;83;p10">
            <a:extLst>
              <a:ext uri="{FF2B5EF4-FFF2-40B4-BE49-F238E27FC236}">
                <a16:creationId xmlns:a16="http://schemas.microsoft.com/office/drawing/2014/main" id="{01197D4F-806C-4B45-B880-4C16C43FB7A2}"/>
              </a:ext>
            </a:extLst>
          </p:cNvPr>
          <p:cNvSpPr/>
          <p:nvPr/>
        </p:nvSpPr>
        <p:spPr>
          <a:xfrm>
            <a:off x="6760495" y="2029962"/>
            <a:ext cx="3536030" cy="733090"/>
          </a:xfrm>
          <a:prstGeom prst="roundRect">
            <a:avLst>
              <a:gd name="adj" fmla="val 11218"/>
            </a:avLst>
          </a:prstGeom>
          <a:solidFill>
            <a:schemeClr val="bg1"/>
          </a:solidFill>
          <a:ln>
            <a:noFill/>
          </a:ln>
          <a:effectLst>
            <a:outerShdw blurRad="254000" algn="ctr" rotWithShape="0">
              <a:prstClr val="black">
                <a:alpha val="20000"/>
              </a:prstClr>
            </a:outerShdw>
          </a:effectLst>
        </p:spPr>
        <p:txBody>
          <a:bodyPr spcFirstLastPara="1" wrap="square" lIns="108000" tIns="90000" rIns="72000" bIns="0" anchor="ctr" anchorCtr="0">
            <a:noAutofit/>
          </a:bodyPr>
          <a:lstStyle/>
          <a:p>
            <a:pPr>
              <a:lnSpc>
                <a:spcPct val="114000"/>
              </a:lnSpc>
              <a:spcBef>
                <a:spcPts val="300"/>
              </a:spcBef>
            </a:pPr>
            <a:r>
              <a:rPr lang="ru-RU" sz="2800" b="1" dirty="0">
                <a:solidFill>
                  <a:schemeClr val="accent1"/>
                </a:solidFill>
                <a:latin typeface="Montserrat" panose="00000500000000000000" pitchFamily="2" charset="-52"/>
                <a:ea typeface="Roboto"/>
                <a:cs typeface="ALS Sector Regular" pitchFamily="2" charset="0"/>
                <a:sym typeface="Roboto"/>
              </a:rPr>
              <a:t>09</a:t>
            </a:r>
            <a:endParaRPr lang="en" sz="2800" b="1" dirty="0">
              <a:solidFill>
                <a:schemeClr val="accent1"/>
              </a:solidFill>
              <a:latin typeface="Montserrat" panose="00000500000000000000" pitchFamily="2" charset="-52"/>
              <a:ea typeface="Roboto"/>
              <a:cs typeface="ALS Sector Regular" pitchFamily="2" charset="0"/>
              <a:sym typeface="Roboto"/>
            </a:endParaRPr>
          </a:p>
        </p:txBody>
      </p:sp>
      <p:sp>
        <p:nvSpPr>
          <p:cNvPr id="25" name="Google Shape;83;p10">
            <a:extLst>
              <a:ext uri="{FF2B5EF4-FFF2-40B4-BE49-F238E27FC236}">
                <a16:creationId xmlns:a16="http://schemas.microsoft.com/office/drawing/2014/main" id="{01197D4F-806C-4B45-B880-4C16C43FB7A2}"/>
              </a:ext>
            </a:extLst>
          </p:cNvPr>
          <p:cNvSpPr/>
          <p:nvPr/>
        </p:nvSpPr>
        <p:spPr>
          <a:xfrm>
            <a:off x="6760495" y="3062455"/>
            <a:ext cx="3536030" cy="733090"/>
          </a:xfrm>
          <a:prstGeom prst="roundRect">
            <a:avLst>
              <a:gd name="adj" fmla="val 11218"/>
            </a:avLst>
          </a:prstGeom>
          <a:solidFill>
            <a:schemeClr val="bg1"/>
          </a:solidFill>
          <a:ln>
            <a:noFill/>
          </a:ln>
          <a:effectLst>
            <a:outerShdw blurRad="254000" algn="ctr" rotWithShape="0">
              <a:prstClr val="black">
                <a:alpha val="20000"/>
              </a:prstClr>
            </a:outerShdw>
          </a:effectLst>
        </p:spPr>
        <p:txBody>
          <a:bodyPr spcFirstLastPara="1" wrap="square" lIns="108000" tIns="90000" rIns="72000" bIns="0" anchor="ctr" anchorCtr="0">
            <a:noAutofit/>
          </a:bodyPr>
          <a:lstStyle/>
          <a:p>
            <a:pPr>
              <a:lnSpc>
                <a:spcPct val="114000"/>
              </a:lnSpc>
              <a:spcBef>
                <a:spcPts val="300"/>
              </a:spcBef>
            </a:pPr>
            <a:r>
              <a:rPr lang="ru-RU" sz="2800" b="1" dirty="0">
                <a:solidFill>
                  <a:schemeClr val="accent1"/>
                </a:solidFill>
                <a:latin typeface="Montserrat" panose="00000500000000000000" pitchFamily="2" charset="-52"/>
                <a:ea typeface="Roboto"/>
                <a:cs typeface="ALS Sector Regular" pitchFamily="2" charset="0"/>
                <a:sym typeface="Roboto"/>
              </a:rPr>
              <a:t>11</a:t>
            </a:r>
            <a:endParaRPr lang="en" sz="2800" b="1" dirty="0">
              <a:solidFill>
                <a:schemeClr val="accent1"/>
              </a:solidFill>
              <a:latin typeface="Montserrat" panose="00000500000000000000" pitchFamily="2" charset="-52"/>
              <a:ea typeface="Roboto"/>
              <a:cs typeface="ALS Sector Regular" pitchFamily="2" charset="0"/>
              <a:sym typeface="Roboto"/>
            </a:endParaRPr>
          </a:p>
        </p:txBody>
      </p:sp>
      <p:sp>
        <p:nvSpPr>
          <p:cNvPr id="26" name="Google Shape;83;p10">
            <a:extLst>
              <a:ext uri="{FF2B5EF4-FFF2-40B4-BE49-F238E27FC236}">
                <a16:creationId xmlns:a16="http://schemas.microsoft.com/office/drawing/2014/main" id="{01197D4F-806C-4B45-B880-4C16C43FB7A2}"/>
              </a:ext>
            </a:extLst>
          </p:cNvPr>
          <p:cNvSpPr/>
          <p:nvPr/>
        </p:nvSpPr>
        <p:spPr>
          <a:xfrm>
            <a:off x="6760495" y="4094948"/>
            <a:ext cx="3536030" cy="733090"/>
          </a:xfrm>
          <a:prstGeom prst="roundRect">
            <a:avLst>
              <a:gd name="adj" fmla="val 11218"/>
            </a:avLst>
          </a:prstGeom>
          <a:solidFill>
            <a:schemeClr val="bg1"/>
          </a:solidFill>
          <a:ln>
            <a:noFill/>
          </a:ln>
          <a:effectLst>
            <a:outerShdw blurRad="254000" algn="ctr" rotWithShape="0">
              <a:prstClr val="black">
                <a:alpha val="20000"/>
              </a:prstClr>
            </a:outerShdw>
          </a:effectLst>
        </p:spPr>
        <p:txBody>
          <a:bodyPr spcFirstLastPara="1" wrap="square" lIns="108000" tIns="90000" rIns="72000" bIns="0" anchor="ctr" anchorCtr="0">
            <a:noAutofit/>
          </a:bodyPr>
          <a:lstStyle/>
          <a:p>
            <a:pPr>
              <a:lnSpc>
                <a:spcPct val="114000"/>
              </a:lnSpc>
              <a:spcBef>
                <a:spcPts val="300"/>
              </a:spcBef>
            </a:pPr>
            <a:r>
              <a:rPr lang="ru-RU" sz="2800" b="1" dirty="0">
                <a:solidFill>
                  <a:schemeClr val="accent1"/>
                </a:solidFill>
                <a:latin typeface="Montserrat" panose="00000500000000000000" pitchFamily="2" charset="-52"/>
                <a:ea typeface="Roboto"/>
                <a:cs typeface="ALS Sector Regular" pitchFamily="2" charset="0"/>
                <a:sym typeface="Roboto"/>
              </a:rPr>
              <a:t>13</a:t>
            </a:r>
            <a:endParaRPr lang="en" sz="2800" b="1" dirty="0">
              <a:solidFill>
                <a:schemeClr val="accent1"/>
              </a:solidFill>
              <a:latin typeface="Montserrat" panose="00000500000000000000" pitchFamily="2" charset="-52"/>
              <a:ea typeface="Roboto"/>
              <a:cs typeface="ALS Sector Regular" pitchFamily="2" charset="0"/>
              <a:sym typeface="Roboto"/>
            </a:endParaRPr>
          </a:p>
        </p:txBody>
      </p:sp>
      <p:sp>
        <p:nvSpPr>
          <p:cNvPr id="27" name="Google Shape;83;p10">
            <a:extLst>
              <a:ext uri="{FF2B5EF4-FFF2-40B4-BE49-F238E27FC236}">
                <a16:creationId xmlns:a16="http://schemas.microsoft.com/office/drawing/2014/main" id="{01197D4F-806C-4B45-B880-4C16C43FB7A2}"/>
              </a:ext>
            </a:extLst>
          </p:cNvPr>
          <p:cNvSpPr/>
          <p:nvPr/>
        </p:nvSpPr>
        <p:spPr>
          <a:xfrm>
            <a:off x="6760495" y="5127441"/>
            <a:ext cx="3536030" cy="733090"/>
          </a:xfrm>
          <a:prstGeom prst="roundRect">
            <a:avLst>
              <a:gd name="adj" fmla="val 11218"/>
            </a:avLst>
          </a:prstGeom>
          <a:solidFill>
            <a:schemeClr val="bg1"/>
          </a:solidFill>
          <a:ln>
            <a:noFill/>
          </a:ln>
          <a:effectLst>
            <a:outerShdw blurRad="254000" algn="ctr" rotWithShape="0">
              <a:prstClr val="black">
                <a:alpha val="20000"/>
              </a:prstClr>
            </a:outerShdw>
          </a:effectLst>
        </p:spPr>
        <p:txBody>
          <a:bodyPr spcFirstLastPara="1" wrap="square" lIns="108000" tIns="90000" rIns="72000" bIns="0" anchor="ctr" anchorCtr="0">
            <a:noAutofit/>
          </a:bodyPr>
          <a:lstStyle/>
          <a:p>
            <a:pPr>
              <a:lnSpc>
                <a:spcPct val="114000"/>
              </a:lnSpc>
              <a:spcBef>
                <a:spcPts val="300"/>
              </a:spcBef>
            </a:pPr>
            <a:r>
              <a:rPr lang="ru-RU" sz="2800" b="1" dirty="0">
                <a:solidFill>
                  <a:schemeClr val="accent1"/>
                </a:solidFill>
                <a:latin typeface="Montserrat" panose="00000500000000000000" pitchFamily="2" charset="-52"/>
                <a:ea typeface="Roboto"/>
                <a:cs typeface="ALS Sector Regular" pitchFamily="2" charset="0"/>
                <a:sym typeface="Roboto"/>
              </a:rPr>
              <a:t>15</a:t>
            </a:r>
            <a:endParaRPr lang="en" sz="2800" b="1" dirty="0">
              <a:solidFill>
                <a:schemeClr val="accent1"/>
              </a:solidFill>
              <a:latin typeface="Montserrat" panose="00000500000000000000" pitchFamily="2" charset="-52"/>
              <a:ea typeface="Roboto"/>
              <a:cs typeface="ALS Sector Regular" pitchFamily="2" charset="0"/>
              <a:sym typeface="Roboto"/>
            </a:endParaRPr>
          </a:p>
        </p:txBody>
      </p:sp>
      <p:sp>
        <p:nvSpPr>
          <p:cNvPr id="2" name="Заголовок 1">
            <a:extLst>
              <a:ext uri="{FF2B5EF4-FFF2-40B4-BE49-F238E27FC236}">
                <a16:creationId xmlns:a16="http://schemas.microsoft.com/office/drawing/2014/main" id="{16EA43EA-FFA3-4B5C-BDB6-43A5AF19B50C}"/>
              </a:ext>
            </a:extLst>
          </p:cNvPr>
          <p:cNvSpPr>
            <a:spLocks noGrp="1"/>
          </p:cNvSpPr>
          <p:nvPr>
            <p:ph type="title"/>
          </p:nvPr>
        </p:nvSpPr>
        <p:spPr/>
        <p:txBody>
          <a:bodyPr/>
          <a:lstStyle/>
          <a:p>
            <a:r>
              <a:rPr lang="ru-RU" dirty="0"/>
              <a:t>СОДЕРЖАНИЕ</a:t>
            </a:r>
          </a:p>
        </p:txBody>
      </p:sp>
      <p:sp>
        <p:nvSpPr>
          <p:cNvPr id="5" name="Google Shape;83;p10">
            <a:extLst>
              <a:ext uri="{FF2B5EF4-FFF2-40B4-BE49-F238E27FC236}">
                <a16:creationId xmlns:a16="http://schemas.microsoft.com/office/drawing/2014/main" id="{01197D4F-806C-4B45-B880-4C16C43FB7A2}"/>
              </a:ext>
            </a:extLst>
          </p:cNvPr>
          <p:cNvSpPr/>
          <p:nvPr/>
        </p:nvSpPr>
        <p:spPr>
          <a:xfrm>
            <a:off x="1540795" y="2029962"/>
            <a:ext cx="3536030" cy="733090"/>
          </a:xfrm>
          <a:prstGeom prst="roundRect">
            <a:avLst>
              <a:gd name="adj" fmla="val 11218"/>
            </a:avLst>
          </a:prstGeom>
          <a:solidFill>
            <a:schemeClr val="bg1"/>
          </a:solidFill>
          <a:ln>
            <a:noFill/>
          </a:ln>
          <a:effectLst>
            <a:outerShdw blurRad="254000" algn="ctr" rotWithShape="0">
              <a:prstClr val="black">
                <a:alpha val="20000"/>
              </a:prstClr>
            </a:outerShdw>
          </a:effectLst>
        </p:spPr>
        <p:txBody>
          <a:bodyPr spcFirstLastPara="1" wrap="square" lIns="108000" tIns="90000" rIns="72000" bIns="0" anchor="ctr" anchorCtr="0">
            <a:noAutofit/>
          </a:bodyPr>
          <a:lstStyle/>
          <a:p>
            <a:pPr>
              <a:lnSpc>
                <a:spcPct val="114000"/>
              </a:lnSpc>
              <a:spcBef>
                <a:spcPts val="300"/>
              </a:spcBef>
            </a:pPr>
            <a:r>
              <a:rPr lang="ru-RU" sz="2800" b="1" dirty="0">
                <a:solidFill>
                  <a:schemeClr val="accent1"/>
                </a:solidFill>
                <a:latin typeface="Montserrat" panose="00000500000000000000" pitchFamily="2" charset="-52"/>
                <a:ea typeface="Roboto"/>
                <a:cs typeface="ALS Sector Regular" pitchFamily="2" charset="0"/>
                <a:sym typeface="Roboto"/>
              </a:rPr>
              <a:t>01</a:t>
            </a:r>
            <a:endParaRPr lang="en" sz="2800" b="1" dirty="0">
              <a:solidFill>
                <a:schemeClr val="accent1"/>
              </a:solidFill>
              <a:latin typeface="Montserrat" panose="00000500000000000000" pitchFamily="2" charset="-52"/>
              <a:ea typeface="Roboto"/>
              <a:cs typeface="ALS Sector Regular" pitchFamily="2" charset="0"/>
              <a:sym typeface="Roboto"/>
            </a:endParaRPr>
          </a:p>
        </p:txBody>
      </p:sp>
      <p:sp>
        <p:nvSpPr>
          <p:cNvPr id="6" name="Google Shape;83;p10">
            <a:extLst>
              <a:ext uri="{FF2B5EF4-FFF2-40B4-BE49-F238E27FC236}">
                <a16:creationId xmlns:a16="http://schemas.microsoft.com/office/drawing/2014/main" id="{1E0D26CD-8337-4A73-AA66-C6CAECA80066}"/>
              </a:ext>
            </a:extLst>
          </p:cNvPr>
          <p:cNvSpPr/>
          <p:nvPr/>
        </p:nvSpPr>
        <p:spPr>
          <a:xfrm>
            <a:off x="2187232" y="2029962"/>
            <a:ext cx="2889593" cy="733090"/>
          </a:xfrm>
          <a:prstGeom prst="roundRect">
            <a:avLst>
              <a:gd name="adj" fmla="val 11218"/>
            </a:avLst>
          </a:prstGeom>
          <a:noFill/>
          <a:ln>
            <a:noFill/>
          </a:ln>
          <a:effectLst/>
        </p:spPr>
        <p:txBody>
          <a:bodyPr spcFirstLastPara="1" wrap="square" lIns="108000" tIns="90000" rIns="72000" bIns="0" anchor="t" anchorCtr="0">
            <a:noAutofit/>
          </a:bodyPr>
          <a:lstStyle/>
          <a:p>
            <a:pPr>
              <a:lnSpc>
                <a:spcPct val="114000"/>
              </a:lnSpc>
            </a:pPr>
            <a:r>
              <a:rPr lang="ru-RU" sz="1400" dirty="0">
                <a:solidFill>
                  <a:schemeClr val="accent1"/>
                </a:solidFill>
                <a:latin typeface="Montserrat" panose="00000500000000000000" pitchFamily="2" charset="-52"/>
                <a:cs typeface="ALS Sector Regular" pitchFamily="2" charset="0"/>
                <a:sym typeface="Roboto Medium"/>
              </a:rPr>
              <a:t>ЗАГОЛОВОК СЛАЙДА</a:t>
            </a:r>
            <a:endParaRPr lang="en" sz="1400" dirty="0">
              <a:solidFill>
                <a:schemeClr val="accent1"/>
              </a:solidFill>
              <a:latin typeface="Montserrat" panose="00000500000000000000" pitchFamily="2" charset="-52"/>
              <a:cs typeface="ALS Sector Regular" pitchFamily="2" charset="0"/>
              <a:sym typeface="Roboto Medium"/>
            </a:endParaRPr>
          </a:p>
          <a:p>
            <a:pPr>
              <a:lnSpc>
                <a:spcPct val="114000"/>
              </a:lnSpc>
              <a:spcBef>
                <a:spcPts val="300"/>
              </a:spcBef>
            </a:pPr>
            <a:r>
              <a:rPr lang="ru-RU" sz="1200" dirty="0">
                <a:solidFill>
                  <a:schemeClr val="accent4"/>
                </a:solidFill>
                <a:latin typeface="Montserrat" panose="00000500000000000000" pitchFamily="2" charset="-52"/>
                <a:ea typeface="Roboto"/>
                <a:cs typeface="ALS Sector Regular" pitchFamily="2" charset="0"/>
                <a:sym typeface="Roboto"/>
              </a:rPr>
              <a:t>Дополнительная информация</a:t>
            </a:r>
          </a:p>
          <a:p>
            <a:pPr>
              <a:lnSpc>
                <a:spcPct val="114000"/>
              </a:lnSpc>
              <a:spcBef>
                <a:spcPts val="300"/>
              </a:spcBef>
            </a:pPr>
            <a:endParaRPr lang="en" sz="1100" dirty="0">
              <a:solidFill>
                <a:srgbClr val="434343"/>
              </a:solidFill>
              <a:latin typeface="Montserrat" panose="00000500000000000000" pitchFamily="2" charset="-52"/>
              <a:ea typeface="Roboto"/>
              <a:cs typeface="ALS Sector Regular" pitchFamily="2" charset="0"/>
              <a:sym typeface="Roboto"/>
            </a:endParaRPr>
          </a:p>
        </p:txBody>
      </p:sp>
      <p:sp>
        <p:nvSpPr>
          <p:cNvPr id="8" name="Google Shape;83;p10">
            <a:extLst>
              <a:ext uri="{FF2B5EF4-FFF2-40B4-BE49-F238E27FC236}">
                <a16:creationId xmlns:a16="http://schemas.microsoft.com/office/drawing/2014/main" id="{26C90766-12B5-40E6-B7C3-73D85D85F276}"/>
              </a:ext>
            </a:extLst>
          </p:cNvPr>
          <p:cNvSpPr/>
          <p:nvPr/>
        </p:nvSpPr>
        <p:spPr>
          <a:xfrm>
            <a:off x="2187232" y="3062455"/>
            <a:ext cx="2889593" cy="733090"/>
          </a:xfrm>
          <a:prstGeom prst="roundRect">
            <a:avLst>
              <a:gd name="adj" fmla="val 11218"/>
            </a:avLst>
          </a:prstGeom>
          <a:noFill/>
          <a:ln>
            <a:noFill/>
          </a:ln>
          <a:effectLst/>
        </p:spPr>
        <p:txBody>
          <a:bodyPr spcFirstLastPara="1" wrap="square" lIns="108000" tIns="90000" rIns="72000" bIns="0" anchor="t" anchorCtr="0">
            <a:noAutofit/>
          </a:bodyPr>
          <a:lstStyle/>
          <a:p>
            <a:pPr>
              <a:lnSpc>
                <a:spcPct val="114000"/>
              </a:lnSpc>
            </a:pPr>
            <a:r>
              <a:rPr lang="ru-RU" sz="1400" dirty="0">
                <a:solidFill>
                  <a:schemeClr val="accent1"/>
                </a:solidFill>
                <a:latin typeface="Montserrat" panose="00000500000000000000" pitchFamily="2" charset="-52"/>
                <a:cs typeface="ALS Sector Regular" pitchFamily="2" charset="0"/>
                <a:sym typeface="Roboto Medium"/>
              </a:rPr>
              <a:t>ЗАГОЛОВОК СЛАЙДА</a:t>
            </a:r>
            <a:endParaRPr lang="en" sz="1400" dirty="0">
              <a:solidFill>
                <a:schemeClr val="accent1"/>
              </a:solidFill>
              <a:latin typeface="Montserrat" panose="00000500000000000000" pitchFamily="2" charset="-52"/>
              <a:cs typeface="ALS Sector Regular" pitchFamily="2" charset="0"/>
              <a:sym typeface="Roboto Medium"/>
            </a:endParaRPr>
          </a:p>
          <a:p>
            <a:pPr>
              <a:lnSpc>
                <a:spcPct val="114000"/>
              </a:lnSpc>
              <a:spcBef>
                <a:spcPts val="300"/>
              </a:spcBef>
            </a:pPr>
            <a:r>
              <a:rPr lang="ru-RU" sz="1200" dirty="0">
                <a:solidFill>
                  <a:schemeClr val="accent4"/>
                </a:solidFill>
                <a:latin typeface="Montserrat" panose="00000500000000000000" pitchFamily="2" charset="-52"/>
                <a:ea typeface="Roboto"/>
                <a:cs typeface="ALS Sector Regular" pitchFamily="2" charset="0"/>
                <a:sym typeface="Roboto"/>
              </a:rPr>
              <a:t>Дополнительная информация</a:t>
            </a:r>
          </a:p>
          <a:p>
            <a:pPr>
              <a:lnSpc>
                <a:spcPct val="114000"/>
              </a:lnSpc>
              <a:spcBef>
                <a:spcPts val="300"/>
              </a:spcBef>
            </a:pPr>
            <a:endParaRPr lang="en" sz="1100" dirty="0">
              <a:solidFill>
                <a:srgbClr val="434343"/>
              </a:solidFill>
              <a:latin typeface="Montserrat" panose="00000500000000000000" pitchFamily="2" charset="-52"/>
              <a:ea typeface="Roboto"/>
              <a:cs typeface="ALS Sector Regular" pitchFamily="2" charset="0"/>
              <a:sym typeface="Roboto"/>
            </a:endParaRPr>
          </a:p>
        </p:txBody>
      </p:sp>
      <p:sp>
        <p:nvSpPr>
          <p:cNvPr id="10" name="Google Shape;83;p10">
            <a:extLst>
              <a:ext uri="{FF2B5EF4-FFF2-40B4-BE49-F238E27FC236}">
                <a16:creationId xmlns:a16="http://schemas.microsoft.com/office/drawing/2014/main" id="{86676489-F718-4EAD-9231-EDF348B44652}"/>
              </a:ext>
            </a:extLst>
          </p:cNvPr>
          <p:cNvSpPr/>
          <p:nvPr/>
        </p:nvSpPr>
        <p:spPr>
          <a:xfrm>
            <a:off x="2187232" y="4094948"/>
            <a:ext cx="2889593" cy="733090"/>
          </a:xfrm>
          <a:prstGeom prst="roundRect">
            <a:avLst>
              <a:gd name="adj" fmla="val 11218"/>
            </a:avLst>
          </a:prstGeom>
          <a:noFill/>
          <a:ln>
            <a:noFill/>
          </a:ln>
          <a:effectLst/>
        </p:spPr>
        <p:txBody>
          <a:bodyPr spcFirstLastPara="1" wrap="square" lIns="108000" tIns="90000" rIns="72000" bIns="0" anchor="t" anchorCtr="0">
            <a:noAutofit/>
          </a:bodyPr>
          <a:lstStyle/>
          <a:p>
            <a:pPr>
              <a:lnSpc>
                <a:spcPct val="114000"/>
              </a:lnSpc>
            </a:pPr>
            <a:r>
              <a:rPr lang="ru-RU" sz="1400" dirty="0">
                <a:solidFill>
                  <a:schemeClr val="accent1"/>
                </a:solidFill>
                <a:latin typeface="Montserrat" panose="00000500000000000000" pitchFamily="2" charset="-52"/>
                <a:cs typeface="ALS Sector Regular" pitchFamily="2" charset="0"/>
                <a:sym typeface="Roboto Medium"/>
              </a:rPr>
              <a:t>ЗАГОЛОВОК СЛАЙДА</a:t>
            </a:r>
            <a:endParaRPr lang="en" sz="1400" dirty="0">
              <a:solidFill>
                <a:schemeClr val="accent1"/>
              </a:solidFill>
              <a:latin typeface="Montserrat" panose="00000500000000000000" pitchFamily="2" charset="-52"/>
              <a:cs typeface="ALS Sector Regular" pitchFamily="2" charset="0"/>
              <a:sym typeface="Roboto Medium"/>
            </a:endParaRPr>
          </a:p>
          <a:p>
            <a:pPr>
              <a:lnSpc>
                <a:spcPct val="114000"/>
              </a:lnSpc>
              <a:spcBef>
                <a:spcPts val="300"/>
              </a:spcBef>
            </a:pPr>
            <a:r>
              <a:rPr lang="ru-RU" sz="1200" dirty="0">
                <a:solidFill>
                  <a:schemeClr val="accent4"/>
                </a:solidFill>
                <a:latin typeface="Montserrat" panose="00000500000000000000" pitchFamily="2" charset="-52"/>
                <a:ea typeface="Roboto"/>
                <a:cs typeface="ALS Sector Regular" pitchFamily="2" charset="0"/>
                <a:sym typeface="Roboto"/>
              </a:rPr>
              <a:t>Дополнительная информация</a:t>
            </a:r>
          </a:p>
          <a:p>
            <a:pPr>
              <a:lnSpc>
                <a:spcPct val="114000"/>
              </a:lnSpc>
              <a:spcBef>
                <a:spcPts val="300"/>
              </a:spcBef>
            </a:pPr>
            <a:endParaRPr lang="en" sz="1100" dirty="0">
              <a:solidFill>
                <a:srgbClr val="434343"/>
              </a:solidFill>
              <a:latin typeface="Montserrat" panose="00000500000000000000" pitchFamily="2" charset="-52"/>
              <a:ea typeface="Roboto"/>
              <a:cs typeface="ALS Sector Regular" pitchFamily="2" charset="0"/>
              <a:sym typeface="Roboto"/>
            </a:endParaRPr>
          </a:p>
        </p:txBody>
      </p:sp>
      <p:sp>
        <p:nvSpPr>
          <p:cNvPr id="12" name="Google Shape;83;p10">
            <a:extLst>
              <a:ext uri="{FF2B5EF4-FFF2-40B4-BE49-F238E27FC236}">
                <a16:creationId xmlns:a16="http://schemas.microsoft.com/office/drawing/2014/main" id="{983B4787-3D33-42B3-9E43-C40FEDB24AF8}"/>
              </a:ext>
            </a:extLst>
          </p:cNvPr>
          <p:cNvSpPr/>
          <p:nvPr/>
        </p:nvSpPr>
        <p:spPr>
          <a:xfrm>
            <a:off x="2187232" y="5127441"/>
            <a:ext cx="2889593" cy="733090"/>
          </a:xfrm>
          <a:prstGeom prst="roundRect">
            <a:avLst>
              <a:gd name="adj" fmla="val 11218"/>
            </a:avLst>
          </a:prstGeom>
          <a:noFill/>
          <a:ln>
            <a:noFill/>
          </a:ln>
          <a:effectLst/>
        </p:spPr>
        <p:txBody>
          <a:bodyPr spcFirstLastPara="1" wrap="square" lIns="108000" tIns="90000" rIns="72000" bIns="0" anchor="t" anchorCtr="0">
            <a:noAutofit/>
          </a:bodyPr>
          <a:lstStyle/>
          <a:p>
            <a:pPr>
              <a:lnSpc>
                <a:spcPct val="114000"/>
              </a:lnSpc>
            </a:pPr>
            <a:r>
              <a:rPr lang="ru-RU" sz="1400" dirty="0">
                <a:solidFill>
                  <a:schemeClr val="accent1"/>
                </a:solidFill>
                <a:latin typeface="Montserrat" panose="00000500000000000000" pitchFamily="2" charset="-52"/>
                <a:cs typeface="ALS Sector Regular" pitchFamily="2" charset="0"/>
                <a:sym typeface="Roboto Medium"/>
              </a:rPr>
              <a:t>ЗАГОЛОВОК СЛАЙДА</a:t>
            </a:r>
            <a:endParaRPr lang="en" sz="1400" dirty="0">
              <a:solidFill>
                <a:schemeClr val="accent1"/>
              </a:solidFill>
              <a:latin typeface="Montserrat" panose="00000500000000000000" pitchFamily="2" charset="-52"/>
              <a:cs typeface="ALS Sector Regular" pitchFamily="2" charset="0"/>
              <a:sym typeface="Roboto Medium"/>
            </a:endParaRPr>
          </a:p>
          <a:p>
            <a:pPr>
              <a:lnSpc>
                <a:spcPct val="114000"/>
              </a:lnSpc>
              <a:spcBef>
                <a:spcPts val="300"/>
              </a:spcBef>
            </a:pPr>
            <a:r>
              <a:rPr lang="ru-RU" sz="1200" dirty="0">
                <a:solidFill>
                  <a:schemeClr val="accent4"/>
                </a:solidFill>
                <a:latin typeface="Montserrat" panose="00000500000000000000" pitchFamily="2" charset="-52"/>
                <a:ea typeface="Roboto"/>
                <a:cs typeface="ALS Sector Regular" pitchFamily="2" charset="0"/>
                <a:sym typeface="Roboto"/>
              </a:rPr>
              <a:t>Дополнительная информация</a:t>
            </a:r>
          </a:p>
          <a:p>
            <a:pPr>
              <a:lnSpc>
                <a:spcPct val="114000"/>
              </a:lnSpc>
              <a:spcBef>
                <a:spcPts val="300"/>
              </a:spcBef>
            </a:pPr>
            <a:endParaRPr lang="en" sz="1100" dirty="0">
              <a:solidFill>
                <a:srgbClr val="434343"/>
              </a:solidFill>
              <a:latin typeface="Montserrat" panose="00000500000000000000" pitchFamily="2" charset="-52"/>
              <a:ea typeface="Roboto"/>
              <a:cs typeface="ALS Sector Regular" pitchFamily="2" charset="0"/>
              <a:sym typeface="Roboto"/>
            </a:endParaRPr>
          </a:p>
        </p:txBody>
      </p:sp>
      <p:sp>
        <p:nvSpPr>
          <p:cNvPr id="14" name="Google Shape;83;p10">
            <a:extLst>
              <a:ext uri="{FF2B5EF4-FFF2-40B4-BE49-F238E27FC236}">
                <a16:creationId xmlns:a16="http://schemas.microsoft.com/office/drawing/2014/main" id="{E1F18F36-93E2-4C50-867E-E68CFE03D37D}"/>
              </a:ext>
            </a:extLst>
          </p:cNvPr>
          <p:cNvSpPr/>
          <p:nvPr/>
        </p:nvSpPr>
        <p:spPr>
          <a:xfrm>
            <a:off x="7406932" y="2029962"/>
            <a:ext cx="2889593" cy="733090"/>
          </a:xfrm>
          <a:prstGeom prst="roundRect">
            <a:avLst>
              <a:gd name="adj" fmla="val 11218"/>
            </a:avLst>
          </a:prstGeom>
          <a:noFill/>
          <a:ln>
            <a:noFill/>
          </a:ln>
          <a:effectLst/>
        </p:spPr>
        <p:txBody>
          <a:bodyPr spcFirstLastPara="1" wrap="square" lIns="108000" tIns="90000" rIns="72000" bIns="0" anchor="t" anchorCtr="0">
            <a:noAutofit/>
          </a:bodyPr>
          <a:lstStyle/>
          <a:p>
            <a:pPr>
              <a:lnSpc>
                <a:spcPct val="114000"/>
              </a:lnSpc>
            </a:pPr>
            <a:r>
              <a:rPr lang="ru-RU" sz="1400" dirty="0">
                <a:solidFill>
                  <a:schemeClr val="accent1"/>
                </a:solidFill>
                <a:latin typeface="Montserrat" panose="00000500000000000000" pitchFamily="2" charset="-52"/>
                <a:cs typeface="ALS Sector Regular" pitchFamily="2" charset="0"/>
                <a:sym typeface="Roboto Medium"/>
              </a:rPr>
              <a:t>ЗАГОЛОВОК СЛАЙДА</a:t>
            </a:r>
            <a:endParaRPr lang="en" sz="1400" dirty="0">
              <a:solidFill>
                <a:schemeClr val="accent1"/>
              </a:solidFill>
              <a:latin typeface="Montserrat" panose="00000500000000000000" pitchFamily="2" charset="-52"/>
              <a:cs typeface="ALS Sector Regular" pitchFamily="2" charset="0"/>
              <a:sym typeface="Roboto Medium"/>
            </a:endParaRPr>
          </a:p>
          <a:p>
            <a:pPr>
              <a:lnSpc>
                <a:spcPct val="114000"/>
              </a:lnSpc>
              <a:spcBef>
                <a:spcPts val="300"/>
              </a:spcBef>
            </a:pPr>
            <a:r>
              <a:rPr lang="ru-RU" sz="1200" dirty="0">
                <a:solidFill>
                  <a:schemeClr val="accent4"/>
                </a:solidFill>
                <a:latin typeface="Montserrat" panose="00000500000000000000" pitchFamily="2" charset="-52"/>
                <a:ea typeface="Roboto"/>
                <a:cs typeface="ALS Sector Regular" pitchFamily="2" charset="0"/>
                <a:sym typeface="Roboto"/>
              </a:rPr>
              <a:t>Дополнительная информация</a:t>
            </a:r>
          </a:p>
          <a:p>
            <a:pPr>
              <a:lnSpc>
                <a:spcPct val="114000"/>
              </a:lnSpc>
              <a:spcBef>
                <a:spcPts val="300"/>
              </a:spcBef>
            </a:pPr>
            <a:endParaRPr lang="en" sz="1100" dirty="0">
              <a:solidFill>
                <a:srgbClr val="434343"/>
              </a:solidFill>
              <a:latin typeface="Montserrat" panose="00000500000000000000" pitchFamily="2" charset="-52"/>
              <a:ea typeface="Roboto"/>
              <a:cs typeface="ALS Sector Regular" pitchFamily="2" charset="0"/>
              <a:sym typeface="Roboto"/>
            </a:endParaRPr>
          </a:p>
        </p:txBody>
      </p:sp>
      <p:sp>
        <p:nvSpPr>
          <p:cNvPr id="16" name="Google Shape;83;p10">
            <a:extLst>
              <a:ext uri="{FF2B5EF4-FFF2-40B4-BE49-F238E27FC236}">
                <a16:creationId xmlns:a16="http://schemas.microsoft.com/office/drawing/2014/main" id="{A058F8C9-9D8E-481D-B9C5-A6356A9A1D76}"/>
              </a:ext>
            </a:extLst>
          </p:cNvPr>
          <p:cNvSpPr/>
          <p:nvPr/>
        </p:nvSpPr>
        <p:spPr>
          <a:xfrm>
            <a:off x="7406932" y="3062455"/>
            <a:ext cx="2889593" cy="733090"/>
          </a:xfrm>
          <a:prstGeom prst="roundRect">
            <a:avLst>
              <a:gd name="adj" fmla="val 11218"/>
            </a:avLst>
          </a:prstGeom>
          <a:noFill/>
          <a:ln>
            <a:noFill/>
          </a:ln>
          <a:effectLst/>
        </p:spPr>
        <p:txBody>
          <a:bodyPr spcFirstLastPara="1" wrap="square" lIns="108000" tIns="90000" rIns="72000" bIns="0" anchor="t" anchorCtr="0">
            <a:noAutofit/>
          </a:bodyPr>
          <a:lstStyle/>
          <a:p>
            <a:pPr>
              <a:lnSpc>
                <a:spcPct val="114000"/>
              </a:lnSpc>
            </a:pPr>
            <a:r>
              <a:rPr lang="ru-RU" sz="1400" dirty="0">
                <a:solidFill>
                  <a:schemeClr val="accent1"/>
                </a:solidFill>
                <a:latin typeface="Montserrat" panose="00000500000000000000" pitchFamily="2" charset="-52"/>
                <a:cs typeface="ALS Sector Regular" pitchFamily="2" charset="0"/>
                <a:sym typeface="Roboto Medium"/>
              </a:rPr>
              <a:t>ЗАГОЛОВОК СЛАЙДА</a:t>
            </a:r>
            <a:endParaRPr lang="en" sz="1400" dirty="0">
              <a:solidFill>
                <a:schemeClr val="accent1"/>
              </a:solidFill>
              <a:latin typeface="Montserrat" panose="00000500000000000000" pitchFamily="2" charset="-52"/>
              <a:cs typeface="ALS Sector Regular" pitchFamily="2" charset="0"/>
              <a:sym typeface="Roboto Medium"/>
            </a:endParaRPr>
          </a:p>
          <a:p>
            <a:pPr>
              <a:lnSpc>
                <a:spcPct val="114000"/>
              </a:lnSpc>
              <a:spcBef>
                <a:spcPts val="300"/>
              </a:spcBef>
            </a:pPr>
            <a:r>
              <a:rPr lang="ru-RU" sz="1200" dirty="0">
                <a:solidFill>
                  <a:schemeClr val="accent4"/>
                </a:solidFill>
                <a:latin typeface="Montserrat" panose="00000500000000000000" pitchFamily="2" charset="-52"/>
                <a:ea typeface="Roboto"/>
                <a:cs typeface="ALS Sector Regular" pitchFamily="2" charset="0"/>
                <a:sym typeface="Roboto"/>
              </a:rPr>
              <a:t>Дополнительная информация</a:t>
            </a:r>
          </a:p>
          <a:p>
            <a:pPr>
              <a:lnSpc>
                <a:spcPct val="114000"/>
              </a:lnSpc>
              <a:spcBef>
                <a:spcPts val="300"/>
              </a:spcBef>
            </a:pPr>
            <a:endParaRPr lang="en" sz="1100" dirty="0">
              <a:solidFill>
                <a:srgbClr val="434343"/>
              </a:solidFill>
              <a:latin typeface="Montserrat" panose="00000500000000000000" pitchFamily="2" charset="-52"/>
              <a:ea typeface="Roboto"/>
              <a:cs typeface="ALS Sector Regular" pitchFamily="2" charset="0"/>
              <a:sym typeface="Roboto"/>
            </a:endParaRPr>
          </a:p>
        </p:txBody>
      </p:sp>
      <p:sp>
        <p:nvSpPr>
          <p:cNvPr id="18" name="Google Shape;83;p10">
            <a:extLst>
              <a:ext uri="{FF2B5EF4-FFF2-40B4-BE49-F238E27FC236}">
                <a16:creationId xmlns:a16="http://schemas.microsoft.com/office/drawing/2014/main" id="{B32C8BF5-6462-4F70-95F1-CF90581253A2}"/>
              </a:ext>
            </a:extLst>
          </p:cNvPr>
          <p:cNvSpPr/>
          <p:nvPr/>
        </p:nvSpPr>
        <p:spPr>
          <a:xfrm>
            <a:off x="7406932" y="4094948"/>
            <a:ext cx="2889593" cy="733090"/>
          </a:xfrm>
          <a:prstGeom prst="roundRect">
            <a:avLst>
              <a:gd name="adj" fmla="val 11218"/>
            </a:avLst>
          </a:prstGeom>
          <a:noFill/>
          <a:ln>
            <a:noFill/>
          </a:ln>
          <a:effectLst/>
        </p:spPr>
        <p:txBody>
          <a:bodyPr spcFirstLastPara="1" wrap="square" lIns="108000" tIns="90000" rIns="72000" bIns="0" anchor="t" anchorCtr="0">
            <a:noAutofit/>
          </a:bodyPr>
          <a:lstStyle/>
          <a:p>
            <a:pPr>
              <a:lnSpc>
                <a:spcPct val="114000"/>
              </a:lnSpc>
            </a:pPr>
            <a:r>
              <a:rPr lang="ru-RU" sz="1400" dirty="0">
                <a:solidFill>
                  <a:schemeClr val="accent1"/>
                </a:solidFill>
                <a:latin typeface="Montserrat" panose="00000500000000000000" pitchFamily="2" charset="-52"/>
                <a:cs typeface="ALS Sector Regular" pitchFamily="2" charset="0"/>
                <a:sym typeface="Roboto Medium"/>
              </a:rPr>
              <a:t>ЗАГОЛОВОК СЛАЙДА</a:t>
            </a:r>
            <a:endParaRPr lang="en" sz="1400" dirty="0">
              <a:solidFill>
                <a:schemeClr val="accent1"/>
              </a:solidFill>
              <a:latin typeface="Montserrat" panose="00000500000000000000" pitchFamily="2" charset="-52"/>
              <a:cs typeface="ALS Sector Regular" pitchFamily="2" charset="0"/>
              <a:sym typeface="Roboto Medium"/>
            </a:endParaRPr>
          </a:p>
          <a:p>
            <a:pPr>
              <a:lnSpc>
                <a:spcPct val="114000"/>
              </a:lnSpc>
              <a:spcBef>
                <a:spcPts val="300"/>
              </a:spcBef>
            </a:pPr>
            <a:r>
              <a:rPr lang="ru-RU" sz="1200" dirty="0">
                <a:solidFill>
                  <a:schemeClr val="accent4"/>
                </a:solidFill>
                <a:latin typeface="Montserrat" panose="00000500000000000000" pitchFamily="2" charset="-52"/>
                <a:ea typeface="Roboto"/>
                <a:cs typeface="ALS Sector Regular" pitchFamily="2" charset="0"/>
                <a:sym typeface="Roboto"/>
              </a:rPr>
              <a:t>Дополнительная информация</a:t>
            </a:r>
          </a:p>
          <a:p>
            <a:pPr>
              <a:lnSpc>
                <a:spcPct val="114000"/>
              </a:lnSpc>
              <a:spcBef>
                <a:spcPts val="300"/>
              </a:spcBef>
            </a:pPr>
            <a:endParaRPr lang="en" sz="1100" dirty="0">
              <a:solidFill>
                <a:srgbClr val="434343"/>
              </a:solidFill>
              <a:latin typeface="Montserrat" panose="00000500000000000000" pitchFamily="2" charset="-52"/>
              <a:ea typeface="Roboto"/>
              <a:cs typeface="ALS Sector Regular" pitchFamily="2" charset="0"/>
              <a:sym typeface="Roboto"/>
            </a:endParaRPr>
          </a:p>
        </p:txBody>
      </p:sp>
      <p:sp>
        <p:nvSpPr>
          <p:cNvPr id="20" name="Google Shape;83;p10">
            <a:extLst>
              <a:ext uri="{FF2B5EF4-FFF2-40B4-BE49-F238E27FC236}">
                <a16:creationId xmlns:a16="http://schemas.microsoft.com/office/drawing/2014/main" id="{03646595-FAA8-40E1-B3A1-FF6764D6D450}"/>
              </a:ext>
            </a:extLst>
          </p:cNvPr>
          <p:cNvSpPr/>
          <p:nvPr/>
        </p:nvSpPr>
        <p:spPr>
          <a:xfrm>
            <a:off x="7406932" y="5127441"/>
            <a:ext cx="2889593" cy="733090"/>
          </a:xfrm>
          <a:prstGeom prst="roundRect">
            <a:avLst>
              <a:gd name="adj" fmla="val 11218"/>
            </a:avLst>
          </a:prstGeom>
          <a:noFill/>
          <a:ln>
            <a:noFill/>
          </a:ln>
          <a:effectLst/>
        </p:spPr>
        <p:txBody>
          <a:bodyPr spcFirstLastPara="1" wrap="square" lIns="108000" tIns="90000" rIns="72000" bIns="0" anchor="t" anchorCtr="0">
            <a:noAutofit/>
          </a:bodyPr>
          <a:lstStyle/>
          <a:p>
            <a:pPr>
              <a:lnSpc>
                <a:spcPct val="114000"/>
              </a:lnSpc>
            </a:pPr>
            <a:r>
              <a:rPr lang="ru-RU" sz="1400" dirty="0">
                <a:solidFill>
                  <a:schemeClr val="accent1"/>
                </a:solidFill>
                <a:latin typeface="Montserrat" panose="00000500000000000000" pitchFamily="2" charset="-52"/>
                <a:cs typeface="ALS Sector Regular" pitchFamily="2" charset="0"/>
                <a:sym typeface="Roboto Medium"/>
              </a:rPr>
              <a:t>ЗАГОЛОВОК СЛАЙДА</a:t>
            </a:r>
            <a:endParaRPr lang="en" sz="1400" dirty="0">
              <a:solidFill>
                <a:schemeClr val="accent1"/>
              </a:solidFill>
              <a:latin typeface="Montserrat" panose="00000500000000000000" pitchFamily="2" charset="-52"/>
              <a:cs typeface="ALS Sector Regular" pitchFamily="2" charset="0"/>
              <a:sym typeface="Roboto Medium"/>
            </a:endParaRPr>
          </a:p>
          <a:p>
            <a:pPr>
              <a:lnSpc>
                <a:spcPct val="114000"/>
              </a:lnSpc>
              <a:spcBef>
                <a:spcPts val="300"/>
              </a:spcBef>
            </a:pPr>
            <a:r>
              <a:rPr lang="ru-RU" sz="1200" dirty="0">
                <a:solidFill>
                  <a:schemeClr val="accent4"/>
                </a:solidFill>
                <a:latin typeface="Montserrat" panose="00000500000000000000" pitchFamily="2" charset="-52"/>
                <a:ea typeface="Roboto"/>
                <a:cs typeface="ALS Sector Regular" pitchFamily="2" charset="0"/>
                <a:sym typeface="Roboto"/>
              </a:rPr>
              <a:t>Дополнительная информация</a:t>
            </a:r>
          </a:p>
          <a:p>
            <a:pPr>
              <a:lnSpc>
                <a:spcPct val="114000"/>
              </a:lnSpc>
              <a:spcBef>
                <a:spcPts val="300"/>
              </a:spcBef>
            </a:pPr>
            <a:endParaRPr lang="en" sz="1100" dirty="0">
              <a:solidFill>
                <a:srgbClr val="434343"/>
              </a:solidFill>
              <a:latin typeface="Montserrat" panose="00000500000000000000" pitchFamily="2" charset="-52"/>
              <a:ea typeface="Roboto"/>
              <a:cs typeface="ALS Sector Regular" pitchFamily="2" charset="0"/>
              <a:sym typeface="Roboto"/>
            </a:endParaRPr>
          </a:p>
        </p:txBody>
      </p:sp>
      <p:sp>
        <p:nvSpPr>
          <p:cNvPr id="28" name="Полилиния 27">
            <a:extLst>
              <a:ext uri="{FF2B5EF4-FFF2-40B4-BE49-F238E27FC236}">
                <a16:creationId xmlns:a16="http://schemas.microsoft.com/office/drawing/2014/main" id="{2FB63678-E3C0-A684-A683-A3D978E76730}"/>
              </a:ext>
            </a:extLst>
          </p:cNvPr>
          <p:cNvSpPr/>
          <p:nvPr/>
        </p:nvSpPr>
        <p:spPr>
          <a:xfrm rot="16200000">
            <a:off x="219330" y="6115450"/>
            <a:ext cx="523220" cy="961880"/>
          </a:xfrm>
          <a:custGeom>
            <a:avLst/>
            <a:gdLst>
              <a:gd name="connsiteX0" fmla="*/ 520338 w 563373"/>
              <a:gd name="connsiteY0" fmla="*/ 0 h 1035697"/>
              <a:gd name="connsiteX1" fmla="*/ 304408 w 563373"/>
              <a:gd name="connsiteY1" fmla="*/ 0 h 1035697"/>
              <a:gd name="connsiteX2" fmla="*/ 367350 w 563373"/>
              <a:gd name="connsiteY2" fmla="*/ 132345 h 1035697"/>
              <a:gd name="connsiteX3" fmla="*/ 0 w 563373"/>
              <a:gd name="connsiteY3" fmla="*/ 795192 h 1035697"/>
              <a:gd name="connsiteX4" fmla="*/ 0 w 563373"/>
              <a:gd name="connsiteY4" fmla="*/ 1035698 h 1035697"/>
              <a:gd name="connsiteX5" fmla="*/ 550129 w 563373"/>
              <a:gd name="connsiteY5" fmla="*/ 90022 h 1035697"/>
              <a:gd name="connsiteX6" fmla="*/ 520338 w 563373"/>
              <a:gd name="connsiteY6" fmla="*/ 0 h 103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373" h="1035697">
                <a:moveTo>
                  <a:pt x="520338" y="0"/>
                </a:moveTo>
                <a:lnTo>
                  <a:pt x="304408" y="0"/>
                </a:lnTo>
                <a:cubicBezTo>
                  <a:pt x="335319" y="41428"/>
                  <a:pt x="356599" y="85767"/>
                  <a:pt x="367350" y="132345"/>
                </a:cubicBezTo>
                <a:cubicBezTo>
                  <a:pt x="411477" y="322466"/>
                  <a:pt x="279993" y="555582"/>
                  <a:pt x="0" y="795192"/>
                </a:cubicBezTo>
                <a:lnTo>
                  <a:pt x="0" y="1035698"/>
                </a:lnTo>
                <a:cubicBezTo>
                  <a:pt x="423573" y="713008"/>
                  <a:pt x="618000" y="382481"/>
                  <a:pt x="550129" y="90022"/>
                </a:cubicBezTo>
                <a:cubicBezTo>
                  <a:pt x="542962" y="59119"/>
                  <a:pt x="533106" y="29112"/>
                  <a:pt x="520338" y="0"/>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26103515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89;p10">
            <a:extLst>
              <a:ext uri="{FF2B5EF4-FFF2-40B4-BE49-F238E27FC236}">
                <a16:creationId xmlns:a16="http://schemas.microsoft.com/office/drawing/2014/main" id="{CC308A4E-DFA8-460A-9289-57A9EC6CBA81}"/>
              </a:ext>
            </a:extLst>
          </p:cNvPr>
          <p:cNvSpPr txBox="1"/>
          <p:nvPr/>
        </p:nvSpPr>
        <p:spPr>
          <a:xfrm>
            <a:off x="3548552" y="1213533"/>
            <a:ext cx="689367" cy="874598"/>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0" indent="0">
              <a:lnSpc>
                <a:spcPct val="115000"/>
              </a:lnSpc>
              <a:spcBef>
                <a:spcPts val="2500"/>
              </a:spcBef>
              <a:buSzPts val="2500"/>
              <a:buNone/>
              <a:defRPr sz="3700">
                <a:solidFill>
                  <a:srgbClr val="D9D9D9"/>
                </a:solidFill>
                <a:latin typeface="ALS Sector Regular" pitchFamily="2" charset="0"/>
                <a:ea typeface="Montserrat SemiBold"/>
                <a:cs typeface="ALS Sector Regular" pitchFamily="2" charset="0"/>
              </a:defRPr>
            </a:lvl1pPr>
          </a:lstStyle>
          <a:p>
            <a:pPr algn="r">
              <a:lnSpc>
                <a:spcPct val="100000"/>
              </a:lnSpc>
            </a:pPr>
            <a:r>
              <a:rPr lang="ru-RU" sz="3600" b="1" dirty="0">
                <a:solidFill>
                  <a:schemeClr val="bg1"/>
                </a:solidFill>
                <a:latin typeface="Montserrat" panose="00000500000000000000" pitchFamily="2" charset="-52"/>
                <a:sym typeface="Montserrat SemiBold"/>
              </a:rPr>
              <a:t>06</a:t>
            </a:r>
            <a:endParaRPr sz="3600" b="1" dirty="0">
              <a:solidFill>
                <a:schemeClr val="bg1"/>
              </a:solidFill>
              <a:latin typeface="Montserrat" panose="00000500000000000000" pitchFamily="2" charset="-52"/>
              <a:sym typeface="Montserrat Medium"/>
            </a:endParaRPr>
          </a:p>
        </p:txBody>
      </p:sp>
      <p:sp>
        <p:nvSpPr>
          <p:cNvPr id="7" name="TextBox 6">
            <a:extLst>
              <a:ext uri="{FF2B5EF4-FFF2-40B4-BE49-F238E27FC236}">
                <a16:creationId xmlns:a16="http://schemas.microsoft.com/office/drawing/2014/main" id="{EF9B1A2D-0687-45A5-A7AD-DE712B854EDC}"/>
              </a:ext>
            </a:extLst>
          </p:cNvPr>
          <p:cNvSpPr txBox="1"/>
          <p:nvPr/>
        </p:nvSpPr>
        <p:spPr>
          <a:xfrm>
            <a:off x="4362208" y="1644813"/>
            <a:ext cx="48968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kern="1200" dirty="0">
                <a:solidFill>
                  <a:schemeClr val="accent4"/>
                </a:solidFill>
                <a:latin typeface="Montserrat" panose="00000500000000000000" pitchFamily="2" charset="-52"/>
                <a:ea typeface="+mn-ea"/>
                <a:cs typeface="+mn-cs"/>
              </a:rPr>
              <a:t>Заголовок слайда</a:t>
            </a:r>
          </a:p>
        </p:txBody>
      </p:sp>
      <p:sp>
        <p:nvSpPr>
          <p:cNvPr id="8" name="Google Shape;89;p10">
            <a:extLst>
              <a:ext uri="{FF2B5EF4-FFF2-40B4-BE49-F238E27FC236}">
                <a16:creationId xmlns:a16="http://schemas.microsoft.com/office/drawing/2014/main" id="{F982CC0F-ACD4-4EDE-A17B-58C327CC27F8}"/>
              </a:ext>
            </a:extLst>
          </p:cNvPr>
          <p:cNvSpPr txBox="1"/>
          <p:nvPr/>
        </p:nvSpPr>
        <p:spPr>
          <a:xfrm>
            <a:off x="3548552" y="1948446"/>
            <a:ext cx="689367" cy="874598"/>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0" indent="0">
              <a:lnSpc>
                <a:spcPct val="115000"/>
              </a:lnSpc>
              <a:spcBef>
                <a:spcPts val="2500"/>
              </a:spcBef>
              <a:buSzPts val="2500"/>
              <a:buNone/>
              <a:defRPr sz="3700">
                <a:solidFill>
                  <a:srgbClr val="D9D9D9"/>
                </a:solidFill>
                <a:latin typeface="ALS Sector Regular" pitchFamily="2" charset="0"/>
                <a:ea typeface="Montserrat SemiBold"/>
                <a:cs typeface="ALS Sector Regular" pitchFamily="2" charset="0"/>
              </a:defRPr>
            </a:lvl1pPr>
          </a:lstStyle>
          <a:p>
            <a:pPr algn="r">
              <a:lnSpc>
                <a:spcPct val="100000"/>
              </a:lnSpc>
            </a:pPr>
            <a:r>
              <a:rPr lang="ru-RU" sz="3600" b="1" dirty="0">
                <a:solidFill>
                  <a:schemeClr val="bg1"/>
                </a:solidFill>
                <a:latin typeface="Montserrat" panose="00000500000000000000" pitchFamily="2" charset="-52"/>
                <a:sym typeface="Montserrat SemiBold"/>
              </a:rPr>
              <a:t>08</a:t>
            </a:r>
            <a:endParaRPr sz="3600" b="1" dirty="0">
              <a:solidFill>
                <a:schemeClr val="bg1"/>
              </a:solidFill>
              <a:latin typeface="Montserrat" panose="00000500000000000000" pitchFamily="2" charset="-52"/>
              <a:sym typeface="Montserrat Medium"/>
            </a:endParaRPr>
          </a:p>
        </p:txBody>
      </p:sp>
      <p:sp>
        <p:nvSpPr>
          <p:cNvPr id="9" name="TextBox 8">
            <a:extLst>
              <a:ext uri="{FF2B5EF4-FFF2-40B4-BE49-F238E27FC236}">
                <a16:creationId xmlns:a16="http://schemas.microsoft.com/office/drawing/2014/main" id="{B1D49044-6ACA-4882-ABB9-6B865F24300A}"/>
              </a:ext>
            </a:extLst>
          </p:cNvPr>
          <p:cNvSpPr txBox="1"/>
          <p:nvPr/>
        </p:nvSpPr>
        <p:spPr>
          <a:xfrm>
            <a:off x="4362208" y="2379726"/>
            <a:ext cx="48968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kern="1200" dirty="0">
                <a:solidFill>
                  <a:schemeClr val="accent4"/>
                </a:solidFill>
                <a:latin typeface="Montserrat" panose="00000500000000000000" pitchFamily="2" charset="-52"/>
                <a:ea typeface="+mn-ea"/>
                <a:cs typeface="+mn-cs"/>
              </a:rPr>
              <a:t>Заголовок слайда</a:t>
            </a:r>
          </a:p>
        </p:txBody>
      </p:sp>
      <p:sp>
        <p:nvSpPr>
          <p:cNvPr id="10" name="Google Shape;89;p10">
            <a:extLst>
              <a:ext uri="{FF2B5EF4-FFF2-40B4-BE49-F238E27FC236}">
                <a16:creationId xmlns:a16="http://schemas.microsoft.com/office/drawing/2014/main" id="{FB5B83A1-34EF-47DB-8C62-29E927222AD8}"/>
              </a:ext>
            </a:extLst>
          </p:cNvPr>
          <p:cNvSpPr txBox="1"/>
          <p:nvPr/>
        </p:nvSpPr>
        <p:spPr>
          <a:xfrm>
            <a:off x="3548552" y="2683359"/>
            <a:ext cx="689367" cy="874598"/>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0" indent="0">
              <a:lnSpc>
                <a:spcPct val="115000"/>
              </a:lnSpc>
              <a:spcBef>
                <a:spcPts val="2500"/>
              </a:spcBef>
              <a:buSzPts val="2500"/>
              <a:buNone/>
              <a:defRPr sz="3700">
                <a:solidFill>
                  <a:srgbClr val="D9D9D9"/>
                </a:solidFill>
                <a:latin typeface="ALS Sector Regular" pitchFamily="2" charset="0"/>
                <a:ea typeface="Montserrat SemiBold"/>
                <a:cs typeface="ALS Sector Regular" pitchFamily="2" charset="0"/>
              </a:defRPr>
            </a:lvl1pPr>
          </a:lstStyle>
          <a:p>
            <a:pPr algn="r">
              <a:lnSpc>
                <a:spcPct val="100000"/>
              </a:lnSpc>
            </a:pPr>
            <a:r>
              <a:rPr lang="ru-RU" sz="3600" b="1" dirty="0">
                <a:solidFill>
                  <a:schemeClr val="bg1"/>
                </a:solidFill>
                <a:latin typeface="Montserrat" panose="00000500000000000000" pitchFamily="2" charset="-52"/>
                <a:sym typeface="Montserrat SemiBold"/>
              </a:rPr>
              <a:t>14</a:t>
            </a:r>
            <a:endParaRPr sz="3600" b="1" dirty="0">
              <a:solidFill>
                <a:schemeClr val="bg1"/>
              </a:solidFill>
              <a:latin typeface="Montserrat" panose="00000500000000000000" pitchFamily="2" charset="-52"/>
              <a:sym typeface="Montserrat Medium"/>
            </a:endParaRPr>
          </a:p>
        </p:txBody>
      </p:sp>
      <p:sp>
        <p:nvSpPr>
          <p:cNvPr id="11" name="TextBox 10">
            <a:extLst>
              <a:ext uri="{FF2B5EF4-FFF2-40B4-BE49-F238E27FC236}">
                <a16:creationId xmlns:a16="http://schemas.microsoft.com/office/drawing/2014/main" id="{0C7391DC-37A4-4979-B59E-8338C5C6AA01}"/>
              </a:ext>
            </a:extLst>
          </p:cNvPr>
          <p:cNvSpPr txBox="1"/>
          <p:nvPr/>
        </p:nvSpPr>
        <p:spPr>
          <a:xfrm>
            <a:off x="4362208" y="3114639"/>
            <a:ext cx="48968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kern="1200" dirty="0">
                <a:solidFill>
                  <a:schemeClr val="accent4"/>
                </a:solidFill>
                <a:latin typeface="Montserrat" panose="00000500000000000000" pitchFamily="2" charset="-52"/>
                <a:ea typeface="+mn-ea"/>
                <a:cs typeface="+mn-cs"/>
              </a:rPr>
              <a:t>Заголовок слайда</a:t>
            </a:r>
          </a:p>
        </p:txBody>
      </p:sp>
      <p:sp>
        <p:nvSpPr>
          <p:cNvPr id="12" name="Google Shape;89;p10">
            <a:extLst>
              <a:ext uri="{FF2B5EF4-FFF2-40B4-BE49-F238E27FC236}">
                <a16:creationId xmlns:a16="http://schemas.microsoft.com/office/drawing/2014/main" id="{914BD067-FD4C-4D23-8056-F15ABF5E1552}"/>
              </a:ext>
            </a:extLst>
          </p:cNvPr>
          <p:cNvSpPr txBox="1"/>
          <p:nvPr/>
        </p:nvSpPr>
        <p:spPr>
          <a:xfrm>
            <a:off x="3548552" y="3418272"/>
            <a:ext cx="689367" cy="874598"/>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0" indent="0">
              <a:lnSpc>
                <a:spcPct val="115000"/>
              </a:lnSpc>
              <a:spcBef>
                <a:spcPts val="2500"/>
              </a:spcBef>
              <a:buSzPts val="2500"/>
              <a:buNone/>
              <a:defRPr sz="3700">
                <a:solidFill>
                  <a:srgbClr val="D9D9D9"/>
                </a:solidFill>
                <a:latin typeface="ALS Sector Regular" pitchFamily="2" charset="0"/>
                <a:ea typeface="Montserrat SemiBold"/>
                <a:cs typeface="ALS Sector Regular" pitchFamily="2" charset="0"/>
              </a:defRPr>
            </a:lvl1pPr>
          </a:lstStyle>
          <a:p>
            <a:pPr algn="r">
              <a:lnSpc>
                <a:spcPct val="100000"/>
              </a:lnSpc>
            </a:pPr>
            <a:r>
              <a:rPr lang="ru-RU" sz="3600" b="1" dirty="0">
                <a:solidFill>
                  <a:schemeClr val="bg1"/>
                </a:solidFill>
                <a:latin typeface="Montserrat" panose="00000500000000000000" pitchFamily="2" charset="-52"/>
                <a:sym typeface="Montserrat SemiBold"/>
              </a:rPr>
              <a:t>16</a:t>
            </a:r>
            <a:endParaRPr sz="3600" b="1" dirty="0">
              <a:solidFill>
                <a:schemeClr val="bg1"/>
              </a:solidFill>
              <a:latin typeface="Montserrat" panose="00000500000000000000" pitchFamily="2" charset="-52"/>
              <a:sym typeface="Montserrat Medium"/>
            </a:endParaRPr>
          </a:p>
        </p:txBody>
      </p:sp>
      <p:sp>
        <p:nvSpPr>
          <p:cNvPr id="13" name="TextBox 12">
            <a:extLst>
              <a:ext uri="{FF2B5EF4-FFF2-40B4-BE49-F238E27FC236}">
                <a16:creationId xmlns:a16="http://schemas.microsoft.com/office/drawing/2014/main" id="{CF56CCA1-9BF4-4401-B794-745CF0019522}"/>
              </a:ext>
            </a:extLst>
          </p:cNvPr>
          <p:cNvSpPr txBox="1"/>
          <p:nvPr/>
        </p:nvSpPr>
        <p:spPr>
          <a:xfrm>
            <a:off x="4362208" y="3849552"/>
            <a:ext cx="48968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kern="1200" dirty="0">
                <a:solidFill>
                  <a:schemeClr val="accent4"/>
                </a:solidFill>
                <a:latin typeface="Montserrat" panose="00000500000000000000" pitchFamily="2" charset="-52"/>
                <a:ea typeface="+mn-ea"/>
                <a:cs typeface="+mn-cs"/>
              </a:rPr>
              <a:t>Заголовок слайда</a:t>
            </a:r>
          </a:p>
        </p:txBody>
      </p:sp>
      <p:sp>
        <p:nvSpPr>
          <p:cNvPr id="14" name="Google Shape;89;p10">
            <a:extLst>
              <a:ext uri="{FF2B5EF4-FFF2-40B4-BE49-F238E27FC236}">
                <a16:creationId xmlns:a16="http://schemas.microsoft.com/office/drawing/2014/main" id="{F8EDB84E-4727-4DAF-B848-E71AF0DADCAA}"/>
              </a:ext>
            </a:extLst>
          </p:cNvPr>
          <p:cNvSpPr txBox="1"/>
          <p:nvPr/>
        </p:nvSpPr>
        <p:spPr>
          <a:xfrm>
            <a:off x="3548552" y="4153185"/>
            <a:ext cx="689367" cy="874598"/>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0" indent="0">
              <a:lnSpc>
                <a:spcPct val="115000"/>
              </a:lnSpc>
              <a:spcBef>
                <a:spcPts val="2500"/>
              </a:spcBef>
              <a:buSzPts val="2500"/>
              <a:buNone/>
              <a:defRPr sz="3700">
                <a:solidFill>
                  <a:srgbClr val="D9D9D9"/>
                </a:solidFill>
                <a:latin typeface="ALS Sector Regular" pitchFamily="2" charset="0"/>
                <a:ea typeface="Montserrat SemiBold"/>
                <a:cs typeface="ALS Sector Regular" pitchFamily="2" charset="0"/>
              </a:defRPr>
            </a:lvl1pPr>
          </a:lstStyle>
          <a:p>
            <a:pPr algn="r">
              <a:lnSpc>
                <a:spcPct val="100000"/>
              </a:lnSpc>
            </a:pPr>
            <a:r>
              <a:rPr lang="ru-RU" sz="3600" b="1" dirty="0">
                <a:solidFill>
                  <a:schemeClr val="bg1"/>
                </a:solidFill>
                <a:latin typeface="Montserrat" panose="00000500000000000000" pitchFamily="2" charset="-52"/>
                <a:sym typeface="Montserrat SemiBold"/>
              </a:rPr>
              <a:t>18</a:t>
            </a:r>
            <a:endParaRPr sz="3600" b="1" dirty="0">
              <a:solidFill>
                <a:schemeClr val="bg1"/>
              </a:solidFill>
              <a:latin typeface="Montserrat" panose="00000500000000000000" pitchFamily="2" charset="-52"/>
              <a:sym typeface="Montserrat Medium"/>
            </a:endParaRPr>
          </a:p>
        </p:txBody>
      </p:sp>
      <p:sp>
        <p:nvSpPr>
          <p:cNvPr id="15" name="TextBox 14">
            <a:extLst>
              <a:ext uri="{FF2B5EF4-FFF2-40B4-BE49-F238E27FC236}">
                <a16:creationId xmlns:a16="http://schemas.microsoft.com/office/drawing/2014/main" id="{3E960CA6-3E42-4B2E-9F11-2D32147FDA1C}"/>
              </a:ext>
            </a:extLst>
          </p:cNvPr>
          <p:cNvSpPr txBox="1"/>
          <p:nvPr/>
        </p:nvSpPr>
        <p:spPr>
          <a:xfrm>
            <a:off x="4362208" y="4584465"/>
            <a:ext cx="48968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kern="1200" dirty="0">
                <a:solidFill>
                  <a:schemeClr val="accent4"/>
                </a:solidFill>
                <a:latin typeface="Montserrat" panose="00000500000000000000" pitchFamily="2" charset="-52"/>
                <a:ea typeface="+mn-ea"/>
                <a:cs typeface="+mn-cs"/>
              </a:rPr>
              <a:t>Заголовок слайда</a:t>
            </a:r>
          </a:p>
        </p:txBody>
      </p:sp>
      <p:sp>
        <p:nvSpPr>
          <p:cNvPr id="16" name="Google Shape;89;p10">
            <a:extLst>
              <a:ext uri="{FF2B5EF4-FFF2-40B4-BE49-F238E27FC236}">
                <a16:creationId xmlns:a16="http://schemas.microsoft.com/office/drawing/2014/main" id="{F7F5ECA9-C82E-439F-9FE5-2F7F1213EEBE}"/>
              </a:ext>
            </a:extLst>
          </p:cNvPr>
          <p:cNvSpPr txBox="1"/>
          <p:nvPr/>
        </p:nvSpPr>
        <p:spPr>
          <a:xfrm>
            <a:off x="3548552" y="4892636"/>
            <a:ext cx="689367" cy="874598"/>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0" indent="0">
              <a:lnSpc>
                <a:spcPct val="115000"/>
              </a:lnSpc>
              <a:spcBef>
                <a:spcPts val="2500"/>
              </a:spcBef>
              <a:buSzPts val="2500"/>
              <a:buNone/>
              <a:defRPr sz="3700">
                <a:solidFill>
                  <a:srgbClr val="D9D9D9"/>
                </a:solidFill>
                <a:latin typeface="ALS Sector Regular" pitchFamily="2" charset="0"/>
                <a:ea typeface="Montserrat SemiBold"/>
                <a:cs typeface="ALS Sector Regular" pitchFamily="2" charset="0"/>
              </a:defRPr>
            </a:lvl1pPr>
          </a:lstStyle>
          <a:p>
            <a:pPr algn="r">
              <a:lnSpc>
                <a:spcPct val="100000"/>
              </a:lnSpc>
            </a:pPr>
            <a:r>
              <a:rPr lang="ru-RU" sz="3600" b="1" dirty="0">
                <a:solidFill>
                  <a:schemeClr val="bg1"/>
                </a:solidFill>
                <a:latin typeface="Montserrat" panose="00000500000000000000" pitchFamily="2" charset="-52"/>
                <a:sym typeface="Montserrat SemiBold"/>
              </a:rPr>
              <a:t>20</a:t>
            </a:r>
            <a:endParaRPr sz="3600" b="1" dirty="0">
              <a:solidFill>
                <a:schemeClr val="bg1"/>
              </a:solidFill>
              <a:latin typeface="Montserrat" panose="00000500000000000000" pitchFamily="2" charset="-52"/>
              <a:sym typeface="Montserrat Medium"/>
            </a:endParaRPr>
          </a:p>
        </p:txBody>
      </p:sp>
      <p:sp>
        <p:nvSpPr>
          <p:cNvPr id="17" name="TextBox 16">
            <a:extLst>
              <a:ext uri="{FF2B5EF4-FFF2-40B4-BE49-F238E27FC236}">
                <a16:creationId xmlns:a16="http://schemas.microsoft.com/office/drawing/2014/main" id="{C4BB065B-8260-4A01-A5C7-8F7AC2A7759B}"/>
              </a:ext>
            </a:extLst>
          </p:cNvPr>
          <p:cNvSpPr txBox="1"/>
          <p:nvPr/>
        </p:nvSpPr>
        <p:spPr>
          <a:xfrm>
            <a:off x="4362208" y="5323916"/>
            <a:ext cx="48968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kern="1200" dirty="0">
                <a:solidFill>
                  <a:schemeClr val="accent4"/>
                </a:solidFill>
                <a:latin typeface="Montserrat" panose="00000500000000000000" pitchFamily="2" charset="-52"/>
                <a:ea typeface="+mn-ea"/>
                <a:cs typeface="+mn-cs"/>
              </a:rPr>
              <a:t>Заголовок слайда</a:t>
            </a:r>
          </a:p>
        </p:txBody>
      </p:sp>
      <p:sp>
        <p:nvSpPr>
          <p:cNvPr id="18" name="Google Shape;89;p10">
            <a:extLst>
              <a:ext uri="{FF2B5EF4-FFF2-40B4-BE49-F238E27FC236}">
                <a16:creationId xmlns:a16="http://schemas.microsoft.com/office/drawing/2014/main" id="{A8DA9C50-53D6-475F-AAC8-AE1E55FA4592}"/>
              </a:ext>
            </a:extLst>
          </p:cNvPr>
          <p:cNvSpPr txBox="1"/>
          <p:nvPr/>
        </p:nvSpPr>
        <p:spPr>
          <a:xfrm>
            <a:off x="3548552" y="5618869"/>
            <a:ext cx="689367" cy="874598"/>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0" indent="0">
              <a:lnSpc>
                <a:spcPct val="115000"/>
              </a:lnSpc>
              <a:spcBef>
                <a:spcPts val="2500"/>
              </a:spcBef>
              <a:buSzPts val="2500"/>
              <a:buNone/>
              <a:defRPr sz="3700">
                <a:solidFill>
                  <a:srgbClr val="D9D9D9"/>
                </a:solidFill>
                <a:latin typeface="ALS Sector Regular" pitchFamily="2" charset="0"/>
                <a:ea typeface="Montserrat SemiBold"/>
                <a:cs typeface="ALS Sector Regular" pitchFamily="2" charset="0"/>
              </a:defRPr>
            </a:lvl1pPr>
          </a:lstStyle>
          <a:p>
            <a:pPr algn="r">
              <a:lnSpc>
                <a:spcPct val="100000"/>
              </a:lnSpc>
            </a:pPr>
            <a:r>
              <a:rPr lang="ru-RU" sz="3600" b="1" dirty="0">
                <a:solidFill>
                  <a:schemeClr val="bg1"/>
                </a:solidFill>
                <a:latin typeface="Montserrat" panose="00000500000000000000" pitchFamily="2" charset="-52"/>
                <a:sym typeface="Montserrat SemiBold"/>
              </a:rPr>
              <a:t>22</a:t>
            </a:r>
            <a:endParaRPr sz="3600" b="1" dirty="0">
              <a:solidFill>
                <a:schemeClr val="bg1"/>
              </a:solidFill>
              <a:latin typeface="Montserrat" panose="00000500000000000000" pitchFamily="2" charset="-52"/>
              <a:sym typeface="Montserrat Medium"/>
            </a:endParaRPr>
          </a:p>
        </p:txBody>
      </p:sp>
      <p:sp>
        <p:nvSpPr>
          <p:cNvPr id="19" name="TextBox 18">
            <a:extLst>
              <a:ext uri="{FF2B5EF4-FFF2-40B4-BE49-F238E27FC236}">
                <a16:creationId xmlns:a16="http://schemas.microsoft.com/office/drawing/2014/main" id="{4C39945E-67F8-487A-A2EF-F218866920F9}"/>
              </a:ext>
            </a:extLst>
          </p:cNvPr>
          <p:cNvSpPr txBox="1"/>
          <p:nvPr/>
        </p:nvSpPr>
        <p:spPr>
          <a:xfrm>
            <a:off x="4362208" y="6050149"/>
            <a:ext cx="48968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kern="1200" dirty="0">
                <a:solidFill>
                  <a:schemeClr val="accent4"/>
                </a:solidFill>
                <a:latin typeface="Montserrat" panose="00000500000000000000" pitchFamily="2" charset="-52"/>
                <a:ea typeface="+mn-ea"/>
                <a:cs typeface="+mn-cs"/>
              </a:rPr>
              <a:t>Заголовок слайда</a:t>
            </a:r>
          </a:p>
        </p:txBody>
      </p:sp>
      <p:sp>
        <p:nvSpPr>
          <p:cNvPr id="20" name="Заголовок 1"/>
          <p:cNvSpPr txBox="1">
            <a:spLocks/>
          </p:cNvSpPr>
          <p:nvPr/>
        </p:nvSpPr>
        <p:spPr>
          <a:xfrm>
            <a:off x="559572" y="359101"/>
            <a:ext cx="3066766" cy="578745"/>
          </a:xfrm>
          <a:prstGeom prst="rect">
            <a:avLst/>
          </a:prstGeom>
        </p:spPr>
        <p:txBody>
          <a:bodyPr wrap="square" anchor="t">
            <a:spAutoFit/>
          </a:bodyPr>
          <a:lstStyle>
            <a:lvl1pPr algn="l" defTabSz="914400" rtl="0" eaLnBrk="1" latinLnBrk="0" hangingPunct="1">
              <a:lnSpc>
                <a:spcPct val="100000"/>
              </a:lnSpc>
              <a:spcBef>
                <a:spcPct val="0"/>
              </a:spcBef>
              <a:buNone/>
              <a:defRPr sz="2800" b="1" kern="1200">
                <a:solidFill>
                  <a:schemeClr val="bg1"/>
                </a:solidFill>
                <a:latin typeface="Montserrat" panose="00000500000000000000" pitchFamily="2" charset="-52"/>
                <a:ea typeface="+mj-ea"/>
                <a:cs typeface="+mj-cs"/>
              </a:defRPr>
            </a:lvl1pPr>
          </a:lstStyle>
          <a:p>
            <a:r>
              <a:rPr lang="ru-RU"/>
              <a:t>СОДЕРЖАНИЕ</a:t>
            </a:r>
            <a:endParaRPr lang="ru-RU" dirty="0"/>
          </a:p>
        </p:txBody>
      </p:sp>
      <p:grpSp>
        <p:nvGrpSpPr>
          <p:cNvPr id="21" name="Рисунок 35">
            <a:extLst>
              <a:ext uri="{FF2B5EF4-FFF2-40B4-BE49-F238E27FC236}">
                <a16:creationId xmlns:a16="http://schemas.microsoft.com/office/drawing/2014/main" id="{508E82AB-A581-85E6-5FB1-FF488D46FBF5}"/>
              </a:ext>
            </a:extLst>
          </p:cNvPr>
          <p:cNvGrpSpPr/>
          <p:nvPr/>
        </p:nvGrpSpPr>
        <p:grpSpPr>
          <a:xfrm>
            <a:off x="-447" y="2668965"/>
            <a:ext cx="3375329" cy="4188698"/>
            <a:chOff x="-447" y="2668965"/>
            <a:chExt cx="3375329" cy="4188698"/>
          </a:xfrm>
          <a:solidFill>
            <a:srgbClr val="FFFFFF">
              <a:alpha val="20000"/>
            </a:srgbClr>
          </a:solidFill>
        </p:grpSpPr>
        <p:sp>
          <p:nvSpPr>
            <p:cNvPr id="22" name="Полилиния 21">
              <a:extLst>
                <a:ext uri="{FF2B5EF4-FFF2-40B4-BE49-F238E27FC236}">
                  <a16:creationId xmlns:a16="http://schemas.microsoft.com/office/drawing/2014/main" id="{AFFD942C-5D27-F4DA-9714-33F1AF73DFB0}"/>
                </a:ext>
              </a:extLst>
            </p:cNvPr>
            <p:cNvSpPr/>
            <p:nvPr/>
          </p:nvSpPr>
          <p:spPr>
            <a:xfrm>
              <a:off x="-447" y="2668965"/>
              <a:ext cx="3375329" cy="4188698"/>
            </a:xfrm>
            <a:custGeom>
              <a:avLst/>
              <a:gdLst>
                <a:gd name="connsiteX0" fmla="*/ 3363944 w 3375329"/>
                <a:gd name="connsiteY0" fmla="*/ 2272937 h 4188698"/>
                <a:gd name="connsiteX1" fmla="*/ 2344994 w 3375329"/>
                <a:gd name="connsiteY1" fmla="*/ 1713324 h 4188698"/>
                <a:gd name="connsiteX2" fmla="*/ 2115849 w 3375329"/>
                <a:gd name="connsiteY2" fmla="*/ 57551 h 4188698"/>
                <a:gd name="connsiteX3" fmla="*/ 1872143 w 3375329"/>
                <a:gd name="connsiteY3" fmla="*/ 0 h 4188698"/>
                <a:gd name="connsiteX4" fmla="*/ 9632 w 3375329"/>
                <a:gd name="connsiteY4" fmla="*/ 1585234 h 4188698"/>
                <a:gd name="connsiteX5" fmla="*/ 180763 w 3375329"/>
                <a:gd name="connsiteY5" fmla="*/ 1612778 h 4188698"/>
                <a:gd name="connsiteX6" fmla="*/ 1872143 w 3375329"/>
                <a:gd name="connsiteY6" fmla="*/ 154963 h 4188698"/>
                <a:gd name="connsiteX7" fmla="*/ 2043050 w 3375329"/>
                <a:gd name="connsiteY7" fmla="*/ 194823 h 4188698"/>
                <a:gd name="connsiteX8" fmla="*/ 2188871 w 3375329"/>
                <a:gd name="connsiteY8" fmla="*/ 1699664 h 4188698"/>
                <a:gd name="connsiteX9" fmla="*/ 1873039 w 3375329"/>
                <a:gd name="connsiteY9" fmla="*/ 1689139 h 4188698"/>
                <a:gd name="connsiteX10" fmla="*/ 716109 w 3375329"/>
                <a:gd name="connsiteY10" fmla="*/ 1802226 h 4188698"/>
                <a:gd name="connsiteX11" fmla="*/ 0 w 3375329"/>
                <a:gd name="connsiteY11" fmla="*/ 1623079 h 4188698"/>
                <a:gd name="connsiteX12" fmla="*/ 0 w 3375329"/>
                <a:gd name="connsiteY12" fmla="*/ 1747138 h 4188698"/>
                <a:gd name="connsiteX13" fmla="*/ 0 w 3375329"/>
                <a:gd name="connsiteY13" fmla="*/ 1785431 h 4188698"/>
                <a:gd name="connsiteX14" fmla="*/ 0 w 3375329"/>
                <a:gd name="connsiteY14" fmla="*/ 1888665 h 4188698"/>
                <a:gd name="connsiteX15" fmla="*/ 60254 w 3375329"/>
                <a:gd name="connsiteY15" fmla="*/ 1793941 h 4188698"/>
                <a:gd name="connsiteX16" fmla="*/ 1002374 w 3375329"/>
                <a:gd name="connsiteY16" fmla="*/ 2099388 h 4188698"/>
                <a:gd name="connsiteX17" fmla="*/ 1856687 w 3375329"/>
                <a:gd name="connsiteY17" fmla="*/ 2685425 h 4188698"/>
                <a:gd name="connsiteX18" fmla="*/ 1522936 w 3375329"/>
                <a:gd name="connsiteY18" fmla="*/ 3395745 h 4188698"/>
                <a:gd name="connsiteX19" fmla="*/ 1393020 w 3375329"/>
                <a:gd name="connsiteY19" fmla="*/ 3631549 h 4188698"/>
                <a:gd name="connsiteX20" fmla="*/ 810187 w 3375329"/>
                <a:gd name="connsiteY20" fmla="*/ 3790990 h 4188698"/>
                <a:gd name="connsiteX21" fmla="*/ 511379 w 3375329"/>
                <a:gd name="connsiteY21" fmla="*/ 3853692 h 4188698"/>
                <a:gd name="connsiteX22" fmla="*/ 210330 w 3375329"/>
                <a:gd name="connsiteY22" fmla="*/ 3722914 h 4188698"/>
                <a:gd name="connsiteX23" fmla="*/ 224 w 3375329"/>
                <a:gd name="connsiteY23" fmla="*/ 3611842 h 4188698"/>
                <a:gd name="connsiteX24" fmla="*/ 224 w 3375329"/>
                <a:gd name="connsiteY24" fmla="*/ 3796364 h 4188698"/>
                <a:gd name="connsiteX25" fmla="*/ 139772 w 3375329"/>
                <a:gd name="connsiteY25" fmla="*/ 3867800 h 4188698"/>
                <a:gd name="connsiteX26" fmla="*/ 1056356 w 3375329"/>
                <a:gd name="connsiteY26" fmla="*/ 4174366 h 4188698"/>
                <a:gd name="connsiteX27" fmla="*/ 1046725 w 3375329"/>
                <a:gd name="connsiteY27" fmla="*/ 4188474 h 4188698"/>
                <a:gd name="connsiteX28" fmla="*/ 1235328 w 3375329"/>
                <a:gd name="connsiteY28" fmla="*/ 4188474 h 4188698"/>
                <a:gd name="connsiteX29" fmla="*/ 1464922 w 3375329"/>
                <a:gd name="connsiteY29" fmla="*/ 3818086 h 4188698"/>
                <a:gd name="connsiteX30" fmla="*/ 1240256 w 3375329"/>
                <a:gd name="connsiteY30" fmla="*/ 3889745 h 4188698"/>
                <a:gd name="connsiteX31" fmla="*/ 1152898 w 3375329"/>
                <a:gd name="connsiteY31" fmla="*/ 4028137 h 4188698"/>
                <a:gd name="connsiteX32" fmla="*/ 816683 w 3375329"/>
                <a:gd name="connsiteY32" fmla="*/ 3954910 h 4188698"/>
                <a:gd name="connsiteX33" fmla="*/ 846698 w 3375329"/>
                <a:gd name="connsiteY33" fmla="*/ 3948192 h 4188698"/>
                <a:gd name="connsiteX34" fmla="*/ 2283844 w 3375329"/>
                <a:gd name="connsiteY34" fmla="*/ 3451505 h 4188698"/>
                <a:gd name="connsiteX35" fmla="*/ 2238821 w 3375329"/>
                <a:gd name="connsiteY35" fmla="*/ 3294527 h 4188698"/>
                <a:gd name="connsiteX36" fmla="*/ 1611862 w 3375329"/>
                <a:gd name="connsiteY36" fmla="*/ 3558322 h 4188698"/>
                <a:gd name="connsiteX37" fmla="*/ 1660021 w 3375329"/>
                <a:gd name="connsiteY37" fmla="*/ 3468524 h 4188698"/>
                <a:gd name="connsiteX38" fmla="*/ 1973612 w 3375329"/>
                <a:gd name="connsiteY38" fmla="*/ 2807469 h 4188698"/>
                <a:gd name="connsiteX39" fmla="*/ 2079562 w 3375329"/>
                <a:gd name="connsiteY39" fmla="*/ 2935784 h 4188698"/>
                <a:gd name="connsiteX40" fmla="*/ 2276452 w 3375329"/>
                <a:gd name="connsiteY40" fmla="*/ 3725825 h 4188698"/>
                <a:gd name="connsiteX41" fmla="*/ 1502553 w 3375329"/>
                <a:gd name="connsiteY41" fmla="*/ 4057248 h 4188698"/>
                <a:gd name="connsiteX42" fmla="*/ 1387868 w 3375329"/>
                <a:gd name="connsiteY42" fmla="*/ 4052994 h 4188698"/>
                <a:gd name="connsiteX43" fmla="*/ 1302750 w 3375329"/>
                <a:gd name="connsiteY43" fmla="*/ 4188698 h 4188698"/>
                <a:gd name="connsiteX44" fmla="*/ 1832048 w 3375329"/>
                <a:gd name="connsiteY44" fmla="*/ 4188698 h 4188698"/>
                <a:gd name="connsiteX45" fmla="*/ 2421152 w 3375329"/>
                <a:gd name="connsiteY45" fmla="*/ 3796588 h 4188698"/>
                <a:gd name="connsiteX46" fmla="*/ 2464831 w 3375329"/>
                <a:gd name="connsiteY46" fmla="*/ 3357901 h 4188698"/>
                <a:gd name="connsiteX47" fmla="*/ 2701369 w 3375329"/>
                <a:gd name="connsiteY47" fmla="*/ 3218389 h 4188698"/>
                <a:gd name="connsiteX48" fmla="*/ 3363944 w 3375329"/>
                <a:gd name="connsiteY48" fmla="*/ 2272937 h 4188698"/>
                <a:gd name="connsiteX49" fmla="*/ 2614236 w 3375329"/>
                <a:gd name="connsiteY49" fmla="*/ 3082461 h 4188698"/>
                <a:gd name="connsiteX50" fmla="*/ 2416897 w 3375329"/>
                <a:gd name="connsiteY50" fmla="*/ 3200027 h 4188698"/>
                <a:gd name="connsiteX51" fmla="*/ 2208134 w 3375329"/>
                <a:gd name="connsiteY51" fmla="*/ 2838148 h 4188698"/>
                <a:gd name="connsiteX52" fmla="*/ 2041258 w 3375329"/>
                <a:gd name="connsiteY52" fmla="*/ 2642653 h 4188698"/>
                <a:gd name="connsiteX53" fmla="*/ 2292804 w 3375329"/>
                <a:gd name="connsiteY53" fmla="*/ 1911506 h 4188698"/>
                <a:gd name="connsiteX54" fmla="*/ 2136456 w 3375329"/>
                <a:gd name="connsiteY54" fmla="*/ 1895607 h 4188698"/>
                <a:gd name="connsiteX55" fmla="*/ 1921646 w 3375329"/>
                <a:gd name="connsiteY55" fmla="*/ 2524864 h 4188698"/>
                <a:gd name="connsiteX56" fmla="*/ 1073380 w 3375329"/>
                <a:gd name="connsiteY56" fmla="*/ 1954278 h 4188698"/>
                <a:gd name="connsiteX57" fmla="*/ 997894 w 3375329"/>
                <a:gd name="connsiteY57" fmla="*/ 1918672 h 4188698"/>
                <a:gd name="connsiteX58" fmla="*/ 1873263 w 3375329"/>
                <a:gd name="connsiteY58" fmla="*/ 1849924 h 4188698"/>
                <a:gd name="connsiteX59" fmla="*/ 3206700 w 3375329"/>
                <a:gd name="connsiteY59" fmla="*/ 2308990 h 4188698"/>
                <a:gd name="connsiteX60" fmla="*/ 2614236 w 3375329"/>
                <a:gd name="connsiteY60" fmla="*/ 3082461 h 41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375329" h="4188698">
                  <a:moveTo>
                    <a:pt x="3363944" y="2272937"/>
                  </a:moveTo>
                  <a:cubicBezTo>
                    <a:pt x="3294954" y="1975104"/>
                    <a:pt x="2931411" y="1779161"/>
                    <a:pt x="2344994" y="1713324"/>
                  </a:cubicBezTo>
                  <a:cubicBezTo>
                    <a:pt x="2542109" y="883198"/>
                    <a:pt x="2477151" y="248567"/>
                    <a:pt x="2115849" y="57551"/>
                  </a:cubicBezTo>
                  <a:cubicBezTo>
                    <a:pt x="2043050" y="19482"/>
                    <a:pt x="1961293" y="0"/>
                    <a:pt x="1872143" y="0"/>
                  </a:cubicBezTo>
                  <a:cubicBezTo>
                    <a:pt x="1364796" y="0"/>
                    <a:pt x="650927" y="623434"/>
                    <a:pt x="9632" y="1585234"/>
                  </a:cubicBezTo>
                  <a:cubicBezTo>
                    <a:pt x="65854" y="1592399"/>
                    <a:pt x="122973" y="1601581"/>
                    <a:pt x="180763" y="1612778"/>
                  </a:cubicBezTo>
                  <a:cubicBezTo>
                    <a:pt x="775916" y="743687"/>
                    <a:pt x="1438042" y="154963"/>
                    <a:pt x="1872143" y="154963"/>
                  </a:cubicBezTo>
                  <a:cubicBezTo>
                    <a:pt x="1935533" y="154963"/>
                    <a:pt x="1993100" y="168175"/>
                    <a:pt x="2043050" y="194823"/>
                  </a:cubicBezTo>
                  <a:cubicBezTo>
                    <a:pt x="2316099" y="339261"/>
                    <a:pt x="2380834" y="905592"/>
                    <a:pt x="2188871" y="1699664"/>
                  </a:cubicBezTo>
                  <a:cubicBezTo>
                    <a:pt x="2088969" y="1692722"/>
                    <a:pt x="1983692" y="1689139"/>
                    <a:pt x="1873039" y="1689139"/>
                  </a:cubicBezTo>
                  <a:cubicBezTo>
                    <a:pt x="1514200" y="1689139"/>
                    <a:pt x="1119747" y="1728328"/>
                    <a:pt x="716109" y="1802226"/>
                  </a:cubicBezTo>
                  <a:cubicBezTo>
                    <a:pt x="472628" y="1712429"/>
                    <a:pt x="229818" y="1651742"/>
                    <a:pt x="0" y="1623079"/>
                  </a:cubicBezTo>
                  <a:lnTo>
                    <a:pt x="0" y="1747138"/>
                  </a:lnTo>
                  <a:lnTo>
                    <a:pt x="0" y="1785431"/>
                  </a:lnTo>
                  <a:lnTo>
                    <a:pt x="0" y="1888665"/>
                  </a:lnTo>
                  <a:cubicBezTo>
                    <a:pt x="19935" y="1856866"/>
                    <a:pt x="40095" y="1825291"/>
                    <a:pt x="60254" y="1793941"/>
                  </a:cubicBezTo>
                  <a:cubicBezTo>
                    <a:pt x="362646" y="1840967"/>
                    <a:pt x="686990" y="1945544"/>
                    <a:pt x="1002374" y="2099388"/>
                  </a:cubicBezTo>
                  <a:cubicBezTo>
                    <a:pt x="1334781" y="2261516"/>
                    <a:pt x="1628885" y="2464177"/>
                    <a:pt x="1856687" y="2685425"/>
                  </a:cubicBezTo>
                  <a:cubicBezTo>
                    <a:pt x="1760594" y="2917421"/>
                    <a:pt x="1649045" y="3157255"/>
                    <a:pt x="1522936" y="3395745"/>
                  </a:cubicBezTo>
                  <a:cubicBezTo>
                    <a:pt x="1480601" y="3475690"/>
                    <a:pt x="1437146" y="3554291"/>
                    <a:pt x="1393020" y="3631549"/>
                  </a:cubicBezTo>
                  <a:cubicBezTo>
                    <a:pt x="1205760" y="3691115"/>
                    <a:pt x="1010662" y="3744636"/>
                    <a:pt x="810187" y="3790990"/>
                  </a:cubicBezTo>
                  <a:cubicBezTo>
                    <a:pt x="710285" y="3814055"/>
                    <a:pt x="610384" y="3834881"/>
                    <a:pt x="511379" y="3853692"/>
                  </a:cubicBezTo>
                  <a:cubicBezTo>
                    <a:pt x="410805" y="3815175"/>
                    <a:pt x="310008" y="3771508"/>
                    <a:pt x="210330" y="3722914"/>
                  </a:cubicBezTo>
                  <a:cubicBezTo>
                    <a:pt x="138204" y="3687756"/>
                    <a:pt x="68094" y="3650583"/>
                    <a:pt x="224" y="3611842"/>
                  </a:cubicBezTo>
                  <a:lnTo>
                    <a:pt x="224" y="3796364"/>
                  </a:lnTo>
                  <a:cubicBezTo>
                    <a:pt x="45695" y="3820773"/>
                    <a:pt x="92286" y="3844734"/>
                    <a:pt x="139772" y="3867800"/>
                  </a:cubicBezTo>
                  <a:cubicBezTo>
                    <a:pt x="445076" y="4016716"/>
                    <a:pt x="758668" y="4120398"/>
                    <a:pt x="1056356" y="4174366"/>
                  </a:cubicBezTo>
                  <a:cubicBezTo>
                    <a:pt x="1053220" y="4179069"/>
                    <a:pt x="1050085" y="4183771"/>
                    <a:pt x="1046725" y="4188474"/>
                  </a:cubicBezTo>
                  <a:lnTo>
                    <a:pt x="1235328" y="4188474"/>
                  </a:lnTo>
                  <a:cubicBezTo>
                    <a:pt x="1313278" y="4069789"/>
                    <a:pt x="1389884" y="3946177"/>
                    <a:pt x="1464922" y="3818086"/>
                  </a:cubicBezTo>
                  <a:cubicBezTo>
                    <a:pt x="1391228" y="3842943"/>
                    <a:pt x="1316414" y="3866904"/>
                    <a:pt x="1240256" y="3889745"/>
                  </a:cubicBezTo>
                  <a:cubicBezTo>
                    <a:pt x="1211360" y="3936548"/>
                    <a:pt x="1182241" y="3982678"/>
                    <a:pt x="1152898" y="4028137"/>
                  </a:cubicBezTo>
                  <a:cubicBezTo>
                    <a:pt x="1043141" y="4011118"/>
                    <a:pt x="930696" y="3986709"/>
                    <a:pt x="816683" y="3954910"/>
                  </a:cubicBezTo>
                  <a:cubicBezTo>
                    <a:pt x="826762" y="3952671"/>
                    <a:pt x="836618" y="3950431"/>
                    <a:pt x="846698" y="3948192"/>
                  </a:cubicBezTo>
                  <a:cubicBezTo>
                    <a:pt x="1376892" y="3825700"/>
                    <a:pt x="1871471" y="3653718"/>
                    <a:pt x="2283844" y="3451505"/>
                  </a:cubicBezTo>
                  <a:cubicBezTo>
                    <a:pt x="2275108" y="3400896"/>
                    <a:pt x="2259877" y="3348495"/>
                    <a:pt x="2238821" y="3294527"/>
                  </a:cubicBezTo>
                  <a:cubicBezTo>
                    <a:pt x="2047530" y="3389699"/>
                    <a:pt x="1836752" y="3478377"/>
                    <a:pt x="1611862" y="3558322"/>
                  </a:cubicBezTo>
                  <a:cubicBezTo>
                    <a:pt x="1627989" y="3528539"/>
                    <a:pt x="1644117" y="3498531"/>
                    <a:pt x="1660021" y="3468524"/>
                  </a:cubicBezTo>
                  <a:cubicBezTo>
                    <a:pt x="1775601" y="3249964"/>
                    <a:pt x="1880655" y="3026925"/>
                    <a:pt x="1973612" y="2807469"/>
                  </a:cubicBezTo>
                  <a:cubicBezTo>
                    <a:pt x="2011467" y="2849793"/>
                    <a:pt x="2046858" y="2892564"/>
                    <a:pt x="2079562" y="2935784"/>
                  </a:cubicBezTo>
                  <a:cubicBezTo>
                    <a:pt x="2307811" y="3237871"/>
                    <a:pt x="2377922" y="3518462"/>
                    <a:pt x="2276452" y="3725825"/>
                  </a:cubicBezTo>
                  <a:cubicBezTo>
                    <a:pt x="2173639" y="3936323"/>
                    <a:pt x="1891854" y="4057248"/>
                    <a:pt x="1502553" y="4057248"/>
                  </a:cubicBezTo>
                  <a:cubicBezTo>
                    <a:pt x="1465146" y="4057248"/>
                    <a:pt x="1426395" y="4055233"/>
                    <a:pt x="1387868" y="4052994"/>
                  </a:cubicBezTo>
                  <a:cubicBezTo>
                    <a:pt x="1359644" y="4098676"/>
                    <a:pt x="1331421" y="4143911"/>
                    <a:pt x="1302750" y="4188698"/>
                  </a:cubicBezTo>
                  <a:lnTo>
                    <a:pt x="1832048" y="4188698"/>
                  </a:lnTo>
                  <a:cubicBezTo>
                    <a:pt x="2118313" y="4132490"/>
                    <a:pt x="2323043" y="3998130"/>
                    <a:pt x="2421152" y="3796588"/>
                  </a:cubicBezTo>
                  <a:cubicBezTo>
                    <a:pt x="2484767" y="3666034"/>
                    <a:pt x="2498879" y="3517342"/>
                    <a:pt x="2464831" y="3357901"/>
                  </a:cubicBezTo>
                  <a:cubicBezTo>
                    <a:pt x="2547933" y="3312665"/>
                    <a:pt x="2627003" y="3266087"/>
                    <a:pt x="2701369" y="3218389"/>
                  </a:cubicBezTo>
                  <a:cubicBezTo>
                    <a:pt x="3196172" y="2900178"/>
                    <a:pt x="3431590" y="2564276"/>
                    <a:pt x="3363944" y="2272937"/>
                  </a:cubicBezTo>
                  <a:close/>
                  <a:moveTo>
                    <a:pt x="2614236" y="3082461"/>
                  </a:moveTo>
                  <a:cubicBezTo>
                    <a:pt x="2551965" y="3122545"/>
                    <a:pt x="2485887" y="3161734"/>
                    <a:pt x="2416897" y="3200027"/>
                  </a:cubicBezTo>
                  <a:cubicBezTo>
                    <a:pt x="2370978" y="3082685"/>
                    <a:pt x="2301092" y="2961312"/>
                    <a:pt x="2208134" y="2838148"/>
                  </a:cubicBezTo>
                  <a:cubicBezTo>
                    <a:pt x="2157960" y="2771863"/>
                    <a:pt x="2102185" y="2706474"/>
                    <a:pt x="2041258" y="2642653"/>
                  </a:cubicBezTo>
                  <a:cubicBezTo>
                    <a:pt x="2143400" y="2386920"/>
                    <a:pt x="2228070" y="2139024"/>
                    <a:pt x="2292804" y="1911506"/>
                  </a:cubicBezTo>
                  <a:cubicBezTo>
                    <a:pt x="2242405" y="1905012"/>
                    <a:pt x="2190439" y="1900086"/>
                    <a:pt x="2136456" y="1895607"/>
                  </a:cubicBezTo>
                  <a:cubicBezTo>
                    <a:pt x="2080457" y="2089758"/>
                    <a:pt x="2008555" y="2302496"/>
                    <a:pt x="1921646" y="2524864"/>
                  </a:cubicBezTo>
                  <a:cubicBezTo>
                    <a:pt x="1688692" y="2309215"/>
                    <a:pt x="1398171" y="2113048"/>
                    <a:pt x="1073380" y="1954278"/>
                  </a:cubicBezTo>
                  <a:cubicBezTo>
                    <a:pt x="1048292" y="1942185"/>
                    <a:pt x="1023205" y="1930093"/>
                    <a:pt x="997894" y="1918672"/>
                  </a:cubicBezTo>
                  <a:cubicBezTo>
                    <a:pt x="1302974" y="1873662"/>
                    <a:pt x="1599318" y="1849924"/>
                    <a:pt x="1873263" y="1849924"/>
                  </a:cubicBezTo>
                  <a:cubicBezTo>
                    <a:pt x="2630139" y="1849924"/>
                    <a:pt x="3141294" y="2025937"/>
                    <a:pt x="3206700" y="2308990"/>
                  </a:cubicBezTo>
                  <a:cubicBezTo>
                    <a:pt x="3257323" y="2526431"/>
                    <a:pt x="3041392" y="2808141"/>
                    <a:pt x="2614236" y="3082461"/>
                  </a:cubicBezTo>
                  <a:close/>
                </a:path>
              </a:pathLst>
            </a:custGeom>
            <a:solidFill>
              <a:srgbClr val="FFFFFF">
                <a:alpha val="20000"/>
              </a:srgbClr>
            </a:solidFill>
            <a:ln w="2240"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2A20577F-3521-02CE-6218-548BB4E74279}"/>
                </a:ext>
              </a:extLst>
            </p:cNvPr>
            <p:cNvSpPr/>
            <p:nvPr/>
          </p:nvSpPr>
          <p:spPr>
            <a:xfrm>
              <a:off x="122972" y="5148146"/>
              <a:ext cx="892616" cy="892603"/>
            </a:xfrm>
            <a:custGeom>
              <a:avLst/>
              <a:gdLst>
                <a:gd name="connsiteX0" fmla="*/ 0 w 892616"/>
                <a:gd name="connsiteY0" fmla="*/ 446526 h 892603"/>
                <a:gd name="connsiteX1" fmla="*/ 446196 w 892616"/>
                <a:gd name="connsiteY1" fmla="*/ 892604 h 892603"/>
                <a:gd name="connsiteX2" fmla="*/ 892617 w 892616"/>
                <a:gd name="connsiteY2" fmla="*/ 446526 h 892603"/>
                <a:gd name="connsiteX3" fmla="*/ 446196 w 892616"/>
                <a:gd name="connsiteY3" fmla="*/ 0 h 892603"/>
                <a:gd name="connsiteX4" fmla="*/ 0 w 892616"/>
                <a:gd name="connsiteY4" fmla="*/ 446526 h 892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16" h="892603">
                  <a:moveTo>
                    <a:pt x="0" y="446526"/>
                  </a:moveTo>
                  <a:cubicBezTo>
                    <a:pt x="0" y="692854"/>
                    <a:pt x="199803" y="892604"/>
                    <a:pt x="446196" y="892604"/>
                  </a:cubicBezTo>
                  <a:cubicBezTo>
                    <a:pt x="692814" y="892604"/>
                    <a:pt x="892617" y="692854"/>
                    <a:pt x="892617" y="446526"/>
                  </a:cubicBezTo>
                  <a:cubicBezTo>
                    <a:pt x="892617" y="199974"/>
                    <a:pt x="692814" y="0"/>
                    <a:pt x="446196" y="0"/>
                  </a:cubicBezTo>
                  <a:cubicBezTo>
                    <a:pt x="199803" y="224"/>
                    <a:pt x="0" y="199974"/>
                    <a:pt x="0" y="446526"/>
                  </a:cubicBezTo>
                  <a:close/>
                </a:path>
              </a:pathLst>
            </a:custGeom>
            <a:solidFill>
              <a:srgbClr val="FFFFFF">
                <a:alpha val="20000"/>
              </a:srgbClr>
            </a:solidFill>
            <a:ln w="2240"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283EDEBB-24E1-8E62-B1FF-F45BC0513148}"/>
                </a:ext>
              </a:extLst>
            </p:cNvPr>
            <p:cNvSpPr/>
            <p:nvPr/>
          </p:nvSpPr>
          <p:spPr>
            <a:xfrm>
              <a:off x="0" y="6583119"/>
              <a:ext cx="417077" cy="179819"/>
            </a:xfrm>
            <a:custGeom>
              <a:avLst/>
              <a:gdLst>
                <a:gd name="connsiteX0" fmla="*/ 0 w 417077"/>
                <a:gd name="connsiteY0" fmla="*/ 17243 h 179819"/>
                <a:gd name="connsiteX1" fmla="*/ 0 w 417077"/>
                <a:gd name="connsiteY1" fmla="*/ 179820 h 179819"/>
                <a:gd name="connsiteX2" fmla="*/ 417077 w 417077"/>
                <a:gd name="connsiteY2" fmla="*/ 120029 h 179819"/>
                <a:gd name="connsiteX3" fmla="*/ 137980 w 417077"/>
                <a:gd name="connsiteY3" fmla="*/ 0 h 179819"/>
                <a:gd name="connsiteX4" fmla="*/ 0 w 417077"/>
                <a:gd name="connsiteY4" fmla="*/ 17243 h 1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077" h="179819">
                  <a:moveTo>
                    <a:pt x="0" y="17243"/>
                  </a:moveTo>
                  <a:lnTo>
                    <a:pt x="0" y="179820"/>
                  </a:lnTo>
                  <a:cubicBezTo>
                    <a:pt x="136860" y="164368"/>
                    <a:pt x="276409" y="144214"/>
                    <a:pt x="417077" y="120029"/>
                  </a:cubicBezTo>
                  <a:cubicBezTo>
                    <a:pt x="323672" y="84200"/>
                    <a:pt x="230490" y="44115"/>
                    <a:pt x="137980" y="0"/>
                  </a:cubicBezTo>
                  <a:cubicBezTo>
                    <a:pt x="91838" y="6270"/>
                    <a:pt x="45695" y="12092"/>
                    <a:pt x="0" y="17243"/>
                  </a:cubicBezTo>
                  <a:close/>
                </a:path>
              </a:pathLst>
            </a:custGeom>
            <a:solidFill>
              <a:srgbClr val="FFFFFF">
                <a:alpha val="20000"/>
              </a:srgbClr>
            </a:solidFill>
            <a:ln w="2240"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9B2487EA-939A-D1F6-B48F-4402A217341F}"/>
                </a:ext>
              </a:extLst>
            </p:cNvPr>
            <p:cNvSpPr/>
            <p:nvPr/>
          </p:nvSpPr>
          <p:spPr>
            <a:xfrm>
              <a:off x="0" y="4555615"/>
              <a:ext cx="622255" cy="248791"/>
            </a:xfrm>
            <a:custGeom>
              <a:avLst/>
              <a:gdLst>
                <a:gd name="connsiteX0" fmla="*/ 622256 w 622255"/>
                <a:gd name="connsiteY0" fmla="*/ 97188 h 248791"/>
                <a:gd name="connsiteX1" fmla="*/ 313144 w 622255"/>
                <a:gd name="connsiteY1" fmla="*/ 0 h 248791"/>
                <a:gd name="connsiteX2" fmla="*/ 0 w 622255"/>
                <a:gd name="connsiteY2" fmla="*/ 81736 h 248791"/>
                <a:gd name="connsiteX3" fmla="*/ 0 w 622255"/>
                <a:gd name="connsiteY3" fmla="*/ 248791 h 248791"/>
                <a:gd name="connsiteX4" fmla="*/ 402293 w 622255"/>
                <a:gd name="connsiteY4" fmla="*/ 144438 h 248791"/>
                <a:gd name="connsiteX5" fmla="*/ 622256 w 622255"/>
                <a:gd name="connsiteY5" fmla="*/ 97188 h 24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255" h="248791">
                  <a:moveTo>
                    <a:pt x="622256" y="97188"/>
                  </a:moveTo>
                  <a:cubicBezTo>
                    <a:pt x="518770" y="59343"/>
                    <a:pt x="415285" y="26648"/>
                    <a:pt x="313144" y="0"/>
                  </a:cubicBezTo>
                  <a:cubicBezTo>
                    <a:pt x="206523" y="25529"/>
                    <a:pt x="102141" y="52849"/>
                    <a:pt x="0" y="81736"/>
                  </a:cubicBezTo>
                  <a:lnTo>
                    <a:pt x="0" y="248791"/>
                  </a:lnTo>
                  <a:cubicBezTo>
                    <a:pt x="129021" y="211619"/>
                    <a:pt x="263193" y="176685"/>
                    <a:pt x="402293" y="144438"/>
                  </a:cubicBezTo>
                  <a:cubicBezTo>
                    <a:pt x="475988" y="127643"/>
                    <a:pt x="549010" y="112191"/>
                    <a:pt x="622256" y="97188"/>
                  </a:cubicBezTo>
                  <a:close/>
                </a:path>
              </a:pathLst>
            </a:custGeom>
            <a:solidFill>
              <a:srgbClr val="FFFFFF">
                <a:alpha val="20000"/>
              </a:srgbClr>
            </a:solidFill>
            <a:ln w="2240" cap="flat">
              <a:noFill/>
              <a:prstDash val="solid"/>
              <a:miter/>
            </a:ln>
          </p:spPr>
          <p:txBody>
            <a:bodyPr rtlCol="0" anchor="ctr"/>
            <a:lstStyle/>
            <a:p>
              <a:endParaRPr lang="ru-RU"/>
            </a:p>
          </p:txBody>
        </p:sp>
      </p:grpSp>
    </p:spTree>
    <p:extLst>
      <p:ext uri="{BB962C8B-B14F-4D97-AF65-F5344CB8AC3E}">
        <p14:creationId xmlns:p14="http://schemas.microsoft.com/office/powerpoint/2010/main" val="343721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A488BE72-10A2-416A-AA7B-454CD285EBC7}"/>
              </a:ext>
            </a:extLst>
          </p:cNvPr>
          <p:cNvSpPr>
            <a:spLocks noGrp="1"/>
          </p:cNvSpPr>
          <p:nvPr>
            <p:ph type="body" sz="quarter" idx="13"/>
          </p:nvPr>
        </p:nvSpPr>
        <p:spPr>
          <a:xfrm>
            <a:off x="2408044" y="3389524"/>
            <a:ext cx="8234671" cy="769441"/>
          </a:xfrm>
        </p:spPr>
        <p:txBody>
          <a:bodyPr anchor="ctr"/>
          <a:lstStyle/>
          <a:p>
            <a:r>
              <a:rPr lang="ru-RU" sz="4400" dirty="0"/>
              <a:t>РАЗДЕЛЫ</a:t>
            </a:r>
          </a:p>
        </p:txBody>
      </p:sp>
      <p:sp>
        <p:nvSpPr>
          <p:cNvPr id="6" name="Текст 2">
            <a:extLst>
              <a:ext uri="{FF2B5EF4-FFF2-40B4-BE49-F238E27FC236}">
                <a16:creationId xmlns:a16="http://schemas.microsoft.com/office/drawing/2014/main" id="{48ADD66D-27E4-4DAA-AC3C-054E8E499F14}"/>
              </a:ext>
            </a:extLst>
          </p:cNvPr>
          <p:cNvSpPr txBox="1">
            <a:spLocks/>
          </p:cNvSpPr>
          <p:nvPr/>
        </p:nvSpPr>
        <p:spPr>
          <a:xfrm>
            <a:off x="662502" y="3028890"/>
            <a:ext cx="1773565" cy="1446550"/>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8800" dirty="0"/>
              <a:t>05</a:t>
            </a:r>
          </a:p>
        </p:txBody>
      </p:sp>
      <p:sp>
        <p:nvSpPr>
          <p:cNvPr id="4" name="Google Shape;83;p10">
            <a:extLst>
              <a:ext uri="{FF2B5EF4-FFF2-40B4-BE49-F238E27FC236}">
                <a16:creationId xmlns:a16="http://schemas.microsoft.com/office/drawing/2014/main" id="{9645AE3A-9830-9EA4-4C0C-C42C922EB26C}"/>
              </a:ext>
            </a:extLst>
          </p:cNvPr>
          <p:cNvSpPr/>
          <p:nvPr/>
        </p:nvSpPr>
        <p:spPr>
          <a:xfrm>
            <a:off x="10016241" y="6264322"/>
            <a:ext cx="2175759" cy="593678"/>
          </a:xfrm>
          <a:prstGeom prst="roundRect">
            <a:avLst>
              <a:gd name="adj" fmla="val 11218"/>
            </a:avLst>
          </a:prstGeom>
          <a:noFill/>
          <a:ln>
            <a:noFill/>
          </a:ln>
          <a:effectLst/>
        </p:spPr>
        <p:txBody>
          <a:bodyPr spcFirstLastPara="1" wrap="square" lIns="108000" tIns="90000" rIns="72000" bIns="0" anchor="t" anchorCtr="0">
            <a:noAutofit/>
          </a:bodyPr>
          <a:lstStyle/>
          <a:p>
            <a:pPr>
              <a:lnSpc>
                <a:spcPct val="114000"/>
              </a:lnSpc>
            </a:pPr>
            <a:r>
              <a:rPr lang="ru-RU" sz="1400" dirty="0">
                <a:solidFill>
                  <a:schemeClr val="bg1"/>
                </a:solidFill>
                <a:latin typeface="Montserrat" panose="00000500000000000000" pitchFamily="2" charset="-52"/>
                <a:sym typeface="Roboto"/>
                <a:hlinkClick r:id="rId2" action="ppaction://hlinksldjump">
                  <a:extLst>
                    <a:ext uri="{A12FA001-AC4F-418D-AE19-62706E023703}">
                      <ahyp:hlinkClr xmlns:ahyp="http://schemas.microsoft.com/office/drawing/2018/hyperlinkcolor" val="tx"/>
                    </a:ext>
                  </a:extLst>
                </a:hlinkClick>
              </a:rPr>
              <a:t>К СОДЕРЖАНИЮ</a:t>
            </a:r>
            <a:endParaRPr lang="en" sz="1400" dirty="0">
              <a:solidFill>
                <a:schemeClr val="bg1"/>
              </a:solidFill>
              <a:latin typeface="Montserrat" panose="00000500000000000000" pitchFamily="2" charset="-52"/>
              <a:sym typeface="Roboto"/>
            </a:endParaRPr>
          </a:p>
        </p:txBody>
      </p:sp>
    </p:spTree>
    <p:extLst>
      <p:ext uri="{BB962C8B-B14F-4D97-AF65-F5344CB8AC3E}">
        <p14:creationId xmlns:p14="http://schemas.microsoft.com/office/powerpoint/2010/main" val="4157272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F5FCC664-454F-493C-AB34-F89060C6A27A}"/>
              </a:ext>
            </a:extLst>
          </p:cNvPr>
          <p:cNvSpPr>
            <a:spLocks noGrp="1"/>
          </p:cNvSpPr>
          <p:nvPr>
            <p:ph type="body" sz="quarter" idx="12"/>
          </p:nvPr>
        </p:nvSpPr>
        <p:spPr/>
        <p:txBody>
          <a:bodyPr/>
          <a:lstStyle/>
          <a:p>
            <a:r>
              <a:rPr lang="ru-RU" dirty="0"/>
              <a:t>Цитата \ тезис</a:t>
            </a:r>
          </a:p>
        </p:txBody>
      </p:sp>
      <p:sp>
        <p:nvSpPr>
          <p:cNvPr id="3" name="Текст 2">
            <a:extLst>
              <a:ext uri="{FF2B5EF4-FFF2-40B4-BE49-F238E27FC236}">
                <a16:creationId xmlns:a16="http://schemas.microsoft.com/office/drawing/2014/main" id="{1948291C-7FF3-4F17-ACF0-09739A32DFC3}"/>
              </a:ext>
            </a:extLst>
          </p:cNvPr>
          <p:cNvSpPr>
            <a:spLocks noGrp="1"/>
          </p:cNvSpPr>
          <p:nvPr>
            <p:ph type="body" sz="quarter" idx="13"/>
          </p:nvPr>
        </p:nvSpPr>
        <p:spPr>
          <a:xfrm>
            <a:off x="3368044" y="2574834"/>
            <a:ext cx="5766431" cy="1200329"/>
          </a:xfrm>
        </p:spPr>
        <p:txBody>
          <a:bodyPr/>
          <a:lstStyle/>
          <a:p>
            <a:r>
              <a:rPr lang="ru-RU" dirty="0"/>
              <a:t>Заголовок</a:t>
            </a:r>
            <a:br>
              <a:rPr lang="ru-RU" dirty="0"/>
            </a:br>
            <a:r>
              <a:rPr lang="ru-RU" dirty="0"/>
              <a:t>раздела</a:t>
            </a:r>
          </a:p>
        </p:txBody>
      </p:sp>
    </p:spTree>
    <p:extLst>
      <p:ext uri="{BB962C8B-B14F-4D97-AF65-F5344CB8AC3E}">
        <p14:creationId xmlns:p14="http://schemas.microsoft.com/office/powerpoint/2010/main" val="610495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A488BE72-10A2-416A-AA7B-454CD285EBC7}"/>
              </a:ext>
            </a:extLst>
          </p:cNvPr>
          <p:cNvSpPr>
            <a:spLocks noGrp="1"/>
          </p:cNvSpPr>
          <p:nvPr>
            <p:ph type="body" sz="quarter" idx="13"/>
          </p:nvPr>
        </p:nvSpPr>
        <p:spPr>
          <a:xfrm>
            <a:off x="2408044" y="2673944"/>
            <a:ext cx="8234671" cy="2200602"/>
          </a:xfrm>
        </p:spPr>
        <p:txBody>
          <a:bodyPr anchor="ctr"/>
          <a:lstStyle/>
          <a:p>
            <a:r>
              <a:rPr lang="ru-RU" sz="4400" dirty="0"/>
              <a:t>РЕКОМЕНДАЦИИ </a:t>
            </a:r>
            <a:br>
              <a:rPr lang="ru-RU" sz="4400" dirty="0"/>
            </a:br>
            <a:r>
              <a:rPr lang="ru-RU" sz="4400" dirty="0"/>
              <a:t>ПО ОФОРМЛЕНИЮ СЛАЙДОВ</a:t>
            </a:r>
          </a:p>
        </p:txBody>
      </p:sp>
      <p:sp>
        <p:nvSpPr>
          <p:cNvPr id="6" name="Текст 2">
            <a:extLst>
              <a:ext uri="{FF2B5EF4-FFF2-40B4-BE49-F238E27FC236}">
                <a16:creationId xmlns:a16="http://schemas.microsoft.com/office/drawing/2014/main" id="{48ADD66D-27E4-4DAA-AC3C-054E8E499F14}"/>
              </a:ext>
            </a:extLst>
          </p:cNvPr>
          <p:cNvSpPr txBox="1">
            <a:spLocks/>
          </p:cNvSpPr>
          <p:nvPr/>
        </p:nvSpPr>
        <p:spPr>
          <a:xfrm>
            <a:off x="662502" y="3028890"/>
            <a:ext cx="1773565" cy="1446550"/>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8800" dirty="0"/>
              <a:t>01</a:t>
            </a:r>
          </a:p>
        </p:txBody>
      </p:sp>
      <p:sp>
        <p:nvSpPr>
          <p:cNvPr id="4" name="Google Shape;83;p10">
            <a:extLst>
              <a:ext uri="{FF2B5EF4-FFF2-40B4-BE49-F238E27FC236}">
                <a16:creationId xmlns:a16="http://schemas.microsoft.com/office/drawing/2014/main" id="{09262038-7A91-8936-7CFF-0DABEC6DBBD3}"/>
              </a:ext>
            </a:extLst>
          </p:cNvPr>
          <p:cNvSpPr/>
          <p:nvPr/>
        </p:nvSpPr>
        <p:spPr>
          <a:xfrm>
            <a:off x="10016241" y="6264322"/>
            <a:ext cx="2175759" cy="593678"/>
          </a:xfrm>
          <a:prstGeom prst="roundRect">
            <a:avLst>
              <a:gd name="adj" fmla="val 11218"/>
            </a:avLst>
          </a:prstGeom>
          <a:noFill/>
          <a:ln>
            <a:noFill/>
          </a:ln>
          <a:effectLst/>
        </p:spPr>
        <p:txBody>
          <a:bodyPr spcFirstLastPara="1" wrap="square" lIns="108000" tIns="90000" rIns="72000" bIns="0" anchor="t" anchorCtr="0">
            <a:noAutofit/>
          </a:bodyPr>
          <a:lstStyle/>
          <a:p>
            <a:pPr>
              <a:lnSpc>
                <a:spcPct val="114000"/>
              </a:lnSpc>
            </a:pPr>
            <a:r>
              <a:rPr lang="ru-RU" sz="1400" dirty="0">
                <a:solidFill>
                  <a:schemeClr val="bg1"/>
                </a:solidFill>
                <a:latin typeface="Montserrat" panose="00000500000000000000" pitchFamily="2" charset="-52"/>
                <a:sym typeface="Roboto"/>
                <a:hlinkClick r:id="rId2" action="ppaction://hlinksldjump">
                  <a:extLst>
                    <a:ext uri="{A12FA001-AC4F-418D-AE19-62706E023703}">
                      <ahyp:hlinkClr xmlns:ahyp="http://schemas.microsoft.com/office/drawing/2018/hyperlinkcolor" val="tx"/>
                    </a:ext>
                  </a:extLst>
                </a:hlinkClick>
              </a:rPr>
              <a:t>К СОДЕРЖАНИЮ</a:t>
            </a:r>
            <a:endParaRPr lang="en" sz="1400" dirty="0">
              <a:solidFill>
                <a:schemeClr val="bg1"/>
              </a:solidFill>
              <a:latin typeface="Montserrat" panose="00000500000000000000" pitchFamily="2" charset="-52"/>
              <a:sym typeface="Roboto"/>
            </a:endParaRPr>
          </a:p>
        </p:txBody>
      </p:sp>
    </p:spTree>
    <p:extLst>
      <p:ext uri="{BB962C8B-B14F-4D97-AF65-F5344CB8AC3E}">
        <p14:creationId xmlns:p14="http://schemas.microsoft.com/office/powerpoint/2010/main" val="138920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51C87EB1-BE75-5123-1E61-7ED7C3CDCAAB}"/>
              </a:ext>
            </a:extLst>
          </p:cNvPr>
          <p:cNvSpPr>
            <a:spLocks noGrp="1"/>
          </p:cNvSpPr>
          <p:nvPr>
            <p:ph type="body" sz="quarter" idx="12"/>
          </p:nvPr>
        </p:nvSpPr>
        <p:spPr/>
        <p:txBody>
          <a:bodyPr/>
          <a:lstStyle/>
          <a:p>
            <a:r>
              <a:rPr lang="ru-RU" dirty="0"/>
              <a:t>Цитата \ тезис</a:t>
            </a:r>
          </a:p>
        </p:txBody>
      </p:sp>
      <p:sp>
        <p:nvSpPr>
          <p:cNvPr id="3" name="Текст 2">
            <a:extLst>
              <a:ext uri="{FF2B5EF4-FFF2-40B4-BE49-F238E27FC236}">
                <a16:creationId xmlns:a16="http://schemas.microsoft.com/office/drawing/2014/main" id="{E120174E-B75D-E849-20B4-82C0C2EE6FC2}"/>
              </a:ext>
            </a:extLst>
          </p:cNvPr>
          <p:cNvSpPr>
            <a:spLocks noGrp="1"/>
          </p:cNvSpPr>
          <p:nvPr>
            <p:ph type="body" sz="quarter" idx="13"/>
          </p:nvPr>
        </p:nvSpPr>
        <p:spPr>
          <a:xfrm>
            <a:off x="560194" y="2574834"/>
            <a:ext cx="5766431" cy="1200329"/>
          </a:xfrm>
        </p:spPr>
        <p:txBody>
          <a:bodyPr/>
          <a:lstStyle/>
          <a:p>
            <a:r>
              <a:rPr lang="ru-RU" dirty="0">
                <a:solidFill>
                  <a:schemeClr val="accent4"/>
                </a:solidFill>
              </a:rPr>
              <a:t>Заголовок</a:t>
            </a:r>
            <a:br>
              <a:rPr lang="ru-RU" dirty="0">
                <a:solidFill>
                  <a:schemeClr val="accent4"/>
                </a:solidFill>
              </a:rPr>
            </a:br>
            <a:r>
              <a:rPr lang="ru-RU" dirty="0">
                <a:solidFill>
                  <a:schemeClr val="accent4"/>
                </a:solidFill>
              </a:rPr>
              <a:t>раздела</a:t>
            </a:r>
          </a:p>
        </p:txBody>
      </p:sp>
      <p:pic>
        <p:nvPicPr>
          <p:cNvPr id="5" name="Рисунок 4">
            <a:extLst>
              <a:ext uri="{FF2B5EF4-FFF2-40B4-BE49-F238E27FC236}">
                <a16:creationId xmlns:a16="http://schemas.microsoft.com/office/drawing/2014/main" id="{EC04FDA4-A0DD-BE12-48C0-BFEDB51F1E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0610" y="818495"/>
            <a:ext cx="5611196" cy="5501640"/>
          </a:xfrm>
          <a:prstGeom prst="rect">
            <a:avLst/>
          </a:prstGeom>
        </p:spPr>
      </p:pic>
    </p:spTree>
    <p:extLst>
      <p:ext uri="{BB962C8B-B14F-4D97-AF65-F5344CB8AC3E}">
        <p14:creationId xmlns:p14="http://schemas.microsoft.com/office/powerpoint/2010/main" val="2806139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EB5DB461-6F67-43EC-B4F8-4675D36BC8F9}"/>
              </a:ext>
            </a:extLst>
          </p:cNvPr>
          <p:cNvSpPr>
            <a:spLocks noGrp="1"/>
          </p:cNvSpPr>
          <p:nvPr>
            <p:ph type="body" sz="quarter" idx="12"/>
          </p:nvPr>
        </p:nvSpPr>
        <p:spPr/>
        <p:txBody>
          <a:bodyPr/>
          <a:lstStyle/>
          <a:p>
            <a:r>
              <a:rPr lang="ru-RU" dirty="0"/>
              <a:t>Цитата \ тезис</a:t>
            </a:r>
          </a:p>
        </p:txBody>
      </p:sp>
      <p:sp>
        <p:nvSpPr>
          <p:cNvPr id="3" name="Текст 2">
            <a:extLst>
              <a:ext uri="{FF2B5EF4-FFF2-40B4-BE49-F238E27FC236}">
                <a16:creationId xmlns:a16="http://schemas.microsoft.com/office/drawing/2014/main" id="{A488BE72-10A2-416A-AA7B-454CD285EBC7}"/>
              </a:ext>
            </a:extLst>
          </p:cNvPr>
          <p:cNvSpPr>
            <a:spLocks noGrp="1"/>
          </p:cNvSpPr>
          <p:nvPr>
            <p:ph type="body" sz="quarter" idx="13"/>
          </p:nvPr>
        </p:nvSpPr>
        <p:spPr/>
        <p:txBody>
          <a:bodyPr/>
          <a:lstStyle/>
          <a:p>
            <a:r>
              <a:rPr lang="ru-RU" dirty="0"/>
              <a:t>Заголовок раздела</a:t>
            </a:r>
          </a:p>
        </p:txBody>
      </p:sp>
      <p:sp>
        <p:nvSpPr>
          <p:cNvPr id="6" name="Текст 2">
            <a:extLst>
              <a:ext uri="{FF2B5EF4-FFF2-40B4-BE49-F238E27FC236}">
                <a16:creationId xmlns:a16="http://schemas.microsoft.com/office/drawing/2014/main" id="{48ADD66D-27E4-4DAA-AC3C-054E8E499F14}"/>
              </a:ext>
            </a:extLst>
          </p:cNvPr>
          <p:cNvSpPr txBox="1">
            <a:spLocks/>
          </p:cNvSpPr>
          <p:nvPr/>
        </p:nvSpPr>
        <p:spPr>
          <a:xfrm>
            <a:off x="662502" y="3028890"/>
            <a:ext cx="1773565" cy="1446550"/>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8800" dirty="0"/>
              <a:t>01</a:t>
            </a:r>
          </a:p>
        </p:txBody>
      </p:sp>
      <p:grpSp>
        <p:nvGrpSpPr>
          <p:cNvPr id="5" name="Группа 4">
            <a:extLst>
              <a:ext uri="{FF2B5EF4-FFF2-40B4-BE49-F238E27FC236}">
                <a16:creationId xmlns:a16="http://schemas.microsoft.com/office/drawing/2014/main" id="{670CC352-AD6A-B47A-BFBA-BE60131BC7F2}"/>
              </a:ext>
            </a:extLst>
          </p:cNvPr>
          <p:cNvGrpSpPr/>
          <p:nvPr/>
        </p:nvGrpSpPr>
        <p:grpSpPr>
          <a:xfrm>
            <a:off x="1159727" y="2333221"/>
            <a:ext cx="2347220" cy="738590"/>
            <a:chOff x="1188633" y="1011829"/>
            <a:chExt cx="2347220" cy="738590"/>
          </a:xfrm>
        </p:grpSpPr>
        <p:sp>
          <p:nvSpPr>
            <p:cNvPr id="7" name="Облачко с текстом: прямоугольное со скругленными углами 10">
              <a:extLst>
                <a:ext uri="{FF2B5EF4-FFF2-40B4-BE49-F238E27FC236}">
                  <a16:creationId xmlns:a16="http://schemas.microsoft.com/office/drawing/2014/main" id="{A475EA69-DA23-BD10-6AC3-4561E3EDEC13}"/>
                </a:ext>
              </a:extLst>
            </p:cNvPr>
            <p:cNvSpPr/>
            <p:nvPr/>
          </p:nvSpPr>
          <p:spPr>
            <a:xfrm>
              <a:off x="1188633" y="1076866"/>
              <a:ext cx="2347220" cy="673553"/>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Нумерация – </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не обязательный </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элемент слайда</a:t>
              </a:r>
            </a:p>
          </p:txBody>
        </p:sp>
        <p:grpSp>
          <p:nvGrpSpPr>
            <p:cNvPr id="8" name="Группа 7">
              <a:extLst>
                <a:ext uri="{FF2B5EF4-FFF2-40B4-BE49-F238E27FC236}">
                  <a16:creationId xmlns:a16="http://schemas.microsoft.com/office/drawing/2014/main" id="{D4CDC499-FD8C-6D97-3E16-0A5B3545C892}"/>
                </a:ext>
              </a:extLst>
            </p:cNvPr>
            <p:cNvGrpSpPr/>
            <p:nvPr/>
          </p:nvGrpSpPr>
          <p:grpSpPr>
            <a:xfrm>
              <a:off x="3215760" y="1011829"/>
              <a:ext cx="265772" cy="414163"/>
              <a:chOff x="8712521" y="220837"/>
              <a:chExt cx="265772" cy="414163"/>
            </a:xfrm>
          </p:grpSpPr>
          <p:pic>
            <p:nvPicPr>
              <p:cNvPr id="9" name="Рисунок 8">
                <a:extLst>
                  <a:ext uri="{FF2B5EF4-FFF2-40B4-BE49-F238E27FC236}">
                    <a16:creationId xmlns:a16="http://schemas.microsoft.com/office/drawing/2014/main" id="{B74FD669-1FF9-9785-D30A-B6C8AE9D3D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2521" y="266851"/>
                <a:ext cx="249391" cy="368149"/>
              </a:xfrm>
              <a:prstGeom prst="rect">
                <a:avLst/>
              </a:prstGeom>
            </p:spPr>
          </p:pic>
          <p:sp>
            <p:nvSpPr>
              <p:cNvPr id="10" name="TextBox 9">
                <a:extLst>
                  <a:ext uri="{FF2B5EF4-FFF2-40B4-BE49-F238E27FC236}">
                    <a16:creationId xmlns:a16="http://schemas.microsoft.com/office/drawing/2014/main" id="{DC11F2C6-DC83-8ADF-AF36-6620A489E0A9}"/>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Tree>
    <p:extLst>
      <p:ext uri="{BB962C8B-B14F-4D97-AF65-F5344CB8AC3E}">
        <p14:creationId xmlns:p14="http://schemas.microsoft.com/office/powerpoint/2010/main" val="698620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5B783D3-3807-46FC-B9A5-136E3998A1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632" r="9191" b="7892"/>
          <a:stretch/>
        </p:blipFill>
        <p:spPr>
          <a:xfrm>
            <a:off x="0" y="0"/>
            <a:ext cx="12192000" cy="6858000"/>
          </a:xfrm>
          <a:prstGeom prst="rect">
            <a:avLst/>
          </a:prstGeom>
        </p:spPr>
      </p:pic>
      <p:sp>
        <p:nvSpPr>
          <p:cNvPr id="3" name="Прямоугольник 2">
            <a:extLst>
              <a:ext uri="{FF2B5EF4-FFF2-40B4-BE49-F238E27FC236}">
                <a16:creationId xmlns:a16="http://schemas.microsoft.com/office/drawing/2014/main" id="{DD18F5FD-2C20-4581-845B-63F393DDDEF7}"/>
              </a:ext>
            </a:extLst>
          </p:cNvPr>
          <p:cNvSpPr/>
          <p:nvPr/>
        </p:nvSpPr>
        <p:spPr>
          <a:xfrm>
            <a:off x="-1" y="0"/>
            <a:ext cx="5344357"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Заголовок 1">
            <a:extLst>
              <a:ext uri="{FF2B5EF4-FFF2-40B4-BE49-F238E27FC236}">
                <a16:creationId xmlns:a16="http://schemas.microsoft.com/office/drawing/2014/main" id="{184C06B9-8498-43B0-B843-351DD19E28BD}"/>
              </a:ext>
            </a:extLst>
          </p:cNvPr>
          <p:cNvSpPr txBox="1">
            <a:spLocks/>
          </p:cNvSpPr>
          <p:nvPr/>
        </p:nvSpPr>
        <p:spPr>
          <a:xfrm>
            <a:off x="559572" y="2899961"/>
            <a:ext cx="4717278" cy="10580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solidFill>
                  <a:schemeClr val="bg1"/>
                </a:solidFill>
                <a:latin typeface="Montserrat" panose="00000500000000000000" pitchFamily="2" charset="-52"/>
              </a:rPr>
              <a:t>ЗАГОЛОВОК</a:t>
            </a:r>
            <a:br>
              <a:rPr lang="ru-RU" sz="3600" b="1" dirty="0">
                <a:solidFill>
                  <a:schemeClr val="bg1"/>
                </a:solidFill>
                <a:latin typeface="Montserrat" panose="00000500000000000000" pitchFamily="2" charset="-52"/>
              </a:rPr>
            </a:br>
            <a:r>
              <a:rPr lang="ru-RU" sz="3600" b="1" dirty="0">
                <a:solidFill>
                  <a:schemeClr val="bg1"/>
                </a:solidFill>
                <a:latin typeface="Montserrat" panose="00000500000000000000" pitchFamily="2" charset="-52"/>
              </a:rPr>
              <a:t>РАЗДЕЛА</a:t>
            </a:r>
          </a:p>
        </p:txBody>
      </p:sp>
      <p:cxnSp>
        <p:nvCxnSpPr>
          <p:cNvPr id="5" name="Прямая соединительная линия 4">
            <a:extLst>
              <a:ext uri="{FF2B5EF4-FFF2-40B4-BE49-F238E27FC236}">
                <a16:creationId xmlns:a16="http://schemas.microsoft.com/office/drawing/2014/main" id="{4877D7E1-DCDD-484C-AB99-56391BF77F77}"/>
              </a:ext>
            </a:extLst>
          </p:cNvPr>
          <p:cNvCxnSpPr>
            <a:cxnSpLocks/>
          </p:cNvCxnSpPr>
          <p:nvPr/>
        </p:nvCxnSpPr>
        <p:spPr>
          <a:xfrm>
            <a:off x="647700" y="5924550"/>
            <a:ext cx="108394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Группа 6">
            <a:extLst>
              <a:ext uri="{FF2B5EF4-FFF2-40B4-BE49-F238E27FC236}">
                <a16:creationId xmlns:a16="http://schemas.microsoft.com/office/drawing/2014/main" id="{40ED09A2-0C4B-B45E-C28C-DB83AF560931}"/>
              </a:ext>
            </a:extLst>
          </p:cNvPr>
          <p:cNvGrpSpPr/>
          <p:nvPr/>
        </p:nvGrpSpPr>
        <p:grpSpPr>
          <a:xfrm>
            <a:off x="8498754" y="4366400"/>
            <a:ext cx="2955349" cy="1203387"/>
            <a:chOff x="8498754" y="4366400"/>
            <a:chExt cx="2955349" cy="1203387"/>
          </a:xfrm>
        </p:grpSpPr>
        <p:sp>
          <p:nvSpPr>
            <p:cNvPr id="11" name="Облачко с текстом: прямоугольное со скругленными углами 10">
              <a:extLst>
                <a:ext uri="{FF2B5EF4-FFF2-40B4-BE49-F238E27FC236}">
                  <a16:creationId xmlns:a16="http://schemas.microsoft.com/office/drawing/2014/main" id="{99AD204F-6807-4D86-B772-03A0BE4EDE32}"/>
                </a:ext>
              </a:extLst>
            </p:cNvPr>
            <p:cNvSpPr/>
            <p:nvPr/>
          </p:nvSpPr>
          <p:spPr>
            <a:xfrm>
              <a:off x="8498754" y="4412415"/>
              <a:ext cx="2955349" cy="1157372"/>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Фотографию следует подбирать хорошего качества и размещать так, чтобы она покрывала весь слайд</a:t>
              </a:r>
            </a:p>
          </p:txBody>
        </p:sp>
        <p:grpSp>
          <p:nvGrpSpPr>
            <p:cNvPr id="12" name="Группа 11">
              <a:extLst>
                <a:ext uri="{FF2B5EF4-FFF2-40B4-BE49-F238E27FC236}">
                  <a16:creationId xmlns:a16="http://schemas.microsoft.com/office/drawing/2014/main" id="{D8FED14C-806F-481B-AB5D-2E296A074C24}"/>
                </a:ext>
              </a:extLst>
            </p:cNvPr>
            <p:cNvGrpSpPr/>
            <p:nvPr/>
          </p:nvGrpSpPr>
          <p:grpSpPr>
            <a:xfrm>
              <a:off x="10925157" y="4366400"/>
              <a:ext cx="265772" cy="414163"/>
              <a:chOff x="8712521" y="220837"/>
              <a:chExt cx="265772" cy="414163"/>
            </a:xfrm>
          </p:grpSpPr>
          <p:pic>
            <p:nvPicPr>
              <p:cNvPr id="13" name="Рисунок 12">
                <a:extLst>
                  <a:ext uri="{FF2B5EF4-FFF2-40B4-BE49-F238E27FC236}">
                    <a16:creationId xmlns:a16="http://schemas.microsoft.com/office/drawing/2014/main" id="{AE0AFC28-A755-44A3-9218-002FEB216F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2521" y="266851"/>
                <a:ext cx="249391" cy="368149"/>
              </a:xfrm>
              <a:prstGeom prst="rect">
                <a:avLst/>
              </a:prstGeom>
            </p:spPr>
          </p:pic>
          <p:sp>
            <p:nvSpPr>
              <p:cNvPr id="14" name="TextBox 13">
                <a:extLst>
                  <a:ext uri="{FF2B5EF4-FFF2-40B4-BE49-F238E27FC236}">
                    <a16:creationId xmlns:a16="http://schemas.microsoft.com/office/drawing/2014/main" id="{F7E26FC1-647F-4988-A458-64A5AA0AE10B}"/>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pic>
        <p:nvPicPr>
          <p:cNvPr id="15" name="Рисунок 14">
            <a:extLst>
              <a:ext uri="{FF2B5EF4-FFF2-40B4-BE49-F238E27FC236}">
                <a16:creationId xmlns:a16="http://schemas.microsoft.com/office/drawing/2014/main" id="{0945EC63-DB91-47F8-938A-D7ABBF9F24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9572" y="337305"/>
            <a:ext cx="1656000" cy="883200"/>
          </a:xfrm>
          <a:prstGeom prst="rect">
            <a:avLst/>
          </a:prstGeom>
        </p:spPr>
      </p:pic>
      <p:grpSp>
        <p:nvGrpSpPr>
          <p:cNvPr id="6" name="Группа 5">
            <a:extLst>
              <a:ext uri="{FF2B5EF4-FFF2-40B4-BE49-F238E27FC236}">
                <a16:creationId xmlns:a16="http://schemas.microsoft.com/office/drawing/2014/main" id="{184A2415-D292-79B7-0BD1-4E35C7D0275F}"/>
              </a:ext>
            </a:extLst>
          </p:cNvPr>
          <p:cNvGrpSpPr/>
          <p:nvPr/>
        </p:nvGrpSpPr>
        <p:grpSpPr>
          <a:xfrm>
            <a:off x="737897" y="4542974"/>
            <a:ext cx="2955349" cy="977006"/>
            <a:chOff x="737897" y="4542974"/>
            <a:chExt cx="2955349" cy="977006"/>
          </a:xfrm>
        </p:grpSpPr>
        <p:sp>
          <p:nvSpPr>
            <p:cNvPr id="16" name="Облачко с текстом: прямоугольное со скругленными углами 10">
              <a:extLst>
                <a:ext uri="{FF2B5EF4-FFF2-40B4-BE49-F238E27FC236}">
                  <a16:creationId xmlns:a16="http://schemas.microsoft.com/office/drawing/2014/main" id="{63C491DB-38D6-62AE-AF6C-8628D0A88180}"/>
                </a:ext>
              </a:extLst>
            </p:cNvPr>
            <p:cNvSpPr/>
            <p:nvPr/>
          </p:nvSpPr>
          <p:spPr>
            <a:xfrm>
              <a:off x="737897" y="4572000"/>
              <a:ext cx="2955349" cy="947980"/>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На слайде используется полупрозрачная фигура, отделяющая текст </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от изображения</a:t>
              </a:r>
            </a:p>
          </p:txBody>
        </p:sp>
        <p:grpSp>
          <p:nvGrpSpPr>
            <p:cNvPr id="17" name="Группа 16">
              <a:extLst>
                <a:ext uri="{FF2B5EF4-FFF2-40B4-BE49-F238E27FC236}">
                  <a16:creationId xmlns:a16="http://schemas.microsoft.com/office/drawing/2014/main" id="{A82E92AC-DE9F-5E9B-3442-5A26FB75AA26}"/>
                </a:ext>
              </a:extLst>
            </p:cNvPr>
            <p:cNvGrpSpPr/>
            <p:nvPr/>
          </p:nvGrpSpPr>
          <p:grpSpPr>
            <a:xfrm>
              <a:off x="3181282" y="4542974"/>
              <a:ext cx="265772" cy="414163"/>
              <a:chOff x="8712521" y="220837"/>
              <a:chExt cx="265772" cy="414163"/>
            </a:xfrm>
          </p:grpSpPr>
          <p:pic>
            <p:nvPicPr>
              <p:cNvPr id="18" name="Рисунок 17">
                <a:extLst>
                  <a:ext uri="{FF2B5EF4-FFF2-40B4-BE49-F238E27FC236}">
                    <a16:creationId xmlns:a16="http://schemas.microsoft.com/office/drawing/2014/main" id="{237DFCBE-5EB4-8313-A604-76A88035E0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2521" y="266851"/>
                <a:ext cx="249391" cy="368149"/>
              </a:xfrm>
              <a:prstGeom prst="rect">
                <a:avLst/>
              </a:prstGeom>
            </p:spPr>
          </p:pic>
          <p:sp>
            <p:nvSpPr>
              <p:cNvPr id="19" name="TextBox 18">
                <a:extLst>
                  <a:ext uri="{FF2B5EF4-FFF2-40B4-BE49-F238E27FC236}">
                    <a16:creationId xmlns:a16="http://schemas.microsoft.com/office/drawing/2014/main" id="{07B04B45-F594-4E1A-B82E-67BF65033FB4}"/>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Tree>
    <p:extLst>
      <p:ext uri="{BB962C8B-B14F-4D97-AF65-F5344CB8AC3E}">
        <p14:creationId xmlns:p14="http://schemas.microsoft.com/office/powerpoint/2010/main" val="1973495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179D821-0882-42F0-94E4-6E60016D1EDA}"/>
              </a:ext>
            </a:extLst>
          </p:cNvPr>
          <p:cNvPicPr>
            <a:picLocks noChangeAspect="1"/>
          </p:cNvPicPr>
          <p:nvPr/>
        </p:nvPicPr>
        <p:blipFill>
          <a:blip r:embed="rId2">
            <a:extLst>
              <a:ext uri="{28A0092B-C50C-407E-A947-70E740481C1C}">
                <a14:useLocalDpi xmlns:a14="http://schemas.microsoft.com/office/drawing/2010/main" val="0"/>
              </a:ext>
            </a:extLst>
          </a:blip>
          <a:srcRect t="7796" b="7796"/>
          <a:stretch/>
        </p:blipFill>
        <p:spPr>
          <a:xfrm>
            <a:off x="0" y="0"/>
            <a:ext cx="12192000" cy="6858000"/>
          </a:xfrm>
          <a:prstGeom prst="rect">
            <a:avLst/>
          </a:prstGeom>
        </p:spPr>
      </p:pic>
      <p:sp>
        <p:nvSpPr>
          <p:cNvPr id="3" name="Прямоугольник 2">
            <a:extLst>
              <a:ext uri="{FF2B5EF4-FFF2-40B4-BE49-F238E27FC236}">
                <a16:creationId xmlns:a16="http://schemas.microsoft.com/office/drawing/2014/main" id="{FD6CE405-3071-4858-9841-40BBA0FF0AF0}"/>
              </a:ext>
            </a:extLst>
          </p:cNvPr>
          <p:cNvSpPr/>
          <p:nvPr/>
        </p:nvSpPr>
        <p:spPr>
          <a:xfrm>
            <a:off x="5982592" y="0"/>
            <a:ext cx="6209408" cy="6858000"/>
          </a:xfrm>
          <a:prstGeom prst="rect">
            <a:avLst/>
          </a:prstGeom>
          <a:solidFill>
            <a:schemeClr val="tx2">
              <a:lumMod val="75000"/>
              <a:alpha val="653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Заголовок 1">
            <a:extLst>
              <a:ext uri="{FF2B5EF4-FFF2-40B4-BE49-F238E27FC236}">
                <a16:creationId xmlns:a16="http://schemas.microsoft.com/office/drawing/2014/main" id="{CD7B1D40-0F35-4397-B2EC-A1A7F59F979C}"/>
              </a:ext>
            </a:extLst>
          </p:cNvPr>
          <p:cNvSpPr txBox="1">
            <a:spLocks/>
          </p:cNvSpPr>
          <p:nvPr/>
        </p:nvSpPr>
        <p:spPr>
          <a:xfrm>
            <a:off x="6593396" y="2633261"/>
            <a:ext cx="4316303" cy="10580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chemeClr val="bg1"/>
                </a:solidFill>
                <a:latin typeface="Montserrat" panose="00000500000000000000" pitchFamily="2" charset="-52"/>
              </a:rPr>
              <a:t>ЗАГОЛОВОК</a:t>
            </a:r>
            <a:br>
              <a:rPr lang="ru-RU" b="1" dirty="0">
                <a:solidFill>
                  <a:schemeClr val="bg1"/>
                </a:solidFill>
                <a:latin typeface="Montserrat" panose="00000500000000000000" pitchFamily="2" charset="-52"/>
              </a:rPr>
            </a:br>
            <a:r>
              <a:rPr lang="ru-RU" b="1" dirty="0">
                <a:solidFill>
                  <a:schemeClr val="bg1"/>
                </a:solidFill>
                <a:latin typeface="Montserrat" panose="00000500000000000000" pitchFamily="2" charset="-52"/>
              </a:rPr>
              <a:t>РАЗДЕЛА</a:t>
            </a:r>
          </a:p>
        </p:txBody>
      </p:sp>
      <p:cxnSp>
        <p:nvCxnSpPr>
          <p:cNvPr id="5" name="Прямая соединительная линия 4">
            <a:extLst>
              <a:ext uri="{FF2B5EF4-FFF2-40B4-BE49-F238E27FC236}">
                <a16:creationId xmlns:a16="http://schemas.microsoft.com/office/drawing/2014/main" id="{046DDDE4-6838-4F5A-96C6-A3A748D3A25E}"/>
              </a:ext>
            </a:extLst>
          </p:cNvPr>
          <p:cNvCxnSpPr>
            <a:cxnSpLocks/>
          </p:cNvCxnSpPr>
          <p:nvPr/>
        </p:nvCxnSpPr>
        <p:spPr>
          <a:xfrm>
            <a:off x="5982592" y="2457450"/>
            <a:ext cx="451845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a:extLst>
              <a:ext uri="{FF2B5EF4-FFF2-40B4-BE49-F238E27FC236}">
                <a16:creationId xmlns:a16="http://schemas.microsoft.com/office/drawing/2014/main" id="{A938C3B8-BE33-469D-9E80-DFF0C9D18311}"/>
              </a:ext>
            </a:extLst>
          </p:cNvPr>
          <p:cNvCxnSpPr>
            <a:cxnSpLocks/>
          </p:cNvCxnSpPr>
          <p:nvPr/>
        </p:nvCxnSpPr>
        <p:spPr>
          <a:xfrm>
            <a:off x="5982592" y="4133850"/>
            <a:ext cx="451845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Группа 12">
            <a:extLst>
              <a:ext uri="{FF2B5EF4-FFF2-40B4-BE49-F238E27FC236}">
                <a16:creationId xmlns:a16="http://schemas.microsoft.com/office/drawing/2014/main" id="{D27244FC-9791-4275-DC64-332856251EF8}"/>
              </a:ext>
            </a:extLst>
          </p:cNvPr>
          <p:cNvGrpSpPr/>
          <p:nvPr/>
        </p:nvGrpSpPr>
        <p:grpSpPr>
          <a:xfrm>
            <a:off x="7775394" y="4542974"/>
            <a:ext cx="2955349" cy="977006"/>
            <a:chOff x="7775394" y="4542974"/>
            <a:chExt cx="2955349" cy="977006"/>
          </a:xfrm>
        </p:grpSpPr>
        <p:sp>
          <p:nvSpPr>
            <p:cNvPr id="8" name="Облачко с текстом: прямоугольное со скругленными углами 10">
              <a:extLst>
                <a:ext uri="{FF2B5EF4-FFF2-40B4-BE49-F238E27FC236}">
                  <a16:creationId xmlns:a16="http://schemas.microsoft.com/office/drawing/2014/main" id="{E081E59B-0FB5-32C6-9EFA-AFEEA23907B2}"/>
                </a:ext>
              </a:extLst>
            </p:cNvPr>
            <p:cNvSpPr/>
            <p:nvPr/>
          </p:nvSpPr>
          <p:spPr>
            <a:xfrm>
              <a:off x="7775394" y="4572000"/>
              <a:ext cx="2955349" cy="947980"/>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В зависимости от яркости фотографии вы можете менять степень прозрачность фигуры</a:t>
              </a:r>
            </a:p>
          </p:txBody>
        </p:sp>
        <p:grpSp>
          <p:nvGrpSpPr>
            <p:cNvPr id="9" name="Группа 8">
              <a:extLst>
                <a:ext uri="{FF2B5EF4-FFF2-40B4-BE49-F238E27FC236}">
                  <a16:creationId xmlns:a16="http://schemas.microsoft.com/office/drawing/2014/main" id="{82B1D228-3F16-9B04-4A2C-A6E03F177988}"/>
                </a:ext>
              </a:extLst>
            </p:cNvPr>
            <p:cNvGrpSpPr/>
            <p:nvPr/>
          </p:nvGrpSpPr>
          <p:grpSpPr>
            <a:xfrm>
              <a:off x="10218779" y="4542974"/>
              <a:ext cx="265772" cy="414163"/>
              <a:chOff x="8712521" y="220837"/>
              <a:chExt cx="265772" cy="414163"/>
            </a:xfrm>
          </p:grpSpPr>
          <p:pic>
            <p:nvPicPr>
              <p:cNvPr id="11" name="Рисунок 10">
                <a:extLst>
                  <a:ext uri="{FF2B5EF4-FFF2-40B4-BE49-F238E27FC236}">
                    <a16:creationId xmlns:a16="http://schemas.microsoft.com/office/drawing/2014/main" id="{2BF64807-BE40-1961-4EB6-18068F9CE3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12521" y="266851"/>
                <a:ext cx="249391" cy="368149"/>
              </a:xfrm>
              <a:prstGeom prst="rect">
                <a:avLst/>
              </a:prstGeom>
            </p:spPr>
          </p:pic>
          <p:sp>
            <p:nvSpPr>
              <p:cNvPr id="12" name="TextBox 11">
                <a:extLst>
                  <a:ext uri="{FF2B5EF4-FFF2-40B4-BE49-F238E27FC236}">
                    <a16:creationId xmlns:a16="http://schemas.microsoft.com/office/drawing/2014/main" id="{52386D93-5801-48F4-C6B0-3448BF081411}"/>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pic>
        <p:nvPicPr>
          <p:cNvPr id="19" name="Рисунок 18">
            <a:extLst>
              <a:ext uri="{FF2B5EF4-FFF2-40B4-BE49-F238E27FC236}">
                <a16:creationId xmlns:a16="http://schemas.microsoft.com/office/drawing/2014/main" id="{194BC859-EBCC-970C-418D-046A9AF3DC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2743" y="337305"/>
            <a:ext cx="1656000" cy="883200"/>
          </a:xfrm>
          <a:prstGeom prst="rect">
            <a:avLst/>
          </a:prstGeom>
        </p:spPr>
      </p:pic>
    </p:spTree>
    <p:extLst>
      <p:ext uri="{BB962C8B-B14F-4D97-AF65-F5344CB8AC3E}">
        <p14:creationId xmlns:p14="http://schemas.microsoft.com/office/powerpoint/2010/main" val="35138607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A488BE72-10A2-416A-AA7B-454CD285EBC7}"/>
              </a:ext>
            </a:extLst>
          </p:cNvPr>
          <p:cNvSpPr>
            <a:spLocks noGrp="1"/>
          </p:cNvSpPr>
          <p:nvPr>
            <p:ph type="body" sz="quarter" idx="13"/>
          </p:nvPr>
        </p:nvSpPr>
        <p:spPr>
          <a:xfrm>
            <a:off x="2408044" y="3389524"/>
            <a:ext cx="8234671" cy="769441"/>
          </a:xfrm>
        </p:spPr>
        <p:txBody>
          <a:bodyPr anchor="ctr"/>
          <a:lstStyle/>
          <a:p>
            <a:r>
              <a:rPr lang="ru-RU" sz="4400" dirty="0"/>
              <a:t>БАЗОВЫЕ СЛАЙДЫ</a:t>
            </a:r>
          </a:p>
        </p:txBody>
      </p:sp>
      <p:sp>
        <p:nvSpPr>
          <p:cNvPr id="6" name="Текст 2">
            <a:extLst>
              <a:ext uri="{FF2B5EF4-FFF2-40B4-BE49-F238E27FC236}">
                <a16:creationId xmlns:a16="http://schemas.microsoft.com/office/drawing/2014/main" id="{48ADD66D-27E4-4DAA-AC3C-054E8E499F14}"/>
              </a:ext>
            </a:extLst>
          </p:cNvPr>
          <p:cNvSpPr txBox="1">
            <a:spLocks/>
          </p:cNvSpPr>
          <p:nvPr/>
        </p:nvSpPr>
        <p:spPr>
          <a:xfrm>
            <a:off x="662502" y="3028890"/>
            <a:ext cx="1773565" cy="1446550"/>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8800" dirty="0"/>
              <a:t>06</a:t>
            </a:r>
          </a:p>
        </p:txBody>
      </p:sp>
      <p:sp>
        <p:nvSpPr>
          <p:cNvPr id="4" name="Google Shape;83;p10">
            <a:extLst>
              <a:ext uri="{FF2B5EF4-FFF2-40B4-BE49-F238E27FC236}">
                <a16:creationId xmlns:a16="http://schemas.microsoft.com/office/drawing/2014/main" id="{509B5431-A5A2-B1B0-D183-4AC6314B5B97}"/>
              </a:ext>
            </a:extLst>
          </p:cNvPr>
          <p:cNvSpPr/>
          <p:nvPr/>
        </p:nvSpPr>
        <p:spPr>
          <a:xfrm>
            <a:off x="10016241" y="6264322"/>
            <a:ext cx="2175759" cy="593678"/>
          </a:xfrm>
          <a:prstGeom prst="roundRect">
            <a:avLst>
              <a:gd name="adj" fmla="val 11218"/>
            </a:avLst>
          </a:prstGeom>
          <a:noFill/>
          <a:ln>
            <a:noFill/>
          </a:ln>
          <a:effectLst/>
        </p:spPr>
        <p:txBody>
          <a:bodyPr spcFirstLastPara="1" wrap="square" lIns="108000" tIns="90000" rIns="72000" bIns="0" anchor="t" anchorCtr="0">
            <a:noAutofit/>
          </a:bodyPr>
          <a:lstStyle/>
          <a:p>
            <a:pPr>
              <a:lnSpc>
                <a:spcPct val="114000"/>
              </a:lnSpc>
            </a:pPr>
            <a:r>
              <a:rPr lang="ru-RU" sz="1400" dirty="0">
                <a:solidFill>
                  <a:schemeClr val="bg1"/>
                </a:solidFill>
                <a:latin typeface="Montserrat" panose="00000500000000000000" pitchFamily="2" charset="-52"/>
                <a:sym typeface="Roboto"/>
                <a:hlinkClick r:id="rId2" action="ppaction://hlinksldjump">
                  <a:extLst>
                    <a:ext uri="{A12FA001-AC4F-418D-AE19-62706E023703}">
                      <ahyp:hlinkClr xmlns:ahyp="http://schemas.microsoft.com/office/drawing/2018/hyperlinkcolor" val="tx"/>
                    </a:ext>
                  </a:extLst>
                </a:hlinkClick>
              </a:rPr>
              <a:t>К СОДЕРЖАНИЮ</a:t>
            </a:r>
            <a:endParaRPr lang="en" sz="1400" dirty="0">
              <a:solidFill>
                <a:schemeClr val="bg1"/>
              </a:solidFill>
              <a:latin typeface="Montserrat" panose="00000500000000000000" pitchFamily="2" charset="-52"/>
              <a:sym typeface="Roboto"/>
            </a:endParaRPr>
          </a:p>
        </p:txBody>
      </p:sp>
    </p:spTree>
    <p:extLst>
      <p:ext uri="{BB962C8B-B14F-4D97-AF65-F5344CB8AC3E}">
        <p14:creationId xmlns:p14="http://schemas.microsoft.com/office/powerpoint/2010/main" val="642308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BF8F87-6177-FA51-A0B3-CC4B8DAC75A6}"/>
              </a:ext>
            </a:extLst>
          </p:cNvPr>
          <p:cNvSpPr txBox="1"/>
          <p:nvPr/>
        </p:nvSpPr>
        <p:spPr>
          <a:xfrm>
            <a:off x="601145" y="4085957"/>
            <a:ext cx="5494855" cy="1754326"/>
          </a:xfrm>
          <a:prstGeom prst="rect">
            <a:avLst/>
          </a:prstGeom>
          <a:noFill/>
        </p:spPr>
        <p:txBody>
          <a:bodyPr wrap="square" rtlCol="0">
            <a:spAutoFit/>
          </a:bodyPr>
          <a:lstStyle/>
          <a:p>
            <a:r>
              <a:rPr lang="ru-RU" sz="1800" dirty="0"/>
              <a:t>это ведущий технический вуз страны, выпускающий специалистов широкого профиля, и один из лучших мировых центров инженерно-физического образования с филиалами во многих городах России и стран СНГ.</a:t>
            </a:r>
          </a:p>
        </p:txBody>
      </p:sp>
      <p:pic>
        <p:nvPicPr>
          <p:cNvPr id="7" name="Рисунок 6">
            <a:extLst>
              <a:ext uri="{FF2B5EF4-FFF2-40B4-BE49-F238E27FC236}">
                <a16:creationId xmlns:a16="http://schemas.microsoft.com/office/drawing/2014/main" id="{35DB1283-72C0-1F18-3EA8-E21D022CB610}"/>
              </a:ext>
            </a:extLst>
          </p:cNvPr>
          <p:cNvPicPr>
            <a:picLocks noChangeAspect="1"/>
          </p:cNvPicPr>
          <p:nvPr/>
        </p:nvPicPr>
        <p:blipFill rotWithShape="1">
          <a:blip r:embed="rId2">
            <a:extLst>
              <a:ext uri="{28A0092B-C50C-407E-A947-70E740481C1C}">
                <a14:useLocalDpi xmlns:a14="http://schemas.microsoft.com/office/drawing/2010/main" val="0"/>
              </a:ext>
            </a:extLst>
          </a:blip>
          <a:srcRect l="19139" t="7142" r="27429"/>
          <a:stretch/>
        </p:blipFill>
        <p:spPr>
          <a:xfrm>
            <a:off x="6255568" y="0"/>
            <a:ext cx="5936432" cy="6879066"/>
          </a:xfrm>
          <a:prstGeom prst="rect">
            <a:avLst/>
          </a:prstGeom>
        </p:spPr>
      </p:pic>
      <p:sp>
        <p:nvSpPr>
          <p:cNvPr id="8" name="Заголовок 1">
            <a:extLst>
              <a:ext uri="{FF2B5EF4-FFF2-40B4-BE49-F238E27FC236}">
                <a16:creationId xmlns:a16="http://schemas.microsoft.com/office/drawing/2014/main" id="{9EB75079-FC9A-5B63-F7CD-A4395E985D37}"/>
              </a:ext>
            </a:extLst>
          </p:cNvPr>
          <p:cNvSpPr txBox="1">
            <a:spLocks/>
          </p:cNvSpPr>
          <p:nvPr/>
        </p:nvSpPr>
        <p:spPr>
          <a:xfrm>
            <a:off x="601145" y="1408301"/>
            <a:ext cx="5026842" cy="22467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800" b="1" dirty="0">
                <a:solidFill>
                  <a:schemeClr val="tx2"/>
                </a:solidFill>
              </a:rPr>
              <a:t>НАЦИОНАЛЬНЫЙ</a:t>
            </a:r>
            <a:br>
              <a:rPr lang="ru-RU" sz="2800" b="1" dirty="0">
                <a:solidFill>
                  <a:schemeClr val="tx2"/>
                </a:solidFill>
              </a:rPr>
            </a:br>
            <a:r>
              <a:rPr lang="ru-RU" sz="2800" b="1" dirty="0">
                <a:solidFill>
                  <a:schemeClr val="tx2"/>
                </a:solidFill>
              </a:rPr>
              <a:t>ИССЛЕДОВАТЕЛЬСКИЙ</a:t>
            </a:r>
            <a:br>
              <a:rPr lang="ru-RU" sz="2800" b="1" dirty="0">
                <a:solidFill>
                  <a:schemeClr val="tx2"/>
                </a:solidFill>
              </a:rPr>
            </a:br>
            <a:r>
              <a:rPr lang="ru-RU" sz="2800" b="1" dirty="0">
                <a:solidFill>
                  <a:schemeClr val="tx2"/>
                </a:solidFill>
              </a:rPr>
              <a:t>ЯДЕРНЫЙ УНИВЕРСИТЕТ</a:t>
            </a:r>
            <a:br>
              <a:rPr lang="ru-RU" sz="2800" b="1" dirty="0">
                <a:solidFill>
                  <a:schemeClr val="tx2"/>
                </a:solidFill>
              </a:rPr>
            </a:br>
            <a:r>
              <a:rPr lang="ru-RU" sz="2800" b="1" dirty="0">
                <a:solidFill>
                  <a:schemeClr val="tx2"/>
                </a:solidFill>
              </a:rPr>
              <a:t>«МИФИ» - </a:t>
            </a:r>
          </a:p>
        </p:txBody>
      </p:sp>
    </p:spTree>
    <p:extLst>
      <p:ext uri="{BB962C8B-B14F-4D97-AF65-F5344CB8AC3E}">
        <p14:creationId xmlns:p14="http://schemas.microsoft.com/office/powerpoint/2010/main" val="12629094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Рисунок 37">
            <a:extLst>
              <a:ext uri="{FF2B5EF4-FFF2-40B4-BE49-F238E27FC236}">
                <a16:creationId xmlns:a16="http://schemas.microsoft.com/office/drawing/2014/main" id="{0FCA903E-A25E-F9BD-6BEF-80DFE4148EFE}"/>
              </a:ext>
            </a:extLst>
          </p:cNvPr>
          <p:cNvGrpSpPr/>
          <p:nvPr/>
        </p:nvGrpSpPr>
        <p:grpSpPr>
          <a:xfrm>
            <a:off x="0" y="1680"/>
            <a:ext cx="12190880" cy="6855759"/>
            <a:chOff x="0" y="1680"/>
            <a:chExt cx="12190880" cy="6855759"/>
          </a:xfrm>
          <a:solidFill>
            <a:srgbClr val="86888C">
              <a:alpha val="5000"/>
            </a:srgbClr>
          </a:solidFill>
        </p:grpSpPr>
        <p:sp>
          <p:nvSpPr>
            <p:cNvPr id="56" name="Полилиния 55">
              <a:extLst>
                <a:ext uri="{FF2B5EF4-FFF2-40B4-BE49-F238E27FC236}">
                  <a16:creationId xmlns:a16="http://schemas.microsoft.com/office/drawing/2014/main" id="{4DCC8634-6EB1-B84B-3A89-BE5611306B41}"/>
                </a:ext>
              </a:extLst>
            </p:cNvPr>
            <p:cNvSpPr/>
            <p:nvPr/>
          </p:nvSpPr>
          <p:spPr>
            <a:xfrm>
              <a:off x="1948748" y="1680"/>
              <a:ext cx="10242131" cy="6855759"/>
            </a:xfrm>
            <a:custGeom>
              <a:avLst/>
              <a:gdLst>
                <a:gd name="connsiteX0" fmla="*/ 10242131 w 10242131"/>
                <a:gd name="connsiteY0" fmla="*/ 158322 h 6855759"/>
                <a:gd name="connsiteX1" fmla="*/ 10242131 w 10242131"/>
                <a:gd name="connsiteY1" fmla="*/ 0 h 6855759"/>
                <a:gd name="connsiteX2" fmla="*/ 4890240 w 10242131"/>
                <a:gd name="connsiteY2" fmla="*/ 0 h 6855759"/>
                <a:gd name="connsiteX3" fmla="*/ 4510122 w 10242131"/>
                <a:gd name="connsiteY3" fmla="*/ 0 h 6855759"/>
                <a:gd name="connsiteX4" fmla="*/ 3244555 w 10242131"/>
                <a:gd name="connsiteY4" fmla="*/ 0 h 6855759"/>
                <a:gd name="connsiteX5" fmla="*/ 5424018 w 10242131"/>
                <a:gd name="connsiteY5" fmla="*/ 808404 h 6855759"/>
                <a:gd name="connsiteX6" fmla="*/ 8181161 w 10242131"/>
                <a:gd name="connsiteY6" fmla="*/ 2699980 h 6855759"/>
                <a:gd name="connsiteX7" fmla="*/ 7104198 w 10242131"/>
                <a:gd name="connsiteY7" fmla="*/ 4991952 h 6855759"/>
                <a:gd name="connsiteX8" fmla="*/ 6685105 w 10242131"/>
                <a:gd name="connsiteY8" fmla="*/ 5752658 h 6855759"/>
                <a:gd name="connsiteX9" fmla="*/ 4804002 w 10242131"/>
                <a:gd name="connsiteY9" fmla="*/ 6267260 h 6855759"/>
                <a:gd name="connsiteX10" fmla="*/ 3839707 w 10242131"/>
                <a:gd name="connsiteY10" fmla="*/ 6469697 h 6855759"/>
                <a:gd name="connsiteX11" fmla="*/ 2868021 w 10242131"/>
                <a:gd name="connsiteY11" fmla="*/ 6047356 h 6855759"/>
                <a:gd name="connsiteX12" fmla="*/ 215706 w 10242131"/>
                <a:gd name="connsiteY12" fmla="*/ 4243786 h 6855759"/>
                <a:gd name="connsiteX13" fmla="*/ 0 w 10242131"/>
                <a:gd name="connsiteY13" fmla="*/ 4769361 h 6855759"/>
                <a:gd name="connsiteX14" fmla="*/ 2640219 w 10242131"/>
                <a:gd name="connsiteY14" fmla="*/ 6514035 h 6855759"/>
                <a:gd name="connsiteX15" fmla="*/ 3404039 w 10242131"/>
                <a:gd name="connsiteY15" fmla="*/ 6855536 h 6855759"/>
                <a:gd name="connsiteX16" fmla="*/ 5052188 w 10242131"/>
                <a:gd name="connsiteY16" fmla="*/ 6855536 h 6855759"/>
                <a:gd name="connsiteX17" fmla="*/ 4824834 w 10242131"/>
                <a:gd name="connsiteY17" fmla="*/ 6795073 h 6855759"/>
                <a:gd name="connsiteX18" fmla="*/ 4921375 w 10242131"/>
                <a:gd name="connsiteY18" fmla="*/ 6773128 h 6855759"/>
                <a:gd name="connsiteX19" fmla="*/ 9558949 w 10242131"/>
                <a:gd name="connsiteY19" fmla="*/ 5170652 h 6855759"/>
                <a:gd name="connsiteX20" fmla="*/ 9413801 w 10242131"/>
                <a:gd name="connsiteY20" fmla="*/ 4663887 h 6855759"/>
                <a:gd name="connsiteX21" fmla="*/ 7390462 w 10242131"/>
                <a:gd name="connsiteY21" fmla="*/ 5515287 h 6855759"/>
                <a:gd name="connsiteX22" fmla="*/ 7545914 w 10242131"/>
                <a:gd name="connsiteY22" fmla="*/ 5225291 h 6855759"/>
                <a:gd name="connsiteX23" fmla="*/ 8557695 w 10242131"/>
                <a:gd name="connsiteY23" fmla="*/ 3091866 h 6855759"/>
                <a:gd name="connsiteX24" fmla="*/ 8899511 w 10242131"/>
                <a:gd name="connsiteY24" fmla="*/ 3506369 h 6855759"/>
                <a:gd name="connsiteX25" fmla="*/ 9534981 w 10242131"/>
                <a:gd name="connsiteY25" fmla="*/ 6055865 h 6855759"/>
                <a:gd name="connsiteX26" fmla="*/ 8608766 w 10242131"/>
                <a:gd name="connsiteY26" fmla="*/ 6855760 h 6855759"/>
                <a:gd name="connsiteX27" fmla="*/ 9579333 w 10242131"/>
                <a:gd name="connsiteY27" fmla="*/ 6855760 h 6855759"/>
                <a:gd name="connsiteX28" fmla="*/ 10002009 w 10242131"/>
                <a:gd name="connsiteY28" fmla="*/ 6284502 h 6855759"/>
                <a:gd name="connsiteX29" fmla="*/ 10142902 w 10242131"/>
                <a:gd name="connsiteY29" fmla="*/ 4869012 h 6855759"/>
                <a:gd name="connsiteX30" fmla="*/ 10242131 w 10242131"/>
                <a:gd name="connsiteY30" fmla="*/ 4814371 h 6855759"/>
                <a:gd name="connsiteX31" fmla="*/ 10242131 w 10242131"/>
                <a:gd name="connsiteY31" fmla="*/ 4215570 h 6855759"/>
                <a:gd name="connsiteX32" fmla="*/ 9988122 w 10242131"/>
                <a:gd name="connsiteY32" fmla="*/ 4360456 h 6855759"/>
                <a:gd name="connsiteX33" fmla="*/ 9314347 w 10242131"/>
                <a:gd name="connsiteY33" fmla="*/ 3192861 h 6855759"/>
                <a:gd name="connsiteX34" fmla="*/ 8776090 w 10242131"/>
                <a:gd name="connsiteY34" fmla="*/ 2561813 h 6855759"/>
                <a:gd name="connsiteX35" fmla="*/ 9587397 w 10242131"/>
                <a:gd name="connsiteY35" fmla="*/ 202437 h 6855759"/>
                <a:gd name="connsiteX36" fmla="*/ 9083186 w 10242131"/>
                <a:gd name="connsiteY36" fmla="*/ 151156 h 6855759"/>
                <a:gd name="connsiteX37" fmla="*/ 8389924 w 10242131"/>
                <a:gd name="connsiteY37" fmla="*/ 2181572 h 6855759"/>
                <a:gd name="connsiteX38" fmla="*/ 5652492 w 10242131"/>
                <a:gd name="connsiteY38" fmla="*/ 340605 h 6855759"/>
                <a:gd name="connsiteX39" fmla="*/ 5409234 w 10242131"/>
                <a:gd name="connsiteY39" fmla="*/ 225502 h 6855759"/>
                <a:gd name="connsiteX40" fmla="*/ 8234248 w 10242131"/>
                <a:gd name="connsiteY40" fmla="*/ 4031 h 6855759"/>
                <a:gd name="connsiteX41" fmla="*/ 10242131 w 10242131"/>
                <a:gd name="connsiteY41" fmla="*/ 158322 h 68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242131" h="6855759">
                  <a:moveTo>
                    <a:pt x="10242131" y="158322"/>
                  </a:moveTo>
                  <a:lnTo>
                    <a:pt x="10242131" y="0"/>
                  </a:lnTo>
                  <a:lnTo>
                    <a:pt x="4890240" y="0"/>
                  </a:lnTo>
                  <a:lnTo>
                    <a:pt x="4510122" y="0"/>
                  </a:lnTo>
                  <a:lnTo>
                    <a:pt x="3244555" y="0"/>
                  </a:lnTo>
                  <a:cubicBezTo>
                    <a:pt x="3961784" y="182731"/>
                    <a:pt x="4700293" y="455259"/>
                    <a:pt x="5424018" y="808404"/>
                  </a:cubicBezTo>
                  <a:cubicBezTo>
                    <a:pt x="6496950" y="1331963"/>
                    <a:pt x="7445565" y="1985405"/>
                    <a:pt x="8181161" y="2699980"/>
                  </a:cubicBezTo>
                  <a:cubicBezTo>
                    <a:pt x="7870929" y="3448370"/>
                    <a:pt x="7510972" y="4222512"/>
                    <a:pt x="7104198" y="4991952"/>
                  </a:cubicBezTo>
                  <a:cubicBezTo>
                    <a:pt x="6967562" y="5249701"/>
                    <a:pt x="6827565" y="5503195"/>
                    <a:pt x="6685105" y="5752658"/>
                  </a:cubicBezTo>
                  <a:cubicBezTo>
                    <a:pt x="6080993" y="5944794"/>
                    <a:pt x="5451121" y="6117447"/>
                    <a:pt x="4804002" y="6267260"/>
                  </a:cubicBezTo>
                  <a:cubicBezTo>
                    <a:pt x="4481451" y="6341830"/>
                    <a:pt x="4159571" y="6409234"/>
                    <a:pt x="3839707" y="6469697"/>
                  </a:cubicBezTo>
                  <a:cubicBezTo>
                    <a:pt x="3515140" y="6345413"/>
                    <a:pt x="3190124" y="6204558"/>
                    <a:pt x="2868021" y="6047356"/>
                  </a:cubicBezTo>
                  <a:cubicBezTo>
                    <a:pt x="1829136" y="5540592"/>
                    <a:pt x="922856" y="4910440"/>
                    <a:pt x="215706" y="4243786"/>
                  </a:cubicBezTo>
                  <a:cubicBezTo>
                    <a:pt x="141564" y="4420470"/>
                    <a:pt x="68094" y="4596707"/>
                    <a:pt x="0" y="4769361"/>
                  </a:cubicBezTo>
                  <a:cubicBezTo>
                    <a:pt x="716781" y="5411829"/>
                    <a:pt x="1611414" y="6012870"/>
                    <a:pt x="2640219" y="6514035"/>
                  </a:cubicBezTo>
                  <a:cubicBezTo>
                    <a:pt x="2893556" y="6637648"/>
                    <a:pt x="3148462" y="6751406"/>
                    <a:pt x="3404039" y="6855536"/>
                  </a:cubicBezTo>
                  <a:lnTo>
                    <a:pt x="5052188" y="6855536"/>
                  </a:lnTo>
                  <a:cubicBezTo>
                    <a:pt x="4976702" y="6836501"/>
                    <a:pt x="4900992" y="6816347"/>
                    <a:pt x="4824834" y="6795073"/>
                  </a:cubicBezTo>
                  <a:cubicBezTo>
                    <a:pt x="4857089" y="6787908"/>
                    <a:pt x="4889120" y="6780518"/>
                    <a:pt x="4921375" y="6773128"/>
                  </a:cubicBezTo>
                  <a:cubicBezTo>
                    <a:pt x="6632466" y="6378107"/>
                    <a:pt x="8228648" y="5822526"/>
                    <a:pt x="9558949" y="5170652"/>
                  </a:cubicBezTo>
                  <a:cubicBezTo>
                    <a:pt x="9530726" y="5007403"/>
                    <a:pt x="9481895" y="4837884"/>
                    <a:pt x="9413801" y="4663887"/>
                  </a:cubicBezTo>
                  <a:cubicBezTo>
                    <a:pt x="8796249" y="4971350"/>
                    <a:pt x="8116203" y="5257314"/>
                    <a:pt x="7390462" y="5515287"/>
                  </a:cubicBezTo>
                  <a:cubicBezTo>
                    <a:pt x="7442653" y="5418995"/>
                    <a:pt x="7494619" y="5322479"/>
                    <a:pt x="7545914" y="5225291"/>
                  </a:cubicBezTo>
                  <a:cubicBezTo>
                    <a:pt x="7919088" y="4519674"/>
                    <a:pt x="8257992" y="3800171"/>
                    <a:pt x="8557695" y="3091866"/>
                  </a:cubicBezTo>
                  <a:cubicBezTo>
                    <a:pt x="8679772" y="3228466"/>
                    <a:pt x="8793785" y="3366858"/>
                    <a:pt x="8899511" y="3506369"/>
                  </a:cubicBezTo>
                  <a:cubicBezTo>
                    <a:pt x="9636003" y="4480933"/>
                    <a:pt x="9862237" y="5386749"/>
                    <a:pt x="9534981" y="6055865"/>
                  </a:cubicBezTo>
                  <a:cubicBezTo>
                    <a:pt x="9366090" y="6402068"/>
                    <a:pt x="9047123" y="6673253"/>
                    <a:pt x="8608766" y="6855760"/>
                  </a:cubicBezTo>
                  <a:lnTo>
                    <a:pt x="9579333" y="6855760"/>
                  </a:lnTo>
                  <a:cubicBezTo>
                    <a:pt x="9755616" y="6689824"/>
                    <a:pt x="9897404" y="6498808"/>
                    <a:pt x="10002009" y="6284502"/>
                  </a:cubicBezTo>
                  <a:cubicBezTo>
                    <a:pt x="10207636" y="5863505"/>
                    <a:pt x="10252882" y="5383614"/>
                    <a:pt x="10142902" y="4869012"/>
                  </a:cubicBezTo>
                  <a:cubicBezTo>
                    <a:pt x="10176277" y="4850873"/>
                    <a:pt x="10209204" y="4832734"/>
                    <a:pt x="10242131" y="4814371"/>
                  </a:cubicBezTo>
                  <a:lnTo>
                    <a:pt x="10242131" y="4215570"/>
                  </a:lnTo>
                  <a:cubicBezTo>
                    <a:pt x="10159029" y="4264164"/>
                    <a:pt x="10074136" y="4312534"/>
                    <a:pt x="9988122" y="4360456"/>
                  </a:cubicBezTo>
                  <a:cubicBezTo>
                    <a:pt x="9839838" y="3982006"/>
                    <a:pt x="9614499" y="3590121"/>
                    <a:pt x="9314347" y="3192861"/>
                  </a:cubicBezTo>
                  <a:cubicBezTo>
                    <a:pt x="9152624" y="2979003"/>
                    <a:pt x="8972756" y="2768280"/>
                    <a:pt x="8776090" y="2561813"/>
                  </a:cubicBezTo>
                  <a:cubicBezTo>
                    <a:pt x="9105361" y="1736613"/>
                    <a:pt x="9378634" y="936271"/>
                    <a:pt x="9587397" y="202437"/>
                  </a:cubicBezTo>
                  <a:cubicBezTo>
                    <a:pt x="9425001" y="181835"/>
                    <a:pt x="9256781" y="165488"/>
                    <a:pt x="9083186" y="151156"/>
                  </a:cubicBezTo>
                  <a:cubicBezTo>
                    <a:pt x="8902198" y="777501"/>
                    <a:pt x="8670141" y="1463861"/>
                    <a:pt x="8389924" y="2181572"/>
                  </a:cubicBezTo>
                  <a:cubicBezTo>
                    <a:pt x="7638200" y="1485583"/>
                    <a:pt x="6700560" y="852295"/>
                    <a:pt x="5652492" y="340605"/>
                  </a:cubicBezTo>
                  <a:cubicBezTo>
                    <a:pt x="5571630" y="301192"/>
                    <a:pt x="5490544" y="262899"/>
                    <a:pt x="5409234" y="225502"/>
                  </a:cubicBezTo>
                  <a:cubicBezTo>
                    <a:pt x="6393912" y="80169"/>
                    <a:pt x="7349919" y="4031"/>
                    <a:pt x="8234248" y="4031"/>
                  </a:cubicBezTo>
                  <a:cubicBezTo>
                    <a:pt x="8984628" y="3807"/>
                    <a:pt x="9660195" y="57551"/>
                    <a:pt x="10242131" y="158322"/>
                  </a:cubicBezTo>
                  <a:close/>
                </a:path>
              </a:pathLst>
            </a:custGeom>
            <a:grpFill/>
            <a:ln w="2240"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8CFE6C54-FA25-4D7F-E3E5-78270FD6313E}"/>
                </a:ext>
              </a:extLst>
            </p:cNvPr>
            <p:cNvSpPr/>
            <p:nvPr/>
          </p:nvSpPr>
          <p:spPr>
            <a:xfrm>
              <a:off x="7971055" y="6355378"/>
              <a:ext cx="894408" cy="501837"/>
            </a:xfrm>
            <a:custGeom>
              <a:avLst/>
              <a:gdLst>
                <a:gd name="connsiteX0" fmla="*/ 0 w 894408"/>
                <a:gd name="connsiteY0" fmla="*/ 501837 h 501837"/>
                <a:gd name="connsiteX1" fmla="*/ 593584 w 894408"/>
                <a:gd name="connsiteY1" fmla="*/ 501837 h 501837"/>
                <a:gd name="connsiteX2" fmla="*/ 894408 w 894408"/>
                <a:gd name="connsiteY2" fmla="*/ 0 h 501837"/>
                <a:gd name="connsiteX3" fmla="*/ 169339 w 894408"/>
                <a:gd name="connsiteY3" fmla="*/ 230876 h 501837"/>
                <a:gd name="connsiteX4" fmla="*/ 0 w 894408"/>
                <a:gd name="connsiteY4" fmla="*/ 501837 h 501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408" h="501837">
                  <a:moveTo>
                    <a:pt x="0" y="501837"/>
                  </a:moveTo>
                  <a:lnTo>
                    <a:pt x="593584" y="501837"/>
                  </a:lnTo>
                  <a:cubicBezTo>
                    <a:pt x="694605" y="337022"/>
                    <a:pt x="794955" y="169743"/>
                    <a:pt x="894408" y="0"/>
                  </a:cubicBezTo>
                  <a:cubicBezTo>
                    <a:pt x="656751" y="80616"/>
                    <a:pt x="415061" y="157426"/>
                    <a:pt x="169339" y="230876"/>
                  </a:cubicBezTo>
                  <a:cubicBezTo>
                    <a:pt x="113341" y="322018"/>
                    <a:pt x="56894" y="412263"/>
                    <a:pt x="0" y="501837"/>
                  </a:cubicBezTo>
                  <a:close/>
                </a:path>
              </a:pathLst>
            </a:custGeom>
            <a:grpFill/>
            <a:ln w="2240"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7E42E230-95B6-408B-C0D0-6AB3BBFA5780}"/>
                </a:ext>
              </a:extLst>
            </p:cNvPr>
            <p:cNvSpPr/>
            <p:nvPr/>
          </p:nvSpPr>
          <p:spPr>
            <a:xfrm>
              <a:off x="0" y="1680"/>
              <a:ext cx="6146398" cy="6855759"/>
            </a:xfrm>
            <a:custGeom>
              <a:avLst/>
              <a:gdLst>
                <a:gd name="connsiteX0" fmla="*/ 2007211 w 6146398"/>
                <a:gd name="connsiteY0" fmla="*/ 6850833 h 6855759"/>
                <a:gd name="connsiteX1" fmla="*/ 1120643 w 6146398"/>
                <a:gd name="connsiteY1" fmla="*/ 6824185 h 6855759"/>
                <a:gd name="connsiteX2" fmla="*/ 3136814 w 6146398"/>
                <a:gd name="connsiteY2" fmla="*/ 1864928 h 6855759"/>
                <a:gd name="connsiteX3" fmla="*/ 3463621 w 6146398"/>
                <a:gd name="connsiteY3" fmla="*/ 1266127 h 6855759"/>
                <a:gd name="connsiteX4" fmla="*/ 2769687 w 6146398"/>
                <a:gd name="connsiteY4" fmla="*/ 1492077 h 6855759"/>
                <a:gd name="connsiteX5" fmla="*/ 2695097 w 6146398"/>
                <a:gd name="connsiteY5" fmla="*/ 1631140 h 6855759"/>
                <a:gd name="connsiteX6" fmla="*/ 1681524 w 6146398"/>
                <a:gd name="connsiteY6" fmla="*/ 3749114 h 6855759"/>
                <a:gd name="connsiteX7" fmla="*/ 719021 w 6146398"/>
                <a:gd name="connsiteY7" fmla="*/ 2242482 h 6855759"/>
                <a:gd name="connsiteX8" fmla="*/ 5436785 w 6146398"/>
                <a:gd name="connsiteY8" fmla="*/ 588276 h 6855759"/>
                <a:gd name="connsiteX9" fmla="*/ 6146399 w 6146398"/>
                <a:gd name="connsiteY9" fmla="*/ 435553 h 6855759"/>
                <a:gd name="connsiteX10" fmla="*/ 5149177 w 6146398"/>
                <a:gd name="connsiteY10" fmla="*/ 122492 h 6855759"/>
                <a:gd name="connsiteX11" fmla="*/ 3945209 w 6146398"/>
                <a:gd name="connsiteY11" fmla="*/ 441375 h 6855759"/>
                <a:gd name="connsiteX12" fmla="*/ 4219153 w 6146398"/>
                <a:gd name="connsiteY12" fmla="*/ 0 h 6855759"/>
                <a:gd name="connsiteX13" fmla="*/ 3625121 w 6146398"/>
                <a:gd name="connsiteY13" fmla="*/ 0 h 6855759"/>
                <a:gd name="connsiteX14" fmla="*/ 3230443 w 6146398"/>
                <a:gd name="connsiteY14" fmla="*/ 662175 h 6855759"/>
                <a:gd name="connsiteX15" fmla="*/ 584625 w 6146398"/>
                <a:gd name="connsiteY15" fmla="*/ 1734598 h 6855759"/>
                <a:gd name="connsiteX16" fmla="*/ 706030 w 6146398"/>
                <a:gd name="connsiteY16" fmla="*/ 800119 h 6855759"/>
                <a:gd name="connsiteX17" fmla="*/ 1632693 w 6146398"/>
                <a:gd name="connsiteY17" fmla="*/ 0 h 6855759"/>
                <a:gd name="connsiteX18" fmla="*/ 661903 w 6146398"/>
                <a:gd name="connsiteY18" fmla="*/ 0 h 6855759"/>
                <a:gd name="connsiteX19" fmla="*/ 238554 w 6146398"/>
                <a:gd name="connsiteY19" fmla="*/ 571929 h 6855759"/>
                <a:gd name="connsiteX20" fmla="*/ 1456186 w 6146398"/>
                <a:gd name="connsiteY20" fmla="*/ 4292604 h 6855759"/>
                <a:gd name="connsiteX21" fmla="*/ 615312 w 6146398"/>
                <a:gd name="connsiteY21" fmla="*/ 6781861 h 6855759"/>
                <a:gd name="connsiteX22" fmla="*/ 0 w 6146398"/>
                <a:gd name="connsiteY22" fmla="*/ 6696990 h 6855759"/>
                <a:gd name="connsiteX23" fmla="*/ 0 w 6146398"/>
                <a:gd name="connsiteY23" fmla="*/ 6855760 h 6855759"/>
                <a:gd name="connsiteX24" fmla="*/ 595600 w 6146398"/>
                <a:gd name="connsiteY24" fmla="*/ 6855760 h 6855759"/>
                <a:gd name="connsiteX25" fmla="*/ 1112131 w 6146398"/>
                <a:gd name="connsiteY25" fmla="*/ 6855760 h 6855759"/>
                <a:gd name="connsiteX26" fmla="*/ 5003805 w 6146398"/>
                <a:gd name="connsiteY26" fmla="*/ 6855760 h 6855759"/>
                <a:gd name="connsiteX27" fmla="*/ 4584264 w 6146398"/>
                <a:gd name="connsiteY27" fmla="*/ 6664968 h 6855759"/>
                <a:gd name="connsiteX28" fmla="*/ 2007211 w 6146398"/>
                <a:gd name="connsiteY28" fmla="*/ 6850833 h 68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146398" h="6855759">
                  <a:moveTo>
                    <a:pt x="2007211" y="6850833"/>
                  </a:moveTo>
                  <a:cubicBezTo>
                    <a:pt x="1698547" y="6850833"/>
                    <a:pt x="1402651" y="6841876"/>
                    <a:pt x="1120643" y="6824185"/>
                  </a:cubicBezTo>
                  <a:cubicBezTo>
                    <a:pt x="1524728" y="5349799"/>
                    <a:pt x="2186855" y="3661556"/>
                    <a:pt x="3136814" y="1864928"/>
                  </a:cubicBezTo>
                  <a:cubicBezTo>
                    <a:pt x="3243659" y="1662267"/>
                    <a:pt x="3352968" y="1462965"/>
                    <a:pt x="3463621" y="1266127"/>
                  </a:cubicBezTo>
                  <a:cubicBezTo>
                    <a:pt x="3226188" y="1339801"/>
                    <a:pt x="2995025" y="1414595"/>
                    <a:pt x="2769687" y="1492077"/>
                  </a:cubicBezTo>
                  <a:cubicBezTo>
                    <a:pt x="2744600" y="1538655"/>
                    <a:pt x="2719737" y="1584114"/>
                    <a:pt x="2695097" y="1631140"/>
                  </a:cubicBezTo>
                  <a:cubicBezTo>
                    <a:pt x="2316547" y="2346612"/>
                    <a:pt x="1978316" y="3055589"/>
                    <a:pt x="1681524" y="3749114"/>
                  </a:cubicBezTo>
                  <a:cubicBezTo>
                    <a:pt x="1229952" y="3242350"/>
                    <a:pt x="899336" y="2727972"/>
                    <a:pt x="719021" y="2242482"/>
                  </a:cubicBezTo>
                  <a:cubicBezTo>
                    <a:pt x="1968460" y="1607627"/>
                    <a:pt x="3563299" y="1021814"/>
                    <a:pt x="5436785" y="588276"/>
                  </a:cubicBezTo>
                  <a:cubicBezTo>
                    <a:pt x="5674443" y="533636"/>
                    <a:pt x="5910309" y="483475"/>
                    <a:pt x="6146399" y="435553"/>
                  </a:cubicBezTo>
                  <a:cubicBezTo>
                    <a:pt x="5811976" y="313285"/>
                    <a:pt x="5478449" y="208259"/>
                    <a:pt x="5149177" y="122492"/>
                  </a:cubicBezTo>
                  <a:cubicBezTo>
                    <a:pt x="4737252" y="220800"/>
                    <a:pt x="4335630" y="327616"/>
                    <a:pt x="3945209" y="441375"/>
                  </a:cubicBezTo>
                  <a:cubicBezTo>
                    <a:pt x="4035702" y="292235"/>
                    <a:pt x="4127092" y="145110"/>
                    <a:pt x="4219153" y="0"/>
                  </a:cubicBezTo>
                  <a:lnTo>
                    <a:pt x="3625121" y="0"/>
                  </a:lnTo>
                  <a:cubicBezTo>
                    <a:pt x="3492068" y="216321"/>
                    <a:pt x="3360584" y="437120"/>
                    <a:pt x="3230443" y="662175"/>
                  </a:cubicBezTo>
                  <a:cubicBezTo>
                    <a:pt x="2256069" y="980386"/>
                    <a:pt x="1365468" y="1343384"/>
                    <a:pt x="584625" y="1734598"/>
                  </a:cubicBezTo>
                  <a:cubicBezTo>
                    <a:pt x="533554" y="1395113"/>
                    <a:pt x="570065" y="1078693"/>
                    <a:pt x="706030" y="800119"/>
                  </a:cubicBezTo>
                  <a:cubicBezTo>
                    <a:pt x="874921" y="453692"/>
                    <a:pt x="1194337" y="182507"/>
                    <a:pt x="1632693" y="0"/>
                  </a:cubicBezTo>
                  <a:lnTo>
                    <a:pt x="661903" y="0"/>
                  </a:lnTo>
                  <a:cubicBezTo>
                    <a:pt x="485395" y="166160"/>
                    <a:pt x="343159" y="357176"/>
                    <a:pt x="238554" y="571929"/>
                  </a:cubicBezTo>
                  <a:cubicBezTo>
                    <a:pt x="-276409" y="1627781"/>
                    <a:pt x="234746" y="3010802"/>
                    <a:pt x="1456186" y="4292604"/>
                  </a:cubicBezTo>
                  <a:cubicBezTo>
                    <a:pt x="1108771" y="5157216"/>
                    <a:pt x="827658" y="5993387"/>
                    <a:pt x="615312" y="6781861"/>
                  </a:cubicBezTo>
                  <a:cubicBezTo>
                    <a:pt x="400278" y="6759020"/>
                    <a:pt x="194875" y="6730581"/>
                    <a:pt x="0" y="6696990"/>
                  </a:cubicBezTo>
                  <a:lnTo>
                    <a:pt x="0" y="6855760"/>
                  </a:lnTo>
                  <a:lnTo>
                    <a:pt x="595600" y="6855760"/>
                  </a:lnTo>
                  <a:lnTo>
                    <a:pt x="1112131" y="6855760"/>
                  </a:lnTo>
                  <a:lnTo>
                    <a:pt x="5003805" y="6855760"/>
                  </a:lnTo>
                  <a:cubicBezTo>
                    <a:pt x="4863585" y="6795073"/>
                    <a:pt x="4723588" y="6731476"/>
                    <a:pt x="4584264" y="6664968"/>
                  </a:cubicBezTo>
                  <a:cubicBezTo>
                    <a:pt x="3688063" y="6786340"/>
                    <a:pt x="2817622" y="6850833"/>
                    <a:pt x="2007211" y="6850833"/>
                  </a:cubicBezTo>
                  <a:close/>
                </a:path>
              </a:pathLst>
            </a:custGeom>
            <a:grpFill/>
            <a:ln w="2240"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67440992-EDCF-9745-6576-B4B001DC3F58}"/>
                </a:ext>
              </a:extLst>
            </p:cNvPr>
            <p:cNvSpPr/>
            <p:nvPr/>
          </p:nvSpPr>
          <p:spPr>
            <a:xfrm>
              <a:off x="0" y="2068820"/>
              <a:ext cx="138876" cy="567226"/>
            </a:xfrm>
            <a:custGeom>
              <a:avLst/>
              <a:gdLst>
                <a:gd name="connsiteX0" fmla="*/ 0 w 138876"/>
                <a:gd name="connsiteY0" fmla="*/ 0 h 567226"/>
                <a:gd name="connsiteX1" fmla="*/ 0 w 138876"/>
                <a:gd name="connsiteY1" fmla="*/ 567227 h 567226"/>
                <a:gd name="connsiteX2" fmla="*/ 138876 w 138876"/>
                <a:gd name="connsiteY2" fmla="*/ 486610 h 567226"/>
                <a:gd name="connsiteX3" fmla="*/ 0 w 138876"/>
                <a:gd name="connsiteY3" fmla="*/ 0 h 567226"/>
              </a:gdLst>
              <a:ahLst/>
              <a:cxnLst>
                <a:cxn ang="0">
                  <a:pos x="connsiteX0" y="connsiteY0"/>
                </a:cxn>
                <a:cxn ang="0">
                  <a:pos x="connsiteX1" y="connsiteY1"/>
                </a:cxn>
                <a:cxn ang="0">
                  <a:pos x="connsiteX2" y="connsiteY2"/>
                </a:cxn>
                <a:cxn ang="0">
                  <a:pos x="connsiteX3" y="connsiteY3"/>
                </a:cxn>
              </a:cxnLst>
              <a:rect l="l" t="t" r="r" b="b"/>
              <a:pathLst>
                <a:path w="138876" h="567226">
                  <a:moveTo>
                    <a:pt x="0" y="0"/>
                  </a:moveTo>
                  <a:lnTo>
                    <a:pt x="0" y="567227"/>
                  </a:lnTo>
                  <a:cubicBezTo>
                    <a:pt x="45695" y="540354"/>
                    <a:pt x="92062" y="513482"/>
                    <a:pt x="138876" y="486610"/>
                  </a:cubicBezTo>
                  <a:cubicBezTo>
                    <a:pt x="78846" y="322690"/>
                    <a:pt x="32031" y="159666"/>
                    <a:pt x="0" y="0"/>
                  </a:cubicBezTo>
                  <a:close/>
                </a:path>
              </a:pathLst>
            </a:custGeom>
            <a:grpFill/>
            <a:ln w="2240" cap="flat">
              <a:noFill/>
              <a:prstDash val="solid"/>
              <a:miter/>
            </a:ln>
          </p:spPr>
          <p:txBody>
            <a:bodyPr rtlCol="0" anchor="ctr"/>
            <a:lstStyle/>
            <a:p>
              <a:endParaRPr lang="ru-RU"/>
            </a:p>
          </p:txBody>
        </p:sp>
      </p:grpSp>
      <p:grpSp>
        <p:nvGrpSpPr>
          <p:cNvPr id="20" name="Группа 19">
            <a:extLst>
              <a:ext uri="{FF2B5EF4-FFF2-40B4-BE49-F238E27FC236}">
                <a16:creationId xmlns:a16="http://schemas.microsoft.com/office/drawing/2014/main" id="{57E6C288-845A-C192-5739-D4786963B8D4}"/>
              </a:ext>
            </a:extLst>
          </p:cNvPr>
          <p:cNvGrpSpPr/>
          <p:nvPr/>
        </p:nvGrpSpPr>
        <p:grpSpPr>
          <a:xfrm>
            <a:off x="1425514" y="1620662"/>
            <a:ext cx="1090386" cy="1090386"/>
            <a:chOff x="8057965" y="1452284"/>
            <a:chExt cx="1090386" cy="1090386"/>
          </a:xfrm>
        </p:grpSpPr>
        <p:sp>
          <p:nvSpPr>
            <p:cNvPr id="21" name="Овал 20">
              <a:extLst>
                <a:ext uri="{FF2B5EF4-FFF2-40B4-BE49-F238E27FC236}">
                  <a16:creationId xmlns:a16="http://schemas.microsoft.com/office/drawing/2014/main" id="{8BC46F2D-514F-E9A4-8A6F-A45FDB756D8C}"/>
                </a:ext>
              </a:extLst>
            </p:cNvPr>
            <p:cNvSpPr/>
            <p:nvPr/>
          </p:nvSpPr>
          <p:spPr>
            <a:xfrm>
              <a:off x="8149255" y="1543574"/>
              <a:ext cx="907805" cy="90780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Овал 21">
              <a:extLst>
                <a:ext uri="{FF2B5EF4-FFF2-40B4-BE49-F238E27FC236}">
                  <a16:creationId xmlns:a16="http://schemas.microsoft.com/office/drawing/2014/main" id="{32FD6401-1CBA-B03F-CE56-528C4F566B85}"/>
                </a:ext>
              </a:extLst>
            </p:cNvPr>
            <p:cNvSpPr/>
            <p:nvPr/>
          </p:nvSpPr>
          <p:spPr>
            <a:xfrm>
              <a:off x="8057965" y="1452284"/>
              <a:ext cx="1090386" cy="1090386"/>
            </a:xfrm>
            <a:prstGeom prst="ellipse">
              <a:avLst/>
            </a:prstGeom>
            <a:no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 name="Заголовок 1">
            <a:extLst>
              <a:ext uri="{FF2B5EF4-FFF2-40B4-BE49-F238E27FC236}">
                <a16:creationId xmlns:a16="http://schemas.microsoft.com/office/drawing/2014/main" id="{76F70632-A025-81D1-78CE-B4E861B71DFD}"/>
              </a:ext>
            </a:extLst>
          </p:cNvPr>
          <p:cNvSpPr>
            <a:spLocks noGrp="1"/>
          </p:cNvSpPr>
          <p:nvPr>
            <p:ph type="title"/>
          </p:nvPr>
        </p:nvSpPr>
        <p:spPr>
          <a:xfrm>
            <a:off x="559572" y="359101"/>
            <a:ext cx="9199890" cy="584775"/>
          </a:xfrm>
        </p:spPr>
        <p:txBody>
          <a:bodyPr/>
          <a:lstStyle/>
          <a:p>
            <a:r>
              <a:rPr lang="ru-RU" sz="3200" dirty="0">
                <a:solidFill>
                  <a:schemeClr val="tx2"/>
                </a:solidFill>
              </a:rPr>
              <a:t>НИЯУ МИФИ сегодня - это</a:t>
            </a:r>
            <a:endParaRPr lang="ru-RU" sz="3200" dirty="0"/>
          </a:p>
        </p:txBody>
      </p:sp>
      <p:sp>
        <p:nvSpPr>
          <p:cNvPr id="5" name="Текст 2">
            <a:extLst>
              <a:ext uri="{FF2B5EF4-FFF2-40B4-BE49-F238E27FC236}">
                <a16:creationId xmlns:a16="http://schemas.microsoft.com/office/drawing/2014/main" id="{E88ECFFB-A98C-65D7-6D3F-D6AE3EF3FF47}"/>
              </a:ext>
            </a:extLst>
          </p:cNvPr>
          <p:cNvSpPr txBox="1">
            <a:spLocks/>
          </p:cNvSpPr>
          <p:nvPr/>
        </p:nvSpPr>
        <p:spPr>
          <a:xfrm>
            <a:off x="1425514" y="1749652"/>
            <a:ext cx="1114703" cy="830997"/>
          </a:xfrm>
          <a:prstGeom prst="rect">
            <a:avLst/>
          </a:prstGeom>
        </p:spPr>
        <p:txBody>
          <a:bodyPr wrap="square" anchor="b">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4600" dirty="0">
                <a:solidFill>
                  <a:schemeClr val="bg2"/>
                </a:solidFill>
              </a:rPr>
              <a:t>10</a:t>
            </a:r>
          </a:p>
        </p:txBody>
      </p:sp>
      <p:sp>
        <p:nvSpPr>
          <p:cNvPr id="23" name="TextBox 22">
            <a:extLst>
              <a:ext uri="{FF2B5EF4-FFF2-40B4-BE49-F238E27FC236}">
                <a16:creationId xmlns:a16="http://schemas.microsoft.com/office/drawing/2014/main" id="{F627D41B-B2BC-9B24-9A10-7507DBF267B9}"/>
              </a:ext>
            </a:extLst>
          </p:cNvPr>
          <p:cNvSpPr txBox="1"/>
          <p:nvPr/>
        </p:nvSpPr>
        <p:spPr>
          <a:xfrm>
            <a:off x="2631507" y="2041027"/>
            <a:ext cx="1927055" cy="3385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kern="1200" dirty="0">
                <a:solidFill>
                  <a:schemeClr val="tx2"/>
                </a:solidFill>
                <a:latin typeface="Montserrat" panose="00000500000000000000" pitchFamily="2" charset="-52"/>
                <a:ea typeface="+mn-ea"/>
                <a:cs typeface="+mn-cs"/>
              </a:rPr>
              <a:t>ИНСТИТУТОВ</a:t>
            </a:r>
            <a:endParaRPr lang="ru-RU" sz="1600" b="1" kern="1200" dirty="0">
              <a:solidFill>
                <a:schemeClr val="accent4">
                  <a:lumMod val="60000"/>
                  <a:lumOff val="40000"/>
                </a:schemeClr>
              </a:solidFill>
              <a:latin typeface="Montserrat" panose="00000500000000000000" pitchFamily="2" charset="-52"/>
              <a:ea typeface="+mn-ea"/>
              <a:cs typeface="+mn-cs"/>
            </a:endParaRPr>
          </a:p>
        </p:txBody>
      </p:sp>
      <p:grpSp>
        <p:nvGrpSpPr>
          <p:cNvPr id="25" name="Группа 24">
            <a:extLst>
              <a:ext uri="{FF2B5EF4-FFF2-40B4-BE49-F238E27FC236}">
                <a16:creationId xmlns:a16="http://schemas.microsoft.com/office/drawing/2014/main" id="{D3ED0171-5496-0391-BE0E-3AF8C6AB9C02}"/>
              </a:ext>
            </a:extLst>
          </p:cNvPr>
          <p:cNvGrpSpPr/>
          <p:nvPr/>
        </p:nvGrpSpPr>
        <p:grpSpPr>
          <a:xfrm>
            <a:off x="1437672" y="3236051"/>
            <a:ext cx="1090386" cy="1090386"/>
            <a:chOff x="8057965" y="1452284"/>
            <a:chExt cx="1090386" cy="1090386"/>
          </a:xfrm>
        </p:grpSpPr>
        <p:sp>
          <p:nvSpPr>
            <p:cNvPr id="26" name="Овал 25">
              <a:extLst>
                <a:ext uri="{FF2B5EF4-FFF2-40B4-BE49-F238E27FC236}">
                  <a16:creationId xmlns:a16="http://schemas.microsoft.com/office/drawing/2014/main" id="{1E350210-3F4C-4D72-B18D-9446B76CAA30}"/>
                </a:ext>
              </a:extLst>
            </p:cNvPr>
            <p:cNvSpPr/>
            <p:nvPr/>
          </p:nvSpPr>
          <p:spPr>
            <a:xfrm>
              <a:off x="8149255" y="1543574"/>
              <a:ext cx="907805" cy="90780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Овал 26">
              <a:extLst>
                <a:ext uri="{FF2B5EF4-FFF2-40B4-BE49-F238E27FC236}">
                  <a16:creationId xmlns:a16="http://schemas.microsoft.com/office/drawing/2014/main" id="{B14F05FB-4CAC-3CBB-F542-F5DDA6E3C8AF}"/>
                </a:ext>
              </a:extLst>
            </p:cNvPr>
            <p:cNvSpPr/>
            <p:nvPr/>
          </p:nvSpPr>
          <p:spPr>
            <a:xfrm>
              <a:off x="8057965" y="1452284"/>
              <a:ext cx="1090386" cy="1090386"/>
            </a:xfrm>
            <a:prstGeom prst="ellipse">
              <a:avLst/>
            </a:prstGeom>
            <a:no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grpSp>
        <p:nvGrpSpPr>
          <p:cNvPr id="28" name="Группа 27">
            <a:extLst>
              <a:ext uri="{FF2B5EF4-FFF2-40B4-BE49-F238E27FC236}">
                <a16:creationId xmlns:a16="http://schemas.microsoft.com/office/drawing/2014/main" id="{3B2BB325-2A00-A06C-B4FD-524785E11BA2}"/>
              </a:ext>
            </a:extLst>
          </p:cNvPr>
          <p:cNvGrpSpPr/>
          <p:nvPr/>
        </p:nvGrpSpPr>
        <p:grpSpPr>
          <a:xfrm>
            <a:off x="1449831" y="4851440"/>
            <a:ext cx="1090386" cy="1090386"/>
            <a:chOff x="8057965" y="1452284"/>
            <a:chExt cx="1090386" cy="1090386"/>
          </a:xfrm>
        </p:grpSpPr>
        <p:sp>
          <p:nvSpPr>
            <p:cNvPr id="29" name="Овал 28">
              <a:extLst>
                <a:ext uri="{FF2B5EF4-FFF2-40B4-BE49-F238E27FC236}">
                  <a16:creationId xmlns:a16="http://schemas.microsoft.com/office/drawing/2014/main" id="{5348B704-198F-9A11-A461-1A83E20C0C3D}"/>
                </a:ext>
              </a:extLst>
            </p:cNvPr>
            <p:cNvSpPr/>
            <p:nvPr/>
          </p:nvSpPr>
          <p:spPr>
            <a:xfrm>
              <a:off x="8149255" y="1543574"/>
              <a:ext cx="907805" cy="90780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Овал 29">
              <a:extLst>
                <a:ext uri="{FF2B5EF4-FFF2-40B4-BE49-F238E27FC236}">
                  <a16:creationId xmlns:a16="http://schemas.microsoft.com/office/drawing/2014/main" id="{62C48D24-0299-44A8-37E2-DE36B3D145F1}"/>
                </a:ext>
              </a:extLst>
            </p:cNvPr>
            <p:cNvSpPr/>
            <p:nvPr/>
          </p:nvSpPr>
          <p:spPr>
            <a:xfrm>
              <a:off x="8057965" y="1452284"/>
              <a:ext cx="1090386" cy="1090386"/>
            </a:xfrm>
            <a:prstGeom prst="ellipse">
              <a:avLst/>
            </a:prstGeom>
            <a:no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31" name="Текст 2">
            <a:extLst>
              <a:ext uri="{FF2B5EF4-FFF2-40B4-BE49-F238E27FC236}">
                <a16:creationId xmlns:a16="http://schemas.microsoft.com/office/drawing/2014/main" id="{1936466D-048A-C513-E2E0-B26F226A5C8E}"/>
              </a:ext>
            </a:extLst>
          </p:cNvPr>
          <p:cNvSpPr txBox="1">
            <a:spLocks/>
          </p:cNvSpPr>
          <p:nvPr/>
        </p:nvSpPr>
        <p:spPr>
          <a:xfrm>
            <a:off x="1425514" y="3367444"/>
            <a:ext cx="1114703" cy="830997"/>
          </a:xfrm>
          <a:prstGeom prst="rect">
            <a:avLst/>
          </a:prstGeom>
        </p:spPr>
        <p:txBody>
          <a:bodyPr wrap="square" anchor="b">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4600" dirty="0">
                <a:solidFill>
                  <a:schemeClr val="bg2"/>
                </a:solidFill>
              </a:rPr>
              <a:t>16</a:t>
            </a:r>
          </a:p>
        </p:txBody>
      </p:sp>
      <p:sp>
        <p:nvSpPr>
          <p:cNvPr id="32" name="TextBox 31">
            <a:extLst>
              <a:ext uri="{FF2B5EF4-FFF2-40B4-BE49-F238E27FC236}">
                <a16:creationId xmlns:a16="http://schemas.microsoft.com/office/drawing/2014/main" id="{279E546B-94C0-17D4-3689-9103530D4A20}"/>
              </a:ext>
            </a:extLst>
          </p:cNvPr>
          <p:cNvSpPr txBox="1"/>
          <p:nvPr/>
        </p:nvSpPr>
        <p:spPr>
          <a:xfrm>
            <a:off x="2631507" y="3633419"/>
            <a:ext cx="1927055" cy="3385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kern="1200" dirty="0">
                <a:solidFill>
                  <a:schemeClr val="tx2"/>
                </a:solidFill>
                <a:latin typeface="Montserrat" panose="00000500000000000000" pitchFamily="2" charset="-52"/>
                <a:ea typeface="+mn-ea"/>
                <a:cs typeface="+mn-cs"/>
              </a:rPr>
              <a:t>ФИЛИАЛОВ</a:t>
            </a:r>
            <a:endParaRPr lang="ru-RU" sz="1600" b="1" kern="1200" dirty="0">
              <a:solidFill>
                <a:schemeClr val="accent4">
                  <a:lumMod val="60000"/>
                  <a:lumOff val="40000"/>
                </a:schemeClr>
              </a:solidFill>
              <a:latin typeface="Montserrat" panose="00000500000000000000" pitchFamily="2" charset="-52"/>
              <a:ea typeface="+mn-ea"/>
              <a:cs typeface="+mn-cs"/>
            </a:endParaRPr>
          </a:p>
        </p:txBody>
      </p:sp>
      <p:sp>
        <p:nvSpPr>
          <p:cNvPr id="33" name="Текст 2">
            <a:extLst>
              <a:ext uri="{FF2B5EF4-FFF2-40B4-BE49-F238E27FC236}">
                <a16:creationId xmlns:a16="http://schemas.microsoft.com/office/drawing/2014/main" id="{BAEB626D-CE0D-323A-CDB6-5402CE47297C}"/>
              </a:ext>
            </a:extLst>
          </p:cNvPr>
          <p:cNvSpPr txBox="1">
            <a:spLocks/>
          </p:cNvSpPr>
          <p:nvPr/>
        </p:nvSpPr>
        <p:spPr>
          <a:xfrm>
            <a:off x="1456546" y="4972955"/>
            <a:ext cx="1114703" cy="830997"/>
          </a:xfrm>
          <a:prstGeom prst="rect">
            <a:avLst/>
          </a:prstGeom>
        </p:spPr>
        <p:txBody>
          <a:bodyPr wrap="square" anchor="b">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4600" dirty="0">
                <a:solidFill>
                  <a:schemeClr val="bg2"/>
                </a:solidFill>
              </a:rPr>
              <a:t>2</a:t>
            </a:r>
          </a:p>
        </p:txBody>
      </p:sp>
      <p:sp>
        <p:nvSpPr>
          <p:cNvPr id="34" name="TextBox 33">
            <a:extLst>
              <a:ext uri="{FF2B5EF4-FFF2-40B4-BE49-F238E27FC236}">
                <a16:creationId xmlns:a16="http://schemas.microsoft.com/office/drawing/2014/main" id="{C3C4EF68-8F09-ADAF-A4B2-18ED6691CD1A}"/>
              </a:ext>
            </a:extLst>
          </p:cNvPr>
          <p:cNvSpPr txBox="1"/>
          <p:nvPr/>
        </p:nvSpPr>
        <p:spPr>
          <a:xfrm>
            <a:off x="2631507" y="5130809"/>
            <a:ext cx="1927055"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kern="1200" dirty="0">
                <a:solidFill>
                  <a:schemeClr val="tx2"/>
                </a:solidFill>
                <a:latin typeface="Montserrat" panose="00000500000000000000" pitchFamily="2" charset="-52"/>
                <a:ea typeface="+mn-ea"/>
                <a:cs typeface="+mn-cs"/>
              </a:rPr>
              <a:t>ФИЛИАЛА</a:t>
            </a:r>
            <a:br>
              <a:rPr lang="ru-RU" sz="1600" b="1" kern="1200" dirty="0">
                <a:solidFill>
                  <a:schemeClr val="tx2"/>
                </a:solidFill>
                <a:latin typeface="Montserrat" panose="00000500000000000000" pitchFamily="2" charset="-52"/>
                <a:ea typeface="+mn-ea"/>
                <a:cs typeface="+mn-cs"/>
              </a:rPr>
            </a:br>
            <a:r>
              <a:rPr lang="ru-RU" sz="1600" b="1" kern="1200" dirty="0">
                <a:solidFill>
                  <a:schemeClr val="tx2"/>
                </a:solidFill>
                <a:latin typeface="Montserrat" panose="00000500000000000000" pitchFamily="2" charset="-52"/>
                <a:ea typeface="+mn-ea"/>
                <a:cs typeface="+mn-cs"/>
              </a:rPr>
              <a:t>ЗА РУБЕЖОМ</a:t>
            </a:r>
            <a:endParaRPr lang="ru-RU" sz="1600" b="1" kern="1200" dirty="0">
              <a:solidFill>
                <a:schemeClr val="accent4">
                  <a:lumMod val="60000"/>
                  <a:lumOff val="40000"/>
                </a:schemeClr>
              </a:solidFill>
              <a:latin typeface="Montserrat" panose="00000500000000000000" pitchFamily="2" charset="-52"/>
              <a:ea typeface="+mn-ea"/>
              <a:cs typeface="+mn-cs"/>
            </a:endParaRPr>
          </a:p>
        </p:txBody>
      </p:sp>
      <p:grpSp>
        <p:nvGrpSpPr>
          <p:cNvPr id="35" name="Группа 34">
            <a:extLst>
              <a:ext uri="{FF2B5EF4-FFF2-40B4-BE49-F238E27FC236}">
                <a16:creationId xmlns:a16="http://schemas.microsoft.com/office/drawing/2014/main" id="{5E5DC910-4AD9-1CC7-FFB0-DB69DE1DD683}"/>
              </a:ext>
            </a:extLst>
          </p:cNvPr>
          <p:cNvGrpSpPr/>
          <p:nvPr/>
        </p:nvGrpSpPr>
        <p:grpSpPr>
          <a:xfrm>
            <a:off x="6529034" y="1620662"/>
            <a:ext cx="1090386" cy="1090386"/>
            <a:chOff x="8057965" y="1452284"/>
            <a:chExt cx="1090386" cy="1090386"/>
          </a:xfrm>
        </p:grpSpPr>
        <p:sp>
          <p:nvSpPr>
            <p:cNvPr id="36" name="Овал 35">
              <a:extLst>
                <a:ext uri="{FF2B5EF4-FFF2-40B4-BE49-F238E27FC236}">
                  <a16:creationId xmlns:a16="http://schemas.microsoft.com/office/drawing/2014/main" id="{2F597317-74D9-62C4-8F1A-02C45ACAB783}"/>
                </a:ext>
              </a:extLst>
            </p:cNvPr>
            <p:cNvSpPr/>
            <p:nvPr/>
          </p:nvSpPr>
          <p:spPr>
            <a:xfrm>
              <a:off x="8149255" y="1543574"/>
              <a:ext cx="907805" cy="90780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7" name="Овал 36">
              <a:extLst>
                <a:ext uri="{FF2B5EF4-FFF2-40B4-BE49-F238E27FC236}">
                  <a16:creationId xmlns:a16="http://schemas.microsoft.com/office/drawing/2014/main" id="{AED981F3-7E42-E60C-F9E4-BB05B6CFAE9E}"/>
                </a:ext>
              </a:extLst>
            </p:cNvPr>
            <p:cNvSpPr/>
            <p:nvPr/>
          </p:nvSpPr>
          <p:spPr>
            <a:xfrm>
              <a:off x="8057965" y="1452284"/>
              <a:ext cx="1090386" cy="1090386"/>
            </a:xfrm>
            <a:prstGeom prst="ellipse">
              <a:avLst/>
            </a:prstGeom>
            <a:no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39" name="TextBox 38">
            <a:extLst>
              <a:ext uri="{FF2B5EF4-FFF2-40B4-BE49-F238E27FC236}">
                <a16:creationId xmlns:a16="http://schemas.microsoft.com/office/drawing/2014/main" id="{11DC6946-B121-66C3-80D6-8F2D0D52ACCE}"/>
              </a:ext>
            </a:extLst>
          </p:cNvPr>
          <p:cNvSpPr txBox="1"/>
          <p:nvPr/>
        </p:nvSpPr>
        <p:spPr>
          <a:xfrm>
            <a:off x="7735027" y="2041027"/>
            <a:ext cx="1927055" cy="3385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kern="1200" dirty="0">
                <a:solidFill>
                  <a:schemeClr val="tx2"/>
                </a:solidFill>
                <a:latin typeface="Montserrat" panose="00000500000000000000" pitchFamily="2" charset="-52"/>
                <a:ea typeface="+mn-ea"/>
                <a:cs typeface="+mn-cs"/>
              </a:rPr>
              <a:t>КАФЕДР</a:t>
            </a:r>
            <a:endParaRPr lang="ru-RU" sz="1600" b="1" kern="1200" dirty="0">
              <a:solidFill>
                <a:schemeClr val="accent4">
                  <a:lumMod val="60000"/>
                  <a:lumOff val="40000"/>
                </a:schemeClr>
              </a:solidFill>
              <a:latin typeface="Montserrat" panose="00000500000000000000" pitchFamily="2" charset="-52"/>
              <a:ea typeface="+mn-ea"/>
              <a:cs typeface="+mn-cs"/>
            </a:endParaRPr>
          </a:p>
        </p:txBody>
      </p:sp>
      <p:grpSp>
        <p:nvGrpSpPr>
          <p:cNvPr id="41" name="Группа 40">
            <a:extLst>
              <a:ext uri="{FF2B5EF4-FFF2-40B4-BE49-F238E27FC236}">
                <a16:creationId xmlns:a16="http://schemas.microsoft.com/office/drawing/2014/main" id="{F63FAFEA-4B99-DA01-182F-0A63D77C5B6E}"/>
              </a:ext>
            </a:extLst>
          </p:cNvPr>
          <p:cNvGrpSpPr/>
          <p:nvPr/>
        </p:nvGrpSpPr>
        <p:grpSpPr>
          <a:xfrm>
            <a:off x="6541192" y="3236051"/>
            <a:ext cx="1090386" cy="1090386"/>
            <a:chOff x="8057965" y="1452284"/>
            <a:chExt cx="1090386" cy="1090386"/>
          </a:xfrm>
        </p:grpSpPr>
        <p:sp>
          <p:nvSpPr>
            <p:cNvPr id="42" name="Овал 41">
              <a:extLst>
                <a:ext uri="{FF2B5EF4-FFF2-40B4-BE49-F238E27FC236}">
                  <a16:creationId xmlns:a16="http://schemas.microsoft.com/office/drawing/2014/main" id="{7565CC50-D40E-A600-6484-29597B563186}"/>
                </a:ext>
              </a:extLst>
            </p:cNvPr>
            <p:cNvSpPr/>
            <p:nvPr/>
          </p:nvSpPr>
          <p:spPr>
            <a:xfrm>
              <a:off x="8149255" y="1543574"/>
              <a:ext cx="907805" cy="90780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3" name="Овал 42">
              <a:extLst>
                <a:ext uri="{FF2B5EF4-FFF2-40B4-BE49-F238E27FC236}">
                  <a16:creationId xmlns:a16="http://schemas.microsoft.com/office/drawing/2014/main" id="{049C834D-3498-ABD9-FF1C-B62C2AE9D557}"/>
                </a:ext>
              </a:extLst>
            </p:cNvPr>
            <p:cNvSpPr/>
            <p:nvPr/>
          </p:nvSpPr>
          <p:spPr>
            <a:xfrm>
              <a:off x="8057965" y="1452284"/>
              <a:ext cx="1090386" cy="1090386"/>
            </a:xfrm>
            <a:prstGeom prst="ellipse">
              <a:avLst/>
            </a:prstGeom>
            <a:no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grpSp>
        <p:nvGrpSpPr>
          <p:cNvPr id="44" name="Группа 43">
            <a:extLst>
              <a:ext uri="{FF2B5EF4-FFF2-40B4-BE49-F238E27FC236}">
                <a16:creationId xmlns:a16="http://schemas.microsoft.com/office/drawing/2014/main" id="{1706410F-318B-45E8-F9CC-5ADC682F7F84}"/>
              </a:ext>
            </a:extLst>
          </p:cNvPr>
          <p:cNvGrpSpPr/>
          <p:nvPr/>
        </p:nvGrpSpPr>
        <p:grpSpPr>
          <a:xfrm>
            <a:off x="6553351" y="4851440"/>
            <a:ext cx="1090386" cy="1090386"/>
            <a:chOff x="8057965" y="1452284"/>
            <a:chExt cx="1090386" cy="1090386"/>
          </a:xfrm>
        </p:grpSpPr>
        <p:sp>
          <p:nvSpPr>
            <p:cNvPr id="45" name="Овал 44">
              <a:extLst>
                <a:ext uri="{FF2B5EF4-FFF2-40B4-BE49-F238E27FC236}">
                  <a16:creationId xmlns:a16="http://schemas.microsoft.com/office/drawing/2014/main" id="{77E6D7E1-4E57-8D1E-FA50-856F19051EA7}"/>
                </a:ext>
              </a:extLst>
            </p:cNvPr>
            <p:cNvSpPr/>
            <p:nvPr/>
          </p:nvSpPr>
          <p:spPr>
            <a:xfrm>
              <a:off x="8149255" y="1543574"/>
              <a:ext cx="907805" cy="90780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6" name="Овал 45">
              <a:extLst>
                <a:ext uri="{FF2B5EF4-FFF2-40B4-BE49-F238E27FC236}">
                  <a16:creationId xmlns:a16="http://schemas.microsoft.com/office/drawing/2014/main" id="{FC94D4CB-5C4B-571B-4785-7A3478038668}"/>
                </a:ext>
              </a:extLst>
            </p:cNvPr>
            <p:cNvSpPr/>
            <p:nvPr/>
          </p:nvSpPr>
          <p:spPr>
            <a:xfrm>
              <a:off x="8057965" y="1452284"/>
              <a:ext cx="1090386" cy="1090386"/>
            </a:xfrm>
            <a:prstGeom prst="ellipse">
              <a:avLst/>
            </a:prstGeom>
            <a:no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48" name="TextBox 47">
            <a:extLst>
              <a:ext uri="{FF2B5EF4-FFF2-40B4-BE49-F238E27FC236}">
                <a16:creationId xmlns:a16="http://schemas.microsoft.com/office/drawing/2014/main" id="{55F4756B-FECB-8F8A-9C3B-6F3F7F3B029F}"/>
              </a:ext>
            </a:extLst>
          </p:cNvPr>
          <p:cNvSpPr txBox="1"/>
          <p:nvPr/>
        </p:nvSpPr>
        <p:spPr>
          <a:xfrm>
            <a:off x="7735027" y="3633419"/>
            <a:ext cx="2105659" cy="3385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kern="1200" dirty="0">
                <a:solidFill>
                  <a:schemeClr val="tx2"/>
                </a:solidFill>
                <a:latin typeface="Montserrat" panose="00000500000000000000" pitchFamily="2" charset="-52"/>
                <a:ea typeface="+mn-ea"/>
                <a:cs typeface="+mn-cs"/>
              </a:rPr>
              <a:t>ЛАБОРАТОРИЙ</a:t>
            </a:r>
            <a:endParaRPr lang="ru-RU" sz="1600" b="1" kern="1200" dirty="0">
              <a:solidFill>
                <a:schemeClr val="accent4">
                  <a:lumMod val="60000"/>
                  <a:lumOff val="40000"/>
                </a:schemeClr>
              </a:solidFill>
              <a:latin typeface="Montserrat" panose="00000500000000000000" pitchFamily="2" charset="-52"/>
              <a:ea typeface="+mn-ea"/>
              <a:cs typeface="+mn-cs"/>
            </a:endParaRPr>
          </a:p>
        </p:txBody>
      </p:sp>
      <p:sp>
        <p:nvSpPr>
          <p:cNvPr id="50" name="TextBox 49">
            <a:extLst>
              <a:ext uri="{FF2B5EF4-FFF2-40B4-BE49-F238E27FC236}">
                <a16:creationId xmlns:a16="http://schemas.microsoft.com/office/drawing/2014/main" id="{C7794719-65A2-0CB7-CFFE-21952181FAAD}"/>
              </a:ext>
            </a:extLst>
          </p:cNvPr>
          <p:cNvSpPr txBox="1"/>
          <p:nvPr/>
        </p:nvSpPr>
        <p:spPr>
          <a:xfrm>
            <a:off x="7735027" y="5007697"/>
            <a:ext cx="2915852" cy="830997"/>
          </a:xfrm>
          <a:prstGeom prst="rect">
            <a:avLst/>
          </a:prstGeom>
          <a:noFill/>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1600" b="1" dirty="0">
                <a:solidFill>
                  <a:schemeClr val="tx2"/>
                </a:solidFill>
                <a:latin typeface="Montserrat" panose="00000500000000000000" pitchFamily="2" charset="-52"/>
              </a:rPr>
              <a:t>НАУЧНО-ИССЛЕДОВАТЕЛЬСКИХ</a:t>
            </a:r>
            <a:br>
              <a:rPr lang="ru-RU" sz="1600" b="1" dirty="0">
                <a:solidFill>
                  <a:schemeClr val="tx2"/>
                </a:solidFill>
                <a:latin typeface="Montserrat" panose="00000500000000000000" pitchFamily="2" charset="-52"/>
              </a:rPr>
            </a:br>
            <a:r>
              <a:rPr lang="ru-RU" sz="1600" b="1" dirty="0">
                <a:solidFill>
                  <a:schemeClr val="tx2"/>
                </a:solidFill>
                <a:latin typeface="Montserrat" panose="00000500000000000000" pitchFamily="2" charset="-52"/>
              </a:rPr>
              <a:t>ЦЕНТРОВ</a:t>
            </a:r>
          </a:p>
        </p:txBody>
      </p:sp>
      <p:grpSp>
        <p:nvGrpSpPr>
          <p:cNvPr id="65" name="Группа 64">
            <a:extLst>
              <a:ext uri="{FF2B5EF4-FFF2-40B4-BE49-F238E27FC236}">
                <a16:creationId xmlns:a16="http://schemas.microsoft.com/office/drawing/2014/main" id="{F01D105B-2E18-5970-724E-ABBC620FD66D}"/>
              </a:ext>
            </a:extLst>
          </p:cNvPr>
          <p:cNvGrpSpPr/>
          <p:nvPr/>
        </p:nvGrpSpPr>
        <p:grpSpPr>
          <a:xfrm>
            <a:off x="7139580" y="307183"/>
            <a:ext cx="2572766" cy="688609"/>
            <a:chOff x="9129557" y="1563828"/>
            <a:chExt cx="2572766" cy="688609"/>
          </a:xfrm>
        </p:grpSpPr>
        <p:sp>
          <p:nvSpPr>
            <p:cNvPr id="66" name="Облачко с текстом: прямоугольное со скругленными углами 10">
              <a:extLst>
                <a:ext uri="{FF2B5EF4-FFF2-40B4-BE49-F238E27FC236}">
                  <a16:creationId xmlns:a16="http://schemas.microsoft.com/office/drawing/2014/main" id="{6E496038-81F1-BD94-5F7F-78596497BFF1}"/>
                </a:ext>
              </a:extLst>
            </p:cNvPr>
            <p:cNvSpPr/>
            <p:nvPr/>
          </p:nvSpPr>
          <p:spPr>
            <a:xfrm>
              <a:off x="9129557" y="1606106"/>
              <a:ext cx="2572766" cy="646331"/>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1 вариант размещения численных обозначений</a:t>
              </a:r>
            </a:p>
          </p:txBody>
        </p:sp>
        <p:grpSp>
          <p:nvGrpSpPr>
            <p:cNvPr id="67" name="Группа 66">
              <a:extLst>
                <a:ext uri="{FF2B5EF4-FFF2-40B4-BE49-F238E27FC236}">
                  <a16:creationId xmlns:a16="http://schemas.microsoft.com/office/drawing/2014/main" id="{CD650A3F-794D-3F08-5C49-225B3CCDEDD5}"/>
                </a:ext>
              </a:extLst>
            </p:cNvPr>
            <p:cNvGrpSpPr/>
            <p:nvPr/>
          </p:nvGrpSpPr>
          <p:grpSpPr>
            <a:xfrm>
              <a:off x="11373289" y="1563828"/>
              <a:ext cx="265772" cy="414163"/>
              <a:chOff x="8712521" y="220837"/>
              <a:chExt cx="265772" cy="414163"/>
            </a:xfrm>
          </p:grpSpPr>
          <p:pic>
            <p:nvPicPr>
              <p:cNvPr id="68" name="Рисунок 67">
                <a:extLst>
                  <a:ext uri="{FF2B5EF4-FFF2-40B4-BE49-F238E27FC236}">
                    <a16:creationId xmlns:a16="http://schemas.microsoft.com/office/drawing/2014/main" id="{8975CD27-3F53-85A7-0A7F-250F404AFA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2521" y="266851"/>
                <a:ext cx="249391" cy="368149"/>
              </a:xfrm>
              <a:prstGeom prst="rect">
                <a:avLst/>
              </a:prstGeom>
            </p:spPr>
          </p:pic>
          <p:sp>
            <p:nvSpPr>
              <p:cNvPr id="69" name="TextBox 68">
                <a:extLst>
                  <a:ext uri="{FF2B5EF4-FFF2-40B4-BE49-F238E27FC236}">
                    <a16:creationId xmlns:a16="http://schemas.microsoft.com/office/drawing/2014/main" id="{8E0ADF01-41C9-645A-1277-4EAE4DFDD2E1}"/>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grpSp>
        <p:nvGrpSpPr>
          <p:cNvPr id="4" name="Группа 3">
            <a:extLst>
              <a:ext uri="{FF2B5EF4-FFF2-40B4-BE49-F238E27FC236}">
                <a16:creationId xmlns:a16="http://schemas.microsoft.com/office/drawing/2014/main" id="{AAEA7CB3-D2C5-76E9-A2BD-4BC6F4830238}"/>
              </a:ext>
            </a:extLst>
          </p:cNvPr>
          <p:cNvGrpSpPr/>
          <p:nvPr/>
        </p:nvGrpSpPr>
        <p:grpSpPr>
          <a:xfrm>
            <a:off x="6515120" y="5040780"/>
            <a:ext cx="1149165" cy="804289"/>
            <a:chOff x="6515120" y="5040780"/>
            <a:chExt cx="1149165" cy="804289"/>
          </a:xfrm>
        </p:grpSpPr>
        <p:sp>
          <p:nvSpPr>
            <p:cNvPr id="49" name="Текст 2">
              <a:extLst>
                <a:ext uri="{FF2B5EF4-FFF2-40B4-BE49-F238E27FC236}">
                  <a16:creationId xmlns:a16="http://schemas.microsoft.com/office/drawing/2014/main" id="{788C3775-97B9-243C-2666-7AC4136B8ABB}"/>
                </a:ext>
              </a:extLst>
            </p:cNvPr>
            <p:cNvSpPr txBox="1">
              <a:spLocks/>
            </p:cNvSpPr>
            <p:nvPr/>
          </p:nvSpPr>
          <p:spPr>
            <a:xfrm>
              <a:off x="6549582" y="5137183"/>
              <a:ext cx="1114703" cy="707886"/>
            </a:xfrm>
            <a:prstGeom prst="rect">
              <a:avLst/>
            </a:prstGeom>
          </p:spPr>
          <p:txBody>
            <a:bodyPr wrap="square" anchor="b">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4000" dirty="0">
                  <a:solidFill>
                    <a:schemeClr val="bg2"/>
                  </a:solidFill>
                </a:rPr>
                <a:t>10</a:t>
              </a:r>
            </a:p>
          </p:txBody>
        </p:sp>
        <p:sp>
          <p:nvSpPr>
            <p:cNvPr id="52" name="TextBox 51">
              <a:extLst>
                <a:ext uri="{FF2B5EF4-FFF2-40B4-BE49-F238E27FC236}">
                  <a16:creationId xmlns:a16="http://schemas.microsoft.com/office/drawing/2014/main" id="{C73AB030-7B61-C8AD-D2DA-D676C24CC421}"/>
                </a:ext>
              </a:extLst>
            </p:cNvPr>
            <p:cNvSpPr txBox="1"/>
            <p:nvPr/>
          </p:nvSpPr>
          <p:spPr>
            <a:xfrm>
              <a:off x="6515120" y="5040780"/>
              <a:ext cx="114252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kern="1200" dirty="0">
                  <a:solidFill>
                    <a:schemeClr val="bg2"/>
                  </a:solidFill>
                  <a:latin typeface="Montserrat" panose="00000500000000000000" pitchFamily="2" charset="-52"/>
                  <a:ea typeface="+mn-ea"/>
                  <a:cs typeface="+mn-cs"/>
                </a:rPr>
                <a:t>более</a:t>
              </a:r>
            </a:p>
          </p:txBody>
        </p:sp>
      </p:grpSp>
      <p:grpSp>
        <p:nvGrpSpPr>
          <p:cNvPr id="3" name="Группа 2">
            <a:extLst>
              <a:ext uri="{FF2B5EF4-FFF2-40B4-BE49-F238E27FC236}">
                <a16:creationId xmlns:a16="http://schemas.microsoft.com/office/drawing/2014/main" id="{1D6C23E7-E39D-18B6-2586-F9ADDFE2359D}"/>
              </a:ext>
            </a:extLst>
          </p:cNvPr>
          <p:cNvGrpSpPr/>
          <p:nvPr/>
        </p:nvGrpSpPr>
        <p:grpSpPr>
          <a:xfrm>
            <a:off x="6515120" y="3394491"/>
            <a:ext cx="1142528" cy="824498"/>
            <a:chOff x="6515120" y="3394491"/>
            <a:chExt cx="1142528" cy="824498"/>
          </a:xfrm>
        </p:grpSpPr>
        <p:sp>
          <p:nvSpPr>
            <p:cNvPr id="47" name="Текст 2">
              <a:extLst>
                <a:ext uri="{FF2B5EF4-FFF2-40B4-BE49-F238E27FC236}">
                  <a16:creationId xmlns:a16="http://schemas.microsoft.com/office/drawing/2014/main" id="{AAC09373-6700-0F65-A860-044ACED0ACA3}"/>
                </a:ext>
              </a:extLst>
            </p:cNvPr>
            <p:cNvSpPr txBox="1">
              <a:spLocks/>
            </p:cNvSpPr>
            <p:nvPr/>
          </p:nvSpPr>
          <p:spPr>
            <a:xfrm>
              <a:off x="6529034" y="3511103"/>
              <a:ext cx="1114703" cy="707886"/>
            </a:xfrm>
            <a:prstGeom prst="rect">
              <a:avLst/>
            </a:prstGeom>
          </p:spPr>
          <p:txBody>
            <a:bodyPr wrap="square" anchor="b">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4000" dirty="0">
                  <a:solidFill>
                    <a:schemeClr val="bg2"/>
                  </a:solidFill>
                </a:rPr>
                <a:t>70</a:t>
              </a:r>
            </a:p>
          </p:txBody>
        </p:sp>
        <p:sp>
          <p:nvSpPr>
            <p:cNvPr id="53" name="TextBox 52">
              <a:extLst>
                <a:ext uri="{FF2B5EF4-FFF2-40B4-BE49-F238E27FC236}">
                  <a16:creationId xmlns:a16="http://schemas.microsoft.com/office/drawing/2014/main" id="{D4E58CEF-BA92-A29F-E135-2DB686D15CAD}"/>
                </a:ext>
              </a:extLst>
            </p:cNvPr>
            <p:cNvSpPr txBox="1"/>
            <p:nvPr/>
          </p:nvSpPr>
          <p:spPr>
            <a:xfrm>
              <a:off x="6515120" y="3394491"/>
              <a:ext cx="114252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kern="1200" dirty="0">
                  <a:solidFill>
                    <a:schemeClr val="bg2"/>
                  </a:solidFill>
                  <a:latin typeface="Montserrat" panose="00000500000000000000" pitchFamily="2" charset="-52"/>
                  <a:ea typeface="+mn-ea"/>
                  <a:cs typeface="+mn-cs"/>
                </a:rPr>
                <a:t>более</a:t>
              </a:r>
            </a:p>
          </p:txBody>
        </p:sp>
      </p:grpSp>
      <p:sp>
        <p:nvSpPr>
          <p:cNvPr id="54" name="Текст 2">
            <a:extLst>
              <a:ext uri="{FF2B5EF4-FFF2-40B4-BE49-F238E27FC236}">
                <a16:creationId xmlns:a16="http://schemas.microsoft.com/office/drawing/2014/main" id="{5F8F2899-0164-0ADB-9854-4CDE84ED2790}"/>
              </a:ext>
            </a:extLst>
          </p:cNvPr>
          <p:cNvSpPr txBox="1">
            <a:spLocks/>
          </p:cNvSpPr>
          <p:nvPr/>
        </p:nvSpPr>
        <p:spPr>
          <a:xfrm>
            <a:off x="6527149" y="1898019"/>
            <a:ext cx="1114703" cy="707886"/>
          </a:xfrm>
          <a:prstGeom prst="rect">
            <a:avLst/>
          </a:prstGeom>
        </p:spPr>
        <p:txBody>
          <a:bodyPr wrap="square" anchor="b">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4000" dirty="0">
                <a:solidFill>
                  <a:schemeClr val="bg2"/>
                </a:solidFill>
              </a:rPr>
              <a:t>70</a:t>
            </a:r>
          </a:p>
        </p:txBody>
      </p:sp>
      <p:sp>
        <p:nvSpPr>
          <p:cNvPr id="55" name="TextBox 54">
            <a:extLst>
              <a:ext uri="{FF2B5EF4-FFF2-40B4-BE49-F238E27FC236}">
                <a16:creationId xmlns:a16="http://schemas.microsoft.com/office/drawing/2014/main" id="{B348133E-B890-823F-F249-FD446C1768E4}"/>
              </a:ext>
            </a:extLst>
          </p:cNvPr>
          <p:cNvSpPr txBox="1"/>
          <p:nvPr/>
        </p:nvSpPr>
        <p:spPr>
          <a:xfrm>
            <a:off x="6513235" y="1781407"/>
            <a:ext cx="114252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kern="1200" dirty="0">
                <a:solidFill>
                  <a:schemeClr val="bg2"/>
                </a:solidFill>
                <a:latin typeface="Montserrat" panose="00000500000000000000" pitchFamily="2" charset="-52"/>
                <a:ea typeface="+mn-ea"/>
                <a:cs typeface="+mn-cs"/>
              </a:rPr>
              <a:t>более</a:t>
            </a:r>
          </a:p>
        </p:txBody>
      </p:sp>
    </p:spTree>
    <p:extLst>
      <p:ext uri="{BB962C8B-B14F-4D97-AF65-F5344CB8AC3E}">
        <p14:creationId xmlns:p14="http://schemas.microsoft.com/office/powerpoint/2010/main" val="9442865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Рисунок 37">
            <a:extLst>
              <a:ext uri="{FF2B5EF4-FFF2-40B4-BE49-F238E27FC236}">
                <a16:creationId xmlns:a16="http://schemas.microsoft.com/office/drawing/2014/main" id="{B625D5A1-9AA6-D574-C4F2-9AC6722EED54}"/>
              </a:ext>
            </a:extLst>
          </p:cNvPr>
          <p:cNvGrpSpPr/>
          <p:nvPr/>
        </p:nvGrpSpPr>
        <p:grpSpPr>
          <a:xfrm>
            <a:off x="0" y="1680"/>
            <a:ext cx="12190880" cy="6855759"/>
            <a:chOff x="0" y="1680"/>
            <a:chExt cx="12190880" cy="6855759"/>
          </a:xfrm>
          <a:solidFill>
            <a:srgbClr val="86888C">
              <a:alpha val="5000"/>
            </a:srgbClr>
          </a:solidFill>
        </p:grpSpPr>
        <p:sp>
          <p:nvSpPr>
            <p:cNvPr id="68" name="Полилиния 67">
              <a:extLst>
                <a:ext uri="{FF2B5EF4-FFF2-40B4-BE49-F238E27FC236}">
                  <a16:creationId xmlns:a16="http://schemas.microsoft.com/office/drawing/2014/main" id="{C0F14AFF-E028-53B0-61D1-A0B97C0C275C}"/>
                </a:ext>
              </a:extLst>
            </p:cNvPr>
            <p:cNvSpPr/>
            <p:nvPr/>
          </p:nvSpPr>
          <p:spPr>
            <a:xfrm>
              <a:off x="1948748" y="1680"/>
              <a:ext cx="10242131" cy="6855759"/>
            </a:xfrm>
            <a:custGeom>
              <a:avLst/>
              <a:gdLst>
                <a:gd name="connsiteX0" fmla="*/ 10242131 w 10242131"/>
                <a:gd name="connsiteY0" fmla="*/ 158322 h 6855759"/>
                <a:gd name="connsiteX1" fmla="*/ 10242131 w 10242131"/>
                <a:gd name="connsiteY1" fmla="*/ 0 h 6855759"/>
                <a:gd name="connsiteX2" fmla="*/ 4890240 w 10242131"/>
                <a:gd name="connsiteY2" fmla="*/ 0 h 6855759"/>
                <a:gd name="connsiteX3" fmla="*/ 4510122 w 10242131"/>
                <a:gd name="connsiteY3" fmla="*/ 0 h 6855759"/>
                <a:gd name="connsiteX4" fmla="*/ 3244555 w 10242131"/>
                <a:gd name="connsiteY4" fmla="*/ 0 h 6855759"/>
                <a:gd name="connsiteX5" fmla="*/ 5424018 w 10242131"/>
                <a:gd name="connsiteY5" fmla="*/ 808404 h 6855759"/>
                <a:gd name="connsiteX6" fmla="*/ 8181161 w 10242131"/>
                <a:gd name="connsiteY6" fmla="*/ 2699980 h 6855759"/>
                <a:gd name="connsiteX7" fmla="*/ 7104198 w 10242131"/>
                <a:gd name="connsiteY7" fmla="*/ 4991952 h 6855759"/>
                <a:gd name="connsiteX8" fmla="*/ 6685105 w 10242131"/>
                <a:gd name="connsiteY8" fmla="*/ 5752658 h 6855759"/>
                <a:gd name="connsiteX9" fmla="*/ 4804002 w 10242131"/>
                <a:gd name="connsiteY9" fmla="*/ 6267260 h 6855759"/>
                <a:gd name="connsiteX10" fmla="*/ 3839707 w 10242131"/>
                <a:gd name="connsiteY10" fmla="*/ 6469697 h 6855759"/>
                <a:gd name="connsiteX11" fmla="*/ 2868021 w 10242131"/>
                <a:gd name="connsiteY11" fmla="*/ 6047356 h 6855759"/>
                <a:gd name="connsiteX12" fmla="*/ 215706 w 10242131"/>
                <a:gd name="connsiteY12" fmla="*/ 4243786 h 6855759"/>
                <a:gd name="connsiteX13" fmla="*/ 0 w 10242131"/>
                <a:gd name="connsiteY13" fmla="*/ 4769361 h 6855759"/>
                <a:gd name="connsiteX14" fmla="*/ 2640219 w 10242131"/>
                <a:gd name="connsiteY14" fmla="*/ 6514035 h 6855759"/>
                <a:gd name="connsiteX15" fmla="*/ 3404039 w 10242131"/>
                <a:gd name="connsiteY15" fmla="*/ 6855536 h 6855759"/>
                <a:gd name="connsiteX16" fmla="*/ 5052188 w 10242131"/>
                <a:gd name="connsiteY16" fmla="*/ 6855536 h 6855759"/>
                <a:gd name="connsiteX17" fmla="*/ 4824834 w 10242131"/>
                <a:gd name="connsiteY17" fmla="*/ 6795073 h 6855759"/>
                <a:gd name="connsiteX18" fmla="*/ 4921375 w 10242131"/>
                <a:gd name="connsiteY18" fmla="*/ 6773128 h 6855759"/>
                <a:gd name="connsiteX19" fmla="*/ 9558949 w 10242131"/>
                <a:gd name="connsiteY19" fmla="*/ 5170652 h 6855759"/>
                <a:gd name="connsiteX20" fmla="*/ 9413801 w 10242131"/>
                <a:gd name="connsiteY20" fmla="*/ 4663887 h 6855759"/>
                <a:gd name="connsiteX21" fmla="*/ 7390462 w 10242131"/>
                <a:gd name="connsiteY21" fmla="*/ 5515287 h 6855759"/>
                <a:gd name="connsiteX22" fmla="*/ 7545914 w 10242131"/>
                <a:gd name="connsiteY22" fmla="*/ 5225291 h 6855759"/>
                <a:gd name="connsiteX23" fmla="*/ 8557695 w 10242131"/>
                <a:gd name="connsiteY23" fmla="*/ 3091866 h 6855759"/>
                <a:gd name="connsiteX24" fmla="*/ 8899511 w 10242131"/>
                <a:gd name="connsiteY24" fmla="*/ 3506369 h 6855759"/>
                <a:gd name="connsiteX25" fmla="*/ 9534981 w 10242131"/>
                <a:gd name="connsiteY25" fmla="*/ 6055865 h 6855759"/>
                <a:gd name="connsiteX26" fmla="*/ 8608766 w 10242131"/>
                <a:gd name="connsiteY26" fmla="*/ 6855760 h 6855759"/>
                <a:gd name="connsiteX27" fmla="*/ 9579333 w 10242131"/>
                <a:gd name="connsiteY27" fmla="*/ 6855760 h 6855759"/>
                <a:gd name="connsiteX28" fmla="*/ 10002009 w 10242131"/>
                <a:gd name="connsiteY28" fmla="*/ 6284502 h 6855759"/>
                <a:gd name="connsiteX29" fmla="*/ 10142902 w 10242131"/>
                <a:gd name="connsiteY29" fmla="*/ 4869012 h 6855759"/>
                <a:gd name="connsiteX30" fmla="*/ 10242131 w 10242131"/>
                <a:gd name="connsiteY30" fmla="*/ 4814371 h 6855759"/>
                <a:gd name="connsiteX31" fmla="*/ 10242131 w 10242131"/>
                <a:gd name="connsiteY31" fmla="*/ 4215570 h 6855759"/>
                <a:gd name="connsiteX32" fmla="*/ 9988122 w 10242131"/>
                <a:gd name="connsiteY32" fmla="*/ 4360456 h 6855759"/>
                <a:gd name="connsiteX33" fmla="*/ 9314347 w 10242131"/>
                <a:gd name="connsiteY33" fmla="*/ 3192861 h 6855759"/>
                <a:gd name="connsiteX34" fmla="*/ 8776090 w 10242131"/>
                <a:gd name="connsiteY34" fmla="*/ 2561813 h 6855759"/>
                <a:gd name="connsiteX35" fmla="*/ 9587397 w 10242131"/>
                <a:gd name="connsiteY35" fmla="*/ 202437 h 6855759"/>
                <a:gd name="connsiteX36" fmla="*/ 9083186 w 10242131"/>
                <a:gd name="connsiteY36" fmla="*/ 151156 h 6855759"/>
                <a:gd name="connsiteX37" fmla="*/ 8389924 w 10242131"/>
                <a:gd name="connsiteY37" fmla="*/ 2181572 h 6855759"/>
                <a:gd name="connsiteX38" fmla="*/ 5652492 w 10242131"/>
                <a:gd name="connsiteY38" fmla="*/ 340605 h 6855759"/>
                <a:gd name="connsiteX39" fmla="*/ 5409234 w 10242131"/>
                <a:gd name="connsiteY39" fmla="*/ 225502 h 6855759"/>
                <a:gd name="connsiteX40" fmla="*/ 8234248 w 10242131"/>
                <a:gd name="connsiteY40" fmla="*/ 4031 h 6855759"/>
                <a:gd name="connsiteX41" fmla="*/ 10242131 w 10242131"/>
                <a:gd name="connsiteY41" fmla="*/ 158322 h 68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242131" h="6855759">
                  <a:moveTo>
                    <a:pt x="10242131" y="158322"/>
                  </a:moveTo>
                  <a:lnTo>
                    <a:pt x="10242131" y="0"/>
                  </a:lnTo>
                  <a:lnTo>
                    <a:pt x="4890240" y="0"/>
                  </a:lnTo>
                  <a:lnTo>
                    <a:pt x="4510122" y="0"/>
                  </a:lnTo>
                  <a:lnTo>
                    <a:pt x="3244555" y="0"/>
                  </a:lnTo>
                  <a:cubicBezTo>
                    <a:pt x="3961784" y="182731"/>
                    <a:pt x="4700293" y="455259"/>
                    <a:pt x="5424018" y="808404"/>
                  </a:cubicBezTo>
                  <a:cubicBezTo>
                    <a:pt x="6496950" y="1331963"/>
                    <a:pt x="7445565" y="1985405"/>
                    <a:pt x="8181161" y="2699980"/>
                  </a:cubicBezTo>
                  <a:cubicBezTo>
                    <a:pt x="7870929" y="3448370"/>
                    <a:pt x="7510972" y="4222512"/>
                    <a:pt x="7104198" y="4991952"/>
                  </a:cubicBezTo>
                  <a:cubicBezTo>
                    <a:pt x="6967562" y="5249701"/>
                    <a:pt x="6827565" y="5503195"/>
                    <a:pt x="6685105" y="5752658"/>
                  </a:cubicBezTo>
                  <a:cubicBezTo>
                    <a:pt x="6080993" y="5944794"/>
                    <a:pt x="5451121" y="6117447"/>
                    <a:pt x="4804002" y="6267260"/>
                  </a:cubicBezTo>
                  <a:cubicBezTo>
                    <a:pt x="4481451" y="6341830"/>
                    <a:pt x="4159571" y="6409234"/>
                    <a:pt x="3839707" y="6469697"/>
                  </a:cubicBezTo>
                  <a:cubicBezTo>
                    <a:pt x="3515140" y="6345413"/>
                    <a:pt x="3190124" y="6204558"/>
                    <a:pt x="2868021" y="6047356"/>
                  </a:cubicBezTo>
                  <a:cubicBezTo>
                    <a:pt x="1829136" y="5540592"/>
                    <a:pt x="922856" y="4910440"/>
                    <a:pt x="215706" y="4243786"/>
                  </a:cubicBezTo>
                  <a:cubicBezTo>
                    <a:pt x="141564" y="4420470"/>
                    <a:pt x="68094" y="4596707"/>
                    <a:pt x="0" y="4769361"/>
                  </a:cubicBezTo>
                  <a:cubicBezTo>
                    <a:pt x="716781" y="5411829"/>
                    <a:pt x="1611414" y="6012870"/>
                    <a:pt x="2640219" y="6514035"/>
                  </a:cubicBezTo>
                  <a:cubicBezTo>
                    <a:pt x="2893556" y="6637648"/>
                    <a:pt x="3148462" y="6751406"/>
                    <a:pt x="3404039" y="6855536"/>
                  </a:cubicBezTo>
                  <a:lnTo>
                    <a:pt x="5052188" y="6855536"/>
                  </a:lnTo>
                  <a:cubicBezTo>
                    <a:pt x="4976702" y="6836501"/>
                    <a:pt x="4900992" y="6816347"/>
                    <a:pt x="4824834" y="6795073"/>
                  </a:cubicBezTo>
                  <a:cubicBezTo>
                    <a:pt x="4857089" y="6787908"/>
                    <a:pt x="4889120" y="6780518"/>
                    <a:pt x="4921375" y="6773128"/>
                  </a:cubicBezTo>
                  <a:cubicBezTo>
                    <a:pt x="6632466" y="6378107"/>
                    <a:pt x="8228648" y="5822526"/>
                    <a:pt x="9558949" y="5170652"/>
                  </a:cubicBezTo>
                  <a:cubicBezTo>
                    <a:pt x="9530726" y="5007403"/>
                    <a:pt x="9481895" y="4837884"/>
                    <a:pt x="9413801" y="4663887"/>
                  </a:cubicBezTo>
                  <a:cubicBezTo>
                    <a:pt x="8796249" y="4971350"/>
                    <a:pt x="8116203" y="5257314"/>
                    <a:pt x="7390462" y="5515287"/>
                  </a:cubicBezTo>
                  <a:cubicBezTo>
                    <a:pt x="7442653" y="5418995"/>
                    <a:pt x="7494619" y="5322479"/>
                    <a:pt x="7545914" y="5225291"/>
                  </a:cubicBezTo>
                  <a:cubicBezTo>
                    <a:pt x="7919088" y="4519674"/>
                    <a:pt x="8257992" y="3800171"/>
                    <a:pt x="8557695" y="3091866"/>
                  </a:cubicBezTo>
                  <a:cubicBezTo>
                    <a:pt x="8679772" y="3228466"/>
                    <a:pt x="8793785" y="3366858"/>
                    <a:pt x="8899511" y="3506369"/>
                  </a:cubicBezTo>
                  <a:cubicBezTo>
                    <a:pt x="9636003" y="4480933"/>
                    <a:pt x="9862237" y="5386749"/>
                    <a:pt x="9534981" y="6055865"/>
                  </a:cubicBezTo>
                  <a:cubicBezTo>
                    <a:pt x="9366090" y="6402068"/>
                    <a:pt x="9047123" y="6673253"/>
                    <a:pt x="8608766" y="6855760"/>
                  </a:cubicBezTo>
                  <a:lnTo>
                    <a:pt x="9579333" y="6855760"/>
                  </a:lnTo>
                  <a:cubicBezTo>
                    <a:pt x="9755616" y="6689824"/>
                    <a:pt x="9897404" y="6498808"/>
                    <a:pt x="10002009" y="6284502"/>
                  </a:cubicBezTo>
                  <a:cubicBezTo>
                    <a:pt x="10207636" y="5863505"/>
                    <a:pt x="10252882" y="5383614"/>
                    <a:pt x="10142902" y="4869012"/>
                  </a:cubicBezTo>
                  <a:cubicBezTo>
                    <a:pt x="10176277" y="4850873"/>
                    <a:pt x="10209204" y="4832734"/>
                    <a:pt x="10242131" y="4814371"/>
                  </a:cubicBezTo>
                  <a:lnTo>
                    <a:pt x="10242131" y="4215570"/>
                  </a:lnTo>
                  <a:cubicBezTo>
                    <a:pt x="10159029" y="4264164"/>
                    <a:pt x="10074136" y="4312534"/>
                    <a:pt x="9988122" y="4360456"/>
                  </a:cubicBezTo>
                  <a:cubicBezTo>
                    <a:pt x="9839838" y="3982006"/>
                    <a:pt x="9614499" y="3590121"/>
                    <a:pt x="9314347" y="3192861"/>
                  </a:cubicBezTo>
                  <a:cubicBezTo>
                    <a:pt x="9152624" y="2979003"/>
                    <a:pt x="8972756" y="2768280"/>
                    <a:pt x="8776090" y="2561813"/>
                  </a:cubicBezTo>
                  <a:cubicBezTo>
                    <a:pt x="9105361" y="1736613"/>
                    <a:pt x="9378634" y="936271"/>
                    <a:pt x="9587397" y="202437"/>
                  </a:cubicBezTo>
                  <a:cubicBezTo>
                    <a:pt x="9425001" y="181835"/>
                    <a:pt x="9256781" y="165488"/>
                    <a:pt x="9083186" y="151156"/>
                  </a:cubicBezTo>
                  <a:cubicBezTo>
                    <a:pt x="8902198" y="777501"/>
                    <a:pt x="8670141" y="1463861"/>
                    <a:pt x="8389924" y="2181572"/>
                  </a:cubicBezTo>
                  <a:cubicBezTo>
                    <a:pt x="7638200" y="1485583"/>
                    <a:pt x="6700560" y="852295"/>
                    <a:pt x="5652492" y="340605"/>
                  </a:cubicBezTo>
                  <a:cubicBezTo>
                    <a:pt x="5571630" y="301192"/>
                    <a:pt x="5490544" y="262899"/>
                    <a:pt x="5409234" y="225502"/>
                  </a:cubicBezTo>
                  <a:cubicBezTo>
                    <a:pt x="6393912" y="80169"/>
                    <a:pt x="7349919" y="4031"/>
                    <a:pt x="8234248" y="4031"/>
                  </a:cubicBezTo>
                  <a:cubicBezTo>
                    <a:pt x="8984628" y="3807"/>
                    <a:pt x="9660195" y="57551"/>
                    <a:pt x="10242131" y="158322"/>
                  </a:cubicBezTo>
                  <a:close/>
                </a:path>
              </a:pathLst>
            </a:custGeom>
            <a:grpFill/>
            <a:ln w="2240"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6EB1A207-0593-F8F1-AADA-4AB10BB130FD}"/>
                </a:ext>
              </a:extLst>
            </p:cNvPr>
            <p:cNvSpPr/>
            <p:nvPr/>
          </p:nvSpPr>
          <p:spPr>
            <a:xfrm>
              <a:off x="7971055" y="6355378"/>
              <a:ext cx="894408" cy="501837"/>
            </a:xfrm>
            <a:custGeom>
              <a:avLst/>
              <a:gdLst>
                <a:gd name="connsiteX0" fmla="*/ 0 w 894408"/>
                <a:gd name="connsiteY0" fmla="*/ 501837 h 501837"/>
                <a:gd name="connsiteX1" fmla="*/ 593584 w 894408"/>
                <a:gd name="connsiteY1" fmla="*/ 501837 h 501837"/>
                <a:gd name="connsiteX2" fmla="*/ 894408 w 894408"/>
                <a:gd name="connsiteY2" fmla="*/ 0 h 501837"/>
                <a:gd name="connsiteX3" fmla="*/ 169339 w 894408"/>
                <a:gd name="connsiteY3" fmla="*/ 230876 h 501837"/>
                <a:gd name="connsiteX4" fmla="*/ 0 w 894408"/>
                <a:gd name="connsiteY4" fmla="*/ 501837 h 501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408" h="501837">
                  <a:moveTo>
                    <a:pt x="0" y="501837"/>
                  </a:moveTo>
                  <a:lnTo>
                    <a:pt x="593584" y="501837"/>
                  </a:lnTo>
                  <a:cubicBezTo>
                    <a:pt x="694605" y="337022"/>
                    <a:pt x="794955" y="169743"/>
                    <a:pt x="894408" y="0"/>
                  </a:cubicBezTo>
                  <a:cubicBezTo>
                    <a:pt x="656751" y="80616"/>
                    <a:pt x="415061" y="157426"/>
                    <a:pt x="169339" y="230876"/>
                  </a:cubicBezTo>
                  <a:cubicBezTo>
                    <a:pt x="113341" y="322018"/>
                    <a:pt x="56894" y="412263"/>
                    <a:pt x="0" y="501837"/>
                  </a:cubicBezTo>
                  <a:close/>
                </a:path>
              </a:pathLst>
            </a:custGeom>
            <a:grpFill/>
            <a:ln w="2240"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87F350EC-B8F0-4216-AC34-9EC800973CA6}"/>
                </a:ext>
              </a:extLst>
            </p:cNvPr>
            <p:cNvSpPr/>
            <p:nvPr/>
          </p:nvSpPr>
          <p:spPr>
            <a:xfrm>
              <a:off x="0" y="1680"/>
              <a:ext cx="6146398" cy="6855759"/>
            </a:xfrm>
            <a:custGeom>
              <a:avLst/>
              <a:gdLst>
                <a:gd name="connsiteX0" fmla="*/ 2007211 w 6146398"/>
                <a:gd name="connsiteY0" fmla="*/ 6850833 h 6855759"/>
                <a:gd name="connsiteX1" fmla="*/ 1120643 w 6146398"/>
                <a:gd name="connsiteY1" fmla="*/ 6824185 h 6855759"/>
                <a:gd name="connsiteX2" fmla="*/ 3136814 w 6146398"/>
                <a:gd name="connsiteY2" fmla="*/ 1864928 h 6855759"/>
                <a:gd name="connsiteX3" fmla="*/ 3463621 w 6146398"/>
                <a:gd name="connsiteY3" fmla="*/ 1266127 h 6855759"/>
                <a:gd name="connsiteX4" fmla="*/ 2769687 w 6146398"/>
                <a:gd name="connsiteY4" fmla="*/ 1492077 h 6855759"/>
                <a:gd name="connsiteX5" fmla="*/ 2695097 w 6146398"/>
                <a:gd name="connsiteY5" fmla="*/ 1631140 h 6855759"/>
                <a:gd name="connsiteX6" fmla="*/ 1681524 w 6146398"/>
                <a:gd name="connsiteY6" fmla="*/ 3749114 h 6855759"/>
                <a:gd name="connsiteX7" fmla="*/ 719021 w 6146398"/>
                <a:gd name="connsiteY7" fmla="*/ 2242482 h 6855759"/>
                <a:gd name="connsiteX8" fmla="*/ 5436785 w 6146398"/>
                <a:gd name="connsiteY8" fmla="*/ 588276 h 6855759"/>
                <a:gd name="connsiteX9" fmla="*/ 6146399 w 6146398"/>
                <a:gd name="connsiteY9" fmla="*/ 435553 h 6855759"/>
                <a:gd name="connsiteX10" fmla="*/ 5149177 w 6146398"/>
                <a:gd name="connsiteY10" fmla="*/ 122492 h 6855759"/>
                <a:gd name="connsiteX11" fmla="*/ 3945209 w 6146398"/>
                <a:gd name="connsiteY11" fmla="*/ 441375 h 6855759"/>
                <a:gd name="connsiteX12" fmla="*/ 4219153 w 6146398"/>
                <a:gd name="connsiteY12" fmla="*/ 0 h 6855759"/>
                <a:gd name="connsiteX13" fmla="*/ 3625121 w 6146398"/>
                <a:gd name="connsiteY13" fmla="*/ 0 h 6855759"/>
                <a:gd name="connsiteX14" fmla="*/ 3230443 w 6146398"/>
                <a:gd name="connsiteY14" fmla="*/ 662175 h 6855759"/>
                <a:gd name="connsiteX15" fmla="*/ 584625 w 6146398"/>
                <a:gd name="connsiteY15" fmla="*/ 1734598 h 6855759"/>
                <a:gd name="connsiteX16" fmla="*/ 706030 w 6146398"/>
                <a:gd name="connsiteY16" fmla="*/ 800119 h 6855759"/>
                <a:gd name="connsiteX17" fmla="*/ 1632693 w 6146398"/>
                <a:gd name="connsiteY17" fmla="*/ 0 h 6855759"/>
                <a:gd name="connsiteX18" fmla="*/ 661903 w 6146398"/>
                <a:gd name="connsiteY18" fmla="*/ 0 h 6855759"/>
                <a:gd name="connsiteX19" fmla="*/ 238554 w 6146398"/>
                <a:gd name="connsiteY19" fmla="*/ 571929 h 6855759"/>
                <a:gd name="connsiteX20" fmla="*/ 1456186 w 6146398"/>
                <a:gd name="connsiteY20" fmla="*/ 4292604 h 6855759"/>
                <a:gd name="connsiteX21" fmla="*/ 615312 w 6146398"/>
                <a:gd name="connsiteY21" fmla="*/ 6781861 h 6855759"/>
                <a:gd name="connsiteX22" fmla="*/ 0 w 6146398"/>
                <a:gd name="connsiteY22" fmla="*/ 6696990 h 6855759"/>
                <a:gd name="connsiteX23" fmla="*/ 0 w 6146398"/>
                <a:gd name="connsiteY23" fmla="*/ 6855760 h 6855759"/>
                <a:gd name="connsiteX24" fmla="*/ 595600 w 6146398"/>
                <a:gd name="connsiteY24" fmla="*/ 6855760 h 6855759"/>
                <a:gd name="connsiteX25" fmla="*/ 1112131 w 6146398"/>
                <a:gd name="connsiteY25" fmla="*/ 6855760 h 6855759"/>
                <a:gd name="connsiteX26" fmla="*/ 5003805 w 6146398"/>
                <a:gd name="connsiteY26" fmla="*/ 6855760 h 6855759"/>
                <a:gd name="connsiteX27" fmla="*/ 4584264 w 6146398"/>
                <a:gd name="connsiteY27" fmla="*/ 6664968 h 6855759"/>
                <a:gd name="connsiteX28" fmla="*/ 2007211 w 6146398"/>
                <a:gd name="connsiteY28" fmla="*/ 6850833 h 68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146398" h="6855759">
                  <a:moveTo>
                    <a:pt x="2007211" y="6850833"/>
                  </a:moveTo>
                  <a:cubicBezTo>
                    <a:pt x="1698547" y="6850833"/>
                    <a:pt x="1402651" y="6841876"/>
                    <a:pt x="1120643" y="6824185"/>
                  </a:cubicBezTo>
                  <a:cubicBezTo>
                    <a:pt x="1524728" y="5349799"/>
                    <a:pt x="2186855" y="3661556"/>
                    <a:pt x="3136814" y="1864928"/>
                  </a:cubicBezTo>
                  <a:cubicBezTo>
                    <a:pt x="3243659" y="1662267"/>
                    <a:pt x="3352968" y="1462965"/>
                    <a:pt x="3463621" y="1266127"/>
                  </a:cubicBezTo>
                  <a:cubicBezTo>
                    <a:pt x="3226188" y="1339801"/>
                    <a:pt x="2995025" y="1414595"/>
                    <a:pt x="2769687" y="1492077"/>
                  </a:cubicBezTo>
                  <a:cubicBezTo>
                    <a:pt x="2744600" y="1538655"/>
                    <a:pt x="2719737" y="1584114"/>
                    <a:pt x="2695097" y="1631140"/>
                  </a:cubicBezTo>
                  <a:cubicBezTo>
                    <a:pt x="2316547" y="2346612"/>
                    <a:pt x="1978316" y="3055589"/>
                    <a:pt x="1681524" y="3749114"/>
                  </a:cubicBezTo>
                  <a:cubicBezTo>
                    <a:pt x="1229952" y="3242350"/>
                    <a:pt x="899336" y="2727972"/>
                    <a:pt x="719021" y="2242482"/>
                  </a:cubicBezTo>
                  <a:cubicBezTo>
                    <a:pt x="1968460" y="1607627"/>
                    <a:pt x="3563299" y="1021814"/>
                    <a:pt x="5436785" y="588276"/>
                  </a:cubicBezTo>
                  <a:cubicBezTo>
                    <a:pt x="5674443" y="533636"/>
                    <a:pt x="5910309" y="483475"/>
                    <a:pt x="6146399" y="435553"/>
                  </a:cubicBezTo>
                  <a:cubicBezTo>
                    <a:pt x="5811976" y="313285"/>
                    <a:pt x="5478449" y="208259"/>
                    <a:pt x="5149177" y="122492"/>
                  </a:cubicBezTo>
                  <a:cubicBezTo>
                    <a:pt x="4737252" y="220800"/>
                    <a:pt x="4335630" y="327616"/>
                    <a:pt x="3945209" y="441375"/>
                  </a:cubicBezTo>
                  <a:cubicBezTo>
                    <a:pt x="4035702" y="292235"/>
                    <a:pt x="4127092" y="145110"/>
                    <a:pt x="4219153" y="0"/>
                  </a:cubicBezTo>
                  <a:lnTo>
                    <a:pt x="3625121" y="0"/>
                  </a:lnTo>
                  <a:cubicBezTo>
                    <a:pt x="3492068" y="216321"/>
                    <a:pt x="3360584" y="437120"/>
                    <a:pt x="3230443" y="662175"/>
                  </a:cubicBezTo>
                  <a:cubicBezTo>
                    <a:pt x="2256069" y="980386"/>
                    <a:pt x="1365468" y="1343384"/>
                    <a:pt x="584625" y="1734598"/>
                  </a:cubicBezTo>
                  <a:cubicBezTo>
                    <a:pt x="533554" y="1395113"/>
                    <a:pt x="570065" y="1078693"/>
                    <a:pt x="706030" y="800119"/>
                  </a:cubicBezTo>
                  <a:cubicBezTo>
                    <a:pt x="874921" y="453692"/>
                    <a:pt x="1194337" y="182507"/>
                    <a:pt x="1632693" y="0"/>
                  </a:cubicBezTo>
                  <a:lnTo>
                    <a:pt x="661903" y="0"/>
                  </a:lnTo>
                  <a:cubicBezTo>
                    <a:pt x="485395" y="166160"/>
                    <a:pt x="343159" y="357176"/>
                    <a:pt x="238554" y="571929"/>
                  </a:cubicBezTo>
                  <a:cubicBezTo>
                    <a:pt x="-276409" y="1627781"/>
                    <a:pt x="234746" y="3010802"/>
                    <a:pt x="1456186" y="4292604"/>
                  </a:cubicBezTo>
                  <a:cubicBezTo>
                    <a:pt x="1108771" y="5157216"/>
                    <a:pt x="827658" y="5993387"/>
                    <a:pt x="615312" y="6781861"/>
                  </a:cubicBezTo>
                  <a:cubicBezTo>
                    <a:pt x="400278" y="6759020"/>
                    <a:pt x="194875" y="6730581"/>
                    <a:pt x="0" y="6696990"/>
                  </a:cubicBezTo>
                  <a:lnTo>
                    <a:pt x="0" y="6855760"/>
                  </a:lnTo>
                  <a:lnTo>
                    <a:pt x="595600" y="6855760"/>
                  </a:lnTo>
                  <a:lnTo>
                    <a:pt x="1112131" y="6855760"/>
                  </a:lnTo>
                  <a:lnTo>
                    <a:pt x="5003805" y="6855760"/>
                  </a:lnTo>
                  <a:cubicBezTo>
                    <a:pt x="4863585" y="6795073"/>
                    <a:pt x="4723588" y="6731476"/>
                    <a:pt x="4584264" y="6664968"/>
                  </a:cubicBezTo>
                  <a:cubicBezTo>
                    <a:pt x="3688063" y="6786340"/>
                    <a:pt x="2817622" y="6850833"/>
                    <a:pt x="2007211" y="6850833"/>
                  </a:cubicBezTo>
                  <a:close/>
                </a:path>
              </a:pathLst>
            </a:custGeom>
            <a:grpFill/>
            <a:ln w="2240"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B11723AF-414D-796B-DAF7-F26D1509ADEB}"/>
                </a:ext>
              </a:extLst>
            </p:cNvPr>
            <p:cNvSpPr/>
            <p:nvPr/>
          </p:nvSpPr>
          <p:spPr>
            <a:xfrm>
              <a:off x="0" y="2068820"/>
              <a:ext cx="138876" cy="567226"/>
            </a:xfrm>
            <a:custGeom>
              <a:avLst/>
              <a:gdLst>
                <a:gd name="connsiteX0" fmla="*/ 0 w 138876"/>
                <a:gd name="connsiteY0" fmla="*/ 0 h 567226"/>
                <a:gd name="connsiteX1" fmla="*/ 0 w 138876"/>
                <a:gd name="connsiteY1" fmla="*/ 567227 h 567226"/>
                <a:gd name="connsiteX2" fmla="*/ 138876 w 138876"/>
                <a:gd name="connsiteY2" fmla="*/ 486610 h 567226"/>
                <a:gd name="connsiteX3" fmla="*/ 0 w 138876"/>
                <a:gd name="connsiteY3" fmla="*/ 0 h 567226"/>
              </a:gdLst>
              <a:ahLst/>
              <a:cxnLst>
                <a:cxn ang="0">
                  <a:pos x="connsiteX0" y="connsiteY0"/>
                </a:cxn>
                <a:cxn ang="0">
                  <a:pos x="connsiteX1" y="connsiteY1"/>
                </a:cxn>
                <a:cxn ang="0">
                  <a:pos x="connsiteX2" y="connsiteY2"/>
                </a:cxn>
                <a:cxn ang="0">
                  <a:pos x="connsiteX3" y="connsiteY3"/>
                </a:cxn>
              </a:cxnLst>
              <a:rect l="l" t="t" r="r" b="b"/>
              <a:pathLst>
                <a:path w="138876" h="567226">
                  <a:moveTo>
                    <a:pt x="0" y="0"/>
                  </a:moveTo>
                  <a:lnTo>
                    <a:pt x="0" y="567227"/>
                  </a:lnTo>
                  <a:cubicBezTo>
                    <a:pt x="45695" y="540354"/>
                    <a:pt x="92062" y="513482"/>
                    <a:pt x="138876" y="486610"/>
                  </a:cubicBezTo>
                  <a:cubicBezTo>
                    <a:pt x="78846" y="322690"/>
                    <a:pt x="32031" y="159666"/>
                    <a:pt x="0" y="0"/>
                  </a:cubicBezTo>
                  <a:close/>
                </a:path>
              </a:pathLst>
            </a:custGeom>
            <a:grpFill/>
            <a:ln w="2240" cap="flat">
              <a:noFill/>
              <a:prstDash val="solid"/>
              <a:miter/>
            </a:ln>
          </p:spPr>
          <p:txBody>
            <a:bodyPr rtlCol="0" anchor="ctr"/>
            <a:lstStyle/>
            <a:p>
              <a:endParaRPr lang="ru-RU"/>
            </a:p>
          </p:txBody>
        </p:sp>
      </p:grpSp>
      <p:sp>
        <p:nvSpPr>
          <p:cNvPr id="20" name="Google Shape;82;p10">
            <a:extLst>
              <a:ext uri="{FF2B5EF4-FFF2-40B4-BE49-F238E27FC236}">
                <a16:creationId xmlns:a16="http://schemas.microsoft.com/office/drawing/2014/main" id="{1735656C-1D0A-E187-48AE-419EC83C83EF}"/>
              </a:ext>
            </a:extLst>
          </p:cNvPr>
          <p:cNvSpPr/>
          <p:nvPr/>
        </p:nvSpPr>
        <p:spPr>
          <a:xfrm>
            <a:off x="1404619" y="1332167"/>
            <a:ext cx="1557743" cy="1405827"/>
          </a:xfrm>
          <a:prstGeom prst="roundRect">
            <a:avLst>
              <a:gd name="adj" fmla="val 7060"/>
            </a:avLst>
          </a:prstGeom>
          <a:solidFill>
            <a:schemeClr val="bg1"/>
          </a:solidFill>
          <a:ln>
            <a:noFill/>
          </a:ln>
          <a:effectLst>
            <a:outerShdw blurRad="254000" algn="ctr" rotWithShape="0">
              <a:prstClr val="black">
                <a:alpha val="20000"/>
              </a:prstClr>
            </a:outerShdw>
          </a:effectLst>
        </p:spPr>
        <p:txBody>
          <a:bodyPr spcFirstLastPara="1" wrap="square" lIns="90000" tIns="72000" rIns="72000" bIns="0" anchor="t" anchorCtr="0">
            <a:noAutofit/>
          </a:bodyPr>
          <a:lstStyle/>
          <a:p>
            <a:endParaRPr lang="ru-RU" sz="1400" dirty="0">
              <a:latin typeface="Montserrat" panose="00000500000000000000" pitchFamily="2" charset="-52"/>
              <a:ea typeface="Roboto Medium"/>
              <a:cs typeface="ALS Sector Regular" pitchFamily="2" charset="0"/>
              <a:sym typeface="Roboto Medium"/>
            </a:endParaRPr>
          </a:p>
        </p:txBody>
      </p:sp>
      <p:sp>
        <p:nvSpPr>
          <p:cNvPr id="19" name="Google Shape;82;p10">
            <a:extLst>
              <a:ext uri="{FF2B5EF4-FFF2-40B4-BE49-F238E27FC236}">
                <a16:creationId xmlns:a16="http://schemas.microsoft.com/office/drawing/2014/main" id="{6E40A35E-2983-A932-7858-6134DEA11BDE}"/>
              </a:ext>
            </a:extLst>
          </p:cNvPr>
          <p:cNvSpPr/>
          <p:nvPr/>
        </p:nvSpPr>
        <p:spPr>
          <a:xfrm>
            <a:off x="5701826" y="1332167"/>
            <a:ext cx="1868127" cy="1405827"/>
          </a:xfrm>
          <a:prstGeom prst="roundRect">
            <a:avLst>
              <a:gd name="adj" fmla="val 7060"/>
            </a:avLst>
          </a:prstGeom>
          <a:solidFill>
            <a:schemeClr val="bg1"/>
          </a:solidFill>
          <a:ln>
            <a:noFill/>
          </a:ln>
          <a:effectLst>
            <a:outerShdw blurRad="254000" algn="ctr" rotWithShape="0">
              <a:prstClr val="black">
                <a:alpha val="20000"/>
              </a:prstClr>
            </a:outerShdw>
          </a:effectLst>
        </p:spPr>
        <p:txBody>
          <a:bodyPr spcFirstLastPara="1" wrap="square" lIns="90000" tIns="72000" rIns="72000" bIns="0" anchor="t" anchorCtr="0">
            <a:noAutofit/>
          </a:bodyPr>
          <a:lstStyle/>
          <a:p>
            <a:endParaRPr lang="ru-RU" sz="1400" dirty="0">
              <a:latin typeface="Montserrat" panose="00000500000000000000" pitchFamily="2" charset="-52"/>
              <a:ea typeface="Roboto Medium"/>
              <a:cs typeface="ALS Sector Regular" pitchFamily="2" charset="0"/>
              <a:sym typeface="Roboto Medium"/>
            </a:endParaRPr>
          </a:p>
        </p:txBody>
      </p:sp>
      <p:sp>
        <p:nvSpPr>
          <p:cNvPr id="2" name="Заголовок 1">
            <a:extLst>
              <a:ext uri="{FF2B5EF4-FFF2-40B4-BE49-F238E27FC236}">
                <a16:creationId xmlns:a16="http://schemas.microsoft.com/office/drawing/2014/main" id="{76F70632-A025-81D1-78CE-B4E861B71DFD}"/>
              </a:ext>
            </a:extLst>
          </p:cNvPr>
          <p:cNvSpPr>
            <a:spLocks noGrp="1"/>
          </p:cNvSpPr>
          <p:nvPr>
            <p:ph type="title"/>
          </p:nvPr>
        </p:nvSpPr>
        <p:spPr>
          <a:xfrm>
            <a:off x="559572" y="359101"/>
            <a:ext cx="9199890" cy="584775"/>
          </a:xfrm>
        </p:spPr>
        <p:txBody>
          <a:bodyPr/>
          <a:lstStyle/>
          <a:p>
            <a:r>
              <a:rPr lang="ru-RU" sz="3200" dirty="0">
                <a:solidFill>
                  <a:schemeClr val="tx2"/>
                </a:solidFill>
              </a:rPr>
              <a:t>НИЯУ МИФИ сегодня - это</a:t>
            </a:r>
            <a:endParaRPr lang="ru-RU" sz="3200" dirty="0"/>
          </a:p>
        </p:txBody>
      </p:sp>
      <p:sp>
        <p:nvSpPr>
          <p:cNvPr id="5" name="Текст 2">
            <a:extLst>
              <a:ext uri="{FF2B5EF4-FFF2-40B4-BE49-F238E27FC236}">
                <a16:creationId xmlns:a16="http://schemas.microsoft.com/office/drawing/2014/main" id="{E88ECFFB-A98C-65D7-6D3F-D6AE3EF3FF47}"/>
              </a:ext>
            </a:extLst>
          </p:cNvPr>
          <p:cNvSpPr txBox="1">
            <a:spLocks/>
          </p:cNvSpPr>
          <p:nvPr/>
        </p:nvSpPr>
        <p:spPr>
          <a:xfrm>
            <a:off x="1151736" y="1469381"/>
            <a:ext cx="1646528" cy="923330"/>
          </a:xfrm>
          <a:prstGeom prst="rect">
            <a:avLst/>
          </a:prstGeom>
        </p:spPr>
        <p:txBody>
          <a:bodyPr wrap="square" anchor="b">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5400" dirty="0">
                <a:solidFill>
                  <a:schemeClr val="bg2"/>
                </a:solidFill>
              </a:rPr>
              <a:t>10</a:t>
            </a:r>
          </a:p>
        </p:txBody>
      </p:sp>
      <p:sp>
        <p:nvSpPr>
          <p:cNvPr id="6" name="TextBox 5">
            <a:extLst>
              <a:ext uri="{FF2B5EF4-FFF2-40B4-BE49-F238E27FC236}">
                <a16:creationId xmlns:a16="http://schemas.microsoft.com/office/drawing/2014/main" id="{F69942F3-892A-F905-E76A-86830407A2F4}"/>
              </a:ext>
            </a:extLst>
          </p:cNvPr>
          <p:cNvSpPr txBox="1"/>
          <p:nvPr/>
        </p:nvSpPr>
        <p:spPr>
          <a:xfrm>
            <a:off x="1516195" y="2203495"/>
            <a:ext cx="1446165"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1400" b="1" kern="1200" dirty="0">
                <a:solidFill>
                  <a:schemeClr val="accent4"/>
                </a:solidFill>
                <a:latin typeface="Montserrat" panose="00000500000000000000" pitchFamily="2" charset="-52"/>
                <a:ea typeface="+mn-ea"/>
                <a:cs typeface="+mn-cs"/>
              </a:rPr>
              <a:t>Институтов</a:t>
            </a:r>
            <a:endParaRPr lang="ru-RU" sz="1400" kern="1200" dirty="0">
              <a:solidFill>
                <a:schemeClr val="accent4"/>
              </a:solidFill>
              <a:latin typeface="Montserrat" panose="00000500000000000000" pitchFamily="2" charset="-52"/>
              <a:ea typeface="+mn-ea"/>
              <a:cs typeface="+mn-cs"/>
            </a:endParaRPr>
          </a:p>
        </p:txBody>
      </p:sp>
      <p:sp>
        <p:nvSpPr>
          <p:cNvPr id="11" name="Текст 2">
            <a:extLst>
              <a:ext uri="{FF2B5EF4-FFF2-40B4-BE49-F238E27FC236}">
                <a16:creationId xmlns:a16="http://schemas.microsoft.com/office/drawing/2014/main" id="{C21BDF2A-5632-8EEE-E164-F30B3BB96A8D}"/>
              </a:ext>
            </a:extLst>
          </p:cNvPr>
          <p:cNvSpPr txBox="1">
            <a:spLocks/>
          </p:cNvSpPr>
          <p:nvPr/>
        </p:nvSpPr>
        <p:spPr>
          <a:xfrm>
            <a:off x="5510275" y="1474976"/>
            <a:ext cx="1646528" cy="923330"/>
          </a:xfrm>
          <a:prstGeom prst="rect">
            <a:avLst/>
          </a:prstGeom>
        </p:spPr>
        <p:txBody>
          <a:bodyPr wrap="square" anchor="b">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5400" dirty="0">
                <a:solidFill>
                  <a:schemeClr val="bg2"/>
                </a:solidFill>
              </a:rPr>
              <a:t>70</a:t>
            </a:r>
          </a:p>
        </p:txBody>
      </p:sp>
      <p:sp>
        <p:nvSpPr>
          <p:cNvPr id="12" name="TextBox 11">
            <a:extLst>
              <a:ext uri="{FF2B5EF4-FFF2-40B4-BE49-F238E27FC236}">
                <a16:creationId xmlns:a16="http://schemas.microsoft.com/office/drawing/2014/main" id="{7176E574-7863-55DE-5263-FAEF2494CD13}"/>
              </a:ext>
            </a:extLst>
          </p:cNvPr>
          <p:cNvSpPr txBox="1"/>
          <p:nvPr/>
        </p:nvSpPr>
        <p:spPr>
          <a:xfrm>
            <a:off x="5865924" y="2194953"/>
            <a:ext cx="1076546"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1400" b="1" kern="1200" dirty="0">
                <a:solidFill>
                  <a:schemeClr val="accent4"/>
                </a:solidFill>
                <a:latin typeface="Montserrat" panose="00000500000000000000" pitchFamily="2" charset="-52"/>
                <a:ea typeface="+mn-ea"/>
                <a:cs typeface="+mn-cs"/>
              </a:rPr>
              <a:t>Кафедр</a:t>
            </a:r>
            <a:endParaRPr lang="ru-RU" sz="1400" kern="1200" dirty="0">
              <a:solidFill>
                <a:schemeClr val="accent4"/>
              </a:solidFill>
              <a:latin typeface="Montserrat" panose="00000500000000000000" pitchFamily="2" charset="-52"/>
              <a:ea typeface="+mn-ea"/>
              <a:cs typeface="+mn-cs"/>
            </a:endParaRPr>
          </a:p>
        </p:txBody>
      </p:sp>
      <p:pic>
        <p:nvPicPr>
          <p:cNvPr id="23" name="Рисунок 22">
            <a:extLst>
              <a:ext uri="{FF2B5EF4-FFF2-40B4-BE49-F238E27FC236}">
                <a16:creationId xmlns:a16="http://schemas.microsoft.com/office/drawing/2014/main" id="{83D42FA4-D626-5134-FB9D-C67291B56D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55260" y="1436581"/>
            <a:ext cx="396479" cy="317183"/>
          </a:xfrm>
          <a:prstGeom prst="rect">
            <a:avLst/>
          </a:prstGeom>
        </p:spPr>
      </p:pic>
      <p:pic>
        <p:nvPicPr>
          <p:cNvPr id="33" name="Рисунок 32">
            <a:extLst>
              <a:ext uri="{FF2B5EF4-FFF2-40B4-BE49-F238E27FC236}">
                <a16:creationId xmlns:a16="http://schemas.microsoft.com/office/drawing/2014/main" id="{89A0A488-4E55-342C-9E8B-D3CD9F9498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89576" y="1433926"/>
            <a:ext cx="316964" cy="316964"/>
          </a:xfrm>
          <a:prstGeom prst="rect">
            <a:avLst/>
          </a:prstGeom>
        </p:spPr>
      </p:pic>
      <p:grpSp>
        <p:nvGrpSpPr>
          <p:cNvPr id="50" name="Группа 49">
            <a:extLst>
              <a:ext uri="{FF2B5EF4-FFF2-40B4-BE49-F238E27FC236}">
                <a16:creationId xmlns:a16="http://schemas.microsoft.com/office/drawing/2014/main" id="{7E151BBA-79DA-F150-F752-703098E9FD6E}"/>
              </a:ext>
            </a:extLst>
          </p:cNvPr>
          <p:cNvGrpSpPr/>
          <p:nvPr/>
        </p:nvGrpSpPr>
        <p:grpSpPr>
          <a:xfrm>
            <a:off x="7139580" y="307183"/>
            <a:ext cx="2572766" cy="688609"/>
            <a:chOff x="9129557" y="1563828"/>
            <a:chExt cx="2572766" cy="688609"/>
          </a:xfrm>
        </p:grpSpPr>
        <p:sp>
          <p:nvSpPr>
            <p:cNvPr id="51" name="Облачко с текстом: прямоугольное со скругленными углами 10">
              <a:extLst>
                <a:ext uri="{FF2B5EF4-FFF2-40B4-BE49-F238E27FC236}">
                  <a16:creationId xmlns:a16="http://schemas.microsoft.com/office/drawing/2014/main" id="{4994E371-3929-D2E2-88A1-EF91D8D13FE4}"/>
                </a:ext>
              </a:extLst>
            </p:cNvPr>
            <p:cNvSpPr/>
            <p:nvPr/>
          </p:nvSpPr>
          <p:spPr>
            <a:xfrm>
              <a:off x="9129557" y="1606106"/>
              <a:ext cx="2572766" cy="646331"/>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2 вариант размещения численных обозначений</a:t>
              </a:r>
            </a:p>
          </p:txBody>
        </p:sp>
        <p:grpSp>
          <p:nvGrpSpPr>
            <p:cNvPr id="52" name="Группа 51">
              <a:extLst>
                <a:ext uri="{FF2B5EF4-FFF2-40B4-BE49-F238E27FC236}">
                  <a16:creationId xmlns:a16="http://schemas.microsoft.com/office/drawing/2014/main" id="{2D5E73BF-9350-0567-B4F2-3D25A507492C}"/>
                </a:ext>
              </a:extLst>
            </p:cNvPr>
            <p:cNvGrpSpPr/>
            <p:nvPr/>
          </p:nvGrpSpPr>
          <p:grpSpPr>
            <a:xfrm>
              <a:off x="11373289" y="1563828"/>
              <a:ext cx="265772" cy="414163"/>
              <a:chOff x="8712521" y="220837"/>
              <a:chExt cx="265772" cy="414163"/>
            </a:xfrm>
          </p:grpSpPr>
          <p:pic>
            <p:nvPicPr>
              <p:cNvPr id="53" name="Рисунок 52">
                <a:extLst>
                  <a:ext uri="{FF2B5EF4-FFF2-40B4-BE49-F238E27FC236}">
                    <a16:creationId xmlns:a16="http://schemas.microsoft.com/office/drawing/2014/main" id="{0888D54C-BD41-14CA-F758-1BAEE7AA08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2521" y="266851"/>
                <a:ext cx="249391" cy="368149"/>
              </a:xfrm>
              <a:prstGeom prst="rect">
                <a:avLst/>
              </a:prstGeom>
            </p:spPr>
          </p:pic>
          <p:sp>
            <p:nvSpPr>
              <p:cNvPr id="54" name="TextBox 53">
                <a:extLst>
                  <a:ext uri="{FF2B5EF4-FFF2-40B4-BE49-F238E27FC236}">
                    <a16:creationId xmlns:a16="http://schemas.microsoft.com/office/drawing/2014/main" id="{F7435281-68E0-5B48-F616-6AF0EE5D40CB}"/>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
        <p:nvSpPr>
          <p:cNvPr id="40" name="Google Shape;82;p10">
            <a:extLst>
              <a:ext uri="{FF2B5EF4-FFF2-40B4-BE49-F238E27FC236}">
                <a16:creationId xmlns:a16="http://schemas.microsoft.com/office/drawing/2014/main" id="{A009EFE4-3256-4138-393F-202ED9E326DE}"/>
              </a:ext>
            </a:extLst>
          </p:cNvPr>
          <p:cNvSpPr/>
          <p:nvPr/>
        </p:nvSpPr>
        <p:spPr>
          <a:xfrm>
            <a:off x="1516195" y="4911266"/>
            <a:ext cx="1557742" cy="1405827"/>
          </a:xfrm>
          <a:prstGeom prst="roundRect">
            <a:avLst>
              <a:gd name="adj" fmla="val 7060"/>
            </a:avLst>
          </a:prstGeom>
          <a:solidFill>
            <a:schemeClr val="bg1"/>
          </a:solidFill>
          <a:ln>
            <a:noFill/>
          </a:ln>
          <a:effectLst>
            <a:outerShdw blurRad="254000" algn="ctr" rotWithShape="0">
              <a:prstClr val="black">
                <a:alpha val="20000"/>
              </a:prstClr>
            </a:outerShdw>
          </a:effectLst>
        </p:spPr>
        <p:txBody>
          <a:bodyPr spcFirstLastPara="1" wrap="square" lIns="90000" tIns="72000" rIns="72000" bIns="0" anchor="t" anchorCtr="0">
            <a:noAutofit/>
          </a:bodyPr>
          <a:lstStyle/>
          <a:p>
            <a:endParaRPr lang="ru-RU" sz="1400" dirty="0">
              <a:latin typeface="Montserrat" panose="00000500000000000000" pitchFamily="2" charset="-52"/>
              <a:ea typeface="Roboto Medium"/>
              <a:cs typeface="ALS Sector Regular" pitchFamily="2" charset="0"/>
              <a:sym typeface="Roboto Medium"/>
            </a:endParaRPr>
          </a:p>
        </p:txBody>
      </p:sp>
      <p:sp>
        <p:nvSpPr>
          <p:cNvPr id="41" name="Текст 2">
            <a:extLst>
              <a:ext uri="{FF2B5EF4-FFF2-40B4-BE49-F238E27FC236}">
                <a16:creationId xmlns:a16="http://schemas.microsoft.com/office/drawing/2014/main" id="{DD6E0A2B-A7E9-8974-2562-3C1541CC8C41}"/>
              </a:ext>
            </a:extLst>
          </p:cNvPr>
          <p:cNvSpPr txBox="1">
            <a:spLocks/>
          </p:cNvSpPr>
          <p:nvPr/>
        </p:nvSpPr>
        <p:spPr>
          <a:xfrm>
            <a:off x="1410342" y="5059130"/>
            <a:ext cx="1246195" cy="923330"/>
          </a:xfrm>
          <a:prstGeom prst="rect">
            <a:avLst/>
          </a:prstGeom>
        </p:spPr>
        <p:txBody>
          <a:bodyPr wrap="square" anchor="b">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5400" dirty="0">
                <a:solidFill>
                  <a:schemeClr val="bg2"/>
                </a:solidFill>
              </a:rPr>
              <a:t>16</a:t>
            </a:r>
          </a:p>
        </p:txBody>
      </p:sp>
      <p:sp>
        <p:nvSpPr>
          <p:cNvPr id="42" name="TextBox 41">
            <a:extLst>
              <a:ext uri="{FF2B5EF4-FFF2-40B4-BE49-F238E27FC236}">
                <a16:creationId xmlns:a16="http://schemas.microsoft.com/office/drawing/2014/main" id="{E7F104D1-46DA-2B9B-18F9-EF78B759444E}"/>
              </a:ext>
            </a:extLst>
          </p:cNvPr>
          <p:cNvSpPr txBox="1"/>
          <p:nvPr/>
        </p:nvSpPr>
        <p:spPr>
          <a:xfrm>
            <a:off x="1663353" y="5779107"/>
            <a:ext cx="1410584"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1400" b="1" kern="1200" dirty="0">
                <a:solidFill>
                  <a:schemeClr val="accent4"/>
                </a:solidFill>
                <a:latin typeface="Montserrat" panose="00000500000000000000" pitchFamily="2" charset="-52"/>
                <a:ea typeface="+mn-ea"/>
                <a:cs typeface="+mn-cs"/>
              </a:rPr>
              <a:t>Филиалов</a:t>
            </a:r>
            <a:endParaRPr lang="ru-RU" sz="1400" kern="1200" dirty="0">
              <a:solidFill>
                <a:schemeClr val="accent4"/>
              </a:solidFill>
              <a:latin typeface="Montserrat" panose="00000500000000000000" pitchFamily="2" charset="-52"/>
              <a:ea typeface="+mn-ea"/>
              <a:cs typeface="+mn-cs"/>
            </a:endParaRPr>
          </a:p>
        </p:txBody>
      </p:sp>
      <p:pic>
        <p:nvPicPr>
          <p:cNvPr id="43" name="Рисунок 42">
            <a:extLst>
              <a:ext uri="{FF2B5EF4-FFF2-40B4-BE49-F238E27FC236}">
                <a16:creationId xmlns:a16="http://schemas.microsoft.com/office/drawing/2014/main" id="{AFAE0D09-7686-B134-7DA9-1FA7E2B75F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21017" y="5033597"/>
            <a:ext cx="340973" cy="286417"/>
          </a:xfrm>
          <a:prstGeom prst="rect">
            <a:avLst/>
          </a:prstGeom>
        </p:spPr>
      </p:pic>
      <p:sp>
        <p:nvSpPr>
          <p:cNvPr id="47" name="Google Shape;82;p10">
            <a:extLst>
              <a:ext uri="{FF2B5EF4-FFF2-40B4-BE49-F238E27FC236}">
                <a16:creationId xmlns:a16="http://schemas.microsoft.com/office/drawing/2014/main" id="{C44361F8-ED79-4837-BCFB-11378C22078C}"/>
              </a:ext>
            </a:extLst>
          </p:cNvPr>
          <p:cNvSpPr/>
          <p:nvPr/>
        </p:nvSpPr>
        <p:spPr>
          <a:xfrm>
            <a:off x="3475222" y="2883877"/>
            <a:ext cx="1557742" cy="1639011"/>
          </a:xfrm>
          <a:prstGeom prst="roundRect">
            <a:avLst>
              <a:gd name="adj" fmla="val 7060"/>
            </a:avLst>
          </a:prstGeom>
          <a:solidFill>
            <a:schemeClr val="bg1"/>
          </a:solidFill>
          <a:ln>
            <a:noFill/>
          </a:ln>
          <a:effectLst>
            <a:outerShdw blurRad="254000" algn="ctr" rotWithShape="0">
              <a:prstClr val="black">
                <a:alpha val="20000"/>
              </a:prstClr>
            </a:outerShdw>
          </a:effectLst>
        </p:spPr>
        <p:txBody>
          <a:bodyPr spcFirstLastPara="1" wrap="square" lIns="90000" tIns="72000" rIns="72000" bIns="0" anchor="t" anchorCtr="0">
            <a:noAutofit/>
          </a:bodyPr>
          <a:lstStyle/>
          <a:p>
            <a:endParaRPr lang="ru-RU" sz="1400" dirty="0">
              <a:latin typeface="Montserrat" panose="00000500000000000000" pitchFamily="2" charset="-52"/>
              <a:ea typeface="Roboto Medium"/>
              <a:cs typeface="ALS Sector Regular" pitchFamily="2" charset="0"/>
              <a:sym typeface="Roboto Medium"/>
            </a:endParaRPr>
          </a:p>
        </p:txBody>
      </p:sp>
      <p:sp>
        <p:nvSpPr>
          <p:cNvPr id="48" name="Текст 2">
            <a:extLst>
              <a:ext uri="{FF2B5EF4-FFF2-40B4-BE49-F238E27FC236}">
                <a16:creationId xmlns:a16="http://schemas.microsoft.com/office/drawing/2014/main" id="{B633FEBF-2EAE-E569-5F33-6559479DE3B0}"/>
              </a:ext>
            </a:extLst>
          </p:cNvPr>
          <p:cNvSpPr txBox="1">
            <a:spLocks/>
          </p:cNvSpPr>
          <p:nvPr/>
        </p:nvSpPr>
        <p:spPr>
          <a:xfrm>
            <a:off x="3364625" y="3004361"/>
            <a:ext cx="1246195" cy="923330"/>
          </a:xfrm>
          <a:prstGeom prst="rect">
            <a:avLst/>
          </a:prstGeom>
        </p:spPr>
        <p:txBody>
          <a:bodyPr wrap="square" anchor="b">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5400" dirty="0">
                <a:solidFill>
                  <a:schemeClr val="bg2"/>
                </a:solidFill>
              </a:rPr>
              <a:t>2</a:t>
            </a:r>
          </a:p>
        </p:txBody>
      </p:sp>
      <p:sp>
        <p:nvSpPr>
          <p:cNvPr id="49" name="TextBox 48">
            <a:extLst>
              <a:ext uri="{FF2B5EF4-FFF2-40B4-BE49-F238E27FC236}">
                <a16:creationId xmlns:a16="http://schemas.microsoft.com/office/drawing/2014/main" id="{99EE5F42-3765-E23D-EBA3-F47C3C35B0A5}"/>
              </a:ext>
            </a:extLst>
          </p:cNvPr>
          <p:cNvSpPr txBox="1"/>
          <p:nvPr/>
        </p:nvSpPr>
        <p:spPr>
          <a:xfrm>
            <a:off x="3617636" y="3773644"/>
            <a:ext cx="1395447"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1400" b="1" kern="1200" dirty="0">
                <a:solidFill>
                  <a:schemeClr val="accent4"/>
                </a:solidFill>
                <a:latin typeface="Montserrat" panose="00000500000000000000" pitchFamily="2" charset="-52"/>
                <a:ea typeface="+mn-ea"/>
                <a:cs typeface="+mn-cs"/>
              </a:rPr>
              <a:t>Филиала</a:t>
            </a:r>
            <a:br>
              <a:rPr lang="ru-RU" sz="1400" b="1" kern="1200" dirty="0">
                <a:solidFill>
                  <a:schemeClr val="accent4"/>
                </a:solidFill>
                <a:latin typeface="Montserrat" panose="00000500000000000000" pitchFamily="2" charset="-52"/>
                <a:ea typeface="+mn-ea"/>
                <a:cs typeface="+mn-cs"/>
              </a:rPr>
            </a:br>
            <a:r>
              <a:rPr lang="ru-RU" sz="1400" b="1" kern="1200" dirty="0">
                <a:solidFill>
                  <a:schemeClr val="accent4"/>
                </a:solidFill>
                <a:latin typeface="Montserrat" panose="00000500000000000000" pitchFamily="2" charset="-52"/>
                <a:ea typeface="+mn-ea"/>
                <a:cs typeface="+mn-cs"/>
              </a:rPr>
              <a:t>за рубежом</a:t>
            </a:r>
            <a:endParaRPr lang="ru-RU" sz="1400" kern="1200" dirty="0">
              <a:solidFill>
                <a:schemeClr val="accent4"/>
              </a:solidFill>
              <a:latin typeface="Montserrat" panose="00000500000000000000" pitchFamily="2" charset="-52"/>
              <a:ea typeface="+mn-ea"/>
              <a:cs typeface="+mn-cs"/>
            </a:endParaRPr>
          </a:p>
        </p:txBody>
      </p:sp>
      <p:pic>
        <p:nvPicPr>
          <p:cNvPr id="55" name="Рисунок 54">
            <a:extLst>
              <a:ext uri="{FF2B5EF4-FFF2-40B4-BE49-F238E27FC236}">
                <a16:creationId xmlns:a16="http://schemas.microsoft.com/office/drawing/2014/main" id="{B50519EB-3867-233D-2847-2A29BCB09FC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92049" y="3015606"/>
            <a:ext cx="316964" cy="316964"/>
          </a:xfrm>
          <a:prstGeom prst="rect">
            <a:avLst/>
          </a:prstGeom>
        </p:spPr>
      </p:pic>
      <p:sp>
        <p:nvSpPr>
          <p:cNvPr id="56" name="Google Shape;82;p10">
            <a:extLst>
              <a:ext uri="{FF2B5EF4-FFF2-40B4-BE49-F238E27FC236}">
                <a16:creationId xmlns:a16="http://schemas.microsoft.com/office/drawing/2014/main" id="{AA58EE8D-12A3-4C55-C300-C59FF7FE89A9}"/>
              </a:ext>
            </a:extLst>
          </p:cNvPr>
          <p:cNvSpPr/>
          <p:nvPr/>
        </p:nvSpPr>
        <p:spPr>
          <a:xfrm>
            <a:off x="8378519" y="2883877"/>
            <a:ext cx="2541130" cy="1639011"/>
          </a:xfrm>
          <a:prstGeom prst="roundRect">
            <a:avLst>
              <a:gd name="adj" fmla="val 7060"/>
            </a:avLst>
          </a:prstGeom>
          <a:solidFill>
            <a:schemeClr val="bg1"/>
          </a:solidFill>
          <a:ln>
            <a:noFill/>
          </a:ln>
          <a:effectLst>
            <a:outerShdw blurRad="254000" algn="ctr" rotWithShape="0">
              <a:prstClr val="black">
                <a:alpha val="20000"/>
              </a:prstClr>
            </a:outerShdw>
          </a:effectLst>
        </p:spPr>
        <p:txBody>
          <a:bodyPr spcFirstLastPara="1" wrap="square" lIns="90000" tIns="72000" rIns="72000" bIns="0" anchor="t" anchorCtr="0">
            <a:noAutofit/>
          </a:bodyPr>
          <a:lstStyle/>
          <a:p>
            <a:endParaRPr lang="ru-RU" sz="1400" dirty="0">
              <a:latin typeface="Montserrat" panose="00000500000000000000" pitchFamily="2" charset="-52"/>
              <a:ea typeface="Roboto Medium"/>
              <a:cs typeface="ALS Sector Regular" pitchFamily="2" charset="0"/>
              <a:sym typeface="Roboto Medium"/>
            </a:endParaRPr>
          </a:p>
        </p:txBody>
      </p:sp>
      <p:sp>
        <p:nvSpPr>
          <p:cNvPr id="57" name="Текст 2">
            <a:extLst>
              <a:ext uri="{FF2B5EF4-FFF2-40B4-BE49-F238E27FC236}">
                <a16:creationId xmlns:a16="http://schemas.microsoft.com/office/drawing/2014/main" id="{42F58F99-2474-7265-8FFC-B3E28E14025D}"/>
              </a:ext>
            </a:extLst>
          </p:cNvPr>
          <p:cNvSpPr txBox="1">
            <a:spLocks/>
          </p:cNvSpPr>
          <p:nvPr/>
        </p:nvSpPr>
        <p:spPr>
          <a:xfrm>
            <a:off x="8372968" y="3010367"/>
            <a:ext cx="1246195" cy="923330"/>
          </a:xfrm>
          <a:prstGeom prst="rect">
            <a:avLst/>
          </a:prstGeom>
        </p:spPr>
        <p:txBody>
          <a:bodyPr wrap="square" anchor="b">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5400" dirty="0">
                <a:solidFill>
                  <a:schemeClr val="bg2"/>
                </a:solidFill>
              </a:rPr>
              <a:t>10</a:t>
            </a:r>
          </a:p>
        </p:txBody>
      </p:sp>
      <p:sp>
        <p:nvSpPr>
          <p:cNvPr id="58" name="TextBox 57">
            <a:extLst>
              <a:ext uri="{FF2B5EF4-FFF2-40B4-BE49-F238E27FC236}">
                <a16:creationId xmlns:a16="http://schemas.microsoft.com/office/drawing/2014/main" id="{4FF480D0-57E3-9FD1-F083-C498E4ECFDC4}"/>
              </a:ext>
            </a:extLst>
          </p:cNvPr>
          <p:cNvSpPr txBox="1"/>
          <p:nvPr/>
        </p:nvSpPr>
        <p:spPr>
          <a:xfrm>
            <a:off x="8542617" y="3784223"/>
            <a:ext cx="2296296" cy="73866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1400" b="1" kern="1200" dirty="0">
                <a:solidFill>
                  <a:schemeClr val="accent4"/>
                </a:solidFill>
                <a:latin typeface="Montserrat" panose="00000500000000000000" pitchFamily="2" charset="-52"/>
                <a:ea typeface="+mn-ea"/>
                <a:cs typeface="+mn-cs"/>
              </a:rPr>
              <a:t>Научно-исследовательских</a:t>
            </a:r>
            <a:br>
              <a:rPr lang="ru-RU" sz="1400" b="1" kern="1200" dirty="0">
                <a:solidFill>
                  <a:schemeClr val="accent4"/>
                </a:solidFill>
                <a:latin typeface="Montserrat" panose="00000500000000000000" pitchFamily="2" charset="-52"/>
                <a:ea typeface="+mn-ea"/>
                <a:cs typeface="+mn-cs"/>
              </a:rPr>
            </a:br>
            <a:r>
              <a:rPr lang="ru-RU" sz="1400" b="1" kern="1200" dirty="0">
                <a:solidFill>
                  <a:schemeClr val="accent4"/>
                </a:solidFill>
                <a:latin typeface="Montserrat" panose="00000500000000000000" pitchFamily="2" charset="-52"/>
                <a:ea typeface="+mn-ea"/>
                <a:cs typeface="+mn-cs"/>
              </a:rPr>
              <a:t>центров</a:t>
            </a:r>
            <a:endParaRPr lang="ru-RU" sz="1400" kern="1200" dirty="0">
              <a:solidFill>
                <a:schemeClr val="accent4"/>
              </a:solidFill>
              <a:latin typeface="Montserrat" panose="00000500000000000000" pitchFamily="2" charset="-52"/>
              <a:ea typeface="+mn-ea"/>
              <a:cs typeface="+mn-cs"/>
            </a:endParaRPr>
          </a:p>
        </p:txBody>
      </p:sp>
      <p:pic>
        <p:nvPicPr>
          <p:cNvPr id="59" name="Рисунок 58">
            <a:extLst>
              <a:ext uri="{FF2B5EF4-FFF2-40B4-BE49-F238E27FC236}">
                <a16:creationId xmlns:a16="http://schemas.microsoft.com/office/drawing/2014/main" id="{1B78E0F9-6705-8160-824C-5DFD97981A6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477898" y="3018231"/>
            <a:ext cx="288149" cy="316964"/>
          </a:xfrm>
          <a:prstGeom prst="rect">
            <a:avLst/>
          </a:prstGeom>
        </p:spPr>
      </p:pic>
      <p:sp>
        <p:nvSpPr>
          <p:cNvPr id="60" name="Google Shape;82;p10">
            <a:extLst>
              <a:ext uri="{FF2B5EF4-FFF2-40B4-BE49-F238E27FC236}">
                <a16:creationId xmlns:a16="http://schemas.microsoft.com/office/drawing/2014/main" id="{06B0FCFA-AE1E-534D-3BB3-235FDA0ED10C}"/>
              </a:ext>
            </a:extLst>
          </p:cNvPr>
          <p:cNvSpPr/>
          <p:nvPr/>
        </p:nvSpPr>
        <p:spPr>
          <a:xfrm>
            <a:off x="5727647" y="4911266"/>
            <a:ext cx="1868127" cy="1405827"/>
          </a:xfrm>
          <a:prstGeom prst="roundRect">
            <a:avLst>
              <a:gd name="adj" fmla="val 7060"/>
            </a:avLst>
          </a:prstGeom>
          <a:solidFill>
            <a:schemeClr val="bg1"/>
          </a:solidFill>
          <a:ln>
            <a:noFill/>
          </a:ln>
          <a:effectLst>
            <a:outerShdw blurRad="254000" algn="ctr" rotWithShape="0">
              <a:prstClr val="black">
                <a:alpha val="20000"/>
              </a:prstClr>
            </a:outerShdw>
          </a:effectLst>
        </p:spPr>
        <p:txBody>
          <a:bodyPr spcFirstLastPara="1" wrap="square" lIns="90000" tIns="72000" rIns="72000" bIns="0" anchor="t" anchorCtr="0">
            <a:noAutofit/>
          </a:bodyPr>
          <a:lstStyle/>
          <a:p>
            <a:endParaRPr lang="ru-RU" sz="1400" dirty="0">
              <a:latin typeface="Montserrat" panose="00000500000000000000" pitchFamily="2" charset="-52"/>
              <a:ea typeface="Roboto Medium"/>
              <a:cs typeface="ALS Sector Regular" pitchFamily="2" charset="0"/>
              <a:sym typeface="Roboto Medium"/>
            </a:endParaRPr>
          </a:p>
        </p:txBody>
      </p:sp>
      <p:sp>
        <p:nvSpPr>
          <p:cNvPr id="61" name="Текст 2">
            <a:extLst>
              <a:ext uri="{FF2B5EF4-FFF2-40B4-BE49-F238E27FC236}">
                <a16:creationId xmlns:a16="http://schemas.microsoft.com/office/drawing/2014/main" id="{0CD5E6E2-94A6-B260-D53B-B9096BE26385}"/>
              </a:ext>
            </a:extLst>
          </p:cNvPr>
          <p:cNvSpPr txBox="1">
            <a:spLocks/>
          </p:cNvSpPr>
          <p:nvPr/>
        </p:nvSpPr>
        <p:spPr>
          <a:xfrm>
            <a:off x="5592680" y="5016913"/>
            <a:ext cx="1646528" cy="923330"/>
          </a:xfrm>
          <a:prstGeom prst="rect">
            <a:avLst/>
          </a:prstGeom>
        </p:spPr>
        <p:txBody>
          <a:bodyPr wrap="square" anchor="b">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5400" dirty="0">
                <a:solidFill>
                  <a:schemeClr val="bg2"/>
                </a:solidFill>
              </a:rPr>
              <a:t>70</a:t>
            </a:r>
          </a:p>
        </p:txBody>
      </p:sp>
      <p:sp>
        <p:nvSpPr>
          <p:cNvPr id="62" name="TextBox 61">
            <a:extLst>
              <a:ext uri="{FF2B5EF4-FFF2-40B4-BE49-F238E27FC236}">
                <a16:creationId xmlns:a16="http://schemas.microsoft.com/office/drawing/2014/main" id="{C86A4F3E-1282-1437-B42F-488493381E65}"/>
              </a:ext>
            </a:extLst>
          </p:cNvPr>
          <p:cNvSpPr txBox="1"/>
          <p:nvPr/>
        </p:nvSpPr>
        <p:spPr>
          <a:xfrm>
            <a:off x="5891745" y="5736890"/>
            <a:ext cx="1646529"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1400" b="1" kern="1200" dirty="0">
                <a:solidFill>
                  <a:schemeClr val="accent4"/>
                </a:solidFill>
                <a:latin typeface="Montserrat" panose="00000500000000000000" pitchFamily="2" charset="-52"/>
                <a:ea typeface="+mn-ea"/>
                <a:cs typeface="+mn-cs"/>
              </a:rPr>
              <a:t>Лабораторий</a:t>
            </a:r>
            <a:endParaRPr lang="ru-RU" sz="1400" kern="1200" dirty="0">
              <a:solidFill>
                <a:schemeClr val="accent4"/>
              </a:solidFill>
              <a:latin typeface="Montserrat" panose="00000500000000000000" pitchFamily="2" charset="-52"/>
              <a:ea typeface="+mn-ea"/>
              <a:cs typeface="+mn-cs"/>
            </a:endParaRPr>
          </a:p>
        </p:txBody>
      </p:sp>
      <p:grpSp>
        <p:nvGrpSpPr>
          <p:cNvPr id="63" name="Group 294">
            <a:extLst>
              <a:ext uri="{FF2B5EF4-FFF2-40B4-BE49-F238E27FC236}">
                <a16:creationId xmlns:a16="http://schemas.microsoft.com/office/drawing/2014/main" id="{EF2E810E-00BD-EB08-53A3-AF463AC1C9C8}"/>
              </a:ext>
            </a:extLst>
          </p:cNvPr>
          <p:cNvGrpSpPr>
            <a:grpSpLocks noChangeAspect="1"/>
          </p:cNvGrpSpPr>
          <p:nvPr/>
        </p:nvGrpSpPr>
        <p:grpSpPr bwMode="auto">
          <a:xfrm rot="2057553">
            <a:off x="7121228" y="5013877"/>
            <a:ext cx="305303" cy="418658"/>
            <a:chOff x="6563" y="1802"/>
            <a:chExt cx="202" cy="277"/>
          </a:xfrm>
          <a:solidFill>
            <a:schemeClr val="accent1"/>
          </a:solidFill>
        </p:grpSpPr>
        <p:sp>
          <p:nvSpPr>
            <p:cNvPr id="64" name="Freeform 296">
              <a:extLst>
                <a:ext uri="{FF2B5EF4-FFF2-40B4-BE49-F238E27FC236}">
                  <a16:creationId xmlns:a16="http://schemas.microsoft.com/office/drawing/2014/main" id="{4794506F-AC7C-62CF-69E6-F7A1F3F5FEB5}"/>
                </a:ext>
              </a:extLst>
            </p:cNvPr>
            <p:cNvSpPr>
              <a:spLocks noEditPoints="1"/>
            </p:cNvSpPr>
            <p:nvPr/>
          </p:nvSpPr>
          <p:spPr bwMode="auto">
            <a:xfrm>
              <a:off x="6563" y="1802"/>
              <a:ext cx="202" cy="277"/>
            </a:xfrm>
            <a:custGeom>
              <a:avLst/>
              <a:gdLst>
                <a:gd name="T0" fmla="*/ 991 w 2421"/>
                <a:gd name="T1" fmla="*/ 157 h 3318"/>
                <a:gd name="T2" fmla="*/ 705 w 2421"/>
                <a:gd name="T3" fmla="*/ 258 h 3318"/>
                <a:gd name="T4" fmla="*/ 454 w 2421"/>
                <a:gd name="T5" fmla="*/ 446 h 3318"/>
                <a:gd name="T6" fmla="*/ 271 w 2421"/>
                <a:gd name="T7" fmla="*/ 686 h 3318"/>
                <a:gd name="T8" fmla="*/ 164 w 2421"/>
                <a:gd name="T9" fmla="*/ 967 h 3318"/>
                <a:gd name="T10" fmla="*/ 136 w 2421"/>
                <a:gd name="T11" fmla="*/ 1280 h 3318"/>
                <a:gd name="T12" fmla="*/ 201 w 2421"/>
                <a:gd name="T13" fmla="*/ 1575 h 3318"/>
                <a:gd name="T14" fmla="*/ 347 w 2421"/>
                <a:gd name="T15" fmla="*/ 1848 h 3318"/>
                <a:gd name="T16" fmla="*/ 550 w 2421"/>
                <a:gd name="T17" fmla="*/ 2058 h 3318"/>
                <a:gd name="T18" fmla="*/ 810 w 2421"/>
                <a:gd name="T19" fmla="*/ 2206 h 3318"/>
                <a:gd name="T20" fmla="*/ 1002 w 2421"/>
                <a:gd name="T21" fmla="*/ 2271 h 3318"/>
                <a:gd name="T22" fmla="*/ 1034 w 2421"/>
                <a:gd name="T23" fmla="*/ 2327 h 3318"/>
                <a:gd name="T24" fmla="*/ 1035 w 2421"/>
                <a:gd name="T25" fmla="*/ 2667 h 3318"/>
                <a:gd name="T26" fmla="*/ 1037 w 2421"/>
                <a:gd name="T27" fmla="*/ 3018 h 3318"/>
                <a:gd name="T28" fmla="*/ 1064 w 2421"/>
                <a:gd name="T29" fmla="*/ 3105 h 3318"/>
                <a:gd name="T30" fmla="*/ 1151 w 2421"/>
                <a:gd name="T31" fmla="*/ 3174 h 3318"/>
                <a:gd name="T32" fmla="*/ 1260 w 2421"/>
                <a:gd name="T33" fmla="*/ 3177 h 3318"/>
                <a:gd name="T34" fmla="*/ 1353 w 2421"/>
                <a:gd name="T35" fmla="*/ 3110 h 3318"/>
                <a:gd name="T36" fmla="*/ 1386 w 2421"/>
                <a:gd name="T37" fmla="*/ 2988 h 3318"/>
                <a:gd name="T38" fmla="*/ 1390 w 2421"/>
                <a:gd name="T39" fmla="*/ 2308 h 3318"/>
                <a:gd name="T40" fmla="*/ 1436 w 2421"/>
                <a:gd name="T41" fmla="*/ 2263 h 3318"/>
                <a:gd name="T42" fmla="*/ 1677 w 2421"/>
                <a:gd name="T43" fmla="*/ 2177 h 3318"/>
                <a:gd name="T44" fmla="*/ 1923 w 2421"/>
                <a:gd name="T45" fmla="*/ 2014 h 3318"/>
                <a:gd name="T46" fmla="*/ 2117 w 2421"/>
                <a:gd name="T47" fmla="*/ 1784 h 3318"/>
                <a:gd name="T48" fmla="*/ 2245 w 2421"/>
                <a:gd name="T49" fmla="*/ 1500 h 3318"/>
                <a:gd name="T50" fmla="*/ 2285 w 2421"/>
                <a:gd name="T51" fmla="*/ 1195 h 3318"/>
                <a:gd name="T52" fmla="*/ 2236 w 2421"/>
                <a:gd name="T53" fmla="*/ 886 h 3318"/>
                <a:gd name="T54" fmla="*/ 2109 w 2421"/>
                <a:gd name="T55" fmla="*/ 616 h 3318"/>
                <a:gd name="T56" fmla="*/ 1899 w 2421"/>
                <a:gd name="T57" fmla="*/ 386 h 3318"/>
                <a:gd name="T58" fmla="*/ 1625 w 2421"/>
                <a:gd name="T59" fmla="*/ 216 h 3318"/>
                <a:gd name="T60" fmla="*/ 1318 w 2421"/>
                <a:gd name="T61" fmla="*/ 139 h 3318"/>
                <a:gd name="T62" fmla="*/ 1297 w 2421"/>
                <a:gd name="T63" fmla="*/ 4 h 3318"/>
                <a:gd name="T64" fmla="*/ 1623 w 2421"/>
                <a:gd name="T65" fmla="*/ 73 h 3318"/>
                <a:gd name="T66" fmla="*/ 1912 w 2421"/>
                <a:gd name="T67" fmla="*/ 227 h 3318"/>
                <a:gd name="T68" fmla="*/ 2150 w 2421"/>
                <a:gd name="T69" fmla="*/ 450 h 3318"/>
                <a:gd name="T70" fmla="*/ 2321 w 2421"/>
                <a:gd name="T71" fmla="*/ 732 h 3318"/>
                <a:gd name="T72" fmla="*/ 2409 w 2421"/>
                <a:gd name="T73" fmla="*/ 1059 h 3318"/>
                <a:gd name="T74" fmla="*/ 2407 w 2421"/>
                <a:gd name="T75" fmla="*/ 1390 h 3318"/>
                <a:gd name="T76" fmla="*/ 2313 w 2421"/>
                <a:gd name="T77" fmla="*/ 1704 h 3318"/>
                <a:gd name="T78" fmla="*/ 2134 w 2421"/>
                <a:gd name="T79" fmla="*/ 1988 h 3318"/>
                <a:gd name="T80" fmla="*/ 1896 w 2421"/>
                <a:gd name="T81" fmla="*/ 2204 h 3318"/>
                <a:gd name="T82" fmla="*/ 1602 w 2421"/>
                <a:gd name="T83" fmla="*/ 2352 h 3318"/>
                <a:gd name="T84" fmla="*/ 1518 w 2421"/>
                <a:gd name="T85" fmla="*/ 2857 h 3318"/>
                <a:gd name="T86" fmla="*/ 1501 w 2421"/>
                <a:gd name="T87" fmla="*/ 3107 h 3318"/>
                <a:gd name="T88" fmla="*/ 1412 w 2421"/>
                <a:gd name="T89" fmla="*/ 3242 h 3318"/>
                <a:gd name="T90" fmla="*/ 1266 w 2421"/>
                <a:gd name="T91" fmla="*/ 3313 h 3318"/>
                <a:gd name="T92" fmla="*/ 1088 w 2421"/>
                <a:gd name="T93" fmla="*/ 3287 h 3318"/>
                <a:gd name="T94" fmla="*/ 973 w 2421"/>
                <a:gd name="T95" fmla="*/ 3207 h 3318"/>
                <a:gd name="T96" fmla="*/ 909 w 2421"/>
                <a:gd name="T97" fmla="*/ 3079 h 3318"/>
                <a:gd name="T98" fmla="*/ 901 w 2421"/>
                <a:gd name="T99" fmla="*/ 2379 h 3318"/>
                <a:gd name="T100" fmla="*/ 594 w 2421"/>
                <a:gd name="T101" fmla="*/ 2249 h 3318"/>
                <a:gd name="T102" fmla="*/ 343 w 2421"/>
                <a:gd name="T103" fmla="*/ 2052 h 3318"/>
                <a:gd name="T104" fmla="*/ 152 w 2421"/>
                <a:gd name="T105" fmla="*/ 1790 h 3318"/>
                <a:gd name="T106" fmla="*/ 30 w 2421"/>
                <a:gd name="T107" fmla="*/ 1476 h 3318"/>
                <a:gd name="T108" fmla="*/ 2 w 2421"/>
                <a:gd name="T109" fmla="*/ 1145 h 3318"/>
                <a:gd name="T110" fmla="*/ 69 w 2421"/>
                <a:gd name="T111" fmla="*/ 809 h 3318"/>
                <a:gd name="T112" fmla="*/ 222 w 2421"/>
                <a:gd name="T113" fmla="*/ 515 h 3318"/>
                <a:gd name="T114" fmla="*/ 444 w 2421"/>
                <a:gd name="T115" fmla="*/ 276 h 3318"/>
                <a:gd name="T116" fmla="*/ 722 w 2421"/>
                <a:gd name="T117" fmla="*/ 104 h 3318"/>
                <a:gd name="T118" fmla="*/ 1041 w 2421"/>
                <a:gd name="T119" fmla="*/ 12 h 3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21" h="3318">
                  <a:moveTo>
                    <a:pt x="1236" y="135"/>
                  </a:moveTo>
                  <a:lnTo>
                    <a:pt x="1153" y="136"/>
                  </a:lnTo>
                  <a:lnTo>
                    <a:pt x="1067" y="144"/>
                  </a:lnTo>
                  <a:lnTo>
                    <a:pt x="991" y="157"/>
                  </a:lnTo>
                  <a:lnTo>
                    <a:pt x="917" y="174"/>
                  </a:lnTo>
                  <a:lnTo>
                    <a:pt x="843" y="196"/>
                  </a:lnTo>
                  <a:lnTo>
                    <a:pt x="773" y="225"/>
                  </a:lnTo>
                  <a:lnTo>
                    <a:pt x="705" y="258"/>
                  </a:lnTo>
                  <a:lnTo>
                    <a:pt x="638" y="298"/>
                  </a:lnTo>
                  <a:lnTo>
                    <a:pt x="574" y="342"/>
                  </a:lnTo>
                  <a:lnTo>
                    <a:pt x="512" y="392"/>
                  </a:lnTo>
                  <a:lnTo>
                    <a:pt x="454" y="446"/>
                  </a:lnTo>
                  <a:lnTo>
                    <a:pt x="401" y="502"/>
                  </a:lnTo>
                  <a:lnTo>
                    <a:pt x="353" y="560"/>
                  </a:lnTo>
                  <a:lnTo>
                    <a:pt x="310" y="622"/>
                  </a:lnTo>
                  <a:lnTo>
                    <a:pt x="271" y="686"/>
                  </a:lnTo>
                  <a:lnTo>
                    <a:pt x="236" y="752"/>
                  </a:lnTo>
                  <a:lnTo>
                    <a:pt x="208" y="822"/>
                  </a:lnTo>
                  <a:lnTo>
                    <a:pt x="183" y="893"/>
                  </a:lnTo>
                  <a:lnTo>
                    <a:pt x="164" y="967"/>
                  </a:lnTo>
                  <a:lnTo>
                    <a:pt x="149" y="1044"/>
                  </a:lnTo>
                  <a:lnTo>
                    <a:pt x="139" y="1124"/>
                  </a:lnTo>
                  <a:lnTo>
                    <a:pt x="135" y="1203"/>
                  </a:lnTo>
                  <a:lnTo>
                    <a:pt x="136" y="1280"/>
                  </a:lnTo>
                  <a:lnTo>
                    <a:pt x="145" y="1356"/>
                  </a:lnTo>
                  <a:lnTo>
                    <a:pt x="158" y="1431"/>
                  </a:lnTo>
                  <a:lnTo>
                    <a:pt x="176" y="1504"/>
                  </a:lnTo>
                  <a:lnTo>
                    <a:pt x="201" y="1575"/>
                  </a:lnTo>
                  <a:lnTo>
                    <a:pt x="232" y="1650"/>
                  </a:lnTo>
                  <a:lnTo>
                    <a:pt x="267" y="1720"/>
                  </a:lnTo>
                  <a:lnTo>
                    <a:pt x="305" y="1785"/>
                  </a:lnTo>
                  <a:lnTo>
                    <a:pt x="347" y="1848"/>
                  </a:lnTo>
                  <a:lnTo>
                    <a:pt x="393" y="1906"/>
                  </a:lnTo>
                  <a:lnTo>
                    <a:pt x="442" y="1960"/>
                  </a:lnTo>
                  <a:lnTo>
                    <a:pt x="494" y="2011"/>
                  </a:lnTo>
                  <a:lnTo>
                    <a:pt x="550" y="2058"/>
                  </a:lnTo>
                  <a:lnTo>
                    <a:pt x="610" y="2101"/>
                  </a:lnTo>
                  <a:lnTo>
                    <a:pt x="673" y="2140"/>
                  </a:lnTo>
                  <a:lnTo>
                    <a:pt x="739" y="2174"/>
                  </a:lnTo>
                  <a:lnTo>
                    <a:pt x="810" y="2206"/>
                  </a:lnTo>
                  <a:lnTo>
                    <a:pt x="883" y="2232"/>
                  </a:lnTo>
                  <a:lnTo>
                    <a:pt x="960" y="2256"/>
                  </a:lnTo>
                  <a:lnTo>
                    <a:pt x="984" y="2263"/>
                  </a:lnTo>
                  <a:lnTo>
                    <a:pt x="1002" y="2271"/>
                  </a:lnTo>
                  <a:lnTo>
                    <a:pt x="1015" y="2280"/>
                  </a:lnTo>
                  <a:lnTo>
                    <a:pt x="1024" y="2292"/>
                  </a:lnTo>
                  <a:lnTo>
                    <a:pt x="1031" y="2308"/>
                  </a:lnTo>
                  <a:lnTo>
                    <a:pt x="1034" y="2327"/>
                  </a:lnTo>
                  <a:lnTo>
                    <a:pt x="1035" y="2350"/>
                  </a:lnTo>
                  <a:lnTo>
                    <a:pt x="1035" y="2587"/>
                  </a:lnTo>
                  <a:lnTo>
                    <a:pt x="1035" y="2667"/>
                  </a:lnTo>
                  <a:lnTo>
                    <a:pt x="1035" y="2667"/>
                  </a:lnTo>
                  <a:lnTo>
                    <a:pt x="1035" y="2746"/>
                  </a:lnTo>
                  <a:lnTo>
                    <a:pt x="1035" y="3003"/>
                  </a:lnTo>
                  <a:lnTo>
                    <a:pt x="1036" y="3010"/>
                  </a:lnTo>
                  <a:lnTo>
                    <a:pt x="1037" y="3018"/>
                  </a:lnTo>
                  <a:lnTo>
                    <a:pt x="1037" y="3028"/>
                  </a:lnTo>
                  <a:lnTo>
                    <a:pt x="1042" y="3055"/>
                  </a:lnTo>
                  <a:lnTo>
                    <a:pt x="1051" y="3081"/>
                  </a:lnTo>
                  <a:lnTo>
                    <a:pt x="1064" y="3105"/>
                  </a:lnTo>
                  <a:lnTo>
                    <a:pt x="1080" y="3128"/>
                  </a:lnTo>
                  <a:lnTo>
                    <a:pt x="1102" y="3147"/>
                  </a:lnTo>
                  <a:lnTo>
                    <a:pt x="1125" y="3162"/>
                  </a:lnTo>
                  <a:lnTo>
                    <a:pt x="1151" y="3174"/>
                  </a:lnTo>
                  <a:lnTo>
                    <a:pt x="1178" y="3182"/>
                  </a:lnTo>
                  <a:lnTo>
                    <a:pt x="1206" y="3186"/>
                  </a:lnTo>
                  <a:lnTo>
                    <a:pt x="1233" y="3184"/>
                  </a:lnTo>
                  <a:lnTo>
                    <a:pt x="1260" y="3177"/>
                  </a:lnTo>
                  <a:lnTo>
                    <a:pt x="1285" y="3167"/>
                  </a:lnTo>
                  <a:lnTo>
                    <a:pt x="1313" y="3151"/>
                  </a:lnTo>
                  <a:lnTo>
                    <a:pt x="1335" y="3133"/>
                  </a:lnTo>
                  <a:lnTo>
                    <a:pt x="1353" y="3110"/>
                  </a:lnTo>
                  <a:lnTo>
                    <a:pt x="1368" y="3085"/>
                  </a:lnTo>
                  <a:lnTo>
                    <a:pt x="1378" y="3055"/>
                  </a:lnTo>
                  <a:lnTo>
                    <a:pt x="1384" y="3024"/>
                  </a:lnTo>
                  <a:lnTo>
                    <a:pt x="1386" y="2988"/>
                  </a:lnTo>
                  <a:lnTo>
                    <a:pt x="1386" y="2503"/>
                  </a:lnTo>
                  <a:lnTo>
                    <a:pt x="1386" y="2352"/>
                  </a:lnTo>
                  <a:lnTo>
                    <a:pt x="1387" y="2327"/>
                  </a:lnTo>
                  <a:lnTo>
                    <a:pt x="1390" y="2308"/>
                  </a:lnTo>
                  <a:lnTo>
                    <a:pt x="1396" y="2292"/>
                  </a:lnTo>
                  <a:lnTo>
                    <a:pt x="1405" y="2280"/>
                  </a:lnTo>
                  <a:lnTo>
                    <a:pt x="1419" y="2270"/>
                  </a:lnTo>
                  <a:lnTo>
                    <a:pt x="1436" y="2263"/>
                  </a:lnTo>
                  <a:lnTo>
                    <a:pt x="1459" y="2256"/>
                  </a:lnTo>
                  <a:lnTo>
                    <a:pt x="1535" y="2234"/>
                  </a:lnTo>
                  <a:lnTo>
                    <a:pt x="1607" y="2208"/>
                  </a:lnTo>
                  <a:lnTo>
                    <a:pt x="1677" y="2177"/>
                  </a:lnTo>
                  <a:lnTo>
                    <a:pt x="1743" y="2143"/>
                  </a:lnTo>
                  <a:lnTo>
                    <a:pt x="1807" y="2104"/>
                  </a:lnTo>
                  <a:lnTo>
                    <a:pt x="1866" y="2061"/>
                  </a:lnTo>
                  <a:lnTo>
                    <a:pt x="1923" y="2014"/>
                  </a:lnTo>
                  <a:lnTo>
                    <a:pt x="1976" y="1962"/>
                  </a:lnTo>
                  <a:lnTo>
                    <a:pt x="2027" y="1907"/>
                  </a:lnTo>
                  <a:lnTo>
                    <a:pt x="2073" y="1847"/>
                  </a:lnTo>
                  <a:lnTo>
                    <a:pt x="2117" y="1784"/>
                  </a:lnTo>
                  <a:lnTo>
                    <a:pt x="2157" y="1715"/>
                  </a:lnTo>
                  <a:lnTo>
                    <a:pt x="2193" y="1645"/>
                  </a:lnTo>
                  <a:lnTo>
                    <a:pt x="2222" y="1572"/>
                  </a:lnTo>
                  <a:lnTo>
                    <a:pt x="2245" y="1500"/>
                  </a:lnTo>
                  <a:lnTo>
                    <a:pt x="2264" y="1426"/>
                  </a:lnTo>
                  <a:lnTo>
                    <a:pt x="2276" y="1349"/>
                  </a:lnTo>
                  <a:lnTo>
                    <a:pt x="2283" y="1273"/>
                  </a:lnTo>
                  <a:lnTo>
                    <a:pt x="2285" y="1195"/>
                  </a:lnTo>
                  <a:lnTo>
                    <a:pt x="2280" y="1116"/>
                  </a:lnTo>
                  <a:lnTo>
                    <a:pt x="2271" y="1036"/>
                  </a:lnTo>
                  <a:lnTo>
                    <a:pt x="2256" y="959"/>
                  </a:lnTo>
                  <a:lnTo>
                    <a:pt x="2236" y="886"/>
                  </a:lnTo>
                  <a:lnTo>
                    <a:pt x="2212" y="815"/>
                  </a:lnTo>
                  <a:lnTo>
                    <a:pt x="2182" y="746"/>
                  </a:lnTo>
                  <a:lnTo>
                    <a:pt x="2148" y="680"/>
                  </a:lnTo>
                  <a:lnTo>
                    <a:pt x="2109" y="616"/>
                  </a:lnTo>
                  <a:lnTo>
                    <a:pt x="2065" y="556"/>
                  </a:lnTo>
                  <a:lnTo>
                    <a:pt x="2016" y="498"/>
                  </a:lnTo>
                  <a:lnTo>
                    <a:pt x="1962" y="443"/>
                  </a:lnTo>
                  <a:lnTo>
                    <a:pt x="1899" y="386"/>
                  </a:lnTo>
                  <a:lnTo>
                    <a:pt x="1834" y="334"/>
                  </a:lnTo>
                  <a:lnTo>
                    <a:pt x="1767" y="289"/>
                  </a:lnTo>
                  <a:lnTo>
                    <a:pt x="1697" y="249"/>
                  </a:lnTo>
                  <a:lnTo>
                    <a:pt x="1625" y="216"/>
                  </a:lnTo>
                  <a:lnTo>
                    <a:pt x="1551" y="187"/>
                  </a:lnTo>
                  <a:lnTo>
                    <a:pt x="1476" y="166"/>
                  </a:lnTo>
                  <a:lnTo>
                    <a:pt x="1397" y="149"/>
                  </a:lnTo>
                  <a:lnTo>
                    <a:pt x="1318" y="139"/>
                  </a:lnTo>
                  <a:lnTo>
                    <a:pt x="1236" y="135"/>
                  </a:lnTo>
                  <a:close/>
                  <a:moveTo>
                    <a:pt x="1211" y="0"/>
                  </a:moveTo>
                  <a:lnTo>
                    <a:pt x="1212" y="0"/>
                  </a:lnTo>
                  <a:lnTo>
                    <a:pt x="1297" y="4"/>
                  </a:lnTo>
                  <a:lnTo>
                    <a:pt x="1382" y="12"/>
                  </a:lnTo>
                  <a:lnTo>
                    <a:pt x="1464" y="27"/>
                  </a:lnTo>
                  <a:lnTo>
                    <a:pt x="1545" y="48"/>
                  </a:lnTo>
                  <a:lnTo>
                    <a:pt x="1623" y="73"/>
                  </a:lnTo>
                  <a:lnTo>
                    <a:pt x="1700" y="105"/>
                  </a:lnTo>
                  <a:lnTo>
                    <a:pt x="1774" y="140"/>
                  </a:lnTo>
                  <a:lnTo>
                    <a:pt x="1845" y="181"/>
                  </a:lnTo>
                  <a:lnTo>
                    <a:pt x="1912" y="227"/>
                  </a:lnTo>
                  <a:lnTo>
                    <a:pt x="1978" y="276"/>
                  </a:lnTo>
                  <a:lnTo>
                    <a:pt x="2039" y="330"/>
                  </a:lnTo>
                  <a:lnTo>
                    <a:pt x="2097" y="388"/>
                  </a:lnTo>
                  <a:lnTo>
                    <a:pt x="2150" y="450"/>
                  </a:lnTo>
                  <a:lnTo>
                    <a:pt x="2200" y="515"/>
                  </a:lnTo>
                  <a:lnTo>
                    <a:pt x="2244" y="584"/>
                  </a:lnTo>
                  <a:lnTo>
                    <a:pt x="2285" y="657"/>
                  </a:lnTo>
                  <a:lnTo>
                    <a:pt x="2321" y="732"/>
                  </a:lnTo>
                  <a:lnTo>
                    <a:pt x="2351" y="810"/>
                  </a:lnTo>
                  <a:lnTo>
                    <a:pt x="2376" y="891"/>
                  </a:lnTo>
                  <a:lnTo>
                    <a:pt x="2396" y="974"/>
                  </a:lnTo>
                  <a:lnTo>
                    <a:pt x="2409" y="1059"/>
                  </a:lnTo>
                  <a:lnTo>
                    <a:pt x="2418" y="1144"/>
                  </a:lnTo>
                  <a:lnTo>
                    <a:pt x="2421" y="1226"/>
                  </a:lnTo>
                  <a:lnTo>
                    <a:pt x="2417" y="1309"/>
                  </a:lnTo>
                  <a:lnTo>
                    <a:pt x="2407" y="1390"/>
                  </a:lnTo>
                  <a:lnTo>
                    <a:pt x="2392" y="1470"/>
                  </a:lnTo>
                  <a:lnTo>
                    <a:pt x="2372" y="1549"/>
                  </a:lnTo>
                  <a:lnTo>
                    <a:pt x="2345" y="1627"/>
                  </a:lnTo>
                  <a:lnTo>
                    <a:pt x="2313" y="1704"/>
                  </a:lnTo>
                  <a:lnTo>
                    <a:pt x="2275" y="1780"/>
                  </a:lnTo>
                  <a:lnTo>
                    <a:pt x="2231" y="1854"/>
                  </a:lnTo>
                  <a:lnTo>
                    <a:pt x="2184" y="1924"/>
                  </a:lnTo>
                  <a:lnTo>
                    <a:pt x="2134" y="1988"/>
                  </a:lnTo>
                  <a:lnTo>
                    <a:pt x="2080" y="2048"/>
                  </a:lnTo>
                  <a:lnTo>
                    <a:pt x="2022" y="2104"/>
                  </a:lnTo>
                  <a:lnTo>
                    <a:pt x="1961" y="2157"/>
                  </a:lnTo>
                  <a:lnTo>
                    <a:pt x="1896" y="2204"/>
                  </a:lnTo>
                  <a:lnTo>
                    <a:pt x="1828" y="2248"/>
                  </a:lnTo>
                  <a:lnTo>
                    <a:pt x="1757" y="2287"/>
                  </a:lnTo>
                  <a:lnTo>
                    <a:pt x="1681" y="2322"/>
                  </a:lnTo>
                  <a:lnTo>
                    <a:pt x="1602" y="2352"/>
                  </a:lnTo>
                  <a:lnTo>
                    <a:pt x="1519" y="2379"/>
                  </a:lnTo>
                  <a:lnTo>
                    <a:pt x="1519" y="2626"/>
                  </a:lnTo>
                  <a:lnTo>
                    <a:pt x="1519" y="2735"/>
                  </a:lnTo>
                  <a:lnTo>
                    <a:pt x="1518" y="2857"/>
                  </a:lnTo>
                  <a:lnTo>
                    <a:pt x="1520" y="2979"/>
                  </a:lnTo>
                  <a:lnTo>
                    <a:pt x="1519" y="3024"/>
                  </a:lnTo>
                  <a:lnTo>
                    <a:pt x="1512" y="3066"/>
                  </a:lnTo>
                  <a:lnTo>
                    <a:pt x="1501" y="3107"/>
                  </a:lnTo>
                  <a:lnTo>
                    <a:pt x="1485" y="3146"/>
                  </a:lnTo>
                  <a:lnTo>
                    <a:pt x="1464" y="3182"/>
                  </a:lnTo>
                  <a:lnTo>
                    <a:pt x="1440" y="3213"/>
                  </a:lnTo>
                  <a:lnTo>
                    <a:pt x="1412" y="3242"/>
                  </a:lnTo>
                  <a:lnTo>
                    <a:pt x="1380" y="3266"/>
                  </a:lnTo>
                  <a:lnTo>
                    <a:pt x="1345" y="3286"/>
                  </a:lnTo>
                  <a:lnTo>
                    <a:pt x="1307" y="3303"/>
                  </a:lnTo>
                  <a:lnTo>
                    <a:pt x="1266" y="3313"/>
                  </a:lnTo>
                  <a:lnTo>
                    <a:pt x="1261" y="3318"/>
                  </a:lnTo>
                  <a:lnTo>
                    <a:pt x="1160" y="3317"/>
                  </a:lnTo>
                  <a:lnTo>
                    <a:pt x="1119" y="3300"/>
                  </a:lnTo>
                  <a:lnTo>
                    <a:pt x="1088" y="3287"/>
                  </a:lnTo>
                  <a:lnTo>
                    <a:pt x="1057" y="3273"/>
                  </a:lnTo>
                  <a:lnTo>
                    <a:pt x="1029" y="3256"/>
                  </a:lnTo>
                  <a:lnTo>
                    <a:pt x="999" y="3233"/>
                  </a:lnTo>
                  <a:lnTo>
                    <a:pt x="973" y="3207"/>
                  </a:lnTo>
                  <a:lnTo>
                    <a:pt x="951" y="3178"/>
                  </a:lnTo>
                  <a:lnTo>
                    <a:pt x="934" y="3148"/>
                  </a:lnTo>
                  <a:lnTo>
                    <a:pt x="920" y="3114"/>
                  </a:lnTo>
                  <a:lnTo>
                    <a:pt x="909" y="3079"/>
                  </a:lnTo>
                  <a:lnTo>
                    <a:pt x="903" y="3040"/>
                  </a:lnTo>
                  <a:lnTo>
                    <a:pt x="901" y="2999"/>
                  </a:lnTo>
                  <a:lnTo>
                    <a:pt x="901" y="2571"/>
                  </a:lnTo>
                  <a:lnTo>
                    <a:pt x="901" y="2379"/>
                  </a:lnTo>
                  <a:lnTo>
                    <a:pt x="819" y="2352"/>
                  </a:lnTo>
                  <a:lnTo>
                    <a:pt x="740" y="2322"/>
                  </a:lnTo>
                  <a:lnTo>
                    <a:pt x="666" y="2287"/>
                  </a:lnTo>
                  <a:lnTo>
                    <a:pt x="594" y="2249"/>
                  </a:lnTo>
                  <a:lnTo>
                    <a:pt x="526" y="2206"/>
                  </a:lnTo>
                  <a:lnTo>
                    <a:pt x="461" y="2159"/>
                  </a:lnTo>
                  <a:lnTo>
                    <a:pt x="401" y="2107"/>
                  </a:lnTo>
                  <a:lnTo>
                    <a:pt x="343" y="2052"/>
                  </a:lnTo>
                  <a:lnTo>
                    <a:pt x="290" y="1993"/>
                  </a:lnTo>
                  <a:lnTo>
                    <a:pt x="240" y="1930"/>
                  </a:lnTo>
                  <a:lnTo>
                    <a:pt x="194" y="1862"/>
                  </a:lnTo>
                  <a:lnTo>
                    <a:pt x="152" y="1790"/>
                  </a:lnTo>
                  <a:lnTo>
                    <a:pt x="112" y="1713"/>
                  </a:lnTo>
                  <a:lnTo>
                    <a:pt x="78" y="1635"/>
                  </a:lnTo>
                  <a:lnTo>
                    <a:pt x="51" y="1556"/>
                  </a:lnTo>
                  <a:lnTo>
                    <a:pt x="30" y="1476"/>
                  </a:lnTo>
                  <a:lnTo>
                    <a:pt x="14" y="1394"/>
                  </a:lnTo>
                  <a:lnTo>
                    <a:pt x="4" y="1312"/>
                  </a:lnTo>
                  <a:lnTo>
                    <a:pt x="0" y="1229"/>
                  </a:lnTo>
                  <a:lnTo>
                    <a:pt x="2" y="1145"/>
                  </a:lnTo>
                  <a:lnTo>
                    <a:pt x="10" y="1060"/>
                  </a:lnTo>
                  <a:lnTo>
                    <a:pt x="24" y="974"/>
                  </a:lnTo>
                  <a:lnTo>
                    <a:pt x="45" y="891"/>
                  </a:lnTo>
                  <a:lnTo>
                    <a:pt x="69" y="809"/>
                  </a:lnTo>
                  <a:lnTo>
                    <a:pt x="100" y="731"/>
                  </a:lnTo>
                  <a:lnTo>
                    <a:pt x="135" y="656"/>
                  </a:lnTo>
                  <a:lnTo>
                    <a:pt x="176" y="583"/>
                  </a:lnTo>
                  <a:lnTo>
                    <a:pt x="222" y="515"/>
                  </a:lnTo>
                  <a:lnTo>
                    <a:pt x="271" y="449"/>
                  </a:lnTo>
                  <a:lnTo>
                    <a:pt x="325" y="388"/>
                  </a:lnTo>
                  <a:lnTo>
                    <a:pt x="383" y="330"/>
                  </a:lnTo>
                  <a:lnTo>
                    <a:pt x="444" y="276"/>
                  </a:lnTo>
                  <a:lnTo>
                    <a:pt x="509" y="226"/>
                  </a:lnTo>
                  <a:lnTo>
                    <a:pt x="577" y="180"/>
                  </a:lnTo>
                  <a:lnTo>
                    <a:pt x="648" y="139"/>
                  </a:lnTo>
                  <a:lnTo>
                    <a:pt x="722" y="104"/>
                  </a:lnTo>
                  <a:lnTo>
                    <a:pt x="798" y="73"/>
                  </a:lnTo>
                  <a:lnTo>
                    <a:pt x="877" y="48"/>
                  </a:lnTo>
                  <a:lnTo>
                    <a:pt x="958" y="27"/>
                  </a:lnTo>
                  <a:lnTo>
                    <a:pt x="1041" y="12"/>
                  </a:lnTo>
                  <a:lnTo>
                    <a:pt x="1124" y="3"/>
                  </a:lnTo>
                  <a:lnTo>
                    <a:pt x="12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5" name="Freeform 297">
              <a:extLst>
                <a:ext uri="{FF2B5EF4-FFF2-40B4-BE49-F238E27FC236}">
                  <a16:creationId xmlns:a16="http://schemas.microsoft.com/office/drawing/2014/main" id="{4AC6D761-F714-558B-DBE6-2AD693D422F3}"/>
                </a:ext>
              </a:extLst>
            </p:cNvPr>
            <p:cNvSpPr>
              <a:spLocks noEditPoints="1"/>
            </p:cNvSpPr>
            <p:nvPr/>
          </p:nvSpPr>
          <p:spPr bwMode="auto">
            <a:xfrm>
              <a:off x="6602" y="1847"/>
              <a:ext cx="124" cy="123"/>
            </a:xfrm>
            <a:custGeom>
              <a:avLst/>
              <a:gdLst>
                <a:gd name="T0" fmla="*/ 624 w 1482"/>
                <a:gd name="T1" fmla="*/ 125 h 1481"/>
                <a:gd name="T2" fmla="*/ 458 w 1482"/>
                <a:gd name="T3" fmla="*/ 182 h 1481"/>
                <a:gd name="T4" fmla="*/ 313 w 1482"/>
                <a:gd name="T5" fmla="*/ 284 h 1481"/>
                <a:gd name="T6" fmla="*/ 208 w 1482"/>
                <a:gd name="T7" fmla="*/ 411 h 1481"/>
                <a:gd name="T8" fmla="*/ 142 w 1482"/>
                <a:gd name="T9" fmla="*/ 560 h 1481"/>
                <a:gd name="T10" fmla="*/ 116 w 1482"/>
                <a:gd name="T11" fmla="*/ 725 h 1481"/>
                <a:gd name="T12" fmla="*/ 136 w 1482"/>
                <a:gd name="T13" fmla="*/ 901 h 1481"/>
                <a:gd name="T14" fmla="*/ 202 w 1482"/>
                <a:gd name="T15" fmla="*/ 1060 h 1481"/>
                <a:gd name="T16" fmla="*/ 309 w 1482"/>
                <a:gd name="T17" fmla="*/ 1193 h 1481"/>
                <a:gd name="T18" fmla="*/ 449 w 1482"/>
                <a:gd name="T19" fmla="*/ 1294 h 1481"/>
                <a:gd name="T20" fmla="*/ 613 w 1482"/>
                <a:gd name="T21" fmla="*/ 1353 h 1481"/>
                <a:gd name="T22" fmla="*/ 790 w 1482"/>
                <a:gd name="T23" fmla="*/ 1365 h 1481"/>
                <a:gd name="T24" fmla="*/ 956 w 1482"/>
                <a:gd name="T25" fmla="*/ 1330 h 1481"/>
                <a:gd name="T26" fmla="*/ 1105 w 1482"/>
                <a:gd name="T27" fmla="*/ 1250 h 1481"/>
                <a:gd name="T28" fmla="*/ 1231 w 1482"/>
                <a:gd name="T29" fmla="*/ 1132 h 1481"/>
                <a:gd name="T30" fmla="*/ 1317 w 1482"/>
                <a:gd name="T31" fmla="*/ 987 h 1481"/>
                <a:gd name="T32" fmla="*/ 1362 w 1482"/>
                <a:gd name="T33" fmla="*/ 825 h 1481"/>
                <a:gd name="T34" fmla="*/ 1367 w 1482"/>
                <a:gd name="T35" fmla="*/ 714 h 1481"/>
                <a:gd name="T36" fmla="*/ 1340 w 1482"/>
                <a:gd name="T37" fmla="*/ 556 h 1481"/>
                <a:gd name="T38" fmla="*/ 1271 w 1482"/>
                <a:gd name="T39" fmla="*/ 407 h 1481"/>
                <a:gd name="T40" fmla="*/ 1164 w 1482"/>
                <a:gd name="T41" fmla="*/ 279 h 1481"/>
                <a:gd name="T42" fmla="*/ 1030 w 1482"/>
                <a:gd name="T43" fmla="*/ 185 h 1481"/>
                <a:gd name="T44" fmla="*/ 874 w 1482"/>
                <a:gd name="T45" fmla="*/ 129 h 1481"/>
                <a:gd name="T46" fmla="*/ 739 w 1482"/>
                <a:gd name="T47" fmla="*/ 113 h 1481"/>
                <a:gd name="T48" fmla="*/ 807 w 1482"/>
                <a:gd name="T49" fmla="*/ 2 h 1481"/>
                <a:gd name="T50" fmla="*/ 995 w 1482"/>
                <a:gd name="T51" fmla="*/ 44 h 1481"/>
                <a:gd name="T52" fmla="*/ 1165 w 1482"/>
                <a:gd name="T53" fmla="*/ 133 h 1481"/>
                <a:gd name="T54" fmla="*/ 1309 w 1482"/>
                <a:gd name="T55" fmla="*/ 265 h 1481"/>
                <a:gd name="T56" fmla="*/ 1413 w 1482"/>
                <a:gd name="T57" fmla="*/ 428 h 1481"/>
                <a:gd name="T58" fmla="*/ 1471 w 1482"/>
                <a:gd name="T59" fmla="*/ 612 h 1481"/>
                <a:gd name="T60" fmla="*/ 1479 w 1482"/>
                <a:gd name="T61" fmla="*/ 807 h 1481"/>
                <a:gd name="T62" fmla="*/ 1437 w 1482"/>
                <a:gd name="T63" fmla="*/ 995 h 1481"/>
                <a:gd name="T64" fmla="*/ 1348 w 1482"/>
                <a:gd name="T65" fmla="*/ 1166 h 1481"/>
                <a:gd name="T66" fmla="*/ 1215 w 1482"/>
                <a:gd name="T67" fmla="*/ 1309 h 1481"/>
                <a:gd name="T68" fmla="*/ 1053 w 1482"/>
                <a:gd name="T69" fmla="*/ 1412 h 1481"/>
                <a:gd name="T70" fmla="*/ 870 w 1482"/>
                <a:gd name="T71" fmla="*/ 1470 h 1481"/>
                <a:gd name="T72" fmla="*/ 740 w 1482"/>
                <a:gd name="T73" fmla="*/ 1481 h 1481"/>
                <a:gd name="T74" fmla="*/ 543 w 1482"/>
                <a:gd name="T75" fmla="*/ 1454 h 1481"/>
                <a:gd name="T76" fmla="*/ 367 w 1482"/>
                <a:gd name="T77" fmla="*/ 1379 h 1481"/>
                <a:gd name="T78" fmla="*/ 217 w 1482"/>
                <a:gd name="T79" fmla="*/ 1262 h 1481"/>
                <a:gd name="T80" fmla="*/ 101 w 1482"/>
                <a:gd name="T81" fmla="*/ 1113 h 1481"/>
                <a:gd name="T82" fmla="*/ 27 w 1482"/>
                <a:gd name="T83" fmla="*/ 935 h 1481"/>
                <a:gd name="T84" fmla="*/ 0 w 1482"/>
                <a:gd name="T85" fmla="*/ 738 h 1481"/>
                <a:gd name="T86" fmla="*/ 28 w 1482"/>
                <a:gd name="T87" fmla="*/ 542 h 1481"/>
                <a:gd name="T88" fmla="*/ 102 w 1482"/>
                <a:gd name="T89" fmla="*/ 366 h 1481"/>
                <a:gd name="T90" fmla="*/ 218 w 1482"/>
                <a:gd name="T91" fmla="*/ 216 h 1481"/>
                <a:gd name="T92" fmla="*/ 368 w 1482"/>
                <a:gd name="T93" fmla="*/ 101 h 1481"/>
                <a:gd name="T94" fmla="*/ 545 w 1482"/>
                <a:gd name="T95" fmla="*/ 26 h 1481"/>
                <a:gd name="T96" fmla="*/ 741 w 1482"/>
                <a:gd name="T97" fmla="*/ 0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2" h="1481">
                  <a:moveTo>
                    <a:pt x="739" y="113"/>
                  </a:moveTo>
                  <a:lnTo>
                    <a:pt x="681" y="117"/>
                  </a:lnTo>
                  <a:lnTo>
                    <a:pt x="624" y="125"/>
                  </a:lnTo>
                  <a:lnTo>
                    <a:pt x="567" y="139"/>
                  </a:lnTo>
                  <a:lnTo>
                    <a:pt x="512" y="158"/>
                  </a:lnTo>
                  <a:lnTo>
                    <a:pt x="458" y="182"/>
                  </a:lnTo>
                  <a:lnTo>
                    <a:pt x="407" y="211"/>
                  </a:lnTo>
                  <a:lnTo>
                    <a:pt x="358" y="245"/>
                  </a:lnTo>
                  <a:lnTo>
                    <a:pt x="313" y="284"/>
                  </a:lnTo>
                  <a:lnTo>
                    <a:pt x="274" y="323"/>
                  </a:lnTo>
                  <a:lnTo>
                    <a:pt x="239" y="366"/>
                  </a:lnTo>
                  <a:lnTo>
                    <a:pt x="208" y="411"/>
                  </a:lnTo>
                  <a:lnTo>
                    <a:pt x="182" y="459"/>
                  </a:lnTo>
                  <a:lnTo>
                    <a:pt x="159" y="509"/>
                  </a:lnTo>
                  <a:lnTo>
                    <a:pt x="142" y="560"/>
                  </a:lnTo>
                  <a:lnTo>
                    <a:pt x="128" y="614"/>
                  </a:lnTo>
                  <a:lnTo>
                    <a:pt x="120" y="669"/>
                  </a:lnTo>
                  <a:lnTo>
                    <a:pt x="116" y="725"/>
                  </a:lnTo>
                  <a:lnTo>
                    <a:pt x="117" y="785"/>
                  </a:lnTo>
                  <a:lnTo>
                    <a:pt x="124" y="843"/>
                  </a:lnTo>
                  <a:lnTo>
                    <a:pt x="136" y="901"/>
                  </a:lnTo>
                  <a:lnTo>
                    <a:pt x="153" y="956"/>
                  </a:lnTo>
                  <a:lnTo>
                    <a:pt x="176" y="1009"/>
                  </a:lnTo>
                  <a:lnTo>
                    <a:pt x="202" y="1060"/>
                  </a:lnTo>
                  <a:lnTo>
                    <a:pt x="234" y="1107"/>
                  </a:lnTo>
                  <a:lnTo>
                    <a:pt x="269" y="1151"/>
                  </a:lnTo>
                  <a:lnTo>
                    <a:pt x="309" y="1193"/>
                  </a:lnTo>
                  <a:lnTo>
                    <a:pt x="353" y="1231"/>
                  </a:lnTo>
                  <a:lnTo>
                    <a:pt x="399" y="1264"/>
                  </a:lnTo>
                  <a:lnTo>
                    <a:pt x="449" y="1294"/>
                  </a:lnTo>
                  <a:lnTo>
                    <a:pt x="501" y="1318"/>
                  </a:lnTo>
                  <a:lnTo>
                    <a:pt x="556" y="1339"/>
                  </a:lnTo>
                  <a:lnTo>
                    <a:pt x="613" y="1353"/>
                  </a:lnTo>
                  <a:lnTo>
                    <a:pt x="674" y="1363"/>
                  </a:lnTo>
                  <a:lnTo>
                    <a:pt x="732" y="1366"/>
                  </a:lnTo>
                  <a:lnTo>
                    <a:pt x="790" y="1365"/>
                  </a:lnTo>
                  <a:lnTo>
                    <a:pt x="846" y="1358"/>
                  </a:lnTo>
                  <a:lnTo>
                    <a:pt x="902" y="1347"/>
                  </a:lnTo>
                  <a:lnTo>
                    <a:pt x="956" y="1330"/>
                  </a:lnTo>
                  <a:lnTo>
                    <a:pt x="1008" y="1308"/>
                  </a:lnTo>
                  <a:lnTo>
                    <a:pt x="1058" y="1282"/>
                  </a:lnTo>
                  <a:lnTo>
                    <a:pt x="1105" y="1250"/>
                  </a:lnTo>
                  <a:lnTo>
                    <a:pt x="1151" y="1214"/>
                  </a:lnTo>
                  <a:lnTo>
                    <a:pt x="1193" y="1175"/>
                  </a:lnTo>
                  <a:lnTo>
                    <a:pt x="1231" y="1132"/>
                  </a:lnTo>
                  <a:lnTo>
                    <a:pt x="1264" y="1086"/>
                  </a:lnTo>
                  <a:lnTo>
                    <a:pt x="1293" y="1038"/>
                  </a:lnTo>
                  <a:lnTo>
                    <a:pt x="1317" y="987"/>
                  </a:lnTo>
                  <a:lnTo>
                    <a:pt x="1337" y="934"/>
                  </a:lnTo>
                  <a:lnTo>
                    <a:pt x="1352" y="880"/>
                  </a:lnTo>
                  <a:lnTo>
                    <a:pt x="1362" y="825"/>
                  </a:lnTo>
                  <a:lnTo>
                    <a:pt x="1366" y="768"/>
                  </a:lnTo>
                  <a:lnTo>
                    <a:pt x="1366" y="768"/>
                  </a:lnTo>
                  <a:lnTo>
                    <a:pt x="1367" y="714"/>
                  </a:lnTo>
                  <a:lnTo>
                    <a:pt x="1362" y="660"/>
                  </a:lnTo>
                  <a:lnTo>
                    <a:pt x="1354" y="607"/>
                  </a:lnTo>
                  <a:lnTo>
                    <a:pt x="1340" y="556"/>
                  </a:lnTo>
                  <a:lnTo>
                    <a:pt x="1321" y="505"/>
                  </a:lnTo>
                  <a:lnTo>
                    <a:pt x="1298" y="455"/>
                  </a:lnTo>
                  <a:lnTo>
                    <a:pt x="1271" y="407"/>
                  </a:lnTo>
                  <a:lnTo>
                    <a:pt x="1240" y="362"/>
                  </a:lnTo>
                  <a:lnTo>
                    <a:pt x="1204" y="319"/>
                  </a:lnTo>
                  <a:lnTo>
                    <a:pt x="1164" y="279"/>
                  </a:lnTo>
                  <a:lnTo>
                    <a:pt x="1123" y="244"/>
                  </a:lnTo>
                  <a:lnTo>
                    <a:pt x="1077" y="212"/>
                  </a:lnTo>
                  <a:lnTo>
                    <a:pt x="1030" y="185"/>
                  </a:lnTo>
                  <a:lnTo>
                    <a:pt x="980" y="161"/>
                  </a:lnTo>
                  <a:lnTo>
                    <a:pt x="928" y="143"/>
                  </a:lnTo>
                  <a:lnTo>
                    <a:pt x="874" y="129"/>
                  </a:lnTo>
                  <a:lnTo>
                    <a:pt x="819" y="119"/>
                  </a:lnTo>
                  <a:lnTo>
                    <a:pt x="762" y="114"/>
                  </a:lnTo>
                  <a:lnTo>
                    <a:pt x="739" y="113"/>
                  </a:lnTo>
                  <a:close/>
                  <a:moveTo>
                    <a:pt x="741" y="0"/>
                  </a:moveTo>
                  <a:lnTo>
                    <a:pt x="742" y="0"/>
                  </a:lnTo>
                  <a:lnTo>
                    <a:pt x="807" y="2"/>
                  </a:lnTo>
                  <a:lnTo>
                    <a:pt x="871" y="12"/>
                  </a:lnTo>
                  <a:lnTo>
                    <a:pt x="934" y="25"/>
                  </a:lnTo>
                  <a:lnTo>
                    <a:pt x="995" y="44"/>
                  </a:lnTo>
                  <a:lnTo>
                    <a:pt x="1054" y="69"/>
                  </a:lnTo>
                  <a:lnTo>
                    <a:pt x="1111" y="98"/>
                  </a:lnTo>
                  <a:lnTo>
                    <a:pt x="1165" y="133"/>
                  </a:lnTo>
                  <a:lnTo>
                    <a:pt x="1217" y="173"/>
                  </a:lnTo>
                  <a:lnTo>
                    <a:pt x="1265" y="217"/>
                  </a:lnTo>
                  <a:lnTo>
                    <a:pt x="1309" y="265"/>
                  </a:lnTo>
                  <a:lnTo>
                    <a:pt x="1349" y="317"/>
                  </a:lnTo>
                  <a:lnTo>
                    <a:pt x="1383" y="371"/>
                  </a:lnTo>
                  <a:lnTo>
                    <a:pt x="1413" y="428"/>
                  </a:lnTo>
                  <a:lnTo>
                    <a:pt x="1437" y="487"/>
                  </a:lnTo>
                  <a:lnTo>
                    <a:pt x="1457" y="548"/>
                  </a:lnTo>
                  <a:lnTo>
                    <a:pt x="1471" y="612"/>
                  </a:lnTo>
                  <a:lnTo>
                    <a:pt x="1479" y="676"/>
                  </a:lnTo>
                  <a:lnTo>
                    <a:pt x="1482" y="741"/>
                  </a:lnTo>
                  <a:lnTo>
                    <a:pt x="1479" y="807"/>
                  </a:lnTo>
                  <a:lnTo>
                    <a:pt x="1470" y="871"/>
                  </a:lnTo>
                  <a:lnTo>
                    <a:pt x="1457" y="934"/>
                  </a:lnTo>
                  <a:lnTo>
                    <a:pt x="1437" y="995"/>
                  </a:lnTo>
                  <a:lnTo>
                    <a:pt x="1413" y="1055"/>
                  </a:lnTo>
                  <a:lnTo>
                    <a:pt x="1382" y="1111"/>
                  </a:lnTo>
                  <a:lnTo>
                    <a:pt x="1348" y="1166"/>
                  </a:lnTo>
                  <a:lnTo>
                    <a:pt x="1308" y="1217"/>
                  </a:lnTo>
                  <a:lnTo>
                    <a:pt x="1264" y="1264"/>
                  </a:lnTo>
                  <a:lnTo>
                    <a:pt x="1215" y="1309"/>
                  </a:lnTo>
                  <a:lnTo>
                    <a:pt x="1164" y="1349"/>
                  </a:lnTo>
                  <a:lnTo>
                    <a:pt x="1110" y="1383"/>
                  </a:lnTo>
                  <a:lnTo>
                    <a:pt x="1053" y="1412"/>
                  </a:lnTo>
                  <a:lnTo>
                    <a:pt x="994" y="1437"/>
                  </a:lnTo>
                  <a:lnTo>
                    <a:pt x="933" y="1456"/>
                  </a:lnTo>
                  <a:lnTo>
                    <a:pt x="870" y="1470"/>
                  </a:lnTo>
                  <a:lnTo>
                    <a:pt x="806" y="1478"/>
                  </a:lnTo>
                  <a:lnTo>
                    <a:pt x="741" y="1481"/>
                  </a:lnTo>
                  <a:lnTo>
                    <a:pt x="740" y="1481"/>
                  </a:lnTo>
                  <a:lnTo>
                    <a:pt x="673" y="1478"/>
                  </a:lnTo>
                  <a:lnTo>
                    <a:pt x="606" y="1469"/>
                  </a:lnTo>
                  <a:lnTo>
                    <a:pt x="543" y="1454"/>
                  </a:lnTo>
                  <a:lnTo>
                    <a:pt x="482" y="1434"/>
                  </a:lnTo>
                  <a:lnTo>
                    <a:pt x="423" y="1409"/>
                  </a:lnTo>
                  <a:lnTo>
                    <a:pt x="367" y="1379"/>
                  </a:lnTo>
                  <a:lnTo>
                    <a:pt x="313" y="1345"/>
                  </a:lnTo>
                  <a:lnTo>
                    <a:pt x="263" y="1305"/>
                  </a:lnTo>
                  <a:lnTo>
                    <a:pt x="217" y="1262"/>
                  </a:lnTo>
                  <a:lnTo>
                    <a:pt x="175" y="1215"/>
                  </a:lnTo>
                  <a:lnTo>
                    <a:pt x="136" y="1166"/>
                  </a:lnTo>
                  <a:lnTo>
                    <a:pt x="101" y="1113"/>
                  </a:lnTo>
                  <a:lnTo>
                    <a:pt x="72" y="1056"/>
                  </a:lnTo>
                  <a:lnTo>
                    <a:pt x="47" y="997"/>
                  </a:lnTo>
                  <a:lnTo>
                    <a:pt x="27" y="935"/>
                  </a:lnTo>
                  <a:lnTo>
                    <a:pt x="13" y="871"/>
                  </a:lnTo>
                  <a:lnTo>
                    <a:pt x="4" y="805"/>
                  </a:lnTo>
                  <a:lnTo>
                    <a:pt x="0" y="738"/>
                  </a:lnTo>
                  <a:lnTo>
                    <a:pt x="5" y="671"/>
                  </a:lnTo>
                  <a:lnTo>
                    <a:pt x="13" y="605"/>
                  </a:lnTo>
                  <a:lnTo>
                    <a:pt x="28" y="542"/>
                  </a:lnTo>
                  <a:lnTo>
                    <a:pt x="47" y="481"/>
                  </a:lnTo>
                  <a:lnTo>
                    <a:pt x="73" y="422"/>
                  </a:lnTo>
                  <a:lnTo>
                    <a:pt x="102" y="366"/>
                  </a:lnTo>
                  <a:lnTo>
                    <a:pt x="137" y="313"/>
                  </a:lnTo>
                  <a:lnTo>
                    <a:pt x="176" y="263"/>
                  </a:lnTo>
                  <a:lnTo>
                    <a:pt x="218" y="216"/>
                  </a:lnTo>
                  <a:lnTo>
                    <a:pt x="265" y="174"/>
                  </a:lnTo>
                  <a:lnTo>
                    <a:pt x="315" y="135"/>
                  </a:lnTo>
                  <a:lnTo>
                    <a:pt x="368" y="101"/>
                  </a:lnTo>
                  <a:lnTo>
                    <a:pt x="424" y="71"/>
                  </a:lnTo>
                  <a:lnTo>
                    <a:pt x="483" y="46"/>
                  </a:lnTo>
                  <a:lnTo>
                    <a:pt x="545" y="26"/>
                  </a:lnTo>
                  <a:lnTo>
                    <a:pt x="608" y="12"/>
                  </a:lnTo>
                  <a:lnTo>
                    <a:pt x="674" y="3"/>
                  </a:lnTo>
                  <a:lnTo>
                    <a:pt x="7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6" name="Freeform 298">
              <a:extLst>
                <a:ext uri="{FF2B5EF4-FFF2-40B4-BE49-F238E27FC236}">
                  <a16:creationId xmlns:a16="http://schemas.microsoft.com/office/drawing/2014/main" id="{FE3FA3BE-4210-71FC-7577-9FEA5388B247}"/>
                </a:ext>
              </a:extLst>
            </p:cNvPr>
            <p:cNvSpPr>
              <a:spLocks/>
            </p:cNvSpPr>
            <p:nvPr/>
          </p:nvSpPr>
          <p:spPr bwMode="auto">
            <a:xfrm>
              <a:off x="6622" y="1904"/>
              <a:ext cx="46" cy="47"/>
            </a:xfrm>
            <a:custGeom>
              <a:avLst/>
              <a:gdLst>
                <a:gd name="T0" fmla="*/ 50 w 558"/>
                <a:gd name="T1" fmla="*/ 0 h 559"/>
                <a:gd name="T2" fmla="*/ 66 w 558"/>
                <a:gd name="T3" fmla="*/ 0 h 559"/>
                <a:gd name="T4" fmla="*/ 80 w 558"/>
                <a:gd name="T5" fmla="*/ 4 h 559"/>
                <a:gd name="T6" fmla="*/ 92 w 558"/>
                <a:gd name="T7" fmla="*/ 11 h 559"/>
                <a:gd name="T8" fmla="*/ 103 w 558"/>
                <a:gd name="T9" fmla="*/ 22 h 559"/>
                <a:gd name="T10" fmla="*/ 109 w 558"/>
                <a:gd name="T11" fmla="*/ 37 h 559"/>
                <a:gd name="T12" fmla="*/ 112 w 558"/>
                <a:gd name="T13" fmla="*/ 54 h 559"/>
                <a:gd name="T14" fmla="*/ 116 w 558"/>
                <a:gd name="T15" fmla="*/ 88 h 559"/>
                <a:gd name="T16" fmla="*/ 121 w 558"/>
                <a:gd name="T17" fmla="*/ 124 h 559"/>
                <a:gd name="T18" fmla="*/ 128 w 558"/>
                <a:gd name="T19" fmla="*/ 159 h 559"/>
                <a:gd name="T20" fmla="*/ 139 w 558"/>
                <a:gd name="T21" fmla="*/ 193 h 559"/>
                <a:gd name="T22" fmla="*/ 154 w 558"/>
                <a:gd name="T23" fmla="*/ 227 h 559"/>
                <a:gd name="T24" fmla="*/ 179 w 558"/>
                <a:gd name="T25" fmla="*/ 269 h 559"/>
                <a:gd name="T26" fmla="*/ 206 w 558"/>
                <a:gd name="T27" fmla="*/ 306 h 559"/>
                <a:gd name="T28" fmla="*/ 237 w 558"/>
                <a:gd name="T29" fmla="*/ 339 h 559"/>
                <a:gd name="T30" fmla="*/ 270 w 558"/>
                <a:gd name="T31" fmla="*/ 368 h 559"/>
                <a:gd name="T32" fmla="*/ 306 w 558"/>
                <a:gd name="T33" fmla="*/ 391 h 559"/>
                <a:gd name="T34" fmla="*/ 345 w 558"/>
                <a:gd name="T35" fmla="*/ 410 h 559"/>
                <a:gd name="T36" fmla="*/ 387 w 558"/>
                <a:gd name="T37" fmla="*/ 426 h 559"/>
                <a:gd name="T38" fmla="*/ 432 w 558"/>
                <a:gd name="T39" fmla="*/ 437 h 559"/>
                <a:gd name="T40" fmla="*/ 478 w 558"/>
                <a:gd name="T41" fmla="*/ 442 h 559"/>
                <a:gd name="T42" fmla="*/ 507 w 558"/>
                <a:gd name="T43" fmla="*/ 446 h 559"/>
                <a:gd name="T44" fmla="*/ 526 w 558"/>
                <a:gd name="T45" fmla="*/ 451 h 559"/>
                <a:gd name="T46" fmla="*/ 540 w 558"/>
                <a:gd name="T47" fmla="*/ 460 h 559"/>
                <a:gd name="T48" fmla="*/ 552 w 558"/>
                <a:gd name="T49" fmla="*/ 473 h 559"/>
                <a:gd name="T50" fmla="*/ 558 w 558"/>
                <a:gd name="T51" fmla="*/ 489 h 559"/>
                <a:gd name="T52" fmla="*/ 558 w 558"/>
                <a:gd name="T53" fmla="*/ 507 h 559"/>
                <a:gd name="T54" fmla="*/ 555 w 558"/>
                <a:gd name="T55" fmla="*/ 523 h 559"/>
                <a:gd name="T56" fmla="*/ 546 w 558"/>
                <a:gd name="T57" fmla="*/ 538 h 559"/>
                <a:gd name="T58" fmla="*/ 533 w 558"/>
                <a:gd name="T59" fmla="*/ 549 h 559"/>
                <a:gd name="T60" fmla="*/ 518 w 558"/>
                <a:gd name="T61" fmla="*/ 556 h 559"/>
                <a:gd name="T62" fmla="*/ 500 w 558"/>
                <a:gd name="T63" fmla="*/ 559 h 559"/>
                <a:gd name="T64" fmla="*/ 493 w 558"/>
                <a:gd name="T65" fmla="*/ 559 h 559"/>
                <a:gd name="T66" fmla="*/ 488 w 558"/>
                <a:gd name="T67" fmla="*/ 559 h 559"/>
                <a:gd name="T68" fmla="*/ 482 w 558"/>
                <a:gd name="T69" fmla="*/ 559 h 559"/>
                <a:gd name="T70" fmla="*/ 427 w 558"/>
                <a:gd name="T71" fmla="*/ 554 h 559"/>
                <a:gd name="T72" fmla="*/ 374 w 558"/>
                <a:gd name="T73" fmla="*/ 543 h 559"/>
                <a:gd name="T74" fmla="*/ 324 w 558"/>
                <a:gd name="T75" fmla="*/ 526 h 559"/>
                <a:gd name="T76" fmla="*/ 275 w 558"/>
                <a:gd name="T77" fmla="*/ 505 h 559"/>
                <a:gd name="T78" fmla="*/ 228 w 558"/>
                <a:gd name="T79" fmla="*/ 478 h 559"/>
                <a:gd name="T80" fmla="*/ 185 w 558"/>
                <a:gd name="T81" fmla="*/ 446 h 559"/>
                <a:gd name="T82" fmla="*/ 145 w 558"/>
                <a:gd name="T83" fmla="*/ 410 h 559"/>
                <a:gd name="T84" fmla="*/ 110 w 558"/>
                <a:gd name="T85" fmla="*/ 371 h 559"/>
                <a:gd name="T86" fmla="*/ 78 w 558"/>
                <a:gd name="T87" fmla="*/ 327 h 559"/>
                <a:gd name="T88" fmla="*/ 52 w 558"/>
                <a:gd name="T89" fmla="*/ 281 h 559"/>
                <a:gd name="T90" fmla="*/ 30 w 558"/>
                <a:gd name="T91" fmla="*/ 231 h 559"/>
                <a:gd name="T92" fmla="*/ 15 w 558"/>
                <a:gd name="T93" fmla="*/ 180 h 559"/>
                <a:gd name="T94" fmla="*/ 5 w 558"/>
                <a:gd name="T95" fmla="*/ 126 h 559"/>
                <a:gd name="T96" fmla="*/ 1 w 558"/>
                <a:gd name="T97" fmla="*/ 93 h 559"/>
                <a:gd name="T98" fmla="*/ 0 w 558"/>
                <a:gd name="T99" fmla="*/ 62 h 559"/>
                <a:gd name="T100" fmla="*/ 2 w 558"/>
                <a:gd name="T101" fmla="*/ 43 h 559"/>
                <a:gd name="T102" fmla="*/ 8 w 558"/>
                <a:gd name="T103" fmla="*/ 26 h 559"/>
                <a:gd name="T104" fmla="*/ 19 w 558"/>
                <a:gd name="T105" fmla="*/ 13 h 559"/>
                <a:gd name="T106" fmla="*/ 32 w 558"/>
                <a:gd name="T107" fmla="*/ 4 h 559"/>
                <a:gd name="T108" fmla="*/ 50 w 558"/>
                <a:gd name="T109"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58" h="559">
                  <a:moveTo>
                    <a:pt x="50" y="0"/>
                  </a:moveTo>
                  <a:lnTo>
                    <a:pt x="66" y="0"/>
                  </a:lnTo>
                  <a:lnTo>
                    <a:pt x="80" y="4"/>
                  </a:lnTo>
                  <a:lnTo>
                    <a:pt x="92" y="11"/>
                  </a:lnTo>
                  <a:lnTo>
                    <a:pt x="103" y="22"/>
                  </a:lnTo>
                  <a:lnTo>
                    <a:pt x="109" y="37"/>
                  </a:lnTo>
                  <a:lnTo>
                    <a:pt x="112" y="54"/>
                  </a:lnTo>
                  <a:lnTo>
                    <a:pt x="116" y="88"/>
                  </a:lnTo>
                  <a:lnTo>
                    <a:pt x="121" y="124"/>
                  </a:lnTo>
                  <a:lnTo>
                    <a:pt x="128" y="159"/>
                  </a:lnTo>
                  <a:lnTo>
                    <a:pt x="139" y="193"/>
                  </a:lnTo>
                  <a:lnTo>
                    <a:pt x="154" y="227"/>
                  </a:lnTo>
                  <a:lnTo>
                    <a:pt x="179" y="269"/>
                  </a:lnTo>
                  <a:lnTo>
                    <a:pt x="206" y="306"/>
                  </a:lnTo>
                  <a:lnTo>
                    <a:pt x="237" y="339"/>
                  </a:lnTo>
                  <a:lnTo>
                    <a:pt x="270" y="368"/>
                  </a:lnTo>
                  <a:lnTo>
                    <a:pt x="306" y="391"/>
                  </a:lnTo>
                  <a:lnTo>
                    <a:pt x="345" y="410"/>
                  </a:lnTo>
                  <a:lnTo>
                    <a:pt x="387" y="426"/>
                  </a:lnTo>
                  <a:lnTo>
                    <a:pt x="432" y="437"/>
                  </a:lnTo>
                  <a:lnTo>
                    <a:pt x="478" y="442"/>
                  </a:lnTo>
                  <a:lnTo>
                    <a:pt x="507" y="446"/>
                  </a:lnTo>
                  <a:lnTo>
                    <a:pt x="526" y="451"/>
                  </a:lnTo>
                  <a:lnTo>
                    <a:pt x="540" y="460"/>
                  </a:lnTo>
                  <a:lnTo>
                    <a:pt x="552" y="473"/>
                  </a:lnTo>
                  <a:lnTo>
                    <a:pt x="558" y="489"/>
                  </a:lnTo>
                  <a:lnTo>
                    <a:pt x="558" y="507"/>
                  </a:lnTo>
                  <a:lnTo>
                    <a:pt x="555" y="523"/>
                  </a:lnTo>
                  <a:lnTo>
                    <a:pt x="546" y="538"/>
                  </a:lnTo>
                  <a:lnTo>
                    <a:pt x="533" y="549"/>
                  </a:lnTo>
                  <a:lnTo>
                    <a:pt x="518" y="556"/>
                  </a:lnTo>
                  <a:lnTo>
                    <a:pt x="500" y="559"/>
                  </a:lnTo>
                  <a:lnTo>
                    <a:pt x="493" y="559"/>
                  </a:lnTo>
                  <a:lnTo>
                    <a:pt x="488" y="559"/>
                  </a:lnTo>
                  <a:lnTo>
                    <a:pt x="482" y="559"/>
                  </a:lnTo>
                  <a:lnTo>
                    <a:pt x="427" y="554"/>
                  </a:lnTo>
                  <a:lnTo>
                    <a:pt x="374" y="543"/>
                  </a:lnTo>
                  <a:lnTo>
                    <a:pt x="324" y="526"/>
                  </a:lnTo>
                  <a:lnTo>
                    <a:pt x="275" y="505"/>
                  </a:lnTo>
                  <a:lnTo>
                    <a:pt x="228" y="478"/>
                  </a:lnTo>
                  <a:lnTo>
                    <a:pt x="185" y="446"/>
                  </a:lnTo>
                  <a:lnTo>
                    <a:pt x="145" y="410"/>
                  </a:lnTo>
                  <a:lnTo>
                    <a:pt x="110" y="371"/>
                  </a:lnTo>
                  <a:lnTo>
                    <a:pt x="78" y="327"/>
                  </a:lnTo>
                  <a:lnTo>
                    <a:pt x="52" y="281"/>
                  </a:lnTo>
                  <a:lnTo>
                    <a:pt x="30" y="231"/>
                  </a:lnTo>
                  <a:lnTo>
                    <a:pt x="15" y="180"/>
                  </a:lnTo>
                  <a:lnTo>
                    <a:pt x="5" y="126"/>
                  </a:lnTo>
                  <a:lnTo>
                    <a:pt x="1" y="93"/>
                  </a:lnTo>
                  <a:lnTo>
                    <a:pt x="0" y="62"/>
                  </a:lnTo>
                  <a:lnTo>
                    <a:pt x="2" y="43"/>
                  </a:lnTo>
                  <a:lnTo>
                    <a:pt x="8" y="26"/>
                  </a:lnTo>
                  <a:lnTo>
                    <a:pt x="19" y="13"/>
                  </a:lnTo>
                  <a:lnTo>
                    <a:pt x="32" y="4"/>
                  </a:lnTo>
                  <a:lnTo>
                    <a:pt x="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7" name="Freeform 299">
              <a:extLst>
                <a:ext uri="{FF2B5EF4-FFF2-40B4-BE49-F238E27FC236}">
                  <a16:creationId xmlns:a16="http://schemas.microsoft.com/office/drawing/2014/main" id="{E4B76AAC-8BC1-FB20-6621-7492275FF3B7}"/>
                </a:ext>
              </a:extLst>
            </p:cNvPr>
            <p:cNvSpPr>
              <a:spLocks/>
            </p:cNvSpPr>
            <p:nvPr/>
          </p:nvSpPr>
          <p:spPr bwMode="auto">
            <a:xfrm>
              <a:off x="6624" y="1886"/>
              <a:ext cx="10" cy="10"/>
            </a:xfrm>
            <a:custGeom>
              <a:avLst/>
              <a:gdLst>
                <a:gd name="T0" fmla="*/ 54 w 115"/>
                <a:gd name="T1" fmla="*/ 0 h 119"/>
                <a:gd name="T2" fmla="*/ 70 w 115"/>
                <a:gd name="T3" fmla="*/ 2 h 119"/>
                <a:gd name="T4" fmla="*/ 83 w 115"/>
                <a:gd name="T5" fmla="*/ 7 h 119"/>
                <a:gd name="T6" fmla="*/ 96 w 115"/>
                <a:gd name="T7" fmla="*/ 15 h 119"/>
                <a:gd name="T8" fmla="*/ 106 w 115"/>
                <a:gd name="T9" fmla="*/ 28 h 119"/>
                <a:gd name="T10" fmla="*/ 112 w 115"/>
                <a:gd name="T11" fmla="*/ 42 h 119"/>
                <a:gd name="T12" fmla="*/ 115 w 115"/>
                <a:gd name="T13" fmla="*/ 58 h 119"/>
                <a:gd name="T14" fmla="*/ 115 w 115"/>
                <a:gd name="T15" fmla="*/ 58 h 119"/>
                <a:gd name="T16" fmla="*/ 113 w 115"/>
                <a:gd name="T17" fmla="*/ 76 h 119"/>
                <a:gd name="T18" fmla="*/ 105 w 115"/>
                <a:gd name="T19" fmla="*/ 94 h 119"/>
                <a:gd name="T20" fmla="*/ 93 w 115"/>
                <a:gd name="T21" fmla="*/ 107 h 119"/>
                <a:gd name="T22" fmla="*/ 78 w 115"/>
                <a:gd name="T23" fmla="*/ 116 h 119"/>
                <a:gd name="T24" fmla="*/ 59 w 115"/>
                <a:gd name="T25" fmla="*/ 119 h 119"/>
                <a:gd name="T26" fmla="*/ 57 w 115"/>
                <a:gd name="T27" fmla="*/ 119 h 119"/>
                <a:gd name="T28" fmla="*/ 43 w 115"/>
                <a:gd name="T29" fmla="*/ 118 h 119"/>
                <a:gd name="T30" fmla="*/ 30 w 115"/>
                <a:gd name="T31" fmla="*/ 112 h 119"/>
                <a:gd name="T32" fmla="*/ 19 w 115"/>
                <a:gd name="T33" fmla="*/ 104 h 119"/>
                <a:gd name="T34" fmla="*/ 8 w 115"/>
                <a:gd name="T35" fmla="*/ 92 h 119"/>
                <a:gd name="T36" fmla="*/ 2 w 115"/>
                <a:gd name="T37" fmla="*/ 76 h 119"/>
                <a:gd name="T38" fmla="*/ 0 w 115"/>
                <a:gd name="T39" fmla="*/ 61 h 119"/>
                <a:gd name="T40" fmla="*/ 2 w 115"/>
                <a:gd name="T41" fmla="*/ 43 h 119"/>
                <a:gd name="T42" fmla="*/ 10 w 115"/>
                <a:gd name="T43" fmla="*/ 27 h 119"/>
                <a:gd name="T44" fmla="*/ 23 w 115"/>
                <a:gd name="T45" fmla="*/ 13 h 119"/>
                <a:gd name="T46" fmla="*/ 37 w 115"/>
                <a:gd name="T47" fmla="*/ 4 h 119"/>
                <a:gd name="T48" fmla="*/ 54 w 115"/>
                <a:gd name="T4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 h="119">
                  <a:moveTo>
                    <a:pt x="54" y="0"/>
                  </a:moveTo>
                  <a:lnTo>
                    <a:pt x="70" y="2"/>
                  </a:lnTo>
                  <a:lnTo>
                    <a:pt x="83" y="7"/>
                  </a:lnTo>
                  <a:lnTo>
                    <a:pt x="96" y="15"/>
                  </a:lnTo>
                  <a:lnTo>
                    <a:pt x="106" y="28"/>
                  </a:lnTo>
                  <a:lnTo>
                    <a:pt x="112" y="42"/>
                  </a:lnTo>
                  <a:lnTo>
                    <a:pt x="115" y="58"/>
                  </a:lnTo>
                  <a:lnTo>
                    <a:pt x="115" y="58"/>
                  </a:lnTo>
                  <a:lnTo>
                    <a:pt x="113" y="76"/>
                  </a:lnTo>
                  <a:lnTo>
                    <a:pt x="105" y="94"/>
                  </a:lnTo>
                  <a:lnTo>
                    <a:pt x="93" y="107"/>
                  </a:lnTo>
                  <a:lnTo>
                    <a:pt x="78" y="116"/>
                  </a:lnTo>
                  <a:lnTo>
                    <a:pt x="59" y="119"/>
                  </a:lnTo>
                  <a:lnTo>
                    <a:pt x="57" y="119"/>
                  </a:lnTo>
                  <a:lnTo>
                    <a:pt x="43" y="118"/>
                  </a:lnTo>
                  <a:lnTo>
                    <a:pt x="30" y="112"/>
                  </a:lnTo>
                  <a:lnTo>
                    <a:pt x="19" y="104"/>
                  </a:lnTo>
                  <a:lnTo>
                    <a:pt x="8" y="92"/>
                  </a:lnTo>
                  <a:lnTo>
                    <a:pt x="2" y="76"/>
                  </a:lnTo>
                  <a:lnTo>
                    <a:pt x="0" y="61"/>
                  </a:lnTo>
                  <a:lnTo>
                    <a:pt x="2" y="43"/>
                  </a:lnTo>
                  <a:lnTo>
                    <a:pt x="10" y="27"/>
                  </a:lnTo>
                  <a:lnTo>
                    <a:pt x="23" y="13"/>
                  </a:lnTo>
                  <a:lnTo>
                    <a:pt x="37" y="4"/>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38" name="TextBox 37">
            <a:extLst>
              <a:ext uri="{FF2B5EF4-FFF2-40B4-BE49-F238E27FC236}">
                <a16:creationId xmlns:a16="http://schemas.microsoft.com/office/drawing/2014/main" id="{347F7124-4D84-087A-3586-A74E640D9EB2}"/>
              </a:ext>
            </a:extLst>
          </p:cNvPr>
          <p:cNvSpPr txBox="1"/>
          <p:nvPr/>
        </p:nvSpPr>
        <p:spPr>
          <a:xfrm>
            <a:off x="5866718" y="4960988"/>
            <a:ext cx="114252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kern="1200" dirty="0">
                <a:solidFill>
                  <a:schemeClr val="bg2"/>
                </a:solidFill>
                <a:latin typeface="Montserrat" panose="00000500000000000000" pitchFamily="2" charset="-52"/>
                <a:ea typeface="+mn-ea"/>
                <a:cs typeface="+mn-cs"/>
              </a:rPr>
              <a:t>более</a:t>
            </a:r>
          </a:p>
        </p:txBody>
      </p:sp>
      <p:sp>
        <p:nvSpPr>
          <p:cNvPr id="44" name="TextBox 43">
            <a:extLst>
              <a:ext uri="{FF2B5EF4-FFF2-40B4-BE49-F238E27FC236}">
                <a16:creationId xmlns:a16="http://schemas.microsoft.com/office/drawing/2014/main" id="{6E4DE862-8274-14C1-378E-A59E37FD0D5B}"/>
              </a:ext>
            </a:extLst>
          </p:cNvPr>
          <p:cNvSpPr txBox="1"/>
          <p:nvPr/>
        </p:nvSpPr>
        <p:spPr>
          <a:xfrm>
            <a:off x="8411416" y="2959457"/>
            <a:ext cx="114252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kern="1200" dirty="0">
                <a:solidFill>
                  <a:schemeClr val="bg2"/>
                </a:solidFill>
                <a:latin typeface="Montserrat" panose="00000500000000000000" pitchFamily="2" charset="-52"/>
                <a:ea typeface="+mn-ea"/>
                <a:cs typeface="+mn-cs"/>
              </a:rPr>
              <a:t>более</a:t>
            </a:r>
          </a:p>
        </p:txBody>
      </p:sp>
      <p:sp>
        <p:nvSpPr>
          <p:cNvPr id="39" name="TextBox 38">
            <a:extLst>
              <a:ext uri="{FF2B5EF4-FFF2-40B4-BE49-F238E27FC236}">
                <a16:creationId xmlns:a16="http://schemas.microsoft.com/office/drawing/2014/main" id="{CF0FEFAA-89A0-AA9C-33ED-5C2AF3F0A1AA}"/>
              </a:ext>
            </a:extLst>
          </p:cNvPr>
          <p:cNvSpPr txBox="1"/>
          <p:nvPr/>
        </p:nvSpPr>
        <p:spPr>
          <a:xfrm>
            <a:off x="5762601" y="1436581"/>
            <a:ext cx="114252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kern="1200" dirty="0">
                <a:solidFill>
                  <a:schemeClr val="bg2"/>
                </a:solidFill>
                <a:latin typeface="Montserrat" panose="00000500000000000000" pitchFamily="2" charset="-52"/>
                <a:ea typeface="+mn-ea"/>
                <a:cs typeface="+mn-cs"/>
              </a:rPr>
              <a:t>более</a:t>
            </a:r>
          </a:p>
        </p:txBody>
      </p:sp>
    </p:spTree>
    <p:extLst>
      <p:ext uri="{BB962C8B-B14F-4D97-AF65-F5344CB8AC3E}">
        <p14:creationId xmlns:p14="http://schemas.microsoft.com/office/powerpoint/2010/main" val="10920901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Рисунок 37">
            <a:extLst>
              <a:ext uri="{FF2B5EF4-FFF2-40B4-BE49-F238E27FC236}">
                <a16:creationId xmlns:a16="http://schemas.microsoft.com/office/drawing/2014/main" id="{B6D6CB4F-7922-A9CC-55E3-56EEEECC724D}"/>
              </a:ext>
            </a:extLst>
          </p:cNvPr>
          <p:cNvGrpSpPr/>
          <p:nvPr/>
        </p:nvGrpSpPr>
        <p:grpSpPr>
          <a:xfrm>
            <a:off x="0" y="1680"/>
            <a:ext cx="12190880" cy="6855759"/>
            <a:chOff x="0" y="1680"/>
            <a:chExt cx="12190880" cy="6855759"/>
          </a:xfrm>
          <a:solidFill>
            <a:srgbClr val="86888C">
              <a:alpha val="5000"/>
            </a:srgbClr>
          </a:solidFill>
        </p:grpSpPr>
        <p:sp>
          <p:nvSpPr>
            <p:cNvPr id="42" name="Полилиния 41">
              <a:extLst>
                <a:ext uri="{FF2B5EF4-FFF2-40B4-BE49-F238E27FC236}">
                  <a16:creationId xmlns:a16="http://schemas.microsoft.com/office/drawing/2014/main" id="{03D619C4-0E83-5FDD-928A-EFF0F722A7A8}"/>
                </a:ext>
              </a:extLst>
            </p:cNvPr>
            <p:cNvSpPr/>
            <p:nvPr/>
          </p:nvSpPr>
          <p:spPr>
            <a:xfrm>
              <a:off x="1948748" y="1680"/>
              <a:ext cx="10242131" cy="6855759"/>
            </a:xfrm>
            <a:custGeom>
              <a:avLst/>
              <a:gdLst>
                <a:gd name="connsiteX0" fmla="*/ 10242131 w 10242131"/>
                <a:gd name="connsiteY0" fmla="*/ 158322 h 6855759"/>
                <a:gd name="connsiteX1" fmla="*/ 10242131 w 10242131"/>
                <a:gd name="connsiteY1" fmla="*/ 0 h 6855759"/>
                <a:gd name="connsiteX2" fmla="*/ 4890240 w 10242131"/>
                <a:gd name="connsiteY2" fmla="*/ 0 h 6855759"/>
                <a:gd name="connsiteX3" fmla="*/ 4510122 w 10242131"/>
                <a:gd name="connsiteY3" fmla="*/ 0 h 6855759"/>
                <a:gd name="connsiteX4" fmla="*/ 3244555 w 10242131"/>
                <a:gd name="connsiteY4" fmla="*/ 0 h 6855759"/>
                <a:gd name="connsiteX5" fmla="*/ 5424018 w 10242131"/>
                <a:gd name="connsiteY5" fmla="*/ 808404 h 6855759"/>
                <a:gd name="connsiteX6" fmla="*/ 8181161 w 10242131"/>
                <a:gd name="connsiteY6" fmla="*/ 2699980 h 6855759"/>
                <a:gd name="connsiteX7" fmla="*/ 7104198 w 10242131"/>
                <a:gd name="connsiteY7" fmla="*/ 4991952 h 6855759"/>
                <a:gd name="connsiteX8" fmla="*/ 6685105 w 10242131"/>
                <a:gd name="connsiteY8" fmla="*/ 5752658 h 6855759"/>
                <a:gd name="connsiteX9" fmla="*/ 4804002 w 10242131"/>
                <a:gd name="connsiteY9" fmla="*/ 6267260 h 6855759"/>
                <a:gd name="connsiteX10" fmla="*/ 3839707 w 10242131"/>
                <a:gd name="connsiteY10" fmla="*/ 6469697 h 6855759"/>
                <a:gd name="connsiteX11" fmla="*/ 2868021 w 10242131"/>
                <a:gd name="connsiteY11" fmla="*/ 6047356 h 6855759"/>
                <a:gd name="connsiteX12" fmla="*/ 215706 w 10242131"/>
                <a:gd name="connsiteY12" fmla="*/ 4243786 h 6855759"/>
                <a:gd name="connsiteX13" fmla="*/ 0 w 10242131"/>
                <a:gd name="connsiteY13" fmla="*/ 4769361 h 6855759"/>
                <a:gd name="connsiteX14" fmla="*/ 2640219 w 10242131"/>
                <a:gd name="connsiteY14" fmla="*/ 6514035 h 6855759"/>
                <a:gd name="connsiteX15" fmla="*/ 3404039 w 10242131"/>
                <a:gd name="connsiteY15" fmla="*/ 6855536 h 6855759"/>
                <a:gd name="connsiteX16" fmla="*/ 5052188 w 10242131"/>
                <a:gd name="connsiteY16" fmla="*/ 6855536 h 6855759"/>
                <a:gd name="connsiteX17" fmla="*/ 4824834 w 10242131"/>
                <a:gd name="connsiteY17" fmla="*/ 6795073 h 6855759"/>
                <a:gd name="connsiteX18" fmla="*/ 4921375 w 10242131"/>
                <a:gd name="connsiteY18" fmla="*/ 6773128 h 6855759"/>
                <a:gd name="connsiteX19" fmla="*/ 9558949 w 10242131"/>
                <a:gd name="connsiteY19" fmla="*/ 5170652 h 6855759"/>
                <a:gd name="connsiteX20" fmla="*/ 9413801 w 10242131"/>
                <a:gd name="connsiteY20" fmla="*/ 4663887 h 6855759"/>
                <a:gd name="connsiteX21" fmla="*/ 7390462 w 10242131"/>
                <a:gd name="connsiteY21" fmla="*/ 5515287 h 6855759"/>
                <a:gd name="connsiteX22" fmla="*/ 7545914 w 10242131"/>
                <a:gd name="connsiteY22" fmla="*/ 5225291 h 6855759"/>
                <a:gd name="connsiteX23" fmla="*/ 8557695 w 10242131"/>
                <a:gd name="connsiteY23" fmla="*/ 3091866 h 6855759"/>
                <a:gd name="connsiteX24" fmla="*/ 8899511 w 10242131"/>
                <a:gd name="connsiteY24" fmla="*/ 3506369 h 6855759"/>
                <a:gd name="connsiteX25" fmla="*/ 9534981 w 10242131"/>
                <a:gd name="connsiteY25" fmla="*/ 6055865 h 6855759"/>
                <a:gd name="connsiteX26" fmla="*/ 8608766 w 10242131"/>
                <a:gd name="connsiteY26" fmla="*/ 6855760 h 6855759"/>
                <a:gd name="connsiteX27" fmla="*/ 9579333 w 10242131"/>
                <a:gd name="connsiteY27" fmla="*/ 6855760 h 6855759"/>
                <a:gd name="connsiteX28" fmla="*/ 10002009 w 10242131"/>
                <a:gd name="connsiteY28" fmla="*/ 6284502 h 6855759"/>
                <a:gd name="connsiteX29" fmla="*/ 10142902 w 10242131"/>
                <a:gd name="connsiteY29" fmla="*/ 4869012 h 6855759"/>
                <a:gd name="connsiteX30" fmla="*/ 10242131 w 10242131"/>
                <a:gd name="connsiteY30" fmla="*/ 4814371 h 6855759"/>
                <a:gd name="connsiteX31" fmla="*/ 10242131 w 10242131"/>
                <a:gd name="connsiteY31" fmla="*/ 4215570 h 6855759"/>
                <a:gd name="connsiteX32" fmla="*/ 9988122 w 10242131"/>
                <a:gd name="connsiteY32" fmla="*/ 4360456 h 6855759"/>
                <a:gd name="connsiteX33" fmla="*/ 9314347 w 10242131"/>
                <a:gd name="connsiteY33" fmla="*/ 3192861 h 6855759"/>
                <a:gd name="connsiteX34" fmla="*/ 8776090 w 10242131"/>
                <a:gd name="connsiteY34" fmla="*/ 2561813 h 6855759"/>
                <a:gd name="connsiteX35" fmla="*/ 9587397 w 10242131"/>
                <a:gd name="connsiteY35" fmla="*/ 202437 h 6855759"/>
                <a:gd name="connsiteX36" fmla="*/ 9083186 w 10242131"/>
                <a:gd name="connsiteY36" fmla="*/ 151156 h 6855759"/>
                <a:gd name="connsiteX37" fmla="*/ 8389924 w 10242131"/>
                <a:gd name="connsiteY37" fmla="*/ 2181572 h 6855759"/>
                <a:gd name="connsiteX38" fmla="*/ 5652492 w 10242131"/>
                <a:gd name="connsiteY38" fmla="*/ 340605 h 6855759"/>
                <a:gd name="connsiteX39" fmla="*/ 5409234 w 10242131"/>
                <a:gd name="connsiteY39" fmla="*/ 225502 h 6855759"/>
                <a:gd name="connsiteX40" fmla="*/ 8234248 w 10242131"/>
                <a:gd name="connsiteY40" fmla="*/ 4031 h 6855759"/>
                <a:gd name="connsiteX41" fmla="*/ 10242131 w 10242131"/>
                <a:gd name="connsiteY41" fmla="*/ 158322 h 68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242131" h="6855759">
                  <a:moveTo>
                    <a:pt x="10242131" y="158322"/>
                  </a:moveTo>
                  <a:lnTo>
                    <a:pt x="10242131" y="0"/>
                  </a:lnTo>
                  <a:lnTo>
                    <a:pt x="4890240" y="0"/>
                  </a:lnTo>
                  <a:lnTo>
                    <a:pt x="4510122" y="0"/>
                  </a:lnTo>
                  <a:lnTo>
                    <a:pt x="3244555" y="0"/>
                  </a:lnTo>
                  <a:cubicBezTo>
                    <a:pt x="3961784" y="182731"/>
                    <a:pt x="4700293" y="455259"/>
                    <a:pt x="5424018" y="808404"/>
                  </a:cubicBezTo>
                  <a:cubicBezTo>
                    <a:pt x="6496950" y="1331963"/>
                    <a:pt x="7445565" y="1985405"/>
                    <a:pt x="8181161" y="2699980"/>
                  </a:cubicBezTo>
                  <a:cubicBezTo>
                    <a:pt x="7870929" y="3448370"/>
                    <a:pt x="7510972" y="4222512"/>
                    <a:pt x="7104198" y="4991952"/>
                  </a:cubicBezTo>
                  <a:cubicBezTo>
                    <a:pt x="6967562" y="5249701"/>
                    <a:pt x="6827565" y="5503195"/>
                    <a:pt x="6685105" y="5752658"/>
                  </a:cubicBezTo>
                  <a:cubicBezTo>
                    <a:pt x="6080993" y="5944794"/>
                    <a:pt x="5451121" y="6117447"/>
                    <a:pt x="4804002" y="6267260"/>
                  </a:cubicBezTo>
                  <a:cubicBezTo>
                    <a:pt x="4481451" y="6341830"/>
                    <a:pt x="4159571" y="6409234"/>
                    <a:pt x="3839707" y="6469697"/>
                  </a:cubicBezTo>
                  <a:cubicBezTo>
                    <a:pt x="3515140" y="6345413"/>
                    <a:pt x="3190124" y="6204558"/>
                    <a:pt x="2868021" y="6047356"/>
                  </a:cubicBezTo>
                  <a:cubicBezTo>
                    <a:pt x="1829136" y="5540592"/>
                    <a:pt x="922856" y="4910440"/>
                    <a:pt x="215706" y="4243786"/>
                  </a:cubicBezTo>
                  <a:cubicBezTo>
                    <a:pt x="141564" y="4420470"/>
                    <a:pt x="68094" y="4596707"/>
                    <a:pt x="0" y="4769361"/>
                  </a:cubicBezTo>
                  <a:cubicBezTo>
                    <a:pt x="716781" y="5411829"/>
                    <a:pt x="1611414" y="6012870"/>
                    <a:pt x="2640219" y="6514035"/>
                  </a:cubicBezTo>
                  <a:cubicBezTo>
                    <a:pt x="2893556" y="6637648"/>
                    <a:pt x="3148462" y="6751406"/>
                    <a:pt x="3404039" y="6855536"/>
                  </a:cubicBezTo>
                  <a:lnTo>
                    <a:pt x="5052188" y="6855536"/>
                  </a:lnTo>
                  <a:cubicBezTo>
                    <a:pt x="4976702" y="6836501"/>
                    <a:pt x="4900992" y="6816347"/>
                    <a:pt x="4824834" y="6795073"/>
                  </a:cubicBezTo>
                  <a:cubicBezTo>
                    <a:pt x="4857089" y="6787908"/>
                    <a:pt x="4889120" y="6780518"/>
                    <a:pt x="4921375" y="6773128"/>
                  </a:cubicBezTo>
                  <a:cubicBezTo>
                    <a:pt x="6632466" y="6378107"/>
                    <a:pt x="8228648" y="5822526"/>
                    <a:pt x="9558949" y="5170652"/>
                  </a:cubicBezTo>
                  <a:cubicBezTo>
                    <a:pt x="9530726" y="5007403"/>
                    <a:pt x="9481895" y="4837884"/>
                    <a:pt x="9413801" y="4663887"/>
                  </a:cubicBezTo>
                  <a:cubicBezTo>
                    <a:pt x="8796249" y="4971350"/>
                    <a:pt x="8116203" y="5257314"/>
                    <a:pt x="7390462" y="5515287"/>
                  </a:cubicBezTo>
                  <a:cubicBezTo>
                    <a:pt x="7442653" y="5418995"/>
                    <a:pt x="7494619" y="5322479"/>
                    <a:pt x="7545914" y="5225291"/>
                  </a:cubicBezTo>
                  <a:cubicBezTo>
                    <a:pt x="7919088" y="4519674"/>
                    <a:pt x="8257992" y="3800171"/>
                    <a:pt x="8557695" y="3091866"/>
                  </a:cubicBezTo>
                  <a:cubicBezTo>
                    <a:pt x="8679772" y="3228466"/>
                    <a:pt x="8793785" y="3366858"/>
                    <a:pt x="8899511" y="3506369"/>
                  </a:cubicBezTo>
                  <a:cubicBezTo>
                    <a:pt x="9636003" y="4480933"/>
                    <a:pt x="9862237" y="5386749"/>
                    <a:pt x="9534981" y="6055865"/>
                  </a:cubicBezTo>
                  <a:cubicBezTo>
                    <a:pt x="9366090" y="6402068"/>
                    <a:pt x="9047123" y="6673253"/>
                    <a:pt x="8608766" y="6855760"/>
                  </a:cubicBezTo>
                  <a:lnTo>
                    <a:pt x="9579333" y="6855760"/>
                  </a:lnTo>
                  <a:cubicBezTo>
                    <a:pt x="9755616" y="6689824"/>
                    <a:pt x="9897404" y="6498808"/>
                    <a:pt x="10002009" y="6284502"/>
                  </a:cubicBezTo>
                  <a:cubicBezTo>
                    <a:pt x="10207636" y="5863505"/>
                    <a:pt x="10252882" y="5383614"/>
                    <a:pt x="10142902" y="4869012"/>
                  </a:cubicBezTo>
                  <a:cubicBezTo>
                    <a:pt x="10176277" y="4850873"/>
                    <a:pt x="10209204" y="4832734"/>
                    <a:pt x="10242131" y="4814371"/>
                  </a:cubicBezTo>
                  <a:lnTo>
                    <a:pt x="10242131" y="4215570"/>
                  </a:lnTo>
                  <a:cubicBezTo>
                    <a:pt x="10159029" y="4264164"/>
                    <a:pt x="10074136" y="4312534"/>
                    <a:pt x="9988122" y="4360456"/>
                  </a:cubicBezTo>
                  <a:cubicBezTo>
                    <a:pt x="9839838" y="3982006"/>
                    <a:pt x="9614499" y="3590121"/>
                    <a:pt x="9314347" y="3192861"/>
                  </a:cubicBezTo>
                  <a:cubicBezTo>
                    <a:pt x="9152624" y="2979003"/>
                    <a:pt x="8972756" y="2768280"/>
                    <a:pt x="8776090" y="2561813"/>
                  </a:cubicBezTo>
                  <a:cubicBezTo>
                    <a:pt x="9105361" y="1736613"/>
                    <a:pt x="9378634" y="936271"/>
                    <a:pt x="9587397" y="202437"/>
                  </a:cubicBezTo>
                  <a:cubicBezTo>
                    <a:pt x="9425001" y="181835"/>
                    <a:pt x="9256781" y="165488"/>
                    <a:pt x="9083186" y="151156"/>
                  </a:cubicBezTo>
                  <a:cubicBezTo>
                    <a:pt x="8902198" y="777501"/>
                    <a:pt x="8670141" y="1463861"/>
                    <a:pt x="8389924" y="2181572"/>
                  </a:cubicBezTo>
                  <a:cubicBezTo>
                    <a:pt x="7638200" y="1485583"/>
                    <a:pt x="6700560" y="852295"/>
                    <a:pt x="5652492" y="340605"/>
                  </a:cubicBezTo>
                  <a:cubicBezTo>
                    <a:pt x="5571630" y="301192"/>
                    <a:pt x="5490544" y="262899"/>
                    <a:pt x="5409234" y="225502"/>
                  </a:cubicBezTo>
                  <a:cubicBezTo>
                    <a:pt x="6393912" y="80169"/>
                    <a:pt x="7349919" y="4031"/>
                    <a:pt x="8234248" y="4031"/>
                  </a:cubicBezTo>
                  <a:cubicBezTo>
                    <a:pt x="8984628" y="3807"/>
                    <a:pt x="9660195" y="57551"/>
                    <a:pt x="10242131" y="158322"/>
                  </a:cubicBezTo>
                  <a:close/>
                </a:path>
              </a:pathLst>
            </a:custGeom>
            <a:grpFill/>
            <a:ln w="2240"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D4331802-5D7D-EF6F-472B-2DAC97BE4964}"/>
                </a:ext>
              </a:extLst>
            </p:cNvPr>
            <p:cNvSpPr/>
            <p:nvPr/>
          </p:nvSpPr>
          <p:spPr>
            <a:xfrm>
              <a:off x="7971055" y="6355378"/>
              <a:ext cx="894408" cy="501837"/>
            </a:xfrm>
            <a:custGeom>
              <a:avLst/>
              <a:gdLst>
                <a:gd name="connsiteX0" fmla="*/ 0 w 894408"/>
                <a:gd name="connsiteY0" fmla="*/ 501837 h 501837"/>
                <a:gd name="connsiteX1" fmla="*/ 593584 w 894408"/>
                <a:gd name="connsiteY1" fmla="*/ 501837 h 501837"/>
                <a:gd name="connsiteX2" fmla="*/ 894408 w 894408"/>
                <a:gd name="connsiteY2" fmla="*/ 0 h 501837"/>
                <a:gd name="connsiteX3" fmla="*/ 169339 w 894408"/>
                <a:gd name="connsiteY3" fmla="*/ 230876 h 501837"/>
                <a:gd name="connsiteX4" fmla="*/ 0 w 894408"/>
                <a:gd name="connsiteY4" fmla="*/ 501837 h 501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408" h="501837">
                  <a:moveTo>
                    <a:pt x="0" y="501837"/>
                  </a:moveTo>
                  <a:lnTo>
                    <a:pt x="593584" y="501837"/>
                  </a:lnTo>
                  <a:cubicBezTo>
                    <a:pt x="694605" y="337022"/>
                    <a:pt x="794955" y="169743"/>
                    <a:pt x="894408" y="0"/>
                  </a:cubicBezTo>
                  <a:cubicBezTo>
                    <a:pt x="656751" y="80616"/>
                    <a:pt x="415061" y="157426"/>
                    <a:pt x="169339" y="230876"/>
                  </a:cubicBezTo>
                  <a:cubicBezTo>
                    <a:pt x="113341" y="322018"/>
                    <a:pt x="56894" y="412263"/>
                    <a:pt x="0" y="501837"/>
                  </a:cubicBezTo>
                  <a:close/>
                </a:path>
              </a:pathLst>
            </a:custGeom>
            <a:grpFill/>
            <a:ln w="2240"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2D10D13A-D866-CAA4-8AE9-2F5ED51141AC}"/>
                </a:ext>
              </a:extLst>
            </p:cNvPr>
            <p:cNvSpPr/>
            <p:nvPr/>
          </p:nvSpPr>
          <p:spPr>
            <a:xfrm>
              <a:off x="0" y="1680"/>
              <a:ext cx="6146398" cy="6855759"/>
            </a:xfrm>
            <a:custGeom>
              <a:avLst/>
              <a:gdLst>
                <a:gd name="connsiteX0" fmla="*/ 2007211 w 6146398"/>
                <a:gd name="connsiteY0" fmla="*/ 6850833 h 6855759"/>
                <a:gd name="connsiteX1" fmla="*/ 1120643 w 6146398"/>
                <a:gd name="connsiteY1" fmla="*/ 6824185 h 6855759"/>
                <a:gd name="connsiteX2" fmla="*/ 3136814 w 6146398"/>
                <a:gd name="connsiteY2" fmla="*/ 1864928 h 6855759"/>
                <a:gd name="connsiteX3" fmla="*/ 3463621 w 6146398"/>
                <a:gd name="connsiteY3" fmla="*/ 1266127 h 6855759"/>
                <a:gd name="connsiteX4" fmla="*/ 2769687 w 6146398"/>
                <a:gd name="connsiteY4" fmla="*/ 1492077 h 6855759"/>
                <a:gd name="connsiteX5" fmla="*/ 2695097 w 6146398"/>
                <a:gd name="connsiteY5" fmla="*/ 1631140 h 6855759"/>
                <a:gd name="connsiteX6" fmla="*/ 1681524 w 6146398"/>
                <a:gd name="connsiteY6" fmla="*/ 3749114 h 6855759"/>
                <a:gd name="connsiteX7" fmla="*/ 719021 w 6146398"/>
                <a:gd name="connsiteY7" fmla="*/ 2242482 h 6855759"/>
                <a:gd name="connsiteX8" fmla="*/ 5436785 w 6146398"/>
                <a:gd name="connsiteY8" fmla="*/ 588276 h 6855759"/>
                <a:gd name="connsiteX9" fmla="*/ 6146399 w 6146398"/>
                <a:gd name="connsiteY9" fmla="*/ 435553 h 6855759"/>
                <a:gd name="connsiteX10" fmla="*/ 5149177 w 6146398"/>
                <a:gd name="connsiteY10" fmla="*/ 122492 h 6855759"/>
                <a:gd name="connsiteX11" fmla="*/ 3945209 w 6146398"/>
                <a:gd name="connsiteY11" fmla="*/ 441375 h 6855759"/>
                <a:gd name="connsiteX12" fmla="*/ 4219153 w 6146398"/>
                <a:gd name="connsiteY12" fmla="*/ 0 h 6855759"/>
                <a:gd name="connsiteX13" fmla="*/ 3625121 w 6146398"/>
                <a:gd name="connsiteY13" fmla="*/ 0 h 6855759"/>
                <a:gd name="connsiteX14" fmla="*/ 3230443 w 6146398"/>
                <a:gd name="connsiteY14" fmla="*/ 662175 h 6855759"/>
                <a:gd name="connsiteX15" fmla="*/ 584625 w 6146398"/>
                <a:gd name="connsiteY15" fmla="*/ 1734598 h 6855759"/>
                <a:gd name="connsiteX16" fmla="*/ 706030 w 6146398"/>
                <a:gd name="connsiteY16" fmla="*/ 800119 h 6855759"/>
                <a:gd name="connsiteX17" fmla="*/ 1632693 w 6146398"/>
                <a:gd name="connsiteY17" fmla="*/ 0 h 6855759"/>
                <a:gd name="connsiteX18" fmla="*/ 661903 w 6146398"/>
                <a:gd name="connsiteY18" fmla="*/ 0 h 6855759"/>
                <a:gd name="connsiteX19" fmla="*/ 238554 w 6146398"/>
                <a:gd name="connsiteY19" fmla="*/ 571929 h 6855759"/>
                <a:gd name="connsiteX20" fmla="*/ 1456186 w 6146398"/>
                <a:gd name="connsiteY20" fmla="*/ 4292604 h 6855759"/>
                <a:gd name="connsiteX21" fmla="*/ 615312 w 6146398"/>
                <a:gd name="connsiteY21" fmla="*/ 6781861 h 6855759"/>
                <a:gd name="connsiteX22" fmla="*/ 0 w 6146398"/>
                <a:gd name="connsiteY22" fmla="*/ 6696990 h 6855759"/>
                <a:gd name="connsiteX23" fmla="*/ 0 w 6146398"/>
                <a:gd name="connsiteY23" fmla="*/ 6855760 h 6855759"/>
                <a:gd name="connsiteX24" fmla="*/ 595600 w 6146398"/>
                <a:gd name="connsiteY24" fmla="*/ 6855760 h 6855759"/>
                <a:gd name="connsiteX25" fmla="*/ 1112131 w 6146398"/>
                <a:gd name="connsiteY25" fmla="*/ 6855760 h 6855759"/>
                <a:gd name="connsiteX26" fmla="*/ 5003805 w 6146398"/>
                <a:gd name="connsiteY26" fmla="*/ 6855760 h 6855759"/>
                <a:gd name="connsiteX27" fmla="*/ 4584264 w 6146398"/>
                <a:gd name="connsiteY27" fmla="*/ 6664968 h 6855759"/>
                <a:gd name="connsiteX28" fmla="*/ 2007211 w 6146398"/>
                <a:gd name="connsiteY28" fmla="*/ 6850833 h 68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146398" h="6855759">
                  <a:moveTo>
                    <a:pt x="2007211" y="6850833"/>
                  </a:moveTo>
                  <a:cubicBezTo>
                    <a:pt x="1698547" y="6850833"/>
                    <a:pt x="1402651" y="6841876"/>
                    <a:pt x="1120643" y="6824185"/>
                  </a:cubicBezTo>
                  <a:cubicBezTo>
                    <a:pt x="1524728" y="5349799"/>
                    <a:pt x="2186855" y="3661556"/>
                    <a:pt x="3136814" y="1864928"/>
                  </a:cubicBezTo>
                  <a:cubicBezTo>
                    <a:pt x="3243659" y="1662267"/>
                    <a:pt x="3352968" y="1462965"/>
                    <a:pt x="3463621" y="1266127"/>
                  </a:cubicBezTo>
                  <a:cubicBezTo>
                    <a:pt x="3226188" y="1339801"/>
                    <a:pt x="2995025" y="1414595"/>
                    <a:pt x="2769687" y="1492077"/>
                  </a:cubicBezTo>
                  <a:cubicBezTo>
                    <a:pt x="2744600" y="1538655"/>
                    <a:pt x="2719737" y="1584114"/>
                    <a:pt x="2695097" y="1631140"/>
                  </a:cubicBezTo>
                  <a:cubicBezTo>
                    <a:pt x="2316547" y="2346612"/>
                    <a:pt x="1978316" y="3055589"/>
                    <a:pt x="1681524" y="3749114"/>
                  </a:cubicBezTo>
                  <a:cubicBezTo>
                    <a:pt x="1229952" y="3242350"/>
                    <a:pt x="899336" y="2727972"/>
                    <a:pt x="719021" y="2242482"/>
                  </a:cubicBezTo>
                  <a:cubicBezTo>
                    <a:pt x="1968460" y="1607627"/>
                    <a:pt x="3563299" y="1021814"/>
                    <a:pt x="5436785" y="588276"/>
                  </a:cubicBezTo>
                  <a:cubicBezTo>
                    <a:pt x="5674443" y="533636"/>
                    <a:pt x="5910309" y="483475"/>
                    <a:pt x="6146399" y="435553"/>
                  </a:cubicBezTo>
                  <a:cubicBezTo>
                    <a:pt x="5811976" y="313285"/>
                    <a:pt x="5478449" y="208259"/>
                    <a:pt x="5149177" y="122492"/>
                  </a:cubicBezTo>
                  <a:cubicBezTo>
                    <a:pt x="4737252" y="220800"/>
                    <a:pt x="4335630" y="327616"/>
                    <a:pt x="3945209" y="441375"/>
                  </a:cubicBezTo>
                  <a:cubicBezTo>
                    <a:pt x="4035702" y="292235"/>
                    <a:pt x="4127092" y="145110"/>
                    <a:pt x="4219153" y="0"/>
                  </a:cubicBezTo>
                  <a:lnTo>
                    <a:pt x="3625121" y="0"/>
                  </a:lnTo>
                  <a:cubicBezTo>
                    <a:pt x="3492068" y="216321"/>
                    <a:pt x="3360584" y="437120"/>
                    <a:pt x="3230443" y="662175"/>
                  </a:cubicBezTo>
                  <a:cubicBezTo>
                    <a:pt x="2256069" y="980386"/>
                    <a:pt x="1365468" y="1343384"/>
                    <a:pt x="584625" y="1734598"/>
                  </a:cubicBezTo>
                  <a:cubicBezTo>
                    <a:pt x="533554" y="1395113"/>
                    <a:pt x="570065" y="1078693"/>
                    <a:pt x="706030" y="800119"/>
                  </a:cubicBezTo>
                  <a:cubicBezTo>
                    <a:pt x="874921" y="453692"/>
                    <a:pt x="1194337" y="182507"/>
                    <a:pt x="1632693" y="0"/>
                  </a:cubicBezTo>
                  <a:lnTo>
                    <a:pt x="661903" y="0"/>
                  </a:lnTo>
                  <a:cubicBezTo>
                    <a:pt x="485395" y="166160"/>
                    <a:pt x="343159" y="357176"/>
                    <a:pt x="238554" y="571929"/>
                  </a:cubicBezTo>
                  <a:cubicBezTo>
                    <a:pt x="-276409" y="1627781"/>
                    <a:pt x="234746" y="3010802"/>
                    <a:pt x="1456186" y="4292604"/>
                  </a:cubicBezTo>
                  <a:cubicBezTo>
                    <a:pt x="1108771" y="5157216"/>
                    <a:pt x="827658" y="5993387"/>
                    <a:pt x="615312" y="6781861"/>
                  </a:cubicBezTo>
                  <a:cubicBezTo>
                    <a:pt x="400278" y="6759020"/>
                    <a:pt x="194875" y="6730581"/>
                    <a:pt x="0" y="6696990"/>
                  </a:cubicBezTo>
                  <a:lnTo>
                    <a:pt x="0" y="6855760"/>
                  </a:lnTo>
                  <a:lnTo>
                    <a:pt x="595600" y="6855760"/>
                  </a:lnTo>
                  <a:lnTo>
                    <a:pt x="1112131" y="6855760"/>
                  </a:lnTo>
                  <a:lnTo>
                    <a:pt x="5003805" y="6855760"/>
                  </a:lnTo>
                  <a:cubicBezTo>
                    <a:pt x="4863585" y="6795073"/>
                    <a:pt x="4723588" y="6731476"/>
                    <a:pt x="4584264" y="6664968"/>
                  </a:cubicBezTo>
                  <a:cubicBezTo>
                    <a:pt x="3688063" y="6786340"/>
                    <a:pt x="2817622" y="6850833"/>
                    <a:pt x="2007211" y="6850833"/>
                  </a:cubicBezTo>
                  <a:close/>
                </a:path>
              </a:pathLst>
            </a:custGeom>
            <a:grpFill/>
            <a:ln w="2240"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2C5A8B87-5561-0FA0-90A1-0BAA458C3E0A}"/>
                </a:ext>
              </a:extLst>
            </p:cNvPr>
            <p:cNvSpPr/>
            <p:nvPr/>
          </p:nvSpPr>
          <p:spPr>
            <a:xfrm>
              <a:off x="0" y="2068820"/>
              <a:ext cx="138876" cy="567226"/>
            </a:xfrm>
            <a:custGeom>
              <a:avLst/>
              <a:gdLst>
                <a:gd name="connsiteX0" fmla="*/ 0 w 138876"/>
                <a:gd name="connsiteY0" fmla="*/ 0 h 567226"/>
                <a:gd name="connsiteX1" fmla="*/ 0 w 138876"/>
                <a:gd name="connsiteY1" fmla="*/ 567227 h 567226"/>
                <a:gd name="connsiteX2" fmla="*/ 138876 w 138876"/>
                <a:gd name="connsiteY2" fmla="*/ 486610 h 567226"/>
                <a:gd name="connsiteX3" fmla="*/ 0 w 138876"/>
                <a:gd name="connsiteY3" fmla="*/ 0 h 567226"/>
              </a:gdLst>
              <a:ahLst/>
              <a:cxnLst>
                <a:cxn ang="0">
                  <a:pos x="connsiteX0" y="connsiteY0"/>
                </a:cxn>
                <a:cxn ang="0">
                  <a:pos x="connsiteX1" y="connsiteY1"/>
                </a:cxn>
                <a:cxn ang="0">
                  <a:pos x="connsiteX2" y="connsiteY2"/>
                </a:cxn>
                <a:cxn ang="0">
                  <a:pos x="connsiteX3" y="connsiteY3"/>
                </a:cxn>
              </a:cxnLst>
              <a:rect l="l" t="t" r="r" b="b"/>
              <a:pathLst>
                <a:path w="138876" h="567226">
                  <a:moveTo>
                    <a:pt x="0" y="0"/>
                  </a:moveTo>
                  <a:lnTo>
                    <a:pt x="0" y="567227"/>
                  </a:lnTo>
                  <a:cubicBezTo>
                    <a:pt x="45695" y="540354"/>
                    <a:pt x="92062" y="513482"/>
                    <a:pt x="138876" y="486610"/>
                  </a:cubicBezTo>
                  <a:cubicBezTo>
                    <a:pt x="78846" y="322690"/>
                    <a:pt x="32031" y="159666"/>
                    <a:pt x="0" y="0"/>
                  </a:cubicBezTo>
                  <a:close/>
                </a:path>
              </a:pathLst>
            </a:custGeom>
            <a:grpFill/>
            <a:ln w="2240" cap="flat">
              <a:noFill/>
              <a:prstDash val="solid"/>
              <a:miter/>
            </a:ln>
          </p:spPr>
          <p:txBody>
            <a:bodyPr rtlCol="0" anchor="ctr"/>
            <a:lstStyle/>
            <a:p>
              <a:endParaRPr lang="ru-RU"/>
            </a:p>
          </p:txBody>
        </p:sp>
      </p:grpSp>
      <p:sp>
        <p:nvSpPr>
          <p:cNvPr id="2" name="Заголовок 1">
            <a:extLst>
              <a:ext uri="{FF2B5EF4-FFF2-40B4-BE49-F238E27FC236}">
                <a16:creationId xmlns:a16="http://schemas.microsoft.com/office/drawing/2014/main" id="{6520F0A5-B3B9-4540-979D-AA84EDAA358B}"/>
              </a:ext>
            </a:extLst>
          </p:cNvPr>
          <p:cNvSpPr>
            <a:spLocks noGrp="1"/>
          </p:cNvSpPr>
          <p:nvPr>
            <p:ph type="title"/>
          </p:nvPr>
        </p:nvSpPr>
        <p:spPr>
          <a:xfrm>
            <a:off x="559572" y="359101"/>
            <a:ext cx="9199890" cy="584775"/>
          </a:xfrm>
        </p:spPr>
        <p:txBody>
          <a:bodyPr/>
          <a:lstStyle/>
          <a:p>
            <a:r>
              <a:rPr lang="ru-RU" sz="3200" dirty="0">
                <a:solidFill>
                  <a:schemeClr val="tx2"/>
                </a:solidFill>
              </a:rPr>
              <a:t>НИЯУ МИФИ сегодня - это</a:t>
            </a:r>
          </a:p>
        </p:txBody>
      </p:sp>
      <p:sp>
        <p:nvSpPr>
          <p:cNvPr id="24" name="Текст 2">
            <a:extLst>
              <a:ext uri="{FF2B5EF4-FFF2-40B4-BE49-F238E27FC236}">
                <a16:creationId xmlns:a16="http://schemas.microsoft.com/office/drawing/2014/main" id="{D00DCA32-583F-29F1-6B65-98D83D7AFD40}"/>
              </a:ext>
            </a:extLst>
          </p:cNvPr>
          <p:cNvSpPr txBox="1">
            <a:spLocks/>
          </p:cNvSpPr>
          <p:nvPr/>
        </p:nvSpPr>
        <p:spPr>
          <a:xfrm>
            <a:off x="1066125" y="1615080"/>
            <a:ext cx="2864949" cy="1200329"/>
          </a:xfrm>
          <a:prstGeom prst="rect">
            <a:avLst/>
          </a:prstGeom>
        </p:spPr>
        <p:txBody>
          <a:bodyPr wrap="square" anchor="b">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7200" dirty="0">
                <a:solidFill>
                  <a:schemeClr val="bg2"/>
                </a:solidFill>
              </a:rPr>
              <a:t>9000</a:t>
            </a:r>
          </a:p>
        </p:txBody>
      </p:sp>
      <p:sp>
        <p:nvSpPr>
          <p:cNvPr id="27" name="TextBox 26">
            <a:extLst>
              <a:ext uri="{FF2B5EF4-FFF2-40B4-BE49-F238E27FC236}">
                <a16:creationId xmlns:a16="http://schemas.microsoft.com/office/drawing/2014/main" id="{EE905D33-E760-F189-EDD8-ABAC41D5BD26}"/>
              </a:ext>
            </a:extLst>
          </p:cNvPr>
          <p:cNvSpPr txBox="1"/>
          <p:nvPr/>
        </p:nvSpPr>
        <p:spPr>
          <a:xfrm>
            <a:off x="931973" y="2722837"/>
            <a:ext cx="313237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a:solidFill>
                  <a:schemeClr val="accent4"/>
                </a:solidFill>
                <a:latin typeface="Montserrat" panose="00000500000000000000" pitchFamily="2" charset="-52"/>
              </a:rPr>
              <a:t>о</a:t>
            </a:r>
            <a:r>
              <a:rPr lang="ru-RU" sz="1400" b="1" kern="1200" dirty="0">
                <a:solidFill>
                  <a:schemeClr val="accent4"/>
                </a:solidFill>
                <a:latin typeface="Montserrat" panose="00000500000000000000" pitchFamily="2" charset="-52"/>
                <a:ea typeface="+mn-ea"/>
                <a:cs typeface="+mn-cs"/>
              </a:rPr>
              <a:t>бучающихся </a:t>
            </a:r>
            <a:br>
              <a:rPr lang="ru-RU" sz="1400" b="1" kern="1200" dirty="0">
                <a:solidFill>
                  <a:schemeClr val="accent4"/>
                </a:solidFill>
                <a:latin typeface="Montserrat" panose="00000500000000000000" pitchFamily="2" charset="-52"/>
                <a:ea typeface="+mn-ea"/>
                <a:cs typeface="+mn-cs"/>
              </a:rPr>
            </a:br>
            <a:r>
              <a:rPr lang="ru-RU" sz="1400" b="1" kern="1200" dirty="0">
                <a:solidFill>
                  <a:schemeClr val="accent4"/>
                </a:solidFill>
                <a:latin typeface="Montserrat" panose="00000500000000000000" pitchFamily="2" charset="-52"/>
                <a:ea typeface="+mn-ea"/>
                <a:cs typeface="+mn-cs"/>
              </a:rPr>
              <a:t>на московской площадке</a:t>
            </a:r>
            <a:endParaRPr lang="ru-RU" sz="1400" kern="1200" dirty="0">
              <a:solidFill>
                <a:schemeClr val="accent4"/>
              </a:solidFill>
              <a:latin typeface="Montserrat" panose="00000500000000000000" pitchFamily="2" charset="-52"/>
              <a:ea typeface="+mn-ea"/>
              <a:cs typeface="+mn-cs"/>
            </a:endParaRPr>
          </a:p>
        </p:txBody>
      </p:sp>
      <p:sp>
        <p:nvSpPr>
          <p:cNvPr id="28" name="Текст 2">
            <a:extLst>
              <a:ext uri="{FF2B5EF4-FFF2-40B4-BE49-F238E27FC236}">
                <a16:creationId xmlns:a16="http://schemas.microsoft.com/office/drawing/2014/main" id="{DF104EB1-DA26-86A6-A27B-298ACE86F6A5}"/>
              </a:ext>
            </a:extLst>
          </p:cNvPr>
          <p:cNvSpPr txBox="1">
            <a:spLocks/>
          </p:cNvSpPr>
          <p:nvPr/>
        </p:nvSpPr>
        <p:spPr>
          <a:xfrm>
            <a:off x="6631562" y="1615080"/>
            <a:ext cx="3127900" cy="1200329"/>
          </a:xfrm>
          <a:prstGeom prst="rect">
            <a:avLst/>
          </a:prstGeom>
        </p:spPr>
        <p:txBody>
          <a:bodyPr wrap="square" anchor="b">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7200" dirty="0">
                <a:solidFill>
                  <a:schemeClr val="bg2"/>
                </a:solidFill>
              </a:rPr>
              <a:t>17000</a:t>
            </a:r>
          </a:p>
        </p:txBody>
      </p:sp>
      <p:sp>
        <p:nvSpPr>
          <p:cNvPr id="29" name="TextBox 28">
            <a:extLst>
              <a:ext uri="{FF2B5EF4-FFF2-40B4-BE49-F238E27FC236}">
                <a16:creationId xmlns:a16="http://schemas.microsoft.com/office/drawing/2014/main" id="{FD0ED6E0-DDCB-A1D5-EA8D-798CDF81C620}"/>
              </a:ext>
            </a:extLst>
          </p:cNvPr>
          <p:cNvSpPr txBox="1"/>
          <p:nvPr/>
        </p:nvSpPr>
        <p:spPr>
          <a:xfrm>
            <a:off x="6915624" y="2719494"/>
            <a:ext cx="25597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a:solidFill>
                  <a:schemeClr val="accent4"/>
                </a:solidFill>
                <a:latin typeface="Montserrat" panose="00000500000000000000" pitchFamily="2" charset="-52"/>
              </a:rPr>
              <a:t>о</a:t>
            </a:r>
            <a:r>
              <a:rPr lang="ru-RU" sz="1400" b="1" kern="1200" dirty="0">
                <a:solidFill>
                  <a:schemeClr val="accent4"/>
                </a:solidFill>
                <a:latin typeface="Montserrat" panose="00000500000000000000" pitchFamily="2" charset="-52"/>
                <a:ea typeface="+mn-ea"/>
                <a:cs typeface="+mn-cs"/>
              </a:rPr>
              <a:t>бучающихся </a:t>
            </a:r>
            <a:br>
              <a:rPr lang="ru-RU" sz="1400" b="1" kern="1200" dirty="0">
                <a:solidFill>
                  <a:schemeClr val="accent4"/>
                </a:solidFill>
                <a:latin typeface="Montserrat" panose="00000500000000000000" pitchFamily="2" charset="-52"/>
                <a:ea typeface="+mn-ea"/>
                <a:cs typeface="+mn-cs"/>
              </a:rPr>
            </a:br>
            <a:r>
              <a:rPr lang="ru-RU" sz="1400" b="1" kern="1200" dirty="0">
                <a:solidFill>
                  <a:schemeClr val="accent4"/>
                </a:solidFill>
                <a:latin typeface="Montserrat" panose="00000500000000000000" pitchFamily="2" charset="-52"/>
                <a:ea typeface="+mn-ea"/>
                <a:cs typeface="+mn-cs"/>
              </a:rPr>
              <a:t>в филиалах</a:t>
            </a:r>
            <a:endParaRPr lang="ru-RU" sz="1400" kern="1200" dirty="0">
              <a:solidFill>
                <a:schemeClr val="accent4"/>
              </a:solidFill>
              <a:latin typeface="Montserrat" panose="00000500000000000000" pitchFamily="2" charset="-52"/>
              <a:ea typeface="+mn-ea"/>
              <a:cs typeface="+mn-cs"/>
            </a:endParaRPr>
          </a:p>
        </p:txBody>
      </p:sp>
      <p:cxnSp>
        <p:nvCxnSpPr>
          <p:cNvPr id="30" name="Прямая соединительная линия 29">
            <a:extLst>
              <a:ext uri="{FF2B5EF4-FFF2-40B4-BE49-F238E27FC236}">
                <a16:creationId xmlns:a16="http://schemas.microsoft.com/office/drawing/2014/main" id="{76BDE00B-A682-6BBD-546F-2D03C3475246}"/>
              </a:ext>
            </a:extLst>
          </p:cNvPr>
          <p:cNvCxnSpPr/>
          <p:nvPr/>
        </p:nvCxnSpPr>
        <p:spPr>
          <a:xfrm flipV="1">
            <a:off x="4654507" y="2282961"/>
            <a:ext cx="1253622" cy="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Текст 2">
            <a:extLst>
              <a:ext uri="{FF2B5EF4-FFF2-40B4-BE49-F238E27FC236}">
                <a16:creationId xmlns:a16="http://schemas.microsoft.com/office/drawing/2014/main" id="{A8A5F734-2072-8FB7-CE90-F1BAFC80DF4F}"/>
              </a:ext>
            </a:extLst>
          </p:cNvPr>
          <p:cNvSpPr txBox="1">
            <a:spLocks/>
          </p:cNvSpPr>
          <p:nvPr/>
        </p:nvSpPr>
        <p:spPr>
          <a:xfrm>
            <a:off x="2784066" y="3843355"/>
            <a:ext cx="2572765" cy="1200329"/>
          </a:xfrm>
          <a:prstGeom prst="rect">
            <a:avLst/>
          </a:prstGeom>
        </p:spPr>
        <p:txBody>
          <a:bodyPr wrap="square" anchor="b">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7200" dirty="0">
                <a:solidFill>
                  <a:schemeClr val="bg2"/>
                </a:solidFill>
              </a:rPr>
              <a:t>1500</a:t>
            </a:r>
          </a:p>
        </p:txBody>
      </p:sp>
      <p:sp>
        <p:nvSpPr>
          <p:cNvPr id="32" name="TextBox 31">
            <a:extLst>
              <a:ext uri="{FF2B5EF4-FFF2-40B4-BE49-F238E27FC236}">
                <a16:creationId xmlns:a16="http://schemas.microsoft.com/office/drawing/2014/main" id="{2A927C92-38D0-E2AF-AA5A-9E9D229675E4}"/>
              </a:ext>
            </a:extLst>
          </p:cNvPr>
          <p:cNvSpPr txBox="1"/>
          <p:nvPr/>
        </p:nvSpPr>
        <p:spPr>
          <a:xfrm>
            <a:off x="1854483" y="4900579"/>
            <a:ext cx="44319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a:solidFill>
                  <a:schemeClr val="accent4"/>
                </a:solidFill>
                <a:latin typeface="Montserrat" panose="00000500000000000000" pitchFamily="2" charset="-52"/>
              </a:rPr>
              <a:t>и</a:t>
            </a:r>
            <a:r>
              <a:rPr lang="ru-RU" sz="1400" b="1" kern="1200" dirty="0">
                <a:solidFill>
                  <a:schemeClr val="accent4"/>
                </a:solidFill>
                <a:latin typeface="Montserrat" panose="00000500000000000000" pitchFamily="2" charset="-52"/>
                <a:ea typeface="+mn-ea"/>
                <a:cs typeface="+mn-cs"/>
              </a:rPr>
              <a:t>ностранных обучающихся </a:t>
            </a:r>
            <a:br>
              <a:rPr lang="ru-RU" sz="1400" b="1" kern="1200" dirty="0">
                <a:solidFill>
                  <a:schemeClr val="accent4"/>
                </a:solidFill>
                <a:latin typeface="Montserrat" panose="00000500000000000000" pitchFamily="2" charset="-52"/>
                <a:ea typeface="+mn-ea"/>
                <a:cs typeface="+mn-cs"/>
              </a:rPr>
            </a:br>
            <a:r>
              <a:rPr lang="ru-RU" sz="1400" b="1" kern="1200" dirty="0">
                <a:solidFill>
                  <a:schemeClr val="accent4"/>
                </a:solidFill>
                <a:latin typeface="Montserrat" panose="00000500000000000000" pitchFamily="2" charset="-52"/>
                <a:ea typeface="+mn-ea"/>
                <a:cs typeface="+mn-cs"/>
              </a:rPr>
              <a:t>в НИЯУ МИФИ</a:t>
            </a:r>
            <a:endParaRPr lang="ru-RU" sz="1400" kern="1200" dirty="0">
              <a:solidFill>
                <a:schemeClr val="accent4"/>
              </a:solidFill>
              <a:latin typeface="Montserrat" panose="00000500000000000000" pitchFamily="2" charset="-52"/>
              <a:ea typeface="+mn-ea"/>
              <a:cs typeface="+mn-cs"/>
            </a:endParaRPr>
          </a:p>
        </p:txBody>
      </p:sp>
      <p:sp>
        <p:nvSpPr>
          <p:cNvPr id="33" name="Текст 2">
            <a:extLst>
              <a:ext uri="{FF2B5EF4-FFF2-40B4-BE49-F238E27FC236}">
                <a16:creationId xmlns:a16="http://schemas.microsoft.com/office/drawing/2014/main" id="{BE4932AA-FABA-5E37-CD39-37B8DE567A2E}"/>
              </a:ext>
            </a:extLst>
          </p:cNvPr>
          <p:cNvSpPr txBox="1">
            <a:spLocks/>
          </p:cNvSpPr>
          <p:nvPr/>
        </p:nvSpPr>
        <p:spPr>
          <a:xfrm>
            <a:off x="8725380" y="3790931"/>
            <a:ext cx="1973935" cy="1200329"/>
          </a:xfrm>
          <a:prstGeom prst="rect">
            <a:avLst/>
          </a:prstGeom>
        </p:spPr>
        <p:txBody>
          <a:bodyPr wrap="square" anchor="b">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7200" dirty="0">
                <a:solidFill>
                  <a:schemeClr val="bg2"/>
                </a:solidFill>
              </a:rPr>
              <a:t>90</a:t>
            </a:r>
          </a:p>
        </p:txBody>
      </p:sp>
      <p:sp>
        <p:nvSpPr>
          <p:cNvPr id="34" name="TextBox 33">
            <a:extLst>
              <a:ext uri="{FF2B5EF4-FFF2-40B4-BE49-F238E27FC236}">
                <a16:creationId xmlns:a16="http://schemas.microsoft.com/office/drawing/2014/main" id="{A71CCC33-AC35-401A-CA9A-1B6A4D1E6075}"/>
              </a:ext>
            </a:extLst>
          </p:cNvPr>
          <p:cNvSpPr txBox="1"/>
          <p:nvPr/>
        </p:nvSpPr>
        <p:spPr>
          <a:xfrm>
            <a:off x="8200269" y="4924584"/>
            <a:ext cx="30241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a:solidFill>
                  <a:schemeClr val="accent4"/>
                </a:solidFill>
                <a:latin typeface="Montserrat" panose="00000500000000000000" pitchFamily="2" charset="-52"/>
              </a:rPr>
              <a:t>с</a:t>
            </a:r>
            <a:r>
              <a:rPr lang="ru-RU" sz="1400" b="1" kern="1200" dirty="0">
                <a:solidFill>
                  <a:schemeClr val="accent4"/>
                </a:solidFill>
                <a:latin typeface="Montserrat" panose="00000500000000000000" pitchFamily="2" charset="-52"/>
                <a:ea typeface="+mn-ea"/>
                <a:cs typeface="+mn-cs"/>
              </a:rPr>
              <a:t>тран составляют</a:t>
            </a:r>
            <a:br>
              <a:rPr lang="ru-RU" sz="1400" b="1" kern="1200" dirty="0">
                <a:solidFill>
                  <a:schemeClr val="accent4"/>
                </a:solidFill>
                <a:latin typeface="Montserrat" panose="00000500000000000000" pitchFamily="2" charset="-52"/>
                <a:ea typeface="+mn-ea"/>
                <a:cs typeface="+mn-cs"/>
              </a:rPr>
            </a:br>
            <a:r>
              <a:rPr lang="ru-RU" sz="1400" b="1" kern="1200" dirty="0">
                <a:solidFill>
                  <a:schemeClr val="accent4"/>
                </a:solidFill>
                <a:latin typeface="Montserrat" panose="00000500000000000000" pitchFamily="2" charset="-52"/>
                <a:ea typeface="+mn-ea"/>
                <a:cs typeface="+mn-cs"/>
              </a:rPr>
              <a:t>географию приема</a:t>
            </a:r>
            <a:endParaRPr lang="ru-RU" sz="1400" kern="1200" dirty="0">
              <a:solidFill>
                <a:schemeClr val="accent4"/>
              </a:solidFill>
              <a:latin typeface="Montserrat" panose="00000500000000000000" pitchFamily="2" charset="-52"/>
              <a:ea typeface="+mn-ea"/>
              <a:cs typeface="+mn-cs"/>
            </a:endParaRPr>
          </a:p>
        </p:txBody>
      </p:sp>
      <p:cxnSp>
        <p:nvCxnSpPr>
          <p:cNvPr id="35" name="Прямая соединительная линия 34">
            <a:extLst>
              <a:ext uri="{FF2B5EF4-FFF2-40B4-BE49-F238E27FC236}">
                <a16:creationId xmlns:a16="http://schemas.microsoft.com/office/drawing/2014/main" id="{0656A937-28E8-1A81-D31B-1DE0481312C0}"/>
              </a:ext>
            </a:extLst>
          </p:cNvPr>
          <p:cNvCxnSpPr/>
          <p:nvPr/>
        </p:nvCxnSpPr>
        <p:spPr>
          <a:xfrm flipV="1">
            <a:off x="6423741" y="4443519"/>
            <a:ext cx="1253622" cy="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6" name="Группа 35">
            <a:extLst>
              <a:ext uri="{FF2B5EF4-FFF2-40B4-BE49-F238E27FC236}">
                <a16:creationId xmlns:a16="http://schemas.microsoft.com/office/drawing/2014/main" id="{AA099E21-396C-FB83-D977-AEF0A5DD07D8}"/>
              </a:ext>
            </a:extLst>
          </p:cNvPr>
          <p:cNvGrpSpPr/>
          <p:nvPr/>
        </p:nvGrpSpPr>
        <p:grpSpPr>
          <a:xfrm>
            <a:off x="7139580" y="307183"/>
            <a:ext cx="2572766" cy="688609"/>
            <a:chOff x="9129557" y="1563828"/>
            <a:chExt cx="2572766" cy="688609"/>
          </a:xfrm>
        </p:grpSpPr>
        <p:sp>
          <p:nvSpPr>
            <p:cNvPr id="37" name="Облачко с текстом: прямоугольное со скругленными углами 10">
              <a:extLst>
                <a:ext uri="{FF2B5EF4-FFF2-40B4-BE49-F238E27FC236}">
                  <a16:creationId xmlns:a16="http://schemas.microsoft.com/office/drawing/2014/main" id="{A4E76AD5-E52C-9C7A-6FDC-4011009CBBD9}"/>
                </a:ext>
              </a:extLst>
            </p:cNvPr>
            <p:cNvSpPr/>
            <p:nvPr/>
          </p:nvSpPr>
          <p:spPr>
            <a:xfrm>
              <a:off x="9129557" y="1606106"/>
              <a:ext cx="2572766" cy="646331"/>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3 вариант размещения численных обозначений</a:t>
              </a:r>
            </a:p>
          </p:txBody>
        </p:sp>
        <p:grpSp>
          <p:nvGrpSpPr>
            <p:cNvPr id="38" name="Группа 37">
              <a:extLst>
                <a:ext uri="{FF2B5EF4-FFF2-40B4-BE49-F238E27FC236}">
                  <a16:creationId xmlns:a16="http://schemas.microsoft.com/office/drawing/2014/main" id="{EB260D06-47EB-6E5C-FB6B-25B44C2E1E06}"/>
                </a:ext>
              </a:extLst>
            </p:cNvPr>
            <p:cNvGrpSpPr/>
            <p:nvPr/>
          </p:nvGrpSpPr>
          <p:grpSpPr>
            <a:xfrm>
              <a:off x="11373289" y="1563828"/>
              <a:ext cx="265772" cy="414163"/>
              <a:chOff x="8712521" y="220837"/>
              <a:chExt cx="265772" cy="414163"/>
            </a:xfrm>
          </p:grpSpPr>
          <p:pic>
            <p:nvPicPr>
              <p:cNvPr id="39" name="Рисунок 38">
                <a:extLst>
                  <a:ext uri="{FF2B5EF4-FFF2-40B4-BE49-F238E27FC236}">
                    <a16:creationId xmlns:a16="http://schemas.microsoft.com/office/drawing/2014/main" id="{20943409-F263-CDB2-E0DD-B41BC99A7B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2521" y="266851"/>
                <a:ext cx="249391" cy="368149"/>
              </a:xfrm>
              <a:prstGeom prst="rect">
                <a:avLst/>
              </a:prstGeom>
            </p:spPr>
          </p:pic>
          <p:sp>
            <p:nvSpPr>
              <p:cNvPr id="40" name="TextBox 39">
                <a:extLst>
                  <a:ext uri="{FF2B5EF4-FFF2-40B4-BE49-F238E27FC236}">
                    <a16:creationId xmlns:a16="http://schemas.microsoft.com/office/drawing/2014/main" id="{0E8C3214-5842-FFB0-8339-BDB352CB880A}"/>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
        <p:nvSpPr>
          <p:cNvPr id="21" name="TextBox 20">
            <a:extLst>
              <a:ext uri="{FF2B5EF4-FFF2-40B4-BE49-F238E27FC236}">
                <a16:creationId xmlns:a16="http://schemas.microsoft.com/office/drawing/2014/main" id="{68AC6894-485A-EB77-BA81-38F8D8E1930B}"/>
              </a:ext>
            </a:extLst>
          </p:cNvPr>
          <p:cNvSpPr txBox="1"/>
          <p:nvPr/>
        </p:nvSpPr>
        <p:spPr>
          <a:xfrm>
            <a:off x="143084" y="2337655"/>
            <a:ext cx="114252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100" b="1" kern="1200" dirty="0">
                <a:solidFill>
                  <a:schemeClr val="bg2"/>
                </a:solidFill>
                <a:latin typeface="Montserrat" panose="00000500000000000000" pitchFamily="2" charset="-52"/>
                <a:ea typeface="+mn-ea"/>
                <a:cs typeface="+mn-cs"/>
              </a:rPr>
              <a:t>более</a:t>
            </a:r>
          </a:p>
        </p:txBody>
      </p:sp>
      <p:sp>
        <p:nvSpPr>
          <p:cNvPr id="22" name="TextBox 21">
            <a:extLst>
              <a:ext uri="{FF2B5EF4-FFF2-40B4-BE49-F238E27FC236}">
                <a16:creationId xmlns:a16="http://schemas.microsoft.com/office/drawing/2014/main" id="{6AC5ABC6-E490-7211-E557-04E3170F494B}"/>
              </a:ext>
            </a:extLst>
          </p:cNvPr>
          <p:cNvSpPr txBox="1"/>
          <p:nvPr/>
        </p:nvSpPr>
        <p:spPr>
          <a:xfrm>
            <a:off x="5712609" y="2354405"/>
            <a:ext cx="114252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100" b="1" kern="1200" dirty="0">
                <a:solidFill>
                  <a:schemeClr val="bg2"/>
                </a:solidFill>
                <a:latin typeface="Montserrat" panose="00000500000000000000" pitchFamily="2" charset="-52"/>
                <a:ea typeface="+mn-ea"/>
                <a:cs typeface="+mn-cs"/>
              </a:rPr>
              <a:t>более</a:t>
            </a:r>
          </a:p>
        </p:txBody>
      </p:sp>
      <p:sp>
        <p:nvSpPr>
          <p:cNvPr id="23" name="TextBox 22">
            <a:extLst>
              <a:ext uri="{FF2B5EF4-FFF2-40B4-BE49-F238E27FC236}">
                <a16:creationId xmlns:a16="http://schemas.microsoft.com/office/drawing/2014/main" id="{90137232-6518-1588-BBEF-24BA56A76570}"/>
              </a:ext>
            </a:extLst>
          </p:cNvPr>
          <p:cNvSpPr txBox="1"/>
          <p:nvPr/>
        </p:nvSpPr>
        <p:spPr>
          <a:xfrm>
            <a:off x="7926975" y="4548264"/>
            <a:ext cx="114252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100" b="1" kern="1200" dirty="0">
                <a:solidFill>
                  <a:schemeClr val="bg2"/>
                </a:solidFill>
                <a:latin typeface="Montserrat" panose="00000500000000000000" pitchFamily="2" charset="-52"/>
                <a:ea typeface="+mn-ea"/>
                <a:cs typeface="+mn-cs"/>
              </a:rPr>
              <a:t>более</a:t>
            </a:r>
          </a:p>
        </p:txBody>
      </p:sp>
      <p:sp>
        <p:nvSpPr>
          <p:cNvPr id="25" name="TextBox 24">
            <a:extLst>
              <a:ext uri="{FF2B5EF4-FFF2-40B4-BE49-F238E27FC236}">
                <a16:creationId xmlns:a16="http://schemas.microsoft.com/office/drawing/2014/main" id="{4BE28D42-D190-E6A6-D4D6-66A8D8C9A8DE}"/>
              </a:ext>
            </a:extLst>
          </p:cNvPr>
          <p:cNvSpPr txBox="1"/>
          <p:nvPr/>
        </p:nvSpPr>
        <p:spPr>
          <a:xfrm>
            <a:off x="1854483" y="4548264"/>
            <a:ext cx="114252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100" b="1" kern="1200" dirty="0">
                <a:solidFill>
                  <a:schemeClr val="bg2"/>
                </a:solidFill>
                <a:latin typeface="Montserrat" panose="00000500000000000000" pitchFamily="2" charset="-52"/>
                <a:ea typeface="+mn-ea"/>
                <a:cs typeface="+mn-cs"/>
              </a:rPr>
              <a:t>более</a:t>
            </a:r>
          </a:p>
        </p:txBody>
      </p:sp>
    </p:spTree>
    <p:extLst>
      <p:ext uri="{BB962C8B-B14F-4D97-AF65-F5344CB8AC3E}">
        <p14:creationId xmlns:p14="http://schemas.microsoft.com/office/powerpoint/2010/main" val="4700169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Рисунок 37">
            <a:extLst>
              <a:ext uri="{FF2B5EF4-FFF2-40B4-BE49-F238E27FC236}">
                <a16:creationId xmlns:a16="http://schemas.microsoft.com/office/drawing/2014/main" id="{85F2637E-8FF5-4BA4-22A8-EE14AB2D8200}"/>
              </a:ext>
            </a:extLst>
          </p:cNvPr>
          <p:cNvGrpSpPr/>
          <p:nvPr/>
        </p:nvGrpSpPr>
        <p:grpSpPr>
          <a:xfrm>
            <a:off x="0" y="1680"/>
            <a:ext cx="12190880" cy="6855759"/>
            <a:chOff x="0" y="1680"/>
            <a:chExt cx="12190880" cy="6855759"/>
          </a:xfrm>
          <a:solidFill>
            <a:srgbClr val="86888C">
              <a:alpha val="5000"/>
            </a:srgbClr>
          </a:solidFill>
        </p:grpSpPr>
        <p:sp>
          <p:nvSpPr>
            <p:cNvPr id="46" name="Полилиния 45">
              <a:extLst>
                <a:ext uri="{FF2B5EF4-FFF2-40B4-BE49-F238E27FC236}">
                  <a16:creationId xmlns:a16="http://schemas.microsoft.com/office/drawing/2014/main" id="{D6C89CED-723D-56DA-B25F-64C9C7C836A7}"/>
                </a:ext>
              </a:extLst>
            </p:cNvPr>
            <p:cNvSpPr/>
            <p:nvPr/>
          </p:nvSpPr>
          <p:spPr>
            <a:xfrm>
              <a:off x="1948748" y="1680"/>
              <a:ext cx="10242131" cy="6855759"/>
            </a:xfrm>
            <a:custGeom>
              <a:avLst/>
              <a:gdLst>
                <a:gd name="connsiteX0" fmla="*/ 10242131 w 10242131"/>
                <a:gd name="connsiteY0" fmla="*/ 158322 h 6855759"/>
                <a:gd name="connsiteX1" fmla="*/ 10242131 w 10242131"/>
                <a:gd name="connsiteY1" fmla="*/ 0 h 6855759"/>
                <a:gd name="connsiteX2" fmla="*/ 4890240 w 10242131"/>
                <a:gd name="connsiteY2" fmla="*/ 0 h 6855759"/>
                <a:gd name="connsiteX3" fmla="*/ 4510122 w 10242131"/>
                <a:gd name="connsiteY3" fmla="*/ 0 h 6855759"/>
                <a:gd name="connsiteX4" fmla="*/ 3244555 w 10242131"/>
                <a:gd name="connsiteY4" fmla="*/ 0 h 6855759"/>
                <a:gd name="connsiteX5" fmla="*/ 5424018 w 10242131"/>
                <a:gd name="connsiteY5" fmla="*/ 808404 h 6855759"/>
                <a:gd name="connsiteX6" fmla="*/ 8181161 w 10242131"/>
                <a:gd name="connsiteY6" fmla="*/ 2699980 h 6855759"/>
                <a:gd name="connsiteX7" fmla="*/ 7104198 w 10242131"/>
                <a:gd name="connsiteY7" fmla="*/ 4991952 h 6855759"/>
                <a:gd name="connsiteX8" fmla="*/ 6685105 w 10242131"/>
                <a:gd name="connsiteY8" fmla="*/ 5752658 h 6855759"/>
                <a:gd name="connsiteX9" fmla="*/ 4804002 w 10242131"/>
                <a:gd name="connsiteY9" fmla="*/ 6267260 h 6855759"/>
                <a:gd name="connsiteX10" fmla="*/ 3839707 w 10242131"/>
                <a:gd name="connsiteY10" fmla="*/ 6469697 h 6855759"/>
                <a:gd name="connsiteX11" fmla="*/ 2868021 w 10242131"/>
                <a:gd name="connsiteY11" fmla="*/ 6047356 h 6855759"/>
                <a:gd name="connsiteX12" fmla="*/ 215706 w 10242131"/>
                <a:gd name="connsiteY12" fmla="*/ 4243786 h 6855759"/>
                <a:gd name="connsiteX13" fmla="*/ 0 w 10242131"/>
                <a:gd name="connsiteY13" fmla="*/ 4769361 h 6855759"/>
                <a:gd name="connsiteX14" fmla="*/ 2640219 w 10242131"/>
                <a:gd name="connsiteY14" fmla="*/ 6514035 h 6855759"/>
                <a:gd name="connsiteX15" fmla="*/ 3404039 w 10242131"/>
                <a:gd name="connsiteY15" fmla="*/ 6855536 h 6855759"/>
                <a:gd name="connsiteX16" fmla="*/ 5052188 w 10242131"/>
                <a:gd name="connsiteY16" fmla="*/ 6855536 h 6855759"/>
                <a:gd name="connsiteX17" fmla="*/ 4824834 w 10242131"/>
                <a:gd name="connsiteY17" fmla="*/ 6795073 h 6855759"/>
                <a:gd name="connsiteX18" fmla="*/ 4921375 w 10242131"/>
                <a:gd name="connsiteY18" fmla="*/ 6773128 h 6855759"/>
                <a:gd name="connsiteX19" fmla="*/ 9558949 w 10242131"/>
                <a:gd name="connsiteY19" fmla="*/ 5170652 h 6855759"/>
                <a:gd name="connsiteX20" fmla="*/ 9413801 w 10242131"/>
                <a:gd name="connsiteY20" fmla="*/ 4663887 h 6855759"/>
                <a:gd name="connsiteX21" fmla="*/ 7390462 w 10242131"/>
                <a:gd name="connsiteY21" fmla="*/ 5515287 h 6855759"/>
                <a:gd name="connsiteX22" fmla="*/ 7545914 w 10242131"/>
                <a:gd name="connsiteY22" fmla="*/ 5225291 h 6855759"/>
                <a:gd name="connsiteX23" fmla="*/ 8557695 w 10242131"/>
                <a:gd name="connsiteY23" fmla="*/ 3091866 h 6855759"/>
                <a:gd name="connsiteX24" fmla="*/ 8899511 w 10242131"/>
                <a:gd name="connsiteY24" fmla="*/ 3506369 h 6855759"/>
                <a:gd name="connsiteX25" fmla="*/ 9534981 w 10242131"/>
                <a:gd name="connsiteY25" fmla="*/ 6055865 h 6855759"/>
                <a:gd name="connsiteX26" fmla="*/ 8608766 w 10242131"/>
                <a:gd name="connsiteY26" fmla="*/ 6855760 h 6855759"/>
                <a:gd name="connsiteX27" fmla="*/ 9579333 w 10242131"/>
                <a:gd name="connsiteY27" fmla="*/ 6855760 h 6855759"/>
                <a:gd name="connsiteX28" fmla="*/ 10002009 w 10242131"/>
                <a:gd name="connsiteY28" fmla="*/ 6284502 h 6855759"/>
                <a:gd name="connsiteX29" fmla="*/ 10142902 w 10242131"/>
                <a:gd name="connsiteY29" fmla="*/ 4869012 h 6855759"/>
                <a:gd name="connsiteX30" fmla="*/ 10242131 w 10242131"/>
                <a:gd name="connsiteY30" fmla="*/ 4814371 h 6855759"/>
                <a:gd name="connsiteX31" fmla="*/ 10242131 w 10242131"/>
                <a:gd name="connsiteY31" fmla="*/ 4215570 h 6855759"/>
                <a:gd name="connsiteX32" fmla="*/ 9988122 w 10242131"/>
                <a:gd name="connsiteY32" fmla="*/ 4360456 h 6855759"/>
                <a:gd name="connsiteX33" fmla="*/ 9314347 w 10242131"/>
                <a:gd name="connsiteY33" fmla="*/ 3192861 h 6855759"/>
                <a:gd name="connsiteX34" fmla="*/ 8776090 w 10242131"/>
                <a:gd name="connsiteY34" fmla="*/ 2561813 h 6855759"/>
                <a:gd name="connsiteX35" fmla="*/ 9587397 w 10242131"/>
                <a:gd name="connsiteY35" fmla="*/ 202437 h 6855759"/>
                <a:gd name="connsiteX36" fmla="*/ 9083186 w 10242131"/>
                <a:gd name="connsiteY36" fmla="*/ 151156 h 6855759"/>
                <a:gd name="connsiteX37" fmla="*/ 8389924 w 10242131"/>
                <a:gd name="connsiteY37" fmla="*/ 2181572 h 6855759"/>
                <a:gd name="connsiteX38" fmla="*/ 5652492 w 10242131"/>
                <a:gd name="connsiteY38" fmla="*/ 340605 h 6855759"/>
                <a:gd name="connsiteX39" fmla="*/ 5409234 w 10242131"/>
                <a:gd name="connsiteY39" fmla="*/ 225502 h 6855759"/>
                <a:gd name="connsiteX40" fmla="*/ 8234248 w 10242131"/>
                <a:gd name="connsiteY40" fmla="*/ 4031 h 6855759"/>
                <a:gd name="connsiteX41" fmla="*/ 10242131 w 10242131"/>
                <a:gd name="connsiteY41" fmla="*/ 158322 h 68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242131" h="6855759">
                  <a:moveTo>
                    <a:pt x="10242131" y="158322"/>
                  </a:moveTo>
                  <a:lnTo>
                    <a:pt x="10242131" y="0"/>
                  </a:lnTo>
                  <a:lnTo>
                    <a:pt x="4890240" y="0"/>
                  </a:lnTo>
                  <a:lnTo>
                    <a:pt x="4510122" y="0"/>
                  </a:lnTo>
                  <a:lnTo>
                    <a:pt x="3244555" y="0"/>
                  </a:lnTo>
                  <a:cubicBezTo>
                    <a:pt x="3961784" y="182731"/>
                    <a:pt x="4700293" y="455259"/>
                    <a:pt x="5424018" y="808404"/>
                  </a:cubicBezTo>
                  <a:cubicBezTo>
                    <a:pt x="6496950" y="1331963"/>
                    <a:pt x="7445565" y="1985405"/>
                    <a:pt x="8181161" y="2699980"/>
                  </a:cubicBezTo>
                  <a:cubicBezTo>
                    <a:pt x="7870929" y="3448370"/>
                    <a:pt x="7510972" y="4222512"/>
                    <a:pt x="7104198" y="4991952"/>
                  </a:cubicBezTo>
                  <a:cubicBezTo>
                    <a:pt x="6967562" y="5249701"/>
                    <a:pt x="6827565" y="5503195"/>
                    <a:pt x="6685105" y="5752658"/>
                  </a:cubicBezTo>
                  <a:cubicBezTo>
                    <a:pt x="6080993" y="5944794"/>
                    <a:pt x="5451121" y="6117447"/>
                    <a:pt x="4804002" y="6267260"/>
                  </a:cubicBezTo>
                  <a:cubicBezTo>
                    <a:pt x="4481451" y="6341830"/>
                    <a:pt x="4159571" y="6409234"/>
                    <a:pt x="3839707" y="6469697"/>
                  </a:cubicBezTo>
                  <a:cubicBezTo>
                    <a:pt x="3515140" y="6345413"/>
                    <a:pt x="3190124" y="6204558"/>
                    <a:pt x="2868021" y="6047356"/>
                  </a:cubicBezTo>
                  <a:cubicBezTo>
                    <a:pt x="1829136" y="5540592"/>
                    <a:pt x="922856" y="4910440"/>
                    <a:pt x="215706" y="4243786"/>
                  </a:cubicBezTo>
                  <a:cubicBezTo>
                    <a:pt x="141564" y="4420470"/>
                    <a:pt x="68094" y="4596707"/>
                    <a:pt x="0" y="4769361"/>
                  </a:cubicBezTo>
                  <a:cubicBezTo>
                    <a:pt x="716781" y="5411829"/>
                    <a:pt x="1611414" y="6012870"/>
                    <a:pt x="2640219" y="6514035"/>
                  </a:cubicBezTo>
                  <a:cubicBezTo>
                    <a:pt x="2893556" y="6637648"/>
                    <a:pt x="3148462" y="6751406"/>
                    <a:pt x="3404039" y="6855536"/>
                  </a:cubicBezTo>
                  <a:lnTo>
                    <a:pt x="5052188" y="6855536"/>
                  </a:lnTo>
                  <a:cubicBezTo>
                    <a:pt x="4976702" y="6836501"/>
                    <a:pt x="4900992" y="6816347"/>
                    <a:pt x="4824834" y="6795073"/>
                  </a:cubicBezTo>
                  <a:cubicBezTo>
                    <a:pt x="4857089" y="6787908"/>
                    <a:pt x="4889120" y="6780518"/>
                    <a:pt x="4921375" y="6773128"/>
                  </a:cubicBezTo>
                  <a:cubicBezTo>
                    <a:pt x="6632466" y="6378107"/>
                    <a:pt x="8228648" y="5822526"/>
                    <a:pt x="9558949" y="5170652"/>
                  </a:cubicBezTo>
                  <a:cubicBezTo>
                    <a:pt x="9530726" y="5007403"/>
                    <a:pt x="9481895" y="4837884"/>
                    <a:pt x="9413801" y="4663887"/>
                  </a:cubicBezTo>
                  <a:cubicBezTo>
                    <a:pt x="8796249" y="4971350"/>
                    <a:pt x="8116203" y="5257314"/>
                    <a:pt x="7390462" y="5515287"/>
                  </a:cubicBezTo>
                  <a:cubicBezTo>
                    <a:pt x="7442653" y="5418995"/>
                    <a:pt x="7494619" y="5322479"/>
                    <a:pt x="7545914" y="5225291"/>
                  </a:cubicBezTo>
                  <a:cubicBezTo>
                    <a:pt x="7919088" y="4519674"/>
                    <a:pt x="8257992" y="3800171"/>
                    <a:pt x="8557695" y="3091866"/>
                  </a:cubicBezTo>
                  <a:cubicBezTo>
                    <a:pt x="8679772" y="3228466"/>
                    <a:pt x="8793785" y="3366858"/>
                    <a:pt x="8899511" y="3506369"/>
                  </a:cubicBezTo>
                  <a:cubicBezTo>
                    <a:pt x="9636003" y="4480933"/>
                    <a:pt x="9862237" y="5386749"/>
                    <a:pt x="9534981" y="6055865"/>
                  </a:cubicBezTo>
                  <a:cubicBezTo>
                    <a:pt x="9366090" y="6402068"/>
                    <a:pt x="9047123" y="6673253"/>
                    <a:pt x="8608766" y="6855760"/>
                  </a:cubicBezTo>
                  <a:lnTo>
                    <a:pt x="9579333" y="6855760"/>
                  </a:lnTo>
                  <a:cubicBezTo>
                    <a:pt x="9755616" y="6689824"/>
                    <a:pt x="9897404" y="6498808"/>
                    <a:pt x="10002009" y="6284502"/>
                  </a:cubicBezTo>
                  <a:cubicBezTo>
                    <a:pt x="10207636" y="5863505"/>
                    <a:pt x="10252882" y="5383614"/>
                    <a:pt x="10142902" y="4869012"/>
                  </a:cubicBezTo>
                  <a:cubicBezTo>
                    <a:pt x="10176277" y="4850873"/>
                    <a:pt x="10209204" y="4832734"/>
                    <a:pt x="10242131" y="4814371"/>
                  </a:cubicBezTo>
                  <a:lnTo>
                    <a:pt x="10242131" y="4215570"/>
                  </a:lnTo>
                  <a:cubicBezTo>
                    <a:pt x="10159029" y="4264164"/>
                    <a:pt x="10074136" y="4312534"/>
                    <a:pt x="9988122" y="4360456"/>
                  </a:cubicBezTo>
                  <a:cubicBezTo>
                    <a:pt x="9839838" y="3982006"/>
                    <a:pt x="9614499" y="3590121"/>
                    <a:pt x="9314347" y="3192861"/>
                  </a:cubicBezTo>
                  <a:cubicBezTo>
                    <a:pt x="9152624" y="2979003"/>
                    <a:pt x="8972756" y="2768280"/>
                    <a:pt x="8776090" y="2561813"/>
                  </a:cubicBezTo>
                  <a:cubicBezTo>
                    <a:pt x="9105361" y="1736613"/>
                    <a:pt x="9378634" y="936271"/>
                    <a:pt x="9587397" y="202437"/>
                  </a:cubicBezTo>
                  <a:cubicBezTo>
                    <a:pt x="9425001" y="181835"/>
                    <a:pt x="9256781" y="165488"/>
                    <a:pt x="9083186" y="151156"/>
                  </a:cubicBezTo>
                  <a:cubicBezTo>
                    <a:pt x="8902198" y="777501"/>
                    <a:pt x="8670141" y="1463861"/>
                    <a:pt x="8389924" y="2181572"/>
                  </a:cubicBezTo>
                  <a:cubicBezTo>
                    <a:pt x="7638200" y="1485583"/>
                    <a:pt x="6700560" y="852295"/>
                    <a:pt x="5652492" y="340605"/>
                  </a:cubicBezTo>
                  <a:cubicBezTo>
                    <a:pt x="5571630" y="301192"/>
                    <a:pt x="5490544" y="262899"/>
                    <a:pt x="5409234" y="225502"/>
                  </a:cubicBezTo>
                  <a:cubicBezTo>
                    <a:pt x="6393912" y="80169"/>
                    <a:pt x="7349919" y="4031"/>
                    <a:pt x="8234248" y="4031"/>
                  </a:cubicBezTo>
                  <a:cubicBezTo>
                    <a:pt x="8984628" y="3807"/>
                    <a:pt x="9660195" y="57551"/>
                    <a:pt x="10242131" y="158322"/>
                  </a:cubicBezTo>
                  <a:close/>
                </a:path>
              </a:pathLst>
            </a:custGeom>
            <a:grpFill/>
            <a:ln w="2240"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248FBA6-EEEA-4561-677A-C75310195425}"/>
                </a:ext>
              </a:extLst>
            </p:cNvPr>
            <p:cNvSpPr/>
            <p:nvPr/>
          </p:nvSpPr>
          <p:spPr>
            <a:xfrm>
              <a:off x="7971055" y="6355378"/>
              <a:ext cx="894408" cy="501837"/>
            </a:xfrm>
            <a:custGeom>
              <a:avLst/>
              <a:gdLst>
                <a:gd name="connsiteX0" fmla="*/ 0 w 894408"/>
                <a:gd name="connsiteY0" fmla="*/ 501837 h 501837"/>
                <a:gd name="connsiteX1" fmla="*/ 593584 w 894408"/>
                <a:gd name="connsiteY1" fmla="*/ 501837 h 501837"/>
                <a:gd name="connsiteX2" fmla="*/ 894408 w 894408"/>
                <a:gd name="connsiteY2" fmla="*/ 0 h 501837"/>
                <a:gd name="connsiteX3" fmla="*/ 169339 w 894408"/>
                <a:gd name="connsiteY3" fmla="*/ 230876 h 501837"/>
                <a:gd name="connsiteX4" fmla="*/ 0 w 894408"/>
                <a:gd name="connsiteY4" fmla="*/ 501837 h 501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408" h="501837">
                  <a:moveTo>
                    <a:pt x="0" y="501837"/>
                  </a:moveTo>
                  <a:lnTo>
                    <a:pt x="593584" y="501837"/>
                  </a:lnTo>
                  <a:cubicBezTo>
                    <a:pt x="694605" y="337022"/>
                    <a:pt x="794955" y="169743"/>
                    <a:pt x="894408" y="0"/>
                  </a:cubicBezTo>
                  <a:cubicBezTo>
                    <a:pt x="656751" y="80616"/>
                    <a:pt x="415061" y="157426"/>
                    <a:pt x="169339" y="230876"/>
                  </a:cubicBezTo>
                  <a:cubicBezTo>
                    <a:pt x="113341" y="322018"/>
                    <a:pt x="56894" y="412263"/>
                    <a:pt x="0" y="501837"/>
                  </a:cubicBezTo>
                  <a:close/>
                </a:path>
              </a:pathLst>
            </a:custGeom>
            <a:grpFill/>
            <a:ln w="2240"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01E84821-AD13-DF97-4E44-00CCAD7ADBFA}"/>
                </a:ext>
              </a:extLst>
            </p:cNvPr>
            <p:cNvSpPr/>
            <p:nvPr/>
          </p:nvSpPr>
          <p:spPr>
            <a:xfrm>
              <a:off x="0" y="1680"/>
              <a:ext cx="6146398" cy="6855759"/>
            </a:xfrm>
            <a:custGeom>
              <a:avLst/>
              <a:gdLst>
                <a:gd name="connsiteX0" fmla="*/ 2007211 w 6146398"/>
                <a:gd name="connsiteY0" fmla="*/ 6850833 h 6855759"/>
                <a:gd name="connsiteX1" fmla="*/ 1120643 w 6146398"/>
                <a:gd name="connsiteY1" fmla="*/ 6824185 h 6855759"/>
                <a:gd name="connsiteX2" fmla="*/ 3136814 w 6146398"/>
                <a:gd name="connsiteY2" fmla="*/ 1864928 h 6855759"/>
                <a:gd name="connsiteX3" fmla="*/ 3463621 w 6146398"/>
                <a:gd name="connsiteY3" fmla="*/ 1266127 h 6855759"/>
                <a:gd name="connsiteX4" fmla="*/ 2769687 w 6146398"/>
                <a:gd name="connsiteY4" fmla="*/ 1492077 h 6855759"/>
                <a:gd name="connsiteX5" fmla="*/ 2695097 w 6146398"/>
                <a:gd name="connsiteY5" fmla="*/ 1631140 h 6855759"/>
                <a:gd name="connsiteX6" fmla="*/ 1681524 w 6146398"/>
                <a:gd name="connsiteY6" fmla="*/ 3749114 h 6855759"/>
                <a:gd name="connsiteX7" fmla="*/ 719021 w 6146398"/>
                <a:gd name="connsiteY7" fmla="*/ 2242482 h 6855759"/>
                <a:gd name="connsiteX8" fmla="*/ 5436785 w 6146398"/>
                <a:gd name="connsiteY8" fmla="*/ 588276 h 6855759"/>
                <a:gd name="connsiteX9" fmla="*/ 6146399 w 6146398"/>
                <a:gd name="connsiteY9" fmla="*/ 435553 h 6855759"/>
                <a:gd name="connsiteX10" fmla="*/ 5149177 w 6146398"/>
                <a:gd name="connsiteY10" fmla="*/ 122492 h 6855759"/>
                <a:gd name="connsiteX11" fmla="*/ 3945209 w 6146398"/>
                <a:gd name="connsiteY11" fmla="*/ 441375 h 6855759"/>
                <a:gd name="connsiteX12" fmla="*/ 4219153 w 6146398"/>
                <a:gd name="connsiteY12" fmla="*/ 0 h 6855759"/>
                <a:gd name="connsiteX13" fmla="*/ 3625121 w 6146398"/>
                <a:gd name="connsiteY13" fmla="*/ 0 h 6855759"/>
                <a:gd name="connsiteX14" fmla="*/ 3230443 w 6146398"/>
                <a:gd name="connsiteY14" fmla="*/ 662175 h 6855759"/>
                <a:gd name="connsiteX15" fmla="*/ 584625 w 6146398"/>
                <a:gd name="connsiteY15" fmla="*/ 1734598 h 6855759"/>
                <a:gd name="connsiteX16" fmla="*/ 706030 w 6146398"/>
                <a:gd name="connsiteY16" fmla="*/ 800119 h 6855759"/>
                <a:gd name="connsiteX17" fmla="*/ 1632693 w 6146398"/>
                <a:gd name="connsiteY17" fmla="*/ 0 h 6855759"/>
                <a:gd name="connsiteX18" fmla="*/ 661903 w 6146398"/>
                <a:gd name="connsiteY18" fmla="*/ 0 h 6855759"/>
                <a:gd name="connsiteX19" fmla="*/ 238554 w 6146398"/>
                <a:gd name="connsiteY19" fmla="*/ 571929 h 6855759"/>
                <a:gd name="connsiteX20" fmla="*/ 1456186 w 6146398"/>
                <a:gd name="connsiteY20" fmla="*/ 4292604 h 6855759"/>
                <a:gd name="connsiteX21" fmla="*/ 615312 w 6146398"/>
                <a:gd name="connsiteY21" fmla="*/ 6781861 h 6855759"/>
                <a:gd name="connsiteX22" fmla="*/ 0 w 6146398"/>
                <a:gd name="connsiteY22" fmla="*/ 6696990 h 6855759"/>
                <a:gd name="connsiteX23" fmla="*/ 0 w 6146398"/>
                <a:gd name="connsiteY23" fmla="*/ 6855760 h 6855759"/>
                <a:gd name="connsiteX24" fmla="*/ 595600 w 6146398"/>
                <a:gd name="connsiteY24" fmla="*/ 6855760 h 6855759"/>
                <a:gd name="connsiteX25" fmla="*/ 1112131 w 6146398"/>
                <a:gd name="connsiteY25" fmla="*/ 6855760 h 6855759"/>
                <a:gd name="connsiteX26" fmla="*/ 5003805 w 6146398"/>
                <a:gd name="connsiteY26" fmla="*/ 6855760 h 6855759"/>
                <a:gd name="connsiteX27" fmla="*/ 4584264 w 6146398"/>
                <a:gd name="connsiteY27" fmla="*/ 6664968 h 6855759"/>
                <a:gd name="connsiteX28" fmla="*/ 2007211 w 6146398"/>
                <a:gd name="connsiteY28" fmla="*/ 6850833 h 68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146398" h="6855759">
                  <a:moveTo>
                    <a:pt x="2007211" y="6850833"/>
                  </a:moveTo>
                  <a:cubicBezTo>
                    <a:pt x="1698547" y="6850833"/>
                    <a:pt x="1402651" y="6841876"/>
                    <a:pt x="1120643" y="6824185"/>
                  </a:cubicBezTo>
                  <a:cubicBezTo>
                    <a:pt x="1524728" y="5349799"/>
                    <a:pt x="2186855" y="3661556"/>
                    <a:pt x="3136814" y="1864928"/>
                  </a:cubicBezTo>
                  <a:cubicBezTo>
                    <a:pt x="3243659" y="1662267"/>
                    <a:pt x="3352968" y="1462965"/>
                    <a:pt x="3463621" y="1266127"/>
                  </a:cubicBezTo>
                  <a:cubicBezTo>
                    <a:pt x="3226188" y="1339801"/>
                    <a:pt x="2995025" y="1414595"/>
                    <a:pt x="2769687" y="1492077"/>
                  </a:cubicBezTo>
                  <a:cubicBezTo>
                    <a:pt x="2744600" y="1538655"/>
                    <a:pt x="2719737" y="1584114"/>
                    <a:pt x="2695097" y="1631140"/>
                  </a:cubicBezTo>
                  <a:cubicBezTo>
                    <a:pt x="2316547" y="2346612"/>
                    <a:pt x="1978316" y="3055589"/>
                    <a:pt x="1681524" y="3749114"/>
                  </a:cubicBezTo>
                  <a:cubicBezTo>
                    <a:pt x="1229952" y="3242350"/>
                    <a:pt x="899336" y="2727972"/>
                    <a:pt x="719021" y="2242482"/>
                  </a:cubicBezTo>
                  <a:cubicBezTo>
                    <a:pt x="1968460" y="1607627"/>
                    <a:pt x="3563299" y="1021814"/>
                    <a:pt x="5436785" y="588276"/>
                  </a:cubicBezTo>
                  <a:cubicBezTo>
                    <a:pt x="5674443" y="533636"/>
                    <a:pt x="5910309" y="483475"/>
                    <a:pt x="6146399" y="435553"/>
                  </a:cubicBezTo>
                  <a:cubicBezTo>
                    <a:pt x="5811976" y="313285"/>
                    <a:pt x="5478449" y="208259"/>
                    <a:pt x="5149177" y="122492"/>
                  </a:cubicBezTo>
                  <a:cubicBezTo>
                    <a:pt x="4737252" y="220800"/>
                    <a:pt x="4335630" y="327616"/>
                    <a:pt x="3945209" y="441375"/>
                  </a:cubicBezTo>
                  <a:cubicBezTo>
                    <a:pt x="4035702" y="292235"/>
                    <a:pt x="4127092" y="145110"/>
                    <a:pt x="4219153" y="0"/>
                  </a:cubicBezTo>
                  <a:lnTo>
                    <a:pt x="3625121" y="0"/>
                  </a:lnTo>
                  <a:cubicBezTo>
                    <a:pt x="3492068" y="216321"/>
                    <a:pt x="3360584" y="437120"/>
                    <a:pt x="3230443" y="662175"/>
                  </a:cubicBezTo>
                  <a:cubicBezTo>
                    <a:pt x="2256069" y="980386"/>
                    <a:pt x="1365468" y="1343384"/>
                    <a:pt x="584625" y="1734598"/>
                  </a:cubicBezTo>
                  <a:cubicBezTo>
                    <a:pt x="533554" y="1395113"/>
                    <a:pt x="570065" y="1078693"/>
                    <a:pt x="706030" y="800119"/>
                  </a:cubicBezTo>
                  <a:cubicBezTo>
                    <a:pt x="874921" y="453692"/>
                    <a:pt x="1194337" y="182507"/>
                    <a:pt x="1632693" y="0"/>
                  </a:cubicBezTo>
                  <a:lnTo>
                    <a:pt x="661903" y="0"/>
                  </a:lnTo>
                  <a:cubicBezTo>
                    <a:pt x="485395" y="166160"/>
                    <a:pt x="343159" y="357176"/>
                    <a:pt x="238554" y="571929"/>
                  </a:cubicBezTo>
                  <a:cubicBezTo>
                    <a:pt x="-276409" y="1627781"/>
                    <a:pt x="234746" y="3010802"/>
                    <a:pt x="1456186" y="4292604"/>
                  </a:cubicBezTo>
                  <a:cubicBezTo>
                    <a:pt x="1108771" y="5157216"/>
                    <a:pt x="827658" y="5993387"/>
                    <a:pt x="615312" y="6781861"/>
                  </a:cubicBezTo>
                  <a:cubicBezTo>
                    <a:pt x="400278" y="6759020"/>
                    <a:pt x="194875" y="6730581"/>
                    <a:pt x="0" y="6696990"/>
                  </a:cubicBezTo>
                  <a:lnTo>
                    <a:pt x="0" y="6855760"/>
                  </a:lnTo>
                  <a:lnTo>
                    <a:pt x="595600" y="6855760"/>
                  </a:lnTo>
                  <a:lnTo>
                    <a:pt x="1112131" y="6855760"/>
                  </a:lnTo>
                  <a:lnTo>
                    <a:pt x="5003805" y="6855760"/>
                  </a:lnTo>
                  <a:cubicBezTo>
                    <a:pt x="4863585" y="6795073"/>
                    <a:pt x="4723588" y="6731476"/>
                    <a:pt x="4584264" y="6664968"/>
                  </a:cubicBezTo>
                  <a:cubicBezTo>
                    <a:pt x="3688063" y="6786340"/>
                    <a:pt x="2817622" y="6850833"/>
                    <a:pt x="2007211" y="6850833"/>
                  </a:cubicBezTo>
                  <a:close/>
                </a:path>
              </a:pathLst>
            </a:custGeom>
            <a:grpFill/>
            <a:ln w="2240"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6310395D-02A6-9BD1-B5EE-A6DC2AA91F60}"/>
                </a:ext>
              </a:extLst>
            </p:cNvPr>
            <p:cNvSpPr/>
            <p:nvPr/>
          </p:nvSpPr>
          <p:spPr>
            <a:xfrm>
              <a:off x="0" y="2068820"/>
              <a:ext cx="138876" cy="567226"/>
            </a:xfrm>
            <a:custGeom>
              <a:avLst/>
              <a:gdLst>
                <a:gd name="connsiteX0" fmla="*/ 0 w 138876"/>
                <a:gd name="connsiteY0" fmla="*/ 0 h 567226"/>
                <a:gd name="connsiteX1" fmla="*/ 0 w 138876"/>
                <a:gd name="connsiteY1" fmla="*/ 567227 h 567226"/>
                <a:gd name="connsiteX2" fmla="*/ 138876 w 138876"/>
                <a:gd name="connsiteY2" fmla="*/ 486610 h 567226"/>
                <a:gd name="connsiteX3" fmla="*/ 0 w 138876"/>
                <a:gd name="connsiteY3" fmla="*/ 0 h 567226"/>
              </a:gdLst>
              <a:ahLst/>
              <a:cxnLst>
                <a:cxn ang="0">
                  <a:pos x="connsiteX0" y="connsiteY0"/>
                </a:cxn>
                <a:cxn ang="0">
                  <a:pos x="connsiteX1" y="connsiteY1"/>
                </a:cxn>
                <a:cxn ang="0">
                  <a:pos x="connsiteX2" y="connsiteY2"/>
                </a:cxn>
                <a:cxn ang="0">
                  <a:pos x="connsiteX3" y="connsiteY3"/>
                </a:cxn>
              </a:cxnLst>
              <a:rect l="l" t="t" r="r" b="b"/>
              <a:pathLst>
                <a:path w="138876" h="567226">
                  <a:moveTo>
                    <a:pt x="0" y="0"/>
                  </a:moveTo>
                  <a:lnTo>
                    <a:pt x="0" y="567227"/>
                  </a:lnTo>
                  <a:cubicBezTo>
                    <a:pt x="45695" y="540354"/>
                    <a:pt x="92062" y="513482"/>
                    <a:pt x="138876" y="486610"/>
                  </a:cubicBezTo>
                  <a:cubicBezTo>
                    <a:pt x="78846" y="322690"/>
                    <a:pt x="32031" y="159666"/>
                    <a:pt x="0" y="0"/>
                  </a:cubicBezTo>
                  <a:close/>
                </a:path>
              </a:pathLst>
            </a:custGeom>
            <a:grpFill/>
            <a:ln w="2240" cap="flat">
              <a:noFill/>
              <a:prstDash val="solid"/>
              <a:miter/>
            </a:ln>
          </p:spPr>
          <p:txBody>
            <a:bodyPr rtlCol="0" anchor="ctr"/>
            <a:lstStyle/>
            <a:p>
              <a:endParaRPr lang="ru-RU"/>
            </a:p>
          </p:txBody>
        </p:sp>
      </p:grpSp>
      <p:sp>
        <p:nvSpPr>
          <p:cNvPr id="2" name="Заголовок 1">
            <a:extLst>
              <a:ext uri="{FF2B5EF4-FFF2-40B4-BE49-F238E27FC236}">
                <a16:creationId xmlns:a16="http://schemas.microsoft.com/office/drawing/2014/main" id="{6520F0A5-B3B9-4540-979D-AA84EDAA358B}"/>
              </a:ext>
            </a:extLst>
          </p:cNvPr>
          <p:cNvSpPr>
            <a:spLocks noGrp="1"/>
          </p:cNvSpPr>
          <p:nvPr>
            <p:ph type="title"/>
          </p:nvPr>
        </p:nvSpPr>
        <p:spPr>
          <a:xfrm>
            <a:off x="559572" y="359101"/>
            <a:ext cx="9199890" cy="584775"/>
          </a:xfrm>
        </p:spPr>
        <p:txBody>
          <a:bodyPr/>
          <a:lstStyle/>
          <a:p>
            <a:r>
              <a:rPr lang="ru-RU" sz="3200" dirty="0">
                <a:solidFill>
                  <a:schemeClr val="tx2"/>
                </a:solidFill>
              </a:rPr>
              <a:t>НИЯУ МИФИ сегодня - это</a:t>
            </a:r>
          </a:p>
        </p:txBody>
      </p:sp>
      <p:grpSp>
        <p:nvGrpSpPr>
          <p:cNvPr id="3" name="Группа 2">
            <a:extLst>
              <a:ext uri="{FF2B5EF4-FFF2-40B4-BE49-F238E27FC236}">
                <a16:creationId xmlns:a16="http://schemas.microsoft.com/office/drawing/2014/main" id="{67E6E5F1-E25F-8F1A-F9B4-533732F56697}"/>
              </a:ext>
            </a:extLst>
          </p:cNvPr>
          <p:cNvGrpSpPr/>
          <p:nvPr/>
        </p:nvGrpSpPr>
        <p:grpSpPr>
          <a:xfrm>
            <a:off x="7139580" y="307183"/>
            <a:ext cx="2572766" cy="688609"/>
            <a:chOff x="9129557" y="1563828"/>
            <a:chExt cx="2572766" cy="688609"/>
          </a:xfrm>
        </p:grpSpPr>
        <p:sp>
          <p:nvSpPr>
            <p:cNvPr id="14" name="Облачко с текстом: прямоугольное со скругленными углами 10">
              <a:extLst>
                <a:ext uri="{FF2B5EF4-FFF2-40B4-BE49-F238E27FC236}">
                  <a16:creationId xmlns:a16="http://schemas.microsoft.com/office/drawing/2014/main" id="{D0FED440-F123-AF3A-B61A-3BF209249308}"/>
                </a:ext>
              </a:extLst>
            </p:cNvPr>
            <p:cNvSpPr/>
            <p:nvPr/>
          </p:nvSpPr>
          <p:spPr>
            <a:xfrm>
              <a:off x="9129557" y="1606106"/>
              <a:ext cx="2572766" cy="646331"/>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4 вариант размещения численных обозначений</a:t>
              </a:r>
            </a:p>
          </p:txBody>
        </p:sp>
        <p:grpSp>
          <p:nvGrpSpPr>
            <p:cNvPr id="15" name="Группа 14">
              <a:extLst>
                <a:ext uri="{FF2B5EF4-FFF2-40B4-BE49-F238E27FC236}">
                  <a16:creationId xmlns:a16="http://schemas.microsoft.com/office/drawing/2014/main" id="{B14B94E9-2B0B-E458-C588-B5801ABA7769}"/>
                </a:ext>
              </a:extLst>
            </p:cNvPr>
            <p:cNvGrpSpPr/>
            <p:nvPr/>
          </p:nvGrpSpPr>
          <p:grpSpPr>
            <a:xfrm>
              <a:off x="11373289" y="1563828"/>
              <a:ext cx="265772" cy="414163"/>
              <a:chOff x="8712521" y="220837"/>
              <a:chExt cx="265772" cy="414163"/>
            </a:xfrm>
          </p:grpSpPr>
          <p:pic>
            <p:nvPicPr>
              <p:cNvPr id="17" name="Рисунок 16">
                <a:extLst>
                  <a:ext uri="{FF2B5EF4-FFF2-40B4-BE49-F238E27FC236}">
                    <a16:creationId xmlns:a16="http://schemas.microsoft.com/office/drawing/2014/main" id="{1E8B4D8B-25C3-E64A-5484-6BABA288DF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2521" y="266851"/>
                <a:ext cx="249391" cy="368149"/>
              </a:xfrm>
              <a:prstGeom prst="rect">
                <a:avLst/>
              </a:prstGeom>
            </p:spPr>
          </p:pic>
          <p:sp>
            <p:nvSpPr>
              <p:cNvPr id="18" name="TextBox 17">
                <a:extLst>
                  <a:ext uri="{FF2B5EF4-FFF2-40B4-BE49-F238E27FC236}">
                    <a16:creationId xmlns:a16="http://schemas.microsoft.com/office/drawing/2014/main" id="{54D4A9A6-9D5E-C90B-66F4-0AF4731980B3}"/>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cxnSp>
        <p:nvCxnSpPr>
          <p:cNvPr id="30" name="Прямая соединительная линия 29">
            <a:extLst>
              <a:ext uri="{FF2B5EF4-FFF2-40B4-BE49-F238E27FC236}">
                <a16:creationId xmlns:a16="http://schemas.microsoft.com/office/drawing/2014/main" id="{76BDE00B-A682-6BBD-546F-2D03C3475246}"/>
              </a:ext>
            </a:extLst>
          </p:cNvPr>
          <p:cNvCxnSpPr>
            <a:cxnSpLocks/>
          </p:cNvCxnSpPr>
          <p:nvPr/>
        </p:nvCxnSpPr>
        <p:spPr>
          <a:xfrm>
            <a:off x="4683663" y="2572682"/>
            <a:ext cx="183386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E9871F7C-AC2D-019C-0831-AAC5C545D4A5}"/>
              </a:ext>
            </a:extLst>
          </p:cNvPr>
          <p:cNvGrpSpPr/>
          <p:nvPr/>
        </p:nvGrpSpPr>
        <p:grpSpPr>
          <a:xfrm>
            <a:off x="1089574" y="1840556"/>
            <a:ext cx="3350449" cy="1692373"/>
            <a:chOff x="260899" y="1628663"/>
            <a:chExt cx="3350449" cy="1692373"/>
          </a:xfrm>
        </p:grpSpPr>
        <p:sp>
          <p:nvSpPr>
            <p:cNvPr id="45" name="Скругленный прямоугольник 44">
              <a:extLst>
                <a:ext uri="{FF2B5EF4-FFF2-40B4-BE49-F238E27FC236}">
                  <a16:creationId xmlns:a16="http://schemas.microsoft.com/office/drawing/2014/main" id="{E0F8BF63-C1CB-1C44-F23A-1F9693EE300A}"/>
                </a:ext>
              </a:extLst>
            </p:cNvPr>
            <p:cNvSpPr/>
            <p:nvPr/>
          </p:nvSpPr>
          <p:spPr>
            <a:xfrm>
              <a:off x="413822" y="1628663"/>
              <a:ext cx="3197526" cy="1692373"/>
            </a:xfrm>
            <a:prstGeom prst="roundRect">
              <a:avLst>
                <a:gd name="adj" fmla="val 11075"/>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a:extLst>
                <a:ext uri="{FF2B5EF4-FFF2-40B4-BE49-F238E27FC236}">
                  <a16:creationId xmlns:a16="http://schemas.microsoft.com/office/drawing/2014/main" id="{7285F9C0-60FD-3DE9-376F-BF26C74D3310}"/>
                </a:ext>
              </a:extLst>
            </p:cNvPr>
            <p:cNvSpPr/>
            <p:nvPr/>
          </p:nvSpPr>
          <p:spPr>
            <a:xfrm>
              <a:off x="260899" y="2097187"/>
              <a:ext cx="444280" cy="582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7" name="Рисунок 56">
              <a:extLst>
                <a:ext uri="{FF2B5EF4-FFF2-40B4-BE49-F238E27FC236}">
                  <a16:creationId xmlns:a16="http://schemas.microsoft.com/office/drawing/2014/main" id="{10C80865-8000-6DB6-EACD-02CD9199F6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0899" y="2215244"/>
              <a:ext cx="316964" cy="316964"/>
            </a:xfrm>
            <a:prstGeom prst="rect">
              <a:avLst/>
            </a:prstGeom>
          </p:spPr>
        </p:pic>
      </p:grpSp>
      <p:grpSp>
        <p:nvGrpSpPr>
          <p:cNvPr id="5" name="Группа 4">
            <a:extLst>
              <a:ext uri="{FF2B5EF4-FFF2-40B4-BE49-F238E27FC236}">
                <a16:creationId xmlns:a16="http://schemas.microsoft.com/office/drawing/2014/main" id="{41324917-CF8E-5410-B965-36D595981733}"/>
              </a:ext>
            </a:extLst>
          </p:cNvPr>
          <p:cNvGrpSpPr/>
          <p:nvPr/>
        </p:nvGrpSpPr>
        <p:grpSpPr>
          <a:xfrm>
            <a:off x="1953233" y="4370355"/>
            <a:ext cx="3932073" cy="1692378"/>
            <a:chOff x="1953233" y="4155268"/>
            <a:chExt cx="3932073" cy="1692378"/>
          </a:xfrm>
        </p:grpSpPr>
        <p:sp>
          <p:nvSpPr>
            <p:cNvPr id="49" name="Скругленный прямоугольник 48">
              <a:extLst>
                <a:ext uri="{FF2B5EF4-FFF2-40B4-BE49-F238E27FC236}">
                  <a16:creationId xmlns:a16="http://schemas.microsoft.com/office/drawing/2014/main" id="{42EEE510-500F-7A81-FAF0-C72894501B62}"/>
                </a:ext>
              </a:extLst>
            </p:cNvPr>
            <p:cNvSpPr/>
            <p:nvPr/>
          </p:nvSpPr>
          <p:spPr>
            <a:xfrm>
              <a:off x="2244585" y="4155268"/>
              <a:ext cx="3640721" cy="1692378"/>
            </a:xfrm>
            <a:prstGeom prst="roundRect">
              <a:avLst>
                <a:gd name="adj" fmla="val 11075"/>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Прямоугольник 50">
              <a:extLst>
                <a:ext uri="{FF2B5EF4-FFF2-40B4-BE49-F238E27FC236}">
                  <a16:creationId xmlns:a16="http://schemas.microsoft.com/office/drawing/2014/main" id="{972E9D21-89DE-8911-89DA-1812703238F8}"/>
                </a:ext>
              </a:extLst>
            </p:cNvPr>
            <p:cNvSpPr/>
            <p:nvPr/>
          </p:nvSpPr>
          <p:spPr>
            <a:xfrm>
              <a:off x="1953233" y="4745905"/>
              <a:ext cx="449838" cy="582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8" name="Рисунок 57">
              <a:extLst>
                <a:ext uri="{FF2B5EF4-FFF2-40B4-BE49-F238E27FC236}">
                  <a16:creationId xmlns:a16="http://schemas.microsoft.com/office/drawing/2014/main" id="{C92B1098-4C61-5770-E863-F302E36993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13569" y="4867254"/>
              <a:ext cx="316964" cy="316964"/>
            </a:xfrm>
            <a:prstGeom prst="rect">
              <a:avLst/>
            </a:prstGeom>
          </p:spPr>
        </p:pic>
      </p:grpSp>
      <p:grpSp>
        <p:nvGrpSpPr>
          <p:cNvPr id="6" name="Группа 5">
            <a:extLst>
              <a:ext uri="{FF2B5EF4-FFF2-40B4-BE49-F238E27FC236}">
                <a16:creationId xmlns:a16="http://schemas.microsoft.com/office/drawing/2014/main" id="{835B0D43-2D19-FD39-8472-57E43609385A}"/>
              </a:ext>
            </a:extLst>
          </p:cNvPr>
          <p:cNvGrpSpPr/>
          <p:nvPr/>
        </p:nvGrpSpPr>
        <p:grpSpPr>
          <a:xfrm>
            <a:off x="7822229" y="4362813"/>
            <a:ext cx="3488880" cy="1691577"/>
            <a:chOff x="7822229" y="4147726"/>
            <a:chExt cx="3488880" cy="1691577"/>
          </a:xfrm>
        </p:grpSpPr>
        <p:sp>
          <p:nvSpPr>
            <p:cNvPr id="53" name="Скругленный прямоугольник 52">
              <a:extLst>
                <a:ext uri="{FF2B5EF4-FFF2-40B4-BE49-F238E27FC236}">
                  <a16:creationId xmlns:a16="http://schemas.microsoft.com/office/drawing/2014/main" id="{F0E093DD-9AE4-90D0-DC3E-8B4D9C13D240}"/>
                </a:ext>
              </a:extLst>
            </p:cNvPr>
            <p:cNvSpPr/>
            <p:nvPr/>
          </p:nvSpPr>
          <p:spPr>
            <a:xfrm>
              <a:off x="8113583" y="4147726"/>
              <a:ext cx="3197526" cy="1691577"/>
            </a:xfrm>
            <a:prstGeom prst="roundRect">
              <a:avLst>
                <a:gd name="adj" fmla="val 11075"/>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Прямоугольник 54">
              <a:extLst>
                <a:ext uri="{FF2B5EF4-FFF2-40B4-BE49-F238E27FC236}">
                  <a16:creationId xmlns:a16="http://schemas.microsoft.com/office/drawing/2014/main" id="{80A6F8BF-BD42-49F3-3FEC-47ACDAC48A88}"/>
                </a:ext>
              </a:extLst>
            </p:cNvPr>
            <p:cNvSpPr/>
            <p:nvPr/>
          </p:nvSpPr>
          <p:spPr>
            <a:xfrm>
              <a:off x="7822229" y="4737562"/>
              <a:ext cx="582711" cy="582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9" name="Рисунок 58">
              <a:extLst>
                <a:ext uri="{FF2B5EF4-FFF2-40B4-BE49-F238E27FC236}">
                  <a16:creationId xmlns:a16="http://schemas.microsoft.com/office/drawing/2014/main" id="{0A8FC715-80B0-EEE4-8C5D-33E0DAB457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55101" y="4852654"/>
              <a:ext cx="316964" cy="316964"/>
            </a:xfrm>
            <a:prstGeom prst="rect">
              <a:avLst/>
            </a:prstGeom>
          </p:spPr>
        </p:pic>
      </p:grpSp>
      <p:grpSp>
        <p:nvGrpSpPr>
          <p:cNvPr id="7" name="Группа 6">
            <a:extLst>
              <a:ext uri="{FF2B5EF4-FFF2-40B4-BE49-F238E27FC236}">
                <a16:creationId xmlns:a16="http://schemas.microsoft.com/office/drawing/2014/main" id="{1165B433-F403-924A-4AAF-8606517F16A5}"/>
              </a:ext>
            </a:extLst>
          </p:cNvPr>
          <p:cNvGrpSpPr/>
          <p:nvPr/>
        </p:nvGrpSpPr>
        <p:grpSpPr>
          <a:xfrm>
            <a:off x="6581108" y="1840557"/>
            <a:ext cx="3488880" cy="1691434"/>
            <a:chOff x="5752433" y="1628664"/>
            <a:chExt cx="3488880" cy="1691434"/>
          </a:xfrm>
        </p:grpSpPr>
        <p:sp>
          <p:nvSpPr>
            <p:cNvPr id="41" name="Скругленный прямоугольник 40">
              <a:extLst>
                <a:ext uri="{FF2B5EF4-FFF2-40B4-BE49-F238E27FC236}">
                  <a16:creationId xmlns:a16="http://schemas.microsoft.com/office/drawing/2014/main" id="{F545E08E-6A9A-0EA9-7299-2550CDD0E668}"/>
                </a:ext>
              </a:extLst>
            </p:cNvPr>
            <p:cNvSpPr/>
            <p:nvPr/>
          </p:nvSpPr>
          <p:spPr>
            <a:xfrm>
              <a:off x="6043787" y="1628664"/>
              <a:ext cx="3197526" cy="1691434"/>
            </a:xfrm>
            <a:prstGeom prst="roundRect">
              <a:avLst>
                <a:gd name="adj" fmla="val 11075"/>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Прямоугольник 42">
              <a:extLst>
                <a:ext uri="{FF2B5EF4-FFF2-40B4-BE49-F238E27FC236}">
                  <a16:creationId xmlns:a16="http://schemas.microsoft.com/office/drawing/2014/main" id="{D9A420A2-3293-3150-4F40-434628B1B07F}"/>
                </a:ext>
              </a:extLst>
            </p:cNvPr>
            <p:cNvSpPr/>
            <p:nvPr/>
          </p:nvSpPr>
          <p:spPr>
            <a:xfrm>
              <a:off x="5752433" y="2097187"/>
              <a:ext cx="582711" cy="582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0" name="Рисунок 59">
              <a:extLst>
                <a:ext uri="{FF2B5EF4-FFF2-40B4-BE49-F238E27FC236}">
                  <a16:creationId xmlns:a16="http://schemas.microsoft.com/office/drawing/2014/main" id="{FE7AE2FB-F207-A01C-9CF1-0B380868FEF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90864" y="2205867"/>
              <a:ext cx="316964" cy="316964"/>
            </a:xfrm>
            <a:prstGeom prst="rect">
              <a:avLst/>
            </a:prstGeom>
          </p:spPr>
        </p:pic>
      </p:grpSp>
      <p:cxnSp>
        <p:nvCxnSpPr>
          <p:cNvPr id="61" name="Прямая соединительная линия 60">
            <a:extLst>
              <a:ext uri="{FF2B5EF4-FFF2-40B4-BE49-F238E27FC236}">
                <a16:creationId xmlns:a16="http://schemas.microsoft.com/office/drawing/2014/main" id="{9DFBF402-C0F5-0160-238E-A471DBEC9580}"/>
              </a:ext>
            </a:extLst>
          </p:cNvPr>
          <p:cNvCxnSpPr>
            <a:cxnSpLocks/>
          </p:cNvCxnSpPr>
          <p:nvPr/>
        </p:nvCxnSpPr>
        <p:spPr>
          <a:xfrm>
            <a:off x="6162149" y="5194995"/>
            <a:ext cx="163357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Текст 2">
            <a:extLst>
              <a:ext uri="{FF2B5EF4-FFF2-40B4-BE49-F238E27FC236}">
                <a16:creationId xmlns:a16="http://schemas.microsoft.com/office/drawing/2014/main" id="{D00DCA32-583F-29F1-6B65-98D83D7AFD40}"/>
              </a:ext>
            </a:extLst>
          </p:cNvPr>
          <p:cNvSpPr txBox="1">
            <a:spLocks/>
          </p:cNvSpPr>
          <p:nvPr/>
        </p:nvSpPr>
        <p:spPr>
          <a:xfrm>
            <a:off x="1376651" y="1906485"/>
            <a:ext cx="2864949" cy="1200329"/>
          </a:xfrm>
          <a:prstGeom prst="rect">
            <a:avLst/>
          </a:prstGeom>
        </p:spPr>
        <p:txBody>
          <a:bodyPr wrap="square" anchor="b">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7200" dirty="0">
                <a:solidFill>
                  <a:schemeClr val="bg2"/>
                </a:solidFill>
              </a:rPr>
              <a:t>9000</a:t>
            </a:r>
          </a:p>
        </p:txBody>
      </p:sp>
      <p:sp>
        <p:nvSpPr>
          <p:cNvPr id="27" name="TextBox 26">
            <a:extLst>
              <a:ext uri="{FF2B5EF4-FFF2-40B4-BE49-F238E27FC236}">
                <a16:creationId xmlns:a16="http://schemas.microsoft.com/office/drawing/2014/main" id="{EE905D33-E760-F189-EDD8-ABAC41D5BD26}"/>
              </a:ext>
            </a:extLst>
          </p:cNvPr>
          <p:cNvSpPr txBox="1"/>
          <p:nvPr/>
        </p:nvSpPr>
        <p:spPr>
          <a:xfrm>
            <a:off x="1242499" y="2861820"/>
            <a:ext cx="313237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a:solidFill>
                  <a:schemeClr val="accent4"/>
                </a:solidFill>
                <a:latin typeface="Montserrat" panose="00000500000000000000" pitchFamily="2" charset="-52"/>
              </a:rPr>
              <a:t>о</a:t>
            </a:r>
            <a:r>
              <a:rPr lang="ru-RU" sz="1400" b="1" kern="1200" dirty="0">
                <a:solidFill>
                  <a:schemeClr val="accent4"/>
                </a:solidFill>
                <a:latin typeface="Montserrat" panose="00000500000000000000" pitchFamily="2" charset="-52"/>
                <a:ea typeface="+mn-ea"/>
                <a:cs typeface="+mn-cs"/>
              </a:rPr>
              <a:t>бучающихся </a:t>
            </a:r>
            <a:br>
              <a:rPr lang="ru-RU" sz="1400" b="1" kern="1200" dirty="0">
                <a:solidFill>
                  <a:schemeClr val="accent4"/>
                </a:solidFill>
                <a:latin typeface="Montserrat" panose="00000500000000000000" pitchFamily="2" charset="-52"/>
                <a:ea typeface="+mn-ea"/>
                <a:cs typeface="+mn-cs"/>
              </a:rPr>
            </a:br>
            <a:r>
              <a:rPr lang="ru-RU" sz="1400" b="1" kern="1200" dirty="0">
                <a:solidFill>
                  <a:schemeClr val="accent4"/>
                </a:solidFill>
                <a:latin typeface="Montserrat" panose="00000500000000000000" pitchFamily="2" charset="-52"/>
                <a:ea typeface="+mn-ea"/>
                <a:cs typeface="+mn-cs"/>
              </a:rPr>
              <a:t>на московской площадке</a:t>
            </a:r>
            <a:endParaRPr lang="ru-RU" sz="1400" kern="1200" dirty="0">
              <a:solidFill>
                <a:schemeClr val="accent4"/>
              </a:solidFill>
              <a:latin typeface="Montserrat" panose="00000500000000000000" pitchFamily="2" charset="-52"/>
              <a:ea typeface="+mn-ea"/>
              <a:cs typeface="+mn-cs"/>
            </a:endParaRPr>
          </a:p>
        </p:txBody>
      </p:sp>
      <p:sp>
        <p:nvSpPr>
          <p:cNvPr id="28" name="Текст 2">
            <a:extLst>
              <a:ext uri="{FF2B5EF4-FFF2-40B4-BE49-F238E27FC236}">
                <a16:creationId xmlns:a16="http://schemas.microsoft.com/office/drawing/2014/main" id="{DF104EB1-DA26-86A6-A27B-298ACE86F6A5}"/>
              </a:ext>
            </a:extLst>
          </p:cNvPr>
          <p:cNvSpPr txBox="1">
            <a:spLocks/>
          </p:cNvSpPr>
          <p:nvPr/>
        </p:nvSpPr>
        <p:spPr>
          <a:xfrm>
            <a:off x="6942088" y="1906485"/>
            <a:ext cx="3127900" cy="1200329"/>
          </a:xfrm>
          <a:prstGeom prst="rect">
            <a:avLst/>
          </a:prstGeom>
        </p:spPr>
        <p:txBody>
          <a:bodyPr wrap="square" anchor="b">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7200" dirty="0">
                <a:solidFill>
                  <a:schemeClr val="bg2"/>
                </a:solidFill>
              </a:rPr>
              <a:t>17000</a:t>
            </a:r>
          </a:p>
        </p:txBody>
      </p:sp>
      <p:sp>
        <p:nvSpPr>
          <p:cNvPr id="29" name="TextBox 28">
            <a:extLst>
              <a:ext uri="{FF2B5EF4-FFF2-40B4-BE49-F238E27FC236}">
                <a16:creationId xmlns:a16="http://schemas.microsoft.com/office/drawing/2014/main" id="{FD0ED6E0-DDCB-A1D5-EA8D-798CDF81C620}"/>
              </a:ext>
            </a:extLst>
          </p:cNvPr>
          <p:cNvSpPr txBox="1"/>
          <p:nvPr/>
        </p:nvSpPr>
        <p:spPr>
          <a:xfrm>
            <a:off x="7226150" y="2858477"/>
            <a:ext cx="25597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a:solidFill>
                  <a:schemeClr val="accent4"/>
                </a:solidFill>
                <a:latin typeface="Montserrat" panose="00000500000000000000" pitchFamily="2" charset="-52"/>
              </a:rPr>
              <a:t>о</a:t>
            </a:r>
            <a:r>
              <a:rPr lang="ru-RU" sz="1400" b="1" kern="1200" dirty="0">
                <a:solidFill>
                  <a:schemeClr val="accent4"/>
                </a:solidFill>
                <a:latin typeface="Montserrat" panose="00000500000000000000" pitchFamily="2" charset="-52"/>
                <a:ea typeface="+mn-ea"/>
                <a:cs typeface="+mn-cs"/>
              </a:rPr>
              <a:t>бучающихся </a:t>
            </a:r>
            <a:br>
              <a:rPr lang="ru-RU" sz="1400" b="1" kern="1200" dirty="0">
                <a:solidFill>
                  <a:schemeClr val="accent4"/>
                </a:solidFill>
                <a:latin typeface="Montserrat" panose="00000500000000000000" pitchFamily="2" charset="-52"/>
                <a:ea typeface="+mn-ea"/>
                <a:cs typeface="+mn-cs"/>
              </a:rPr>
            </a:br>
            <a:r>
              <a:rPr lang="ru-RU" sz="1400" b="1" kern="1200" dirty="0">
                <a:solidFill>
                  <a:schemeClr val="accent4"/>
                </a:solidFill>
                <a:latin typeface="Montserrat" panose="00000500000000000000" pitchFamily="2" charset="-52"/>
                <a:ea typeface="+mn-ea"/>
                <a:cs typeface="+mn-cs"/>
              </a:rPr>
              <a:t>в филиалах</a:t>
            </a:r>
            <a:endParaRPr lang="ru-RU" sz="1400" kern="1200" dirty="0">
              <a:solidFill>
                <a:schemeClr val="accent4"/>
              </a:solidFill>
              <a:latin typeface="Montserrat" panose="00000500000000000000" pitchFamily="2" charset="-52"/>
              <a:ea typeface="+mn-ea"/>
              <a:cs typeface="+mn-cs"/>
            </a:endParaRPr>
          </a:p>
        </p:txBody>
      </p:sp>
      <p:sp>
        <p:nvSpPr>
          <p:cNvPr id="31" name="Текст 2">
            <a:extLst>
              <a:ext uri="{FF2B5EF4-FFF2-40B4-BE49-F238E27FC236}">
                <a16:creationId xmlns:a16="http://schemas.microsoft.com/office/drawing/2014/main" id="{A8A5F734-2072-8FB7-CE90-F1BAFC80DF4F}"/>
              </a:ext>
            </a:extLst>
          </p:cNvPr>
          <p:cNvSpPr txBox="1">
            <a:spLocks/>
          </p:cNvSpPr>
          <p:nvPr/>
        </p:nvSpPr>
        <p:spPr>
          <a:xfrm>
            <a:off x="2784066" y="4439462"/>
            <a:ext cx="2572765" cy="1200329"/>
          </a:xfrm>
          <a:prstGeom prst="rect">
            <a:avLst/>
          </a:prstGeom>
        </p:spPr>
        <p:txBody>
          <a:bodyPr wrap="square" anchor="b">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7200" dirty="0">
                <a:solidFill>
                  <a:schemeClr val="bg2"/>
                </a:solidFill>
              </a:rPr>
              <a:t>1500</a:t>
            </a:r>
          </a:p>
        </p:txBody>
      </p:sp>
      <p:sp>
        <p:nvSpPr>
          <p:cNvPr id="32" name="TextBox 31">
            <a:extLst>
              <a:ext uri="{FF2B5EF4-FFF2-40B4-BE49-F238E27FC236}">
                <a16:creationId xmlns:a16="http://schemas.microsoft.com/office/drawing/2014/main" id="{2A927C92-38D0-E2AF-AA5A-9E9D229675E4}"/>
              </a:ext>
            </a:extLst>
          </p:cNvPr>
          <p:cNvSpPr txBox="1"/>
          <p:nvPr/>
        </p:nvSpPr>
        <p:spPr>
          <a:xfrm>
            <a:off x="2244585" y="5380680"/>
            <a:ext cx="36407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a:solidFill>
                  <a:schemeClr val="accent4"/>
                </a:solidFill>
                <a:latin typeface="Montserrat" panose="00000500000000000000" pitchFamily="2" charset="-52"/>
              </a:rPr>
              <a:t>и</a:t>
            </a:r>
            <a:r>
              <a:rPr lang="ru-RU" sz="1400" b="1" kern="1200" dirty="0">
                <a:solidFill>
                  <a:schemeClr val="accent4"/>
                </a:solidFill>
                <a:latin typeface="Montserrat" panose="00000500000000000000" pitchFamily="2" charset="-52"/>
                <a:ea typeface="+mn-ea"/>
                <a:cs typeface="+mn-cs"/>
              </a:rPr>
              <a:t>ностранных обучающихся </a:t>
            </a:r>
            <a:br>
              <a:rPr lang="ru-RU" sz="1400" b="1" kern="1200" dirty="0">
                <a:solidFill>
                  <a:schemeClr val="accent4"/>
                </a:solidFill>
                <a:latin typeface="Montserrat" panose="00000500000000000000" pitchFamily="2" charset="-52"/>
                <a:ea typeface="+mn-ea"/>
                <a:cs typeface="+mn-cs"/>
              </a:rPr>
            </a:br>
            <a:r>
              <a:rPr lang="ru-RU" sz="1400" b="1" kern="1200" dirty="0">
                <a:solidFill>
                  <a:schemeClr val="accent4"/>
                </a:solidFill>
                <a:latin typeface="Montserrat" panose="00000500000000000000" pitchFamily="2" charset="-52"/>
                <a:ea typeface="+mn-ea"/>
                <a:cs typeface="+mn-cs"/>
              </a:rPr>
              <a:t>в НИЯУ МИФИ</a:t>
            </a:r>
            <a:endParaRPr lang="ru-RU" sz="1400" kern="1200" dirty="0">
              <a:solidFill>
                <a:schemeClr val="accent4"/>
              </a:solidFill>
              <a:latin typeface="Montserrat" panose="00000500000000000000" pitchFamily="2" charset="-52"/>
              <a:ea typeface="+mn-ea"/>
              <a:cs typeface="+mn-cs"/>
            </a:endParaRPr>
          </a:p>
        </p:txBody>
      </p:sp>
      <p:sp>
        <p:nvSpPr>
          <p:cNvPr id="33" name="Текст 2">
            <a:extLst>
              <a:ext uri="{FF2B5EF4-FFF2-40B4-BE49-F238E27FC236}">
                <a16:creationId xmlns:a16="http://schemas.microsoft.com/office/drawing/2014/main" id="{BE4932AA-FABA-5E37-CD39-37B8DE567A2E}"/>
              </a:ext>
            </a:extLst>
          </p:cNvPr>
          <p:cNvSpPr txBox="1">
            <a:spLocks/>
          </p:cNvSpPr>
          <p:nvPr/>
        </p:nvSpPr>
        <p:spPr>
          <a:xfrm>
            <a:off x="8725380" y="4439462"/>
            <a:ext cx="1973935" cy="1200329"/>
          </a:xfrm>
          <a:prstGeom prst="rect">
            <a:avLst/>
          </a:prstGeom>
        </p:spPr>
        <p:txBody>
          <a:bodyPr wrap="square" anchor="b">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7200" dirty="0">
                <a:solidFill>
                  <a:schemeClr val="bg2"/>
                </a:solidFill>
              </a:rPr>
              <a:t>90</a:t>
            </a:r>
          </a:p>
        </p:txBody>
      </p:sp>
      <p:sp>
        <p:nvSpPr>
          <p:cNvPr id="34" name="TextBox 33">
            <a:extLst>
              <a:ext uri="{FF2B5EF4-FFF2-40B4-BE49-F238E27FC236}">
                <a16:creationId xmlns:a16="http://schemas.microsoft.com/office/drawing/2014/main" id="{A71CCC33-AC35-401A-CA9A-1B6A4D1E6075}"/>
              </a:ext>
            </a:extLst>
          </p:cNvPr>
          <p:cNvSpPr txBox="1"/>
          <p:nvPr/>
        </p:nvSpPr>
        <p:spPr>
          <a:xfrm>
            <a:off x="8200269" y="5404685"/>
            <a:ext cx="30241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a:solidFill>
                  <a:schemeClr val="accent4"/>
                </a:solidFill>
                <a:latin typeface="Montserrat" panose="00000500000000000000" pitchFamily="2" charset="-52"/>
              </a:rPr>
              <a:t>с</a:t>
            </a:r>
            <a:r>
              <a:rPr lang="ru-RU" sz="1400" b="1" kern="1200" dirty="0">
                <a:solidFill>
                  <a:schemeClr val="accent4"/>
                </a:solidFill>
                <a:latin typeface="Montserrat" panose="00000500000000000000" pitchFamily="2" charset="-52"/>
                <a:ea typeface="+mn-ea"/>
                <a:cs typeface="+mn-cs"/>
              </a:rPr>
              <a:t>тран составляют</a:t>
            </a:r>
            <a:br>
              <a:rPr lang="ru-RU" sz="1400" b="1" kern="1200" dirty="0">
                <a:solidFill>
                  <a:schemeClr val="accent4"/>
                </a:solidFill>
                <a:latin typeface="Montserrat" panose="00000500000000000000" pitchFamily="2" charset="-52"/>
                <a:ea typeface="+mn-ea"/>
                <a:cs typeface="+mn-cs"/>
              </a:rPr>
            </a:br>
            <a:r>
              <a:rPr lang="ru-RU" sz="1400" b="1" kern="1200" dirty="0">
                <a:solidFill>
                  <a:schemeClr val="accent4"/>
                </a:solidFill>
                <a:latin typeface="Montserrat" panose="00000500000000000000" pitchFamily="2" charset="-52"/>
                <a:ea typeface="+mn-ea"/>
                <a:cs typeface="+mn-cs"/>
              </a:rPr>
              <a:t>географию приема</a:t>
            </a:r>
            <a:endParaRPr lang="ru-RU" sz="1400" kern="1200" dirty="0">
              <a:solidFill>
                <a:schemeClr val="accent4"/>
              </a:solidFill>
              <a:latin typeface="Montserrat" panose="00000500000000000000" pitchFamily="2" charset="-52"/>
              <a:ea typeface="+mn-ea"/>
              <a:cs typeface="+mn-cs"/>
            </a:endParaRPr>
          </a:p>
        </p:txBody>
      </p:sp>
      <p:sp>
        <p:nvSpPr>
          <p:cNvPr id="37" name="TextBox 36">
            <a:extLst>
              <a:ext uri="{FF2B5EF4-FFF2-40B4-BE49-F238E27FC236}">
                <a16:creationId xmlns:a16="http://schemas.microsoft.com/office/drawing/2014/main" id="{79DB0422-407C-5E5C-5D0A-4F489E89D376}"/>
              </a:ext>
            </a:extLst>
          </p:cNvPr>
          <p:cNvSpPr txBox="1"/>
          <p:nvPr/>
        </p:nvSpPr>
        <p:spPr>
          <a:xfrm>
            <a:off x="2244585" y="1899211"/>
            <a:ext cx="114252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1" kern="1200" dirty="0">
                <a:solidFill>
                  <a:schemeClr val="bg2"/>
                </a:solidFill>
                <a:latin typeface="Montserrat" panose="00000500000000000000" pitchFamily="2" charset="-52"/>
                <a:ea typeface="+mn-ea"/>
                <a:cs typeface="+mn-cs"/>
              </a:rPr>
              <a:t>более</a:t>
            </a:r>
          </a:p>
        </p:txBody>
      </p:sp>
      <p:sp>
        <p:nvSpPr>
          <p:cNvPr id="38" name="TextBox 37">
            <a:extLst>
              <a:ext uri="{FF2B5EF4-FFF2-40B4-BE49-F238E27FC236}">
                <a16:creationId xmlns:a16="http://schemas.microsoft.com/office/drawing/2014/main" id="{4CAB0275-762E-94A6-E009-D5D936BF00EF}"/>
              </a:ext>
            </a:extLst>
          </p:cNvPr>
          <p:cNvSpPr txBox="1"/>
          <p:nvPr/>
        </p:nvSpPr>
        <p:spPr>
          <a:xfrm>
            <a:off x="7899961" y="1912102"/>
            <a:ext cx="114252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1" kern="1200" dirty="0">
                <a:solidFill>
                  <a:schemeClr val="bg2"/>
                </a:solidFill>
                <a:latin typeface="Montserrat" panose="00000500000000000000" pitchFamily="2" charset="-52"/>
                <a:ea typeface="+mn-ea"/>
                <a:cs typeface="+mn-cs"/>
              </a:rPr>
              <a:t>более</a:t>
            </a:r>
          </a:p>
        </p:txBody>
      </p:sp>
      <p:sp>
        <p:nvSpPr>
          <p:cNvPr id="39" name="TextBox 38">
            <a:extLst>
              <a:ext uri="{FF2B5EF4-FFF2-40B4-BE49-F238E27FC236}">
                <a16:creationId xmlns:a16="http://schemas.microsoft.com/office/drawing/2014/main" id="{96BFBFBB-46D9-F1CF-227A-28AD568ECE90}"/>
              </a:ext>
            </a:extLst>
          </p:cNvPr>
          <p:cNvSpPr txBox="1"/>
          <p:nvPr/>
        </p:nvSpPr>
        <p:spPr>
          <a:xfrm>
            <a:off x="9104691" y="4423569"/>
            <a:ext cx="114252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1" kern="1200" dirty="0">
                <a:solidFill>
                  <a:schemeClr val="bg2"/>
                </a:solidFill>
                <a:latin typeface="Montserrat" panose="00000500000000000000" pitchFamily="2" charset="-52"/>
                <a:ea typeface="+mn-ea"/>
                <a:cs typeface="+mn-cs"/>
              </a:rPr>
              <a:t>более</a:t>
            </a:r>
          </a:p>
        </p:txBody>
      </p:sp>
      <p:sp>
        <p:nvSpPr>
          <p:cNvPr id="42" name="TextBox 41">
            <a:extLst>
              <a:ext uri="{FF2B5EF4-FFF2-40B4-BE49-F238E27FC236}">
                <a16:creationId xmlns:a16="http://schemas.microsoft.com/office/drawing/2014/main" id="{7DA4735C-A504-8824-23A2-E5BF18894BBB}"/>
              </a:ext>
            </a:extLst>
          </p:cNvPr>
          <p:cNvSpPr txBox="1"/>
          <p:nvPr/>
        </p:nvSpPr>
        <p:spPr>
          <a:xfrm>
            <a:off x="3511551" y="4423569"/>
            <a:ext cx="114252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1" kern="1200" dirty="0">
                <a:solidFill>
                  <a:schemeClr val="bg2"/>
                </a:solidFill>
                <a:latin typeface="Montserrat" panose="00000500000000000000" pitchFamily="2" charset="-52"/>
                <a:ea typeface="+mn-ea"/>
                <a:cs typeface="+mn-cs"/>
              </a:rPr>
              <a:t>более</a:t>
            </a:r>
          </a:p>
        </p:txBody>
      </p:sp>
    </p:spTree>
    <p:extLst>
      <p:ext uri="{BB962C8B-B14F-4D97-AF65-F5344CB8AC3E}">
        <p14:creationId xmlns:p14="http://schemas.microsoft.com/office/powerpoint/2010/main" val="3431318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a:extLst>
              <a:ext uri="{FF2B5EF4-FFF2-40B4-BE49-F238E27FC236}">
                <a16:creationId xmlns:a16="http://schemas.microsoft.com/office/drawing/2014/main" id="{03E7DA5D-0B95-472B-E286-7371F5B07964}"/>
              </a:ext>
            </a:extLst>
          </p:cNvPr>
          <p:cNvPicPr>
            <a:picLocks noChangeAspect="1"/>
          </p:cNvPicPr>
          <p:nvPr/>
        </p:nvPicPr>
        <p:blipFill rotWithShape="1">
          <a:blip r:embed="rId2">
            <a:alphaModFix amt="70000"/>
            <a:extLst>
              <a:ext uri="{96DAC541-7B7A-43D3-8B79-37D633B846F1}">
                <asvg:svgBlip xmlns:asvg="http://schemas.microsoft.com/office/drawing/2016/SVG/main" r:embed="rId3"/>
              </a:ext>
            </a:extLst>
          </a:blip>
          <a:srcRect l="90748" t="37206" r="-393" b="47083"/>
          <a:stretch/>
        </p:blipFill>
        <p:spPr>
          <a:xfrm rot="16200000">
            <a:off x="186092" y="6199899"/>
            <a:ext cx="523220" cy="895404"/>
          </a:xfrm>
          <a:prstGeom prst="rect">
            <a:avLst/>
          </a:prstGeom>
        </p:spPr>
      </p:pic>
      <p:sp>
        <p:nvSpPr>
          <p:cNvPr id="2" name="Заголовок 1"/>
          <p:cNvSpPr>
            <a:spLocks noGrp="1"/>
          </p:cNvSpPr>
          <p:nvPr>
            <p:ph type="title"/>
          </p:nvPr>
        </p:nvSpPr>
        <p:spPr/>
        <p:txBody>
          <a:bodyPr/>
          <a:lstStyle/>
          <a:p>
            <a:r>
              <a:rPr lang="ru-RU" dirty="0"/>
              <a:t>ОБРАЗЦЫ СЛАЙДОВ</a:t>
            </a:r>
          </a:p>
        </p:txBody>
      </p:sp>
      <p:sp>
        <p:nvSpPr>
          <p:cNvPr id="5" name="TextBox 4">
            <a:extLst>
              <a:ext uri="{FF2B5EF4-FFF2-40B4-BE49-F238E27FC236}">
                <a16:creationId xmlns:a16="http://schemas.microsoft.com/office/drawing/2014/main" id="{D594EBBD-0AFA-4DB1-A28F-444C8423A211}"/>
              </a:ext>
            </a:extLst>
          </p:cNvPr>
          <p:cNvSpPr txBox="1"/>
          <p:nvPr/>
        </p:nvSpPr>
        <p:spPr>
          <a:xfrm>
            <a:off x="1068113" y="3056722"/>
            <a:ext cx="51665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accent5"/>
                </a:solidFill>
                <a:latin typeface="Montserrat" panose="00000500000000000000" pitchFamily="2" charset="-52"/>
                <a:ea typeface="+mn-ea"/>
                <a:cs typeface="+mn-cs"/>
              </a:rPr>
              <a:t>Найти подходящий шаблон слайда вы можете через вкладку </a:t>
            </a:r>
            <a:r>
              <a:rPr lang="ru-RU" sz="1400" b="1" kern="1200" dirty="0">
                <a:solidFill>
                  <a:schemeClr val="accent1"/>
                </a:solidFill>
                <a:latin typeface="Montserrat" panose="00000500000000000000" pitchFamily="2" charset="-52"/>
                <a:ea typeface="+mn-ea"/>
                <a:cs typeface="+mn-cs"/>
              </a:rPr>
              <a:t>«главная» -</a:t>
            </a:r>
            <a:r>
              <a:rPr lang="en-US" sz="1400" b="1" dirty="0">
                <a:solidFill>
                  <a:schemeClr val="accent1"/>
                </a:solidFill>
                <a:latin typeface="Montserrat" panose="00000500000000000000" pitchFamily="2" charset="-52"/>
              </a:rPr>
              <a:t>&gt;</a:t>
            </a:r>
            <a:r>
              <a:rPr lang="ru-RU" sz="1400" b="1" dirty="0">
                <a:solidFill>
                  <a:schemeClr val="accent1"/>
                </a:solidFill>
                <a:latin typeface="Montserrat" panose="00000500000000000000" pitchFamily="2" charset="-52"/>
              </a:rPr>
              <a:t> «создать слайд»</a:t>
            </a:r>
          </a:p>
        </p:txBody>
      </p:sp>
      <p:sp>
        <p:nvSpPr>
          <p:cNvPr id="6" name="TextBox 5">
            <a:extLst>
              <a:ext uri="{FF2B5EF4-FFF2-40B4-BE49-F238E27FC236}">
                <a16:creationId xmlns:a16="http://schemas.microsoft.com/office/drawing/2014/main" id="{5FF14A23-E29A-4D52-89A0-A0DF5EFA7320}"/>
              </a:ext>
            </a:extLst>
          </p:cNvPr>
          <p:cNvSpPr txBox="1"/>
          <p:nvPr/>
        </p:nvSpPr>
        <p:spPr>
          <a:xfrm>
            <a:off x="1068113" y="3853358"/>
            <a:ext cx="51665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accent5"/>
                </a:solidFill>
                <a:latin typeface="Montserrat" panose="00000500000000000000" pitchFamily="2" charset="-52"/>
                <a:ea typeface="+mn-ea"/>
                <a:cs typeface="+mn-cs"/>
              </a:rPr>
              <a:t>Если вы не нашли подходящий шаблон под задачу, для самостоятельной верстки можно выбрать </a:t>
            </a:r>
            <a:r>
              <a:rPr lang="ru-RU" sz="1400" b="1" kern="1200" dirty="0">
                <a:solidFill>
                  <a:schemeClr val="tx2"/>
                </a:solidFill>
                <a:latin typeface="Montserrat" panose="00000500000000000000" pitchFamily="2" charset="-52"/>
                <a:ea typeface="+mn-ea"/>
                <a:cs typeface="+mn-cs"/>
              </a:rPr>
              <a:t>«пустой слайд 1» </a:t>
            </a:r>
            <a:r>
              <a:rPr lang="ru-RU" sz="1400" kern="1200" dirty="0">
                <a:solidFill>
                  <a:schemeClr val="accent5"/>
                </a:solidFill>
                <a:latin typeface="Montserrat" panose="00000500000000000000" pitchFamily="2" charset="-52"/>
                <a:ea typeface="+mn-ea"/>
                <a:cs typeface="+mn-cs"/>
              </a:rPr>
              <a:t>или </a:t>
            </a:r>
            <a:r>
              <a:rPr lang="ru-RU" sz="1400" b="1" kern="1200" dirty="0">
                <a:solidFill>
                  <a:schemeClr val="tx2"/>
                </a:solidFill>
                <a:latin typeface="Montserrat" panose="00000500000000000000" pitchFamily="2" charset="-52"/>
                <a:ea typeface="+mn-ea"/>
                <a:cs typeface="+mn-cs"/>
              </a:rPr>
              <a:t>«пустой слайд 2»</a:t>
            </a:r>
            <a:endParaRPr lang="ru-RU" sz="1400" b="1" dirty="0">
              <a:solidFill>
                <a:schemeClr val="tx2"/>
              </a:solidFill>
              <a:latin typeface="Montserrat" panose="00000500000000000000" pitchFamily="2" charset="-52"/>
            </a:endParaRPr>
          </a:p>
        </p:txBody>
      </p:sp>
      <p:sp>
        <p:nvSpPr>
          <p:cNvPr id="7" name="TextBox 6">
            <a:extLst>
              <a:ext uri="{FF2B5EF4-FFF2-40B4-BE49-F238E27FC236}">
                <a16:creationId xmlns:a16="http://schemas.microsoft.com/office/drawing/2014/main" id="{92679B8A-E507-4661-B181-4D98643B5D2E}"/>
              </a:ext>
            </a:extLst>
          </p:cNvPr>
          <p:cNvSpPr txBox="1"/>
          <p:nvPr/>
        </p:nvSpPr>
        <p:spPr>
          <a:xfrm>
            <a:off x="559571" y="1741109"/>
            <a:ext cx="61874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dirty="0">
                <a:solidFill>
                  <a:srgbClr val="00BBEE"/>
                </a:solidFill>
                <a:latin typeface="Montserrat" panose="00000500000000000000" pitchFamily="2" charset="-52"/>
              </a:rPr>
              <a:t>В официальном шаблоне презентации НИЯУ МИФИ размещен фиксированный элемент – логотип. Его размер и положение не должны меняться</a:t>
            </a:r>
          </a:p>
        </p:txBody>
      </p:sp>
      <p:pic>
        <p:nvPicPr>
          <p:cNvPr id="8" name="Рисунок 7">
            <a:extLst>
              <a:ext uri="{FF2B5EF4-FFF2-40B4-BE49-F238E27FC236}">
                <a16:creationId xmlns:a16="http://schemas.microsoft.com/office/drawing/2014/main" id="{8AAF4B10-6C1C-4273-AB11-683BC565AACF}"/>
              </a:ext>
            </a:extLst>
          </p:cNvPr>
          <p:cNvPicPr>
            <a:picLocks noChangeAspect="1"/>
          </p:cNvPicPr>
          <p:nvPr/>
        </p:nvPicPr>
        <p:blipFill>
          <a:blip r:embed="rId4"/>
          <a:stretch>
            <a:fillRect/>
          </a:stretch>
        </p:blipFill>
        <p:spPr>
          <a:xfrm>
            <a:off x="7277862" y="1824766"/>
            <a:ext cx="3595270" cy="3932326"/>
          </a:xfrm>
          <a:prstGeom prst="rect">
            <a:avLst/>
          </a:prstGeom>
        </p:spPr>
      </p:pic>
      <p:grpSp>
        <p:nvGrpSpPr>
          <p:cNvPr id="11" name="Group 729">
            <a:extLst>
              <a:ext uri="{FF2B5EF4-FFF2-40B4-BE49-F238E27FC236}">
                <a16:creationId xmlns:a16="http://schemas.microsoft.com/office/drawing/2014/main" id="{25C3042F-FA0C-988A-A2A0-F699D9F59F33}"/>
              </a:ext>
            </a:extLst>
          </p:cNvPr>
          <p:cNvGrpSpPr>
            <a:grpSpLocks noChangeAspect="1"/>
          </p:cNvGrpSpPr>
          <p:nvPr/>
        </p:nvGrpSpPr>
        <p:grpSpPr bwMode="auto">
          <a:xfrm>
            <a:off x="659326" y="3117994"/>
            <a:ext cx="303487" cy="303487"/>
            <a:chOff x="3756" y="2082"/>
            <a:chExt cx="162" cy="162"/>
          </a:xfrm>
        </p:grpSpPr>
        <p:sp>
          <p:nvSpPr>
            <p:cNvPr id="12" name="Freeform 731">
              <a:extLst>
                <a:ext uri="{FF2B5EF4-FFF2-40B4-BE49-F238E27FC236}">
                  <a16:creationId xmlns:a16="http://schemas.microsoft.com/office/drawing/2014/main" id="{50D6D85F-DE9A-195B-9330-2BC452734B39}"/>
                </a:ext>
              </a:extLst>
            </p:cNvPr>
            <p:cNvSpPr>
              <a:spLocks/>
            </p:cNvSpPr>
            <p:nvPr/>
          </p:nvSpPr>
          <p:spPr bwMode="auto">
            <a:xfrm>
              <a:off x="3756" y="2082"/>
              <a:ext cx="162" cy="162"/>
            </a:xfrm>
            <a:custGeom>
              <a:avLst/>
              <a:gdLst>
                <a:gd name="T0" fmla="*/ 1717 w 3231"/>
                <a:gd name="T1" fmla="*/ 3 h 3231"/>
                <a:gd name="T2" fmla="*/ 1917 w 3231"/>
                <a:gd name="T3" fmla="*/ 29 h 3231"/>
                <a:gd name="T4" fmla="*/ 2107 w 3231"/>
                <a:gd name="T5" fmla="*/ 77 h 3231"/>
                <a:gd name="T6" fmla="*/ 2289 w 3231"/>
                <a:gd name="T7" fmla="*/ 147 h 3231"/>
                <a:gd name="T8" fmla="*/ 2458 w 3231"/>
                <a:gd name="T9" fmla="*/ 238 h 3231"/>
                <a:gd name="T10" fmla="*/ 2614 w 3231"/>
                <a:gd name="T11" fmla="*/ 347 h 3231"/>
                <a:gd name="T12" fmla="*/ 2757 w 3231"/>
                <a:gd name="T13" fmla="*/ 474 h 3231"/>
                <a:gd name="T14" fmla="*/ 2884 w 3231"/>
                <a:gd name="T15" fmla="*/ 617 h 3231"/>
                <a:gd name="T16" fmla="*/ 2993 w 3231"/>
                <a:gd name="T17" fmla="*/ 773 h 3231"/>
                <a:gd name="T18" fmla="*/ 3084 w 3231"/>
                <a:gd name="T19" fmla="*/ 942 h 3231"/>
                <a:gd name="T20" fmla="*/ 3154 w 3231"/>
                <a:gd name="T21" fmla="*/ 1124 h 3231"/>
                <a:gd name="T22" fmla="*/ 3202 w 3231"/>
                <a:gd name="T23" fmla="*/ 1314 h 3231"/>
                <a:gd name="T24" fmla="*/ 3228 w 3231"/>
                <a:gd name="T25" fmla="*/ 1514 h 3231"/>
                <a:gd name="T26" fmla="*/ 3228 w 3231"/>
                <a:gd name="T27" fmla="*/ 1718 h 3231"/>
                <a:gd name="T28" fmla="*/ 3202 w 3231"/>
                <a:gd name="T29" fmla="*/ 1917 h 3231"/>
                <a:gd name="T30" fmla="*/ 3154 w 3231"/>
                <a:gd name="T31" fmla="*/ 2108 h 3231"/>
                <a:gd name="T32" fmla="*/ 3084 w 3231"/>
                <a:gd name="T33" fmla="*/ 2289 h 3231"/>
                <a:gd name="T34" fmla="*/ 2993 w 3231"/>
                <a:gd name="T35" fmla="*/ 2459 h 3231"/>
                <a:gd name="T36" fmla="*/ 2884 w 3231"/>
                <a:gd name="T37" fmla="*/ 2616 h 3231"/>
                <a:gd name="T38" fmla="*/ 2757 w 3231"/>
                <a:gd name="T39" fmla="*/ 2758 h 3231"/>
                <a:gd name="T40" fmla="*/ 2614 w 3231"/>
                <a:gd name="T41" fmla="*/ 2885 h 3231"/>
                <a:gd name="T42" fmla="*/ 2458 w 3231"/>
                <a:gd name="T43" fmla="*/ 2994 h 3231"/>
                <a:gd name="T44" fmla="*/ 2289 w 3231"/>
                <a:gd name="T45" fmla="*/ 3084 h 3231"/>
                <a:gd name="T46" fmla="*/ 2107 w 3231"/>
                <a:gd name="T47" fmla="*/ 3155 h 3231"/>
                <a:gd name="T48" fmla="*/ 1917 w 3231"/>
                <a:gd name="T49" fmla="*/ 3202 h 3231"/>
                <a:gd name="T50" fmla="*/ 1717 w 3231"/>
                <a:gd name="T51" fmla="*/ 3228 h 3231"/>
                <a:gd name="T52" fmla="*/ 1513 w 3231"/>
                <a:gd name="T53" fmla="*/ 3228 h 3231"/>
                <a:gd name="T54" fmla="*/ 1314 w 3231"/>
                <a:gd name="T55" fmla="*/ 3202 h 3231"/>
                <a:gd name="T56" fmla="*/ 1123 w 3231"/>
                <a:gd name="T57" fmla="*/ 3155 h 3231"/>
                <a:gd name="T58" fmla="*/ 942 w 3231"/>
                <a:gd name="T59" fmla="*/ 3084 h 3231"/>
                <a:gd name="T60" fmla="*/ 772 w 3231"/>
                <a:gd name="T61" fmla="*/ 2994 h 3231"/>
                <a:gd name="T62" fmla="*/ 615 w 3231"/>
                <a:gd name="T63" fmla="*/ 2885 h 3231"/>
                <a:gd name="T64" fmla="*/ 473 w 3231"/>
                <a:gd name="T65" fmla="*/ 2758 h 3231"/>
                <a:gd name="T66" fmla="*/ 346 w 3231"/>
                <a:gd name="T67" fmla="*/ 2616 h 3231"/>
                <a:gd name="T68" fmla="*/ 237 w 3231"/>
                <a:gd name="T69" fmla="*/ 2459 h 3231"/>
                <a:gd name="T70" fmla="*/ 147 w 3231"/>
                <a:gd name="T71" fmla="*/ 2289 h 3231"/>
                <a:gd name="T72" fmla="*/ 76 w 3231"/>
                <a:gd name="T73" fmla="*/ 2108 h 3231"/>
                <a:gd name="T74" fmla="*/ 29 w 3231"/>
                <a:gd name="T75" fmla="*/ 1917 h 3231"/>
                <a:gd name="T76" fmla="*/ 3 w 3231"/>
                <a:gd name="T77" fmla="*/ 1718 h 3231"/>
                <a:gd name="T78" fmla="*/ 3 w 3231"/>
                <a:gd name="T79" fmla="*/ 1514 h 3231"/>
                <a:gd name="T80" fmla="*/ 29 w 3231"/>
                <a:gd name="T81" fmla="*/ 1314 h 3231"/>
                <a:gd name="T82" fmla="*/ 76 w 3231"/>
                <a:gd name="T83" fmla="*/ 1124 h 3231"/>
                <a:gd name="T84" fmla="*/ 147 w 3231"/>
                <a:gd name="T85" fmla="*/ 942 h 3231"/>
                <a:gd name="T86" fmla="*/ 237 w 3231"/>
                <a:gd name="T87" fmla="*/ 773 h 3231"/>
                <a:gd name="T88" fmla="*/ 346 w 3231"/>
                <a:gd name="T89" fmla="*/ 617 h 3231"/>
                <a:gd name="T90" fmla="*/ 473 w 3231"/>
                <a:gd name="T91" fmla="*/ 474 h 3231"/>
                <a:gd name="T92" fmla="*/ 615 w 3231"/>
                <a:gd name="T93" fmla="*/ 347 h 3231"/>
                <a:gd name="T94" fmla="*/ 772 w 3231"/>
                <a:gd name="T95" fmla="*/ 238 h 3231"/>
                <a:gd name="T96" fmla="*/ 942 w 3231"/>
                <a:gd name="T97" fmla="*/ 147 h 3231"/>
                <a:gd name="T98" fmla="*/ 1123 w 3231"/>
                <a:gd name="T99" fmla="*/ 77 h 3231"/>
                <a:gd name="T100" fmla="*/ 1314 w 3231"/>
                <a:gd name="T101" fmla="*/ 29 h 3231"/>
                <a:gd name="T102" fmla="*/ 1513 w 3231"/>
                <a:gd name="T103" fmla="*/ 3 h 3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31" h="3231">
                  <a:moveTo>
                    <a:pt x="1615" y="0"/>
                  </a:moveTo>
                  <a:lnTo>
                    <a:pt x="1717" y="3"/>
                  </a:lnTo>
                  <a:lnTo>
                    <a:pt x="1818" y="14"/>
                  </a:lnTo>
                  <a:lnTo>
                    <a:pt x="1917" y="29"/>
                  </a:lnTo>
                  <a:lnTo>
                    <a:pt x="2013" y="50"/>
                  </a:lnTo>
                  <a:lnTo>
                    <a:pt x="2107" y="77"/>
                  </a:lnTo>
                  <a:lnTo>
                    <a:pt x="2199" y="109"/>
                  </a:lnTo>
                  <a:lnTo>
                    <a:pt x="2289" y="147"/>
                  </a:lnTo>
                  <a:lnTo>
                    <a:pt x="2374" y="190"/>
                  </a:lnTo>
                  <a:lnTo>
                    <a:pt x="2458" y="238"/>
                  </a:lnTo>
                  <a:lnTo>
                    <a:pt x="2538" y="290"/>
                  </a:lnTo>
                  <a:lnTo>
                    <a:pt x="2614" y="347"/>
                  </a:lnTo>
                  <a:lnTo>
                    <a:pt x="2688" y="409"/>
                  </a:lnTo>
                  <a:lnTo>
                    <a:pt x="2757" y="474"/>
                  </a:lnTo>
                  <a:lnTo>
                    <a:pt x="2822" y="543"/>
                  </a:lnTo>
                  <a:lnTo>
                    <a:pt x="2884" y="617"/>
                  </a:lnTo>
                  <a:lnTo>
                    <a:pt x="2941" y="693"/>
                  </a:lnTo>
                  <a:lnTo>
                    <a:pt x="2993" y="773"/>
                  </a:lnTo>
                  <a:lnTo>
                    <a:pt x="3041" y="857"/>
                  </a:lnTo>
                  <a:lnTo>
                    <a:pt x="3084" y="942"/>
                  </a:lnTo>
                  <a:lnTo>
                    <a:pt x="3122" y="1032"/>
                  </a:lnTo>
                  <a:lnTo>
                    <a:pt x="3154" y="1124"/>
                  </a:lnTo>
                  <a:lnTo>
                    <a:pt x="3181" y="1218"/>
                  </a:lnTo>
                  <a:lnTo>
                    <a:pt x="3202" y="1314"/>
                  </a:lnTo>
                  <a:lnTo>
                    <a:pt x="3217" y="1413"/>
                  </a:lnTo>
                  <a:lnTo>
                    <a:pt x="3228" y="1514"/>
                  </a:lnTo>
                  <a:lnTo>
                    <a:pt x="3231" y="1616"/>
                  </a:lnTo>
                  <a:lnTo>
                    <a:pt x="3228" y="1718"/>
                  </a:lnTo>
                  <a:lnTo>
                    <a:pt x="3217" y="1818"/>
                  </a:lnTo>
                  <a:lnTo>
                    <a:pt x="3202" y="1917"/>
                  </a:lnTo>
                  <a:lnTo>
                    <a:pt x="3181" y="2014"/>
                  </a:lnTo>
                  <a:lnTo>
                    <a:pt x="3154" y="2108"/>
                  </a:lnTo>
                  <a:lnTo>
                    <a:pt x="3122" y="2199"/>
                  </a:lnTo>
                  <a:lnTo>
                    <a:pt x="3084" y="2289"/>
                  </a:lnTo>
                  <a:lnTo>
                    <a:pt x="3041" y="2375"/>
                  </a:lnTo>
                  <a:lnTo>
                    <a:pt x="2993" y="2459"/>
                  </a:lnTo>
                  <a:lnTo>
                    <a:pt x="2941" y="2538"/>
                  </a:lnTo>
                  <a:lnTo>
                    <a:pt x="2884" y="2616"/>
                  </a:lnTo>
                  <a:lnTo>
                    <a:pt x="2822" y="2688"/>
                  </a:lnTo>
                  <a:lnTo>
                    <a:pt x="2757" y="2758"/>
                  </a:lnTo>
                  <a:lnTo>
                    <a:pt x="2688" y="2824"/>
                  </a:lnTo>
                  <a:lnTo>
                    <a:pt x="2614" y="2885"/>
                  </a:lnTo>
                  <a:lnTo>
                    <a:pt x="2538" y="2942"/>
                  </a:lnTo>
                  <a:lnTo>
                    <a:pt x="2458" y="2994"/>
                  </a:lnTo>
                  <a:lnTo>
                    <a:pt x="2374" y="3042"/>
                  </a:lnTo>
                  <a:lnTo>
                    <a:pt x="2289" y="3084"/>
                  </a:lnTo>
                  <a:lnTo>
                    <a:pt x="2199" y="3122"/>
                  </a:lnTo>
                  <a:lnTo>
                    <a:pt x="2107" y="3155"/>
                  </a:lnTo>
                  <a:lnTo>
                    <a:pt x="2013" y="3182"/>
                  </a:lnTo>
                  <a:lnTo>
                    <a:pt x="1917" y="3202"/>
                  </a:lnTo>
                  <a:lnTo>
                    <a:pt x="1818" y="3219"/>
                  </a:lnTo>
                  <a:lnTo>
                    <a:pt x="1717" y="3228"/>
                  </a:lnTo>
                  <a:lnTo>
                    <a:pt x="1615" y="3231"/>
                  </a:lnTo>
                  <a:lnTo>
                    <a:pt x="1513" y="3228"/>
                  </a:lnTo>
                  <a:lnTo>
                    <a:pt x="1413" y="3219"/>
                  </a:lnTo>
                  <a:lnTo>
                    <a:pt x="1314" y="3202"/>
                  </a:lnTo>
                  <a:lnTo>
                    <a:pt x="1217" y="3182"/>
                  </a:lnTo>
                  <a:lnTo>
                    <a:pt x="1123" y="3155"/>
                  </a:lnTo>
                  <a:lnTo>
                    <a:pt x="1032" y="3122"/>
                  </a:lnTo>
                  <a:lnTo>
                    <a:pt x="942" y="3084"/>
                  </a:lnTo>
                  <a:lnTo>
                    <a:pt x="856" y="3042"/>
                  </a:lnTo>
                  <a:lnTo>
                    <a:pt x="772" y="2994"/>
                  </a:lnTo>
                  <a:lnTo>
                    <a:pt x="693" y="2942"/>
                  </a:lnTo>
                  <a:lnTo>
                    <a:pt x="615" y="2885"/>
                  </a:lnTo>
                  <a:lnTo>
                    <a:pt x="543" y="2824"/>
                  </a:lnTo>
                  <a:lnTo>
                    <a:pt x="473" y="2758"/>
                  </a:lnTo>
                  <a:lnTo>
                    <a:pt x="407" y="2688"/>
                  </a:lnTo>
                  <a:lnTo>
                    <a:pt x="346" y="2616"/>
                  </a:lnTo>
                  <a:lnTo>
                    <a:pt x="289" y="2538"/>
                  </a:lnTo>
                  <a:lnTo>
                    <a:pt x="237" y="2459"/>
                  </a:lnTo>
                  <a:lnTo>
                    <a:pt x="189" y="2375"/>
                  </a:lnTo>
                  <a:lnTo>
                    <a:pt x="147" y="2289"/>
                  </a:lnTo>
                  <a:lnTo>
                    <a:pt x="109" y="2199"/>
                  </a:lnTo>
                  <a:lnTo>
                    <a:pt x="76" y="2108"/>
                  </a:lnTo>
                  <a:lnTo>
                    <a:pt x="49" y="2014"/>
                  </a:lnTo>
                  <a:lnTo>
                    <a:pt x="29" y="1917"/>
                  </a:lnTo>
                  <a:lnTo>
                    <a:pt x="12" y="1818"/>
                  </a:lnTo>
                  <a:lnTo>
                    <a:pt x="3" y="1718"/>
                  </a:lnTo>
                  <a:lnTo>
                    <a:pt x="0" y="1616"/>
                  </a:lnTo>
                  <a:lnTo>
                    <a:pt x="3" y="1514"/>
                  </a:lnTo>
                  <a:lnTo>
                    <a:pt x="12" y="1413"/>
                  </a:lnTo>
                  <a:lnTo>
                    <a:pt x="29" y="1314"/>
                  </a:lnTo>
                  <a:lnTo>
                    <a:pt x="49" y="1218"/>
                  </a:lnTo>
                  <a:lnTo>
                    <a:pt x="76" y="1124"/>
                  </a:lnTo>
                  <a:lnTo>
                    <a:pt x="109" y="1032"/>
                  </a:lnTo>
                  <a:lnTo>
                    <a:pt x="147" y="942"/>
                  </a:lnTo>
                  <a:lnTo>
                    <a:pt x="189" y="857"/>
                  </a:lnTo>
                  <a:lnTo>
                    <a:pt x="237" y="773"/>
                  </a:lnTo>
                  <a:lnTo>
                    <a:pt x="289" y="693"/>
                  </a:lnTo>
                  <a:lnTo>
                    <a:pt x="346" y="617"/>
                  </a:lnTo>
                  <a:lnTo>
                    <a:pt x="407" y="543"/>
                  </a:lnTo>
                  <a:lnTo>
                    <a:pt x="473" y="474"/>
                  </a:lnTo>
                  <a:lnTo>
                    <a:pt x="543" y="409"/>
                  </a:lnTo>
                  <a:lnTo>
                    <a:pt x="615" y="347"/>
                  </a:lnTo>
                  <a:lnTo>
                    <a:pt x="693" y="290"/>
                  </a:lnTo>
                  <a:lnTo>
                    <a:pt x="772" y="238"/>
                  </a:lnTo>
                  <a:lnTo>
                    <a:pt x="856" y="190"/>
                  </a:lnTo>
                  <a:lnTo>
                    <a:pt x="942" y="147"/>
                  </a:lnTo>
                  <a:lnTo>
                    <a:pt x="1032" y="109"/>
                  </a:lnTo>
                  <a:lnTo>
                    <a:pt x="1123" y="77"/>
                  </a:lnTo>
                  <a:lnTo>
                    <a:pt x="1217" y="50"/>
                  </a:lnTo>
                  <a:lnTo>
                    <a:pt x="1314" y="29"/>
                  </a:lnTo>
                  <a:lnTo>
                    <a:pt x="1413" y="14"/>
                  </a:lnTo>
                  <a:lnTo>
                    <a:pt x="1513" y="3"/>
                  </a:lnTo>
                  <a:lnTo>
                    <a:pt x="161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 name="Freeform 732">
              <a:extLst>
                <a:ext uri="{FF2B5EF4-FFF2-40B4-BE49-F238E27FC236}">
                  <a16:creationId xmlns:a16="http://schemas.microsoft.com/office/drawing/2014/main" id="{1521D026-8BA5-78F0-517B-D2610862C66B}"/>
                </a:ext>
              </a:extLst>
            </p:cNvPr>
            <p:cNvSpPr>
              <a:spLocks/>
            </p:cNvSpPr>
            <p:nvPr/>
          </p:nvSpPr>
          <p:spPr bwMode="auto">
            <a:xfrm>
              <a:off x="3827" y="2142"/>
              <a:ext cx="20" cy="69"/>
            </a:xfrm>
            <a:custGeom>
              <a:avLst/>
              <a:gdLst>
                <a:gd name="T0" fmla="*/ 265 w 407"/>
                <a:gd name="T1" fmla="*/ 0 h 1375"/>
                <a:gd name="T2" fmla="*/ 294 w 407"/>
                <a:gd name="T3" fmla="*/ 3 h 1375"/>
                <a:gd name="T4" fmla="*/ 318 w 407"/>
                <a:gd name="T5" fmla="*/ 10 h 1375"/>
                <a:gd name="T6" fmla="*/ 341 w 407"/>
                <a:gd name="T7" fmla="*/ 21 h 1375"/>
                <a:gd name="T8" fmla="*/ 360 w 407"/>
                <a:gd name="T9" fmla="*/ 37 h 1375"/>
                <a:gd name="T10" fmla="*/ 376 w 407"/>
                <a:gd name="T11" fmla="*/ 56 h 1375"/>
                <a:gd name="T12" fmla="*/ 390 w 407"/>
                <a:gd name="T13" fmla="*/ 79 h 1375"/>
                <a:gd name="T14" fmla="*/ 399 w 407"/>
                <a:gd name="T15" fmla="*/ 104 h 1375"/>
                <a:gd name="T16" fmla="*/ 404 w 407"/>
                <a:gd name="T17" fmla="*/ 131 h 1375"/>
                <a:gd name="T18" fmla="*/ 407 w 407"/>
                <a:gd name="T19" fmla="*/ 163 h 1375"/>
                <a:gd name="T20" fmla="*/ 407 w 407"/>
                <a:gd name="T21" fmla="*/ 443 h 1375"/>
                <a:gd name="T22" fmla="*/ 407 w 407"/>
                <a:gd name="T23" fmla="*/ 1254 h 1375"/>
                <a:gd name="T24" fmla="*/ 405 w 407"/>
                <a:gd name="T25" fmla="*/ 1280 h 1375"/>
                <a:gd name="T26" fmla="*/ 400 w 407"/>
                <a:gd name="T27" fmla="*/ 1303 h 1375"/>
                <a:gd name="T28" fmla="*/ 392 w 407"/>
                <a:gd name="T29" fmla="*/ 1323 h 1375"/>
                <a:gd name="T30" fmla="*/ 381 w 407"/>
                <a:gd name="T31" fmla="*/ 1339 h 1375"/>
                <a:gd name="T32" fmla="*/ 367 w 407"/>
                <a:gd name="T33" fmla="*/ 1354 h 1375"/>
                <a:gd name="T34" fmla="*/ 350 w 407"/>
                <a:gd name="T35" fmla="*/ 1365 h 1375"/>
                <a:gd name="T36" fmla="*/ 331 w 407"/>
                <a:gd name="T37" fmla="*/ 1372 h 1375"/>
                <a:gd name="T38" fmla="*/ 307 w 407"/>
                <a:gd name="T39" fmla="*/ 1375 h 1375"/>
                <a:gd name="T40" fmla="*/ 284 w 407"/>
                <a:gd name="T41" fmla="*/ 1373 h 1375"/>
                <a:gd name="T42" fmla="*/ 262 w 407"/>
                <a:gd name="T43" fmla="*/ 1366 h 1375"/>
                <a:gd name="T44" fmla="*/ 244 w 407"/>
                <a:gd name="T45" fmla="*/ 1355 h 1375"/>
                <a:gd name="T46" fmla="*/ 228 w 407"/>
                <a:gd name="T47" fmla="*/ 1339 h 1375"/>
                <a:gd name="T48" fmla="*/ 216 w 407"/>
                <a:gd name="T49" fmla="*/ 1320 h 1375"/>
                <a:gd name="T50" fmla="*/ 206 w 407"/>
                <a:gd name="T51" fmla="*/ 1299 h 1375"/>
                <a:gd name="T52" fmla="*/ 203 w 407"/>
                <a:gd name="T53" fmla="*/ 1274 h 1375"/>
                <a:gd name="T54" fmla="*/ 202 w 407"/>
                <a:gd name="T55" fmla="*/ 1205 h 1375"/>
                <a:gd name="T56" fmla="*/ 203 w 407"/>
                <a:gd name="T57" fmla="*/ 1137 h 1375"/>
                <a:gd name="T58" fmla="*/ 203 w 407"/>
                <a:gd name="T59" fmla="*/ 212 h 1375"/>
                <a:gd name="T60" fmla="*/ 171 w 407"/>
                <a:gd name="T61" fmla="*/ 225 h 1375"/>
                <a:gd name="T62" fmla="*/ 142 w 407"/>
                <a:gd name="T63" fmla="*/ 237 h 1375"/>
                <a:gd name="T64" fmla="*/ 119 w 407"/>
                <a:gd name="T65" fmla="*/ 245 h 1375"/>
                <a:gd name="T66" fmla="*/ 96 w 407"/>
                <a:gd name="T67" fmla="*/ 247 h 1375"/>
                <a:gd name="T68" fmla="*/ 75 w 407"/>
                <a:gd name="T69" fmla="*/ 244 h 1375"/>
                <a:gd name="T70" fmla="*/ 56 w 407"/>
                <a:gd name="T71" fmla="*/ 236 h 1375"/>
                <a:gd name="T72" fmla="*/ 37 w 407"/>
                <a:gd name="T73" fmla="*/ 224 h 1375"/>
                <a:gd name="T74" fmla="*/ 22 w 407"/>
                <a:gd name="T75" fmla="*/ 209 h 1375"/>
                <a:gd name="T76" fmla="*/ 11 w 407"/>
                <a:gd name="T77" fmla="*/ 190 h 1375"/>
                <a:gd name="T78" fmla="*/ 4 w 407"/>
                <a:gd name="T79" fmla="*/ 170 h 1375"/>
                <a:gd name="T80" fmla="*/ 0 w 407"/>
                <a:gd name="T81" fmla="*/ 151 h 1375"/>
                <a:gd name="T82" fmla="*/ 0 w 407"/>
                <a:gd name="T83" fmla="*/ 131 h 1375"/>
                <a:gd name="T84" fmla="*/ 4 w 407"/>
                <a:gd name="T85" fmla="*/ 113 h 1375"/>
                <a:gd name="T86" fmla="*/ 11 w 407"/>
                <a:gd name="T87" fmla="*/ 96 h 1375"/>
                <a:gd name="T88" fmla="*/ 22 w 407"/>
                <a:gd name="T89" fmla="*/ 81 h 1375"/>
                <a:gd name="T90" fmla="*/ 37 w 407"/>
                <a:gd name="T91" fmla="*/ 67 h 1375"/>
                <a:gd name="T92" fmla="*/ 56 w 407"/>
                <a:gd name="T93" fmla="*/ 57 h 1375"/>
                <a:gd name="T94" fmla="*/ 98 w 407"/>
                <a:gd name="T95" fmla="*/ 39 h 1375"/>
                <a:gd name="T96" fmla="*/ 143 w 407"/>
                <a:gd name="T97" fmla="*/ 22 h 1375"/>
                <a:gd name="T98" fmla="*/ 189 w 407"/>
                <a:gd name="T99" fmla="*/ 9 h 1375"/>
                <a:gd name="T100" fmla="*/ 235 w 407"/>
                <a:gd name="T101" fmla="*/ 1 h 1375"/>
                <a:gd name="T102" fmla="*/ 265 w 407"/>
                <a:gd name="T103" fmla="*/ 0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7" h="1375">
                  <a:moveTo>
                    <a:pt x="265" y="0"/>
                  </a:moveTo>
                  <a:lnTo>
                    <a:pt x="294" y="3"/>
                  </a:lnTo>
                  <a:lnTo>
                    <a:pt x="318" y="10"/>
                  </a:lnTo>
                  <a:lnTo>
                    <a:pt x="341" y="21"/>
                  </a:lnTo>
                  <a:lnTo>
                    <a:pt x="360" y="37"/>
                  </a:lnTo>
                  <a:lnTo>
                    <a:pt x="376" y="56"/>
                  </a:lnTo>
                  <a:lnTo>
                    <a:pt x="390" y="79"/>
                  </a:lnTo>
                  <a:lnTo>
                    <a:pt x="399" y="104"/>
                  </a:lnTo>
                  <a:lnTo>
                    <a:pt x="404" y="131"/>
                  </a:lnTo>
                  <a:lnTo>
                    <a:pt x="407" y="163"/>
                  </a:lnTo>
                  <a:lnTo>
                    <a:pt x="407" y="443"/>
                  </a:lnTo>
                  <a:lnTo>
                    <a:pt x="407" y="1254"/>
                  </a:lnTo>
                  <a:lnTo>
                    <a:pt x="405" y="1280"/>
                  </a:lnTo>
                  <a:lnTo>
                    <a:pt x="400" y="1303"/>
                  </a:lnTo>
                  <a:lnTo>
                    <a:pt x="392" y="1323"/>
                  </a:lnTo>
                  <a:lnTo>
                    <a:pt x="381" y="1339"/>
                  </a:lnTo>
                  <a:lnTo>
                    <a:pt x="367" y="1354"/>
                  </a:lnTo>
                  <a:lnTo>
                    <a:pt x="350" y="1365"/>
                  </a:lnTo>
                  <a:lnTo>
                    <a:pt x="331" y="1372"/>
                  </a:lnTo>
                  <a:lnTo>
                    <a:pt x="307" y="1375"/>
                  </a:lnTo>
                  <a:lnTo>
                    <a:pt x="284" y="1373"/>
                  </a:lnTo>
                  <a:lnTo>
                    <a:pt x="262" y="1366"/>
                  </a:lnTo>
                  <a:lnTo>
                    <a:pt x="244" y="1355"/>
                  </a:lnTo>
                  <a:lnTo>
                    <a:pt x="228" y="1339"/>
                  </a:lnTo>
                  <a:lnTo>
                    <a:pt x="216" y="1320"/>
                  </a:lnTo>
                  <a:lnTo>
                    <a:pt x="206" y="1299"/>
                  </a:lnTo>
                  <a:lnTo>
                    <a:pt x="203" y="1274"/>
                  </a:lnTo>
                  <a:lnTo>
                    <a:pt x="202" y="1205"/>
                  </a:lnTo>
                  <a:lnTo>
                    <a:pt x="203" y="1137"/>
                  </a:lnTo>
                  <a:lnTo>
                    <a:pt x="203" y="212"/>
                  </a:lnTo>
                  <a:lnTo>
                    <a:pt x="171" y="225"/>
                  </a:lnTo>
                  <a:lnTo>
                    <a:pt x="142" y="237"/>
                  </a:lnTo>
                  <a:lnTo>
                    <a:pt x="119" y="245"/>
                  </a:lnTo>
                  <a:lnTo>
                    <a:pt x="96" y="247"/>
                  </a:lnTo>
                  <a:lnTo>
                    <a:pt x="75" y="244"/>
                  </a:lnTo>
                  <a:lnTo>
                    <a:pt x="56" y="236"/>
                  </a:lnTo>
                  <a:lnTo>
                    <a:pt x="37" y="224"/>
                  </a:lnTo>
                  <a:lnTo>
                    <a:pt x="22" y="209"/>
                  </a:lnTo>
                  <a:lnTo>
                    <a:pt x="11" y="190"/>
                  </a:lnTo>
                  <a:lnTo>
                    <a:pt x="4" y="170"/>
                  </a:lnTo>
                  <a:lnTo>
                    <a:pt x="0" y="151"/>
                  </a:lnTo>
                  <a:lnTo>
                    <a:pt x="0" y="131"/>
                  </a:lnTo>
                  <a:lnTo>
                    <a:pt x="4" y="113"/>
                  </a:lnTo>
                  <a:lnTo>
                    <a:pt x="11" y="96"/>
                  </a:lnTo>
                  <a:lnTo>
                    <a:pt x="22" y="81"/>
                  </a:lnTo>
                  <a:lnTo>
                    <a:pt x="37" y="67"/>
                  </a:lnTo>
                  <a:lnTo>
                    <a:pt x="56" y="57"/>
                  </a:lnTo>
                  <a:lnTo>
                    <a:pt x="98" y="39"/>
                  </a:lnTo>
                  <a:lnTo>
                    <a:pt x="143" y="22"/>
                  </a:lnTo>
                  <a:lnTo>
                    <a:pt x="189" y="9"/>
                  </a:lnTo>
                  <a:lnTo>
                    <a:pt x="235" y="1"/>
                  </a:lnTo>
                  <a:lnTo>
                    <a:pt x="2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 name="Freeform 733">
              <a:extLst>
                <a:ext uri="{FF2B5EF4-FFF2-40B4-BE49-F238E27FC236}">
                  <a16:creationId xmlns:a16="http://schemas.microsoft.com/office/drawing/2014/main" id="{BB78D85E-CC10-9A33-0C95-4A12C11A9838}"/>
                </a:ext>
              </a:extLst>
            </p:cNvPr>
            <p:cNvSpPr>
              <a:spLocks/>
            </p:cNvSpPr>
            <p:nvPr/>
          </p:nvSpPr>
          <p:spPr bwMode="auto">
            <a:xfrm>
              <a:off x="3829" y="2115"/>
              <a:ext cx="16" cy="16"/>
            </a:xfrm>
            <a:custGeom>
              <a:avLst/>
              <a:gdLst>
                <a:gd name="T0" fmla="*/ 161 w 322"/>
                <a:gd name="T1" fmla="*/ 0 h 320"/>
                <a:gd name="T2" fmla="*/ 190 w 322"/>
                <a:gd name="T3" fmla="*/ 3 h 320"/>
                <a:gd name="T4" fmla="*/ 217 w 322"/>
                <a:gd name="T5" fmla="*/ 10 h 320"/>
                <a:gd name="T6" fmla="*/ 243 w 322"/>
                <a:gd name="T7" fmla="*/ 23 h 320"/>
                <a:gd name="T8" fmla="*/ 265 w 322"/>
                <a:gd name="T9" fmla="*/ 38 h 320"/>
                <a:gd name="T10" fmla="*/ 285 w 322"/>
                <a:gd name="T11" fmla="*/ 57 h 320"/>
                <a:gd name="T12" fmla="*/ 300 w 322"/>
                <a:gd name="T13" fmla="*/ 79 h 320"/>
                <a:gd name="T14" fmla="*/ 312 w 322"/>
                <a:gd name="T15" fmla="*/ 104 h 320"/>
                <a:gd name="T16" fmla="*/ 320 w 322"/>
                <a:gd name="T17" fmla="*/ 131 h 320"/>
                <a:gd name="T18" fmla="*/ 322 w 322"/>
                <a:gd name="T19" fmla="*/ 159 h 320"/>
                <a:gd name="T20" fmla="*/ 320 w 322"/>
                <a:gd name="T21" fmla="*/ 188 h 320"/>
                <a:gd name="T22" fmla="*/ 313 w 322"/>
                <a:gd name="T23" fmla="*/ 215 h 320"/>
                <a:gd name="T24" fmla="*/ 301 w 322"/>
                <a:gd name="T25" fmla="*/ 240 h 320"/>
                <a:gd name="T26" fmla="*/ 285 w 322"/>
                <a:gd name="T27" fmla="*/ 262 h 320"/>
                <a:gd name="T28" fmla="*/ 265 w 322"/>
                <a:gd name="T29" fmla="*/ 282 h 320"/>
                <a:gd name="T30" fmla="*/ 242 w 322"/>
                <a:gd name="T31" fmla="*/ 298 h 320"/>
                <a:gd name="T32" fmla="*/ 216 w 322"/>
                <a:gd name="T33" fmla="*/ 310 h 320"/>
                <a:gd name="T34" fmla="*/ 189 w 322"/>
                <a:gd name="T35" fmla="*/ 317 h 320"/>
                <a:gd name="T36" fmla="*/ 160 w 322"/>
                <a:gd name="T37" fmla="*/ 320 h 320"/>
                <a:gd name="T38" fmla="*/ 132 w 322"/>
                <a:gd name="T39" fmla="*/ 317 h 320"/>
                <a:gd name="T40" fmla="*/ 104 w 322"/>
                <a:gd name="T41" fmla="*/ 309 h 320"/>
                <a:gd name="T42" fmla="*/ 80 w 322"/>
                <a:gd name="T43" fmla="*/ 297 h 320"/>
                <a:gd name="T44" fmla="*/ 57 w 322"/>
                <a:gd name="T45" fmla="*/ 281 h 320"/>
                <a:gd name="T46" fmla="*/ 38 w 322"/>
                <a:gd name="T47" fmla="*/ 262 h 320"/>
                <a:gd name="T48" fmla="*/ 22 w 322"/>
                <a:gd name="T49" fmla="*/ 240 h 320"/>
                <a:gd name="T50" fmla="*/ 11 w 322"/>
                <a:gd name="T51" fmla="*/ 214 h 320"/>
                <a:gd name="T52" fmla="*/ 2 w 322"/>
                <a:gd name="T53" fmla="*/ 188 h 320"/>
                <a:gd name="T54" fmla="*/ 0 w 322"/>
                <a:gd name="T55" fmla="*/ 159 h 320"/>
                <a:gd name="T56" fmla="*/ 3 w 322"/>
                <a:gd name="T57" fmla="*/ 131 h 320"/>
                <a:gd name="T58" fmla="*/ 11 w 322"/>
                <a:gd name="T59" fmla="*/ 104 h 320"/>
                <a:gd name="T60" fmla="*/ 23 w 322"/>
                <a:gd name="T61" fmla="*/ 79 h 320"/>
                <a:gd name="T62" fmla="*/ 39 w 322"/>
                <a:gd name="T63" fmla="*/ 57 h 320"/>
                <a:gd name="T64" fmla="*/ 58 w 322"/>
                <a:gd name="T65" fmla="*/ 38 h 320"/>
                <a:gd name="T66" fmla="*/ 81 w 322"/>
                <a:gd name="T67" fmla="*/ 23 h 320"/>
                <a:gd name="T68" fmla="*/ 105 w 322"/>
                <a:gd name="T69" fmla="*/ 10 h 320"/>
                <a:gd name="T70" fmla="*/ 133 w 322"/>
                <a:gd name="T71" fmla="*/ 3 h 320"/>
                <a:gd name="T72" fmla="*/ 161 w 322"/>
                <a:gd name="T73"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320">
                  <a:moveTo>
                    <a:pt x="161" y="0"/>
                  </a:moveTo>
                  <a:lnTo>
                    <a:pt x="190" y="3"/>
                  </a:lnTo>
                  <a:lnTo>
                    <a:pt x="217" y="10"/>
                  </a:lnTo>
                  <a:lnTo>
                    <a:pt x="243" y="23"/>
                  </a:lnTo>
                  <a:lnTo>
                    <a:pt x="265" y="38"/>
                  </a:lnTo>
                  <a:lnTo>
                    <a:pt x="285" y="57"/>
                  </a:lnTo>
                  <a:lnTo>
                    <a:pt x="300" y="79"/>
                  </a:lnTo>
                  <a:lnTo>
                    <a:pt x="312" y="104"/>
                  </a:lnTo>
                  <a:lnTo>
                    <a:pt x="320" y="131"/>
                  </a:lnTo>
                  <a:lnTo>
                    <a:pt x="322" y="159"/>
                  </a:lnTo>
                  <a:lnTo>
                    <a:pt x="320" y="188"/>
                  </a:lnTo>
                  <a:lnTo>
                    <a:pt x="313" y="215"/>
                  </a:lnTo>
                  <a:lnTo>
                    <a:pt x="301" y="240"/>
                  </a:lnTo>
                  <a:lnTo>
                    <a:pt x="285" y="262"/>
                  </a:lnTo>
                  <a:lnTo>
                    <a:pt x="265" y="282"/>
                  </a:lnTo>
                  <a:lnTo>
                    <a:pt x="242" y="298"/>
                  </a:lnTo>
                  <a:lnTo>
                    <a:pt x="216" y="310"/>
                  </a:lnTo>
                  <a:lnTo>
                    <a:pt x="189" y="317"/>
                  </a:lnTo>
                  <a:lnTo>
                    <a:pt x="160" y="320"/>
                  </a:lnTo>
                  <a:lnTo>
                    <a:pt x="132" y="317"/>
                  </a:lnTo>
                  <a:lnTo>
                    <a:pt x="104" y="309"/>
                  </a:lnTo>
                  <a:lnTo>
                    <a:pt x="80" y="297"/>
                  </a:lnTo>
                  <a:lnTo>
                    <a:pt x="57" y="281"/>
                  </a:lnTo>
                  <a:lnTo>
                    <a:pt x="38" y="262"/>
                  </a:lnTo>
                  <a:lnTo>
                    <a:pt x="22" y="240"/>
                  </a:lnTo>
                  <a:lnTo>
                    <a:pt x="11" y="214"/>
                  </a:lnTo>
                  <a:lnTo>
                    <a:pt x="2" y="188"/>
                  </a:lnTo>
                  <a:lnTo>
                    <a:pt x="0" y="159"/>
                  </a:lnTo>
                  <a:lnTo>
                    <a:pt x="3" y="131"/>
                  </a:lnTo>
                  <a:lnTo>
                    <a:pt x="11" y="104"/>
                  </a:lnTo>
                  <a:lnTo>
                    <a:pt x="23" y="79"/>
                  </a:lnTo>
                  <a:lnTo>
                    <a:pt x="39" y="57"/>
                  </a:lnTo>
                  <a:lnTo>
                    <a:pt x="58" y="38"/>
                  </a:lnTo>
                  <a:lnTo>
                    <a:pt x="81" y="23"/>
                  </a:lnTo>
                  <a:lnTo>
                    <a:pt x="105" y="10"/>
                  </a:lnTo>
                  <a:lnTo>
                    <a:pt x="133" y="3"/>
                  </a:lnTo>
                  <a:lnTo>
                    <a:pt x="16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15" name="Group 729">
            <a:extLst>
              <a:ext uri="{FF2B5EF4-FFF2-40B4-BE49-F238E27FC236}">
                <a16:creationId xmlns:a16="http://schemas.microsoft.com/office/drawing/2014/main" id="{57E14152-A04F-03AF-371E-044B2AAC360E}"/>
              </a:ext>
            </a:extLst>
          </p:cNvPr>
          <p:cNvGrpSpPr>
            <a:grpSpLocks noChangeAspect="1"/>
          </p:cNvGrpSpPr>
          <p:nvPr/>
        </p:nvGrpSpPr>
        <p:grpSpPr bwMode="auto">
          <a:xfrm>
            <a:off x="659326" y="3919203"/>
            <a:ext cx="303487" cy="303487"/>
            <a:chOff x="3756" y="2082"/>
            <a:chExt cx="162" cy="162"/>
          </a:xfrm>
        </p:grpSpPr>
        <p:sp>
          <p:nvSpPr>
            <p:cNvPr id="16" name="Freeform 731">
              <a:extLst>
                <a:ext uri="{FF2B5EF4-FFF2-40B4-BE49-F238E27FC236}">
                  <a16:creationId xmlns:a16="http://schemas.microsoft.com/office/drawing/2014/main" id="{DA6170FA-4609-6B3E-3BC4-2ED379E38EAD}"/>
                </a:ext>
              </a:extLst>
            </p:cNvPr>
            <p:cNvSpPr>
              <a:spLocks/>
            </p:cNvSpPr>
            <p:nvPr/>
          </p:nvSpPr>
          <p:spPr bwMode="auto">
            <a:xfrm>
              <a:off x="3756" y="2082"/>
              <a:ext cx="162" cy="162"/>
            </a:xfrm>
            <a:custGeom>
              <a:avLst/>
              <a:gdLst>
                <a:gd name="T0" fmla="*/ 1717 w 3231"/>
                <a:gd name="T1" fmla="*/ 3 h 3231"/>
                <a:gd name="T2" fmla="*/ 1917 w 3231"/>
                <a:gd name="T3" fmla="*/ 29 h 3231"/>
                <a:gd name="T4" fmla="*/ 2107 w 3231"/>
                <a:gd name="T5" fmla="*/ 77 h 3231"/>
                <a:gd name="T6" fmla="*/ 2289 w 3231"/>
                <a:gd name="T7" fmla="*/ 147 h 3231"/>
                <a:gd name="T8" fmla="*/ 2458 w 3231"/>
                <a:gd name="T9" fmla="*/ 238 h 3231"/>
                <a:gd name="T10" fmla="*/ 2614 w 3231"/>
                <a:gd name="T11" fmla="*/ 347 h 3231"/>
                <a:gd name="T12" fmla="*/ 2757 w 3231"/>
                <a:gd name="T13" fmla="*/ 474 h 3231"/>
                <a:gd name="T14" fmla="*/ 2884 w 3231"/>
                <a:gd name="T15" fmla="*/ 617 h 3231"/>
                <a:gd name="T16" fmla="*/ 2993 w 3231"/>
                <a:gd name="T17" fmla="*/ 773 h 3231"/>
                <a:gd name="T18" fmla="*/ 3084 w 3231"/>
                <a:gd name="T19" fmla="*/ 942 h 3231"/>
                <a:gd name="T20" fmla="*/ 3154 w 3231"/>
                <a:gd name="T21" fmla="*/ 1124 h 3231"/>
                <a:gd name="T22" fmla="*/ 3202 w 3231"/>
                <a:gd name="T23" fmla="*/ 1314 h 3231"/>
                <a:gd name="T24" fmla="*/ 3228 w 3231"/>
                <a:gd name="T25" fmla="*/ 1514 h 3231"/>
                <a:gd name="T26" fmla="*/ 3228 w 3231"/>
                <a:gd name="T27" fmla="*/ 1718 h 3231"/>
                <a:gd name="T28" fmla="*/ 3202 w 3231"/>
                <a:gd name="T29" fmla="*/ 1917 h 3231"/>
                <a:gd name="T30" fmla="*/ 3154 w 3231"/>
                <a:gd name="T31" fmla="*/ 2108 h 3231"/>
                <a:gd name="T32" fmla="*/ 3084 w 3231"/>
                <a:gd name="T33" fmla="*/ 2289 h 3231"/>
                <a:gd name="T34" fmla="*/ 2993 w 3231"/>
                <a:gd name="T35" fmla="*/ 2459 h 3231"/>
                <a:gd name="T36" fmla="*/ 2884 w 3231"/>
                <a:gd name="T37" fmla="*/ 2616 h 3231"/>
                <a:gd name="T38" fmla="*/ 2757 w 3231"/>
                <a:gd name="T39" fmla="*/ 2758 h 3231"/>
                <a:gd name="T40" fmla="*/ 2614 w 3231"/>
                <a:gd name="T41" fmla="*/ 2885 h 3231"/>
                <a:gd name="T42" fmla="*/ 2458 w 3231"/>
                <a:gd name="T43" fmla="*/ 2994 h 3231"/>
                <a:gd name="T44" fmla="*/ 2289 w 3231"/>
                <a:gd name="T45" fmla="*/ 3084 h 3231"/>
                <a:gd name="T46" fmla="*/ 2107 w 3231"/>
                <a:gd name="T47" fmla="*/ 3155 h 3231"/>
                <a:gd name="T48" fmla="*/ 1917 w 3231"/>
                <a:gd name="T49" fmla="*/ 3202 h 3231"/>
                <a:gd name="T50" fmla="*/ 1717 w 3231"/>
                <a:gd name="T51" fmla="*/ 3228 h 3231"/>
                <a:gd name="T52" fmla="*/ 1513 w 3231"/>
                <a:gd name="T53" fmla="*/ 3228 h 3231"/>
                <a:gd name="T54" fmla="*/ 1314 w 3231"/>
                <a:gd name="T55" fmla="*/ 3202 h 3231"/>
                <a:gd name="T56" fmla="*/ 1123 w 3231"/>
                <a:gd name="T57" fmla="*/ 3155 h 3231"/>
                <a:gd name="T58" fmla="*/ 942 w 3231"/>
                <a:gd name="T59" fmla="*/ 3084 h 3231"/>
                <a:gd name="T60" fmla="*/ 772 w 3231"/>
                <a:gd name="T61" fmla="*/ 2994 h 3231"/>
                <a:gd name="T62" fmla="*/ 615 w 3231"/>
                <a:gd name="T63" fmla="*/ 2885 h 3231"/>
                <a:gd name="T64" fmla="*/ 473 w 3231"/>
                <a:gd name="T65" fmla="*/ 2758 h 3231"/>
                <a:gd name="T66" fmla="*/ 346 w 3231"/>
                <a:gd name="T67" fmla="*/ 2616 h 3231"/>
                <a:gd name="T68" fmla="*/ 237 w 3231"/>
                <a:gd name="T69" fmla="*/ 2459 h 3231"/>
                <a:gd name="T70" fmla="*/ 147 w 3231"/>
                <a:gd name="T71" fmla="*/ 2289 h 3231"/>
                <a:gd name="T72" fmla="*/ 76 w 3231"/>
                <a:gd name="T73" fmla="*/ 2108 h 3231"/>
                <a:gd name="T74" fmla="*/ 29 w 3231"/>
                <a:gd name="T75" fmla="*/ 1917 h 3231"/>
                <a:gd name="T76" fmla="*/ 3 w 3231"/>
                <a:gd name="T77" fmla="*/ 1718 h 3231"/>
                <a:gd name="T78" fmla="*/ 3 w 3231"/>
                <a:gd name="T79" fmla="*/ 1514 h 3231"/>
                <a:gd name="T80" fmla="*/ 29 w 3231"/>
                <a:gd name="T81" fmla="*/ 1314 h 3231"/>
                <a:gd name="T82" fmla="*/ 76 w 3231"/>
                <a:gd name="T83" fmla="*/ 1124 h 3231"/>
                <a:gd name="T84" fmla="*/ 147 w 3231"/>
                <a:gd name="T85" fmla="*/ 942 h 3231"/>
                <a:gd name="T86" fmla="*/ 237 w 3231"/>
                <a:gd name="T87" fmla="*/ 773 h 3231"/>
                <a:gd name="T88" fmla="*/ 346 w 3231"/>
                <a:gd name="T89" fmla="*/ 617 h 3231"/>
                <a:gd name="T90" fmla="*/ 473 w 3231"/>
                <a:gd name="T91" fmla="*/ 474 h 3231"/>
                <a:gd name="T92" fmla="*/ 615 w 3231"/>
                <a:gd name="T93" fmla="*/ 347 h 3231"/>
                <a:gd name="T94" fmla="*/ 772 w 3231"/>
                <a:gd name="T95" fmla="*/ 238 h 3231"/>
                <a:gd name="T96" fmla="*/ 942 w 3231"/>
                <a:gd name="T97" fmla="*/ 147 h 3231"/>
                <a:gd name="T98" fmla="*/ 1123 w 3231"/>
                <a:gd name="T99" fmla="*/ 77 h 3231"/>
                <a:gd name="T100" fmla="*/ 1314 w 3231"/>
                <a:gd name="T101" fmla="*/ 29 h 3231"/>
                <a:gd name="T102" fmla="*/ 1513 w 3231"/>
                <a:gd name="T103" fmla="*/ 3 h 3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31" h="3231">
                  <a:moveTo>
                    <a:pt x="1615" y="0"/>
                  </a:moveTo>
                  <a:lnTo>
                    <a:pt x="1717" y="3"/>
                  </a:lnTo>
                  <a:lnTo>
                    <a:pt x="1818" y="14"/>
                  </a:lnTo>
                  <a:lnTo>
                    <a:pt x="1917" y="29"/>
                  </a:lnTo>
                  <a:lnTo>
                    <a:pt x="2013" y="50"/>
                  </a:lnTo>
                  <a:lnTo>
                    <a:pt x="2107" y="77"/>
                  </a:lnTo>
                  <a:lnTo>
                    <a:pt x="2199" y="109"/>
                  </a:lnTo>
                  <a:lnTo>
                    <a:pt x="2289" y="147"/>
                  </a:lnTo>
                  <a:lnTo>
                    <a:pt x="2374" y="190"/>
                  </a:lnTo>
                  <a:lnTo>
                    <a:pt x="2458" y="238"/>
                  </a:lnTo>
                  <a:lnTo>
                    <a:pt x="2538" y="290"/>
                  </a:lnTo>
                  <a:lnTo>
                    <a:pt x="2614" y="347"/>
                  </a:lnTo>
                  <a:lnTo>
                    <a:pt x="2688" y="409"/>
                  </a:lnTo>
                  <a:lnTo>
                    <a:pt x="2757" y="474"/>
                  </a:lnTo>
                  <a:lnTo>
                    <a:pt x="2822" y="543"/>
                  </a:lnTo>
                  <a:lnTo>
                    <a:pt x="2884" y="617"/>
                  </a:lnTo>
                  <a:lnTo>
                    <a:pt x="2941" y="693"/>
                  </a:lnTo>
                  <a:lnTo>
                    <a:pt x="2993" y="773"/>
                  </a:lnTo>
                  <a:lnTo>
                    <a:pt x="3041" y="857"/>
                  </a:lnTo>
                  <a:lnTo>
                    <a:pt x="3084" y="942"/>
                  </a:lnTo>
                  <a:lnTo>
                    <a:pt x="3122" y="1032"/>
                  </a:lnTo>
                  <a:lnTo>
                    <a:pt x="3154" y="1124"/>
                  </a:lnTo>
                  <a:lnTo>
                    <a:pt x="3181" y="1218"/>
                  </a:lnTo>
                  <a:lnTo>
                    <a:pt x="3202" y="1314"/>
                  </a:lnTo>
                  <a:lnTo>
                    <a:pt x="3217" y="1413"/>
                  </a:lnTo>
                  <a:lnTo>
                    <a:pt x="3228" y="1514"/>
                  </a:lnTo>
                  <a:lnTo>
                    <a:pt x="3231" y="1616"/>
                  </a:lnTo>
                  <a:lnTo>
                    <a:pt x="3228" y="1718"/>
                  </a:lnTo>
                  <a:lnTo>
                    <a:pt x="3217" y="1818"/>
                  </a:lnTo>
                  <a:lnTo>
                    <a:pt x="3202" y="1917"/>
                  </a:lnTo>
                  <a:lnTo>
                    <a:pt x="3181" y="2014"/>
                  </a:lnTo>
                  <a:lnTo>
                    <a:pt x="3154" y="2108"/>
                  </a:lnTo>
                  <a:lnTo>
                    <a:pt x="3122" y="2199"/>
                  </a:lnTo>
                  <a:lnTo>
                    <a:pt x="3084" y="2289"/>
                  </a:lnTo>
                  <a:lnTo>
                    <a:pt x="3041" y="2375"/>
                  </a:lnTo>
                  <a:lnTo>
                    <a:pt x="2993" y="2459"/>
                  </a:lnTo>
                  <a:lnTo>
                    <a:pt x="2941" y="2538"/>
                  </a:lnTo>
                  <a:lnTo>
                    <a:pt x="2884" y="2616"/>
                  </a:lnTo>
                  <a:lnTo>
                    <a:pt x="2822" y="2688"/>
                  </a:lnTo>
                  <a:lnTo>
                    <a:pt x="2757" y="2758"/>
                  </a:lnTo>
                  <a:lnTo>
                    <a:pt x="2688" y="2824"/>
                  </a:lnTo>
                  <a:lnTo>
                    <a:pt x="2614" y="2885"/>
                  </a:lnTo>
                  <a:lnTo>
                    <a:pt x="2538" y="2942"/>
                  </a:lnTo>
                  <a:lnTo>
                    <a:pt x="2458" y="2994"/>
                  </a:lnTo>
                  <a:lnTo>
                    <a:pt x="2374" y="3042"/>
                  </a:lnTo>
                  <a:lnTo>
                    <a:pt x="2289" y="3084"/>
                  </a:lnTo>
                  <a:lnTo>
                    <a:pt x="2199" y="3122"/>
                  </a:lnTo>
                  <a:lnTo>
                    <a:pt x="2107" y="3155"/>
                  </a:lnTo>
                  <a:lnTo>
                    <a:pt x="2013" y="3182"/>
                  </a:lnTo>
                  <a:lnTo>
                    <a:pt x="1917" y="3202"/>
                  </a:lnTo>
                  <a:lnTo>
                    <a:pt x="1818" y="3219"/>
                  </a:lnTo>
                  <a:lnTo>
                    <a:pt x="1717" y="3228"/>
                  </a:lnTo>
                  <a:lnTo>
                    <a:pt x="1615" y="3231"/>
                  </a:lnTo>
                  <a:lnTo>
                    <a:pt x="1513" y="3228"/>
                  </a:lnTo>
                  <a:lnTo>
                    <a:pt x="1413" y="3219"/>
                  </a:lnTo>
                  <a:lnTo>
                    <a:pt x="1314" y="3202"/>
                  </a:lnTo>
                  <a:lnTo>
                    <a:pt x="1217" y="3182"/>
                  </a:lnTo>
                  <a:lnTo>
                    <a:pt x="1123" y="3155"/>
                  </a:lnTo>
                  <a:lnTo>
                    <a:pt x="1032" y="3122"/>
                  </a:lnTo>
                  <a:lnTo>
                    <a:pt x="942" y="3084"/>
                  </a:lnTo>
                  <a:lnTo>
                    <a:pt x="856" y="3042"/>
                  </a:lnTo>
                  <a:lnTo>
                    <a:pt x="772" y="2994"/>
                  </a:lnTo>
                  <a:lnTo>
                    <a:pt x="693" y="2942"/>
                  </a:lnTo>
                  <a:lnTo>
                    <a:pt x="615" y="2885"/>
                  </a:lnTo>
                  <a:lnTo>
                    <a:pt x="543" y="2824"/>
                  </a:lnTo>
                  <a:lnTo>
                    <a:pt x="473" y="2758"/>
                  </a:lnTo>
                  <a:lnTo>
                    <a:pt x="407" y="2688"/>
                  </a:lnTo>
                  <a:lnTo>
                    <a:pt x="346" y="2616"/>
                  </a:lnTo>
                  <a:lnTo>
                    <a:pt x="289" y="2538"/>
                  </a:lnTo>
                  <a:lnTo>
                    <a:pt x="237" y="2459"/>
                  </a:lnTo>
                  <a:lnTo>
                    <a:pt x="189" y="2375"/>
                  </a:lnTo>
                  <a:lnTo>
                    <a:pt x="147" y="2289"/>
                  </a:lnTo>
                  <a:lnTo>
                    <a:pt x="109" y="2199"/>
                  </a:lnTo>
                  <a:lnTo>
                    <a:pt x="76" y="2108"/>
                  </a:lnTo>
                  <a:lnTo>
                    <a:pt x="49" y="2014"/>
                  </a:lnTo>
                  <a:lnTo>
                    <a:pt x="29" y="1917"/>
                  </a:lnTo>
                  <a:lnTo>
                    <a:pt x="12" y="1818"/>
                  </a:lnTo>
                  <a:lnTo>
                    <a:pt x="3" y="1718"/>
                  </a:lnTo>
                  <a:lnTo>
                    <a:pt x="0" y="1616"/>
                  </a:lnTo>
                  <a:lnTo>
                    <a:pt x="3" y="1514"/>
                  </a:lnTo>
                  <a:lnTo>
                    <a:pt x="12" y="1413"/>
                  </a:lnTo>
                  <a:lnTo>
                    <a:pt x="29" y="1314"/>
                  </a:lnTo>
                  <a:lnTo>
                    <a:pt x="49" y="1218"/>
                  </a:lnTo>
                  <a:lnTo>
                    <a:pt x="76" y="1124"/>
                  </a:lnTo>
                  <a:lnTo>
                    <a:pt x="109" y="1032"/>
                  </a:lnTo>
                  <a:lnTo>
                    <a:pt x="147" y="942"/>
                  </a:lnTo>
                  <a:lnTo>
                    <a:pt x="189" y="857"/>
                  </a:lnTo>
                  <a:lnTo>
                    <a:pt x="237" y="773"/>
                  </a:lnTo>
                  <a:lnTo>
                    <a:pt x="289" y="693"/>
                  </a:lnTo>
                  <a:lnTo>
                    <a:pt x="346" y="617"/>
                  </a:lnTo>
                  <a:lnTo>
                    <a:pt x="407" y="543"/>
                  </a:lnTo>
                  <a:lnTo>
                    <a:pt x="473" y="474"/>
                  </a:lnTo>
                  <a:lnTo>
                    <a:pt x="543" y="409"/>
                  </a:lnTo>
                  <a:lnTo>
                    <a:pt x="615" y="347"/>
                  </a:lnTo>
                  <a:lnTo>
                    <a:pt x="693" y="290"/>
                  </a:lnTo>
                  <a:lnTo>
                    <a:pt x="772" y="238"/>
                  </a:lnTo>
                  <a:lnTo>
                    <a:pt x="856" y="190"/>
                  </a:lnTo>
                  <a:lnTo>
                    <a:pt x="942" y="147"/>
                  </a:lnTo>
                  <a:lnTo>
                    <a:pt x="1032" y="109"/>
                  </a:lnTo>
                  <a:lnTo>
                    <a:pt x="1123" y="77"/>
                  </a:lnTo>
                  <a:lnTo>
                    <a:pt x="1217" y="50"/>
                  </a:lnTo>
                  <a:lnTo>
                    <a:pt x="1314" y="29"/>
                  </a:lnTo>
                  <a:lnTo>
                    <a:pt x="1413" y="14"/>
                  </a:lnTo>
                  <a:lnTo>
                    <a:pt x="1513" y="3"/>
                  </a:lnTo>
                  <a:lnTo>
                    <a:pt x="161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 name="Freeform 732">
              <a:extLst>
                <a:ext uri="{FF2B5EF4-FFF2-40B4-BE49-F238E27FC236}">
                  <a16:creationId xmlns:a16="http://schemas.microsoft.com/office/drawing/2014/main" id="{4F6505DA-F743-CFB3-61A3-3A7A7B4B77E6}"/>
                </a:ext>
              </a:extLst>
            </p:cNvPr>
            <p:cNvSpPr>
              <a:spLocks/>
            </p:cNvSpPr>
            <p:nvPr/>
          </p:nvSpPr>
          <p:spPr bwMode="auto">
            <a:xfrm>
              <a:off x="3827" y="2142"/>
              <a:ext cx="20" cy="69"/>
            </a:xfrm>
            <a:custGeom>
              <a:avLst/>
              <a:gdLst>
                <a:gd name="T0" fmla="*/ 265 w 407"/>
                <a:gd name="T1" fmla="*/ 0 h 1375"/>
                <a:gd name="T2" fmla="*/ 294 w 407"/>
                <a:gd name="T3" fmla="*/ 3 h 1375"/>
                <a:gd name="T4" fmla="*/ 318 w 407"/>
                <a:gd name="T5" fmla="*/ 10 h 1375"/>
                <a:gd name="T6" fmla="*/ 341 w 407"/>
                <a:gd name="T7" fmla="*/ 21 h 1375"/>
                <a:gd name="T8" fmla="*/ 360 w 407"/>
                <a:gd name="T9" fmla="*/ 37 h 1375"/>
                <a:gd name="T10" fmla="*/ 376 w 407"/>
                <a:gd name="T11" fmla="*/ 56 h 1375"/>
                <a:gd name="T12" fmla="*/ 390 w 407"/>
                <a:gd name="T13" fmla="*/ 79 h 1375"/>
                <a:gd name="T14" fmla="*/ 399 w 407"/>
                <a:gd name="T15" fmla="*/ 104 h 1375"/>
                <a:gd name="T16" fmla="*/ 404 w 407"/>
                <a:gd name="T17" fmla="*/ 131 h 1375"/>
                <a:gd name="T18" fmla="*/ 407 w 407"/>
                <a:gd name="T19" fmla="*/ 163 h 1375"/>
                <a:gd name="T20" fmla="*/ 407 w 407"/>
                <a:gd name="T21" fmla="*/ 443 h 1375"/>
                <a:gd name="T22" fmla="*/ 407 w 407"/>
                <a:gd name="T23" fmla="*/ 1254 h 1375"/>
                <a:gd name="T24" fmla="*/ 405 w 407"/>
                <a:gd name="T25" fmla="*/ 1280 h 1375"/>
                <a:gd name="T26" fmla="*/ 400 w 407"/>
                <a:gd name="T27" fmla="*/ 1303 h 1375"/>
                <a:gd name="T28" fmla="*/ 392 w 407"/>
                <a:gd name="T29" fmla="*/ 1323 h 1375"/>
                <a:gd name="T30" fmla="*/ 381 w 407"/>
                <a:gd name="T31" fmla="*/ 1339 h 1375"/>
                <a:gd name="T32" fmla="*/ 367 w 407"/>
                <a:gd name="T33" fmla="*/ 1354 h 1375"/>
                <a:gd name="T34" fmla="*/ 350 w 407"/>
                <a:gd name="T35" fmla="*/ 1365 h 1375"/>
                <a:gd name="T36" fmla="*/ 331 w 407"/>
                <a:gd name="T37" fmla="*/ 1372 h 1375"/>
                <a:gd name="T38" fmla="*/ 307 w 407"/>
                <a:gd name="T39" fmla="*/ 1375 h 1375"/>
                <a:gd name="T40" fmla="*/ 284 w 407"/>
                <a:gd name="T41" fmla="*/ 1373 h 1375"/>
                <a:gd name="T42" fmla="*/ 262 w 407"/>
                <a:gd name="T43" fmla="*/ 1366 h 1375"/>
                <a:gd name="T44" fmla="*/ 244 w 407"/>
                <a:gd name="T45" fmla="*/ 1355 h 1375"/>
                <a:gd name="T46" fmla="*/ 228 w 407"/>
                <a:gd name="T47" fmla="*/ 1339 h 1375"/>
                <a:gd name="T48" fmla="*/ 216 w 407"/>
                <a:gd name="T49" fmla="*/ 1320 h 1375"/>
                <a:gd name="T50" fmla="*/ 206 w 407"/>
                <a:gd name="T51" fmla="*/ 1299 h 1375"/>
                <a:gd name="T52" fmla="*/ 203 w 407"/>
                <a:gd name="T53" fmla="*/ 1274 h 1375"/>
                <a:gd name="T54" fmla="*/ 202 w 407"/>
                <a:gd name="T55" fmla="*/ 1205 h 1375"/>
                <a:gd name="T56" fmla="*/ 203 w 407"/>
                <a:gd name="T57" fmla="*/ 1137 h 1375"/>
                <a:gd name="T58" fmla="*/ 203 w 407"/>
                <a:gd name="T59" fmla="*/ 212 h 1375"/>
                <a:gd name="T60" fmla="*/ 171 w 407"/>
                <a:gd name="T61" fmla="*/ 225 h 1375"/>
                <a:gd name="T62" fmla="*/ 142 w 407"/>
                <a:gd name="T63" fmla="*/ 237 h 1375"/>
                <a:gd name="T64" fmla="*/ 119 w 407"/>
                <a:gd name="T65" fmla="*/ 245 h 1375"/>
                <a:gd name="T66" fmla="*/ 96 w 407"/>
                <a:gd name="T67" fmla="*/ 247 h 1375"/>
                <a:gd name="T68" fmla="*/ 75 w 407"/>
                <a:gd name="T69" fmla="*/ 244 h 1375"/>
                <a:gd name="T70" fmla="*/ 56 w 407"/>
                <a:gd name="T71" fmla="*/ 236 h 1375"/>
                <a:gd name="T72" fmla="*/ 37 w 407"/>
                <a:gd name="T73" fmla="*/ 224 h 1375"/>
                <a:gd name="T74" fmla="*/ 22 w 407"/>
                <a:gd name="T75" fmla="*/ 209 h 1375"/>
                <a:gd name="T76" fmla="*/ 11 w 407"/>
                <a:gd name="T77" fmla="*/ 190 h 1375"/>
                <a:gd name="T78" fmla="*/ 4 w 407"/>
                <a:gd name="T79" fmla="*/ 170 h 1375"/>
                <a:gd name="T80" fmla="*/ 0 w 407"/>
                <a:gd name="T81" fmla="*/ 151 h 1375"/>
                <a:gd name="T82" fmla="*/ 0 w 407"/>
                <a:gd name="T83" fmla="*/ 131 h 1375"/>
                <a:gd name="T84" fmla="*/ 4 w 407"/>
                <a:gd name="T85" fmla="*/ 113 h 1375"/>
                <a:gd name="T86" fmla="*/ 11 w 407"/>
                <a:gd name="T87" fmla="*/ 96 h 1375"/>
                <a:gd name="T88" fmla="*/ 22 w 407"/>
                <a:gd name="T89" fmla="*/ 81 h 1375"/>
                <a:gd name="T90" fmla="*/ 37 w 407"/>
                <a:gd name="T91" fmla="*/ 67 h 1375"/>
                <a:gd name="T92" fmla="*/ 56 w 407"/>
                <a:gd name="T93" fmla="*/ 57 h 1375"/>
                <a:gd name="T94" fmla="*/ 98 w 407"/>
                <a:gd name="T95" fmla="*/ 39 h 1375"/>
                <a:gd name="T96" fmla="*/ 143 w 407"/>
                <a:gd name="T97" fmla="*/ 22 h 1375"/>
                <a:gd name="T98" fmla="*/ 189 w 407"/>
                <a:gd name="T99" fmla="*/ 9 h 1375"/>
                <a:gd name="T100" fmla="*/ 235 w 407"/>
                <a:gd name="T101" fmla="*/ 1 h 1375"/>
                <a:gd name="T102" fmla="*/ 265 w 407"/>
                <a:gd name="T103" fmla="*/ 0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7" h="1375">
                  <a:moveTo>
                    <a:pt x="265" y="0"/>
                  </a:moveTo>
                  <a:lnTo>
                    <a:pt x="294" y="3"/>
                  </a:lnTo>
                  <a:lnTo>
                    <a:pt x="318" y="10"/>
                  </a:lnTo>
                  <a:lnTo>
                    <a:pt x="341" y="21"/>
                  </a:lnTo>
                  <a:lnTo>
                    <a:pt x="360" y="37"/>
                  </a:lnTo>
                  <a:lnTo>
                    <a:pt x="376" y="56"/>
                  </a:lnTo>
                  <a:lnTo>
                    <a:pt x="390" y="79"/>
                  </a:lnTo>
                  <a:lnTo>
                    <a:pt x="399" y="104"/>
                  </a:lnTo>
                  <a:lnTo>
                    <a:pt x="404" y="131"/>
                  </a:lnTo>
                  <a:lnTo>
                    <a:pt x="407" y="163"/>
                  </a:lnTo>
                  <a:lnTo>
                    <a:pt x="407" y="443"/>
                  </a:lnTo>
                  <a:lnTo>
                    <a:pt x="407" y="1254"/>
                  </a:lnTo>
                  <a:lnTo>
                    <a:pt x="405" y="1280"/>
                  </a:lnTo>
                  <a:lnTo>
                    <a:pt x="400" y="1303"/>
                  </a:lnTo>
                  <a:lnTo>
                    <a:pt x="392" y="1323"/>
                  </a:lnTo>
                  <a:lnTo>
                    <a:pt x="381" y="1339"/>
                  </a:lnTo>
                  <a:lnTo>
                    <a:pt x="367" y="1354"/>
                  </a:lnTo>
                  <a:lnTo>
                    <a:pt x="350" y="1365"/>
                  </a:lnTo>
                  <a:lnTo>
                    <a:pt x="331" y="1372"/>
                  </a:lnTo>
                  <a:lnTo>
                    <a:pt x="307" y="1375"/>
                  </a:lnTo>
                  <a:lnTo>
                    <a:pt x="284" y="1373"/>
                  </a:lnTo>
                  <a:lnTo>
                    <a:pt x="262" y="1366"/>
                  </a:lnTo>
                  <a:lnTo>
                    <a:pt x="244" y="1355"/>
                  </a:lnTo>
                  <a:lnTo>
                    <a:pt x="228" y="1339"/>
                  </a:lnTo>
                  <a:lnTo>
                    <a:pt x="216" y="1320"/>
                  </a:lnTo>
                  <a:lnTo>
                    <a:pt x="206" y="1299"/>
                  </a:lnTo>
                  <a:lnTo>
                    <a:pt x="203" y="1274"/>
                  </a:lnTo>
                  <a:lnTo>
                    <a:pt x="202" y="1205"/>
                  </a:lnTo>
                  <a:lnTo>
                    <a:pt x="203" y="1137"/>
                  </a:lnTo>
                  <a:lnTo>
                    <a:pt x="203" y="212"/>
                  </a:lnTo>
                  <a:lnTo>
                    <a:pt x="171" y="225"/>
                  </a:lnTo>
                  <a:lnTo>
                    <a:pt x="142" y="237"/>
                  </a:lnTo>
                  <a:lnTo>
                    <a:pt x="119" y="245"/>
                  </a:lnTo>
                  <a:lnTo>
                    <a:pt x="96" y="247"/>
                  </a:lnTo>
                  <a:lnTo>
                    <a:pt x="75" y="244"/>
                  </a:lnTo>
                  <a:lnTo>
                    <a:pt x="56" y="236"/>
                  </a:lnTo>
                  <a:lnTo>
                    <a:pt x="37" y="224"/>
                  </a:lnTo>
                  <a:lnTo>
                    <a:pt x="22" y="209"/>
                  </a:lnTo>
                  <a:lnTo>
                    <a:pt x="11" y="190"/>
                  </a:lnTo>
                  <a:lnTo>
                    <a:pt x="4" y="170"/>
                  </a:lnTo>
                  <a:lnTo>
                    <a:pt x="0" y="151"/>
                  </a:lnTo>
                  <a:lnTo>
                    <a:pt x="0" y="131"/>
                  </a:lnTo>
                  <a:lnTo>
                    <a:pt x="4" y="113"/>
                  </a:lnTo>
                  <a:lnTo>
                    <a:pt x="11" y="96"/>
                  </a:lnTo>
                  <a:lnTo>
                    <a:pt x="22" y="81"/>
                  </a:lnTo>
                  <a:lnTo>
                    <a:pt x="37" y="67"/>
                  </a:lnTo>
                  <a:lnTo>
                    <a:pt x="56" y="57"/>
                  </a:lnTo>
                  <a:lnTo>
                    <a:pt x="98" y="39"/>
                  </a:lnTo>
                  <a:lnTo>
                    <a:pt x="143" y="22"/>
                  </a:lnTo>
                  <a:lnTo>
                    <a:pt x="189" y="9"/>
                  </a:lnTo>
                  <a:lnTo>
                    <a:pt x="235" y="1"/>
                  </a:lnTo>
                  <a:lnTo>
                    <a:pt x="2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 name="Freeform 733">
              <a:extLst>
                <a:ext uri="{FF2B5EF4-FFF2-40B4-BE49-F238E27FC236}">
                  <a16:creationId xmlns:a16="http://schemas.microsoft.com/office/drawing/2014/main" id="{0988C617-C47A-8C64-EA43-94707EBCBF1D}"/>
                </a:ext>
              </a:extLst>
            </p:cNvPr>
            <p:cNvSpPr>
              <a:spLocks/>
            </p:cNvSpPr>
            <p:nvPr/>
          </p:nvSpPr>
          <p:spPr bwMode="auto">
            <a:xfrm>
              <a:off x="3829" y="2115"/>
              <a:ext cx="16" cy="16"/>
            </a:xfrm>
            <a:custGeom>
              <a:avLst/>
              <a:gdLst>
                <a:gd name="T0" fmla="*/ 161 w 322"/>
                <a:gd name="T1" fmla="*/ 0 h 320"/>
                <a:gd name="T2" fmla="*/ 190 w 322"/>
                <a:gd name="T3" fmla="*/ 3 h 320"/>
                <a:gd name="T4" fmla="*/ 217 w 322"/>
                <a:gd name="T5" fmla="*/ 10 h 320"/>
                <a:gd name="T6" fmla="*/ 243 w 322"/>
                <a:gd name="T7" fmla="*/ 23 h 320"/>
                <a:gd name="T8" fmla="*/ 265 w 322"/>
                <a:gd name="T9" fmla="*/ 38 h 320"/>
                <a:gd name="T10" fmla="*/ 285 w 322"/>
                <a:gd name="T11" fmla="*/ 57 h 320"/>
                <a:gd name="T12" fmla="*/ 300 w 322"/>
                <a:gd name="T13" fmla="*/ 79 h 320"/>
                <a:gd name="T14" fmla="*/ 312 w 322"/>
                <a:gd name="T15" fmla="*/ 104 h 320"/>
                <a:gd name="T16" fmla="*/ 320 w 322"/>
                <a:gd name="T17" fmla="*/ 131 h 320"/>
                <a:gd name="T18" fmla="*/ 322 w 322"/>
                <a:gd name="T19" fmla="*/ 159 h 320"/>
                <a:gd name="T20" fmla="*/ 320 w 322"/>
                <a:gd name="T21" fmla="*/ 188 h 320"/>
                <a:gd name="T22" fmla="*/ 313 w 322"/>
                <a:gd name="T23" fmla="*/ 215 h 320"/>
                <a:gd name="T24" fmla="*/ 301 w 322"/>
                <a:gd name="T25" fmla="*/ 240 h 320"/>
                <a:gd name="T26" fmla="*/ 285 w 322"/>
                <a:gd name="T27" fmla="*/ 262 h 320"/>
                <a:gd name="T28" fmla="*/ 265 w 322"/>
                <a:gd name="T29" fmla="*/ 282 h 320"/>
                <a:gd name="T30" fmla="*/ 242 w 322"/>
                <a:gd name="T31" fmla="*/ 298 h 320"/>
                <a:gd name="T32" fmla="*/ 216 w 322"/>
                <a:gd name="T33" fmla="*/ 310 h 320"/>
                <a:gd name="T34" fmla="*/ 189 w 322"/>
                <a:gd name="T35" fmla="*/ 317 h 320"/>
                <a:gd name="T36" fmla="*/ 160 w 322"/>
                <a:gd name="T37" fmla="*/ 320 h 320"/>
                <a:gd name="T38" fmla="*/ 132 w 322"/>
                <a:gd name="T39" fmla="*/ 317 h 320"/>
                <a:gd name="T40" fmla="*/ 104 w 322"/>
                <a:gd name="T41" fmla="*/ 309 h 320"/>
                <a:gd name="T42" fmla="*/ 80 w 322"/>
                <a:gd name="T43" fmla="*/ 297 h 320"/>
                <a:gd name="T44" fmla="*/ 57 w 322"/>
                <a:gd name="T45" fmla="*/ 281 h 320"/>
                <a:gd name="T46" fmla="*/ 38 w 322"/>
                <a:gd name="T47" fmla="*/ 262 h 320"/>
                <a:gd name="T48" fmla="*/ 22 w 322"/>
                <a:gd name="T49" fmla="*/ 240 h 320"/>
                <a:gd name="T50" fmla="*/ 11 w 322"/>
                <a:gd name="T51" fmla="*/ 214 h 320"/>
                <a:gd name="T52" fmla="*/ 2 w 322"/>
                <a:gd name="T53" fmla="*/ 188 h 320"/>
                <a:gd name="T54" fmla="*/ 0 w 322"/>
                <a:gd name="T55" fmla="*/ 159 h 320"/>
                <a:gd name="T56" fmla="*/ 3 w 322"/>
                <a:gd name="T57" fmla="*/ 131 h 320"/>
                <a:gd name="T58" fmla="*/ 11 w 322"/>
                <a:gd name="T59" fmla="*/ 104 h 320"/>
                <a:gd name="T60" fmla="*/ 23 w 322"/>
                <a:gd name="T61" fmla="*/ 79 h 320"/>
                <a:gd name="T62" fmla="*/ 39 w 322"/>
                <a:gd name="T63" fmla="*/ 57 h 320"/>
                <a:gd name="T64" fmla="*/ 58 w 322"/>
                <a:gd name="T65" fmla="*/ 38 h 320"/>
                <a:gd name="T66" fmla="*/ 81 w 322"/>
                <a:gd name="T67" fmla="*/ 23 h 320"/>
                <a:gd name="T68" fmla="*/ 105 w 322"/>
                <a:gd name="T69" fmla="*/ 10 h 320"/>
                <a:gd name="T70" fmla="*/ 133 w 322"/>
                <a:gd name="T71" fmla="*/ 3 h 320"/>
                <a:gd name="T72" fmla="*/ 161 w 322"/>
                <a:gd name="T73"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320">
                  <a:moveTo>
                    <a:pt x="161" y="0"/>
                  </a:moveTo>
                  <a:lnTo>
                    <a:pt x="190" y="3"/>
                  </a:lnTo>
                  <a:lnTo>
                    <a:pt x="217" y="10"/>
                  </a:lnTo>
                  <a:lnTo>
                    <a:pt x="243" y="23"/>
                  </a:lnTo>
                  <a:lnTo>
                    <a:pt x="265" y="38"/>
                  </a:lnTo>
                  <a:lnTo>
                    <a:pt x="285" y="57"/>
                  </a:lnTo>
                  <a:lnTo>
                    <a:pt x="300" y="79"/>
                  </a:lnTo>
                  <a:lnTo>
                    <a:pt x="312" y="104"/>
                  </a:lnTo>
                  <a:lnTo>
                    <a:pt x="320" y="131"/>
                  </a:lnTo>
                  <a:lnTo>
                    <a:pt x="322" y="159"/>
                  </a:lnTo>
                  <a:lnTo>
                    <a:pt x="320" y="188"/>
                  </a:lnTo>
                  <a:lnTo>
                    <a:pt x="313" y="215"/>
                  </a:lnTo>
                  <a:lnTo>
                    <a:pt x="301" y="240"/>
                  </a:lnTo>
                  <a:lnTo>
                    <a:pt x="285" y="262"/>
                  </a:lnTo>
                  <a:lnTo>
                    <a:pt x="265" y="282"/>
                  </a:lnTo>
                  <a:lnTo>
                    <a:pt x="242" y="298"/>
                  </a:lnTo>
                  <a:lnTo>
                    <a:pt x="216" y="310"/>
                  </a:lnTo>
                  <a:lnTo>
                    <a:pt x="189" y="317"/>
                  </a:lnTo>
                  <a:lnTo>
                    <a:pt x="160" y="320"/>
                  </a:lnTo>
                  <a:lnTo>
                    <a:pt x="132" y="317"/>
                  </a:lnTo>
                  <a:lnTo>
                    <a:pt x="104" y="309"/>
                  </a:lnTo>
                  <a:lnTo>
                    <a:pt x="80" y="297"/>
                  </a:lnTo>
                  <a:lnTo>
                    <a:pt x="57" y="281"/>
                  </a:lnTo>
                  <a:lnTo>
                    <a:pt x="38" y="262"/>
                  </a:lnTo>
                  <a:lnTo>
                    <a:pt x="22" y="240"/>
                  </a:lnTo>
                  <a:lnTo>
                    <a:pt x="11" y="214"/>
                  </a:lnTo>
                  <a:lnTo>
                    <a:pt x="2" y="188"/>
                  </a:lnTo>
                  <a:lnTo>
                    <a:pt x="0" y="159"/>
                  </a:lnTo>
                  <a:lnTo>
                    <a:pt x="3" y="131"/>
                  </a:lnTo>
                  <a:lnTo>
                    <a:pt x="11" y="104"/>
                  </a:lnTo>
                  <a:lnTo>
                    <a:pt x="23" y="79"/>
                  </a:lnTo>
                  <a:lnTo>
                    <a:pt x="39" y="57"/>
                  </a:lnTo>
                  <a:lnTo>
                    <a:pt x="58" y="38"/>
                  </a:lnTo>
                  <a:lnTo>
                    <a:pt x="81" y="23"/>
                  </a:lnTo>
                  <a:lnTo>
                    <a:pt x="105" y="10"/>
                  </a:lnTo>
                  <a:lnTo>
                    <a:pt x="133" y="3"/>
                  </a:lnTo>
                  <a:lnTo>
                    <a:pt x="16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22" name="Полилиния 21">
            <a:extLst>
              <a:ext uri="{FF2B5EF4-FFF2-40B4-BE49-F238E27FC236}">
                <a16:creationId xmlns:a16="http://schemas.microsoft.com/office/drawing/2014/main" id="{3AEF4F7B-1BE3-B311-C097-D3A54043974A}"/>
              </a:ext>
            </a:extLst>
          </p:cNvPr>
          <p:cNvSpPr/>
          <p:nvPr/>
        </p:nvSpPr>
        <p:spPr>
          <a:xfrm rot="10800000">
            <a:off x="11719687" y="3269415"/>
            <a:ext cx="486367" cy="1237910"/>
          </a:xfrm>
          <a:custGeom>
            <a:avLst/>
            <a:gdLst>
              <a:gd name="connsiteX0" fmla="*/ 474643 w 486367"/>
              <a:gd name="connsiteY0" fmla="*/ 425028 h 1237910"/>
              <a:gd name="connsiteX1" fmla="*/ 370038 w 486367"/>
              <a:gd name="connsiteY1" fmla="*/ 229533 h 1237910"/>
              <a:gd name="connsiteX2" fmla="*/ 0 w 486367"/>
              <a:gd name="connsiteY2" fmla="*/ 0 h 1237910"/>
              <a:gd name="connsiteX3" fmla="*/ 0 w 486367"/>
              <a:gd name="connsiteY3" fmla="*/ 147349 h 1237910"/>
              <a:gd name="connsiteX4" fmla="*/ 267225 w 486367"/>
              <a:gd name="connsiteY4" fmla="*/ 320451 h 1237910"/>
              <a:gd name="connsiteX5" fmla="*/ 341143 w 486367"/>
              <a:gd name="connsiteY5" fmla="*/ 457499 h 1237910"/>
              <a:gd name="connsiteX6" fmla="*/ 224 w 486367"/>
              <a:gd name="connsiteY6" fmla="*/ 1061450 h 1237910"/>
              <a:gd name="connsiteX7" fmla="*/ 224 w 486367"/>
              <a:gd name="connsiteY7" fmla="*/ 1237911 h 1237910"/>
              <a:gd name="connsiteX8" fmla="*/ 474643 w 486367"/>
              <a:gd name="connsiteY8" fmla="*/ 425028 h 123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367" h="1237910">
                <a:moveTo>
                  <a:pt x="474643" y="425028"/>
                </a:moveTo>
                <a:cubicBezTo>
                  <a:pt x="457396" y="354489"/>
                  <a:pt x="422229" y="288652"/>
                  <a:pt x="370038" y="229533"/>
                </a:cubicBezTo>
                <a:cubicBezTo>
                  <a:pt x="286264" y="134809"/>
                  <a:pt x="160380" y="58223"/>
                  <a:pt x="0" y="0"/>
                </a:cubicBezTo>
                <a:lnTo>
                  <a:pt x="0" y="147349"/>
                </a:lnTo>
                <a:cubicBezTo>
                  <a:pt x="115581" y="193927"/>
                  <a:pt x="206299" y="251703"/>
                  <a:pt x="267225" y="320451"/>
                </a:cubicBezTo>
                <a:cubicBezTo>
                  <a:pt x="304408" y="362550"/>
                  <a:pt x="329272" y="408905"/>
                  <a:pt x="341143" y="457499"/>
                </a:cubicBezTo>
                <a:cubicBezTo>
                  <a:pt x="382134" y="627017"/>
                  <a:pt x="259833" y="840875"/>
                  <a:pt x="224" y="1061450"/>
                </a:cubicBezTo>
                <a:lnTo>
                  <a:pt x="224" y="1237911"/>
                </a:lnTo>
                <a:cubicBezTo>
                  <a:pt x="354807" y="964487"/>
                  <a:pt x="535794" y="678298"/>
                  <a:pt x="474643" y="425028"/>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15182205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ABEB0356-1E1F-26E4-1592-9439252A55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9013" y="544793"/>
            <a:ext cx="8662987" cy="6211607"/>
          </a:xfrm>
          <a:prstGeom prst="rect">
            <a:avLst/>
          </a:prstGeom>
        </p:spPr>
      </p:pic>
      <p:sp>
        <p:nvSpPr>
          <p:cNvPr id="2" name="Заголовок 1">
            <a:extLst>
              <a:ext uri="{FF2B5EF4-FFF2-40B4-BE49-F238E27FC236}">
                <a16:creationId xmlns:a16="http://schemas.microsoft.com/office/drawing/2014/main" id="{DCAC5BC5-F887-4F88-08D4-948DEF36D740}"/>
              </a:ext>
            </a:extLst>
          </p:cNvPr>
          <p:cNvSpPr>
            <a:spLocks noGrp="1"/>
          </p:cNvSpPr>
          <p:nvPr>
            <p:ph type="title"/>
          </p:nvPr>
        </p:nvSpPr>
        <p:spPr>
          <a:xfrm>
            <a:off x="559572" y="359101"/>
            <a:ext cx="9199890" cy="584775"/>
          </a:xfrm>
        </p:spPr>
        <p:txBody>
          <a:bodyPr/>
          <a:lstStyle/>
          <a:p>
            <a:r>
              <a:rPr lang="ru-RU" sz="3200" dirty="0"/>
              <a:t>ГЕОГРАФИЯ НИЯУ МИФИ</a:t>
            </a:r>
          </a:p>
        </p:txBody>
      </p:sp>
      <p:sp>
        <p:nvSpPr>
          <p:cNvPr id="3" name="Текст 2">
            <a:extLst>
              <a:ext uri="{FF2B5EF4-FFF2-40B4-BE49-F238E27FC236}">
                <a16:creationId xmlns:a16="http://schemas.microsoft.com/office/drawing/2014/main" id="{9C6CA86A-5F6A-64DA-6E8F-727FA30B4043}"/>
              </a:ext>
            </a:extLst>
          </p:cNvPr>
          <p:cNvSpPr>
            <a:spLocks noGrp="1"/>
          </p:cNvSpPr>
          <p:nvPr>
            <p:ph type="body" sz="quarter" idx="10"/>
          </p:nvPr>
        </p:nvSpPr>
        <p:spPr/>
        <p:txBody>
          <a:bodyPr/>
          <a:lstStyle/>
          <a:p>
            <a:endParaRPr lang="ru-RU"/>
          </a:p>
        </p:txBody>
      </p:sp>
      <p:sp>
        <p:nvSpPr>
          <p:cNvPr id="4" name="Текст 3">
            <a:extLst>
              <a:ext uri="{FF2B5EF4-FFF2-40B4-BE49-F238E27FC236}">
                <a16:creationId xmlns:a16="http://schemas.microsoft.com/office/drawing/2014/main" id="{54517EBD-9D0F-AC46-154C-492F55ED8EC5}"/>
              </a:ext>
            </a:extLst>
          </p:cNvPr>
          <p:cNvSpPr>
            <a:spLocks noGrp="1"/>
          </p:cNvSpPr>
          <p:nvPr>
            <p:ph type="body" sz="quarter" idx="11"/>
          </p:nvPr>
        </p:nvSpPr>
        <p:spPr/>
        <p:txBody>
          <a:bodyPr/>
          <a:lstStyle/>
          <a:p>
            <a:endParaRPr lang="ru-RU"/>
          </a:p>
        </p:txBody>
      </p:sp>
    </p:spTree>
    <p:extLst>
      <p:ext uri="{BB962C8B-B14F-4D97-AF65-F5344CB8AC3E}">
        <p14:creationId xmlns:p14="http://schemas.microsoft.com/office/powerpoint/2010/main" val="3186331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3ABEACC-DB7A-8C41-AF48-1CDA15F963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190" t="-199" r="20963" b="-199"/>
          <a:stretch/>
        </p:blipFill>
        <p:spPr>
          <a:xfrm>
            <a:off x="0" y="4885"/>
            <a:ext cx="4184073" cy="6853115"/>
          </a:xfrm>
          <a:prstGeom prst="rect">
            <a:avLst/>
          </a:prstGeom>
        </p:spPr>
      </p:pic>
      <p:sp>
        <p:nvSpPr>
          <p:cNvPr id="6" name="Заголовок 1">
            <a:extLst>
              <a:ext uri="{FF2B5EF4-FFF2-40B4-BE49-F238E27FC236}">
                <a16:creationId xmlns:a16="http://schemas.microsoft.com/office/drawing/2014/main" id="{051EBF53-57A8-FE3B-CD91-2D1BF567A22C}"/>
              </a:ext>
            </a:extLst>
          </p:cNvPr>
          <p:cNvSpPr>
            <a:spLocks noGrp="1"/>
          </p:cNvSpPr>
          <p:nvPr>
            <p:ph type="title"/>
          </p:nvPr>
        </p:nvSpPr>
        <p:spPr>
          <a:xfrm>
            <a:off x="559571" y="359101"/>
            <a:ext cx="3624501" cy="1041074"/>
          </a:xfrm>
        </p:spPr>
        <p:txBody>
          <a:bodyPr/>
          <a:lstStyle/>
          <a:p>
            <a:r>
              <a:rPr lang="ru-RU" dirty="0"/>
              <a:t>МИССИЯ УНИВЕРСИТЕТА</a:t>
            </a:r>
          </a:p>
        </p:txBody>
      </p:sp>
      <p:sp>
        <p:nvSpPr>
          <p:cNvPr id="7" name="TextBox 6">
            <a:extLst>
              <a:ext uri="{FF2B5EF4-FFF2-40B4-BE49-F238E27FC236}">
                <a16:creationId xmlns:a16="http://schemas.microsoft.com/office/drawing/2014/main" id="{3FF46E42-7EAF-659D-13A6-23FD7B116720}"/>
              </a:ext>
            </a:extLst>
          </p:cNvPr>
          <p:cNvSpPr txBox="1"/>
          <p:nvPr/>
        </p:nvSpPr>
        <p:spPr>
          <a:xfrm>
            <a:off x="5039713" y="2551837"/>
            <a:ext cx="5936432" cy="1754326"/>
          </a:xfrm>
          <a:prstGeom prst="rect">
            <a:avLst/>
          </a:prstGeom>
          <a:noFill/>
        </p:spPr>
        <p:txBody>
          <a:bodyPr wrap="square" rtlCol="0">
            <a:spAutoFit/>
          </a:bodyPr>
          <a:lstStyle/>
          <a:p>
            <a:r>
              <a:rPr lang="ru-RU" dirty="0">
                <a:latin typeface="Montserrat" panose="00000500000000000000" pitchFamily="2" charset="-52"/>
              </a:rPr>
              <a:t>Ответ на глобальные научно-технологические </a:t>
            </a:r>
            <a:br>
              <a:rPr lang="ru-RU" dirty="0">
                <a:latin typeface="Montserrat" panose="00000500000000000000" pitchFamily="2" charset="-52"/>
              </a:rPr>
            </a:br>
            <a:r>
              <a:rPr lang="ru-RU" dirty="0">
                <a:latin typeface="Montserrat" panose="00000500000000000000" pitchFamily="2" charset="-52"/>
              </a:rPr>
              <a:t>вызовы в сотрудничестве с российскими </a:t>
            </a:r>
          </a:p>
          <a:p>
            <a:r>
              <a:rPr lang="ru-RU" dirty="0">
                <a:latin typeface="Montserrat" panose="00000500000000000000" pitchFamily="2" charset="-52"/>
              </a:rPr>
              <a:t>и мировыми исследовательскими центрами </a:t>
            </a:r>
          </a:p>
          <a:p>
            <a:r>
              <a:rPr lang="ru-RU" dirty="0">
                <a:latin typeface="Montserrat" panose="00000500000000000000" pitchFamily="2" charset="-52"/>
              </a:rPr>
              <a:t>и обеспечение стратегической безопасности РФ через глобальное превосходство </a:t>
            </a:r>
            <a:br>
              <a:rPr lang="ru-RU" dirty="0">
                <a:latin typeface="Montserrat" panose="00000500000000000000" pitchFamily="2" charset="-52"/>
              </a:rPr>
            </a:br>
            <a:r>
              <a:rPr lang="ru-RU" dirty="0">
                <a:latin typeface="Montserrat" panose="00000500000000000000" pitchFamily="2" charset="-52"/>
              </a:rPr>
              <a:t>в высоких технологиях </a:t>
            </a:r>
          </a:p>
        </p:txBody>
      </p:sp>
      <p:cxnSp>
        <p:nvCxnSpPr>
          <p:cNvPr id="8" name="Прямая соединительная линия 7">
            <a:extLst>
              <a:ext uri="{FF2B5EF4-FFF2-40B4-BE49-F238E27FC236}">
                <a16:creationId xmlns:a16="http://schemas.microsoft.com/office/drawing/2014/main" id="{41C2CB35-C710-DC85-4F13-068DA51F125E}"/>
              </a:ext>
            </a:extLst>
          </p:cNvPr>
          <p:cNvCxnSpPr>
            <a:cxnSpLocks/>
          </p:cNvCxnSpPr>
          <p:nvPr/>
        </p:nvCxnSpPr>
        <p:spPr>
          <a:xfrm>
            <a:off x="4184073" y="4604904"/>
            <a:ext cx="374072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a:extLst>
              <a:ext uri="{FF2B5EF4-FFF2-40B4-BE49-F238E27FC236}">
                <a16:creationId xmlns:a16="http://schemas.microsoft.com/office/drawing/2014/main" id="{76558625-960D-DC9C-62E3-34F13AAC10EE}"/>
              </a:ext>
            </a:extLst>
          </p:cNvPr>
          <p:cNvCxnSpPr>
            <a:cxnSpLocks/>
          </p:cNvCxnSpPr>
          <p:nvPr/>
        </p:nvCxnSpPr>
        <p:spPr>
          <a:xfrm>
            <a:off x="8451273" y="2277340"/>
            <a:ext cx="374072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9931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Прямая со стрелкой 27">
            <a:extLst>
              <a:ext uri="{FF2B5EF4-FFF2-40B4-BE49-F238E27FC236}">
                <a16:creationId xmlns:a16="http://schemas.microsoft.com/office/drawing/2014/main" id="{AD9FB1A8-8079-7C94-8C64-CAFADE80149D}"/>
              </a:ext>
            </a:extLst>
          </p:cNvPr>
          <p:cNvCxnSpPr>
            <a:cxnSpLocks/>
          </p:cNvCxnSpPr>
          <p:nvPr/>
        </p:nvCxnSpPr>
        <p:spPr>
          <a:xfrm flipV="1">
            <a:off x="2498753" y="2487710"/>
            <a:ext cx="1899714" cy="1471732"/>
          </a:xfrm>
          <a:prstGeom prst="straightConnector1">
            <a:avLst/>
          </a:prstGeom>
          <a:ln w="28575">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a:extLst>
              <a:ext uri="{FF2B5EF4-FFF2-40B4-BE49-F238E27FC236}">
                <a16:creationId xmlns:a16="http://schemas.microsoft.com/office/drawing/2014/main" id="{FC579F3D-7F5F-0348-9CD2-2854A6176489}"/>
              </a:ext>
            </a:extLst>
          </p:cNvPr>
          <p:cNvCxnSpPr>
            <a:cxnSpLocks/>
          </p:cNvCxnSpPr>
          <p:nvPr/>
        </p:nvCxnSpPr>
        <p:spPr>
          <a:xfrm>
            <a:off x="2498648" y="3959442"/>
            <a:ext cx="1915170" cy="1346436"/>
          </a:xfrm>
          <a:prstGeom prst="straightConnector1">
            <a:avLst/>
          </a:prstGeom>
          <a:ln w="28575">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a:extLst>
              <a:ext uri="{FF2B5EF4-FFF2-40B4-BE49-F238E27FC236}">
                <a16:creationId xmlns:a16="http://schemas.microsoft.com/office/drawing/2014/main" id="{92965E06-01F8-5AA7-765D-E89600E016CC}"/>
              </a:ext>
            </a:extLst>
          </p:cNvPr>
          <p:cNvCxnSpPr>
            <a:cxnSpLocks/>
          </p:cNvCxnSpPr>
          <p:nvPr/>
        </p:nvCxnSpPr>
        <p:spPr>
          <a:xfrm>
            <a:off x="2563856" y="3973822"/>
            <a:ext cx="3094822" cy="0"/>
          </a:xfrm>
          <a:prstGeom prst="straightConnector1">
            <a:avLst/>
          </a:prstGeom>
          <a:ln w="28575">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Заголовок 1">
            <a:extLst>
              <a:ext uri="{FF2B5EF4-FFF2-40B4-BE49-F238E27FC236}">
                <a16:creationId xmlns:a16="http://schemas.microsoft.com/office/drawing/2014/main" id="{7FA92AE3-57AD-4577-84EE-25518A2501FE}"/>
              </a:ext>
            </a:extLst>
          </p:cNvPr>
          <p:cNvSpPr>
            <a:spLocks noGrp="1"/>
          </p:cNvSpPr>
          <p:nvPr>
            <p:ph type="title"/>
          </p:nvPr>
        </p:nvSpPr>
        <p:spPr/>
        <p:txBody>
          <a:bodyPr/>
          <a:lstStyle/>
          <a:p>
            <a:r>
              <a:rPr lang="ru-RU" dirty="0"/>
              <a:t>СТРАТЕГИЧЕСКИЕ ЦЕЛИ</a:t>
            </a:r>
          </a:p>
        </p:txBody>
      </p:sp>
      <p:sp>
        <p:nvSpPr>
          <p:cNvPr id="24" name="Овал 23">
            <a:extLst>
              <a:ext uri="{FF2B5EF4-FFF2-40B4-BE49-F238E27FC236}">
                <a16:creationId xmlns:a16="http://schemas.microsoft.com/office/drawing/2014/main" id="{609ECC7E-D6B9-CBFB-9D1B-A48AB94A2927}"/>
              </a:ext>
            </a:extLst>
          </p:cNvPr>
          <p:cNvSpPr/>
          <p:nvPr/>
        </p:nvSpPr>
        <p:spPr>
          <a:xfrm>
            <a:off x="536788" y="1997477"/>
            <a:ext cx="3923930" cy="3923930"/>
          </a:xfrm>
          <a:prstGeom prst="ellipse">
            <a:avLst/>
          </a:prstGeom>
          <a:solidFill>
            <a:schemeClr val="bg1"/>
          </a:solidFill>
          <a:ln>
            <a:noFill/>
          </a:ln>
          <a:effectLst>
            <a:outerShdw blurRad="177800" sx="102000" sy="102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solidFill>
                <a:schemeClr val="accent4"/>
              </a:solidFill>
              <a:latin typeface="Montserrat" panose="00000500000000000000" pitchFamily="2" charset="-52"/>
            </a:endParaRPr>
          </a:p>
        </p:txBody>
      </p:sp>
      <p:sp>
        <p:nvSpPr>
          <p:cNvPr id="37" name="TextBox 36">
            <a:extLst>
              <a:ext uri="{FF2B5EF4-FFF2-40B4-BE49-F238E27FC236}">
                <a16:creationId xmlns:a16="http://schemas.microsoft.com/office/drawing/2014/main" id="{455AF5F8-257A-8E25-678C-F0782AA0CB88}"/>
              </a:ext>
            </a:extLst>
          </p:cNvPr>
          <p:cNvSpPr txBox="1"/>
          <p:nvPr/>
        </p:nvSpPr>
        <p:spPr>
          <a:xfrm>
            <a:off x="4774707" y="1436203"/>
            <a:ext cx="584724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1" kern="1200" dirty="0">
                <a:solidFill>
                  <a:schemeClr val="tx2"/>
                </a:solidFill>
                <a:latin typeface="Montserrat" panose="00000500000000000000" pitchFamily="2" charset="-52"/>
                <a:ea typeface="+mn-ea"/>
                <a:cs typeface="+mn-cs"/>
              </a:rPr>
              <a:t>Научно-технологическое лидерство:</a:t>
            </a:r>
          </a:p>
          <a:p>
            <a:r>
              <a:rPr lang="ru-RU" sz="1400" dirty="0">
                <a:solidFill>
                  <a:schemeClr val="accent4">
                    <a:lumMod val="60000"/>
                    <a:lumOff val="40000"/>
                  </a:schemeClr>
                </a:solidFill>
                <a:latin typeface="Montserrat" panose="00000500000000000000" pitchFamily="2" charset="-52"/>
              </a:rPr>
              <a:t>формирует и решает </a:t>
            </a:r>
            <a:r>
              <a:rPr lang="ru-RU" sz="1400" dirty="0" err="1">
                <a:solidFill>
                  <a:schemeClr val="accent4">
                    <a:lumMod val="60000"/>
                    <a:lumOff val="40000"/>
                  </a:schemeClr>
                </a:solidFill>
                <a:latin typeface="Montserrat" panose="00000500000000000000" pitchFamily="2" charset="-52"/>
              </a:rPr>
              <a:t>фронтирные</a:t>
            </a:r>
            <a:r>
              <a:rPr lang="ru-RU" sz="1400" dirty="0">
                <a:solidFill>
                  <a:schemeClr val="accent4">
                    <a:lumMod val="60000"/>
                    <a:lumOff val="40000"/>
                  </a:schemeClr>
                </a:solidFill>
                <a:latin typeface="Montserrat" panose="00000500000000000000" pitchFamily="2" charset="-52"/>
              </a:rPr>
              <a:t> задачи, обеспечивает глобальное лидерство и стратегическую безопасность России в приоритетных областях НТР за счет проведения научных исследований, решения технологических задач </a:t>
            </a:r>
            <a:br>
              <a:rPr lang="ru-RU" sz="1400" dirty="0">
                <a:solidFill>
                  <a:schemeClr val="accent4">
                    <a:lumMod val="60000"/>
                    <a:lumOff val="40000"/>
                  </a:schemeClr>
                </a:solidFill>
                <a:latin typeface="Montserrat" panose="00000500000000000000" pitchFamily="2" charset="-52"/>
              </a:rPr>
            </a:br>
            <a:r>
              <a:rPr lang="ru-RU" sz="1400" dirty="0">
                <a:solidFill>
                  <a:schemeClr val="accent4">
                    <a:lumMod val="60000"/>
                    <a:lumOff val="40000"/>
                  </a:schemeClr>
                </a:solidFill>
                <a:latin typeface="Montserrat" panose="00000500000000000000" pitchFamily="2" charset="-52"/>
              </a:rPr>
              <a:t>и создания критической массы уникальных специалистов</a:t>
            </a:r>
          </a:p>
        </p:txBody>
      </p:sp>
      <p:sp>
        <p:nvSpPr>
          <p:cNvPr id="38" name="TextBox 37">
            <a:extLst>
              <a:ext uri="{FF2B5EF4-FFF2-40B4-BE49-F238E27FC236}">
                <a16:creationId xmlns:a16="http://schemas.microsoft.com/office/drawing/2014/main" id="{81E6AB12-C247-5169-5EE7-E23EA9C6A4BF}"/>
              </a:ext>
            </a:extLst>
          </p:cNvPr>
          <p:cNvSpPr txBox="1"/>
          <p:nvPr/>
        </p:nvSpPr>
        <p:spPr>
          <a:xfrm>
            <a:off x="6038265" y="3196370"/>
            <a:ext cx="5194928" cy="1600438"/>
          </a:xfrm>
          <a:prstGeom prst="rect">
            <a:avLst/>
          </a:prstGeom>
          <a:noFill/>
        </p:spPr>
        <p:txBody>
          <a:bodyPr wrap="square" rtlCol="0">
            <a:spAutoFit/>
          </a:bodyPr>
          <a:lstStyle/>
          <a:p>
            <a:pPr>
              <a:defRPr/>
            </a:pPr>
            <a:r>
              <a:rPr lang="ru-RU" sz="1400" b="1" dirty="0">
                <a:solidFill>
                  <a:schemeClr val="accent2"/>
                </a:solidFill>
                <a:latin typeface="Montserrat" panose="00000500000000000000" pitchFamily="2" charset="-52"/>
              </a:rPr>
              <a:t>Распределенный центр подготовки кадров </a:t>
            </a:r>
            <a:br>
              <a:rPr lang="ru-RU" sz="1400" b="1" dirty="0">
                <a:solidFill>
                  <a:schemeClr val="accent2"/>
                </a:solidFill>
                <a:latin typeface="Montserrat" panose="00000500000000000000" pitchFamily="2" charset="-52"/>
              </a:rPr>
            </a:br>
            <a:r>
              <a:rPr lang="ru-RU" sz="1400" b="1" dirty="0">
                <a:solidFill>
                  <a:schemeClr val="accent2"/>
                </a:solidFill>
                <a:latin typeface="Montserrat" panose="00000500000000000000" pitchFamily="2" charset="-52"/>
              </a:rPr>
              <a:t>для научно-технологических проектов:</a:t>
            </a:r>
          </a:p>
          <a:p>
            <a:r>
              <a:rPr lang="ru-RU" sz="1400" dirty="0">
                <a:solidFill>
                  <a:schemeClr val="accent4">
                    <a:lumMod val="60000"/>
                    <a:lumOff val="40000"/>
                  </a:schemeClr>
                </a:solidFill>
                <a:latin typeface="Montserrat" panose="00000500000000000000" pitchFamily="2" charset="-52"/>
              </a:rPr>
              <a:t>обеспечивает кадрами приоритетные научно-технологические секторы экономики РФ для развития атомной отрасли и других наукоемких направлений, способствует развитию городов расположений филиалов</a:t>
            </a:r>
          </a:p>
        </p:txBody>
      </p:sp>
      <p:sp>
        <p:nvSpPr>
          <p:cNvPr id="39" name="TextBox 38">
            <a:extLst>
              <a:ext uri="{FF2B5EF4-FFF2-40B4-BE49-F238E27FC236}">
                <a16:creationId xmlns:a16="http://schemas.microsoft.com/office/drawing/2014/main" id="{741AF7A5-FD42-BA50-E96D-B9BE95D4DC0B}"/>
              </a:ext>
            </a:extLst>
          </p:cNvPr>
          <p:cNvSpPr txBox="1"/>
          <p:nvPr/>
        </p:nvSpPr>
        <p:spPr>
          <a:xfrm>
            <a:off x="4774708" y="5171980"/>
            <a:ext cx="5462928" cy="1169551"/>
          </a:xfrm>
          <a:prstGeom prst="rect">
            <a:avLst/>
          </a:prstGeom>
          <a:noFill/>
        </p:spPr>
        <p:txBody>
          <a:bodyPr wrap="square" rtlCol="0">
            <a:spAutoFit/>
          </a:bodyPr>
          <a:lstStyle/>
          <a:p>
            <a:pPr>
              <a:defRPr/>
            </a:pPr>
            <a:r>
              <a:rPr lang="ru-RU" sz="1400" b="1" dirty="0">
                <a:solidFill>
                  <a:schemeClr val="accent4"/>
                </a:solidFill>
                <a:latin typeface="Montserrat" panose="00000500000000000000" pitchFamily="2" charset="-52"/>
              </a:rPr>
              <a:t>Научно-образовательная кооперация и присутствие в глобальной технологической повестке:</a:t>
            </a:r>
          </a:p>
          <a:p>
            <a:r>
              <a:rPr lang="ru-RU" sz="1400" dirty="0">
                <a:solidFill>
                  <a:schemeClr val="accent4">
                    <a:lumMod val="60000"/>
                    <a:lumOff val="40000"/>
                  </a:schemeClr>
                </a:solidFill>
                <a:latin typeface="Montserrat" panose="00000500000000000000" pitchFamily="2" charset="-52"/>
              </a:rPr>
              <a:t>формирует кадровый потенциал научно-технического развития стран-партнеров и продвигает российские технологии за рубежом</a:t>
            </a:r>
          </a:p>
        </p:txBody>
      </p:sp>
      <p:pic>
        <p:nvPicPr>
          <p:cNvPr id="3" name="Рисунок 2">
            <a:extLst>
              <a:ext uri="{FF2B5EF4-FFF2-40B4-BE49-F238E27FC236}">
                <a16:creationId xmlns:a16="http://schemas.microsoft.com/office/drawing/2014/main" id="{27F218C3-81AE-7B7D-58C4-A8A434038AF7}"/>
              </a:ext>
            </a:extLst>
          </p:cNvPr>
          <p:cNvPicPr>
            <a:picLocks noChangeAspect="1"/>
          </p:cNvPicPr>
          <p:nvPr/>
        </p:nvPicPr>
        <p:blipFill>
          <a:blip r:embed="rId2"/>
          <a:stretch>
            <a:fillRect/>
          </a:stretch>
        </p:blipFill>
        <p:spPr>
          <a:xfrm>
            <a:off x="1172486" y="3071768"/>
            <a:ext cx="2652324" cy="1684175"/>
          </a:xfrm>
          <a:prstGeom prst="rect">
            <a:avLst/>
          </a:prstGeom>
        </p:spPr>
      </p:pic>
      <p:cxnSp>
        <p:nvCxnSpPr>
          <p:cNvPr id="40" name="Прямая соединительная линия 39">
            <a:extLst>
              <a:ext uri="{FF2B5EF4-FFF2-40B4-BE49-F238E27FC236}">
                <a16:creationId xmlns:a16="http://schemas.microsoft.com/office/drawing/2014/main" id="{0D38A54A-3C19-6497-4552-4D8F567E6527}"/>
              </a:ext>
            </a:extLst>
          </p:cNvPr>
          <p:cNvCxnSpPr>
            <a:cxnSpLocks/>
          </p:cNvCxnSpPr>
          <p:nvPr/>
        </p:nvCxnSpPr>
        <p:spPr>
          <a:xfrm>
            <a:off x="4665418" y="1517453"/>
            <a:ext cx="0" cy="121584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a:extLst>
              <a:ext uri="{FF2B5EF4-FFF2-40B4-BE49-F238E27FC236}">
                <a16:creationId xmlns:a16="http://schemas.microsoft.com/office/drawing/2014/main" id="{C3AE0B1A-77D1-DA44-4F91-60B7E307FE06}"/>
              </a:ext>
            </a:extLst>
          </p:cNvPr>
          <p:cNvCxnSpPr>
            <a:cxnSpLocks/>
          </p:cNvCxnSpPr>
          <p:nvPr/>
        </p:nvCxnSpPr>
        <p:spPr>
          <a:xfrm>
            <a:off x="5899514" y="3250327"/>
            <a:ext cx="0" cy="149062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a:extLst>
              <a:ext uri="{FF2B5EF4-FFF2-40B4-BE49-F238E27FC236}">
                <a16:creationId xmlns:a16="http://schemas.microsoft.com/office/drawing/2014/main" id="{846869AF-4AA0-058B-3708-2DEC2F366D22}"/>
              </a:ext>
            </a:extLst>
          </p:cNvPr>
          <p:cNvCxnSpPr>
            <a:cxnSpLocks/>
          </p:cNvCxnSpPr>
          <p:nvPr/>
        </p:nvCxnSpPr>
        <p:spPr>
          <a:xfrm>
            <a:off x="4665418" y="5229395"/>
            <a:ext cx="0" cy="1067166"/>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4105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699AE7-2FC5-4EA5-8B45-AA61B1086E4F}"/>
              </a:ext>
            </a:extLst>
          </p:cNvPr>
          <p:cNvSpPr>
            <a:spLocks noGrp="1"/>
          </p:cNvSpPr>
          <p:nvPr>
            <p:ph type="title"/>
          </p:nvPr>
        </p:nvSpPr>
        <p:spPr>
          <a:xfrm>
            <a:off x="559572" y="359101"/>
            <a:ext cx="9199890" cy="584775"/>
          </a:xfrm>
        </p:spPr>
        <p:txBody>
          <a:bodyPr/>
          <a:lstStyle/>
          <a:p>
            <a:r>
              <a:rPr lang="ru-RU" sz="3200" dirty="0"/>
              <a:t>КОМАНДА ПРОЕКТА</a:t>
            </a:r>
          </a:p>
        </p:txBody>
      </p:sp>
      <p:pic>
        <p:nvPicPr>
          <p:cNvPr id="11" name="Рисунок 10">
            <a:extLst>
              <a:ext uri="{FF2B5EF4-FFF2-40B4-BE49-F238E27FC236}">
                <a16:creationId xmlns:a16="http://schemas.microsoft.com/office/drawing/2014/main" id="{657FFA89-4459-4325-A02A-631E972A344A}"/>
              </a:ext>
            </a:extLst>
          </p:cNvPr>
          <p:cNvPicPr>
            <a:picLocks noChangeAspect="1"/>
          </p:cNvPicPr>
          <p:nvPr/>
        </p:nvPicPr>
        <p:blipFill>
          <a:blip r:embed="rId2" cstate="print">
            <a:extLst>
              <a:ext uri="{28A0092B-C50C-407E-A947-70E740481C1C}">
                <a14:useLocalDpi xmlns:a14="http://schemas.microsoft.com/office/drawing/2010/main" val="0"/>
              </a:ext>
            </a:extLst>
          </a:blip>
          <a:srcRect t="3761" b="3761"/>
          <a:stretch/>
        </p:blipFill>
        <p:spPr>
          <a:xfrm>
            <a:off x="857022" y="2129438"/>
            <a:ext cx="2449584" cy="2265329"/>
          </a:xfrm>
          <a:prstGeom prst="roundRect">
            <a:avLst>
              <a:gd name="adj" fmla="val 6394"/>
            </a:avLst>
          </a:prstGeom>
        </p:spPr>
      </p:pic>
      <p:sp>
        <p:nvSpPr>
          <p:cNvPr id="14" name="TextBox 13">
            <a:extLst>
              <a:ext uri="{FF2B5EF4-FFF2-40B4-BE49-F238E27FC236}">
                <a16:creationId xmlns:a16="http://schemas.microsoft.com/office/drawing/2014/main" id="{22E21805-58DF-47AF-890C-549E8CBD19E9}"/>
              </a:ext>
            </a:extLst>
          </p:cNvPr>
          <p:cNvSpPr txBox="1"/>
          <p:nvPr/>
        </p:nvSpPr>
        <p:spPr>
          <a:xfrm>
            <a:off x="1093672" y="4648736"/>
            <a:ext cx="221293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kern="1200" dirty="0">
                <a:solidFill>
                  <a:schemeClr val="accent4"/>
                </a:solidFill>
                <a:latin typeface="Montserrat" panose="00000500000000000000" pitchFamily="2" charset="-52"/>
                <a:ea typeface="+mn-ea"/>
                <a:cs typeface="+mn-cs"/>
              </a:rPr>
              <a:t>ФАМИЛИЯ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dirty="0">
                <a:solidFill>
                  <a:schemeClr val="accent4"/>
                </a:solidFill>
                <a:latin typeface="Montserrat" panose="00000500000000000000" pitchFamily="2" charset="-52"/>
              </a:rPr>
              <a:t>Имя Отчество</a:t>
            </a:r>
            <a:endParaRPr lang="ru-RU" sz="1600" b="1" kern="1200" dirty="0">
              <a:solidFill>
                <a:schemeClr val="accent4"/>
              </a:solidFill>
              <a:latin typeface="Montserrat" panose="00000500000000000000" pitchFamily="2" charset="-5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accent4"/>
                </a:solidFill>
                <a:latin typeface="Montserrat" panose="00000500000000000000" pitchFamily="2" charset="-52"/>
                <a:ea typeface="+mn-ea"/>
                <a:cs typeface="+mn-cs"/>
              </a:rPr>
              <a:t>Дополнительная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accent4"/>
                </a:solidFill>
                <a:latin typeface="Montserrat" panose="00000500000000000000" pitchFamily="2" charset="-52"/>
                <a:ea typeface="+mn-ea"/>
                <a:cs typeface="+mn-cs"/>
              </a:rPr>
              <a:t>информация</a:t>
            </a:r>
          </a:p>
        </p:txBody>
      </p:sp>
      <p:pic>
        <p:nvPicPr>
          <p:cNvPr id="9" name="Рисунок 8">
            <a:extLst>
              <a:ext uri="{FF2B5EF4-FFF2-40B4-BE49-F238E27FC236}">
                <a16:creationId xmlns:a16="http://schemas.microsoft.com/office/drawing/2014/main" id="{44F39762-828C-479D-ADE7-0DFFC2FA7843}"/>
              </a:ext>
            </a:extLst>
          </p:cNvPr>
          <p:cNvPicPr>
            <a:picLocks noChangeAspect="1"/>
          </p:cNvPicPr>
          <p:nvPr/>
        </p:nvPicPr>
        <p:blipFill>
          <a:blip r:embed="rId3" cstate="print">
            <a:extLst>
              <a:ext uri="{28A0092B-C50C-407E-A947-70E740481C1C}">
                <a14:useLocalDpi xmlns:a14="http://schemas.microsoft.com/office/drawing/2010/main" val="0"/>
              </a:ext>
            </a:extLst>
          </a:blip>
          <a:srcRect t="3847" b="3847"/>
          <a:stretch/>
        </p:blipFill>
        <p:spPr>
          <a:xfrm>
            <a:off x="4871208" y="2129438"/>
            <a:ext cx="2449584" cy="2265329"/>
          </a:xfrm>
          <a:prstGeom prst="roundRect">
            <a:avLst>
              <a:gd name="adj" fmla="val 6394"/>
            </a:avLst>
          </a:prstGeom>
        </p:spPr>
      </p:pic>
      <p:sp>
        <p:nvSpPr>
          <p:cNvPr id="10" name="TextBox 9">
            <a:extLst>
              <a:ext uri="{FF2B5EF4-FFF2-40B4-BE49-F238E27FC236}">
                <a16:creationId xmlns:a16="http://schemas.microsoft.com/office/drawing/2014/main" id="{0542C01B-22ED-4B04-9A3C-D700AE8C5BD2}"/>
              </a:ext>
            </a:extLst>
          </p:cNvPr>
          <p:cNvSpPr txBox="1"/>
          <p:nvPr/>
        </p:nvSpPr>
        <p:spPr>
          <a:xfrm>
            <a:off x="5107858" y="4648736"/>
            <a:ext cx="221293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kern="1200" dirty="0">
                <a:solidFill>
                  <a:schemeClr val="accent4"/>
                </a:solidFill>
                <a:latin typeface="Montserrat" panose="00000500000000000000" pitchFamily="2" charset="-52"/>
                <a:ea typeface="+mn-ea"/>
                <a:cs typeface="+mn-cs"/>
              </a:rPr>
              <a:t>ФАМИЛИЯ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dirty="0">
                <a:solidFill>
                  <a:schemeClr val="accent4"/>
                </a:solidFill>
                <a:latin typeface="Montserrat" panose="00000500000000000000" pitchFamily="2" charset="-52"/>
              </a:rPr>
              <a:t>Имя Отчество</a:t>
            </a:r>
            <a:endParaRPr lang="ru-RU" sz="1600" b="1" kern="1200" dirty="0">
              <a:solidFill>
                <a:schemeClr val="accent4"/>
              </a:solidFill>
              <a:latin typeface="Montserrat" panose="00000500000000000000" pitchFamily="2" charset="-5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accent4"/>
                </a:solidFill>
                <a:latin typeface="Montserrat" panose="00000500000000000000" pitchFamily="2" charset="-52"/>
                <a:ea typeface="+mn-ea"/>
                <a:cs typeface="+mn-cs"/>
              </a:rPr>
              <a:t>Дополнительная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accent4"/>
                </a:solidFill>
                <a:latin typeface="Montserrat" panose="00000500000000000000" pitchFamily="2" charset="-52"/>
                <a:ea typeface="+mn-ea"/>
                <a:cs typeface="+mn-cs"/>
              </a:rPr>
              <a:t>информация</a:t>
            </a:r>
          </a:p>
        </p:txBody>
      </p:sp>
      <p:pic>
        <p:nvPicPr>
          <p:cNvPr id="12" name="Рисунок 11">
            <a:extLst>
              <a:ext uri="{FF2B5EF4-FFF2-40B4-BE49-F238E27FC236}">
                <a16:creationId xmlns:a16="http://schemas.microsoft.com/office/drawing/2014/main" id="{BD88E9F9-E670-442D-8FFD-89DF83699A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590" r="18131" b="40666"/>
          <a:stretch/>
        </p:blipFill>
        <p:spPr>
          <a:xfrm>
            <a:off x="8885394" y="2129438"/>
            <a:ext cx="2449584" cy="2265329"/>
          </a:xfrm>
          <a:prstGeom prst="roundRect">
            <a:avLst>
              <a:gd name="adj" fmla="val 6394"/>
            </a:avLst>
          </a:prstGeom>
        </p:spPr>
      </p:pic>
      <p:sp>
        <p:nvSpPr>
          <p:cNvPr id="13" name="TextBox 12">
            <a:extLst>
              <a:ext uri="{FF2B5EF4-FFF2-40B4-BE49-F238E27FC236}">
                <a16:creationId xmlns:a16="http://schemas.microsoft.com/office/drawing/2014/main" id="{F65D8D53-85EC-48C4-8769-D574849005E1}"/>
              </a:ext>
            </a:extLst>
          </p:cNvPr>
          <p:cNvSpPr txBox="1"/>
          <p:nvPr/>
        </p:nvSpPr>
        <p:spPr>
          <a:xfrm>
            <a:off x="9122044" y="4648736"/>
            <a:ext cx="221293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kern="1200" dirty="0">
                <a:solidFill>
                  <a:schemeClr val="accent4"/>
                </a:solidFill>
                <a:latin typeface="Montserrat" panose="00000500000000000000" pitchFamily="2" charset="-52"/>
                <a:ea typeface="+mn-ea"/>
                <a:cs typeface="+mn-cs"/>
              </a:rPr>
              <a:t>ФАМИЛИЯ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dirty="0">
                <a:solidFill>
                  <a:schemeClr val="accent4"/>
                </a:solidFill>
                <a:latin typeface="Montserrat" panose="00000500000000000000" pitchFamily="2" charset="-52"/>
              </a:rPr>
              <a:t>Имя Отчество</a:t>
            </a:r>
            <a:endParaRPr lang="ru-RU" sz="1600" b="1" kern="1200" dirty="0">
              <a:solidFill>
                <a:schemeClr val="accent4"/>
              </a:solidFill>
              <a:latin typeface="Montserrat" panose="00000500000000000000" pitchFamily="2" charset="-5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accent4"/>
                </a:solidFill>
                <a:latin typeface="Montserrat" panose="00000500000000000000" pitchFamily="2" charset="-52"/>
                <a:ea typeface="+mn-ea"/>
                <a:cs typeface="+mn-cs"/>
              </a:rPr>
              <a:t>Дополнительная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accent4"/>
                </a:solidFill>
                <a:latin typeface="Montserrat" panose="00000500000000000000" pitchFamily="2" charset="-52"/>
                <a:ea typeface="+mn-ea"/>
                <a:cs typeface="+mn-cs"/>
              </a:rPr>
              <a:t>информация</a:t>
            </a:r>
          </a:p>
        </p:txBody>
      </p:sp>
      <p:sp>
        <p:nvSpPr>
          <p:cNvPr id="15" name="Полилиния 14">
            <a:extLst>
              <a:ext uri="{FF2B5EF4-FFF2-40B4-BE49-F238E27FC236}">
                <a16:creationId xmlns:a16="http://schemas.microsoft.com/office/drawing/2014/main" id="{EFE03187-FA04-91F8-10FB-9E7CFE0C2DD5}"/>
              </a:ext>
            </a:extLst>
          </p:cNvPr>
          <p:cNvSpPr/>
          <p:nvPr/>
        </p:nvSpPr>
        <p:spPr>
          <a:xfrm rot="10800000">
            <a:off x="11719687" y="3269415"/>
            <a:ext cx="486367" cy="1237910"/>
          </a:xfrm>
          <a:custGeom>
            <a:avLst/>
            <a:gdLst>
              <a:gd name="connsiteX0" fmla="*/ 474643 w 486367"/>
              <a:gd name="connsiteY0" fmla="*/ 425028 h 1237910"/>
              <a:gd name="connsiteX1" fmla="*/ 370038 w 486367"/>
              <a:gd name="connsiteY1" fmla="*/ 229533 h 1237910"/>
              <a:gd name="connsiteX2" fmla="*/ 0 w 486367"/>
              <a:gd name="connsiteY2" fmla="*/ 0 h 1237910"/>
              <a:gd name="connsiteX3" fmla="*/ 0 w 486367"/>
              <a:gd name="connsiteY3" fmla="*/ 147349 h 1237910"/>
              <a:gd name="connsiteX4" fmla="*/ 267225 w 486367"/>
              <a:gd name="connsiteY4" fmla="*/ 320451 h 1237910"/>
              <a:gd name="connsiteX5" fmla="*/ 341143 w 486367"/>
              <a:gd name="connsiteY5" fmla="*/ 457499 h 1237910"/>
              <a:gd name="connsiteX6" fmla="*/ 224 w 486367"/>
              <a:gd name="connsiteY6" fmla="*/ 1061450 h 1237910"/>
              <a:gd name="connsiteX7" fmla="*/ 224 w 486367"/>
              <a:gd name="connsiteY7" fmla="*/ 1237911 h 1237910"/>
              <a:gd name="connsiteX8" fmla="*/ 474643 w 486367"/>
              <a:gd name="connsiteY8" fmla="*/ 425028 h 123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367" h="1237910">
                <a:moveTo>
                  <a:pt x="474643" y="425028"/>
                </a:moveTo>
                <a:cubicBezTo>
                  <a:pt x="457396" y="354489"/>
                  <a:pt x="422229" y="288652"/>
                  <a:pt x="370038" y="229533"/>
                </a:cubicBezTo>
                <a:cubicBezTo>
                  <a:pt x="286264" y="134809"/>
                  <a:pt x="160380" y="58223"/>
                  <a:pt x="0" y="0"/>
                </a:cubicBezTo>
                <a:lnTo>
                  <a:pt x="0" y="147349"/>
                </a:lnTo>
                <a:cubicBezTo>
                  <a:pt x="115581" y="193927"/>
                  <a:pt x="206299" y="251703"/>
                  <a:pt x="267225" y="320451"/>
                </a:cubicBezTo>
                <a:cubicBezTo>
                  <a:pt x="304408" y="362550"/>
                  <a:pt x="329272" y="408905"/>
                  <a:pt x="341143" y="457499"/>
                </a:cubicBezTo>
                <a:cubicBezTo>
                  <a:pt x="382134" y="627017"/>
                  <a:pt x="259833" y="840875"/>
                  <a:pt x="224" y="1061450"/>
                </a:cubicBezTo>
                <a:lnTo>
                  <a:pt x="224" y="1237911"/>
                </a:lnTo>
                <a:cubicBezTo>
                  <a:pt x="354807" y="964487"/>
                  <a:pt x="535794" y="678298"/>
                  <a:pt x="474643" y="425028"/>
                </a:cubicBezTo>
                <a:close/>
              </a:path>
            </a:pathLst>
          </a:custGeom>
          <a:solidFill>
            <a:srgbClr val="86888C">
              <a:alpha val="20000"/>
            </a:srgbClr>
          </a:solidFill>
          <a:ln w="2240"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353E9E33-F8EF-6EA1-8CC0-532B4C978649}"/>
              </a:ext>
            </a:extLst>
          </p:cNvPr>
          <p:cNvSpPr/>
          <p:nvPr/>
        </p:nvSpPr>
        <p:spPr>
          <a:xfrm>
            <a:off x="0" y="1478988"/>
            <a:ext cx="297294" cy="988447"/>
          </a:xfrm>
          <a:custGeom>
            <a:avLst/>
            <a:gdLst>
              <a:gd name="connsiteX0" fmla="*/ 285593 w 297294"/>
              <a:gd name="connsiteY0" fmla="*/ 338813 h 988447"/>
              <a:gd name="connsiteX1" fmla="*/ 180987 w 297294"/>
              <a:gd name="connsiteY1" fmla="*/ 143318 h 988447"/>
              <a:gd name="connsiteX2" fmla="*/ 0 w 297294"/>
              <a:gd name="connsiteY2" fmla="*/ 0 h 988447"/>
              <a:gd name="connsiteX3" fmla="*/ 0 w 297294"/>
              <a:gd name="connsiteY3" fmla="*/ 163248 h 988447"/>
              <a:gd name="connsiteX4" fmla="*/ 78174 w 297294"/>
              <a:gd name="connsiteY4" fmla="*/ 234012 h 988447"/>
              <a:gd name="connsiteX5" fmla="*/ 152092 w 297294"/>
              <a:gd name="connsiteY5" fmla="*/ 371060 h 988447"/>
              <a:gd name="connsiteX6" fmla="*/ 0 w 297294"/>
              <a:gd name="connsiteY6" fmla="*/ 787578 h 988447"/>
              <a:gd name="connsiteX7" fmla="*/ 0 w 297294"/>
              <a:gd name="connsiteY7" fmla="*/ 988448 h 988447"/>
              <a:gd name="connsiteX8" fmla="*/ 285593 w 297294"/>
              <a:gd name="connsiteY8" fmla="*/ 338813 h 98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294" h="988447">
                <a:moveTo>
                  <a:pt x="285593" y="338813"/>
                </a:moveTo>
                <a:cubicBezTo>
                  <a:pt x="268345" y="268274"/>
                  <a:pt x="233178" y="202437"/>
                  <a:pt x="180987" y="143318"/>
                </a:cubicBezTo>
                <a:cubicBezTo>
                  <a:pt x="133725" y="89798"/>
                  <a:pt x="72798" y="42100"/>
                  <a:pt x="0" y="0"/>
                </a:cubicBezTo>
                <a:lnTo>
                  <a:pt x="0" y="163248"/>
                </a:lnTo>
                <a:cubicBezTo>
                  <a:pt x="29791" y="185418"/>
                  <a:pt x="55999" y="208931"/>
                  <a:pt x="78174" y="234012"/>
                </a:cubicBezTo>
                <a:cubicBezTo>
                  <a:pt x="115357" y="276111"/>
                  <a:pt x="140220" y="322466"/>
                  <a:pt x="152092" y="371060"/>
                </a:cubicBezTo>
                <a:cubicBezTo>
                  <a:pt x="181211" y="491984"/>
                  <a:pt x="127453" y="635303"/>
                  <a:pt x="0" y="787578"/>
                </a:cubicBezTo>
                <a:lnTo>
                  <a:pt x="0" y="988448"/>
                </a:lnTo>
                <a:cubicBezTo>
                  <a:pt x="227578" y="766752"/>
                  <a:pt x="334647" y="542146"/>
                  <a:pt x="285593" y="338813"/>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2201908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 3">
            <a:extLst>
              <a:ext uri="{FF2B5EF4-FFF2-40B4-BE49-F238E27FC236}">
                <a16:creationId xmlns:a16="http://schemas.microsoft.com/office/drawing/2014/main" id="{088CFF85-1DB2-4230-B323-1939A510DB09}"/>
              </a:ext>
            </a:extLst>
          </p:cNvPr>
          <p:cNvSpPr txBox="1">
            <a:spLocks/>
          </p:cNvSpPr>
          <p:nvPr/>
        </p:nvSpPr>
        <p:spPr>
          <a:xfrm rot="16200000">
            <a:off x="-2633257" y="2919825"/>
            <a:ext cx="6847639" cy="10079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sz="7200" b="1" dirty="0">
                <a:solidFill>
                  <a:schemeClr val="accent5"/>
                </a:solidFill>
                <a:latin typeface="Montserrat" panose="00000500000000000000" pitchFamily="2" charset="-52"/>
              </a:rPr>
              <a:t>КОМАНДА</a:t>
            </a:r>
          </a:p>
        </p:txBody>
      </p:sp>
      <p:pic>
        <p:nvPicPr>
          <p:cNvPr id="10" name="Рисунок 9">
            <a:extLst>
              <a:ext uri="{FF2B5EF4-FFF2-40B4-BE49-F238E27FC236}">
                <a16:creationId xmlns:a16="http://schemas.microsoft.com/office/drawing/2014/main" id="{CBDA7DAB-FCD1-4A83-A1E9-38CB74C8EC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521" t="1204" r="9063" b="28381"/>
          <a:stretch/>
        </p:blipFill>
        <p:spPr>
          <a:xfrm>
            <a:off x="2325948" y="1225877"/>
            <a:ext cx="1260629" cy="1260629"/>
          </a:xfrm>
          <a:prstGeom prst="ellipse">
            <a:avLst/>
          </a:prstGeom>
        </p:spPr>
      </p:pic>
      <p:sp>
        <p:nvSpPr>
          <p:cNvPr id="11" name="TextBox 10">
            <a:extLst>
              <a:ext uri="{FF2B5EF4-FFF2-40B4-BE49-F238E27FC236}">
                <a16:creationId xmlns:a16="http://schemas.microsoft.com/office/drawing/2014/main" id="{3774421E-5A8F-403F-8356-B757B1A87F16}"/>
              </a:ext>
            </a:extLst>
          </p:cNvPr>
          <p:cNvSpPr txBox="1"/>
          <p:nvPr/>
        </p:nvSpPr>
        <p:spPr>
          <a:xfrm>
            <a:off x="2086199" y="2624804"/>
            <a:ext cx="1748248"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kern="1200" dirty="0">
                <a:solidFill>
                  <a:schemeClr val="accent4"/>
                </a:solidFill>
                <a:latin typeface="Montserrat" panose="00000500000000000000" pitchFamily="2" charset="-52"/>
                <a:ea typeface="+mn-ea"/>
                <a:cs typeface="+mn-cs"/>
              </a:rPr>
              <a:t>ФАМИЛИЯ</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a:solidFill>
                  <a:schemeClr val="accent4"/>
                </a:solidFill>
                <a:latin typeface="Montserrat" panose="00000500000000000000" pitchFamily="2" charset="-52"/>
              </a:rPr>
              <a:t>Имя Отчество</a:t>
            </a:r>
            <a:endParaRPr lang="ru-RU" sz="1400" b="1" kern="1200" dirty="0">
              <a:solidFill>
                <a:schemeClr val="accent4"/>
              </a:solidFill>
              <a:latin typeface="Montserrat" panose="00000500000000000000" pitchFamily="2" charset="-52"/>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solidFill>
                <a:latin typeface="Montserrat" panose="00000500000000000000" pitchFamily="2" charset="-52"/>
                <a:ea typeface="+mn-ea"/>
                <a:cs typeface="+mn-cs"/>
              </a:rPr>
              <a:t>Дополнительная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solidFill>
                <a:latin typeface="Montserrat" panose="00000500000000000000" pitchFamily="2" charset="-52"/>
                <a:ea typeface="+mn-ea"/>
                <a:cs typeface="+mn-cs"/>
              </a:rPr>
              <a:t>информация</a:t>
            </a:r>
          </a:p>
        </p:txBody>
      </p:sp>
      <p:pic>
        <p:nvPicPr>
          <p:cNvPr id="12" name="Рисунок 11">
            <a:extLst>
              <a:ext uri="{FF2B5EF4-FFF2-40B4-BE49-F238E27FC236}">
                <a16:creationId xmlns:a16="http://schemas.microsoft.com/office/drawing/2014/main" id="{860BC11A-287E-42C5-8727-9544425E34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689" r="24091" b="42780"/>
          <a:stretch/>
        </p:blipFill>
        <p:spPr>
          <a:xfrm>
            <a:off x="4774212" y="1225877"/>
            <a:ext cx="1260630" cy="1260630"/>
          </a:xfrm>
          <a:prstGeom prst="ellipse">
            <a:avLst/>
          </a:prstGeom>
        </p:spPr>
      </p:pic>
      <p:sp>
        <p:nvSpPr>
          <p:cNvPr id="13" name="TextBox 12">
            <a:extLst>
              <a:ext uri="{FF2B5EF4-FFF2-40B4-BE49-F238E27FC236}">
                <a16:creationId xmlns:a16="http://schemas.microsoft.com/office/drawing/2014/main" id="{AB04B064-4937-4CCC-979F-A1E080DE2B95}"/>
              </a:ext>
            </a:extLst>
          </p:cNvPr>
          <p:cNvSpPr txBox="1"/>
          <p:nvPr/>
        </p:nvSpPr>
        <p:spPr>
          <a:xfrm>
            <a:off x="4530403" y="2624804"/>
            <a:ext cx="1748248"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kern="1200" dirty="0">
                <a:solidFill>
                  <a:schemeClr val="accent4"/>
                </a:solidFill>
                <a:latin typeface="Montserrat" panose="00000500000000000000" pitchFamily="2" charset="-52"/>
                <a:ea typeface="+mn-ea"/>
                <a:cs typeface="+mn-cs"/>
              </a:rPr>
              <a:t>ФАМИЛИЯ</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a:solidFill>
                  <a:schemeClr val="accent4"/>
                </a:solidFill>
                <a:latin typeface="Montserrat" panose="00000500000000000000" pitchFamily="2" charset="-52"/>
              </a:rPr>
              <a:t>Имя Отчество</a:t>
            </a:r>
            <a:endParaRPr lang="ru-RU" sz="1400" b="1" kern="1200" dirty="0">
              <a:solidFill>
                <a:schemeClr val="accent4"/>
              </a:solidFill>
              <a:latin typeface="Montserrat" panose="00000500000000000000" pitchFamily="2" charset="-52"/>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solidFill>
                <a:latin typeface="Montserrat" panose="00000500000000000000" pitchFamily="2" charset="-52"/>
                <a:ea typeface="+mn-ea"/>
                <a:cs typeface="+mn-cs"/>
              </a:rPr>
              <a:t>Дополнительная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solidFill>
                <a:latin typeface="Montserrat" panose="00000500000000000000" pitchFamily="2" charset="-52"/>
                <a:ea typeface="+mn-ea"/>
                <a:cs typeface="+mn-cs"/>
              </a:rPr>
              <a:t>информация</a:t>
            </a:r>
          </a:p>
        </p:txBody>
      </p:sp>
      <p:sp>
        <p:nvSpPr>
          <p:cNvPr id="15" name="TextBox 14">
            <a:extLst>
              <a:ext uri="{FF2B5EF4-FFF2-40B4-BE49-F238E27FC236}">
                <a16:creationId xmlns:a16="http://schemas.microsoft.com/office/drawing/2014/main" id="{06C208AF-0F25-4F31-BBFD-A4954369CBF7}"/>
              </a:ext>
            </a:extLst>
          </p:cNvPr>
          <p:cNvSpPr txBox="1"/>
          <p:nvPr/>
        </p:nvSpPr>
        <p:spPr>
          <a:xfrm>
            <a:off x="6978668" y="2624804"/>
            <a:ext cx="1748248"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kern="1200" dirty="0">
                <a:solidFill>
                  <a:schemeClr val="accent4"/>
                </a:solidFill>
                <a:latin typeface="Montserrat" panose="00000500000000000000" pitchFamily="2" charset="-52"/>
                <a:ea typeface="+mn-ea"/>
                <a:cs typeface="+mn-cs"/>
              </a:rPr>
              <a:t>ФАМИЛИЯ</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a:solidFill>
                  <a:schemeClr val="accent4"/>
                </a:solidFill>
                <a:latin typeface="Montserrat" panose="00000500000000000000" pitchFamily="2" charset="-52"/>
              </a:rPr>
              <a:t>Имя Отчество</a:t>
            </a:r>
            <a:endParaRPr lang="ru-RU" sz="1400" b="1" kern="1200" dirty="0">
              <a:solidFill>
                <a:schemeClr val="accent4"/>
              </a:solidFill>
              <a:latin typeface="Montserrat" panose="00000500000000000000" pitchFamily="2" charset="-52"/>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solidFill>
                <a:latin typeface="Montserrat" panose="00000500000000000000" pitchFamily="2" charset="-52"/>
                <a:ea typeface="+mn-ea"/>
                <a:cs typeface="+mn-cs"/>
              </a:rPr>
              <a:t>Дополнительная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solidFill>
                <a:latin typeface="Montserrat" panose="00000500000000000000" pitchFamily="2" charset="-52"/>
                <a:ea typeface="+mn-ea"/>
                <a:cs typeface="+mn-cs"/>
              </a:rPr>
              <a:t>информация</a:t>
            </a:r>
          </a:p>
        </p:txBody>
      </p:sp>
      <p:pic>
        <p:nvPicPr>
          <p:cNvPr id="16" name="Рисунок 15">
            <a:extLst>
              <a:ext uri="{FF2B5EF4-FFF2-40B4-BE49-F238E27FC236}">
                <a16:creationId xmlns:a16="http://schemas.microsoft.com/office/drawing/2014/main" id="{77522B82-5EB5-4C43-BF95-8091D8C0B9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44" t="1" r="4944" b="9885"/>
          <a:stretch/>
        </p:blipFill>
        <p:spPr>
          <a:xfrm>
            <a:off x="9670742" y="1225877"/>
            <a:ext cx="1260630" cy="1260630"/>
          </a:xfrm>
          <a:prstGeom prst="ellipse">
            <a:avLst/>
          </a:prstGeom>
        </p:spPr>
      </p:pic>
      <p:sp>
        <p:nvSpPr>
          <p:cNvPr id="17" name="TextBox 16">
            <a:extLst>
              <a:ext uri="{FF2B5EF4-FFF2-40B4-BE49-F238E27FC236}">
                <a16:creationId xmlns:a16="http://schemas.microsoft.com/office/drawing/2014/main" id="{215355F9-9120-401A-ADAF-E575D12D8256}"/>
              </a:ext>
            </a:extLst>
          </p:cNvPr>
          <p:cNvSpPr txBox="1"/>
          <p:nvPr/>
        </p:nvSpPr>
        <p:spPr>
          <a:xfrm>
            <a:off x="9426933" y="2624804"/>
            <a:ext cx="1748248"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kern="1200" dirty="0">
                <a:solidFill>
                  <a:schemeClr val="accent4"/>
                </a:solidFill>
                <a:latin typeface="Montserrat" panose="00000500000000000000" pitchFamily="2" charset="-52"/>
                <a:ea typeface="+mn-ea"/>
                <a:cs typeface="+mn-cs"/>
              </a:rPr>
              <a:t>ФАМИЛИЯ</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a:solidFill>
                  <a:schemeClr val="accent4"/>
                </a:solidFill>
                <a:latin typeface="Montserrat" panose="00000500000000000000" pitchFamily="2" charset="-52"/>
              </a:rPr>
              <a:t>Имя Отчество</a:t>
            </a:r>
            <a:endParaRPr lang="ru-RU" sz="1400" b="1" kern="1200" dirty="0">
              <a:solidFill>
                <a:schemeClr val="accent4"/>
              </a:solidFill>
              <a:latin typeface="Montserrat" panose="00000500000000000000" pitchFamily="2" charset="-52"/>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solidFill>
                <a:latin typeface="Montserrat" panose="00000500000000000000" pitchFamily="2" charset="-52"/>
                <a:ea typeface="+mn-ea"/>
                <a:cs typeface="+mn-cs"/>
              </a:rPr>
              <a:t>Дополнительная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solidFill>
                <a:latin typeface="Montserrat" panose="00000500000000000000" pitchFamily="2" charset="-52"/>
                <a:ea typeface="+mn-ea"/>
                <a:cs typeface="+mn-cs"/>
              </a:rPr>
              <a:t>информация</a:t>
            </a:r>
          </a:p>
        </p:txBody>
      </p:sp>
      <p:cxnSp>
        <p:nvCxnSpPr>
          <p:cNvPr id="27" name="Прямая соединительная линия 26">
            <a:extLst>
              <a:ext uri="{FF2B5EF4-FFF2-40B4-BE49-F238E27FC236}">
                <a16:creationId xmlns:a16="http://schemas.microsoft.com/office/drawing/2014/main" id="{4D1E1D1E-E22A-42F3-A616-34E22065E718}"/>
              </a:ext>
            </a:extLst>
          </p:cNvPr>
          <p:cNvCxnSpPr/>
          <p:nvPr/>
        </p:nvCxnSpPr>
        <p:spPr>
          <a:xfrm>
            <a:off x="4145873" y="2624804"/>
            <a:ext cx="0" cy="89255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a:extLst>
              <a:ext uri="{FF2B5EF4-FFF2-40B4-BE49-F238E27FC236}">
                <a16:creationId xmlns:a16="http://schemas.microsoft.com/office/drawing/2014/main" id="{7A9616E7-44E7-490D-8128-5B1904C1D8DF}"/>
              </a:ext>
            </a:extLst>
          </p:cNvPr>
          <p:cNvCxnSpPr/>
          <p:nvPr/>
        </p:nvCxnSpPr>
        <p:spPr>
          <a:xfrm>
            <a:off x="6641978" y="2624804"/>
            <a:ext cx="0" cy="89255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a:extLst>
              <a:ext uri="{FF2B5EF4-FFF2-40B4-BE49-F238E27FC236}">
                <a16:creationId xmlns:a16="http://schemas.microsoft.com/office/drawing/2014/main" id="{3E9AAD07-0185-475D-A18B-198077AD5F39}"/>
              </a:ext>
            </a:extLst>
          </p:cNvPr>
          <p:cNvCxnSpPr/>
          <p:nvPr/>
        </p:nvCxnSpPr>
        <p:spPr>
          <a:xfrm>
            <a:off x="9138082" y="2624804"/>
            <a:ext cx="0" cy="89255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6" name="Рисунок 25">
            <a:extLst>
              <a:ext uri="{FF2B5EF4-FFF2-40B4-BE49-F238E27FC236}">
                <a16:creationId xmlns:a16="http://schemas.microsoft.com/office/drawing/2014/main" id="{B99A5F68-1F3A-42A9-BCC2-3D16C9E80D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66" t="5258" r="3349" b="5258"/>
          <a:stretch/>
        </p:blipFill>
        <p:spPr>
          <a:xfrm>
            <a:off x="2325948" y="3793004"/>
            <a:ext cx="1260629" cy="1260629"/>
          </a:xfrm>
          <a:prstGeom prst="ellipse">
            <a:avLst/>
          </a:prstGeom>
        </p:spPr>
      </p:pic>
      <p:sp>
        <p:nvSpPr>
          <p:cNvPr id="30" name="TextBox 29">
            <a:extLst>
              <a:ext uri="{FF2B5EF4-FFF2-40B4-BE49-F238E27FC236}">
                <a16:creationId xmlns:a16="http://schemas.microsoft.com/office/drawing/2014/main" id="{08CE216B-0E87-4CF8-8C15-744BFBE065CF}"/>
              </a:ext>
            </a:extLst>
          </p:cNvPr>
          <p:cNvSpPr txBox="1"/>
          <p:nvPr/>
        </p:nvSpPr>
        <p:spPr>
          <a:xfrm>
            <a:off x="2086199" y="5191931"/>
            <a:ext cx="1748248"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kern="1200" dirty="0">
                <a:solidFill>
                  <a:schemeClr val="accent4"/>
                </a:solidFill>
                <a:latin typeface="Montserrat" panose="00000500000000000000" pitchFamily="2" charset="-52"/>
                <a:ea typeface="+mn-ea"/>
                <a:cs typeface="+mn-cs"/>
              </a:rPr>
              <a:t>ФАМИЛИЯ</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a:solidFill>
                  <a:schemeClr val="accent4"/>
                </a:solidFill>
                <a:latin typeface="Montserrat" panose="00000500000000000000" pitchFamily="2" charset="-52"/>
              </a:rPr>
              <a:t>Имя Отчество</a:t>
            </a:r>
            <a:endParaRPr lang="ru-RU" sz="1400" b="1" kern="1200" dirty="0">
              <a:solidFill>
                <a:schemeClr val="accent4"/>
              </a:solidFill>
              <a:latin typeface="Montserrat" panose="00000500000000000000" pitchFamily="2" charset="-52"/>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solidFill>
                <a:latin typeface="Montserrat" panose="00000500000000000000" pitchFamily="2" charset="-52"/>
                <a:ea typeface="+mn-ea"/>
                <a:cs typeface="+mn-cs"/>
              </a:rPr>
              <a:t>Дополнительная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solidFill>
                <a:latin typeface="Montserrat" panose="00000500000000000000" pitchFamily="2" charset="-52"/>
                <a:ea typeface="+mn-ea"/>
                <a:cs typeface="+mn-cs"/>
              </a:rPr>
              <a:t>информация</a:t>
            </a:r>
          </a:p>
        </p:txBody>
      </p:sp>
      <p:pic>
        <p:nvPicPr>
          <p:cNvPr id="34" name="Рисунок 33">
            <a:extLst>
              <a:ext uri="{FF2B5EF4-FFF2-40B4-BE49-F238E27FC236}">
                <a16:creationId xmlns:a16="http://schemas.microsoft.com/office/drawing/2014/main" id="{7999372F-F820-4997-9AFA-C7216DB49A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554" t="6062" r="8900" b="25392"/>
          <a:stretch/>
        </p:blipFill>
        <p:spPr>
          <a:xfrm>
            <a:off x="4774212" y="3793004"/>
            <a:ext cx="1260630" cy="1260630"/>
          </a:xfrm>
          <a:prstGeom prst="ellipse">
            <a:avLst/>
          </a:prstGeom>
        </p:spPr>
      </p:pic>
      <p:sp>
        <p:nvSpPr>
          <p:cNvPr id="35" name="TextBox 34">
            <a:extLst>
              <a:ext uri="{FF2B5EF4-FFF2-40B4-BE49-F238E27FC236}">
                <a16:creationId xmlns:a16="http://schemas.microsoft.com/office/drawing/2014/main" id="{C8BBFA89-459C-4966-B6D3-76737B8F1F1D}"/>
              </a:ext>
            </a:extLst>
          </p:cNvPr>
          <p:cNvSpPr txBox="1"/>
          <p:nvPr/>
        </p:nvSpPr>
        <p:spPr>
          <a:xfrm>
            <a:off x="4530403" y="5191931"/>
            <a:ext cx="1748248"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kern="1200" dirty="0">
                <a:solidFill>
                  <a:schemeClr val="accent4"/>
                </a:solidFill>
                <a:latin typeface="Montserrat" panose="00000500000000000000" pitchFamily="2" charset="-52"/>
                <a:ea typeface="+mn-ea"/>
                <a:cs typeface="+mn-cs"/>
              </a:rPr>
              <a:t>ФАМИЛИЯ</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a:solidFill>
                  <a:schemeClr val="accent4"/>
                </a:solidFill>
                <a:latin typeface="Montserrat" panose="00000500000000000000" pitchFamily="2" charset="-52"/>
              </a:rPr>
              <a:t>Имя Отчество</a:t>
            </a:r>
            <a:endParaRPr lang="ru-RU" sz="1400" b="1" kern="1200" dirty="0">
              <a:solidFill>
                <a:schemeClr val="accent4"/>
              </a:solidFill>
              <a:latin typeface="Montserrat" panose="00000500000000000000" pitchFamily="2" charset="-52"/>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solidFill>
                <a:latin typeface="Montserrat" panose="00000500000000000000" pitchFamily="2" charset="-52"/>
                <a:ea typeface="+mn-ea"/>
                <a:cs typeface="+mn-cs"/>
              </a:rPr>
              <a:t>Дополнительная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solidFill>
                <a:latin typeface="Montserrat" panose="00000500000000000000" pitchFamily="2" charset="-52"/>
                <a:ea typeface="+mn-ea"/>
                <a:cs typeface="+mn-cs"/>
              </a:rPr>
              <a:t>информация</a:t>
            </a:r>
          </a:p>
        </p:txBody>
      </p:sp>
      <p:pic>
        <p:nvPicPr>
          <p:cNvPr id="40" name="Рисунок 39">
            <a:extLst>
              <a:ext uri="{FF2B5EF4-FFF2-40B4-BE49-F238E27FC236}">
                <a16:creationId xmlns:a16="http://schemas.microsoft.com/office/drawing/2014/main" id="{2C8446D3-825A-4007-BEB0-48E0849E59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9883" b="9883"/>
          <a:stretch/>
        </p:blipFill>
        <p:spPr>
          <a:xfrm>
            <a:off x="7222477" y="3793004"/>
            <a:ext cx="1260630" cy="1260630"/>
          </a:xfrm>
          <a:prstGeom prst="ellipse">
            <a:avLst/>
          </a:prstGeom>
        </p:spPr>
      </p:pic>
      <p:sp>
        <p:nvSpPr>
          <p:cNvPr id="41" name="TextBox 40">
            <a:extLst>
              <a:ext uri="{FF2B5EF4-FFF2-40B4-BE49-F238E27FC236}">
                <a16:creationId xmlns:a16="http://schemas.microsoft.com/office/drawing/2014/main" id="{42E7B4F0-0621-4611-8391-66D34DF57469}"/>
              </a:ext>
            </a:extLst>
          </p:cNvPr>
          <p:cNvSpPr txBox="1"/>
          <p:nvPr/>
        </p:nvSpPr>
        <p:spPr>
          <a:xfrm>
            <a:off x="6978668" y="5191931"/>
            <a:ext cx="1748248"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kern="1200" dirty="0">
                <a:solidFill>
                  <a:schemeClr val="accent4"/>
                </a:solidFill>
                <a:latin typeface="Montserrat" panose="00000500000000000000" pitchFamily="2" charset="-52"/>
                <a:ea typeface="+mn-ea"/>
                <a:cs typeface="+mn-cs"/>
              </a:rPr>
              <a:t>ФАМИЛИЯ</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a:solidFill>
                  <a:schemeClr val="accent4"/>
                </a:solidFill>
                <a:latin typeface="Montserrat" panose="00000500000000000000" pitchFamily="2" charset="-52"/>
              </a:rPr>
              <a:t>Имя Отчество</a:t>
            </a:r>
            <a:endParaRPr lang="ru-RU" sz="1400" b="1" kern="1200" dirty="0">
              <a:solidFill>
                <a:schemeClr val="accent4"/>
              </a:solidFill>
              <a:latin typeface="Montserrat" panose="00000500000000000000" pitchFamily="2" charset="-52"/>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solidFill>
                <a:latin typeface="Montserrat" panose="00000500000000000000" pitchFamily="2" charset="-52"/>
                <a:ea typeface="+mn-ea"/>
                <a:cs typeface="+mn-cs"/>
              </a:rPr>
              <a:t>Дополнительная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solidFill>
                <a:latin typeface="Montserrat" panose="00000500000000000000" pitchFamily="2" charset="-52"/>
                <a:ea typeface="+mn-ea"/>
                <a:cs typeface="+mn-cs"/>
              </a:rPr>
              <a:t>информация</a:t>
            </a:r>
          </a:p>
        </p:txBody>
      </p:sp>
      <p:sp>
        <p:nvSpPr>
          <p:cNvPr id="43" name="TextBox 42">
            <a:extLst>
              <a:ext uri="{FF2B5EF4-FFF2-40B4-BE49-F238E27FC236}">
                <a16:creationId xmlns:a16="http://schemas.microsoft.com/office/drawing/2014/main" id="{1EA092C0-DE68-40E3-A486-0DCD0875C0A8}"/>
              </a:ext>
            </a:extLst>
          </p:cNvPr>
          <p:cNvSpPr txBox="1"/>
          <p:nvPr/>
        </p:nvSpPr>
        <p:spPr>
          <a:xfrm>
            <a:off x="9495464" y="5191931"/>
            <a:ext cx="1748248"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kern="1200" dirty="0">
                <a:solidFill>
                  <a:schemeClr val="accent4"/>
                </a:solidFill>
                <a:latin typeface="Montserrat" panose="00000500000000000000" pitchFamily="2" charset="-52"/>
                <a:ea typeface="+mn-ea"/>
                <a:cs typeface="+mn-cs"/>
              </a:rPr>
              <a:t>ФАМИЛИЯ</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a:solidFill>
                  <a:schemeClr val="accent4"/>
                </a:solidFill>
                <a:latin typeface="Montserrat" panose="00000500000000000000" pitchFamily="2" charset="-52"/>
              </a:rPr>
              <a:t>Имя Отчество</a:t>
            </a:r>
            <a:endParaRPr lang="ru-RU" sz="1400" b="1" kern="1200" dirty="0">
              <a:solidFill>
                <a:schemeClr val="accent4"/>
              </a:solidFill>
              <a:latin typeface="Montserrat" panose="00000500000000000000" pitchFamily="2" charset="-52"/>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solidFill>
                <a:latin typeface="Montserrat" panose="00000500000000000000" pitchFamily="2" charset="-52"/>
                <a:ea typeface="+mn-ea"/>
                <a:cs typeface="+mn-cs"/>
              </a:rPr>
              <a:t>Дополнительная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solidFill>
                <a:latin typeface="Montserrat" panose="00000500000000000000" pitchFamily="2" charset="-52"/>
                <a:ea typeface="+mn-ea"/>
                <a:cs typeface="+mn-cs"/>
              </a:rPr>
              <a:t>информация</a:t>
            </a:r>
          </a:p>
        </p:txBody>
      </p:sp>
      <p:cxnSp>
        <p:nvCxnSpPr>
          <p:cNvPr id="44" name="Прямая соединительная линия 43">
            <a:extLst>
              <a:ext uri="{FF2B5EF4-FFF2-40B4-BE49-F238E27FC236}">
                <a16:creationId xmlns:a16="http://schemas.microsoft.com/office/drawing/2014/main" id="{D1D2C02F-C390-4ABD-ABE6-5CF1C8545E89}"/>
              </a:ext>
            </a:extLst>
          </p:cNvPr>
          <p:cNvCxnSpPr/>
          <p:nvPr/>
        </p:nvCxnSpPr>
        <p:spPr>
          <a:xfrm>
            <a:off x="4145873" y="5191931"/>
            <a:ext cx="0" cy="89255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a:extLst>
              <a:ext uri="{FF2B5EF4-FFF2-40B4-BE49-F238E27FC236}">
                <a16:creationId xmlns:a16="http://schemas.microsoft.com/office/drawing/2014/main" id="{3BC90DFE-DE93-4207-A251-B6CB1984485C}"/>
              </a:ext>
            </a:extLst>
          </p:cNvPr>
          <p:cNvCxnSpPr/>
          <p:nvPr/>
        </p:nvCxnSpPr>
        <p:spPr>
          <a:xfrm>
            <a:off x="6641978" y="5191931"/>
            <a:ext cx="0" cy="89255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a:extLst>
              <a:ext uri="{FF2B5EF4-FFF2-40B4-BE49-F238E27FC236}">
                <a16:creationId xmlns:a16="http://schemas.microsoft.com/office/drawing/2014/main" id="{7FE1D8D5-B3A5-4454-8204-C543C1AB060B}"/>
              </a:ext>
            </a:extLst>
          </p:cNvPr>
          <p:cNvCxnSpPr/>
          <p:nvPr/>
        </p:nvCxnSpPr>
        <p:spPr>
          <a:xfrm>
            <a:off x="9138082" y="5191931"/>
            <a:ext cx="0" cy="89255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3" name="Рисунок 32">
            <a:extLst>
              <a:ext uri="{FF2B5EF4-FFF2-40B4-BE49-F238E27FC236}">
                <a16:creationId xmlns:a16="http://schemas.microsoft.com/office/drawing/2014/main" id="{03AE1C86-EBB0-E9F8-3031-CDD723D80AF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959" r="20894" b="35854"/>
          <a:stretch/>
        </p:blipFill>
        <p:spPr>
          <a:xfrm>
            <a:off x="9670742" y="3793004"/>
            <a:ext cx="1260630" cy="1260630"/>
          </a:xfrm>
          <a:prstGeom prst="ellipse">
            <a:avLst/>
          </a:prstGeom>
        </p:spPr>
      </p:pic>
      <p:pic>
        <p:nvPicPr>
          <p:cNvPr id="36" name="Рисунок 35">
            <a:extLst>
              <a:ext uri="{FF2B5EF4-FFF2-40B4-BE49-F238E27FC236}">
                <a16:creationId xmlns:a16="http://schemas.microsoft.com/office/drawing/2014/main" id="{FB08762E-3978-3C7F-DAAD-F377FEC44DF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442" r="21087" b="31529"/>
          <a:stretch/>
        </p:blipFill>
        <p:spPr>
          <a:xfrm>
            <a:off x="7222477" y="1225876"/>
            <a:ext cx="1260630" cy="1260630"/>
          </a:xfrm>
          <a:prstGeom prst="ellipse">
            <a:avLst/>
          </a:prstGeom>
        </p:spPr>
      </p:pic>
      <p:sp>
        <p:nvSpPr>
          <p:cNvPr id="32" name="Полилиния 31">
            <a:extLst>
              <a:ext uri="{FF2B5EF4-FFF2-40B4-BE49-F238E27FC236}">
                <a16:creationId xmlns:a16="http://schemas.microsoft.com/office/drawing/2014/main" id="{AEC2F0BF-2465-B205-F9AA-0C7FC194DCFB}"/>
              </a:ext>
            </a:extLst>
          </p:cNvPr>
          <p:cNvSpPr/>
          <p:nvPr/>
        </p:nvSpPr>
        <p:spPr>
          <a:xfrm rot="10800000">
            <a:off x="11719687" y="3269415"/>
            <a:ext cx="486367" cy="1237910"/>
          </a:xfrm>
          <a:custGeom>
            <a:avLst/>
            <a:gdLst>
              <a:gd name="connsiteX0" fmla="*/ 474643 w 486367"/>
              <a:gd name="connsiteY0" fmla="*/ 425028 h 1237910"/>
              <a:gd name="connsiteX1" fmla="*/ 370038 w 486367"/>
              <a:gd name="connsiteY1" fmla="*/ 229533 h 1237910"/>
              <a:gd name="connsiteX2" fmla="*/ 0 w 486367"/>
              <a:gd name="connsiteY2" fmla="*/ 0 h 1237910"/>
              <a:gd name="connsiteX3" fmla="*/ 0 w 486367"/>
              <a:gd name="connsiteY3" fmla="*/ 147349 h 1237910"/>
              <a:gd name="connsiteX4" fmla="*/ 267225 w 486367"/>
              <a:gd name="connsiteY4" fmla="*/ 320451 h 1237910"/>
              <a:gd name="connsiteX5" fmla="*/ 341143 w 486367"/>
              <a:gd name="connsiteY5" fmla="*/ 457499 h 1237910"/>
              <a:gd name="connsiteX6" fmla="*/ 224 w 486367"/>
              <a:gd name="connsiteY6" fmla="*/ 1061450 h 1237910"/>
              <a:gd name="connsiteX7" fmla="*/ 224 w 486367"/>
              <a:gd name="connsiteY7" fmla="*/ 1237911 h 1237910"/>
              <a:gd name="connsiteX8" fmla="*/ 474643 w 486367"/>
              <a:gd name="connsiteY8" fmla="*/ 425028 h 123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367" h="1237910">
                <a:moveTo>
                  <a:pt x="474643" y="425028"/>
                </a:moveTo>
                <a:cubicBezTo>
                  <a:pt x="457396" y="354489"/>
                  <a:pt x="422229" y="288652"/>
                  <a:pt x="370038" y="229533"/>
                </a:cubicBezTo>
                <a:cubicBezTo>
                  <a:pt x="286264" y="134809"/>
                  <a:pt x="160380" y="58223"/>
                  <a:pt x="0" y="0"/>
                </a:cubicBezTo>
                <a:lnTo>
                  <a:pt x="0" y="147349"/>
                </a:lnTo>
                <a:cubicBezTo>
                  <a:pt x="115581" y="193927"/>
                  <a:pt x="206299" y="251703"/>
                  <a:pt x="267225" y="320451"/>
                </a:cubicBezTo>
                <a:cubicBezTo>
                  <a:pt x="304408" y="362550"/>
                  <a:pt x="329272" y="408905"/>
                  <a:pt x="341143" y="457499"/>
                </a:cubicBezTo>
                <a:cubicBezTo>
                  <a:pt x="382134" y="627017"/>
                  <a:pt x="259833" y="840875"/>
                  <a:pt x="224" y="1061450"/>
                </a:cubicBezTo>
                <a:lnTo>
                  <a:pt x="224" y="1237911"/>
                </a:lnTo>
                <a:cubicBezTo>
                  <a:pt x="354807" y="964487"/>
                  <a:pt x="535794" y="678298"/>
                  <a:pt x="474643" y="425028"/>
                </a:cubicBezTo>
                <a:close/>
              </a:path>
            </a:pathLst>
          </a:custGeom>
          <a:solidFill>
            <a:srgbClr val="86888C">
              <a:alpha val="20000"/>
            </a:srgbClr>
          </a:solidFill>
          <a:ln w="2240"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5EFBF08F-8F30-E53E-C8B2-FC2E163D9E4F}"/>
              </a:ext>
            </a:extLst>
          </p:cNvPr>
          <p:cNvSpPr/>
          <p:nvPr/>
        </p:nvSpPr>
        <p:spPr>
          <a:xfrm rot="16200000">
            <a:off x="219330" y="6115450"/>
            <a:ext cx="523220" cy="961880"/>
          </a:xfrm>
          <a:custGeom>
            <a:avLst/>
            <a:gdLst>
              <a:gd name="connsiteX0" fmla="*/ 520338 w 563373"/>
              <a:gd name="connsiteY0" fmla="*/ 0 h 1035697"/>
              <a:gd name="connsiteX1" fmla="*/ 304408 w 563373"/>
              <a:gd name="connsiteY1" fmla="*/ 0 h 1035697"/>
              <a:gd name="connsiteX2" fmla="*/ 367350 w 563373"/>
              <a:gd name="connsiteY2" fmla="*/ 132345 h 1035697"/>
              <a:gd name="connsiteX3" fmla="*/ 0 w 563373"/>
              <a:gd name="connsiteY3" fmla="*/ 795192 h 1035697"/>
              <a:gd name="connsiteX4" fmla="*/ 0 w 563373"/>
              <a:gd name="connsiteY4" fmla="*/ 1035698 h 1035697"/>
              <a:gd name="connsiteX5" fmla="*/ 550129 w 563373"/>
              <a:gd name="connsiteY5" fmla="*/ 90022 h 1035697"/>
              <a:gd name="connsiteX6" fmla="*/ 520338 w 563373"/>
              <a:gd name="connsiteY6" fmla="*/ 0 h 103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373" h="1035697">
                <a:moveTo>
                  <a:pt x="520338" y="0"/>
                </a:moveTo>
                <a:lnTo>
                  <a:pt x="304408" y="0"/>
                </a:lnTo>
                <a:cubicBezTo>
                  <a:pt x="335319" y="41428"/>
                  <a:pt x="356599" y="85767"/>
                  <a:pt x="367350" y="132345"/>
                </a:cubicBezTo>
                <a:cubicBezTo>
                  <a:pt x="411477" y="322466"/>
                  <a:pt x="279993" y="555582"/>
                  <a:pt x="0" y="795192"/>
                </a:cubicBezTo>
                <a:lnTo>
                  <a:pt x="0" y="1035698"/>
                </a:lnTo>
                <a:cubicBezTo>
                  <a:pt x="423573" y="713008"/>
                  <a:pt x="618000" y="382481"/>
                  <a:pt x="550129" y="90022"/>
                </a:cubicBezTo>
                <a:cubicBezTo>
                  <a:pt x="542962" y="59119"/>
                  <a:pt x="533106" y="29112"/>
                  <a:pt x="520338" y="0"/>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3660390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A488BE72-10A2-416A-AA7B-454CD285EBC7}"/>
              </a:ext>
            </a:extLst>
          </p:cNvPr>
          <p:cNvSpPr>
            <a:spLocks noGrp="1"/>
          </p:cNvSpPr>
          <p:nvPr>
            <p:ph type="body" sz="quarter" idx="13"/>
          </p:nvPr>
        </p:nvSpPr>
        <p:spPr>
          <a:xfrm>
            <a:off x="2408044" y="3389524"/>
            <a:ext cx="8234671" cy="769441"/>
          </a:xfrm>
        </p:spPr>
        <p:txBody>
          <a:bodyPr anchor="ctr"/>
          <a:lstStyle/>
          <a:p>
            <a:r>
              <a:rPr lang="ru-RU" sz="4400" dirty="0"/>
              <a:t>ТЕКСТОВЫЕ БЛОКИ</a:t>
            </a:r>
          </a:p>
        </p:txBody>
      </p:sp>
      <p:sp>
        <p:nvSpPr>
          <p:cNvPr id="6" name="Текст 2">
            <a:extLst>
              <a:ext uri="{FF2B5EF4-FFF2-40B4-BE49-F238E27FC236}">
                <a16:creationId xmlns:a16="http://schemas.microsoft.com/office/drawing/2014/main" id="{48ADD66D-27E4-4DAA-AC3C-054E8E499F14}"/>
              </a:ext>
            </a:extLst>
          </p:cNvPr>
          <p:cNvSpPr txBox="1">
            <a:spLocks/>
          </p:cNvSpPr>
          <p:nvPr/>
        </p:nvSpPr>
        <p:spPr>
          <a:xfrm>
            <a:off x="662502" y="3028890"/>
            <a:ext cx="1773565" cy="1446550"/>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8800" dirty="0"/>
              <a:t>07</a:t>
            </a:r>
          </a:p>
        </p:txBody>
      </p:sp>
      <p:sp>
        <p:nvSpPr>
          <p:cNvPr id="4" name="Google Shape;83;p10">
            <a:extLst>
              <a:ext uri="{FF2B5EF4-FFF2-40B4-BE49-F238E27FC236}">
                <a16:creationId xmlns:a16="http://schemas.microsoft.com/office/drawing/2014/main" id="{F671C421-CC43-4789-C654-37299091AB45}"/>
              </a:ext>
            </a:extLst>
          </p:cNvPr>
          <p:cNvSpPr/>
          <p:nvPr/>
        </p:nvSpPr>
        <p:spPr>
          <a:xfrm>
            <a:off x="10016241" y="6264322"/>
            <a:ext cx="2175759" cy="593678"/>
          </a:xfrm>
          <a:prstGeom prst="roundRect">
            <a:avLst>
              <a:gd name="adj" fmla="val 11218"/>
            </a:avLst>
          </a:prstGeom>
          <a:noFill/>
          <a:ln>
            <a:noFill/>
          </a:ln>
          <a:effectLst/>
        </p:spPr>
        <p:txBody>
          <a:bodyPr spcFirstLastPara="1" wrap="square" lIns="108000" tIns="90000" rIns="72000" bIns="0" anchor="t" anchorCtr="0">
            <a:noAutofit/>
          </a:bodyPr>
          <a:lstStyle/>
          <a:p>
            <a:pPr>
              <a:lnSpc>
                <a:spcPct val="114000"/>
              </a:lnSpc>
            </a:pPr>
            <a:r>
              <a:rPr lang="ru-RU" sz="1400" dirty="0">
                <a:solidFill>
                  <a:schemeClr val="bg1"/>
                </a:solidFill>
                <a:latin typeface="Montserrat" panose="00000500000000000000" pitchFamily="2" charset="-52"/>
                <a:sym typeface="Roboto"/>
                <a:hlinkClick r:id="rId2" action="ppaction://hlinksldjump">
                  <a:extLst>
                    <a:ext uri="{A12FA001-AC4F-418D-AE19-62706E023703}">
                      <ahyp:hlinkClr xmlns:ahyp="http://schemas.microsoft.com/office/drawing/2018/hyperlinkcolor" val="tx"/>
                    </a:ext>
                  </a:extLst>
                </a:hlinkClick>
              </a:rPr>
              <a:t>К СОДЕРЖАНИЮ</a:t>
            </a:r>
            <a:endParaRPr lang="en" sz="1400" dirty="0">
              <a:solidFill>
                <a:schemeClr val="bg1"/>
              </a:solidFill>
              <a:latin typeface="Montserrat" panose="00000500000000000000" pitchFamily="2" charset="-52"/>
              <a:sym typeface="Roboto"/>
            </a:endParaRPr>
          </a:p>
        </p:txBody>
      </p:sp>
    </p:spTree>
    <p:extLst>
      <p:ext uri="{BB962C8B-B14F-4D97-AF65-F5344CB8AC3E}">
        <p14:creationId xmlns:p14="http://schemas.microsoft.com/office/powerpoint/2010/main" val="13179987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F98C1AD-68E2-5914-7616-BB9A011A7BE6}"/>
              </a:ext>
            </a:extLst>
          </p:cNvPr>
          <p:cNvPicPr>
            <a:picLocks noChangeAspect="1"/>
          </p:cNvPicPr>
          <p:nvPr/>
        </p:nvPicPr>
        <p:blipFill rotWithShape="1">
          <a:blip r:embed="rId2"/>
          <a:srcRect l="3985" t="5687" r="3717" b="5687"/>
          <a:stretch/>
        </p:blipFill>
        <p:spPr>
          <a:xfrm>
            <a:off x="-21915" y="0"/>
            <a:ext cx="12213915" cy="6858000"/>
          </a:xfrm>
          <a:prstGeom prst="rect">
            <a:avLst/>
          </a:prstGeom>
        </p:spPr>
      </p:pic>
      <p:sp>
        <p:nvSpPr>
          <p:cNvPr id="6" name="Текст 2">
            <a:extLst>
              <a:ext uri="{FF2B5EF4-FFF2-40B4-BE49-F238E27FC236}">
                <a16:creationId xmlns:a16="http://schemas.microsoft.com/office/drawing/2014/main" id="{81FF42F0-25C0-351B-C55B-CDBCA3654777}"/>
              </a:ext>
            </a:extLst>
          </p:cNvPr>
          <p:cNvSpPr>
            <a:spLocks noGrp="1"/>
          </p:cNvSpPr>
          <p:nvPr>
            <p:ph type="body" sz="quarter" idx="10"/>
          </p:nvPr>
        </p:nvSpPr>
        <p:spPr>
          <a:xfrm>
            <a:off x="559571" y="1729294"/>
            <a:ext cx="4483982" cy="923330"/>
          </a:xfrm>
        </p:spPr>
        <p:txBody>
          <a:bodyPr/>
          <a:lstStyle/>
          <a:p>
            <a:r>
              <a:rPr lang="ru-RU" sz="1800" dirty="0"/>
              <a:t>Подзаголовок может быть</a:t>
            </a:r>
            <a:br>
              <a:rPr lang="ru-RU" sz="1800" dirty="0"/>
            </a:br>
            <a:r>
              <a:rPr lang="ru-RU" sz="1800" dirty="0"/>
              <a:t>расположен в две </a:t>
            </a:r>
            <a:br>
              <a:rPr lang="ru-RU" sz="1800" dirty="0"/>
            </a:br>
            <a:r>
              <a:rPr lang="ru-RU" sz="1800" dirty="0"/>
              <a:t>или три строки </a:t>
            </a:r>
          </a:p>
        </p:txBody>
      </p:sp>
      <p:sp>
        <p:nvSpPr>
          <p:cNvPr id="7" name="TextBox 6">
            <a:extLst>
              <a:ext uri="{FF2B5EF4-FFF2-40B4-BE49-F238E27FC236}">
                <a16:creationId xmlns:a16="http://schemas.microsoft.com/office/drawing/2014/main" id="{4D94D600-43EA-1030-3F67-ACF92350C093}"/>
              </a:ext>
            </a:extLst>
          </p:cNvPr>
          <p:cNvSpPr txBox="1"/>
          <p:nvPr/>
        </p:nvSpPr>
        <p:spPr>
          <a:xfrm>
            <a:off x="568618" y="2771222"/>
            <a:ext cx="3728173" cy="1815882"/>
          </a:xfrm>
          <a:prstGeom prst="rect">
            <a:avLst/>
          </a:prstGeom>
          <a:noFill/>
        </p:spPr>
        <p:txBody>
          <a:bodyPr wrap="square" rtlCol="0">
            <a:spAutoFit/>
          </a:bodyPr>
          <a:lstStyle/>
          <a:p>
            <a:pPr>
              <a:defRPr/>
            </a:pPr>
            <a:r>
              <a:rPr lang="ru-RU" sz="1600" kern="1200" dirty="0">
                <a:latin typeface="Montserrat" panose="00000500000000000000" pitchFamily="2" charset="-52"/>
                <a:ea typeface="+mn-ea"/>
                <a:cs typeface="+mn-cs"/>
              </a:rPr>
              <a:t>Небольшой объем текста можно располагать в одну колонку, </a:t>
            </a:r>
            <a:br>
              <a:rPr lang="ru-RU" sz="1600" kern="1200" dirty="0">
                <a:latin typeface="Montserrat" panose="00000500000000000000" pitchFamily="2" charset="-52"/>
                <a:ea typeface="+mn-ea"/>
                <a:cs typeface="+mn-cs"/>
              </a:rPr>
            </a:br>
            <a:r>
              <a:rPr lang="ru-RU" sz="1600" kern="1200" dirty="0">
                <a:latin typeface="Montserrat" panose="00000500000000000000" pitchFamily="2" charset="-52"/>
                <a:ea typeface="+mn-ea"/>
                <a:cs typeface="+mn-cs"/>
              </a:rPr>
              <a:t>но не делайте ее на всю ширину экрана. </a:t>
            </a:r>
            <a:r>
              <a:rPr lang="ru-RU" altLang="ru-RU" sz="1600" dirty="0">
                <a:latin typeface="Montserrat" panose="00000500000000000000" pitchFamily="2" charset="-52"/>
              </a:rPr>
              <a:t>Текст, оформленный </a:t>
            </a:r>
            <a:br>
              <a:rPr lang="ru-RU" altLang="ru-RU" sz="1600" dirty="0">
                <a:latin typeface="Montserrat" panose="00000500000000000000" pitchFamily="2" charset="-52"/>
              </a:rPr>
            </a:br>
            <a:r>
              <a:rPr lang="ru-RU" altLang="ru-RU" sz="1600" dirty="0">
                <a:latin typeface="Montserrat" panose="00000500000000000000" pitchFamily="2" charset="-52"/>
              </a:rPr>
              <a:t>в виде длинной строки, сложно воспринимать.</a:t>
            </a:r>
          </a:p>
          <a:p>
            <a:pPr>
              <a:defRPr/>
            </a:pPr>
            <a:endParaRPr lang="ru-RU" sz="1600" kern="1200" dirty="0">
              <a:latin typeface="Montserrat" panose="00000500000000000000" pitchFamily="2" charset="-52"/>
              <a:ea typeface="+mn-ea"/>
              <a:cs typeface="+mn-cs"/>
            </a:endParaRPr>
          </a:p>
        </p:txBody>
      </p:sp>
      <p:sp>
        <p:nvSpPr>
          <p:cNvPr id="8" name="TextBox 7">
            <a:extLst>
              <a:ext uri="{FF2B5EF4-FFF2-40B4-BE49-F238E27FC236}">
                <a16:creationId xmlns:a16="http://schemas.microsoft.com/office/drawing/2014/main" id="{9F2FFDCE-0A55-19B9-16F9-327053E02E6C}"/>
              </a:ext>
            </a:extLst>
          </p:cNvPr>
          <p:cNvSpPr txBox="1"/>
          <p:nvPr/>
        </p:nvSpPr>
        <p:spPr>
          <a:xfrm>
            <a:off x="568618" y="4555344"/>
            <a:ext cx="3692663" cy="1077218"/>
          </a:xfrm>
          <a:prstGeom prst="rect">
            <a:avLst/>
          </a:prstGeom>
          <a:noFill/>
        </p:spPr>
        <p:txBody>
          <a:bodyPr wrap="square" rtlCol="0">
            <a:spAutoFit/>
          </a:bodyPr>
          <a:lstStyle/>
          <a:p>
            <a:pPr>
              <a:defRPr/>
            </a:pPr>
            <a:r>
              <a:rPr lang="ru-RU" sz="1600" kern="1200" dirty="0">
                <a:latin typeface="Montserrat" panose="00000500000000000000" pitchFamily="2" charset="-52"/>
                <a:ea typeface="+mn-ea"/>
                <a:cs typeface="+mn-cs"/>
              </a:rPr>
              <a:t>Если текста много, рекомендуется разбивать его </a:t>
            </a:r>
            <a:br>
              <a:rPr lang="ru-RU" sz="1600" kern="1200" dirty="0">
                <a:latin typeface="Montserrat" panose="00000500000000000000" pitchFamily="2" charset="-52"/>
                <a:ea typeface="+mn-ea"/>
                <a:cs typeface="+mn-cs"/>
              </a:rPr>
            </a:br>
            <a:r>
              <a:rPr lang="ru-RU" sz="1600" kern="1200" dirty="0">
                <a:latin typeface="Montserrat" panose="00000500000000000000" pitchFamily="2" charset="-52"/>
                <a:ea typeface="+mn-ea"/>
                <a:cs typeface="+mn-cs"/>
              </a:rPr>
              <a:t>на абзацы, а также на несколько колонок. </a:t>
            </a:r>
            <a:endParaRPr lang="ru-RU" altLang="ru-RU" sz="1600" dirty="0">
              <a:latin typeface="Montserrat" panose="00000500000000000000" pitchFamily="2" charset="-52"/>
            </a:endParaRPr>
          </a:p>
        </p:txBody>
      </p:sp>
      <p:sp>
        <p:nvSpPr>
          <p:cNvPr id="9" name="Прямоугольник 8">
            <a:extLst>
              <a:ext uri="{FF2B5EF4-FFF2-40B4-BE49-F238E27FC236}">
                <a16:creationId xmlns:a16="http://schemas.microsoft.com/office/drawing/2014/main" id="{F9CEC82B-3638-CBC6-EB03-61565A28C60D}"/>
              </a:ext>
            </a:extLst>
          </p:cNvPr>
          <p:cNvSpPr/>
          <p:nvPr/>
        </p:nvSpPr>
        <p:spPr>
          <a:xfrm>
            <a:off x="471128" y="1559859"/>
            <a:ext cx="4630261" cy="4645870"/>
          </a:xfrm>
          <a:prstGeom prst="rect">
            <a:avLst/>
          </a:prstGeom>
          <a:noFill/>
          <a:ln>
            <a:solidFill>
              <a:schemeClr val="accent2"/>
            </a:solidFill>
          </a:ln>
          <a:effectLst>
            <a:glow rad="101600">
              <a:schemeClr val="accent2">
                <a:lumMod val="60000"/>
                <a:lumOff val="40000"/>
                <a:alpha val="5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311884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221BADD-CC52-50DF-A859-EAB6D6F53183}"/>
              </a:ext>
            </a:extLst>
          </p:cNvPr>
          <p:cNvPicPr>
            <a:picLocks noChangeAspect="1"/>
          </p:cNvPicPr>
          <p:nvPr/>
        </p:nvPicPr>
        <p:blipFill rotWithShape="1">
          <a:blip r:embed="rId2"/>
          <a:srcRect l="4012" t="5797" r="3673" b="5314"/>
          <a:stretch/>
        </p:blipFill>
        <p:spPr>
          <a:xfrm>
            <a:off x="0" y="-3265"/>
            <a:ext cx="12192000" cy="6864530"/>
          </a:xfrm>
          <a:prstGeom prst="rect">
            <a:avLst/>
          </a:prstGeom>
        </p:spPr>
      </p:pic>
      <p:pic>
        <p:nvPicPr>
          <p:cNvPr id="9" name="Рисунок 8">
            <a:extLst>
              <a:ext uri="{FF2B5EF4-FFF2-40B4-BE49-F238E27FC236}">
                <a16:creationId xmlns:a16="http://schemas.microsoft.com/office/drawing/2014/main" id="{CC0520B3-3E2B-EA88-35E5-F7F3A549B3BB}"/>
              </a:ext>
            </a:extLst>
          </p:cNvPr>
          <p:cNvPicPr>
            <a:picLocks noChangeAspect="1"/>
          </p:cNvPicPr>
          <p:nvPr/>
        </p:nvPicPr>
        <p:blipFill>
          <a:blip r:embed="rId3"/>
          <a:stretch>
            <a:fillRect/>
          </a:stretch>
        </p:blipFill>
        <p:spPr>
          <a:xfrm>
            <a:off x="5534471" y="2321940"/>
            <a:ext cx="5213041" cy="2868075"/>
          </a:xfrm>
          <a:prstGeom prst="rect">
            <a:avLst/>
          </a:prstGeom>
        </p:spPr>
      </p:pic>
      <p:sp>
        <p:nvSpPr>
          <p:cNvPr id="10" name="TextBox 9">
            <a:extLst>
              <a:ext uri="{FF2B5EF4-FFF2-40B4-BE49-F238E27FC236}">
                <a16:creationId xmlns:a16="http://schemas.microsoft.com/office/drawing/2014/main" id="{6F37FACD-8623-6046-248D-47A0F0E363A3}"/>
              </a:ext>
            </a:extLst>
          </p:cNvPr>
          <p:cNvSpPr txBox="1"/>
          <p:nvPr/>
        </p:nvSpPr>
        <p:spPr>
          <a:xfrm>
            <a:off x="6007392" y="3334413"/>
            <a:ext cx="4280452" cy="923330"/>
          </a:xfrm>
          <a:prstGeom prst="rect">
            <a:avLst/>
          </a:prstGeom>
          <a:noFill/>
        </p:spPr>
        <p:txBody>
          <a:bodyPr wrap="square">
            <a:spAutoFit/>
          </a:bodyPr>
          <a:lstStyle/>
          <a:p>
            <a:pPr algn="ctr"/>
            <a:r>
              <a:rPr lang="ru-RU" sz="1800" b="1" dirty="0">
                <a:solidFill>
                  <a:schemeClr val="bg1"/>
                </a:solidFill>
                <a:latin typeface="Montserrat" panose="00000500000000000000" pitchFamily="2" charset="-52"/>
              </a:rPr>
              <a:t>ПУСТОЕ МЕСТО МОЖНО ЗАПОЛНИТЬ ИЛЛЮСТРАЦИЕЙ ИЛИ ФОТОГРАФИЕЙ</a:t>
            </a:r>
          </a:p>
        </p:txBody>
      </p:sp>
      <p:sp>
        <p:nvSpPr>
          <p:cNvPr id="11" name="Прямоугольник 10">
            <a:extLst>
              <a:ext uri="{FF2B5EF4-FFF2-40B4-BE49-F238E27FC236}">
                <a16:creationId xmlns:a16="http://schemas.microsoft.com/office/drawing/2014/main" id="{64913143-8493-E745-F848-C18B8AE167AF}"/>
              </a:ext>
            </a:extLst>
          </p:cNvPr>
          <p:cNvSpPr/>
          <p:nvPr/>
        </p:nvSpPr>
        <p:spPr>
          <a:xfrm>
            <a:off x="5699234" y="2475186"/>
            <a:ext cx="4895194" cy="2522483"/>
          </a:xfrm>
          <a:prstGeom prst="rect">
            <a:avLst/>
          </a:prstGeom>
          <a:noFill/>
          <a:ln>
            <a:solidFill>
              <a:schemeClr val="accent2"/>
            </a:solidFill>
          </a:ln>
          <a:effectLst>
            <a:glow rad="101600">
              <a:schemeClr val="accent2">
                <a:lumMod val="60000"/>
                <a:lumOff val="40000"/>
                <a:alpha val="5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974352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6BDE91B-A611-9602-4A1A-3A4FC054ED56}"/>
              </a:ext>
            </a:extLst>
          </p:cNvPr>
          <p:cNvPicPr>
            <a:picLocks noChangeAspect="1"/>
          </p:cNvPicPr>
          <p:nvPr/>
        </p:nvPicPr>
        <p:blipFill rotWithShape="1">
          <a:blip r:embed="rId2"/>
          <a:srcRect l="4012" t="5797" r="3673" b="5314"/>
          <a:stretch/>
        </p:blipFill>
        <p:spPr>
          <a:xfrm>
            <a:off x="0" y="-3265"/>
            <a:ext cx="12192000" cy="6864530"/>
          </a:xfrm>
          <a:prstGeom prst="rect">
            <a:avLst/>
          </a:prstGeom>
        </p:spPr>
      </p:pic>
      <p:sp>
        <p:nvSpPr>
          <p:cNvPr id="3" name="Текст 2">
            <a:extLst>
              <a:ext uri="{FF2B5EF4-FFF2-40B4-BE49-F238E27FC236}">
                <a16:creationId xmlns:a16="http://schemas.microsoft.com/office/drawing/2014/main" id="{BE0536FB-4E9E-A218-758B-B8888C62CD2E}"/>
              </a:ext>
            </a:extLst>
          </p:cNvPr>
          <p:cNvSpPr txBox="1">
            <a:spLocks/>
          </p:cNvSpPr>
          <p:nvPr/>
        </p:nvSpPr>
        <p:spPr>
          <a:xfrm>
            <a:off x="5855695" y="2863935"/>
            <a:ext cx="4710705" cy="1815882"/>
          </a:xfrm>
          <a:prstGeom prst="rect">
            <a:avLst/>
          </a:prstGeom>
        </p:spPr>
        <p:txBody>
          <a:bodyPr wrap="square" anchor="t"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800" dirty="0"/>
              <a:t>КЛЮЧЕВУЮ МЫСЛЬ МОЖНО ВЫДЕЛИТЬ ОТДЕЛЬНО КРУПНЫМ КЕГЛЕМ</a:t>
            </a:r>
          </a:p>
        </p:txBody>
      </p:sp>
      <p:sp>
        <p:nvSpPr>
          <p:cNvPr id="4" name="Прямоугольник 3">
            <a:extLst>
              <a:ext uri="{FF2B5EF4-FFF2-40B4-BE49-F238E27FC236}">
                <a16:creationId xmlns:a16="http://schemas.microsoft.com/office/drawing/2014/main" id="{3D2D1EA3-5E91-86A6-1151-69A8CE19487F}"/>
              </a:ext>
            </a:extLst>
          </p:cNvPr>
          <p:cNvSpPr/>
          <p:nvPr/>
        </p:nvSpPr>
        <p:spPr>
          <a:xfrm>
            <a:off x="5699234" y="2475186"/>
            <a:ext cx="4895194" cy="2522483"/>
          </a:xfrm>
          <a:prstGeom prst="rect">
            <a:avLst/>
          </a:prstGeom>
          <a:noFill/>
          <a:ln>
            <a:solidFill>
              <a:schemeClr val="accent2"/>
            </a:solidFill>
          </a:ln>
          <a:effectLst>
            <a:glow rad="101600">
              <a:schemeClr val="accent2">
                <a:lumMod val="60000"/>
                <a:lumOff val="40000"/>
                <a:alpha val="5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46224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3060879C-2F64-DFCD-4077-21B13FA0195E}"/>
              </a:ext>
            </a:extLst>
          </p:cNvPr>
          <p:cNvPicPr>
            <a:picLocks noChangeAspect="1"/>
          </p:cNvPicPr>
          <p:nvPr/>
        </p:nvPicPr>
        <p:blipFill rotWithShape="1">
          <a:blip r:embed="rId2"/>
          <a:srcRect l="4012" t="5797" r="3673" b="5314"/>
          <a:stretch/>
        </p:blipFill>
        <p:spPr>
          <a:xfrm>
            <a:off x="0" y="-3265"/>
            <a:ext cx="12192000" cy="6864530"/>
          </a:xfrm>
          <a:prstGeom prst="rect">
            <a:avLst/>
          </a:prstGeom>
        </p:spPr>
      </p:pic>
      <p:sp>
        <p:nvSpPr>
          <p:cNvPr id="3" name="Google Shape;82;p10">
            <a:extLst>
              <a:ext uri="{FF2B5EF4-FFF2-40B4-BE49-F238E27FC236}">
                <a16:creationId xmlns:a16="http://schemas.microsoft.com/office/drawing/2014/main" id="{9A341813-1948-D19A-D3D7-A9AC1AC55917}"/>
              </a:ext>
            </a:extLst>
          </p:cNvPr>
          <p:cNvSpPr/>
          <p:nvPr/>
        </p:nvSpPr>
        <p:spPr>
          <a:xfrm>
            <a:off x="5910479" y="2794000"/>
            <a:ext cx="4483981" cy="1927796"/>
          </a:xfrm>
          <a:prstGeom prst="roundRect">
            <a:avLst>
              <a:gd name="adj" fmla="val 4880"/>
            </a:avLst>
          </a:prstGeom>
          <a:solidFill>
            <a:schemeClr val="accent1"/>
          </a:solidFill>
          <a:ln>
            <a:noFill/>
          </a:ln>
          <a:effectLst>
            <a:outerShdw blurRad="114300" dist="47625" dir="1680000" algn="bl" rotWithShape="0">
              <a:srgbClr val="000000">
                <a:alpha val="8630"/>
              </a:srgbClr>
            </a:outerShdw>
          </a:effectLst>
        </p:spPr>
        <p:txBody>
          <a:bodyPr spcFirstLastPara="1" wrap="square" lIns="90000" tIns="72000" rIns="72000" bIns="0" anchor="ctr" anchorCtr="0">
            <a:noAutofit/>
          </a:bodyPr>
          <a:lstStyle/>
          <a:p>
            <a:pPr algn="ctr"/>
            <a:r>
              <a:rPr lang="ru-RU" sz="2400" b="1" dirty="0">
                <a:solidFill>
                  <a:schemeClr val="bg1"/>
                </a:solidFill>
                <a:latin typeface="Montserrat" panose="00000500000000000000" pitchFamily="2" charset="-52"/>
                <a:ea typeface="Roboto Medium"/>
                <a:cs typeface="ALS Sector Regular" pitchFamily="2" charset="0"/>
                <a:sym typeface="Roboto Medium"/>
              </a:rPr>
              <a:t>ОСНОВНУЮ ИНФОРМАЦИЮ </a:t>
            </a:r>
          </a:p>
          <a:p>
            <a:pPr algn="ctr"/>
            <a:r>
              <a:rPr lang="ru-RU" sz="2400" b="1" dirty="0">
                <a:solidFill>
                  <a:schemeClr val="bg1"/>
                </a:solidFill>
                <a:latin typeface="Montserrat" panose="00000500000000000000" pitchFamily="2" charset="-52"/>
                <a:ea typeface="Roboto Medium"/>
                <a:cs typeface="ALS Sector Regular" pitchFamily="2" charset="0"/>
                <a:sym typeface="Roboto Medium"/>
              </a:rPr>
              <a:t>ИЛИ ТЕЗИС МОЖНО</a:t>
            </a:r>
          </a:p>
          <a:p>
            <a:pPr algn="ctr"/>
            <a:r>
              <a:rPr lang="ru-RU" sz="2400" b="1" dirty="0">
                <a:solidFill>
                  <a:schemeClr val="bg1"/>
                </a:solidFill>
                <a:latin typeface="Montserrat" panose="00000500000000000000" pitchFamily="2" charset="-52"/>
                <a:ea typeface="Roboto Medium"/>
                <a:cs typeface="ALS Sector Regular" pitchFamily="2" charset="0"/>
                <a:sym typeface="Roboto Medium"/>
              </a:rPr>
              <a:t>ВЫДЕЛИТЬ ПЛАШКОЙ</a:t>
            </a:r>
          </a:p>
        </p:txBody>
      </p:sp>
      <p:sp>
        <p:nvSpPr>
          <p:cNvPr id="4" name="Прямоугольник 3">
            <a:extLst>
              <a:ext uri="{FF2B5EF4-FFF2-40B4-BE49-F238E27FC236}">
                <a16:creationId xmlns:a16="http://schemas.microsoft.com/office/drawing/2014/main" id="{98049DBE-F4A1-0EC0-F0D4-9D317941C064}"/>
              </a:ext>
            </a:extLst>
          </p:cNvPr>
          <p:cNvSpPr/>
          <p:nvPr/>
        </p:nvSpPr>
        <p:spPr>
          <a:xfrm>
            <a:off x="5699234" y="2475186"/>
            <a:ext cx="4895194" cy="2522483"/>
          </a:xfrm>
          <a:prstGeom prst="rect">
            <a:avLst/>
          </a:prstGeom>
          <a:noFill/>
          <a:ln>
            <a:solidFill>
              <a:schemeClr val="accent2"/>
            </a:solidFill>
          </a:ln>
          <a:effectLst>
            <a:glow rad="101600">
              <a:schemeClr val="accent2">
                <a:lumMod val="60000"/>
                <a:lumOff val="40000"/>
                <a:alpha val="5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13798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ОБРАЗЦЫ СЛАЙДОВ</a:t>
            </a:r>
          </a:p>
        </p:txBody>
      </p:sp>
      <p:sp>
        <p:nvSpPr>
          <p:cNvPr id="19" name="TextBox 18">
            <a:extLst>
              <a:ext uri="{FF2B5EF4-FFF2-40B4-BE49-F238E27FC236}">
                <a16:creationId xmlns:a16="http://schemas.microsoft.com/office/drawing/2014/main" id="{AB64F317-7CCC-428E-9B01-93CAF71D57A4}"/>
              </a:ext>
            </a:extLst>
          </p:cNvPr>
          <p:cNvSpPr txBox="1"/>
          <p:nvPr/>
        </p:nvSpPr>
        <p:spPr>
          <a:xfrm>
            <a:off x="559572" y="1741109"/>
            <a:ext cx="9656770" cy="338554"/>
          </a:xfrm>
          <a:prstGeom prst="rect">
            <a:avLst/>
          </a:prstGeom>
          <a:noFill/>
        </p:spPr>
        <p:txBody>
          <a:bodyPr wrap="square" rtlCol="0">
            <a:spAutoFit/>
          </a:bodyPr>
          <a:lstStyle/>
          <a:p>
            <a:pPr>
              <a:spcBef>
                <a:spcPts val="0"/>
              </a:spcBef>
            </a:pPr>
            <a:r>
              <a:rPr lang="ru-RU" sz="1600" b="1" kern="1200" dirty="0">
                <a:solidFill>
                  <a:srgbClr val="00BBEE"/>
                </a:solidFill>
                <a:latin typeface="Montserrat" panose="00000500000000000000" pitchFamily="2" charset="-52"/>
                <a:ea typeface="+mn-ea"/>
                <a:cs typeface="+mn-cs"/>
              </a:rPr>
              <a:t>В шаблоне презентации предусмотрено несколько вариантов оформления</a:t>
            </a:r>
          </a:p>
        </p:txBody>
      </p:sp>
      <p:sp>
        <p:nvSpPr>
          <p:cNvPr id="20" name="TextBox 19">
            <a:extLst>
              <a:ext uri="{FF2B5EF4-FFF2-40B4-BE49-F238E27FC236}">
                <a16:creationId xmlns:a16="http://schemas.microsoft.com/office/drawing/2014/main" id="{CB1D7BF7-5924-447A-BA74-0A4EDD909309}"/>
              </a:ext>
            </a:extLst>
          </p:cNvPr>
          <p:cNvSpPr txBox="1"/>
          <p:nvPr/>
        </p:nvSpPr>
        <p:spPr>
          <a:xfrm>
            <a:off x="559572" y="2211517"/>
            <a:ext cx="20672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rgbClr val="222A3F"/>
                </a:solidFill>
                <a:latin typeface="Montserrat" panose="00000500000000000000" pitchFamily="2" charset="-52"/>
                <a:ea typeface="+mn-ea"/>
                <a:cs typeface="+mn-cs"/>
              </a:rPr>
              <a:t>Их можно сочетать:</a:t>
            </a:r>
          </a:p>
        </p:txBody>
      </p:sp>
      <p:sp>
        <p:nvSpPr>
          <p:cNvPr id="21" name="TextBox 20">
            <a:extLst>
              <a:ext uri="{FF2B5EF4-FFF2-40B4-BE49-F238E27FC236}">
                <a16:creationId xmlns:a16="http://schemas.microsoft.com/office/drawing/2014/main" id="{41F17E70-A002-45F2-8EDA-E37AD1223AE1}"/>
              </a:ext>
            </a:extLst>
          </p:cNvPr>
          <p:cNvSpPr txBox="1"/>
          <p:nvPr/>
        </p:nvSpPr>
        <p:spPr>
          <a:xfrm>
            <a:off x="6548114" y="2211517"/>
            <a:ext cx="3743649" cy="523220"/>
          </a:xfrm>
          <a:prstGeom prst="rect">
            <a:avLst/>
          </a:prstGeom>
          <a:noFill/>
        </p:spPr>
        <p:txBody>
          <a:bodyPr wrap="square" rtlCol="0">
            <a:spAutoFit/>
          </a:bodyPr>
          <a:lstStyle/>
          <a:p>
            <a:pPr>
              <a:spcBef>
                <a:spcPts val="0"/>
              </a:spcBef>
            </a:pPr>
            <a:r>
              <a:rPr lang="ru-RU" sz="1400" kern="1200" dirty="0">
                <a:solidFill>
                  <a:srgbClr val="222A3F"/>
                </a:solidFill>
                <a:latin typeface="Montserrat" panose="00000500000000000000" pitchFamily="2" charset="-52"/>
                <a:ea typeface="+mn-ea"/>
                <a:cs typeface="+mn-cs"/>
              </a:rPr>
              <a:t>Или остановиться на одном варианте для всей презентации:</a:t>
            </a:r>
          </a:p>
        </p:txBody>
      </p:sp>
      <p:grpSp>
        <p:nvGrpSpPr>
          <p:cNvPr id="22" name="Группа 21">
            <a:extLst>
              <a:ext uri="{FF2B5EF4-FFF2-40B4-BE49-F238E27FC236}">
                <a16:creationId xmlns:a16="http://schemas.microsoft.com/office/drawing/2014/main" id="{EC5D05D1-39CF-47CD-823D-23414693B02D}"/>
              </a:ext>
            </a:extLst>
          </p:cNvPr>
          <p:cNvGrpSpPr/>
          <p:nvPr/>
        </p:nvGrpSpPr>
        <p:grpSpPr>
          <a:xfrm>
            <a:off x="603539" y="2901694"/>
            <a:ext cx="4281037" cy="3668890"/>
            <a:chOff x="1219351" y="2948537"/>
            <a:chExt cx="3372715" cy="2890450"/>
          </a:xfrm>
        </p:grpSpPr>
        <p:pic>
          <p:nvPicPr>
            <p:cNvPr id="23" name="Рисунок 22">
              <a:extLst>
                <a:ext uri="{FF2B5EF4-FFF2-40B4-BE49-F238E27FC236}">
                  <a16:creationId xmlns:a16="http://schemas.microsoft.com/office/drawing/2014/main" id="{3B2BBF98-5838-4C58-B86A-6A6B210F10EE}"/>
                </a:ext>
              </a:extLst>
            </p:cNvPr>
            <p:cNvPicPr>
              <a:picLocks noChangeAspect="1"/>
            </p:cNvPicPr>
            <p:nvPr/>
          </p:nvPicPr>
          <p:blipFill>
            <a:blip r:embed="rId2"/>
            <a:stretch>
              <a:fillRect/>
            </a:stretch>
          </p:blipFill>
          <p:spPr>
            <a:xfrm>
              <a:off x="2371679" y="4583421"/>
              <a:ext cx="2220387" cy="1255566"/>
            </a:xfrm>
            <a:prstGeom prst="rect">
              <a:avLst/>
            </a:prstGeom>
            <a:ln w="19050">
              <a:solidFill>
                <a:schemeClr val="accent6"/>
              </a:solidFill>
            </a:ln>
            <a:effectLst/>
          </p:spPr>
        </p:pic>
        <p:pic>
          <p:nvPicPr>
            <p:cNvPr id="24" name="Рисунок 23">
              <a:extLst>
                <a:ext uri="{FF2B5EF4-FFF2-40B4-BE49-F238E27FC236}">
                  <a16:creationId xmlns:a16="http://schemas.microsoft.com/office/drawing/2014/main" id="{116016DB-24A8-4718-94BC-5476031CEA02}"/>
                </a:ext>
              </a:extLst>
            </p:cNvPr>
            <p:cNvPicPr>
              <a:picLocks noChangeAspect="1"/>
            </p:cNvPicPr>
            <p:nvPr/>
          </p:nvPicPr>
          <p:blipFill>
            <a:blip r:embed="rId3"/>
            <a:stretch>
              <a:fillRect/>
            </a:stretch>
          </p:blipFill>
          <p:spPr>
            <a:xfrm>
              <a:off x="1981951" y="4041565"/>
              <a:ext cx="2220387" cy="1253732"/>
            </a:xfrm>
            <a:prstGeom prst="rect">
              <a:avLst/>
            </a:prstGeom>
            <a:ln w="19050">
              <a:solidFill>
                <a:schemeClr val="accent6"/>
              </a:solidFill>
            </a:ln>
            <a:effectLst/>
          </p:spPr>
        </p:pic>
        <p:pic>
          <p:nvPicPr>
            <p:cNvPr id="25" name="Рисунок 24">
              <a:extLst>
                <a:ext uri="{FF2B5EF4-FFF2-40B4-BE49-F238E27FC236}">
                  <a16:creationId xmlns:a16="http://schemas.microsoft.com/office/drawing/2014/main" id="{12C03B06-96C8-4CB3-8F5E-DEC4D4B7760B}"/>
                </a:ext>
              </a:extLst>
            </p:cNvPr>
            <p:cNvPicPr>
              <a:picLocks noChangeAspect="1"/>
            </p:cNvPicPr>
            <p:nvPr/>
          </p:nvPicPr>
          <p:blipFill>
            <a:blip r:embed="rId4"/>
            <a:stretch>
              <a:fillRect/>
            </a:stretch>
          </p:blipFill>
          <p:spPr>
            <a:xfrm>
              <a:off x="1604249" y="3490950"/>
              <a:ext cx="2220387" cy="1248462"/>
            </a:xfrm>
            <a:prstGeom prst="rect">
              <a:avLst/>
            </a:prstGeom>
            <a:ln w="19050">
              <a:solidFill>
                <a:schemeClr val="accent6"/>
              </a:solidFill>
            </a:ln>
            <a:effectLst/>
          </p:spPr>
        </p:pic>
        <p:pic>
          <p:nvPicPr>
            <p:cNvPr id="26" name="Рисунок 25">
              <a:extLst>
                <a:ext uri="{FF2B5EF4-FFF2-40B4-BE49-F238E27FC236}">
                  <a16:creationId xmlns:a16="http://schemas.microsoft.com/office/drawing/2014/main" id="{BCC66BDC-7B3F-487D-9116-F1C7FE3D80E4}"/>
                </a:ext>
              </a:extLst>
            </p:cNvPr>
            <p:cNvPicPr>
              <a:picLocks noChangeAspect="1"/>
            </p:cNvPicPr>
            <p:nvPr/>
          </p:nvPicPr>
          <p:blipFill>
            <a:blip r:embed="rId5"/>
            <a:stretch>
              <a:fillRect/>
            </a:stretch>
          </p:blipFill>
          <p:spPr>
            <a:xfrm>
              <a:off x="1219351" y="2948537"/>
              <a:ext cx="2220387" cy="1247244"/>
            </a:xfrm>
            <a:prstGeom prst="rect">
              <a:avLst/>
            </a:prstGeom>
            <a:ln w="19050">
              <a:solidFill>
                <a:schemeClr val="accent6"/>
              </a:solidFill>
            </a:ln>
            <a:effectLst/>
          </p:spPr>
        </p:pic>
      </p:grpSp>
      <p:grpSp>
        <p:nvGrpSpPr>
          <p:cNvPr id="27" name="Группа 26">
            <a:extLst>
              <a:ext uri="{FF2B5EF4-FFF2-40B4-BE49-F238E27FC236}">
                <a16:creationId xmlns:a16="http://schemas.microsoft.com/office/drawing/2014/main" id="{E3BF5429-AD09-48F2-9F8F-633AC2DECFBB}"/>
              </a:ext>
            </a:extLst>
          </p:cNvPr>
          <p:cNvGrpSpPr/>
          <p:nvPr/>
        </p:nvGrpSpPr>
        <p:grpSpPr>
          <a:xfrm>
            <a:off x="6596293" y="2901135"/>
            <a:ext cx="4305367" cy="3673239"/>
            <a:chOff x="1207584" y="2948536"/>
            <a:chExt cx="3391875" cy="2893882"/>
          </a:xfrm>
        </p:grpSpPr>
        <p:pic>
          <p:nvPicPr>
            <p:cNvPr id="28" name="Рисунок 27">
              <a:extLst>
                <a:ext uri="{FF2B5EF4-FFF2-40B4-BE49-F238E27FC236}">
                  <a16:creationId xmlns:a16="http://schemas.microsoft.com/office/drawing/2014/main" id="{64AFC327-DA72-4BE3-B633-EC91DF1E3FDD}"/>
                </a:ext>
              </a:extLst>
            </p:cNvPr>
            <p:cNvPicPr>
              <a:picLocks noChangeAspect="1"/>
            </p:cNvPicPr>
            <p:nvPr/>
          </p:nvPicPr>
          <p:blipFill>
            <a:blip r:embed="rId2"/>
            <a:stretch>
              <a:fillRect/>
            </a:stretch>
          </p:blipFill>
          <p:spPr>
            <a:xfrm>
              <a:off x="2379072" y="4586852"/>
              <a:ext cx="2220387" cy="1255566"/>
            </a:xfrm>
            <a:prstGeom prst="rect">
              <a:avLst/>
            </a:prstGeom>
            <a:ln w="19050">
              <a:solidFill>
                <a:schemeClr val="accent6"/>
              </a:solidFill>
            </a:ln>
            <a:effectLst/>
          </p:spPr>
        </p:pic>
        <p:pic>
          <p:nvPicPr>
            <p:cNvPr id="29" name="Рисунок 28">
              <a:extLst>
                <a:ext uri="{FF2B5EF4-FFF2-40B4-BE49-F238E27FC236}">
                  <a16:creationId xmlns:a16="http://schemas.microsoft.com/office/drawing/2014/main" id="{8A33FA31-16F3-459C-952C-D0857AB3302C}"/>
                </a:ext>
              </a:extLst>
            </p:cNvPr>
            <p:cNvPicPr>
              <a:picLocks noChangeAspect="1"/>
            </p:cNvPicPr>
            <p:nvPr/>
          </p:nvPicPr>
          <p:blipFill>
            <a:blip r:embed="rId6"/>
            <a:stretch>
              <a:fillRect/>
            </a:stretch>
          </p:blipFill>
          <p:spPr>
            <a:xfrm>
              <a:off x="1989340" y="4049260"/>
              <a:ext cx="2214440" cy="1246432"/>
            </a:xfrm>
            <a:prstGeom prst="rect">
              <a:avLst/>
            </a:prstGeom>
            <a:ln w="19050">
              <a:solidFill>
                <a:schemeClr val="accent6"/>
              </a:solidFill>
            </a:ln>
            <a:effectLst/>
          </p:spPr>
        </p:pic>
        <p:pic>
          <p:nvPicPr>
            <p:cNvPr id="30" name="Рисунок 29">
              <a:extLst>
                <a:ext uri="{FF2B5EF4-FFF2-40B4-BE49-F238E27FC236}">
                  <a16:creationId xmlns:a16="http://schemas.microsoft.com/office/drawing/2014/main" id="{E2A26EB6-C1B2-46E5-B2B5-E541EDD25E28}"/>
                </a:ext>
              </a:extLst>
            </p:cNvPr>
            <p:cNvPicPr>
              <a:picLocks noChangeAspect="1"/>
            </p:cNvPicPr>
            <p:nvPr/>
          </p:nvPicPr>
          <p:blipFill>
            <a:blip r:embed="rId7"/>
            <a:stretch>
              <a:fillRect/>
            </a:stretch>
          </p:blipFill>
          <p:spPr>
            <a:xfrm>
              <a:off x="1599060" y="3498911"/>
              <a:ext cx="2220387" cy="1248463"/>
            </a:xfrm>
            <a:prstGeom prst="rect">
              <a:avLst/>
            </a:prstGeom>
            <a:ln w="19050">
              <a:solidFill>
                <a:schemeClr val="accent6"/>
              </a:solidFill>
            </a:ln>
            <a:effectLst/>
          </p:spPr>
        </p:pic>
        <p:pic>
          <p:nvPicPr>
            <p:cNvPr id="31" name="Рисунок 30">
              <a:extLst>
                <a:ext uri="{FF2B5EF4-FFF2-40B4-BE49-F238E27FC236}">
                  <a16:creationId xmlns:a16="http://schemas.microsoft.com/office/drawing/2014/main" id="{FF58DEF8-71AA-40CE-8BB7-ED976B478D65}"/>
                </a:ext>
              </a:extLst>
            </p:cNvPr>
            <p:cNvPicPr>
              <a:picLocks noChangeAspect="1"/>
            </p:cNvPicPr>
            <p:nvPr/>
          </p:nvPicPr>
          <p:blipFill>
            <a:blip r:embed="rId8"/>
            <a:stretch>
              <a:fillRect/>
            </a:stretch>
          </p:blipFill>
          <p:spPr>
            <a:xfrm>
              <a:off x="1207584" y="2948536"/>
              <a:ext cx="2231056" cy="1247245"/>
            </a:xfrm>
            <a:prstGeom prst="rect">
              <a:avLst/>
            </a:prstGeom>
            <a:ln w="19050">
              <a:solidFill>
                <a:schemeClr val="accent6"/>
              </a:solidFill>
            </a:ln>
            <a:effectLst/>
          </p:spPr>
        </p:pic>
      </p:grpSp>
      <p:sp>
        <p:nvSpPr>
          <p:cNvPr id="18" name="Полилиния 17">
            <a:extLst>
              <a:ext uri="{FF2B5EF4-FFF2-40B4-BE49-F238E27FC236}">
                <a16:creationId xmlns:a16="http://schemas.microsoft.com/office/drawing/2014/main" id="{43F731D4-B408-4DD9-8373-6C5682F78CCA}"/>
              </a:ext>
            </a:extLst>
          </p:cNvPr>
          <p:cNvSpPr/>
          <p:nvPr/>
        </p:nvSpPr>
        <p:spPr>
          <a:xfrm>
            <a:off x="0" y="1478988"/>
            <a:ext cx="297294" cy="988447"/>
          </a:xfrm>
          <a:custGeom>
            <a:avLst/>
            <a:gdLst>
              <a:gd name="connsiteX0" fmla="*/ 285593 w 297294"/>
              <a:gd name="connsiteY0" fmla="*/ 338813 h 988447"/>
              <a:gd name="connsiteX1" fmla="*/ 180987 w 297294"/>
              <a:gd name="connsiteY1" fmla="*/ 143318 h 988447"/>
              <a:gd name="connsiteX2" fmla="*/ 0 w 297294"/>
              <a:gd name="connsiteY2" fmla="*/ 0 h 988447"/>
              <a:gd name="connsiteX3" fmla="*/ 0 w 297294"/>
              <a:gd name="connsiteY3" fmla="*/ 163248 h 988447"/>
              <a:gd name="connsiteX4" fmla="*/ 78174 w 297294"/>
              <a:gd name="connsiteY4" fmla="*/ 234012 h 988447"/>
              <a:gd name="connsiteX5" fmla="*/ 152092 w 297294"/>
              <a:gd name="connsiteY5" fmla="*/ 371060 h 988447"/>
              <a:gd name="connsiteX6" fmla="*/ 0 w 297294"/>
              <a:gd name="connsiteY6" fmla="*/ 787578 h 988447"/>
              <a:gd name="connsiteX7" fmla="*/ 0 w 297294"/>
              <a:gd name="connsiteY7" fmla="*/ 988448 h 988447"/>
              <a:gd name="connsiteX8" fmla="*/ 285593 w 297294"/>
              <a:gd name="connsiteY8" fmla="*/ 338813 h 98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294" h="988447">
                <a:moveTo>
                  <a:pt x="285593" y="338813"/>
                </a:moveTo>
                <a:cubicBezTo>
                  <a:pt x="268345" y="268274"/>
                  <a:pt x="233178" y="202437"/>
                  <a:pt x="180987" y="143318"/>
                </a:cubicBezTo>
                <a:cubicBezTo>
                  <a:pt x="133725" y="89798"/>
                  <a:pt x="72798" y="42100"/>
                  <a:pt x="0" y="0"/>
                </a:cubicBezTo>
                <a:lnTo>
                  <a:pt x="0" y="163248"/>
                </a:lnTo>
                <a:cubicBezTo>
                  <a:pt x="29791" y="185418"/>
                  <a:pt x="55999" y="208931"/>
                  <a:pt x="78174" y="234012"/>
                </a:cubicBezTo>
                <a:cubicBezTo>
                  <a:pt x="115357" y="276111"/>
                  <a:pt x="140220" y="322466"/>
                  <a:pt x="152092" y="371060"/>
                </a:cubicBezTo>
                <a:cubicBezTo>
                  <a:pt x="181211" y="491984"/>
                  <a:pt x="127453" y="635303"/>
                  <a:pt x="0" y="787578"/>
                </a:cubicBezTo>
                <a:lnTo>
                  <a:pt x="0" y="988448"/>
                </a:lnTo>
                <a:cubicBezTo>
                  <a:pt x="227578" y="766752"/>
                  <a:pt x="334647" y="542146"/>
                  <a:pt x="285593" y="338813"/>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13498992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BC57D869-C1AB-5932-D0A5-AFF7C1143D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85" y="2537942"/>
            <a:ext cx="11854169" cy="2578245"/>
          </a:xfrm>
          <a:prstGeom prst="rect">
            <a:avLst/>
          </a:prstGeom>
        </p:spPr>
      </p:pic>
      <p:sp>
        <p:nvSpPr>
          <p:cNvPr id="2" name="Заголовок 1"/>
          <p:cNvSpPr>
            <a:spLocks noGrp="1"/>
          </p:cNvSpPr>
          <p:nvPr>
            <p:ph type="title"/>
          </p:nvPr>
        </p:nvSpPr>
        <p:spPr/>
        <p:txBody>
          <a:bodyPr/>
          <a:lstStyle/>
          <a:p>
            <a:r>
              <a:rPr lang="ru-RU" dirty="0"/>
              <a:t>КОРРЕКТНОЕ РАСПОЛОЖЕНИЕ ТЕКСТА</a:t>
            </a:r>
          </a:p>
        </p:txBody>
      </p:sp>
      <p:sp>
        <p:nvSpPr>
          <p:cNvPr id="3" name="Текст 2"/>
          <p:cNvSpPr>
            <a:spLocks noGrp="1"/>
          </p:cNvSpPr>
          <p:nvPr>
            <p:ph type="body" sz="quarter" idx="10"/>
          </p:nvPr>
        </p:nvSpPr>
        <p:spPr>
          <a:xfrm>
            <a:off x="559572" y="1729294"/>
            <a:ext cx="2549388" cy="369332"/>
          </a:xfrm>
        </p:spPr>
        <p:txBody>
          <a:bodyPr/>
          <a:lstStyle/>
          <a:p>
            <a:r>
              <a:rPr lang="ru-RU" sz="1800" dirty="0"/>
              <a:t>Подзаголовок</a:t>
            </a:r>
          </a:p>
        </p:txBody>
      </p:sp>
      <p:sp>
        <p:nvSpPr>
          <p:cNvPr id="6" name="TextBox 5">
            <a:extLst>
              <a:ext uri="{FF2B5EF4-FFF2-40B4-BE49-F238E27FC236}">
                <a16:creationId xmlns:a16="http://schemas.microsoft.com/office/drawing/2014/main" id="{CDC49F49-7096-86CE-EAE8-AF51169EE3E5}"/>
              </a:ext>
            </a:extLst>
          </p:cNvPr>
          <p:cNvSpPr txBox="1"/>
          <p:nvPr/>
        </p:nvSpPr>
        <p:spPr>
          <a:xfrm>
            <a:off x="568618" y="2537942"/>
            <a:ext cx="3728173" cy="1569660"/>
          </a:xfrm>
          <a:prstGeom prst="rect">
            <a:avLst/>
          </a:prstGeom>
          <a:noFill/>
        </p:spPr>
        <p:txBody>
          <a:bodyPr wrap="square" rtlCol="0">
            <a:spAutoFit/>
          </a:bodyPr>
          <a:lstStyle/>
          <a:p>
            <a:pPr>
              <a:defRPr/>
            </a:pPr>
            <a:r>
              <a:rPr lang="ru-RU" sz="1600" kern="1200" dirty="0">
                <a:latin typeface="Montserrat" panose="00000500000000000000" pitchFamily="2" charset="-52"/>
                <a:ea typeface="+mn-ea"/>
                <a:cs typeface="+mn-cs"/>
              </a:rPr>
              <a:t>Основная информация, которая разбита на абзацы и удобно воспринимается. Текст размещен одной небольшой колонкой.</a:t>
            </a:r>
            <a:endParaRPr lang="ru-RU" altLang="ru-RU" sz="1600" dirty="0">
              <a:latin typeface="Montserrat" panose="00000500000000000000" pitchFamily="2" charset="-52"/>
            </a:endParaRPr>
          </a:p>
          <a:p>
            <a:pPr>
              <a:defRPr/>
            </a:pPr>
            <a:endParaRPr lang="ru-RU" sz="1600" kern="1200" dirty="0">
              <a:latin typeface="Montserrat" panose="00000500000000000000" pitchFamily="2" charset="-52"/>
              <a:ea typeface="+mn-ea"/>
              <a:cs typeface="+mn-cs"/>
            </a:endParaRPr>
          </a:p>
        </p:txBody>
      </p:sp>
      <p:sp>
        <p:nvSpPr>
          <p:cNvPr id="7" name="TextBox 6">
            <a:extLst>
              <a:ext uri="{FF2B5EF4-FFF2-40B4-BE49-F238E27FC236}">
                <a16:creationId xmlns:a16="http://schemas.microsoft.com/office/drawing/2014/main" id="{E9CE45C7-03A7-D089-D1D4-44A31B178B24}"/>
              </a:ext>
            </a:extLst>
          </p:cNvPr>
          <p:cNvSpPr txBox="1"/>
          <p:nvPr/>
        </p:nvSpPr>
        <p:spPr>
          <a:xfrm>
            <a:off x="568619" y="4362840"/>
            <a:ext cx="3831932" cy="830997"/>
          </a:xfrm>
          <a:prstGeom prst="rect">
            <a:avLst/>
          </a:prstGeom>
          <a:noFill/>
        </p:spPr>
        <p:txBody>
          <a:bodyPr wrap="square" rtlCol="0">
            <a:spAutoFit/>
          </a:bodyPr>
          <a:lstStyle/>
          <a:p>
            <a:pPr>
              <a:defRPr/>
            </a:pPr>
            <a:r>
              <a:rPr lang="ru-RU" sz="1600" kern="1200" dirty="0">
                <a:latin typeface="Montserrat" panose="00000500000000000000" pitchFamily="2" charset="-52"/>
                <a:ea typeface="+mn-ea"/>
                <a:cs typeface="+mn-cs"/>
              </a:rPr>
              <a:t>В конце можно подвести </a:t>
            </a:r>
            <a:r>
              <a:rPr lang="ru-RU" sz="1600" kern="1200" dirty="0">
                <a:highlight>
                  <a:srgbClr val="00B2DD"/>
                </a:highlight>
                <a:latin typeface="Montserrat" panose="00000500000000000000" pitchFamily="2" charset="-52"/>
                <a:ea typeface="+mn-ea"/>
                <a:cs typeface="+mn-cs"/>
              </a:rPr>
              <a:t> </a:t>
            </a:r>
            <a:r>
              <a:rPr lang="ru-RU" sz="1600" b="1" kern="1200" dirty="0">
                <a:solidFill>
                  <a:schemeClr val="bg1"/>
                </a:solidFill>
                <a:highlight>
                  <a:srgbClr val="00B2DD"/>
                </a:highlight>
                <a:latin typeface="Montserrat" panose="00000500000000000000" pitchFamily="2" charset="-52"/>
                <a:ea typeface="+mn-ea"/>
                <a:cs typeface="+mn-cs"/>
              </a:rPr>
              <a:t>итоги</a:t>
            </a:r>
            <a:r>
              <a:rPr lang="ru-RU" sz="1600" kern="1200" dirty="0">
                <a:highlight>
                  <a:srgbClr val="00B2DD"/>
                </a:highlight>
                <a:latin typeface="Montserrat" panose="00000500000000000000" pitchFamily="2" charset="-52"/>
                <a:ea typeface="+mn-ea"/>
                <a:cs typeface="+mn-cs"/>
              </a:rPr>
              <a:t> </a:t>
            </a:r>
            <a:r>
              <a:rPr lang="ru-RU" sz="1600" kern="1200" dirty="0">
                <a:latin typeface="Montserrat" panose="00000500000000000000" pitchFamily="2" charset="-52"/>
                <a:ea typeface="+mn-ea"/>
                <a:cs typeface="+mn-cs"/>
              </a:rPr>
              <a:t> и выделить ключевую информацию </a:t>
            </a:r>
            <a:r>
              <a:rPr lang="ru-RU" sz="1600" dirty="0">
                <a:highlight>
                  <a:srgbClr val="00B2DD"/>
                </a:highlight>
                <a:latin typeface="Montserrat" panose="00000500000000000000" pitchFamily="2" charset="-52"/>
              </a:rPr>
              <a:t> </a:t>
            </a:r>
            <a:r>
              <a:rPr lang="ru-RU" sz="1600" b="1" kern="1200" dirty="0">
                <a:solidFill>
                  <a:schemeClr val="bg1"/>
                </a:solidFill>
                <a:highlight>
                  <a:srgbClr val="00B2DD"/>
                </a:highlight>
                <a:latin typeface="Montserrat" panose="00000500000000000000" pitchFamily="2" charset="-52"/>
                <a:ea typeface="+mn-ea"/>
                <a:cs typeface="+mn-cs"/>
              </a:rPr>
              <a:t>цветом. </a:t>
            </a:r>
            <a:r>
              <a:rPr lang="ru-RU" sz="1600" kern="1200" dirty="0">
                <a:highlight>
                  <a:srgbClr val="00B2DD"/>
                </a:highlight>
                <a:latin typeface="Montserrat" panose="00000500000000000000" pitchFamily="2" charset="-52"/>
                <a:ea typeface="+mn-ea"/>
                <a:cs typeface="+mn-cs"/>
              </a:rPr>
              <a:t> </a:t>
            </a:r>
            <a:endParaRPr lang="ru-RU" altLang="ru-RU" sz="1600" dirty="0">
              <a:highlight>
                <a:srgbClr val="00B2DD"/>
              </a:highlight>
              <a:latin typeface="Montserrat" panose="00000500000000000000" pitchFamily="2" charset="-52"/>
            </a:endParaRPr>
          </a:p>
        </p:txBody>
      </p:sp>
      <p:sp>
        <p:nvSpPr>
          <p:cNvPr id="8" name="Текст 2">
            <a:extLst>
              <a:ext uri="{FF2B5EF4-FFF2-40B4-BE49-F238E27FC236}">
                <a16:creationId xmlns:a16="http://schemas.microsoft.com/office/drawing/2014/main" id="{ACB02A2B-7F47-B4CF-47BE-8F355E6498B4}"/>
              </a:ext>
            </a:extLst>
          </p:cNvPr>
          <p:cNvSpPr txBox="1">
            <a:spLocks/>
          </p:cNvSpPr>
          <p:nvPr/>
        </p:nvSpPr>
        <p:spPr>
          <a:xfrm>
            <a:off x="6096000" y="2977845"/>
            <a:ext cx="4827936" cy="1384995"/>
          </a:xfrm>
          <a:prstGeom prst="rect">
            <a:avLst/>
          </a:prstGeom>
        </p:spPr>
        <p:txBody>
          <a:bodyPr wrap="square" anchor="t"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800" dirty="0"/>
              <a:t>ДЛЯ ПРИВЛЕЧЕНИЯ ВНИМАНИЯ ЦИТАТА ВЫДЕЛЕНА КРУПНО</a:t>
            </a:r>
          </a:p>
        </p:txBody>
      </p:sp>
      <p:pic>
        <p:nvPicPr>
          <p:cNvPr id="11" name="Рисунок 10">
            <a:extLst>
              <a:ext uri="{FF2B5EF4-FFF2-40B4-BE49-F238E27FC236}">
                <a16:creationId xmlns:a16="http://schemas.microsoft.com/office/drawing/2014/main" id="{57490DA1-B226-C229-FD75-9181408E81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286" y="196863"/>
            <a:ext cx="369332" cy="369332"/>
          </a:xfrm>
          <a:prstGeom prst="rect">
            <a:avLst/>
          </a:prstGeom>
        </p:spPr>
      </p:pic>
      <p:sp>
        <p:nvSpPr>
          <p:cNvPr id="14" name="Полилиния 13">
            <a:extLst>
              <a:ext uri="{FF2B5EF4-FFF2-40B4-BE49-F238E27FC236}">
                <a16:creationId xmlns:a16="http://schemas.microsoft.com/office/drawing/2014/main" id="{0A8A30AA-4DCA-DCCA-6604-7EC9CA1E5361}"/>
              </a:ext>
            </a:extLst>
          </p:cNvPr>
          <p:cNvSpPr/>
          <p:nvPr/>
        </p:nvSpPr>
        <p:spPr>
          <a:xfrm>
            <a:off x="9582890" y="-1"/>
            <a:ext cx="2623164" cy="2227027"/>
          </a:xfrm>
          <a:custGeom>
            <a:avLst/>
            <a:gdLst>
              <a:gd name="connsiteX0" fmla="*/ 2901179 w 2901178"/>
              <a:gd name="connsiteY0" fmla="*/ 770783 h 2463057"/>
              <a:gd name="connsiteX1" fmla="*/ 893296 w 2901178"/>
              <a:gd name="connsiteY1" fmla="*/ 2225463 h 2463057"/>
              <a:gd name="connsiteX2" fmla="*/ 630774 w 2901178"/>
              <a:gd name="connsiteY2" fmla="*/ 2164329 h 2463057"/>
              <a:gd name="connsiteX3" fmla="*/ 373181 w 2901178"/>
              <a:gd name="connsiteY3" fmla="*/ 0 h 2463057"/>
              <a:gd name="connsiteX4" fmla="*/ 130147 w 2901178"/>
              <a:gd name="connsiteY4" fmla="*/ 0 h 2463057"/>
              <a:gd name="connsiteX5" fmla="*/ 519673 w 2901178"/>
              <a:gd name="connsiteY5" fmla="*/ 2374603 h 2463057"/>
              <a:gd name="connsiteX6" fmla="*/ 893296 w 2901178"/>
              <a:gd name="connsiteY6" fmla="*/ 2463058 h 2463057"/>
              <a:gd name="connsiteX7" fmla="*/ 2901179 w 2901178"/>
              <a:gd name="connsiteY7" fmla="*/ 1146322 h 2463057"/>
              <a:gd name="connsiteX8" fmla="*/ 2901179 w 2901178"/>
              <a:gd name="connsiteY8" fmla="*/ 770783 h 24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1178" h="2463057">
                <a:moveTo>
                  <a:pt x="2901179" y="770783"/>
                </a:moveTo>
                <a:cubicBezTo>
                  <a:pt x="2162446" y="1662939"/>
                  <a:pt x="1418785" y="2225463"/>
                  <a:pt x="893296" y="2225463"/>
                </a:cubicBezTo>
                <a:cubicBezTo>
                  <a:pt x="795858" y="2225463"/>
                  <a:pt x="707380" y="2204637"/>
                  <a:pt x="630774" y="2164329"/>
                </a:cubicBezTo>
                <a:cubicBezTo>
                  <a:pt x="228481" y="1951367"/>
                  <a:pt x="120739" y="1142515"/>
                  <a:pt x="373181" y="0"/>
                </a:cubicBezTo>
                <a:lnTo>
                  <a:pt x="130147" y="0"/>
                </a:lnTo>
                <a:cubicBezTo>
                  <a:pt x="-124982" y="1192004"/>
                  <a:pt x="-10073" y="2094237"/>
                  <a:pt x="519673" y="2374603"/>
                </a:cubicBezTo>
                <a:cubicBezTo>
                  <a:pt x="630998" y="2433274"/>
                  <a:pt x="756659" y="2463058"/>
                  <a:pt x="893296" y="2463058"/>
                </a:cubicBezTo>
                <a:cubicBezTo>
                  <a:pt x="1452161" y="2463058"/>
                  <a:pt x="2174318" y="1970401"/>
                  <a:pt x="2901179" y="1146322"/>
                </a:cubicBezTo>
                <a:lnTo>
                  <a:pt x="2901179" y="770783"/>
                </a:lnTo>
                <a:close/>
              </a:path>
            </a:pathLst>
          </a:custGeom>
          <a:solidFill>
            <a:srgbClr val="86888C">
              <a:alpha val="20000"/>
            </a:srgbClr>
          </a:solidFill>
          <a:ln w="2240"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18026884-9190-830D-6E2E-1DCD313C1FCB}"/>
              </a:ext>
            </a:extLst>
          </p:cNvPr>
          <p:cNvSpPr/>
          <p:nvPr/>
        </p:nvSpPr>
        <p:spPr>
          <a:xfrm rot="16200000">
            <a:off x="219330" y="6115450"/>
            <a:ext cx="523220" cy="961880"/>
          </a:xfrm>
          <a:custGeom>
            <a:avLst/>
            <a:gdLst>
              <a:gd name="connsiteX0" fmla="*/ 520338 w 563373"/>
              <a:gd name="connsiteY0" fmla="*/ 0 h 1035697"/>
              <a:gd name="connsiteX1" fmla="*/ 304408 w 563373"/>
              <a:gd name="connsiteY1" fmla="*/ 0 h 1035697"/>
              <a:gd name="connsiteX2" fmla="*/ 367350 w 563373"/>
              <a:gd name="connsiteY2" fmla="*/ 132345 h 1035697"/>
              <a:gd name="connsiteX3" fmla="*/ 0 w 563373"/>
              <a:gd name="connsiteY3" fmla="*/ 795192 h 1035697"/>
              <a:gd name="connsiteX4" fmla="*/ 0 w 563373"/>
              <a:gd name="connsiteY4" fmla="*/ 1035698 h 1035697"/>
              <a:gd name="connsiteX5" fmla="*/ 550129 w 563373"/>
              <a:gd name="connsiteY5" fmla="*/ 90022 h 1035697"/>
              <a:gd name="connsiteX6" fmla="*/ 520338 w 563373"/>
              <a:gd name="connsiteY6" fmla="*/ 0 h 103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373" h="1035697">
                <a:moveTo>
                  <a:pt x="520338" y="0"/>
                </a:moveTo>
                <a:lnTo>
                  <a:pt x="304408" y="0"/>
                </a:lnTo>
                <a:cubicBezTo>
                  <a:pt x="335319" y="41428"/>
                  <a:pt x="356599" y="85767"/>
                  <a:pt x="367350" y="132345"/>
                </a:cubicBezTo>
                <a:cubicBezTo>
                  <a:pt x="411477" y="322466"/>
                  <a:pt x="279993" y="555582"/>
                  <a:pt x="0" y="795192"/>
                </a:cubicBezTo>
                <a:lnTo>
                  <a:pt x="0" y="1035698"/>
                </a:lnTo>
                <a:cubicBezTo>
                  <a:pt x="423573" y="713008"/>
                  <a:pt x="618000" y="382481"/>
                  <a:pt x="550129" y="90022"/>
                </a:cubicBezTo>
                <a:cubicBezTo>
                  <a:pt x="542962" y="59119"/>
                  <a:pt x="533106" y="29112"/>
                  <a:pt x="520338" y="0"/>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39617533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A92AF8E-D23F-3EE9-AFFA-7A3F43F6C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03" y="2517304"/>
            <a:ext cx="11869705" cy="1834661"/>
          </a:xfrm>
          <a:prstGeom prst="rect">
            <a:avLst/>
          </a:prstGeom>
        </p:spPr>
      </p:pic>
      <p:sp>
        <p:nvSpPr>
          <p:cNvPr id="2" name="Заголовок 1"/>
          <p:cNvSpPr>
            <a:spLocks noGrp="1"/>
          </p:cNvSpPr>
          <p:nvPr>
            <p:ph type="title"/>
          </p:nvPr>
        </p:nvSpPr>
        <p:spPr/>
        <p:txBody>
          <a:bodyPr/>
          <a:lstStyle/>
          <a:p>
            <a:r>
              <a:rPr lang="ru-RU" dirty="0"/>
              <a:t>НЕКОРРЕКТНОЕ РАСПОЛОЖЕНИЕ ТЕКСТА</a:t>
            </a:r>
          </a:p>
        </p:txBody>
      </p:sp>
      <p:sp>
        <p:nvSpPr>
          <p:cNvPr id="3" name="Текст 2"/>
          <p:cNvSpPr>
            <a:spLocks noGrp="1"/>
          </p:cNvSpPr>
          <p:nvPr>
            <p:ph type="body" sz="quarter" idx="10"/>
          </p:nvPr>
        </p:nvSpPr>
        <p:spPr>
          <a:xfrm>
            <a:off x="559571" y="1729294"/>
            <a:ext cx="8955903" cy="584775"/>
          </a:xfrm>
        </p:spPr>
        <p:txBody>
          <a:bodyPr/>
          <a:lstStyle/>
          <a:p>
            <a:r>
              <a:rPr lang="ru-RU" dirty="0"/>
              <a:t>Подзаголовок, который перегружает читателя лишними деталями и теряет свою суть, делая текст сложным для восприятия.</a:t>
            </a:r>
          </a:p>
        </p:txBody>
      </p:sp>
      <p:sp>
        <p:nvSpPr>
          <p:cNvPr id="6" name="TextBox 5">
            <a:extLst>
              <a:ext uri="{FF2B5EF4-FFF2-40B4-BE49-F238E27FC236}">
                <a16:creationId xmlns:a16="http://schemas.microsoft.com/office/drawing/2014/main" id="{E73B6D2B-70B4-D2FC-3D53-CD94ADC3004E}"/>
              </a:ext>
            </a:extLst>
          </p:cNvPr>
          <p:cNvSpPr txBox="1"/>
          <p:nvPr/>
        </p:nvSpPr>
        <p:spPr>
          <a:xfrm>
            <a:off x="568618" y="2467026"/>
            <a:ext cx="11218570" cy="4031873"/>
          </a:xfrm>
          <a:prstGeom prst="rect">
            <a:avLst/>
          </a:prstGeom>
          <a:noFill/>
        </p:spPr>
        <p:txBody>
          <a:bodyPr wrap="square" rtlCol="0">
            <a:spAutoFit/>
          </a:bodyPr>
          <a:lstStyle/>
          <a:p>
            <a:pPr>
              <a:defRPr/>
            </a:pPr>
            <a:r>
              <a:rPr lang="ru-RU" sz="1600" dirty="0"/>
              <a:t>Слишком много текста на слайде может перегрузить аудиторию и затруднить восприятие основной информации. Длинные строки текста могут отвлекать внимание от ключевых моментов презентации и снижать концентрацию слушателей. Если на слайде много текста, аудитории потребуется больше времени на его прочтение, что может нарушить темп презентации и снизить вовлечённость слушателей. При просмотре слайдов с большого расстояния мелкий шрифт или длинные строки могут стать трудночитаемыми. Большое количество текста на слайде может привести к тому, что слушатели запомнят меньше информации, так как их внимание будет сосредоточено на чтении, а не на восприятии презентации. Слишком много текста на слайде может перегрузить аудиторию и затруднить восприятие основной информации. Длинные строки текста могут отвлекать внимание от ключевых моментов презентации и снижать концентрацию слушателей. Если на слайде много текста, аудитории потребуется больше времени на его прочтение, что может нарушить темп презентации и снизить вовлечённость слушателей. При просмотре слайдов с большого расстояния мелкий шрифт или длинные строки могут стать трудночитаемыми. Большое количество текста на слайде может привести к тому, что слушатели запомнят меньше информации, так как их внимание будет сосредоточено на чтении, а не на восприятии презентации. </a:t>
            </a:r>
            <a:endParaRPr lang="ru-RU" sz="1600" kern="1200" dirty="0">
              <a:latin typeface="Montserrat" panose="00000500000000000000" pitchFamily="2" charset="-52"/>
              <a:ea typeface="+mn-ea"/>
              <a:cs typeface="+mn-cs"/>
            </a:endParaRPr>
          </a:p>
          <a:p>
            <a:pPr>
              <a:defRPr/>
            </a:pPr>
            <a:endParaRPr lang="ru-RU" sz="1600" kern="1200" dirty="0">
              <a:latin typeface="Montserrat" panose="00000500000000000000" pitchFamily="2" charset="-52"/>
              <a:ea typeface="+mn-ea"/>
              <a:cs typeface="+mn-cs"/>
            </a:endParaRPr>
          </a:p>
        </p:txBody>
      </p:sp>
      <p:pic>
        <p:nvPicPr>
          <p:cNvPr id="10" name="Рисунок 9">
            <a:extLst>
              <a:ext uri="{FF2B5EF4-FFF2-40B4-BE49-F238E27FC236}">
                <a16:creationId xmlns:a16="http://schemas.microsoft.com/office/drawing/2014/main" id="{0C6BA092-200F-41BD-9F32-154EF68192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603" y="196863"/>
            <a:ext cx="369332" cy="369332"/>
          </a:xfrm>
          <a:prstGeom prst="rect">
            <a:avLst/>
          </a:prstGeom>
        </p:spPr>
      </p:pic>
    </p:spTree>
    <p:extLst>
      <p:ext uri="{BB962C8B-B14F-4D97-AF65-F5344CB8AC3E}">
        <p14:creationId xmlns:p14="http://schemas.microsoft.com/office/powerpoint/2010/main" val="9149813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A488BE72-10A2-416A-AA7B-454CD285EBC7}"/>
              </a:ext>
            </a:extLst>
          </p:cNvPr>
          <p:cNvSpPr>
            <a:spLocks noGrp="1"/>
          </p:cNvSpPr>
          <p:nvPr>
            <p:ph type="body" sz="quarter" idx="13"/>
          </p:nvPr>
        </p:nvSpPr>
        <p:spPr>
          <a:xfrm>
            <a:off x="2408044" y="3389524"/>
            <a:ext cx="9705802" cy="769441"/>
          </a:xfrm>
        </p:spPr>
        <p:txBody>
          <a:bodyPr anchor="ctr"/>
          <a:lstStyle/>
          <a:p>
            <a:r>
              <a:rPr lang="ru-RU" sz="4400" dirty="0"/>
              <a:t>ПУНКТЫ \ СХЕМЫ \ ЭТАПЫ</a:t>
            </a:r>
          </a:p>
        </p:txBody>
      </p:sp>
      <p:sp>
        <p:nvSpPr>
          <p:cNvPr id="6" name="Текст 2">
            <a:extLst>
              <a:ext uri="{FF2B5EF4-FFF2-40B4-BE49-F238E27FC236}">
                <a16:creationId xmlns:a16="http://schemas.microsoft.com/office/drawing/2014/main" id="{48ADD66D-27E4-4DAA-AC3C-054E8E499F14}"/>
              </a:ext>
            </a:extLst>
          </p:cNvPr>
          <p:cNvSpPr txBox="1">
            <a:spLocks/>
          </p:cNvSpPr>
          <p:nvPr/>
        </p:nvSpPr>
        <p:spPr>
          <a:xfrm>
            <a:off x="662502" y="3028890"/>
            <a:ext cx="1773565" cy="1446550"/>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8800" dirty="0"/>
              <a:t>08</a:t>
            </a:r>
          </a:p>
        </p:txBody>
      </p:sp>
      <p:sp>
        <p:nvSpPr>
          <p:cNvPr id="4" name="Google Shape;83;p10">
            <a:extLst>
              <a:ext uri="{FF2B5EF4-FFF2-40B4-BE49-F238E27FC236}">
                <a16:creationId xmlns:a16="http://schemas.microsoft.com/office/drawing/2014/main" id="{04B45C63-37AD-C13D-3D8C-7218BE3044F5}"/>
              </a:ext>
            </a:extLst>
          </p:cNvPr>
          <p:cNvSpPr/>
          <p:nvPr/>
        </p:nvSpPr>
        <p:spPr>
          <a:xfrm>
            <a:off x="10016241" y="6264322"/>
            <a:ext cx="2175759" cy="593678"/>
          </a:xfrm>
          <a:prstGeom prst="roundRect">
            <a:avLst>
              <a:gd name="adj" fmla="val 11218"/>
            </a:avLst>
          </a:prstGeom>
          <a:noFill/>
          <a:ln>
            <a:noFill/>
          </a:ln>
          <a:effectLst/>
        </p:spPr>
        <p:txBody>
          <a:bodyPr spcFirstLastPara="1" wrap="square" lIns="108000" tIns="90000" rIns="72000" bIns="0" anchor="t" anchorCtr="0">
            <a:noAutofit/>
          </a:bodyPr>
          <a:lstStyle/>
          <a:p>
            <a:pPr>
              <a:lnSpc>
                <a:spcPct val="114000"/>
              </a:lnSpc>
            </a:pPr>
            <a:r>
              <a:rPr lang="ru-RU" sz="1400" dirty="0">
                <a:solidFill>
                  <a:schemeClr val="bg1"/>
                </a:solidFill>
                <a:latin typeface="Montserrat" panose="00000500000000000000" pitchFamily="2" charset="-52"/>
                <a:sym typeface="Roboto"/>
                <a:hlinkClick r:id="rId2" action="ppaction://hlinksldjump">
                  <a:extLst>
                    <a:ext uri="{A12FA001-AC4F-418D-AE19-62706E023703}">
                      <ahyp:hlinkClr xmlns:ahyp="http://schemas.microsoft.com/office/drawing/2018/hyperlinkcolor" val="tx"/>
                    </a:ext>
                  </a:extLst>
                </a:hlinkClick>
              </a:rPr>
              <a:t>К СОДЕРЖАНИЮ</a:t>
            </a:r>
            <a:endParaRPr lang="en" sz="1400" dirty="0">
              <a:solidFill>
                <a:schemeClr val="bg1"/>
              </a:solidFill>
              <a:latin typeface="Montserrat" panose="00000500000000000000" pitchFamily="2" charset="-52"/>
              <a:sym typeface="Roboto"/>
            </a:endParaRPr>
          </a:p>
        </p:txBody>
      </p:sp>
    </p:spTree>
    <p:extLst>
      <p:ext uri="{BB962C8B-B14F-4D97-AF65-F5344CB8AC3E}">
        <p14:creationId xmlns:p14="http://schemas.microsoft.com/office/powerpoint/2010/main" val="1002889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ПРИМЕР ОФОРМЛЕНИЯ ЭТАПОВ</a:t>
            </a:r>
          </a:p>
        </p:txBody>
      </p:sp>
      <p:cxnSp>
        <p:nvCxnSpPr>
          <p:cNvPr id="7" name="Прямая соединительная линия 6">
            <a:extLst>
              <a:ext uri="{FF2B5EF4-FFF2-40B4-BE49-F238E27FC236}">
                <a16:creationId xmlns:a16="http://schemas.microsoft.com/office/drawing/2014/main" id="{CF0EE085-C076-401F-BB2D-7A183661B9A1}"/>
              </a:ext>
            </a:extLst>
          </p:cNvPr>
          <p:cNvCxnSpPr>
            <a:cxnSpLocks/>
          </p:cNvCxnSpPr>
          <p:nvPr/>
        </p:nvCxnSpPr>
        <p:spPr>
          <a:xfrm>
            <a:off x="639471" y="2642556"/>
            <a:ext cx="51401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Текст 3">
            <a:extLst>
              <a:ext uri="{FF2B5EF4-FFF2-40B4-BE49-F238E27FC236}">
                <a16:creationId xmlns:a16="http://schemas.microsoft.com/office/drawing/2014/main" id="{43E5068B-D00E-40FE-9865-C3838B63CA03}"/>
              </a:ext>
            </a:extLst>
          </p:cNvPr>
          <p:cNvSpPr txBox="1">
            <a:spLocks/>
          </p:cNvSpPr>
          <p:nvPr/>
        </p:nvSpPr>
        <p:spPr>
          <a:xfrm>
            <a:off x="559572" y="1729294"/>
            <a:ext cx="5442010" cy="846386"/>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b="1" dirty="0"/>
              <a:t>Заголовок</a:t>
            </a:r>
          </a:p>
          <a:p>
            <a:r>
              <a:rPr lang="ru-RU" dirty="0"/>
              <a:t>Редактируемая область размещения текстового блока Редактируемая область размещения текстового блока </a:t>
            </a:r>
          </a:p>
        </p:txBody>
      </p:sp>
      <p:sp>
        <p:nvSpPr>
          <p:cNvPr id="9" name="Заголовок 1">
            <a:extLst>
              <a:ext uri="{FF2B5EF4-FFF2-40B4-BE49-F238E27FC236}">
                <a16:creationId xmlns:a16="http://schemas.microsoft.com/office/drawing/2014/main" id="{51814B17-1724-4D5C-9C92-A14EB5EBDCDC}"/>
              </a:ext>
            </a:extLst>
          </p:cNvPr>
          <p:cNvSpPr txBox="1">
            <a:spLocks/>
          </p:cNvSpPr>
          <p:nvPr/>
        </p:nvSpPr>
        <p:spPr>
          <a:xfrm>
            <a:off x="472274" y="3073987"/>
            <a:ext cx="1880308" cy="1631216"/>
          </a:xfrm>
          <a:prstGeom prst="rect">
            <a:avLst/>
          </a:prstGeom>
        </p:spPr>
        <p:txBody>
          <a:bodyPr wrap="square" anchor="b">
            <a:spAutoFit/>
          </a:bodyPr>
          <a:lstStyle>
            <a:lvl1pPr algn="l" defTabSz="914400" rtl="0" eaLnBrk="1" latinLnBrk="0" hangingPunct="1">
              <a:lnSpc>
                <a:spcPct val="100000"/>
              </a:lnSpc>
              <a:spcBef>
                <a:spcPct val="0"/>
              </a:spcBef>
              <a:buNone/>
              <a:defRPr sz="2800" b="1" kern="1200">
                <a:solidFill>
                  <a:schemeClr val="accent1"/>
                </a:solidFill>
                <a:latin typeface="Montserrat" panose="00000500000000000000" pitchFamily="2" charset="-52"/>
                <a:ea typeface="+mj-ea"/>
                <a:cs typeface="+mj-cs"/>
              </a:defRPr>
            </a:lvl1pPr>
          </a:lstStyle>
          <a:p>
            <a:pPr algn="ctr"/>
            <a:r>
              <a:rPr lang="ru-RU" sz="10000" b="0" dirty="0"/>
              <a:t>01</a:t>
            </a:r>
          </a:p>
        </p:txBody>
      </p:sp>
      <p:sp>
        <p:nvSpPr>
          <p:cNvPr id="10" name="Заголовок 1">
            <a:extLst>
              <a:ext uri="{FF2B5EF4-FFF2-40B4-BE49-F238E27FC236}">
                <a16:creationId xmlns:a16="http://schemas.microsoft.com/office/drawing/2014/main" id="{553FC84A-4F28-49E8-AC32-E440BD5D0404}"/>
              </a:ext>
            </a:extLst>
          </p:cNvPr>
          <p:cNvSpPr txBox="1">
            <a:spLocks/>
          </p:cNvSpPr>
          <p:nvPr/>
        </p:nvSpPr>
        <p:spPr>
          <a:xfrm>
            <a:off x="4811436" y="3073987"/>
            <a:ext cx="1880308" cy="1631216"/>
          </a:xfrm>
          <a:prstGeom prst="rect">
            <a:avLst/>
          </a:prstGeom>
        </p:spPr>
        <p:txBody>
          <a:bodyPr wrap="square" anchor="b">
            <a:spAutoFit/>
          </a:bodyPr>
          <a:lstStyle>
            <a:lvl1pPr algn="l" defTabSz="914400" rtl="0" eaLnBrk="1" latinLnBrk="0" hangingPunct="1">
              <a:lnSpc>
                <a:spcPct val="100000"/>
              </a:lnSpc>
              <a:spcBef>
                <a:spcPct val="0"/>
              </a:spcBef>
              <a:buNone/>
              <a:defRPr sz="2800" b="1" kern="1200">
                <a:solidFill>
                  <a:schemeClr val="accent1"/>
                </a:solidFill>
                <a:latin typeface="Montserrat" panose="00000500000000000000" pitchFamily="2" charset="-52"/>
                <a:ea typeface="+mj-ea"/>
                <a:cs typeface="+mj-cs"/>
              </a:defRPr>
            </a:lvl1pPr>
          </a:lstStyle>
          <a:p>
            <a:pPr algn="ctr"/>
            <a:r>
              <a:rPr lang="ru-RU" sz="10000" b="0" dirty="0"/>
              <a:t>02</a:t>
            </a:r>
          </a:p>
        </p:txBody>
      </p:sp>
      <p:sp>
        <p:nvSpPr>
          <p:cNvPr id="11" name="Заголовок 1">
            <a:extLst>
              <a:ext uri="{FF2B5EF4-FFF2-40B4-BE49-F238E27FC236}">
                <a16:creationId xmlns:a16="http://schemas.microsoft.com/office/drawing/2014/main" id="{D6202D80-E368-47B0-917E-1D65EAB1852E}"/>
              </a:ext>
            </a:extLst>
          </p:cNvPr>
          <p:cNvSpPr txBox="1">
            <a:spLocks/>
          </p:cNvSpPr>
          <p:nvPr/>
        </p:nvSpPr>
        <p:spPr>
          <a:xfrm>
            <a:off x="9150597" y="3073987"/>
            <a:ext cx="1880308" cy="1631216"/>
          </a:xfrm>
          <a:prstGeom prst="rect">
            <a:avLst/>
          </a:prstGeom>
        </p:spPr>
        <p:txBody>
          <a:bodyPr wrap="square" anchor="b">
            <a:spAutoFit/>
          </a:bodyPr>
          <a:lstStyle>
            <a:lvl1pPr algn="l" defTabSz="914400" rtl="0" eaLnBrk="1" latinLnBrk="0" hangingPunct="1">
              <a:lnSpc>
                <a:spcPct val="100000"/>
              </a:lnSpc>
              <a:spcBef>
                <a:spcPct val="0"/>
              </a:spcBef>
              <a:buNone/>
              <a:defRPr sz="2800" b="1" kern="1200">
                <a:solidFill>
                  <a:schemeClr val="accent1"/>
                </a:solidFill>
                <a:latin typeface="Montserrat" panose="00000500000000000000" pitchFamily="2" charset="-52"/>
                <a:ea typeface="+mj-ea"/>
                <a:cs typeface="+mj-cs"/>
              </a:defRPr>
            </a:lvl1pPr>
          </a:lstStyle>
          <a:p>
            <a:pPr algn="ctr"/>
            <a:r>
              <a:rPr lang="ru-RU" sz="10000" b="0" dirty="0"/>
              <a:t>03</a:t>
            </a:r>
          </a:p>
        </p:txBody>
      </p:sp>
      <p:sp>
        <p:nvSpPr>
          <p:cNvPr id="12" name="TextBox 11">
            <a:extLst>
              <a:ext uri="{FF2B5EF4-FFF2-40B4-BE49-F238E27FC236}">
                <a16:creationId xmlns:a16="http://schemas.microsoft.com/office/drawing/2014/main" id="{ACB5964B-680D-4E6F-B8A7-3B0CFE8C6895}"/>
              </a:ext>
            </a:extLst>
          </p:cNvPr>
          <p:cNvSpPr txBox="1"/>
          <p:nvPr/>
        </p:nvSpPr>
        <p:spPr>
          <a:xfrm>
            <a:off x="549075" y="4641068"/>
            <a:ext cx="21643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solidFill>
                  <a:schemeClr val="accent1"/>
                </a:solidFill>
                <a:latin typeface="Montserrat" panose="00000500000000000000" pitchFamily="2" charset="-52"/>
              </a:rPr>
              <a:t>Заголовок пункта</a:t>
            </a:r>
            <a:endParaRPr lang="ru-RU" sz="1600" kern="1200" dirty="0">
              <a:solidFill>
                <a:schemeClr val="accent1"/>
              </a:solidFill>
              <a:latin typeface="Montserrat" panose="00000500000000000000" pitchFamily="2" charset="-52"/>
              <a:ea typeface="+mn-ea"/>
              <a:cs typeface="+mn-cs"/>
            </a:endParaRPr>
          </a:p>
        </p:txBody>
      </p:sp>
      <p:sp>
        <p:nvSpPr>
          <p:cNvPr id="13" name="TextBox 12">
            <a:extLst>
              <a:ext uri="{FF2B5EF4-FFF2-40B4-BE49-F238E27FC236}">
                <a16:creationId xmlns:a16="http://schemas.microsoft.com/office/drawing/2014/main" id="{FCE2E6E2-4BCF-4052-A458-6F894E646C07}"/>
              </a:ext>
            </a:extLst>
          </p:cNvPr>
          <p:cNvSpPr txBox="1"/>
          <p:nvPr/>
        </p:nvSpPr>
        <p:spPr>
          <a:xfrm>
            <a:off x="549075" y="4979622"/>
            <a:ext cx="192705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chemeClr val="accent5"/>
                </a:solidFill>
                <a:latin typeface="Montserrat" panose="00000500000000000000" pitchFamily="2" charset="-52"/>
              </a:rPr>
              <a:t>Редактируемая область размещения текстового блока</a:t>
            </a:r>
          </a:p>
        </p:txBody>
      </p:sp>
      <p:sp>
        <p:nvSpPr>
          <p:cNvPr id="14" name="TextBox 13">
            <a:extLst>
              <a:ext uri="{FF2B5EF4-FFF2-40B4-BE49-F238E27FC236}">
                <a16:creationId xmlns:a16="http://schemas.microsoft.com/office/drawing/2014/main" id="{BF3EA5D5-B63D-42C4-BA36-03B497B78E42}"/>
              </a:ext>
            </a:extLst>
          </p:cNvPr>
          <p:cNvSpPr txBox="1"/>
          <p:nvPr/>
        </p:nvSpPr>
        <p:spPr>
          <a:xfrm>
            <a:off x="4975430" y="4641068"/>
            <a:ext cx="22129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solidFill>
                  <a:schemeClr val="accent1"/>
                </a:solidFill>
                <a:latin typeface="Montserrat" panose="00000500000000000000" pitchFamily="2" charset="-52"/>
              </a:rPr>
              <a:t>Заголовок пункта</a:t>
            </a:r>
            <a:endParaRPr lang="ru-RU" sz="1600" kern="1200" dirty="0">
              <a:solidFill>
                <a:schemeClr val="accent1"/>
              </a:solidFill>
              <a:latin typeface="Montserrat" panose="00000500000000000000" pitchFamily="2" charset="-52"/>
              <a:ea typeface="+mn-ea"/>
              <a:cs typeface="+mn-cs"/>
            </a:endParaRPr>
          </a:p>
        </p:txBody>
      </p:sp>
      <p:sp>
        <p:nvSpPr>
          <p:cNvPr id="15" name="TextBox 14">
            <a:extLst>
              <a:ext uri="{FF2B5EF4-FFF2-40B4-BE49-F238E27FC236}">
                <a16:creationId xmlns:a16="http://schemas.microsoft.com/office/drawing/2014/main" id="{EC2C869C-CF05-42FE-9760-09C44AFCC299}"/>
              </a:ext>
            </a:extLst>
          </p:cNvPr>
          <p:cNvSpPr txBox="1"/>
          <p:nvPr/>
        </p:nvSpPr>
        <p:spPr>
          <a:xfrm>
            <a:off x="4975430" y="4979622"/>
            <a:ext cx="192705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chemeClr val="accent5"/>
                </a:solidFill>
                <a:latin typeface="Montserrat" panose="00000500000000000000" pitchFamily="2" charset="-52"/>
              </a:rPr>
              <a:t>Редактируемая область размещения текстового блока</a:t>
            </a:r>
          </a:p>
        </p:txBody>
      </p:sp>
      <p:sp>
        <p:nvSpPr>
          <p:cNvPr id="16" name="TextBox 15">
            <a:extLst>
              <a:ext uri="{FF2B5EF4-FFF2-40B4-BE49-F238E27FC236}">
                <a16:creationId xmlns:a16="http://schemas.microsoft.com/office/drawing/2014/main" id="{3335C0AD-5885-4E7E-86E2-03D9ECBEA525}"/>
              </a:ext>
            </a:extLst>
          </p:cNvPr>
          <p:cNvSpPr txBox="1"/>
          <p:nvPr/>
        </p:nvSpPr>
        <p:spPr>
          <a:xfrm>
            <a:off x="9213093" y="4641068"/>
            <a:ext cx="23800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solidFill>
                  <a:schemeClr val="accent1"/>
                </a:solidFill>
                <a:latin typeface="Montserrat" panose="00000500000000000000" pitchFamily="2" charset="-52"/>
              </a:rPr>
              <a:t>Заголовок пункта</a:t>
            </a:r>
            <a:endParaRPr lang="ru-RU" sz="1600" kern="1200" dirty="0">
              <a:solidFill>
                <a:schemeClr val="accent1"/>
              </a:solidFill>
              <a:latin typeface="Montserrat" panose="00000500000000000000" pitchFamily="2" charset="-52"/>
              <a:ea typeface="+mn-ea"/>
              <a:cs typeface="+mn-cs"/>
            </a:endParaRPr>
          </a:p>
        </p:txBody>
      </p:sp>
      <p:sp>
        <p:nvSpPr>
          <p:cNvPr id="17" name="TextBox 16">
            <a:extLst>
              <a:ext uri="{FF2B5EF4-FFF2-40B4-BE49-F238E27FC236}">
                <a16:creationId xmlns:a16="http://schemas.microsoft.com/office/drawing/2014/main" id="{5A8D4165-F946-49D6-A0F0-2CF7C238D3FD}"/>
              </a:ext>
            </a:extLst>
          </p:cNvPr>
          <p:cNvSpPr txBox="1"/>
          <p:nvPr/>
        </p:nvSpPr>
        <p:spPr>
          <a:xfrm>
            <a:off x="9213093" y="4979622"/>
            <a:ext cx="192705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chemeClr val="accent5"/>
                </a:solidFill>
                <a:latin typeface="Montserrat" panose="00000500000000000000" pitchFamily="2" charset="-52"/>
              </a:rPr>
              <a:t>Редактируемая область размещения текстового блока</a:t>
            </a:r>
          </a:p>
        </p:txBody>
      </p:sp>
      <p:cxnSp>
        <p:nvCxnSpPr>
          <p:cNvPr id="18" name="Прямая соединительная линия 17">
            <a:extLst>
              <a:ext uri="{FF2B5EF4-FFF2-40B4-BE49-F238E27FC236}">
                <a16:creationId xmlns:a16="http://schemas.microsoft.com/office/drawing/2014/main" id="{16236BB8-DBB2-439B-AAFC-38969A36E1A6}"/>
              </a:ext>
            </a:extLst>
          </p:cNvPr>
          <p:cNvCxnSpPr/>
          <p:nvPr/>
        </p:nvCxnSpPr>
        <p:spPr>
          <a:xfrm>
            <a:off x="3778396" y="4705203"/>
            <a:ext cx="0" cy="11520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a:extLst>
              <a:ext uri="{FF2B5EF4-FFF2-40B4-BE49-F238E27FC236}">
                <a16:creationId xmlns:a16="http://schemas.microsoft.com/office/drawing/2014/main" id="{C4D0697B-5045-4FDD-87C7-B4A50947BA51}"/>
              </a:ext>
            </a:extLst>
          </p:cNvPr>
          <p:cNvCxnSpPr/>
          <p:nvPr/>
        </p:nvCxnSpPr>
        <p:spPr>
          <a:xfrm>
            <a:off x="8168025" y="4705203"/>
            <a:ext cx="0" cy="115208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Полилиния 21">
            <a:extLst>
              <a:ext uri="{FF2B5EF4-FFF2-40B4-BE49-F238E27FC236}">
                <a16:creationId xmlns:a16="http://schemas.microsoft.com/office/drawing/2014/main" id="{4172A314-4FBF-0610-3DB3-29B60E012628}"/>
              </a:ext>
            </a:extLst>
          </p:cNvPr>
          <p:cNvSpPr/>
          <p:nvPr/>
        </p:nvSpPr>
        <p:spPr>
          <a:xfrm rot="10800000">
            <a:off x="11719687" y="3269415"/>
            <a:ext cx="486367" cy="1237910"/>
          </a:xfrm>
          <a:custGeom>
            <a:avLst/>
            <a:gdLst>
              <a:gd name="connsiteX0" fmla="*/ 474643 w 486367"/>
              <a:gd name="connsiteY0" fmla="*/ 425028 h 1237910"/>
              <a:gd name="connsiteX1" fmla="*/ 370038 w 486367"/>
              <a:gd name="connsiteY1" fmla="*/ 229533 h 1237910"/>
              <a:gd name="connsiteX2" fmla="*/ 0 w 486367"/>
              <a:gd name="connsiteY2" fmla="*/ 0 h 1237910"/>
              <a:gd name="connsiteX3" fmla="*/ 0 w 486367"/>
              <a:gd name="connsiteY3" fmla="*/ 147349 h 1237910"/>
              <a:gd name="connsiteX4" fmla="*/ 267225 w 486367"/>
              <a:gd name="connsiteY4" fmla="*/ 320451 h 1237910"/>
              <a:gd name="connsiteX5" fmla="*/ 341143 w 486367"/>
              <a:gd name="connsiteY5" fmla="*/ 457499 h 1237910"/>
              <a:gd name="connsiteX6" fmla="*/ 224 w 486367"/>
              <a:gd name="connsiteY6" fmla="*/ 1061450 h 1237910"/>
              <a:gd name="connsiteX7" fmla="*/ 224 w 486367"/>
              <a:gd name="connsiteY7" fmla="*/ 1237911 h 1237910"/>
              <a:gd name="connsiteX8" fmla="*/ 474643 w 486367"/>
              <a:gd name="connsiteY8" fmla="*/ 425028 h 123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367" h="1237910">
                <a:moveTo>
                  <a:pt x="474643" y="425028"/>
                </a:moveTo>
                <a:cubicBezTo>
                  <a:pt x="457396" y="354489"/>
                  <a:pt x="422229" y="288652"/>
                  <a:pt x="370038" y="229533"/>
                </a:cubicBezTo>
                <a:cubicBezTo>
                  <a:pt x="286264" y="134809"/>
                  <a:pt x="160380" y="58223"/>
                  <a:pt x="0" y="0"/>
                </a:cubicBezTo>
                <a:lnTo>
                  <a:pt x="0" y="147349"/>
                </a:lnTo>
                <a:cubicBezTo>
                  <a:pt x="115581" y="193927"/>
                  <a:pt x="206299" y="251703"/>
                  <a:pt x="267225" y="320451"/>
                </a:cubicBezTo>
                <a:cubicBezTo>
                  <a:pt x="304408" y="362550"/>
                  <a:pt x="329272" y="408905"/>
                  <a:pt x="341143" y="457499"/>
                </a:cubicBezTo>
                <a:cubicBezTo>
                  <a:pt x="382134" y="627017"/>
                  <a:pt x="259833" y="840875"/>
                  <a:pt x="224" y="1061450"/>
                </a:cubicBezTo>
                <a:lnTo>
                  <a:pt x="224" y="1237911"/>
                </a:lnTo>
                <a:cubicBezTo>
                  <a:pt x="354807" y="964487"/>
                  <a:pt x="535794" y="678298"/>
                  <a:pt x="474643" y="425028"/>
                </a:cubicBezTo>
                <a:close/>
              </a:path>
            </a:pathLst>
          </a:custGeom>
          <a:solidFill>
            <a:srgbClr val="86888C">
              <a:alpha val="20000"/>
            </a:srgbClr>
          </a:solidFill>
          <a:ln w="2240"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B21BE6A8-4D2C-3F80-2D19-4F4A69ECD73E}"/>
              </a:ext>
            </a:extLst>
          </p:cNvPr>
          <p:cNvSpPr/>
          <p:nvPr/>
        </p:nvSpPr>
        <p:spPr>
          <a:xfrm rot="16200000">
            <a:off x="219330" y="6115450"/>
            <a:ext cx="523220" cy="961880"/>
          </a:xfrm>
          <a:custGeom>
            <a:avLst/>
            <a:gdLst>
              <a:gd name="connsiteX0" fmla="*/ 520338 w 563373"/>
              <a:gd name="connsiteY0" fmla="*/ 0 h 1035697"/>
              <a:gd name="connsiteX1" fmla="*/ 304408 w 563373"/>
              <a:gd name="connsiteY1" fmla="*/ 0 h 1035697"/>
              <a:gd name="connsiteX2" fmla="*/ 367350 w 563373"/>
              <a:gd name="connsiteY2" fmla="*/ 132345 h 1035697"/>
              <a:gd name="connsiteX3" fmla="*/ 0 w 563373"/>
              <a:gd name="connsiteY3" fmla="*/ 795192 h 1035697"/>
              <a:gd name="connsiteX4" fmla="*/ 0 w 563373"/>
              <a:gd name="connsiteY4" fmla="*/ 1035698 h 1035697"/>
              <a:gd name="connsiteX5" fmla="*/ 550129 w 563373"/>
              <a:gd name="connsiteY5" fmla="*/ 90022 h 1035697"/>
              <a:gd name="connsiteX6" fmla="*/ 520338 w 563373"/>
              <a:gd name="connsiteY6" fmla="*/ 0 h 103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373" h="1035697">
                <a:moveTo>
                  <a:pt x="520338" y="0"/>
                </a:moveTo>
                <a:lnTo>
                  <a:pt x="304408" y="0"/>
                </a:lnTo>
                <a:cubicBezTo>
                  <a:pt x="335319" y="41428"/>
                  <a:pt x="356599" y="85767"/>
                  <a:pt x="367350" y="132345"/>
                </a:cubicBezTo>
                <a:cubicBezTo>
                  <a:pt x="411477" y="322466"/>
                  <a:pt x="279993" y="555582"/>
                  <a:pt x="0" y="795192"/>
                </a:cubicBezTo>
                <a:lnTo>
                  <a:pt x="0" y="1035698"/>
                </a:lnTo>
                <a:cubicBezTo>
                  <a:pt x="423573" y="713008"/>
                  <a:pt x="618000" y="382481"/>
                  <a:pt x="550129" y="90022"/>
                </a:cubicBezTo>
                <a:cubicBezTo>
                  <a:pt x="542962" y="59119"/>
                  <a:pt x="533106" y="29112"/>
                  <a:pt x="520338" y="0"/>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16378322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ПРИМЕР ОФОРМЛЕНИЯ ЭТАПОВ</a:t>
            </a:r>
          </a:p>
        </p:txBody>
      </p:sp>
      <p:grpSp>
        <p:nvGrpSpPr>
          <p:cNvPr id="29" name="Группа 28">
            <a:extLst>
              <a:ext uri="{FF2B5EF4-FFF2-40B4-BE49-F238E27FC236}">
                <a16:creationId xmlns:a16="http://schemas.microsoft.com/office/drawing/2014/main" id="{34CF4F3A-959F-4134-BF62-AB1CBC26D3AD}"/>
              </a:ext>
            </a:extLst>
          </p:cNvPr>
          <p:cNvGrpSpPr/>
          <p:nvPr/>
        </p:nvGrpSpPr>
        <p:grpSpPr>
          <a:xfrm>
            <a:off x="3459823" y="2179713"/>
            <a:ext cx="2280955" cy="2498573"/>
            <a:chOff x="3459823" y="2179713"/>
            <a:chExt cx="2280955" cy="2498573"/>
          </a:xfrm>
        </p:grpSpPr>
        <p:sp>
          <p:nvSpPr>
            <p:cNvPr id="30" name="Rectangle 12">
              <a:extLst>
                <a:ext uri="{FF2B5EF4-FFF2-40B4-BE49-F238E27FC236}">
                  <a16:creationId xmlns:a16="http://schemas.microsoft.com/office/drawing/2014/main" id="{DC8EB2BC-6A24-4418-B80B-34D3BA913999}"/>
                </a:ext>
              </a:extLst>
            </p:cNvPr>
            <p:cNvSpPr/>
            <p:nvPr/>
          </p:nvSpPr>
          <p:spPr>
            <a:xfrm>
              <a:off x="3459823" y="2179713"/>
              <a:ext cx="2280955" cy="2498573"/>
            </a:xfrm>
            <a:prstGeom prst="roundRect">
              <a:avLst>
                <a:gd name="adj" fmla="val 3632"/>
              </a:avLst>
            </a:prstGeom>
            <a:noFill/>
            <a:ln w="28575" cap="flat">
              <a:solidFill>
                <a:schemeClr val="accent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RU" sz="1200" dirty="0">
                <a:solidFill>
                  <a:srgbClr val="8F9092"/>
                </a:solidFill>
                <a:latin typeface="Montserrat" panose="00000500000000000000" pitchFamily="2" charset="-52"/>
              </a:endParaRPr>
            </a:p>
          </p:txBody>
        </p:sp>
        <p:sp>
          <p:nvSpPr>
            <p:cNvPr id="31" name="Rectangle 12">
              <a:extLst>
                <a:ext uri="{FF2B5EF4-FFF2-40B4-BE49-F238E27FC236}">
                  <a16:creationId xmlns:a16="http://schemas.microsoft.com/office/drawing/2014/main" id="{B1DAD029-348A-48E3-9F9D-A2FF0418E235}"/>
                </a:ext>
              </a:extLst>
            </p:cNvPr>
            <p:cNvSpPr/>
            <p:nvPr/>
          </p:nvSpPr>
          <p:spPr>
            <a:xfrm>
              <a:off x="3623519" y="2356938"/>
              <a:ext cx="1953561" cy="2139943"/>
            </a:xfrm>
            <a:prstGeom prst="roundRect">
              <a:avLst>
                <a:gd name="adj" fmla="val 3632"/>
              </a:avLst>
            </a:prstGeom>
            <a:solidFill>
              <a:schemeClr val="bg1"/>
            </a:solidFill>
            <a:ln w="28575" cap="flat">
              <a:noFill/>
              <a:prstDash val="solid"/>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endParaRPr lang="ru-RU" sz="1400" b="1" dirty="0">
                <a:solidFill>
                  <a:schemeClr val="accent4"/>
                </a:solidFill>
                <a:latin typeface="Montserrat" panose="00000500000000000000" pitchFamily="2" charset="-52"/>
              </a:endParaRPr>
            </a:p>
            <a:p>
              <a:pPr algn="ctr"/>
              <a:endParaRPr lang="ru-RU" sz="1400" b="1" dirty="0">
                <a:solidFill>
                  <a:schemeClr val="accent4"/>
                </a:solidFill>
                <a:latin typeface="Montserrat" panose="00000500000000000000" pitchFamily="2" charset="-52"/>
              </a:endParaRPr>
            </a:p>
            <a:p>
              <a:pPr algn="ctr"/>
              <a:r>
                <a:rPr lang="ru-RU" sz="1400" b="1" dirty="0">
                  <a:solidFill>
                    <a:schemeClr val="accent4"/>
                  </a:solidFill>
                  <a:latin typeface="Montserrat" panose="00000500000000000000" pitchFamily="2" charset="-52"/>
                </a:rPr>
                <a:t>Заголовок</a:t>
              </a:r>
              <a:br>
                <a:rPr lang="ru-RU" sz="1200" dirty="0">
                  <a:solidFill>
                    <a:schemeClr val="accent4"/>
                  </a:solidFill>
                  <a:latin typeface="Montserrat" panose="00000500000000000000" pitchFamily="2" charset="-52"/>
                </a:rPr>
              </a:br>
              <a:br>
                <a:rPr lang="ru-RU" sz="1200" dirty="0">
                  <a:solidFill>
                    <a:schemeClr val="accent4"/>
                  </a:solidFill>
                  <a:latin typeface="Montserrat" panose="00000500000000000000" pitchFamily="2" charset="-52"/>
                </a:rPr>
              </a:br>
              <a:r>
                <a:rPr lang="ru-RU" sz="1200" dirty="0">
                  <a:solidFill>
                    <a:schemeClr val="accent4"/>
                  </a:solidFill>
                  <a:latin typeface="Montserrat" panose="00000500000000000000" pitchFamily="2" charset="-52"/>
                </a:rPr>
                <a:t>Редактируемая область размещения основного текста</a:t>
              </a:r>
              <a:endParaRPr lang="en-RU" sz="1200" dirty="0">
                <a:solidFill>
                  <a:schemeClr val="accent4"/>
                </a:solidFill>
                <a:latin typeface="Montserrat" panose="00000500000000000000" pitchFamily="2" charset="-52"/>
              </a:endParaRPr>
            </a:p>
          </p:txBody>
        </p:sp>
      </p:grpSp>
      <p:grpSp>
        <p:nvGrpSpPr>
          <p:cNvPr id="32" name="Группа 31">
            <a:extLst>
              <a:ext uri="{FF2B5EF4-FFF2-40B4-BE49-F238E27FC236}">
                <a16:creationId xmlns:a16="http://schemas.microsoft.com/office/drawing/2014/main" id="{13BA34FC-218E-4312-BE80-3D28C4F6F561}"/>
              </a:ext>
            </a:extLst>
          </p:cNvPr>
          <p:cNvGrpSpPr/>
          <p:nvPr/>
        </p:nvGrpSpPr>
        <p:grpSpPr>
          <a:xfrm>
            <a:off x="559570" y="2179714"/>
            <a:ext cx="2280955" cy="2498573"/>
            <a:chOff x="559570" y="2179714"/>
            <a:chExt cx="2280955" cy="2498573"/>
          </a:xfrm>
        </p:grpSpPr>
        <p:sp>
          <p:nvSpPr>
            <p:cNvPr id="33" name="Rectangle 12">
              <a:extLst>
                <a:ext uri="{FF2B5EF4-FFF2-40B4-BE49-F238E27FC236}">
                  <a16:creationId xmlns:a16="http://schemas.microsoft.com/office/drawing/2014/main" id="{1ABB065C-6479-41A0-A9A4-F9E91DE2D63C}"/>
                </a:ext>
              </a:extLst>
            </p:cNvPr>
            <p:cNvSpPr/>
            <p:nvPr/>
          </p:nvSpPr>
          <p:spPr>
            <a:xfrm>
              <a:off x="559570" y="2179714"/>
              <a:ext cx="2280955" cy="2498573"/>
            </a:xfrm>
            <a:prstGeom prst="roundRect">
              <a:avLst>
                <a:gd name="adj" fmla="val 3632"/>
              </a:avLst>
            </a:prstGeom>
            <a:noFill/>
            <a:ln w="28575" cap="flat">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RU" sz="1200" dirty="0">
                <a:solidFill>
                  <a:srgbClr val="8F9092"/>
                </a:solidFill>
                <a:latin typeface="Montserrat" panose="00000500000000000000" pitchFamily="2" charset="-52"/>
              </a:endParaRPr>
            </a:p>
          </p:txBody>
        </p:sp>
        <p:sp>
          <p:nvSpPr>
            <p:cNvPr id="34" name="Rectangle 12">
              <a:extLst>
                <a:ext uri="{FF2B5EF4-FFF2-40B4-BE49-F238E27FC236}">
                  <a16:creationId xmlns:a16="http://schemas.microsoft.com/office/drawing/2014/main" id="{1EB04EA1-FA5E-4888-A924-BE0B42D64F42}"/>
                </a:ext>
              </a:extLst>
            </p:cNvPr>
            <p:cNvSpPr/>
            <p:nvPr/>
          </p:nvSpPr>
          <p:spPr>
            <a:xfrm>
              <a:off x="723266" y="2356939"/>
              <a:ext cx="1953561" cy="2139943"/>
            </a:xfrm>
            <a:prstGeom prst="roundRect">
              <a:avLst>
                <a:gd name="adj" fmla="val 3632"/>
              </a:avLst>
            </a:prstGeom>
            <a:solidFill>
              <a:schemeClr val="bg1"/>
            </a:solidFill>
            <a:ln w="28575" cap="flat">
              <a:noFill/>
              <a:prstDash val="solid"/>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endParaRPr lang="ru-RU" sz="1400" b="1" dirty="0">
                <a:solidFill>
                  <a:schemeClr val="accent4"/>
                </a:solidFill>
                <a:latin typeface="Montserrat" panose="00000500000000000000" pitchFamily="2" charset="-52"/>
              </a:endParaRPr>
            </a:p>
            <a:p>
              <a:pPr algn="ctr"/>
              <a:endParaRPr lang="ru-RU" sz="1400" b="1" dirty="0">
                <a:solidFill>
                  <a:schemeClr val="accent4"/>
                </a:solidFill>
                <a:latin typeface="Montserrat" panose="00000500000000000000" pitchFamily="2" charset="-52"/>
              </a:endParaRPr>
            </a:p>
            <a:p>
              <a:pPr algn="ctr"/>
              <a:r>
                <a:rPr lang="ru-RU" sz="1400" b="1" dirty="0">
                  <a:solidFill>
                    <a:schemeClr val="accent4"/>
                  </a:solidFill>
                  <a:latin typeface="Montserrat" panose="00000500000000000000" pitchFamily="2" charset="-52"/>
                </a:rPr>
                <a:t>Заголовок</a:t>
              </a:r>
              <a:br>
                <a:rPr lang="ru-RU" sz="1400" b="1" dirty="0">
                  <a:solidFill>
                    <a:schemeClr val="accent4"/>
                  </a:solidFill>
                  <a:latin typeface="Montserrat" panose="00000500000000000000" pitchFamily="2" charset="-52"/>
                </a:rPr>
              </a:br>
              <a:br>
                <a:rPr lang="ru-RU" sz="1200" dirty="0">
                  <a:solidFill>
                    <a:schemeClr val="accent4"/>
                  </a:solidFill>
                  <a:latin typeface="Montserrat" panose="00000500000000000000" pitchFamily="2" charset="-52"/>
                </a:rPr>
              </a:br>
              <a:r>
                <a:rPr lang="ru-RU" sz="1200" dirty="0">
                  <a:solidFill>
                    <a:schemeClr val="accent4"/>
                  </a:solidFill>
                  <a:latin typeface="Montserrat" panose="00000500000000000000" pitchFamily="2" charset="-52"/>
                </a:rPr>
                <a:t>Редактируемая область размещения основного текста</a:t>
              </a:r>
              <a:endParaRPr lang="en-RU" sz="1200" dirty="0">
                <a:solidFill>
                  <a:schemeClr val="accent4"/>
                </a:solidFill>
                <a:latin typeface="Montserrat" panose="00000500000000000000" pitchFamily="2" charset="-52"/>
              </a:endParaRPr>
            </a:p>
          </p:txBody>
        </p:sp>
      </p:grpSp>
      <p:grpSp>
        <p:nvGrpSpPr>
          <p:cNvPr id="35" name="Группа 34">
            <a:extLst>
              <a:ext uri="{FF2B5EF4-FFF2-40B4-BE49-F238E27FC236}">
                <a16:creationId xmlns:a16="http://schemas.microsoft.com/office/drawing/2014/main" id="{8F7EFFE6-3E86-4E1A-B3A7-7FD449DA7E36}"/>
              </a:ext>
            </a:extLst>
          </p:cNvPr>
          <p:cNvGrpSpPr/>
          <p:nvPr/>
        </p:nvGrpSpPr>
        <p:grpSpPr>
          <a:xfrm>
            <a:off x="6451222" y="2179713"/>
            <a:ext cx="2280955" cy="2498573"/>
            <a:chOff x="6451222" y="2179713"/>
            <a:chExt cx="2280955" cy="2498573"/>
          </a:xfrm>
        </p:grpSpPr>
        <p:sp>
          <p:nvSpPr>
            <p:cNvPr id="36" name="Rectangle 12">
              <a:extLst>
                <a:ext uri="{FF2B5EF4-FFF2-40B4-BE49-F238E27FC236}">
                  <a16:creationId xmlns:a16="http://schemas.microsoft.com/office/drawing/2014/main" id="{04F53505-D6A3-46DA-8CCD-0E5F09B31B1C}"/>
                </a:ext>
              </a:extLst>
            </p:cNvPr>
            <p:cNvSpPr/>
            <p:nvPr/>
          </p:nvSpPr>
          <p:spPr>
            <a:xfrm>
              <a:off x="6451222" y="2179713"/>
              <a:ext cx="2280955" cy="2498573"/>
            </a:xfrm>
            <a:prstGeom prst="roundRect">
              <a:avLst>
                <a:gd name="adj" fmla="val 3632"/>
              </a:avLst>
            </a:prstGeom>
            <a:noFill/>
            <a:ln w="28575" cap="flat">
              <a:solidFill>
                <a:schemeClr val="accent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RU" sz="1200" dirty="0">
                <a:solidFill>
                  <a:srgbClr val="8F9092"/>
                </a:solidFill>
                <a:latin typeface="Montserrat" panose="00000500000000000000" pitchFamily="2" charset="-52"/>
              </a:endParaRPr>
            </a:p>
          </p:txBody>
        </p:sp>
        <p:sp>
          <p:nvSpPr>
            <p:cNvPr id="37" name="Rectangle 12">
              <a:extLst>
                <a:ext uri="{FF2B5EF4-FFF2-40B4-BE49-F238E27FC236}">
                  <a16:creationId xmlns:a16="http://schemas.microsoft.com/office/drawing/2014/main" id="{F45C1555-03FE-4A7F-8D7C-EC666579C65C}"/>
                </a:ext>
              </a:extLst>
            </p:cNvPr>
            <p:cNvSpPr/>
            <p:nvPr/>
          </p:nvSpPr>
          <p:spPr>
            <a:xfrm>
              <a:off x="6614918" y="2356937"/>
              <a:ext cx="1953561" cy="2139943"/>
            </a:xfrm>
            <a:prstGeom prst="roundRect">
              <a:avLst>
                <a:gd name="adj" fmla="val 3632"/>
              </a:avLst>
            </a:prstGeom>
            <a:solidFill>
              <a:schemeClr val="bg1"/>
            </a:solidFill>
            <a:ln w="28575" cap="flat">
              <a:noFill/>
              <a:prstDash val="solid"/>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endParaRPr lang="ru-RU" sz="1400" b="1" dirty="0">
                <a:solidFill>
                  <a:schemeClr val="accent4"/>
                </a:solidFill>
                <a:latin typeface="Montserrat" panose="00000500000000000000" pitchFamily="2" charset="-52"/>
              </a:endParaRPr>
            </a:p>
            <a:p>
              <a:pPr algn="ctr"/>
              <a:endParaRPr lang="ru-RU" sz="1400" b="1" dirty="0">
                <a:solidFill>
                  <a:schemeClr val="accent4"/>
                </a:solidFill>
                <a:latin typeface="Montserrat" panose="00000500000000000000" pitchFamily="2" charset="-52"/>
              </a:endParaRPr>
            </a:p>
            <a:p>
              <a:pPr algn="ctr"/>
              <a:r>
                <a:rPr lang="ru-RU" sz="1400" b="1" dirty="0">
                  <a:solidFill>
                    <a:schemeClr val="accent4"/>
                  </a:solidFill>
                  <a:latin typeface="Montserrat" panose="00000500000000000000" pitchFamily="2" charset="-52"/>
                </a:rPr>
                <a:t>Заголовок</a:t>
              </a:r>
              <a:br>
                <a:rPr lang="ru-RU" sz="1200" dirty="0">
                  <a:solidFill>
                    <a:schemeClr val="accent4"/>
                  </a:solidFill>
                  <a:latin typeface="Montserrat" panose="00000500000000000000" pitchFamily="2" charset="-52"/>
                </a:rPr>
              </a:br>
              <a:br>
                <a:rPr lang="ru-RU" sz="1200" dirty="0">
                  <a:solidFill>
                    <a:schemeClr val="accent4"/>
                  </a:solidFill>
                  <a:latin typeface="Montserrat" panose="00000500000000000000" pitchFamily="2" charset="-52"/>
                </a:rPr>
              </a:br>
              <a:r>
                <a:rPr lang="ru-RU" sz="1200" dirty="0">
                  <a:solidFill>
                    <a:schemeClr val="accent4"/>
                  </a:solidFill>
                  <a:latin typeface="Montserrat" panose="00000500000000000000" pitchFamily="2" charset="-52"/>
                </a:rPr>
                <a:t>Редактируемая область размещения основного текста</a:t>
              </a:r>
              <a:endParaRPr lang="en-RU" sz="1200" dirty="0">
                <a:solidFill>
                  <a:schemeClr val="accent4"/>
                </a:solidFill>
                <a:latin typeface="Montserrat" panose="00000500000000000000" pitchFamily="2" charset="-52"/>
              </a:endParaRPr>
            </a:p>
          </p:txBody>
        </p:sp>
      </p:grpSp>
      <p:grpSp>
        <p:nvGrpSpPr>
          <p:cNvPr id="38" name="Группа 37">
            <a:extLst>
              <a:ext uri="{FF2B5EF4-FFF2-40B4-BE49-F238E27FC236}">
                <a16:creationId xmlns:a16="http://schemas.microsoft.com/office/drawing/2014/main" id="{F761BECE-9EB4-453E-8108-343BFA01050B}"/>
              </a:ext>
            </a:extLst>
          </p:cNvPr>
          <p:cNvGrpSpPr/>
          <p:nvPr/>
        </p:nvGrpSpPr>
        <p:grpSpPr>
          <a:xfrm>
            <a:off x="9351475" y="2179713"/>
            <a:ext cx="2280955" cy="2498573"/>
            <a:chOff x="9351475" y="2179713"/>
            <a:chExt cx="2280955" cy="2498573"/>
          </a:xfrm>
        </p:grpSpPr>
        <p:sp>
          <p:nvSpPr>
            <p:cNvPr id="39" name="Rectangle 12">
              <a:extLst>
                <a:ext uri="{FF2B5EF4-FFF2-40B4-BE49-F238E27FC236}">
                  <a16:creationId xmlns:a16="http://schemas.microsoft.com/office/drawing/2014/main" id="{751B33BB-0537-4934-A6B9-1D30D8957152}"/>
                </a:ext>
              </a:extLst>
            </p:cNvPr>
            <p:cNvSpPr/>
            <p:nvPr/>
          </p:nvSpPr>
          <p:spPr>
            <a:xfrm>
              <a:off x="9351475" y="2179713"/>
              <a:ext cx="2280955" cy="2498573"/>
            </a:xfrm>
            <a:prstGeom prst="roundRect">
              <a:avLst>
                <a:gd name="adj" fmla="val 3632"/>
              </a:avLst>
            </a:prstGeom>
            <a:noFill/>
            <a:ln w="28575" cap="flat">
              <a:solidFill>
                <a:schemeClr val="accent3"/>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RU" sz="1200" dirty="0">
                <a:solidFill>
                  <a:srgbClr val="8F9092"/>
                </a:solidFill>
                <a:latin typeface="Montserrat" panose="00000500000000000000" pitchFamily="2" charset="-52"/>
              </a:endParaRPr>
            </a:p>
          </p:txBody>
        </p:sp>
        <p:sp>
          <p:nvSpPr>
            <p:cNvPr id="40" name="Rectangle 12">
              <a:extLst>
                <a:ext uri="{FF2B5EF4-FFF2-40B4-BE49-F238E27FC236}">
                  <a16:creationId xmlns:a16="http://schemas.microsoft.com/office/drawing/2014/main" id="{DCAE7FBD-1A5D-46F6-994F-520BF647B6FC}"/>
                </a:ext>
              </a:extLst>
            </p:cNvPr>
            <p:cNvSpPr/>
            <p:nvPr/>
          </p:nvSpPr>
          <p:spPr>
            <a:xfrm>
              <a:off x="9515173" y="2356937"/>
              <a:ext cx="1953561" cy="2139943"/>
            </a:xfrm>
            <a:prstGeom prst="roundRect">
              <a:avLst>
                <a:gd name="adj" fmla="val 3632"/>
              </a:avLst>
            </a:prstGeom>
            <a:solidFill>
              <a:schemeClr val="bg1"/>
            </a:solidFill>
            <a:ln w="28575" cap="flat">
              <a:noFill/>
              <a:prstDash val="solid"/>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endParaRPr lang="ru-RU" sz="1400" b="1" dirty="0">
                <a:solidFill>
                  <a:schemeClr val="accent4"/>
                </a:solidFill>
                <a:latin typeface="Montserrat" panose="00000500000000000000" pitchFamily="2" charset="-52"/>
              </a:endParaRPr>
            </a:p>
            <a:p>
              <a:pPr algn="ctr"/>
              <a:endParaRPr lang="ru-RU" sz="1400" b="1" dirty="0">
                <a:solidFill>
                  <a:schemeClr val="accent4"/>
                </a:solidFill>
                <a:latin typeface="Montserrat" panose="00000500000000000000" pitchFamily="2" charset="-52"/>
              </a:endParaRPr>
            </a:p>
            <a:p>
              <a:pPr algn="ctr"/>
              <a:r>
                <a:rPr lang="ru-RU" sz="1400" b="1" dirty="0">
                  <a:solidFill>
                    <a:schemeClr val="accent4"/>
                  </a:solidFill>
                  <a:latin typeface="Montserrat" panose="00000500000000000000" pitchFamily="2" charset="-52"/>
                </a:rPr>
                <a:t>Заголовок</a:t>
              </a:r>
              <a:br>
                <a:rPr lang="ru-RU" sz="1200" dirty="0">
                  <a:solidFill>
                    <a:schemeClr val="accent4"/>
                  </a:solidFill>
                  <a:latin typeface="Montserrat" panose="00000500000000000000" pitchFamily="2" charset="-52"/>
                </a:rPr>
              </a:br>
              <a:br>
                <a:rPr lang="ru-RU" sz="1200" dirty="0">
                  <a:solidFill>
                    <a:schemeClr val="accent4"/>
                  </a:solidFill>
                  <a:latin typeface="Montserrat" panose="00000500000000000000" pitchFamily="2" charset="-52"/>
                </a:rPr>
              </a:br>
              <a:r>
                <a:rPr lang="ru-RU" sz="1200" dirty="0">
                  <a:solidFill>
                    <a:schemeClr val="accent4"/>
                  </a:solidFill>
                  <a:latin typeface="Montserrat" panose="00000500000000000000" pitchFamily="2" charset="-52"/>
                </a:rPr>
                <a:t>Редактируемая область размещения основного текста</a:t>
              </a:r>
              <a:endParaRPr lang="en-RU" sz="1200" dirty="0">
                <a:solidFill>
                  <a:schemeClr val="accent4"/>
                </a:solidFill>
                <a:latin typeface="Montserrat" panose="00000500000000000000" pitchFamily="2" charset="-52"/>
              </a:endParaRPr>
            </a:p>
          </p:txBody>
        </p:sp>
      </p:grpSp>
      <p:sp>
        <p:nvSpPr>
          <p:cNvPr id="41" name="TextBox 40">
            <a:extLst>
              <a:ext uri="{FF2B5EF4-FFF2-40B4-BE49-F238E27FC236}">
                <a16:creationId xmlns:a16="http://schemas.microsoft.com/office/drawing/2014/main" id="{8E4DA6CB-FA9C-42EA-A121-31CF5E6D8C65}"/>
              </a:ext>
            </a:extLst>
          </p:cNvPr>
          <p:cNvSpPr txBox="1"/>
          <p:nvPr/>
        </p:nvSpPr>
        <p:spPr>
          <a:xfrm>
            <a:off x="723266" y="4963352"/>
            <a:ext cx="1927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lumMod val="60000"/>
                    <a:lumOff val="40000"/>
                  </a:schemeClr>
                </a:solidFill>
                <a:latin typeface="Montserrat" panose="00000500000000000000" pitchFamily="2" charset="-52"/>
                <a:ea typeface="+mn-ea"/>
                <a:cs typeface="+mn-cs"/>
              </a:rPr>
              <a:t>Второстепенная информация</a:t>
            </a:r>
          </a:p>
        </p:txBody>
      </p:sp>
      <p:sp>
        <p:nvSpPr>
          <p:cNvPr id="42" name="TextBox 41">
            <a:extLst>
              <a:ext uri="{FF2B5EF4-FFF2-40B4-BE49-F238E27FC236}">
                <a16:creationId xmlns:a16="http://schemas.microsoft.com/office/drawing/2014/main" id="{88139E5F-A8BC-45FF-8FDF-B73368EE8936}"/>
              </a:ext>
            </a:extLst>
          </p:cNvPr>
          <p:cNvSpPr txBox="1"/>
          <p:nvPr/>
        </p:nvSpPr>
        <p:spPr>
          <a:xfrm>
            <a:off x="3623518" y="4963352"/>
            <a:ext cx="1927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lumMod val="60000"/>
                    <a:lumOff val="40000"/>
                  </a:schemeClr>
                </a:solidFill>
                <a:latin typeface="Montserrat" panose="00000500000000000000" pitchFamily="2" charset="-52"/>
                <a:ea typeface="+mn-ea"/>
                <a:cs typeface="+mn-cs"/>
              </a:rPr>
              <a:t>Второстепенная информация</a:t>
            </a:r>
          </a:p>
        </p:txBody>
      </p:sp>
      <p:sp>
        <p:nvSpPr>
          <p:cNvPr id="43" name="TextBox 42">
            <a:extLst>
              <a:ext uri="{FF2B5EF4-FFF2-40B4-BE49-F238E27FC236}">
                <a16:creationId xmlns:a16="http://schemas.microsoft.com/office/drawing/2014/main" id="{BF046E35-3400-4183-99F7-E73FCACB30CA}"/>
              </a:ext>
            </a:extLst>
          </p:cNvPr>
          <p:cNvSpPr txBox="1"/>
          <p:nvPr/>
        </p:nvSpPr>
        <p:spPr>
          <a:xfrm>
            <a:off x="6614918" y="4963352"/>
            <a:ext cx="1927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lumMod val="60000"/>
                    <a:lumOff val="40000"/>
                  </a:schemeClr>
                </a:solidFill>
                <a:latin typeface="Montserrat" panose="00000500000000000000" pitchFamily="2" charset="-52"/>
                <a:ea typeface="+mn-ea"/>
                <a:cs typeface="+mn-cs"/>
              </a:rPr>
              <a:t>Второстепенная информация</a:t>
            </a:r>
          </a:p>
        </p:txBody>
      </p:sp>
      <p:sp>
        <p:nvSpPr>
          <p:cNvPr id="44" name="TextBox 43">
            <a:extLst>
              <a:ext uri="{FF2B5EF4-FFF2-40B4-BE49-F238E27FC236}">
                <a16:creationId xmlns:a16="http://schemas.microsoft.com/office/drawing/2014/main" id="{82FCFDEE-C5E5-4831-BFC0-5662F4356D87}"/>
              </a:ext>
            </a:extLst>
          </p:cNvPr>
          <p:cNvSpPr txBox="1"/>
          <p:nvPr/>
        </p:nvSpPr>
        <p:spPr>
          <a:xfrm>
            <a:off x="9515173" y="4963352"/>
            <a:ext cx="1927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lumMod val="60000"/>
                    <a:lumOff val="40000"/>
                  </a:schemeClr>
                </a:solidFill>
                <a:latin typeface="Montserrat" panose="00000500000000000000" pitchFamily="2" charset="-52"/>
                <a:ea typeface="+mn-ea"/>
                <a:cs typeface="+mn-cs"/>
              </a:rPr>
              <a:t>Второстепенная информация</a:t>
            </a:r>
          </a:p>
        </p:txBody>
      </p:sp>
      <p:cxnSp>
        <p:nvCxnSpPr>
          <p:cNvPr id="45" name="Прямая соединительная линия 44">
            <a:extLst>
              <a:ext uri="{FF2B5EF4-FFF2-40B4-BE49-F238E27FC236}">
                <a16:creationId xmlns:a16="http://schemas.microsoft.com/office/drawing/2014/main" id="{7F75365B-69E9-4CDA-8638-BA46AF0434ED}"/>
              </a:ext>
            </a:extLst>
          </p:cNvPr>
          <p:cNvCxnSpPr>
            <a:cxnSpLocks/>
          </p:cNvCxnSpPr>
          <p:nvPr/>
        </p:nvCxnSpPr>
        <p:spPr>
          <a:xfrm>
            <a:off x="723266" y="5642653"/>
            <a:ext cx="1953561" cy="0"/>
          </a:xfrm>
          <a:prstGeom prst="line">
            <a:avLst/>
          </a:prstGeom>
          <a:ln w="28575">
            <a:solidFill>
              <a:srgbClr val="0055BB"/>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a:extLst>
              <a:ext uri="{FF2B5EF4-FFF2-40B4-BE49-F238E27FC236}">
                <a16:creationId xmlns:a16="http://schemas.microsoft.com/office/drawing/2014/main" id="{4CE36BC3-9766-4FFA-AEFA-CCF402EA7AC2}"/>
              </a:ext>
            </a:extLst>
          </p:cNvPr>
          <p:cNvCxnSpPr>
            <a:cxnSpLocks/>
          </p:cNvCxnSpPr>
          <p:nvPr/>
        </p:nvCxnSpPr>
        <p:spPr>
          <a:xfrm>
            <a:off x="3623518" y="5642653"/>
            <a:ext cx="1953561"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a:extLst>
              <a:ext uri="{FF2B5EF4-FFF2-40B4-BE49-F238E27FC236}">
                <a16:creationId xmlns:a16="http://schemas.microsoft.com/office/drawing/2014/main" id="{BF873812-A8BF-4FD6-A7C7-8D790D7E6129}"/>
              </a:ext>
            </a:extLst>
          </p:cNvPr>
          <p:cNvCxnSpPr>
            <a:cxnSpLocks/>
          </p:cNvCxnSpPr>
          <p:nvPr/>
        </p:nvCxnSpPr>
        <p:spPr>
          <a:xfrm>
            <a:off x="6614917" y="5640156"/>
            <a:ext cx="195356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a:extLst>
              <a:ext uri="{FF2B5EF4-FFF2-40B4-BE49-F238E27FC236}">
                <a16:creationId xmlns:a16="http://schemas.microsoft.com/office/drawing/2014/main" id="{13A372B7-0F68-4F15-8C82-F164A7CF112A}"/>
              </a:ext>
            </a:extLst>
          </p:cNvPr>
          <p:cNvCxnSpPr>
            <a:cxnSpLocks/>
          </p:cNvCxnSpPr>
          <p:nvPr/>
        </p:nvCxnSpPr>
        <p:spPr>
          <a:xfrm>
            <a:off x="9515173" y="5640156"/>
            <a:ext cx="195356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9" name="Овал 48">
            <a:extLst>
              <a:ext uri="{FF2B5EF4-FFF2-40B4-BE49-F238E27FC236}">
                <a16:creationId xmlns:a16="http://schemas.microsoft.com/office/drawing/2014/main" id="{A540DA82-41DF-47B3-B595-5CC83B332584}"/>
              </a:ext>
            </a:extLst>
          </p:cNvPr>
          <p:cNvSpPr/>
          <p:nvPr/>
        </p:nvSpPr>
        <p:spPr>
          <a:xfrm>
            <a:off x="3512698" y="1967373"/>
            <a:ext cx="349220" cy="34922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latin typeface="Montserrat" panose="00000500000000000000" pitchFamily="2" charset="-52"/>
              </a:rPr>
              <a:t>2</a:t>
            </a:r>
          </a:p>
        </p:txBody>
      </p:sp>
      <p:sp>
        <p:nvSpPr>
          <p:cNvPr id="50" name="Овал 49">
            <a:extLst>
              <a:ext uri="{FF2B5EF4-FFF2-40B4-BE49-F238E27FC236}">
                <a16:creationId xmlns:a16="http://schemas.microsoft.com/office/drawing/2014/main" id="{65CE3C50-88D3-4421-9D17-DB9676CC5E64}"/>
              </a:ext>
            </a:extLst>
          </p:cNvPr>
          <p:cNvSpPr/>
          <p:nvPr/>
        </p:nvSpPr>
        <p:spPr>
          <a:xfrm>
            <a:off x="619895" y="1967373"/>
            <a:ext cx="349220" cy="3492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latin typeface="Montserrat" panose="00000500000000000000" pitchFamily="2" charset="-52"/>
              </a:rPr>
              <a:t>1</a:t>
            </a:r>
          </a:p>
        </p:txBody>
      </p:sp>
      <p:sp>
        <p:nvSpPr>
          <p:cNvPr id="51" name="Овал 50">
            <a:extLst>
              <a:ext uri="{FF2B5EF4-FFF2-40B4-BE49-F238E27FC236}">
                <a16:creationId xmlns:a16="http://schemas.microsoft.com/office/drawing/2014/main" id="{E126F16F-FE07-46DB-BE99-81D9CB40E2FC}"/>
              </a:ext>
            </a:extLst>
          </p:cNvPr>
          <p:cNvSpPr/>
          <p:nvPr/>
        </p:nvSpPr>
        <p:spPr>
          <a:xfrm>
            <a:off x="6506250" y="1967374"/>
            <a:ext cx="349219" cy="3492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latin typeface="Montserrat" panose="00000500000000000000" pitchFamily="2" charset="-52"/>
              </a:rPr>
              <a:t>3</a:t>
            </a:r>
          </a:p>
        </p:txBody>
      </p:sp>
      <p:sp>
        <p:nvSpPr>
          <p:cNvPr id="52" name="Овал 51">
            <a:extLst>
              <a:ext uri="{FF2B5EF4-FFF2-40B4-BE49-F238E27FC236}">
                <a16:creationId xmlns:a16="http://schemas.microsoft.com/office/drawing/2014/main" id="{4BD956A9-3EEA-4716-B74C-D40AAF580F80}"/>
              </a:ext>
            </a:extLst>
          </p:cNvPr>
          <p:cNvSpPr/>
          <p:nvPr/>
        </p:nvSpPr>
        <p:spPr>
          <a:xfrm>
            <a:off x="9396900" y="1967372"/>
            <a:ext cx="349221" cy="34922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latin typeface="Montserrat" panose="00000500000000000000" pitchFamily="2" charset="-52"/>
              </a:rPr>
              <a:t>4</a:t>
            </a:r>
          </a:p>
        </p:txBody>
      </p:sp>
      <p:grpSp>
        <p:nvGrpSpPr>
          <p:cNvPr id="59" name="Группа 58">
            <a:extLst>
              <a:ext uri="{FF2B5EF4-FFF2-40B4-BE49-F238E27FC236}">
                <a16:creationId xmlns:a16="http://schemas.microsoft.com/office/drawing/2014/main" id="{D0BCC572-11C2-DCFB-E1B6-08666C0EFA46}"/>
              </a:ext>
            </a:extLst>
          </p:cNvPr>
          <p:cNvGrpSpPr/>
          <p:nvPr/>
        </p:nvGrpSpPr>
        <p:grpSpPr>
          <a:xfrm>
            <a:off x="7750021" y="199815"/>
            <a:ext cx="2572766" cy="1331202"/>
            <a:chOff x="9129557" y="1563828"/>
            <a:chExt cx="2572766" cy="1331202"/>
          </a:xfrm>
        </p:grpSpPr>
        <p:sp>
          <p:nvSpPr>
            <p:cNvPr id="60" name="Облачко с текстом: прямоугольное со скругленными углами 10">
              <a:extLst>
                <a:ext uri="{FF2B5EF4-FFF2-40B4-BE49-F238E27FC236}">
                  <a16:creationId xmlns:a16="http://schemas.microsoft.com/office/drawing/2014/main" id="{1730C480-3D77-F288-60D9-FEE7467B0B0F}"/>
                </a:ext>
              </a:extLst>
            </p:cNvPr>
            <p:cNvSpPr/>
            <p:nvPr/>
          </p:nvSpPr>
          <p:spPr>
            <a:xfrm>
              <a:off x="9129557" y="1606106"/>
              <a:ext cx="2572766" cy="1288924"/>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Цвет фигур может меняться на ваше усмотрение в рамках представленной палитры</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на сл. 11-12 </a:t>
              </a:r>
            </a:p>
          </p:txBody>
        </p:sp>
        <p:grpSp>
          <p:nvGrpSpPr>
            <p:cNvPr id="61" name="Группа 60">
              <a:extLst>
                <a:ext uri="{FF2B5EF4-FFF2-40B4-BE49-F238E27FC236}">
                  <a16:creationId xmlns:a16="http://schemas.microsoft.com/office/drawing/2014/main" id="{DBA58F33-9545-6E99-FB33-AC5D567F0BA2}"/>
                </a:ext>
              </a:extLst>
            </p:cNvPr>
            <p:cNvGrpSpPr/>
            <p:nvPr/>
          </p:nvGrpSpPr>
          <p:grpSpPr>
            <a:xfrm>
              <a:off x="11373289" y="1563828"/>
              <a:ext cx="265772" cy="414163"/>
              <a:chOff x="8712521" y="220837"/>
              <a:chExt cx="265772" cy="414163"/>
            </a:xfrm>
          </p:grpSpPr>
          <p:pic>
            <p:nvPicPr>
              <p:cNvPr id="62" name="Рисунок 61">
                <a:extLst>
                  <a:ext uri="{FF2B5EF4-FFF2-40B4-BE49-F238E27FC236}">
                    <a16:creationId xmlns:a16="http://schemas.microsoft.com/office/drawing/2014/main" id="{6CAEB444-ABE0-FB92-8B1D-24A99761D7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2521" y="266851"/>
                <a:ext cx="249391" cy="368149"/>
              </a:xfrm>
              <a:prstGeom prst="rect">
                <a:avLst/>
              </a:prstGeom>
            </p:spPr>
          </p:pic>
          <p:sp>
            <p:nvSpPr>
              <p:cNvPr id="63" name="TextBox 62">
                <a:extLst>
                  <a:ext uri="{FF2B5EF4-FFF2-40B4-BE49-F238E27FC236}">
                    <a16:creationId xmlns:a16="http://schemas.microsoft.com/office/drawing/2014/main" id="{2285DC9E-F32A-F58F-800C-DDAF114F9A6D}"/>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
        <p:nvSpPr>
          <p:cNvPr id="54" name="Полилиния 53">
            <a:extLst>
              <a:ext uri="{FF2B5EF4-FFF2-40B4-BE49-F238E27FC236}">
                <a16:creationId xmlns:a16="http://schemas.microsoft.com/office/drawing/2014/main" id="{B8D795B6-3DF3-0351-648F-AECD8802D00D}"/>
              </a:ext>
            </a:extLst>
          </p:cNvPr>
          <p:cNvSpPr/>
          <p:nvPr/>
        </p:nvSpPr>
        <p:spPr>
          <a:xfrm rot="16200000">
            <a:off x="219330" y="6115450"/>
            <a:ext cx="523220" cy="961880"/>
          </a:xfrm>
          <a:custGeom>
            <a:avLst/>
            <a:gdLst>
              <a:gd name="connsiteX0" fmla="*/ 520338 w 563373"/>
              <a:gd name="connsiteY0" fmla="*/ 0 h 1035697"/>
              <a:gd name="connsiteX1" fmla="*/ 304408 w 563373"/>
              <a:gd name="connsiteY1" fmla="*/ 0 h 1035697"/>
              <a:gd name="connsiteX2" fmla="*/ 367350 w 563373"/>
              <a:gd name="connsiteY2" fmla="*/ 132345 h 1035697"/>
              <a:gd name="connsiteX3" fmla="*/ 0 w 563373"/>
              <a:gd name="connsiteY3" fmla="*/ 795192 h 1035697"/>
              <a:gd name="connsiteX4" fmla="*/ 0 w 563373"/>
              <a:gd name="connsiteY4" fmla="*/ 1035698 h 1035697"/>
              <a:gd name="connsiteX5" fmla="*/ 550129 w 563373"/>
              <a:gd name="connsiteY5" fmla="*/ 90022 h 1035697"/>
              <a:gd name="connsiteX6" fmla="*/ 520338 w 563373"/>
              <a:gd name="connsiteY6" fmla="*/ 0 h 103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373" h="1035697">
                <a:moveTo>
                  <a:pt x="520338" y="0"/>
                </a:moveTo>
                <a:lnTo>
                  <a:pt x="304408" y="0"/>
                </a:lnTo>
                <a:cubicBezTo>
                  <a:pt x="335319" y="41428"/>
                  <a:pt x="356599" y="85767"/>
                  <a:pt x="367350" y="132345"/>
                </a:cubicBezTo>
                <a:cubicBezTo>
                  <a:pt x="411477" y="322466"/>
                  <a:pt x="279993" y="555582"/>
                  <a:pt x="0" y="795192"/>
                </a:cubicBezTo>
                <a:lnTo>
                  <a:pt x="0" y="1035698"/>
                </a:lnTo>
                <a:cubicBezTo>
                  <a:pt x="423573" y="713008"/>
                  <a:pt x="618000" y="382481"/>
                  <a:pt x="550129" y="90022"/>
                </a:cubicBezTo>
                <a:cubicBezTo>
                  <a:pt x="542962" y="59119"/>
                  <a:pt x="533106" y="29112"/>
                  <a:pt x="520338" y="0"/>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40663585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ПРИМЕР ОФОРМЛЕНИЯ ЭТАПОВ</a:t>
            </a:r>
          </a:p>
        </p:txBody>
      </p:sp>
      <p:cxnSp>
        <p:nvCxnSpPr>
          <p:cNvPr id="5" name="Прямая соединительная линия 4">
            <a:extLst>
              <a:ext uri="{FF2B5EF4-FFF2-40B4-BE49-F238E27FC236}">
                <a16:creationId xmlns:a16="http://schemas.microsoft.com/office/drawing/2014/main" id="{FF796938-D27C-4F67-BB5C-91991C05DD8A}"/>
              </a:ext>
            </a:extLst>
          </p:cNvPr>
          <p:cNvCxnSpPr/>
          <p:nvPr/>
        </p:nvCxnSpPr>
        <p:spPr>
          <a:xfrm>
            <a:off x="0" y="3982097"/>
            <a:ext cx="12192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 name="Группа 5">
            <a:extLst>
              <a:ext uri="{FF2B5EF4-FFF2-40B4-BE49-F238E27FC236}">
                <a16:creationId xmlns:a16="http://schemas.microsoft.com/office/drawing/2014/main" id="{109A801D-A812-4566-BD03-B244BE4C8980}"/>
              </a:ext>
            </a:extLst>
          </p:cNvPr>
          <p:cNvGrpSpPr/>
          <p:nvPr/>
        </p:nvGrpSpPr>
        <p:grpSpPr>
          <a:xfrm>
            <a:off x="1212098" y="1490164"/>
            <a:ext cx="1953561" cy="2594561"/>
            <a:chOff x="1212098" y="1490164"/>
            <a:chExt cx="1953561" cy="2594561"/>
          </a:xfrm>
        </p:grpSpPr>
        <p:grpSp>
          <p:nvGrpSpPr>
            <p:cNvPr id="7" name="Группа 6">
              <a:extLst>
                <a:ext uri="{FF2B5EF4-FFF2-40B4-BE49-F238E27FC236}">
                  <a16:creationId xmlns:a16="http://schemas.microsoft.com/office/drawing/2014/main" id="{0EDCB750-9FC1-478B-BC6D-996FE9A31FCA}"/>
                </a:ext>
              </a:extLst>
            </p:cNvPr>
            <p:cNvGrpSpPr/>
            <p:nvPr/>
          </p:nvGrpSpPr>
          <p:grpSpPr>
            <a:xfrm>
              <a:off x="2086249" y="3620581"/>
              <a:ext cx="205257" cy="464144"/>
              <a:chOff x="2086249" y="3620581"/>
              <a:chExt cx="205257" cy="464144"/>
            </a:xfrm>
          </p:grpSpPr>
          <p:sp>
            <p:nvSpPr>
              <p:cNvPr id="9" name="Овал 8">
                <a:extLst>
                  <a:ext uri="{FF2B5EF4-FFF2-40B4-BE49-F238E27FC236}">
                    <a16:creationId xmlns:a16="http://schemas.microsoft.com/office/drawing/2014/main" id="{560EDC90-C1CE-42B4-B45E-E25269E3DB26}"/>
                  </a:ext>
                </a:extLst>
              </p:cNvPr>
              <p:cNvSpPr/>
              <p:nvPr/>
            </p:nvSpPr>
            <p:spPr>
              <a:xfrm>
                <a:off x="2086249" y="3879468"/>
                <a:ext cx="205257" cy="20525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 name="Прямая соединительная линия 9">
                <a:extLst>
                  <a:ext uri="{FF2B5EF4-FFF2-40B4-BE49-F238E27FC236}">
                    <a16:creationId xmlns:a16="http://schemas.microsoft.com/office/drawing/2014/main" id="{5FC03111-8822-4D21-AED6-371F0C35F25B}"/>
                  </a:ext>
                </a:extLst>
              </p:cNvPr>
              <p:cNvCxnSpPr>
                <a:cxnSpLocks/>
              </p:cNvCxnSpPr>
              <p:nvPr/>
            </p:nvCxnSpPr>
            <p:spPr>
              <a:xfrm flipV="1">
                <a:off x="2188878" y="3620581"/>
                <a:ext cx="1" cy="45461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 name="Rectangle 12">
              <a:extLst>
                <a:ext uri="{FF2B5EF4-FFF2-40B4-BE49-F238E27FC236}">
                  <a16:creationId xmlns:a16="http://schemas.microsoft.com/office/drawing/2014/main" id="{D699C7CD-FDBE-4CF2-B2DD-B8DC2F8B2C4D}"/>
                </a:ext>
              </a:extLst>
            </p:cNvPr>
            <p:cNvSpPr/>
            <p:nvPr/>
          </p:nvSpPr>
          <p:spPr>
            <a:xfrm>
              <a:off x="1212098" y="1490164"/>
              <a:ext cx="1953561" cy="2139943"/>
            </a:xfrm>
            <a:prstGeom prst="roundRect">
              <a:avLst>
                <a:gd name="adj" fmla="val 3632"/>
              </a:avLst>
            </a:prstGeom>
            <a:noFill/>
            <a:ln w="28575" cap="flat">
              <a:solidFill>
                <a:srgbClr val="00B0F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endParaRPr lang="ru-RU" sz="1400" b="1" dirty="0">
                <a:solidFill>
                  <a:schemeClr val="bg1"/>
                </a:solidFill>
                <a:latin typeface="Montserrat" panose="00000500000000000000" pitchFamily="2" charset="-52"/>
              </a:endParaRPr>
            </a:p>
            <a:p>
              <a:pPr algn="ctr"/>
              <a:endParaRPr lang="ru-RU" sz="1400" b="1" dirty="0">
                <a:solidFill>
                  <a:schemeClr val="tx1"/>
                </a:solidFill>
                <a:latin typeface="Montserrat" panose="00000500000000000000" pitchFamily="2" charset="-52"/>
              </a:endParaRPr>
            </a:p>
            <a:p>
              <a:pPr algn="ctr"/>
              <a:r>
                <a:rPr lang="ru-RU" sz="1400" b="1" dirty="0">
                  <a:solidFill>
                    <a:schemeClr val="tx1"/>
                  </a:solidFill>
                  <a:latin typeface="Montserrat" panose="00000500000000000000" pitchFamily="2" charset="-52"/>
                </a:rPr>
                <a:t>Заголовок</a:t>
              </a:r>
              <a:br>
                <a:rPr lang="ru-RU" sz="1200" dirty="0">
                  <a:solidFill>
                    <a:schemeClr val="tx1"/>
                  </a:solidFill>
                  <a:latin typeface="Montserrat" panose="00000500000000000000" pitchFamily="2" charset="-52"/>
                </a:rPr>
              </a:br>
              <a:br>
                <a:rPr lang="ru-RU" sz="1200" dirty="0">
                  <a:solidFill>
                    <a:schemeClr val="tx1"/>
                  </a:solidFill>
                  <a:latin typeface="Montserrat" panose="00000500000000000000" pitchFamily="2" charset="-52"/>
                </a:rPr>
              </a:br>
              <a:r>
                <a:rPr lang="ru-RU" sz="1200" dirty="0">
                  <a:solidFill>
                    <a:schemeClr val="tx1"/>
                  </a:solidFill>
                  <a:latin typeface="Montserrat" panose="00000500000000000000" pitchFamily="2" charset="-52"/>
                </a:rPr>
                <a:t>Редактируемая область размещения основного текста</a:t>
              </a:r>
              <a:endParaRPr lang="en-RU" sz="1200" dirty="0">
                <a:solidFill>
                  <a:schemeClr val="tx1"/>
                </a:solidFill>
                <a:latin typeface="Montserrat" panose="00000500000000000000" pitchFamily="2" charset="-52"/>
              </a:endParaRPr>
            </a:p>
          </p:txBody>
        </p:sp>
      </p:grpSp>
      <p:grpSp>
        <p:nvGrpSpPr>
          <p:cNvPr id="11" name="Группа 10">
            <a:extLst>
              <a:ext uri="{FF2B5EF4-FFF2-40B4-BE49-F238E27FC236}">
                <a16:creationId xmlns:a16="http://schemas.microsoft.com/office/drawing/2014/main" id="{BBC91356-2A0F-4E91-A298-9BA459214406}"/>
              </a:ext>
            </a:extLst>
          </p:cNvPr>
          <p:cNvGrpSpPr/>
          <p:nvPr/>
        </p:nvGrpSpPr>
        <p:grpSpPr>
          <a:xfrm>
            <a:off x="3165658" y="3879468"/>
            <a:ext cx="1953561" cy="2594563"/>
            <a:chOff x="3165658" y="3879468"/>
            <a:chExt cx="1953561" cy="2594563"/>
          </a:xfrm>
        </p:grpSpPr>
        <p:grpSp>
          <p:nvGrpSpPr>
            <p:cNvPr id="12" name="Группа 11">
              <a:extLst>
                <a:ext uri="{FF2B5EF4-FFF2-40B4-BE49-F238E27FC236}">
                  <a16:creationId xmlns:a16="http://schemas.microsoft.com/office/drawing/2014/main" id="{41273D53-E057-4A30-B48A-1DF328A983CA}"/>
                </a:ext>
              </a:extLst>
            </p:cNvPr>
            <p:cNvGrpSpPr/>
            <p:nvPr/>
          </p:nvGrpSpPr>
          <p:grpSpPr>
            <a:xfrm>
              <a:off x="4039809" y="3879468"/>
              <a:ext cx="205257" cy="454620"/>
              <a:chOff x="4039809" y="3879468"/>
              <a:chExt cx="205257" cy="454620"/>
            </a:xfrm>
          </p:grpSpPr>
          <p:sp>
            <p:nvSpPr>
              <p:cNvPr id="14" name="Овал 13">
                <a:extLst>
                  <a:ext uri="{FF2B5EF4-FFF2-40B4-BE49-F238E27FC236}">
                    <a16:creationId xmlns:a16="http://schemas.microsoft.com/office/drawing/2014/main" id="{1B0F1E0B-DED6-4EC8-8CF6-97BFC873FE21}"/>
                  </a:ext>
                </a:extLst>
              </p:cNvPr>
              <p:cNvSpPr/>
              <p:nvPr/>
            </p:nvSpPr>
            <p:spPr>
              <a:xfrm>
                <a:off x="4039809" y="3879468"/>
                <a:ext cx="205257" cy="2052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5" name="Прямая соединительная линия 14">
                <a:extLst>
                  <a:ext uri="{FF2B5EF4-FFF2-40B4-BE49-F238E27FC236}">
                    <a16:creationId xmlns:a16="http://schemas.microsoft.com/office/drawing/2014/main" id="{F03A4D1A-B9E1-4DD3-8D2B-0F5E8C2224E9}"/>
                  </a:ext>
                </a:extLst>
              </p:cNvPr>
              <p:cNvCxnSpPr>
                <a:cxnSpLocks/>
                <a:stCxn id="13" idx="0"/>
              </p:cNvCxnSpPr>
              <p:nvPr/>
            </p:nvCxnSpPr>
            <p:spPr>
              <a:xfrm flipH="1" flipV="1">
                <a:off x="4139363" y="3933146"/>
                <a:ext cx="3076" cy="400942"/>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7AA2606C-01FE-4A4C-ADC1-EBE3CDDA1C99}"/>
                </a:ext>
              </a:extLst>
            </p:cNvPr>
            <p:cNvSpPr/>
            <p:nvPr/>
          </p:nvSpPr>
          <p:spPr>
            <a:xfrm>
              <a:off x="3165658" y="4334088"/>
              <a:ext cx="1953561" cy="2139943"/>
            </a:xfrm>
            <a:prstGeom prst="roundRect">
              <a:avLst>
                <a:gd name="adj" fmla="val 3632"/>
              </a:avLst>
            </a:prstGeom>
            <a:noFill/>
            <a:ln w="28575" cap="flat">
              <a:solidFill>
                <a:schemeClr val="accent3"/>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endParaRPr lang="ru-RU" sz="1400" b="1" dirty="0">
                <a:solidFill>
                  <a:schemeClr val="bg1"/>
                </a:solidFill>
                <a:latin typeface="Montserrat" panose="00000500000000000000" pitchFamily="2" charset="-52"/>
              </a:endParaRPr>
            </a:p>
            <a:p>
              <a:pPr algn="ctr"/>
              <a:endParaRPr lang="ru-RU" sz="1400" b="1" dirty="0">
                <a:solidFill>
                  <a:schemeClr val="tx1"/>
                </a:solidFill>
                <a:latin typeface="Montserrat" panose="00000500000000000000" pitchFamily="2" charset="-52"/>
              </a:endParaRPr>
            </a:p>
            <a:p>
              <a:pPr algn="ctr"/>
              <a:r>
                <a:rPr lang="ru-RU" sz="1400" b="1" dirty="0">
                  <a:solidFill>
                    <a:schemeClr val="tx1"/>
                  </a:solidFill>
                  <a:latin typeface="Montserrat" panose="00000500000000000000" pitchFamily="2" charset="-52"/>
                </a:rPr>
                <a:t>Заголовок</a:t>
              </a:r>
              <a:br>
                <a:rPr lang="ru-RU" sz="1200" dirty="0">
                  <a:solidFill>
                    <a:schemeClr val="tx1"/>
                  </a:solidFill>
                  <a:latin typeface="Montserrat" panose="00000500000000000000" pitchFamily="2" charset="-52"/>
                </a:rPr>
              </a:br>
              <a:br>
                <a:rPr lang="ru-RU" sz="1200" dirty="0">
                  <a:solidFill>
                    <a:schemeClr val="tx1"/>
                  </a:solidFill>
                  <a:latin typeface="Montserrat" panose="00000500000000000000" pitchFamily="2" charset="-52"/>
                </a:rPr>
              </a:br>
              <a:r>
                <a:rPr lang="ru-RU" sz="1200" dirty="0">
                  <a:solidFill>
                    <a:schemeClr val="tx1"/>
                  </a:solidFill>
                  <a:latin typeface="Montserrat" panose="00000500000000000000" pitchFamily="2" charset="-52"/>
                </a:rPr>
                <a:t>Редактируемая область размещения основного текста</a:t>
              </a:r>
              <a:endParaRPr lang="en-RU" sz="1200" dirty="0">
                <a:solidFill>
                  <a:schemeClr val="tx1"/>
                </a:solidFill>
                <a:latin typeface="Montserrat" panose="00000500000000000000" pitchFamily="2" charset="-52"/>
              </a:endParaRPr>
            </a:p>
          </p:txBody>
        </p:sp>
      </p:grpSp>
      <p:grpSp>
        <p:nvGrpSpPr>
          <p:cNvPr id="16" name="Группа 15">
            <a:extLst>
              <a:ext uri="{FF2B5EF4-FFF2-40B4-BE49-F238E27FC236}">
                <a16:creationId xmlns:a16="http://schemas.microsoft.com/office/drawing/2014/main" id="{C4B6F5D8-A746-44AB-886C-B2BFAF751194}"/>
              </a:ext>
            </a:extLst>
          </p:cNvPr>
          <p:cNvGrpSpPr/>
          <p:nvPr/>
        </p:nvGrpSpPr>
        <p:grpSpPr>
          <a:xfrm>
            <a:off x="7072780" y="3879468"/>
            <a:ext cx="1953561" cy="2594563"/>
            <a:chOff x="7072780" y="3879468"/>
            <a:chExt cx="1953561" cy="2594563"/>
          </a:xfrm>
        </p:grpSpPr>
        <p:grpSp>
          <p:nvGrpSpPr>
            <p:cNvPr id="17" name="Группа 16">
              <a:extLst>
                <a:ext uri="{FF2B5EF4-FFF2-40B4-BE49-F238E27FC236}">
                  <a16:creationId xmlns:a16="http://schemas.microsoft.com/office/drawing/2014/main" id="{A69A1352-83C7-4223-85E7-5BEA80E84834}"/>
                </a:ext>
              </a:extLst>
            </p:cNvPr>
            <p:cNvGrpSpPr/>
            <p:nvPr/>
          </p:nvGrpSpPr>
          <p:grpSpPr>
            <a:xfrm>
              <a:off x="7946931" y="3879468"/>
              <a:ext cx="205257" cy="464146"/>
              <a:chOff x="7946931" y="3879468"/>
              <a:chExt cx="205257" cy="464146"/>
            </a:xfrm>
          </p:grpSpPr>
          <p:sp>
            <p:nvSpPr>
              <p:cNvPr id="19" name="Овал 18">
                <a:extLst>
                  <a:ext uri="{FF2B5EF4-FFF2-40B4-BE49-F238E27FC236}">
                    <a16:creationId xmlns:a16="http://schemas.microsoft.com/office/drawing/2014/main" id="{6B6E1BDE-DEFB-4F7D-939C-FA42ECF88A94}"/>
                  </a:ext>
                </a:extLst>
              </p:cNvPr>
              <p:cNvSpPr/>
              <p:nvPr/>
            </p:nvSpPr>
            <p:spPr>
              <a:xfrm>
                <a:off x="7946931" y="3879468"/>
                <a:ext cx="205257" cy="2052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0" name="Прямая соединительная линия 19">
                <a:extLst>
                  <a:ext uri="{FF2B5EF4-FFF2-40B4-BE49-F238E27FC236}">
                    <a16:creationId xmlns:a16="http://schemas.microsoft.com/office/drawing/2014/main" id="{183BCDE5-12C9-4AE5-A162-CC51C54D4E16}"/>
                  </a:ext>
                </a:extLst>
              </p:cNvPr>
              <p:cNvCxnSpPr>
                <a:cxnSpLocks/>
              </p:cNvCxnSpPr>
              <p:nvPr/>
            </p:nvCxnSpPr>
            <p:spPr>
              <a:xfrm flipV="1">
                <a:off x="8052640" y="3888996"/>
                <a:ext cx="1" cy="454618"/>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8" name="Rectangle 12">
              <a:extLst>
                <a:ext uri="{FF2B5EF4-FFF2-40B4-BE49-F238E27FC236}">
                  <a16:creationId xmlns:a16="http://schemas.microsoft.com/office/drawing/2014/main" id="{74869B65-8E65-46E8-B028-4D7E6F8CFA14}"/>
                </a:ext>
              </a:extLst>
            </p:cNvPr>
            <p:cNvSpPr/>
            <p:nvPr/>
          </p:nvSpPr>
          <p:spPr>
            <a:xfrm>
              <a:off x="7072780" y="4334088"/>
              <a:ext cx="1953561" cy="2139943"/>
            </a:xfrm>
            <a:prstGeom prst="roundRect">
              <a:avLst>
                <a:gd name="adj" fmla="val 3632"/>
              </a:avLst>
            </a:prstGeom>
            <a:noFill/>
            <a:ln w="28575" cap="flat">
              <a:solidFill>
                <a:schemeClr val="accent3"/>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endParaRPr lang="ru-RU" sz="1400" b="1" dirty="0">
                <a:solidFill>
                  <a:schemeClr val="bg1"/>
                </a:solidFill>
                <a:latin typeface="Montserrat" panose="00000500000000000000" pitchFamily="2" charset="-52"/>
              </a:endParaRPr>
            </a:p>
            <a:p>
              <a:pPr algn="ctr"/>
              <a:endParaRPr lang="ru-RU" sz="1400" b="1" dirty="0">
                <a:solidFill>
                  <a:schemeClr val="tx1"/>
                </a:solidFill>
                <a:latin typeface="Montserrat" panose="00000500000000000000" pitchFamily="2" charset="-52"/>
              </a:endParaRPr>
            </a:p>
            <a:p>
              <a:pPr algn="ctr"/>
              <a:r>
                <a:rPr lang="ru-RU" sz="1400" b="1" dirty="0">
                  <a:solidFill>
                    <a:schemeClr val="tx1"/>
                  </a:solidFill>
                  <a:latin typeface="Montserrat" panose="00000500000000000000" pitchFamily="2" charset="-52"/>
                </a:rPr>
                <a:t>Заголовок</a:t>
              </a:r>
              <a:br>
                <a:rPr lang="ru-RU" sz="1200" dirty="0">
                  <a:solidFill>
                    <a:schemeClr val="tx1"/>
                  </a:solidFill>
                  <a:latin typeface="Montserrat" panose="00000500000000000000" pitchFamily="2" charset="-52"/>
                </a:rPr>
              </a:br>
              <a:br>
                <a:rPr lang="ru-RU" sz="1200" dirty="0">
                  <a:solidFill>
                    <a:schemeClr val="tx1"/>
                  </a:solidFill>
                  <a:latin typeface="Montserrat" panose="00000500000000000000" pitchFamily="2" charset="-52"/>
                </a:rPr>
              </a:br>
              <a:r>
                <a:rPr lang="ru-RU" sz="1200" dirty="0">
                  <a:solidFill>
                    <a:schemeClr val="tx1"/>
                  </a:solidFill>
                  <a:latin typeface="Montserrat" panose="00000500000000000000" pitchFamily="2" charset="-52"/>
                </a:rPr>
                <a:t>Редактируемая область размещения основного текста</a:t>
              </a:r>
              <a:endParaRPr lang="en-RU" sz="1200" dirty="0">
                <a:solidFill>
                  <a:schemeClr val="tx1"/>
                </a:solidFill>
                <a:latin typeface="Montserrat" panose="00000500000000000000" pitchFamily="2" charset="-52"/>
              </a:endParaRPr>
            </a:p>
          </p:txBody>
        </p:sp>
      </p:grpSp>
      <p:grpSp>
        <p:nvGrpSpPr>
          <p:cNvPr id="21" name="Группа 20">
            <a:extLst>
              <a:ext uri="{FF2B5EF4-FFF2-40B4-BE49-F238E27FC236}">
                <a16:creationId xmlns:a16="http://schemas.microsoft.com/office/drawing/2014/main" id="{A4B16DA7-C694-4504-8C58-1099E2E4E832}"/>
              </a:ext>
            </a:extLst>
          </p:cNvPr>
          <p:cNvGrpSpPr/>
          <p:nvPr/>
        </p:nvGrpSpPr>
        <p:grpSpPr>
          <a:xfrm>
            <a:off x="5122300" y="1490164"/>
            <a:ext cx="1953561" cy="2594561"/>
            <a:chOff x="1212098" y="1490164"/>
            <a:chExt cx="1953561" cy="2594561"/>
          </a:xfrm>
        </p:grpSpPr>
        <p:grpSp>
          <p:nvGrpSpPr>
            <p:cNvPr id="22" name="Группа 21">
              <a:extLst>
                <a:ext uri="{FF2B5EF4-FFF2-40B4-BE49-F238E27FC236}">
                  <a16:creationId xmlns:a16="http://schemas.microsoft.com/office/drawing/2014/main" id="{C5D97926-8C23-4264-B5A6-12B22C67BDE1}"/>
                </a:ext>
              </a:extLst>
            </p:cNvPr>
            <p:cNvGrpSpPr/>
            <p:nvPr/>
          </p:nvGrpSpPr>
          <p:grpSpPr>
            <a:xfrm>
              <a:off x="2086249" y="3620581"/>
              <a:ext cx="205257" cy="464144"/>
              <a:chOff x="2086249" y="3620581"/>
              <a:chExt cx="205257" cy="464144"/>
            </a:xfrm>
          </p:grpSpPr>
          <p:sp>
            <p:nvSpPr>
              <p:cNvPr id="24" name="Овал 23">
                <a:extLst>
                  <a:ext uri="{FF2B5EF4-FFF2-40B4-BE49-F238E27FC236}">
                    <a16:creationId xmlns:a16="http://schemas.microsoft.com/office/drawing/2014/main" id="{3DCF9D7E-9151-4F6A-991A-723B14CEE908}"/>
                  </a:ext>
                </a:extLst>
              </p:cNvPr>
              <p:cNvSpPr/>
              <p:nvPr/>
            </p:nvSpPr>
            <p:spPr>
              <a:xfrm>
                <a:off x="2086249" y="3879468"/>
                <a:ext cx="205257" cy="20525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5" name="Прямая соединительная линия 24">
                <a:extLst>
                  <a:ext uri="{FF2B5EF4-FFF2-40B4-BE49-F238E27FC236}">
                    <a16:creationId xmlns:a16="http://schemas.microsoft.com/office/drawing/2014/main" id="{39A38D4A-8966-4213-BD96-317617AF6CB6}"/>
                  </a:ext>
                </a:extLst>
              </p:cNvPr>
              <p:cNvCxnSpPr>
                <a:cxnSpLocks/>
              </p:cNvCxnSpPr>
              <p:nvPr/>
            </p:nvCxnSpPr>
            <p:spPr>
              <a:xfrm flipV="1">
                <a:off x="2188878" y="3620581"/>
                <a:ext cx="1" cy="45461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3" name="Rectangle 12">
              <a:extLst>
                <a:ext uri="{FF2B5EF4-FFF2-40B4-BE49-F238E27FC236}">
                  <a16:creationId xmlns:a16="http://schemas.microsoft.com/office/drawing/2014/main" id="{0AC09643-944A-4AD6-ABF0-DDF694193E41}"/>
                </a:ext>
              </a:extLst>
            </p:cNvPr>
            <p:cNvSpPr/>
            <p:nvPr/>
          </p:nvSpPr>
          <p:spPr>
            <a:xfrm>
              <a:off x="1212098" y="1490164"/>
              <a:ext cx="1953561" cy="2139943"/>
            </a:xfrm>
            <a:prstGeom prst="roundRect">
              <a:avLst>
                <a:gd name="adj" fmla="val 3632"/>
              </a:avLst>
            </a:prstGeom>
            <a:noFill/>
            <a:ln w="28575" cap="flat">
              <a:solidFill>
                <a:srgbClr val="00B0F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endParaRPr lang="ru-RU" sz="1400" b="1" dirty="0">
                <a:solidFill>
                  <a:schemeClr val="bg1"/>
                </a:solidFill>
                <a:latin typeface="Montserrat" panose="00000500000000000000" pitchFamily="2" charset="-52"/>
              </a:endParaRPr>
            </a:p>
            <a:p>
              <a:pPr algn="ctr"/>
              <a:endParaRPr lang="ru-RU" sz="1400" b="1" dirty="0">
                <a:solidFill>
                  <a:schemeClr val="tx1"/>
                </a:solidFill>
                <a:latin typeface="Montserrat" panose="00000500000000000000" pitchFamily="2" charset="-52"/>
              </a:endParaRPr>
            </a:p>
            <a:p>
              <a:pPr algn="ctr"/>
              <a:r>
                <a:rPr lang="ru-RU" sz="1400" b="1" dirty="0">
                  <a:solidFill>
                    <a:schemeClr val="tx1"/>
                  </a:solidFill>
                  <a:latin typeface="Montserrat" panose="00000500000000000000" pitchFamily="2" charset="-52"/>
                </a:rPr>
                <a:t>Заголовок</a:t>
              </a:r>
              <a:br>
                <a:rPr lang="ru-RU" sz="1200" dirty="0">
                  <a:solidFill>
                    <a:schemeClr val="tx1"/>
                  </a:solidFill>
                  <a:latin typeface="Montserrat" panose="00000500000000000000" pitchFamily="2" charset="-52"/>
                </a:rPr>
              </a:br>
              <a:br>
                <a:rPr lang="ru-RU" sz="1200" dirty="0">
                  <a:solidFill>
                    <a:schemeClr val="tx1"/>
                  </a:solidFill>
                  <a:latin typeface="Montserrat" panose="00000500000000000000" pitchFamily="2" charset="-52"/>
                </a:rPr>
              </a:br>
              <a:r>
                <a:rPr lang="ru-RU" sz="1200" dirty="0">
                  <a:solidFill>
                    <a:schemeClr val="tx1"/>
                  </a:solidFill>
                  <a:latin typeface="Montserrat" panose="00000500000000000000" pitchFamily="2" charset="-52"/>
                </a:rPr>
                <a:t>Редактируемая область размещения основного текста</a:t>
              </a:r>
              <a:endParaRPr lang="en-RU" sz="1200" dirty="0">
                <a:solidFill>
                  <a:schemeClr val="tx1"/>
                </a:solidFill>
                <a:latin typeface="Montserrat" panose="00000500000000000000" pitchFamily="2" charset="-52"/>
              </a:endParaRPr>
            </a:p>
          </p:txBody>
        </p:sp>
      </p:grpSp>
      <p:grpSp>
        <p:nvGrpSpPr>
          <p:cNvPr id="26" name="Группа 25">
            <a:extLst>
              <a:ext uri="{FF2B5EF4-FFF2-40B4-BE49-F238E27FC236}">
                <a16:creationId xmlns:a16="http://schemas.microsoft.com/office/drawing/2014/main" id="{C6FDC4FE-EA37-4F41-BC56-ABF612B33F63}"/>
              </a:ext>
            </a:extLst>
          </p:cNvPr>
          <p:cNvGrpSpPr/>
          <p:nvPr/>
        </p:nvGrpSpPr>
        <p:grpSpPr>
          <a:xfrm>
            <a:off x="9025099" y="1490164"/>
            <a:ext cx="1953561" cy="2594561"/>
            <a:chOff x="1212098" y="1490164"/>
            <a:chExt cx="1953561" cy="2594561"/>
          </a:xfrm>
        </p:grpSpPr>
        <p:grpSp>
          <p:nvGrpSpPr>
            <p:cNvPr id="27" name="Группа 26">
              <a:extLst>
                <a:ext uri="{FF2B5EF4-FFF2-40B4-BE49-F238E27FC236}">
                  <a16:creationId xmlns:a16="http://schemas.microsoft.com/office/drawing/2014/main" id="{55F6316D-359E-4E25-8D03-4A778210CA30}"/>
                </a:ext>
              </a:extLst>
            </p:cNvPr>
            <p:cNvGrpSpPr/>
            <p:nvPr/>
          </p:nvGrpSpPr>
          <p:grpSpPr>
            <a:xfrm>
              <a:off x="2086249" y="3620581"/>
              <a:ext cx="205257" cy="464144"/>
              <a:chOff x="2086249" y="3620581"/>
              <a:chExt cx="205257" cy="464144"/>
            </a:xfrm>
          </p:grpSpPr>
          <p:sp>
            <p:nvSpPr>
              <p:cNvPr id="29" name="Овал 28">
                <a:extLst>
                  <a:ext uri="{FF2B5EF4-FFF2-40B4-BE49-F238E27FC236}">
                    <a16:creationId xmlns:a16="http://schemas.microsoft.com/office/drawing/2014/main" id="{C8A623FE-BD3B-49B9-A2E9-E4B37A6FF435}"/>
                  </a:ext>
                </a:extLst>
              </p:cNvPr>
              <p:cNvSpPr/>
              <p:nvPr/>
            </p:nvSpPr>
            <p:spPr>
              <a:xfrm>
                <a:off x="2086249" y="3879468"/>
                <a:ext cx="205257" cy="20525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0" name="Прямая соединительная линия 29">
                <a:extLst>
                  <a:ext uri="{FF2B5EF4-FFF2-40B4-BE49-F238E27FC236}">
                    <a16:creationId xmlns:a16="http://schemas.microsoft.com/office/drawing/2014/main" id="{F36BC7EE-8728-4442-80D1-D1FDF51EE81E}"/>
                  </a:ext>
                </a:extLst>
              </p:cNvPr>
              <p:cNvCxnSpPr>
                <a:cxnSpLocks/>
              </p:cNvCxnSpPr>
              <p:nvPr/>
            </p:nvCxnSpPr>
            <p:spPr>
              <a:xfrm flipV="1">
                <a:off x="2188878" y="3620581"/>
                <a:ext cx="1" cy="45461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8" name="Rectangle 12">
              <a:extLst>
                <a:ext uri="{FF2B5EF4-FFF2-40B4-BE49-F238E27FC236}">
                  <a16:creationId xmlns:a16="http://schemas.microsoft.com/office/drawing/2014/main" id="{2C9BE121-6519-4884-BF57-6605E398BE56}"/>
                </a:ext>
              </a:extLst>
            </p:cNvPr>
            <p:cNvSpPr/>
            <p:nvPr/>
          </p:nvSpPr>
          <p:spPr>
            <a:xfrm>
              <a:off x="1212098" y="1490164"/>
              <a:ext cx="1953561" cy="2139943"/>
            </a:xfrm>
            <a:prstGeom prst="roundRect">
              <a:avLst>
                <a:gd name="adj" fmla="val 3632"/>
              </a:avLst>
            </a:prstGeom>
            <a:noFill/>
            <a:ln w="28575" cap="flat">
              <a:solidFill>
                <a:srgbClr val="00B0F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endParaRPr lang="ru-RU" sz="1400" b="1" dirty="0">
                <a:solidFill>
                  <a:schemeClr val="bg1"/>
                </a:solidFill>
                <a:latin typeface="Montserrat" panose="00000500000000000000" pitchFamily="2" charset="-52"/>
              </a:endParaRPr>
            </a:p>
            <a:p>
              <a:pPr algn="ctr"/>
              <a:endParaRPr lang="ru-RU" sz="1400" b="1" dirty="0">
                <a:solidFill>
                  <a:schemeClr val="tx1"/>
                </a:solidFill>
                <a:latin typeface="Montserrat" panose="00000500000000000000" pitchFamily="2" charset="-52"/>
              </a:endParaRPr>
            </a:p>
            <a:p>
              <a:pPr algn="ctr"/>
              <a:r>
                <a:rPr lang="ru-RU" sz="1400" b="1" dirty="0">
                  <a:solidFill>
                    <a:schemeClr val="tx1"/>
                  </a:solidFill>
                  <a:latin typeface="Montserrat" panose="00000500000000000000" pitchFamily="2" charset="-52"/>
                </a:rPr>
                <a:t>Заголовок</a:t>
              </a:r>
              <a:br>
                <a:rPr lang="ru-RU" sz="1200" dirty="0">
                  <a:solidFill>
                    <a:schemeClr val="tx1"/>
                  </a:solidFill>
                  <a:latin typeface="Montserrat" panose="00000500000000000000" pitchFamily="2" charset="-52"/>
                </a:rPr>
              </a:br>
              <a:br>
                <a:rPr lang="ru-RU" sz="1200" dirty="0">
                  <a:solidFill>
                    <a:schemeClr val="tx1"/>
                  </a:solidFill>
                  <a:latin typeface="Montserrat" panose="00000500000000000000" pitchFamily="2" charset="-52"/>
                </a:rPr>
              </a:br>
              <a:r>
                <a:rPr lang="ru-RU" sz="1200" dirty="0">
                  <a:solidFill>
                    <a:schemeClr val="tx1"/>
                  </a:solidFill>
                  <a:latin typeface="Montserrat" panose="00000500000000000000" pitchFamily="2" charset="-52"/>
                </a:rPr>
                <a:t>Редактируемая область размещения основного текста</a:t>
              </a:r>
              <a:endParaRPr lang="en-RU" sz="1200" dirty="0">
                <a:solidFill>
                  <a:schemeClr val="tx1"/>
                </a:solidFill>
                <a:latin typeface="Montserrat" panose="00000500000000000000" pitchFamily="2" charset="-52"/>
              </a:endParaRPr>
            </a:p>
          </p:txBody>
        </p:sp>
      </p:grpSp>
      <p:grpSp>
        <p:nvGrpSpPr>
          <p:cNvPr id="39" name="Группа 38">
            <a:extLst>
              <a:ext uri="{FF2B5EF4-FFF2-40B4-BE49-F238E27FC236}">
                <a16:creationId xmlns:a16="http://schemas.microsoft.com/office/drawing/2014/main" id="{DA22767E-9C87-1770-9B02-519C8AAF1550}"/>
              </a:ext>
            </a:extLst>
          </p:cNvPr>
          <p:cNvGrpSpPr/>
          <p:nvPr/>
        </p:nvGrpSpPr>
        <p:grpSpPr>
          <a:xfrm>
            <a:off x="7750021" y="199815"/>
            <a:ext cx="2572766" cy="1331202"/>
            <a:chOff x="9129557" y="1563828"/>
            <a:chExt cx="2572766" cy="1331202"/>
          </a:xfrm>
        </p:grpSpPr>
        <p:sp>
          <p:nvSpPr>
            <p:cNvPr id="40" name="Облачко с текстом: прямоугольное со скругленными углами 10">
              <a:extLst>
                <a:ext uri="{FF2B5EF4-FFF2-40B4-BE49-F238E27FC236}">
                  <a16:creationId xmlns:a16="http://schemas.microsoft.com/office/drawing/2014/main" id="{01C4A193-BB53-4A26-0ADC-8E82ADD53645}"/>
                </a:ext>
              </a:extLst>
            </p:cNvPr>
            <p:cNvSpPr/>
            <p:nvPr/>
          </p:nvSpPr>
          <p:spPr>
            <a:xfrm>
              <a:off x="9129557" y="1606106"/>
              <a:ext cx="2572766" cy="1288924"/>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Цвет фигур может меняться на ваше усмотрение в рамках представленной палитры</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на сл. 11-12 </a:t>
              </a:r>
            </a:p>
          </p:txBody>
        </p:sp>
        <p:grpSp>
          <p:nvGrpSpPr>
            <p:cNvPr id="41" name="Группа 40">
              <a:extLst>
                <a:ext uri="{FF2B5EF4-FFF2-40B4-BE49-F238E27FC236}">
                  <a16:creationId xmlns:a16="http://schemas.microsoft.com/office/drawing/2014/main" id="{718C242E-0985-02CE-F8FC-9F159B400BF4}"/>
                </a:ext>
              </a:extLst>
            </p:cNvPr>
            <p:cNvGrpSpPr/>
            <p:nvPr/>
          </p:nvGrpSpPr>
          <p:grpSpPr>
            <a:xfrm>
              <a:off x="11373289" y="1563828"/>
              <a:ext cx="265772" cy="414163"/>
              <a:chOff x="8712521" y="220837"/>
              <a:chExt cx="265772" cy="414163"/>
            </a:xfrm>
          </p:grpSpPr>
          <p:pic>
            <p:nvPicPr>
              <p:cNvPr id="42" name="Рисунок 41">
                <a:extLst>
                  <a:ext uri="{FF2B5EF4-FFF2-40B4-BE49-F238E27FC236}">
                    <a16:creationId xmlns:a16="http://schemas.microsoft.com/office/drawing/2014/main" id="{37737033-517D-280B-6513-FD2D64C308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2521" y="266851"/>
                <a:ext cx="249391" cy="368149"/>
              </a:xfrm>
              <a:prstGeom prst="rect">
                <a:avLst/>
              </a:prstGeom>
            </p:spPr>
          </p:pic>
          <p:sp>
            <p:nvSpPr>
              <p:cNvPr id="43" name="TextBox 42">
                <a:extLst>
                  <a:ext uri="{FF2B5EF4-FFF2-40B4-BE49-F238E27FC236}">
                    <a16:creationId xmlns:a16="http://schemas.microsoft.com/office/drawing/2014/main" id="{7B465913-7987-99BE-C1B6-67F5360E4C02}"/>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pic>
        <p:nvPicPr>
          <p:cNvPr id="36" name="Рисунок 35">
            <a:extLst>
              <a:ext uri="{FF2B5EF4-FFF2-40B4-BE49-F238E27FC236}">
                <a16:creationId xmlns:a16="http://schemas.microsoft.com/office/drawing/2014/main" id="{1483D2F1-6C54-9AE1-ED02-C66111A57706}"/>
              </a:ext>
            </a:extLst>
          </p:cNvPr>
          <p:cNvPicPr>
            <a:picLocks noChangeAspect="1"/>
          </p:cNvPicPr>
          <p:nvPr/>
        </p:nvPicPr>
        <p:blipFill rotWithShape="1">
          <a:blip r:embed="rId4">
            <a:alphaModFix amt="70000"/>
            <a:extLst>
              <a:ext uri="{96DAC541-7B7A-43D3-8B79-37D633B846F1}">
                <asvg:svgBlip xmlns:asvg="http://schemas.microsoft.com/office/drawing/2016/SVG/main" r:embed="rId5"/>
              </a:ext>
            </a:extLst>
          </a:blip>
          <a:srcRect l="89110" t="28298" r="-1952" b="57318"/>
          <a:stretch/>
        </p:blipFill>
        <p:spPr>
          <a:xfrm rot="5400000">
            <a:off x="61606" y="-61606"/>
            <a:ext cx="696596" cy="819807"/>
          </a:xfrm>
          <a:prstGeom prst="rect">
            <a:avLst/>
          </a:prstGeom>
        </p:spPr>
      </p:pic>
      <p:sp>
        <p:nvSpPr>
          <p:cNvPr id="37" name="Полилиния 36">
            <a:extLst>
              <a:ext uri="{FF2B5EF4-FFF2-40B4-BE49-F238E27FC236}">
                <a16:creationId xmlns:a16="http://schemas.microsoft.com/office/drawing/2014/main" id="{2A390805-A700-7D69-94ED-4E04F1D91E56}"/>
              </a:ext>
            </a:extLst>
          </p:cNvPr>
          <p:cNvSpPr/>
          <p:nvPr/>
        </p:nvSpPr>
        <p:spPr>
          <a:xfrm>
            <a:off x="10410478" y="5389991"/>
            <a:ext cx="1781522" cy="1465653"/>
          </a:xfrm>
          <a:custGeom>
            <a:avLst/>
            <a:gdLst>
              <a:gd name="connsiteX0" fmla="*/ 2060522 w 2060521"/>
              <a:gd name="connsiteY0" fmla="*/ 1120 h 1695185"/>
              <a:gd name="connsiteX1" fmla="*/ 2023115 w 2060521"/>
              <a:gd name="connsiteY1" fmla="*/ 0 h 1695185"/>
              <a:gd name="connsiteX2" fmla="*/ 0 w 2060521"/>
              <a:gd name="connsiteY2" fmla="*/ 1695185 h 1695185"/>
              <a:gd name="connsiteX3" fmla="*/ 212347 w 2060521"/>
              <a:gd name="connsiteY3" fmla="*/ 1695185 h 1695185"/>
              <a:gd name="connsiteX4" fmla="*/ 2023115 w 2060521"/>
              <a:gd name="connsiteY4" fmla="*/ 171534 h 1695185"/>
              <a:gd name="connsiteX5" fmla="*/ 2060522 w 2060521"/>
              <a:gd name="connsiteY5" fmla="*/ 172878 h 1695185"/>
              <a:gd name="connsiteX6" fmla="*/ 2060522 w 2060521"/>
              <a:gd name="connsiteY6" fmla="*/ 1120 h 169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0521" h="1695185">
                <a:moveTo>
                  <a:pt x="2060522" y="1120"/>
                </a:moveTo>
                <a:cubicBezTo>
                  <a:pt x="2048202" y="448"/>
                  <a:pt x="2035659" y="0"/>
                  <a:pt x="2023115" y="0"/>
                </a:cubicBezTo>
                <a:cubicBezTo>
                  <a:pt x="1471417" y="0"/>
                  <a:pt x="699982" y="664414"/>
                  <a:pt x="0" y="1695185"/>
                </a:cubicBezTo>
                <a:lnTo>
                  <a:pt x="212347" y="1695185"/>
                </a:lnTo>
                <a:cubicBezTo>
                  <a:pt x="855210" y="782652"/>
                  <a:pt x="1557655" y="171534"/>
                  <a:pt x="2023115" y="171534"/>
                </a:cubicBezTo>
                <a:cubicBezTo>
                  <a:pt x="2035883" y="171534"/>
                  <a:pt x="2048202" y="171982"/>
                  <a:pt x="2060522" y="172878"/>
                </a:cubicBezTo>
                <a:lnTo>
                  <a:pt x="2060522" y="1120"/>
                </a:ln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4587343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ПРИМЕР ОФОРМЛЕНИЯ ПУНКТОВ</a:t>
            </a:r>
          </a:p>
        </p:txBody>
      </p:sp>
      <p:grpSp>
        <p:nvGrpSpPr>
          <p:cNvPr id="5" name="Группа 4">
            <a:extLst>
              <a:ext uri="{FF2B5EF4-FFF2-40B4-BE49-F238E27FC236}">
                <a16:creationId xmlns:a16="http://schemas.microsoft.com/office/drawing/2014/main" id="{E3378792-2F07-4DBD-A6BF-6E8FCF754015}"/>
              </a:ext>
            </a:extLst>
          </p:cNvPr>
          <p:cNvGrpSpPr/>
          <p:nvPr/>
        </p:nvGrpSpPr>
        <p:grpSpPr>
          <a:xfrm>
            <a:off x="8057965" y="1452284"/>
            <a:ext cx="1090386" cy="1090386"/>
            <a:chOff x="8057965" y="1452284"/>
            <a:chExt cx="1090386" cy="1090386"/>
          </a:xfrm>
        </p:grpSpPr>
        <p:sp>
          <p:nvSpPr>
            <p:cNvPr id="6" name="Овал 5">
              <a:extLst>
                <a:ext uri="{FF2B5EF4-FFF2-40B4-BE49-F238E27FC236}">
                  <a16:creationId xmlns:a16="http://schemas.microsoft.com/office/drawing/2014/main" id="{5C589FE5-9E48-4C43-A513-9ED9343EB390}"/>
                </a:ext>
              </a:extLst>
            </p:cNvPr>
            <p:cNvSpPr/>
            <p:nvPr/>
          </p:nvSpPr>
          <p:spPr>
            <a:xfrm>
              <a:off x="8149255" y="1543574"/>
              <a:ext cx="907805" cy="90780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Овал 6">
              <a:extLst>
                <a:ext uri="{FF2B5EF4-FFF2-40B4-BE49-F238E27FC236}">
                  <a16:creationId xmlns:a16="http://schemas.microsoft.com/office/drawing/2014/main" id="{C4F68AFA-9EC6-456E-B6BF-D863BA132305}"/>
                </a:ext>
              </a:extLst>
            </p:cNvPr>
            <p:cNvSpPr/>
            <p:nvPr/>
          </p:nvSpPr>
          <p:spPr>
            <a:xfrm>
              <a:off x="8057965" y="1452284"/>
              <a:ext cx="1090386" cy="1090386"/>
            </a:xfrm>
            <a:prstGeom prst="ellipse">
              <a:avLst/>
            </a:prstGeom>
            <a:no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cxnSp>
        <p:nvCxnSpPr>
          <p:cNvPr id="8" name="Прямая со стрелкой 7">
            <a:extLst>
              <a:ext uri="{FF2B5EF4-FFF2-40B4-BE49-F238E27FC236}">
                <a16:creationId xmlns:a16="http://schemas.microsoft.com/office/drawing/2014/main" id="{C8866688-3DC7-4587-A402-4800408ADAC4}"/>
              </a:ext>
            </a:extLst>
          </p:cNvPr>
          <p:cNvCxnSpPr>
            <a:cxnSpLocks/>
          </p:cNvCxnSpPr>
          <p:nvPr/>
        </p:nvCxnSpPr>
        <p:spPr>
          <a:xfrm flipV="1">
            <a:off x="6096000" y="2487710"/>
            <a:ext cx="1899714" cy="1471732"/>
          </a:xfrm>
          <a:prstGeom prst="straightConnector1">
            <a:avLst/>
          </a:prstGeom>
          <a:ln w="28575">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9" name="Группа 8">
            <a:extLst>
              <a:ext uri="{FF2B5EF4-FFF2-40B4-BE49-F238E27FC236}">
                <a16:creationId xmlns:a16="http://schemas.microsoft.com/office/drawing/2014/main" id="{49361799-D4F2-445C-9560-3E625F642836}"/>
              </a:ext>
            </a:extLst>
          </p:cNvPr>
          <p:cNvGrpSpPr/>
          <p:nvPr/>
        </p:nvGrpSpPr>
        <p:grpSpPr>
          <a:xfrm>
            <a:off x="9107843" y="3415728"/>
            <a:ext cx="1090386" cy="1090386"/>
            <a:chOff x="9107843" y="3415728"/>
            <a:chExt cx="1090386" cy="1090386"/>
          </a:xfrm>
        </p:grpSpPr>
        <p:sp>
          <p:nvSpPr>
            <p:cNvPr id="10" name="Овал 9">
              <a:extLst>
                <a:ext uri="{FF2B5EF4-FFF2-40B4-BE49-F238E27FC236}">
                  <a16:creationId xmlns:a16="http://schemas.microsoft.com/office/drawing/2014/main" id="{6E9C5DAE-C989-40FC-8664-3A203D8C4D24}"/>
                </a:ext>
              </a:extLst>
            </p:cNvPr>
            <p:cNvSpPr/>
            <p:nvPr/>
          </p:nvSpPr>
          <p:spPr>
            <a:xfrm>
              <a:off x="9199133" y="3507018"/>
              <a:ext cx="907805" cy="90780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Овал 10">
              <a:extLst>
                <a:ext uri="{FF2B5EF4-FFF2-40B4-BE49-F238E27FC236}">
                  <a16:creationId xmlns:a16="http://schemas.microsoft.com/office/drawing/2014/main" id="{17737132-A78C-462F-99D6-7B1CAE4131AE}"/>
                </a:ext>
              </a:extLst>
            </p:cNvPr>
            <p:cNvSpPr/>
            <p:nvPr/>
          </p:nvSpPr>
          <p:spPr>
            <a:xfrm>
              <a:off x="9107843" y="3415728"/>
              <a:ext cx="1090386" cy="1090386"/>
            </a:xfrm>
            <a:prstGeom prst="ellipse">
              <a:avLst/>
            </a:prstGeom>
            <a:no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grpSp>
        <p:nvGrpSpPr>
          <p:cNvPr id="12" name="Группа 11">
            <a:extLst>
              <a:ext uri="{FF2B5EF4-FFF2-40B4-BE49-F238E27FC236}">
                <a16:creationId xmlns:a16="http://schemas.microsoft.com/office/drawing/2014/main" id="{F829F05C-FF50-4BCA-A645-9BC450B71F16}"/>
              </a:ext>
            </a:extLst>
          </p:cNvPr>
          <p:cNvGrpSpPr/>
          <p:nvPr/>
        </p:nvGrpSpPr>
        <p:grpSpPr>
          <a:xfrm>
            <a:off x="8057965" y="5154338"/>
            <a:ext cx="1090386" cy="1090386"/>
            <a:chOff x="8057965" y="5154338"/>
            <a:chExt cx="1090386" cy="1090386"/>
          </a:xfrm>
        </p:grpSpPr>
        <p:sp>
          <p:nvSpPr>
            <p:cNvPr id="13" name="Овал 12">
              <a:extLst>
                <a:ext uri="{FF2B5EF4-FFF2-40B4-BE49-F238E27FC236}">
                  <a16:creationId xmlns:a16="http://schemas.microsoft.com/office/drawing/2014/main" id="{33707DAC-47D0-44D5-95A1-FDB10B8B692B}"/>
                </a:ext>
              </a:extLst>
            </p:cNvPr>
            <p:cNvSpPr/>
            <p:nvPr/>
          </p:nvSpPr>
          <p:spPr>
            <a:xfrm>
              <a:off x="8149255" y="5245628"/>
              <a:ext cx="907805" cy="90780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Овал 13">
              <a:extLst>
                <a:ext uri="{FF2B5EF4-FFF2-40B4-BE49-F238E27FC236}">
                  <a16:creationId xmlns:a16="http://schemas.microsoft.com/office/drawing/2014/main" id="{8EA78BD7-1332-4498-89CF-47BE29BD76B2}"/>
                </a:ext>
              </a:extLst>
            </p:cNvPr>
            <p:cNvSpPr/>
            <p:nvPr/>
          </p:nvSpPr>
          <p:spPr>
            <a:xfrm>
              <a:off x="8057965" y="5154338"/>
              <a:ext cx="1090386" cy="1090386"/>
            </a:xfrm>
            <a:prstGeom prst="ellipse">
              <a:avLst/>
            </a:prstGeom>
            <a:noFill/>
            <a:ln w="28575">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cxnSp>
        <p:nvCxnSpPr>
          <p:cNvPr id="15" name="Прямая со стрелкой 14">
            <a:extLst>
              <a:ext uri="{FF2B5EF4-FFF2-40B4-BE49-F238E27FC236}">
                <a16:creationId xmlns:a16="http://schemas.microsoft.com/office/drawing/2014/main" id="{5DDAFE90-DFA6-4700-9E92-9361C6E387E8}"/>
              </a:ext>
            </a:extLst>
          </p:cNvPr>
          <p:cNvCxnSpPr>
            <a:cxnSpLocks/>
          </p:cNvCxnSpPr>
          <p:nvPr/>
        </p:nvCxnSpPr>
        <p:spPr>
          <a:xfrm>
            <a:off x="6095895" y="3959442"/>
            <a:ext cx="1915170" cy="1346436"/>
          </a:xfrm>
          <a:prstGeom prst="straightConnector1">
            <a:avLst/>
          </a:prstGeom>
          <a:ln w="28575">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a:extLst>
              <a:ext uri="{FF2B5EF4-FFF2-40B4-BE49-F238E27FC236}">
                <a16:creationId xmlns:a16="http://schemas.microsoft.com/office/drawing/2014/main" id="{D5317789-B0D1-442F-BAD7-7DD373F15249}"/>
              </a:ext>
            </a:extLst>
          </p:cNvPr>
          <p:cNvCxnSpPr>
            <a:cxnSpLocks/>
          </p:cNvCxnSpPr>
          <p:nvPr/>
        </p:nvCxnSpPr>
        <p:spPr>
          <a:xfrm>
            <a:off x="6161103" y="3973822"/>
            <a:ext cx="2733249" cy="0"/>
          </a:xfrm>
          <a:prstGeom prst="straightConnector1">
            <a:avLst/>
          </a:prstGeom>
          <a:ln w="28575">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2664DE7-B331-4C15-BB48-E5E7437F2FB7}"/>
              </a:ext>
            </a:extLst>
          </p:cNvPr>
          <p:cNvSpPr txBox="1"/>
          <p:nvPr/>
        </p:nvSpPr>
        <p:spPr>
          <a:xfrm>
            <a:off x="9239641" y="1581977"/>
            <a:ext cx="19270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2"/>
                </a:solidFill>
                <a:latin typeface="Montserrat" panose="00000500000000000000" pitchFamily="2" charset="-52"/>
                <a:ea typeface="+mn-ea"/>
                <a:cs typeface="+mn-cs"/>
              </a:rPr>
              <a:t>ОСНОВНАЯ ИНФОРМАЦИЯ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lumMod val="60000"/>
                    <a:lumOff val="40000"/>
                  </a:schemeClr>
                </a:solidFill>
                <a:latin typeface="Montserrat" panose="00000500000000000000" pitchFamily="2" charset="-52"/>
                <a:ea typeface="+mn-ea"/>
                <a:cs typeface="+mn-cs"/>
              </a:rPr>
              <a:t>Второстепенная информация</a:t>
            </a:r>
          </a:p>
        </p:txBody>
      </p:sp>
      <p:sp>
        <p:nvSpPr>
          <p:cNvPr id="18" name="TextBox 17">
            <a:extLst>
              <a:ext uri="{FF2B5EF4-FFF2-40B4-BE49-F238E27FC236}">
                <a16:creationId xmlns:a16="http://schemas.microsoft.com/office/drawing/2014/main" id="{902A2630-46C8-43E8-96E7-68B1C8A277FE}"/>
              </a:ext>
            </a:extLst>
          </p:cNvPr>
          <p:cNvSpPr txBox="1"/>
          <p:nvPr/>
        </p:nvSpPr>
        <p:spPr>
          <a:xfrm>
            <a:off x="10289519" y="3545421"/>
            <a:ext cx="17397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2"/>
                </a:solidFill>
                <a:latin typeface="Montserrat" panose="00000500000000000000" pitchFamily="2" charset="-52"/>
                <a:ea typeface="+mn-ea"/>
                <a:cs typeface="+mn-cs"/>
              </a:rPr>
              <a:t>ОСНОВНАЯ ИНФОРМАЦИЯ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lumMod val="60000"/>
                    <a:lumOff val="40000"/>
                  </a:schemeClr>
                </a:solidFill>
                <a:latin typeface="Montserrat" panose="00000500000000000000" pitchFamily="2" charset="-52"/>
                <a:ea typeface="+mn-ea"/>
                <a:cs typeface="+mn-cs"/>
              </a:rPr>
              <a:t>Второстепенная информация</a:t>
            </a:r>
          </a:p>
        </p:txBody>
      </p:sp>
      <p:sp>
        <p:nvSpPr>
          <p:cNvPr id="19" name="TextBox 18">
            <a:extLst>
              <a:ext uri="{FF2B5EF4-FFF2-40B4-BE49-F238E27FC236}">
                <a16:creationId xmlns:a16="http://schemas.microsoft.com/office/drawing/2014/main" id="{51DA098B-4B03-4BF3-B86C-DD5529321D2B}"/>
              </a:ext>
            </a:extLst>
          </p:cNvPr>
          <p:cNvSpPr txBox="1"/>
          <p:nvPr/>
        </p:nvSpPr>
        <p:spPr>
          <a:xfrm>
            <a:off x="9239641" y="5305878"/>
            <a:ext cx="19270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solidFill>
                <a:latin typeface="Montserrat" panose="00000500000000000000" pitchFamily="2" charset="-52"/>
                <a:ea typeface="+mn-ea"/>
                <a:cs typeface="+mn-cs"/>
              </a:rPr>
              <a:t>ОСНОВНАЯ ИНФОРМАЦИЯ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lumMod val="60000"/>
                    <a:lumOff val="40000"/>
                  </a:schemeClr>
                </a:solidFill>
                <a:latin typeface="Montserrat" panose="00000500000000000000" pitchFamily="2" charset="-52"/>
                <a:ea typeface="+mn-ea"/>
                <a:cs typeface="+mn-cs"/>
              </a:rPr>
              <a:t>Второстепенная информация</a:t>
            </a:r>
          </a:p>
        </p:txBody>
      </p:sp>
      <p:grpSp>
        <p:nvGrpSpPr>
          <p:cNvPr id="20" name="Группа 19">
            <a:extLst>
              <a:ext uri="{FF2B5EF4-FFF2-40B4-BE49-F238E27FC236}">
                <a16:creationId xmlns:a16="http://schemas.microsoft.com/office/drawing/2014/main" id="{E3EEBCE7-0D3D-4A8E-8C58-DC3CCA97691F}"/>
              </a:ext>
            </a:extLst>
          </p:cNvPr>
          <p:cNvGrpSpPr/>
          <p:nvPr/>
        </p:nvGrpSpPr>
        <p:grpSpPr>
          <a:xfrm>
            <a:off x="3043649" y="1452284"/>
            <a:ext cx="1090386" cy="1090386"/>
            <a:chOff x="3043649" y="1452284"/>
            <a:chExt cx="1090386" cy="1090386"/>
          </a:xfrm>
        </p:grpSpPr>
        <p:sp>
          <p:nvSpPr>
            <p:cNvPr id="21" name="Овал 20">
              <a:extLst>
                <a:ext uri="{FF2B5EF4-FFF2-40B4-BE49-F238E27FC236}">
                  <a16:creationId xmlns:a16="http://schemas.microsoft.com/office/drawing/2014/main" id="{C38043CC-A972-43A9-BBB2-5FEABB51C29F}"/>
                </a:ext>
              </a:extLst>
            </p:cNvPr>
            <p:cNvSpPr/>
            <p:nvPr/>
          </p:nvSpPr>
          <p:spPr>
            <a:xfrm>
              <a:off x="3134939" y="1543574"/>
              <a:ext cx="907805" cy="90780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Овал 21">
              <a:extLst>
                <a:ext uri="{FF2B5EF4-FFF2-40B4-BE49-F238E27FC236}">
                  <a16:creationId xmlns:a16="http://schemas.microsoft.com/office/drawing/2014/main" id="{C1134C52-B021-40DD-BE64-FD650D1B35F6}"/>
                </a:ext>
              </a:extLst>
            </p:cNvPr>
            <p:cNvSpPr/>
            <p:nvPr/>
          </p:nvSpPr>
          <p:spPr>
            <a:xfrm>
              <a:off x="3043649" y="1452284"/>
              <a:ext cx="1090386" cy="1090386"/>
            </a:xfrm>
            <a:prstGeom prst="ellipse">
              <a:avLst/>
            </a:prstGeom>
            <a:noFill/>
            <a:ln w="28575">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grpSp>
        <p:nvGrpSpPr>
          <p:cNvPr id="23" name="Группа 22">
            <a:extLst>
              <a:ext uri="{FF2B5EF4-FFF2-40B4-BE49-F238E27FC236}">
                <a16:creationId xmlns:a16="http://schemas.microsoft.com/office/drawing/2014/main" id="{C07C1F63-9C57-4623-BA5B-F259A3578DB3}"/>
              </a:ext>
            </a:extLst>
          </p:cNvPr>
          <p:cNvGrpSpPr/>
          <p:nvPr/>
        </p:nvGrpSpPr>
        <p:grpSpPr>
          <a:xfrm>
            <a:off x="2005160" y="3430867"/>
            <a:ext cx="1090386" cy="1090386"/>
            <a:chOff x="2005160" y="3430867"/>
            <a:chExt cx="1090386" cy="1090386"/>
          </a:xfrm>
        </p:grpSpPr>
        <p:sp>
          <p:nvSpPr>
            <p:cNvPr id="24" name="Овал 23">
              <a:extLst>
                <a:ext uri="{FF2B5EF4-FFF2-40B4-BE49-F238E27FC236}">
                  <a16:creationId xmlns:a16="http://schemas.microsoft.com/office/drawing/2014/main" id="{1B49FE5D-D88A-49F3-9EA7-90A044E27813}"/>
                </a:ext>
              </a:extLst>
            </p:cNvPr>
            <p:cNvSpPr/>
            <p:nvPr/>
          </p:nvSpPr>
          <p:spPr>
            <a:xfrm>
              <a:off x="2096450" y="3522157"/>
              <a:ext cx="907805" cy="90780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Овал 24">
              <a:extLst>
                <a:ext uri="{FF2B5EF4-FFF2-40B4-BE49-F238E27FC236}">
                  <a16:creationId xmlns:a16="http://schemas.microsoft.com/office/drawing/2014/main" id="{744AB178-4168-4E74-B0E1-AFCCE1D1F089}"/>
                </a:ext>
              </a:extLst>
            </p:cNvPr>
            <p:cNvSpPr/>
            <p:nvPr/>
          </p:nvSpPr>
          <p:spPr>
            <a:xfrm>
              <a:off x="2005160" y="3430867"/>
              <a:ext cx="1090386" cy="1090386"/>
            </a:xfrm>
            <a:prstGeom prst="ellipse">
              <a:avLst/>
            </a:prstGeom>
            <a:noFill/>
            <a:ln w="28575">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grpSp>
        <p:nvGrpSpPr>
          <p:cNvPr id="26" name="Группа 25">
            <a:extLst>
              <a:ext uri="{FF2B5EF4-FFF2-40B4-BE49-F238E27FC236}">
                <a16:creationId xmlns:a16="http://schemas.microsoft.com/office/drawing/2014/main" id="{D713096F-73CC-4868-9D03-57EFBC244583}"/>
              </a:ext>
            </a:extLst>
          </p:cNvPr>
          <p:cNvGrpSpPr/>
          <p:nvPr/>
        </p:nvGrpSpPr>
        <p:grpSpPr>
          <a:xfrm>
            <a:off x="3043649" y="5153805"/>
            <a:ext cx="1090386" cy="1090386"/>
            <a:chOff x="3043649" y="5153805"/>
            <a:chExt cx="1090386" cy="1090386"/>
          </a:xfrm>
        </p:grpSpPr>
        <p:sp>
          <p:nvSpPr>
            <p:cNvPr id="27" name="Овал 26">
              <a:extLst>
                <a:ext uri="{FF2B5EF4-FFF2-40B4-BE49-F238E27FC236}">
                  <a16:creationId xmlns:a16="http://schemas.microsoft.com/office/drawing/2014/main" id="{2CB086A3-DF57-4C72-B6BD-B70F7C9B15E8}"/>
                </a:ext>
              </a:extLst>
            </p:cNvPr>
            <p:cNvSpPr/>
            <p:nvPr/>
          </p:nvSpPr>
          <p:spPr>
            <a:xfrm>
              <a:off x="3134939" y="5245095"/>
              <a:ext cx="907805" cy="90780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Овал 27">
              <a:extLst>
                <a:ext uri="{FF2B5EF4-FFF2-40B4-BE49-F238E27FC236}">
                  <a16:creationId xmlns:a16="http://schemas.microsoft.com/office/drawing/2014/main" id="{1B157BB0-CCF7-46B1-8806-7EF701320BC3}"/>
                </a:ext>
              </a:extLst>
            </p:cNvPr>
            <p:cNvSpPr/>
            <p:nvPr/>
          </p:nvSpPr>
          <p:spPr>
            <a:xfrm>
              <a:off x="3043649" y="5153805"/>
              <a:ext cx="1090386" cy="1090386"/>
            </a:xfrm>
            <a:prstGeom prst="ellipse">
              <a:avLst/>
            </a:prstGeom>
            <a:noFill/>
            <a:ln w="285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cxnSp>
        <p:nvCxnSpPr>
          <p:cNvPr id="29" name="Прямая со стрелкой 28">
            <a:extLst>
              <a:ext uri="{FF2B5EF4-FFF2-40B4-BE49-F238E27FC236}">
                <a16:creationId xmlns:a16="http://schemas.microsoft.com/office/drawing/2014/main" id="{742F0173-AF47-4BFC-AD95-34E1F414B50B}"/>
              </a:ext>
            </a:extLst>
          </p:cNvPr>
          <p:cNvCxnSpPr>
            <a:cxnSpLocks/>
          </p:cNvCxnSpPr>
          <p:nvPr/>
        </p:nvCxnSpPr>
        <p:spPr>
          <a:xfrm>
            <a:off x="3282849" y="3973822"/>
            <a:ext cx="2733249" cy="0"/>
          </a:xfrm>
          <a:prstGeom prst="straightConnector1">
            <a:avLst/>
          </a:prstGeom>
          <a:ln w="28575">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a:extLst>
              <a:ext uri="{FF2B5EF4-FFF2-40B4-BE49-F238E27FC236}">
                <a16:creationId xmlns:a16="http://schemas.microsoft.com/office/drawing/2014/main" id="{8D38DFD1-6926-40D5-BE04-9DE14F721030}"/>
              </a:ext>
            </a:extLst>
          </p:cNvPr>
          <p:cNvCxnSpPr>
            <a:cxnSpLocks/>
          </p:cNvCxnSpPr>
          <p:nvPr/>
        </p:nvCxnSpPr>
        <p:spPr>
          <a:xfrm>
            <a:off x="4154163" y="2487710"/>
            <a:ext cx="1941732" cy="1454990"/>
          </a:xfrm>
          <a:prstGeom prst="straightConnector1">
            <a:avLst/>
          </a:prstGeom>
          <a:ln w="28575">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a:extLst>
              <a:ext uri="{FF2B5EF4-FFF2-40B4-BE49-F238E27FC236}">
                <a16:creationId xmlns:a16="http://schemas.microsoft.com/office/drawing/2014/main" id="{921F9F26-EB77-411C-8611-BD2104EC26F0}"/>
              </a:ext>
            </a:extLst>
          </p:cNvPr>
          <p:cNvCxnSpPr>
            <a:cxnSpLocks/>
          </p:cNvCxnSpPr>
          <p:nvPr/>
        </p:nvCxnSpPr>
        <p:spPr>
          <a:xfrm flipV="1">
            <a:off x="4160774" y="3959442"/>
            <a:ext cx="1935121" cy="1354984"/>
          </a:xfrm>
          <a:prstGeom prst="straightConnector1">
            <a:avLst/>
          </a:prstGeom>
          <a:ln w="28575">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2" name="Овал 31">
            <a:extLst>
              <a:ext uri="{FF2B5EF4-FFF2-40B4-BE49-F238E27FC236}">
                <a16:creationId xmlns:a16="http://schemas.microsoft.com/office/drawing/2014/main" id="{CBFF4A97-94F6-44AF-A9B0-9928A9971132}"/>
              </a:ext>
            </a:extLst>
          </p:cNvPr>
          <p:cNvSpPr/>
          <p:nvPr/>
        </p:nvSpPr>
        <p:spPr>
          <a:xfrm>
            <a:off x="4134035" y="1997477"/>
            <a:ext cx="3923930" cy="3923930"/>
          </a:xfrm>
          <a:prstGeom prst="ellipse">
            <a:avLst/>
          </a:prstGeom>
          <a:solidFill>
            <a:schemeClr val="bg1"/>
          </a:solidFill>
          <a:ln>
            <a:noFill/>
          </a:ln>
          <a:effectLst>
            <a:outerShdw blurRad="177800" sx="102000" sy="102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accent4"/>
                </a:solidFill>
                <a:latin typeface="Montserrat" panose="00000500000000000000" pitchFamily="2" charset="-52"/>
              </a:rPr>
              <a:t>ТЕКСТ</a:t>
            </a:r>
          </a:p>
        </p:txBody>
      </p:sp>
      <p:sp>
        <p:nvSpPr>
          <p:cNvPr id="33" name="TextBox 32">
            <a:extLst>
              <a:ext uri="{FF2B5EF4-FFF2-40B4-BE49-F238E27FC236}">
                <a16:creationId xmlns:a16="http://schemas.microsoft.com/office/drawing/2014/main" id="{EA56F1D6-F5C8-428A-979E-2804D1EDE244}"/>
              </a:ext>
            </a:extLst>
          </p:cNvPr>
          <p:cNvSpPr txBox="1"/>
          <p:nvPr/>
        </p:nvSpPr>
        <p:spPr>
          <a:xfrm>
            <a:off x="1028959" y="1581977"/>
            <a:ext cx="1927055"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solidFill>
                <a:latin typeface="Montserrat" panose="00000500000000000000" pitchFamily="2" charset="-52"/>
                <a:ea typeface="+mn-ea"/>
                <a:cs typeface="+mn-cs"/>
              </a:rPr>
              <a:t>ОСНОВНАЯ ИНФОРМАЦИЯ</a:t>
            </a:r>
          </a:p>
          <a:p>
            <a:pPr marL="0" marR="0" lvl="0" indent="0" algn="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lumMod val="60000"/>
                    <a:lumOff val="40000"/>
                  </a:schemeClr>
                </a:solidFill>
                <a:latin typeface="Montserrat" panose="00000500000000000000" pitchFamily="2" charset="-52"/>
                <a:ea typeface="+mn-ea"/>
                <a:cs typeface="+mn-cs"/>
              </a:rPr>
              <a:t>Второстепенная информация</a:t>
            </a:r>
          </a:p>
        </p:txBody>
      </p:sp>
      <p:sp>
        <p:nvSpPr>
          <p:cNvPr id="34" name="TextBox 33">
            <a:extLst>
              <a:ext uri="{FF2B5EF4-FFF2-40B4-BE49-F238E27FC236}">
                <a16:creationId xmlns:a16="http://schemas.microsoft.com/office/drawing/2014/main" id="{E5D17E9F-654F-4496-B691-B728FD0D37B4}"/>
              </a:ext>
            </a:extLst>
          </p:cNvPr>
          <p:cNvSpPr txBox="1"/>
          <p:nvPr/>
        </p:nvSpPr>
        <p:spPr>
          <a:xfrm>
            <a:off x="176853" y="3545421"/>
            <a:ext cx="1739723"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3"/>
                </a:solidFill>
                <a:latin typeface="Montserrat" panose="00000500000000000000" pitchFamily="2" charset="-52"/>
                <a:ea typeface="+mn-ea"/>
                <a:cs typeface="+mn-cs"/>
              </a:rPr>
              <a:t>ОСНОВНАЯ ИНФОРМАЦИЯ</a:t>
            </a:r>
          </a:p>
          <a:p>
            <a:pPr marL="0" marR="0" lvl="0" indent="0" algn="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lumMod val="60000"/>
                    <a:lumOff val="40000"/>
                  </a:schemeClr>
                </a:solidFill>
                <a:latin typeface="Montserrat" panose="00000500000000000000" pitchFamily="2" charset="-52"/>
                <a:ea typeface="+mn-ea"/>
                <a:cs typeface="+mn-cs"/>
              </a:rPr>
              <a:t>Второстепенная информация</a:t>
            </a:r>
          </a:p>
        </p:txBody>
      </p:sp>
      <p:sp>
        <p:nvSpPr>
          <p:cNvPr id="35" name="TextBox 34">
            <a:extLst>
              <a:ext uri="{FF2B5EF4-FFF2-40B4-BE49-F238E27FC236}">
                <a16:creationId xmlns:a16="http://schemas.microsoft.com/office/drawing/2014/main" id="{9BAF9BA4-0801-4EE9-B2A3-FFDED2FBA862}"/>
              </a:ext>
            </a:extLst>
          </p:cNvPr>
          <p:cNvSpPr txBox="1"/>
          <p:nvPr/>
        </p:nvSpPr>
        <p:spPr>
          <a:xfrm>
            <a:off x="1028959" y="5305878"/>
            <a:ext cx="1927055"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1"/>
                </a:solidFill>
                <a:latin typeface="Montserrat" panose="00000500000000000000" pitchFamily="2" charset="-52"/>
                <a:ea typeface="+mn-ea"/>
                <a:cs typeface="+mn-cs"/>
              </a:rPr>
              <a:t>ОСНОВНАЯ ИНФОРМАЦИЯ</a:t>
            </a:r>
          </a:p>
          <a:p>
            <a:pPr marL="0" marR="0" lvl="0" indent="0" algn="r"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lumMod val="60000"/>
                    <a:lumOff val="40000"/>
                  </a:schemeClr>
                </a:solidFill>
                <a:latin typeface="Montserrat" panose="00000500000000000000" pitchFamily="2" charset="-52"/>
                <a:ea typeface="+mn-ea"/>
                <a:cs typeface="+mn-cs"/>
              </a:rPr>
              <a:t>Второстепенная информация</a:t>
            </a:r>
          </a:p>
        </p:txBody>
      </p:sp>
      <p:grpSp>
        <p:nvGrpSpPr>
          <p:cNvPr id="49" name="Группа 48">
            <a:extLst>
              <a:ext uri="{FF2B5EF4-FFF2-40B4-BE49-F238E27FC236}">
                <a16:creationId xmlns:a16="http://schemas.microsoft.com/office/drawing/2014/main" id="{8689E0E1-36B4-5560-6975-B2966EC29725}"/>
              </a:ext>
            </a:extLst>
          </p:cNvPr>
          <p:cNvGrpSpPr/>
          <p:nvPr/>
        </p:nvGrpSpPr>
        <p:grpSpPr>
          <a:xfrm>
            <a:off x="7750021" y="199815"/>
            <a:ext cx="2572766" cy="1331202"/>
            <a:chOff x="9129557" y="1563828"/>
            <a:chExt cx="2572766" cy="1331202"/>
          </a:xfrm>
        </p:grpSpPr>
        <p:sp>
          <p:nvSpPr>
            <p:cNvPr id="50" name="Облачко с текстом: прямоугольное со скругленными углами 10">
              <a:extLst>
                <a:ext uri="{FF2B5EF4-FFF2-40B4-BE49-F238E27FC236}">
                  <a16:creationId xmlns:a16="http://schemas.microsoft.com/office/drawing/2014/main" id="{96DFD2A6-85F6-DA7D-64A7-E1CDE47D125F}"/>
                </a:ext>
              </a:extLst>
            </p:cNvPr>
            <p:cNvSpPr/>
            <p:nvPr/>
          </p:nvSpPr>
          <p:spPr>
            <a:xfrm>
              <a:off x="9129557" y="1606106"/>
              <a:ext cx="2572766" cy="1288924"/>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Цвет фигур может меняться на ваше усмотрение в рамках представленной палитры</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на сл. 11-12 </a:t>
              </a:r>
            </a:p>
          </p:txBody>
        </p:sp>
        <p:grpSp>
          <p:nvGrpSpPr>
            <p:cNvPr id="51" name="Группа 50">
              <a:extLst>
                <a:ext uri="{FF2B5EF4-FFF2-40B4-BE49-F238E27FC236}">
                  <a16:creationId xmlns:a16="http://schemas.microsoft.com/office/drawing/2014/main" id="{6F9A996C-8770-CD8D-F4F6-8E00467B9E7C}"/>
                </a:ext>
              </a:extLst>
            </p:cNvPr>
            <p:cNvGrpSpPr/>
            <p:nvPr/>
          </p:nvGrpSpPr>
          <p:grpSpPr>
            <a:xfrm>
              <a:off x="11373289" y="1563828"/>
              <a:ext cx="265772" cy="414163"/>
              <a:chOff x="8712521" y="220837"/>
              <a:chExt cx="265772" cy="414163"/>
            </a:xfrm>
          </p:grpSpPr>
          <p:pic>
            <p:nvPicPr>
              <p:cNvPr id="52" name="Рисунок 51">
                <a:extLst>
                  <a:ext uri="{FF2B5EF4-FFF2-40B4-BE49-F238E27FC236}">
                    <a16:creationId xmlns:a16="http://schemas.microsoft.com/office/drawing/2014/main" id="{FE597C2C-8D99-8A89-9056-ADAAAECC8A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2521" y="266851"/>
                <a:ext cx="249391" cy="368149"/>
              </a:xfrm>
              <a:prstGeom prst="rect">
                <a:avLst/>
              </a:prstGeom>
            </p:spPr>
          </p:pic>
          <p:sp>
            <p:nvSpPr>
              <p:cNvPr id="53" name="TextBox 52">
                <a:extLst>
                  <a:ext uri="{FF2B5EF4-FFF2-40B4-BE49-F238E27FC236}">
                    <a16:creationId xmlns:a16="http://schemas.microsoft.com/office/drawing/2014/main" id="{455D39E0-84F6-2CBE-2018-058363704067}"/>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
        <p:nvSpPr>
          <p:cNvPr id="46" name="Freeform 645">
            <a:extLst>
              <a:ext uri="{FF2B5EF4-FFF2-40B4-BE49-F238E27FC236}">
                <a16:creationId xmlns:a16="http://schemas.microsoft.com/office/drawing/2014/main" id="{7AF66A47-B80E-6967-8815-31202849B4A0}"/>
              </a:ext>
            </a:extLst>
          </p:cNvPr>
          <p:cNvSpPr>
            <a:spLocks noEditPoints="1"/>
          </p:cNvSpPr>
          <p:nvPr/>
        </p:nvSpPr>
        <p:spPr bwMode="auto">
          <a:xfrm>
            <a:off x="3460664" y="1769728"/>
            <a:ext cx="244863" cy="455497"/>
          </a:xfrm>
          <a:custGeom>
            <a:avLst/>
            <a:gdLst>
              <a:gd name="T0" fmla="*/ 643 w 1762"/>
              <a:gd name="T1" fmla="*/ 1205 h 3292"/>
              <a:gd name="T2" fmla="*/ 402 w 1762"/>
              <a:gd name="T3" fmla="*/ 1316 h 3292"/>
              <a:gd name="T4" fmla="*/ 245 w 1762"/>
              <a:gd name="T5" fmla="*/ 1518 h 3292"/>
              <a:gd name="T6" fmla="*/ 188 w 1762"/>
              <a:gd name="T7" fmla="*/ 1782 h 3292"/>
              <a:gd name="T8" fmla="*/ 225 w 1762"/>
              <a:gd name="T9" fmla="*/ 2967 h 3292"/>
              <a:gd name="T10" fmla="*/ 362 w 1762"/>
              <a:gd name="T11" fmla="*/ 3085 h 3292"/>
              <a:gd name="T12" fmla="*/ 1322 w 1762"/>
              <a:gd name="T13" fmla="*/ 3104 h 3292"/>
              <a:gd name="T14" fmla="*/ 1495 w 1762"/>
              <a:gd name="T15" fmla="*/ 3026 h 3292"/>
              <a:gd name="T16" fmla="*/ 1573 w 1762"/>
              <a:gd name="T17" fmla="*/ 2854 h 3292"/>
              <a:gd name="T18" fmla="*/ 1572 w 1762"/>
              <a:gd name="T19" fmla="*/ 1710 h 3292"/>
              <a:gd name="T20" fmla="*/ 1485 w 1762"/>
              <a:gd name="T21" fmla="*/ 1458 h 3292"/>
              <a:gd name="T22" fmla="*/ 1298 w 1762"/>
              <a:gd name="T23" fmla="*/ 1274 h 3292"/>
              <a:gd name="T24" fmla="*/ 1020 w 1762"/>
              <a:gd name="T25" fmla="*/ 1187 h 3292"/>
              <a:gd name="T26" fmla="*/ 785 w 1762"/>
              <a:gd name="T27" fmla="*/ 195 h 3292"/>
              <a:gd name="T28" fmla="*/ 587 w 1762"/>
              <a:gd name="T29" fmla="*/ 306 h 3292"/>
              <a:gd name="T30" fmla="*/ 476 w 1762"/>
              <a:gd name="T31" fmla="*/ 501 h 3292"/>
              <a:gd name="T32" fmla="*/ 490 w 1762"/>
              <a:gd name="T33" fmla="*/ 733 h 3292"/>
              <a:gd name="T34" fmla="*/ 623 w 1762"/>
              <a:gd name="T35" fmla="*/ 914 h 3292"/>
              <a:gd name="T36" fmla="*/ 836 w 1762"/>
              <a:gd name="T37" fmla="*/ 1000 h 3292"/>
              <a:gd name="T38" fmla="*/ 1078 w 1762"/>
              <a:gd name="T39" fmla="*/ 954 h 3292"/>
              <a:gd name="T40" fmla="*/ 1248 w 1762"/>
              <a:gd name="T41" fmla="*/ 785 h 3292"/>
              <a:gd name="T42" fmla="*/ 1295 w 1762"/>
              <a:gd name="T43" fmla="*/ 546 h 3292"/>
              <a:gd name="T44" fmla="*/ 1206 w 1762"/>
              <a:gd name="T45" fmla="*/ 338 h 3292"/>
              <a:gd name="T46" fmla="*/ 1021 w 1762"/>
              <a:gd name="T47" fmla="*/ 207 h 3292"/>
              <a:gd name="T48" fmla="*/ 936 w 1762"/>
              <a:gd name="T49" fmla="*/ 2 h 3292"/>
              <a:gd name="T50" fmla="*/ 1199 w 1762"/>
              <a:gd name="T51" fmla="*/ 88 h 3292"/>
              <a:gd name="T52" fmla="*/ 1379 w 1762"/>
              <a:gd name="T53" fmla="*/ 258 h 3292"/>
              <a:gd name="T54" fmla="*/ 1470 w 1762"/>
              <a:gd name="T55" fmla="*/ 474 h 3292"/>
              <a:gd name="T56" fmla="*/ 1471 w 1762"/>
              <a:gd name="T57" fmla="*/ 719 h 3292"/>
              <a:gd name="T58" fmla="*/ 1359 w 1762"/>
              <a:gd name="T59" fmla="*/ 961 h 3292"/>
              <a:gd name="T60" fmla="*/ 1399 w 1762"/>
              <a:gd name="T61" fmla="*/ 1122 h 3292"/>
              <a:gd name="T62" fmla="*/ 1613 w 1762"/>
              <a:gd name="T63" fmla="*/ 1315 h 3292"/>
              <a:gd name="T64" fmla="*/ 1741 w 1762"/>
              <a:gd name="T65" fmla="*/ 1593 h 3292"/>
              <a:gd name="T66" fmla="*/ 1761 w 1762"/>
              <a:gd name="T67" fmla="*/ 2812 h 3292"/>
              <a:gd name="T68" fmla="*/ 1705 w 1762"/>
              <a:gd name="T69" fmla="*/ 3051 h 3292"/>
              <a:gd name="T70" fmla="*/ 1551 w 1762"/>
              <a:gd name="T71" fmla="*/ 3216 h 3292"/>
              <a:gd name="T72" fmla="*/ 1341 w 1762"/>
              <a:gd name="T73" fmla="*/ 3289 h 3292"/>
              <a:gd name="T74" fmla="*/ 688 w 1762"/>
              <a:gd name="T75" fmla="*/ 3289 h 3292"/>
              <a:gd name="T76" fmla="*/ 309 w 1762"/>
              <a:gd name="T77" fmla="*/ 3263 h 3292"/>
              <a:gd name="T78" fmla="*/ 122 w 1762"/>
              <a:gd name="T79" fmla="*/ 3139 h 3292"/>
              <a:gd name="T80" fmla="*/ 14 w 1762"/>
              <a:gd name="T81" fmla="*/ 2934 h 3292"/>
              <a:gd name="T82" fmla="*/ 2 w 1762"/>
              <a:gd name="T83" fmla="*/ 1995 h 3292"/>
              <a:gd name="T84" fmla="*/ 54 w 1762"/>
              <a:gd name="T85" fmla="*/ 1481 h 3292"/>
              <a:gd name="T86" fmla="*/ 207 w 1762"/>
              <a:gd name="T87" fmla="*/ 1245 h 3292"/>
              <a:gd name="T88" fmla="*/ 453 w 1762"/>
              <a:gd name="T89" fmla="*/ 1072 h 3292"/>
              <a:gd name="T90" fmla="*/ 490 w 1762"/>
              <a:gd name="T91" fmla="*/ 1052 h 3292"/>
              <a:gd name="T92" fmla="*/ 323 w 1762"/>
              <a:gd name="T93" fmla="*/ 820 h 3292"/>
              <a:gd name="T94" fmla="*/ 282 w 1762"/>
              <a:gd name="T95" fmla="*/ 571 h 3292"/>
              <a:gd name="T96" fmla="*/ 338 w 1762"/>
              <a:gd name="T97" fmla="*/ 339 h 3292"/>
              <a:gd name="T98" fmla="*/ 472 w 1762"/>
              <a:gd name="T99" fmla="*/ 156 h 3292"/>
              <a:gd name="T100" fmla="*/ 718 w 1762"/>
              <a:gd name="T101" fmla="*/ 22 h 3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2" h="3292">
                <a:moveTo>
                  <a:pt x="892" y="1181"/>
                </a:moveTo>
                <a:lnTo>
                  <a:pt x="828" y="1184"/>
                </a:lnTo>
                <a:lnTo>
                  <a:pt x="764" y="1189"/>
                </a:lnTo>
                <a:lnTo>
                  <a:pt x="700" y="1195"/>
                </a:lnTo>
                <a:lnTo>
                  <a:pt x="643" y="1205"/>
                </a:lnTo>
                <a:lnTo>
                  <a:pt x="590" y="1219"/>
                </a:lnTo>
                <a:lnTo>
                  <a:pt x="538" y="1237"/>
                </a:lnTo>
                <a:lnTo>
                  <a:pt x="490" y="1259"/>
                </a:lnTo>
                <a:lnTo>
                  <a:pt x="445" y="1286"/>
                </a:lnTo>
                <a:lnTo>
                  <a:pt x="402" y="1316"/>
                </a:lnTo>
                <a:lnTo>
                  <a:pt x="364" y="1350"/>
                </a:lnTo>
                <a:lnTo>
                  <a:pt x="328" y="1388"/>
                </a:lnTo>
                <a:lnTo>
                  <a:pt x="297" y="1428"/>
                </a:lnTo>
                <a:lnTo>
                  <a:pt x="269" y="1472"/>
                </a:lnTo>
                <a:lnTo>
                  <a:pt x="245" y="1518"/>
                </a:lnTo>
                <a:lnTo>
                  <a:pt x="225" y="1566"/>
                </a:lnTo>
                <a:lnTo>
                  <a:pt x="209" y="1617"/>
                </a:lnTo>
                <a:lnTo>
                  <a:pt x="198" y="1670"/>
                </a:lnTo>
                <a:lnTo>
                  <a:pt x="191" y="1725"/>
                </a:lnTo>
                <a:lnTo>
                  <a:pt x="188" y="1782"/>
                </a:lnTo>
                <a:lnTo>
                  <a:pt x="188" y="2810"/>
                </a:lnTo>
                <a:lnTo>
                  <a:pt x="191" y="2854"/>
                </a:lnTo>
                <a:lnTo>
                  <a:pt x="198" y="2895"/>
                </a:lnTo>
                <a:lnTo>
                  <a:pt x="209" y="2932"/>
                </a:lnTo>
                <a:lnTo>
                  <a:pt x="225" y="2967"/>
                </a:lnTo>
                <a:lnTo>
                  <a:pt x="244" y="2998"/>
                </a:lnTo>
                <a:lnTo>
                  <a:pt x="269" y="3026"/>
                </a:lnTo>
                <a:lnTo>
                  <a:pt x="296" y="3050"/>
                </a:lnTo>
                <a:lnTo>
                  <a:pt x="327" y="3069"/>
                </a:lnTo>
                <a:lnTo>
                  <a:pt x="362" y="3085"/>
                </a:lnTo>
                <a:lnTo>
                  <a:pt x="399" y="3097"/>
                </a:lnTo>
                <a:lnTo>
                  <a:pt x="441" y="3104"/>
                </a:lnTo>
                <a:lnTo>
                  <a:pt x="485" y="3106"/>
                </a:lnTo>
                <a:lnTo>
                  <a:pt x="1278" y="3106"/>
                </a:lnTo>
                <a:lnTo>
                  <a:pt x="1322" y="3104"/>
                </a:lnTo>
                <a:lnTo>
                  <a:pt x="1364" y="3097"/>
                </a:lnTo>
                <a:lnTo>
                  <a:pt x="1401" y="3085"/>
                </a:lnTo>
                <a:lnTo>
                  <a:pt x="1436" y="3070"/>
                </a:lnTo>
                <a:lnTo>
                  <a:pt x="1467" y="3050"/>
                </a:lnTo>
                <a:lnTo>
                  <a:pt x="1495" y="3026"/>
                </a:lnTo>
                <a:lnTo>
                  <a:pt x="1519" y="2998"/>
                </a:lnTo>
                <a:lnTo>
                  <a:pt x="1538" y="2967"/>
                </a:lnTo>
                <a:lnTo>
                  <a:pt x="1554" y="2932"/>
                </a:lnTo>
                <a:lnTo>
                  <a:pt x="1566" y="2895"/>
                </a:lnTo>
                <a:lnTo>
                  <a:pt x="1573" y="2854"/>
                </a:lnTo>
                <a:lnTo>
                  <a:pt x="1575" y="2811"/>
                </a:lnTo>
                <a:lnTo>
                  <a:pt x="1575" y="2288"/>
                </a:lnTo>
                <a:lnTo>
                  <a:pt x="1576" y="2027"/>
                </a:lnTo>
                <a:lnTo>
                  <a:pt x="1575" y="1765"/>
                </a:lnTo>
                <a:lnTo>
                  <a:pt x="1572" y="1710"/>
                </a:lnTo>
                <a:lnTo>
                  <a:pt x="1564" y="1656"/>
                </a:lnTo>
                <a:lnTo>
                  <a:pt x="1550" y="1603"/>
                </a:lnTo>
                <a:lnTo>
                  <a:pt x="1533" y="1553"/>
                </a:lnTo>
                <a:lnTo>
                  <a:pt x="1511" y="1504"/>
                </a:lnTo>
                <a:lnTo>
                  <a:pt x="1485" y="1458"/>
                </a:lnTo>
                <a:lnTo>
                  <a:pt x="1455" y="1415"/>
                </a:lnTo>
                <a:lnTo>
                  <a:pt x="1421" y="1375"/>
                </a:lnTo>
                <a:lnTo>
                  <a:pt x="1383" y="1337"/>
                </a:lnTo>
                <a:lnTo>
                  <a:pt x="1342" y="1303"/>
                </a:lnTo>
                <a:lnTo>
                  <a:pt x="1298" y="1274"/>
                </a:lnTo>
                <a:lnTo>
                  <a:pt x="1250" y="1248"/>
                </a:lnTo>
                <a:lnTo>
                  <a:pt x="1201" y="1227"/>
                </a:lnTo>
                <a:lnTo>
                  <a:pt x="1148" y="1210"/>
                </a:lnTo>
                <a:lnTo>
                  <a:pt x="1084" y="1196"/>
                </a:lnTo>
                <a:lnTo>
                  <a:pt x="1020" y="1187"/>
                </a:lnTo>
                <a:lnTo>
                  <a:pt x="957" y="1182"/>
                </a:lnTo>
                <a:lnTo>
                  <a:pt x="892" y="1181"/>
                </a:lnTo>
                <a:close/>
                <a:moveTo>
                  <a:pt x="882" y="184"/>
                </a:moveTo>
                <a:lnTo>
                  <a:pt x="833" y="187"/>
                </a:lnTo>
                <a:lnTo>
                  <a:pt x="785" y="195"/>
                </a:lnTo>
                <a:lnTo>
                  <a:pt x="741" y="208"/>
                </a:lnTo>
                <a:lnTo>
                  <a:pt x="698" y="226"/>
                </a:lnTo>
                <a:lnTo>
                  <a:pt x="658" y="248"/>
                </a:lnTo>
                <a:lnTo>
                  <a:pt x="621" y="276"/>
                </a:lnTo>
                <a:lnTo>
                  <a:pt x="587" y="306"/>
                </a:lnTo>
                <a:lnTo>
                  <a:pt x="556" y="339"/>
                </a:lnTo>
                <a:lnTo>
                  <a:pt x="530" y="376"/>
                </a:lnTo>
                <a:lnTo>
                  <a:pt x="508" y="415"/>
                </a:lnTo>
                <a:lnTo>
                  <a:pt x="489" y="457"/>
                </a:lnTo>
                <a:lnTo>
                  <a:pt x="476" y="501"/>
                </a:lnTo>
                <a:lnTo>
                  <a:pt x="468" y="547"/>
                </a:lnTo>
                <a:lnTo>
                  <a:pt x="466" y="595"/>
                </a:lnTo>
                <a:lnTo>
                  <a:pt x="469" y="643"/>
                </a:lnTo>
                <a:lnTo>
                  <a:pt x="477" y="688"/>
                </a:lnTo>
                <a:lnTo>
                  <a:pt x="490" y="733"/>
                </a:lnTo>
                <a:lnTo>
                  <a:pt x="509" y="774"/>
                </a:lnTo>
                <a:lnTo>
                  <a:pt x="532" y="815"/>
                </a:lnTo>
                <a:lnTo>
                  <a:pt x="558" y="851"/>
                </a:lnTo>
                <a:lnTo>
                  <a:pt x="590" y="884"/>
                </a:lnTo>
                <a:lnTo>
                  <a:pt x="623" y="914"/>
                </a:lnTo>
                <a:lnTo>
                  <a:pt x="661" y="940"/>
                </a:lnTo>
                <a:lnTo>
                  <a:pt x="701" y="962"/>
                </a:lnTo>
                <a:lnTo>
                  <a:pt x="744" y="980"/>
                </a:lnTo>
                <a:lnTo>
                  <a:pt x="789" y="992"/>
                </a:lnTo>
                <a:lnTo>
                  <a:pt x="836" y="1000"/>
                </a:lnTo>
                <a:lnTo>
                  <a:pt x="885" y="1003"/>
                </a:lnTo>
                <a:lnTo>
                  <a:pt x="936" y="1000"/>
                </a:lnTo>
                <a:lnTo>
                  <a:pt x="986" y="990"/>
                </a:lnTo>
                <a:lnTo>
                  <a:pt x="1033" y="975"/>
                </a:lnTo>
                <a:lnTo>
                  <a:pt x="1078" y="954"/>
                </a:lnTo>
                <a:lnTo>
                  <a:pt x="1120" y="929"/>
                </a:lnTo>
                <a:lnTo>
                  <a:pt x="1158" y="899"/>
                </a:lnTo>
                <a:lnTo>
                  <a:pt x="1193" y="865"/>
                </a:lnTo>
                <a:lnTo>
                  <a:pt x="1223" y="827"/>
                </a:lnTo>
                <a:lnTo>
                  <a:pt x="1248" y="785"/>
                </a:lnTo>
                <a:lnTo>
                  <a:pt x="1270" y="740"/>
                </a:lnTo>
                <a:lnTo>
                  <a:pt x="1285" y="694"/>
                </a:lnTo>
                <a:lnTo>
                  <a:pt x="1294" y="645"/>
                </a:lnTo>
                <a:lnTo>
                  <a:pt x="1298" y="594"/>
                </a:lnTo>
                <a:lnTo>
                  <a:pt x="1295" y="546"/>
                </a:lnTo>
                <a:lnTo>
                  <a:pt x="1287" y="500"/>
                </a:lnTo>
                <a:lnTo>
                  <a:pt x="1274" y="456"/>
                </a:lnTo>
                <a:lnTo>
                  <a:pt x="1256" y="414"/>
                </a:lnTo>
                <a:lnTo>
                  <a:pt x="1233" y="375"/>
                </a:lnTo>
                <a:lnTo>
                  <a:pt x="1206" y="338"/>
                </a:lnTo>
                <a:lnTo>
                  <a:pt x="1175" y="304"/>
                </a:lnTo>
                <a:lnTo>
                  <a:pt x="1141" y="274"/>
                </a:lnTo>
                <a:lnTo>
                  <a:pt x="1105" y="247"/>
                </a:lnTo>
                <a:lnTo>
                  <a:pt x="1064" y="225"/>
                </a:lnTo>
                <a:lnTo>
                  <a:pt x="1021" y="207"/>
                </a:lnTo>
                <a:lnTo>
                  <a:pt x="977" y="194"/>
                </a:lnTo>
                <a:lnTo>
                  <a:pt x="929" y="186"/>
                </a:lnTo>
                <a:lnTo>
                  <a:pt x="882" y="184"/>
                </a:lnTo>
                <a:close/>
                <a:moveTo>
                  <a:pt x="882" y="0"/>
                </a:moveTo>
                <a:lnTo>
                  <a:pt x="936" y="2"/>
                </a:lnTo>
                <a:lnTo>
                  <a:pt x="991" y="10"/>
                </a:lnTo>
                <a:lnTo>
                  <a:pt x="1045" y="22"/>
                </a:lnTo>
                <a:lnTo>
                  <a:pt x="1097" y="39"/>
                </a:lnTo>
                <a:lnTo>
                  <a:pt x="1149" y="61"/>
                </a:lnTo>
                <a:lnTo>
                  <a:pt x="1199" y="88"/>
                </a:lnTo>
                <a:lnTo>
                  <a:pt x="1246" y="119"/>
                </a:lnTo>
                <a:lnTo>
                  <a:pt x="1291" y="156"/>
                </a:lnTo>
                <a:lnTo>
                  <a:pt x="1322" y="187"/>
                </a:lnTo>
                <a:lnTo>
                  <a:pt x="1352" y="221"/>
                </a:lnTo>
                <a:lnTo>
                  <a:pt x="1379" y="258"/>
                </a:lnTo>
                <a:lnTo>
                  <a:pt x="1403" y="298"/>
                </a:lnTo>
                <a:lnTo>
                  <a:pt x="1425" y="339"/>
                </a:lnTo>
                <a:lnTo>
                  <a:pt x="1443" y="383"/>
                </a:lnTo>
                <a:lnTo>
                  <a:pt x="1458" y="428"/>
                </a:lnTo>
                <a:lnTo>
                  <a:pt x="1470" y="474"/>
                </a:lnTo>
                <a:lnTo>
                  <a:pt x="1478" y="522"/>
                </a:lnTo>
                <a:lnTo>
                  <a:pt x="1483" y="571"/>
                </a:lnTo>
                <a:lnTo>
                  <a:pt x="1484" y="620"/>
                </a:lnTo>
                <a:lnTo>
                  <a:pt x="1479" y="670"/>
                </a:lnTo>
                <a:lnTo>
                  <a:pt x="1471" y="719"/>
                </a:lnTo>
                <a:lnTo>
                  <a:pt x="1458" y="769"/>
                </a:lnTo>
                <a:lnTo>
                  <a:pt x="1441" y="819"/>
                </a:lnTo>
                <a:lnTo>
                  <a:pt x="1419" y="867"/>
                </a:lnTo>
                <a:lnTo>
                  <a:pt x="1391" y="915"/>
                </a:lnTo>
                <a:lnTo>
                  <a:pt x="1359" y="961"/>
                </a:lnTo>
                <a:lnTo>
                  <a:pt x="1320" y="1006"/>
                </a:lnTo>
                <a:lnTo>
                  <a:pt x="1277" y="1048"/>
                </a:lnTo>
                <a:lnTo>
                  <a:pt x="1317" y="1073"/>
                </a:lnTo>
                <a:lnTo>
                  <a:pt x="1358" y="1098"/>
                </a:lnTo>
                <a:lnTo>
                  <a:pt x="1399" y="1122"/>
                </a:lnTo>
                <a:lnTo>
                  <a:pt x="1439" y="1149"/>
                </a:lnTo>
                <a:lnTo>
                  <a:pt x="1477" y="1177"/>
                </a:lnTo>
                <a:lnTo>
                  <a:pt x="1527" y="1221"/>
                </a:lnTo>
                <a:lnTo>
                  <a:pt x="1573" y="1267"/>
                </a:lnTo>
                <a:lnTo>
                  <a:pt x="1613" y="1315"/>
                </a:lnTo>
                <a:lnTo>
                  <a:pt x="1648" y="1367"/>
                </a:lnTo>
                <a:lnTo>
                  <a:pt x="1678" y="1420"/>
                </a:lnTo>
                <a:lnTo>
                  <a:pt x="1704" y="1475"/>
                </a:lnTo>
                <a:lnTo>
                  <a:pt x="1725" y="1533"/>
                </a:lnTo>
                <a:lnTo>
                  <a:pt x="1741" y="1593"/>
                </a:lnTo>
                <a:lnTo>
                  <a:pt x="1752" y="1654"/>
                </a:lnTo>
                <a:lnTo>
                  <a:pt x="1759" y="1718"/>
                </a:lnTo>
                <a:lnTo>
                  <a:pt x="1761" y="1784"/>
                </a:lnTo>
                <a:lnTo>
                  <a:pt x="1762" y="2298"/>
                </a:lnTo>
                <a:lnTo>
                  <a:pt x="1761" y="2812"/>
                </a:lnTo>
                <a:lnTo>
                  <a:pt x="1758" y="2865"/>
                </a:lnTo>
                <a:lnTo>
                  <a:pt x="1752" y="2915"/>
                </a:lnTo>
                <a:lnTo>
                  <a:pt x="1741" y="2962"/>
                </a:lnTo>
                <a:lnTo>
                  <a:pt x="1725" y="3007"/>
                </a:lnTo>
                <a:lnTo>
                  <a:pt x="1705" y="3051"/>
                </a:lnTo>
                <a:lnTo>
                  <a:pt x="1682" y="3090"/>
                </a:lnTo>
                <a:lnTo>
                  <a:pt x="1655" y="3126"/>
                </a:lnTo>
                <a:lnTo>
                  <a:pt x="1624" y="3160"/>
                </a:lnTo>
                <a:lnTo>
                  <a:pt x="1589" y="3190"/>
                </a:lnTo>
                <a:lnTo>
                  <a:pt x="1551" y="3216"/>
                </a:lnTo>
                <a:lnTo>
                  <a:pt x="1510" y="3239"/>
                </a:lnTo>
                <a:lnTo>
                  <a:pt x="1465" y="3258"/>
                </a:lnTo>
                <a:lnTo>
                  <a:pt x="1418" y="3274"/>
                </a:lnTo>
                <a:lnTo>
                  <a:pt x="1367" y="3285"/>
                </a:lnTo>
                <a:lnTo>
                  <a:pt x="1341" y="3289"/>
                </a:lnTo>
                <a:lnTo>
                  <a:pt x="1315" y="3290"/>
                </a:lnTo>
                <a:lnTo>
                  <a:pt x="1289" y="3290"/>
                </a:lnTo>
                <a:lnTo>
                  <a:pt x="1088" y="3289"/>
                </a:lnTo>
                <a:lnTo>
                  <a:pt x="888" y="3288"/>
                </a:lnTo>
                <a:lnTo>
                  <a:pt x="688" y="3289"/>
                </a:lnTo>
                <a:lnTo>
                  <a:pt x="487" y="3292"/>
                </a:lnTo>
                <a:lnTo>
                  <a:pt x="442" y="3291"/>
                </a:lnTo>
                <a:lnTo>
                  <a:pt x="397" y="3286"/>
                </a:lnTo>
                <a:lnTo>
                  <a:pt x="353" y="3276"/>
                </a:lnTo>
                <a:lnTo>
                  <a:pt x="309" y="3263"/>
                </a:lnTo>
                <a:lnTo>
                  <a:pt x="268" y="3245"/>
                </a:lnTo>
                <a:lnTo>
                  <a:pt x="227" y="3224"/>
                </a:lnTo>
                <a:lnTo>
                  <a:pt x="189" y="3199"/>
                </a:lnTo>
                <a:lnTo>
                  <a:pt x="154" y="3171"/>
                </a:lnTo>
                <a:lnTo>
                  <a:pt x="122" y="3139"/>
                </a:lnTo>
                <a:lnTo>
                  <a:pt x="92" y="3105"/>
                </a:lnTo>
                <a:lnTo>
                  <a:pt x="67" y="3067"/>
                </a:lnTo>
                <a:lnTo>
                  <a:pt x="45" y="3026"/>
                </a:lnTo>
                <a:lnTo>
                  <a:pt x="27" y="2981"/>
                </a:lnTo>
                <a:lnTo>
                  <a:pt x="14" y="2934"/>
                </a:lnTo>
                <a:lnTo>
                  <a:pt x="6" y="2885"/>
                </a:lnTo>
                <a:lnTo>
                  <a:pt x="3" y="2834"/>
                </a:lnTo>
                <a:lnTo>
                  <a:pt x="1" y="2555"/>
                </a:lnTo>
                <a:lnTo>
                  <a:pt x="0" y="2274"/>
                </a:lnTo>
                <a:lnTo>
                  <a:pt x="2" y="1995"/>
                </a:lnTo>
                <a:lnTo>
                  <a:pt x="8" y="1716"/>
                </a:lnTo>
                <a:lnTo>
                  <a:pt x="13" y="1653"/>
                </a:lnTo>
                <a:lnTo>
                  <a:pt x="22" y="1593"/>
                </a:lnTo>
                <a:lnTo>
                  <a:pt x="35" y="1536"/>
                </a:lnTo>
                <a:lnTo>
                  <a:pt x="54" y="1481"/>
                </a:lnTo>
                <a:lnTo>
                  <a:pt x="77" y="1429"/>
                </a:lnTo>
                <a:lnTo>
                  <a:pt x="103" y="1379"/>
                </a:lnTo>
                <a:lnTo>
                  <a:pt x="134" y="1331"/>
                </a:lnTo>
                <a:lnTo>
                  <a:pt x="168" y="1286"/>
                </a:lnTo>
                <a:lnTo>
                  <a:pt x="207" y="1245"/>
                </a:lnTo>
                <a:lnTo>
                  <a:pt x="249" y="1205"/>
                </a:lnTo>
                <a:lnTo>
                  <a:pt x="295" y="1168"/>
                </a:lnTo>
                <a:lnTo>
                  <a:pt x="345" y="1134"/>
                </a:lnTo>
                <a:lnTo>
                  <a:pt x="397" y="1102"/>
                </a:lnTo>
                <a:lnTo>
                  <a:pt x="453" y="1072"/>
                </a:lnTo>
                <a:lnTo>
                  <a:pt x="469" y="1065"/>
                </a:lnTo>
                <a:lnTo>
                  <a:pt x="485" y="1058"/>
                </a:lnTo>
                <a:lnTo>
                  <a:pt x="487" y="1057"/>
                </a:lnTo>
                <a:lnTo>
                  <a:pt x="488" y="1054"/>
                </a:lnTo>
                <a:lnTo>
                  <a:pt x="490" y="1052"/>
                </a:lnTo>
                <a:lnTo>
                  <a:pt x="446" y="1008"/>
                </a:lnTo>
                <a:lnTo>
                  <a:pt x="407" y="963"/>
                </a:lnTo>
                <a:lnTo>
                  <a:pt x="374" y="917"/>
                </a:lnTo>
                <a:lnTo>
                  <a:pt x="347" y="869"/>
                </a:lnTo>
                <a:lnTo>
                  <a:pt x="323" y="820"/>
                </a:lnTo>
                <a:lnTo>
                  <a:pt x="306" y="769"/>
                </a:lnTo>
                <a:lnTo>
                  <a:pt x="293" y="720"/>
                </a:lnTo>
                <a:lnTo>
                  <a:pt x="285" y="670"/>
                </a:lnTo>
                <a:lnTo>
                  <a:pt x="281" y="620"/>
                </a:lnTo>
                <a:lnTo>
                  <a:pt x="282" y="571"/>
                </a:lnTo>
                <a:lnTo>
                  <a:pt x="286" y="522"/>
                </a:lnTo>
                <a:lnTo>
                  <a:pt x="294" y="474"/>
                </a:lnTo>
                <a:lnTo>
                  <a:pt x="305" y="427"/>
                </a:lnTo>
                <a:lnTo>
                  <a:pt x="320" y="382"/>
                </a:lnTo>
                <a:lnTo>
                  <a:pt x="338" y="339"/>
                </a:lnTo>
                <a:lnTo>
                  <a:pt x="361" y="298"/>
                </a:lnTo>
                <a:lnTo>
                  <a:pt x="384" y="257"/>
                </a:lnTo>
                <a:lnTo>
                  <a:pt x="411" y="221"/>
                </a:lnTo>
                <a:lnTo>
                  <a:pt x="441" y="187"/>
                </a:lnTo>
                <a:lnTo>
                  <a:pt x="472" y="156"/>
                </a:lnTo>
                <a:lnTo>
                  <a:pt x="517" y="120"/>
                </a:lnTo>
                <a:lnTo>
                  <a:pt x="564" y="88"/>
                </a:lnTo>
                <a:lnTo>
                  <a:pt x="614" y="61"/>
                </a:lnTo>
                <a:lnTo>
                  <a:pt x="665" y="39"/>
                </a:lnTo>
                <a:lnTo>
                  <a:pt x="718" y="22"/>
                </a:lnTo>
                <a:lnTo>
                  <a:pt x="772" y="10"/>
                </a:lnTo>
                <a:lnTo>
                  <a:pt x="827" y="2"/>
                </a:lnTo>
                <a:lnTo>
                  <a:pt x="882"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7" name="Freeform 645">
            <a:extLst>
              <a:ext uri="{FF2B5EF4-FFF2-40B4-BE49-F238E27FC236}">
                <a16:creationId xmlns:a16="http://schemas.microsoft.com/office/drawing/2014/main" id="{9C509DCC-CF18-2C81-C963-3C6FF9C5B999}"/>
              </a:ext>
            </a:extLst>
          </p:cNvPr>
          <p:cNvSpPr>
            <a:spLocks noEditPoints="1"/>
          </p:cNvSpPr>
          <p:nvPr/>
        </p:nvSpPr>
        <p:spPr bwMode="auto">
          <a:xfrm>
            <a:off x="2427920" y="3750788"/>
            <a:ext cx="244863" cy="455497"/>
          </a:xfrm>
          <a:custGeom>
            <a:avLst/>
            <a:gdLst>
              <a:gd name="T0" fmla="*/ 643 w 1762"/>
              <a:gd name="T1" fmla="*/ 1205 h 3292"/>
              <a:gd name="T2" fmla="*/ 402 w 1762"/>
              <a:gd name="T3" fmla="*/ 1316 h 3292"/>
              <a:gd name="T4" fmla="*/ 245 w 1762"/>
              <a:gd name="T5" fmla="*/ 1518 h 3292"/>
              <a:gd name="T6" fmla="*/ 188 w 1762"/>
              <a:gd name="T7" fmla="*/ 1782 h 3292"/>
              <a:gd name="T8" fmla="*/ 225 w 1762"/>
              <a:gd name="T9" fmla="*/ 2967 h 3292"/>
              <a:gd name="T10" fmla="*/ 362 w 1762"/>
              <a:gd name="T11" fmla="*/ 3085 h 3292"/>
              <a:gd name="T12" fmla="*/ 1322 w 1762"/>
              <a:gd name="T13" fmla="*/ 3104 h 3292"/>
              <a:gd name="T14" fmla="*/ 1495 w 1762"/>
              <a:gd name="T15" fmla="*/ 3026 h 3292"/>
              <a:gd name="T16" fmla="*/ 1573 w 1762"/>
              <a:gd name="T17" fmla="*/ 2854 h 3292"/>
              <a:gd name="T18" fmla="*/ 1572 w 1762"/>
              <a:gd name="T19" fmla="*/ 1710 h 3292"/>
              <a:gd name="T20" fmla="*/ 1485 w 1762"/>
              <a:gd name="T21" fmla="*/ 1458 h 3292"/>
              <a:gd name="T22" fmla="*/ 1298 w 1762"/>
              <a:gd name="T23" fmla="*/ 1274 h 3292"/>
              <a:gd name="T24" fmla="*/ 1020 w 1762"/>
              <a:gd name="T25" fmla="*/ 1187 h 3292"/>
              <a:gd name="T26" fmla="*/ 785 w 1762"/>
              <a:gd name="T27" fmla="*/ 195 h 3292"/>
              <a:gd name="T28" fmla="*/ 587 w 1762"/>
              <a:gd name="T29" fmla="*/ 306 h 3292"/>
              <a:gd name="T30" fmla="*/ 476 w 1762"/>
              <a:gd name="T31" fmla="*/ 501 h 3292"/>
              <a:gd name="T32" fmla="*/ 490 w 1762"/>
              <a:gd name="T33" fmla="*/ 733 h 3292"/>
              <a:gd name="T34" fmla="*/ 623 w 1762"/>
              <a:gd name="T35" fmla="*/ 914 h 3292"/>
              <a:gd name="T36" fmla="*/ 836 w 1762"/>
              <a:gd name="T37" fmla="*/ 1000 h 3292"/>
              <a:gd name="T38" fmla="*/ 1078 w 1762"/>
              <a:gd name="T39" fmla="*/ 954 h 3292"/>
              <a:gd name="T40" fmla="*/ 1248 w 1762"/>
              <a:gd name="T41" fmla="*/ 785 h 3292"/>
              <a:gd name="T42" fmla="*/ 1295 w 1762"/>
              <a:gd name="T43" fmla="*/ 546 h 3292"/>
              <a:gd name="T44" fmla="*/ 1206 w 1762"/>
              <a:gd name="T45" fmla="*/ 338 h 3292"/>
              <a:gd name="T46" fmla="*/ 1021 w 1762"/>
              <a:gd name="T47" fmla="*/ 207 h 3292"/>
              <a:gd name="T48" fmla="*/ 936 w 1762"/>
              <a:gd name="T49" fmla="*/ 2 h 3292"/>
              <a:gd name="T50" fmla="*/ 1199 w 1762"/>
              <a:gd name="T51" fmla="*/ 88 h 3292"/>
              <a:gd name="T52" fmla="*/ 1379 w 1762"/>
              <a:gd name="T53" fmla="*/ 258 h 3292"/>
              <a:gd name="T54" fmla="*/ 1470 w 1762"/>
              <a:gd name="T55" fmla="*/ 474 h 3292"/>
              <a:gd name="T56" fmla="*/ 1471 w 1762"/>
              <a:gd name="T57" fmla="*/ 719 h 3292"/>
              <a:gd name="T58" fmla="*/ 1359 w 1762"/>
              <a:gd name="T59" fmla="*/ 961 h 3292"/>
              <a:gd name="T60" fmla="*/ 1399 w 1762"/>
              <a:gd name="T61" fmla="*/ 1122 h 3292"/>
              <a:gd name="T62" fmla="*/ 1613 w 1762"/>
              <a:gd name="T63" fmla="*/ 1315 h 3292"/>
              <a:gd name="T64" fmla="*/ 1741 w 1762"/>
              <a:gd name="T65" fmla="*/ 1593 h 3292"/>
              <a:gd name="T66" fmla="*/ 1761 w 1762"/>
              <a:gd name="T67" fmla="*/ 2812 h 3292"/>
              <a:gd name="T68" fmla="*/ 1705 w 1762"/>
              <a:gd name="T69" fmla="*/ 3051 h 3292"/>
              <a:gd name="T70" fmla="*/ 1551 w 1762"/>
              <a:gd name="T71" fmla="*/ 3216 h 3292"/>
              <a:gd name="T72" fmla="*/ 1341 w 1762"/>
              <a:gd name="T73" fmla="*/ 3289 h 3292"/>
              <a:gd name="T74" fmla="*/ 688 w 1762"/>
              <a:gd name="T75" fmla="*/ 3289 h 3292"/>
              <a:gd name="T76" fmla="*/ 309 w 1762"/>
              <a:gd name="T77" fmla="*/ 3263 h 3292"/>
              <a:gd name="T78" fmla="*/ 122 w 1762"/>
              <a:gd name="T79" fmla="*/ 3139 h 3292"/>
              <a:gd name="T80" fmla="*/ 14 w 1762"/>
              <a:gd name="T81" fmla="*/ 2934 h 3292"/>
              <a:gd name="T82" fmla="*/ 2 w 1762"/>
              <a:gd name="T83" fmla="*/ 1995 h 3292"/>
              <a:gd name="T84" fmla="*/ 54 w 1762"/>
              <a:gd name="T85" fmla="*/ 1481 h 3292"/>
              <a:gd name="T86" fmla="*/ 207 w 1762"/>
              <a:gd name="T87" fmla="*/ 1245 h 3292"/>
              <a:gd name="T88" fmla="*/ 453 w 1762"/>
              <a:gd name="T89" fmla="*/ 1072 h 3292"/>
              <a:gd name="T90" fmla="*/ 490 w 1762"/>
              <a:gd name="T91" fmla="*/ 1052 h 3292"/>
              <a:gd name="T92" fmla="*/ 323 w 1762"/>
              <a:gd name="T93" fmla="*/ 820 h 3292"/>
              <a:gd name="T94" fmla="*/ 282 w 1762"/>
              <a:gd name="T95" fmla="*/ 571 h 3292"/>
              <a:gd name="T96" fmla="*/ 338 w 1762"/>
              <a:gd name="T97" fmla="*/ 339 h 3292"/>
              <a:gd name="T98" fmla="*/ 472 w 1762"/>
              <a:gd name="T99" fmla="*/ 156 h 3292"/>
              <a:gd name="T100" fmla="*/ 718 w 1762"/>
              <a:gd name="T101" fmla="*/ 22 h 3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2" h="3292">
                <a:moveTo>
                  <a:pt x="892" y="1181"/>
                </a:moveTo>
                <a:lnTo>
                  <a:pt x="828" y="1184"/>
                </a:lnTo>
                <a:lnTo>
                  <a:pt x="764" y="1189"/>
                </a:lnTo>
                <a:lnTo>
                  <a:pt x="700" y="1195"/>
                </a:lnTo>
                <a:lnTo>
                  <a:pt x="643" y="1205"/>
                </a:lnTo>
                <a:lnTo>
                  <a:pt x="590" y="1219"/>
                </a:lnTo>
                <a:lnTo>
                  <a:pt x="538" y="1237"/>
                </a:lnTo>
                <a:lnTo>
                  <a:pt x="490" y="1259"/>
                </a:lnTo>
                <a:lnTo>
                  <a:pt x="445" y="1286"/>
                </a:lnTo>
                <a:lnTo>
                  <a:pt x="402" y="1316"/>
                </a:lnTo>
                <a:lnTo>
                  <a:pt x="364" y="1350"/>
                </a:lnTo>
                <a:lnTo>
                  <a:pt x="328" y="1388"/>
                </a:lnTo>
                <a:lnTo>
                  <a:pt x="297" y="1428"/>
                </a:lnTo>
                <a:lnTo>
                  <a:pt x="269" y="1472"/>
                </a:lnTo>
                <a:lnTo>
                  <a:pt x="245" y="1518"/>
                </a:lnTo>
                <a:lnTo>
                  <a:pt x="225" y="1566"/>
                </a:lnTo>
                <a:lnTo>
                  <a:pt x="209" y="1617"/>
                </a:lnTo>
                <a:lnTo>
                  <a:pt x="198" y="1670"/>
                </a:lnTo>
                <a:lnTo>
                  <a:pt x="191" y="1725"/>
                </a:lnTo>
                <a:lnTo>
                  <a:pt x="188" y="1782"/>
                </a:lnTo>
                <a:lnTo>
                  <a:pt x="188" y="2810"/>
                </a:lnTo>
                <a:lnTo>
                  <a:pt x="191" y="2854"/>
                </a:lnTo>
                <a:lnTo>
                  <a:pt x="198" y="2895"/>
                </a:lnTo>
                <a:lnTo>
                  <a:pt x="209" y="2932"/>
                </a:lnTo>
                <a:lnTo>
                  <a:pt x="225" y="2967"/>
                </a:lnTo>
                <a:lnTo>
                  <a:pt x="244" y="2998"/>
                </a:lnTo>
                <a:lnTo>
                  <a:pt x="269" y="3026"/>
                </a:lnTo>
                <a:lnTo>
                  <a:pt x="296" y="3050"/>
                </a:lnTo>
                <a:lnTo>
                  <a:pt x="327" y="3069"/>
                </a:lnTo>
                <a:lnTo>
                  <a:pt x="362" y="3085"/>
                </a:lnTo>
                <a:lnTo>
                  <a:pt x="399" y="3097"/>
                </a:lnTo>
                <a:lnTo>
                  <a:pt x="441" y="3104"/>
                </a:lnTo>
                <a:lnTo>
                  <a:pt x="485" y="3106"/>
                </a:lnTo>
                <a:lnTo>
                  <a:pt x="1278" y="3106"/>
                </a:lnTo>
                <a:lnTo>
                  <a:pt x="1322" y="3104"/>
                </a:lnTo>
                <a:lnTo>
                  <a:pt x="1364" y="3097"/>
                </a:lnTo>
                <a:lnTo>
                  <a:pt x="1401" y="3085"/>
                </a:lnTo>
                <a:lnTo>
                  <a:pt x="1436" y="3070"/>
                </a:lnTo>
                <a:lnTo>
                  <a:pt x="1467" y="3050"/>
                </a:lnTo>
                <a:lnTo>
                  <a:pt x="1495" y="3026"/>
                </a:lnTo>
                <a:lnTo>
                  <a:pt x="1519" y="2998"/>
                </a:lnTo>
                <a:lnTo>
                  <a:pt x="1538" y="2967"/>
                </a:lnTo>
                <a:lnTo>
                  <a:pt x="1554" y="2932"/>
                </a:lnTo>
                <a:lnTo>
                  <a:pt x="1566" y="2895"/>
                </a:lnTo>
                <a:lnTo>
                  <a:pt x="1573" y="2854"/>
                </a:lnTo>
                <a:lnTo>
                  <a:pt x="1575" y="2811"/>
                </a:lnTo>
                <a:lnTo>
                  <a:pt x="1575" y="2288"/>
                </a:lnTo>
                <a:lnTo>
                  <a:pt x="1576" y="2027"/>
                </a:lnTo>
                <a:lnTo>
                  <a:pt x="1575" y="1765"/>
                </a:lnTo>
                <a:lnTo>
                  <a:pt x="1572" y="1710"/>
                </a:lnTo>
                <a:lnTo>
                  <a:pt x="1564" y="1656"/>
                </a:lnTo>
                <a:lnTo>
                  <a:pt x="1550" y="1603"/>
                </a:lnTo>
                <a:lnTo>
                  <a:pt x="1533" y="1553"/>
                </a:lnTo>
                <a:lnTo>
                  <a:pt x="1511" y="1504"/>
                </a:lnTo>
                <a:lnTo>
                  <a:pt x="1485" y="1458"/>
                </a:lnTo>
                <a:lnTo>
                  <a:pt x="1455" y="1415"/>
                </a:lnTo>
                <a:lnTo>
                  <a:pt x="1421" y="1375"/>
                </a:lnTo>
                <a:lnTo>
                  <a:pt x="1383" y="1337"/>
                </a:lnTo>
                <a:lnTo>
                  <a:pt x="1342" y="1303"/>
                </a:lnTo>
                <a:lnTo>
                  <a:pt x="1298" y="1274"/>
                </a:lnTo>
                <a:lnTo>
                  <a:pt x="1250" y="1248"/>
                </a:lnTo>
                <a:lnTo>
                  <a:pt x="1201" y="1227"/>
                </a:lnTo>
                <a:lnTo>
                  <a:pt x="1148" y="1210"/>
                </a:lnTo>
                <a:lnTo>
                  <a:pt x="1084" y="1196"/>
                </a:lnTo>
                <a:lnTo>
                  <a:pt x="1020" y="1187"/>
                </a:lnTo>
                <a:lnTo>
                  <a:pt x="957" y="1182"/>
                </a:lnTo>
                <a:lnTo>
                  <a:pt x="892" y="1181"/>
                </a:lnTo>
                <a:close/>
                <a:moveTo>
                  <a:pt x="882" y="184"/>
                </a:moveTo>
                <a:lnTo>
                  <a:pt x="833" y="187"/>
                </a:lnTo>
                <a:lnTo>
                  <a:pt x="785" y="195"/>
                </a:lnTo>
                <a:lnTo>
                  <a:pt x="741" y="208"/>
                </a:lnTo>
                <a:lnTo>
                  <a:pt x="698" y="226"/>
                </a:lnTo>
                <a:lnTo>
                  <a:pt x="658" y="248"/>
                </a:lnTo>
                <a:lnTo>
                  <a:pt x="621" y="276"/>
                </a:lnTo>
                <a:lnTo>
                  <a:pt x="587" y="306"/>
                </a:lnTo>
                <a:lnTo>
                  <a:pt x="556" y="339"/>
                </a:lnTo>
                <a:lnTo>
                  <a:pt x="530" y="376"/>
                </a:lnTo>
                <a:lnTo>
                  <a:pt x="508" y="415"/>
                </a:lnTo>
                <a:lnTo>
                  <a:pt x="489" y="457"/>
                </a:lnTo>
                <a:lnTo>
                  <a:pt x="476" y="501"/>
                </a:lnTo>
                <a:lnTo>
                  <a:pt x="468" y="547"/>
                </a:lnTo>
                <a:lnTo>
                  <a:pt x="466" y="595"/>
                </a:lnTo>
                <a:lnTo>
                  <a:pt x="469" y="643"/>
                </a:lnTo>
                <a:lnTo>
                  <a:pt x="477" y="688"/>
                </a:lnTo>
                <a:lnTo>
                  <a:pt x="490" y="733"/>
                </a:lnTo>
                <a:lnTo>
                  <a:pt x="509" y="774"/>
                </a:lnTo>
                <a:lnTo>
                  <a:pt x="532" y="815"/>
                </a:lnTo>
                <a:lnTo>
                  <a:pt x="558" y="851"/>
                </a:lnTo>
                <a:lnTo>
                  <a:pt x="590" y="884"/>
                </a:lnTo>
                <a:lnTo>
                  <a:pt x="623" y="914"/>
                </a:lnTo>
                <a:lnTo>
                  <a:pt x="661" y="940"/>
                </a:lnTo>
                <a:lnTo>
                  <a:pt x="701" y="962"/>
                </a:lnTo>
                <a:lnTo>
                  <a:pt x="744" y="980"/>
                </a:lnTo>
                <a:lnTo>
                  <a:pt x="789" y="992"/>
                </a:lnTo>
                <a:lnTo>
                  <a:pt x="836" y="1000"/>
                </a:lnTo>
                <a:lnTo>
                  <a:pt x="885" y="1003"/>
                </a:lnTo>
                <a:lnTo>
                  <a:pt x="936" y="1000"/>
                </a:lnTo>
                <a:lnTo>
                  <a:pt x="986" y="990"/>
                </a:lnTo>
                <a:lnTo>
                  <a:pt x="1033" y="975"/>
                </a:lnTo>
                <a:lnTo>
                  <a:pt x="1078" y="954"/>
                </a:lnTo>
                <a:lnTo>
                  <a:pt x="1120" y="929"/>
                </a:lnTo>
                <a:lnTo>
                  <a:pt x="1158" y="899"/>
                </a:lnTo>
                <a:lnTo>
                  <a:pt x="1193" y="865"/>
                </a:lnTo>
                <a:lnTo>
                  <a:pt x="1223" y="827"/>
                </a:lnTo>
                <a:lnTo>
                  <a:pt x="1248" y="785"/>
                </a:lnTo>
                <a:lnTo>
                  <a:pt x="1270" y="740"/>
                </a:lnTo>
                <a:lnTo>
                  <a:pt x="1285" y="694"/>
                </a:lnTo>
                <a:lnTo>
                  <a:pt x="1294" y="645"/>
                </a:lnTo>
                <a:lnTo>
                  <a:pt x="1298" y="594"/>
                </a:lnTo>
                <a:lnTo>
                  <a:pt x="1295" y="546"/>
                </a:lnTo>
                <a:lnTo>
                  <a:pt x="1287" y="500"/>
                </a:lnTo>
                <a:lnTo>
                  <a:pt x="1274" y="456"/>
                </a:lnTo>
                <a:lnTo>
                  <a:pt x="1256" y="414"/>
                </a:lnTo>
                <a:lnTo>
                  <a:pt x="1233" y="375"/>
                </a:lnTo>
                <a:lnTo>
                  <a:pt x="1206" y="338"/>
                </a:lnTo>
                <a:lnTo>
                  <a:pt x="1175" y="304"/>
                </a:lnTo>
                <a:lnTo>
                  <a:pt x="1141" y="274"/>
                </a:lnTo>
                <a:lnTo>
                  <a:pt x="1105" y="247"/>
                </a:lnTo>
                <a:lnTo>
                  <a:pt x="1064" y="225"/>
                </a:lnTo>
                <a:lnTo>
                  <a:pt x="1021" y="207"/>
                </a:lnTo>
                <a:lnTo>
                  <a:pt x="977" y="194"/>
                </a:lnTo>
                <a:lnTo>
                  <a:pt x="929" y="186"/>
                </a:lnTo>
                <a:lnTo>
                  <a:pt x="882" y="184"/>
                </a:lnTo>
                <a:close/>
                <a:moveTo>
                  <a:pt x="882" y="0"/>
                </a:moveTo>
                <a:lnTo>
                  <a:pt x="936" y="2"/>
                </a:lnTo>
                <a:lnTo>
                  <a:pt x="991" y="10"/>
                </a:lnTo>
                <a:lnTo>
                  <a:pt x="1045" y="22"/>
                </a:lnTo>
                <a:lnTo>
                  <a:pt x="1097" y="39"/>
                </a:lnTo>
                <a:lnTo>
                  <a:pt x="1149" y="61"/>
                </a:lnTo>
                <a:lnTo>
                  <a:pt x="1199" y="88"/>
                </a:lnTo>
                <a:lnTo>
                  <a:pt x="1246" y="119"/>
                </a:lnTo>
                <a:lnTo>
                  <a:pt x="1291" y="156"/>
                </a:lnTo>
                <a:lnTo>
                  <a:pt x="1322" y="187"/>
                </a:lnTo>
                <a:lnTo>
                  <a:pt x="1352" y="221"/>
                </a:lnTo>
                <a:lnTo>
                  <a:pt x="1379" y="258"/>
                </a:lnTo>
                <a:lnTo>
                  <a:pt x="1403" y="298"/>
                </a:lnTo>
                <a:lnTo>
                  <a:pt x="1425" y="339"/>
                </a:lnTo>
                <a:lnTo>
                  <a:pt x="1443" y="383"/>
                </a:lnTo>
                <a:lnTo>
                  <a:pt x="1458" y="428"/>
                </a:lnTo>
                <a:lnTo>
                  <a:pt x="1470" y="474"/>
                </a:lnTo>
                <a:lnTo>
                  <a:pt x="1478" y="522"/>
                </a:lnTo>
                <a:lnTo>
                  <a:pt x="1483" y="571"/>
                </a:lnTo>
                <a:lnTo>
                  <a:pt x="1484" y="620"/>
                </a:lnTo>
                <a:lnTo>
                  <a:pt x="1479" y="670"/>
                </a:lnTo>
                <a:lnTo>
                  <a:pt x="1471" y="719"/>
                </a:lnTo>
                <a:lnTo>
                  <a:pt x="1458" y="769"/>
                </a:lnTo>
                <a:lnTo>
                  <a:pt x="1441" y="819"/>
                </a:lnTo>
                <a:lnTo>
                  <a:pt x="1419" y="867"/>
                </a:lnTo>
                <a:lnTo>
                  <a:pt x="1391" y="915"/>
                </a:lnTo>
                <a:lnTo>
                  <a:pt x="1359" y="961"/>
                </a:lnTo>
                <a:lnTo>
                  <a:pt x="1320" y="1006"/>
                </a:lnTo>
                <a:lnTo>
                  <a:pt x="1277" y="1048"/>
                </a:lnTo>
                <a:lnTo>
                  <a:pt x="1317" y="1073"/>
                </a:lnTo>
                <a:lnTo>
                  <a:pt x="1358" y="1098"/>
                </a:lnTo>
                <a:lnTo>
                  <a:pt x="1399" y="1122"/>
                </a:lnTo>
                <a:lnTo>
                  <a:pt x="1439" y="1149"/>
                </a:lnTo>
                <a:lnTo>
                  <a:pt x="1477" y="1177"/>
                </a:lnTo>
                <a:lnTo>
                  <a:pt x="1527" y="1221"/>
                </a:lnTo>
                <a:lnTo>
                  <a:pt x="1573" y="1267"/>
                </a:lnTo>
                <a:lnTo>
                  <a:pt x="1613" y="1315"/>
                </a:lnTo>
                <a:lnTo>
                  <a:pt x="1648" y="1367"/>
                </a:lnTo>
                <a:lnTo>
                  <a:pt x="1678" y="1420"/>
                </a:lnTo>
                <a:lnTo>
                  <a:pt x="1704" y="1475"/>
                </a:lnTo>
                <a:lnTo>
                  <a:pt x="1725" y="1533"/>
                </a:lnTo>
                <a:lnTo>
                  <a:pt x="1741" y="1593"/>
                </a:lnTo>
                <a:lnTo>
                  <a:pt x="1752" y="1654"/>
                </a:lnTo>
                <a:lnTo>
                  <a:pt x="1759" y="1718"/>
                </a:lnTo>
                <a:lnTo>
                  <a:pt x="1761" y="1784"/>
                </a:lnTo>
                <a:lnTo>
                  <a:pt x="1762" y="2298"/>
                </a:lnTo>
                <a:lnTo>
                  <a:pt x="1761" y="2812"/>
                </a:lnTo>
                <a:lnTo>
                  <a:pt x="1758" y="2865"/>
                </a:lnTo>
                <a:lnTo>
                  <a:pt x="1752" y="2915"/>
                </a:lnTo>
                <a:lnTo>
                  <a:pt x="1741" y="2962"/>
                </a:lnTo>
                <a:lnTo>
                  <a:pt x="1725" y="3007"/>
                </a:lnTo>
                <a:lnTo>
                  <a:pt x="1705" y="3051"/>
                </a:lnTo>
                <a:lnTo>
                  <a:pt x="1682" y="3090"/>
                </a:lnTo>
                <a:lnTo>
                  <a:pt x="1655" y="3126"/>
                </a:lnTo>
                <a:lnTo>
                  <a:pt x="1624" y="3160"/>
                </a:lnTo>
                <a:lnTo>
                  <a:pt x="1589" y="3190"/>
                </a:lnTo>
                <a:lnTo>
                  <a:pt x="1551" y="3216"/>
                </a:lnTo>
                <a:lnTo>
                  <a:pt x="1510" y="3239"/>
                </a:lnTo>
                <a:lnTo>
                  <a:pt x="1465" y="3258"/>
                </a:lnTo>
                <a:lnTo>
                  <a:pt x="1418" y="3274"/>
                </a:lnTo>
                <a:lnTo>
                  <a:pt x="1367" y="3285"/>
                </a:lnTo>
                <a:lnTo>
                  <a:pt x="1341" y="3289"/>
                </a:lnTo>
                <a:lnTo>
                  <a:pt x="1315" y="3290"/>
                </a:lnTo>
                <a:lnTo>
                  <a:pt x="1289" y="3290"/>
                </a:lnTo>
                <a:lnTo>
                  <a:pt x="1088" y="3289"/>
                </a:lnTo>
                <a:lnTo>
                  <a:pt x="888" y="3288"/>
                </a:lnTo>
                <a:lnTo>
                  <a:pt x="688" y="3289"/>
                </a:lnTo>
                <a:lnTo>
                  <a:pt x="487" y="3292"/>
                </a:lnTo>
                <a:lnTo>
                  <a:pt x="442" y="3291"/>
                </a:lnTo>
                <a:lnTo>
                  <a:pt x="397" y="3286"/>
                </a:lnTo>
                <a:lnTo>
                  <a:pt x="353" y="3276"/>
                </a:lnTo>
                <a:lnTo>
                  <a:pt x="309" y="3263"/>
                </a:lnTo>
                <a:lnTo>
                  <a:pt x="268" y="3245"/>
                </a:lnTo>
                <a:lnTo>
                  <a:pt x="227" y="3224"/>
                </a:lnTo>
                <a:lnTo>
                  <a:pt x="189" y="3199"/>
                </a:lnTo>
                <a:lnTo>
                  <a:pt x="154" y="3171"/>
                </a:lnTo>
                <a:lnTo>
                  <a:pt x="122" y="3139"/>
                </a:lnTo>
                <a:lnTo>
                  <a:pt x="92" y="3105"/>
                </a:lnTo>
                <a:lnTo>
                  <a:pt x="67" y="3067"/>
                </a:lnTo>
                <a:lnTo>
                  <a:pt x="45" y="3026"/>
                </a:lnTo>
                <a:lnTo>
                  <a:pt x="27" y="2981"/>
                </a:lnTo>
                <a:lnTo>
                  <a:pt x="14" y="2934"/>
                </a:lnTo>
                <a:lnTo>
                  <a:pt x="6" y="2885"/>
                </a:lnTo>
                <a:lnTo>
                  <a:pt x="3" y="2834"/>
                </a:lnTo>
                <a:lnTo>
                  <a:pt x="1" y="2555"/>
                </a:lnTo>
                <a:lnTo>
                  <a:pt x="0" y="2274"/>
                </a:lnTo>
                <a:lnTo>
                  <a:pt x="2" y="1995"/>
                </a:lnTo>
                <a:lnTo>
                  <a:pt x="8" y="1716"/>
                </a:lnTo>
                <a:lnTo>
                  <a:pt x="13" y="1653"/>
                </a:lnTo>
                <a:lnTo>
                  <a:pt x="22" y="1593"/>
                </a:lnTo>
                <a:lnTo>
                  <a:pt x="35" y="1536"/>
                </a:lnTo>
                <a:lnTo>
                  <a:pt x="54" y="1481"/>
                </a:lnTo>
                <a:lnTo>
                  <a:pt x="77" y="1429"/>
                </a:lnTo>
                <a:lnTo>
                  <a:pt x="103" y="1379"/>
                </a:lnTo>
                <a:lnTo>
                  <a:pt x="134" y="1331"/>
                </a:lnTo>
                <a:lnTo>
                  <a:pt x="168" y="1286"/>
                </a:lnTo>
                <a:lnTo>
                  <a:pt x="207" y="1245"/>
                </a:lnTo>
                <a:lnTo>
                  <a:pt x="249" y="1205"/>
                </a:lnTo>
                <a:lnTo>
                  <a:pt x="295" y="1168"/>
                </a:lnTo>
                <a:lnTo>
                  <a:pt x="345" y="1134"/>
                </a:lnTo>
                <a:lnTo>
                  <a:pt x="397" y="1102"/>
                </a:lnTo>
                <a:lnTo>
                  <a:pt x="453" y="1072"/>
                </a:lnTo>
                <a:lnTo>
                  <a:pt x="469" y="1065"/>
                </a:lnTo>
                <a:lnTo>
                  <a:pt x="485" y="1058"/>
                </a:lnTo>
                <a:lnTo>
                  <a:pt x="487" y="1057"/>
                </a:lnTo>
                <a:lnTo>
                  <a:pt x="488" y="1054"/>
                </a:lnTo>
                <a:lnTo>
                  <a:pt x="490" y="1052"/>
                </a:lnTo>
                <a:lnTo>
                  <a:pt x="446" y="1008"/>
                </a:lnTo>
                <a:lnTo>
                  <a:pt x="407" y="963"/>
                </a:lnTo>
                <a:lnTo>
                  <a:pt x="374" y="917"/>
                </a:lnTo>
                <a:lnTo>
                  <a:pt x="347" y="869"/>
                </a:lnTo>
                <a:lnTo>
                  <a:pt x="323" y="820"/>
                </a:lnTo>
                <a:lnTo>
                  <a:pt x="306" y="769"/>
                </a:lnTo>
                <a:lnTo>
                  <a:pt x="293" y="720"/>
                </a:lnTo>
                <a:lnTo>
                  <a:pt x="285" y="670"/>
                </a:lnTo>
                <a:lnTo>
                  <a:pt x="281" y="620"/>
                </a:lnTo>
                <a:lnTo>
                  <a:pt x="282" y="571"/>
                </a:lnTo>
                <a:lnTo>
                  <a:pt x="286" y="522"/>
                </a:lnTo>
                <a:lnTo>
                  <a:pt x="294" y="474"/>
                </a:lnTo>
                <a:lnTo>
                  <a:pt x="305" y="427"/>
                </a:lnTo>
                <a:lnTo>
                  <a:pt x="320" y="382"/>
                </a:lnTo>
                <a:lnTo>
                  <a:pt x="338" y="339"/>
                </a:lnTo>
                <a:lnTo>
                  <a:pt x="361" y="298"/>
                </a:lnTo>
                <a:lnTo>
                  <a:pt x="384" y="257"/>
                </a:lnTo>
                <a:lnTo>
                  <a:pt x="411" y="221"/>
                </a:lnTo>
                <a:lnTo>
                  <a:pt x="441" y="187"/>
                </a:lnTo>
                <a:lnTo>
                  <a:pt x="472" y="156"/>
                </a:lnTo>
                <a:lnTo>
                  <a:pt x="517" y="120"/>
                </a:lnTo>
                <a:lnTo>
                  <a:pt x="564" y="88"/>
                </a:lnTo>
                <a:lnTo>
                  <a:pt x="614" y="61"/>
                </a:lnTo>
                <a:lnTo>
                  <a:pt x="665" y="39"/>
                </a:lnTo>
                <a:lnTo>
                  <a:pt x="718" y="22"/>
                </a:lnTo>
                <a:lnTo>
                  <a:pt x="772" y="10"/>
                </a:lnTo>
                <a:lnTo>
                  <a:pt x="827" y="2"/>
                </a:lnTo>
                <a:lnTo>
                  <a:pt x="882"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 name="Freeform 645">
            <a:extLst>
              <a:ext uri="{FF2B5EF4-FFF2-40B4-BE49-F238E27FC236}">
                <a16:creationId xmlns:a16="http://schemas.microsoft.com/office/drawing/2014/main" id="{2D465CB9-89C3-3488-9D45-AE56E72E4449}"/>
              </a:ext>
            </a:extLst>
          </p:cNvPr>
          <p:cNvSpPr>
            <a:spLocks noEditPoints="1"/>
          </p:cNvSpPr>
          <p:nvPr/>
        </p:nvSpPr>
        <p:spPr bwMode="auto">
          <a:xfrm>
            <a:off x="3460664" y="5495092"/>
            <a:ext cx="244863" cy="455497"/>
          </a:xfrm>
          <a:custGeom>
            <a:avLst/>
            <a:gdLst>
              <a:gd name="T0" fmla="*/ 643 w 1762"/>
              <a:gd name="T1" fmla="*/ 1205 h 3292"/>
              <a:gd name="T2" fmla="*/ 402 w 1762"/>
              <a:gd name="T3" fmla="*/ 1316 h 3292"/>
              <a:gd name="T4" fmla="*/ 245 w 1762"/>
              <a:gd name="T5" fmla="*/ 1518 h 3292"/>
              <a:gd name="T6" fmla="*/ 188 w 1762"/>
              <a:gd name="T7" fmla="*/ 1782 h 3292"/>
              <a:gd name="T8" fmla="*/ 225 w 1762"/>
              <a:gd name="T9" fmla="*/ 2967 h 3292"/>
              <a:gd name="T10" fmla="*/ 362 w 1762"/>
              <a:gd name="T11" fmla="*/ 3085 h 3292"/>
              <a:gd name="T12" fmla="*/ 1322 w 1762"/>
              <a:gd name="T13" fmla="*/ 3104 h 3292"/>
              <a:gd name="T14" fmla="*/ 1495 w 1762"/>
              <a:gd name="T15" fmla="*/ 3026 h 3292"/>
              <a:gd name="T16" fmla="*/ 1573 w 1762"/>
              <a:gd name="T17" fmla="*/ 2854 h 3292"/>
              <a:gd name="T18" fmla="*/ 1572 w 1762"/>
              <a:gd name="T19" fmla="*/ 1710 h 3292"/>
              <a:gd name="T20" fmla="*/ 1485 w 1762"/>
              <a:gd name="T21" fmla="*/ 1458 h 3292"/>
              <a:gd name="T22" fmla="*/ 1298 w 1762"/>
              <a:gd name="T23" fmla="*/ 1274 h 3292"/>
              <a:gd name="T24" fmla="*/ 1020 w 1762"/>
              <a:gd name="T25" fmla="*/ 1187 h 3292"/>
              <a:gd name="T26" fmla="*/ 785 w 1762"/>
              <a:gd name="T27" fmla="*/ 195 h 3292"/>
              <a:gd name="T28" fmla="*/ 587 w 1762"/>
              <a:gd name="T29" fmla="*/ 306 h 3292"/>
              <a:gd name="T30" fmla="*/ 476 w 1762"/>
              <a:gd name="T31" fmla="*/ 501 h 3292"/>
              <a:gd name="T32" fmla="*/ 490 w 1762"/>
              <a:gd name="T33" fmla="*/ 733 h 3292"/>
              <a:gd name="T34" fmla="*/ 623 w 1762"/>
              <a:gd name="T35" fmla="*/ 914 h 3292"/>
              <a:gd name="T36" fmla="*/ 836 w 1762"/>
              <a:gd name="T37" fmla="*/ 1000 h 3292"/>
              <a:gd name="T38" fmla="*/ 1078 w 1762"/>
              <a:gd name="T39" fmla="*/ 954 h 3292"/>
              <a:gd name="T40" fmla="*/ 1248 w 1762"/>
              <a:gd name="T41" fmla="*/ 785 h 3292"/>
              <a:gd name="T42" fmla="*/ 1295 w 1762"/>
              <a:gd name="T43" fmla="*/ 546 h 3292"/>
              <a:gd name="T44" fmla="*/ 1206 w 1762"/>
              <a:gd name="T45" fmla="*/ 338 h 3292"/>
              <a:gd name="T46" fmla="*/ 1021 w 1762"/>
              <a:gd name="T47" fmla="*/ 207 h 3292"/>
              <a:gd name="T48" fmla="*/ 936 w 1762"/>
              <a:gd name="T49" fmla="*/ 2 h 3292"/>
              <a:gd name="T50" fmla="*/ 1199 w 1762"/>
              <a:gd name="T51" fmla="*/ 88 h 3292"/>
              <a:gd name="T52" fmla="*/ 1379 w 1762"/>
              <a:gd name="T53" fmla="*/ 258 h 3292"/>
              <a:gd name="T54" fmla="*/ 1470 w 1762"/>
              <a:gd name="T55" fmla="*/ 474 h 3292"/>
              <a:gd name="T56" fmla="*/ 1471 w 1762"/>
              <a:gd name="T57" fmla="*/ 719 h 3292"/>
              <a:gd name="T58" fmla="*/ 1359 w 1762"/>
              <a:gd name="T59" fmla="*/ 961 h 3292"/>
              <a:gd name="T60" fmla="*/ 1399 w 1762"/>
              <a:gd name="T61" fmla="*/ 1122 h 3292"/>
              <a:gd name="T62" fmla="*/ 1613 w 1762"/>
              <a:gd name="T63" fmla="*/ 1315 h 3292"/>
              <a:gd name="T64" fmla="*/ 1741 w 1762"/>
              <a:gd name="T65" fmla="*/ 1593 h 3292"/>
              <a:gd name="T66" fmla="*/ 1761 w 1762"/>
              <a:gd name="T67" fmla="*/ 2812 h 3292"/>
              <a:gd name="T68" fmla="*/ 1705 w 1762"/>
              <a:gd name="T69" fmla="*/ 3051 h 3292"/>
              <a:gd name="T70" fmla="*/ 1551 w 1762"/>
              <a:gd name="T71" fmla="*/ 3216 h 3292"/>
              <a:gd name="T72" fmla="*/ 1341 w 1762"/>
              <a:gd name="T73" fmla="*/ 3289 h 3292"/>
              <a:gd name="T74" fmla="*/ 688 w 1762"/>
              <a:gd name="T75" fmla="*/ 3289 h 3292"/>
              <a:gd name="T76" fmla="*/ 309 w 1762"/>
              <a:gd name="T77" fmla="*/ 3263 h 3292"/>
              <a:gd name="T78" fmla="*/ 122 w 1762"/>
              <a:gd name="T79" fmla="*/ 3139 h 3292"/>
              <a:gd name="T80" fmla="*/ 14 w 1762"/>
              <a:gd name="T81" fmla="*/ 2934 h 3292"/>
              <a:gd name="T82" fmla="*/ 2 w 1762"/>
              <a:gd name="T83" fmla="*/ 1995 h 3292"/>
              <a:gd name="T84" fmla="*/ 54 w 1762"/>
              <a:gd name="T85" fmla="*/ 1481 h 3292"/>
              <a:gd name="T86" fmla="*/ 207 w 1762"/>
              <a:gd name="T87" fmla="*/ 1245 h 3292"/>
              <a:gd name="T88" fmla="*/ 453 w 1762"/>
              <a:gd name="T89" fmla="*/ 1072 h 3292"/>
              <a:gd name="T90" fmla="*/ 490 w 1762"/>
              <a:gd name="T91" fmla="*/ 1052 h 3292"/>
              <a:gd name="T92" fmla="*/ 323 w 1762"/>
              <a:gd name="T93" fmla="*/ 820 h 3292"/>
              <a:gd name="T94" fmla="*/ 282 w 1762"/>
              <a:gd name="T95" fmla="*/ 571 h 3292"/>
              <a:gd name="T96" fmla="*/ 338 w 1762"/>
              <a:gd name="T97" fmla="*/ 339 h 3292"/>
              <a:gd name="T98" fmla="*/ 472 w 1762"/>
              <a:gd name="T99" fmla="*/ 156 h 3292"/>
              <a:gd name="T100" fmla="*/ 718 w 1762"/>
              <a:gd name="T101" fmla="*/ 22 h 3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2" h="3292">
                <a:moveTo>
                  <a:pt x="892" y="1181"/>
                </a:moveTo>
                <a:lnTo>
                  <a:pt x="828" y="1184"/>
                </a:lnTo>
                <a:lnTo>
                  <a:pt x="764" y="1189"/>
                </a:lnTo>
                <a:lnTo>
                  <a:pt x="700" y="1195"/>
                </a:lnTo>
                <a:lnTo>
                  <a:pt x="643" y="1205"/>
                </a:lnTo>
                <a:lnTo>
                  <a:pt x="590" y="1219"/>
                </a:lnTo>
                <a:lnTo>
                  <a:pt x="538" y="1237"/>
                </a:lnTo>
                <a:lnTo>
                  <a:pt x="490" y="1259"/>
                </a:lnTo>
                <a:lnTo>
                  <a:pt x="445" y="1286"/>
                </a:lnTo>
                <a:lnTo>
                  <a:pt x="402" y="1316"/>
                </a:lnTo>
                <a:lnTo>
                  <a:pt x="364" y="1350"/>
                </a:lnTo>
                <a:lnTo>
                  <a:pt x="328" y="1388"/>
                </a:lnTo>
                <a:lnTo>
                  <a:pt x="297" y="1428"/>
                </a:lnTo>
                <a:lnTo>
                  <a:pt x="269" y="1472"/>
                </a:lnTo>
                <a:lnTo>
                  <a:pt x="245" y="1518"/>
                </a:lnTo>
                <a:lnTo>
                  <a:pt x="225" y="1566"/>
                </a:lnTo>
                <a:lnTo>
                  <a:pt x="209" y="1617"/>
                </a:lnTo>
                <a:lnTo>
                  <a:pt x="198" y="1670"/>
                </a:lnTo>
                <a:lnTo>
                  <a:pt x="191" y="1725"/>
                </a:lnTo>
                <a:lnTo>
                  <a:pt x="188" y="1782"/>
                </a:lnTo>
                <a:lnTo>
                  <a:pt x="188" y="2810"/>
                </a:lnTo>
                <a:lnTo>
                  <a:pt x="191" y="2854"/>
                </a:lnTo>
                <a:lnTo>
                  <a:pt x="198" y="2895"/>
                </a:lnTo>
                <a:lnTo>
                  <a:pt x="209" y="2932"/>
                </a:lnTo>
                <a:lnTo>
                  <a:pt x="225" y="2967"/>
                </a:lnTo>
                <a:lnTo>
                  <a:pt x="244" y="2998"/>
                </a:lnTo>
                <a:lnTo>
                  <a:pt x="269" y="3026"/>
                </a:lnTo>
                <a:lnTo>
                  <a:pt x="296" y="3050"/>
                </a:lnTo>
                <a:lnTo>
                  <a:pt x="327" y="3069"/>
                </a:lnTo>
                <a:lnTo>
                  <a:pt x="362" y="3085"/>
                </a:lnTo>
                <a:lnTo>
                  <a:pt x="399" y="3097"/>
                </a:lnTo>
                <a:lnTo>
                  <a:pt x="441" y="3104"/>
                </a:lnTo>
                <a:lnTo>
                  <a:pt x="485" y="3106"/>
                </a:lnTo>
                <a:lnTo>
                  <a:pt x="1278" y="3106"/>
                </a:lnTo>
                <a:lnTo>
                  <a:pt x="1322" y="3104"/>
                </a:lnTo>
                <a:lnTo>
                  <a:pt x="1364" y="3097"/>
                </a:lnTo>
                <a:lnTo>
                  <a:pt x="1401" y="3085"/>
                </a:lnTo>
                <a:lnTo>
                  <a:pt x="1436" y="3070"/>
                </a:lnTo>
                <a:lnTo>
                  <a:pt x="1467" y="3050"/>
                </a:lnTo>
                <a:lnTo>
                  <a:pt x="1495" y="3026"/>
                </a:lnTo>
                <a:lnTo>
                  <a:pt x="1519" y="2998"/>
                </a:lnTo>
                <a:lnTo>
                  <a:pt x="1538" y="2967"/>
                </a:lnTo>
                <a:lnTo>
                  <a:pt x="1554" y="2932"/>
                </a:lnTo>
                <a:lnTo>
                  <a:pt x="1566" y="2895"/>
                </a:lnTo>
                <a:lnTo>
                  <a:pt x="1573" y="2854"/>
                </a:lnTo>
                <a:lnTo>
                  <a:pt x="1575" y="2811"/>
                </a:lnTo>
                <a:lnTo>
                  <a:pt x="1575" y="2288"/>
                </a:lnTo>
                <a:lnTo>
                  <a:pt x="1576" y="2027"/>
                </a:lnTo>
                <a:lnTo>
                  <a:pt x="1575" y="1765"/>
                </a:lnTo>
                <a:lnTo>
                  <a:pt x="1572" y="1710"/>
                </a:lnTo>
                <a:lnTo>
                  <a:pt x="1564" y="1656"/>
                </a:lnTo>
                <a:lnTo>
                  <a:pt x="1550" y="1603"/>
                </a:lnTo>
                <a:lnTo>
                  <a:pt x="1533" y="1553"/>
                </a:lnTo>
                <a:lnTo>
                  <a:pt x="1511" y="1504"/>
                </a:lnTo>
                <a:lnTo>
                  <a:pt x="1485" y="1458"/>
                </a:lnTo>
                <a:lnTo>
                  <a:pt x="1455" y="1415"/>
                </a:lnTo>
                <a:lnTo>
                  <a:pt x="1421" y="1375"/>
                </a:lnTo>
                <a:lnTo>
                  <a:pt x="1383" y="1337"/>
                </a:lnTo>
                <a:lnTo>
                  <a:pt x="1342" y="1303"/>
                </a:lnTo>
                <a:lnTo>
                  <a:pt x="1298" y="1274"/>
                </a:lnTo>
                <a:lnTo>
                  <a:pt x="1250" y="1248"/>
                </a:lnTo>
                <a:lnTo>
                  <a:pt x="1201" y="1227"/>
                </a:lnTo>
                <a:lnTo>
                  <a:pt x="1148" y="1210"/>
                </a:lnTo>
                <a:lnTo>
                  <a:pt x="1084" y="1196"/>
                </a:lnTo>
                <a:lnTo>
                  <a:pt x="1020" y="1187"/>
                </a:lnTo>
                <a:lnTo>
                  <a:pt x="957" y="1182"/>
                </a:lnTo>
                <a:lnTo>
                  <a:pt x="892" y="1181"/>
                </a:lnTo>
                <a:close/>
                <a:moveTo>
                  <a:pt x="882" y="184"/>
                </a:moveTo>
                <a:lnTo>
                  <a:pt x="833" y="187"/>
                </a:lnTo>
                <a:lnTo>
                  <a:pt x="785" y="195"/>
                </a:lnTo>
                <a:lnTo>
                  <a:pt x="741" y="208"/>
                </a:lnTo>
                <a:lnTo>
                  <a:pt x="698" y="226"/>
                </a:lnTo>
                <a:lnTo>
                  <a:pt x="658" y="248"/>
                </a:lnTo>
                <a:lnTo>
                  <a:pt x="621" y="276"/>
                </a:lnTo>
                <a:lnTo>
                  <a:pt x="587" y="306"/>
                </a:lnTo>
                <a:lnTo>
                  <a:pt x="556" y="339"/>
                </a:lnTo>
                <a:lnTo>
                  <a:pt x="530" y="376"/>
                </a:lnTo>
                <a:lnTo>
                  <a:pt x="508" y="415"/>
                </a:lnTo>
                <a:lnTo>
                  <a:pt x="489" y="457"/>
                </a:lnTo>
                <a:lnTo>
                  <a:pt x="476" y="501"/>
                </a:lnTo>
                <a:lnTo>
                  <a:pt x="468" y="547"/>
                </a:lnTo>
                <a:lnTo>
                  <a:pt x="466" y="595"/>
                </a:lnTo>
                <a:lnTo>
                  <a:pt x="469" y="643"/>
                </a:lnTo>
                <a:lnTo>
                  <a:pt x="477" y="688"/>
                </a:lnTo>
                <a:lnTo>
                  <a:pt x="490" y="733"/>
                </a:lnTo>
                <a:lnTo>
                  <a:pt x="509" y="774"/>
                </a:lnTo>
                <a:lnTo>
                  <a:pt x="532" y="815"/>
                </a:lnTo>
                <a:lnTo>
                  <a:pt x="558" y="851"/>
                </a:lnTo>
                <a:lnTo>
                  <a:pt x="590" y="884"/>
                </a:lnTo>
                <a:lnTo>
                  <a:pt x="623" y="914"/>
                </a:lnTo>
                <a:lnTo>
                  <a:pt x="661" y="940"/>
                </a:lnTo>
                <a:lnTo>
                  <a:pt x="701" y="962"/>
                </a:lnTo>
                <a:lnTo>
                  <a:pt x="744" y="980"/>
                </a:lnTo>
                <a:lnTo>
                  <a:pt x="789" y="992"/>
                </a:lnTo>
                <a:lnTo>
                  <a:pt x="836" y="1000"/>
                </a:lnTo>
                <a:lnTo>
                  <a:pt x="885" y="1003"/>
                </a:lnTo>
                <a:lnTo>
                  <a:pt x="936" y="1000"/>
                </a:lnTo>
                <a:lnTo>
                  <a:pt x="986" y="990"/>
                </a:lnTo>
                <a:lnTo>
                  <a:pt x="1033" y="975"/>
                </a:lnTo>
                <a:lnTo>
                  <a:pt x="1078" y="954"/>
                </a:lnTo>
                <a:lnTo>
                  <a:pt x="1120" y="929"/>
                </a:lnTo>
                <a:lnTo>
                  <a:pt x="1158" y="899"/>
                </a:lnTo>
                <a:lnTo>
                  <a:pt x="1193" y="865"/>
                </a:lnTo>
                <a:lnTo>
                  <a:pt x="1223" y="827"/>
                </a:lnTo>
                <a:lnTo>
                  <a:pt x="1248" y="785"/>
                </a:lnTo>
                <a:lnTo>
                  <a:pt x="1270" y="740"/>
                </a:lnTo>
                <a:lnTo>
                  <a:pt x="1285" y="694"/>
                </a:lnTo>
                <a:lnTo>
                  <a:pt x="1294" y="645"/>
                </a:lnTo>
                <a:lnTo>
                  <a:pt x="1298" y="594"/>
                </a:lnTo>
                <a:lnTo>
                  <a:pt x="1295" y="546"/>
                </a:lnTo>
                <a:lnTo>
                  <a:pt x="1287" y="500"/>
                </a:lnTo>
                <a:lnTo>
                  <a:pt x="1274" y="456"/>
                </a:lnTo>
                <a:lnTo>
                  <a:pt x="1256" y="414"/>
                </a:lnTo>
                <a:lnTo>
                  <a:pt x="1233" y="375"/>
                </a:lnTo>
                <a:lnTo>
                  <a:pt x="1206" y="338"/>
                </a:lnTo>
                <a:lnTo>
                  <a:pt x="1175" y="304"/>
                </a:lnTo>
                <a:lnTo>
                  <a:pt x="1141" y="274"/>
                </a:lnTo>
                <a:lnTo>
                  <a:pt x="1105" y="247"/>
                </a:lnTo>
                <a:lnTo>
                  <a:pt x="1064" y="225"/>
                </a:lnTo>
                <a:lnTo>
                  <a:pt x="1021" y="207"/>
                </a:lnTo>
                <a:lnTo>
                  <a:pt x="977" y="194"/>
                </a:lnTo>
                <a:lnTo>
                  <a:pt x="929" y="186"/>
                </a:lnTo>
                <a:lnTo>
                  <a:pt x="882" y="184"/>
                </a:lnTo>
                <a:close/>
                <a:moveTo>
                  <a:pt x="882" y="0"/>
                </a:moveTo>
                <a:lnTo>
                  <a:pt x="936" y="2"/>
                </a:lnTo>
                <a:lnTo>
                  <a:pt x="991" y="10"/>
                </a:lnTo>
                <a:lnTo>
                  <a:pt x="1045" y="22"/>
                </a:lnTo>
                <a:lnTo>
                  <a:pt x="1097" y="39"/>
                </a:lnTo>
                <a:lnTo>
                  <a:pt x="1149" y="61"/>
                </a:lnTo>
                <a:lnTo>
                  <a:pt x="1199" y="88"/>
                </a:lnTo>
                <a:lnTo>
                  <a:pt x="1246" y="119"/>
                </a:lnTo>
                <a:lnTo>
                  <a:pt x="1291" y="156"/>
                </a:lnTo>
                <a:lnTo>
                  <a:pt x="1322" y="187"/>
                </a:lnTo>
                <a:lnTo>
                  <a:pt x="1352" y="221"/>
                </a:lnTo>
                <a:lnTo>
                  <a:pt x="1379" y="258"/>
                </a:lnTo>
                <a:lnTo>
                  <a:pt x="1403" y="298"/>
                </a:lnTo>
                <a:lnTo>
                  <a:pt x="1425" y="339"/>
                </a:lnTo>
                <a:lnTo>
                  <a:pt x="1443" y="383"/>
                </a:lnTo>
                <a:lnTo>
                  <a:pt x="1458" y="428"/>
                </a:lnTo>
                <a:lnTo>
                  <a:pt x="1470" y="474"/>
                </a:lnTo>
                <a:lnTo>
                  <a:pt x="1478" y="522"/>
                </a:lnTo>
                <a:lnTo>
                  <a:pt x="1483" y="571"/>
                </a:lnTo>
                <a:lnTo>
                  <a:pt x="1484" y="620"/>
                </a:lnTo>
                <a:lnTo>
                  <a:pt x="1479" y="670"/>
                </a:lnTo>
                <a:lnTo>
                  <a:pt x="1471" y="719"/>
                </a:lnTo>
                <a:lnTo>
                  <a:pt x="1458" y="769"/>
                </a:lnTo>
                <a:lnTo>
                  <a:pt x="1441" y="819"/>
                </a:lnTo>
                <a:lnTo>
                  <a:pt x="1419" y="867"/>
                </a:lnTo>
                <a:lnTo>
                  <a:pt x="1391" y="915"/>
                </a:lnTo>
                <a:lnTo>
                  <a:pt x="1359" y="961"/>
                </a:lnTo>
                <a:lnTo>
                  <a:pt x="1320" y="1006"/>
                </a:lnTo>
                <a:lnTo>
                  <a:pt x="1277" y="1048"/>
                </a:lnTo>
                <a:lnTo>
                  <a:pt x="1317" y="1073"/>
                </a:lnTo>
                <a:lnTo>
                  <a:pt x="1358" y="1098"/>
                </a:lnTo>
                <a:lnTo>
                  <a:pt x="1399" y="1122"/>
                </a:lnTo>
                <a:lnTo>
                  <a:pt x="1439" y="1149"/>
                </a:lnTo>
                <a:lnTo>
                  <a:pt x="1477" y="1177"/>
                </a:lnTo>
                <a:lnTo>
                  <a:pt x="1527" y="1221"/>
                </a:lnTo>
                <a:lnTo>
                  <a:pt x="1573" y="1267"/>
                </a:lnTo>
                <a:lnTo>
                  <a:pt x="1613" y="1315"/>
                </a:lnTo>
                <a:lnTo>
                  <a:pt x="1648" y="1367"/>
                </a:lnTo>
                <a:lnTo>
                  <a:pt x="1678" y="1420"/>
                </a:lnTo>
                <a:lnTo>
                  <a:pt x="1704" y="1475"/>
                </a:lnTo>
                <a:lnTo>
                  <a:pt x="1725" y="1533"/>
                </a:lnTo>
                <a:lnTo>
                  <a:pt x="1741" y="1593"/>
                </a:lnTo>
                <a:lnTo>
                  <a:pt x="1752" y="1654"/>
                </a:lnTo>
                <a:lnTo>
                  <a:pt x="1759" y="1718"/>
                </a:lnTo>
                <a:lnTo>
                  <a:pt x="1761" y="1784"/>
                </a:lnTo>
                <a:lnTo>
                  <a:pt x="1762" y="2298"/>
                </a:lnTo>
                <a:lnTo>
                  <a:pt x="1761" y="2812"/>
                </a:lnTo>
                <a:lnTo>
                  <a:pt x="1758" y="2865"/>
                </a:lnTo>
                <a:lnTo>
                  <a:pt x="1752" y="2915"/>
                </a:lnTo>
                <a:lnTo>
                  <a:pt x="1741" y="2962"/>
                </a:lnTo>
                <a:lnTo>
                  <a:pt x="1725" y="3007"/>
                </a:lnTo>
                <a:lnTo>
                  <a:pt x="1705" y="3051"/>
                </a:lnTo>
                <a:lnTo>
                  <a:pt x="1682" y="3090"/>
                </a:lnTo>
                <a:lnTo>
                  <a:pt x="1655" y="3126"/>
                </a:lnTo>
                <a:lnTo>
                  <a:pt x="1624" y="3160"/>
                </a:lnTo>
                <a:lnTo>
                  <a:pt x="1589" y="3190"/>
                </a:lnTo>
                <a:lnTo>
                  <a:pt x="1551" y="3216"/>
                </a:lnTo>
                <a:lnTo>
                  <a:pt x="1510" y="3239"/>
                </a:lnTo>
                <a:lnTo>
                  <a:pt x="1465" y="3258"/>
                </a:lnTo>
                <a:lnTo>
                  <a:pt x="1418" y="3274"/>
                </a:lnTo>
                <a:lnTo>
                  <a:pt x="1367" y="3285"/>
                </a:lnTo>
                <a:lnTo>
                  <a:pt x="1341" y="3289"/>
                </a:lnTo>
                <a:lnTo>
                  <a:pt x="1315" y="3290"/>
                </a:lnTo>
                <a:lnTo>
                  <a:pt x="1289" y="3290"/>
                </a:lnTo>
                <a:lnTo>
                  <a:pt x="1088" y="3289"/>
                </a:lnTo>
                <a:lnTo>
                  <a:pt x="888" y="3288"/>
                </a:lnTo>
                <a:lnTo>
                  <a:pt x="688" y="3289"/>
                </a:lnTo>
                <a:lnTo>
                  <a:pt x="487" y="3292"/>
                </a:lnTo>
                <a:lnTo>
                  <a:pt x="442" y="3291"/>
                </a:lnTo>
                <a:lnTo>
                  <a:pt x="397" y="3286"/>
                </a:lnTo>
                <a:lnTo>
                  <a:pt x="353" y="3276"/>
                </a:lnTo>
                <a:lnTo>
                  <a:pt x="309" y="3263"/>
                </a:lnTo>
                <a:lnTo>
                  <a:pt x="268" y="3245"/>
                </a:lnTo>
                <a:lnTo>
                  <a:pt x="227" y="3224"/>
                </a:lnTo>
                <a:lnTo>
                  <a:pt x="189" y="3199"/>
                </a:lnTo>
                <a:lnTo>
                  <a:pt x="154" y="3171"/>
                </a:lnTo>
                <a:lnTo>
                  <a:pt x="122" y="3139"/>
                </a:lnTo>
                <a:lnTo>
                  <a:pt x="92" y="3105"/>
                </a:lnTo>
                <a:lnTo>
                  <a:pt x="67" y="3067"/>
                </a:lnTo>
                <a:lnTo>
                  <a:pt x="45" y="3026"/>
                </a:lnTo>
                <a:lnTo>
                  <a:pt x="27" y="2981"/>
                </a:lnTo>
                <a:lnTo>
                  <a:pt x="14" y="2934"/>
                </a:lnTo>
                <a:lnTo>
                  <a:pt x="6" y="2885"/>
                </a:lnTo>
                <a:lnTo>
                  <a:pt x="3" y="2834"/>
                </a:lnTo>
                <a:lnTo>
                  <a:pt x="1" y="2555"/>
                </a:lnTo>
                <a:lnTo>
                  <a:pt x="0" y="2274"/>
                </a:lnTo>
                <a:lnTo>
                  <a:pt x="2" y="1995"/>
                </a:lnTo>
                <a:lnTo>
                  <a:pt x="8" y="1716"/>
                </a:lnTo>
                <a:lnTo>
                  <a:pt x="13" y="1653"/>
                </a:lnTo>
                <a:lnTo>
                  <a:pt x="22" y="1593"/>
                </a:lnTo>
                <a:lnTo>
                  <a:pt x="35" y="1536"/>
                </a:lnTo>
                <a:lnTo>
                  <a:pt x="54" y="1481"/>
                </a:lnTo>
                <a:lnTo>
                  <a:pt x="77" y="1429"/>
                </a:lnTo>
                <a:lnTo>
                  <a:pt x="103" y="1379"/>
                </a:lnTo>
                <a:lnTo>
                  <a:pt x="134" y="1331"/>
                </a:lnTo>
                <a:lnTo>
                  <a:pt x="168" y="1286"/>
                </a:lnTo>
                <a:lnTo>
                  <a:pt x="207" y="1245"/>
                </a:lnTo>
                <a:lnTo>
                  <a:pt x="249" y="1205"/>
                </a:lnTo>
                <a:lnTo>
                  <a:pt x="295" y="1168"/>
                </a:lnTo>
                <a:lnTo>
                  <a:pt x="345" y="1134"/>
                </a:lnTo>
                <a:lnTo>
                  <a:pt x="397" y="1102"/>
                </a:lnTo>
                <a:lnTo>
                  <a:pt x="453" y="1072"/>
                </a:lnTo>
                <a:lnTo>
                  <a:pt x="469" y="1065"/>
                </a:lnTo>
                <a:lnTo>
                  <a:pt x="485" y="1058"/>
                </a:lnTo>
                <a:lnTo>
                  <a:pt x="487" y="1057"/>
                </a:lnTo>
                <a:lnTo>
                  <a:pt x="488" y="1054"/>
                </a:lnTo>
                <a:lnTo>
                  <a:pt x="490" y="1052"/>
                </a:lnTo>
                <a:lnTo>
                  <a:pt x="446" y="1008"/>
                </a:lnTo>
                <a:lnTo>
                  <a:pt x="407" y="963"/>
                </a:lnTo>
                <a:lnTo>
                  <a:pt x="374" y="917"/>
                </a:lnTo>
                <a:lnTo>
                  <a:pt x="347" y="869"/>
                </a:lnTo>
                <a:lnTo>
                  <a:pt x="323" y="820"/>
                </a:lnTo>
                <a:lnTo>
                  <a:pt x="306" y="769"/>
                </a:lnTo>
                <a:lnTo>
                  <a:pt x="293" y="720"/>
                </a:lnTo>
                <a:lnTo>
                  <a:pt x="285" y="670"/>
                </a:lnTo>
                <a:lnTo>
                  <a:pt x="281" y="620"/>
                </a:lnTo>
                <a:lnTo>
                  <a:pt x="282" y="571"/>
                </a:lnTo>
                <a:lnTo>
                  <a:pt x="286" y="522"/>
                </a:lnTo>
                <a:lnTo>
                  <a:pt x="294" y="474"/>
                </a:lnTo>
                <a:lnTo>
                  <a:pt x="305" y="427"/>
                </a:lnTo>
                <a:lnTo>
                  <a:pt x="320" y="382"/>
                </a:lnTo>
                <a:lnTo>
                  <a:pt x="338" y="339"/>
                </a:lnTo>
                <a:lnTo>
                  <a:pt x="361" y="298"/>
                </a:lnTo>
                <a:lnTo>
                  <a:pt x="384" y="257"/>
                </a:lnTo>
                <a:lnTo>
                  <a:pt x="411" y="221"/>
                </a:lnTo>
                <a:lnTo>
                  <a:pt x="441" y="187"/>
                </a:lnTo>
                <a:lnTo>
                  <a:pt x="472" y="156"/>
                </a:lnTo>
                <a:lnTo>
                  <a:pt x="517" y="120"/>
                </a:lnTo>
                <a:lnTo>
                  <a:pt x="564" y="88"/>
                </a:lnTo>
                <a:lnTo>
                  <a:pt x="614" y="61"/>
                </a:lnTo>
                <a:lnTo>
                  <a:pt x="665" y="39"/>
                </a:lnTo>
                <a:lnTo>
                  <a:pt x="718" y="22"/>
                </a:lnTo>
                <a:lnTo>
                  <a:pt x="772" y="10"/>
                </a:lnTo>
                <a:lnTo>
                  <a:pt x="827" y="2"/>
                </a:lnTo>
                <a:lnTo>
                  <a:pt x="882"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4" name="Freeform 645">
            <a:extLst>
              <a:ext uri="{FF2B5EF4-FFF2-40B4-BE49-F238E27FC236}">
                <a16:creationId xmlns:a16="http://schemas.microsoft.com/office/drawing/2014/main" id="{DA6A88B2-90DF-4B01-5C33-321F85DD53C0}"/>
              </a:ext>
            </a:extLst>
          </p:cNvPr>
          <p:cNvSpPr>
            <a:spLocks noEditPoints="1"/>
          </p:cNvSpPr>
          <p:nvPr/>
        </p:nvSpPr>
        <p:spPr bwMode="auto">
          <a:xfrm>
            <a:off x="8481817" y="5465910"/>
            <a:ext cx="244863" cy="455497"/>
          </a:xfrm>
          <a:custGeom>
            <a:avLst/>
            <a:gdLst>
              <a:gd name="T0" fmla="*/ 643 w 1762"/>
              <a:gd name="T1" fmla="*/ 1205 h 3292"/>
              <a:gd name="T2" fmla="*/ 402 w 1762"/>
              <a:gd name="T3" fmla="*/ 1316 h 3292"/>
              <a:gd name="T4" fmla="*/ 245 w 1762"/>
              <a:gd name="T5" fmla="*/ 1518 h 3292"/>
              <a:gd name="T6" fmla="*/ 188 w 1762"/>
              <a:gd name="T7" fmla="*/ 1782 h 3292"/>
              <a:gd name="T8" fmla="*/ 225 w 1762"/>
              <a:gd name="T9" fmla="*/ 2967 h 3292"/>
              <a:gd name="T10" fmla="*/ 362 w 1762"/>
              <a:gd name="T11" fmla="*/ 3085 h 3292"/>
              <a:gd name="T12" fmla="*/ 1322 w 1762"/>
              <a:gd name="T13" fmla="*/ 3104 h 3292"/>
              <a:gd name="T14" fmla="*/ 1495 w 1762"/>
              <a:gd name="T15" fmla="*/ 3026 h 3292"/>
              <a:gd name="T16" fmla="*/ 1573 w 1762"/>
              <a:gd name="T17" fmla="*/ 2854 h 3292"/>
              <a:gd name="T18" fmla="*/ 1572 w 1762"/>
              <a:gd name="T19" fmla="*/ 1710 h 3292"/>
              <a:gd name="T20" fmla="*/ 1485 w 1762"/>
              <a:gd name="T21" fmla="*/ 1458 h 3292"/>
              <a:gd name="T22" fmla="*/ 1298 w 1762"/>
              <a:gd name="T23" fmla="*/ 1274 h 3292"/>
              <a:gd name="T24" fmla="*/ 1020 w 1762"/>
              <a:gd name="T25" fmla="*/ 1187 h 3292"/>
              <a:gd name="T26" fmla="*/ 785 w 1762"/>
              <a:gd name="T27" fmla="*/ 195 h 3292"/>
              <a:gd name="T28" fmla="*/ 587 w 1762"/>
              <a:gd name="T29" fmla="*/ 306 h 3292"/>
              <a:gd name="T30" fmla="*/ 476 w 1762"/>
              <a:gd name="T31" fmla="*/ 501 h 3292"/>
              <a:gd name="T32" fmla="*/ 490 w 1762"/>
              <a:gd name="T33" fmla="*/ 733 h 3292"/>
              <a:gd name="T34" fmla="*/ 623 w 1762"/>
              <a:gd name="T35" fmla="*/ 914 h 3292"/>
              <a:gd name="T36" fmla="*/ 836 w 1762"/>
              <a:gd name="T37" fmla="*/ 1000 h 3292"/>
              <a:gd name="T38" fmla="*/ 1078 w 1762"/>
              <a:gd name="T39" fmla="*/ 954 h 3292"/>
              <a:gd name="T40" fmla="*/ 1248 w 1762"/>
              <a:gd name="T41" fmla="*/ 785 h 3292"/>
              <a:gd name="T42" fmla="*/ 1295 w 1762"/>
              <a:gd name="T43" fmla="*/ 546 h 3292"/>
              <a:gd name="T44" fmla="*/ 1206 w 1762"/>
              <a:gd name="T45" fmla="*/ 338 h 3292"/>
              <a:gd name="T46" fmla="*/ 1021 w 1762"/>
              <a:gd name="T47" fmla="*/ 207 h 3292"/>
              <a:gd name="T48" fmla="*/ 936 w 1762"/>
              <a:gd name="T49" fmla="*/ 2 h 3292"/>
              <a:gd name="T50" fmla="*/ 1199 w 1762"/>
              <a:gd name="T51" fmla="*/ 88 h 3292"/>
              <a:gd name="T52" fmla="*/ 1379 w 1762"/>
              <a:gd name="T53" fmla="*/ 258 h 3292"/>
              <a:gd name="T54" fmla="*/ 1470 w 1762"/>
              <a:gd name="T55" fmla="*/ 474 h 3292"/>
              <a:gd name="T56" fmla="*/ 1471 w 1762"/>
              <a:gd name="T57" fmla="*/ 719 h 3292"/>
              <a:gd name="T58" fmla="*/ 1359 w 1762"/>
              <a:gd name="T59" fmla="*/ 961 h 3292"/>
              <a:gd name="T60" fmla="*/ 1399 w 1762"/>
              <a:gd name="T61" fmla="*/ 1122 h 3292"/>
              <a:gd name="T62" fmla="*/ 1613 w 1762"/>
              <a:gd name="T63" fmla="*/ 1315 h 3292"/>
              <a:gd name="T64" fmla="*/ 1741 w 1762"/>
              <a:gd name="T65" fmla="*/ 1593 h 3292"/>
              <a:gd name="T66" fmla="*/ 1761 w 1762"/>
              <a:gd name="T67" fmla="*/ 2812 h 3292"/>
              <a:gd name="T68" fmla="*/ 1705 w 1762"/>
              <a:gd name="T69" fmla="*/ 3051 h 3292"/>
              <a:gd name="T70" fmla="*/ 1551 w 1762"/>
              <a:gd name="T71" fmla="*/ 3216 h 3292"/>
              <a:gd name="T72" fmla="*/ 1341 w 1762"/>
              <a:gd name="T73" fmla="*/ 3289 h 3292"/>
              <a:gd name="T74" fmla="*/ 688 w 1762"/>
              <a:gd name="T75" fmla="*/ 3289 h 3292"/>
              <a:gd name="T76" fmla="*/ 309 w 1762"/>
              <a:gd name="T77" fmla="*/ 3263 h 3292"/>
              <a:gd name="T78" fmla="*/ 122 w 1762"/>
              <a:gd name="T79" fmla="*/ 3139 h 3292"/>
              <a:gd name="T80" fmla="*/ 14 w 1762"/>
              <a:gd name="T81" fmla="*/ 2934 h 3292"/>
              <a:gd name="T82" fmla="*/ 2 w 1762"/>
              <a:gd name="T83" fmla="*/ 1995 h 3292"/>
              <a:gd name="T84" fmla="*/ 54 w 1762"/>
              <a:gd name="T85" fmla="*/ 1481 h 3292"/>
              <a:gd name="T86" fmla="*/ 207 w 1762"/>
              <a:gd name="T87" fmla="*/ 1245 h 3292"/>
              <a:gd name="T88" fmla="*/ 453 w 1762"/>
              <a:gd name="T89" fmla="*/ 1072 h 3292"/>
              <a:gd name="T90" fmla="*/ 490 w 1762"/>
              <a:gd name="T91" fmla="*/ 1052 h 3292"/>
              <a:gd name="T92" fmla="*/ 323 w 1762"/>
              <a:gd name="T93" fmla="*/ 820 h 3292"/>
              <a:gd name="T94" fmla="*/ 282 w 1762"/>
              <a:gd name="T95" fmla="*/ 571 h 3292"/>
              <a:gd name="T96" fmla="*/ 338 w 1762"/>
              <a:gd name="T97" fmla="*/ 339 h 3292"/>
              <a:gd name="T98" fmla="*/ 472 w 1762"/>
              <a:gd name="T99" fmla="*/ 156 h 3292"/>
              <a:gd name="T100" fmla="*/ 718 w 1762"/>
              <a:gd name="T101" fmla="*/ 22 h 3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2" h="3292">
                <a:moveTo>
                  <a:pt x="892" y="1181"/>
                </a:moveTo>
                <a:lnTo>
                  <a:pt x="828" y="1184"/>
                </a:lnTo>
                <a:lnTo>
                  <a:pt x="764" y="1189"/>
                </a:lnTo>
                <a:lnTo>
                  <a:pt x="700" y="1195"/>
                </a:lnTo>
                <a:lnTo>
                  <a:pt x="643" y="1205"/>
                </a:lnTo>
                <a:lnTo>
                  <a:pt x="590" y="1219"/>
                </a:lnTo>
                <a:lnTo>
                  <a:pt x="538" y="1237"/>
                </a:lnTo>
                <a:lnTo>
                  <a:pt x="490" y="1259"/>
                </a:lnTo>
                <a:lnTo>
                  <a:pt x="445" y="1286"/>
                </a:lnTo>
                <a:lnTo>
                  <a:pt x="402" y="1316"/>
                </a:lnTo>
                <a:lnTo>
                  <a:pt x="364" y="1350"/>
                </a:lnTo>
                <a:lnTo>
                  <a:pt x="328" y="1388"/>
                </a:lnTo>
                <a:lnTo>
                  <a:pt x="297" y="1428"/>
                </a:lnTo>
                <a:lnTo>
                  <a:pt x="269" y="1472"/>
                </a:lnTo>
                <a:lnTo>
                  <a:pt x="245" y="1518"/>
                </a:lnTo>
                <a:lnTo>
                  <a:pt x="225" y="1566"/>
                </a:lnTo>
                <a:lnTo>
                  <a:pt x="209" y="1617"/>
                </a:lnTo>
                <a:lnTo>
                  <a:pt x="198" y="1670"/>
                </a:lnTo>
                <a:lnTo>
                  <a:pt x="191" y="1725"/>
                </a:lnTo>
                <a:lnTo>
                  <a:pt x="188" y="1782"/>
                </a:lnTo>
                <a:lnTo>
                  <a:pt x="188" y="2810"/>
                </a:lnTo>
                <a:lnTo>
                  <a:pt x="191" y="2854"/>
                </a:lnTo>
                <a:lnTo>
                  <a:pt x="198" y="2895"/>
                </a:lnTo>
                <a:lnTo>
                  <a:pt x="209" y="2932"/>
                </a:lnTo>
                <a:lnTo>
                  <a:pt x="225" y="2967"/>
                </a:lnTo>
                <a:lnTo>
                  <a:pt x="244" y="2998"/>
                </a:lnTo>
                <a:lnTo>
                  <a:pt x="269" y="3026"/>
                </a:lnTo>
                <a:lnTo>
                  <a:pt x="296" y="3050"/>
                </a:lnTo>
                <a:lnTo>
                  <a:pt x="327" y="3069"/>
                </a:lnTo>
                <a:lnTo>
                  <a:pt x="362" y="3085"/>
                </a:lnTo>
                <a:lnTo>
                  <a:pt x="399" y="3097"/>
                </a:lnTo>
                <a:lnTo>
                  <a:pt x="441" y="3104"/>
                </a:lnTo>
                <a:lnTo>
                  <a:pt x="485" y="3106"/>
                </a:lnTo>
                <a:lnTo>
                  <a:pt x="1278" y="3106"/>
                </a:lnTo>
                <a:lnTo>
                  <a:pt x="1322" y="3104"/>
                </a:lnTo>
                <a:lnTo>
                  <a:pt x="1364" y="3097"/>
                </a:lnTo>
                <a:lnTo>
                  <a:pt x="1401" y="3085"/>
                </a:lnTo>
                <a:lnTo>
                  <a:pt x="1436" y="3070"/>
                </a:lnTo>
                <a:lnTo>
                  <a:pt x="1467" y="3050"/>
                </a:lnTo>
                <a:lnTo>
                  <a:pt x="1495" y="3026"/>
                </a:lnTo>
                <a:lnTo>
                  <a:pt x="1519" y="2998"/>
                </a:lnTo>
                <a:lnTo>
                  <a:pt x="1538" y="2967"/>
                </a:lnTo>
                <a:lnTo>
                  <a:pt x="1554" y="2932"/>
                </a:lnTo>
                <a:lnTo>
                  <a:pt x="1566" y="2895"/>
                </a:lnTo>
                <a:lnTo>
                  <a:pt x="1573" y="2854"/>
                </a:lnTo>
                <a:lnTo>
                  <a:pt x="1575" y="2811"/>
                </a:lnTo>
                <a:lnTo>
                  <a:pt x="1575" y="2288"/>
                </a:lnTo>
                <a:lnTo>
                  <a:pt x="1576" y="2027"/>
                </a:lnTo>
                <a:lnTo>
                  <a:pt x="1575" y="1765"/>
                </a:lnTo>
                <a:lnTo>
                  <a:pt x="1572" y="1710"/>
                </a:lnTo>
                <a:lnTo>
                  <a:pt x="1564" y="1656"/>
                </a:lnTo>
                <a:lnTo>
                  <a:pt x="1550" y="1603"/>
                </a:lnTo>
                <a:lnTo>
                  <a:pt x="1533" y="1553"/>
                </a:lnTo>
                <a:lnTo>
                  <a:pt x="1511" y="1504"/>
                </a:lnTo>
                <a:lnTo>
                  <a:pt x="1485" y="1458"/>
                </a:lnTo>
                <a:lnTo>
                  <a:pt x="1455" y="1415"/>
                </a:lnTo>
                <a:lnTo>
                  <a:pt x="1421" y="1375"/>
                </a:lnTo>
                <a:lnTo>
                  <a:pt x="1383" y="1337"/>
                </a:lnTo>
                <a:lnTo>
                  <a:pt x="1342" y="1303"/>
                </a:lnTo>
                <a:lnTo>
                  <a:pt x="1298" y="1274"/>
                </a:lnTo>
                <a:lnTo>
                  <a:pt x="1250" y="1248"/>
                </a:lnTo>
                <a:lnTo>
                  <a:pt x="1201" y="1227"/>
                </a:lnTo>
                <a:lnTo>
                  <a:pt x="1148" y="1210"/>
                </a:lnTo>
                <a:lnTo>
                  <a:pt x="1084" y="1196"/>
                </a:lnTo>
                <a:lnTo>
                  <a:pt x="1020" y="1187"/>
                </a:lnTo>
                <a:lnTo>
                  <a:pt x="957" y="1182"/>
                </a:lnTo>
                <a:lnTo>
                  <a:pt x="892" y="1181"/>
                </a:lnTo>
                <a:close/>
                <a:moveTo>
                  <a:pt x="882" y="184"/>
                </a:moveTo>
                <a:lnTo>
                  <a:pt x="833" y="187"/>
                </a:lnTo>
                <a:lnTo>
                  <a:pt x="785" y="195"/>
                </a:lnTo>
                <a:lnTo>
                  <a:pt x="741" y="208"/>
                </a:lnTo>
                <a:lnTo>
                  <a:pt x="698" y="226"/>
                </a:lnTo>
                <a:lnTo>
                  <a:pt x="658" y="248"/>
                </a:lnTo>
                <a:lnTo>
                  <a:pt x="621" y="276"/>
                </a:lnTo>
                <a:lnTo>
                  <a:pt x="587" y="306"/>
                </a:lnTo>
                <a:lnTo>
                  <a:pt x="556" y="339"/>
                </a:lnTo>
                <a:lnTo>
                  <a:pt x="530" y="376"/>
                </a:lnTo>
                <a:lnTo>
                  <a:pt x="508" y="415"/>
                </a:lnTo>
                <a:lnTo>
                  <a:pt x="489" y="457"/>
                </a:lnTo>
                <a:lnTo>
                  <a:pt x="476" y="501"/>
                </a:lnTo>
                <a:lnTo>
                  <a:pt x="468" y="547"/>
                </a:lnTo>
                <a:lnTo>
                  <a:pt x="466" y="595"/>
                </a:lnTo>
                <a:lnTo>
                  <a:pt x="469" y="643"/>
                </a:lnTo>
                <a:lnTo>
                  <a:pt x="477" y="688"/>
                </a:lnTo>
                <a:lnTo>
                  <a:pt x="490" y="733"/>
                </a:lnTo>
                <a:lnTo>
                  <a:pt x="509" y="774"/>
                </a:lnTo>
                <a:lnTo>
                  <a:pt x="532" y="815"/>
                </a:lnTo>
                <a:lnTo>
                  <a:pt x="558" y="851"/>
                </a:lnTo>
                <a:lnTo>
                  <a:pt x="590" y="884"/>
                </a:lnTo>
                <a:lnTo>
                  <a:pt x="623" y="914"/>
                </a:lnTo>
                <a:lnTo>
                  <a:pt x="661" y="940"/>
                </a:lnTo>
                <a:lnTo>
                  <a:pt x="701" y="962"/>
                </a:lnTo>
                <a:lnTo>
                  <a:pt x="744" y="980"/>
                </a:lnTo>
                <a:lnTo>
                  <a:pt x="789" y="992"/>
                </a:lnTo>
                <a:lnTo>
                  <a:pt x="836" y="1000"/>
                </a:lnTo>
                <a:lnTo>
                  <a:pt x="885" y="1003"/>
                </a:lnTo>
                <a:lnTo>
                  <a:pt x="936" y="1000"/>
                </a:lnTo>
                <a:lnTo>
                  <a:pt x="986" y="990"/>
                </a:lnTo>
                <a:lnTo>
                  <a:pt x="1033" y="975"/>
                </a:lnTo>
                <a:lnTo>
                  <a:pt x="1078" y="954"/>
                </a:lnTo>
                <a:lnTo>
                  <a:pt x="1120" y="929"/>
                </a:lnTo>
                <a:lnTo>
                  <a:pt x="1158" y="899"/>
                </a:lnTo>
                <a:lnTo>
                  <a:pt x="1193" y="865"/>
                </a:lnTo>
                <a:lnTo>
                  <a:pt x="1223" y="827"/>
                </a:lnTo>
                <a:lnTo>
                  <a:pt x="1248" y="785"/>
                </a:lnTo>
                <a:lnTo>
                  <a:pt x="1270" y="740"/>
                </a:lnTo>
                <a:lnTo>
                  <a:pt x="1285" y="694"/>
                </a:lnTo>
                <a:lnTo>
                  <a:pt x="1294" y="645"/>
                </a:lnTo>
                <a:lnTo>
                  <a:pt x="1298" y="594"/>
                </a:lnTo>
                <a:lnTo>
                  <a:pt x="1295" y="546"/>
                </a:lnTo>
                <a:lnTo>
                  <a:pt x="1287" y="500"/>
                </a:lnTo>
                <a:lnTo>
                  <a:pt x="1274" y="456"/>
                </a:lnTo>
                <a:lnTo>
                  <a:pt x="1256" y="414"/>
                </a:lnTo>
                <a:lnTo>
                  <a:pt x="1233" y="375"/>
                </a:lnTo>
                <a:lnTo>
                  <a:pt x="1206" y="338"/>
                </a:lnTo>
                <a:lnTo>
                  <a:pt x="1175" y="304"/>
                </a:lnTo>
                <a:lnTo>
                  <a:pt x="1141" y="274"/>
                </a:lnTo>
                <a:lnTo>
                  <a:pt x="1105" y="247"/>
                </a:lnTo>
                <a:lnTo>
                  <a:pt x="1064" y="225"/>
                </a:lnTo>
                <a:lnTo>
                  <a:pt x="1021" y="207"/>
                </a:lnTo>
                <a:lnTo>
                  <a:pt x="977" y="194"/>
                </a:lnTo>
                <a:lnTo>
                  <a:pt x="929" y="186"/>
                </a:lnTo>
                <a:lnTo>
                  <a:pt x="882" y="184"/>
                </a:lnTo>
                <a:close/>
                <a:moveTo>
                  <a:pt x="882" y="0"/>
                </a:moveTo>
                <a:lnTo>
                  <a:pt x="936" y="2"/>
                </a:lnTo>
                <a:lnTo>
                  <a:pt x="991" y="10"/>
                </a:lnTo>
                <a:lnTo>
                  <a:pt x="1045" y="22"/>
                </a:lnTo>
                <a:lnTo>
                  <a:pt x="1097" y="39"/>
                </a:lnTo>
                <a:lnTo>
                  <a:pt x="1149" y="61"/>
                </a:lnTo>
                <a:lnTo>
                  <a:pt x="1199" y="88"/>
                </a:lnTo>
                <a:lnTo>
                  <a:pt x="1246" y="119"/>
                </a:lnTo>
                <a:lnTo>
                  <a:pt x="1291" y="156"/>
                </a:lnTo>
                <a:lnTo>
                  <a:pt x="1322" y="187"/>
                </a:lnTo>
                <a:lnTo>
                  <a:pt x="1352" y="221"/>
                </a:lnTo>
                <a:lnTo>
                  <a:pt x="1379" y="258"/>
                </a:lnTo>
                <a:lnTo>
                  <a:pt x="1403" y="298"/>
                </a:lnTo>
                <a:lnTo>
                  <a:pt x="1425" y="339"/>
                </a:lnTo>
                <a:lnTo>
                  <a:pt x="1443" y="383"/>
                </a:lnTo>
                <a:lnTo>
                  <a:pt x="1458" y="428"/>
                </a:lnTo>
                <a:lnTo>
                  <a:pt x="1470" y="474"/>
                </a:lnTo>
                <a:lnTo>
                  <a:pt x="1478" y="522"/>
                </a:lnTo>
                <a:lnTo>
                  <a:pt x="1483" y="571"/>
                </a:lnTo>
                <a:lnTo>
                  <a:pt x="1484" y="620"/>
                </a:lnTo>
                <a:lnTo>
                  <a:pt x="1479" y="670"/>
                </a:lnTo>
                <a:lnTo>
                  <a:pt x="1471" y="719"/>
                </a:lnTo>
                <a:lnTo>
                  <a:pt x="1458" y="769"/>
                </a:lnTo>
                <a:lnTo>
                  <a:pt x="1441" y="819"/>
                </a:lnTo>
                <a:lnTo>
                  <a:pt x="1419" y="867"/>
                </a:lnTo>
                <a:lnTo>
                  <a:pt x="1391" y="915"/>
                </a:lnTo>
                <a:lnTo>
                  <a:pt x="1359" y="961"/>
                </a:lnTo>
                <a:lnTo>
                  <a:pt x="1320" y="1006"/>
                </a:lnTo>
                <a:lnTo>
                  <a:pt x="1277" y="1048"/>
                </a:lnTo>
                <a:lnTo>
                  <a:pt x="1317" y="1073"/>
                </a:lnTo>
                <a:lnTo>
                  <a:pt x="1358" y="1098"/>
                </a:lnTo>
                <a:lnTo>
                  <a:pt x="1399" y="1122"/>
                </a:lnTo>
                <a:lnTo>
                  <a:pt x="1439" y="1149"/>
                </a:lnTo>
                <a:lnTo>
                  <a:pt x="1477" y="1177"/>
                </a:lnTo>
                <a:lnTo>
                  <a:pt x="1527" y="1221"/>
                </a:lnTo>
                <a:lnTo>
                  <a:pt x="1573" y="1267"/>
                </a:lnTo>
                <a:lnTo>
                  <a:pt x="1613" y="1315"/>
                </a:lnTo>
                <a:lnTo>
                  <a:pt x="1648" y="1367"/>
                </a:lnTo>
                <a:lnTo>
                  <a:pt x="1678" y="1420"/>
                </a:lnTo>
                <a:lnTo>
                  <a:pt x="1704" y="1475"/>
                </a:lnTo>
                <a:lnTo>
                  <a:pt x="1725" y="1533"/>
                </a:lnTo>
                <a:lnTo>
                  <a:pt x="1741" y="1593"/>
                </a:lnTo>
                <a:lnTo>
                  <a:pt x="1752" y="1654"/>
                </a:lnTo>
                <a:lnTo>
                  <a:pt x="1759" y="1718"/>
                </a:lnTo>
                <a:lnTo>
                  <a:pt x="1761" y="1784"/>
                </a:lnTo>
                <a:lnTo>
                  <a:pt x="1762" y="2298"/>
                </a:lnTo>
                <a:lnTo>
                  <a:pt x="1761" y="2812"/>
                </a:lnTo>
                <a:lnTo>
                  <a:pt x="1758" y="2865"/>
                </a:lnTo>
                <a:lnTo>
                  <a:pt x="1752" y="2915"/>
                </a:lnTo>
                <a:lnTo>
                  <a:pt x="1741" y="2962"/>
                </a:lnTo>
                <a:lnTo>
                  <a:pt x="1725" y="3007"/>
                </a:lnTo>
                <a:lnTo>
                  <a:pt x="1705" y="3051"/>
                </a:lnTo>
                <a:lnTo>
                  <a:pt x="1682" y="3090"/>
                </a:lnTo>
                <a:lnTo>
                  <a:pt x="1655" y="3126"/>
                </a:lnTo>
                <a:lnTo>
                  <a:pt x="1624" y="3160"/>
                </a:lnTo>
                <a:lnTo>
                  <a:pt x="1589" y="3190"/>
                </a:lnTo>
                <a:lnTo>
                  <a:pt x="1551" y="3216"/>
                </a:lnTo>
                <a:lnTo>
                  <a:pt x="1510" y="3239"/>
                </a:lnTo>
                <a:lnTo>
                  <a:pt x="1465" y="3258"/>
                </a:lnTo>
                <a:lnTo>
                  <a:pt x="1418" y="3274"/>
                </a:lnTo>
                <a:lnTo>
                  <a:pt x="1367" y="3285"/>
                </a:lnTo>
                <a:lnTo>
                  <a:pt x="1341" y="3289"/>
                </a:lnTo>
                <a:lnTo>
                  <a:pt x="1315" y="3290"/>
                </a:lnTo>
                <a:lnTo>
                  <a:pt x="1289" y="3290"/>
                </a:lnTo>
                <a:lnTo>
                  <a:pt x="1088" y="3289"/>
                </a:lnTo>
                <a:lnTo>
                  <a:pt x="888" y="3288"/>
                </a:lnTo>
                <a:lnTo>
                  <a:pt x="688" y="3289"/>
                </a:lnTo>
                <a:lnTo>
                  <a:pt x="487" y="3292"/>
                </a:lnTo>
                <a:lnTo>
                  <a:pt x="442" y="3291"/>
                </a:lnTo>
                <a:lnTo>
                  <a:pt x="397" y="3286"/>
                </a:lnTo>
                <a:lnTo>
                  <a:pt x="353" y="3276"/>
                </a:lnTo>
                <a:lnTo>
                  <a:pt x="309" y="3263"/>
                </a:lnTo>
                <a:lnTo>
                  <a:pt x="268" y="3245"/>
                </a:lnTo>
                <a:lnTo>
                  <a:pt x="227" y="3224"/>
                </a:lnTo>
                <a:lnTo>
                  <a:pt x="189" y="3199"/>
                </a:lnTo>
                <a:lnTo>
                  <a:pt x="154" y="3171"/>
                </a:lnTo>
                <a:lnTo>
                  <a:pt x="122" y="3139"/>
                </a:lnTo>
                <a:lnTo>
                  <a:pt x="92" y="3105"/>
                </a:lnTo>
                <a:lnTo>
                  <a:pt x="67" y="3067"/>
                </a:lnTo>
                <a:lnTo>
                  <a:pt x="45" y="3026"/>
                </a:lnTo>
                <a:lnTo>
                  <a:pt x="27" y="2981"/>
                </a:lnTo>
                <a:lnTo>
                  <a:pt x="14" y="2934"/>
                </a:lnTo>
                <a:lnTo>
                  <a:pt x="6" y="2885"/>
                </a:lnTo>
                <a:lnTo>
                  <a:pt x="3" y="2834"/>
                </a:lnTo>
                <a:lnTo>
                  <a:pt x="1" y="2555"/>
                </a:lnTo>
                <a:lnTo>
                  <a:pt x="0" y="2274"/>
                </a:lnTo>
                <a:lnTo>
                  <a:pt x="2" y="1995"/>
                </a:lnTo>
                <a:lnTo>
                  <a:pt x="8" y="1716"/>
                </a:lnTo>
                <a:lnTo>
                  <a:pt x="13" y="1653"/>
                </a:lnTo>
                <a:lnTo>
                  <a:pt x="22" y="1593"/>
                </a:lnTo>
                <a:lnTo>
                  <a:pt x="35" y="1536"/>
                </a:lnTo>
                <a:lnTo>
                  <a:pt x="54" y="1481"/>
                </a:lnTo>
                <a:lnTo>
                  <a:pt x="77" y="1429"/>
                </a:lnTo>
                <a:lnTo>
                  <a:pt x="103" y="1379"/>
                </a:lnTo>
                <a:lnTo>
                  <a:pt x="134" y="1331"/>
                </a:lnTo>
                <a:lnTo>
                  <a:pt x="168" y="1286"/>
                </a:lnTo>
                <a:lnTo>
                  <a:pt x="207" y="1245"/>
                </a:lnTo>
                <a:lnTo>
                  <a:pt x="249" y="1205"/>
                </a:lnTo>
                <a:lnTo>
                  <a:pt x="295" y="1168"/>
                </a:lnTo>
                <a:lnTo>
                  <a:pt x="345" y="1134"/>
                </a:lnTo>
                <a:lnTo>
                  <a:pt x="397" y="1102"/>
                </a:lnTo>
                <a:lnTo>
                  <a:pt x="453" y="1072"/>
                </a:lnTo>
                <a:lnTo>
                  <a:pt x="469" y="1065"/>
                </a:lnTo>
                <a:lnTo>
                  <a:pt x="485" y="1058"/>
                </a:lnTo>
                <a:lnTo>
                  <a:pt x="487" y="1057"/>
                </a:lnTo>
                <a:lnTo>
                  <a:pt x="488" y="1054"/>
                </a:lnTo>
                <a:lnTo>
                  <a:pt x="490" y="1052"/>
                </a:lnTo>
                <a:lnTo>
                  <a:pt x="446" y="1008"/>
                </a:lnTo>
                <a:lnTo>
                  <a:pt x="407" y="963"/>
                </a:lnTo>
                <a:lnTo>
                  <a:pt x="374" y="917"/>
                </a:lnTo>
                <a:lnTo>
                  <a:pt x="347" y="869"/>
                </a:lnTo>
                <a:lnTo>
                  <a:pt x="323" y="820"/>
                </a:lnTo>
                <a:lnTo>
                  <a:pt x="306" y="769"/>
                </a:lnTo>
                <a:lnTo>
                  <a:pt x="293" y="720"/>
                </a:lnTo>
                <a:lnTo>
                  <a:pt x="285" y="670"/>
                </a:lnTo>
                <a:lnTo>
                  <a:pt x="281" y="620"/>
                </a:lnTo>
                <a:lnTo>
                  <a:pt x="282" y="571"/>
                </a:lnTo>
                <a:lnTo>
                  <a:pt x="286" y="522"/>
                </a:lnTo>
                <a:lnTo>
                  <a:pt x="294" y="474"/>
                </a:lnTo>
                <a:lnTo>
                  <a:pt x="305" y="427"/>
                </a:lnTo>
                <a:lnTo>
                  <a:pt x="320" y="382"/>
                </a:lnTo>
                <a:lnTo>
                  <a:pt x="338" y="339"/>
                </a:lnTo>
                <a:lnTo>
                  <a:pt x="361" y="298"/>
                </a:lnTo>
                <a:lnTo>
                  <a:pt x="384" y="257"/>
                </a:lnTo>
                <a:lnTo>
                  <a:pt x="411" y="221"/>
                </a:lnTo>
                <a:lnTo>
                  <a:pt x="441" y="187"/>
                </a:lnTo>
                <a:lnTo>
                  <a:pt x="472" y="156"/>
                </a:lnTo>
                <a:lnTo>
                  <a:pt x="517" y="120"/>
                </a:lnTo>
                <a:lnTo>
                  <a:pt x="564" y="88"/>
                </a:lnTo>
                <a:lnTo>
                  <a:pt x="614" y="61"/>
                </a:lnTo>
                <a:lnTo>
                  <a:pt x="665" y="39"/>
                </a:lnTo>
                <a:lnTo>
                  <a:pt x="718" y="22"/>
                </a:lnTo>
                <a:lnTo>
                  <a:pt x="772" y="10"/>
                </a:lnTo>
                <a:lnTo>
                  <a:pt x="827" y="2"/>
                </a:lnTo>
                <a:lnTo>
                  <a:pt x="882"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 name="Freeform 645">
            <a:extLst>
              <a:ext uri="{FF2B5EF4-FFF2-40B4-BE49-F238E27FC236}">
                <a16:creationId xmlns:a16="http://schemas.microsoft.com/office/drawing/2014/main" id="{9ED3F710-B1DD-F553-3E8F-E62A23BBD275}"/>
              </a:ext>
            </a:extLst>
          </p:cNvPr>
          <p:cNvSpPr>
            <a:spLocks noEditPoints="1"/>
          </p:cNvSpPr>
          <p:nvPr/>
        </p:nvSpPr>
        <p:spPr bwMode="auto">
          <a:xfrm>
            <a:off x="9530603" y="3731693"/>
            <a:ext cx="244863" cy="455497"/>
          </a:xfrm>
          <a:custGeom>
            <a:avLst/>
            <a:gdLst>
              <a:gd name="T0" fmla="*/ 643 w 1762"/>
              <a:gd name="T1" fmla="*/ 1205 h 3292"/>
              <a:gd name="T2" fmla="*/ 402 w 1762"/>
              <a:gd name="T3" fmla="*/ 1316 h 3292"/>
              <a:gd name="T4" fmla="*/ 245 w 1762"/>
              <a:gd name="T5" fmla="*/ 1518 h 3292"/>
              <a:gd name="T6" fmla="*/ 188 w 1762"/>
              <a:gd name="T7" fmla="*/ 1782 h 3292"/>
              <a:gd name="T8" fmla="*/ 225 w 1762"/>
              <a:gd name="T9" fmla="*/ 2967 h 3292"/>
              <a:gd name="T10" fmla="*/ 362 w 1762"/>
              <a:gd name="T11" fmla="*/ 3085 h 3292"/>
              <a:gd name="T12" fmla="*/ 1322 w 1762"/>
              <a:gd name="T13" fmla="*/ 3104 h 3292"/>
              <a:gd name="T14" fmla="*/ 1495 w 1762"/>
              <a:gd name="T15" fmla="*/ 3026 h 3292"/>
              <a:gd name="T16" fmla="*/ 1573 w 1762"/>
              <a:gd name="T17" fmla="*/ 2854 h 3292"/>
              <a:gd name="T18" fmla="*/ 1572 w 1762"/>
              <a:gd name="T19" fmla="*/ 1710 h 3292"/>
              <a:gd name="T20" fmla="*/ 1485 w 1762"/>
              <a:gd name="T21" fmla="*/ 1458 h 3292"/>
              <a:gd name="T22" fmla="*/ 1298 w 1762"/>
              <a:gd name="T23" fmla="*/ 1274 h 3292"/>
              <a:gd name="T24" fmla="*/ 1020 w 1762"/>
              <a:gd name="T25" fmla="*/ 1187 h 3292"/>
              <a:gd name="T26" fmla="*/ 785 w 1762"/>
              <a:gd name="T27" fmla="*/ 195 h 3292"/>
              <a:gd name="T28" fmla="*/ 587 w 1762"/>
              <a:gd name="T29" fmla="*/ 306 h 3292"/>
              <a:gd name="T30" fmla="*/ 476 w 1762"/>
              <a:gd name="T31" fmla="*/ 501 h 3292"/>
              <a:gd name="T32" fmla="*/ 490 w 1762"/>
              <a:gd name="T33" fmla="*/ 733 h 3292"/>
              <a:gd name="T34" fmla="*/ 623 w 1762"/>
              <a:gd name="T35" fmla="*/ 914 h 3292"/>
              <a:gd name="T36" fmla="*/ 836 w 1762"/>
              <a:gd name="T37" fmla="*/ 1000 h 3292"/>
              <a:gd name="T38" fmla="*/ 1078 w 1762"/>
              <a:gd name="T39" fmla="*/ 954 h 3292"/>
              <a:gd name="T40" fmla="*/ 1248 w 1762"/>
              <a:gd name="T41" fmla="*/ 785 h 3292"/>
              <a:gd name="T42" fmla="*/ 1295 w 1762"/>
              <a:gd name="T43" fmla="*/ 546 h 3292"/>
              <a:gd name="T44" fmla="*/ 1206 w 1762"/>
              <a:gd name="T45" fmla="*/ 338 h 3292"/>
              <a:gd name="T46" fmla="*/ 1021 w 1762"/>
              <a:gd name="T47" fmla="*/ 207 h 3292"/>
              <a:gd name="T48" fmla="*/ 936 w 1762"/>
              <a:gd name="T49" fmla="*/ 2 h 3292"/>
              <a:gd name="T50" fmla="*/ 1199 w 1762"/>
              <a:gd name="T51" fmla="*/ 88 h 3292"/>
              <a:gd name="T52" fmla="*/ 1379 w 1762"/>
              <a:gd name="T53" fmla="*/ 258 h 3292"/>
              <a:gd name="T54" fmla="*/ 1470 w 1762"/>
              <a:gd name="T55" fmla="*/ 474 h 3292"/>
              <a:gd name="T56" fmla="*/ 1471 w 1762"/>
              <a:gd name="T57" fmla="*/ 719 h 3292"/>
              <a:gd name="T58" fmla="*/ 1359 w 1762"/>
              <a:gd name="T59" fmla="*/ 961 h 3292"/>
              <a:gd name="T60" fmla="*/ 1399 w 1762"/>
              <a:gd name="T61" fmla="*/ 1122 h 3292"/>
              <a:gd name="T62" fmla="*/ 1613 w 1762"/>
              <a:gd name="T63" fmla="*/ 1315 h 3292"/>
              <a:gd name="T64" fmla="*/ 1741 w 1762"/>
              <a:gd name="T65" fmla="*/ 1593 h 3292"/>
              <a:gd name="T66" fmla="*/ 1761 w 1762"/>
              <a:gd name="T67" fmla="*/ 2812 h 3292"/>
              <a:gd name="T68" fmla="*/ 1705 w 1762"/>
              <a:gd name="T69" fmla="*/ 3051 h 3292"/>
              <a:gd name="T70" fmla="*/ 1551 w 1762"/>
              <a:gd name="T71" fmla="*/ 3216 h 3292"/>
              <a:gd name="T72" fmla="*/ 1341 w 1762"/>
              <a:gd name="T73" fmla="*/ 3289 h 3292"/>
              <a:gd name="T74" fmla="*/ 688 w 1762"/>
              <a:gd name="T75" fmla="*/ 3289 h 3292"/>
              <a:gd name="T76" fmla="*/ 309 w 1762"/>
              <a:gd name="T77" fmla="*/ 3263 h 3292"/>
              <a:gd name="T78" fmla="*/ 122 w 1762"/>
              <a:gd name="T79" fmla="*/ 3139 h 3292"/>
              <a:gd name="T80" fmla="*/ 14 w 1762"/>
              <a:gd name="T81" fmla="*/ 2934 h 3292"/>
              <a:gd name="T82" fmla="*/ 2 w 1762"/>
              <a:gd name="T83" fmla="*/ 1995 h 3292"/>
              <a:gd name="T84" fmla="*/ 54 w 1762"/>
              <a:gd name="T85" fmla="*/ 1481 h 3292"/>
              <a:gd name="T86" fmla="*/ 207 w 1762"/>
              <a:gd name="T87" fmla="*/ 1245 h 3292"/>
              <a:gd name="T88" fmla="*/ 453 w 1762"/>
              <a:gd name="T89" fmla="*/ 1072 h 3292"/>
              <a:gd name="T90" fmla="*/ 490 w 1762"/>
              <a:gd name="T91" fmla="*/ 1052 h 3292"/>
              <a:gd name="T92" fmla="*/ 323 w 1762"/>
              <a:gd name="T93" fmla="*/ 820 h 3292"/>
              <a:gd name="T94" fmla="*/ 282 w 1762"/>
              <a:gd name="T95" fmla="*/ 571 h 3292"/>
              <a:gd name="T96" fmla="*/ 338 w 1762"/>
              <a:gd name="T97" fmla="*/ 339 h 3292"/>
              <a:gd name="T98" fmla="*/ 472 w 1762"/>
              <a:gd name="T99" fmla="*/ 156 h 3292"/>
              <a:gd name="T100" fmla="*/ 718 w 1762"/>
              <a:gd name="T101" fmla="*/ 22 h 3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2" h="3292">
                <a:moveTo>
                  <a:pt x="892" y="1181"/>
                </a:moveTo>
                <a:lnTo>
                  <a:pt x="828" y="1184"/>
                </a:lnTo>
                <a:lnTo>
                  <a:pt x="764" y="1189"/>
                </a:lnTo>
                <a:lnTo>
                  <a:pt x="700" y="1195"/>
                </a:lnTo>
                <a:lnTo>
                  <a:pt x="643" y="1205"/>
                </a:lnTo>
                <a:lnTo>
                  <a:pt x="590" y="1219"/>
                </a:lnTo>
                <a:lnTo>
                  <a:pt x="538" y="1237"/>
                </a:lnTo>
                <a:lnTo>
                  <a:pt x="490" y="1259"/>
                </a:lnTo>
                <a:lnTo>
                  <a:pt x="445" y="1286"/>
                </a:lnTo>
                <a:lnTo>
                  <a:pt x="402" y="1316"/>
                </a:lnTo>
                <a:lnTo>
                  <a:pt x="364" y="1350"/>
                </a:lnTo>
                <a:lnTo>
                  <a:pt x="328" y="1388"/>
                </a:lnTo>
                <a:lnTo>
                  <a:pt x="297" y="1428"/>
                </a:lnTo>
                <a:lnTo>
                  <a:pt x="269" y="1472"/>
                </a:lnTo>
                <a:lnTo>
                  <a:pt x="245" y="1518"/>
                </a:lnTo>
                <a:lnTo>
                  <a:pt x="225" y="1566"/>
                </a:lnTo>
                <a:lnTo>
                  <a:pt x="209" y="1617"/>
                </a:lnTo>
                <a:lnTo>
                  <a:pt x="198" y="1670"/>
                </a:lnTo>
                <a:lnTo>
                  <a:pt x="191" y="1725"/>
                </a:lnTo>
                <a:lnTo>
                  <a:pt x="188" y="1782"/>
                </a:lnTo>
                <a:lnTo>
                  <a:pt x="188" y="2810"/>
                </a:lnTo>
                <a:lnTo>
                  <a:pt x="191" y="2854"/>
                </a:lnTo>
                <a:lnTo>
                  <a:pt x="198" y="2895"/>
                </a:lnTo>
                <a:lnTo>
                  <a:pt x="209" y="2932"/>
                </a:lnTo>
                <a:lnTo>
                  <a:pt x="225" y="2967"/>
                </a:lnTo>
                <a:lnTo>
                  <a:pt x="244" y="2998"/>
                </a:lnTo>
                <a:lnTo>
                  <a:pt x="269" y="3026"/>
                </a:lnTo>
                <a:lnTo>
                  <a:pt x="296" y="3050"/>
                </a:lnTo>
                <a:lnTo>
                  <a:pt x="327" y="3069"/>
                </a:lnTo>
                <a:lnTo>
                  <a:pt x="362" y="3085"/>
                </a:lnTo>
                <a:lnTo>
                  <a:pt x="399" y="3097"/>
                </a:lnTo>
                <a:lnTo>
                  <a:pt x="441" y="3104"/>
                </a:lnTo>
                <a:lnTo>
                  <a:pt x="485" y="3106"/>
                </a:lnTo>
                <a:lnTo>
                  <a:pt x="1278" y="3106"/>
                </a:lnTo>
                <a:lnTo>
                  <a:pt x="1322" y="3104"/>
                </a:lnTo>
                <a:lnTo>
                  <a:pt x="1364" y="3097"/>
                </a:lnTo>
                <a:lnTo>
                  <a:pt x="1401" y="3085"/>
                </a:lnTo>
                <a:lnTo>
                  <a:pt x="1436" y="3070"/>
                </a:lnTo>
                <a:lnTo>
                  <a:pt x="1467" y="3050"/>
                </a:lnTo>
                <a:lnTo>
                  <a:pt x="1495" y="3026"/>
                </a:lnTo>
                <a:lnTo>
                  <a:pt x="1519" y="2998"/>
                </a:lnTo>
                <a:lnTo>
                  <a:pt x="1538" y="2967"/>
                </a:lnTo>
                <a:lnTo>
                  <a:pt x="1554" y="2932"/>
                </a:lnTo>
                <a:lnTo>
                  <a:pt x="1566" y="2895"/>
                </a:lnTo>
                <a:lnTo>
                  <a:pt x="1573" y="2854"/>
                </a:lnTo>
                <a:lnTo>
                  <a:pt x="1575" y="2811"/>
                </a:lnTo>
                <a:lnTo>
                  <a:pt x="1575" y="2288"/>
                </a:lnTo>
                <a:lnTo>
                  <a:pt x="1576" y="2027"/>
                </a:lnTo>
                <a:lnTo>
                  <a:pt x="1575" y="1765"/>
                </a:lnTo>
                <a:lnTo>
                  <a:pt x="1572" y="1710"/>
                </a:lnTo>
                <a:lnTo>
                  <a:pt x="1564" y="1656"/>
                </a:lnTo>
                <a:lnTo>
                  <a:pt x="1550" y="1603"/>
                </a:lnTo>
                <a:lnTo>
                  <a:pt x="1533" y="1553"/>
                </a:lnTo>
                <a:lnTo>
                  <a:pt x="1511" y="1504"/>
                </a:lnTo>
                <a:lnTo>
                  <a:pt x="1485" y="1458"/>
                </a:lnTo>
                <a:lnTo>
                  <a:pt x="1455" y="1415"/>
                </a:lnTo>
                <a:lnTo>
                  <a:pt x="1421" y="1375"/>
                </a:lnTo>
                <a:lnTo>
                  <a:pt x="1383" y="1337"/>
                </a:lnTo>
                <a:lnTo>
                  <a:pt x="1342" y="1303"/>
                </a:lnTo>
                <a:lnTo>
                  <a:pt x="1298" y="1274"/>
                </a:lnTo>
                <a:lnTo>
                  <a:pt x="1250" y="1248"/>
                </a:lnTo>
                <a:lnTo>
                  <a:pt x="1201" y="1227"/>
                </a:lnTo>
                <a:lnTo>
                  <a:pt x="1148" y="1210"/>
                </a:lnTo>
                <a:lnTo>
                  <a:pt x="1084" y="1196"/>
                </a:lnTo>
                <a:lnTo>
                  <a:pt x="1020" y="1187"/>
                </a:lnTo>
                <a:lnTo>
                  <a:pt x="957" y="1182"/>
                </a:lnTo>
                <a:lnTo>
                  <a:pt x="892" y="1181"/>
                </a:lnTo>
                <a:close/>
                <a:moveTo>
                  <a:pt x="882" y="184"/>
                </a:moveTo>
                <a:lnTo>
                  <a:pt x="833" y="187"/>
                </a:lnTo>
                <a:lnTo>
                  <a:pt x="785" y="195"/>
                </a:lnTo>
                <a:lnTo>
                  <a:pt x="741" y="208"/>
                </a:lnTo>
                <a:lnTo>
                  <a:pt x="698" y="226"/>
                </a:lnTo>
                <a:lnTo>
                  <a:pt x="658" y="248"/>
                </a:lnTo>
                <a:lnTo>
                  <a:pt x="621" y="276"/>
                </a:lnTo>
                <a:lnTo>
                  <a:pt x="587" y="306"/>
                </a:lnTo>
                <a:lnTo>
                  <a:pt x="556" y="339"/>
                </a:lnTo>
                <a:lnTo>
                  <a:pt x="530" y="376"/>
                </a:lnTo>
                <a:lnTo>
                  <a:pt x="508" y="415"/>
                </a:lnTo>
                <a:lnTo>
                  <a:pt x="489" y="457"/>
                </a:lnTo>
                <a:lnTo>
                  <a:pt x="476" y="501"/>
                </a:lnTo>
                <a:lnTo>
                  <a:pt x="468" y="547"/>
                </a:lnTo>
                <a:lnTo>
                  <a:pt x="466" y="595"/>
                </a:lnTo>
                <a:lnTo>
                  <a:pt x="469" y="643"/>
                </a:lnTo>
                <a:lnTo>
                  <a:pt x="477" y="688"/>
                </a:lnTo>
                <a:lnTo>
                  <a:pt x="490" y="733"/>
                </a:lnTo>
                <a:lnTo>
                  <a:pt x="509" y="774"/>
                </a:lnTo>
                <a:lnTo>
                  <a:pt x="532" y="815"/>
                </a:lnTo>
                <a:lnTo>
                  <a:pt x="558" y="851"/>
                </a:lnTo>
                <a:lnTo>
                  <a:pt x="590" y="884"/>
                </a:lnTo>
                <a:lnTo>
                  <a:pt x="623" y="914"/>
                </a:lnTo>
                <a:lnTo>
                  <a:pt x="661" y="940"/>
                </a:lnTo>
                <a:lnTo>
                  <a:pt x="701" y="962"/>
                </a:lnTo>
                <a:lnTo>
                  <a:pt x="744" y="980"/>
                </a:lnTo>
                <a:lnTo>
                  <a:pt x="789" y="992"/>
                </a:lnTo>
                <a:lnTo>
                  <a:pt x="836" y="1000"/>
                </a:lnTo>
                <a:lnTo>
                  <a:pt x="885" y="1003"/>
                </a:lnTo>
                <a:lnTo>
                  <a:pt x="936" y="1000"/>
                </a:lnTo>
                <a:lnTo>
                  <a:pt x="986" y="990"/>
                </a:lnTo>
                <a:lnTo>
                  <a:pt x="1033" y="975"/>
                </a:lnTo>
                <a:lnTo>
                  <a:pt x="1078" y="954"/>
                </a:lnTo>
                <a:lnTo>
                  <a:pt x="1120" y="929"/>
                </a:lnTo>
                <a:lnTo>
                  <a:pt x="1158" y="899"/>
                </a:lnTo>
                <a:lnTo>
                  <a:pt x="1193" y="865"/>
                </a:lnTo>
                <a:lnTo>
                  <a:pt x="1223" y="827"/>
                </a:lnTo>
                <a:lnTo>
                  <a:pt x="1248" y="785"/>
                </a:lnTo>
                <a:lnTo>
                  <a:pt x="1270" y="740"/>
                </a:lnTo>
                <a:lnTo>
                  <a:pt x="1285" y="694"/>
                </a:lnTo>
                <a:lnTo>
                  <a:pt x="1294" y="645"/>
                </a:lnTo>
                <a:lnTo>
                  <a:pt x="1298" y="594"/>
                </a:lnTo>
                <a:lnTo>
                  <a:pt x="1295" y="546"/>
                </a:lnTo>
                <a:lnTo>
                  <a:pt x="1287" y="500"/>
                </a:lnTo>
                <a:lnTo>
                  <a:pt x="1274" y="456"/>
                </a:lnTo>
                <a:lnTo>
                  <a:pt x="1256" y="414"/>
                </a:lnTo>
                <a:lnTo>
                  <a:pt x="1233" y="375"/>
                </a:lnTo>
                <a:lnTo>
                  <a:pt x="1206" y="338"/>
                </a:lnTo>
                <a:lnTo>
                  <a:pt x="1175" y="304"/>
                </a:lnTo>
                <a:lnTo>
                  <a:pt x="1141" y="274"/>
                </a:lnTo>
                <a:lnTo>
                  <a:pt x="1105" y="247"/>
                </a:lnTo>
                <a:lnTo>
                  <a:pt x="1064" y="225"/>
                </a:lnTo>
                <a:lnTo>
                  <a:pt x="1021" y="207"/>
                </a:lnTo>
                <a:lnTo>
                  <a:pt x="977" y="194"/>
                </a:lnTo>
                <a:lnTo>
                  <a:pt x="929" y="186"/>
                </a:lnTo>
                <a:lnTo>
                  <a:pt x="882" y="184"/>
                </a:lnTo>
                <a:close/>
                <a:moveTo>
                  <a:pt x="882" y="0"/>
                </a:moveTo>
                <a:lnTo>
                  <a:pt x="936" y="2"/>
                </a:lnTo>
                <a:lnTo>
                  <a:pt x="991" y="10"/>
                </a:lnTo>
                <a:lnTo>
                  <a:pt x="1045" y="22"/>
                </a:lnTo>
                <a:lnTo>
                  <a:pt x="1097" y="39"/>
                </a:lnTo>
                <a:lnTo>
                  <a:pt x="1149" y="61"/>
                </a:lnTo>
                <a:lnTo>
                  <a:pt x="1199" y="88"/>
                </a:lnTo>
                <a:lnTo>
                  <a:pt x="1246" y="119"/>
                </a:lnTo>
                <a:lnTo>
                  <a:pt x="1291" y="156"/>
                </a:lnTo>
                <a:lnTo>
                  <a:pt x="1322" y="187"/>
                </a:lnTo>
                <a:lnTo>
                  <a:pt x="1352" y="221"/>
                </a:lnTo>
                <a:lnTo>
                  <a:pt x="1379" y="258"/>
                </a:lnTo>
                <a:lnTo>
                  <a:pt x="1403" y="298"/>
                </a:lnTo>
                <a:lnTo>
                  <a:pt x="1425" y="339"/>
                </a:lnTo>
                <a:lnTo>
                  <a:pt x="1443" y="383"/>
                </a:lnTo>
                <a:lnTo>
                  <a:pt x="1458" y="428"/>
                </a:lnTo>
                <a:lnTo>
                  <a:pt x="1470" y="474"/>
                </a:lnTo>
                <a:lnTo>
                  <a:pt x="1478" y="522"/>
                </a:lnTo>
                <a:lnTo>
                  <a:pt x="1483" y="571"/>
                </a:lnTo>
                <a:lnTo>
                  <a:pt x="1484" y="620"/>
                </a:lnTo>
                <a:lnTo>
                  <a:pt x="1479" y="670"/>
                </a:lnTo>
                <a:lnTo>
                  <a:pt x="1471" y="719"/>
                </a:lnTo>
                <a:lnTo>
                  <a:pt x="1458" y="769"/>
                </a:lnTo>
                <a:lnTo>
                  <a:pt x="1441" y="819"/>
                </a:lnTo>
                <a:lnTo>
                  <a:pt x="1419" y="867"/>
                </a:lnTo>
                <a:lnTo>
                  <a:pt x="1391" y="915"/>
                </a:lnTo>
                <a:lnTo>
                  <a:pt x="1359" y="961"/>
                </a:lnTo>
                <a:lnTo>
                  <a:pt x="1320" y="1006"/>
                </a:lnTo>
                <a:lnTo>
                  <a:pt x="1277" y="1048"/>
                </a:lnTo>
                <a:lnTo>
                  <a:pt x="1317" y="1073"/>
                </a:lnTo>
                <a:lnTo>
                  <a:pt x="1358" y="1098"/>
                </a:lnTo>
                <a:lnTo>
                  <a:pt x="1399" y="1122"/>
                </a:lnTo>
                <a:lnTo>
                  <a:pt x="1439" y="1149"/>
                </a:lnTo>
                <a:lnTo>
                  <a:pt x="1477" y="1177"/>
                </a:lnTo>
                <a:lnTo>
                  <a:pt x="1527" y="1221"/>
                </a:lnTo>
                <a:lnTo>
                  <a:pt x="1573" y="1267"/>
                </a:lnTo>
                <a:lnTo>
                  <a:pt x="1613" y="1315"/>
                </a:lnTo>
                <a:lnTo>
                  <a:pt x="1648" y="1367"/>
                </a:lnTo>
                <a:lnTo>
                  <a:pt x="1678" y="1420"/>
                </a:lnTo>
                <a:lnTo>
                  <a:pt x="1704" y="1475"/>
                </a:lnTo>
                <a:lnTo>
                  <a:pt x="1725" y="1533"/>
                </a:lnTo>
                <a:lnTo>
                  <a:pt x="1741" y="1593"/>
                </a:lnTo>
                <a:lnTo>
                  <a:pt x="1752" y="1654"/>
                </a:lnTo>
                <a:lnTo>
                  <a:pt x="1759" y="1718"/>
                </a:lnTo>
                <a:lnTo>
                  <a:pt x="1761" y="1784"/>
                </a:lnTo>
                <a:lnTo>
                  <a:pt x="1762" y="2298"/>
                </a:lnTo>
                <a:lnTo>
                  <a:pt x="1761" y="2812"/>
                </a:lnTo>
                <a:lnTo>
                  <a:pt x="1758" y="2865"/>
                </a:lnTo>
                <a:lnTo>
                  <a:pt x="1752" y="2915"/>
                </a:lnTo>
                <a:lnTo>
                  <a:pt x="1741" y="2962"/>
                </a:lnTo>
                <a:lnTo>
                  <a:pt x="1725" y="3007"/>
                </a:lnTo>
                <a:lnTo>
                  <a:pt x="1705" y="3051"/>
                </a:lnTo>
                <a:lnTo>
                  <a:pt x="1682" y="3090"/>
                </a:lnTo>
                <a:lnTo>
                  <a:pt x="1655" y="3126"/>
                </a:lnTo>
                <a:lnTo>
                  <a:pt x="1624" y="3160"/>
                </a:lnTo>
                <a:lnTo>
                  <a:pt x="1589" y="3190"/>
                </a:lnTo>
                <a:lnTo>
                  <a:pt x="1551" y="3216"/>
                </a:lnTo>
                <a:lnTo>
                  <a:pt x="1510" y="3239"/>
                </a:lnTo>
                <a:lnTo>
                  <a:pt x="1465" y="3258"/>
                </a:lnTo>
                <a:lnTo>
                  <a:pt x="1418" y="3274"/>
                </a:lnTo>
                <a:lnTo>
                  <a:pt x="1367" y="3285"/>
                </a:lnTo>
                <a:lnTo>
                  <a:pt x="1341" y="3289"/>
                </a:lnTo>
                <a:lnTo>
                  <a:pt x="1315" y="3290"/>
                </a:lnTo>
                <a:lnTo>
                  <a:pt x="1289" y="3290"/>
                </a:lnTo>
                <a:lnTo>
                  <a:pt x="1088" y="3289"/>
                </a:lnTo>
                <a:lnTo>
                  <a:pt x="888" y="3288"/>
                </a:lnTo>
                <a:lnTo>
                  <a:pt x="688" y="3289"/>
                </a:lnTo>
                <a:lnTo>
                  <a:pt x="487" y="3292"/>
                </a:lnTo>
                <a:lnTo>
                  <a:pt x="442" y="3291"/>
                </a:lnTo>
                <a:lnTo>
                  <a:pt x="397" y="3286"/>
                </a:lnTo>
                <a:lnTo>
                  <a:pt x="353" y="3276"/>
                </a:lnTo>
                <a:lnTo>
                  <a:pt x="309" y="3263"/>
                </a:lnTo>
                <a:lnTo>
                  <a:pt x="268" y="3245"/>
                </a:lnTo>
                <a:lnTo>
                  <a:pt x="227" y="3224"/>
                </a:lnTo>
                <a:lnTo>
                  <a:pt x="189" y="3199"/>
                </a:lnTo>
                <a:lnTo>
                  <a:pt x="154" y="3171"/>
                </a:lnTo>
                <a:lnTo>
                  <a:pt x="122" y="3139"/>
                </a:lnTo>
                <a:lnTo>
                  <a:pt x="92" y="3105"/>
                </a:lnTo>
                <a:lnTo>
                  <a:pt x="67" y="3067"/>
                </a:lnTo>
                <a:lnTo>
                  <a:pt x="45" y="3026"/>
                </a:lnTo>
                <a:lnTo>
                  <a:pt x="27" y="2981"/>
                </a:lnTo>
                <a:lnTo>
                  <a:pt x="14" y="2934"/>
                </a:lnTo>
                <a:lnTo>
                  <a:pt x="6" y="2885"/>
                </a:lnTo>
                <a:lnTo>
                  <a:pt x="3" y="2834"/>
                </a:lnTo>
                <a:lnTo>
                  <a:pt x="1" y="2555"/>
                </a:lnTo>
                <a:lnTo>
                  <a:pt x="0" y="2274"/>
                </a:lnTo>
                <a:lnTo>
                  <a:pt x="2" y="1995"/>
                </a:lnTo>
                <a:lnTo>
                  <a:pt x="8" y="1716"/>
                </a:lnTo>
                <a:lnTo>
                  <a:pt x="13" y="1653"/>
                </a:lnTo>
                <a:lnTo>
                  <a:pt x="22" y="1593"/>
                </a:lnTo>
                <a:lnTo>
                  <a:pt x="35" y="1536"/>
                </a:lnTo>
                <a:lnTo>
                  <a:pt x="54" y="1481"/>
                </a:lnTo>
                <a:lnTo>
                  <a:pt x="77" y="1429"/>
                </a:lnTo>
                <a:lnTo>
                  <a:pt x="103" y="1379"/>
                </a:lnTo>
                <a:lnTo>
                  <a:pt x="134" y="1331"/>
                </a:lnTo>
                <a:lnTo>
                  <a:pt x="168" y="1286"/>
                </a:lnTo>
                <a:lnTo>
                  <a:pt x="207" y="1245"/>
                </a:lnTo>
                <a:lnTo>
                  <a:pt x="249" y="1205"/>
                </a:lnTo>
                <a:lnTo>
                  <a:pt x="295" y="1168"/>
                </a:lnTo>
                <a:lnTo>
                  <a:pt x="345" y="1134"/>
                </a:lnTo>
                <a:lnTo>
                  <a:pt x="397" y="1102"/>
                </a:lnTo>
                <a:lnTo>
                  <a:pt x="453" y="1072"/>
                </a:lnTo>
                <a:lnTo>
                  <a:pt x="469" y="1065"/>
                </a:lnTo>
                <a:lnTo>
                  <a:pt x="485" y="1058"/>
                </a:lnTo>
                <a:lnTo>
                  <a:pt x="487" y="1057"/>
                </a:lnTo>
                <a:lnTo>
                  <a:pt x="488" y="1054"/>
                </a:lnTo>
                <a:lnTo>
                  <a:pt x="490" y="1052"/>
                </a:lnTo>
                <a:lnTo>
                  <a:pt x="446" y="1008"/>
                </a:lnTo>
                <a:lnTo>
                  <a:pt x="407" y="963"/>
                </a:lnTo>
                <a:lnTo>
                  <a:pt x="374" y="917"/>
                </a:lnTo>
                <a:lnTo>
                  <a:pt x="347" y="869"/>
                </a:lnTo>
                <a:lnTo>
                  <a:pt x="323" y="820"/>
                </a:lnTo>
                <a:lnTo>
                  <a:pt x="306" y="769"/>
                </a:lnTo>
                <a:lnTo>
                  <a:pt x="293" y="720"/>
                </a:lnTo>
                <a:lnTo>
                  <a:pt x="285" y="670"/>
                </a:lnTo>
                <a:lnTo>
                  <a:pt x="281" y="620"/>
                </a:lnTo>
                <a:lnTo>
                  <a:pt x="282" y="571"/>
                </a:lnTo>
                <a:lnTo>
                  <a:pt x="286" y="522"/>
                </a:lnTo>
                <a:lnTo>
                  <a:pt x="294" y="474"/>
                </a:lnTo>
                <a:lnTo>
                  <a:pt x="305" y="427"/>
                </a:lnTo>
                <a:lnTo>
                  <a:pt x="320" y="382"/>
                </a:lnTo>
                <a:lnTo>
                  <a:pt x="338" y="339"/>
                </a:lnTo>
                <a:lnTo>
                  <a:pt x="361" y="298"/>
                </a:lnTo>
                <a:lnTo>
                  <a:pt x="384" y="257"/>
                </a:lnTo>
                <a:lnTo>
                  <a:pt x="411" y="221"/>
                </a:lnTo>
                <a:lnTo>
                  <a:pt x="441" y="187"/>
                </a:lnTo>
                <a:lnTo>
                  <a:pt x="472" y="156"/>
                </a:lnTo>
                <a:lnTo>
                  <a:pt x="517" y="120"/>
                </a:lnTo>
                <a:lnTo>
                  <a:pt x="564" y="88"/>
                </a:lnTo>
                <a:lnTo>
                  <a:pt x="614" y="61"/>
                </a:lnTo>
                <a:lnTo>
                  <a:pt x="665" y="39"/>
                </a:lnTo>
                <a:lnTo>
                  <a:pt x="718" y="22"/>
                </a:lnTo>
                <a:lnTo>
                  <a:pt x="772" y="10"/>
                </a:lnTo>
                <a:lnTo>
                  <a:pt x="827" y="2"/>
                </a:lnTo>
                <a:lnTo>
                  <a:pt x="882"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6" name="Freeform 645">
            <a:extLst>
              <a:ext uri="{FF2B5EF4-FFF2-40B4-BE49-F238E27FC236}">
                <a16:creationId xmlns:a16="http://schemas.microsoft.com/office/drawing/2014/main" id="{9E4C6175-2E36-2323-E27A-98BD4EB93DDF}"/>
              </a:ext>
            </a:extLst>
          </p:cNvPr>
          <p:cNvSpPr>
            <a:spLocks noEditPoints="1"/>
          </p:cNvSpPr>
          <p:nvPr/>
        </p:nvSpPr>
        <p:spPr bwMode="auto">
          <a:xfrm>
            <a:off x="8481817" y="1745150"/>
            <a:ext cx="244863" cy="455497"/>
          </a:xfrm>
          <a:custGeom>
            <a:avLst/>
            <a:gdLst>
              <a:gd name="T0" fmla="*/ 643 w 1762"/>
              <a:gd name="T1" fmla="*/ 1205 h 3292"/>
              <a:gd name="T2" fmla="*/ 402 w 1762"/>
              <a:gd name="T3" fmla="*/ 1316 h 3292"/>
              <a:gd name="T4" fmla="*/ 245 w 1762"/>
              <a:gd name="T5" fmla="*/ 1518 h 3292"/>
              <a:gd name="T6" fmla="*/ 188 w 1762"/>
              <a:gd name="T7" fmla="*/ 1782 h 3292"/>
              <a:gd name="T8" fmla="*/ 225 w 1762"/>
              <a:gd name="T9" fmla="*/ 2967 h 3292"/>
              <a:gd name="T10" fmla="*/ 362 w 1762"/>
              <a:gd name="T11" fmla="*/ 3085 h 3292"/>
              <a:gd name="T12" fmla="*/ 1322 w 1762"/>
              <a:gd name="T13" fmla="*/ 3104 h 3292"/>
              <a:gd name="T14" fmla="*/ 1495 w 1762"/>
              <a:gd name="T15" fmla="*/ 3026 h 3292"/>
              <a:gd name="T16" fmla="*/ 1573 w 1762"/>
              <a:gd name="T17" fmla="*/ 2854 h 3292"/>
              <a:gd name="T18" fmla="*/ 1572 w 1762"/>
              <a:gd name="T19" fmla="*/ 1710 h 3292"/>
              <a:gd name="T20" fmla="*/ 1485 w 1762"/>
              <a:gd name="T21" fmla="*/ 1458 h 3292"/>
              <a:gd name="T22" fmla="*/ 1298 w 1762"/>
              <a:gd name="T23" fmla="*/ 1274 h 3292"/>
              <a:gd name="T24" fmla="*/ 1020 w 1762"/>
              <a:gd name="T25" fmla="*/ 1187 h 3292"/>
              <a:gd name="T26" fmla="*/ 785 w 1762"/>
              <a:gd name="T27" fmla="*/ 195 h 3292"/>
              <a:gd name="T28" fmla="*/ 587 w 1762"/>
              <a:gd name="T29" fmla="*/ 306 h 3292"/>
              <a:gd name="T30" fmla="*/ 476 w 1762"/>
              <a:gd name="T31" fmla="*/ 501 h 3292"/>
              <a:gd name="T32" fmla="*/ 490 w 1762"/>
              <a:gd name="T33" fmla="*/ 733 h 3292"/>
              <a:gd name="T34" fmla="*/ 623 w 1762"/>
              <a:gd name="T35" fmla="*/ 914 h 3292"/>
              <a:gd name="T36" fmla="*/ 836 w 1762"/>
              <a:gd name="T37" fmla="*/ 1000 h 3292"/>
              <a:gd name="T38" fmla="*/ 1078 w 1762"/>
              <a:gd name="T39" fmla="*/ 954 h 3292"/>
              <a:gd name="T40" fmla="*/ 1248 w 1762"/>
              <a:gd name="T41" fmla="*/ 785 h 3292"/>
              <a:gd name="T42" fmla="*/ 1295 w 1762"/>
              <a:gd name="T43" fmla="*/ 546 h 3292"/>
              <a:gd name="T44" fmla="*/ 1206 w 1762"/>
              <a:gd name="T45" fmla="*/ 338 h 3292"/>
              <a:gd name="T46" fmla="*/ 1021 w 1762"/>
              <a:gd name="T47" fmla="*/ 207 h 3292"/>
              <a:gd name="T48" fmla="*/ 936 w 1762"/>
              <a:gd name="T49" fmla="*/ 2 h 3292"/>
              <a:gd name="T50" fmla="*/ 1199 w 1762"/>
              <a:gd name="T51" fmla="*/ 88 h 3292"/>
              <a:gd name="T52" fmla="*/ 1379 w 1762"/>
              <a:gd name="T53" fmla="*/ 258 h 3292"/>
              <a:gd name="T54" fmla="*/ 1470 w 1762"/>
              <a:gd name="T55" fmla="*/ 474 h 3292"/>
              <a:gd name="T56" fmla="*/ 1471 w 1762"/>
              <a:gd name="T57" fmla="*/ 719 h 3292"/>
              <a:gd name="T58" fmla="*/ 1359 w 1762"/>
              <a:gd name="T59" fmla="*/ 961 h 3292"/>
              <a:gd name="T60" fmla="*/ 1399 w 1762"/>
              <a:gd name="T61" fmla="*/ 1122 h 3292"/>
              <a:gd name="T62" fmla="*/ 1613 w 1762"/>
              <a:gd name="T63" fmla="*/ 1315 h 3292"/>
              <a:gd name="T64" fmla="*/ 1741 w 1762"/>
              <a:gd name="T65" fmla="*/ 1593 h 3292"/>
              <a:gd name="T66" fmla="*/ 1761 w 1762"/>
              <a:gd name="T67" fmla="*/ 2812 h 3292"/>
              <a:gd name="T68" fmla="*/ 1705 w 1762"/>
              <a:gd name="T69" fmla="*/ 3051 h 3292"/>
              <a:gd name="T70" fmla="*/ 1551 w 1762"/>
              <a:gd name="T71" fmla="*/ 3216 h 3292"/>
              <a:gd name="T72" fmla="*/ 1341 w 1762"/>
              <a:gd name="T73" fmla="*/ 3289 h 3292"/>
              <a:gd name="T74" fmla="*/ 688 w 1762"/>
              <a:gd name="T75" fmla="*/ 3289 h 3292"/>
              <a:gd name="T76" fmla="*/ 309 w 1762"/>
              <a:gd name="T77" fmla="*/ 3263 h 3292"/>
              <a:gd name="T78" fmla="*/ 122 w 1762"/>
              <a:gd name="T79" fmla="*/ 3139 h 3292"/>
              <a:gd name="T80" fmla="*/ 14 w 1762"/>
              <a:gd name="T81" fmla="*/ 2934 h 3292"/>
              <a:gd name="T82" fmla="*/ 2 w 1762"/>
              <a:gd name="T83" fmla="*/ 1995 h 3292"/>
              <a:gd name="T84" fmla="*/ 54 w 1762"/>
              <a:gd name="T85" fmla="*/ 1481 h 3292"/>
              <a:gd name="T86" fmla="*/ 207 w 1762"/>
              <a:gd name="T87" fmla="*/ 1245 h 3292"/>
              <a:gd name="T88" fmla="*/ 453 w 1762"/>
              <a:gd name="T89" fmla="*/ 1072 h 3292"/>
              <a:gd name="T90" fmla="*/ 490 w 1762"/>
              <a:gd name="T91" fmla="*/ 1052 h 3292"/>
              <a:gd name="T92" fmla="*/ 323 w 1762"/>
              <a:gd name="T93" fmla="*/ 820 h 3292"/>
              <a:gd name="T94" fmla="*/ 282 w 1762"/>
              <a:gd name="T95" fmla="*/ 571 h 3292"/>
              <a:gd name="T96" fmla="*/ 338 w 1762"/>
              <a:gd name="T97" fmla="*/ 339 h 3292"/>
              <a:gd name="T98" fmla="*/ 472 w 1762"/>
              <a:gd name="T99" fmla="*/ 156 h 3292"/>
              <a:gd name="T100" fmla="*/ 718 w 1762"/>
              <a:gd name="T101" fmla="*/ 22 h 3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2" h="3292">
                <a:moveTo>
                  <a:pt x="892" y="1181"/>
                </a:moveTo>
                <a:lnTo>
                  <a:pt x="828" y="1184"/>
                </a:lnTo>
                <a:lnTo>
                  <a:pt x="764" y="1189"/>
                </a:lnTo>
                <a:lnTo>
                  <a:pt x="700" y="1195"/>
                </a:lnTo>
                <a:lnTo>
                  <a:pt x="643" y="1205"/>
                </a:lnTo>
                <a:lnTo>
                  <a:pt x="590" y="1219"/>
                </a:lnTo>
                <a:lnTo>
                  <a:pt x="538" y="1237"/>
                </a:lnTo>
                <a:lnTo>
                  <a:pt x="490" y="1259"/>
                </a:lnTo>
                <a:lnTo>
                  <a:pt x="445" y="1286"/>
                </a:lnTo>
                <a:lnTo>
                  <a:pt x="402" y="1316"/>
                </a:lnTo>
                <a:lnTo>
                  <a:pt x="364" y="1350"/>
                </a:lnTo>
                <a:lnTo>
                  <a:pt x="328" y="1388"/>
                </a:lnTo>
                <a:lnTo>
                  <a:pt x="297" y="1428"/>
                </a:lnTo>
                <a:lnTo>
                  <a:pt x="269" y="1472"/>
                </a:lnTo>
                <a:lnTo>
                  <a:pt x="245" y="1518"/>
                </a:lnTo>
                <a:lnTo>
                  <a:pt x="225" y="1566"/>
                </a:lnTo>
                <a:lnTo>
                  <a:pt x="209" y="1617"/>
                </a:lnTo>
                <a:lnTo>
                  <a:pt x="198" y="1670"/>
                </a:lnTo>
                <a:lnTo>
                  <a:pt x="191" y="1725"/>
                </a:lnTo>
                <a:lnTo>
                  <a:pt x="188" y="1782"/>
                </a:lnTo>
                <a:lnTo>
                  <a:pt x="188" y="2810"/>
                </a:lnTo>
                <a:lnTo>
                  <a:pt x="191" y="2854"/>
                </a:lnTo>
                <a:lnTo>
                  <a:pt x="198" y="2895"/>
                </a:lnTo>
                <a:lnTo>
                  <a:pt x="209" y="2932"/>
                </a:lnTo>
                <a:lnTo>
                  <a:pt x="225" y="2967"/>
                </a:lnTo>
                <a:lnTo>
                  <a:pt x="244" y="2998"/>
                </a:lnTo>
                <a:lnTo>
                  <a:pt x="269" y="3026"/>
                </a:lnTo>
                <a:lnTo>
                  <a:pt x="296" y="3050"/>
                </a:lnTo>
                <a:lnTo>
                  <a:pt x="327" y="3069"/>
                </a:lnTo>
                <a:lnTo>
                  <a:pt x="362" y="3085"/>
                </a:lnTo>
                <a:lnTo>
                  <a:pt x="399" y="3097"/>
                </a:lnTo>
                <a:lnTo>
                  <a:pt x="441" y="3104"/>
                </a:lnTo>
                <a:lnTo>
                  <a:pt x="485" y="3106"/>
                </a:lnTo>
                <a:lnTo>
                  <a:pt x="1278" y="3106"/>
                </a:lnTo>
                <a:lnTo>
                  <a:pt x="1322" y="3104"/>
                </a:lnTo>
                <a:lnTo>
                  <a:pt x="1364" y="3097"/>
                </a:lnTo>
                <a:lnTo>
                  <a:pt x="1401" y="3085"/>
                </a:lnTo>
                <a:lnTo>
                  <a:pt x="1436" y="3070"/>
                </a:lnTo>
                <a:lnTo>
                  <a:pt x="1467" y="3050"/>
                </a:lnTo>
                <a:lnTo>
                  <a:pt x="1495" y="3026"/>
                </a:lnTo>
                <a:lnTo>
                  <a:pt x="1519" y="2998"/>
                </a:lnTo>
                <a:lnTo>
                  <a:pt x="1538" y="2967"/>
                </a:lnTo>
                <a:lnTo>
                  <a:pt x="1554" y="2932"/>
                </a:lnTo>
                <a:lnTo>
                  <a:pt x="1566" y="2895"/>
                </a:lnTo>
                <a:lnTo>
                  <a:pt x="1573" y="2854"/>
                </a:lnTo>
                <a:lnTo>
                  <a:pt x="1575" y="2811"/>
                </a:lnTo>
                <a:lnTo>
                  <a:pt x="1575" y="2288"/>
                </a:lnTo>
                <a:lnTo>
                  <a:pt x="1576" y="2027"/>
                </a:lnTo>
                <a:lnTo>
                  <a:pt x="1575" y="1765"/>
                </a:lnTo>
                <a:lnTo>
                  <a:pt x="1572" y="1710"/>
                </a:lnTo>
                <a:lnTo>
                  <a:pt x="1564" y="1656"/>
                </a:lnTo>
                <a:lnTo>
                  <a:pt x="1550" y="1603"/>
                </a:lnTo>
                <a:lnTo>
                  <a:pt x="1533" y="1553"/>
                </a:lnTo>
                <a:lnTo>
                  <a:pt x="1511" y="1504"/>
                </a:lnTo>
                <a:lnTo>
                  <a:pt x="1485" y="1458"/>
                </a:lnTo>
                <a:lnTo>
                  <a:pt x="1455" y="1415"/>
                </a:lnTo>
                <a:lnTo>
                  <a:pt x="1421" y="1375"/>
                </a:lnTo>
                <a:lnTo>
                  <a:pt x="1383" y="1337"/>
                </a:lnTo>
                <a:lnTo>
                  <a:pt x="1342" y="1303"/>
                </a:lnTo>
                <a:lnTo>
                  <a:pt x="1298" y="1274"/>
                </a:lnTo>
                <a:lnTo>
                  <a:pt x="1250" y="1248"/>
                </a:lnTo>
                <a:lnTo>
                  <a:pt x="1201" y="1227"/>
                </a:lnTo>
                <a:lnTo>
                  <a:pt x="1148" y="1210"/>
                </a:lnTo>
                <a:lnTo>
                  <a:pt x="1084" y="1196"/>
                </a:lnTo>
                <a:lnTo>
                  <a:pt x="1020" y="1187"/>
                </a:lnTo>
                <a:lnTo>
                  <a:pt x="957" y="1182"/>
                </a:lnTo>
                <a:lnTo>
                  <a:pt x="892" y="1181"/>
                </a:lnTo>
                <a:close/>
                <a:moveTo>
                  <a:pt x="882" y="184"/>
                </a:moveTo>
                <a:lnTo>
                  <a:pt x="833" y="187"/>
                </a:lnTo>
                <a:lnTo>
                  <a:pt x="785" y="195"/>
                </a:lnTo>
                <a:lnTo>
                  <a:pt x="741" y="208"/>
                </a:lnTo>
                <a:lnTo>
                  <a:pt x="698" y="226"/>
                </a:lnTo>
                <a:lnTo>
                  <a:pt x="658" y="248"/>
                </a:lnTo>
                <a:lnTo>
                  <a:pt x="621" y="276"/>
                </a:lnTo>
                <a:lnTo>
                  <a:pt x="587" y="306"/>
                </a:lnTo>
                <a:lnTo>
                  <a:pt x="556" y="339"/>
                </a:lnTo>
                <a:lnTo>
                  <a:pt x="530" y="376"/>
                </a:lnTo>
                <a:lnTo>
                  <a:pt x="508" y="415"/>
                </a:lnTo>
                <a:lnTo>
                  <a:pt x="489" y="457"/>
                </a:lnTo>
                <a:lnTo>
                  <a:pt x="476" y="501"/>
                </a:lnTo>
                <a:lnTo>
                  <a:pt x="468" y="547"/>
                </a:lnTo>
                <a:lnTo>
                  <a:pt x="466" y="595"/>
                </a:lnTo>
                <a:lnTo>
                  <a:pt x="469" y="643"/>
                </a:lnTo>
                <a:lnTo>
                  <a:pt x="477" y="688"/>
                </a:lnTo>
                <a:lnTo>
                  <a:pt x="490" y="733"/>
                </a:lnTo>
                <a:lnTo>
                  <a:pt x="509" y="774"/>
                </a:lnTo>
                <a:lnTo>
                  <a:pt x="532" y="815"/>
                </a:lnTo>
                <a:lnTo>
                  <a:pt x="558" y="851"/>
                </a:lnTo>
                <a:lnTo>
                  <a:pt x="590" y="884"/>
                </a:lnTo>
                <a:lnTo>
                  <a:pt x="623" y="914"/>
                </a:lnTo>
                <a:lnTo>
                  <a:pt x="661" y="940"/>
                </a:lnTo>
                <a:lnTo>
                  <a:pt x="701" y="962"/>
                </a:lnTo>
                <a:lnTo>
                  <a:pt x="744" y="980"/>
                </a:lnTo>
                <a:lnTo>
                  <a:pt x="789" y="992"/>
                </a:lnTo>
                <a:lnTo>
                  <a:pt x="836" y="1000"/>
                </a:lnTo>
                <a:lnTo>
                  <a:pt x="885" y="1003"/>
                </a:lnTo>
                <a:lnTo>
                  <a:pt x="936" y="1000"/>
                </a:lnTo>
                <a:lnTo>
                  <a:pt x="986" y="990"/>
                </a:lnTo>
                <a:lnTo>
                  <a:pt x="1033" y="975"/>
                </a:lnTo>
                <a:lnTo>
                  <a:pt x="1078" y="954"/>
                </a:lnTo>
                <a:lnTo>
                  <a:pt x="1120" y="929"/>
                </a:lnTo>
                <a:lnTo>
                  <a:pt x="1158" y="899"/>
                </a:lnTo>
                <a:lnTo>
                  <a:pt x="1193" y="865"/>
                </a:lnTo>
                <a:lnTo>
                  <a:pt x="1223" y="827"/>
                </a:lnTo>
                <a:lnTo>
                  <a:pt x="1248" y="785"/>
                </a:lnTo>
                <a:lnTo>
                  <a:pt x="1270" y="740"/>
                </a:lnTo>
                <a:lnTo>
                  <a:pt x="1285" y="694"/>
                </a:lnTo>
                <a:lnTo>
                  <a:pt x="1294" y="645"/>
                </a:lnTo>
                <a:lnTo>
                  <a:pt x="1298" y="594"/>
                </a:lnTo>
                <a:lnTo>
                  <a:pt x="1295" y="546"/>
                </a:lnTo>
                <a:lnTo>
                  <a:pt x="1287" y="500"/>
                </a:lnTo>
                <a:lnTo>
                  <a:pt x="1274" y="456"/>
                </a:lnTo>
                <a:lnTo>
                  <a:pt x="1256" y="414"/>
                </a:lnTo>
                <a:lnTo>
                  <a:pt x="1233" y="375"/>
                </a:lnTo>
                <a:lnTo>
                  <a:pt x="1206" y="338"/>
                </a:lnTo>
                <a:lnTo>
                  <a:pt x="1175" y="304"/>
                </a:lnTo>
                <a:lnTo>
                  <a:pt x="1141" y="274"/>
                </a:lnTo>
                <a:lnTo>
                  <a:pt x="1105" y="247"/>
                </a:lnTo>
                <a:lnTo>
                  <a:pt x="1064" y="225"/>
                </a:lnTo>
                <a:lnTo>
                  <a:pt x="1021" y="207"/>
                </a:lnTo>
                <a:lnTo>
                  <a:pt x="977" y="194"/>
                </a:lnTo>
                <a:lnTo>
                  <a:pt x="929" y="186"/>
                </a:lnTo>
                <a:lnTo>
                  <a:pt x="882" y="184"/>
                </a:lnTo>
                <a:close/>
                <a:moveTo>
                  <a:pt x="882" y="0"/>
                </a:moveTo>
                <a:lnTo>
                  <a:pt x="936" y="2"/>
                </a:lnTo>
                <a:lnTo>
                  <a:pt x="991" y="10"/>
                </a:lnTo>
                <a:lnTo>
                  <a:pt x="1045" y="22"/>
                </a:lnTo>
                <a:lnTo>
                  <a:pt x="1097" y="39"/>
                </a:lnTo>
                <a:lnTo>
                  <a:pt x="1149" y="61"/>
                </a:lnTo>
                <a:lnTo>
                  <a:pt x="1199" y="88"/>
                </a:lnTo>
                <a:lnTo>
                  <a:pt x="1246" y="119"/>
                </a:lnTo>
                <a:lnTo>
                  <a:pt x="1291" y="156"/>
                </a:lnTo>
                <a:lnTo>
                  <a:pt x="1322" y="187"/>
                </a:lnTo>
                <a:lnTo>
                  <a:pt x="1352" y="221"/>
                </a:lnTo>
                <a:lnTo>
                  <a:pt x="1379" y="258"/>
                </a:lnTo>
                <a:lnTo>
                  <a:pt x="1403" y="298"/>
                </a:lnTo>
                <a:lnTo>
                  <a:pt x="1425" y="339"/>
                </a:lnTo>
                <a:lnTo>
                  <a:pt x="1443" y="383"/>
                </a:lnTo>
                <a:lnTo>
                  <a:pt x="1458" y="428"/>
                </a:lnTo>
                <a:lnTo>
                  <a:pt x="1470" y="474"/>
                </a:lnTo>
                <a:lnTo>
                  <a:pt x="1478" y="522"/>
                </a:lnTo>
                <a:lnTo>
                  <a:pt x="1483" y="571"/>
                </a:lnTo>
                <a:lnTo>
                  <a:pt x="1484" y="620"/>
                </a:lnTo>
                <a:lnTo>
                  <a:pt x="1479" y="670"/>
                </a:lnTo>
                <a:lnTo>
                  <a:pt x="1471" y="719"/>
                </a:lnTo>
                <a:lnTo>
                  <a:pt x="1458" y="769"/>
                </a:lnTo>
                <a:lnTo>
                  <a:pt x="1441" y="819"/>
                </a:lnTo>
                <a:lnTo>
                  <a:pt x="1419" y="867"/>
                </a:lnTo>
                <a:lnTo>
                  <a:pt x="1391" y="915"/>
                </a:lnTo>
                <a:lnTo>
                  <a:pt x="1359" y="961"/>
                </a:lnTo>
                <a:lnTo>
                  <a:pt x="1320" y="1006"/>
                </a:lnTo>
                <a:lnTo>
                  <a:pt x="1277" y="1048"/>
                </a:lnTo>
                <a:lnTo>
                  <a:pt x="1317" y="1073"/>
                </a:lnTo>
                <a:lnTo>
                  <a:pt x="1358" y="1098"/>
                </a:lnTo>
                <a:lnTo>
                  <a:pt x="1399" y="1122"/>
                </a:lnTo>
                <a:lnTo>
                  <a:pt x="1439" y="1149"/>
                </a:lnTo>
                <a:lnTo>
                  <a:pt x="1477" y="1177"/>
                </a:lnTo>
                <a:lnTo>
                  <a:pt x="1527" y="1221"/>
                </a:lnTo>
                <a:lnTo>
                  <a:pt x="1573" y="1267"/>
                </a:lnTo>
                <a:lnTo>
                  <a:pt x="1613" y="1315"/>
                </a:lnTo>
                <a:lnTo>
                  <a:pt x="1648" y="1367"/>
                </a:lnTo>
                <a:lnTo>
                  <a:pt x="1678" y="1420"/>
                </a:lnTo>
                <a:lnTo>
                  <a:pt x="1704" y="1475"/>
                </a:lnTo>
                <a:lnTo>
                  <a:pt x="1725" y="1533"/>
                </a:lnTo>
                <a:lnTo>
                  <a:pt x="1741" y="1593"/>
                </a:lnTo>
                <a:lnTo>
                  <a:pt x="1752" y="1654"/>
                </a:lnTo>
                <a:lnTo>
                  <a:pt x="1759" y="1718"/>
                </a:lnTo>
                <a:lnTo>
                  <a:pt x="1761" y="1784"/>
                </a:lnTo>
                <a:lnTo>
                  <a:pt x="1762" y="2298"/>
                </a:lnTo>
                <a:lnTo>
                  <a:pt x="1761" y="2812"/>
                </a:lnTo>
                <a:lnTo>
                  <a:pt x="1758" y="2865"/>
                </a:lnTo>
                <a:lnTo>
                  <a:pt x="1752" y="2915"/>
                </a:lnTo>
                <a:lnTo>
                  <a:pt x="1741" y="2962"/>
                </a:lnTo>
                <a:lnTo>
                  <a:pt x="1725" y="3007"/>
                </a:lnTo>
                <a:lnTo>
                  <a:pt x="1705" y="3051"/>
                </a:lnTo>
                <a:lnTo>
                  <a:pt x="1682" y="3090"/>
                </a:lnTo>
                <a:lnTo>
                  <a:pt x="1655" y="3126"/>
                </a:lnTo>
                <a:lnTo>
                  <a:pt x="1624" y="3160"/>
                </a:lnTo>
                <a:lnTo>
                  <a:pt x="1589" y="3190"/>
                </a:lnTo>
                <a:lnTo>
                  <a:pt x="1551" y="3216"/>
                </a:lnTo>
                <a:lnTo>
                  <a:pt x="1510" y="3239"/>
                </a:lnTo>
                <a:lnTo>
                  <a:pt x="1465" y="3258"/>
                </a:lnTo>
                <a:lnTo>
                  <a:pt x="1418" y="3274"/>
                </a:lnTo>
                <a:lnTo>
                  <a:pt x="1367" y="3285"/>
                </a:lnTo>
                <a:lnTo>
                  <a:pt x="1341" y="3289"/>
                </a:lnTo>
                <a:lnTo>
                  <a:pt x="1315" y="3290"/>
                </a:lnTo>
                <a:lnTo>
                  <a:pt x="1289" y="3290"/>
                </a:lnTo>
                <a:lnTo>
                  <a:pt x="1088" y="3289"/>
                </a:lnTo>
                <a:lnTo>
                  <a:pt x="888" y="3288"/>
                </a:lnTo>
                <a:lnTo>
                  <a:pt x="688" y="3289"/>
                </a:lnTo>
                <a:lnTo>
                  <a:pt x="487" y="3292"/>
                </a:lnTo>
                <a:lnTo>
                  <a:pt x="442" y="3291"/>
                </a:lnTo>
                <a:lnTo>
                  <a:pt x="397" y="3286"/>
                </a:lnTo>
                <a:lnTo>
                  <a:pt x="353" y="3276"/>
                </a:lnTo>
                <a:lnTo>
                  <a:pt x="309" y="3263"/>
                </a:lnTo>
                <a:lnTo>
                  <a:pt x="268" y="3245"/>
                </a:lnTo>
                <a:lnTo>
                  <a:pt x="227" y="3224"/>
                </a:lnTo>
                <a:lnTo>
                  <a:pt x="189" y="3199"/>
                </a:lnTo>
                <a:lnTo>
                  <a:pt x="154" y="3171"/>
                </a:lnTo>
                <a:lnTo>
                  <a:pt x="122" y="3139"/>
                </a:lnTo>
                <a:lnTo>
                  <a:pt x="92" y="3105"/>
                </a:lnTo>
                <a:lnTo>
                  <a:pt x="67" y="3067"/>
                </a:lnTo>
                <a:lnTo>
                  <a:pt x="45" y="3026"/>
                </a:lnTo>
                <a:lnTo>
                  <a:pt x="27" y="2981"/>
                </a:lnTo>
                <a:lnTo>
                  <a:pt x="14" y="2934"/>
                </a:lnTo>
                <a:lnTo>
                  <a:pt x="6" y="2885"/>
                </a:lnTo>
                <a:lnTo>
                  <a:pt x="3" y="2834"/>
                </a:lnTo>
                <a:lnTo>
                  <a:pt x="1" y="2555"/>
                </a:lnTo>
                <a:lnTo>
                  <a:pt x="0" y="2274"/>
                </a:lnTo>
                <a:lnTo>
                  <a:pt x="2" y="1995"/>
                </a:lnTo>
                <a:lnTo>
                  <a:pt x="8" y="1716"/>
                </a:lnTo>
                <a:lnTo>
                  <a:pt x="13" y="1653"/>
                </a:lnTo>
                <a:lnTo>
                  <a:pt x="22" y="1593"/>
                </a:lnTo>
                <a:lnTo>
                  <a:pt x="35" y="1536"/>
                </a:lnTo>
                <a:lnTo>
                  <a:pt x="54" y="1481"/>
                </a:lnTo>
                <a:lnTo>
                  <a:pt x="77" y="1429"/>
                </a:lnTo>
                <a:lnTo>
                  <a:pt x="103" y="1379"/>
                </a:lnTo>
                <a:lnTo>
                  <a:pt x="134" y="1331"/>
                </a:lnTo>
                <a:lnTo>
                  <a:pt x="168" y="1286"/>
                </a:lnTo>
                <a:lnTo>
                  <a:pt x="207" y="1245"/>
                </a:lnTo>
                <a:lnTo>
                  <a:pt x="249" y="1205"/>
                </a:lnTo>
                <a:lnTo>
                  <a:pt x="295" y="1168"/>
                </a:lnTo>
                <a:lnTo>
                  <a:pt x="345" y="1134"/>
                </a:lnTo>
                <a:lnTo>
                  <a:pt x="397" y="1102"/>
                </a:lnTo>
                <a:lnTo>
                  <a:pt x="453" y="1072"/>
                </a:lnTo>
                <a:lnTo>
                  <a:pt x="469" y="1065"/>
                </a:lnTo>
                <a:lnTo>
                  <a:pt x="485" y="1058"/>
                </a:lnTo>
                <a:lnTo>
                  <a:pt x="487" y="1057"/>
                </a:lnTo>
                <a:lnTo>
                  <a:pt x="488" y="1054"/>
                </a:lnTo>
                <a:lnTo>
                  <a:pt x="490" y="1052"/>
                </a:lnTo>
                <a:lnTo>
                  <a:pt x="446" y="1008"/>
                </a:lnTo>
                <a:lnTo>
                  <a:pt x="407" y="963"/>
                </a:lnTo>
                <a:lnTo>
                  <a:pt x="374" y="917"/>
                </a:lnTo>
                <a:lnTo>
                  <a:pt x="347" y="869"/>
                </a:lnTo>
                <a:lnTo>
                  <a:pt x="323" y="820"/>
                </a:lnTo>
                <a:lnTo>
                  <a:pt x="306" y="769"/>
                </a:lnTo>
                <a:lnTo>
                  <a:pt x="293" y="720"/>
                </a:lnTo>
                <a:lnTo>
                  <a:pt x="285" y="670"/>
                </a:lnTo>
                <a:lnTo>
                  <a:pt x="281" y="620"/>
                </a:lnTo>
                <a:lnTo>
                  <a:pt x="282" y="571"/>
                </a:lnTo>
                <a:lnTo>
                  <a:pt x="286" y="522"/>
                </a:lnTo>
                <a:lnTo>
                  <a:pt x="294" y="474"/>
                </a:lnTo>
                <a:lnTo>
                  <a:pt x="305" y="427"/>
                </a:lnTo>
                <a:lnTo>
                  <a:pt x="320" y="382"/>
                </a:lnTo>
                <a:lnTo>
                  <a:pt x="338" y="339"/>
                </a:lnTo>
                <a:lnTo>
                  <a:pt x="361" y="298"/>
                </a:lnTo>
                <a:lnTo>
                  <a:pt x="384" y="257"/>
                </a:lnTo>
                <a:lnTo>
                  <a:pt x="411" y="221"/>
                </a:lnTo>
                <a:lnTo>
                  <a:pt x="441" y="187"/>
                </a:lnTo>
                <a:lnTo>
                  <a:pt x="472" y="156"/>
                </a:lnTo>
                <a:lnTo>
                  <a:pt x="517" y="120"/>
                </a:lnTo>
                <a:lnTo>
                  <a:pt x="564" y="88"/>
                </a:lnTo>
                <a:lnTo>
                  <a:pt x="614" y="61"/>
                </a:lnTo>
                <a:lnTo>
                  <a:pt x="665" y="39"/>
                </a:lnTo>
                <a:lnTo>
                  <a:pt x="718" y="22"/>
                </a:lnTo>
                <a:lnTo>
                  <a:pt x="772" y="10"/>
                </a:lnTo>
                <a:lnTo>
                  <a:pt x="827" y="2"/>
                </a:lnTo>
                <a:lnTo>
                  <a:pt x="882"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 name="Полилиния 56">
            <a:extLst>
              <a:ext uri="{FF2B5EF4-FFF2-40B4-BE49-F238E27FC236}">
                <a16:creationId xmlns:a16="http://schemas.microsoft.com/office/drawing/2014/main" id="{9829FF17-6716-1286-DF3E-92A1AFD0EAF4}"/>
              </a:ext>
            </a:extLst>
          </p:cNvPr>
          <p:cNvSpPr/>
          <p:nvPr/>
        </p:nvSpPr>
        <p:spPr>
          <a:xfrm rot="16200000">
            <a:off x="219330" y="6115450"/>
            <a:ext cx="523220" cy="961880"/>
          </a:xfrm>
          <a:custGeom>
            <a:avLst/>
            <a:gdLst>
              <a:gd name="connsiteX0" fmla="*/ 520338 w 563373"/>
              <a:gd name="connsiteY0" fmla="*/ 0 h 1035697"/>
              <a:gd name="connsiteX1" fmla="*/ 304408 w 563373"/>
              <a:gd name="connsiteY1" fmla="*/ 0 h 1035697"/>
              <a:gd name="connsiteX2" fmla="*/ 367350 w 563373"/>
              <a:gd name="connsiteY2" fmla="*/ 132345 h 1035697"/>
              <a:gd name="connsiteX3" fmla="*/ 0 w 563373"/>
              <a:gd name="connsiteY3" fmla="*/ 795192 h 1035697"/>
              <a:gd name="connsiteX4" fmla="*/ 0 w 563373"/>
              <a:gd name="connsiteY4" fmla="*/ 1035698 h 1035697"/>
              <a:gd name="connsiteX5" fmla="*/ 550129 w 563373"/>
              <a:gd name="connsiteY5" fmla="*/ 90022 h 1035697"/>
              <a:gd name="connsiteX6" fmla="*/ 520338 w 563373"/>
              <a:gd name="connsiteY6" fmla="*/ 0 h 103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373" h="1035697">
                <a:moveTo>
                  <a:pt x="520338" y="0"/>
                </a:moveTo>
                <a:lnTo>
                  <a:pt x="304408" y="0"/>
                </a:lnTo>
                <a:cubicBezTo>
                  <a:pt x="335319" y="41428"/>
                  <a:pt x="356599" y="85767"/>
                  <a:pt x="367350" y="132345"/>
                </a:cubicBezTo>
                <a:cubicBezTo>
                  <a:pt x="411477" y="322466"/>
                  <a:pt x="279993" y="555582"/>
                  <a:pt x="0" y="795192"/>
                </a:cubicBezTo>
                <a:lnTo>
                  <a:pt x="0" y="1035698"/>
                </a:lnTo>
                <a:cubicBezTo>
                  <a:pt x="423573" y="713008"/>
                  <a:pt x="618000" y="382481"/>
                  <a:pt x="550129" y="90022"/>
                </a:cubicBezTo>
                <a:cubicBezTo>
                  <a:pt x="542962" y="59119"/>
                  <a:pt x="533106" y="29112"/>
                  <a:pt x="520338" y="0"/>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18291900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A92AE3-57AD-4577-84EE-25518A2501FE}"/>
              </a:ext>
            </a:extLst>
          </p:cNvPr>
          <p:cNvSpPr>
            <a:spLocks noGrp="1"/>
          </p:cNvSpPr>
          <p:nvPr>
            <p:ph type="title"/>
          </p:nvPr>
        </p:nvSpPr>
        <p:spPr/>
        <p:txBody>
          <a:bodyPr/>
          <a:lstStyle/>
          <a:p>
            <a:r>
              <a:rPr lang="ru-RU" dirty="0"/>
              <a:t>ПРИМЕР ОФОРМЛЕНИЯ ПУНКТОВ</a:t>
            </a:r>
          </a:p>
        </p:txBody>
      </p:sp>
      <p:grpSp>
        <p:nvGrpSpPr>
          <p:cNvPr id="5" name="Группа 4">
            <a:extLst>
              <a:ext uri="{FF2B5EF4-FFF2-40B4-BE49-F238E27FC236}">
                <a16:creationId xmlns:a16="http://schemas.microsoft.com/office/drawing/2014/main" id="{9CC7CE24-960E-400F-95FC-A27A902A9430}"/>
              </a:ext>
            </a:extLst>
          </p:cNvPr>
          <p:cNvGrpSpPr/>
          <p:nvPr/>
        </p:nvGrpSpPr>
        <p:grpSpPr>
          <a:xfrm>
            <a:off x="1127882" y="1793430"/>
            <a:ext cx="4314408" cy="4314408"/>
            <a:chOff x="1127882" y="1793430"/>
            <a:chExt cx="4314408" cy="4314408"/>
          </a:xfrm>
        </p:grpSpPr>
        <p:sp>
          <p:nvSpPr>
            <p:cNvPr id="6" name="Овал 5">
              <a:extLst>
                <a:ext uri="{FF2B5EF4-FFF2-40B4-BE49-F238E27FC236}">
                  <a16:creationId xmlns:a16="http://schemas.microsoft.com/office/drawing/2014/main" id="{B947F61A-2E05-4DE9-9A04-5E009567388F}"/>
                </a:ext>
              </a:extLst>
            </p:cNvPr>
            <p:cNvSpPr/>
            <p:nvPr/>
          </p:nvSpPr>
          <p:spPr>
            <a:xfrm>
              <a:off x="1323051" y="1988599"/>
              <a:ext cx="3923930" cy="3923930"/>
            </a:xfrm>
            <a:prstGeom prst="ellips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latin typeface="Montserrat" panose="00000500000000000000" pitchFamily="2" charset="-52"/>
                </a:rPr>
                <a:t>ТЕКСТ</a:t>
              </a:r>
            </a:p>
          </p:txBody>
        </p:sp>
        <p:sp>
          <p:nvSpPr>
            <p:cNvPr id="7" name="Овал 6">
              <a:extLst>
                <a:ext uri="{FF2B5EF4-FFF2-40B4-BE49-F238E27FC236}">
                  <a16:creationId xmlns:a16="http://schemas.microsoft.com/office/drawing/2014/main" id="{452D34E9-C2B3-42D2-9CF9-BDB9604062DB}"/>
                </a:ext>
              </a:extLst>
            </p:cNvPr>
            <p:cNvSpPr/>
            <p:nvPr/>
          </p:nvSpPr>
          <p:spPr>
            <a:xfrm>
              <a:off x="1127882" y="1793430"/>
              <a:ext cx="4314408" cy="4314408"/>
            </a:xfrm>
            <a:prstGeom prst="ellipse">
              <a:avLst/>
            </a:prstGeom>
            <a:noFill/>
            <a:ln w="28575">
              <a:solidFill>
                <a:srgbClr val="00BBE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grpSp>
        <p:nvGrpSpPr>
          <p:cNvPr id="8" name="Группа 7">
            <a:extLst>
              <a:ext uri="{FF2B5EF4-FFF2-40B4-BE49-F238E27FC236}">
                <a16:creationId xmlns:a16="http://schemas.microsoft.com/office/drawing/2014/main" id="{E9A4B7F3-A78A-4F2F-BB0B-B07CDED3C567}"/>
              </a:ext>
            </a:extLst>
          </p:cNvPr>
          <p:cNvGrpSpPr/>
          <p:nvPr/>
        </p:nvGrpSpPr>
        <p:grpSpPr>
          <a:xfrm>
            <a:off x="6946667" y="1380062"/>
            <a:ext cx="1090386" cy="1090386"/>
            <a:chOff x="6946667" y="1380062"/>
            <a:chExt cx="1090386" cy="1090386"/>
          </a:xfrm>
        </p:grpSpPr>
        <p:sp>
          <p:nvSpPr>
            <p:cNvPr id="9" name="Овал 8">
              <a:extLst>
                <a:ext uri="{FF2B5EF4-FFF2-40B4-BE49-F238E27FC236}">
                  <a16:creationId xmlns:a16="http://schemas.microsoft.com/office/drawing/2014/main" id="{6A7EFA8A-2DDE-42AD-B113-6344854A015A}"/>
                </a:ext>
              </a:extLst>
            </p:cNvPr>
            <p:cNvSpPr/>
            <p:nvPr/>
          </p:nvSpPr>
          <p:spPr>
            <a:xfrm>
              <a:off x="7037957" y="1471352"/>
              <a:ext cx="907805" cy="90780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Montserrat" panose="00000500000000000000" pitchFamily="2" charset="-52"/>
                </a:rPr>
                <a:t>1</a:t>
              </a:r>
            </a:p>
          </p:txBody>
        </p:sp>
        <p:sp>
          <p:nvSpPr>
            <p:cNvPr id="10" name="Овал 9">
              <a:extLst>
                <a:ext uri="{FF2B5EF4-FFF2-40B4-BE49-F238E27FC236}">
                  <a16:creationId xmlns:a16="http://schemas.microsoft.com/office/drawing/2014/main" id="{E682FEAD-7544-4B17-A84D-F6843B4E32C3}"/>
                </a:ext>
              </a:extLst>
            </p:cNvPr>
            <p:cNvSpPr/>
            <p:nvPr/>
          </p:nvSpPr>
          <p:spPr>
            <a:xfrm>
              <a:off x="6946667" y="1380062"/>
              <a:ext cx="1090386" cy="1090386"/>
            </a:xfrm>
            <a:prstGeom prst="ellipse">
              <a:avLst/>
            </a:prstGeom>
            <a:noFill/>
            <a:ln w="28575">
              <a:solidFill>
                <a:srgbClr val="00BBE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b="1" dirty="0">
                <a:latin typeface="Montserrat" panose="00000500000000000000" pitchFamily="2" charset="-52"/>
              </a:endParaRPr>
            </a:p>
          </p:txBody>
        </p:sp>
      </p:grpSp>
      <p:cxnSp>
        <p:nvCxnSpPr>
          <p:cNvPr id="11" name="Прямая со стрелкой 10">
            <a:extLst>
              <a:ext uri="{FF2B5EF4-FFF2-40B4-BE49-F238E27FC236}">
                <a16:creationId xmlns:a16="http://schemas.microsoft.com/office/drawing/2014/main" id="{72ABC275-D1C5-4EFC-B738-2C377CB6618C}"/>
              </a:ext>
            </a:extLst>
          </p:cNvPr>
          <p:cNvCxnSpPr>
            <a:cxnSpLocks/>
          </p:cNvCxnSpPr>
          <p:nvPr/>
        </p:nvCxnSpPr>
        <p:spPr>
          <a:xfrm flipV="1">
            <a:off x="5468980" y="2379157"/>
            <a:ext cx="1292299" cy="582256"/>
          </a:xfrm>
          <a:prstGeom prst="straightConnector1">
            <a:avLst/>
          </a:prstGeom>
          <a:ln w="28575">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2" name="Группа 11">
            <a:extLst>
              <a:ext uri="{FF2B5EF4-FFF2-40B4-BE49-F238E27FC236}">
                <a16:creationId xmlns:a16="http://schemas.microsoft.com/office/drawing/2014/main" id="{56306311-057B-43F4-8C88-BA5953027276}"/>
              </a:ext>
            </a:extLst>
          </p:cNvPr>
          <p:cNvGrpSpPr/>
          <p:nvPr/>
        </p:nvGrpSpPr>
        <p:grpSpPr>
          <a:xfrm>
            <a:off x="7996545" y="3343506"/>
            <a:ext cx="1090386" cy="1090386"/>
            <a:chOff x="7996545" y="3343506"/>
            <a:chExt cx="1090386" cy="1090386"/>
          </a:xfrm>
        </p:grpSpPr>
        <p:sp>
          <p:nvSpPr>
            <p:cNvPr id="13" name="Овал 12">
              <a:extLst>
                <a:ext uri="{FF2B5EF4-FFF2-40B4-BE49-F238E27FC236}">
                  <a16:creationId xmlns:a16="http://schemas.microsoft.com/office/drawing/2014/main" id="{EA09586D-1EC3-475D-BB05-C9967DBD8578}"/>
                </a:ext>
              </a:extLst>
            </p:cNvPr>
            <p:cNvSpPr/>
            <p:nvPr/>
          </p:nvSpPr>
          <p:spPr>
            <a:xfrm>
              <a:off x="8087835" y="3434796"/>
              <a:ext cx="907805" cy="907805"/>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Montserrat" panose="00000500000000000000" pitchFamily="2" charset="-52"/>
                </a:rPr>
                <a:t>2</a:t>
              </a:r>
            </a:p>
          </p:txBody>
        </p:sp>
        <p:sp>
          <p:nvSpPr>
            <p:cNvPr id="14" name="Овал 13">
              <a:extLst>
                <a:ext uri="{FF2B5EF4-FFF2-40B4-BE49-F238E27FC236}">
                  <a16:creationId xmlns:a16="http://schemas.microsoft.com/office/drawing/2014/main" id="{3EA41B03-A60A-4161-8C4F-E79ECBA161A8}"/>
                </a:ext>
              </a:extLst>
            </p:cNvPr>
            <p:cNvSpPr/>
            <p:nvPr/>
          </p:nvSpPr>
          <p:spPr>
            <a:xfrm>
              <a:off x="7996545" y="3343506"/>
              <a:ext cx="1090386" cy="1090386"/>
            </a:xfrm>
            <a:prstGeom prst="ellipse">
              <a:avLst/>
            </a:prstGeom>
            <a:noFill/>
            <a:ln w="28575">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b="1" dirty="0">
                <a:latin typeface="Montserrat" panose="00000500000000000000" pitchFamily="2" charset="-52"/>
              </a:endParaRPr>
            </a:p>
          </p:txBody>
        </p:sp>
      </p:grpSp>
      <p:grpSp>
        <p:nvGrpSpPr>
          <p:cNvPr id="15" name="Группа 14">
            <a:extLst>
              <a:ext uri="{FF2B5EF4-FFF2-40B4-BE49-F238E27FC236}">
                <a16:creationId xmlns:a16="http://schemas.microsoft.com/office/drawing/2014/main" id="{5D692DDC-E65A-4CCF-9C01-A955577DF1DD}"/>
              </a:ext>
            </a:extLst>
          </p:cNvPr>
          <p:cNvGrpSpPr/>
          <p:nvPr/>
        </p:nvGrpSpPr>
        <p:grpSpPr>
          <a:xfrm>
            <a:off x="6946667" y="5082116"/>
            <a:ext cx="1090386" cy="1090386"/>
            <a:chOff x="6946667" y="4993336"/>
            <a:chExt cx="1090386" cy="1090386"/>
          </a:xfrm>
        </p:grpSpPr>
        <p:sp>
          <p:nvSpPr>
            <p:cNvPr id="16" name="Овал 15">
              <a:extLst>
                <a:ext uri="{FF2B5EF4-FFF2-40B4-BE49-F238E27FC236}">
                  <a16:creationId xmlns:a16="http://schemas.microsoft.com/office/drawing/2014/main" id="{F0D011A2-79F7-4C20-9347-2381ED7052DE}"/>
                </a:ext>
              </a:extLst>
            </p:cNvPr>
            <p:cNvSpPr/>
            <p:nvPr/>
          </p:nvSpPr>
          <p:spPr>
            <a:xfrm>
              <a:off x="7037957" y="5084626"/>
              <a:ext cx="907805" cy="90780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Montserrat" panose="00000500000000000000" pitchFamily="2" charset="-52"/>
                </a:rPr>
                <a:t>3</a:t>
              </a:r>
            </a:p>
          </p:txBody>
        </p:sp>
        <p:sp>
          <p:nvSpPr>
            <p:cNvPr id="17" name="Овал 16">
              <a:extLst>
                <a:ext uri="{FF2B5EF4-FFF2-40B4-BE49-F238E27FC236}">
                  <a16:creationId xmlns:a16="http://schemas.microsoft.com/office/drawing/2014/main" id="{9B82C217-3305-4DA5-9800-BAE966C46A81}"/>
                </a:ext>
              </a:extLst>
            </p:cNvPr>
            <p:cNvSpPr/>
            <p:nvPr/>
          </p:nvSpPr>
          <p:spPr>
            <a:xfrm>
              <a:off x="6946667" y="4993336"/>
              <a:ext cx="1090386" cy="1090386"/>
            </a:xfrm>
            <a:prstGeom prst="ellipse">
              <a:avLst/>
            </a:prstGeom>
            <a:noFill/>
            <a:ln w="28575">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b="1" dirty="0">
                <a:latin typeface="Montserrat" panose="00000500000000000000" pitchFamily="2" charset="-52"/>
              </a:endParaRPr>
            </a:p>
          </p:txBody>
        </p:sp>
      </p:grpSp>
      <p:cxnSp>
        <p:nvCxnSpPr>
          <p:cNvPr id="18" name="Прямая со стрелкой 17">
            <a:extLst>
              <a:ext uri="{FF2B5EF4-FFF2-40B4-BE49-F238E27FC236}">
                <a16:creationId xmlns:a16="http://schemas.microsoft.com/office/drawing/2014/main" id="{46BD34C7-5CAB-4E1E-AA6D-9A48FA6B44DB}"/>
              </a:ext>
            </a:extLst>
          </p:cNvPr>
          <p:cNvCxnSpPr>
            <a:cxnSpLocks/>
          </p:cNvCxnSpPr>
          <p:nvPr/>
        </p:nvCxnSpPr>
        <p:spPr>
          <a:xfrm>
            <a:off x="5533580" y="4807639"/>
            <a:ext cx="1286213" cy="545596"/>
          </a:xfrm>
          <a:prstGeom prst="straightConnector1">
            <a:avLst/>
          </a:prstGeom>
          <a:ln w="28575">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a:extLst>
              <a:ext uri="{FF2B5EF4-FFF2-40B4-BE49-F238E27FC236}">
                <a16:creationId xmlns:a16="http://schemas.microsoft.com/office/drawing/2014/main" id="{02D63255-7237-4D50-B2B9-DF7A69D7D599}"/>
              </a:ext>
            </a:extLst>
          </p:cNvPr>
          <p:cNvCxnSpPr>
            <a:cxnSpLocks/>
          </p:cNvCxnSpPr>
          <p:nvPr/>
        </p:nvCxnSpPr>
        <p:spPr>
          <a:xfrm>
            <a:off x="5708341" y="3894084"/>
            <a:ext cx="2074713" cy="0"/>
          </a:xfrm>
          <a:prstGeom prst="straightConnector1">
            <a:avLst/>
          </a:prstGeom>
          <a:ln w="28575">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860A33F-9C44-495A-95D4-7F0ED82171EF}"/>
              </a:ext>
            </a:extLst>
          </p:cNvPr>
          <p:cNvSpPr txBox="1"/>
          <p:nvPr/>
        </p:nvSpPr>
        <p:spPr>
          <a:xfrm>
            <a:off x="8128343" y="1509755"/>
            <a:ext cx="19270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2"/>
                </a:solidFill>
                <a:latin typeface="Montserrat" panose="00000500000000000000" pitchFamily="2" charset="-52"/>
                <a:ea typeface="+mn-ea"/>
                <a:cs typeface="+mn-cs"/>
              </a:rPr>
              <a:t>ОСНОВНАЯ ИНФОРМАЦИЯ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lumMod val="60000"/>
                    <a:lumOff val="40000"/>
                  </a:schemeClr>
                </a:solidFill>
                <a:latin typeface="Montserrat" panose="00000500000000000000" pitchFamily="2" charset="-52"/>
                <a:ea typeface="+mn-ea"/>
                <a:cs typeface="+mn-cs"/>
              </a:rPr>
              <a:t>Второстепенная информация</a:t>
            </a:r>
          </a:p>
        </p:txBody>
      </p:sp>
      <p:sp>
        <p:nvSpPr>
          <p:cNvPr id="21" name="TextBox 20">
            <a:extLst>
              <a:ext uri="{FF2B5EF4-FFF2-40B4-BE49-F238E27FC236}">
                <a16:creationId xmlns:a16="http://schemas.microsoft.com/office/drawing/2014/main" id="{ED50CA2C-CAD3-436F-9C63-81420069F223}"/>
              </a:ext>
            </a:extLst>
          </p:cNvPr>
          <p:cNvSpPr txBox="1"/>
          <p:nvPr/>
        </p:nvSpPr>
        <p:spPr>
          <a:xfrm>
            <a:off x="9195977" y="3473199"/>
            <a:ext cx="19270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solidFill>
                <a:latin typeface="Montserrat" panose="00000500000000000000" pitchFamily="2" charset="-52"/>
                <a:ea typeface="+mn-ea"/>
                <a:cs typeface="+mn-cs"/>
              </a:rPr>
              <a:t>ОСНОВНАЯ ИНФОРМАЦИЯ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lumMod val="60000"/>
                    <a:lumOff val="40000"/>
                  </a:schemeClr>
                </a:solidFill>
                <a:latin typeface="Montserrat" panose="00000500000000000000" pitchFamily="2" charset="-52"/>
                <a:ea typeface="+mn-ea"/>
                <a:cs typeface="+mn-cs"/>
              </a:rPr>
              <a:t>Второстепенная информация</a:t>
            </a:r>
          </a:p>
        </p:txBody>
      </p:sp>
      <p:sp>
        <p:nvSpPr>
          <p:cNvPr id="22" name="TextBox 21">
            <a:extLst>
              <a:ext uri="{FF2B5EF4-FFF2-40B4-BE49-F238E27FC236}">
                <a16:creationId xmlns:a16="http://schemas.microsoft.com/office/drawing/2014/main" id="{0B7F18A2-F69A-4D82-97BB-211AD8A41593}"/>
              </a:ext>
            </a:extLst>
          </p:cNvPr>
          <p:cNvSpPr txBox="1"/>
          <p:nvPr/>
        </p:nvSpPr>
        <p:spPr>
          <a:xfrm>
            <a:off x="8128343" y="5233656"/>
            <a:ext cx="19270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3"/>
                </a:solidFill>
                <a:latin typeface="Montserrat" panose="00000500000000000000" pitchFamily="2" charset="-52"/>
                <a:ea typeface="+mn-ea"/>
                <a:cs typeface="+mn-cs"/>
              </a:rPr>
              <a:t>ОСНОВНАЯ ИНФОРМАЦИЯ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accent4">
                    <a:lumMod val="60000"/>
                    <a:lumOff val="40000"/>
                  </a:schemeClr>
                </a:solidFill>
                <a:latin typeface="Montserrat" panose="00000500000000000000" pitchFamily="2" charset="-52"/>
                <a:ea typeface="+mn-ea"/>
                <a:cs typeface="+mn-cs"/>
              </a:rPr>
              <a:t>Второстепенная информация</a:t>
            </a:r>
          </a:p>
        </p:txBody>
      </p:sp>
      <p:grpSp>
        <p:nvGrpSpPr>
          <p:cNvPr id="30" name="Группа 29">
            <a:extLst>
              <a:ext uri="{FF2B5EF4-FFF2-40B4-BE49-F238E27FC236}">
                <a16:creationId xmlns:a16="http://schemas.microsoft.com/office/drawing/2014/main" id="{DF21EF1D-7789-A09A-3B81-7FC007C945F7}"/>
              </a:ext>
            </a:extLst>
          </p:cNvPr>
          <p:cNvGrpSpPr/>
          <p:nvPr/>
        </p:nvGrpSpPr>
        <p:grpSpPr>
          <a:xfrm>
            <a:off x="7750021" y="199815"/>
            <a:ext cx="2572766" cy="1331202"/>
            <a:chOff x="9129557" y="1563828"/>
            <a:chExt cx="2572766" cy="1331202"/>
          </a:xfrm>
        </p:grpSpPr>
        <p:sp>
          <p:nvSpPr>
            <p:cNvPr id="31" name="Облачко с текстом: прямоугольное со скругленными углами 10">
              <a:extLst>
                <a:ext uri="{FF2B5EF4-FFF2-40B4-BE49-F238E27FC236}">
                  <a16:creationId xmlns:a16="http://schemas.microsoft.com/office/drawing/2014/main" id="{1AE3C31F-AAFA-2181-3D3C-9723A7A17456}"/>
                </a:ext>
              </a:extLst>
            </p:cNvPr>
            <p:cNvSpPr/>
            <p:nvPr/>
          </p:nvSpPr>
          <p:spPr>
            <a:xfrm>
              <a:off x="9129557" y="1606106"/>
              <a:ext cx="2572766" cy="1288924"/>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Цвет фигур может меняться на ваше усмотрение в рамках представленной палитры</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на сл. 11-12 </a:t>
              </a:r>
            </a:p>
          </p:txBody>
        </p:sp>
        <p:grpSp>
          <p:nvGrpSpPr>
            <p:cNvPr id="32" name="Группа 31">
              <a:extLst>
                <a:ext uri="{FF2B5EF4-FFF2-40B4-BE49-F238E27FC236}">
                  <a16:creationId xmlns:a16="http://schemas.microsoft.com/office/drawing/2014/main" id="{98E19823-1D06-9EE1-91A8-C22046891C84}"/>
                </a:ext>
              </a:extLst>
            </p:cNvPr>
            <p:cNvGrpSpPr/>
            <p:nvPr/>
          </p:nvGrpSpPr>
          <p:grpSpPr>
            <a:xfrm>
              <a:off x="11373289" y="1563828"/>
              <a:ext cx="265772" cy="414163"/>
              <a:chOff x="8712521" y="220837"/>
              <a:chExt cx="265772" cy="414163"/>
            </a:xfrm>
          </p:grpSpPr>
          <p:pic>
            <p:nvPicPr>
              <p:cNvPr id="33" name="Рисунок 32">
                <a:extLst>
                  <a:ext uri="{FF2B5EF4-FFF2-40B4-BE49-F238E27FC236}">
                    <a16:creationId xmlns:a16="http://schemas.microsoft.com/office/drawing/2014/main" id="{885958B4-E5B9-507E-9B88-F49648CAB4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2521" y="266851"/>
                <a:ext cx="249391" cy="368149"/>
              </a:xfrm>
              <a:prstGeom prst="rect">
                <a:avLst/>
              </a:prstGeom>
            </p:spPr>
          </p:pic>
          <p:sp>
            <p:nvSpPr>
              <p:cNvPr id="34" name="TextBox 33">
                <a:extLst>
                  <a:ext uri="{FF2B5EF4-FFF2-40B4-BE49-F238E27FC236}">
                    <a16:creationId xmlns:a16="http://schemas.microsoft.com/office/drawing/2014/main" id="{6D95780B-ADAB-87D1-8A0A-4DD4D7D0FFEB}"/>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
        <p:nvSpPr>
          <p:cNvPr id="29" name="Полилиния 28">
            <a:extLst>
              <a:ext uri="{FF2B5EF4-FFF2-40B4-BE49-F238E27FC236}">
                <a16:creationId xmlns:a16="http://schemas.microsoft.com/office/drawing/2014/main" id="{DE06A167-29BC-CA11-C563-D17208D77BF0}"/>
              </a:ext>
            </a:extLst>
          </p:cNvPr>
          <p:cNvSpPr/>
          <p:nvPr/>
        </p:nvSpPr>
        <p:spPr>
          <a:xfrm>
            <a:off x="10447955" y="5378016"/>
            <a:ext cx="1758099" cy="1479984"/>
          </a:xfrm>
          <a:custGeom>
            <a:avLst/>
            <a:gdLst>
              <a:gd name="connsiteX0" fmla="*/ 1024966 w 1758099"/>
              <a:gd name="connsiteY0" fmla="*/ 168399 h 1479984"/>
              <a:gd name="connsiteX1" fmla="*/ 1758099 w 1758099"/>
              <a:gd name="connsiteY1" fmla="*/ 279470 h 1479984"/>
              <a:gd name="connsiteX2" fmla="*/ 1758099 w 1758099"/>
              <a:gd name="connsiteY2" fmla="*/ 105025 h 1479984"/>
              <a:gd name="connsiteX3" fmla="*/ 1024966 w 1758099"/>
              <a:gd name="connsiteY3" fmla="*/ 0 h 1479984"/>
              <a:gd name="connsiteX4" fmla="*/ 64479 w 1758099"/>
              <a:gd name="connsiteY4" fmla="*/ 440927 h 1479984"/>
              <a:gd name="connsiteX5" fmla="*/ 314233 w 1758099"/>
              <a:gd name="connsiteY5" fmla="*/ 1479984 h 1479984"/>
              <a:gd name="connsiteX6" fmla="*/ 540915 w 1758099"/>
              <a:gd name="connsiteY6" fmla="*/ 1479984 h 1479984"/>
              <a:gd name="connsiteX7" fmla="*/ 215900 w 1758099"/>
              <a:gd name="connsiteY7" fmla="*/ 514602 h 1479984"/>
              <a:gd name="connsiteX8" fmla="*/ 1024966 w 1758099"/>
              <a:gd name="connsiteY8" fmla="*/ 168399 h 147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8099" h="1479984">
                <a:moveTo>
                  <a:pt x="1024966" y="168399"/>
                </a:moveTo>
                <a:cubicBezTo>
                  <a:pt x="1252544" y="168399"/>
                  <a:pt x="1502073" y="206692"/>
                  <a:pt x="1758099" y="279470"/>
                </a:cubicBezTo>
                <a:lnTo>
                  <a:pt x="1758099" y="105025"/>
                </a:lnTo>
                <a:cubicBezTo>
                  <a:pt x="1502970" y="36277"/>
                  <a:pt x="1254112" y="0"/>
                  <a:pt x="1024966" y="0"/>
                </a:cubicBezTo>
                <a:cubicBezTo>
                  <a:pt x="544275" y="0"/>
                  <a:pt x="203356" y="156530"/>
                  <a:pt x="64479" y="440927"/>
                </a:cubicBezTo>
                <a:cubicBezTo>
                  <a:pt x="-80221" y="737641"/>
                  <a:pt x="25280" y="1114299"/>
                  <a:pt x="314233" y="1479984"/>
                </a:cubicBezTo>
                <a:lnTo>
                  <a:pt x="540915" y="1479984"/>
                </a:lnTo>
                <a:cubicBezTo>
                  <a:pt x="227995" y="1132886"/>
                  <a:pt x="89791" y="773470"/>
                  <a:pt x="215900" y="514602"/>
                </a:cubicBezTo>
                <a:cubicBezTo>
                  <a:pt x="323417" y="294474"/>
                  <a:pt x="618417" y="168399"/>
                  <a:pt x="1024966" y="168399"/>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9361170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ПРИМЕРЫ ОФОРМЛЕНИЯ ПУНКТОВ</a:t>
            </a:r>
          </a:p>
        </p:txBody>
      </p:sp>
      <p:grpSp>
        <p:nvGrpSpPr>
          <p:cNvPr id="5" name="Группа 4">
            <a:extLst>
              <a:ext uri="{FF2B5EF4-FFF2-40B4-BE49-F238E27FC236}">
                <a16:creationId xmlns:a16="http://schemas.microsoft.com/office/drawing/2014/main" id="{2645BB3B-B2CB-4A76-AAF1-492F80758D58}"/>
              </a:ext>
            </a:extLst>
          </p:cNvPr>
          <p:cNvGrpSpPr/>
          <p:nvPr/>
        </p:nvGrpSpPr>
        <p:grpSpPr>
          <a:xfrm>
            <a:off x="838156" y="2063830"/>
            <a:ext cx="2816088" cy="349222"/>
            <a:chOff x="479394" y="2063830"/>
            <a:chExt cx="2816088" cy="349222"/>
          </a:xfrm>
        </p:grpSpPr>
        <p:sp>
          <p:nvSpPr>
            <p:cNvPr id="6" name="Прямоугольник: скругленные углы 5">
              <a:extLst>
                <a:ext uri="{FF2B5EF4-FFF2-40B4-BE49-F238E27FC236}">
                  <a16:creationId xmlns:a16="http://schemas.microsoft.com/office/drawing/2014/main" id="{C8701251-CECE-4AAA-ACEF-F734BC2F5EE8}"/>
                </a:ext>
              </a:extLst>
            </p:cNvPr>
            <p:cNvSpPr/>
            <p:nvPr/>
          </p:nvSpPr>
          <p:spPr>
            <a:xfrm>
              <a:off x="1003181" y="2063830"/>
              <a:ext cx="2292301" cy="349221"/>
            </a:xfrm>
            <a:prstGeom prst="roundRect">
              <a:avLst>
                <a:gd name="adj" fmla="val 8796"/>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accent4"/>
                  </a:solidFill>
                  <a:latin typeface="Montserrat" panose="00000500000000000000" pitchFamily="2" charset="-52"/>
                </a:rPr>
                <a:t>Текст</a:t>
              </a:r>
              <a:r>
                <a:rPr lang="ru-RU" sz="1400" dirty="0">
                  <a:solidFill>
                    <a:schemeClr val="bg1"/>
                  </a:solidFill>
                  <a:latin typeface="Montserrat" panose="00000500000000000000" pitchFamily="2" charset="-52"/>
                </a:rPr>
                <a:t>01</a:t>
              </a:r>
              <a:endParaRPr lang="ru-RU" sz="1400" dirty="0"/>
            </a:p>
          </p:txBody>
        </p:sp>
        <p:sp>
          <p:nvSpPr>
            <p:cNvPr id="7" name="Прямоугольник: скругленные углы 6">
              <a:extLst>
                <a:ext uri="{FF2B5EF4-FFF2-40B4-BE49-F238E27FC236}">
                  <a16:creationId xmlns:a16="http://schemas.microsoft.com/office/drawing/2014/main" id="{DCEB50C1-46C3-4C59-B693-F5E946DB496C}"/>
                </a:ext>
              </a:extLst>
            </p:cNvPr>
            <p:cNvSpPr/>
            <p:nvPr/>
          </p:nvSpPr>
          <p:spPr>
            <a:xfrm>
              <a:off x="479394" y="2063831"/>
              <a:ext cx="506028" cy="349221"/>
            </a:xfrm>
            <a:prstGeom prst="roundRect">
              <a:avLst>
                <a:gd name="adj" fmla="val 8796"/>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bg1"/>
                  </a:solidFill>
                  <a:latin typeface="Montserrat" panose="00000500000000000000" pitchFamily="2" charset="-52"/>
                </a:rPr>
                <a:t>01</a:t>
              </a:r>
              <a:endParaRPr lang="ru-RU" sz="1600" dirty="0"/>
            </a:p>
          </p:txBody>
        </p:sp>
      </p:grpSp>
      <p:grpSp>
        <p:nvGrpSpPr>
          <p:cNvPr id="8" name="Группа 7">
            <a:extLst>
              <a:ext uri="{FF2B5EF4-FFF2-40B4-BE49-F238E27FC236}">
                <a16:creationId xmlns:a16="http://schemas.microsoft.com/office/drawing/2014/main" id="{171E4619-B16E-4A0B-81D2-F75633C49E08}"/>
              </a:ext>
            </a:extLst>
          </p:cNvPr>
          <p:cNvGrpSpPr/>
          <p:nvPr/>
        </p:nvGrpSpPr>
        <p:grpSpPr>
          <a:xfrm>
            <a:off x="838156" y="2633480"/>
            <a:ext cx="2816086" cy="349222"/>
            <a:chOff x="479394" y="2063830"/>
            <a:chExt cx="2816086" cy="349222"/>
          </a:xfrm>
        </p:grpSpPr>
        <p:sp>
          <p:nvSpPr>
            <p:cNvPr id="9" name="Прямоугольник: скругленные углы 8">
              <a:extLst>
                <a:ext uri="{FF2B5EF4-FFF2-40B4-BE49-F238E27FC236}">
                  <a16:creationId xmlns:a16="http://schemas.microsoft.com/office/drawing/2014/main" id="{A62E3F04-C898-44E9-9A5C-EB892B142125}"/>
                </a:ext>
              </a:extLst>
            </p:cNvPr>
            <p:cNvSpPr/>
            <p:nvPr/>
          </p:nvSpPr>
          <p:spPr>
            <a:xfrm>
              <a:off x="1003181" y="2063830"/>
              <a:ext cx="2292299" cy="349221"/>
            </a:xfrm>
            <a:prstGeom prst="roundRect">
              <a:avLst>
                <a:gd name="adj" fmla="val 8796"/>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accent4"/>
                  </a:solidFill>
                  <a:latin typeface="Montserrat" panose="00000500000000000000" pitchFamily="2" charset="-52"/>
                </a:rPr>
                <a:t>Текст</a:t>
              </a:r>
              <a:r>
                <a:rPr lang="ru-RU" sz="1400" dirty="0">
                  <a:solidFill>
                    <a:schemeClr val="bg1"/>
                  </a:solidFill>
                  <a:latin typeface="Montserrat" panose="00000500000000000000" pitchFamily="2" charset="-52"/>
                </a:rPr>
                <a:t>01</a:t>
              </a:r>
              <a:endParaRPr lang="ru-RU" sz="1400" dirty="0"/>
            </a:p>
          </p:txBody>
        </p:sp>
        <p:sp>
          <p:nvSpPr>
            <p:cNvPr id="10" name="Прямоугольник: скругленные углы 9">
              <a:extLst>
                <a:ext uri="{FF2B5EF4-FFF2-40B4-BE49-F238E27FC236}">
                  <a16:creationId xmlns:a16="http://schemas.microsoft.com/office/drawing/2014/main" id="{C51C125E-D695-4DEF-98DB-A85104170689}"/>
                </a:ext>
              </a:extLst>
            </p:cNvPr>
            <p:cNvSpPr/>
            <p:nvPr/>
          </p:nvSpPr>
          <p:spPr>
            <a:xfrm>
              <a:off x="479394" y="2063831"/>
              <a:ext cx="506028" cy="349221"/>
            </a:xfrm>
            <a:prstGeom prst="roundRect">
              <a:avLst>
                <a:gd name="adj" fmla="val 8796"/>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bg1"/>
                  </a:solidFill>
                  <a:latin typeface="Montserrat" panose="00000500000000000000" pitchFamily="2" charset="-52"/>
                </a:rPr>
                <a:t>02</a:t>
              </a:r>
              <a:endParaRPr lang="ru-RU" sz="1600" dirty="0"/>
            </a:p>
          </p:txBody>
        </p:sp>
      </p:grpSp>
      <p:grpSp>
        <p:nvGrpSpPr>
          <p:cNvPr id="11" name="Группа 10">
            <a:extLst>
              <a:ext uri="{FF2B5EF4-FFF2-40B4-BE49-F238E27FC236}">
                <a16:creationId xmlns:a16="http://schemas.microsoft.com/office/drawing/2014/main" id="{D2FD2DB3-B8E5-4A9F-BE3B-5751088AD840}"/>
              </a:ext>
            </a:extLst>
          </p:cNvPr>
          <p:cNvGrpSpPr/>
          <p:nvPr/>
        </p:nvGrpSpPr>
        <p:grpSpPr>
          <a:xfrm>
            <a:off x="838156" y="3203130"/>
            <a:ext cx="2816084" cy="349222"/>
            <a:chOff x="479394" y="2063830"/>
            <a:chExt cx="2816084" cy="349222"/>
          </a:xfrm>
        </p:grpSpPr>
        <p:sp>
          <p:nvSpPr>
            <p:cNvPr id="12" name="Прямоугольник: скругленные углы 11">
              <a:extLst>
                <a:ext uri="{FF2B5EF4-FFF2-40B4-BE49-F238E27FC236}">
                  <a16:creationId xmlns:a16="http://schemas.microsoft.com/office/drawing/2014/main" id="{F8CAFA0E-9E1D-4AFC-A02F-63D4E4BA5B7F}"/>
                </a:ext>
              </a:extLst>
            </p:cNvPr>
            <p:cNvSpPr/>
            <p:nvPr/>
          </p:nvSpPr>
          <p:spPr>
            <a:xfrm>
              <a:off x="1003181" y="2063830"/>
              <a:ext cx="2292297" cy="349221"/>
            </a:xfrm>
            <a:prstGeom prst="roundRect">
              <a:avLst>
                <a:gd name="adj" fmla="val 8796"/>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accent4"/>
                  </a:solidFill>
                  <a:latin typeface="Montserrat" panose="00000500000000000000" pitchFamily="2" charset="-52"/>
                </a:rPr>
                <a:t>Текст</a:t>
              </a:r>
              <a:r>
                <a:rPr lang="ru-RU" sz="1400" dirty="0">
                  <a:solidFill>
                    <a:schemeClr val="bg1"/>
                  </a:solidFill>
                  <a:latin typeface="Montserrat" panose="00000500000000000000" pitchFamily="2" charset="-52"/>
                </a:rPr>
                <a:t>01</a:t>
              </a:r>
              <a:endParaRPr lang="ru-RU" sz="1400" dirty="0"/>
            </a:p>
          </p:txBody>
        </p:sp>
        <p:sp>
          <p:nvSpPr>
            <p:cNvPr id="13" name="Прямоугольник: скругленные углы 12">
              <a:extLst>
                <a:ext uri="{FF2B5EF4-FFF2-40B4-BE49-F238E27FC236}">
                  <a16:creationId xmlns:a16="http://schemas.microsoft.com/office/drawing/2014/main" id="{6295802B-6580-4FF3-A835-05ED0C435C34}"/>
                </a:ext>
              </a:extLst>
            </p:cNvPr>
            <p:cNvSpPr/>
            <p:nvPr/>
          </p:nvSpPr>
          <p:spPr>
            <a:xfrm>
              <a:off x="479394" y="2063831"/>
              <a:ext cx="506028" cy="349221"/>
            </a:xfrm>
            <a:prstGeom prst="roundRect">
              <a:avLst>
                <a:gd name="adj" fmla="val 8796"/>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bg1"/>
                  </a:solidFill>
                  <a:latin typeface="Montserrat" panose="00000500000000000000" pitchFamily="2" charset="-52"/>
                </a:rPr>
                <a:t>03</a:t>
              </a:r>
              <a:endParaRPr lang="ru-RU" sz="1600" dirty="0"/>
            </a:p>
          </p:txBody>
        </p:sp>
      </p:grpSp>
      <p:grpSp>
        <p:nvGrpSpPr>
          <p:cNvPr id="14" name="Группа 13">
            <a:extLst>
              <a:ext uri="{FF2B5EF4-FFF2-40B4-BE49-F238E27FC236}">
                <a16:creationId xmlns:a16="http://schemas.microsoft.com/office/drawing/2014/main" id="{41D00A60-D422-4252-A96A-C4F62A586A18}"/>
              </a:ext>
            </a:extLst>
          </p:cNvPr>
          <p:cNvGrpSpPr/>
          <p:nvPr/>
        </p:nvGrpSpPr>
        <p:grpSpPr>
          <a:xfrm>
            <a:off x="838156" y="3772780"/>
            <a:ext cx="2816083" cy="349222"/>
            <a:chOff x="479394" y="2063830"/>
            <a:chExt cx="2816083" cy="349222"/>
          </a:xfrm>
        </p:grpSpPr>
        <p:sp>
          <p:nvSpPr>
            <p:cNvPr id="15" name="Прямоугольник: скругленные углы 14">
              <a:extLst>
                <a:ext uri="{FF2B5EF4-FFF2-40B4-BE49-F238E27FC236}">
                  <a16:creationId xmlns:a16="http://schemas.microsoft.com/office/drawing/2014/main" id="{99BE2D74-6434-450A-969F-11D078B865CF}"/>
                </a:ext>
              </a:extLst>
            </p:cNvPr>
            <p:cNvSpPr/>
            <p:nvPr/>
          </p:nvSpPr>
          <p:spPr>
            <a:xfrm>
              <a:off x="1003181" y="2063830"/>
              <a:ext cx="2292296" cy="349221"/>
            </a:xfrm>
            <a:prstGeom prst="roundRect">
              <a:avLst>
                <a:gd name="adj" fmla="val 8796"/>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accent4"/>
                  </a:solidFill>
                  <a:latin typeface="Montserrat" panose="00000500000000000000" pitchFamily="2" charset="-52"/>
                </a:rPr>
                <a:t>Текст</a:t>
              </a:r>
              <a:r>
                <a:rPr lang="ru-RU" sz="1400" dirty="0">
                  <a:solidFill>
                    <a:schemeClr val="bg1"/>
                  </a:solidFill>
                  <a:latin typeface="Montserrat" panose="00000500000000000000" pitchFamily="2" charset="-52"/>
                </a:rPr>
                <a:t>01</a:t>
              </a:r>
              <a:endParaRPr lang="ru-RU" sz="1400" dirty="0"/>
            </a:p>
          </p:txBody>
        </p:sp>
        <p:sp>
          <p:nvSpPr>
            <p:cNvPr id="16" name="Прямоугольник: скругленные углы 15">
              <a:extLst>
                <a:ext uri="{FF2B5EF4-FFF2-40B4-BE49-F238E27FC236}">
                  <a16:creationId xmlns:a16="http://schemas.microsoft.com/office/drawing/2014/main" id="{428A203B-7286-49CA-A0EB-63445C39F223}"/>
                </a:ext>
              </a:extLst>
            </p:cNvPr>
            <p:cNvSpPr/>
            <p:nvPr/>
          </p:nvSpPr>
          <p:spPr>
            <a:xfrm>
              <a:off x="479394" y="2063831"/>
              <a:ext cx="506028" cy="349221"/>
            </a:xfrm>
            <a:prstGeom prst="roundRect">
              <a:avLst>
                <a:gd name="adj" fmla="val 8796"/>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bg1"/>
                  </a:solidFill>
                  <a:latin typeface="Montserrat" panose="00000500000000000000" pitchFamily="2" charset="-52"/>
                </a:rPr>
                <a:t>04</a:t>
              </a:r>
              <a:endParaRPr lang="ru-RU" sz="1600" dirty="0"/>
            </a:p>
          </p:txBody>
        </p:sp>
      </p:grpSp>
      <p:grpSp>
        <p:nvGrpSpPr>
          <p:cNvPr id="17" name="Группа 16">
            <a:extLst>
              <a:ext uri="{FF2B5EF4-FFF2-40B4-BE49-F238E27FC236}">
                <a16:creationId xmlns:a16="http://schemas.microsoft.com/office/drawing/2014/main" id="{3395DE5B-54B9-4CE0-8CB1-DAE61C27F2DD}"/>
              </a:ext>
            </a:extLst>
          </p:cNvPr>
          <p:cNvGrpSpPr/>
          <p:nvPr/>
        </p:nvGrpSpPr>
        <p:grpSpPr>
          <a:xfrm>
            <a:off x="838156" y="4342430"/>
            <a:ext cx="2816080" cy="349222"/>
            <a:chOff x="479394" y="2063830"/>
            <a:chExt cx="2816080" cy="349222"/>
          </a:xfrm>
        </p:grpSpPr>
        <p:sp>
          <p:nvSpPr>
            <p:cNvPr id="18" name="Прямоугольник: скругленные углы 17">
              <a:extLst>
                <a:ext uri="{FF2B5EF4-FFF2-40B4-BE49-F238E27FC236}">
                  <a16:creationId xmlns:a16="http://schemas.microsoft.com/office/drawing/2014/main" id="{548D9EA7-62C3-40E9-A43E-34E41E053382}"/>
                </a:ext>
              </a:extLst>
            </p:cNvPr>
            <p:cNvSpPr/>
            <p:nvPr/>
          </p:nvSpPr>
          <p:spPr>
            <a:xfrm>
              <a:off x="1003181" y="2063830"/>
              <a:ext cx="2292293" cy="349221"/>
            </a:xfrm>
            <a:prstGeom prst="roundRect">
              <a:avLst>
                <a:gd name="adj" fmla="val 8796"/>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accent4"/>
                  </a:solidFill>
                  <a:latin typeface="Montserrat" panose="00000500000000000000" pitchFamily="2" charset="-52"/>
                </a:rPr>
                <a:t>Текст</a:t>
              </a:r>
              <a:r>
                <a:rPr lang="ru-RU" sz="1400" dirty="0">
                  <a:solidFill>
                    <a:schemeClr val="bg1"/>
                  </a:solidFill>
                  <a:latin typeface="Montserrat" panose="00000500000000000000" pitchFamily="2" charset="-52"/>
                </a:rPr>
                <a:t>01</a:t>
              </a:r>
              <a:endParaRPr lang="ru-RU" sz="1400" dirty="0"/>
            </a:p>
          </p:txBody>
        </p:sp>
        <p:sp>
          <p:nvSpPr>
            <p:cNvPr id="19" name="Прямоугольник: скругленные углы 18">
              <a:extLst>
                <a:ext uri="{FF2B5EF4-FFF2-40B4-BE49-F238E27FC236}">
                  <a16:creationId xmlns:a16="http://schemas.microsoft.com/office/drawing/2014/main" id="{73380C29-A504-4DBB-BCAB-893A1E4280ED}"/>
                </a:ext>
              </a:extLst>
            </p:cNvPr>
            <p:cNvSpPr/>
            <p:nvPr/>
          </p:nvSpPr>
          <p:spPr>
            <a:xfrm>
              <a:off x="479394" y="2063831"/>
              <a:ext cx="506028" cy="349221"/>
            </a:xfrm>
            <a:prstGeom prst="roundRect">
              <a:avLst>
                <a:gd name="adj" fmla="val 8796"/>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bg1"/>
                  </a:solidFill>
                  <a:latin typeface="Montserrat" panose="00000500000000000000" pitchFamily="2" charset="-52"/>
                </a:rPr>
                <a:t>05</a:t>
              </a:r>
              <a:endParaRPr lang="ru-RU" sz="1600" dirty="0"/>
            </a:p>
          </p:txBody>
        </p:sp>
      </p:grpSp>
      <p:grpSp>
        <p:nvGrpSpPr>
          <p:cNvPr id="20" name="Группа 19">
            <a:extLst>
              <a:ext uri="{FF2B5EF4-FFF2-40B4-BE49-F238E27FC236}">
                <a16:creationId xmlns:a16="http://schemas.microsoft.com/office/drawing/2014/main" id="{E5E1FDF1-E837-4A7A-BA64-D555F9C936F0}"/>
              </a:ext>
            </a:extLst>
          </p:cNvPr>
          <p:cNvGrpSpPr/>
          <p:nvPr/>
        </p:nvGrpSpPr>
        <p:grpSpPr>
          <a:xfrm>
            <a:off x="838156" y="4912080"/>
            <a:ext cx="2816076" cy="349222"/>
            <a:chOff x="479394" y="2063830"/>
            <a:chExt cx="2816076" cy="349222"/>
          </a:xfrm>
        </p:grpSpPr>
        <p:sp>
          <p:nvSpPr>
            <p:cNvPr id="21" name="Прямоугольник: скругленные углы 20">
              <a:extLst>
                <a:ext uri="{FF2B5EF4-FFF2-40B4-BE49-F238E27FC236}">
                  <a16:creationId xmlns:a16="http://schemas.microsoft.com/office/drawing/2014/main" id="{3E540D88-5E0F-4C7A-ADE3-95EE97B78F4A}"/>
                </a:ext>
              </a:extLst>
            </p:cNvPr>
            <p:cNvSpPr/>
            <p:nvPr/>
          </p:nvSpPr>
          <p:spPr>
            <a:xfrm>
              <a:off x="1003181" y="2063830"/>
              <a:ext cx="2292289" cy="349221"/>
            </a:xfrm>
            <a:prstGeom prst="roundRect">
              <a:avLst>
                <a:gd name="adj" fmla="val 8796"/>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accent4"/>
                  </a:solidFill>
                  <a:latin typeface="Montserrat" panose="00000500000000000000" pitchFamily="2" charset="-52"/>
                </a:rPr>
                <a:t>Текст</a:t>
              </a:r>
              <a:r>
                <a:rPr lang="ru-RU" sz="1400" dirty="0">
                  <a:solidFill>
                    <a:schemeClr val="bg1"/>
                  </a:solidFill>
                  <a:latin typeface="Montserrat" panose="00000500000000000000" pitchFamily="2" charset="-52"/>
                </a:rPr>
                <a:t>01</a:t>
              </a:r>
              <a:endParaRPr lang="ru-RU" sz="1400" dirty="0"/>
            </a:p>
          </p:txBody>
        </p:sp>
        <p:sp>
          <p:nvSpPr>
            <p:cNvPr id="22" name="Прямоугольник: скругленные углы 21">
              <a:extLst>
                <a:ext uri="{FF2B5EF4-FFF2-40B4-BE49-F238E27FC236}">
                  <a16:creationId xmlns:a16="http://schemas.microsoft.com/office/drawing/2014/main" id="{AB9293B0-CB46-47E0-AF64-827D6A656D33}"/>
                </a:ext>
              </a:extLst>
            </p:cNvPr>
            <p:cNvSpPr/>
            <p:nvPr/>
          </p:nvSpPr>
          <p:spPr>
            <a:xfrm>
              <a:off x="479394" y="2063831"/>
              <a:ext cx="506028" cy="349221"/>
            </a:xfrm>
            <a:prstGeom prst="roundRect">
              <a:avLst>
                <a:gd name="adj" fmla="val 8796"/>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bg1"/>
                  </a:solidFill>
                  <a:latin typeface="Montserrat" panose="00000500000000000000" pitchFamily="2" charset="-52"/>
                </a:rPr>
                <a:t>06</a:t>
              </a:r>
              <a:endParaRPr lang="ru-RU" sz="1600" dirty="0"/>
            </a:p>
          </p:txBody>
        </p:sp>
      </p:grpSp>
      <p:grpSp>
        <p:nvGrpSpPr>
          <p:cNvPr id="23" name="Группа 22">
            <a:extLst>
              <a:ext uri="{FF2B5EF4-FFF2-40B4-BE49-F238E27FC236}">
                <a16:creationId xmlns:a16="http://schemas.microsoft.com/office/drawing/2014/main" id="{517BA07C-22BA-49DD-9D3B-AD73CC8FC6D1}"/>
              </a:ext>
            </a:extLst>
          </p:cNvPr>
          <p:cNvGrpSpPr/>
          <p:nvPr/>
        </p:nvGrpSpPr>
        <p:grpSpPr>
          <a:xfrm>
            <a:off x="559572" y="2216944"/>
            <a:ext cx="185737" cy="2890837"/>
            <a:chOff x="280988" y="2216944"/>
            <a:chExt cx="185737" cy="2890837"/>
          </a:xfrm>
        </p:grpSpPr>
        <p:cxnSp>
          <p:nvCxnSpPr>
            <p:cNvPr id="24" name="Прямая соединительная линия 23">
              <a:extLst>
                <a:ext uri="{FF2B5EF4-FFF2-40B4-BE49-F238E27FC236}">
                  <a16:creationId xmlns:a16="http://schemas.microsoft.com/office/drawing/2014/main" id="{B0984915-0258-4C7C-B72E-44ABDDD22EC1}"/>
                </a:ext>
              </a:extLst>
            </p:cNvPr>
            <p:cNvCxnSpPr>
              <a:cxnSpLocks/>
            </p:cNvCxnSpPr>
            <p:nvPr/>
          </p:nvCxnSpPr>
          <p:spPr>
            <a:xfrm>
              <a:off x="280988" y="2216944"/>
              <a:ext cx="0" cy="289083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a:extLst>
                <a:ext uri="{FF2B5EF4-FFF2-40B4-BE49-F238E27FC236}">
                  <a16:creationId xmlns:a16="http://schemas.microsoft.com/office/drawing/2014/main" id="{B2A6E0A5-45EC-4FA3-B772-6AAF43D5187C}"/>
                </a:ext>
              </a:extLst>
            </p:cNvPr>
            <p:cNvCxnSpPr/>
            <p:nvPr/>
          </p:nvCxnSpPr>
          <p:spPr>
            <a:xfrm>
              <a:off x="285750" y="2231232"/>
              <a:ext cx="18097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a:extLst>
                <a:ext uri="{FF2B5EF4-FFF2-40B4-BE49-F238E27FC236}">
                  <a16:creationId xmlns:a16="http://schemas.microsoft.com/office/drawing/2014/main" id="{B7CFDE21-C1CC-4ED4-9EB1-FA1D91437649}"/>
                </a:ext>
              </a:extLst>
            </p:cNvPr>
            <p:cNvCxnSpPr/>
            <p:nvPr/>
          </p:nvCxnSpPr>
          <p:spPr>
            <a:xfrm>
              <a:off x="285750" y="2805113"/>
              <a:ext cx="18097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a:extLst>
                <a:ext uri="{FF2B5EF4-FFF2-40B4-BE49-F238E27FC236}">
                  <a16:creationId xmlns:a16="http://schemas.microsoft.com/office/drawing/2014/main" id="{4FCE6DC8-B069-429F-BE61-498957229CAC}"/>
                </a:ext>
              </a:extLst>
            </p:cNvPr>
            <p:cNvCxnSpPr/>
            <p:nvPr/>
          </p:nvCxnSpPr>
          <p:spPr>
            <a:xfrm>
              <a:off x="285750" y="3390900"/>
              <a:ext cx="18097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a:extLst>
                <a:ext uri="{FF2B5EF4-FFF2-40B4-BE49-F238E27FC236}">
                  <a16:creationId xmlns:a16="http://schemas.microsoft.com/office/drawing/2014/main" id="{03C5CDA1-6AE6-4186-B3A0-0017D91734A4}"/>
                </a:ext>
              </a:extLst>
            </p:cNvPr>
            <p:cNvCxnSpPr/>
            <p:nvPr/>
          </p:nvCxnSpPr>
          <p:spPr>
            <a:xfrm>
              <a:off x="285750" y="3957638"/>
              <a:ext cx="18097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a:extLst>
                <a:ext uri="{FF2B5EF4-FFF2-40B4-BE49-F238E27FC236}">
                  <a16:creationId xmlns:a16="http://schemas.microsoft.com/office/drawing/2014/main" id="{81EA7F56-2D74-4A00-A0FA-9496F725A576}"/>
                </a:ext>
              </a:extLst>
            </p:cNvPr>
            <p:cNvCxnSpPr/>
            <p:nvPr/>
          </p:nvCxnSpPr>
          <p:spPr>
            <a:xfrm>
              <a:off x="285750" y="4519613"/>
              <a:ext cx="18097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a:extLst>
                <a:ext uri="{FF2B5EF4-FFF2-40B4-BE49-F238E27FC236}">
                  <a16:creationId xmlns:a16="http://schemas.microsoft.com/office/drawing/2014/main" id="{C6FC48DE-87A3-448B-A95B-6755815DA413}"/>
                </a:ext>
              </a:extLst>
            </p:cNvPr>
            <p:cNvCxnSpPr/>
            <p:nvPr/>
          </p:nvCxnSpPr>
          <p:spPr>
            <a:xfrm>
              <a:off x="285750" y="5093494"/>
              <a:ext cx="180975"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1" name="Прямоугольник: скругленные углы 30">
            <a:extLst>
              <a:ext uri="{FF2B5EF4-FFF2-40B4-BE49-F238E27FC236}">
                <a16:creationId xmlns:a16="http://schemas.microsoft.com/office/drawing/2014/main" id="{0E44C41B-B036-4A90-9F2A-27AF91352FB0}"/>
              </a:ext>
            </a:extLst>
          </p:cNvPr>
          <p:cNvSpPr/>
          <p:nvPr/>
        </p:nvSpPr>
        <p:spPr>
          <a:xfrm>
            <a:off x="5194589" y="2063828"/>
            <a:ext cx="2292301" cy="349221"/>
          </a:xfrm>
          <a:prstGeom prst="roundRect">
            <a:avLst>
              <a:gd name="adj" fmla="val 8796"/>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accent4"/>
                </a:solidFill>
                <a:latin typeface="Montserrat" panose="00000500000000000000" pitchFamily="2" charset="-52"/>
              </a:rPr>
              <a:t>Текст 1</a:t>
            </a:r>
            <a:r>
              <a:rPr lang="ru-RU" sz="1400" dirty="0">
                <a:solidFill>
                  <a:schemeClr val="bg1"/>
                </a:solidFill>
                <a:latin typeface="Montserrat" panose="00000500000000000000" pitchFamily="2" charset="-52"/>
              </a:rPr>
              <a:t>01</a:t>
            </a:r>
            <a:endParaRPr lang="ru-RU" sz="1400" dirty="0"/>
          </a:p>
        </p:txBody>
      </p:sp>
      <p:sp>
        <p:nvSpPr>
          <p:cNvPr id="33" name="Прямоугольник: скругленные углы 32">
            <a:extLst>
              <a:ext uri="{FF2B5EF4-FFF2-40B4-BE49-F238E27FC236}">
                <a16:creationId xmlns:a16="http://schemas.microsoft.com/office/drawing/2014/main" id="{F1C7F26A-A0AF-4E81-8F01-C4A04B107EA5}"/>
              </a:ext>
            </a:extLst>
          </p:cNvPr>
          <p:cNvSpPr/>
          <p:nvPr/>
        </p:nvSpPr>
        <p:spPr>
          <a:xfrm>
            <a:off x="5194589" y="2615807"/>
            <a:ext cx="2292301" cy="349221"/>
          </a:xfrm>
          <a:prstGeom prst="roundRect">
            <a:avLst>
              <a:gd name="adj" fmla="val 8796"/>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accent4"/>
                </a:solidFill>
                <a:latin typeface="Montserrat" panose="00000500000000000000" pitchFamily="2" charset="-52"/>
              </a:rPr>
              <a:t>Текст 2</a:t>
            </a:r>
            <a:r>
              <a:rPr lang="ru-RU" sz="1400" dirty="0">
                <a:solidFill>
                  <a:schemeClr val="bg1"/>
                </a:solidFill>
                <a:latin typeface="Montserrat" panose="00000500000000000000" pitchFamily="2" charset="-52"/>
              </a:rPr>
              <a:t>01</a:t>
            </a:r>
            <a:endParaRPr lang="ru-RU" sz="1400" dirty="0"/>
          </a:p>
        </p:txBody>
      </p:sp>
      <p:sp>
        <p:nvSpPr>
          <p:cNvPr id="35" name="Прямоугольник: скругленные углы 34">
            <a:extLst>
              <a:ext uri="{FF2B5EF4-FFF2-40B4-BE49-F238E27FC236}">
                <a16:creationId xmlns:a16="http://schemas.microsoft.com/office/drawing/2014/main" id="{B8B702A8-5ABA-47A1-BFB9-2DE72FBF3DA8}"/>
              </a:ext>
            </a:extLst>
          </p:cNvPr>
          <p:cNvSpPr/>
          <p:nvPr/>
        </p:nvSpPr>
        <p:spPr>
          <a:xfrm>
            <a:off x="5194589" y="3206120"/>
            <a:ext cx="2292301" cy="349221"/>
          </a:xfrm>
          <a:prstGeom prst="roundRect">
            <a:avLst>
              <a:gd name="adj" fmla="val 8796"/>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accent4"/>
                </a:solidFill>
                <a:latin typeface="Montserrat" panose="00000500000000000000" pitchFamily="2" charset="-52"/>
              </a:rPr>
              <a:t>Текст 3</a:t>
            </a:r>
            <a:r>
              <a:rPr lang="ru-RU" sz="1400" dirty="0">
                <a:solidFill>
                  <a:schemeClr val="bg1"/>
                </a:solidFill>
                <a:latin typeface="Montserrat" panose="00000500000000000000" pitchFamily="2" charset="-52"/>
              </a:rPr>
              <a:t>01</a:t>
            </a:r>
            <a:endParaRPr lang="ru-RU" sz="1400" dirty="0"/>
          </a:p>
        </p:txBody>
      </p:sp>
      <p:sp>
        <p:nvSpPr>
          <p:cNvPr id="37" name="Прямоугольник: скругленные углы 36">
            <a:extLst>
              <a:ext uri="{FF2B5EF4-FFF2-40B4-BE49-F238E27FC236}">
                <a16:creationId xmlns:a16="http://schemas.microsoft.com/office/drawing/2014/main" id="{4C1FF7B8-EE72-46FA-9557-C3148F82D483}"/>
              </a:ext>
            </a:extLst>
          </p:cNvPr>
          <p:cNvSpPr/>
          <p:nvPr/>
        </p:nvSpPr>
        <p:spPr>
          <a:xfrm>
            <a:off x="5194589" y="3772778"/>
            <a:ext cx="2292301" cy="349221"/>
          </a:xfrm>
          <a:prstGeom prst="roundRect">
            <a:avLst>
              <a:gd name="adj" fmla="val 8796"/>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accent4"/>
                </a:solidFill>
                <a:latin typeface="Montserrat" panose="00000500000000000000" pitchFamily="2" charset="-52"/>
              </a:rPr>
              <a:t>Текст 4</a:t>
            </a:r>
            <a:r>
              <a:rPr lang="ru-RU" sz="1400" dirty="0">
                <a:solidFill>
                  <a:schemeClr val="bg1"/>
                </a:solidFill>
                <a:latin typeface="Montserrat" panose="00000500000000000000" pitchFamily="2" charset="-52"/>
              </a:rPr>
              <a:t>1</a:t>
            </a:r>
            <a:endParaRPr lang="ru-RU" sz="1400" dirty="0"/>
          </a:p>
        </p:txBody>
      </p:sp>
      <p:sp>
        <p:nvSpPr>
          <p:cNvPr id="39" name="Прямоугольник: скругленные углы 38">
            <a:extLst>
              <a:ext uri="{FF2B5EF4-FFF2-40B4-BE49-F238E27FC236}">
                <a16:creationId xmlns:a16="http://schemas.microsoft.com/office/drawing/2014/main" id="{191DC606-B9AC-49C0-8033-FFCE7CDACCAA}"/>
              </a:ext>
            </a:extLst>
          </p:cNvPr>
          <p:cNvSpPr/>
          <p:nvPr/>
        </p:nvSpPr>
        <p:spPr>
          <a:xfrm>
            <a:off x="5194589" y="4361857"/>
            <a:ext cx="2292301" cy="349221"/>
          </a:xfrm>
          <a:prstGeom prst="roundRect">
            <a:avLst>
              <a:gd name="adj" fmla="val 8796"/>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accent4"/>
                </a:solidFill>
                <a:latin typeface="Montserrat" panose="00000500000000000000" pitchFamily="2" charset="-52"/>
              </a:rPr>
              <a:t>Текст 5</a:t>
            </a:r>
            <a:r>
              <a:rPr lang="ru-RU" sz="1400" dirty="0">
                <a:solidFill>
                  <a:schemeClr val="bg1"/>
                </a:solidFill>
                <a:latin typeface="Montserrat" panose="00000500000000000000" pitchFamily="2" charset="-52"/>
              </a:rPr>
              <a:t>1</a:t>
            </a:r>
            <a:endParaRPr lang="ru-RU" sz="1400" dirty="0"/>
          </a:p>
        </p:txBody>
      </p:sp>
      <p:sp>
        <p:nvSpPr>
          <p:cNvPr id="41" name="Прямоугольник: скругленные углы 40">
            <a:extLst>
              <a:ext uri="{FF2B5EF4-FFF2-40B4-BE49-F238E27FC236}">
                <a16:creationId xmlns:a16="http://schemas.microsoft.com/office/drawing/2014/main" id="{9F7AD514-88CF-49E1-9436-2072C6526A6D}"/>
              </a:ext>
            </a:extLst>
          </p:cNvPr>
          <p:cNvSpPr/>
          <p:nvPr/>
        </p:nvSpPr>
        <p:spPr>
          <a:xfrm>
            <a:off x="5194589" y="4897192"/>
            <a:ext cx="2292301" cy="349221"/>
          </a:xfrm>
          <a:prstGeom prst="roundRect">
            <a:avLst>
              <a:gd name="adj" fmla="val 8796"/>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accent4"/>
                </a:solidFill>
                <a:latin typeface="Montserrat" panose="00000500000000000000" pitchFamily="2" charset="-52"/>
              </a:rPr>
              <a:t>Текст 6</a:t>
            </a:r>
            <a:r>
              <a:rPr lang="ru-RU" sz="1400" dirty="0">
                <a:solidFill>
                  <a:schemeClr val="bg1"/>
                </a:solidFill>
                <a:latin typeface="Montserrat" panose="00000500000000000000" pitchFamily="2" charset="-52"/>
              </a:rPr>
              <a:t>1</a:t>
            </a:r>
            <a:endParaRPr lang="ru-RU" sz="1400" dirty="0"/>
          </a:p>
        </p:txBody>
      </p:sp>
      <p:grpSp>
        <p:nvGrpSpPr>
          <p:cNvPr id="43" name="Группа 42">
            <a:extLst>
              <a:ext uri="{FF2B5EF4-FFF2-40B4-BE49-F238E27FC236}">
                <a16:creationId xmlns:a16="http://schemas.microsoft.com/office/drawing/2014/main" id="{246FA94C-2905-436D-9762-459F1E2A676F}"/>
              </a:ext>
            </a:extLst>
          </p:cNvPr>
          <p:cNvGrpSpPr/>
          <p:nvPr/>
        </p:nvGrpSpPr>
        <p:grpSpPr>
          <a:xfrm>
            <a:off x="8537755" y="2063828"/>
            <a:ext cx="2790950" cy="349222"/>
            <a:chOff x="5921390" y="2063828"/>
            <a:chExt cx="2790950" cy="349222"/>
          </a:xfrm>
        </p:grpSpPr>
        <p:sp>
          <p:nvSpPr>
            <p:cNvPr id="44" name="Овал 43">
              <a:extLst>
                <a:ext uri="{FF2B5EF4-FFF2-40B4-BE49-F238E27FC236}">
                  <a16:creationId xmlns:a16="http://schemas.microsoft.com/office/drawing/2014/main" id="{040ECA39-2A93-4DB0-B50A-A2401F0F7A48}"/>
                </a:ext>
              </a:extLst>
            </p:cNvPr>
            <p:cNvSpPr/>
            <p:nvPr/>
          </p:nvSpPr>
          <p:spPr>
            <a:xfrm>
              <a:off x="5921390" y="2063828"/>
              <a:ext cx="349221" cy="34922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latin typeface="Montserrat" panose="00000500000000000000" pitchFamily="2" charset="-52"/>
                </a:rPr>
                <a:t>1</a:t>
              </a:r>
            </a:p>
          </p:txBody>
        </p:sp>
        <p:sp>
          <p:nvSpPr>
            <p:cNvPr id="45" name="Прямоугольник: скругленные углы 44">
              <a:extLst>
                <a:ext uri="{FF2B5EF4-FFF2-40B4-BE49-F238E27FC236}">
                  <a16:creationId xmlns:a16="http://schemas.microsoft.com/office/drawing/2014/main" id="{475FC765-677D-49EC-8320-C3B23405DDAA}"/>
                </a:ext>
              </a:extLst>
            </p:cNvPr>
            <p:cNvSpPr/>
            <p:nvPr/>
          </p:nvSpPr>
          <p:spPr>
            <a:xfrm>
              <a:off x="6420039" y="2063829"/>
              <a:ext cx="2292301" cy="349221"/>
            </a:xfrm>
            <a:prstGeom prst="roundRect">
              <a:avLst>
                <a:gd name="adj" fmla="val 8796"/>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accent4"/>
                  </a:solidFill>
                  <a:latin typeface="Montserrat" panose="00000500000000000000" pitchFamily="2" charset="-52"/>
                </a:rPr>
                <a:t>Текст</a:t>
              </a:r>
              <a:r>
                <a:rPr lang="ru-RU" sz="1400" dirty="0">
                  <a:solidFill>
                    <a:schemeClr val="bg1"/>
                  </a:solidFill>
                  <a:latin typeface="Montserrat" panose="00000500000000000000" pitchFamily="2" charset="-52"/>
                </a:rPr>
                <a:t>01</a:t>
              </a:r>
              <a:endParaRPr lang="ru-RU" sz="1400" dirty="0"/>
            </a:p>
          </p:txBody>
        </p:sp>
      </p:grpSp>
      <p:grpSp>
        <p:nvGrpSpPr>
          <p:cNvPr id="46" name="Группа 45">
            <a:extLst>
              <a:ext uri="{FF2B5EF4-FFF2-40B4-BE49-F238E27FC236}">
                <a16:creationId xmlns:a16="http://schemas.microsoft.com/office/drawing/2014/main" id="{7D76A580-3DAC-4E58-8610-95A795908922}"/>
              </a:ext>
            </a:extLst>
          </p:cNvPr>
          <p:cNvGrpSpPr/>
          <p:nvPr/>
        </p:nvGrpSpPr>
        <p:grpSpPr>
          <a:xfrm>
            <a:off x="8537755" y="2633479"/>
            <a:ext cx="2790948" cy="349222"/>
            <a:chOff x="5921390" y="2633479"/>
            <a:chExt cx="2790948" cy="349222"/>
          </a:xfrm>
        </p:grpSpPr>
        <p:sp>
          <p:nvSpPr>
            <p:cNvPr id="47" name="Овал 46">
              <a:extLst>
                <a:ext uri="{FF2B5EF4-FFF2-40B4-BE49-F238E27FC236}">
                  <a16:creationId xmlns:a16="http://schemas.microsoft.com/office/drawing/2014/main" id="{3C471D93-4017-4623-BD71-AA5666B2F511}"/>
                </a:ext>
              </a:extLst>
            </p:cNvPr>
            <p:cNvSpPr/>
            <p:nvPr/>
          </p:nvSpPr>
          <p:spPr>
            <a:xfrm>
              <a:off x="5921390" y="2633479"/>
              <a:ext cx="349221" cy="3492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latin typeface="Montserrat" panose="00000500000000000000" pitchFamily="2" charset="-52"/>
                </a:rPr>
                <a:t>2</a:t>
              </a:r>
            </a:p>
          </p:txBody>
        </p:sp>
        <p:sp>
          <p:nvSpPr>
            <p:cNvPr id="48" name="Прямоугольник: скругленные углы 47">
              <a:extLst>
                <a:ext uri="{FF2B5EF4-FFF2-40B4-BE49-F238E27FC236}">
                  <a16:creationId xmlns:a16="http://schemas.microsoft.com/office/drawing/2014/main" id="{DB65F4A4-816B-49B1-946E-3A4817F50196}"/>
                </a:ext>
              </a:extLst>
            </p:cNvPr>
            <p:cNvSpPr/>
            <p:nvPr/>
          </p:nvSpPr>
          <p:spPr>
            <a:xfrm>
              <a:off x="6420039" y="2633480"/>
              <a:ext cx="2292299" cy="349221"/>
            </a:xfrm>
            <a:prstGeom prst="roundRect">
              <a:avLst>
                <a:gd name="adj" fmla="val 8796"/>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accent4"/>
                  </a:solidFill>
                  <a:latin typeface="Montserrat" panose="00000500000000000000" pitchFamily="2" charset="-52"/>
                </a:rPr>
                <a:t>Текст</a:t>
              </a:r>
              <a:r>
                <a:rPr lang="ru-RU" sz="1400" dirty="0">
                  <a:solidFill>
                    <a:schemeClr val="bg1"/>
                  </a:solidFill>
                  <a:latin typeface="Montserrat" panose="00000500000000000000" pitchFamily="2" charset="-52"/>
                </a:rPr>
                <a:t>01</a:t>
              </a:r>
              <a:endParaRPr lang="ru-RU" sz="1400" dirty="0"/>
            </a:p>
          </p:txBody>
        </p:sp>
      </p:grpSp>
      <p:grpSp>
        <p:nvGrpSpPr>
          <p:cNvPr id="49" name="Группа 48">
            <a:extLst>
              <a:ext uri="{FF2B5EF4-FFF2-40B4-BE49-F238E27FC236}">
                <a16:creationId xmlns:a16="http://schemas.microsoft.com/office/drawing/2014/main" id="{E1B2F757-8301-42F0-93C2-A703F2AB869A}"/>
              </a:ext>
            </a:extLst>
          </p:cNvPr>
          <p:cNvGrpSpPr/>
          <p:nvPr/>
        </p:nvGrpSpPr>
        <p:grpSpPr>
          <a:xfrm>
            <a:off x="8537755" y="3203129"/>
            <a:ext cx="2790946" cy="349222"/>
            <a:chOff x="5921390" y="3203129"/>
            <a:chExt cx="2790946" cy="349222"/>
          </a:xfrm>
        </p:grpSpPr>
        <p:sp>
          <p:nvSpPr>
            <p:cNvPr id="50" name="Овал 49">
              <a:extLst>
                <a:ext uri="{FF2B5EF4-FFF2-40B4-BE49-F238E27FC236}">
                  <a16:creationId xmlns:a16="http://schemas.microsoft.com/office/drawing/2014/main" id="{BED517C7-216B-4D32-BE39-BA844CE5A9BF}"/>
                </a:ext>
              </a:extLst>
            </p:cNvPr>
            <p:cNvSpPr/>
            <p:nvPr/>
          </p:nvSpPr>
          <p:spPr>
            <a:xfrm>
              <a:off x="5921390" y="3203129"/>
              <a:ext cx="349221" cy="34922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latin typeface="Montserrat" panose="00000500000000000000" pitchFamily="2" charset="-52"/>
                </a:rPr>
                <a:t>3</a:t>
              </a:r>
            </a:p>
          </p:txBody>
        </p:sp>
        <p:sp>
          <p:nvSpPr>
            <p:cNvPr id="51" name="Прямоугольник: скругленные углы 50">
              <a:extLst>
                <a:ext uri="{FF2B5EF4-FFF2-40B4-BE49-F238E27FC236}">
                  <a16:creationId xmlns:a16="http://schemas.microsoft.com/office/drawing/2014/main" id="{AC4A6076-048B-49FB-B659-74E920575E40}"/>
                </a:ext>
              </a:extLst>
            </p:cNvPr>
            <p:cNvSpPr/>
            <p:nvPr/>
          </p:nvSpPr>
          <p:spPr>
            <a:xfrm>
              <a:off x="6420039" y="3203130"/>
              <a:ext cx="2292297" cy="349221"/>
            </a:xfrm>
            <a:prstGeom prst="roundRect">
              <a:avLst>
                <a:gd name="adj" fmla="val 8796"/>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accent4"/>
                  </a:solidFill>
                  <a:latin typeface="Montserrat" panose="00000500000000000000" pitchFamily="2" charset="-52"/>
                </a:rPr>
                <a:t>Текст</a:t>
              </a:r>
              <a:r>
                <a:rPr lang="ru-RU" sz="1400" dirty="0">
                  <a:solidFill>
                    <a:schemeClr val="bg1"/>
                  </a:solidFill>
                  <a:latin typeface="Montserrat" panose="00000500000000000000" pitchFamily="2" charset="-52"/>
                </a:rPr>
                <a:t>01</a:t>
              </a:r>
              <a:endParaRPr lang="ru-RU" sz="1400" dirty="0"/>
            </a:p>
          </p:txBody>
        </p:sp>
      </p:grpSp>
      <p:grpSp>
        <p:nvGrpSpPr>
          <p:cNvPr id="52" name="Группа 51">
            <a:extLst>
              <a:ext uri="{FF2B5EF4-FFF2-40B4-BE49-F238E27FC236}">
                <a16:creationId xmlns:a16="http://schemas.microsoft.com/office/drawing/2014/main" id="{57759C94-6AC4-4DE3-B9CC-1A7BAC144633}"/>
              </a:ext>
            </a:extLst>
          </p:cNvPr>
          <p:cNvGrpSpPr/>
          <p:nvPr/>
        </p:nvGrpSpPr>
        <p:grpSpPr>
          <a:xfrm>
            <a:off x="8537755" y="3772778"/>
            <a:ext cx="2790945" cy="349222"/>
            <a:chOff x="5921390" y="3772778"/>
            <a:chExt cx="2790945" cy="349222"/>
          </a:xfrm>
        </p:grpSpPr>
        <p:sp>
          <p:nvSpPr>
            <p:cNvPr id="53" name="Овал 52">
              <a:extLst>
                <a:ext uri="{FF2B5EF4-FFF2-40B4-BE49-F238E27FC236}">
                  <a16:creationId xmlns:a16="http://schemas.microsoft.com/office/drawing/2014/main" id="{6AB49835-3322-44E3-B187-13D26D9C685D}"/>
                </a:ext>
              </a:extLst>
            </p:cNvPr>
            <p:cNvSpPr/>
            <p:nvPr/>
          </p:nvSpPr>
          <p:spPr>
            <a:xfrm>
              <a:off x="5921390" y="3772778"/>
              <a:ext cx="349221" cy="3492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latin typeface="Montserrat" panose="00000500000000000000" pitchFamily="2" charset="-52"/>
                </a:rPr>
                <a:t>4</a:t>
              </a:r>
            </a:p>
          </p:txBody>
        </p:sp>
        <p:sp>
          <p:nvSpPr>
            <p:cNvPr id="54" name="Прямоугольник: скругленные углы 53">
              <a:extLst>
                <a:ext uri="{FF2B5EF4-FFF2-40B4-BE49-F238E27FC236}">
                  <a16:creationId xmlns:a16="http://schemas.microsoft.com/office/drawing/2014/main" id="{07FB3128-3C04-43D5-90BB-B69A3AAA4AE3}"/>
                </a:ext>
              </a:extLst>
            </p:cNvPr>
            <p:cNvSpPr/>
            <p:nvPr/>
          </p:nvSpPr>
          <p:spPr>
            <a:xfrm>
              <a:off x="6420039" y="3772779"/>
              <a:ext cx="2292296" cy="349221"/>
            </a:xfrm>
            <a:prstGeom prst="roundRect">
              <a:avLst>
                <a:gd name="adj" fmla="val 8796"/>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accent4"/>
                  </a:solidFill>
                  <a:latin typeface="Montserrat" panose="00000500000000000000" pitchFamily="2" charset="-52"/>
                </a:rPr>
                <a:t>Текст</a:t>
              </a:r>
              <a:r>
                <a:rPr lang="ru-RU" sz="1400" dirty="0">
                  <a:solidFill>
                    <a:schemeClr val="bg1"/>
                  </a:solidFill>
                  <a:latin typeface="Montserrat" panose="00000500000000000000" pitchFamily="2" charset="-52"/>
                </a:rPr>
                <a:t>01</a:t>
              </a:r>
              <a:endParaRPr lang="ru-RU" sz="1400" dirty="0"/>
            </a:p>
          </p:txBody>
        </p:sp>
      </p:grpSp>
      <p:grpSp>
        <p:nvGrpSpPr>
          <p:cNvPr id="55" name="Группа 54">
            <a:extLst>
              <a:ext uri="{FF2B5EF4-FFF2-40B4-BE49-F238E27FC236}">
                <a16:creationId xmlns:a16="http://schemas.microsoft.com/office/drawing/2014/main" id="{3D67295E-0C60-4DA2-A923-51907FA4BFC2}"/>
              </a:ext>
            </a:extLst>
          </p:cNvPr>
          <p:cNvGrpSpPr/>
          <p:nvPr/>
        </p:nvGrpSpPr>
        <p:grpSpPr>
          <a:xfrm>
            <a:off x="8537755" y="4342426"/>
            <a:ext cx="2790942" cy="349222"/>
            <a:chOff x="5921390" y="4342426"/>
            <a:chExt cx="2790942" cy="349222"/>
          </a:xfrm>
        </p:grpSpPr>
        <p:sp>
          <p:nvSpPr>
            <p:cNvPr id="56" name="Овал 55">
              <a:extLst>
                <a:ext uri="{FF2B5EF4-FFF2-40B4-BE49-F238E27FC236}">
                  <a16:creationId xmlns:a16="http://schemas.microsoft.com/office/drawing/2014/main" id="{ADC0E93A-F2BD-4B47-A965-002F0D84A53D}"/>
                </a:ext>
              </a:extLst>
            </p:cNvPr>
            <p:cNvSpPr/>
            <p:nvPr/>
          </p:nvSpPr>
          <p:spPr>
            <a:xfrm>
              <a:off x="5921390" y="4342426"/>
              <a:ext cx="349221" cy="34922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latin typeface="Montserrat" panose="00000500000000000000" pitchFamily="2" charset="-52"/>
                </a:rPr>
                <a:t>5</a:t>
              </a:r>
            </a:p>
          </p:txBody>
        </p:sp>
        <p:sp>
          <p:nvSpPr>
            <p:cNvPr id="57" name="Прямоугольник: скругленные углы 56">
              <a:extLst>
                <a:ext uri="{FF2B5EF4-FFF2-40B4-BE49-F238E27FC236}">
                  <a16:creationId xmlns:a16="http://schemas.microsoft.com/office/drawing/2014/main" id="{C092CF94-1463-4886-B67D-A32FF289AE31}"/>
                </a:ext>
              </a:extLst>
            </p:cNvPr>
            <p:cNvSpPr/>
            <p:nvPr/>
          </p:nvSpPr>
          <p:spPr>
            <a:xfrm>
              <a:off x="6420039" y="4342427"/>
              <a:ext cx="2292293" cy="349221"/>
            </a:xfrm>
            <a:prstGeom prst="roundRect">
              <a:avLst>
                <a:gd name="adj" fmla="val 8796"/>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accent4"/>
                  </a:solidFill>
                  <a:latin typeface="Montserrat" panose="00000500000000000000" pitchFamily="2" charset="-52"/>
                </a:rPr>
                <a:t>Текст</a:t>
              </a:r>
              <a:r>
                <a:rPr lang="ru-RU" sz="1400" dirty="0">
                  <a:solidFill>
                    <a:schemeClr val="bg1"/>
                  </a:solidFill>
                  <a:latin typeface="Montserrat" panose="00000500000000000000" pitchFamily="2" charset="-52"/>
                </a:rPr>
                <a:t>01</a:t>
              </a:r>
              <a:endParaRPr lang="ru-RU" sz="1400" dirty="0"/>
            </a:p>
          </p:txBody>
        </p:sp>
      </p:grpSp>
      <p:grpSp>
        <p:nvGrpSpPr>
          <p:cNvPr id="58" name="Группа 57">
            <a:extLst>
              <a:ext uri="{FF2B5EF4-FFF2-40B4-BE49-F238E27FC236}">
                <a16:creationId xmlns:a16="http://schemas.microsoft.com/office/drawing/2014/main" id="{E87CB0A6-12A9-4B60-B40A-E37F50C68BEC}"/>
              </a:ext>
            </a:extLst>
          </p:cNvPr>
          <p:cNvGrpSpPr/>
          <p:nvPr/>
        </p:nvGrpSpPr>
        <p:grpSpPr>
          <a:xfrm>
            <a:off x="8537755" y="4912073"/>
            <a:ext cx="2790938" cy="349222"/>
            <a:chOff x="5921390" y="4912073"/>
            <a:chExt cx="2790938" cy="349222"/>
          </a:xfrm>
        </p:grpSpPr>
        <p:sp>
          <p:nvSpPr>
            <p:cNvPr id="59" name="Овал 58">
              <a:extLst>
                <a:ext uri="{FF2B5EF4-FFF2-40B4-BE49-F238E27FC236}">
                  <a16:creationId xmlns:a16="http://schemas.microsoft.com/office/drawing/2014/main" id="{B3F9C6AE-CDD6-4193-9DB5-38F86078B2B6}"/>
                </a:ext>
              </a:extLst>
            </p:cNvPr>
            <p:cNvSpPr/>
            <p:nvPr/>
          </p:nvSpPr>
          <p:spPr>
            <a:xfrm>
              <a:off x="5921390" y="4912073"/>
              <a:ext cx="349221" cy="34922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accent4"/>
                  </a:solidFill>
                  <a:latin typeface="Montserrat" panose="00000500000000000000" pitchFamily="2" charset="-52"/>
                </a:rPr>
                <a:t>6</a:t>
              </a:r>
            </a:p>
          </p:txBody>
        </p:sp>
        <p:sp>
          <p:nvSpPr>
            <p:cNvPr id="60" name="Прямоугольник: скругленные углы 59">
              <a:extLst>
                <a:ext uri="{FF2B5EF4-FFF2-40B4-BE49-F238E27FC236}">
                  <a16:creationId xmlns:a16="http://schemas.microsoft.com/office/drawing/2014/main" id="{A1433F2E-83A4-44F2-B8B5-2AA8F2E0A275}"/>
                </a:ext>
              </a:extLst>
            </p:cNvPr>
            <p:cNvSpPr/>
            <p:nvPr/>
          </p:nvSpPr>
          <p:spPr>
            <a:xfrm>
              <a:off x="6420039" y="4912074"/>
              <a:ext cx="2292289" cy="349221"/>
            </a:xfrm>
            <a:prstGeom prst="roundRect">
              <a:avLst>
                <a:gd name="adj" fmla="val 8796"/>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accent4"/>
                  </a:solidFill>
                  <a:latin typeface="Montserrat" panose="00000500000000000000" pitchFamily="2" charset="-52"/>
                </a:rPr>
                <a:t>Текст</a:t>
              </a:r>
              <a:r>
                <a:rPr lang="ru-RU" sz="1400" dirty="0">
                  <a:solidFill>
                    <a:schemeClr val="bg1"/>
                  </a:solidFill>
                  <a:latin typeface="Montserrat" panose="00000500000000000000" pitchFamily="2" charset="-52"/>
                </a:rPr>
                <a:t>01</a:t>
              </a:r>
              <a:endParaRPr lang="ru-RU" sz="1400" dirty="0"/>
            </a:p>
          </p:txBody>
        </p:sp>
      </p:grpSp>
      <p:grpSp>
        <p:nvGrpSpPr>
          <p:cNvPr id="65" name="Группа 64">
            <a:extLst>
              <a:ext uri="{FF2B5EF4-FFF2-40B4-BE49-F238E27FC236}">
                <a16:creationId xmlns:a16="http://schemas.microsoft.com/office/drawing/2014/main" id="{E3A21A2F-A2DF-2FE9-DE64-C2F24F4ECCA0}"/>
              </a:ext>
            </a:extLst>
          </p:cNvPr>
          <p:cNvGrpSpPr/>
          <p:nvPr/>
        </p:nvGrpSpPr>
        <p:grpSpPr>
          <a:xfrm>
            <a:off x="7750021" y="199815"/>
            <a:ext cx="2572766" cy="1331202"/>
            <a:chOff x="9129557" y="1563828"/>
            <a:chExt cx="2572766" cy="1331202"/>
          </a:xfrm>
        </p:grpSpPr>
        <p:sp>
          <p:nvSpPr>
            <p:cNvPr id="66" name="Облачко с текстом: прямоугольное со скругленными углами 10">
              <a:extLst>
                <a:ext uri="{FF2B5EF4-FFF2-40B4-BE49-F238E27FC236}">
                  <a16:creationId xmlns:a16="http://schemas.microsoft.com/office/drawing/2014/main" id="{A079800A-9919-57E2-2DAE-F8858358A385}"/>
                </a:ext>
              </a:extLst>
            </p:cNvPr>
            <p:cNvSpPr/>
            <p:nvPr/>
          </p:nvSpPr>
          <p:spPr>
            <a:xfrm>
              <a:off x="9129557" y="1606106"/>
              <a:ext cx="2572766" cy="1288924"/>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Цвет фигур может меняться на ваше усмотрение в рамках представленной палитры</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на сл. 11-12 </a:t>
              </a:r>
            </a:p>
          </p:txBody>
        </p:sp>
        <p:grpSp>
          <p:nvGrpSpPr>
            <p:cNvPr id="67" name="Группа 66">
              <a:extLst>
                <a:ext uri="{FF2B5EF4-FFF2-40B4-BE49-F238E27FC236}">
                  <a16:creationId xmlns:a16="http://schemas.microsoft.com/office/drawing/2014/main" id="{849753B2-5E6F-5AE7-ED05-53FDA554908D}"/>
                </a:ext>
              </a:extLst>
            </p:cNvPr>
            <p:cNvGrpSpPr/>
            <p:nvPr/>
          </p:nvGrpSpPr>
          <p:grpSpPr>
            <a:xfrm>
              <a:off x="11373289" y="1563828"/>
              <a:ext cx="265772" cy="414163"/>
              <a:chOff x="8712521" y="220837"/>
              <a:chExt cx="265772" cy="414163"/>
            </a:xfrm>
          </p:grpSpPr>
          <p:pic>
            <p:nvPicPr>
              <p:cNvPr id="68" name="Рисунок 67">
                <a:extLst>
                  <a:ext uri="{FF2B5EF4-FFF2-40B4-BE49-F238E27FC236}">
                    <a16:creationId xmlns:a16="http://schemas.microsoft.com/office/drawing/2014/main" id="{E4AA804E-43A9-6A03-003F-9D6DF3BA4B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2521" y="266851"/>
                <a:ext cx="249391" cy="368149"/>
              </a:xfrm>
              <a:prstGeom prst="rect">
                <a:avLst/>
              </a:prstGeom>
            </p:spPr>
          </p:pic>
          <p:sp>
            <p:nvSpPr>
              <p:cNvPr id="69" name="TextBox 68">
                <a:extLst>
                  <a:ext uri="{FF2B5EF4-FFF2-40B4-BE49-F238E27FC236}">
                    <a16:creationId xmlns:a16="http://schemas.microsoft.com/office/drawing/2014/main" id="{D974DEA3-DBF9-6909-FC33-D4A229F25FB9}"/>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grpSp>
        <p:nvGrpSpPr>
          <p:cNvPr id="3" name="Группа 2">
            <a:extLst>
              <a:ext uri="{FF2B5EF4-FFF2-40B4-BE49-F238E27FC236}">
                <a16:creationId xmlns:a16="http://schemas.microsoft.com/office/drawing/2014/main" id="{93592444-88D7-1610-6F14-E9CD757B3761}"/>
              </a:ext>
            </a:extLst>
          </p:cNvPr>
          <p:cNvGrpSpPr/>
          <p:nvPr/>
        </p:nvGrpSpPr>
        <p:grpSpPr>
          <a:xfrm>
            <a:off x="4745566" y="2059482"/>
            <a:ext cx="350048" cy="349221"/>
            <a:chOff x="4722284" y="1507034"/>
            <a:chExt cx="350048" cy="349221"/>
          </a:xfrm>
        </p:grpSpPr>
        <p:sp>
          <p:nvSpPr>
            <p:cNvPr id="70" name="Прямоугольник: скругленные углы 30">
              <a:extLst>
                <a:ext uri="{FF2B5EF4-FFF2-40B4-BE49-F238E27FC236}">
                  <a16:creationId xmlns:a16="http://schemas.microsoft.com/office/drawing/2014/main" id="{1FAE4BF7-86D0-EAE4-D4F5-2D38A4755C9C}"/>
                </a:ext>
              </a:extLst>
            </p:cNvPr>
            <p:cNvSpPr/>
            <p:nvPr/>
          </p:nvSpPr>
          <p:spPr>
            <a:xfrm>
              <a:off x="4722284" y="1507034"/>
              <a:ext cx="350048" cy="349221"/>
            </a:xfrm>
            <a:prstGeom prst="roundRect">
              <a:avLst>
                <a:gd name="adj" fmla="val 8796"/>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400" dirty="0"/>
            </a:p>
          </p:txBody>
        </p:sp>
        <p:grpSp>
          <p:nvGrpSpPr>
            <p:cNvPr id="72" name="Группа 71">
              <a:extLst>
                <a:ext uri="{FF2B5EF4-FFF2-40B4-BE49-F238E27FC236}">
                  <a16:creationId xmlns:a16="http://schemas.microsoft.com/office/drawing/2014/main" id="{C15EAED9-E27C-9E88-0265-ECD36F4214C8}"/>
                </a:ext>
              </a:extLst>
            </p:cNvPr>
            <p:cNvGrpSpPr/>
            <p:nvPr/>
          </p:nvGrpSpPr>
          <p:grpSpPr>
            <a:xfrm>
              <a:off x="4837776" y="1531017"/>
              <a:ext cx="119063" cy="273051"/>
              <a:chOff x="946092" y="1308393"/>
              <a:chExt cx="119063" cy="273051"/>
            </a:xfrm>
            <a:solidFill>
              <a:schemeClr val="bg1"/>
            </a:solidFill>
          </p:grpSpPr>
          <p:sp>
            <p:nvSpPr>
              <p:cNvPr id="73" name="Freeform 559">
                <a:extLst>
                  <a:ext uri="{FF2B5EF4-FFF2-40B4-BE49-F238E27FC236}">
                    <a16:creationId xmlns:a16="http://schemas.microsoft.com/office/drawing/2014/main" id="{D99B1DAF-1196-EACB-D699-09855492B7B3}"/>
                  </a:ext>
                </a:extLst>
              </p:cNvPr>
              <p:cNvSpPr>
                <a:spLocks/>
              </p:cNvSpPr>
              <p:nvPr/>
            </p:nvSpPr>
            <p:spPr bwMode="auto">
              <a:xfrm>
                <a:off x="968317" y="1308393"/>
                <a:ext cx="74613" cy="77788"/>
              </a:xfrm>
              <a:custGeom>
                <a:avLst/>
                <a:gdLst>
                  <a:gd name="T0" fmla="*/ 514 w 1025"/>
                  <a:gd name="T1" fmla="*/ 0 h 1012"/>
                  <a:gd name="T2" fmla="*/ 614 w 1025"/>
                  <a:gd name="T3" fmla="*/ 10 h 1012"/>
                  <a:gd name="T4" fmla="*/ 709 w 1025"/>
                  <a:gd name="T5" fmla="*/ 38 h 1012"/>
                  <a:gd name="T6" fmla="*/ 798 w 1025"/>
                  <a:gd name="T7" fmla="*/ 85 h 1012"/>
                  <a:gd name="T8" fmla="*/ 876 w 1025"/>
                  <a:gd name="T9" fmla="*/ 149 h 1012"/>
                  <a:gd name="T10" fmla="*/ 940 w 1025"/>
                  <a:gd name="T11" fmla="*/ 226 h 1012"/>
                  <a:gd name="T12" fmla="*/ 987 w 1025"/>
                  <a:gd name="T13" fmla="*/ 313 h 1012"/>
                  <a:gd name="T14" fmla="*/ 1016 w 1025"/>
                  <a:gd name="T15" fmla="*/ 407 h 1012"/>
                  <a:gd name="T16" fmla="*/ 1025 w 1025"/>
                  <a:gd name="T17" fmla="*/ 506 h 1012"/>
                  <a:gd name="T18" fmla="*/ 1014 w 1025"/>
                  <a:gd name="T19" fmla="*/ 615 h 1012"/>
                  <a:gd name="T20" fmla="*/ 980 w 1025"/>
                  <a:gd name="T21" fmla="*/ 715 h 1012"/>
                  <a:gd name="T22" fmla="*/ 927 w 1025"/>
                  <a:gd name="T23" fmla="*/ 804 h 1012"/>
                  <a:gd name="T24" fmla="*/ 857 w 1025"/>
                  <a:gd name="T25" fmla="*/ 881 h 1012"/>
                  <a:gd name="T26" fmla="*/ 773 w 1025"/>
                  <a:gd name="T27" fmla="*/ 941 h 1012"/>
                  <a:gd name="T28" fmla="*/ 677 w 1025"/>
                  <a:gd name="T29" fmla="*/ 986 h 1012"/>
                  <a:gd name="T30" fmla="*/ 572 w 1025"/>
                  <a:gd name="T31" fmla="*/ 1009 h 1012"/>
                  <a:gd name="T32" fmla="*/ 515 w 1025"/>
                  <a:gd name="T33" fmla="*/ 1012 h 1012"/>
                  <a:gd name="T34" fmla="*/ 405 w 1025"/>
                  <a:gd name="T35" fmla="*/ 1000 h 1012"/>
                  <a:gd name="T36" fmla="*/ 304 w 1025"/>
                  <a:gd name="T37" fmla="*/ 966 h 1012"/>
                  <a:gd name="T38" fmla="*/ 212 w 1025"/>
                  <a:gd name="T39" fmla="*/ 915 h 1012"/>
                  <a:gd name="T40" fmla="*/ 134 w 1025"/>
                  <a:gd name="T41" fmla="*/ 846 h 1012"/>
                  <a:gd name="T42" fmla="*/ 72 w 1025"/>
                  <a:gd name="T43" fmla="*/ 762 h 1012"/>
                  <a:gd name="T44" fmla="*/ 27 w 1025"/>
                  <a:gd name="T45" fmla="*/ 667 h 1012"/>
                  <a:gd name="T46" fmla="*/ 4 w 1025"/>
                  <a:gd name="T47" fmla="*/ 563 h 1012"/>
                  <a:gd name="T48" fmla="*/ 3 w 1025"/>
                  <a:gd name="T49" fmla="*/ 458 h 1012"/>
                  <a:gd name="T50" fmla="*/ 22 w 1025"/>
                  <a:gd name="T51" fmla="*/ 361 h 1012"/>
                  <a:gd name="T52" fmla="*/ 59 w 1025"/>
                  <a:gd name="T53" fmla="*/ 270 h 1012"/>
                  <a:gd name="T54" fmla="*/ 114 w 1025"/>
                  <a:gd name="T55" fmla="*/ 188 h 1012"/>
                  <a:gd name="T56" fmla="*/ 186 w 1025"/>
                  <a:gd name="T57" fmla="*/ 117 h 1012"/>
                  <a:gd name="T58" fmla="*/ 270 w 1025"/>
                  <a:gd name="T59" fmla="*/ 60 h 1012"/>
                  <a:gd name="T60" fmla="*/ 362 w 1025"/>
                  <a:gd name="T61" fmla="*/ 22 h 1012"/>
                  <a:gd name="T62" fmla="*/ 461 w 1025"/>
                  <a:gd name="T63" fmla="*/ 2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5" h="1012">
                    <a:moveTo>
                      <a:pt x="513" y="0"/>
                    </a:moveTo>
                    <a:lnTo>
                      <a:pt x="514" y="0"/>
                    </a:lnTo>
                    <a:lnTo>
                      <a:pt x="565" y="2"/>
                    </a:lnTo>
                    <a:lnTo>
                      <a:pt x="614" y="10"/>
                    </a:lnTo>
                    <a:lnTo>
                      <a:pt x="663" y="22"/>
                    </a:lnTo>
                    <a:lnTo>
                      <a:pt x="709" y="38"/>
                    </a:lnTo>
                    <a:lnTo>
                      <a:pt x="755" y="59"/>
                    </a:lnTo>
                    <a:lnTo>
                      <a:pt x="798" y="85"/>
                    </a:lnTo>
                    <a:lnTo>
                      <a:pt x="838" y="115"/>
                    </a:lnTo>
                    <a:lnTo>
                      <a:pt x="876" y="149"/>
                    </a:lnTo>
                    <a:lnTo>
                      <a:pt x="910" y="186"/>
                    </a:lnTo>
                    <a:lnTo>
                      <a:pt x="940" y="226"/>
                    </a:lnTo>
                    <a:lnTo>
                      <a:pt x="966" y="268"/>
                    </a:lnTo>
                    <a:lnTo>
                      <a:pt x="987" y="313"/>
                    </a:lnTo>
                    <a:lnTo>
                      <a:pt x="1004" y="359"/>
                    </a:lnTo>
                    <a:lnTo>
                      <a:pt x="1016" y="407"/>
                    </a:lnTo>
                    <a:lnTo>
                      <a:pt x="1023" y="456"/>
                    </a:lnTo>
                    <a:lnTo>
                      <a:pt x="1025" y="506"/>
                    </a:lnTo>
                    <a:lnTo>
                      <a:pt x="1022" y="561"/>
                    </a:lnTo>
                    <a:lnTo>
                      <a:pt x="1014" y="615"/>
                    </a:lnTo>
                    <a:lnTo>
                      <a:pt x="999" y="665"/>
                    </a:lnTo>
                    <a:lnTo>
                      <a:pt x="980" y="715"/>
                    </a:lnTo>
                    <a:lnTo>
                      <a:pt x="956" y="761"/>
                    </a:lnTo>
                    <a:lnTo>
                      <a:pt x="927" y="804"/>
                    </a:lnTo>
                    <a:lnTo>
                      <a:pt x="893" y="844"/>
                    </a:lnTo>
                    <a:lnTo>
                      <a:pt x="857" y="881"/>
                    </a:lnTo>
                    <a:lnTo>
                      <a:pt x="816" y="914"/>
                    </a:lnTo>
                    <a:lnTo>
                      <a:pt x="773" y="941"/>
                    </a:lnTo>
                    <a:lnTo>
                      <a:pt x="726" y="966"/>
                    </a:lnTo>
                    <a:lnTo>
                      <a:pt x="677" y="986"/>
                    </a:lnTo>
                    <a:lnTo>
                      <a:pt x="625" y="999"/>
                    </a:lnTo>
                    <a:lnTo>
                      <a:pt x="572" y="1009"/>
                    </a:lnTo>
                    <a:lnTo>
                      <a:pt x="516" y="1012"/>
                    </a:lnTo>
                    <a:lnTo>
                      <a:pt x="515" y="1012"/>
                    </a:lnTo>
                    <a:lnTo>
                      <a:pt x="459" y="1009"/>
                    </a:lnTo>
                    <a:lnTo>
                      <a:pt x="405" y="1000"/>
                    </a:lnTo>
                    <a:lnTo>
                      <a:pt x="353" y="986"/>
                    </a:lnTo>
                    <a:lnTo>
                      <a:pt x="304" y="966"/>
                    </a:lnTo>
                    <a:lnTo>
                      <a:pt x="257" y="943"/>
                    </a:lnTo>
                    <a:lnTo>
                      <a:pt x="212" y="915"/>
                    </a:lnTo>
                    <a:lnTo>
                      <a:pt x="172" y="882"/>
                    </a:lnTo>
                    <a:lnTo>
                      <a:pt x="134" y="846"/>
                    </a:lnTo>
                    <a:lnTo>
                      <a:pt x="101" y="805"/>
                    </a:lnTo>
                    <a:lnTo>
                      <a:pt x="72" y="762"/>
                    </a:lnTo>
                    <a:lnTo>
                      <a:pt x="47" y="716"/>
                    </a:lnTo>
                    <a:lnTo>
                      <a:pt x="27" y="667"/>
                    </a:lnTo>
                    <a:lnTo>
                      <a:pt x="13" y="616"/>
                    </a:lnTo>
                    <a:lnTo>
                      <a:pt x="4" y="563"/>
                    </a:lnTo>
                    <a:lnTo>
                      <a:pt x="0" y="507"/>
                    </a:lnTo>
                    <a:lnTo>
                      <a:pt x="3" y="458"/>
                    </a:lnTo>
                    <a:lnTo>
                      <a:pt x="9" y="409"/>
                    </a:lnTo>
                    <a:lnTo>
                      <a:pt x="22" y="361"/>
                    </a:lnTo>
                    <a:lnTo>
                      <a:pt x="39" y="315"/>
                    </a:lnTo>
                    <a:lnTo>
                      <a:pt x="59" y="270"/>
                    </a:lnTo>
                    <a:lnTo>
                      <a:pt x="84" y="228"/>
                    </a:lnTo>
                    <a:lnTo>
                      <a:pt x="114" y="188"/>
                    </a:lnTo>
                    <a:lnTo>
                      <a:pt x="149" y="151"/>
                    </a:lnTo>
                    <a:lnTo>
                      <a:pt x="186" y="117"/>
                    </a:lnTo>
                    <a:lnTo>
                      <a:pt x="227" y="86"/>
                    </a:lnTo>
                    <a:lnTo>
                      <a:pt x="270" y="60"/>
                    </a:lnTo>
                    <a:lnTo>
                      <a:pt x="315" y="39"/>
                    </a:lnTo>
                    <a:lnTo>
                      <a:pt x="362" y="22"/>
                    </a:lnTo>
                    <a:lnTo>
                      <a:pt x="411" y="10"/>
                    </a:lnTo>
                    <a:lnTo>
                      <a:pt x="461" y="2"/>
                    </a:lnTo>
                    <a:lnTo>
                      <a:pt x="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4" name="Freeform 560">
                <a:extLst>
                  <a:ext uri="{FF2B5EF4-FFF2-40B4-BE49-F238E27FC236}">
                    <a16:creationId xmlns:a16="http://schemas.microsoft.com/office/drawing/2014/main" id="{05D5B32C-CDC7-B4F5-1648-0967E2625124}"/>
                  </a:ext>
                </a:extLst>
              </p:cNvPr>
              <p:cNvSpPr>
                <a:spLocks/>
              </p:cNvSpPr>
              <p:nvPr/>
            </p:nvSpPr>
            <p:spPr bwMode="auto">
              <a:xfrm>
                <a:off x="946092" y="1409993"/>
                <a:ext cx="119063" cy="171451"/>
              </a:xfrm>
              <a:custGeom>
                <a:avLst/>
                <a:gdLst>
                  <a:gd name="T0" fmla="*/ 930 w 1653"/>
                  <a:gd name="T1" fmla="*/ 2 h 2264"/>
                  <a:gd name="T2" fmla="*/ 1068 w 1653"/>
                  <a:gd name="T3" fmla="*/ 19 h 2264"/>
                  <a:gd name="T4" fmla="*/ 1197 w 1653"/>
                  <a:gd name="T5" fmla="*/ 53 h 2264"/>
                  <a:gd name="T6" fmla="*/ 1306 w 1653"/>
                  <a:gd name="T7" fmla="*/ 104 h 2264"/>
                  <a:gd name="T8" fmla="*/ 1404 w 1653"/>
                  <a:gd name="T9" fmla="*/ 173 h 2264"/>
                  <a:gd name="T10" fmla="*/ 1487 w 1653"/>
                  <a:gd name="T11" fmla="*/ 257 h 2264"/>
                  <a:gd name="T12" fmla="*/ 1556 w 1653"/>
                  <a:gd name="T13" fmla="*/ 355 h 2264"/>
                  <a:gd name="T14" fmla="*/ 1607 w 1653"/>
                  <a:gd name="T15" fmla="*/ 463 h 2264"/>
                  <a:gd name="T16" fmla="*/ 1639 w 1653"/>
                  <a:gd name="T17" fmla="*/ 579 h 2264"/>
                  <a:gd name="T18" fmla="*/ 1652 w 1653"/>
                  <a:gd name="T19" fmla="*/ 703 h 2264"/>
                  <a:gd name="T20" fmla="*/ 1653 w 1653"/>
                  <a:gd name="T21" fmla="*/ 1115 h 2264"/>
                  <a:gd name="T22" fmla="*/ 1652 w 1653"/>
                  <a:gd name="T23" fmla="*/ 1492 h 2264"/>
                  <a:gd name="T24" fmla="*/ 1649 w 1653"/>
                  <a:gd name="T25" fmla="*/ 1938 h 2264"/>
                  <a:gd name="T26" fmla="*/ 1629 w 1653"/>
                  <a:gd name="T27" fmla="*/ 2031 h 2264"/>
                  <a:gd name="T28" fmla="*/ 1589 w 1653"/>
                  <a:gd name="T29" fmla="*/ 2110 h 2264"/>
                  <a:gd name="T30" fmla="*/ 1533 w 1653"/>
                  <a:gd name="T31" fmla="*/ 2174 h 2264"/>
                  <a:gd name="T32" fmla="*/ 1460 w 1653"/>
                  <a:gd name="T33" fmla="*/ 2223 h 2264"/>
                  <a:gd name="T34" fmla="*/ 1374 w 1653"/>
                  <a:gd name="T35" fmla="*/ 2253 h 2264"/>
                  <a:gd name="T36" fmla="*/ 1274 w 1653"/>
                  <a:gd name="T37" fmla="*/ 2263 h 2264"/>
                  <a:gd name="T38" fmla="*/ 379 w 1653"/>
                  <a:gd name="T39" fmla="*/ 2263 h 2264"/>
                  <a:gd name="T40" fmla="*/ 279 w 1653"/>
                  <a:gd name="T41" fmla="*/ 2253 h 2264"/>
                  <a:gd name="T42" fmla="*/ 191 w 1653"/>
                  <a:gd name="T43" fmla="*/ 2223 h 2264"/>
                  <a:gd name="T44" fmla="*/ 119 w 1653"/>
                  <a:gd name="T45" fmla="*/ 2174 h 2264"/>
                  <a:gd name="T46" fmla="*/ 62 w 1653"/>
                  <a:gd name="T47" fmla="*/ 2110 h 2264"/>
                  <a:gd name="T48" fmla="*/ 23 w 1653"/>
                  <a:gd name="T49" fmla="*/ 2031 h 2264"/>
                  <a:gd name="T50" fmla="*/ 3 w 1653"/>
                  <a:gd name="T51" fmla="*/ 1937 h 2264"/>
                  <a:gd name="T52" fmla="*/ 0 w 1653"/>
                  <a:gd name="T53" fmla="*/ 722 h 2264"/>
                  <a:gd name="T54" fmla="*/ 10 w 1653"/>
                  <a:gd name="T55" fmla="*/ 595 h 2264"/>
                  <a:gd name="T56" fmla="*/ 41 w 1653"/>
                  <a:gd name="T57" fmla="*/ 475 h 2264"/>
                  <a:gd name="T58" fmla="*/ 88 w 1653"/>
                  <a:gd name="T59" fmla="*/ 366 h 2264"/>
                  <a:gd name="T60" fmla="*/ 154 w 1653"/>
                  <a:gd name="T61" fmla="*/ 268 h 2264"/>
                  <a:gd name="T62" fmla="*/ 234 w 1653"/>
                  <a:gd name="T63" fmla="*/ 184 h 2264"/>
                  <a:gd name="T64" fmla="*/ 329 w 1653"/>
                  <a:gd name="T65" fmla="*/ 115 h 2264"/>
                  <a:gd name="T66" fmla="*/ 436 w 1653"/>
                  <a:gd name="T67" fmla="*/ 61 h 2264"/>
                  <a:gd name="T68" fmla="*/ 553 w 1653"/>
                  <a:gd name="T69" fmla="*/ 26 h 2264"/>
                  <a:gd name="T70" fmla="*/ 673 w 1653"/>
                  <a:gd name="T71" fmla="*/ 9 h 2264"/>
                  <a:gd name="T72" fmla="*/ 797 w 1653"/>
                  <a:gd name="T73" fmla="*/ 1 h 2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3" h="2264">
                    <a:moveTo>
                      <a:pt x="862" y="0"/>
                    </a:moveTo>
                    <a:lnTo>
                      <a:pt x="930" y="2"/>
                    </a:lnTo>
                    <a:lnTo>
                      <a:pt x="998" y="7"/>
                    </a:lnTo>
                    <a:lnTo>
                      <a:pt x="1068" y="19"/>
                    </a:lnTo>
                    <a:lnTo>
                      <a:pt x="1138" y="34"/>
                    </a:lnTo>
                    <a:lnTo>
                      <a:pt x="1197" y="53"/>
                    </a:lnTo>
                    <a:lnTo>
                      <a:pt x="1253" y="75"/>
                    </a:lnTo>
                    <a:lnTo>
                      <a:pt x="1306" y="104"/>
                    </a:lnTo>
                    <a:lnTo>
                      <a:pt x="1356" y="136"/>
                    </a:lnTo>
                    <a:lnTo>
                      <a:pt x="1404" y="173"/>
                    </a:lnTo>
                    <a:lnTo>
                      <a:pt x="1448" y="214"/>
                    </a:lnTo>
                    <a:lnTo>
                      <a:pt x="1487" y="257"/>
                    </a:lnTo>
                    <a:lnTo>
                      <a:pt x="1524" y="304"/>
                    </a:lnTo>
                    <a:lnTo>
                      <a:pt x="1556" y="355"/>
                    </a:lnTo>
                    <a:lnTo>
                      <a:pt x="1584" y="407"/>
                    </a:lnTo>
                    <a:lnTo>
                      <a:pt x="1607" y="463"/>
                    </a:lnTo>
                    <a:lnTo>
                      <a:pt x="1626" y="520"/>
                    </a:lnTo>
                    <a:lnTo>
                      <a:pt x="1639" y="579"/>
                    </a:lnTo>
                    <a:lnTo>
                      <a:pt x="1648" y="640"/>
                    </a:lnTo>
                    <a:lnTo>
                      <a:pt x="1652" y="703"/>
                    </a:lnTo>
                    <a:lnTo>
                      <a:pt x="1653" y="908"/>
                    </a:lnTo>
                    <a:lnTo>
                      <a:pt x="1653" y="1115"/>
                    </a:lnTo>
                    <a:lnTo>
                      <a:pt x="1652" y="1295"/>
                    </a:lnTo>
                    <a:lnTo>
                      <a:pt x="1652" y="1492"/>
                    </a:lnTo>
                    <a:lnTo>
                      <a:pt x="1652" y="1887"/>
                    </a:lnTo>
                    <a:lnTo>
                      <a:pt x="1649" y="1938"/>
                    </a:lnTo>
                    <a:lnTo>
                      <a:pt x="1641" y="1986"/>
                    </a:lnTo>
                    <a:lnTo>
                      <a:pt x="1629" y="2031"/>
                    </a:lnTo>
                    <a:lnTo>
                      <a:pt x="1611" y="2072"/>
                    </a:lnTo>
                    <a:lnTo>
                      <a:pt x="1589" y="2110"/>
                    </a:lnTo>
                    <a:lnTo>
                      <a:pt x="1563" y="2144"/>
                    </a:lnTo>
                    <a:lnTo>
                      <a:pt x="1533" y="2174"/>
                    </a:lnTo>
                    <a:lnTo>
                      <a:pt x="1499" y="2201"/>
                    </a:lnTo>
                    <a:lnTo>
                      <a:pt x="1460" y="2223"/>
                    </a:lnTo>
                    <a:lnTo>
                      <a:pt x="1419" y="2240"/>
                    </a:lnTo>
                    <a:lnTo>
                      <a:pt x="1374" y="2253"/>
                    </a:lnTo>
                    <a:lnTo>
                      <a:pt x="1325" y="2261"/>
                    </a:lnTo>
                    <a:lnTo>
                      <a:pt x="1274" y="2263"/>
                    </a:lnTo>
                    <a:lnTo>
                      <a:pt x="834" y="2264"/>
                    </a:lnTo>
                    <a:lnTo>
                      <a:pt x="379" y="2263"/>
                    </a:lnTo>
                    <a:lnTo>
                      <a:pt x="327" y="2260"/>
                    </a:lnTo>
                    <a:lnTo>
                      <a:pt x="279" y="2253"/>
                    </a:lnTo>
                    <a:lnTo>
                      <a:pt x="233" y="2240"/>
                    </a:lnTo>
                    <a:lnTo>
                      <a:pt x="191" y="2223"/>
                    </a:lnTo>
                    <a:lnTo>
                      <a:pt x="153" y="2201"/>
                    </a:lnTo>
                    <a:lnTo>
                      <a:pt x="119" y="2174"/>
                    </a:lnTo>
                    <a:lnTo>
                      <a:pt x="88" y="2144"/>
                    </a:lnTo>
                    <a:lnTo>
                      <a:pt x="62" y="2110"/>
                    </a:lnTo>
                    <a:lnTo>
                      <a:pt x="41" y="2072"/>
                    </a:lnTo>
                    <a:lnTo>
                      <a:pt x="23" y="2031"/>
                    </a:lnTo>
                    <a:lnTo>
                      <a:pt x="10" y="1986"/>
                    </a:lnTo>
                    <a:lnTo>
                      <a:pt x="3" y="1937"/>
                    </a:lnTo>
                    <a:lnTo>
                      <a:pt x="0" y="1887"/>
                    </a:lnTo>
                    <a:lnTo>
                      <a:pt x="0" y="722"/>
                    </a:lnTo>
                    <a:lnTo>
                      <a:pt x="3" y="658"/>
                    </a:lnTo>
                    <a:lnTo>
                      <a:pt x="10" y="595"/>
                    </a:lnTo>
                    <a:lnTo>
                      <a:pt x="23" y="534"/>
                    </a:lnTo>
                    <a:lnTo>
                      <a:pt x="41" y="475"/>
                    </a:lnTo>
                    <a:lnTo>
                      <a:pt x="62" y="420"/>
                    </a:lnTo>
                    <a:lnTo>
                      <a:pt x="88" y="366"/>
                    </a:lnTo>
                    <a:lnTo>
                      <a:pt x="120" y="316"/>
                    </a:lnTo>
                    <a:lnTo>
                      <a:pt x="154" y="268"/>
                    </a:lnTo>
                    <a:lnTo>
                      <a:pt x="192" y="225"/>
                    </a:lnTo>
                    <a:lnTo>
                      <a:pt x="234" y="184"/>
                    </a:lnTo>
                    <a:lnTo>
                      <a:pt x="280" y="148"/>
                    </a:lnTo>
                    <a:lnTo>
                      <a:pt x="329" y="115"/>
                    </a:lnTo>
                    <a:lnTo>
                      <a:pt x="381" y="86"/>
                    </a:lnTo>
                    <a:lnTo>
                      <a:pt x="436" y="61"/>
                    </a:lnTo>
                    <a:lnTo>
                      <a:pt x="493" y="41"/>
                    </a:lnTo>
                    <a:lnTo>
                      <a:pt x="553" y="26"/>
                    </a:lnTo>
                    <a:lnTo>
                      <a:pt x="616" y="16"/>
                    </a:lnTo>
                    <a:lnTo>
                      <a:pt x="673" y="9"/>
                    </a:lnTo>
                    <a:lnTo>
                      <a:pt x="733" y="4"/>
                    </a:lnTo>
                    <a:lnTo>
                      <a:pt x="797" y="1"/>
                    </a:lnTo>
                    <a:lnTo>
                      <a:pt x="8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grpSp>
        <p:nvGrpSpPr>
          <p:cNvPr id="75" name="Группа 74">
            <a:extLst>
              <a:ext uri="{FF2B5EF4-FFF2-40B4-BE49-F238E27FC236}">
                <a16:creationId xmlns:a16="http://schemas.microsoft.com/office/drawing/2014/main" id="{ECF91061-086A-FA84-778C-1062AC5B0525}"/>
              </a:ext>
            </a:extLst>
          </p:cNvPr>
          <p:cNvGrpSpPr/>
          <p:nvPr/>
        </p:nvGrpSpPr>
        <p:grpSpPr>
          <a:xfrm>
            <a:off x="4745566" y="2613308"/>
            <a:ext cx="350048" cy="349221"/>
            <a:chOff x="4722284" y="1507034"/>
            <a:chExt cx="350048" cy="349221"/>
          </a:xfrm>
        </p:grpSpPr>
        <p:sp>
          <p:nvSpPr>
            <p:cNvPr id="76" name="Прямоугольник: скругленные углы 30">
              <a:extLst>
                <a:ext uri="{FF2B5EF4-FFF2-40B4-BE49-F238E27FC236}">
                  <a16:creationId xmlns:a16="http://schemas.microsoft.com/office/drawing/2014/main" id="{EA21BE36-BAD7-5134-2DB2-711EFFF232D2}"/>
                </a:ext>
              </a:extLst>
            </p:cNvPr>
            <p:cNvSpPr/>
            <p:nvPr/>
          </p:nvSpPr>
          <p:spPr>
            <a:xfrm>
              <a:off x="4722284" y="1507034"/>
              <a:ext cx="350048" cy="349221"/>
            </a:xfrm>
            <a:prstGeom prst="roundRect">
              <a:avLst>
                <a:gd name="adj" fmla="val 8796"/>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400" dirty="0"/>
            </a:p>
          </p:txBody>
        </p:sp>
        <p:grpSp>
          <p:nvGrpSpPr>
            <p:cNvPr id="77" name="Группа 76">
              <a:extLst>
                <a:ext uri="{FF2B5EF4-FFF2-40B4-BE49-F238E27FC236}">
                  <a16:creationId xmlns:a16="http://schemas.microsoft.com/office/drawing/2014/main" id="{54E83AE4-6F11-1187-D99E-79D0A38C1D77}"/>
                </a:ext>
              </a:extLst>
            </p:cNvPr>
            <p:cNvGrpSpPr/>
            <p:nvPr/>
          </p:nvGrpSpPr>
          <p:grpSpPr>
            <a:xfrm>
              <a:off x="4837776" y="1531017"/>
              <a:ext cx="119063" cy="273051"/>
              <a:chOff x="946092" y="1308393"/>
              <a:chExt cx="119063" cy="273051"/>
            </a:xfrm>
            <a:solidFill>
              <a:schemeClr val="bg1"/>
            </a:solidFill>
          </p:grpSpPr>
          <p:sp>
            <p:nvSpPr>
              <p:cNvPr id="78" name="Freeform 559">
                <a:extLst>
                  <a:ext uri="{FF2B5EF4-FFF2-40B4-BE49-F238E27FC236}">
                    <a16:creationId xmlns:a16="http://schemas.microsoft.com/office/drawing/2014/main" id="{3E597B0E-5A97-E6EE-A9BB-82EE9D6F2774}"/>
                  </a:ext>
                </a:extLst>
              </p:cNvPr>
              <p:cNvSpPr>
                <a:spLocks/>
              </p:cNvSpPr>
              <p:nvPr/>
            </p:nvSpPr>
            <p:spPr bwMode="auto">
              <a:xfrm>
                <a:off x="968317" y="1308393"/>
                <a:ext cx="74613" cy="77788"/>
              </a:xfrm>
              <a:custGeom>
                <a:avLst/>
                <a:gdLst>
                  <a:gd name="T0" fmla="*/ 514 w 1025"/>
                  <a:gd name="T1" fmla="*/ 0 h 1012"/>
                  <a:gd name="T2" fmla="*/ 614 w 1025"/>
                  <a:gd name="T3" fmla="*/ 10 h 1012"/>
                  <a:gd name="T4" fmla="*/ 709 w 1025"/>
                  <a:gd name="T5" fmla="*/ 38 h 1012"/>
                  <a:gd name="T6" fmla="*/ 798 w 1025"/>
                  <a:gd name="T7" fmla="*/ 85 h 1012"/>
                  <a:gd name="T8" fmla="*/ 876 w 1025"/>
                  <a:gd name="T9" fmla="*/ 149 h 1012"/>
                  <a:gd name="T10" fmla="*/ 940 w 1025"/>
                  <a:gd name="T11" fmla="*/ 226 h 1012"/>
                  <a:gd name="T12" fmla="*/ 987 w 1025"/>
                  <a:gd name="T13" fmla="*/ 313 h 1012"/>
                  <a:gd name="T14" fmla="*/ 1016 w 1025"/>
                  <a:gd name="T15" fmla="*/ 407 h 1012"/>
                  <a:gd name="T16" fmla="*/ 1025 w 1025"/>
                  <a:gd name="T17" fmla="*/ 506 h 1012"/>
                  <a:gd name="T18" fmla="*/ 1014 w 1025"/>
                  <a:gd name="T19" fmla="*/ 615 h 1012"/>
                  <a:gd name="T20" fmla="*/ 980 w 1025"/>
                  <a:gd name="T21" fmla="*/ 715 h 1012"/>
                  <a:gd name="T22" fmla="*/ 927 w 1025"/>
                  <a:gd name="T23" fmla="*/ 804 h 1012"/>
                  <a:gd name="T24" fmla="*/ 857 w 1025"/>
                  <a:gd name="T25" fmla="*/ 881 h 1012"/>
                  <a:gd name="T26" fmla="*/ 773 w 1025"/>
                  <a:gd name="T27" fmla="*/ 941 h 1012"/>
                  <a:gd name="T28" fmla="*/ 677 w 1025"/>
                  <a:gd name="T29" fmla="*/ 986 h 1012"/>
                  <a:gd name="T30" fmla="*/ 572 w 1025"/>
                  <a:gd name="T31" fmla="*/ 1009 h 1012"/>
                  <a:gd name="T32" fmla="*/ 515 w 1025"/>
                  <a:gd name="T33" fmla="*/ 1012 h 1012"/>
                  <a:gd name="T34" fmla="*/ 405 w 1025"/>
                  <a:gd name="T35" fmla="*/ 1000 h 1012"/>
                  <a:gd name="T36" fmla="*/ 304 w 1025"/>
                  <a:gd name="T37" fmla="*/ 966 h 1012"/>
                  <a:gd name="T38" fmla="*/ 212 w 1025"/>
                  <a:gd name="T39" fmla="*/ 915 h 1012"/>
                  <a:gd name="T40" fmla="*/ 134 w 1025"/>
                  <a:gd name="T41" fmla="*/ 846 h 1012"/>
                  <a:gd name="T42" fmla="*/ 72 w 1025"/>
                  <a:gd name="T43" fmla="*/ 762 h 1012"/>
                  <a:gd name="T44" fmla="*/ 27 w 1025"/>
                  <a:gd name="T45" fmla="*/ 667 h 1012"/>
                  <a:gd name="T46" fmla="*/ 4 w 1025"/>
                  <a:gd name="T47" fmla="*/ 563 h 1012"/>
                  <a:gd name="T48" fmla="*/ 3 w 1025"/>
                  <a:gd name="T49" fmla="*/ 458 h 1012"/>
                  <a:gd name="T50" fmla="*/ 22 w 1025"/>
                  <a:gd name="T51" fmla="*/ 361 h 1012"/>
                  <a:gd name="T52" fmla="*/ 59 w 1025"/>
                  <a:gd name="T53" fmla="*/ 270 h 1012"/>
                  <a:gd name="T54" fmla="*/ 114 w 1025"/>
                  <a:gd name="T55" fmla="*/ 188 h 1012"/>
                  <a:gd name="T56" fmla="*/ 186 w 1025"/>
                  <a:gd name="T57" fmla="*/ 117 h 1012"/>
                  <a:gd name="T58" fmla="*/ 270 w 1025"/>
                  <a:gd name="T59" fmla="*/ 60 h 1012"/>
                  <a:gd name="T60" fmla="*/ 362 w 1025"/>
                  <a:gd name="T61" fmla="*/ 22 h 1012"/>
                  <a:gd name="T62" fmla="*/ 461 w 1025"/>
                  <a:gd name="T63" fmla="*/ 2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5" h="1012">
                    <a:moveTo>
                      <a:pt x="513" y="0"/>
                    </a:moveTo>
                    <a:lnTo>
                      <a:pt x="514" y="0"/>
                    </a:lnTo>
                    <a:lnTo>
                      <a:pt x="565" y="2"/>
                    </a:lnTo>
                    <a:lnTo>
                      <a:pt x="614" y="10"/>
                    </a:lnTo>
                    <a:lnTo>
                      <a:pt x="663" y="22"/>
                    </a:lnTo>
                    <a:lnTo>
                      <a:pt x="709" y="38"/>
                    </a:lnTo>
                    <a:lnTo>
                      <a:pt x="755" y="59"/>
                    </a:lnTo>
                    <a:lnTo>
                      <a:pt x="798" y="85"/>
                    </a:lnTo>
                    <a:lnTo>
                      <a:pt x="838" y="115"/>
                    </a:lnTo>
                    <a:lnTo>
                      <a:pt x="876" y="149"/>
                    </a:lnTo>
                    <a:lnTo>
                      <a:pt x="910" y="186"/>
                    </a:lnTo>
                    <a:lnTo>
                      <a:pt x="940" y="226"/>
                    </a:lnTo>
                    <a:lnTo>
                      <a:pt x="966" y="268"/>
                    </a:lnTo>
                    <a:lnTo>
                      <a:pt x="987" y="313"/>
                    </a:lnTo>
                    <a:lnTo>
                      <a:pt x="1004" y="359"/>
                    </a:lnTo>
                    <a:lnTo>
                      <a:pt x="1016" y="407"/>
                    </a:lnTo>
                    <a:lnTo>
                      <a:pt x="1023" y="456"/>
                    </a:lnTo>
                    <a:lnTo>
                      <a:pt x="1025" y="506"/>
                    </a:lnTo>
                    <a:lnTo>
                      <a:pt x="1022" y="561"/>
                    </a:lnTo>
                    <a:lnTo>
                      <a:pt x="1014" y="615"/>
                    </a:lnTo>
                    <a:lnTo>
                      <a:pt x="999" y="665"/>
                    </a:lnTo>
                    <a:lnTo>
                      <a:pt x="980" y="715"/>
                    </a:lnTo>
                    <a:lnTo>
                      <a:pt x="956" y="761"/>
                    </a:lnTo>
                    <a:lnTo>
                      <a:pt x="927" y="804"/>
                    </a:lnTo>
                    <a:lnTo>
                      <a:pt x="893" y="844"/>
                    </a:lnTo>
                    <a:lnTo>
                      <a:pt x="857" y="881"/>
                    </a:lnTo>
                    <a:lnTo>
                      <a:pt x="816" y="914"/>
                    </a:lnTo>
                    <a:lnTo>
                      <a:pt x="773" y="941"/>
                    </a:lnTo>
                    <a:lnTo>
                      <a:pt x="726" y="966"/>
                    </a:lnTo>
                    <a:lnTo>
                      <a:pt x="677" y="986"/>
                    </a:lnTo>
                    <a:lnTo>
                      <a:pt x="625" y="999"/>
                    </a:lnTo>
                    <a:lnTo>
                      <a:pt x="572" y="1009"/>
                    </a:lnTo>
                    <a:lnTo>
                      <a:pt x="516" y="1012"/>
                    </a:lnTo>
                    <a:lnTo>
                      <a:pt x="515" y="1012"/>
                    </a:lnTo>
                    <a:lnTo>
                      <a:pt x="459" y="1009"/>
                    </a:lnTo>
                    <a:lnTo>
                      <a:pt x="405" y="1000"/>
                    </a:lnTo>
                    <a:lnTo>
                      <a:pt x="353" y="986"/>
                    </a:lnTo>
                    <a:lnTo>
                      <a:pt x="304" y="966"/>
                    </a:lnTo>
                    <a:lnTo>
                      <a:pt x="257" y="943"/>
                    </a:lnTo>
                    <a:lnTo>
                      <a:pt x="212" y="915"/>
                    </a:lnTo>
                    <a:lnTo>
                      <a:pt x="172" y="882"/>
                    </a:lnTo>
                    <a:lnTo>
                      <a:pt x="134" y="846"/>
                    </a:lnTo>
                    <a:lnTo>
                      <a:pt x="101" y="805"/>
                    </a:lnTo>
                    <a:lnTo>
                      <a:pt x="72" y="762"/>
                    </a:lnTo>
                    <a:lnTo>
                      <a:pt x="47" y="716"/>
                    </a:lnTo>
                    <a:lnTo>
                      <a:pt x="27" y="667"/>
                    </a:lnTo>
                    <a:lnTo>
                      <a:pt x="13" y="616"/>
                    </a:lnTo>
                    <a:lnTo>
                      <a:pt x="4" y="563"/>
                    </a:lnTo>
                    <a:lnTo>
                      <a:pt x="0" y="507"/>
                    </a:lnTo>
                    <a:lnTo>
                      <a:pt x="3" y="458"/>
                    </a:lnTo>
                    <a:lnTo>
                      <a:pt x="9" y="409"/>
                    </a:lnTo>
                    <a:lnTo>
                      <a:pt x="22" y="361"/>
                    </a:lnTo>
                    <a:lnTo>
                      <a:pt x="39" y="315"/>
                    </a:lnTo>
                    <a:lnTo>
                      <a:pt x="59" y="270"/>
                    </a:lnTo>
                    <a:lnTo>
                      <a:pt x="84" y="228"/>
                    </a:lnTo>
                    <a:lnTo>
                      <a:pt x="114" y="188"/>
                    </a:lnTo>
                    <a:lnTo>
                      <a:pt x="149" y="151"/>
                    </a:lnTo>
                    <a:lnTo>
                      <a:pt x="186" y="117"/>
                    </a:lnTo>
                    <a:lnTo>
                      <a:pt x="227" y="86"/>
                    </a:lnTo>
                    <a:lnTo>
                      <a:pt x="270" y="60"/>
                    </a:lnTo>
                    <a:lnTo>
                      <a:pt x="315" y="39"/>
                    </a:lnTo>
                    <a:lnTo>
                      <a:pt x="362" y="22"/>
                    </a:lnTo>
                    <a:lnTo>
                      <a:pt x="411" y="10"/>
                    </a:lnTo>
                    <a:lnTo>
                      <a:pt x="461" y="2"/>
                    </a:lnTo>
                    <a:lnTo>
                      <a:pt x="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9" name="Freeform 560">
                <a:extLst>
                  <a:ext uri="{FF2B5EF4-FFF2-40B4-BE49-F238E27FC236}">
                    <a16:creationId xmlns:a16="http://schemas.microsoft.com/office/drawing/2014/main" id="{DE06B8CD-F732-CD1D-7083-E57A90F297AD}"/>
                  </a:ext>
                </a:extLst>
              </p:cNvPr>
              <p:cNvSpPr>
                <a:spLocks/>
              </p:cNvSpPr>
              <p:nvPr/>
            </p:nvSpPr>
            <p:spPr bwMode="auto">
              <a:xfrm>
                <a:off x="946092" y="1409993"/>
                <a:ext cx="119063" cy="171451"/>
              </a:xfrm>
              <a:custGeom>
                <a:avLst/>
                <a:gdLst>
                  <a:gd name="T0" fmla="*/ 930 w 1653"/>
                  <a:gd name="T1" fmla="*/ 2 h 2264"/>
                  <a:gd name="T2" fmla="*/ 1068 w 1653"/>
                  <a:gd name="T3" fmla="*/ 19 h 2264"/>
                  <a:gd name="T4" fmla="*/ 1197 w 1653"/>
                  <a:gd name="T5" fmla="*/ 53 h 2264"/>
                  <a:gd name="T6" fmla="*/ 1306 w 1653"/>
                  <a:gd name="T7" fmla="*/ 104 h 2264"/>
                  <a:gd name="T8" fmla="*/ 1404 w 1653"/>
                  <a:gd name="T9" fmla="*/ 173 h 2264"/>
                  <a:gd name="T10" fmla="*/ 1487 w 1653"/>
                  <a:gd name="T11" fmla="*/ 257 h 2264"/>
                  <a:gd name="T12" fmla="*/ 1556 w 1653"/>
                  <a:gd name="T13" fmla="*/ 355 h 2264"/>
                  <a:gd name="T14" fmla="*/ 1607 w 1653"/>
                  <a:gd name="T15" fmla="*/ 463 h 2264"/>
                  <a:gd name="T16" fmla="*/ 1639 w 1653"/>
                  <a:gd name="T17" fmla="*/ 579 h 2264"/>
                  <a:gd name="T18" fmla="*/ 1652 w 1653"/>
                  <a:gd name="T19" fmla="*/ 703 h 2264"/>
                  <a:gd name="T20" fmla="*/ 1653 w 1653"/>
                  <a:gd name="T21" fmla="*/ 1115 h 2264"/>
                  <a:gd name="T22" fmla="*/ 1652 w 1653"/>
                  <a:gd name="T23" fmla="*/ 1492 h 2264"/>
                  <a:gd name="T24" fmla="*/ 1649 w 1653"/>
                  <a:gd name="T25" fmla="*/ 1938 h 2264"/>
                  <a:gd name="T26" fmla="*/ 1629 w 1653"/>
                  <a:gd name="T27" fmla="*/ 2031 h 2264"/>
                  <a:gd name="T28" fmla="*/ 1589 w 1653"/>
                  <a:gd name="T29" fmla="*/ 2110 h 2264"/>
                  <a:gd name="T30" fmla="*/ 1533 w 1653"/>
                  <a:gd name="T31" fmla="*/ 2174 h 2264"/>
                  <a:gd name="T32" fmla="*/ 1460 w 1653"/>
                  <a:gd name="T33" fmla="*/ 2223 h 2264"/>
                  <a:gd name="T34" fmla="*/ 1374 w 1653"/>
                  <a:gd name="T35" fmla="*/ 2253 h 2264"/>
                  <a:gd name="T36" fmla="*/ 1274 w 1653"/>
                  <a:gd name="T37" fmla="*/ 2263 h 2264"/>
                  <a:gd name="T38" fmla="*/ 379 w 1653"/>
                  <a:gd name="T39" fmla="*/ 2263 h 2264"/>
                  <a:gd name="T40" fmla="*/ 279 w 1653"/>
                  <a:gd name="T41" fmla="*/ 2253 h 2264"/>
                  <a:gd name="T42" fmla="*/ 191 w 1653"/>
                  <a:gd name="T43" fmla="*/ 2223 h 2264"/>
                  <a:gd name="T44" fmla="*/ 119 w 1653"/>
                  <a:gd name="T45" fmla="*/ 2174 h 2264"/>
                  <a:gd name="T46" fmla="*/ 62 w 1653"/>
                  <a:gd name="T47" fmla="*/ 2110 h 2264"/>
                  <a:gd name="T48" fmla="*/ 23 w 1653"/>
                  <a:gd name="T49" fmla="*/ 2031 h 2264"/>
                  <a:gd name="T50" fmla="*/ 3 w 1653"/>
                  <a:gd name="T51" fmla="*/ 1937 h 2264"/>
                  <a:gd name="T52" fmla="*/ 0 w 1653"/>
                  <a:gd name="T53" fmla="*/ 722 h 2264"/>
                  <a:gd name="T54" fmla="*/ 10 w 1653"/>
                  <a:gd name="T55" fmla="*/ 595 h 2264"/>
                  <a:gd name="T56" fmla="*/ 41 w 1653"/>
                  <a:gd name="T57" fmla="*/ 475 h 2264"/>
                  <a:gd name="T58" fmla="*/ 88 w 1653"/>
                  <a:gd name="T59" fmla="*/ 366 h 2264"/>
                  <a:gd name="T60" fmla="*/ 154 w 1653"/>
                  <a:gd name="T61" fmla="*/ 268 h 2264"/>
                  <a:gd name="T62" fmla="*/ 234 w 1653"/>
                  <a:gd name="T63" fmla="*/ 184 h 2264"/>
                  <a:gd name="T64" fmla="*/ 329 w 1653"/>
                  <a:gd name="T65" fmla="*/ 115 h 2264"/>
                  <a:gd name="T66" fmla="*/ 436 w 1653"/>
                  <a:gd name="T67" fmla="*/ 61 h 2264"/>
                  <a:gd name="T68" fmla="*/ 553 w 1653"/>
                  <a:gd name="T69" fmla="*/ 26 h 2264"/>
                  <a:gd name="T70" fmla="*/ 673 w 1653"/>
                  <a:gd name="T71" fmla="*/ 9 h 2264"/>
                  <a:gd name="T72" fmla="*/ 797 w 1653"/>
                  <a:gd name="T73" fmla="*/ 1 h 2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3" h="2264">
                    <a:moveTo>
                      <a:pt x="862" y="0"/>
                    </a:moveTo>
                    <a:lnTo>
                      <a:pt x="930" y="2"/>
                    </a:lnTo>
                    <a:lnTo>
                      <a:pt x="998" y="7"/>
                    </a:lnTo>
                    <a:lnTo>
                      <a:pt x="1068" y="19"/>
                    </a:lnTo>
                    <a:lnTo>
                      <a:pt x="1138" y="34"/>
                    </a:lnTo>
                    <a:lnTo>
                      <a:pt x="1197" y="53"/>
                    </a:lnTo>
                    <a:lnTo>
                      <a:pt x="1253" y="75"/>
                    </a:lnTo>
                    <a:lnTo>
                      <a:pt x="1306" y="104"/>
                    </a:lnTo>
                    <a:lnTo>
                      <a:pt x="1356" y="136"/>
                    </a:lnTo>
                    <a:lnTo>
                      <a:pt x="1404" y="173"/>
                    </a:lnTo>
                    <a:lnTo>
                      <a:pt x="1448" y="214"/>
                    </a:lnTo>
                    <a:lnTo>
                      <a:pt x="1487" y="257"/>
                    </a:lnTo>
                    <a:lnTo>
                      <a:pt x="1524" y="304"/>
                    </a:lnTo>
                    <a:lnTo>
                      <a:pt x="1556" y="355"/>
                    </a:lnTo>
                    <a:lnTo>
                      <a:pt x="1584" y="407"/>
                    </a:lnTo>
                    <a:lnTo>
                      <a:pt x="1607" y="463"/>
                    </a:lnTo>
                    <a:lnTo>
                      <a:pt x="1626" y="520"/>
                    </a:lnTo>
                    <a:lnTo>
                      <a:pt x="1639" y="579"/>
                    </a:lnTo>
                    <a:lnTo>
                      <a:pt x="1648" y="640"/>
                    </a:lnTo>
                    <a:lnTo>
                      <a:pt x="1652" y="703"/>
                    </a:lnTo>
                    <a:lnTo>
                      <a:pt x="1653" y="908"/>
                    </a:lnTo>
                    <a:lnTo>
                      <a:pt x="1653" y="1115"/>
                    </a:lnTo>
                    <a:lnTo>
                      <a:pt x="1652" y="1295"/>
                    </a:lnTo>
                    <a:lnTo>
                      <a:pt x="1652" y="1492"/>
                    </a:lnTo>
                    <a:lnTo>
                      <a:pt x="1652" y="1887"/>
                    </a:lnTo>
                    <a:lnTo>
                      <a:pt x="1649" y="1938"/>
                    </a:lnTo>
                    <a:lnTo>
                      <a:pt x="1641" y="1986"/>
                    </a:lnTo>
                    <a:lnTo>
                      <a:pt x="1629" y="2031"/>
                    </a:lnTo>
                    <a:lnTo>
                      <a:pt x="1611" y="2072"/>
                    </a:lnTo>
                    <a:lnTo>
                      <a:pt x="1589" y="2110"/>
                    </a:lnTo>
                    <a:lnTo>
                      <a:pt x="1563" y="2144"/>
                    </a:lnTo>
                    <a:lnTo>
                      <a:pt x="1533" y="2174"/>
                    </a:lnTo>
                    <a:lnTo>
                      <a:pt x="1499" y="2201"/>
                    </a:lnTo>
                    <a:lnTo>
                      <a:pt x="1460" y="2223"/>
                    </a:lnTo>
                    <a:lnTo>
                      <a:pt x="1419" y="2240"/>
                    </a:lnTo>
                    <a:lnTo>
                      <a:pt x="1374" y="2253"/>
                    </a:lnTo>
                    <a:lnTo>
                      <a:pt x="1325" y="2261"/>
                    </a:lnTo>
                    <a:lnTo>
                      <a:pt x="1274" y="2263"/>
                    </a:lnTo>
                    <a:lnTo>
                      <a:pt x="834" y="2264"/>
                    </a:lnTo>
                    <a:lnTo>
                      <a:pt x="379" y="2263"/>
                    </a:lnTo>
                    <a:lnTo>
                      <a:pt x="327" y="2260"/>
                    </a:lnTo>
                    <a:lnTo>
                      <a:pt x="279" y="2253"/>
                    </a:lnTo>
                    <a:lnTo>
                      <a:pt x="233" y="2240"/>
                    </a:lnTo>
                    <a:lnTo>
                      <a:pt x="191" y="2223"/>
                    </a:lnTo>
                    <a:lnTo>
                      <a:pt x="153" y="2201"/>
                    </a:lnTo>
                    <a:lnTo>
                      <a:pt x="119" y="2174"/>
                    </a:lnTo>
                    <a:lnTo>
                      <a:pt x="88" y="2144"/>
                    </a:lnTo>
                    <a:lnTo>
                      <a:pt x="62" y="2110"/>
                    </a:lnTo>
                    <a:lnTo>
                      <a:pt x="41" y="2072"/>
                    </a:lnTo>
                    <a:lnTo>
                      <a:pt x="23" y="2031"/>
                    </a:lnTo>
                    <a:lnTo>
                      <a:pt x="10" y="1986"/>
                    </a:lnTo>
                    <a:lnTo>
                      <a:pt x="3" y="1937"/>
                    </a:lnTo>
                    <a:lnTo>
                      <a:pt x="0" y="1887"/>
                    </a:lnTo>
                    <a:lnTo>
                      <a:pt x="0" y="722"/>
                    </a:lnTo>
                    <a:lnTo>
                      <a:pt x="3" y="658"/>
                    </a:lnTo>
                    <a:lnTo>
                      <a:pt x="10" y="595"/>
                    </a:lnTo>
                    <a:lnTo>
                      <a:pt x="23" y="534"/>
                    </a:lnTo>
                    <a:lnTo>
                      <a:pt x="41" y="475"/>
                    </a:lnTo>
                    <a:lnTo>
                      <a:pt x="62" y="420"/>
                    </a:lnTo>
                    <a:lnTo>
                      <a:pt x="88" y="366"/>
                    </a:lnTo>
                    <a:lnTo>
                      <a:pt x="120" y="316"/>
                    </a:lnTo>
                    <a:lnTo>
                      <a:pt x="154" y="268"/>
                    </a:lnTo>
                    <a:lnTo>
                      <a:pt x="192" y="225"/>
                    </a:lnTo>
                    <a:lnTo>
                      <a:pt x="234" y="184"/>
                    </a:lnTo>
                    <a:lnTo>
                      <a:pt x="280" y="148"/>
                    </a:lnTo>
                    <a:lnTo>
                      <a:pt x="329" y="115"/>
                    </a:lnTo>
                    <a:lnTo>
                      <a:pt x="381" y="86"/>
                    </a:lnTo>
                    <a:lnTo>
                      <a:pt x="436" y="61"/>
                    </a:lnTo>
                    <a:lnTo>
                      <a:pt x="493" y="41"/>
                    </a:lnTo>
                    <a:lnTo>
                      <a:pt x="553" y="26"/>
                    </a:lnTo>
                    <a:lnTo>
                      <a:pt x="616" y="16"/>
                    </a:lnTo>
                    <a:lnTo>
                      <a:pt x="673" y="9"/>
                    </a:lnTo>
                    <a:lnTo>
                      <a:pt x="733" y="4"/>
                    </a:lnTo>
                    <a:lnTo>
                      <a:pt x="797" y="1"/>
                    </a:lnTo>
                    <a:lnTo>
                      <a:pt x="8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grpSp>
        <p:nvGrpSpPr>
          <p:cNvPr id="80" name="Группа 79">
            <a:extLst>
              <a:ext uri="{FF2B5EF4-FFF2-40B4-BE49-F238E27FC236}">
                <a16:creationId xmlns:a16="http://schemas.microsoft.com/office/drawing/2014/main" id="{A26D125E-4E7E-FA66-2008-39A2A8767782}"/>
              </a:ext>
            </a:extLst>
          </p:cNvPr>
          <p:cNvGrpSpPr/>
          <p:nvPr/>
        </p:nvGrpSpPr>
        <p:grpSpPr>
          <a:xfrm>
            <a:off x="4745565" y="3216289"/>
            <a:ext cx="350048" cy="349221"/>
            <a:chOff x="4722284" y="1507034"/>
            <a:chExt cx="350048" cy="349221"/>
          </a:xfrm>
        </p:grpSpPr>
        <p:sp>
          <p:nvSpPr>
            <p:cNvPr id="81" name="Прямоугольник: скругленные углы 30">
              <a:extLst>
                <a:ext uri="{FF2B5EF4-FFF2-40B4-BE49-F238E27FC236}">
                  <a16:creationId xmlns:a16="http://schemas.microsoft.com/office/drawing/2014/main" id="{5380476F-217F-2AE7-5773-3696A769500E}"/>
                </a:ext>
              </a:extLst>
            </p:cNvPr>
            <p:cNvSpPr/>
            <p:nvPr/>
          </p:nvSpPr>
          <p:spPr>
            <a:xfrm>
              <a:off x="4722284" y="1507034"/>
              <a:ext cx="350048" cy="349221"/>
            </a:xfrm>
            <a:prstGeom prst="roundRect">
              <a:avLst>
                <a:gd name="adj" fmla="val 8796"/>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400" dirty="0"/>
            </a:p>
          </p:txBody>
        </p:sp>
        <p:grpSp>
          <p:nvGrpSpPr>
            <p:cNvPr id="82" name="Группа 81">
              <a:extLst>
                <a:ext uri="{FF2B5EF4-FFF2-40B4-BE49-F238E27FC236}">
                  <a16:creationId xmlns:a16="http://schemas.microsoft.com/office/drawing/2014/main" id="{2AE4AA80-A87C-CE92-48D1-90D023D2238A}"/>
                </a:ext>
              </a:extLst>
            </p:cNvPr>
            <p:cNvGrpSpPr/>
            <p:nvPr/>
          </p:nvGrpSpPr>
          <p:grpSpPr>
            <a:xfrm>
              <a:off x="4837776" y="1531017"/>
              <a:ext cx="119063" cy="273051"/>
              <a:chOff x="946092" y="1308393"/>
              <a:chExt cx="119063" cy="273051"/>
            </a:xfrm>
            <a:solidFill>
              <a:schemeClr val="bg1"/>
            </a:solidFill>
          </p:grpSpPr>
          <p:sp>
            <p:nvSpPr>
              <p:cNvPr id="83" name="Freeform 559">
                <a:extLst>
                  <a:ext uri="{FF2B5EF4-FFF2-40B4-BE49-F238E27FC236}">
                    <a16:creationId xmlns:a16="http://schemas.microsoft.com/office/drawing/2014/main" id="{E505F4DB-DF08-72D8-B45A-3D950A41C148}"/>
                  </a:ext>
                </a:extLst>
              </p:cNvPr>
              <p:cNvSpPr>
                <a:spLocks/>
              </p:cNvSpPr>
              <p:nvPr/>
            </p:nvSpPr>
            <p:spPr bwMode="auto">
              <a:xfrm>
                <a:off x="968317" y="1308393"/>
                <a:ext cx="74613" cy="77788"/>
              </a:xfrm>
              <a:custGeom>
                <a:avLst/>
                <a:gdLst>
                  <a:gd name="T0" fmla="*/ 514 w 1025"/>
                  <a:gd name="T1" fmla="*/ 0 h 1012"/>
                  <a:gd name="T2" fmla="*/ 614 w 1025"/>
                  <a:gd name="T3" fmla="*/ 10 h 1012"/>
                  <a:gd name="T4" fmla="*/ 709 w 1025"/>
                  <a:gd name="T5" fmla="*/ 38 h 1012"/>
                  <a:gd name="T6" fmla="*/ 798 w 1025"/>
                  <a:gd name="T7" fmla="*/ 85 h 1012"/>
                  <a:gd name="T8" fmla="*/ 876 w 1025"/>
                  <a:gd name="T9" fmla="*/ 149 h 1012"/>
                  <a:gd name="T10" fmla="*/ 940 w 1025"/>
                  <a:gd name="T11" fmla="*/ 226 h 1012"/>
                  <a:gd name="T12" fmla="*/ 987 w 1025"/>
                  <a:gd name="T13" fmla="*/ 313 h 1012"/>
                  <a:gd name="T14" fmla="*/ 1016 w 1025"/>
                  <a:gd name="T15" fmla="*/ 407 h 1012"/>
                  <a:gd name="T16" fmla="*/ 1025 w 1025"/>
                  <a:gd name="T17" fmla="*/ 506 h 1012"/>
                  <a:gd name="T18" fmla="*/ 1014 w 1025"/>
                  <a:gd name="T19" fmla="*/ 615 h 1012"/>
                  <a:gd name="T20" fmla="*/ 980 w 1025"/>
                  <a:gd name="T21" fmla="*/ 715 h 1012"/>
                  <a:gd name="T22" fmla="*/ 927 w 1025"/>
                  <a:gd name="T23" fmla="*/ 804 h 1012"/>
                  <a:gd name="T24" fmla="*/ 857 w 1025"/>
                  <a:gd name="T25" fmla="*/ 881 h 1012"/>
                  <a:gd name="T26" fmla="*/ 773 w 1025"/>
                  <a:gd name="T27" fmla="*/ 941 h 1012"/>
                  <a:gd name="T28" fmla="*/ 677 w 1025"/>
                  <a:gd name="T29" fmla="*/ 986 h 1012"/>
                  <a:gd name="T30" fmla="*/ 572 w 1025"/>
                  <a:gd name="T31" fmla="*/ 1009 h 1012"/>
                  <a:gd name="T32" fmla="*/ 515 w 1025"/>
                  <a:gd name="T33" fmla="*/ 1012 h 1012"/>
                  <a:gd name="T34" fmla="*/ 405 w 1025"/>
                  <a:gd name="T35" fmla="*/ 1000 h 1012"/>
                  <a:gd name="T36" fmla="*/ 304 w 1025"/>
                  <a:gd name="T37" fmla="*/ 966 h 1012"/>
                  <a:gd name="T38" fmla="*/ 212 w 1025"/>
                  <a:gd name="T39" fmla="*/ 915 h 1012"/>
                  <a:gd name="T40" fmla="*/ 134 w 1025"/>
                  <a:gd name="T41" fmla="*/ 846 h 1012"/>
                  <a:gd name="T42" fmla="*/ 72 w 1025"/>
                  <a:gd name="T43" fmla="*/ 762 h 1012"/>
                  <a:gd name="T44" fmla="*/ 27 w 1025"/>
                  <a:gd name="T45" fmla="*/ 667 h 1012"/>
                  <a:gd name="T46" fmla="*/ 4 w 1025"/>
                  <a:gd name="T47" fmla="*/ 563 h 1012"/>
                  <a:gd name="T48" fmla="*/ 3 w 1025"/>
                  <a:gd name="T49" fmla="*/ 458 h 1012"/>
                  <a:gd name="T50" fmla="*/ 22 w 1025"/>
                  <a:gd name="T51" fmla="*/ 361 h 1012"/>
                  <a:gd name="T52" fmla="*/ 59 w 1025"/>
                  <a:gd name="T53" fmla="*/ 270 h 1012"/>
                  <a:gd name="T54" fmla="*/ 114 w 1025"/>
                  <a:gd name="T55" fmla="*/ 188 h 1012"/>
                  <a:gd name="T56" fmla="*/ 186 w 1025"/>
                  <a:gd name="T57" fmla="*/ 117 h 1012"/>
                  <a:gd name="T58" fmla="*/ 270 w 1025"/>
                  <a:gd name="T59" fmla="*/ 60 h 1012"/>
                  <a:gd name="T60" fmla="*/ 362 w 1025"/>
                  <a:gd name="T61" fmla="*/ 22 h 1012"/>
                  <a:gd name="T62" fmla="*/ 461 w 1025"/>
                  <a:gd name="T63" fmla="*/ 2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5" h="1012">
                    <a:moveTo>
                      <a:pt x="513" y="0"/>
                    </a:moveTo>
                    <a:lnTo>
                      <a:pt x="514" y="0"/>
                    </a:lnTo>
                    <a:lnTo>
                      <a:pt x="565" y="2"/>
                    </a:lnTo>
                    <a:lnTo>
                      <a:pt x="614" y="10"/>
                    </a:lnTo>
                    <a:lnTo>
                      <a:pt x="663" y="22"/>
                    </a:lnTo>
                    <a:lnTo>
                      <a:pt x="709" y="38"/>
                    </a:lnTo>
                    <a:lnTo>
                      <a:pt x="755" y="59"/>
                    </a:lnTo>
                    <a:lnTo>
                      <a:pt x="798" y="85"/>
                    </a:lnTo>
                    <a:lnTo>
                      <a:pt x="838" y="115"/>
                    </a:lnTo>
                    <a:lnTo>
                      <a:pt x="876" y="149"/>
                    </a:lnTo>
                    <a:lnTo>
                      <a:pt x="910" y="186"/>
                    </a:lnTo>
                    <a:lnTo>
                      <a:pt x="940" y="226"/>
                    </a:lnTo>
                    <a:lnTo>
                      <a:pt x="966" y="268"/>
                    </a:lnTo>
                    <a:lnTo>
                      <a:pt x="987" y="313"/>
                    </a:lnTo>
                    <a:lnTo>
                      <a:pt x="1004" y="359"/>
                    </a:lnTo>
                    <a:lnTo>
                      <a:pt x="1016" y="407"/>
                    </a:lnTo>
                    <a:lnTo>
                      <a:pt x="1023" y="456"/>
                    </a:lnTo>
                    <a:lnTo>
                      <a:pt x="1025" y="506"/>
                    </a:lnTo>
                    <a:lnTo>
                      <a:pt x="1022" y="561"/>
                    </a:lnTo>
                    <a:lnTo>
                      <a:pt x="1014" y="615"/>
                    </a:lnTo>
                    <a:lnTo>
                      <a:pt x="999" y="665"/>
                    </a:lnTo>
                    <a:lnTo>
                      <a:pt x="980" y="715"/>
                    </a:lnTo>
                    <a:lnTo>
                      <a:pt x="956" y="761"/>
                    </a:lnTo>
                    <a:lnTo>
                      <a:pt x="927" y="804"/>
                    </a:lnTo>
                    <a:lnTo>
                      <a:pt x="893" y="844"/>
                    </a:lnTo>
                    <a:lnTo>
                      <a:pt x="857" y="881"/>
                    </a:lnTo>
                    <a:lnTo>
                      <a:pt x="816" y="914"/>
                    </a:lnTo>
                    <a:lnTo>
                      <a:pt x="773" y="941"/>
                    </a:lnTo>
                    <a:lnTo>
                      <a:pt x="726" y="966"/>
                    </a:lnTo>
                    <a:lnTo>
                      <a:pt x="677" y="986"/>
                    </a:lnTo>
                    <a:lnTo>
                      <a:pt x="625" y="999"/>
                    </a:lnTo>
                    <a:lnTo>
                      <a:pt x="572" y="1009"/>
                    </a:lnTo>
                    <a:lnTo>
                      <a:pt x="516" y="1012"/>
                    </a:lnTo>
                    <a:lnTo>
                      <a:pt x="515" y="1012"/>
                    </a:lnTo>
                    <a:lnTo>
                      <a:pt x="459" y="1009"/>
                    </a:lnTo>
                    <a:lnTo>
                      <a:pt x="405" y="1000"/>
                    </a:lnTo>
                    <a:lnTo>
                      <a:pt x="353" y="986"/>
                    </a:lnTo>
                    <a:lnTo>
                      <a:pt x="304" y="966"/>
                    </a:lnTo>
                    <a:lnTo>
                      <a:pt x="257" y="943"/>
                    </a:lnTo>
                    <a:lnTo>
                      <a:pt x="212" y="915"/>
                    </a:lnTo>
                    <a:lnTo>
                      <a:pt x="172" y="882"/>
                    </a:lnTo>
                    <a:lnTo>
                      <a:pt x="134" y="846"/>
                    </a:lnTo>
                    <a:lnTo>
                      <a:pt x="101" y="805"/>
                    </a:lnTo>
                    <a:lnTo>
                      <a:pt x="72" y="762"/>
                    </a:lnTo>
                    <a:lnTo>
                      <a:pt x="47" y="716"/>
                    </a:lnTo>
                    <a:lnTo>
                      <a:pt x="27" y="667"/>
                    </a:lnTo>
                    <a:lnTo>
                      <a:pt x="13" y="616"/>
                    </a:lnTo>
                    <a:lnTo>
                      <a:pt x="4" y="563"/>
                    </a:lnTo>
                    <a:lnTo>
                      <a:pt x="0" y="507"/>
                    </a:lnTo>
                    <a:lnTo>
                      <a:pt x="3" y="458"/>
                    </a:lnTo>
                    <a:lnTo>
                      <a:pt x="9" y="409"/>
                    </a:lnTo>
                    <a:lnTo>
                      <a:pt x="22" y="361"/>
                    </a:lnTo>
                    <a:lnTo>
                      <a:pt x="39" y="315"/>
                    </a:lnTo>
                    <a:lnTo>
                      <a:pt x="59" y="270"/>
                    </a:lnTo>
                    <a:lnTo>
                      <a:pt x="84" y="228"/>
                    </a:lnTo>
                    <a:lnTo>
                      <a:pt x="114" y="188"/>
                    </a:lnTo>
                    <a:lnTo>
                      <a:pt x="149" y="151"/>
                    </a:lnTo>
                    <a:lnTo>
                      <a:pt x="186" y="117"/>
                    </a:lnTo>
                    <a:lnTo>
                      <a:pt x="227" y="86"/>
                    </a:lnTo>
                    <a:lnTo>
                      <a:pt x="270" y="60"/>
                    </a:lnTo>
                    <a:lnTo>
                      <a:pt x="315" y="39"/>
                    </a:lnTo>
                    <a:lnTo>
                      <a:pt x="362" y="22"/>
                    </a:lnTo>
                    <a:lnTo>
                      <a:pt x="411" y="10"/>
                    </a:lnTo>
                    <a:lnTo>
                      <a:pt x="461" y="2"/>
                    </a:lnTo>
                    <a:lnTo>
                      <a:pt x="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4" name="Freeform 560">
                <a:extLst>
                  <a:ext uri="{FF2B5EF4-FFF2-40B4-BE49-F238E27FC236}">
                    <a16:creationId xmlns:a16="http://schemas.microsoft.com/office/drawing/2014/main" id="{A3B2DEDF-B247-DA61-1B49-81F32DF05F24}"/>
                  </a:ext>
                </a:extLst>
              </p:cNvPr>
              <p:cNvSpPr>
                <a:spLocks/>
              </p:cNvSpPr>
              <p:nvPr/>
            </p:nvSpPr>
            <p:spPr bwMode="auto">
              <a:xfrm>
                <a:off x="946092" y="1409993"/>
                <a:ext cx="119063" cy="171451"/>
              </a:xfrm>
              <a:custGeom>
                <a:avLst/>
                <a:gdLst>
                  <a:gd name="T0" fmla="*/ 930 w 1653"/>
                  <a:gd name="T1" fmla="*/ 2 h 2264"/>
                  <a:gd name="T2" fmla="*/ 1068 w 1653"/>
                  <a:gd name="T3" fmla="*/ 19 h 2264"/>
                  <a:gd name="T4" fmla="*/ 1197 w 1653"/>
                  <a:gd name="T5" fmla="*/ 53 h 2264"/>
                  <a:gd name="T6" fmla="*/ 1306 w 1653"/>
                  <a:gd name="T7" fmla="*/ 104 h 2264"/>
                  <a:gd name="T8" fmla="*/ 1404 w 1653"/>
                  <a:gd name="T9" fmla="*/ 173 h 2264"/>
                  <a:gd name="T10" fmla="*/ 1487 w 1653"/>
                  <a:gd name="T11" fmla="*/ 257 h 2264"/>
                  <a:gd name="T12" fmla="*/ 1556 w 1653"/>
                  <a:gd name="T13" fmla="*/ 355 h 2264"/>
                  <a:gd name="T14" fmla="*/ 1607 w 1653"/>
                  <a:gd name="T15" fmla="*/ 463 h 2264"/>
                  <a:gd name="T16" fmla="*/ 1639 w 1653"/>
                  <a:gd name="T17" fmla="*/ 579 h 2264"/>
                  <a:gd name="T18" fmla="*/ 1652 w 1653"/>
                  <a:gd name="T19" fmla="*/ 703 h 2264"/>
                  <a:gd name="T20" fmla="*/ 1653 w 1653"/>
                  <a:gd name="T21" fmla="*/ 1115 h 2264"/>
                  <a:gd name="T22" fmla="*/ 1652 w 1653"/>
                  <a:gd name="T23" fmla="*/ 1492 h 2264"/>
                  <a:gd name="T24" fmla="*/ 1649 w 1653"/>
                  <a:gd name="T25" fmla="*/ 1938 h 2264"/>
                  <a:gd name="T26" fmla="*/ 1629 w 1653"/>
                  <a:gd name="T27" fmla="*/ 2031 h 2264"/>
                  <a:gd name="T28" fmla="*/ 1589 w 1653"/>
                  <a:gd name="T29" fmla="*/ 2110 h 2264"/>
                  <a:gd name="T30" fmla="*/ 1533 w 1653"/>
                  <a:gd name="T31" fmla="*/ 2174 h 2264"/>
                  <a:gd name="T32" fmla="*/ 1460 w 1653"/>
                  <a:gd name="T33" fmla="*/ 2223 h 2264"/>
                  <a:gd name="T34" fmla="*/ 1374 w 1653"/>
                  <a:gd name="T35" fmla="*/ 2253 h 2264"/>
                  <a:gd name="T36" fmla="*/ 1274 w 1653"/>
                  <a:gd name="T37" fmla="*/ 2263 h 2264"/>
                  <a:gd name="T38" fmla="*/ 379 w 1653"/>
                  <a:gd name="T39" fmla="*/ 2263 h 2264"/>
                  <a:gd name="T40" fmla="*/ 279 w 1653"/>
                  <a:gd name="T41" fmla="*/ 2253 h 2264"/>
                  <a:gd name="T42" fmla="*/ 191 w 1653"/>
                  <a:gd name="T43" fmla="*/ 2223 h 2264"/>
                  <a:gd name="T44" fmla="*/ 119 w 1653"/>
                  <a:gd name="T45" fmla="*/ 2174 h 2264"/>
                  <a:gd name="T46" fmla="*/ 62 w 1653"/>
                  <a:gd name="T47" fmla="*/ 2110 h 2264"/>
                  <a:gd name="T48" fmla="*/ 23 w 1653"/>
                  <a:gd name="T49" fmla="*/ 2031 h 2264"/>
                  <a:gd name="T50" fmla="*/ 3 w 1653"/>
                  <a:gd name="T51" fmla="*/ 1937 h 2264"/>
                  <a:gd name="T52" fmla="*/ 0 w 1653"/>
                  <a:gd name="T53" fmla="*/ 722 h 2264"/>
                  <a:gd name="T54" fmla="*/ 10 w 1653"/>
                  <a:gd name="T55" fmla="*/ 595 h 2264"/>
                  <a:gd name="T56" fmla="*/ 41 w 1653"/>
                  <a:gd name="T57" fmla="*/ 475 h 2264"/>
                  <a:gd name="T58" fmla="*/ 88 w 1653"/>
                  <a:gd name="T59" fmla="*/ 366 h 2264"/>
                  <a:gd name="T60" fmla="*/ 154 w 1653"/>
                  <a:gd name="T61" fmla="*/ 268 h 2264"/>
                  <a:gd name="T62" fmla="*/ 234 w 1653"/>
                  <a:gd name="T63" fmla="*/ 184 h 2264"/>
                  <a:gd name="T64" fmla="*/ 329 w 1653"/>
                  <a:gd name="T65" fmla="*/ 115 h 2264"/>
                  <a:gd name="T66" fmla="*/ 436 w 1653"/>
                  <a:gd name="T67" fmla="*/ 61 h 2264"/>
                  <a:gd name="T68" fmla="*/ 553 w 1653"/>
                  <a:gd name="T69" fmla="*/ 26 h 2264"/>
                  <a:gd name="T70" fmla="*/ 673 w 1653"/>
                  <a:gd name="T71" fmla="*/ 9 h 2264"/>
                  <a:gd name="T72" fmla="*/ 797 w 1653"/>
                  <a:gd name="T73" fmla="*/ 1 h 2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3" h="2264">
                    <a:moveTo>
                      <a:pt x="862" y="0"/>
                    </a:moveTo>
                    <a:lnTo>
                      <a:pt x="930" y="2"/>
                    </a:lnTo>
                    <a:lnTo>
                      <a:pt x="998" y="7"/>
                    </a:lnTo>
                    <a:lnTo>
                      <a:pt x="1068" y="19"/>
                    </a:lnTo>
                    <a:lnTo>
                      <a:pt x="1138" y="34"/>
                    </a:lnTo>
                    <a:lnTo>
                      <a:pt x="1197" y="53"/>
                    </a:lnTo>
                    <a:lnTo>
                      <a:pt x="1253" y="75"/>
                    </a:lnTo>
                    <a:lnTo>
                      <a:pt x="1306" y="104"/>
                    </a:lnTo>
                    <a:lnTo>
                      <a:pt x="1356" y="136"/>
                    </a:lnTo>
                    <a:lnTo>
                      <a:pt x="1404" y="173"/>
                    </a:lnTo>
                    <a:lnTo>
                      <a:pt x="1448" y="214"/>
                    </a:lnTo>
                    <a:lnTo>
                      <a:pt x="1487" y="257"/>
                    </a:lnTo>
                    <a:lnTo>
                      <a:pt x="1524" y="304"/>
                    </a:lnTo>
                    <a:lnTo>
                      <a:pt x="1556" y="355"/>
                    </a:lnTo>
                    <a:lnTo>
                      <a:pt x="1584" y="407"/>
                    </a:lnTo>
                    <a:lnTo>
                      <a:pt x="1607" y="463"/>
                    </a:lnTo>
                    <a:lnTo>
                      <a:pt x="1626" y="520"/>
                    </a:lnTo>
                    <a:lnTo>
                      <a:pt x="1639" y="579"/>
                    </a:lnTo>
                    <a:lnTo>
                      <a:pt x="1648" y="640"/>
                    </a:lnTo>
                    <a:lnTo>
                      <a:pt x="1652" y="703"/>
                    </a:lnTo>
                    <a:lnTo>
                      <a:pt x="1653" y="908"/>
                    </a:lnTo>
                    <a:lnTo>
                      <a:pt x="1653" y="1115"/>
                    </a:lnTo>
                    <a:lnTo>
                      <a:pt x="1652" y="1295"/>
                    </a:lnTo>
                    <a:lnTo>
                      <a:pt x="1652" y="1492"/>
                    </a:lnTo>
                    <a:lnTo>
                      <a:pt x="1652" y="1887"/>
                    </a:lnTo>
                    <a:lnTo>
                      <a:pt x="1649" y="1938"/>
                    </a:lnTo>
                    <a:lnTo>
                      <a:pt x="1641" y="1986"/>
                    </a:lnTo>
                    <a:lnTo>
                      <a:pt x="1629" y="2031"/>
                    </a:lnTo>
                    <a:lnTo>
                      <a:pt x="1611" y="2072"/>
                    </a:lnTo>
                    <a:lnTo>
                      <a:pt x="1589" y="2110"/>
                    </a:lnTo>
                    <a:lnTo>
                      <a:pt x="1563" y="2144"/>
                    </a:lnTo>
                    <a:lnTo>
                      <a:pt x="1533" y="2174"/>
                    </a:lnTo>
                    <a:lnTo>
                      <a:pt x="1499" y="2201"/>
                    </a:lnTo>
                    <a:lnTo>
                      <a:pt x="1460" y="2223"/>
                    </a:lnTo>
                    <a:lnTo>
                      <a:pt x="1419" y="2240"/>
                    </a:lnTo>
                    <a:lnTo>
                      <a:pt x="1374" y="2253"/>
                    </a:lnTo>
                    <a:lnTo>
                      <a:pt x="1325" y="2261"/>
                    </a:lnTo>
                    <a:lnTo>
                      <a:pt x="1274" y="2263"/>
                    </a:lnTo>
                    <a:lnTo>
                      <a:pt x="834" y="2264"/>
                    </a:lnTo>
                    <a:lnTo>
                      <a:pt x="379" y="2263"/>
                    </a:lnTo>
                    <a:lnTo>
                      <a:pt x="327" y="2260"/>
                    </a:lnTo>
                    <a:lnTo>
                      <a:pt x="279" y="2253"/>
                    </a:lnTo>
                    <a:lnTo>
                      <a:pt x="233" y="2240"/>
                    </a:lnTo>
                    <a:lnTo>
                      <a:pt x="191" y="2223"/>
                    </a:lnTo>
                    <a:lnTo>
                      <a:pt x="153" y="2201"/>
                    </a:lnTo>
                    <a:lnTo>
                      <a:pt x="119" y="2174"/>
                    </a:lnTo>
                    <a:lnTo>
                      <a:pt x="88" y="2144"/>
                    </a:lnTo>
                    <a:lnTo>
                      <a:pt x="62" y="2110"/>
                    </a:lnTo>
                    <a:lnTo>
                      <a:pt x="41" y="2072"/>
                    </a:lnTo>
                    <a:lnTo>
                      <a:pt x="23" y="2031"/>
                    </a:lnTo>
                    <a:lnTo>
                      <a:pt x="10" y="1986"/>
                    </a:lnTo>
                    <a:lnTo>
                      <a:pt x="3" y="1937"/>
                    </a:lnTo>
                    <a:lnTo>
                      <a:pt x="0" y="1887"/>
                    </a:lnTo>
                    <a:lnTo>
                      <a:pt x="0" y="722"/>
                    </a:lnTo>
                    <a:lnTo>
                      <a:pt x="3" y="658"/>
                    </a:lnTo>
                    <a:lnTo>
                      <a:pt x="10" y="595"/>
                    </a:lnTo>
                    <a:lnTo>
                      <a:pt x="23" y="534"/>
                    </a:lnTo>
                    <a:lnTo>
                      <a:pt x="41" y="475"/>
                    </a:lnTo>
                    <a:lnTo>
                      <a:pt x="62" y="420"/>
                    </a:lnTo>
                    <a:lnTo>
                      <a:pt x="88" y="366"/>
                    </a:lnTo>
                    <a:lnTo>
                      <a:pt x="120" y="316"/>
                    </a:lnTo>
                    <a:lnTo>
                      <a:pt x="154" y="268"/>
                    </a:lnTo>
                    <a:lnTo>
                      <a:pt x="192" y="225"/>
                    </a:lnTo>
                    <a:lnTo>
                      <a:pt x="234" y="184"/>
                    </a:lnTo>
                    <a:lnTo>
                      <a:pt x="280" y="148"/>
                    </a:lnTo>
                    <a:lnTo>
                      <a:pt x="329" y="115"/>
                    </a:lnTo>
                    <a:lnTo>
                      <a:pt x="381" y="86"/>
                    </a:lnTo>
                    <a:lnTo>
                      <a:pt x="436" y="61"/>
                    </a:lnTo>
                    <a:lnTo>
                      <a:pt x="493" y="41"/>
                    </a:lnTo>
                    <a:lnTo>
                      <a:pt x="553" y="26"/>
                    </a:lnTo>
                    <a:lnTo>
                      <a:pt x="616" y="16"/>
                    </a:lnTo>
                    <a:lnTo>
                      <a:pt x="673" y="9"/>
                    </a:lnTo>
                    <a:lnTo>
                      <a:pt x="733" y="4"/>
                    </a:lnTo>
                    <a:lnTo>
                      <a:pt x="797" y="1"/>
                    </a:lnTo>
                    <a:lnTo>
                      <a:pt x="8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grpSp>
        <p:nvGrpSpPr>
          <p:cNvPr id="85" name="Группа 84">
            <a:extLst>
              <a:ext uri="{FF2B5EF4-FFF2-40B4-BE49-F238E27FC236}">
                <a16:creationId xmlns:a16="http://schemas.microsoft.com/office/drawing/2014/main" id="{CFD4B73C-CEF1-2D90-E890-662EF3EA5869}"/>
              </a:ext>
            </a:extLst>
          </p:cNvPr>
          <p:cNvGrpSpPr/>
          <p:nvPr/>
        </p:nvGrpSpPr>
        <p:grpSpPr>
          <a:xfrm>
            <a:off x="4745565" y="3770115"/>
            <a:ext cx="350048" cy="349221"/>
            <a:chOff x="4722284" y="1507034"/>
            <a:chExt cx="350048" cy="349221"/>
          </a:xfrm>
        </p:grpSpPr>
        <p:sp>
          <p:nvSpPr>
            <p:cNvPr id="86" name="Прямоугольник: скругленные углы 30">
              <a:extLst>
                <a:ext uri="{FF2B5EF4-FFF2-40B4-BE49-F238E27FC236}">
                  <a16:creationId xmlns:a16="http://schemas.microsoft.com/office/drawing/2014/main" id="{1FA15825-D556-75D0-A768-A81CE37499B0}"/>
                </a:ext>
              </a:extLst>
            </p:cNvPr>
            <p:cNvSpPr/>
            <p:nvPr/>
          </p:nvSpPr>
          <p:spPr>
            <a:xfrm>
              <a:off x="4722284" y="1507034"/>
              <a:ext cx="350048" cy="349221"/>
            </a:xfrm>
            <a:prstGeom prst="roundRect">
              <a:avLst>
                <a:gd name="adj" fmla="val 8796"/>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400" dirty="0"/>
            </a:p>
          </p:txBody>
        </p:sp>
        <p:grpSp>
          <p:nvGrpSpPr>
            <p:cNvPr id="87" name="Группа 86">
              <a:extLst>
                <a:ext uri="{FF2B5EF4-FFF2-40B4-BE49-F238E27FC236}">
                  <a16:creationId xmlns:a16="http://schemas.microsoft.com/office/drawing/2014/main" id="{47FEAD2F-0A58-3463-B9BD-81353F34CB31}"/>
                </a:ext>
              </a:extLst>
            </p:cNvPr>
            <p:cNvGrpSpPr/>
            <p:nvPr/>
          </p:nvGrpSpPr>
          <p:grpSpPr>
            <a:xfrm>
              <a:off x="4837776" y="1531017"/>
              <a:ext cx="119063" cy="273051"/>
              <a:chOff x="946092" y="1308393"/>
              <a:chExt cx="119063" cy="273051"/>
            </a:xfrm>
            <a:solidFill>
              <a:schemeClr val="bg1"/>
            </a:solidFill>
          </p:grpSpPr>
          <p:sp>
            <p:nvSpPr>
              <p:cNvPr id="88" name="Freeform 559">
                <a:extLst>
                  <a:ext uri="{FF2B5EF4-FFF2-40B4-BE49-F238E27FC236}">
                    <a16:creationId xmlns:a16="http://schemas.microsoft.com/office/drawing/2014/main" id="{B25DAB6D-EE91-4826-65C7-1E19CE61846A}"/>
                  </a:ext>
                </a:extLst>
              </p:cNvPr>
              <p:cNvSpPr>
                <a:spLocks/>
              </p:cNvSpPr>
              <p:nvPr/>
            </p:nvSpPr>
            <p:spPr bwMode="auto">
              <a:xfrm>
                <a:off x="968317" y="1308393"/>
                <a:ext cx="74613" cy="77788"/>
              </a:xfrm>
              <a:custGeom>
                <a:avLst/>
                <a:gdLst>
                  <a:gd name="T0" fmla="*/ 514 w 1025"/>
                  <a:gd name="T1" fmla="*/ 0 h 1012"/>
                  <a:gd name="T2" fmla="*/ 614 w 1025"/>
                  <a:gd name="T3" fmla="*/ 10 h 1012"/>
                  <a:gd name="T4" fmla="*/ 709 w 1025"/>
                  <a:gd name="T5" fmla="*/ 38 h 1012"/>
                  <a:gd name="T6" fmla="*/ 798 w 1025"/>
                  <a:gd name="T7" fmla="*/ 85 h 1012"/>
                  <a:gd name="T8" fmla="*/ 876 w 1025"/>
                  <a:gd name="T9" fmla="*/ 149 h 1012"/>
                  <a:gd name="T10" fmla="*/ 940 w 1025"/>
                  <a:gd name="T11" fmla="*/ 226 h 1012"/>
                  <a:gd name="T12" fmla="*/ 987 w 1025"/>
                  <a:gd name="T13" fmla="*/ 313 h 1012"/>
                  <a:gd name="T14" fmla="*/ 1016 w 1025"/>
                  <a:gd name="T15" fmla="*/ 407 h 1012"/>
                  <a:gd name="T16" fmla="*/ 1025 w 1025"/>
                  <a:gd name="T17" fmla="*/ 506 h 1012"/>
                  <a:gd name="T18" fmla="*/ 1014 w 1025"/>
                  <a:gd name="T19" fmla="*/ 615 h 1012"/>
                  <a:gd name="T20" fmla="*/ 980 w 1025"/>
                  <a:gd name="T21" fmla="*/ 715 h 1012"/>
                  <a:gd name="T22" fmla="*/ 927 w 1025"/>
                  <a:gd name="T23" fmla="*/ 804 h 1012"/>
                  <a:gd name="T24" fmla="*/ 857 w 1025"/>
                  <a:gd name="T25" fmla="*/ 881 h 1012"/>
                  <a:gd name="T26" fmla="*/ 773 w 1025"/>
                  <a:gd name="T27" fmla="*/ 941 h 1012"/>
                  <a:gd name="T28" fmla="*/ 677 w 1025"/>
                  <a:gd name="T29" fmla="*/ 986 h 1012"/>
                  <a:gd name="T30" fmla="*/ 572 w 1025"/>
                  <a:gd name="T31" fmla="*/ 1009 h 1012"/>
                  <a:gd name="T32" fmla="*/ 515 w 1025"/>
                  <a:gd name="T33" fmla="*/ 1012 h 1012"/>
                  <a:gd name="T34" fmla="*/ 405 w 1025"/>
                  <a:gd name="T35" fmla="*/ 1000 h 1012"/>
                  <a:gd name="T36" fmla="*/ 304 w 1025"/>
                  <a:gd name="T37" fmla="*/ 966 h 1012"/>
                  <a:gd name="T38" fmla="*/ 212 w 1025"/>
                  <a:gd name="T39" fmla="*/ 915 h 1012"/>
                  <a:gd name="T40" fmla="*/ 134 w 1025"/>
                  <a:gd name="T41" fmla="*/ 846 h 1012"/>
                  <a:gd name="T42" fmla="*/ 72 w 1025"/>
                  <a:gd name="T43" fmla="*/ 762 h 1012"/>
                  <a:gd name="T44" fmla="*/ 27 w 1025"/>
                  <a:gd name="T45" fmla="*/ 667 h 1012"/>
                  <a:gd name="T46" fmla="*/ 4 w 1025"/>
                  <a:gd name="T47" fmla="*/ 563 h 1012"/>
                  <a:gd name="T48" fmla="*/ 3 w 1025"/>
                  <a:gd name="T49" fmla="*/ 458 h 1012"/>
                  <a:gd name="T50" fmla="*/ 22 w 1025"/>
                  <a:gd name="T51" fmla="*/ 361 h 1012"/>
                  <a:gd name="T52" fmla="*/ 59 w 1025"/>
                  <a:gd name="T53" fmla="*/ 270 h 1012"/>
                  <a:gd name="T54" fmla="*/ 114 w 1025"/>
                  <a:gd name="T55" fmla="*/ 188 h 1012"/>
                  <a:gd name="T56" fmla="*/ 186 w 1025"/>
                  <a:gd name="T57" fmla="*/ 117 h 1012"/>
                  <a:gd name="T58" fmla="*/ 270 w 1025"/>
                  <a:gd name="T59" fmla="*/ 60 h 1012"/>
                  <a:gd name="T60" fmla="*/ 362 w 1025"/>
                  <a:gd name="T61" fmla="*/ 22 h 1012"/>
                  <a:gd name="T62" fmla="*/ 461 w 1025"/>
                  <a:gd name="T63" fmla="*/ 2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5" h="1012">
                    <a:moveTo>
                      <a:pt x="513" y="0"/>
                    </a:moveTo>
                    <a:lnTo>
                      <a:pt x="514" y="0"/>
                    </a:lnTo>
                    <a:lnTo>
                      <a:pt x="565" y="2"/>
                    </a:lnTo>
                    <a:lnTo>
                      <a:pt x="614" y="10"/>
                    </a:lnTo>
                    <a:lnTo>
                      <a:pt x="663" y="22"/>
                    </a:lnTo>
                    <a:lnTo>
                      <a:pt x="709" y="38"/>
                    </a:lnTo>
                    <a:lnTo>
                      <a:pt x="755" y="59"/>
                    </a:lnTo>
                    <a:lnTo>
                      <a:pt x="798" y="85"/>
                    </a:lnTo>
                    <a:lnTo>
                      <a:pt x="838" y="115"/>
                    </a:lnTo>
                    <a:lnTo>
                      <a:pt x="876" y="149"/>
                    </a:lnTo>
                    <a:lnTo>
                      <a:pt x="910" y="186"/>
                    </a:lnTo>
                    <a:lnTo>
                      <a:pt x="940" y="226"/>
                    </a:lnTo>
                    <a:lnTo>
                      <a:pt x="966" y="268"/>
                    </a:lnTo>
                    <a:lnTo>
                      <a:pt x="987" y="313"/>
                    </a:lnTo>
                    <a:lnTo>
                      <a:pt x="1004" y="359"/>
                    </a:lnTo>
                    <a:lnTo>
                      <a:pt x="1016" y="407"/>
                    </a:lnTo>
                    <a:lnTo>
                      <a:pt x="1023" y="456"/>
                    </a:lnTo>
                    <a:lnTo>
                      <a:pt x="1025" y="506"/>
                    </a:lnTo>
                    <a:lnTo>
                      <a:pt x="1022" y="561"/>
                    </a:lnTo>
                    <a:lnTo>
                      <a:pt x="1014" y="615"/>
                    </a:lnTo>
                    <a:lnTo>
                      <a:pt x="999" y="665"/>
                    </a:lnTo>
                    <a:lnTo>
                      <a:pt x="980" y="715"/>
                    </a:lnTo>
                    <a:lnTo>
                      <a:pt x="956" y="761"/>
                    </a:lnTo>
                    <a:lnTo>
                      <a:pt x="927" y="804"/>
                    </a:lnTo>
                    <a:lnTo>
                      <a:pt x="893" y="844"/>
                    </a:lnTo>
                    <a:lnTo>
                      <a:pt x="857" y="881"/>
                    </a:lnTo>
                    <a:lnTo>
                      <a:pt x="816" y="914"/>
                    </a:lnTo>
                    <a:lnTo>
                      <a:pt x="773" y="941"/>
                    </a:lnTo>
                    <a:lnTo>
                      <a:pt x="726" y="966"/>
                    </a:lnTo>
                    <a:lnTo>
                      <a:pt x="677" y="986"/>
                    </a:lnTo>
                    <a:lnTo>
                      <a:pt x="625" y="999"/>
                    </a:lnTo>
                    <a:lnTo>
                      <a:pt x="572" y="1009"/>
                    </a:lnTo>
                    <a:lnTo>
                      <a:pt x="516" y="1012"/>
                    </a:lnTo>
                    <a:lnTo>
                      <a:pt x="515" y="1012"/>
                    </a:lnTo>
                    <a:lnTo>
                      <a:pt x="459" y="1009"/>
                    </a:lnTo>
                    <a:lnTo>
                      <a:pt x="405" y="1000"/>
                    </a:lnTo>
                    <a:lnTo>
                      <a:pt x="353" y="986"/>
                    </a:lnTo>
                    <a:lnTo>
                      <a:pt x="304" y="966"/>
                    </a:lnTo>
                    <a:lnTo>
                      <a:pt x="257" y="943"/>
                    </a:lnTo>
                    <a:lnTo>
                      <a:pt x="212" y="915"/>
                    </a:lnTo>
                    <a:lnTo>
                      <a:pt x="172" y="882"/>
                    </a:lnTo>
                    <a:lnTo>
                      <a:pt x="134" y="846"/>
                    </a:lnTo>
                    <a:lnTo>
                      <a:pt x="101" y="805"/>
                    </a:lnTo>
                    <a:lnTo>
                      <a:pt x="72" y="762"/>
                    </a:lnTo>
                    <a:lnTo>
                      <a:pt x="47" y="716"/>
                    </a:lnTo>
                    <a:lnTo>
                      <a:pt x="27" y="667"/>
                    </a:lnTo>
                    <a:lnTo>
                      <a:pt x="13" y="616"/>
                    </a:lnTo>
                    <a:lnTo>
                      <a:pt x="4" y="563"/>
                    </a:lnTo>
                    <a:lnTo>
                      <a:pt x="0" y="507"/>
                    </a:lnTo>
                    <a:lnTo>
                      <a:pt x="3" y="458"/>
                    </a:lnTo>
                    <a:lnTo>
                      <a:pt x="9" y="409"/>
                    </a:lnTo>
                    <a:lnTo>
                      <a:pt x="22" y="361"/>
                    </a:lnTo>
                    <a:lnTo>
                      <a:pt x="39" y="315"/>
                    </a:lnTo>
                    <a:lnTo>
                      <a:pt x="59" y="270"/>
                    </a:lnTo>
                    <a:lnTo>
                      <a:pt x="84" y="228"/>
                    </a:lnTo>
                    <a:lnTo>
                      <a:pt x="114" y="188"/>
                    </a:lnTo>
                    <a:lnTo>
                      <a:pt x="149" y="151"/>
                    </a:lnTo>
                    <a:lnTo>
                      <a:pt x="186" y="117"/>
                    </a:lnTo>
                    <a:lnTo>
                      <a:pt x="227" y="86"/>
                    </a:lnTo>
                    <a:lnTo>
                      <a:pt x="270" y="60"/>
                    </a:lnTo>
                    <a:lnTo>
                      <a:pt x="315" y="39"/>
                    </a:lnTo>
                    <a:lnTo>
                      <a:pt x="362" y="22"/>
                    </a:lnTo>
                    <a:lnTo>
                      <a:pt x="411" y="10"/>
                    </a:lnTo>
                    <a:lnTo>
                      <a:pt x="461" y="2"/>
                    </a:lnTo>
                    <a:lnTo>
                      <a:pt x="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9" name="Freeform 560">
                <a:extLst>
                  <a:ext uri="{FF2B5EF4-FFF2-40B4-BE49-F238E27FC236}">
                    <a16:creationId xmlns:a16="http://schemas.microsoft.com/office/drawing/2014/main" id="{85A6DB97-8280-B1A0-A204-EBF3CA72AB4E}"/>
                  </a:ext>
                </a:extLst>
              </p:cNvPr>
              <p:cNvSpPr>
                <a:spLocks/>
              </p:cNvSpPr>
              <p:nvPr/>
            </p:nvSpPr>
            <p:spPr bwMode="auto">
              <a:xfrm>
                <a:off x="946092" y="1409993"/>
                <a:ext cx="119063" cy="171451"/>
              </a:xfrm>
              <a:custGeom>
                <a:avLst/>
                <a:gdLst>
                  <a:gd name="T0" fmla="*/ 930 w 1653"/>
                  <a:gd name="T1" fmla="*/ 2 h 2264"/>
                  <a:gd name="T2" fmla="*/ 1068 w 1653"/>
                  <a:gd name="T3" fmla="*/ 19 h 2264"/>
                  <a:gd name="T4" fmla="*/ 1197 w 1653"/>
                  <a:gd name="T5" fmla="*/ 53 h 2264"/>
                  <a:gd name="T6" fmla="*/ 1306 w 1653"/>
                  <a:gd name="T7" fmla="*/ 104 h 2264"/>
                  <a:gd name="T8" fmla="*/ 1404 w 1653"/>
                  <a:gd name="T9" fmla="*/ 173 h 2264"/>
                  <a:gd name="T10" fmla="*/ 1487 w 1653"/>
                  <a:gd name="T11" fmla="*/ 257 h 2264"/>
                  <a:gd name="T12" fmla="*/ 1556 w 1653"/>
                  <a:gd name="T13" fmla="*/ 355 h 2264"/>
                  <a:gd name="T14" fmla="*/ 1607 w 1653"/>
                  <a:gd name="T15" fmla="*/ 463 h 2264"/>
                  <a:gd name="T16" fmla="*/ 1639 w 1653"/>
                  <a:gd name="T17" fmla="*/ 579 h 2264"/>
                  <a:gd name="T18" fmla="*/ 1652 w 1653"/>
                  <a:gd name="T19" fmla="*/ 703 h 2264"/>
                  <a:gd name="T20" fmla="*/ 1653 w 1653"/>
                  <a:gd name="T21" fmla="*/ 1115 h 2264"/>
                  <a:gd name="T22" fmla="*/ 1652 w 1653"/>
                  <a:gd name="T23" fmla="*/ 1492 h 2264"/>
                  <a:gd name="T24" fmla="*/ 1649 w 1653"/>
                  <a:gd name="T25" fmla="*/ 1938 h 2264"/>
                  <a:gd name="T26" fmla="*/ 1629 w 1653"/>
                  <a:gd name="T27" fmla="*/ 2031 h 2264"/>
                  <a:gd name="T28" fmla="*/ 1589 w 1653"/>
                  <a:gd name="T29" fmla="*/ 2110 h 2264"/>
                  <a:gd name="T30" fmla="*/ 1533 w 1653"/>
                  <a:gd name="T31" fmla="*/ 2174 h 2264"/>
                  <a:gd name="T32" fmla="*/ 1460 w 1653"/>
                  <a:gd name="T33" fmla="*/ 2223 h 2264"/>
                  <a:gd name="T34" fmla="*/ 1374 w 1653"/>
                  <a:gd name="T35" fmla="*/ 2253 h 2264"/>
                  <a:gd name="T36" fmla="*/ 1274 w 1653"/>
                  <a:gd name="T37" fmla="*/ 2263 h 2264"/>
                  <a:gd name="T38" fmla="*/ 379 w 1653"/>
                  <a:gd name="T39" fmla="*/ 2263 h 2264"/>
                  <a:gd name="T40" fmla="*/ 279 w 1653"/>
                  <a:gd name="T41" fmla="*/ 2253 h 2264"/>
                  <a:gd name="T42" fmla="*/ 191 w 1653"/>
                  <a:gd name="T43" fmla="*/ 2223 h 2264"/>
                  <a:gd name="T44" fmla="*/ 119 w 1653"/>
                  <a:gd name="T45" fmla="*/ 2174 h 2264"/>
                  <a:gd name="T46" fmla="*/ 62 w 1653"/>
                  <a:gd name="T47" fmla="*/ 2110 h 2264"/>
                  <a:gd name="T48" fmla="*/ 23 w 1653"/>
                  <a:gd name="T49" fmla="*/ 2031 h 2264"/>
                  <a:gd name="T50" fmla="*/ 3 w 1653"/>
                  <a:gd name="T51" fmla="*/ 1937 h 2264"/>
                  <a:gd name="T52" fmla="*/ 0 w 1653"/>
                  <a:gd name="T53" fmla="*/ 722 h 2264"/>
                  <a:gd name="T54" fmla="*/ 10 w 1653"/>
                  <a:gd name="T55" fmla="*/ 595 h 2264"/>
                  <a:gd name="T56" fmla="*/ 41 w 1653"/>
                  <a:gd name="T57" fmla="*/ 475 h 2264"/>
                  <a:gd name="T58" fmla="*/ 88 w 1653"/>
                  <a:gd name="T59" fmla="*/ 366 h 2264"/>
                  <a:gd name="T60" fmla="*/ 154 w 1653"/>
                  <a:gd name="T61" fmla="*/ 268 h 2264"/>
                  <a:gd name="T62" fmla="*/ 234 w 1653"/>
                  <a:gd name="T63" fmla="*/ 184 h 2264"/>
                  <a:gd name="T64" fmla="*/ 329 w 1653"/>
                  <a:gd name="T65" fmla="*/ 115 h 2264"/>
                  <a:gd name="T66" fmla="*/ 436 w 1653"/>
                  <a:gd name="T67" fmla="*/ 61 h 2264"/>
                  <a:gd name="T68" fmla="*/ 553 w 1653"/>
                  <a:gd name="T69" fmla="*/ 26 h 2264"/>
                  <a:gd name="T70" fmla="*/ 673 w 1653"/>
                  <a:gd name="T71" fmla="*/ 9 h 2264"/>
                  <a:gd name="T72" fmla="*/ 797 w 1653"/>
                  <a:gd name="T73" fmla="*/ 1 h 2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3" h="2264">
                    <a:moveTo>
                      <a:pt x="862" y="0"/>
                    </a:moveTo>
                    <a:lnTo>
                      <a:pt x="930" y="2"/>
                    </a:lnTo>
                    <a:lnTo>
                      <a:pt x="998" y="7"/>
                    </a:lnTo>
                    <a:lnTo>
                      <a:pt x="1068" y="19"/>
                    </a:lnTo>
                    <a:lnTo>
                      <a:pt x="1138" y="34"/>
                    </a:lnTo>
                    <a:lnTo>
                      <a:pt x="1197" y="53"/>
                    </a:lnTo>
                    <a:lnTo>
                      <a:pt x="1253" y="75"/>
                    </a:lnTo>
                    <a:lnTo>
                      <a:pt x="1306" y="104"/>
                    </a:lnTo>
                    <a:lnTo>
                      <a:pt x="1356" y="136"/>
                    </a:lnTo>
                    <a:lnTo>
                      <a:pt x="1404" y="173"/>
                    </a:lnTo>
                    <a:lnTo>
                      <a:pt x="1448" y="214"/>
                    </a:lnTo>
                    <a:lnTo>
                      <a:pt x="1487" y="257"/>
                    </a:lnTo>
                    <a:lnTo>
                      <a:pt x="1524" y="304"/>
                    </a:lnTo>
                    <a:lnTo>
                      <a:pt x="1556" y="355"/>
                    </a:lnTo>
                    <a:lnTo>
                      <a:pt x="1584" y="407"/>
                    </a:lnTo>
                    <a:lnTo>
                      <a:pt x="1607" y="463"/>
                    </a:lnTo>
                    <a:lnTo>
                      <a:pt x="1626" y="520"/>
                    </a:lnTo>
                    <a:lnTo>
                      <a:pt x="1639" y="579"/>
                    </a:lnTo>
                    <a:lnTo>
                      <a:pt x="1648" y="640"/>
                    </a:lnTo>
                    <a:lnTo>
                      <a:pt x="1652" y="703"/>
                    </a:lnTo>
                    <a:lnTo>
                      <a:pt x="1653" y="908"/>
                    </a:lnTo>
                    <a:lnTo>
                      <a:pt x="1653" y="1115"/>
                    </a:lnTo>
                    <a:lnTo>
                      <a:pt x="1652" y="1295"/>
                    </a:lnTo>
                    <a:lnTo>
                      <a:pt x="1652" y="1492"/>
                    </a:lnTo>
                    <a:lnTo>
                      <a:pt x="1652" y="1887"/>
                    </a:lnTo>
                    <a:lnTo>
                      <a:pt x="1649" y="1938"/>
                    </a:lnTo>
                    <a:lnTo>
                      <a:pt x="1641" y="1986"/>
                    </a:lnTo>
                    <a:lnTo>
                      <a:pt x="1629" y="2031"/>
                    </a:lnTo>
                    <a:lnTo>
                      <a:pt x="1611" y="2072"/>
                    </a:lnTo>
                    <a:lnTo>
                      <a:pt x="1589" y="2110"/>
                    </a:lnTo>
                    <a:lnTo>
                      <a:pt x="1563" y="2144"/>
                    </a:lnTo>
                    <a:lnTo>
                      <a:pt x="1533" y="2174"/>
                    </a:lnTo>
                    <a:lnTo>
                      <a:pt x="1499" y="2201"/>
                    </a:lnTo>
                    <a:lnTo>
                      <a:pt x="1460" y="2223"/>
                    </a:lnTo>
                    <a:lnTo>
                      <a:pt x="1419" y="2240"/>
                    </a:lnTo>
                    <a:lnTo>
                      <a:pt x="1374" y="2253"/>
                    </a:lnTo>
                    <a:lnTo>
                      <a:pt x="1325" y="2261"/>
                    </a:lnTo>
                    <a:lnTo>
                      <a:pt x="1274" y="2263"/>
                    </a:lnTo>
                    <a:lnTo>
                      <a:pt x="834" y="2264"/>
                    </a:lnTo>
                    <a:lnTo>
                      <a:pt x="379" y="2263"/>
                    </a:lnTo>
                    <a:lnTo>
                      <a:pt x="327" y="2260"/>
                    </a:lnTo>
                    <a:lnTo>
                      <a:pt x="279" y="2253"/>
                    </a:lnTo>
                    <a:lnTo>
                      <a:pt x="233" y="2240"/>
                    </a:lnTo>
                    <a:lnTo>
                      <a:pt x="191" y="2223"/>
                    </a:lnTo>
                    <a:lnTo>
                      <a:pt x="153" y="2201"/>
                    </a:lnTo>
                    <a:lnTo>
                      <a:pt x="119" y="2174"/>
                    </a:lnTo>
                    <a:lnTo>
                      <a:pt x="88" y="2144"/>
                    </a:lnTo>
                    <a:lnTo>
                      <a:pt x="62" y="2110"/>
                    </a:lnTo>
                    <a:lnTo>
                      <a:pt x="41" y="2072"/>
                    </a:lnTo>
                    <a:lnTo>
                      <a:pt x="23" y="2031"/>
                    </a:lnTo>
                    <a:lnTo>
                      <a:pt x="10" y="1986"/>
                    </a:lnTo>
                    <a:lnTo>
                      <a:pt x="3" y="1937"/>
                    </a:lnTo>
                    <a:lnTo>
                      <a:pt x="0" y="1887"/>
                    </a:lnTo>
                    <a:lnTo>
                      <a:pt x="0" y="722"/>
                    </a:lnTo>
                    <a:lnTo>
                      <a:pt x="3" y="658"/>
                    </a:lnTo>
                    <a:lnTo>
                      <a:pt x="10" y="595"/>
                    </a:lnTo>
                    <a:lnTo>
                      <a:pt x="23" y="534"/>
                    </a:lnTo>
                    <a:lnTo>
                      <a:pt x="41" y="475"/>
                    </a:lnTo>
                    <a:lnTo>
                      <a:pt x="62" y="420"/>
                    </a:lnTo>
                    <a:lnTo>
                      <a:pt x="88" y="366"/>
                    </a:lnTo>
                    <a:lnTo>
                      <a:pt x="120" y="316"/>
                    </a:lnTo>
                    <a:lnTo>
                      <a:pt x="154" y="268"/>
                    </a:lnTo>
                    <a:lnTo>
                      <a:pt x="192" y="225"/>
                    </a:lnTo>
                    <a:lnTo>
                      <a:pt x="234" y="184"/>
                    </a:lnTo>
                    <a:lnTo>
                      <a:pt x="280" y="148"/>
                    </a:lnTo>
                    <a:lnTo>
                      <a:pt x="329" y="115"/>
                    </a:lnTo>
                    <a:lnTo>
                      <a:pt x="381" y="86"/>
                    </a:lnTo>
                    <a:lnTo>
                      <a:pt x="436" y="61"/>
                    </a:lnTo>
                    <a:lnTo>
                      <a:pt x="493" y="41"/>
                    </a:lnTo>
                    <a:lnTo>
                      <a:pt x="553" y="26"/>
                    </a:lnTo>
                    <a:lnTo>
                      <a:pt x="616" y="16"/>
                    </a:lnTo>
                    <a:lnTo>
                      <a:pt x="673" y="9"/>
                    </a:lnTo>
                    <a:lnTo>
                      <a:pt x="733" y="4"/>
                    </a:lnTo>
                    <a:lnTo>
                      <a:pt x="797" y="1"/>
                    </a:lnTo>
                    <a:lnTo>
                      <a:pt x="8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grpSp>
        <p:nvGrpSpPr>
          <p:cNvPr id="90" name="Группа 89">
            <a:extLst>
              <a:ext uri="{FF2B5EF4-FFF2-40B4-BE49-F238E27FC236}">
                <a16:creationId xmlns:a16="http://schemas.microsoft.com/office/drawing/2014/main" id="{1BF839FD-B1E3-D52C-1E2D-17F4CFEF9FAA}"/>
              </a:ext>
            </a:extLst>
          </p:cNvPr>
          <p:cNvGrpSpPr/>
          <p:nvPr/>
        </p:nvGrpSpPr>
        <p:grpSpPr>
          <a:xfrm>
            <a:off x="4745565" y="4349811"/>
            <a:ext cx="350048" cy="349221"/>
            <a:chOff x="4722284" y="1507034"/>
            <a:chExt cx="350048" cy="349221"/>
          </a:xfrm>
        </p:grpSpPr>
        <p:sp>
          <p:nvSpPr>
            <p:cNvPr id="91" name="Прямоугольник: скругленные углы 30">
              <a:extLst>
                <a:ext uri="{FF2B5EF4-FFF2-40B4-BE49-F238E27FC236}">
                  <a16:creationId xmlns:a16="http://schemas.microsoft.com/office/drawing/2014/main" id="{502BD172-BD7D-5B8E-F2D1-FE60ACF858B8}"/>
                </a:ext>
              </a:extLst>
            </p:cNvPr>
            <p:cNvSpPr/>
            <p:nvPr/>
          </p:nvSpPr>
          <p:spPr>
            <a:xfrm>
              <a:off x="4722284" y="1507034"/>
              <a:ext cx="350048" cy="349221"/>
            </a:xfrm>
            <a:prstGeom prst="roundRect">
              <a:avLst>
                <a:gd name="adj" fmla="val 8796"/>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400" dirty="0"/>
            </a:p>
          </p:txBody>
        </p:sp>
        <p:grpSp>
          <p:nvGrpSpPr>
            <p:cNvPr id="92" name="Группа 91">
              <a:extLst>
                <a:ext uri="{FF2B5EF4-FFF2-40B4-BE49-F238E27FC236}">
                  <a16:creationId xmlns:a16="http://schemas.microsoft.com/office/drawing/2014/main" id="{4F2F4E31-6DFB-2B4F-80B3-B0F9698B7937}"/>
                </a:ext>
              </a:extLst>
            </p:cNvPr>
            <p:cNvGrpSpPr/>
            <p:nvPr/>
          </p:nvGrpSpPr>
          <p:grpSpPr>
            <a:xfrm>
              <a:off x="4837776" y="1531017"/>
              <a:ext cx="119063" cy="273051"/>
              <a:chOff x="946092" y="1308393"/>
              <a:chExt cx="119063" cy="273051"/>
            </a:xfrm>
            <a:solidFill>
              <a:schemeClr val="bg1"/>
            </a:solidFill>
          </p:grpSpPr>
          <p:sp>
            <p:nvSpPr>
              <p:cNvPr id="93" name="Freeform 559">
                <a:extLst>
                  <a:ext uri="{FF2B5EF4-FFF2-40B4-BE49-F238E27FC236}">
                    <a16:creationId xmlns:a16="http://schemas.microsoft.com/office/drawing/2014/main" id="{8A8A1E3C-ADDE-98AF-C0E6-CA7CABDD6EED}"/>
                  </a:ext>
                </a:extLst>
              </p:cNvPr>
              <p:cNvSpPr>
                <a:spLocks/>
              </p:cNvSpPr>
              <p:nvPr/>
            </p:nvSpPr>
            <p:spPr bwMode="auto">
              <a:xfrm>
                <a:off x="968317" y="1308393"/>
                <a:ext cx="74613" cy="77788"/>
              </a:xfrm>
              <a:custGeom>
                <a:avLst/>
                <a:gdLst>
                  <a:gd name="T0" fmla="*/ 514 w 1025"/>
                  <a:gd name="T1" fmla="*/ 0 h 1012"/>
                  <a:gd name="T2" fmla="*/ 614 w 1025"/>
                  <a:gd name="T3" fmla="*/ 10 h 1012"/>
                  <a:gd name="T4" fmla="*/ 709 w 1025"/>
                  <a:gd name="T5" fmla="*/ 38 h 1012"/>
                  <a:gd name="T6" fmla="*/ 798 w 1025"/>
                  <a:gd name="T7" fmla="*/ 85 h 1012"/>
                  <a:gd name="T8" fmla="*/ 876 w 1025"/>
                  <a:gd name="T9" fmla="*/ 149 h 1012"/>
                  <a:gd name="T10" fmla="*/ 940 w 1025"/>
                  <a:gd name="T11" fmla="*/ 226 h 1012"/>
                  <a:gd name="T12" fmla="*/ 987 w 1025"/>
                  <a:gd name="T13" fmla="*/ 313 h 1012"/>
                  <a:gd name="T14" fmla="*/ 1016 w 1025"/>
                  <a:gd name="T15" fmla="*/ 407 h 1012"/>
                  <a:gd name="T16" fmla="*/ 1025 w 1025"/>
                  <a:gd name="T17" fmla="*/ 506 h 1012"/>
                  <a:gd name="T18" fmla="*/ 1014 w 1025"/>
                  <a:gd name="T19" fmla="*/ 615 h 1012"/>
                  <a:gd name="T20" fmla="*/ 980 w 1025"/>
                  <a:gd name="T21" fmla="*/ 715 h 1012"/>
                  <a:gd name="T22" fmla="*/ 927 w 1025"/>
                  <a:gd name="T23" fmla="*/ 804 h 1012"/>
                  <a:gd name="T24" fmla="*/ 857 w 1025"/>
                  <a:gd name="T25" fmla="*/ 881 h 1012"/>
                  <a:gd name="T26" fmla="*/ 773 w 1025"/>
                  <a:gd name="T27" fmla="*/ 941 h 1012"/>
                  <a:gd name="T28" fmla="*/ 677 w 1025"/>
                  <a:gd name="T29" fmla="*/ 986 h 1012"/>
                  <a:gd name="T30" fmla="*/ 572 w 1025"/>
                  <a:gd name="T31" fmla="*/ 1009 h 1012"/>
                  <a:gd name="T32" fmla="*/ 515 w 1025"/>
                  <a:gd name="T33" fmla="*/ 1012 h 1012"/>
                  <a:gd name="T34" fmla="*/ 405 w 1025"/>
                  <a:gd name="T35" fmla="*/ 1000 h 1012"/>
                  <a:gd name="T36" fmla="*/ 304 w 1025"/>
                  <a:gd name="T37" fmla="*/ 966 h 1012"/>
                  <a:gd name="T38" fmla="*/ 212 w 1025"/>
                  <a:gd name="T39" fmla="*/ 915 h 1012"/>
                  <a:gd name="T40" fmla="*/ 134 w 1025"/>
                  <a:gd name="T41" fmla="*/ 846 h 1012"/>
                  <a:gd name="T42" fmla="*/ 72 w 1025"/>
                  <a:gd name="T43" fmla="*/ 762 h 1012"/>
                  <a:gd name="T44" fmla="*/ 27 w 1025"/>
                  <a:gd name="T45" fmla="*/ 667 h 1012"/>
                  <a:gd name="T46" fmla="*/ 4 w 1025"/>
                  <a:gd name="T47" fmla="*/ 563 h 1012"/>
                  <a:gd name="T48" fmla="*/ 3 w 1025"/>
                  <a:gd name="T49" fmla="*/ 458 h 1012"/>
                  <a:gd name="T50" fmla="*/ 22 w 1025"/>
                  <a:gd name="T51" fmla="*/ 361 h 1012"/>
                  <a:gd name="T52" fmla="*/ 59 w 1025"/>
                  <a:gd name="T53" fmla="*/ 270 h 1012"/>
                  <a:gd name="T54" fmla="*/ 114 w 1025"/>
                  <a:gd name="T55" fmla="*/ 188 h 1012"/>
                  <a:gd name="T56" fmla="*/ 186 w 1025"/>
                  <a:gd name="T57" fmla="*/ 117 h 1012"/>
                  <a:gd name="T58" fmla="*/ 270 w 1025"/>
                  <a:gd name="T59" fmla="*/ 60 h 1012"/>
                  <a:gd name="T60" fmla="*/ 362 w 1025"/>
                  <a:gd name="T61" fmla="*/ 22 h 1012"/>
                  <a:gd name="T62" fmla="*/ 461 w 1025"/>
                  <a:gd name="T63" fmla="*/ 2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5" h="1012">
                    <a:moveTo>
                      <a:pt x="513" y="0"/>
                    </a:moveTo>
                    <a:lnTo>
                      <a:pt x="514" y="0"/>
                    </a:lnTo>
                    <a:lnTo>
                      <a:pt x="565" y="2"/>
                    </a:lnTo>
                    <a:lnTo>
                      <a:pt x="614" y="10"/>
                    </a:lnTo>
                    <a:lnTo>
                      <a:pt x="663" y="22"/>
                    </a:lnTo>
                    <a:lnTo>
                      <a:pt x="709" y="38"/>
                    </a:lnTo>
                    <a:lnTo>
                      <a:pt x="755" y="59"/>
                    </a:lnTo>
                    <a:lnTo>
                      <a:pt x="798" y="85"/>
                    </a:lnTo>
                    <a:lnTo>
                      <a:pt x="838" y="115"/>
                    </a:lnTo>
                    <a:lnTo>
                      <a:pt x="876" y="149"/>
                    </a:lnTo>
                    <a:lnTo>
                      <a:pt x="910" y="186"/>
                    </a:lnTo>
                    <a:lnTo>
                      <a:pt x="940" y="226"/>
                    </a:lnTo>
                    <a:lnTo>
                      <a:pt x="966" y="268"/>
                    </a:lnTo>
                    <a:lnTo>
                      <a:pt x="987" y="313"/>
                    </a:lnTo>
                    <a:lnTo>
                      <a:pt x="1004" y="359"/>
                    </a:lnTo>
                    <a:lnTo>
                      <a:pt x="1016" y="407"/>
                    </a:lnTo>
                    <a:lnTo>
                      <a:pt x="1023" y="456"/>
                    </a:lnTo>
                    <a:lnTo>
                      <a:pt x="1025" y="506"/>
                    </a:lnTo>
                    <a:lnTo>
                      <a:pt x="1022" y="561"/>
                    </a:lnTo>
                    <a:lnTo>
                      <a:pt x="1014" y="615"/>
                    </a:lnTo>
                    <a:lnTo>
                      <a:pt x="999" y="665"/>
                    </a:lnTo>
                    <a:lnTo>
                      <a:pt x="980" y="715"/>
                    </a:lnTo>
                    <a:lnTo>
                      <a:pt x="956" y="761"/>
                    </a:lnTo>
                    <a:lnTo>
                      <a:pt x="927" y="804"/>
                    </a:lnTo>
                    <a:lnTo>
                      <a:pt x="893" y="844"/>
                    </a:lnTo>
                    <a:lnTo>
                      <a:pt x="857" y="881"/>
                    </a:lnTo>
                    <a:lnTo>
                      <a:pt x="816" y="914"/>
                    </a:lnTo>
                    <a:lnTo>
                      <a:pt x="773" y="941"/>
                    </a:lnTo>
                    <a:lnTo>
                      <a:pt x="726" y="966"/>
                    </a:lnTo>
                    <a:lnTo>
                      <a:pt x="677" y="986"/>
                    </a:lnTo>
                    <a:lnTo>
                      <a:pt x="625" y="999"/>
                    </a:lnTo>
                    <a:lnTo>
                      <a:pt x="572" y="1009"/>
                    </a:lnTo>
                    <a:lnTo>
                      <a:pt x="516" y="1012"/>
                    </a:lnTo>
                    <a:lnTo>
                      <a:pt x="515" y="1012"/>
                    </a:lnTo>
                    <a:lnTo>
                      <a:pt x="459" y="1009"/>
                    </a:lnTo>
                    <a:lnTo>
                      <a:pt x="405" y="1000"/>
                    </a:lnTo>
                    <a:lnTo>
                      <a:pt x="353" y="986"/>
                    </a:lnTo>
                    <a:lnTo>
                      <a:pt x="304" y="966"/>
                    </a:lnTo>
                    <a:lnTo>
                      <a:pt x="257" y="943"/>
                    </a:lnTo>
                    <a:lnTo>
                      <a:pt x="212" y="915"/>
                    </a:lnTo>
                    <a:lnTo>
                      <a:pt x="172" y="882"/>
                    </a:lnTo>
                    <a:lnTo>
                      <a:pt x="134" y="846"/>
                    </a:lnTo>
                    <a:lnTo>
                      <a:pt x="101" y="805"/>
                    </a:lnTo>
                    <a:lnTo>
                      <a:pt x="72" y="762"/>
                    </a:lnTo>
                    <a:lnTo>
                      <a:pt x="47" y="716"/>
                    </a:lnTo>
                    <a:lnTo>
                      <a:pt x="27" y="667"/>
                    </a:lnTo>
                    <a:lnTo>
                      <a:pt x="13" y="616"/>
                    </a:lnTo>
                    <a:lnTo>
                      <a:pt x="4" y="563"/>
                    </a:lnTo>
                    <a:lnTo>
                      <a:pt x="0" y="507"/>
                    </a:lnTo>
                    <a:lnTo>
                      <a:pt x="3" y="458"/>
                    </a:lnTo>
                    <a:lnTo>
                      <a:pt x="9" y="409"/>
                    </a:lnTo>
                    <a:lnTo>
                      <a:pt x="22" y="361"/>
                    </a:lnTo>
                    <a:lnTo>
                      <a:pt x="39" y="315"/>
                    </a:lnTo>
                    <a:lnTo>
                      <a:pt x="59" y="270"/>
                    </a:lnTo>
                    <a:lnTo>
                      <a:pt x="84" y="228"/>
                    </a:lnTo>
                    <a:lnTo>
                      <a:pt x="114" y="188"/>
                    </a:lnTo>
                    <a:lnTo>
                      <a:pt x="149" y="151"/>
                    </a:lnTo>
                    <a:lnTo>
                      <a:pt x="186" y="117"/>
                    </a:lnTo>
                    <a:lnTo>
                      <a:pt x="227" y="86"/>
                    </a:lnTo>
                    <a:lnTo>
                      <a:pt x="270" y="60"/>
                    </a:lnTo>
                    <a:lnTo>
                      <a:pt x="315" y="39"/>
                    </a:lnTo>
                    <a:lnTo>
                      <a:pt x="362" y="22"/>
                    </a:lnTo>
                    <a:lnTo>
                      <a:pt x="411" y="10"/>
                    </a:lnTo>
                    <a:lnTo>
                      <a:pt x="461" y="2"/>
                    </a:lnTo>
                    <a:lnTo>
                      <a:pt x="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4" name="Freeform 560">
                <a:extLst>
                  <a:ext uri="{FF2B5EF4-FFF2-40B4-BE49-F238E27FC236}">
                    <a16:creationId xmlns:a16="http://schemas.microsoft.com/office/drawing/2014/main" id="{D416C4D7-C3B2-84D9-B0B6-045A796756DA}"/>
                  </a:ext>
                </a:extLst>
              </p:cNvPr>
              <p:cNvSpPr>
                <a:spLocks/>
              </p:cNvSpPr>
              <p:nvPr/>
            </p:nvSpPr>
            <p:spPr bwMode="auto">
              <a:xfrm>
                <a:off x="946092" y="1409993"/>
                <a:ext cx="119063" cy="171451"/>
              </a:xfrm>
              <a:custGeom>
                <a:avLst/>
                <a:gdLst>
                  <a:gd name="T0" fmla="*/ 930 w 1653"/>
                  <a:gd name="T1" fmla="*/ 2 h 2264"/>
                  <a:gd name="T2" fmla="*/ 1068 w 1653"/>
                  <a:gd name="T3" fmla="*/ 19 h 2264"/>
                  <a:gd name="T4" fmla="*/ 1197 w 1653"/>
                  <a:gd name="T5" fmla="*/ 53 h 2264"/>
                  <a:gd name="T6" fmla="*/ 1306 w 1653"/>
                  <a:gd name="T7" fmla="*/ 104 h 2264"/>
                  <a:gd name="T8" fmla="*/ 1404 w 1653"/>
                  <a:gd name="T9" fmla="*/ 173 h 2264"/>
                  <a:gd name="T10" fmla="*/ 1487 w 1653"/>
                  <a:gd name="T11" fmla="*/ 257 h 2264"/>
                  <a:gd name="T12" fmla="*/ 1556 w 1653"/>
                  <a:gd name="T13" fmla="*/ 355 h 2264"/>
                  <a:gd name="T14" fmla="*/ 1607 w 1653"/>
                  <a:gd name="T15" fmla="*/ 463 h 2264"/>
                  <a:gd name="T16" fmla="*/ 1639 w 1653"/>
                  <a:gd name="T17" fmla="*/ 579 h 2264"/>
                  <a:gd name="T18" fmla="*/ 1652 w 1653"/>
                  <a:gd name="T19" fmla="*/ 703 h 2264"/>
                  <a:gd name="T20" fmla="*/ 1653 w 1653"/>
                  <a:gd name="T21" fmla="*/ 1115 h 2264"/>
                  <a:gd name="T22" fmla="*/ 1652 w 1653"/>
                  <a:gd name="T23" fmla="*/ 1492 h 2264"/>
                  <a:gd name="T24" fmla="*/ 1649 w 1653"/>
                  <a:gd name="T25" fmla="*/ 1938 h 2264"/>
                  <a:gd name="T26" fmla="*/ 1629 w 1653"/>
                  <a:gd name="T27" fmla="*/ 2031 h 2264"/>
                  <a:gd name="T28" fmla="*/ 1589 w 1653"/>
                  <a:gd name="T29" fmla="*/ 2110 h 2264"/>
                  <a:gd name="T30" fmla="*/ 1533 w 1653"/>
                  <a:gd name="T31" fmla="*/ 2174 h 2264"/>
                  <a:gd name="T32" fmla="*/ 1460 w 1653"/>
                  <a:gd name="T33" fmla="*/ 2223 h 2264"/>
                  <a:gd name="T34" fmla="*/ 1374 w 1653"/>
                  <a:gd name="T35" fmla="*/ 2253 h 2264"/>
                  <a:gd name="T36" fmla="*/ 1274 w 1653"/>
                  <a:gd name="T37" fmla="*/ 2263 h 2264"/>
                  <a:gd name="T38" fmla="*/ 379 w 1653"/>
                  <a:gd name="T39" fmla="*/ 2263 h 2264"/>
                  <a:gd name="T40" fmla="*/ 279 w 1653"/>
                  <a:gd name="T41" fmla="*/ 2253 h 2264"/>
                  <a:gd name="T42" fmla="*/ 191 w 1653"/>
                  <a:gd name="T43" fmla="*/ 2223 h 2264"/>
                  <a:gd name="T44" fmla="*/ 119 w 1653"/>
                  <a:gd name="T45" fmla="*/ 2174 h 2264"/>
                  <a:gd name="T46" fmla="*/ 62 w 1653"/>
                  <a:gd name="T47" fmla="*/ 2110 h 2264"/>
                  <a:gd name="T48" fmla="*/ 23 w 1653"/>
                  <a:gd name="T49" fmla="*/ 2031 h 2264"/>
                  <a:gd name="T50" fmla="*/ 3 w 1653"/>
                  <a:gd name="T51" fmla="*/ 1937 h 2264"/>
                  <a:gd name="T52" fmla="*/ 0 w 1653"/>
                  <a:gd name="T53" fmla="*/ 722 h 2264"/>
                  <a:gd name="T54" fmla="*/ 10 w 1653"/>
                  <a:gd name="T55" fmla="*/ 595 h 2264"/>
                  <a:gd name="T56" fmla="*/ 41 w 1653"/>
                  <a:gd name="T57" fmla="*/ 475 h 2264"/>
                  <a:gd name="T58" fmla="*/ 88 w 1653"/>
                  <a:gd name="T59" fmla="*/ 366 h 2264"/>
                  <a:gd name="T60" fmla="*/ 154 w 1653"/>
                  <a:gd name="T61" fmla="*/ 268 h 2264"/>
                  <a:gd name="T62" fmla="*/ 234 w 1653"/>
                  <a:gd name="T63" fmla="*/ 184 h 2264"/>
                  <a:gd name="T64" fmla="*/ 329 w 1653"/>
                  <a:gd name="T65" fmla="*/ 115 h 2264"/>
                  <a:gd name="T66" fmla="*/ 436 w 1653"/>
                  <a:gd name="T67" fmla="*/ 61 h 2264"/>
                  <a:gd name="T68" fmla="*/ 553 w 1653"/>
                  <a:gd name="T69" fmla="*/ 26 h 2264"/>
                  <a:gd name="T70" fmla="*/ 673 w 1653"/>
                  <a:gd name="T71" fmla="*/ 9 h 2264"/>
                  <a:gd name="T72" fmla="*/ 797 w 1653"/>
                  <a:gd name="T73" fmla="*/ 1 h 2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3" h="2264">
                    <a:moveTo>
                      <a:pt x="862" y="0"/>
                    </a:moveTo>
                    <a:lnTo>
                      <a:pt x="930" y="2"/>
                    </a:lnTo>
                    <a:lnTo>
                      <a:pt x="998" y="7"/>
                    </a:lnTo>
                    <a:lnTo>
                      <a:pt x="1068" y="19"/>
                    </a:lnTo>
                    <a:lnTo>
                      <a:pt x="1138" y="34"/>
                    </a:lnTo>
                    <a:lnTo>
                      <a:pt x="1197" y="53"/>
                    </a:lnTo>
                    <a:lnTo>
                      <a:pt x="1253" y="75"/>
                    </a:lnTo>
                    <a:lnTo>
                      <a:pt x="1306" y="104"/>
                    </a:lnTo>
                    <a:lnTo>
                      <a:pt x="1356" y="136"/>
                    </a:lnTo>
                    <a:lnTo>
                      <a:pt x="1404" y="173"/>
                    </a:lnTo>
                    <a:lnTo>
                      <a:pt x="1448" y="214"/>
                    </a:lnTo>
                    <a:lnTo>
                      <a:pt x="1487" y="257"/>
                    </a:lnTo>
                    <a:lnTo>
                      <a:pt x="1524" y="304"/>
                    </a:lnTo>
                    <a:lnTo>
                      <a:pt x="1556" y="355"/>
                    </a:lnTo>
                    <a:lnTo>
                      <a:pt x="1584" y="407"/>
                    </a:lnTo>
                    <a:lnTo>
                      <a:pt x="1607" y="463"/>
                    </a:lnTo>
                    <a:lnTo>
                      <a:pt x="1626" y="520"/>
                    </a:lnTo>
                    <a:lnTo>
                      <a:pt x="1639" y="579"/>
                    </a:lnTo>
                    <a:lnTo>
                      <a:pt x="1648" y="640"/>
                    </a:lnTo>
                    <a:lnTo>
                      <a:pt x="1652" y="703"/>
                    </a:lnTo>
                    <a:lnTo>
                      <a:pt x="1653" y="908"/>
                    </a:lnTo>
                    <a:lnTo>
                      <a:pt x="1653" y="1115"/>
                    </a:lnTo>
                    <a:lnTo>
                      <a:pt x="1652" y="1295"/>
                    </a:lnTo>
                    <a:lnTo>
                      <a:pt x="1652" y="1492"/>
                    </a:lnTo>
                    <a:lnTo>
                      <a:pt x="1652" y="1887"/>
                    </a:lnTo>
                    <a:lnTo>
                      <a:pt x="1649" y="1938"/>
                    </a:lnTo>
                    <a:lnTo>
                      <a:pt x="1641" y="1986"/>
                    </a:lnTo>
                    <a:lnTo>
                      <a:pt x="1629" y="2031"/>
                    </a:lnTo>
                    <a:lnTo>
                      <a:pt x="1611" y="2072"/>
                    </a:lnTo>
                    <a:lnTo>
                      <a:pt x="1589" y="2110"/>
                    </a:lnTo>
                    <a:lnTo>
                      <a:pt x="1563" y="2144"/>
                    </a:lnTo>
                    <a:lnTo>
                      <a:pt x="1533" y="2174"/>
                    </a:lnTo>
                    <a:lnTo>
                      <a:pt x="1499" y="2201"/>
                    </a:lnTo>
                    <a:lnTo>
                      <a:pt x="1460" y="2223"/>
                    </a:lnTo>
                    <a:lnTo>
                      <a:pt x="1419" y="2240"/>
                    </a:lnTo>
                    <a:lnTo>
                      <a:pt x="1374" y="2253"/>
                    </a:lnTo>
                    <a:lnTo>
                      <a:pt x="1325" y="2261"/>
                    </a:lnTo>
                    <a:lnTo>
                      <a:pt x="1274" y="2263"/>
                    </a:lnTo>
                    <a:lnTo>
                      <a:pt x="834" y="2264"/>
                    </a:lnTo>
                    <a:lnTo>
                      <a:pt x="379" y="2263"/>
                    </a:lnTo>
                    <a:lnTo>
                      <a:pt x="327" y="2260"/>
                    </a:lnTo>
                    <a:lnTo>
                      <a:pt x="279" y="2253"/>
                    </a:lnTo>
                    <a:lnTo>
                      <a:pt x="233" y="2240"/>
                    </a:lnTo>
                    <a:lnTo>
                      <a:pt x="191" y="2223"/>
                    </a:lnTo>
                    <a:lnTo>
                      <a:pt x="153" y="2201"/>
                    </a:lnTo>
                    <a:lnTo>
                      <a:pt x="119" y="2174"/>
                    </a:lnTo>
                    <a:lnTo>
                      <a:pt x="88" y="2144"/>
                    </a:lnTo>
                    <a:lnTo>
                      <a:pt x="62" y="2110"/>
                    </a:lnTo>
                    <a:lnTo>
                      <a:pt x="41" y="2072"/>
                    </a:lnTo>
                    <a:lnTo>
                      <a:pt x="23" y="2031"/>
                    </a:lnTo>
                    <a:lnTo>
                      <a:pt x="10" y="1986"/>
                    </a:lnTo>
                    <a:lnTo>
                      <a:pt x="3" y="1937"/>
                    </a:lnTo>
                    <a:lnTo>
                      <a:pt x="0" y="1887"/>
                    </a:lnTo>
                    <a:lnTo>
                      <a:pt x="0" y="722"/>
                    </a:lnTo>
                    <a:lnTo>
                      <a:pt x="3" y="658"/>
                    </a:lnTo>
                    <a:lnTo>
                      <a:pt x="10" y="595"/>
                    </a:lnTo>
                    <a:lnTo>
                      <a:pt x="23" y="534"/>
                    </a:lnTo>
                    <a:lnTo>
                      <a:pt x="41" y="475"/>
                    </a:lnTo>
                    <a:lnTo>
                      <a:pt x="62" y="420"/>
                    </a:lnTo>
                    <a:lnTo>
                      <a:pt x="88" y="366"/>
                    </a:lnTo>
                    <a:lnTo>
                      <a:pt x="120" y="316"/>
                    </a:lnTo>
                    <a:lnTo>
                      <a:pt x="154" y="268"/>
                    </a:lnTo>
                    <a:lnTo>
                      <a:pt x="192" y="225"/>
                    </a:lnTo>
                    <a:lnTo>
                      <a:pt x="234" y="184"/>
                    </a:lnTo>
                    <a:lnTo>
                      <a:pt x="280" y="148"/>
                    </a:lnTo>
                    <a:lnTo>
                      <a:pt x="329" y="115"/>
                    </a:lnTo>
                    <a:lnTo>
                      <a:pt x="381" y="86"/>
                    </a:lnTo>
                    <a:lnTo>
                      <a:pt x="436" y="61"/>
                    </a:lnTo>
                    <a:lnTo>
                      <a:pt x="493" y="41"/>
                    </a:lnTo>
                    <a:lnTo>
                      <a:pt x="553" y="26"/>
                    </a:lnTo>
                    <a:lnTo>
                      <a:pt x="616" y="16"/>
                    </a:lnTo>
                    <a:lnTo>
                      <a:pt x="673" y="9"/>
                    </a:lnTo>
                    <a:lnTo>
                      <a:pt x="733" y="4"/>
                    </a:lnTo>
                    <a:lnTo>
                      <a:pt x="797" y="1"/>
                    </a:lnTo>
                    <a:lnTo>
                      <a:pt x="8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grpSp>
        <p:nvGrpSpPr>
          <p:cNvPr id="95" name="Группа 94">
            <a:extLst>
              <a:ext uri="{FF2B5EF4-FFF2-40B4-BE49-F238E27FC236}">
                <a16:creationId xmlns:a16="http://schemas.microsoft.com/office/drawing/2014/main" id="{AC839EBE-BE45-BE88-5A9D-A5F4C1A370EF}"/>
              </a:ext>
            </a:extLst>
          </p:cNvPr>
          <p:cNvGrpSpPr/>
          <p:nvPr/>
        </p:nvGrpSpPr>
        <p:grpSpPr>
          <a:xfrm>
            <a:off x="4756277" y="4897191"/>
            <a:ext cx="350048" cy="349221"/>
            <a:chOff x="4722284" y="1507034"/>
            <a:chExt cx="350048" cy="349221"/>
          </a:xfrm>
        </p:grpSpPr>
        <p:sp>
          <p:nvSpPr>
            <p:cNvPr id="96" name="Прямоугольник: скругленные углы 30">
              <a:extLst>
                <a:ext uri="{FF2B5EF4-FFF2-40B4-BE49-F238E27FC236}">
                  <a16:creationId xmlns:a16="http://schemas.microsoft.com/office/drawing/2014/main" id="{D8D1A63A-DF5C-DDC7-C370-165B97629805}"/>
                </a:ext>
              </a:extLst>
            </p:cNvPr>
            <p:cNvSpPr/>
            <p:nvPr/>
          </p:nvSpPr>
          <p:spPr>
            <a:xfrm>
              <a:off x="4722284" y="1507034"/>
              <a:ext cx="350048" cy="349221"/>
            </a:xfrm>
            <a:prstGeom prst="roundRect">
              <a:avLst>
                <a:gd name="adj" fmla="val 8796"/>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400" dirty="0"/>
            </a:p>
          </p:txBody>
        </p:sp>
        <p:grpSp>
          <p:nvGrpSpPr>
            <p:cNvPr id="97" name="Группа 96">
              <a:extLst>
                <a:ext uri="{FF2B5EF4-FFF2-40B4-BE49-F238E27FC236}">
                  <a16:creationId xmlns:a16="http://schemas.microsoft.com/office/drawing/2014/main" id="{826DAC6F-9F67-075B-4EE8-8262D9037862}"/>
                </a:ext>
              </a:extLst>
            </p:cNvPr>
            <p:cNvGrpSpPr/>
            <p:nvPr/>
          </p:nvGrpSpPr>
          <p:grpSpPr>
            <a:xfrm>
              <a:off x="4837776" y="1531017"/>
              <a:ext cx="119063" cy="273051"/>
              <a:chOff x="946092" y="1308393"/>
              <a:chExt cx="119063" cy="273051"/>
            </a:xfrm>
            <a:solidFill>
              <a:schemeClr val="bg1"/>
            </a:solidFill>
          </p:grpSpPr>
          <p:sp>
            <p:nvSpPr>
              <p:cNvPr id="98" name="Freeform 559">
                <a:extLst>
                  <a:ext uri="{FF2B5EF4-FFF2-40B4-BE49-F238E27FC236}">
                    <a16:creationId xmlns:a16="http://schemas.microsoft.com/office/drawing/2014/main" id="{8110460C-07EC-7652-F931-8DEF19F94531}"/>
                  </a:ext>
                </a:extLst>
              </p:cNvPr>
              <p:cNvSpPr>
                <a:spLocks/>
              </p:cNvSpPr>
              <p:nvPr/>
            </p:nvSpPr>
            <p:spPr bwMode="auto">
              <a:xfrm>
                <a:off x="968317" y="1308393"/>
                <a:ext cx="74613" cy="77788"/>
              </a:xfrm>
              <a:custGeom>
                <a:avLst/>
                <a:gdLst>
                  <a:gd name="T0" fmla="*/ 514 w 1025"/>
                  <a:gd name="T1" fmla="*/ 0 h 1012"/>
                  <a:gd name="T2" fmla="*/ 614 w 1025"/>
                  <a:gd name="T3" fmla="*/ 10 h 1012"/>
                  <a:gd name="T4" fmla="*/ 709 w 1025"/>
                  <a:gd name="T5" fmla="*/ 38 h 1012"/>
                  <a:gd name="T6" fmla="*/ 798 w 1025"/>
                  <a:gd name="T7" fmla="*/ 85 h 1012"/>
                  <a:gd name="T8" fmla="*/ 876 w 1025"/>
                  <a:gd name="T9" fmla="*/ 149 h 1012"/>
                  <a:gd name="T10" fmla="*/ 940 w 1025"/>
                  <a:gd name="T11" fmla="*/ 226 h 1012"/>
                  <a:gd name="T12" fmla="*/ 987 w 1025"/>
                  <a:gd name="T13" fmla="*/ 313 h 1012"/>
                  <a:gd name="T14" fmla="*/ 1016 w 1025"/>
                  <a:gd name="T15" fmla="*/ 407 h 1012"/>
                  <a:gd name="T16" fmla="*/ 1025 w 1025"/>
                  <a:gd name="T17" fmla="*/ 506 h 1012"/>
                  <a:gd name="T18" fmla="*/ 1014 w 1025"/>
                  <a:gd name="T19" fmla="*/ 615 h 1012"/>
                  <a:gd name="T20" fmla="*/ 980 w 1025"/>
                  <a:gd name="T21" fmla="*/ 715 h 1012"/>
                  <a:gd name="T22" fmla="*/ 927 w 1025"/>
                  <a:gd name="T23" fmla="*/ 804 h 1012"/>
                  <a:gd name="T24" fmla="*/ 857 w 1025"/>
                  <a:gd name="T25" fmla="*/ 881 h 1012"/>
                  <a:gd name="T26" fmla="*/ 773 w 1025"/>
                  <a:gd name="T27" fmla="*/ 941 h 1012"/>
                  <a:gd name="T28" fmla="*/ 677 w 1025"/>
                  <a:gd name="T29" fmla="*/ 986 h 1012"/>
                  <a:gd name="T30" fmla="*/ 572 w 1025"/>
                  <a:gd name="T31" fmla="*/ 1009 h 1012"/>
                  <a:gd name="T32" fmla="*/ 515 w 1025"/>
                  <a:gd name="T33" fmla="*/ 1012 h 1012"/>
                  <a:gd name="T34" fmla="*/ 405 w 1025"/>
                  <a:gd name="T35" fmla="*/ 1000 h 1012"/>
                  <a:gd name="T36" fmla="*/ 304 w 1025"/>
                  <a:gd name="T37" fmla="*/ 966 h 1012"/>
                  <a:gd name="T38" fmla="*/ 212 w 1025"/>
                  <a:gd name="T39" fmla="*/ 915 h 1012"/>
                  <a:gd name="T40" fmla="*/ 134 w 1025"/>
                  <a:gd name="T41" fmla="*/ 846 h 1012"/>
                  <a:gd name="T42" fmla="*/ 72 w 1025"/>
                  <a:gd name="T43" fmla="*/ 762 h 1012"/>
                  <a:gd name="T44" fmla="*/ 27 w 1025"/>
                  <a:gd name="T45" fmla="*/ 667 h 1012"/>
                  <a:gd name="T46" fmla="*/ 4 w 1025"/>
                  <a:gd name="T47" fmla="*/ 563 h 1012"/>
                  <a:gd name="T48" fmla="*/ 3 w 1025"/>
                  <a:gd name="T49" fmla="*/ 458 h 1012"/>
                  <a:gd name="T50" fmla="*/ 22 w 1025"/>
                  <a:gd name="T51" fmla="*/ 361 h 1012"/>
                  <a:gd name="T52" fmla="*/ 59 w 1025"/>
                  <a:gd name="T53" fmla="*/ 270 h 1012"/>
                  <a:gd name="T54" fmla="*/ 114 w 1025"/>
                  <a:gd name="T55" fmla="*/ 188 h 1012"/>
                  <a:gd name="T56" fmla="*/ 186 w 1025"/>
                  <a:gd name="T57" fmla="*/ 117 h 1012"/>
                  <a:gd name="T58" fmla="*/ 270 w 1025"/>
                  <a:gd name="T59" fmla="*/ 60 h 1012"/>
                  <a:gd name="T60" fmla="*/ 362 w 1025"/>
                  <a:gd name="T61" fmla="*/ 22 h 1012"/>
                  <a:gd name="T62" fmla="*/ 461 w 1025"/>
                  <a:gd name="T63" fmla="*/ 2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5" h="1012">
                    <a:moveTo>
                      <a:pt x="513" y="0"/>
                    </a:moveTo>
                    <a:lnTo>
                      <a:pt x="514" y="0"/>
                    </a:lnTo>
                    <a:lnTo>
                      <a:pt x="565" y="2"/>
                    </a:lnTo>
                    <a:lnTo>
                      <a:pt x="614" y="10"/>
                    </a:lnTo>
                    <a:lnTo>
                      <a:pt x="663" y="22"/>
                    </a:lnTo>
                    <a:lnTo>
                      <a:pt x="709" y="38"/>
                    </a:lnTo>
                    <a:lnTo>
                      <a:pt x="755" y="59"/>
                    </a:lnTo>
                    <a:lnTo>
                      <a:pt x="798" y="85"/>
                    </a:lnTo>
                    <a:lnTo>
                      <a:pt x="838" y="115"/>
                    </a:lnTo>
                    <a:lnTo>
                      <a:pt x="876" y="149"/>
                    </a:lnTo>
                    <a:lnTo>
                      <a:pt x="910" y="186"/>
                    </a:lnTo>
                    <a:lnTo>
                      <a:pt x="940" y="226"/>
                    </a:lnTo>
                    <a:lnTo>
                      <a:pt x="966" y="268"/>
                    </a:lnTo>
                    <a:lnTo>
                      <a:pt x="987" y="313"/>
                    </a:lnTo>
                    <a:lnTo>
                      <a:pt x="1004" y="359"/>
                    </a:lnTo>
                    <a:lnTo>
                      <a:pt x="1016" y="407"/>
                    </a:lnTo>
                    <a:lnTo>
                      <a:pt x="1023" y="456"/>
                    </a:lnTo>
                    <a:lnTo>
                      <a:pt x="1025" y="506"/>
                    </a:lnTo>
                    <a:lnTo>
                      <a:pt x="1022" y="561"/>
                    </a:lnTo>
                    <a:lnTo>
                      <a:pt x="1014" y="615"/>
                    </a:lnTo>
                    <a:lnTo>
                      <a:pt x="999" y="665"/>
                    </a:lnTo>
                    <a:lnTo>
                      <a:pt x="980" y="715"/>
                    </a:lnTo>
                    <a:lnTo>
                      <a:pt x="956" y="761"/>
                    </a:lnTo>
                    <a:lnTo>
                      <a:pt x="927" y="804"/>
                    </a:lnTo>
                    <a:lnTo>
                      <a:pt x="893" y="844"/>
                    </a:lnTo>
                    <a:lnTo>
                      <a:pt x="857" y="881"/>
                    </a:lnTo>
                    <a:lnTo>
                      <a:pt x="816" y="914"/>
                    </a:lnTo>
                    <a:lnTo>
                      <a:pt x="773" y="941"/>
                    </a:lnTo>
                    <a:lnTo>
                      <a:pt x="726" y="966"/>
                    </a:lnTo>
                    <a:lnTo>
                      <a:pt x="677" y="986"/>
                    </a:lnTo>
                    <a:lnTo>
                      <a:pt x="625" y="999"/>
                    </a:lnTo>
                    <a:lnTo>
                      <a:pt x="572" y="1009"/>
                    </a:lnTo>
                    <a:lnTo>
                      <a:pt x="516" y="1012"/>
                    </a:lnTo>
                    <a:lnTo>
                      <a:pt x="515" y="1012"/>
                    </a:lnTo>
                    <a:lnTo>
                      <a:pt x="459" y="1009"/>
                    </a:lnTo>
                    <a:lnTo>
                      <a:pt x="405" y="1000"/>
                    </a:lnTo>
                    <a:lnTo>
                      <a:pt x="353" y="986"/>
                    </a:lnTo>
                    <a:lnTo>
                      <a:pt x="304" y="966"/>
                    </a:lnTo>
                    <a:lnTo>
                      <a:pt x="257" y="943"/>
                    </a:lnTo>
                    <a:lnTo>
                      <a:pt x="212" y="915"/>
                    </a:lnTo>
                    <a:lnTo>
                      <a:pt x="172" y="882"/>
                    </a:lnTo>
                    <a:lnTo>
                      <a:pt x="134" y="846"/>
                    </a:lnTo>
                    <a:lnTo>
                      <a:pt x="101" y="805"/>
                    </a:lnTo>
                    <a:lnTo>
                      <a:pt x="72" y="762"/>
                    </a:lnTo>
                    <a:lnTo>
                      <a:pt x="47" y="716"/>
                    </a:lnTo>
                    <a:lnTo>
                      <a:pt x="27" y="667"/>
                    </a:lnTo>
                    <a:lnTo>
                      <a:pt x="13" y="616"/>
                    </a:lnTo>
                    <a:lnTo>
                      <a:pt x="4" y="563"/>
                    </a:lnTo>
                    <a:lnTo>
                      <a:pt x="0" y="507"/>
                    </a:lnTo>
                    <a:lnTo>
                      <a:pt x="3" y="458"/>
                    </a:lnTo>
                    <a:lnTo>
                      <a:pt x="9" y="409"/>
                    </a:lnTo>
                    <a:lnTo>
                      <a:pt x="22" y="361"/>
                    </a:lnTo>
                    <a:lnTo>
                      <a:pt x="39" y="315"/>
                    </a:lnTo>
                    <a:lnTo>
                      <a:pt x="59" y="270"/>
                    </a:lnTo>
                    <a:lnTo>
                      <a:pt x="84" y="228"/>
                    </a:lnTo>
                    <a:lnTo>
                      <a:pt x="114" y="188"/>
                    </a:lnTo>
                    <a:lnTo>
                      <a:pt x="149" y="151"/>
                    </a:lnTo>
                    <a:lnTo>
                      <a:pt x="186" y="117"/>
                    </a:lnTo>
                    <a:lnTo>
                      <a:pt x="227" y="86"/>
                    </a:lnTo>
                    <a:lnTo>
                      <a:pt x="270" y="60"/>
                    </a:lnTo>
                    <a:lnTo>
                      <a:pt x="315" y="39"/>
                    </a:lnTo>
                    <a:lnTo>
                      <a:pt x="362" y="22"/>
                    </a:lnTo>
                    <a:lnTo>
                      <a:pt x="411" y="10"/>
                    </a:lnTo>
                    <a:lnTo>
                      <a:pt x="461" y="2"/>
                    </a:lnTo>
                    <a:lnTo>
                      <a:pt x="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9" name="Freeform 560">
                <a:extLst>
                  <a:ext uri="{FF2B5EF4-FFF2-40B4-BE49-F238E27FC236}">
                    <a16:creationId xmlns:a16="http://schemas.microsoft.com/office/drawing/2014/main" id="{D37871CD-F5A6-7983-27E1-1F0769CF06E2}"/>
                  </a:ext>
                </a:extLst>
              </p:cNvPr>
              <p:cNvSpPr>
                <a:spLocks/>
              </p:cNvSpPr>
              <p:nvPr/>
            </p:nvSpPr>
            <p:spPr bwMode="auto">
              <a:xfrm>
                <a:off x="946092" y="1409993"/>
                <a:ext cx="119063" cy="171451"/>
              </a:xfrm>
              <a:custGeom>
                <a:avLst/>
                <a:gdLst>
                  <a:gd name="T0" fmla="*/ 930 w 1653"/>
                  <a:gd name="T1" fmla="*/ 2 h 2264"/>
                  <a:gd name="T2" fmla="*/ 1068 w 1653"/>
                  <a:gd name="T3" fmla="*/ 19 h 2264"/>
                  <a:gd name="T4" fmla="*/ 1197 w 1653"/>
                  <a:gd name="T5" fmla="*/ 53 h 2264"/>
                  <a:gd name="T6" fmla="*/ 1306 w 1653"/>
                  <a:gd name="T7" fmla="*/ 104 h 2264"/>
                  <a:gd name="T8" fmla="*/ 1404 w 1653"/>
                  <a:gd name="T9" fmla="*/ 173 h 2264"/>
                  <a:gd name="T10" fmla="*/ 1487 w 1653"/>
                  <a:gd name="T11" fmla="*/ 257 h 2264"/>
                  <a:gd name="T12" fmla="*/ 1556 w 1653"/>
                  <a:gd name="T13" fmla="*/ 355 h 2264"/>
                  <a:gd name="T14" fmla="*/ 1607 w 1653"/>
                  <a:gd name="T15" fmla="*/ 463 h 2264"/>
                  <a:gd name="T16" fmla="*/ 1639 w 1653"/>
                  <a:gd name="T17" fmla="*/ 579 h 2264"/>
                  <a:gd name="T18" fmla="*/ 1652 w 1653"/>
                  <a:gd name="T19" fmla="*/ 703 h 2264"/>
                  <a:gd name="T20" fmla="*/ 1653 w 1653"/>
                  <a:gd name="T21" fmla="*/ 1115 h 2264"/>
                  <a:gd name="T22" fmla="*/ 1652 w 1653"/>
                  <a:gd name="T23" fmla="*/ 1492 h 2264"/>
                  <a:gd name="T24" fmla="*/ 1649 w 1653"/>
                  <a:gd name="T25" fmla="*/ 1938 h 2264"/>
                  <a:gd name="T26" fmla="*/ 1629 w 1653"/>
                  <a:gd name="T27" fmla="*/ 2031 h 2264"/>
                  <a:gd name="T28" fmla="*/ 1589 w 1653"/>
                  <a:gd name="T29" fmla="*/ 2110 h 2264"/>
                  <a:gd name="T30" fmla="*/ 1533 w 1653"/>
                  <a:gd name="T31" fmla="*/ 2174 h 2264"/>
                  <a:gd name="T32" fmla="*/ 1460 w 1653"/>
                  <a:gd name="T33" fmla="*/ 2223 h 2264"/>
                  <a:gd name="T34" fmla="*/ 1374 w 1653"/>
                  <a:gd name="T35" fmla="*/ 2253 h 2264"/>
                  <a:gd name="T36" fmla="*/ 1274 w 1653"/>
                  <a:gd name="T37" fmla="*/ 2263 h 2264"/>
                  <a:gd name="T38" fmla="*/ 379 w 1653"/>
                  <a:gd name="T39" fmla="*/ 2263 h 2264"/>
                  <a:gd name="T40" fmla="*/ 279 w 1653"/>
                  <a:gd name="T41" fmla="*/ 2253 h 2264"/>
                  <a:gd name="T42" fmla="*/ 191 w 1653"/>
                  <a:gd name="T43" fmla="*/ 2223 h 2264"/>
                  <a:gd name="T44" fmla="*/ 119 w 1653"/>
                  <a:gd name="T45" fmla="*/ 2174 h 2264"/>
                  <a:gd name="T46" fmla="*/ 62 w 1653"/>
                  <a:gd name="T47" fmla="*/ 2110 h 2264"/>
                  <a:gd name="T48" fmla="*/ 23 w 1653"/>
                  <a:gd name="T49" fmla="*/ 2031 h 2264"/>
                  <a:gd name="T50" fmla="*/ 3 w 1653"/>
                  <a:gd name="T51" fmla="*/ 1937 h 2264"/>
                  <a:gd name="T52" fmla="*/ 0 w 1653"/>
                  <a:gd name="T53" fmla="*/ 722 h 2264"/>
                  <a:gd name="T54" fmla="*/ 10 w 1653"/>
                  <a:gd name="T55" fmla="*/ 595 h 2264"/>
                  <a:gd name="T56" fmla="*/ 41 w 1653"/>
                  <a:gd name="T57" fmla="*/ 475 h 2264"/>
                  <a:gd name="T58" fmla="*/ 88 w 1653"/>
                  <a:gd name="T59" fmla="*/ 366 h 2264"/>
                  <a:gd name="T60" fmla="*/ 154 w 1653"/>
                  <a:gd name="T61" fmla="*/ 268 h 2264"/>
                  <a:gd name="T62" fmla="*/ 234 w 1653"/>
                  <a:gd name="T63" fmla="*/ 184 h 2264"/>
                  <a:gd name="T64" fmla="*/ 329 w 1653"/>
                  <a:gd name="T65" fmla="*/ 115 h 2264"/>
                  <a:gd name="T66" fmla="*/ 436 w 1653"/>
                  <a:gd name="T67" fmla="*/ 61 h 2264"/>
                  <a:gd name="T68" fmla="*/ 553 w 1653"/>
                  <a:gd name="T69" fmla="*/ 26 h 2264"/>
                  <a:gd name="T70" fmla="*/ 673 w 1653"/>
                  <a:gd name="T71" fmla="*/ 9 h 2264"/>
                  <a:gd name="T72" fmla="*/ 797 w 1653"/>
                  <a:gd name="T73" fmla="*/ 1 h 2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3" h="2264">
                    <a:moveTo>
                      <a:pt x="862" y="0"/>
                    </a:moveTo>
                    <a:lnTo>
                      <a:pt x="930" y="2"/>
                    </a:lnTo>
                    <a:lnTo>
                      <a:pt x="998" y="7"/>
                    </a:lnTo>
                    <a:lnTo>
                      <a:pt x="1068" y="19"/>
                    </a:lnTo>
                    <a:lnTo>
                      <a:pt x="1138" y="34"/>
                    </a:lnTo>
                    <a:lnTo>
                      <a:pt x="1197" y="53"/>
                    </a:lnTo>
                    <a:lnTo>
                      <a:pt x="1253" y="75"/>
                    </a:lnTo>
                    <a:lnTo>
                      <a:pt x="1306" y="104"/>
                    </a:lnTo>
                    <a:lnTo>
                      <a:pt x="1356" y="136"/>
                    </a:lnTo>
                    <a:lnTo>
                      <a:pt x="1404" y="173"/>
                    </a:lnTo>
                    <a:lnTo>
                      <a:pt x="1448" y="214"/>
                    </a:lnTo>
                    <a:lnTo>
                      <a:pt x="1487" y="257"/>
                    </a:lnTo>
                    <a:lnTo>
                      <a:pt x="1524" y="304"/>
                    </a:lnTo>
                    <a:lnTo>
                      <a:pt x="1556" y="355"/>
                    </a:lnTo>
                    <a:lnTo>
                      <a:pt x="1584" y="407"/>
                    </a:lnTo>
                    <a:lnTo>
                      <a:pt x="1607" y="463"/>
                    </a:lnTo>
                    <a:lnTo>
                      <a:pt x="1626" y="520"/>
                    </a:lnTo>
                    <a:lnTo>
                      <a:pt x="1639" y="579"/>
                    </a:lnTo>
                    <a:lnTo>
                      <a:pt x="1648" y="640"/>
                    </a:lnTo>
                    <a:lnTo>
                      <a:pt x="1652" y="703"/>
                    </a:lnTo>
                    <a:lnTo>
                      <a:pt x="1653" y="908"/>
                    </a:lnTo>
                    <a:lnTo>
                      <a:pt x="1653" y="1115"/>
                    </a:lnTo>
                    <a:lnTo>
                      <a:pt x="1652" y="1295"/>
                    </a:lnTo>
                    <a:lnTo>
                      <a:pt x="1652" y="1492"/>
                    </a:lnTo>
                    <a:lnTo>
                      <a:pt x="1652" y="1887"/>
                    </a:lnTo>
                    <a:lnTo>
                      <a:pt x="1649" y="1938"/>
                    </a:lnTo>
                    <a:lnTo>
                      <a:pt x="1641" y="1986"/>
                    </a:lnTo>
                    <a:lnTo>
                      <a:pt x="1629" y="2031"/>
                    </a:lnTo>
                    <a:lnTo>
                      <a:pt x="1611" y="2072"/>
                    </a:lnTo>
                    <a:lnTo>
                      <a:pt x="1589" y="2110"/>
                    </a:lnTo>
                    <a:lnTo>
                      <a:pt x="1563" y="2144"/>
                    </a:lnTo>
                    <a:lnTo>
                      <a:pt x="1533" y="2174"/>
                    </a:lnTo>
                    <a:lnTo>
                      <a:pt x="1499" y="2201"/>
                    </a:lnTo>
                    <a:lnTo>
                      <a:pt x="1460" y="2223"/>
                    </a:lnTo>
                    <a:lnTo>
                      <a:pt x="1419" y="2240"/>
                    </a:lnTo>
                    <a:lnTo>
                      <a:pt x="1374" y="2253"/>
                    </a:lnTo>
                    <a:lnTo>
                      <a:pt x="1325" y="2261"/>
                    </a:lnTo>
                    <a:lnTo>
                      <a:pt x="1274" y="2263"/>
                    </a:lnTo>
                    <a:lnTo>
                      <a:pt x="834" y="2264"/>
                    </a:lnTo>
                    <a:lnTo>
                      <a:pt x="379" y="2263"/>
                    </a:lnTo>
                    <a:lnTo>
                      <a:pt x="327" y="2260"/>
                    </a:lnTo>
                    <a:lnTo>
                      <a:pt x="279" y="2253"/>
                    </a:lnTo>
                    <a:lnTo>
                      <a:pt x="233" y="2240"/>
                    </a:lnTo>
                    <a:lnTo>
                      <a:pt x="191" y="2223"/>
                    </a:lnTo>
                    <a:lnTo>
                      <a:pt x="153" y="2201"/>
                    </a:lnTo>
                    <a:lnTo>
                      <a:pt x="119" y="2174"/>
                    </a:lnTo>
                    <a:lnTo>
                      <a:pt x="88" y="2144"/>
                    </a:lnTo>
                    <a:lnTo>
                      <a:pt x="62" y="2110"/>
                    </a:lnTo>
                    <a:lnTo>
                      <a:pt x="41" y="2072"/>
                    </a:lnTo>
                    <a:lnTo>
                      <a:pt x="23" y="2031"/>
                    </a:lnTo>
                    <a:lnTo>
                      <a:pt x="10" y="1986"/>
                    </a:lnTo>
                    <a:lnTo>
                      <a:pt x="3" y="1937"/>
                    </a:lnTo>
                    <a:lnTo>
                      <a:pt x="0" y="1887"/>
                    </a:lnTo>
                    <a:lnTo>
                      <a:pt x="0" y="722"/>
                    </a:lnTo>
                    <a:lnTo>
                      <a:pt x="3" y="658"/>
                    </a:lnTo>
                    <a:lnTo>
                      <a:pt x="10" y="595"/>
                    </a:lnTo>
                    <a:lnTo>
                      <a:pt x="23" y="534"/>
                    </a:lnTo>
                    <a:lnTo>
                      <a:pt x="41" y="475"/>
                    </a:lnTo>
                    <a:lnTo>
                      <a:pt x="62" y="420"/>
                    </a:lnTo>
                    <a:lnTo>
                      <a:pt x="88" y="366"/>
                    </a:lnTo>
                    <a:lnTo>
                      <a:pt x="120" y="316"/>
                    </a:lnTo>
                    <a:lnTo>
                      <a:pt x="154" y="268"/>
                    </a:lnTo>
                    <a:lnTo>
                      <a:pt x="192" y="225"/>
                    </a:lnTo>
                    <a:lnTo>
                      <a:pt x="234" y="184"/>
                    </a:lnTo>
                    <a:lnTo>
                      <a:pt x="280" y="148"/>
                    </a:lnTo>
                    <a:lnTo>
                      <a:pt x="329" y="115"/>
                    </a:lnTo>
                    <a:lnTo>
                      <a:pt x="381" y="86"/>
                    </a:lnTo>
                    <a:lnTo>
                      <a:pt x="436" y="61"/>
                    </a:lnTo>
                    <a:lnTo>
                      <a:pt x="493" y="41"/>
                    </a:lnTo>
                    <a:lnTo>
                      <a:pt x="553" y="26"/>
                    </a:lnTo>
                    <a:lnTo>
                      <a:pt x="616" y="16"/>
                    </a:lnTo>
                    <a:lnTo>
                      <a:pt x="673" y="9"/>
                    </a:lnTo>
                    <a:lnTo>
                      <a:pt x="733" y="4"/>
                    </a:lnTo>
                    <a:lnTo>
                      <a:pt x="797" y="1"/>
                    </a:lnTo>
                    <a:lnTo>
                      <a:pt x="8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pic>
        <p:nvPicPr>
          <p:cNvPr id="100" name="Рисунок 99">
            <a:extLst>
              <a:ext uri="{FF2B5EF4-FFF2-40B4-BE49-F238E27FC236}">
                <a16:creationId xmlns:a16="http://schemas.microsoft.com/office/drawing/2014/main" id="{F152E028-E18C-65FC-D88A-DE664849D7DC}"/>
              </a:ext>
            </a:extLst>
          </p:cNvPr>
          <p:cNvPicPr>
            <a:picLocks noChangeAspect="1"/>
          </p:cNvPicPr>
          <p:nvPr/>
        </p:nvPicPr>
        <p:blipFill rotWithShape="1">
          <a:blip r:embed="rId4">
            <a:alphaModFix amt="70000"/>
            <a:extLst>
              <a:ext uri="{96DAC541-7B7A-43D3-8B79-37D633B846F1}">
                <asvg:svgBlip xmlns:asvg="http://schemas.microsoft.com/office/drawing/2016/SVG/main" r:embed="rId5"/>
              </a:ext>
            </a:extLst>
          </a:blip>
          <a:srcRect l="89110" t="28298" r="-1952" b="57318"/>
          <a:stretch/>
        </p:blipFill>
        <p:spPr>
          <a:xfrm rot="5400000">
            <a:off x="61607" y="-50803"/>
            <a:ext cx="696596" cy="819807"/>
          </a:xfrm>
          <a:prstGeom prst="rect">
            <a:avLst/>
          </a:prstGeom>
        </p:spPr>
      </p:pic>
      <p:sp>
        <p:nvSpPr>
          <p:cNvPr id="101" name="Полилиния 100">
            <a:extLst>
              <a:ext uri="{FF2B5EF4-FFF2-40B4-BE49-F238E27FC236}">
                <a16:creationId xmlns:a16="http://schemas.microsoft.com/office/drawing/2014/main" id="{CA34B31E-D8A7-9F0F-B02C-788F6952C8C5}"/>
              </a:ext>
            </a:extLst>
          </p:cNvPr>
          <p:cNvSpPr/>
          <p:nvPr/>
        </p:nvSpPr>
        <p:spPr>
          <a:xfrm>
            <a:off x="10410478" y="5392347"/>
            <a:ext cx="1781522" cy="1465653"/>
          </a:xfrm>
          <a:custGeom>
            <a:avLst/>
            <a:gdLst>
              <a:gd name="connsiteX0" fmla="*/ 2060522 w 2060521"/>
              <a:gd name="connsiteY0" fmla="*/ 1120 h 1695185"/>
              <a:gd name="connsiteX1" fmla="*/ 2023115 w 2060521"/>
              <a:gd name="connsiteY1" fmla="*/ 0 h 1695185"/>
              <a:gd name="connsiteX2" fmla="*/ 0 w 2060521"/>
              <a:gd name="connsiteY2" fmla="*/ 1695185 h 1695185"/>
              <a:gd name="connsiteX3" fmla="*/ 212347 w 2060521"/>
              <a:gd name="connsiteY3" fmla="*/ 1695185 h 1695185"/>
              <a:gd name="connsiteX4" fmla="*/ 2023115 w 2060521"/>
              <a:gd name="connsiteY4" fmla="*/ 171534 h 1695185"/>
              <a:gd name="connsiteX5" fmla="*/ 2060522 w 2060521"/>
              <a:gd name="connsiteY5" fmla="*/ 172878 h 1695185"/>
              <a:gd name="connsiteX6" fmla="*/ 2060522 w 2060521"/>
              <a:gd name="connsiteY6" fmla="*/ 1120 h 169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0521" h="1695185">
                <a:moveTo>
                  <a:pt x="2060522" y="1120"/>
                </a:moveTo>
                <a:cubicBezTo>
                  <a:pt x="2048202" y="448"/>
                  <a:pt x="2035659" y="0"/>
                  <a:pt x="2023115" y="0"/>
                </a:cubicBezTo>
                <a:cubicBezTo>
                  <a:pt x="1471417" y="0"/>
                  <a:pt x="699982" y="664414"/>
                  <a:pt x="0" y="1695185"/>
                </a:cubicBezTo>
                <a:lnTo>
                  <a:pt x="212347" y="1695185"/>
                </a:lnTo>
                <a:cubicBezTo>
                  <a:pt x="855210" y="782652"/>
                  <a:pt x="1557655" y="171534"/>
                  <a:pt x="2023115" y="171534"/>
                </a:cubicBezTo>
                <a:cubicBezTo>
                  <a:pt x="2035883" y="171534"/>
                  <a:pt x="2048202" y="171982"/>
                  <a:pt x="2060522" y="172878"/>
                </a:cubicBezTo>
                <a:lnTo>
                  <a:pt x="2060522" y="1120"/>
                </a:ln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42918371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Полилиния 39">
            <a:extLst>
              <a:ext uri="{FF2B5EF4-FFF2-40B4-BE49-F238E27FC236}">
                <a16:creationId xmlns:a16="http://schemas.microsoft.com/office/drawing/2014/main" id="{7F1D444F-055C-98C8-6A5B-0246E4C45484}"/>
              </a:ext>
            </a:extLst>
          </p:cNvPr>
          <p:cNvSpPr/>
          <p:nvPr/>
        </p:nvSpPr>
        <p:spPr>
          <a:xfrm>
            <a:off x="9582890" y="-1"/>
            <a:ext cx="2623164" cy="2227027"/>
          </a:xfrm>
          <a:custGeom>
            <a:avLst/>
            <a:gdLst>
              <a:gd name="connsiteX0" fmla="*/ 2901179 w 2901178"/>
              <a:gd name="connsiteY0" fmla="*/ 770783 h 2463057"/>
              <a:gd name="connsiteX1" fmla="*/ 893296 w 2901178"/>
              <a:gd name="connsiteY1" fmla="*/ 2225463 h 2463057"/>
              <a:gd name="connsiteX2" fmla="*/ 630774 w 2901178"/>
              <a:gd name="connsiteY2" fmla="*/ 2164329 h 2463057"/>
              <a:gd name="connsiteX3" fmla="*/ 373181 w 2901178"/>
              <a:gd name="connsiteY3" fmla="*/ 0 h 2463057"/>
              <a:gd name="connsiteX4" fmla="*/ 130147 w 2901178"/>
              <a:gd name="connsiteY4" fmla="*/ 0 h 2463057"/>
              <a:gd name="connsiteX5" fmla="*/ 519673 w 2901178"/>
              <a:gd name="connsiteY5" fmla="*/ 2374603 h 2463057"/>
              <a:gd name="connsiteX6" fmla="*/ 893296 w 2901178"/>
              <a:gd name="connsiteY6" fmla="*/ 2463058 h 2463057"/>
              <a:gd name="connsiteX7" fmla="*/ 2901179 w 2901178"/>
              <a:gd name="connsiteY7" fmla="*/ 1146322 h 2463057"/>
              <a:gd name="connsiteX8" fmla="*/ 2901179 w 2901178"/>
              <a:gd name="connsiteY8" fmla="*/ 770783 h 24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1178" h="2463057">
                <a:moveTo>
                  <a:pt x="2901179" y="770783"/>
                </a:moveTo>
                <a:cubicBezTo>
                  <a:pt x="2162446" y="1662939"/>
                  <a:pt x="1418785" y="2225463"/>
                  <a:pt x="893296" y="2225463"/>
                </a:cubicBezTo>
                <a:cubicBezTo>
                  <a:pt x="795858" y="2225463"/>
                  <a:pt x="707380" y="2204637"/>
                  <a:pt x="630774" y="2164329"/>
                </a:cubicBezTo>
                <a:cubicBezTo>
                  <a:pt x="228481" y="1951367"/>
                  <a:pt x="120739" y="1142515"/>
                  <a:pt x="373181" y="0"/>
                </a:cubicBezTo>
                <a:lnTo>
                  <a:pt x="130147" y="0"/>
                </a:lnTo>
                <a:cubicBezTo>
                  <a:pt x="-124982" y="1192004"/>
                  <a:pt x="-10073" y="2094237"/>
                  <a:pt x="519673" y="2374603"/>
                </a:cubicBezTo>
                <a:cubicBezTo>
                  <a:pt x="630998" y="2433274"/>
                  <a:pt x="756659" y="2463058"/>
                  <a:pt x="893296" y="2463058"/>
                </a:cubicBezTo>
                <a:cubicBezTo>
                  <a:pt x="1452161" y="2463058"/>
                  <a:pt x="2174318" y="1970401"/>
                  <a:pt x="2901179" y="1146322"/>
                </a:cubicBezTo>
                <a:lnTo>
                  <a:pt x="2901179" y="770783"/>
                </a:lnTo>
                <a:close/>
              </a:path>
            </a:pathLst>
          </a:custGeom>
          <a:solidFill>
            <a:srgbClr val="86888C">
              <a:alpha val="20000"/>
            </a:srgbClr>
          </a:solidFill>
          <a:ln w="2240" cap="flat">
            <a:noFill/>
            <a:prstDash val="solid"/>
            <a:miter/>
          </a:ln>
        </p:spPr>
        <p:txBody>
          <a:bodyPr rtlCol="0" anchor="ctr"/>
          <a:lstStyle/>
          <a:p>
            <a:endParaRPr lang="ru-RU"/>
          </a:p>
        </p:txBody>
      </p:sp>
      <p:sp>
        <p:nvSpPr>
          <p:cNvPr id="2" name="Заголовок 1"/>
          <p:cNvSpPr>
            <a:spLocks noGrp="1"/>
          </p:cNvSpPr>
          <p:nvPr>
            <p:ph type="title"/>
          </p:nvPr>
        </p:nvSpPr>
        <p:spPr/>
        <p:txBody>
          <a:bodyPr/>
          <a:lstStyle/>
          <a:p>
            <a:r>
              <a:rPr lang="ru-RU" dirty="0">
                <a:solidFill>
                  <a:schemeClr val="tx2"/>
                </a:solidFill>
              </a:rPr>
              <a:t>ПРИМЕР ОФОРМЛЕНИЯ ТАЙМЛАЙНА</a:t>
            </a:r>
            <a:endParaRPr lang="ru-RU" dirty="0"/>
          </a:p>
        </p:txBody>
      </p:sp>
      <p:grpSp>
        <p:nvGrpSpPr>
          <p:cNvPr id="5" name="Группа 4">
            <a:extLst>
              <a:ext uri="{FF2B5EF4-FFF2-40B4-BE49-F238E27FC236}">
                <a16:creationId xmlns:a16="http://schemas.microsoft.com/office/drawing/2014/main" id="{F3882EB8-6D62-4AB9-BC7E-FEA9AF57134D}"/>
              </a:ext>
            </a:extLst>
          </p:cNvPr>
          <p:cNvGrpSpPr/>
          <p:nvPr/>
        </p:nvGrpSpPr>
        <p:grpSpPr>
          <a:xfrm>
            <a:off x="6097778" y="2569735"/>
            <a:ext cx="652858" cy="652858"/>
            <a:chOff x="6946667" y="4993336"/>
            <a:chExt cx="1090386" cy="1090386"/>
          </a:xfrm>
        </p:grpSpPr>
        <p:sp>
          <p:nvSpPr>
            <p:cNvPr id="6" name="Овал 5">
              <a:extLst>
                <a:ext uri="{FF2B5EF4-FFF2-40B4-BE49-F238E27FC236}">
                  <a16:creationId xmlns:a16="http://schemas.microsoft.com/office/drawing/2014/main" id="{205D6556-9245-489B-BD74-969E2D1E35B5}"/>
                </a:ext>
              </a:extLst>
            </p:cNvPr>
            <p:cNvSpPr/>
            <p:nvPr/>
          </p:nvSpPr>
          <p:spPr>
            <a:xfrm>
              <a:off x="7037957" y="5084626"/>
              <a:ext cx="907805" cy="907805"/>
            </a:xfrm>
            <a:prstGeom prst="ellipse">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Montserrat" panose="00000500000000000000" pitchFamily="2" charset="-52"/>
                </a:rPr>
                <a:t>3</a:t>
              </a:r>
            </a:p>
          </p:txBody>
        </p:sp>
        <p:sp>
          <p:nvSpPr>
            <p:cNvPr id="7" name="Овал 6">
              <a:extLst>
                <a:ext uri="{FF2B5EF4-FFF2-40B4-BE49-F238E27FC236}">
                  <a16:creationId xmlns:a16="http://schemas.microsoft.com/office/drawing/2014/main" id="{17C833C2-B9B2-4FCB-87EA-57CF0EB99941}"/>
                </a:ext>
              </a:extLst>
            </p:cNvPr>
            <p:cNvSpPr/>
            <p:nvPr/>
          </p:nvSpPr>
          <p:spPr>
            <a:xfrm>
              <a:off x="6946667" y="4993336"/>
              <a:ext cx="1090386" cy="1090386"/>
            </a:xfrm>
            <a:prstGeom prst="ellipse">
              <a:avLst/>
            </a:prstGeom>
            <a:no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b="1" dirty="0">
                <a:latin typeface="Montserrat" panose="00000500000000000000" pitchFamily="2" charset="-52"/>
              </a:endParaRPr>
            </a:p>
          </p:txBody>
        </p:sp>
      </p:grpSp>
      <p:grpSp>
        <p:nvGrpSpPr>
          <p:cNvPr id="8" name="Группа 7">
            <a:extLst>
              <a:ext uri="{FF2B5EF4-FFF2-40B4-BE49-F238E27FC236}">
                <a16:creationId xmlns:a16="http://schemas.microsoft.com/office/drawing/2014/main" id="{6998EA82-ED00-42E2-9E80-1E7A0B6637D1}"/>
              </a:ext>
            </a:extLst>
          </p:cNvPr>
          <p:cNvGrpSpPr/>
          <p:nvPr/>
        </p:nvGrpSpPr>
        <p:grpSpPr>
          <a:xfrm>
            <a:off x="559572" y="2569735"/>
            <a:ext cx="652858" cy="652858"/>
            <a:chOff x="6946667" y="4993336"/>
            <a:chExt cx="1090386" cy="1090386"/>
          </a:xfrm>
          <a:effectLst/>
        </p:grpSpPr>
        <p:sp>
          <p:nvSpPr>
            <p:cNvPr id="9" name="Овал 8">
              <a:extLst>
                <a:ext uri="{FF2B5EF4-FFF2-40B4-BE49-F238E27FC236}">
                  <a16:creationId xmlns:a16="http://schemas.microsoft.com/office/drawing/2014/main" id="{4FC52A90-6FCF-4748-8C6A-1CEAA7E6BDA5}"/>
                </a:ext>
              </a:extLst>
            </p:cNvPr>
            <p:cNvSpPr/>
            <p:nvPr/>
          </p:nvSpPr>
          <p:spPr>
            <a:xfrm>
              <a:off x="7037957" y="5084626"/>
              <a:ext cx="907805" cy="90780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Montserrat" panose="00000500000000000000" pitchFamily="2" charset="-52"/>
                </a:rPr>
                <a:t>1</a:t>
              </a:r>
            </a:p>
          </p:txBody>
        </p:sp>
        <p:sp>
          <p:nvSpPr>
            <p:cNvPr id="10" name="Овал 9">
              <a:extLst>
                <a:ext uri="{FF2B5EF4-FFF2-40B4-BE49-F238E27FC236}">
                  <a16:creationId xmlns:a16="http://schemas.microsoft.com/office/drawing/2014/main" id="{609C193E-B384-4ED8-8C01-6464093DD3F8}"/>
                </a:ext>
              </a:extLst>
            </p:cNvPr>
            <p:cNvSpPr/>
            <p:nvPr/>
          </p:nvSpPr>
          <p:spPr>
            <a:xfrm>
              <a:off x="6946667" y="4993336"/>
              <a:ext cx="1090386" cy="1090386"/>
            </a:xfrm>
            <a:prstGeom prst="ellipse">
              <a:avLst/>
            </a:prstGeom>
            <a:no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b="1" dirty="0">
                <a:latin typeface="Montserrat" panose="00000500000000000000" pitchFamily="2" charset="-52"/>
              </a:endParaRPr>
            </a:p>
          </p:txBody>
        </p:sp>
      </p:grpSp>
      <p:grpSp>
        <p:nvGrpSpPr>
          <p:cNvPr id="11" name="Группа 10">
            <a:extLst>
              <a:ext uri="{FF2B5EF4-FFF2-40B4-BE49-F238E27FC236}">
                <a16:creationId xmlns:a16="http://schemas.microsoft.com/office/drawing/2014/main" id="{7C940F21-60DD-411B-A420-33DCF4BA2F84}"/>
              </a:ext>
            </a:extLst>
          </p:cNvPr>
          <p:cNvGrpSpPr/>
          <p:nvPr/>
        </p:nvGrpSpPr>
        <p:grpSpPr>
          <a:xfrm>
            <a:off x="3326544" y="2569734"/>
            <a:ext cx="652858" cy="652858"/>
            <a:chOff x="6946667" y="4993336"/>
            <a:chExt cx="1090386" cy="1090386"/>
          </a:xfrm>
        </p:grpSpPr>
        <p:sp>
          <p:nvSpPr>
            <p:cNvPr id="12" name="Овал 11">
              <a:extLst>
                <a:ext uri="{FF2B5EF4-FFF2-40B4-BE49-F238E27FC236}">
                  <a16:creationId xmlns:a16="http://schemas.microsoft.com/office/drawing/2014/main" id="{FB53D81C-31F6-452B-8853-FA1A588B0263}"/>
                </a:ext>
              </a:extLst>
            </p:cNvPr>
            <p:cNvSpPr/>
            <p:nvPr/>
          </p:nvSpPr>
          <p:spPr>
            <a:xfrm>
              <a:off x="7037957" y="5084626"/>
              <a:ext cx="907805" cy="90780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Montserrat" panose="00000500000000000000" pitchFamily="2" charset="-52"/>
                </a:rPr>
                <a:t>2</a:t>
              </a:r>
            </a:p>
          </p:txBody>
        </p:sp>
        <p:sp>
          <p:nvSpPr>
            <p:cNvPr id="13" name="Овал 12">
              <a:extLst>
                <a:ext uri="{FF2B5EF4-FFF2-40B4-BE49-F238E27FC236}">
                  <a16:creationId xmlns:a16="http://schemas.microsoft.com/office/drawing/2014/main" id="{101B146F-0772-4B75-94A1-76CFF8466AB2}"/>
                </a:ext>
              </a:extLst>
            </p:cNvPr>
            <p:cNvSpPr/>
            <p:nvPr/>
          </p:nvSpPr>
          <p:spPr>
            <a:xfrm>
              <a:off x="6946667" y="4993336"/>
              <a:ext cx="1090386" cy="1090386"/>
            </a:xfrm>
            <a:prstGeom prst="ellipse">
              <a:avLst/>
            </a:prstGeom>
            <a:no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b="1" dirty="0">
                <a:latin typeface="Montserrat" panose="00000500000000000000" pitchFamily="2" charset="-52"/>
              </a:endParaRPr>
            </a:p>
          </p:txBody>
        </p:sp>
      </p:grpSp>
      <p:grpSp>
        <p:nvGrpSpPr>
          <p:cNvPr id="14" name="Группа 13">
            <a:extLst>
              <a:ext uri="{FF2B5EF4-FFF2-40B4-BE49-F238E27FC236}">
                <a16:creationId xmlns:a16="http://schemas.microsoft.com/office/drawing/2014/main" id="{81E73100-B96B-4C3C-AB4D-DCC8DC4AAF19}"/>
              </a:ext>
            </a:extLst>
          </p:cNvPr>
          <p:cNvGrpSpPr/>
          <p:nvPr/>
        </p:nvGrpSpPr>
        <p:grpSpPr>
          <a:xfrm>
            <a:off x="8810090" y="2569734"/>
            <a:ext cx="652858" cy="652858"/>
            <a:chOff x="6946667" y="4993336"/>
            <a:chExt cx="1090386" cy="1090386"/>
          </a:xfrm>
        </p:grpSpPr>
        <p:sp>
          <p:nvSpPr>
            <p:cNvPr id="15" name="Овал 14">
              <a:extLst>
                <a:ext uri="{FF2B5EF4-FFF2-40B4-BE49-F238E27FC236}">
                  <a16:creationId xmlns:a16="http://schemas.microsoft.com/office/drawing/2014/main" id="{58154B7B-22A5-4390-A38C-B667D0D6A9E9}"/>
                </a:ext>
              </a:extLst>
            </p:cNvPr>
            <p:cNvSpPr/>
            <p:nvPr/>
          </p:nvSpPr>
          <p:spPr>
            <a:xfrm>
              <a:off x="7037957" y="5084626"/>
              <a:ext cx="907805" cy="907805"/>
            </a:xfrm>
            <a:prstGeom prst="ellipse">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Montserrat" panose="00000500000000000000" pitchFamily="2" charset="-52"/>
                </a:rPr>
                <a:t>4</a:t>
              </a:r>
            </a:p>
          </p:txBody>
        </p:sp>
        <p:sp>
          <p:nvSpPr>
            <p:cNvPr id="16" name="Овал 15">
              <a:extLst>
                <a:ext uri="{FF2B5EF4-FFF2-40B4-BE49-F238E27FC236}">
                  <a16:creationId xmlns:a16="http://schemas.microsoft.com/office/drawing/2014/main" id="{72152D2E-B34E-4FC5-A375-2A18DA3A5317}"/>
                </a:ext>
              </a:extLst>
            </p:cNvPr>
            <p:cNvSpPr/>
            <p:nvPr/>
          </p:nvSpPr>
          <p:spPr>
            <a:xfrm>
              <a:off x="6946667" y="4993336"/>
              <a:ext cx="1090386" cy="1090386"/>
            </a:xfrm>
            <a:prstGeom prst="ellipse">
              <a:avLst/>
            </a:prstGeom>
            <a:no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b="1" dirty="0">
                <a:latin typeface="Montserrat" panose="00000500000000000000" pitchFamily="2" charset="-52"/>
              </a:endParaRPr>
            </a:p>
          </p:txBody>
        </p:sp>
      </p:grpSp>
      <p:cxnSp>
        <p:nvCxnSpPr>
          <p:cNvPr id="17" name="Прямая соединительная линия 16">
            <a:extLst>
              <a:ext uri="{FF2B5EF4-FFF2-40B4-BE49-F238E27FC236}">
                <a16:creationId xmlns:a16="http://schemas.microsoft.com/office/drawing/2014/main" id="{128BBE0D-0848-43F0-AAAC-670F60AE57F4}"/>
              </a:ext>
            </a:extLst>
          </p:cNvPr>
          <p:cNvCxnSpPr/>
          <p:nvPr/>
        </p:nvCxnSpPr>
        <p:spPr>
          <a:xfrm>
            <a:off x="1553311" y="2896162"/>
            <a:ext cx="1411549"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id="{1A43B57C-5189-4FBD-827B-C8B46EABFC93}"/>
              </a:ext>
            </a:extLst>
          </p:cNvPr>
          <p:cNvCxnSpPr/>
          <p:nvPr/>
        </p:nvCxnSpPr>
        <p:spPr>
          <a:xfrm>
            <a:off x="4306878" y="2896162"/>
            <a:ext cx="1411549"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a:extLst>
              <a:ext uri="{FF2B5EF4-FFF2-40B4-BE49-F238E27FC236}">
                <a16:creationId xmlns:a16="http://schemas.microsoft.com/office/drawing/2014/main" id="{AE30B7DB-2173-4B00-8F7C-1EFEA3432CD0}"/>
              </a:ext>
            </a:extLst>
          </p:cNvPr>
          <p:cNvCxnSpPr/>
          <p:nvPr/>
        </p:nvCxnSpPr>
        <p:spPr>
          <a:xfrm>
            <a:off x="7104834" y="2896162"/>
            <a:ext cx="1411549"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a:extLst>
              <a:ext uri="{FF2B5EF4-FFF2-40B4-BE49-F238E27FC236}">
                <a16:creationId xmlns:a16="http://schemas.microsoft.com/office/drawing/2014/main" id="{55051DCC-1ADC-48F6-8394-447A8390AC2B}"/>
              </a:ext>
            </a:extLst>
          </p:cNvPr>
          <p:cNvCxnSpPr/>
          <p:nvPr/>
        </p:nvCxnSpPr>
        <p:spPr>
          <a:xfrm>
            <a:off x="9920545" y="2896162"/>
            <a:ext cx="1411549" cy="0"/>
          </a:xfrm>
          <a:prstGeom prst="line">
            <a:avLst/>
          </a:prstGeom>
          <a:ln w="28575">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a16="http://schemas.microsoft.com/office/drawing/2014/main" id="{D9931FAA-6B0A-43EF-82C5-5018CCD0C8EC}"/>
              </a:ext>
            </a:extLst>
          </p:cNvPr>
          <p:cNvCxnSpPr/>
          <p:nvPr/>
        </p:nvCxnSpPr>
        <p:spPr>
          <a:xfrm>
            <a:off x="886000" y="3391269"/>
            <a:ext cx="0" cy="499369"/>
          </a:xfrm>
          <a:prstGeom prst="line">
            <a:avLst/>
          </a:prstGeom>
          <a:ln w="28575" cap="sq">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a:extLst>
              <a:ext uri="{FF2B5EF4-FFF2-40B4-BE49-F238E27FC236}">
                <a16:creationId xmlns:a16="http://schemas.microsoft.com/office/drawing/2014/main" id="{4451C3C7-77F2-4DF4-A38B-3CDB33BD5B83}"/>
              </a:ext>
            </a:extLst>
          </p:cNvPr>
          <p:cNvCxnSpPr/>
          <p:nvPr/>
        </p:nvCxnSpPr>
        <p:spPr>
          <a:xfrm>
            <a:off x="3639743" y="3391268"/>
            <a:ext cx="0" cy="499369"/>
          </a:xfrm>
          <a:prstGeom prst="line">
            <a:avLst/>
          </a:prstGeom>
          <a:ln w="285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a:extLst>
              <a:ext uri="{FF2B5EF4-FFF2-40B4-BE49-F238E27FC236}">
                <a16:creationId xmlns:a16="http://schemas.microsoft.com/office/drawing/2014/main" id="{EEFC1917-48F1-419A-9855-2EC8E204DC2E}"/>
              </a:ext>
            </a:extLst>
          </p:cNvPr>
          <p:cNvCxnSpPr/>
          <p:nvPr/>
        </p:nvCxnSpPr>
        <p:spPr>
          <a:xfrm>
            <a:off x="6434738" y="3391268"/>
            <a:ext cx="0" cy="499369"/>
          </a:xfrm>
          <a:prstGeom prst="line">
            <a:avLst/>
          </a:prstGeom>
          <a:ln w="285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a:extLst>
              <a:ext uri="{FF2B5EF4-FFF2-40B4-BE49-F238E27FC236}">
                <a16:creationId xmlns:a16="http://schemas.microsoft.com/office/drawing/2014/main" id="{944D5BC5-32BA-40C5-80F5-FD9DF798AD55}"/>
              </a:ext>
            </a:extLst>
          </p:cNvPr>
          <p:cNvCxnSpPr/>
          <p:nvPr/>
        </p:nvCxnSpPr>
        <p:spPr>
          <a:xfrm>
            <a:off x="9145569" y="3391267"/>
            <a:ext cx="0" cy="499369"/>
          </a:xfrm>
          <a:prstGeom prst="line">
            <a:avLst/>
          </a:prstGeom>
          <a:ln w="28575">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03FF718-B027-45E1-8026-21EF1ECCF395}"/>
              </a:ext>
            </a:extLst>
          </p:cNvPr>
          <p:cNvSpPr txBox="1"/>
          <p:nvPr/>
        </p:nvSpPr>
        <p:spPr>
          <a:xfrm>
            <a:off x="735083" y="4059314"/>
            <a:ext cx="19270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solidFill>
                  <a:schemeClr val="accent1"/>
                </a:solidFill>
                <a:latin typeface="Montserrat" panose="00000500000000000000" pitchFamily="2" charset="-52"/>
              </a:rPr>
              <a:t>Заголовок этапа</a:t>
            </a:r>
            <a:endParaRPr lang="ru-RU" sz="1600" kern="1200" dirty="0">
              <a:solidFill>
                <a:schemeClr val="accent1"/>
              </a:solidFill>
              <a:latin typeface="Montserrat" panose="00000500000000000000" pitchFamily="2" charset="-52"/>
              <a:ea typeface="+mn-ea"/>
              <a:cs typeface="+mn-cs"/>
            </a:endParaRPr>
          </a:p>
        </p:txBody>
      </p:sp>
      <p:sp>
        <p:nvSpPr>
          <p:cNvPr id="26" name="TextBox 25">
            <a:extLst>
              <a:ext uri="{FF2B5EF4-FFF2-40B4-BE49-F238E27FC236}">
                <a16:creationId xmlns:a16="http://schemas.microsoft.com/office/drawing/2014/main" id="{FFB87FFB-9081-4785-865D-5E960C76CFC0}"/>
              </a:ext>
            </a:extLst>
          </p:cNvPr>
          <p:cNvSpPr txBox="1"/>
          <p:nvPr/>
        </p:nvSpPr>
        <p:spPr>
          <a:xfrm>
            <a:off x="735083" y="4665356"/>
            <a:ext cx="192705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accent5"/>
                </a:solidFill>
                <a:latin typeface="Montserrat" panose="00000500000000000000" pitchFamily="2" charset="-52"/>
                <a:ea typeface="+mn-ea"/>
                <a:cs typeface="+mn-cs"/>
              </a:rPr>
              <a:t>01.01 – Описание</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chemeClr val="accent5"/>
                </a:solidFill>
                <a:latin typeface="Montserrat" panose="00000500000000000000" pitchFamily="2" charset="-52"/>
              </a:rPr>
              <a:t>02.02 – Описание</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accent5"/>
                </a:solidFill>
                <a:latin typeface="Montserrat" panose="00000500000000000000" pitchFamily="2" charset="-52"/>
                <a:ea typeface="+mn-ea"/>
                <a:cs typeface="+mn-cs"/>
              </a:rPr>
              <a:t>03.03 </a:t>
            </a:r>
            <a:r>
              <a:rPr lang="ru-RU" sz="1400" dirty="0">
                <a:solidFill>
                  <a:schemeClr val="accent5"/>
                </a:solidFill>
                <a:latin typeface="Montserrat" panose="00000500000000000000" pitchFamily="2" charset="-52"/>
              </a:rPr>
              <a:t>–</a:t>
            </a:r>
            <a:r>
              <a:rPr lang="ru-RU" sz="1400" kern="1200" dirty="0">
                <a:solidFill>
                  <a:schemeClr val="accent5"/>
                </a:solidFill>
                <a:latin typeface="Montserrat" panose="00000500000000000000" pitchFamily="2" charset="-52"/>
                <a:ea typeface="+mn-ea"/>
                <a:cs typeface="+mn-cs"/>
              </a:rPr>
              <a:t> Описание</a:t>
            </a:r>
          </a:p>
        </p:txBody>
      </p:sp>
      <p:sp>
        <p:nvSpPr>
          <p:cNvPr id="27" name="TextBox 26">
            <a:extLst>
              <a:ext uri="{FF2B5EF4-FFF2-40B4-BE49-F238E27FC236}">
                <a16:creationId xmlns:a16="http://schemas.microsoft.com/office/drawing/2014/main" id="{46701DA4-E4ED-4192-BEAC-F9A26D374F5E}"/>
              </a:ext>
            </a:extLst>
          </p:cNvPr>
          <p:cNvSpPr txBox="1"/>
          <p:nvPr/>
        </p:nvSpPr>
        <p:spPr>
          <a:xfrm>
            <a:off x="3488640" y="4059314"/>
            <a:ext cx="19270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solidFill>
                  <a:schemeClr val="accent1"/>
                </a:solidFill>
                <a:latin typeface="Montserrat" panose="00000500000000000000" pitchFamily="2" charset="-52"/>
              </a:rPr>
              <a:t>Заголовок этапа</a:t>
            </a:r>
            <a:endParaRPr lang="ru-RU" sz="1600" kern="1200" dirty="0">
              <a:solidFill>
                <a:schemeClr val="accent1"/>
              </a:solidFill>
              <a:latin typeface="Montserrat" panose="00000500000000000000" pitchFamily="2" charset="-52"/>
              <a:ea typeface="+mn-ea"/>
              <a:cs typeface="+mn-cs"/>
            </a:endParaRPr>
          </a:p>
        </p:txBody>
      </p:sp>
      <p:sp>
        <p:nvSpPr>
          <p:cNvPr id="28" name="TextBox 27">
            <a:extLst>
              <a:ext uri="{FF2B5EF4-FFF2-40B4-BE49-F238E27FC236}">
                <a16:creationId xmlns:a16="http://schemas.microsoft.com/office/drawing/2014/main" id="{2A418971-00CB-447F-93DF-7BB0F5BD07AE}"/>
              </a:ext>
            </a:extLst>
          </p:cNvPr>
          <p:cNvSpPr txBox="1"/>
          <p:nvPr/>
        </p:nvSpPr>
        <p:spPr>
          <a:xfrm>
            <a:off x="3488640" y="4665356"/>
            <a:ext cx="192705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accent5"/>
                </a:solidFill>
                <a:latin typeface="Montserrat" panose="00000500000000000000" pitchFamily="2" charset="-52"/>
                <a:ea typeface="+mn-ea"/>
                <a:cs typeface="+mn-cs"/>
              </a:rPr>
              <a:t>01.01 – Описание</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chemeClr val="accent5"/>
                </a:solidFill>
                <a:latin typeface="Montserrat" panose="00000500000000000000" pitchFamily="2" charset="-52"/>
              </a:rPr>
              <a:t>02.02 – Описание</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accent5"/>
                </a:solidFill>
                <a:latin typeface="Montserrat" panose="00000500000000000000" pitchFamily="2" charset="-52"/>
                <a:ea typeface="+mn-ea"/>
                <a:cs typeface="+mn-cs"/>
              </a:rPr>
              <a:t>03.03 </a:t>
            </a:r>
            <a:r>
              <a:rPr lang="ru-RU" sz="1400" dirty="0">
                <a:solidFill>
                  <a:schemeClr val="accent5"/>
                </a:solidFill>
                <a:latin typeface="Montserrat" panose="00000500000000000000" pitchFamily="2" charset="-52"/>
              </a:rPr>
              <a:t>–</a:t>
            </a:r>
            <a:r>
              <a:rPr lang="ru-RU" sz="1400" kern="1200" dirty="0">
                <a:solidFill>
                  <a:schemeClr val="accent5"/>
                </a:solidFill>
                <a:latin typeface="Montserrat" panose="00000500000000000000" pitchFamily="2" charset="-52"/>
                <a:ea typeface="+mn-ea"/>
                <a:cs typeface="+mn-cs"/>
              </a:rPr>
              <a:t> Описание</a:t>
            </a:r>
          </a:p>
        </p:txBody>
      </p:sp>
      <p:sp>
        <p:nvSpPr>
          <p:cNvPr id="29" name="TextBox 28">
            <a:extLst>
              <a:ext uri="{FF2B5EF4-FFF2-40B4-BE49-F238E27FC236}">
                <a16:creationId xmlns:a16="http://schemas.microsoft.com/office/drawing/2014/main" id="{712EA618-2D69-4773-8360-512AFC7DB5B1}"/>
              </a:ext>
            </a:extLst>
          </p:cNvPr>
          <p:cNvSpPr txBox="1"/>
          <p:nvPr/>
        </p:nvSpPr>
        <p:spPr>
          <a:xfrm>
            <a:off x="6257827" y="4059314"/>
            <a:ext cx="19270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solidFill>
                  <a:schemeClr val="accent1"/>
                </a:solidFill>
                <a:latin typeface="Montserrat" panose="00000500000000000000" pitchFamily="2" charset="-52"/>
              </a:rPr>
              <a:t>Заголовок этапа</a:t>
            </a:r>
            <a:endParaRPr lang="ru-RU" sz="1600" kern="1200" dirty="0">
              <a:solidFill>
                <a:schemeClr val="accent1"/>
              </a:solidFill>
              <a:latin typeface="Montserrat" panose="00000500000000000000" pitchFamily="2" charset="-52"/>
              <a:ea typeface="+mn-ea"/>
              <a:cs typeface="+mn-cs"/>
            </a:endParaRPr>
          </a:p>
        </p:txBody>
      </p:sp>
      <p:sp>
        <p:nvSpPr>
          <p:cNvPr id="30" name="TextBox 29">
            <a:extLst>
              <a:ext uri="{FF2B5EF4-FFF2-40B4-BE49-F238E27FC236}">
                <a16:creationId xmlns:a16="http://schemas.microsoft.com/office/drawing/2014/main" id="{7B22C92C-749A-4338-AF22-72773C3ECBC0}"/>
              </a:ext>
            </a:extLst>
          </p:cNvPr>
          <p:cNvSpPr txBox="1"/>
          <p:nvPr/>
        </p:nvSpPr>
        <p:spPr>
          <a:xfrm>
            <a:off x="6257827" y="4665356"/>
            <a:ext cx="192705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accent5"/>
                </a:solidFill>
                <a:latin typeface="Montserrat" panose="00000500000000000000" pitchFamily="2" charset="-52"/>
                <a:ea typeface="+mn-ea"/>
                <a:cs typeface="+mn-cs"/>
              </a:rPr>
              <a:t>01.01 – Описание</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chemeClr val="accent5"/>
                </a:solidFill>
                <a:latin typeface="Montserrat" panose="00000500000000000000" pitchFamily="2" charset="-52"/>
              </a:rPr>
              <a:t>02.02 – Описание</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accent5"/>
                </a:solidFill>
                <a:latin typeface="Montserrat" panose="00000500000000000000" pitchFamily="2" charset="-52"/>
                <a:ea typeface="+mn-ea"/>
                <a:cs typeface="+mn-cs"/>
              </a:rPr>
              <a:t>03.03 </a:t>
            </a:r>
            <a:r>
              <a:rPr lang="ru-RU" sz="1400" dirty="0">
                <a:solidFill>
                  <a:schemeClr val="accent5"/>
                </a:solidFill>
                <a:latin typeface="Montserrat" panose="00000500000000000000" pitchFamily="2" charset="-52"/>
              </a:rPr>
              <a:t>–</a:t>
            </a:r>
            <a:r>
              <a:rPr lang="ru-RU" sz="1400" kern="1200" dirty="0">
                <a:solidFill>
                  <a:schemeClr val="accent5"/>
                </a:solidFill>
                <a:latin typeface="Montserrat" panose="00000500000000000000" pitchFamily="2" charset="-52"/>
                <a:ea typeface="+mn-ea"/>
                <a:cs typeface="+mn-cs"/>
              </a:rPr>
              <a:t> Описание</a:t>
            </a:r>
          </a:p>
        </p:txBody>
      </p:sp>
      <p:sp>
        <p:nvSpPr>
          <p:cNvPr id="31" name="TextBox 30">
            <a:extLst>
              <a:ext uri="{FF2B5EF4-FFF2-40B4-BE49-F238E27FC236}">
                <a16:creationId xmlns:a16="http://schemas.microsoft.com/office/drawing/2014/main" id="{1D2AD6CE-CA49-4E5D-BA19-9C4897B650D7}"/>
              </a:ext>
            </a:extLst>
          </p:cNvPr>
          <p:cNvSpPr txBox="1"/>
          <p:nvPr/>
        </p:nvSpPr>
        <p:spPr>
          <a:xfrm>
            <a:off x="8995754" y="4047190"/>
            <a:ext cx="19270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solidFill>
                  <a:schemeClr val="accent1"/>
                </a:solidFill>
                <a:latin typeface="Montserrat" panose="00000500000000000000" pitchFamily="2" charset="-52"/>
              </a:rPr>
              <a:t>Заголовок этапа</a:t>
            </a:r>
            <a:endParaRPr lang="ru-RU" sz="1600" kern="1200" dirty="0">
              <a:solidFill>
                <a:schemeClr val="accent1"/>
              </a:solidFill>
              <a:latin typeface="Montserrat" panose="00000500000000000000" pitchFamily="2" charset="-52"/>
              <a:ea typeface="+mn-ea"/>
              <a:cs typeface="+mn-cs"/>
            </a:endParaRPr>
          </a:p>
        </p:txBody>
      </p:sp>
      <p:sp>
        <p:nvSpPr>
          <p:cNvPr id="32" name="TextBox 31">
            <a:extLst>
              <a:ext uri="{FF2B5EF4-FFF2-40B4-BE49-F238E27FC236}">
                <a16:creationId xmlns:a16="http://schemas.microsoft.com/office/drawing/2014/main" id="{1D040315-7541-48DF-9C89-D590619514BA}"/>
              </a:ext>
            </a:extLst>
          </p:cNvPr>
          <p:cNvSpPr txBox="1"/>
          <p:nvPr/>
        </p:nvSpPr>
        <p:spPr>
          <a:xfrm>
            <a:off x="8995754" y="4653232"/>
            <a:ext cx="192705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accent5"/>
                </a:solidFill>
                <a:latin typeface="Montserrat" panose="00000500000000000000" pitchFamily="2" charset="-52"/>
                <a:ea typeface="+mn-ea"/>
                <a:cs typeface="+mn-cs"/>
              </a:rPr>
              <a:t>01.01 – Описание</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chemeClr val="accent5"/>
                </a:solidFill>
                <a:latin typeface="Montserrat" panose="00000500000000000000" pitchFamily="2" charset="-52"/>
              </a:rPr>
              <a:t>02.02 – Описание</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accent5"/>
                </a:solidFill>
                <a:latin typeface="Montserrat" panose="00000500000000000000" pitchFamily="2" charset="-52"/>
                <a:ea typeface="+mn-ea"/>
                <a:cs typeface="+mn-cs"/>
              </a:rPr>
              <a:t>03.03 </a:t>
            </a:r>
            <a:r>
              <a:rPr lang="ru-RU" sz="1400" dirty="0">
                <a:solidFill>
                  <a:schemeClr val="accent5"/>
                </a:solidFill>
                <a:latin typeface="Montserrat" panose="00000500000000000000" pitchFamily="2" charset="-52"/>
              </a:rPr>
              <a:t>–</a:t>
            </a:r>
            <a:r>
              <a:rPr lang="ru-RU" sz="1400" kern="1200" dirty="0">
                <a:solidFill>
                  <a:schemeClr val="accent5"/>
                </a:solidFill>
                <a:latin typeface="Montserrat" panose="00000500000000000000" pitchFamily="2" charset="-52"/>
                <a:ea typeface="+mn-ea"/>
                <a:cs typeface="+mn-cs"/>
              </a:rPr>
              <a:t> Описание</a:t>
            </a:r>
          </a:p>
        </p:txBody>
      </p:sp>
      <p:grpSp>
        <p:nvGrpSpPr>
          <p:cNvPr id="35" name="Группа 34">
            <a:extLst>
              <a:ext uri="{FF2B5EF4-FFF2-40B4-BE49-F238E27FC236}">
                <a16:creationId xmlns:a16="http://schemas.microsoft.com/office/drawing/2014/main" id="{26A55C34-092A-1AF9-021B-CE35191169F9}"/>
              </a:ext>
            </a:extLst>
          </p:cNvPr>
          <p:cNvGrpSpPr/>
          <p:nvPr/>
        </p:nvGrpSpPr>
        <p:grpSpPr>
          <a:xfrm>
            <a:off x="7750021" y="1060426"/>
            <a:ext cx="2572766" cy="1331202"/>
            <a:chOff x="9129557" y="1563828"/>
            <a:chExt cx="2572766" cy="1331202"/>
          </a:xfrm>
        </p:grpSpPr>
        <p:sp>
          <p:nvSpPr>
            <p:cNvPr id="36" name="Облачко с текстом: прямоугольное со скругленными углами 10">
              <a:extLst>
                <a:ext uri="{FF2B5EF4-FFF2-40B4-BE49-F238E27FC236}">
                  <a16:creationId xmlns:a16="http://schemas.microsoft.com/office/drawing/2014/main" id="{1370291F-E2A9-86AF-1728-1611C45C3043}"/>
                </a:ext>
              </a:extLst>
            </p:cNvPr>
            <p:cNvSpPr/>
            <p:nvPr/>
          </p:nvSpPr>
          <p:spPr>
            <a:xfrm>
              <a:off x="9129557" y="1606106"/>
              <a:ext cx="2572766" cy="1288924"/>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Цвет фигур может меняться на ваше усмотрение в рамках представленной палитры</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на сл. 11-12 </a:t>
              </a:r>
            </a:p>
          </p:txBody>
        </p:sp>
        <p:grpSp>
          <p:nvGrpSpPr>
            <p:cNvPr id="37" name="Группа 36">
              <a:extLst>
                <a:ext uri="{FF2B5EF4-FFF2-40B4-BE49-F238E27FC236}">
                  <a16:creationId xmlns:a16="http://schemas.microsoft.com/office/drawing/2014/main" id="{77EC716C-8E9B-1162-3F38-9A34E5AE45E2}"/>
                </a:ext>
              </a:extLst>
            </p:cNvPr>
            <p:cNvGrpSpPr/>
            <p:nvPr/>
          </p:nvGrpSpPr>
          <p:grpSpPr>
            <a:xfrm>
              <a:off x="11373289" y="1563828"/>
              <a:ext cx="265772" cy="414163"/>
              <a:chOff x="8712521" y="220837"/>
              <a:chExt cx="265772" cy="414163"/>
            </a:xfrm>
          </p:grpSpPr>
          <p:pic>
            <p:nvPicPr>
              <p:cNvPr id="38" name="Рисунок 37">
                <a:extLst>
                  <a:ext uri="{FF2B5EF4-FFF2-40B4-BE49-F238E27FC236}">
                    <a16:creationId xmlns:a16="http://schemas.microsoft.com/office/drawing/2014/main" id="{A6CD0678-A500-DB69-A6F9-22FD59E0E3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2521" y="266851"/>
                <a:ext cx="249391" cy="368149"/>
              </a:xfrm>
              <a:prstGeom prst="rect">
                <a:avLst/>
              </a:prstGeom>
            </p:spPr>
          </p:pic>
          <p:sp>
            <p:nvSpPr>
              <p:cNvPr id="39" name="TextBox 38">
                <a:extLst>
                  <a:ext uri="{FF2B5EF4-FFF2-40B4-BE49-F238E27FC236}">
                    <a16:creationId xmlns:a16="http://schemas.microsoft.com/office/drawing/2014/main" id="{36F2ADDC-6EE1-E7A4-0B4C-D4F705AAC335}"/>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
        <p:nvSpPr>
          <p:cNvPr id="41" name="Полилиния 40">
            <a:extLst>
              <a:ext uri="{FF2B5EF4-FFF2-40B4-BE49-F238E27FC236}">
                <a16:creationId xmlns:a16="http://schemas.microsoft.com/office/drawing/2014/main" id="{9F6992A0-1FEA-95BE-2E8C-743D7BA6B7F3}"/>
              </a:ext>
            </a:extLst>
          </p:cNvPr>
          <p:cNvSpPr/>
          <p:nvPr/>
        </p:nvSpPr>
        <p:spPr>
          <a:xfrm rot="16200000">
            <a:off x="219330" y="6115450"/>
            <a:ext cx="523220" cy="961880"/>
          </a:xfrm>
          <a:custGeom>
            <a:avLst/>
            <a:gdLst>
              <a:gd name="connsiteX0" fmla="*/ 520338 w 563373"/>
              <a:gd name="connsiteY0" fmla="*/ 0 h 1035697"/>
              <a:gd name="connsiteX1" fmla="*/ 304408 w 563373"/>
              <a:gd name="connsiteY1" fmla="*/ 0 h 1035697"/>
              <a:gd name="connsiteX2" fmla="*/ 367350 w 563373"/>
              <a:gd name="connsiteY2" fmla="*/ 132345 h 1035697"/>
              <a:gd name="connsiteX3" fmla="*/ 0 w 563373"/>
              <a:gd name="connsiteY3" fmla="*/ 795192 h 1035697"/>
              <a:gd name="connsiteX4" fmla="*/ 0 w 563373"/>
              <a:gd name="connsiteY4" fmla="*/ 1035698 h 1035697"/>
              <a:gd name="connsiteX5" fmla="*/ 550129 w 563373"/>
              <a:gd name="connsiteY5" fmla="*/ 90022 h 1035697"/>
              <a:gd name="connsiteX6" fmla="*/ 520338 w 563373"/>
              <a:gd name="connsiteY6" fmla="*/ 0 h 103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373" h="1035697">
                <a:moveTo>
                  <a:pt x="520338" y="0"/>
                </a:moveTo>
                <a:lnTo>
                  <a:pt x="304408" y="0"/>
                </a:lnTo>
                <a:cubicBezTo>
                  <a:pt x="335319" y="41428"/>
                  <a:pt x="356599" y="85767"/>
                  <a:pt x="367350" y="132345"/>
                </a:cubicBezTo>
                <a:cubicBezTo>
                  <a:pt x="411477" y="322466"/>
                  <a:pt x="279993" y="555582"/>
                  <a:pt x="0" y="795192"/>
                </a:cubicBezTo>
                <a:lnTo>
                  <a:pt x="0" y="1035698"/>
                </a:lnTo>
                <a:cubicBezTo>
                  <a:pt x="423573" y="713008"/>
                  <a:pt x="618000" y="382481"/>
                  <a:pt x="550129" y="90022"/>
                </a:cubicBezTo>
                <a:cubicBezTo>
                  <a:pt x="542962" y="59119"/>
                  <a:pt x="533106" y="29112"/>
                  <a:pt x="520338" y="0"/>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2173774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ТИПОГРАФИКА</a:t>
            </a:r>
          </a:p>
        </p:txBody>
      </p:sp>
      <p:sp>
        <p:nvSpPr>
          <p:cNvPr id="5" name="Текст 3">
            <a:extLst>
              <a:ext uri="{FF2B5EF4-FFF2-40B4-BE49-F238E27FC236}">
                <a16:creationId xmlns:a16="http://schemas.microsoft.com/office/drawing/2014/main" id="{BA7E827C-0A8B-437C-93AB-8BC51864C165}"/>
              </a:ext>
            </a:extLst>
          </p:cNvPr>
          <p:cNvSpPr txBox="1">
            <a:spLocks/>
          </p:cNvSpPr>
          <p:nvPr/>
        </p:nvSpPr>
        <p:spPr>
          <a:xfrm>
            <a:off x="559572" y="2151581"/>
            <a:ext cx="5536428" cy="523220"/>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buFontTx/>
              <a:buNone/>
              <a:defRPr/>
            </a:pPr>
            <a:r>
              <a:rPr lang="ru-RU" dirty="0"/>
              <a:t>В официальном шаблоне презентации используется шрифт </a:t>
            </a:r>
            <a:r>
              <a:rPr lang="en-US" dirty="0"/>
              <a:t>Montserrat</a:t>
            </a:r>
            <a:endParaRPr lang="ru-RU" dirty="0"/>
          </a:p>
        </p:txBody>
      </p:sp>
      <p:sp>
        <p:nvSpPr>
          <p:cNvPr id="6" name="TextBox 5">
            <a:extLst>
              <a:ext uri="{FF2B5EF4-FFF2-40B4-BE49-F238E27FC236}">
                <a16:creationId xmlns:a16="http://schemas.microsoft.com/office/drawing/2014/main" id="{B4EB2527-3DDA-450E-AB79-EC629F8C3324}"/>
              </a:ext>
            </a:extLst>
          </p:cNvPr>
          <p:cNvSpPr txBox="1"/>
          <p:nvPr/>
        </p:nvSpPr>
        <p:spPr>
          <a:xfrm>
            <a:off x="7569918" y="2151581"/>
            <a:ext cx="3003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1" kern="1200" dirty="0">
                <a:solidFill>
                  <a:schemeClr val="accent4"/>
                </a:solidFill>
                <a:latin typeface="Montserrat" panose="00000500000000000000" pitchFamily="2" charset="-52"/>
                <a:ea typeface="+mn-ea"/>
                <a:cs typeface="+mn-cs"/>
              </a:rPr>
              <a:t>Заголовок блока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accent4"/>
                </a:solidFill>
                <a:latin typeface="Montserrat" panose="00000500000000000000" pitchFamily="2" charset="-52"/>
                <a:ea typeface="+mn-ea"/>
                <a:cs typeface="+mn-cs"/>
              </a:rPr>
              <a:t>Основная информация</a:t>
            </a:r>
          </a:p>
          <a:p>
            <a:r>
              <a:rPr lang="ru-RU" sz="1200" dirty="0">
                <a:solidFill>
                  <a:schemeClr val="accent4">
                    <a:lumMod val="60000"/>
                    <a:lumOff val="40000"/>
                  </a:schemeClr>
                </a:solidFill>
                <a:latin typeface="Montserrat" panose="00000500000000000000" pitchFamily="2" charset="-52"/>
              </a:rPr>
              <a:t>Второстепенная информация</a:t>
            </a:r>
          </a:p>
        </p:txBody>
      </p:sp>
      <p:sp>
        <p:nvSpPr>
          <p:cNvPr id="7" name="TextBox 6">
            <a:extLst>
              <a:ext uri="{FF2B5EF4-FFF2-40B4-BE49-F238E27FC236}">
                <a16:creationId xmlns:a16="http://schemas.microsoft.com/office/drawing/2014/main" id="{21D7E8D2-E3CA-419D-89B1-7D5528020FA6}"/>
              </a:ext>
            </a:extLst>
          </p:cNvPr>
          <p:cNvSpPr txBox="1"/>
          <p:nvPr/>
        </p:nvSpPr>
        <p:spPr>
          <a:xfrm>
            <a:off x="7569918" y="3123584"/>
            <a:ext cx="3003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1" kern="1200" dirty="0">
                <a:solidFill>
                  <a:schemeClr val="accent4"/>
                </a:solidFill>
                <a:latin typeface="Montserrat" panose="00000500000000000000" pitchFamily="2" charset="-52"/>
                <a:ea typeface="+mn-ea"/>
                <a:cs typeface="+mn-cs"/>
              </a:rPr>
              <a:t>ЗАГОЛОВОК БЛОКА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accent4"/>
                </a:solidFill>
                <a:latin typeface="Montserrat" panose="00000500000000000000" pitchFamily="2" charset="-52"/>
                <a:ea typeface="+mn-ea"/>
                <a:cs typeface="+mn-cs"/>
              </a:rPr>
              <a:t>Основная информация</a:t>
            </a:r>
          </a:p>
        </p:txBody>
      </p:sp>
      <p:sp>
        <p:nvSpPr>
          <p:cNvPr id="8" name="TextBox 7">
            <a:extLst>
              <a:ext uri="{FF2B5EF4-FFF2-40B4-BE49-F238E27FC236}">
                <a16:creationId xmlns:a16="http://schemas.microsoft.com/office/drawing/2014/main" id="{599D4A4D-19C0-407C-8A7F-A68B2859CB94}"/>
              </a:ext>
            </a:extLst>
          </p:cNvPr>
          <p:cNvSpPr txBox="1"/>
          <p:nvPr/>
        </p:nvSpPr>
        <p:spPr>
          <a:xfrm>
            <a:off x="7569917" y="3895378"/>
            <a:ext cx="333219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accent4"/>
                </a:solidFill>
                <a:latin typeface="Montserrat" panose="00000500000000000000" pitchFamily="2" charset="-52"/>
                <a:ea typeface="+mn-ea"/>
                <a:cs typeface="+mn-cs"/>
              </a:rPr>
              <a:t>Выделение в предложении ключевой информации –</a:t>
            </a:r>
            <a:r>
              <a:rPr lang="ru-RU" sz="1400" kern="1200" dirty="0">
                <a:solidFill>
                  <a:srgbClr val="222A3F"/>
                </a:solidFill>
                <a:latin typeface="Montserrat" panose="00000500000000000000" pitchFamily="2" charset="-52"/>
                <a:ea typeface="+mn-ea"/>
                <a:cs typeface="+mn-cs"/>
              </a:rPr>
              <a:t> </a:t>
            </a:r>
            <a:br>
              <a:rPr lang="ru-RU" sz="1400" kern="1200" dirty="0">
                <a:solidFill>
                  <a:srgbClr val="222A3F"/>
                </a:solidFill>
                <a:latin typeface="Montserrat" panose="00000500000000000000" pitchFamily="2" charset="-52"/>
                <a:ea typeface="+mn-ea"/>
                <a:cs typeface="+mn-cs"/>
              </a:rPr>
            </a:br>
            <a:r>
              <a:rPr lang="ru-RU" sz="1400" kern="1200" dirty="0">
                <a:solidFill>
                  <a:schemeClr val="bg1"/>
                </a:solidFill>
                <a:highlight>
                  <a:srgbClr val="00BBEE"/>
                </a:highlight>
                <a:latin typeface="Montserrat" panose="00000500000000000000" pitchFamily="2" charset="-52"/>
                <a:ea typeface="+mn-ea"/>
                <a:cs typeface="+mn-cs"/>
              </a:rPr>
              <a:t> </a:t>
            </a:r>
            <a:r>
              <a:rPr lang="ru-RU" sz="1400" b="1" kern="1200" dirty="0">
                <a:solidFill>
                  <a:schemeClr val="bg1"/>
                </a:solidFill>
                <a:highlight>
                  <a:srgbClr val="00BBEE"/>
                </a:highlight>
                <a:latin typeface="Montserrat" panose="00000500000000000000" pitchFamily="2" charset="-52"/>
                <a:ea typeface="+mn-ea"/>
                <a:cs typeface="+mn-cs"/>
              </a:rPr>
              <a:t>первого типа </a:t>
            </a:r>
            <a:r>
              <a:rPr lang="ru-RU" sz="1400" b="1" kern="1200" dirty="0">
                <a:solidFill>
                  <a:schemeClr val="tx1"/>
                </a:solidFill>
                <a:latin typeface="Montserrat" panose="00000500000000000000" pitchFamily="2" charset="-52"/>
                <a:ea typeface="+mn-ea"/>
                <a:cs typeface="+mn-cs"/>
              </a:rPr>
              <a:t> </a:t>
            </a:r>
            <a:r>
              <a:rPr lang="ru-RU" sz="1400" kern="1200" dirty="0">
                <a:solidFill>
                  <a:schemeClr val="accent4"/>
                </a:solidFill>
                <a:latin typeface="Montserrat" panose="00000500000000000000" pitchFamily="2" charset="-52"/>
                <a:ea typeface="+mn-ea"/>
                <a:cs typeface="+mn-cs"/>
              </a:rPr>
              <a:t>или</a:t>
            </a:r>
            <a:r>
              <a:rPr lang="ru-RU" sz="1400" kern="1200" dirty="0">
                <a:solidFill>
                  <a:srgbClr val="222A3F"/>
                </a:solidFill>
                <a:latin typeface="Montserrat" panose="00000500000000000000" pitchFamily="2" charset="-52"/>
                <a:ea typeface="+mn-ea"/>
                <a:cs typeface="+mn-cs"/>
              </a:rPr>
              <a:t> </a:t>
            </a:r>
            <a:r>
              <a:rPr lang="ru-RU" sz="1400" b="1" kern="1200" dirty="0">
                <a:solidFill>
                  <a:srgbClr val="00BBEE"/>
                </a:solidFill>
                <a:latin typeface="Montserrat" panose="00000500000000000000" pitchFamily="2" charset="-52"/>
                <a:ea typeface="+mn-ea"/>
                <a:cs typeface="+mn-cs"/>
              </a:rPr>
              <a:t>второго типа</a:t>
            </a:r>
          </a:p>
        </p:txBody>
      </p:sp>
      <p:sp>
        <p:nvSpPr>
          <p:cNvPr id="9" name="Овал 8">
            <a:extLst>
              <a:ext uri="{FF2B5EF4-FFF2-40B4-BE49-F238E27FC236}">
                <a16:creationId xmlns:a16="http://schemas.microsoft.com/office/drawing/2014/main" id="{3C1E2AD6-BDA4-4B4C-9214-727B7E33BCCC}"/>
              </a:ext>
            </a:extLst>
          </p:cNvPr>
          <p:cNvSpPr/>
          <p:nvPr/>
        </p:nvSpPr>
        <p:spPr>
          <a:xfrm>
            <a:off x="7315124" y="2204560"/>
            <a:ext cx="190500" cy="1905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a:latin typeface="Montserrat" panose="00000500000000000000" pitchFamily="2" charset="-52"/>
              </a:rPr>
              <a:t>1</a:t>
            </a:r>
          </a:p>
        </p:txBody>
      </p:sp>
      <p:sp>
        <p:nvSpPr>
          <p:cNvPr id="10" name="Овал 9">
            <a:extLst>
              <a:ext uri="{FF2B5EF4-FFF2-40B4-BE49-F238E27FC236}">
                <a16:creationId xmlns:a16="http://schemas.microsoft.com/office/drawing/2014/main" id="{9A1E1ACF-5272-4E81-BCEE-4EE58FDFE4A4}"/>
              </a:ext>
            </a:extLst>
          </p:cNvPr>
          <p:cNvSpPr/>
          <p:nvPr/>
        </p:nvSpPr>
        <p:spPr>
          <a:xfrm>
            <a:off x="7315124" y="3194694"/>
            <a:ext cx="190500" cy="1905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a:latin typeface="Montserrat" panose="00000500000000000000" pitchFamily="2" charset="-52"/>
              </a:rPr>
              <a:t>2</a:t>
            </a:r>
          </a:p>
        </p:txBody>
      </p:sp>
      <p:sp>
        <p:nvSpPr>
          <p:cNvPr id="11" name="Овал 10">
            <a:extLst>
              <a:ext uri="{FF2B5EF4-FFF2-40B4-BE49-F238E27FC236}">
                <a16:creationId xmlns:a16="http://schemas.microsoft.com/office/drawing/2014/main" id="{001E5555-2292-4D1B-94C8-2C7056833F97}"/>
              </a:ext>
            </a:extLst>
          </p:cNvPr>
          <p:cNvSpPr/>
          <p:nvPr/>
        </p:nvSpPr>
        <p:spPr>
          <a:xfrm>
            <a:off x="7315124" y="3966488"/>
            <a:ext cx="190500" cy="1905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a:latin typeface="Montserrat" panose="00000500000000000000" pitchFamily="2" charset="-52"/>
              </a:rPr>
              <a:t>3</a:t>
            </a:r>
          </a:p>
        </p:txBody>
      </p:sp>
      <p:sp>
        <p:nvSpPr>
          <p:cNvPr id="12" name="TextBox 11">
            <a:extLst>
              <a:ext uri="{FF2B5EF4-FFF2-40B4-BE49-F238E27FC236}">
                <a16:creationId xmlns:a16="http://schemas.microsoft.com/office/drawing/2014/main" id="{32F624B6-BACE-4254-ADAE-C73ABDDDC38E}"/>
              </a:ext>
            </a:extLst>
          </p:cNvPr>
          <p:cNvSpPr txBox="1"/>
          <p:nvPr/>
        </p:nvSpPr>
        <p:spPr>
          <a:xfrm>
            <a:off x="7569918" y="4891938"/>
            <a:ext cx="14760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b="1" dirty="0">
                <a:solidFill>
                  <a:srgbClr val="00BBEE"/>
                </a:solidFill>
                <a:latin typeface="Montserrat" panose="00000500000000000000" pitchFamily="2" charset="-52"/>
              </a:rPr>
              <a:t>1000+</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dirty="0">
                <a:solidFill>
                  <a:schemeClr val="accent4"/>
                </a:solidFill>
                <a:latin typeface="Montserrat" panose="00000500000000000000" pitchFamily="2" charset="-52"/>
              </a:rPr>
              <a:t>численная характеристика</a:t>
            </a:r>
          </a:p>
        </p:txBody>
      </p:sp>
      <p:sp>
        <p:nvSpPr>
          <p:cNvPr id="13" name="Овал 12">
            <a:extLst>
              <a:ext uri="{FF2B5EF4-FFF2-40B4-BE49-F238E27FC236}">
                <a16:creationId xmlns:a16="http://schemas.microsoft.com/office/drawing/2014/main" id="{9E3F4775-BEC3-42DA-8AF9-98628C2925C0}"/>
              </a:ext>
            </a:extLst>
          </p:cNvPr>
          <p:cNvSpPr/>
          <p:nvPr/>
        </p:nvSpPr>
        <p:spPr>
          <a:xfrm>
            <a:off x="7315124" y="4963048"/>
            <a:ext cx="190500" cy="1905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a:latin typeface="Montserrat" panose="00000500000000000000" pitchFamily="2" charset="-52"/>
              </a:rPr>
              <a:t>4</a:t>
            </a:r>
          </a:p>
        </p:txBody>
      </p:sp>
      <p:sp>
        <p:nvSpPr>
          <p:cNvPr id="14" name="Текст 2">
            <a:extLst>
              <a:ext uri="{FF2B5EF4-FFF2-40B4-BE49-F238E27FC236}">
                <a16:creationId xmlns:a16="http://schemas.microsoft.com/office/drawing/2014/main" id="{AEC6BD91-8BF5-4623-B200-B2B5F3020FC2}"/>
              </a:ext>
            </a:extLst>
          </p:cNvPr>
          <p:cNvSpPr>
            <a:spLocks noGrp="1"/>
          </p:cNvSpPr>
          <p:nvPr>
            <p:ph type="body" sz="quarter" idx="10"/>
          </p:nvPr>
        </p:nvSpPr>
        <p:spPr>
          <a:xfrm>
            <a:off x="559571" y="1729294"/>
            <a:ext cx="2840853" cy="338554"/>
          </a:xfrm>
        </p:spPr>
        <p:txBody>
          <a:bodyPr/>
          <a:lstStyle/>
          <a:p>
            <a:r>
              <a:rPr lang="ru-RU" dirty="0"/>
              <a:t>Работа с текстом</a:t>
            </a:r>
          </a:p>
        </p:txBody>
      </p:sp>
      <p:sp>
        <p:nvSpPr>
          <p:cNvPr id="15" name="Текст 2">
            <a:extLst>
              <a:ext uri="{FF2B5EF4-FFF2-40B4-BE49-F238E27FC236}">
                <a16:creationId xmlns:a16="http://schemas.microsoft.com/office/drawing/2014/main" id="{6A0F120D-3AED-4A1E-AA09-97ACD48DB792}"/>
              </a:ext>
            </a:extLst>
          </p:cNvPr>
          <p:cNvSpPr txBox="1">
            <a:spLocks/>
          </p:cNvSpPr>
          <p:nvPr/>
        </p:nvSpPr>
        <p:spPr>
          <a:xfrm>
            <a:off x="7224849" y="1749119"/>
            <a:ext cx="3693524" cy="338554"/>
          </a:xfrm>
          <a:prstGeom prst="rect">
            <a:avLst/>
          </a:prstGeom>
        </p:spPr>
        <p:txBody>
          <a:bodyPr wrap="square" anchor="t"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Примеры оформления текста:</a:t>
            </a:r>
          </a:p>
        </p:txBody>
      </p:sp>
      <p:sp>
        <p:nvSpPr>
          <p:cNvPr id="16" name="Текст 3">
            <a:extLst>
              <a:ext uri="{FF2B5EF4-FFF2-40B4-BE49-F238E27FC236}">
                <a16:creationId xmlns:a16="http://schemas.microsoft.com/office/drawing/2014/main" id="{6382E9CF-5812-4F89-B404-419746DF5031}"/>
              </a:ext>
            </a:extLst>
          </p:cNvPr>
          <p:cNvSpPr txBox="1">
            <a:spLocks/>
          </p:cNvSpPr>
          <p:nvPr/>
        </p:nvSpPr>
        <p:spPr>
          <a:xfrm>
            <a:off x="393932" y="4793449"/>
            <a:ext cx="5702068" cy="867930"/>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None/>
              <a:defRPr/>
            </a:pPr>
            <a:r>
              <a:rPr lang="ru-RU" sz="1400" dirty="0">
                <a:latin typeface="Montserrat" panose="00000500000000000000" pitchFamily="2" charset="-52"/>
              </a:rPr>
              <a:t>     </a:t>
            </a:r>
            <a:r>
              <a:rPr lang="ru-RU" sz="1400" dirty="0">
                <a:solidFill>
                  <a:schemeClr val="accent5"/>
                </a:solidFill>
                <a:latin typeface="Montserrat" panose="00000500000000000000" pitchFamily="2" charset="-52"/>
              </a:rPr>
              <a:t>Чтобы акцентировать внимание на заголовках или ключевых моментах текста, можно использовать разные варианты начертания, например, </a:t>
            </a:r>
            <a:r>
              <a:rPr lang="ru-RU" sz="1400" b="1" dirty="0">
                <a:solidFill>
                  <a:schemeClr val="accent5"/>
                </a:solidFill>
                <a:latin typeface="Montserrat" panose="00000500000000000000" pitchFamily="2" charset="-52"/>
              </a:rPr>
              <a:t>жирное или</a:t>
            </a:r>
            <a:r>
              <a:rPr lang="ru-RU" sz="1400" dirty="0">
                <a:solidFill>
                  <a:schemeClr val="accent5"/>
                </a:solidFill>
                <a:latin typeface="Montserrat" panose="00000500000000000000" pitchFamily="2" charset="-52"/>
              </a:rPr>
              <a:t> </a:t>
            </a:r>
            <a:r>
              <a:rPr lang="ru-RU" sz="1400" dirty="0">
                <a:solidFill>
                  <a:schemeClr val="accent1"/>
                </a:solidFill>
                <a:latin typeface="Montserrat" panose="00000500000000000000" pitchFamily="2" charset="-52"/>
              </a:rPr>
              <a:t>цветное</a:t>
            </a:r>
            <a:endParaRPr lang="ru-RU" dirty="0">
              <a:solidFill>
                <a:schemeClr val="accent1"/>
              </a:solidFill>
            </a:endParaRPr>
          </a:p>
        </p:txBody>
      </p:sp>
      <p:sp>
        <p:nvSpPr>
          <p:cNvPr id="18" name="Текст 3">
            <a:extLst>
              <a:ext uri="{FF2B5EF4-FFF2-40B4-BE49-F238E27FC236}">
                <a16:creationId xmlns:a16="http://schemas.microsoft.com/office/drawing/2014/main" id="{1C357483-7366-4229-B3B5-D560AA3A42B7}"/>
              </a:ext>
            </a:extLst>
          </p:cNvPr>
          <p:cNvSpPr txBox="1">
            <a:spLocks/>
          </p:cNvSpPr>
          <p:nvPr/>
        </p:nvSpPr>
        <p:spPr>
          <a:xfrm>
            <a:off x="559572" y="2692697"/>
            <a:ext cx="5536428" cy="1169551"/>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buFontTx/>
              <a:buNone/>
              <a:defRPr/>
            </a:pPr>
            <a:r>
              <a:rPr lang="ru-RU" dirty="0"/>
              <a:t>Минимальный размер шрифта для заголовков – 28 пт., максимальный – 48 пт.</a:t>
            </a:r>
          </a:p>
          <a:p>
            <a:pPr>
              <a:spcAft>
                <a:spcPts val="0"/>
              </a:spcAft>
              <a:buFontTx/>
              <a:buNone/>
              <a:defRPr/>
            </a:pPr>
            <a:endParaRPr lang="ru-RU" dirty="0"/>
          </a:p>
          <a:p>
            <a:pPr>
              <a:spcAft>
                <a:spcPts val="0"/>
              </a:spcAft>
              <a:buFontTx/>
              <a:buNone/>
              <a:defRPr/>
            </a:pPr>
            <a:r>
              <a:rPr lang="ru-RU" dirty="0"/>
              <a:t>Для основного текста минимальный размер – 12 пт., максимальный – 18 пт.</a:t>
            </a:r>
          </a:p>
        </p:txBody>
      </p:sp>
      <p:grpSp>
        <p:nvGrpSpPr>
          <p:cNvPr id="19" name="Group 729">
            <a:extLst>
              <a:ext uri="{FF2B5EF4-FFF2-40B4-BE49-F238E27FC236}">
                <a16:creationId xmlns:a16="http://schemas.microsoft.com/office/drawing/2014/main" id="{23D444B6-848E-435F-6B8E-86388BFB8F6A}"/>
              </a:ext>
            </a:extLst>
          </p:cNvPr>
          <p:cNvGrpSpPr>
            <a:grpSpLocks noChangeAspect="1"/>
          </p:cNvGrpSpPr>
          <p:nvPr/>
        </p:nvGrpSpPr>
        <p:grpSpPr bwMode="auto">
          <a:xfrm>
            <a:off x="667701" y="4811873"/>
            <a:ext cx="303487" cy="303487"/>
            <a:chOff x="3756" y="2082"/>
            <a:chExt cx="162" cy="162"/>
          </a:xfrm>
        </p:grpSpPr>
        <p:sp>
          <p:nvSpPr>
            <p:cNvPr id="20" name="Freeform 731">
              <a:extLst>
                <a:ext uri="{FF2B5EF4-FFF2-40B4-BE49-F238E27FC236}">
                  <a16:creationId xmlns:a16="http://schemas.microsoft.com/office/drawing/2014/main" id="{BFF1FB9B-B971-F405-6F7B-E964D51F4BC6}"/>
                </a:ext>
              </a:extLst>
            </p:cNvPr>
            <p:cNvSpPr>
              <a:spLocks/>
            </p:cNvSpPr>
            <p:nvPr/>
          </p:nvSpPr>
          <p:spPr bwMode="auto">
            <a:xfrm>
              <a:off x="3756" y="2082"/>
              <a:ext cx="162" cy="162"/>
            </a:xfrm>
            <a:custGeom>
              <a:avLst/>
              <a:gdLst>
                <a:gd name="T0" fmla="*/ 1717 w 3231"/>
                <a:gd name="T1" fmla="*/ 3 h 3231"/>
                <a:gd name="T2" fmla="*/ 1917 w 3231"/>
                <a:gd name="T3" fmla="*/ 29 h 3231"/>
                <a:gd name="T4" fmla="*/ 2107 w 3231"/>
                <a:gd name="T5" fmla="*/ 77 h 3231"/>
                <a:gd name="T6" fmla="*/ 2289 w 3231"/>
                <a:gd name="T7" fmla="*/ 147 h 3231"/>
                <a:gd name="T8" fmla="*/ 2458 w 3231"/>
                <a:gd name="T9" fmla="*/ 238 h 3231"/>
                <a:gd name="T10" fmla="*/ 2614 w 3231"/>
                <a:gd name="T11" fmla="*/ 347 h 3231"/>
                <a:gd name="T12" fmla="*/ 2757 w 3231"/>
                <a:gd name="T13" fmla="*/ 474 h 3231"/>
                <a:gd name="T14" fmla="*/ 2884 w 3231"/>
                <a:gd name="T15" fmla="*/ 617 h 3231"/>
                <a:gd name="T16" fmla="*/ 2993 w 3231"/>
                <a:gd name="T17" fmla="*/ 773 h 3231"/>
                <a:gd name="T18" fmla="*/ 3084 w 3231"/>
                <a:gd name="T19" fmla="*/ 942 h 3231"/>
                <a:gd name="T20" fmla="*/ 3154 w 3231"/>
                <a:gd name="T21" fmla="*/ 1124 h 3231"/>
                <a:gd name="T22" fmla="*/ 3202 w 3231"/>
                <a:gd name="T23" fmla="*/ 1314 h 3231"/>
                <a:gd name="T24" fmla="*/ 3228 w 3231"/>
                <a:gd name="T25" fmla="*/ 1514 h 3231"/>
                <a:gd name="T26" fmla="*/ 3228 w 3231"/>
                <a:gd name="T27" fmla="*/ 1718 h 3231"/>
                <a:gd name="T28" fmla="*/ 3202 w 3231"/>
                <a:gd name="T29" fmla="*/ 1917 h 3231"/>
                <a:gd name="T30" fmla="*/ 3154 w 3231"/>
                <a:gd name="T31" fmla="*/ 2108 h 3231"/>
                <a:gd name="T32" fmla="*/ 3084 w 3231"/>
                <a:gd name="T33" fmla="*/ 2289 h 3231"/>
                <a:gd name="T34" fmla="*/ 2993 w 3231"/>
                <a:gd name="T35" fmla="*/ 2459 h 3231"/>
                <a:gd name="T36" fmla="*/ 2884 w 3231"/>
                <a:gd name="T37" fmla="*/ 2616 h 3231"/>
                <a:gd name="T38" fmla="*/ 2757 w 3231"/>
                <a:gd name="T39" fmla="*/ 2758 h 3231"/>
                <a:gd name="T40" fmla="*/ 2614 w 3231"/>
                <a:gd name="T41" fmla="*/ 2885 h 3231"/>
                <a:gd name="T42" fmla="*/ 2458 w 3231"/>
                <a:gd name="T43" fmla="*/ 2994 h 3231"/>
                <a:gd name="T44" fmla="*/ 2289 w 3231"/>
                <a:gd name="T45" fmla="*/ 3084 h 3231"/>
                <a:gd name="T46" fmla="*/ 2107 w 3231"/>
                <a:gd name="T47" fmla="*/ 3155 h 3231"/>
                <a:gd name="T48" fmla="*/ 1917 w 3231"/>
                <a:gd name="T49" fmla="*/ 3202 h 3231"/>
                <a:gd name="T50" fmla="*/ 1717 w 3231"/>
                <a:gd name="T51" fmla="*/ 3228 h 3231"/>
                <a:gd name="T52" fmla="*/ 1513 w 3231"/>
                <a:gd name="T53" fmla="*/ 3228 h 3231"/>
                <a:gd name="T54" fmla="*/ 1314 w 3231"/>
                <a:gd name="T55" fmla="*/ 3202 h 3231"/>
                <a:gd name="T56" fmla="*/ 1123 w 3231"/>
                <a:gd name="T57" fmla="*/ 3155 h 3231"/>
                <a:gd name="T58" fmla="*/ 942 w 3231"/>
                <a:gd name="T59" fmla="*/ 3084 h 3231"/>
                <a:gd name="T60" fmla="*/ 772 w 3231"/>
                <a:gd name="T61" fmla="*/ 2994 h 3231"/>
                <a:gd name="T62" fmla="*/ 615 w 3231"/>
                <a:gd name="T63" fmla="*/ 2885 h 3231"/>
                <a:gd name="T64" fmla="*/ 473 w 3231"/>
                <a:gd name="T65" fmla="*/ 2758 h 3231"/>
                <a:gd name="T66" fmla="*/ 346 w 3231"/>
                <a:gd name="T67" fmla="*/ 2616 h 3231"/>
                <a:gd name="T68" fmla="*/ 237 w 3231"/>
                <a:gd name="T69" fmla="*/ 2459 h 3231"/>
                <a:gd name="T70" fmla="*/ 147 w 3231"/>
                <a:gd name="T71" fmla="*/ 2289 h 3231"/>
                <a:gd name="T72" fmla="*/ 76 w 3231"/>
                <a:gd name="T73" fmla="*/ 2108 h 3231"/>
                <a:gd name="T74" fmla="*/ 29 w 3231"/>
                <a:gd name="T75" fmla="*/ 1917 h 3231"/>
                <a:gd name="T76" fmla="*/ 3 w 3231"/>
                <a:gd name="T77" fmla="*/ 1718 h 3231"/>
                <a:gd name="T78" fmla="*/ 3 w 3231"/>
                <a:gd name="T79" fmla="*/ 1514 h 3231"/>
                <a:gd name="T80" fmla="*/ 29 w 3231"/>
                <a:gd name="T81" fmla="*/ 1314 h 3231"/>
                <a:gd name="T82" fmla="*/ 76 w 3231"/>
                <a:gd name="T83" fmla="*/ 1124 h 3231"/>
                <a:gd name="T84" fmla="*/ 147 w 3231"/>
                <a:gd name="T85" fmla="*/ 942 h 3231"/>
                <a:gd name="T86" fmla="*/ 237 w 3231"/>
                <a:gd name="T87" fmla="*/ 773 h 3231"/>
                <a:gd name="T88" fmla="*/ 346 w 3231"/>
                <a:gd name="T89" fmla="*/ 617 h 3231"/>
                <a:gd name="T90" fmla="*/ 473 w 3231"/>
                <a:gd name="T91" fmla="*/ 474 h 3231"/>
                <a:gd name="T92" fmla="*/ 615 w 3231"/>
                <a:gd name="T93" fmla="*/ 347 h 3231"/>
                <a:gd name="T94" fmla="*/ 772 w 3231"/>
                <a:gd name="T95" fmla="*/ 238 h 3231"/>
                <a:gd name="T96" fmla="*/ 942 w 3231"/>
                <a:gd name="T97" fmla="*/ 147 h 3231"/>
                <a:gd name="T98" fmla="*/ 1123 w 3231"/>
                <a:gd name="T99" fmla="*/ 77 h 3231"/>
                <a:gd name="T100" fmla="*/ 1314 w 3231"/>
                <a:gd name="T101" fmla="*/ 29 h 3231"/>
                <a:gd name="T102" fmla="*/ 1513 w 3231"/>
                <a:gd name="T103" fmla="*/ 3 h 3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31" h="3231">
                  <a:moveTo>
                    <a:pt x="1615" y="0"/>
                  </a:moveTo>
                  <a:lnTo>
                    <a:pt x="1717" y="3"/>
                  </a:lnTo>
                  <a:lnTo>
                    <a:pt x="1818" y="14"/>
                  </a:lnTo>
                  <a:lnTo>
                    <a:pt x="1917" y="29"/>
                  </a:lnTo>
                  <a:lnTo>
                    <a:pt x="2013" y="50"/>
                  </a:lnTo>
                  <a:lnTo>
                    <a:pt x="2107" y="77"/>
                  </a:lnTo>
                  <a:lnTo>
                    <a:pt x="2199" y="109"/>
                  </a:lnTo>
                  <a:lnTo>
                    <a:pt x="2289" y="147"/>
                  </a:lnTo>
                  <a:lnTo>
                    <a:pt x="2374" y="190"/>
                  </a:lnTo>
                  <a:lnTo>
                    <a:pt x="2458" y="238"/>
                  </a:lnTo>
                  <a:lnTo>
                    <a:pt x="2538" y="290"/>
                  </a:lnTo>
                  <a:lnTo>
                    <a:pt x="2614" y="347"/>
                  </a:lnTo>
                  <a:lnTo>
                    <a:pt x="2688" y="409"/>
                  </a:lnTo>
                  <a:lnTo>
                    <a:pt x="2757" y="474"/>
                  </a:lnTo>
                  <a:lnTo>
                    <a:pt x="2822" y="543"/>
                  </a:lnTo>
                  <a:lnTo>
                    <a:pt x="2884" y="617"/>
                  </a:lnTo>
                  <a:lnTo>
                    <a:pt x="2941" y="693"/>
                  </a:lnTo>
                  <a:lnTo>
                    <a:pt x="2993" y="773"/>
                  </a:lnTo>
                  <a:lnTo>
                    <a:pt x="3041" y="857"/>
                  </a:lnTo>
                  <a:lnTo>
                    <a:pt x="3084" y="942"/>
                  </a:lnTo>
                  <a:lnTo>
                    <a:pt x="3122" y="1032"/>
                  </a:lnTo>
                  <a:lnTo>
                    <a:pt x="3154" y="1124"/>
                  </a:lnTo>
                  <a:lnTo>
                    <a:pt x="3181" y="1218"/>
                  </a:lnTo>
                  <a:lnTo>
                    <a:pt x="3202" y="1314"/>
                  </a:lnTo>
                  <a:lnTo>
                    <a:pt x="3217" y="1413"/>
                  </a:lnTo>
                  <a:lnTo>
                    <a:pt x="3228" y="1514"/>
                  </a:lnTo>
                  <a:lnTo>
                    <a:pt x="3231" y="1616"/>
                  </a:lnTo>
                  <a:lnTo>
                    <a:pt x="3228" y="1718"/>
                  </a:lnTo>
                  <a:lnTo>
                    <a:pt x="3217" y="1818"/>
                  </a:lnTo>
                  <a:lnTo>
                    <a:pt x="3202" y="1917"/>
                  </a:lnTo>
                  <a:lnTo>
                    <a:pt x="3181" y="2014"/>
                  </a:lnTo>
                  <a:lnTo>
                    <a:pt x="3154" y="2108"/>
                  </a:lnTo>
                  <a:lnTo>
                    <a:pt x="3122" y="2199"/>
                  </a:lnTo>
                  <a:lnTo>
                    <a:pt x="3084" y="2289"/>
                  </a:lnTo>
                  <a:lnTo>
                    <a:pt x="3041" y="2375"/>
                  </a:lnTo>
                  <a:lnTo>
                    <a:pt x="2993" y="2459"/>
                  </a:lnTo>
                  <a:lnTo>
                    <a:pt x="2941" y="2538"/>
                  </a:lnTo>
                  <a:lnTo>
                    <a:pt x="2884" y="2616"/>
                  </a:lnTo>
                  <a:lnTo>
                    <a:pt x="2822" y="2688"/>
                  </a:lnTo>
                  <a:lnTo>
                    <a:pt x="2757" y="2758"/>
                  </a:lnTo>
                  <a:lnTo>
                    <a:pt x="2688" y="2824"/>
                  </a:lnTo>
                  <a:lnTo>
                    <a:pt x="2614" y="2885"/>
                  </a:lnTo>
                  <a:lnTo>
                    <a:pt x="2538" y="2942"/>
                  </a:lnTo>
                  <a:lnTo>
                    <a:pt x="2458" y="2994"/>
                  </a:lnTo>
                  <a:lnTo>
                    <a:pt x="2374" y="3042"/>
                  </a:lnTo>
                  <a:lnTo>
                    <a:pt x="2289" y="3084"/>
                  </a:lnTo>
                  <a:lnTo>
                    <a:pt x="2199" y="3122"/>
                  </a:lnTo>
                  <a:lnTo>
                    <a:pt x="2107" y="3155"/>
                  </a:lnTo>
                  <a:lnTo>
                    <a:pt x="2013" y="3182"/>
                  </a:lnTo>
                  <a:lnTo>
                    <a:pt x="1917" y="3202"/>
                  </a:lnTo>
                  <a:lnTo>
                    <a:pt x="1818" y="3219"/>
                  </a:lnTo>
                  <a:lnTo>
                    <a:pt x="1717" y="3228"/>
                  </a:lnTo>
                  <a:lnTo>
                    <a:pt x="1615" y="3231"/>
                  </a:lnTo>
                  <a:lnTo>
                    <a:pt x="1513" y="3228"/>
                  </a:lnTo>
                  <a:lnTo>
                    <a:pt x="1413" y="3219"/>
                  </a:lnTo>
                  <a:lnTo>
                    <a:pt x="1314" y="3202"/>
                  </a:lnTo>
                  <a:lnTo>
                    <a:pt x="1217" y="3182"/>
                  </a:lnTo>
                  <a:lnTo>
                    <a:pt x="1123" y="3155"/>
                  </a:lnTo>
                  <a:lnTo>
                    <a:pt x="1032" y="3122"/>
                  </a:lnTo>
                  <a:lnTo>
                    <a:pt x="942" y="3084"/>
                  </a:lnTo>
                  <a:lnTo>
                    <a:pt x="856" y="3042"/>
                  </a:lnTo>
                  <a:lnTo>
                    <a:pt x="772" y="2994"/>
                  </a:lnTo>
                  <a:lnTo>
                    <a:pt x="693" y="2942"/>
                  </a:lnTo>
                  <a:lnTo>
                    <a:pt x="615" y="2885"/>
                  </a:lnTo>
                  <a:lnTo>
                    <a:pt x="543" y="2824"/>
                  </a:lnTo>
                  <a:lnTo>
                    <a:pt x="473" y="2758"/>
                  </a:lnTo>
                  <a:lnTo>
                    <a:pt x="407" y="2688"/>
                  </a:lnTo>
                  <a:lnTo>
                    <a:pt x="346" y="2616"/>
                  </a:lnTo>
                  <a:lnTo>
                    <a:pt x="289" y="2538"/>
                  </a:lnTo>
                  <a:lnTo>
                    <a:pt x="237" y="2459"/>
                  </a:lnTo>
                  <a:lnTo>
                    <a:pt x="189" y="2375"/>
                  </a:lnTo>
                  <a:lnTo>
                    <a:pt x="147" y="2289"/>
                  </a:lnTo>
                  <a:lnTo>
                    <a:pt x="109" y="2199"/>
                  </a:lnTo>
                  <a:lnTo>
                    <a:pt x="76" y="2108"/>
                  </a:lnTo>
                  <a:lnTo>
                    <a:pt x="49" y="2014"/>
                  </a:lnTo>
                  <a:lnTo>
                    <a:pt x="29" y="1917"/>
                  </a:lnTo>
                  <a:lnTo>
                    <a:pt x="12" y="1818"/>
                  </a:lnTo>
                  <a:lnTo>
                    <a:pt x="3" y="1718"/>
                  </a:lnTo>
                  <a:lnTo>
                    <a:pt x="0" y="1616"/>
                  </a:lnTo>
                  <a:lnTo>
                    <a:pt x="3" y="1514"/>
                  </a:lnTo>
                  <a:lnTo>
                    <a:pt x="12" y="1413"/>
                  </a:lnTo>
                  <a:lnTo>
                    <a:pt x="29" y="1314"/>
                  </a:lnTo>
                  <a:lnTo>
                    <a:pt x="49" y="1218"/>
                  </a:lnTo>
                  <a:lnTo>
                    <a:pt x="76" y="1124"/>
                  </a:lnTo>
                  <a:lnTo>
                    <a:pt x="109" y="1032"/>
                  </a:lnTo>
                  <a:lnTo>
                    <a:pt x="147" y="942"/>
                  </a:lnTo>
                  <a:lnTo>
                    <a:pt x="189" y="857"/>
                  </a:lnTo>
                  <a:lnTo>
                    <a:pt x="237" y="773"/>
                  </a:lnTo>
                  <a:lnTo>
                    <a:pt x="289" y="693"/>
                  </a:lnTo>
                  <a:lnTo>
                    <a:pt x="346" y="617"/>
                  </a:lnTo>
                  <a:lnTo>
                    <a:pt x="407" y="543"/>
                  </a:lnTo>
                  <a:lnTo>
                    <a:pt x="473" y="474"/>
                  </a:lnTo>
                  <a:lnTo>
                    <a:pt x="543" y="409"/>
                  </a:lnTo>
                  <a:lnTo>
                    <a:pt x="615" y="347"/>
                  </a:lnTo>
                  <a:lnTo>
                    <a:pt x="693" y="290"/>
                  </a:lnTo>
                  <a:lnTo>
                    <a:pt x="772" y="238"/>
                  </a:lnTo>
                  <a:lnTo>
                    <a:pt x="856" y="190"/>
                  </a:lnTo>
                  <a:lnTo>
                    <a:pt x="942" y="147"/>
                  </a:lnTo>
                  <a:lnTo>
                    <a:pt x="1032" y="109"/>
                  </a:lnTo>
                  <a:lnTo>
                    <a:pt x="1123" y="77"/>
                  </a:lnTo>
                  <a:lnTo>
                    <a:pt x="1217" y="50"/>
                  </a:lnTo>
                  <a:lnTo>
                    <a:pt x="1314" y="29"/>
                  </a:lnTo>
                  <a:lnTo>
                    <a:pt x="1413" y="14"/>
                  </a:lnTo>
                  <a:lnTo>
                    <a:pt x="1513" y="3"/>
                  </a:lnTo>
                  <a:lnTo>
                    <a:pt x="161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 name="Freeform 732">
              <a:extLst>
                <a:ext uri="{FF2B5EF4-FFF2-40B4-BE49-F238E27FC236}">
                  <a16:creationId xmlns:a16="http://schemas.microsoft.com/office/drawing/2014/main" id="{E2486A41-F94A-D9B7-73C5-3B55BC5E5265}"/>
                </a:ext>
              </a:extLst>
            </p:cNvPr>
            <p:cNvSpPr>
              <a:spLocks/>
            </p:cNvSpPr>
            <p:nvPr/>
          </p:nvSpPr>
          <p:spPr bwMode="auto">
            <a:xfrm>
              <a:off x="3827" y="2142"/>
              <a:ext cx="20" cy="69"/>
            </a:xfrm>
            <a:custGeom>
              <a:avLst/>
              <a:gdLst>
                <a:gd name="T0" fmla="*/ 265 w 407"/>
                <a:gd name="T1" fmla="*/ 0 h 1375"/>
                <a:gd name="T2" fmla="*/ 294 w 407"/>
                <a:gd name="T3" fmla="*/ 3 h 1375"/>
                <a:gd name="T4" fmla="*/ 318 w 407"/>
                <a:gd name="T5" fmla="*/ 10 h 1375"/>
                <a:gd name="T6" fmla="*/ 341 w 407"/>
                <a:gd name="T7" fmla="*/ 21 h 1375"/>
                <a:gd name="T8" fmla="*/ 360 w 407"/>
                <a:gd name="T9" fmla="*/ 37 h 1375"/>
                <a:gd name="T10" fmla="*/ 376 w 407"/>
                <a:gd name="T11" fmla="*/ 56 h 1375"/>
                <a:gd name="T12" fmla="*/ 390 w 407"/>
                <a:gd name="T13" fmla="*/ 79 h 1375"/>
                <a:gd name="T14" fmla="*/ 399 w 407"/>
                <a:gd name="T15" fmla="*/ 104 h 1375"/>
                <a:gd name="T16" fmla="*/ 404 w 407"/>
                <a:gd name="T17" fmla="*/ 131 h 1375"/>
                <a:gd name="T18" fmla="*/ 407 w 407"/>
                <a:gd name="T19" fmla="*/ 163 h 1375"/>
                <a:gd name="T20" fmla="*/ 407 w 407"/>
                <a:gd name="T21" fmla="*/ 443 h 1375"/>
                <a:gd name="T22" fmla="*/ 407 w 407"/>
                <a:gd name="T23" fmla="*/ 1254 h 1375"/>
                <a:gd name="T24" fmla="*/ 405 w 407"/>
                <a:gd name="T25" fmla="*/ 1280 h 1375"/>
                <a:gd name="T26" fmla="*/ 400 w 407"/>
                <a:gd name="T27" fmla="*/ 1303 h 1375"/>
                <a:gd name="T28" fmla="*/ 392 w 407"/>
                <a:gd name="T29" fmla="*/ 1323 h 1375"/>
                <a:gd name="T30" fmla="*/ 381 w 407"/>
                <a:gd name="T31" fmla="*/ 1339 h 1375"/>
                <a:gd name="T32" fmla="*/ 367 w 407"/>
                <a:gd name="T33" fmla="*/ 1354 h 1375"/>
                <a:gd name="T34" fmla="*/ 350 w 407"/>
                <a:gd name="T35" fmla="*/ 1365 h 1375"/>
                <a:gd name="T36" fmla="*/ 331 w 407"/>
                <a:gd name="T37" fmla="*/ 1372 h 1375"/>
                <a:gd name="T38" fmla="*/ 307 w 407"/>
                <a:gd name="T39" fmla="*/ 1375 h 1375"/>
                <a:gd name="T40" fmla="*/ 284 w 407"/>
                <a:gd name="T41" fmla="*/ 1373 h 1375"/>
                <a:gd name="T42" fmla="*/ 262 w 407"/>
                <a:gd name="T43" fmla="*/ 1366 h 1375"/>
                <a:gd name="T44" fmla="*/ 244 w 407"/>
                <a:gd name="T45" fmla="*/ 1355 h 1375"/>
                <a:gd name="T46" fmla="*/ 228 w 407"/>
                <a:gd name="T47" fmla="*/ 1339 h 1375"/>
                <a:gd name="T48" fmla="*/ 216 w 407"/>
                <a:gd name="T49" fmla="*/ 1320 h 1375"/>
                <a:gd name="T50" fmla="*/ 206 w 407"/>
                <a:gd name="T51" fmla="*/ 1299 h 1375"/>
                <a:gd name="T52" fmla="*/ 203 w 407"/>
                <a:gd name="T53" fmla="*/ 1274 h 1375"/>
                <a:gd name="T54" fmla="*/ 202 w 407"/>
                <a:gd name="T55" fmla="*/ 1205 h 1375"/>
                <a:gd name="T56" fmla="*/ 203 w 407"/>
                <a:gd name="T57" fmla="*/ 1137 h 1375"/>
                <a:gd name="T58" fmla="*/ 203 w 407"/>
                <a:gd name="T59" fmla="*/ 212 h 1375"/>
                <a:gd name="T60" fmla="*/ 171 w 407"/>
                <a:gd name="T61" fmla="*/ 225 h 1375"/>
                <a:gd name="T62" fmla="*/ 142 w 407"/>
                <a:gd name="T63" fmla="*/ 237 h 1375"/>
                <a:gd name="T64" fmla="*/ 119 w 407"/>
                <a:gd name="T65" fmla="*/ 245 h 1375"/>
                <a:gd name="T66" fmla="*/ 96 w 407"/>
                <a:gd name="T67" fmla="*/ 247 h 1375"/>
                <a:gd name="T68" fmla="*/ 75 w 407"/>
                <a:gd name="T69" fmla="*/ 244 h 1375"/>
                <a:gd name="T70" fmla="*/ 56 w 407"/>
                <a:gd name="T71" fmla="*/ 236 h 1375"/>
                <a:gd name="T72" fmla="*/ 37 w 407"/>
                <a:gd name="T73" fmla="*/ 224 h 1375"/>
                <a:gd name="T74" fmla="*/ 22 w 407"/>
                <a:gd name="T75" fmla="*/ 209 h 1375"/>
                <a:gd name="T76" fmla="*/ 11 w 407"/>
                <a:gd name="T77" fmla="*/ 190 h 1375"/>
                <a:gd name="T78" fmla="*/ 4 w 407"/>
                <a:gd name="T79" fmla="*/ 170 h 1375"/>
                <a:gd name="T80" fmla="*/ 0 w 407"/>
                <a:gd name="T81" fmla="*/ 151 h 1375"/>
                <a:gd name="T82" fmla="*/ 0 w 407"/>
                <a:gd name="T83" fmla="*/ 131 h 1375"/>
                <a:gd name="T84" fmla="*/ 4 w 407"/>
                <a:gd name="T85" fmla="*/ 113 h 1375"/>
                <a:gd name="T86" fmla="*/ 11 w 407"/>
                <a:gd name="T87" fmla="*/ 96 h 1375"/>
                <a:gd name="T88" fmla="*/ 22 w 407"/>
                <a:gd name="T89" fmla="*/ 81 h 1375"/>
                <a:gd name="T90" fmla="*/ 37 w 407"/>
                <a:gd name="T91" fmla="*/ 67 h 1375"/>
                <a:gd name="T92" fmla="*/ 56 w 407"/>
                <a:gd name="T93" fmla="*/ 57 h 1375"/>
                <a:gd name="T94" fmla="*/ 98 w 407"/>
                <a:gd name="T95" fmla="*/ 39 h 1375"/>
                <a:gd name="T96" fmla="*/ 143 w 407"/>
                <a:gd name="T97" fmla="*/ 22 h 1375"/>
                <a:gd name="T98" fmla="*/ 189 w 407"/>
                <a:gd name="T99" fmla="*/ 9 h 1375"/>
                <a:gd name="T100" fmla="*/ 235 w 407"/>
                <a:gd name="T101" fmla="*/ 1 h 1375"/>
                <a:gd name="T102" fmla="*/ 265 w 407"/>
                <a:gd name="T103" fmla="*/ 0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7" h="1375">
                  <a:moveTo>
                    <a:pt x="265" y="0"/>
                  </a:moveTo>
                  <a:lnTo>
                    <a:pt x="294" y="3"/>
                  </a:lnTo>
                  <a:lnTo>
                    <a:pt x="318" y="10"/>
                  </a:lnTo>
                  <a:lnTo>
                    <a:pt x="341" y="21"/>
                  </a:lnTo>
                  <a:lnTo>
                    <a:pt x="360" y="37"/>
                  </a:lnTo>
                  <a:lnTo>
                    <a:pt x="376" y="56"/>
                  </a:lnTo>
                  <a:lnTo>
                    <a:pt x="390" y="79"/>
                  </a:lnTo>
                  <a:lnTo>
                    <a:pt x="399" y="104"/>
                  </a:lnTo>
                  <a:lnTo>
                    <a:pt x="404" y="131"/>
                  </a:lnTo>
                  <a:lnTo>
                    <a:pt x="407" y="163"/>
                  </a:lnTo>
                  <a:lnTo>
                    <a:pt x="407" y="443"/>
                  </a:lnTo>
                  <a:lnTo>
                    <a:pt x="407" y="1254"/>
                  </a:lnTo>
                  <a:lnTo>
                    <a:pt x="405" y="1280"/>
                  </a:lnTo>
                  <a:lnTo>
                    <a:pt x="400" y="1303"/>
                  </a:lnTo>
                  <a:lnTo>
                    <a:pt x="392" y="1323"/>
                  </a:lnTo>
                  <a:lnTo>
                    <a:pt x="381" y="1339"/>
                  </a:lnTo>
                  <a:lnTo>
                    <a:pt x="367" y="1354"/>
                  </a:lnTo>
                  <a:lnTo>
                    <a:pt x="350" y="1365"/>
                  </a:lnTo>
                  <a:lnTo>
                    <a:pt x="331" y="1372"/>
                  </a:lnTo>
                  <a:lnTo>
                    <a:pt x="307" y="1375"/>
                  </a:lnTo>
                  <a:lnTo>
                    <a:pt x="284" y="1373"/>
                  </a:lnTo>
                  <a:lnTo>
                    <a:pt x="262" y="1366"/>
                  </a:lnTo>
                  <a:lnTo>
                    <a:pt x="244" y="1355"/>
                  </a:lnTo>
                  <a:lnTo>
                    <a:pt x="228" y="1339"/>
                  </a:lnTo>
                  <a:lnTo>
                    <a:pt x="216" y="1320"/>
                  </a:lnTo>
                  <a:lnTo>
                    <a:pt x="206" y="1299"/>
                  </a:lnTo>
                  <a:lnTo>
                    <a:pt x="203" y="1274"/>
                  </a:lnTo>
                  <a:lnTo>
                    <a:pt x="202" y="1205"/>
                  </a:lnTo>
                  <a:lnTo>
                    <a:pt x="203" y="1137"/>
                  </a:lnTo>
                  <a:lnTo>
                    <a:pt x="203" y="212"/>
                  </a:lnTo>
                  <a:lnTo>
                    <a:pt x="171" y="225"/>
                  </a:lnTo>
                  <a:lnTo>
                    <a:pt x="142" y="237"/>
                  </a:lnTo>
                  <a:lnTo>
                    <a:pt x="119" y="245"/>
                  </a:lnTo>
                  <a:lnTo>
                    <a:pt x="96" y="247"/>
                  </a:lnTo>
                  <a:lnTo>
                    <a:pt x="75" y="244"/>
                  </a:lnTo>
                  <a:lnTo>
                    <a:pt x="56" y="236"/>
                  </a:lnTo>
                  <a:lnTo>
                    <a:pt x="37" y="224"/>
                  </a:lnTo>
                  <a:lnTo>
                    <a:pt x="22" y="209"/>
                  </a:lnTo>
                  <a:lnTo>
                    <a:pt x="11" y="190"/>
                  </a:lnTo>
                  <a:lnTo>
                    <a:pt x="4" y="170"/>
                  </a:lnTo>
                  <a:lnTo>
                    <a:pt x="0" y="151"/>
                  </a:lnTo>
                  <a:lnTo>
                    <a:pt x="0" y="131"/>
                  </a:lnTo>
                  <a:lnTo>
                    <a:pt x="4" y="113"/>
                  </a:lnTo>
                  <a:lnTo>
                    <a:pt x="11" y="96"/>
                  </a:lnTo>
                  <a:lnTo>
                    <a:pt x="22" y="81"/>
                  </a:lnTo>
                  <a:lnTo>
                    <a:pt x="37" y="67"/>
                  </a:lnTo>
                  <a:lnTo>
                    <a:pt x="56" y="57"/>
                  </a:lnTo>
                  <a:lnTo>
                    <a:pt x="98" y="39"/>
                  </a:lnTo>
                  <a:lnTo>
                    <a:pt x="143" y="22"/>
                  </a:lnTo>
                  <a:lnTo>
                    <a:pt x="189" y="9"/>
                  </a:lnTo>
                  <a:lnTo>
                    <a:pt x="235" y="1"/>
                  </a:lnTo>
                  <a:lnTo>
                    <a:pt x="2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 name="Freeform 733">
              <a:extLst>
                <a:ext uri="{FF2B5EF4-FFF2-40B4-BE49-F238E27FC236}">
                  <a16:creationId xmlns:a16="http://schemas.microsoft.com/office/drawing/2014/main" id="{5E1B4BC8-94AE-8801-1430-8F6CF1CA9BED}"/>
                </a:ext>
              </a:extLst>
            </p:cNvPr>
            <p:cNvSpPr>
              <a:spLocks/>
            </p:cNvSpPr>
            <p:nvPr/>
          </p:nvSpPr>
          <p:spPr bwMode="auto">
            <a:xfrm>
              <a:off x="3829" y="2115"/>
              <a:ext cx="16" cy="16"/>
            </a:xfrm>
            <a:custGeom>
              <a:avLst/>
              <a:gdLst>
                <a:gd name="T0" fmla="*/ 161 w 322"/>
                <a:gd name="T1" fmla="*/ 0 h 320"/>
                <a:gd name="T2" fmla="*/ 190 w 322"/>
                <a:gd name="T3" fmla="*/ 3 h 320"/>
                <a:gd name="T4" fmla="*/ 217 w 322"/>
                <a:gd name="T5" fmla="*/ 10 h 320"/>
                <a:gd name="T6" fmla="*/ 243 w 322"/>
                <a:gd name="T7" fmla="*/ 23 h 320"/>
                <a:gd name="T8" fmla="*/ 265 w 322"/>
                <a:gd name="T9" fmla="*/ 38 h 320"/>
                <a:gd name="T10" fmla="*/ 285 w 322"/>
                <a:gd name="T11" fmla="*/ 57 h 320"/>
                <a:gd name="T12" fmla="*/ 300 w 322"/>
                <a:gd name="T13" fmla="*/ 79 h 320"/>
                <a:gd name="T14" fmla="*/ 312 w 322"/>
                <a:gd name="T15" fmla="*/ 104 h 320"/>
                <a:gd name="T16" fmla="*/ 320 w 322"/>
                <a:gd name="T17" fmla="*/ 131 h 320"/>
                <a:gd name="T18" fmla="*/ 322 w 322"/>
                <a:gd name="T19" fmla="*/ 159 h 320"/>
                <a:gd name="T20" fmla="*/ 320 w 322"/>
                <a:gd name="T21" fmla="*/ 188 h 320"/>
                <a:gd name="T22" fmla="*/ 313 w 322"/>
                <a:gd name="T23" fmla="*/ 215 h 320"/>
                <a:gd name="T24" fmla="*/ 301 w 322"/>
                <a:gd name="T25" fmla="*/ 240 h 320"/>
                <a:gd name="T26" fmla="*/ 285 w 322"/>
                <a:gd name="T27" fmla="*/ 262 h 320"/>
                <a:gd name="T28" fmla="*/ 265 w 322"/>
                <a:gd name="T29" fmla="*/ 282 h 320"/>
                <a:gd name="T30" fmla="*/ 242 w 322"/>
                <a:gd name="T31" fmla="*/ 298 h 320"/>
                <a:gd name="T32" fmla="*/ 216 w 322"/>
                <a:gd name="T33" fmla="*/ 310 h 320"/>
                <a:gd name="T34" fmla="*/ 189 w 322"/>
                <a:gd name="T35" fmla="*/ 317 h 320"/>
                <a:gd name="T36" fmla="*/ 160 w 322"/>
                <a:gd name="T37" fmla="*/ 320 h 320"/>
                <a:gd name="T38" fmla="*/ 132 w 322"/>
                <a:gd name="T39" fmla="*/ 317 h 320"/>
                <a:gd name="T40" fmla="*/ 104 w 322"/>
                <a:gd name="T41" fmla="*/ 309 h 320"/>
                <a:gd name="T42" fmla="*/ 80 w 322"/>
                <a:gd name="T43" fmla="*/ 297 h 320"/>
                <a:gd name="T44" fmla="*/ 57 w 322"/>
                <a:gd name="T45" fmla="*/ 281 h 320"/>
                <a:gd name="T46" fmla="*/ 38 w 322"/>
                <a:gd name="T47" fmla="*/ 262 h 320"/>
                <a:gd name="T48" fmla="*/ 22 w 322"/>
                <a:gd name="T49" fmla="*/ 240 h 320"/>
                <a:gd name="T50" fmla="*/ 11 w 322"/>
                <a:gd name="T51" fmla="*/ 214 h 320"/>
                <a:gd name="T52" fmla="*/ 2 w 322"/>
                <a:gd name="T53" fmla="*/ 188 h 320"/>
                <a:gd name="T54" fmla="*/ 0 w 322"/>
                <a:gd name="T55" fmla="*/ 159 h 320"/>
                <a:gd name="T56" fmla="*/ 3 w 322"/>
                <a:gd name="T57" fmla="*/ 131 h 320"/>
                <a:gd name="T58" fmla="*/ 11 w 322"/>
                <a:gd name="T59" fmla="*/ 104 h 320"/>
                <a:gd name="T60" fmla="*/ 23 w 322"/>
                <a:gd name="T61" fmla="*/ 79 h 320"/>
                <a:gd name="T62" fmla="*/ 39 w 322"/>
                <a:gd name="T63" fmla="*/ 57 h 320"/>
                <a:gd name="T64" fmla="*/ 58 w 322"/>
                <a:gd name="T65" fmla="*/ 38 h 320"/>
                <a:gd name="T66" fmla="*/ 81 w 322"/>
                <a:gd name="T67" fmla="*/ 23 h 320"/>
                <a:gd name="T68" fmla="*/ 105 w 322"/>
                <a:gd name="T69" fmla="*/ 10 h 320"/>
                <a:gd name="T70" fmla="*/ 133 w 322"/>
                <a:gd name="T71" fmla="*/ 3 h 320"/>
                <a:gd name="T72" fmla="*/ 161 w 322"/>
                <a:gd name="T73"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320">
                  <a:moveTo>
                    <a:pt x="161" y="0"/>
                  </a:moveTo>
                  <a:lnTo>
                    <a:pt x="190" y="3"/>
                  </a:lnTo>
                  <a:lnTo>
                    <a:pt x="217" y="10"/>
                  </a:lnTo>
                  <a:lnTo>
                    <a:pt x="243" y="23"/>
                  </a:lnTo>
                  <a:lnTo>
                    <a:pt x="265" y="38"/>
                  </a:lnTo>
                  <a:lnTo>
                    <a:pt x="285" y="57"/>
                  </a:lnTo>
                  <a:lnTo>
                    <a:pt x="300" y="79"/>
                  </a:lnTo>
                  <a:lnTo>
                    <a:pt x="312" y="104"/>
                  </a:lnTo>
                  <a:lnTo>
                    <a:pt x="320" y="131"/>
                  </a:lnTo>
                  <a:lnTo>
                    <a:pt x="322" y="159"/>
                  </a:lnTo>
                  <a:lnTo>
                    <a:pt x="320" y="188"/>
                  </a:lnTo>
                  <a:lnTo>
                    <a:pt x="313" y="215"/>
                  </a:lnTo>
                  <a:lnTo>
                    <a:pt x="301" y="240"/>
                  </a:lnTo>
                  <a:lnTo>
                    <a:pt x="285" y="262"/>
                  </a:lnTo>
                  <a:lnTo>
                    <a:pt x="265" y="282"/>
                  </a:lnTo>
                  <a:lnTo>
                    <a:pt x="242" y="298"/>
                  </a:lnTo>
                  <a:lnTo>
                    <a:pt x="216" y="310"/>
                  </a:lnTo>
                  <a:lnTo>
                    <a:pt x="189" y="317"/>
                  </a:lnTo>
                  <a:lnTo>
                    <a:pt x="160" y="320"/>
                  </a:lnTo>
                  <a:lnTo>
                    <a:pt x="132" y="317"/>
                  </a:lnTo>
                  <a:lnTo>
                    <a:pt x="104" y="309"/>
                  </a:lnTo>
                  <a:lnTo>
                    <a:pt x="80" y="297"/>
                  </a:lnTo>
                  <a:lnTo>
                    <a:pt x="57" y="281"/>
                  </a:lnTo>
                  <a:lnTo>
                    <a:pt x="38" y="262"/>
                  </a:lnTo>
                  <a:lnTo>
                    <a:pt x="22" y="240"/>
                  </a:lnTo>
                  <a:lnTo>
                    <a:pt x="11" y="214"/>
                  </a:lnTo>
                  <a:lnTo>
                    <a:pt x="2" y="188"/>
                  </a:lnTo>
                  <a:lnTo>
                    <a:pt x="0" y="159"/>
                  </a:lnTo>
                  <a:lnTo>
                    <a:pt x="3" y="131"/>
                  </a:lnTo>
                  <a:lnTo>
                    <a:pt x="11" y="104"/>
                  </a:lnTo>
                  <a:lnTo>
                    <a:pt x="23" y="79"/>
                  </a:lnTo>
                  <a:lnTo>
                    <a:pt x="39" y="57"/>
                  </a:lnTo>
                  <a:lnTo>
                    <a:pt x="58" y="38"/>
                  </a:lnTo>
                  <a:lnTo>
                    <a:pt x="81" y="23"/>
                  </a:lnTo>
                  <a:lnTo>
                    <a:pt x="105" y="10"/>
                  </a:lnTo>
                  <a:lnTo>
                    <a:pt x="133" y="3"/>
                  </a:lnTo>
                  <a:lnTo>
                    <a:pt x="16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25" name="Полилиния 24">
            <a:extLst>
              <a:ext uri="{FF2B5EF4-FFF2-40B4-BE49-F238E27FC236}">
                <a16:creationId xmlns:a16="http://schemas.microsoft.com/office/drawing/2014/main" id="{B82090A8-6C4C-995D-F9D6-C2C7004E2059}"/>
              </a:ext>
            </a:extLst>
          </p:cNvPr>
          <p:cNvSpPr/>
          <p:nvPr/>
        </p:nvSpPr>
        <p:spPr>
          <a:xfrm>
            <a:off x="10447955" y="5378016"/>
            <a:ext cx="1758099" cy="1479984"/>
          </a:xfrm>
          <a:custGeom>
            <a:avLst/>
            <a:gdLst>
              <a:gd name="connsiteX0" fmla="*/ 1024966 w 1758099"/>
              <a:gd name="connsiteY0" fmla="*/ 168399 h 1479984"/>
              <a:gd name="connsiteX1" fmla="*/ 1758099 w 1758099"/>
              <a:gd name="connsiteY1" fmla="*/ 279470 h 1479984"/>
              <a:gd name="connsiteX2" fmla="*/ 1758099 w 1758099"/>
              <a:gd name="connsiteY2" fmla="*/ 105025 h 1479984"/>
              <a:gd name="connsiteX3" fmla="*/ 1024966 w 1758099"/>
              <a:gd name="connsiteY3" fmla="*/ 0 h 1479984"/>
              <a:gd name="connsiteX4" fmla="*/ 64479 w 1758099"/>
              <a:gd name="connsiteY4" fmla="*/ 440927 h 1479984"/>
              <a:gd name="connsiteX5" fmla="*/ 314233 w 1758099"/>
              <a:gd name="connsiteY5" fmla="*/ 1479984 h 1479984"/>
              <a:gd name="connsiteX6" fmla="*/ 540915 w 1758099"/>
              <a:gd name="connsiteY6" fmla="*/ 1479984 h 1479984"/>
              <a:gd name="connsiteX7" fmla="*/ 215900 w 1758099"/>
              <a:gd name="connsiteY7" fmla="*/ 514602 h 1479984"/>
              <a:gd name="connsiteX8" fmla="*/ 1024966 w 1758099"/>
              <a:gd name="connsiteY8" fmla="*/ 168399 h 147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8099" h="1479984">
                <a:moveTo>
                  <a:pt x="1024966" y="168399"/>
                </a:moveTo>
                <a:cubicBezTo>
                  <a:pt x="1252544" y="168399"/>
                  <a:pt x="1502073" y="206692"/>
                  <a:pt x="1758099" y="279470"/>
                </a:cubicBezTo>
                <a:lnTo>
                  <a:pt x="1758099" y="105025"/>
                </a:lnTo>
                <a:cubicBezTo>
                  <a:pt x="1502970" y="36277"/>
                  <a:pt x="1254112" y="0"/>
                  <a:pt x="1024966" y="0"/>
                </a:cubicBezTo>
                <a:cubicBezTo>
                  <a:pt x="544275" y="0"/>
                  <a:pt x="203356" y="156530"/>
                  <a:pt x="64479" y="440927"/>
                </a:cubicBezTo>
                <a:cubicBezTo>
                  <a:pt x="-80221" y="737641"/>
                  <a:pt x="25280" y="1114299"/>
                  <a:pt x="314233" y="1479984"/>
                </a:cubicBezTo>
                <a:lnTo>
                  <a:pt x="540915" y="1479984"/>
                </a:lnTo>
                <a:cubicBezTo>
                  <a:pt x="227995" y="1132886"/>
                  <a:pt x="89791" y="773470"/>
                  <a:pt x="215900" y="514602"/>
                </a:cubicBezTo>
                <a:cubicBezTo>
                  <a:pt x="323417" y="294474"/>
                  <a:pt x="618417" y="168399"/>
                  <a:pt x="1024966" y="168399"/>
                </a:cubicBezTo>
                <a:close/>
              </a:path>
            </a:pathLst>
          </a:custGeom>
          <a:solidFill>
            <a:srgbClr val="86888C">
              <a:alpha val="20000"/>
            </a:srgbClr>
          </a:solidFill>
          <a:ln w="2240" cap="flat">
            <a:noFill/>
            <a:prstDash val="solid"/>
            <a:miter/>
          </a:ln>
        </p:spPr>
        <p:txBody>
          <a:bodyPr rtlCol="0" anchor="ctr"/>
          <a:lstStyle/>
          <a:p>
            <a:endParaRPr lang="ru-RU"/>
          </a:p>
        </p:txBody>
      </p:sp>
      <p:pic>
        <p:nvPicPr>
          <p:cNvPr id="26" name="Рисунок 25">
            <a:extLst>
              <a:ext uri="{FF2B5EF4-FFF2-40B4-BE49-F238E27FC236}">
                <a16:creationId xmlns:a16="http://schemas.microsoft.com/office/drawing/2014/main" id="{A6611A16-88B2-5419-D03F-F9F4768B4038}"/>
              </a:ext>
            </a:extLst>
          </p:cNvPr>
          <p:cNvPicPr>
            <a:picLocks noChangeAspect="1"/>
          </p:cNvPicPr>
          <p:nvPr/>
        </p:nvPicPr>
        <p:blipFill rotWithShape="1">
          <a:blip r:embed="rId2">
            <a:alphaModFix amt="70000"/>
            <a:extLst>
              <a:ext uri="{96DAC541-7B7A-43D3-8B79-37D633B846F1}">
                <asvg:svgBlip xmlns:asvg="http://schemas.microsoft.com/office/drawing/2016/SVG/main" r:embed="rId3"/>
              </a:ext>
            </a:extLst>
          </a:blip>
          <a:srcRect l="89110" t="28298" r="-1952" b="57318"/>
          <a:stretch/>
        </p:blipFill>
        <p:spPr>
          <a:xfrm rot="5400000">
            <a:off x="61606" y="-61606"/>
            <a:ext cx="696596" cy="819807"/>
          </a:xfrm>
          <a:prstGeom prst="rect">
            <a:avLst/>
          </a:prstGeom>
        </p:spPr>
      </p:pic>
    </p:spTree>
    <p:extLst>
      <p:ext uri="{BB962C8B-B14F-4D97-AF65-F5344CB8AC3E}">
        <p14:creationId xmlns:p14="http://schemas.microsoft.com/office/powerpoint/2010/main" val="2292377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A488BE72-10A2-416A-AA7B-454CD285EBC7}"/>
              </a:ext>
            </a:extLst>
          </p:cNvPr>
          <p:cNvSpPr>
            <a:spLocks noGrp="1"/>
          </p:cNvSpPr>
          <p:nvPr>
            <p:ph type="body" sz="quarter" idx="13"/>
          </p:nvPr>
        </p:nvSpPr>
        <p:spPr>
          <a:xfrm>
            <a:off x="2408044" y="3050970"/>
            <a:ext cx="8234671" cy="1446550"/>
          </a:xfrm>
        </p:spPr>
        <p:txBody>
          <a:bodyPr anchor="ctr"/>
          <a:lstStyle/>
          <a:p>
            <a:r>
              <a:rPr lang="ru-RU" sz="4400" dirty="0"/>
              <a:t>ФОТОГРАФИИ</a:t>
            </a:r>
            <a:br>
              <a:rPr lang="ru-RU" sz="4400" dirty="0"/>
            </a:br>
            <a:r>
              <a:rPr lang="ru-RU" sz="4400" dirty="0"/>
              <a:t>И ИЛЛЮСТРАЦИИ</a:t>
            </a:r>
          </a:p>
        </p:txBody>
      </p:sp>
      <p:sp>
        <p:nvSpPr>
          <p:cNvPr id="6" name="Текст 2">
            <a:extLst>
              <a:ext uri="{FF2B5EF4-FFF2-40B4-BE49-F238E27FC236}">
                <a16:creationId xmlns:a16="http://schemas.microsoft.com/office/drawing/2014/main" id="{48ADD66D-27E4-4DAA-AC3C-054E8E499F14}"/>
              </a:ext>
            </a:extLst>
          </p:cNvPr>
          <p:cNvSpPr txBox="1">
            <a:spLocks/>
          </p:cNvSpPr>
          <p:nvPr/>
        </p:nvSpPr>
        <p:spPr>
          <a:xfrm>
            <a:off x="662502" y="3028890"/>
            <a:ext cx="1773565" cy="1446550"/>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8800" dirty="0"/>
              <a:t>09</a:t>
            </a:r>
          </a:p>
        </p:txBody>
      </p:sp>
      <p:sp>
        <p:nvSpPr>
          <p:cNvPr id="4" name="Google Shape;83;p10">
            <a:extLst>
              <a:ext uri="{FF2B5EF4-FFF2-40B4-BE49-F238E27FC236}">
                <a16:creationId xmlns:a16="http://schemas.microsoft.com/office/drawing/2014/main" id="{8EC79B94-4921-0E1B-5364-1B8F8B64EC18}"/>
              </a:ext>
            </a:extLst>
          </p:cNvPr>
          <p:cNvSpPr/>
          <p:nvPr/>
        </p:nvSpPr>
        <p:spPr>
          <a:xfrm>
            <a:off x="10016241" y="6264322"/>
            <a:ext cx="2175759" cy="593678"/>
          </a:xfrm>
          <a:prstGeom prst="roundRect">
            <a:avLst>
              <a:gd name="adj" fmla="val 11218"/>
            </a:avLst>
          </a:prstGeom>
          <a:noFill/>
          <a:ln>
            <a:noFill/>
          </a:ln>
          <a:effectLst/>
        </p:spPr>
        <p:txBody>
          <a:bodyPr spcFirstLastPara="1" wrap="square" lIns="108000" tIns="90000" rIns="72000" bIns="0" anchor="t" anchorCtr="0">
            <a:noAutofit/>
          </a:bodyPr>
          <a:lstStyle/>
          <a:p>
            <a:pPr>
              <a:lnSpc>
                <a:spcPct val="114000"/>
              </a:lnSpc>
            </a:pPr>
            <a:r>
              <a:rPr lang="ru-RU" sz="1400" dirty="0">
                <a:solidFill>
                  <a:schemeClr val="bg1"/>
                </a:solidFill>
                <a:latin typeface="Montserrat" panose="00000500000000000000" pitchFamily="2" charset="-52"/>
                <a:sym typeface="Roboto"/>
                <a:hlinkClick r:id="rId2" action="ppaction://hlinksldjump">
                  <a:extLst>
                    <a:ext uri="{A12FA001-AC4F-418D-AE19-62706E023703}">
                      <ahyp:hlinkClr xmlns:ahyp="http://schemas.microsoft.com/office/drawing/2018/hyperlinkcolor" val="tx"/>
                    </a:ext>
                  </a:extLst>
                </a:hlinkClick>
              </a:rPr>
              <a:t>К СОДЕРЖАНИЮ</a:t>
            </a:r>
            <a:endParaRPr lang="en" sz="1400" dirty="0">
              <a:solidFill>
                <a:schemeClr val="bg1"/>
              </a:solidFill>
              <a:latin typeface="Montserrat" panose="00000500000000000000" pitchFamily="2" charset="-52"/>
              <a:sym typeface="Roboto"/>
            </a:endParaRPr>
          </a:p>
        </p:txBody>
      </p:sp>
    </p:spTree>
    <p:extLst>
      <p:ext uri="{BB962C8B-B14F-4D97-AF65-F5344CB8AC3E}">
        <p14:creationId xmlns:p14="http://schemas.microsoft.com/office/powerpoint/2010/main" val="29767950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253FB3-8827-5EB9-711F-A56A365E63AC}"/>
              </a:ext>
            </a:extLst>
          </p:cNvPr>
          <p:cNvSpPr>
            <a:spLocks noGrp="1"/>
          </p:cNvSpPr>
          <p:nvPr>
            <p:ph type="title"/>
          </p:nvPr>
        </p:nvSpPr>
        <p:spPr/>
        <p:txBody>
          <a:bodyPr/>
          <a:lstStyle/>
          <a:p>
            <a:r>
              <a:rPr lang="ru-RU" dirty="0"/>
              <a:t>ИНСТРУКЦИЯ</a:t>
            </a:r>
          </a:p>
        </p:txBody>
      </p:sp>
      <p:sp>
        <p:nvSpPr>
          <p:cNvPr id="4" name="Текст 3">
            <a:extLst>
              <a:ext uri="{FF2B5EF4-FFF2-40B4-BE49-F238E27FC236}">
                <a16:creationId xmlns:a16="http://schemas.microsoft.com/office/drawing/2014/main" id="{C721308C-77F6-C484-EBA1-9B8C7040A004}"/>
              </a:ext>
            </a:extLst>
          </p:cNvPr>
          <p:cNvSpPr txBox="1">
            <a:spLocks/>
          </p:cNvSpPr>
          <p:nvPr/>
        </p:nvSpPr>
        <p:spPr>
          <a:xfrm>
            <a:off x="559572" y="1857650"/>
            <a:ext cx="7047728" cy="1754326"/>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AutoNum type="arabicPeriod"/>
            </a:pPr>
            <a:r>
              <a:rPr lang="ru-RU" sz="1400" dirty="0">
                <a:solidFill>
                  <a:schemeClr val="tx1"/>
                </a:solidFill>
                <a:latin typeface="+mn-lt"/>
                <a:ea typeface="Arial Unicode MS" panose="020B0604020202020204" pitchFamily="34" charset="-128"/>
                <a:cs typeface="Arial" panose="020B0604020202020204" pitchFamily="34" charset="0"/>
              </a:rPr>
              <a:t>Для размещения изображения нажмите знак «картинки» </a:t>
            </a:r>
            <a:br>
              <a:rPr lang="ru-RU" sz="1400" dirty="0">
                <a:solidFill>
                  <a:schemeClr val="tx1"/>
                </a:solidFill>
                <a:latin typeface="+mn-lt"/>
                <a:ea typeface="Arial Unicode MS" panose="020B0604020202020204" pitchFamily="34" charset="-128"/>
                <a:cs typeface="Arial" panose="020B0604020202020204" pitchFamily="34" charset="0"/>
              </a:rPr>
            </a:br>
            <a:r>
              <a:rPr lang="ru-RU" sz="1400" dirty="0">
                <a:solidFill>
                  <a:schemeClr val="tx1"/>
                </a:solidFill>
                <a:latin typeface="+mn-lt"/>
                <a:ea typeface="Arial Unicode MS" panose="020B0604020202020204" pitchFamily="34" charset="-128"/>
                <a:cs typeface="Arial" panose="020B0604020202020204" pitchFamily="34" charset="0"/>
              </a:rPr>
              <a:t>в области для фотографий;</a:t>
            </a:r>
          </a:p>
          <a:p>
            <a:pPr marL="342900" indent="-342900">
              <a:buAutoNum type="arabicPeriod"/>
            </a:pPr>
            <a:r>
              <a:rPr lang="ru-RU" sz="1400" dirty="0">
                <a:solidFill>
                  <a:schemeClr val="tx1"/>
                </a:solidFill>
                <a:latin typeface="+mn-lt"/>
                <a:ea typeface="Arial Unicode MS" panose="020B0604020202020204" pitchFamily="34" charset="-128"/>
                <a:cs typeface="Arial" panose="020B0604020202020204" pitchFamily="34" charset="0"/>
              </a:rPr>
              <a:t>Далее выберете нужное изображение со своего компьютера;</a:t>
            </a:r>
          </a:p>
          <a:p>
            <a:pPr marL="342900" indent="-342900">
              <a:buAutoNum type="arabicPeriod"/>
            </a:pPr>
            <a:r>
              <a:rPr lang="ru-RU" sz="1400" dirty="0">
                <a:solidFill>
                  <a:schemeClr val="tx1"/>
                </a:solidFill>
                <a:latin typeface="+mn-lt"/>
                <a:ea typeface="Arial Unicode MS" panose="020B0604020202020204" pitchFamily="34" charset="-128"/>
                <a:cs typeface="Arial" panose="020B0604020202020204" pitchFamily="34" charset="0"/>
              </a:rPr>
              <a:t>Для замены изображения нажмите на изображение, откройте раздел «Формат рисунка», потом «Изменить изображение» </a:t>
            </a:r>
            <a:br>
              <a:rPr lang="ru-RU" sz="1400" dirty="0">
                <a:solidFill>
                  <a:schemeClr val="tx1"/>
                </a:solidFill>
                <a:latin typeface="+mn-lt"/>
                <a:ea typeface="Arial Unicode MS" panose="020B0604020202020204" pitchFamily="34" charset="-128"/>
                <a:cs typeface="Arial" panose="020B0604020202020204" pitchFamily="34" charset="0"/>
              </a:rPr>
            </a:br>
            <a:r>
              <a:rPr lang="ru-RU" sz="1400" dirty="0">
                <a:solidFill>
                  <a:schemeClr val="accent5"/>
                </a:solidFill>
                <a:latin typeface="+mn-lt"/>
                <a:ea typeface="Arial Unicode MS" panose="020B0604020202020204" pitchFamily="34" charset="-128"/>
                <a:cs typeface="Arial" panose="020B0604020202020204" pitchFamily="34" charset="0"/>
              </a:rPr>
              <a:t>(или нажмите правой кнопкой мыши на фото, затем </a:t>
            </a:r>
            <a:br>
              <a:rPr lang="ru-RU" sz="1400" dirty="0">
                <a:solidFill>
                  <a:schemeClr val="accent5"/>
                </a:solidFill>
                <a:latin typeface="+mn-lt"/>
                <a:ea typeface="Arial Unicode MS" panose="020B0604020202020204" pitchFamily="34" charset="-128"/>
                <a:cs typeface="Arial" panose="020B0604020202020204" pitchFamily="34" charset="0"/>
              </a:rPr>
            </a:br>
            <a:r>
              <a:rPr lang="ru-RU" sz="1400" dirty="0">
                <a:solidFill>
                  <a:schemeClr val="accent5"/>
                </a:solidFill>
                <a:latin typeface="+mn-lt"/>
                <a:ea typeface="Arial Unicode MS" panose="020B0604020202020204" pitchFamily="34" charset="-128"/>
                <a:cs typeface="Arial" panose="020B0604020202020204" pitchFamily="34" charset="0"/>
              </a:rPr>
              <a:t>«Изменить изображение» в выпадающем списке)</a:t>
            </a:r>
            <a:r>
              <a:rPr lang="ru-RU" sz="1400" dirty="0">
                <a:solidFill>
                  <a:schemeClr val="tx1"/>
                </a:solidFill>
                <a:latin typeface="+mn-lt"/>
                <a:ea typeface="Arial Unicode MS" panose="020B0604020202020204" pitchFamily="34" charset="-128"/>
                <a:cs typeface="Arial" panose="020B0604020202020204" pitchFamily="34" charset="0"/>
              </a:rPr>
              <a:t>.</a:t>
            </a:r>
          </a:p>
        </p:txBody>
      </p:sp>
      <p:sp>
        <p:nvSpPr>
          <p:cNvPr id="5" name="Текст 3">
            <a:extLst>
              <a:ext uri="{FF2B5EF4-FFF2-40B4-BE49-F238E27FC236}">
                <a16:creationId xmlns:a16="http://schemas.microsoft.com/office/drawing/2014/main" id="{72CD32AF-93FA-86CF-E9EB-8CACC64C0C07}"/>
              </a:ext>
            </a:extLst>
          </p:cNvPr>
          <p:cNvSpPr txBox="1">
            <a:spLocks/>
          </p:cNvSpPr>
          <p:nvPr/>
        </p:nvSpPr>
        <p:spPr>
          <a:xfrm>
            <a:off x="559572" y="3882798"/>
            <a:ext cx="7441428" cy="2616101"/>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b="1" dirty="0">
                <a:solidFill>
                  <a:schemeClr val="accent2"/>
                </a:solidFill>
              </a:rPr>
              <a:t>Изображение может вставиться искаженным. </a:t>
            </a:r>
            <a:br>
              <a:rPr lang="ru-RU" sz="1600" b="1" dirty="0">
                <a:solidFill>
                  <a:schemeClr val="accent2"/>
                </a:solidFill>
              </a:rPr>
            </a:br>
            <a:r>
              <a:rPr lang="ru-RU" sz="1600" b="1" dirty="0">
                <a:solidFill>
                  <a:schemeClr val="accent2"/>
                </a:solidFill>
              </a:rPr>
              <a:t>Чтобы его отредактировать необходимо: </a:t>
            </a:r>
            <a:br>
              <a:rPr lang="ru-RU" sz="1400" b="0" i="0" dirty="0">
                <a:solidFill>
                  <a:srgbClr val="000000"/>
                </a:solidFill>
                <a:effectLst/>
                <a:latin typeface="+mn-lt"/>
                <a:ea typeface="Arial Unicode MS" panose="020B0604020202020204" pitchFamily="34" charset="-128"/>
                <a:cs typeface="Arial" panose="020B0604020202020204" pitchFamily="34" charset="0"/>
              </a:rPr>
            </a:br>
            <a:endParaRPr lang="ru-RU" sz="1400" b="0" i="0" dirty="0">
              <a:solidFill>
                <a:srgbClr val="000000"/>
              </a:solidFill>
              <a:effectLst/>
              <a:latin typeface="+mn-lt"/>
              <a:ea typeface="Arial Unicode MS" panose="020B0604020202020204" pitchFamily="34" charset="-128"/>
              <a:cs typeface="Arial" panose="020B0604020202020204" pitchFamily="34" charset="0"/>
            </a:endParaRPr>
          </a:p>
          <a:p>
            <a:pPr marL="228600" indent="-228600">
              <a:buAutoNum type="arabicPeriod"/>
            </a:pPr>
            <a:r>
              <a:rPr lang="ru-RU" sz="1400" dirty="0">
                <a:solidFill>
                  <a:srgbClr val="000000"/>
                </a:solidFill>
                <a:latin typeface="+mn-lt"/>
                <a:ea typeface="Arial Unicode MS" panose="020B0604020202020204" pitchFamily="34" charset="-128"/>
                <a:cs typeface="Arial" panose="020B0604020202020204" pitchFamily="34" charset="0"/>
              </a:rPr>
              <a:t>Нажать на изображение, в</a:t>
            </a:r>
            <a:r>
              <a:rPr lang="ru-RU" sz="1400" b="0" i="0" dirty="0">
                <a:solidFill>
                  <a:srgbClr val="000000"/>
                </a:solidFill>
                <a:effectLst/>
                <a:latin typeface="+mn-lt"/>
                <a:ea typeface="Arial Unicode MS" panose="020B0604020202020204" pitchFamily="34" charset="-128"/>
                <a:cs typeface="Arial" panose="020B0604020202020204" pitchFamily="34" charset="0"/>
              </a:rPr>
              <a:t>ыбрать вкладку «Формат рисунка»;</a:t>
            </a:r>
          </a:p>
          <a:p>
            <a:pPr marL="228600" indent="-228600">
              <a:buAutoNum type="arabicPeriod"/>
            </a:pPr>
            <a:r>
              <a:rPr lang="ru-RU" sz="1400" b="0" i="0" dirty="0">
                <a:solidFill>
                  <a:srgbClr val="000000"/>
                </a:solidFill>
                <a:effectLst/>
                <a:latin typeface="+mn-lt"/>
                <a:ea typeface="Arial Unicode MS" panose="020B0604020202020204" pitchFamily="34" charset="-128"/>
                <a:cs typeface="Arial" panose="020B0604020202020204" pitchFamily="34" charset="0"/>
              </a:rPr>
              <a:t>Справа нажмите на инструмент «Обрезка»;</a:t>
            </a:r>
            <a:endParaRPr lang="ru-RU" sz="1400" dirty="0">
              <a:latin typeface="+mn-lt"/>
              <a:ea typeface="Arial Unicode MS" panose="020B0604020202020204" pitchFamily="34" charset="-128"/>
              <a:cs typeface="Arial" panose="020B0604020202020204" pitchFamily="34" charset="0"/>
            </a:endParaRPr>
          </a:p>
          <a:p>
            <a:pPr marL="228600" indent="-228600">
              <a:buAutoNum type="arabicPeriod"/>
            </a:pPr>
            <a:r>
              <a:rPr lang="ru-RU" sz="1400" dirty="0">
                <a:solidFill>
                  <a:srgbClr val="000000"/>
                </a:solidFill>
                <a:latin typeface="+mn-lt"/>
                <a:ea typeface="Arial Unicode MS" panose="020B0604020202020204" pitchFamily="34" charset="-128"/>
                <a:cs typeface="Arial" panose="020B0604020202020204" pitchFamily="34" charset="0"/>
              </a:rPr>
              <a:t>Появятся точки на углах изображения для изменения масштаба </a:t>
            </a:r>
            <a:br>
              <a:rPr lang="ru-RU" sz="1400" dirty="0">
                <a:solidFill>
                  <a:srgbClr val="000000"/>
                </a:solidFill>
                <a:latin typeface="+mn-lt"/>
                <a:ea typeface="Arial Unicode MS" panose="020B0604020202020204" pitchFamily="34" charset="-128"/>
                <a:cs typeface="Arial" panose="020B0604020202020204" pitchFamily="34" charset="0"/>
              </a:rPr>
            </a:br>
            <a:r>
              <a:rPr lang="ru-RU" sz="1400" dirty="0">
                <a:solidFill>
                  <a:srgbClr val="000000"/>
                </a:solidFill>
                <a:latin typeface="+mn-lt"/>
                <a:ea typeface="Arial Unicode MS" panose="020B0604020202020204" pitchFamily="34" charset="-128"/>
                <a:cs typeface="Arial" panose="020B0604020202020204" pitchFamily="34" charset="0"/>
              </a:rPr>
              <a:t>и пропорций картинки </a:t>
            </a:r>
            <a:r>
              <a:rPr lang="ru-RU" sz="1400" dirty="0">
                <a:solidFill>
                  <a:schemeClr val="accent5"/>
                </a:solidFill>
                <a:latin typeface="+mn-lt"/>
                <a:ea typeface="Arial Unicode MS" panose="020B0604020202020204" pitchFamily="34" charset="-128"/>
                <a:cs typeface="Arial" panose="020B0604020202020204" pitchFamily="34" charset="0"/>
              </a:rPr>
              <a:t>(п</a:t>
            </a:r>
            <a:r>
              <a:rPr lang="ru-RU" sz="1400" b="0" i="0" dirty="0">
                <a:solidFill>
                  <a:schemeClr val="accent5"/>
                </a:solidFill>
                <a:effectLst/>
                <a:latin typeface="+mn-lt"/>
                <a:ea typeface="Arial Unicode MS" panose="020B0604020202020204" pitchFamily="34" charset="-128"/>
                <a:cs typeface="Arial" panose="020B0604020202020204" pitchFamily="34" charset="0"/>
              </a:rPr>
              <a:t>утем перемещения курсором можно </a:t>
            </a:r>
            <a:br>
              <a:rPr lang="ru-RU" sz="1400" b="0" i="0" dirty="0">
                <a:solidFill>
                  <a:schemeClr val="accent5"/>
                </a:solidFill>
                <a:effectLst/>
                <a:latin typeface="+mn-lt"/>
                <a:ea typeface="Arial Unicode MS" panose="020B0604020202020204" pitchFamily="34" charset="-128"/>
                <a:cs typeface="Arial" panose="020B0604020202020204" pitchFamily="34" charset="0"/>
              </a:rPr>
            </a:br>
            <a:r>
              <a:rPr lang="ru-RU" sz="1400" b="0" i="0" dirty="0">
                <a:solidFill>
                  <a:schemeClr val="accent5"/>
                </a:solidFill>
                <a:effectLst/>
                <a:latin typeface="+mn-lt"/>
                <a:ea typeface="Arial Unicode MS" panose="020B0604020202020204" pitchFamily="34" charset="-128"/>
                <a:cs typeface="Arial" panose="020B0604020202020204" pitchFamily="34" charset="0"/>
              </a:rPr>
              <a:t>менять положение изображения в форме)</a:t>
            </a:r>
            <a:r>
              <a:rPr lang="ru-RU" sz="1400" b="0" i="0" dirty="0">
                <a:solidFill>
                  <a:srgbClr val="000000"/>
                </a:solidFill>
                <a:effectLst/>
                <a:latin typeface="+mn-lt"/>
                <a:ea typeface="Arial Unicode MS" panose="020B0604020202020204" pitchFamily="34" charset="-128"/>
                <a:cs typeface="Arial" panose="020B0604020202020204" pitchFamily="34" charset="0"/>
              </a:rPr>
              <a:t>;</a:t>
            </a:r>
          </a:p>
          <a:p>
            <a:pPr marL="228600" indent="-228600">
              <a:buAutoNum type="arabicPeriod"/>
            </a:pPr>
            <a:r>
              <a:rPr lang="ru-RU" dirty="0">
                <a:solidFill>
                  <a:srgbClr val="000000"/>
                </a:solidFill>
                <a:latin typeface="+mn-lt"/>
                <a:ea typeface="Arial Unicode MS" panose="020B0604020202020204" pitchFamily="34" charset="-128"/>
                <a:cs typeface="Arial" panose="020B0604020202020204" pitchFamily="34" charset="0"/>
              </a:rPr>
              <a:t>Также в этом режиме есть возможность менять фигуру обрезки </a:t>
            </a:r>
            <a:br>
              <a:rPr lang="ru-RU" dirty="0">
                <a:solidFill>
                  <a:srgbClr val="000000"/>
                </a:solidFill>
                <a:latin typeface="+mn-lt"/>
                <a:ea typeface="Arial Unicode MS" panose="020B0604020202020204" pitchFamily="34" charset="-128"/>
                <a:cs typeface="Arial" panose="020B0604020202020204" pitchFamily="34" charset="0"/>
              </a:rPr>
            </a:br>
            <a:r>
              <a:rPr lang="ru-RU" dirty="0">
                <a:solidFill>
                  <a:srgbClr val="000000"/>
                </a:solidFill>
                <a:latin typeface="+mn-lt"/>
                <a:ea typeface="Arial Unicode MS" panose="020B0604020202020204" pitchFamily="34" charset="-128"/>
                <a:cs typeface="Arial" panose="020B0604020202020204" pitchFamily="34" charset="0"/>
              </a:rPr>
              <a:t>и ее пропорции.</a:t>
            </a:r>
            <a:endParaRPr lang="ru-RU" sz="1400" b="0" i="0" dirty="0">
              <a:solidFill>
                <a:srgbClr val="000000"/>
              </a:solidFill>
              <a:effectLst/>
              <a:latin typeface="+mn-lt"/>
              <a:ea typeface="Arial Unicode MS" panose="020B0604020202020204" pitchFamily="34" charset="-128"/>
              <a:cs typeface="Arial" panose="020B0604020202020204" pitchFamily="34" charset="0"/>
            </a:endParaRPr>
          </a:p>
        </p:txBody>
      </p:sp>
      <p:pic>
        <p:nvPicPr>
          <p:cNvPr id="10" name="Рисунок 9">
            <a:extLst>
              <a:ext uri="{FF2B5EF4-FFF2-40B4-BE49-F238E27FC236}">
                <a16:creationId xmlns:a16="http://schemas.microsoft.com/office/drawing/2014/main" id="{54427C8B-E251-73B2-0E58-9D68BECE4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3712" y="2244560"/>
            <a:ext cx="3111500" cy="431800"/>
          </a:xfrm>
          <a:prstGeom prst="rect">
            <a:avLst/>
          </a:prstGeom>
        </p:spPr>
      </p:pic>
      <p:pic>
        <p:nvPicPr>
          <p:cNvPr id="12" name="Рисунок 11">
            <a:extLst>
              <a:ext uri="{FF2B5EF4-FFF2-40B4-BE49-F238E27FC236}">
                <a16:creationId xmlns:a16="http://schemas.microsoft.com/office/drawing/2014/main" id="{6B9BFF44-EF2F-9E60-4181-A5C518E40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712" y="3034842"/>
            <a:ext cx="3111500" cy="1692219"/>
          </a:xfrm>
          <a:prstGeom prst="rect">
            <a:avLst/>
          </a:prstGeom>
        </p:spPr>
      </p:pic>
      <p:sp>
        <p:nvSpPr>
          <p:cNvPr id="13" name="Текст 6">
            <a:extLst>
              <a:ext uri="{FF2B5EF4-FFF2-40B4-BE49-F238E27FC236}">
                <a16:creationId xmlns:a16="http://schemas.microsoft.com/office/drawing/2014/main" id="{03812B17-684F-951D-E416-AE6709E27CC0}"/>
              </a:ext>
            </a:extLst>
          </p:cNvPr>
          <p:cNvSpPr txBox="1">
            <a:spLocks/>
          </p:cNvSpPr>
          <p:nvPr/>
        </p:nvSpPr>
        <p:spPr>
          <a:xfrm>
            <a:off x="559572" y="1429264"/>
            <a:ext cx="2549388" cy="338554"/>
          </a:xfrm>
          <a:prstGeom prst="rect">
            <a:avLst/>
          </a:prstGeom>
        </p:spPr>
        <p:txBody>
          <a:bodyPr wrap="square" anchor="t"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2"/>
                </a:solidFill>
                <a:latin typeface="Montserrat" panose="00000500000000000000" pitchFamily="2" charset="-52"/>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rgbClr val="222A3F"/>
                </a:solidFill>
                <a:latin typeface="Montserrat" panose="000005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Работа с фото:</a:t>
            </a:r>
          </a:p>
        </p:txBody>
      </p:sp>
      <p:pic>
        <p:nvPicPr>
          <p:cNvPr id="11" name="Рисунок 10">
            <a:extLst>
              <a:ext uri="{FF2B5EF4-FFF2-40B4-BE49-F238E27FC236}">
                <a16:creationId xmlns:a16="http://schemas.microsoft.com/office/drawing/2014/main" id="{2882DE55-787D-C1BE-2A15-52175099F921}"/>
              </a:ext>
            </a:extLst>
          </p:cNvPr>
          <p:cNvPicPr>
            <a:picLocks noChangeAspect="1"/>
          </p:cNvPicPr>
          <p:nvPr/>
        </p:nvPicPr>
        <p:blipFill rotWithShape="1">
          <a:blip r:embed="rId4">
            <a:alphaModFix amt="70000"/>
            <a:extLst>
              <a:ext uri="{96DAC541-7B7A-43D3-8B79-37D633B846F1}">
                <asvg:svgBlip xmlns:asvg="http://schemas.microsoft.com/office/drawing/2016/SVG/main" r:embed="rId5"/>
              </a:ext>
            </a:extLst>
          </a:blip>
          <a:srcRect l="89110" t="28298" r="-1952" b="57318"/>
          <a:stretch/>
        </p:blipFill>
        <p:spPr>
          <a:xfrm rot="5400000">
            <a:off x="61607" y="-61607"/>
            <a:ext cx="696596" cy="819807"/>
          </a:xfrm>
          <a:prstGeom prst="rect">
            <a:avLst/>
          </a:prstGeom>
        </p:spPr>
      </p:pic>
      <p:sp>
        <p:nvSpPr>
          <p:cNvPr id="14" name="Полилиния 13">
            <a:extLst>
              <a:ext uri="{FF2B5EF4-FFF2-40B4-BE49-F238E27FC236}">
                <a16:creationId xmlns:a16="http://schemas.microsoft.com/office/drawing/2014/main" id="{D4C54B72-D0BD-F14C-35D7-8643FE7C2805}"/>
              </a:ext>
            </a:extLst>
          </p:cNvPr>
          <p:cNvSpPr/>
          <p:nvPr/>
        </p:nvSpPr>
        <p:spPr>
          <a:xfrm>
            <a:off x="10410478" y="5392347"/>
            <a:ext cx="1781522" cy="1465653"/>
          </a:xfrm>
          <a:custGeom>
            <a:avLst/>
            <a:gdLst>
              <a:gd name="connsiteX0" fmla="*/ 2060522 w 2060521"/>
              <a:gd name="connsiteY0" fmla="*/ 1120 h 1695185"/>
              <a:gd name="connsiteX1" fmla="*/ 2023115 w 2060521"/>
              <a:gd name="connsiteY1" fmla="*/ 0 h 1695185"/>
              <a:gd name="connsiteX2" fmla="*/ 0 w 2060521"/>
              <a:gd name="connsiteY2" fmla="*/ 1695185 h 1695185"/>
              <a:gd name="connsiteX3" fmla="*/ 212347 w 2060521"/>
              <a:gd name="connsiteY3" fmla="*/ 1695185 h 1695185"/>
              <a:gd name="connsiteX4" fmla="*/ 2023115 w 2060521"/>
              <a:gd name="connsiteY4" fmla="*/ 171534 h 1695185"/>
              <a:gd name="connsiteX5" fmla="*/ 2060522 w 2060521"/>
              <a:gd name="connsiteY5" fmla="*/ 172878 h 1695185"/>
              <a:gd name="connsiteX6" fmla="*/ 2060522 w 2060521"/>
              <a:gd name="connsiteY6" fmla="*/ 1120 h 169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0521" h="1695185">
                <a:moveTo>
                  <a:pt x="2060522" y="1120"/>
                </a:moveTo>
                <a:cubicBezTo>
                  <a:pt x="2048202" y="448"/>
                  <a:pt x="2035659" y="0"/>
                  <a:pt x="2023115" y="0"/>
                </a:cubicBezTo>
                <a:cubicBezTo>
                  <a:pt x="1471417" y="0"/>
                  <a:pt x="699982" y="664414"/>
                  <a:pt x="0" y="1695185"/>
                </a:cubicBezTo>
                <a:lnTo>
                  <a:pt x="212347" y="1695185"/>
                </a:lnTo>
                <a:cubicBezTo>
                  <a:pt x="855210" y="782652"/>
                  <a:pt x="1557655" y="171534"/>
                  <a:pt x="2023115" y="171534"/>
                </a:cubicBezTo>
                <a:cubicBezTo>
                  <a:pt x="2035883" y="171534"/>
                  <a:pt x="2048202" y="171982"/>
                  <a:pt x="2060522" y="172878"/>
                </a:cubicBezTo>
                <a:lnTo>
                  <a:pt x="2060522" y="1120"/>
                </a:ln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37098873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F9019F-0010-4C71-902A-6F34080C9F2E}"/>
              </a:ext>
            </a:extLst>
          </p:cNvPr>
          <p:cNvSpPr>
            <a:spLocks noGrp="1"/>
          </p:cNvSpPr>
          <p:nvPr>
            <p:ph type="title"/>
          </p:nvPr>
        </p:nvSpPr>
        <p:spPr/>
        <p:txBody>
          <a:bodyPr/>
          <a:lstStyle/>
          <a:p>
            <a:r>
              <a:rPr lang="ru-RU" dirty="0"/>
              <a:t>ПРИМЕР РАЗМЕЩЕНИЯ ИЗОБРАЖЕНИЙ</a:t>
            </a:r>
          </a:p>
        </p:txBody>
      </p:sp>
      <p:sp>
        <p:nvSpPr>
          <p:cNvPr id="5" name="Прямоугольник: скругленные углы 4">
            <a:extLst>
              <a:ext uri="{FF2B5EF4-FFF2-40B4-BE49-F238E27FC236}">
                <a16:creationId xmlns:a16="http://schemas.microsoft.com/office/drawing/2014/main" id="{9AE70AB6-A3EF-41C6-BD36-FAEC6BA98825}"/>
              </a:ext>
            </a:extLst>
          </p:cNvPr>
          <p:cNvSpPr/>
          <p:nvPr/>
        </p:nvSpPr>
        <p:spPr>
          <a:xfrm>
            <a:off x="559569" y="1741968"/>
            <a:ext cx="2915632" cy="349221"/>
          </a:xfrm>
          <a:prstGeom prst="roundRect">
            <a:avLst>
              <a:gd name="adj" fmla="val 87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solidFill>
                  <a:schemeClr val="bg1"/>
                </a:solidFill>
                <a:latin typeface="Montserrat" panose="00000500000000000000" pitchFamily="2" charset="-52"/>
              </a:rPr>
              <a:t>Подзаголовок</a:t>
            </a:r>
            <a:endParaRPr lang="ru-RU" sz="1600" dirty="0"/>
          </a:p>
        </p:txBody>
      </p:sp>
      <p:sp>
        <p:nvSpPr>
          <p:cNvPr id="6" name="Текст 3">
            <a:extLst>
              <a:ext uri="{FF2B5EF4-FFF2-40B4-BE49-F238E27FC236}">
                <a16:creationId xmlns:a16="http://schemas.microsoft.com/office/drawing/2014/main" id="{B460BE21-FA02-44EC-AC88-AA318E3AE53D}"/>
              </a:ext>
            </a:extLst>
          </p:cNvPr>
          <p:cNvSpPr txBox="1">
            <a:spLocks/>
          </p:cNvSpPr>
          <p:nvPr/>
        </p:nvSpPr>
        <p:spPr>
          <a:xfrm>
            <a:off x="559571" y="2409034"/>
            <a:ext cx="2840853" cy="1384995"/>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Редактируемая область размещения текстового блока. Редактируемая область размещения текстового блока. Редактируемая область</a:t>
            </a:r>
          </a:p>
        </p:txBody>
      </p:sp>
      <p:sp>
        <p:nvSpPr>
          <p:cNvPr id="7" name="Текст 3">
            <a:extLst>
              <a:ext uri="{FF2B5EF4-FFF2-40B4-BE49-F238E27FC236}">
                <a16:creationId xmlns:a16="http://schemas.microsoft.com/office/drawing/2014/main" id="{A40F871A-3E95-4C65-A6E0-4BED2C550B41}"/>
              </a:ext>
            </a:extLst>
          </p:cNvPr>
          <p:cNvSpPr txBox="1">
            <a:spLocks/>
          </p:cNvSpPr>
          <p:nvPr/>
        </p:nvSpPr>
        <p:spPr>
          <a:xfrm>
            <a:off x="4638015" y="2401016"/>
            <a:ext cx="2840853" cy="1384995"/>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Редактируемая область размещения текстового блока. Редактируемая область размещения текстового блока. Редактируемая область</a:t>
            </a:r>
          </a:p>
        </p:txBody>
      </p:sp>
      <p:sp>
        <p:nvSpPr>
          <p:cNvPr id="8" name="Текст 3">
            <a:extLst>
              <a:ext uri="{FF2B5EF4-FFF2-40B4-BE49-F238E27FC236}">
                <a16:creationId xmlns:a16="http://schemas.microsoft.com/office/drawing/2014/main" id="{17EFBE49-44C6-4172-818C-596E1C2894B6}"/>
              </a:ext>
            </a:extLst>
          </p:cNvPr>
          <p:cNvSpPr txBox="1">
            <a:spLocks/>
          </p:cNvSpPr>
          <p:nvPr/>
        </p:nvSpPr>
        <p:spPr>
          <a:xfrm>
            <a:off x="8716458" y="2401015"/>
            <a:ext cx="2840853" cy="1384995"/>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Редактируемая область размещения текстового блока. Редактируемая область размещения текстового блока. Редактируемая область</a:t>
            </a:r>
          </a:p>
        </p:txBody>
      </p:sp>
      <p:pic>
        <p:nvPicPr>
          <p:cNvPr id="9" name="Рисунок 8">
            <a:extLst>
              <a:ext uri="{FF2B5EF4-FFF2-40B4-BE49-F238E27FC236}">
                <a16:creationId xmlns:a16="http://schemas.microsoft.com/office/drawing/2014/main" id="{6F4223E1-E113-4658-B0AB-6841200821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536" t="38842" r="6935" b="31477"/>
          <a:stretch/>
        </p:blipFill>
        <p:spPr>
          <a:xfrm>
            <a:off x="0" y="4000883"/>
            <a:ext cx="12192000" cy="2857117"/>
          </a:xfrm>
          <a:prstGeom prst="rect">
            <a:avLst/>
          </a:prstGeom>
        </p:spPr>
      </p:pic>
      <p:grpSp>
        <p:nvGrpSpPr>
          <p:cNvPr id="3" name="Группа 2">
            <a:extLst>
              <a:ext uri="{FF2B5EF4-FFF2-40B4-BE49-F238E27FC236}">
                <a16:creationId xmlns:a16="http://schemas.microsoft.com/office/drawing/2014/main" id="{8E31ACE9-38D2-26C6-B2DE-8D6A8521C87E}"/>
              </a:ext>
            </a:extLst>
          </p:cNvPr>
          <p:cNvGrpSpPr/>
          <p:nvPr/>
        </p:nvGrpSpPr>
        <p:grpSpPr>
          <a:xfrm>
            <a:off x="8716458" y="5258689"/>
            <a:ext cx="2922167" cy="1203387"/>
            <a:chOff x="8716458" y="5258689"/>
            <a:chExt cx="2922167" cy="1203387"/>
          </a:xfrm>
        </p:grpSpPr>
        <p:sp>
          <p:nvSpPr>
            <p:cNvPr id="10" name="Облачко с текстом: прямоугольное со скругленными углами 9">
              <a:extLst>
                <a:ext uri="{FF2B5EF4-FFF2-40B4-BE49-F238E27FC236}">
                  <a16:creationId xmlns:a16="http://schemas.microsoft.com/office/drawing/2014/main" id="{00A1D4C2-B074-4AC7-AC4F-FED6A41556B5}"/>
                </a:ext>
              </a:extLst>
            </p:cNvPr>
            <p:cNvSpPr/>
            <p:nvPr/>
          </p:nvSpPr>
          <p:spPr>
            <a:xfrm>
              <a:off x="8716458" y="5304704"/>
              <a:ext cx="2922167" cy="1157372"/>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Фотографию следует подбирать хорошего качества и располагать от края </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до края слайда</a:t>
              </a:r>
            </a:p>
          </p:txBody>
        </p:sp>
        <p:grpSp>
          <p:nvGrpSpPr>
            <p:cNvPr id="11" name="Группа 10">
              <a:extLst>
                <a:ext uri="{FF2B5EF4-FFF2-40B4-BE49-F238E27FC236}">
                  <a16:creationId xmlns:a16="http://schemas.microsoft.com/office/drawing/2014/main" id="{A9ADD746-C5C0-406A-B687-EF2AFFFB4D44}"/>
                </a:ext>
              </a:extLst>
            </p:cNvPr>
            <p:cNvGrpSpPr/>
            <p:nvPr/>
          </p:nvGrpSpPr>
          <p:grpSpPr>
            <a:xfrm>
              <a:off x="11133163" y="5258689"/>
              <a:ext cx="265772" cy="414163"/>
              <a:chOff x="8712521" y="220837"/>
              <a:chExt cx="265772" cy="414163"/>
            </a:xfrm>
          </p:grpSpPr>
          <p:pic>
            <p:nvPicPr>
              <p:cNvPr id="12" name="Рисунок 11">
                <a:extLst>
                  <a:ext uri="{FF2B5EF4-FFF2-40B4-BE49-F238E27FC236}">
                    <a16:creationId xmlns:a16="http://schemas.microsoft.com/office/drawing/2014/main" id="{66DE2B9A-F741-4EEA-9B3E-F8649E2062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12521" y="266851"/>
                <a:ext cx="249391" cy="368149"/>
              </a:xfrm>
              <a:prstGeom prst="rect">
                <a:avLst/>
              </a:prstGeom>
            </p:spPr>
          </p:pic>
          <p:sp>
            <p:nvSpPr>
              <p:cNvPr id="13" name="TextBox 12">
                <a:extLst>
                  <a:ext uri="{FF2B5EF4-FFF2-40B4-BE49-F238E27FC236}">
                    <a16:creationId xmlns:a16="http://schemas.microsoft.com/office/drawing/2014/main" id="{B0F3782B-81C8-4AB9-B993-93A3EC2DE7A2}"/>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Tree>
    <p:extLst>
      <p:ext uri="{BB962C8B-B14F-4D97-AF65-F5344CB8AC3E}">
        <p14:creationId xmlns:p14="http://schemas.microsoft.com/office/powerpoint/2010/main" val="19768781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6338C31B-AB76-168B-D619-86A06675BCAA}"/>
              </a:ext>
            </a:extLst>
          </p:cNvPr>
          <p:cNvSpPr>
            <a:spLocks noGrp="1"/>
          </p:cNvSpPr>
          <p:nvPr>
            <p:ph type="title"/>
          </p:nvPr>
        </p:nvSpPr>
        <p:spPr>
          <a:xfrm>
            <a:off x="559572" y="359101"/>
            <a:ext cx="9199890" cy="523220"/>
          </a:xfrm>
        </p:spPr>
        <p:txBody>
          <a:bodyPr/>
          <a:lstStyle/>
          <a:p>
            <a:r>
              <a:rPr lang="ru-RU" dirty="0">
                <a:solidFill>
                  <a:schemeClr val="accent4"/>
                </a:solidFill>
              </a:rPr>
              <a:t>ПРИМЕР РАЗМЕЩЕНИЯ ИЗОБРАЖЕНИЙ</a:t>
            </a:r>
          </a:p>
        </p:txBody>
      </p:sp>
      <p:sp>
        <p:nvSpPr>
          <p:cNvPr id="9" name="Прямоугольник: скругленные углы 4">
            <a:extLst>
              <a:ext uri="{FF2B5EF4-FFF2-40B4-BE49-F238E27FC236}">
                <a16:creationId xmlns:a16="http://schemas.microsoft.com/office/drawing/2014/main" id="{DCCF02EA-28FC-6048-77D7-421CD25A0C5D}"/>
              </a:ext>
            </a:extLst>
          </p:cNvPr>
          <p:cNvSpPr/>
          <p:nvPr/>
        </p:nvSpPr>
        <p:spPr>
          <a:xfrm>
            <a:off x="559569" y="1741968"/>
            <a:ext cx="2915632" cy="349221"/>
          </a:xfrm>
          <a:prstGeom prst="roundRect">
            <a:avLst>
              <a:gd name="adj" fmla="val 879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solidFill>
                  <a:schemeClr val="bg1"/>
                </a:solidFill>
                <a:latin typeface="Montserrat" panose="00000500000000000000" pitchFamily="2" charset="-52"/>
              </a:rPr>
              <a:t>Подзаголовок</a:t>
            </a:r>
            <a:endParaRPr lang="ru-RU" sz="1600" dirty="0"/>
          </a:p>
        </p:txBody>
      </p:sp>
      <p:sp>
        <p:nvSpPr>
          <p:cNvPr id="10" name="Текст 3">
            <a:extLst>
              <a:ext uri="{FF2B5EF4-FFF2-40B4-BE49-F238E27FC236}">
                <a16:creationId xmlns:a16="http://schemas.microsoft.com/office/drawing/2014/main" id="{DAC6F291-F107-FB8E-2A44-BDCE3C505C4B}"/>
              </a:ext>
            </a:extLst>
          </p:cNvPr>
          <p:cNvSpPr txBox="1">
            <a:spLocks/>
          </p:cNvSpPr>
          <p:nvPr/>
        </p:nvSpPr>
        <p:spPr>
          <a:xfrm>
            <a:off x="559571" y="2409034"/>
            <a:ext cx="2840853" cy="1384995"/>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Редактируемая область размещения текстового блока. Редактируемая область размещения текстового блока. Редактируемая область</a:t>
            </a:r>
          </a:p>
        </p:txBody>
      </p:sp>
      <p:sp>
        <p:nvSpPr>
          <p:cNvPr id="11" name="Текст 3">
            <a:extLst>
              <a:ext uri="{FF2B5EF4-FFF2-40B4-BE49-F238E27FC236}">
                <a16:creationId xmlns:a16="http://schemas.microsoft.com/office/drawing/2014/main" id="{40EBAFE9-F451-E551-4697-075F165273C6}"/>
              </a:ext>
            </a:extLst>
          </p:cNvPr>
          <p:cNvSpPr txBox="1">
            <a:spLocks/>
          </p:cNvSpPr>
          <p:nvPr/>
        </p:nvSpPr>
        <p:spPr>
          <a:xfrm>
            <a:off x="8716458" y="2401015"/>
            <a:ext cx="2840853" cy="1384995"/>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Редактируемая область размещения текстового блока. Редактируемая область размещения текстового блока. Редактируемая область</a:t>
            </a:r>
          </a:p>
        </p:txBody>
      </p:sp>
      <p:pic>
        <p:nvPicPr>
          <p:cNvPr id="12" name="Рисунок 11">
            <a:extLst>
              <a:ext uri="{FF2B5EF4-FFF2-40B4-BE49-F238E27FC236}">
                <a16:creationId xmlns:a16="http://schemas.microsoft.com/office/drawing/2014/main" id="{DDD2DFA2-BF9C-6FDA-4290-A0EC910448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569" y="4155500"/>
            <a:ext cx="2507606" cy="2209926"/>
          </a:xfrm>
          <a:prstGeom prst="rect">
            <a:avLst/>
          </a:prstGeom>
        </p:spPr>
      </p:pic>
      <p:sp>
        <p:nvSpPr>
          <p:cNvPr id="13" name="Текст 3">
            <a:extLst>
              <a:ext uri="{FF2B5EF4-FFF2-40B4-BE49-F238E27FC236}">
                <a16:creationId xmlns:a16="http://schemas.microsoft.com/office/drawing/2014/main" id="{AB3F3BE2-8CEE-39F2-6D39-6B8020A31F49}"/>
              </a:ext>
            </a:extLst>
          </p:cNvPr>
          <p:cNvSpPr txBox="1">
            <a:spLocks/>
          </p:cNvSpPr>
          <p:nvPr/>
        </p:nvSpPr>
        <p:spPr>
          <a:xfrm>
            <a:off x="4638015" y="2401016"/>
            <a:ext cx="2840853" cy="1384995"/>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Редактируемая область размещения текстового блока. Редактируемая область размещения текстового блока. Редактируемая область</a:t>
            </a:r>
          </a:p>
        </p:txBody>
      </p:sp>
      <p:pic>
        <p:nvPicPr>
          <p:cNvPr id="14" name="Рисунок 13">
            <a:extLst>
              <a:ext uri="{FF2B5EF4-FFF2-40B4-BE49-F238E27FC236}">
                <a16:creationId xmlns:a16="http://schemas.microsoft.com/office/drawing/2014/main" id="{507E62E0-9D09-89AE-ABA2-C51A04B9D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6458" y="4155499"/>
            <a:ext cx="2507606" cy="2392674"/>
          </a:xfrm>
          <a:prstGeom prst="rect">
            <a:avLst/>
          </a:prstGeom>
        </p:spPr>
      </p:pic>
      <p:pic>
        <p:nvPicPr>
          <p:cNvPr id="15" name="Рисунок 14">
            <a:extLst>
              <a:ext uri="{FF2B5EF4-FFF2-40B4-BE49-F238E27FC236}">
                <a16:creationId xmlns:a16="http://schemas.microsoft.com/office/drawing/2014/main" id="{424DB90B-F79A-6D27-AA70-6A56311513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0772" y="4155499"/>
            <a:ext cx="3255599" cy="2091188"/>
          </a:xfrm>
          <a:prstGeom prst="rect">
            <a:avLst/>
          </a:prstGeom>
        </p:spPr>
      </p:pic>
    </p:spTree>
    <p:extLst>
      <p:ext uri="{BB962C8B-B14F-4D97-AF65-F5344CB8AC3E}">
        <p14:creationId xmlns:p14="http://schemas.microsoft.com/office/powerpoint/2010/main" val="12712905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E934003-6E08-7D80-B0A4-147D47419342}"/>
              </a:ext>
            </a:extLst>
          </p:cNvPr>
          <p:cNvSpPr>
            <a:spLocks noGrp="1"/>
          </p:cNvSpPr>
          <p:nvPr>
            <p:ph type="title"/>
          </p:nvPr>
        </p:nvSpPr>
        <p:spPr/>
        <p:txBody>
          <a:bodyPr/>
          <a:lstStyle/>
          <a:p>
            <a:r>
              <a:rPr lang="ru-RU" dirty="0"/>
              <a:t>ШАБЛОН</a:t>
            </a:r>
          </a:p>
        </p:txBody>
      </p:sp>
      <p:sp>
        <p:nvSpPr>
          <p:cNvPr id="3" name="Рисунок 2">
            <a:extLst>
              <a:ext uri="{FF2B5EF4-FFF2-40B4-BE49-F238E27FC236}">
                <a16:creationId xmlns:a16="http://schemas.microsoft.com/office/drawing/2014/main" id="{85490158-C238-10A6-A845-1E9C037B331E}"/>
              </a:ext>
            </a:extLst>
          </p:cNvPr>
          <p:cNvSpPr>
            <a:spLocks noGrp="1"/>
          </p:cNvSpPr>
          <p:nvPr>
            <p:ph type="pic" sz="quarter" idx="11"/>
          </p:nvPr>
        </p:nvSpPr>
        <p:spPr/>
      </p:sp>
      <p:sp>
        <p:nvSpPr>
          <p:cNvPr id="4" name="Текст 3">
            <a:extLst>
              <a:ext uri="{FF2B5EF4-FFF2-40B4-BE49-F238E27FC236}">
                <a16:creationId xmlns:a16="http://schemas.microsoft.com/office/drawing/2014/main" id="{F29442A2-0EE3-AC29-1F98-6194F1FC24F4}"/>
              </a:ext>
            </a:extLst>
          </p:cNvPr>
          <p:cNvSpPr>
            <a:spLocks noGrp="1"/>
          </p:cNvSpPr>
          <p:nvPr>
            <p:ph type="body" sz="quarter" idx="10"/>
          </p:nvPr>
        </p:nvSpPr>
        <p:spPr/>
        <p:txBody>
          <a:bodyPr/>
          <a:lstStyle/>
          <a:p>
            <a:endParaRPr lang="ru-RU" dirty="0"/>
          </a:p>
        </p:txBody>
      </p:sp>
      <p:sp>
        <p:nvSpPr>
          <p:cNvPr id="5" name="Текст 4">
            <a:extLst>
              <a:ext uri="{FF2B5EF4-FFF2-40B4-BE49-F238E27FC236}">
                <a16:creationId xmlns:a16="http://schemas.microsoft.com/office/drawing/2014/main" id="{15792892-EFCD-0A6B-2815-696A6B25E6E9}"/>
              </a:ext>
            </a:extLst>
          </p:cNvPr>
          <p:cNvSpPr>
            <a:spLocks noGrp="1"/>
          </p:cNvSpPr>
          <p:nvPr>
            <p:ph type="body" sz="quarter" idx="12"/>
          </p:nvPr>
        </p:nvSpPr>
        <p:spPr/>
        <p:txBody>
          <a:bodyPr/>
          <a:lstStyle/>
          <a:p>
            <a:endParaRPr lang="ru-RU"/>
          </a:p>
        </p:txBody>
      </p:sp>
    </p:spTree>
    <p:extLst>
      <p:ext uri="{BB962C8B-B14F-4D97-AF65-F5344CB8AC3E}">
        <p14:creationId xmlns:p14="http://schemas.microsoft.com/office/powerpoint/2010/main" val="9783978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4D132E-6275-49FD-B31C-51B709E7A090}"/>
              </a:ext>
            </a:extLst>
          </p:cNvPr>
          <p:cNvSpPr>
            <a:spLocks noGrp="1"/>
          </p:cNvSpPr>
          <p:nvPr>
            <p:ph type="title"/>
          </p:nvPr>
        </p:nvSpPr>
        <p:spPr>
          <a:xfrm>
            <a:off x="559572" y="359101"/>
            <a:ext cx="9199890" cy="954107"/>
          </a:xfrm>
        </p:spPr>
        <p:txBody>
          <a:bodyPr/>
          <a:lstStyle/>
          <a:p>
            <a:r>
              <a:rPr lang="ru-RU" dirty="0"/>
              <a:t>ПРИМЕР РАЗМЕЩЕНИЯ </a:t>
            </a:r>
            <a:br>
              <a:rPr lang="ru-RU" dirty="0"/>
            </a:br>
            <a:r>
              <a:rPr lang="ru-RU" dirty="0"/>
              <a:t>ИЗОБРАЖЕНИЙ</a:t>
            </a:r>
          </a:p>
        </p:txBody>
      </p:sp>
      <p:sp>
        <p:nvSpPr>
          <p:cNvPr id="5" name="Текст 2">
            <a:extLst>
              <a:ext uri="{FF2B5EF4-FFF2-40B4-BE49-F238E27FC236}">
                <a16:creationId xmlns:a16="http://schemas.microsoft.com/office/drawing/2014/main" id="{601A9868-2F9F-4AF6-A632-4FF6F16BDA4F}"/>
              </a:ext>
            </a:extLst>
          </p:cNvPr>
          <p:cNvSpPr>
            <a:spLocks noGrp="1"/>
          </p:cNvSpPr>
          <p:nvPr>
            <p:ph type="body" sz="quarter" idx="10"/>
          </p:nvPr>
        </p:nvSpPr>
        <p:spPr>
          <a:xfrm>
            <a:off x="559571" y="3350276"/>
            <a:ext cx="3421879" cy="338554"/>
          </a:xfrm>
        </p:spPr>
        <p:txBody>
          <a:bodyPr/>
          <a:lstStyle/>
          <a:p>
            <a:r>
              <a:rPr lang="ru-RU" dirty="0"/>
              <a:t>Подзаголовок</a:t>
            </a:r>
          </a:p>
        </p:txBody>
      </p:sp>
      <p:sp>
        <p:nvSpPr>
          <p:cNvPr id="6" name="Текст 3">
            <a:extLst>
              <a:ext uri="{FF2B5EF4-FFF2-40B4-BE49-F238E27FC236}">
                <a16:creationId xmlns:a16="http://schemas.microsoft.com/office/drawing/2014/main" id="{0EEC7A7A-3441-4935-A66A-DCC495301E0A}"/>
              </a:ext>
            </a:extLst>
          </p:cNvPr>
          <p:cNvSpPr>
            <a:spLocks noGrp="1"/>
          </p:cNvSpPr>
          <p:nvPr>
            <p:ph type="body" sz="quarter" idx="11"/>
          </p:nvPr>
        </p:nvSpPr>
        <p:spPr>
          <a:xfrm>
            <a:off x="559572" y="4030016"/>
            <a:ext cx="3421878" cy="307777"/>
          </a:xfrm>
        </p:spPr>
        <p:txBody>
          <a:bodyPr/>
          <a:lstStyle/>
          <a:p>
            <a:r>
              <a:rPr lang="ru-RU" dirty="0"/>
              <a:t>Основной текст</a:t>
            </a:r>
          </a:p>
        </p:txBody>
      </p:sp>
      <p:sp>
        <p:nvSpPr>
          <p:cNvPr id="10" name="Прямоугольник: скругленные углы 9">
            <a:extLst>
              <a:ext uri="{FF2B5EF4-FFF2-40B4-BE49-F238E27FC236}">
                <a16:creationId xmlns:a16="http://schemas.microsoft.com/office/drawing/2014/main" id="{D2EC306B-EBB4-4347-AFBA-0D8EAB73955B}"/>
              </a:ext>
            </a:extLst>
          </p:cNvPr>
          <p:cNvSpPr/>
          <p:nvPr/>
        </p:nvSpPr>
        <p:spPr>
          <a:xfrm>
            <a:off x="4685455" y="1662270"/>
            <a:ext cx="5763470" cy="4436571"/>
          </a:xfrm>
          <a:prstGeom prst="roundRect">
            <a:avLst>
              <a:gd name="adj" fmla="val 1459"/>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ru-RU" sz="1400" dirty="0">
              <a:solidFill>
                <a:schemeClr val="tx1"/>
              </a:solidFill>
              <a:latin typeface="Montserrat" panose="00000500000000000000" pitchFamily="2" charset="-52"/>
            </a:endParaRPr>
          </a:p>
          <a:p>
            <a:endParaRPr lang="ru-RU" sz="1400" dirty="0">
              <a:solidFill>
                <a:schemeClr val="tx1"/>
              </a:solidFill>
              <a:latin typeface="Montserrat" panose="00000500000000000000" pitchFamily="2" charset="-52"/>
            </a:endParaRPr>
          </a:p>
          <a:p>
            <a:r>
              <a:rPr lang="ru-RU" sz="1400" dirty="0">
                <a:solidFill>
                  <a:schemeClr val="tx1"/>
                </a:solidFill>
                <a:latin typeface="Montserrat" panose="00000500000000000000" pitchFamily="2" charset="-52"/>
              </a:rPr>
              <a:t>Редактируемая область размещения большого текстового блока. Редактируемая область размещения большого текстового блока. Редактируемая область размещения большого текстового блока.</a:t>
            </a:r>
          </a:p>
          <a:p>
            <a:endParaRPr lang="ru-RU" sz="1400" dirty="0">
              <a:solidFill>
                <a:schemeClr val="tx1"/>
              </a:solidFill>
              <a:latin typeface="Montserrat" panose="00000500000000000000" pitchFamily="2" charset="-52"/>
            </a:endParaRPr>
          </a:p>
          <a:p>
            <a:r>
              <a:rPr lang="ru-RU" sz="1400" dirty="0">
                <a:solidFill>
                  <a:schemeClr val="tx1"/>
                </a:solidFill>
                <a:latin typeface="Montserrat" panose="00000500000000000000" pitchFamily="2" charset="-52"/>
              </a:rPr>
              <a:t>Редактируемая область размещения большого текстового блока. Редактируемая область размещения большого текстового блока. Редактируемая область размещения большого текстового блока.</a:t>
            </a:r>
          </a:p>
          <a:p>
            <a:endParaRPr lang="ru-RU" sz="1400" dirty="0">
              <a:solidFill>
                <a:schemeClr val="tx1"/>
              </a:solidFill>
              <a:latin typeface="Montserrat" panose="00000500000000000000" pitchFamily="2" charset="-52"/>
            </a:endParaRPr>
          </a:p>
          <a:p>
            <a:r>
              <a:rPr lang="ru-RU" sz="1400" dirty="0">
                <a:solidFill>
                  <a:schemeClr val="tx1"/>
                </a:solidFill>
                <a:latin typeface="Montserrat" panose="00000500000000000000" pitchFamily="2" charset="-52"/>
              </a:rPr>
              <a:t>Редактируемая область размещения большого текстового блока. Редактируемая область размещения большого текстового блока. Редактируемая область размещения большого текстового блока.</a:t>
            </a:r>
          </a:p>
          <a:p>
            <a:endParaRPr lang="ru-RU" sz="1400" dirty="0">
              <a:solidFill>
                <a:schemeClr val="tx1"/>
              </a:solidFill>
              <a:latin typeface="Montserrat" panose="00000500000000000000" pitchFamily="2" charset="-52"/>
            </a:endParaRPr>
          </a:p>
          <a:p>
            <a:endParaRPr lang="ru-RU" sz="1400" dirty="0">
              <a:solidFill>
                <a:schemeClr val="tx1"/>
              </a:solidFill>
              <a:latin typeface="Montserrat" panose="00000500000000000000" pitchFamily="2" charset="-52"/>
            </a:endParaRPr>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t="18711" b="18488"/>
          <a:stretch/>
        </p:blipFill>
        <p:spPr>
          <a:xfrm>
            <a:off x="559571" y="1647568"/>
            <a:ext cx="3442670" cy="1441621"/>
          </a:xfrm>
          <a:prstGeom prst="roundRect">
            <a:avLst>
              <a:gd name="adj" fmla="val 2671"/>
            </a:avLst>
          </a:prstGeom>
        </p:spPr>
      </p:pic>
      <p:sp>
        <p:nvSpPr>
          <p:cNvPr id="8" name="Полилиния 7">
            <a:extLst>
              <a:ext uri="{FF2B5EF4-FFF2-40B4-BE49-F238E27FC236}">
                <a16:creationId xmlns:a16="http://schemas.microsoft.com/office/drawing/2014/main" id="{E3D62BC7-76A3-9732-9531-D1BBE086AAD2}"/>
              </a:ext>
            </a:extLst>
          </p:cNvPr>
          <p:cNvSpPr/>
          <p:nvPr/>
        </p:nvSpPr>
        <p:spPr>
          <a:xfrm>
            <a:off x="10447955" y="5378016"/>
            <a:ext cx="1758099" cy="1479984"/>
          </a:xfrm>
          <a:custGeom>
            <a:avLst/>
            <a:gdLst>
              <a:gd name="connsiteX0" fmla="*/ 1024966 w 1758099"/>
              <a:gd name="connsiteY0" fmla="*/ 168399 h 1479984"/>
              <a:gd name="connsiteX1" fmla="*/ 1758099 w 1758099"/>
              <a:gd name="connsiteY1" fmla="*/ 279470 h 1479984"/>
              <a:gd name="connsiteX2" fmla="*/ 1758099 w 1758099"/>
              <a:gd name="connsiteY2" fmla="*/ 105025 h 1479984"/>
              <a:gd name="connsiteX3" fmla="*/ 1024966 w 1758099"/>
              <a:gd name="connsiteY3" fmla="*/ 0 h 1479984"/>
              <a:gd name="connsiteX4" fmla="*/ 64479 w 1758099"/>
              <a:gd name="connsiteY4" fmla="*/ 440927 h 1479984"/>
              <a:gd name="connsiteX5" fmla="*/ 314233 w 1758099"/>
              <a:gd name="connsiteY5" fmla="*/ 1479984 h 1479984"/>
              <a:gd name="connsiteX6" fmla="*/ 540915 w 1758099"/>
              <a:gd name="connsiteY6" fmla="*/ 1479984 h 1479984"/>
              <a:gd name="connsiteX7" fmla="*/ 215900 w 1758099"/>
              <a:gd name="connsiteY7" fmla="*/ 514602 h 1479984"/>
              <a:gd name="connsiteX8" fmla="*/ 1024966 w 1758099"/>
              <a:gd name="connsiteY8" fmla="*/ 168399 h 147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8099" h="1479984">
                <a:moveTo>
                  <a:pt x="1024966" y="168399"/>
                </a:moveTo>
                <a:cubicBezTo>
                  <a:pt x="1252544" y="168399"/>
                  <a:pt x="1502073" y="206692"/>
                  <a:pt x="1758099" y="279470"/>
                </a:cubicBezTo>
                <a:lnTo>
                  <a:pt x="1758099" y="105025"/>
                </a:lnTo>
                <a:cubicBezTo>
                  <a:pt x="1502970" y="36277"/>
                  <a:pt x="1254112" y="0"/>
                  <a:pt x="1024966" y="0"/>
                </a:cubicBezTo>
                <a:cubicBezTo>
                  <a:pt x="544275" y="0"/>
                  <a:pt x="203356" y="156530"/>
                  <a:pt x="64479" y="440927"/>
                </a:cubicBezTo>
                <a:cubicBezTo>
                  <a:pt x="-80221" y="737641"/>
                  <a:pt x="25280" y="1114299"/>
                  <a:pt x="314233" y="1479984"/>
                </a:cubicBezTo>
                <a:lnTo>
                  <a:pt x="540915" y="1479984"/>
                </a:lnTo>
                <a:cubicBezTo>
                  <a:pt x="227995" y="1132886"/>
                  <a:pt x="89791" y="773470"/>
                  <a:pt x="215900" y="514602"/>
                </a:cubicBezTo>
                <a:cubicBezTo>
                  <a:pt x="323417" y="294474"/>
                  <a:pt x="618417" y="168399"/>
                  <a:pt x="1024966" y="168399"/>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18534409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361B00-CCC2-38F3-2E8E-6B2D28800635}"/>
              </a:ext>
            </a:extLst>
          </p:cNvPr>
          <p:cNvSpPr>
            <a:spLocks noGrp="1"/>
          </p:cNvSpPr>
          <p:nvPr>
            <p:ph type="title"/>
          </p:nvPr>
        </p:nvSpPr>
        <p:spPr/>
        <p:txBody>
          <a:bodyPr/>
          <a:lstStyle/>
          <a:p>
            <a:r>
              <a:rPr lang="ru-RU" dirty="0"/>
              <a:t>ШАБЛОН</a:t>
            </a:r>
          </a:p>
        </p:txBody>
      </p:sp>
      <p:sp>
        <p:nvSpPr>
          <p:cNvPr id="3" name="Рисунок 2">
            <a:extLst>
              <a:ext uri="{FF2B5EF4-FFF2-40B4-BE49-F238E27FC236}">
                <a16:creationId xmlns:a16="http://schemas.microsoft.com/office/drawing/2014/main" id="{94E905A3-D60C-8A61-B898-D7564B5B1AC7}"/>
              </a:ext>
            </a:extLst>
          </p:cNvPr>
          <p:cNvSpPr>
            <a:spLocks noGrp="1"/>
          </p:cNvSpPr>
          <p:nvPr>
            <p:ph type="pic" sz="quarter" idx="10"/>
          </p:nvPr>
        </p:nvSpPr>
        <p:spPr/>
      </p:sp>
      <p:sp>
        <p:nvSpPr>
          <p:cNvPr id="4" name="Текст 3">
            <a:extLst>
              <a:ext uri="{FF2B5EF4-FFF2-40B4-BE49-F238E27FC236}">
                <a16:creationId xmlns:a16="http://schemas.microsoft.com/office/drawing/2014/main" id="{4C81878E-50C1-FE97-21A1-E7409A99E4A9}"/>
              </a:ext>
            </a:extLst>
          </p:cNvPr>
          <p:cNvSpPr>
            <a:spLocks noGrp="1"/>
          </p:cNvSpPr>
          <p:nvPr>
            <p:ph type="body" sz="quarter" idx="11"/>
          </p:nvPr>
        </p:nvSpPr>
        <p:spPr/>
        <p:txBody>
          <a:bodyPr/>
          <a:lstStyle/>
          <a:p>
            <a:endParaRPr lang="ru-RU"/>
          </a:p>
        </p:txBody>
      </p:sp>
      <p:sp>
        <p:nvSpPr>
          <p:cNvPr id="5" name="Текст 4">
            <a:extLst>
              <a:ext uri="{FF2B5EF4-FFF2-40B4-BE49-F238E27FC236}">
                <a16:creationId xmlns:a16="http://schemas.microsoft.com/office/drawing/2014/main" id="{EDA68E73-AA27-CED6-2B7E-07342323D08D}"/>
              </a:ext>
            </a:extLst>
          </p:cNvPr>
          <p:cNvSpPr>
            <a:spLocks noGrp="1"/>
          </p:cNvSpPr>
          <p:nvPr>
            <p:ph type="body" sz="quarter" idx="12"/>
          </p:nvPr>
        </p:nvSpPr>
        <p:spPr/>
        <p:txBody>
          <a:bodyPr/>
          <a:lstStyle/>
          <a:p>
            <a:endParaRPr lang="ru-RU"/>
          </a:p>
        </p:txBody>
      </p:sp>
    </p:spTree>
    <p:extLst>
      <p:ext uri="{BB962C8B-B14F-4D97-AF65-F5344CB8AC3E}">
        <p14:creationId xmlns:p14="http://schemas.microsoft.com/office/powerpoint/2010/main" val="10445671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id="{95D232DE-9974-C4F1-7D36-E4AAB1CF4DCB}"/>
              </a:ext>
            </a:extLst>
          </p:cNvPr>
          <p:cNvPicPr>
            <a:picLocks noChangeAspect="1"/>
          </p:cNvPicPr>
          <p:nvPr/>
        </p:nvPicPr>
        <p:blipFill rotWithShape="1">
          <a:blip r:embed="rId2">
            <a:alphaModFix amt="70000"/>
            <a:extLst>
              <a:ext uri="{96DAC541-7B7A-43D3-8B79-37D633B846F1}">
                <asvg:svgBlip xmlns:asvg="http://schemas.microsoft.com/office/drawing/2016/SVG/main" r:embed="rId3"/>
              </a:ext>
            </a:extLst>
          </a:blip>
          <a:srcRect l="90748" t="37206" r="-393" b="47083"/>
          <a:stretch/>
        </p:blipFill>
        <p:spPr>
          <a:xfrm rot="16200000">
            <a:off x="186092" y="6199899"/>
            <a:ext cx="523220" cy="895404"/>
          </a:xfrm>
          <a:prstGeom prst="rect">
            <a:avLst/>
          </a:prstGeom>
        </p:spPr>
      </p:pic>
      <p:sp>
        <p:nvSpPr>
          <p:cNvPr id="2" name="Заголовок 1">
            <a:extLst>
              <a:ext uri="{FF2B5EF4-FFF2-40B4-BE49-F238E27FC236}">
                <a16:creationId xmlns:a16="http://schemas.microsoft.com/office/drawing/2014/main" id="{4474AA4B-4CBF-4B39-A08C-7D9C069DFA97}"/>
              </a:ext>
            </a:extLst>
          </p:cNvPr>
          <p:cNvSpPr>
            <a:spLocks noGrp="1"/>
          </p:cNvSpPr>
          <p:nvPr>
            <p:ph type="title"/>
          </p:nvPr>
        </p:nvSpPr>
        <p:spPr>
          <a:xfrm>
            <a:off x="559572" y="359101"/>
            <a:ext cx="8716796" cy="954107"/>
          </a:xfrm>
        </p:spPr>
        <p:txBody>
          <a:bodyPr/>
          <a:lstStyle/>
          <a:p>
            <a:r>
              <a:rPr lang="ru-RU" dirty="0"/>
              <a:t>ПРИМЕР РАЗМЕЩЕНИЯ </a:t>
            </a:r>
            <a:br>
              <a:rPr lang="ru-RU" dirty="0"/>
            </a:br>
            <a:r>
              <a:rPr lang="ru-RU" dirty="0"/>
              <a:t>ИЗОБРАЖЕНИЙ</a:t>
            </a:r>
          </a:p>
        </p:txBody>
      </p:sp>
      <p:sp>
        <p:nvSpPr>
          <p:cNvPr id="3" name="Текст 2">
            <a:extLst>
              <a:ext uri="{FF2B5EF4-FFF2-40B4-BE49-F238E27FC236}">
                <a16:creationId xmlns:a16="http://schemas.microsoft.com/office/drawing/2014/main" id="{3EB78239-A78B-4352-810A-CE1B6985A31F}"/>
              </a:ext>
            </a:extLst>
          </p:cNvPr>
          <p:cNvSpPr>
            <a:spLocks noGrp="1"/>
          </p:cNvSpPr>
          <p:nvPr>
            <p:ph type="body" sz="quarter" idx="10"/>
          </p:nvPr>
        </p:nvSpPr>
        <p:spPr/>
        <p:txBody>
          <a:bodyPr/>
          <a:lstStyle/>
          <a:p>
            <a:r>
              <a:rPr lang="ru-RU" dirty="0"/>
              <a:t>Подзаголовок</a:t>
            </a:r>
          </a:p>
        </p:txBody>
      </p:sp>
      <p:sp>
        <p:nvSpPr>
          <p:cNvPr id="6" name="Текст 3">
            <a:extLst>
              <a:ext uri="{FF2B5EF4-FFF2-40B4-BE49-F238E27FC236}">
                <a16:creationId xmlns:a16="http://schemas.microsoft.com/office/drawing/2014/main" id="{8F7A9CE0-8D1E-42CF-87EA-B49702205A1A}"/>
              </a:ext>
            </a:extLst>
          </p:cNvPr>
          <p:cNvSpPr txBox="1">
            <a:spLocks/>
          </p:cNvSpPr>
          <p:nvPr/>
        </p:nvSpPr>
        <p:spPr>
          <a:xfrm>
            <a:off x="559572" y="2409034"/>
            <a:ext cx="2352304" cy="3323987"/>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chemeClr val="tx1"/>
                </a:solidFill>
              </a:rPr>
              <a:t>Редактируемая область размещения текстового блока. Редактируемая область размещения текстового блока. Редактируемая область размещения текстового блока. Редактируемая область размещения текстового блока. Редактируемая область размещения текстового блока. </a:t>
            </a:r>
          </a:p>
        </p:txBody>
      </p:sp>
      <p:sp>
        <p:nvSpPr>
          <p:cNvPr id="7" name="Текст 3">
            <a:extLst>
              <a:ext uri="{FF2B5EF4-FFF2-40B4-BE49-F238E27FC236}">
                <a16:creationId xmlns:a16="http://schemas.microsoft.com/office/drawing/2014/main" id="{F7A96AC1-941A-4296-B5C0-34FC9A23E332}"/>
              </a:ext>
            </a:extLst>
          </p:cNvPr>
          <p:cNvSpPr txBox="1">
            <a:spLocks/>
          </p:cNvSpPr>
          <p:nvPr/>
        </p:nvSpPr>
        <p:spPr>
          <a:xfrm>
            <a:off x="4830990" y="2409034"/>
            <a:ext cx="2235636" cy="3323987"/>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chemeClr val="tx1"/>
                </a:solidFill>
              </a:rPr>
              <a:t>Редактируемая область размещения текстового блока. Редактируемая область размещения текстового блока. Редактируемая область размещения текстового блока. Редактируемая область размещения текстового блока. Редактируемая область размещения текстового блока. </a:t>
            </a:r>
          </a:p>
        </p:txBody>
      </p:sp>
      <p:pic>
        <p:nvPicPr>
          <p:cNvPr id="10" name="Рисунок 9">
            <a:extLst>
              <a:ext uri="{FF2B5EF4-FFF2-40B4-BE49-F238E27FC236}">
                <a16:creationId xmlns:a16="http://schemas.microsoft.com/office/drawing/2014/main" id="{CB94FFE1-6673-4F02-9D8C-CCDAF95BAE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941" r="9061"/>
          <a:stretch/>
        </p:blipFill>
        <p:spPr>
          <a:xfrm>
            <a:off x="8947894" y="-4885"/>
            <a:ext cx="3244105" cy="6858000"/>
          </a:xfrm>
          <a:prstGeom prst="round2SameRect">
            <a:avLst>
              <a:gd name="adj1" fmla="val 0"/>
              <a:gd name="adj2" fmla="val 0"/>
            </a:avLst>
          </a:prstGeom>
        </p:spPr>
      </p:pic>
      <p:grpSp>
        <p:nvGrpSpPr>
          <p:cNvPr id="4" name="Группа 3">
            <a:extLst>
              <a:ext uri="{FF2B5EF4-FFF2-40B4-BE49-F238E27FC236}">
                <a16:creationId xmlns:a16="http://schemas.microsoft.com/office/drawing/2014/main" id="{E67B6E97-BB11-9249-D8FA-82B995FDF3CD}"/>
              </a:ext>
            </a:extLst>
          </p:cNvPr>
          <p:cNvGrpSpPr/>
          <p:nvPr/>
        </p:nvGrpSpPr>
        <p:grpSpPr>
          <a:xfrm>
            <a:off x="7918376" y="-46015"/>
            <a:ext cx="2922167" cy="1203387"/>
            <a:chOff x="7918376" y="-46015"/>
            <a:chExt cx="2922167" cy="1203387"/>
          </a:xfrm>
        </p:grpSpPr>
        <p:sp>
          <p:nvSpPr>
            <p:cNvPr id="8" name="Облачко с текстом: прямоугольное со скругленными углами 9">
              <a:extLst>
                <a:ext uri="{FF2B5EF4-FFF2-40B4-BE49-F238E27FC236}">
                  <a16:creationId xmlns:a16="http://schemas.microsoft.com/office/drawing/2014/main" id="{00A1D4C2-B074-4AC7-AC4F-FED6A41556B5}"/>
                </a:ext>
              </a:extLst>
            </p:cNvPr>
            <p:cNvSpPr/>
            <p:nvPr/>
          </p:nvSpPr>
          <p:spPr>
            <a:xfrm>
              <a:off x="7918376" y="0"/>
              <a:ext cx="2922167" cy="1157372"/>
            </a:xfrm>
            <a:prstGeom prst="wedgeRoundRectCallout">
              <a:avLst>
                <a:gd name="adj1" fmla="val -8193"/>
                <a:gd name="adj2" fmla="val 64970"/>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Фотографию следует подбирать хорошего качества и располагать от края до края слайда</a:t>
              </a:r>
            </a:p>
          </p:txBody>
        </p:sp>
        <p:grpSp>
          <p:nvGrpSpPr>
            <p:cNvPr id="9" name="Группа 8">
              <a:extLst>
                <a:ext uri="{FF2B5EF4-FFF2-40B4-BE49-F238E27FC236}">
                  <a16:creationId xmlns:a16="http://schemas.microsoft.com/office/drawing/2014/main" id="{A9ADD746-C5C0-406A-B687-EF2AFFFB4D44}"/>
                </a:ext>
              </a:extLst>
            </p:cNvPr>
            <p:cNvGrpSpPr/>
            <p:nvPr/>
          </p:nvGrpSpPr>
          <p:grpSpPr>
            <a:xfrm>
              <a:off x="10335081" y="-46015"/>
              <a:ext cx="265772" cy="414163"/>
              <a:chOff x="8712521" y="220837"/>
              <a:chExt cx="265772" cy="414163"/>
            </a:xfrm>
          </p:grpSpPr>
          <p:pic>
            <p:nvPicPr>
              <p:cNvPr id="12" name="Рисунок 11">
                <a:extLst>
                  <a:ext uri="{FF2B5EF4-FFF2-40B4-BE49-F238E27FC236}">
                    <a16:creationId xmlns:a16="http://schemas.microsoft.com/office/drawing/2014/main" id="{66DE2B9A-F741-4EEA-9B3E-F8649E2062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12521" y="266851"/>
                <a:ext cx="249391" cy="368149"/>
              </a:xfrm>
              <a:prstGeom prst="rect">
                <a:avLst/>
              </a:prstGeom>
            </p:spPr>
          </p:pic>
          <p:sp>
            <p:nvSpPr>
              <p:cNvPr id="13" name="TextBox 12">
                <a:extLst>
                  <a:ext uri="{FF2B5EF4-FFF2-40B4-BE49-F238E27FC236}">
                    <a16:creationId xmlns:a16="http://schemas.microsoft.com/office/drawing/2014/main" id="{B0F3782B-81C8-4AB9-B993-93A3EC2DE7A2}"/>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Tree>
    <p:extLst>
      <p:ext uri="{BB962C8B-B14F-4D97-AF65-F5344CB8AC3E}">
        <p14:creationId xmlns:p14="http://schemas.microsoft.com/office/powerpoint/2010/main" val="12813541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F30F65-A9AE-5996-7618-D08E865234A9}"/>
              </a:ext>
            </a:extLst>
          </p:cNvPr>
          <p:cNvSpPr>
            <a:spLocks noGrp="1"/>
          </p:cNvSpPr>
          <p:nvPr>
            <p:ph type="title"/>
          </p:nvPr>
        </p:nvSpPr>
        <p:spPr/>
        <p:txBody>
          <a:bodyPr/>
          <a:lstStyle/>
          <a:p>
            <a:r>
              <a:rPr lang="ru-RU" dirty="0"/>
              <a:t>ШАБЛОН</a:t>
            </a:r>
          </a:p>
        </p:txBody>
      </p:sp>
      <p:sp>
        <p:nvSpPr>
          <p:cNvPr id="3" name="Текст 2">
            <a:extLst>
              <a:ext uri="{FF2B5EF4-FFF2-40B4-BE49-F238E27FC236}">
                <a16:creationId xmlns:a16="http://schemas.microsoft.com/office/drawing/2014/main" id="{79EEB617-498D-89ED-1791-5EDCE5F47DC2}"/>
              </a:ext>
            </a:extLst>
          </p:cNvPr>
          <p:cNvSpPr>
            <a:spLocks noGrp="1"/>
          </p:cNvSpPr>
          <p:nvPr>
            <p:ph type="body" sz="quarter" idx="10"/>
          </p:nvPr>
        </p:nvSpPr>
        <p:spPr/>
        <p:txBody>
          <a:bodyPr/>
          <a:lstStyle/>
          <a:p>
            <a:endParaRPr lang="ru-RU"/>
          </a:p>
        </p:txBody>
      </p:sp>
      <p:sp>
        <p:nvSpPr>
          <p:cNvPr id="4" name="Текст 3">
            <a:extLst>
              <a:ext uri="{FF2B5EF4-FFF2-40B4-BE49-F238E27FC236}">
                <a16:creationId xmlns:a16="http://schemas.microsoft.com/office/drawing/2014/main" id="{995CFC6E-3719-F784-DF95-77C4480BA202}"/>
              </a:ext>
            </a:extLst>
          </p:cNvPr>
          <p:cNvSpPr>
            <a:spLocks noGrp="1"/>
          </p:cNvSpPr>
          <p:nvPr>
            <p:ph type="body" sz="quarter" idx="11"/>
          </p:nvPr>
        </p:nvSpPr>
        <p:spPr/>
        <p:txBody>
          <a:bodyPr/>
          <a:lstStyle/>
          <a:p>
            <a:endParaRPr lang="ru-RU"/>
          </a:p>
        </p:txBody>
      </p:sp>
      <p:sp>
        <p:nvSpPr>
          <p:cNvPr id="5" name="Рисунок 4">
            <a:extLst>
              <a:ext uri="{FF2B5EF4-FFF2-40B4-BE49-F238E27FC236}">
                <a16:creationId xmlns:a16="http://schemas.microsoft.com/office/drawing/2014/main" id="{4758E57E-0C19-031A-D090-537A1E6604DD}"/>
              </a:ext>
            </a:extLst>
          </p:cNvPr>
          <p:cNvSpPr>
            <a:spLocks noGrp="1"/>
          </p:cNvSpPr>
          <p:nvPr>
            <p:ph type="pic" sz="quarter" idx="12"/>
          </p:nvPr>
        </p:nvSpPr>
        <p:spPr/>
      </p:sp>
    </p:spTree>
    <p:extLst>
      <p:ext uri="{BB962C8B-B14F-4D97-AF65-F5344CB8AC3E}">
        <p14:creationId xmlns:p14="http://schemas.microsoft.com/office/powerpoint/2010/main" val="40835859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74AA4B-4CBF-4B39-A08C-7D9C069DFA97}"/>
              </a:ext>
            </a:extLst>
          </p:cNvPr>
          <p:cNvSpPr>
            <a:spLocks noGrp="1"/>
          </p:cNvSpPr>
          <p:nvPr>
            <p:ph type="title"/>
          </p:nvPr>
        </p:nvSpPr>
        <p:spPr>
          <a:xfrm>
            <a:off x="559572" y="359101"/>
            <a:ext cx="8716796" cy="954107"/>
          </a:xfrm>
        </p:spPr>
        <p:txBody>
          <a:bodyPr/>
          <a:lstStyle/>
          <a:p>
            <a:r>
              <a:rPr lang="ru-RU" dirty="0"/>
              <a:t>ПРИМЕР РАЗМЕЩЕНИЯ </a:t>
            </a:r>
            <a:br>
              <a:rPr lang="ru-RU" dirty="0"/>
            </a:br>
            <a:r>
              <a:rPr lang="ru-RU" dirty="0"/>
              <a:t>ИЗОБРАЖЕНИЙ</a:t>
            </a:r>
          </a:p>
        </p:txBody>
      </p:sp>
      <p:sp>
        <p:nvSpPr>
          <p:cNvPr id="3" name="Текст 2">
            <a:extLst>
              <a:ext uri="{FF2B5EF4-FFF2-40B4-BE49-F238E27FC236}">
                <a16:creationId xmlns:a16="http://schemas.microsoft.com/office/drawing/2014/main" id="{3EB78239-A78B-4352-810A-CE1B6985A31F}"/>
              </a:ext>
            </a:extLst>
          </p:cNvPr>
          <p:cNvSpPr>
            <a:spLocks noGrp="1"/>
          </p:cNvSpPr>
          <p:nvPr>
            <p:ph type="body" sz="quarter" idx="10"/>
          </p:nvPr>
        </p:nvSpPr>
        <p:spPr/>
        <p:txBody>
          <a:bodyPr/>
          <a:lstStyle/>
          <a:p>
            <a:r>
              <a:rPr lang="ru-RU" dirty="0"/>
              <a:t>ПОДЗАГОЛОВОК</a:t>
            </a:r>
          </a:p>
        </p:txBody>
      </p:sp>
      <p:pic>
        <p:nvPicPr>
          <p:cNvPr id="5" name="Рисунок 4">
            <a:extLst>
              <a:ext uri="{FF2B5EF4-FFF2-40B4-BE49-F238E27FC236}">
                <a16:creationId xmlns:a16="http://schemas.microsoft.com/office/drawing/2014/main" id="{7F132033-0F8E-4D13-91EF-1A27E557D5E1}"/>
              </a:ext>
            </a:extLst>
          </p:cNvPr>
          <p:cNvPicPr>
            <a:picLocks noChangeAspect="1"/>
          </p:cNvPicPr>
          <p:nvPr/>
        </p:nvPicPr>
        <p:blipFill>
          <a:blip r:embed="rId2" cstate="print">
            <a:extLst>
              <a:ext uri="{28A0092B-C50C-407E-A947-70E740481C1C}">
                <a14:useLocalDpi xmlns:a14="http://schemas.microsoft.com/office/drawing/2010/main" val="0"/>
              </a:ext>
            </a:extLst>
          </a:blip>
          <a:srcRect t="3892" b="3892"/>
          <a:stretch/>
        </p:blipFill>
        <p:spPr>
          <a:xfrm>
            <a:off x="8570513" y="1605"/>
            <a:ext cx="3621487" cy="2222288"/>
          </a:xfrm>
          <a:prstGeom prst="rect">
            <a:avLst/>
          </a:prstGeom>
        </p:spPr>
      </p:pic>
      <p:pic>
        <p:nvPicPr>
          <p:cNvPr id="9" name="Рисунок 8">
            <a:extLst>
              <a:ext uri="{FF2B5EF4-FFF2-40B4-BE49-F238E27FC236}">
                <a16:creationId xmlns:a16="http://schemas.microsoft.com/office/drawing/2014/main" id="{EDC18A4C-8ECC-4BC3-B21F-C76E5FC39C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2" t="5681" b="6441"/>
          <a:stretch/>
        </p:blipFill>
        <p:spPr>
          <a:xfrm>
            <a:off x="8570964" y="2223893"/>
            <a:ext cx="3620583" cy="2413722"/>
          </a:xfrm>
          <a:prstGeom prst="rect">
            <a:avLst/>
          </a:prstGeom>
        </p:spPr>
      </p:pic>
      <p:pic>
        <p:nvPicPr>
          <p:cNvPr id="13" name="Рисунок 12">
            <a:extLst>
              <a:ext uri="{FF2B5EF4-FFF2-40B4-BE49-F238E27FC236}">
                <a16:creationId xmlns:a16="http://schemas.microsoft.com/office/drawing/2014/main" id="{57E9792B-BBD1-421A-B73D-2D2AEC288F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1" t="3921" r="7990" b="12010"/>
          <a:stretch/>
        </p:blipFill>
        <p:spPr>
          <a:xfrm>
            <a:off x="8570712" y="4444804"/>
            <a:ext cx="3619006" cy="2412670"/>
          </a:xfrm>
          <a:prstGeom prst="rect">
            <a:avLst/>
          </a:prstGeom>
        </p:spPr>
      </p:pic>
      <p:sp>
        <p:nvSpPr>
          <p:cNvPr id="8" name="Текст 3">
            <a:extLst>
              <a:ext uri="{FF2B5EF4-FFF2-40B4-BE49-F238E27FC236}">
                <a16:creationId xmlns:a16="http://schemas.microsoft.com/office/drawing/2014/main" id="{08026DDE-EE4F-4FFE-ACBA-FE82DE0FDC79}"/>
              </a:ext>
            </a:extLst>
          </p:cNvPr>
          <p:cNvSpPr txBox="1">
            <a:spLocks/>
          </p:cNvSpPr>
          <p:nvPr/>
        </p:nvSpPr>
        <p:spPr>
          <a:xfrm>
            <a:off x="559572" y="2147994"/>
            <a:ext cx="3619006" cy="3539430"/>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tx1"/>
                </a:solidFill>
              </a:rPr>
              <a:t>Редактируемая область размещения текстового блока. Редактируемая область размещения текстового блока. Редактируемая область размещения текстового блока. Редактируемая область размещения текстового блока. Редактируемая область размещения текстового блока. Редактируемая область размещения текстового блока. Редактируемая область размещения текстового блока.</a:t>
            </a:r>
          </a:p>
        </p:txBody>
      </p:sp>
      <p:grpSp>
        <p:nvGrpSpPr>
          <p:cNvPr id="4" name="Группа 3">
            <a:extLst>
              <a:ext uri="{FF2B5EF4-FFF2-40B4-BE49-F238E27FC236}">
                <a16:creationId xmlns:a16="http://schemas.microsoft.com/office/drawing/2014/main" id="{563D7158-4020-DFC0-182C-6D1BA8A5CA4A}"/>
              </a:ext>
            </a:extLst>
          </p:cNvPr>
          <p:cNvGrpSpPr/>
          <p:nvPr/>
        </p:nvGrpSpPr>
        <p:grpSpPr>
          <a:xfrm>
            <a:off x="7918376" y="-55062"/>
            <a:ext cx="3171655" cy="1047616"/>
            <a:chOff x="7918376" y="-55062"/>
            <a:chExt cx="3171655" cy="1047616"/>
          </a:xfrm>
        </p:grpSpPr>
        <p:sp>
          <p:nvSpPr>
            <p:cNvPr id="10" name="Облачко с текстом: прямоугольное со скругленными углами 9">
              <a:extLst>
                <a:ext uri="{FF2B5EF4-FFF2-40B4-BE49-F238E27FC236}">
                  <a16:creationId xmlns:a16="http://schemas.microsoft.com/office/drawing/2014/main" id="{00A1D4C2-B074-4AC7-AC4F-FED6A41556B5}"/>
                </a:ext>
              </a:extLst>
            </p:cNvPr>
            <p:cNvSpPr/>
            <p:nvPr/>
          </p:nvSpPr>
          <p:spPr>
            <a:xfrm>
              <a:off x="7918376" y="0"/>
              <a:ext cx="3171655" cy="992554"/>
            </a:xfrm>
            <a:prstGeom prst="wedgeRoundRectCallout">
              <a:avLst>
                <a:gd name="adj1" fmla="val -8193"/>
                <a:gd name="adj2" fmla="val 64970"/>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Фотографии обрезаются </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под один размер и располагаются стык в стык</a:t>
              </a:r>
            </a:p>
          </p:txBody>
        </p:sp>
        <p:grpSp>
          <p:nvGrpSpPr>
            <p:cNvPr id="11" name="Группа 10">
              <a:extLst>
                <a:ext uri="{FF2B5EF4-FFF2-40B4-BE49-F238E27FC236}">
                  <a16:creationId xmlns:a16="http://schemas.microsoft.com/office/drawing/2014/main" id="{A9ADD746-C5C0-406A-B687-EF2AFFFB4D44}"/>
                </a:ext>
              </a:extLst>
            </p:cNvPr>
            <p:cNvGrpSpPr/>
            <p:nvPr/>
          </p:nvGrpSpPr>
          <p:grpSpPr>
            <a:xfrm>
              <a:off x="10710220" y="-55062"/>
              <a:ext cx="265772" cy="414163"/>
              <a:chOff x="8712521" y="220837"/>
              <a:chExt cx="265772" cy="414163"/>
            </a:xfrm>
          </p:grpSpPr>
          <p:pic>
            <p:nvPicPr>
              <p:cNvPr id="12" name="Рисунок 11">
                <a:extLst>
                  <a:ext uri="{FF2B5EF4-FFF2-40B4-BE49-F238E27FC236}">
                    <a16:creationId xmlns:a16="http://schemas.microsoft.com/office/drawing/2014/main" id="{66DE2B9A-F741-4EEA-9B3E-F8649E2062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12521" y="266851"/>
                <a:ext cx="249391" cy="368149"/>
              </a:xfrm>
              <a:prstGeom prst="rect">
                <a:avLst/>
              </a:prstGeom>
            </p:spPr>
          </p:pic>
          <p:sp>
            <p:nvSpPr>
              <p:cNvPr id="14" name="TextBox 13">
                <a:extLst>
                  <a:ext uri="{FF2B5EF4-FFF2-40B4-BE49-F238E27FC236}">
                    <a16:creationId xmlns:a16="http://schemas.microsoft.com/office/drawing/2014/main" id="{B0F3782B-81C8-4AB9-B993-93A3EC2DE7A2}"/>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
        <p:nvSpPr>
          <p:cNvPr id="16" name="Полилиния 15">
            <a:extLst>
              <a:ext uri="{FF2B5EF4-FFF2-40B4-BE49-F238E27FC236}">
                <a16:creationId xmlns:a16="http://schemas.microsoft.com/office/drawing/2014/main" id="{82359841-07C6-F63E-DBF6-AC3B896A25EF}"/>
              </a:ext>
            </a:extLst>
          </p:cNvPr>
          <p:cNvSpPr/>
          <p:nvPr/>
        </p:nvSpPr>
        <p:spPr>
          <a:xfrm>
            <a:off x="0" y="1478988"/>
            <a:ext cx="297294" cy="988447"/>
          </a:xfrm>
          <a:custGeom>
            <a:avLst/>
            <a:gdLst>
              <a:gd name="connsiteX0" fmla="*/ 285593 w 297294"/>
              <a:gd name="connsiteY0" fmla="*/ 338813 h 988447"/>
              <a:gd name="connsiteX1" fmla="*/ 180987 w 297294"/>
              <a:gd name="connsiteY1" fmla="*/ 143318 h 988447"/>
              <a:gd name="connsiteX2" fmla="*/ 0 w 297294"/>
              <a:gd name="connsiteY2" fmla="*/ 0 h 988447"/>
              <a:gd name="connsiteX3" fmla="*/ 0 w 297294"/>
              <a:gd name="connsiteY3" fmla="*/ 163248 h 988447"/>
              <a:gd name="connsiteX4" fmla="*/ 78174 w 297294"/>
              <a:gd name="connsiteY4" fmla="*/ 234012 h 988447"/>
              <a:gd name="connsiteX5" fmla="*/ 152092 w 297294"/>
              <a:gd name="connsiteY5" fmla="*/ 371060 h 988447"/>
              <a:gd name="connsiteX6" fmla="*/ 0 w 297294"/>
              <a:gd name="connsiteY6" fmla="*/ 787578 h 988447"/>
              <a:gd name="connsiteX7" fmla="*/ 0 w 297294"/>
              <a:gd name="connsiteY7" fmla="*/ 988448 h 988447"/>
              <a:gd name="connsiteX8" fmla="*/ 285593 w 297294"/>
              <a:gd name="connsiteY8" fmla="*/ 338813 h 98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294" h="988447">
                <a:moveTo>
                  <a:pt x="285593" y="338813"/>
                </a:moveTo>
                <a:cubicBezTo>
                  <a:pt x="268345" y="268274"/>
                  <a:pt x="233178" y="202437"/>
                  <a:pt x="180987" y="143318"/>
                </a:cubicBezTo>
                <a:cubicBezTo>
                  <a:pt x="133725" y="89798"/>
                  <a:pt x="72798" y="42100"/>
                  <a:pt x="0" y="0"/>
                </a:cubicBezTo>
                <a:lnTo>
                  <a:pt x="0" y="163248"/>
                </a:lnTo>
                <a:cubicBezTo>
                  <a:pt x="29791" y="185418"/>
                  <a:pt x="55999" y="208931"/>
                  <a:pt x="78174" y="234012"/>
                </a:cubicBezTo>
                <a:cubicBezTo>
                  <a:pt x="115357" y="276111"/>
                  <a:pt x="140220" y="322466"/>
                  <a:pt x="152092" y="371060"/>
                </a:cubicBezTo>
                <a:cubicBezTo>
                  <a:pt x="181211" y="491984"/>
                  <a:pt x="127453" y="635303"/>
                  <a:pt x="0" y="787578"/>
                </a:cubicBezTo>
                <a:lnTo>
                  <a:pt x="0" y="988448"/>
                </a:lnTo>
                <a:cubicBezTo>
                  <a:pt x="227578" y="766752"/>
                  <a:pt x="334647" y="542146"/>
                  <a:pt x="285593" y="338813"/>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4291006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9572" y="359101"/>
            <a:ext cx="9199890" cy="954107"/>
          </a:xfrm>
        </p:spPr>
        <p:txBody>
          <a:bodyPr/>
          <a:lstStyle/>
          <a:p>
            <a:r>
              <a:rPr lang="ru-RU" dirty="0"/>
              <a:t>СОВЕТЫ ПО РАЗМЕЩЕНИЮ</a:t>
            </a:r>
            <a:br>
              <a:rPr lang="ru-RU" dirty="0"/>
            </a:br>
            <a:r>
              <a:rPr lang="ru-RU" dirty="0"/>
              <a:t>ТЕКСТА НА СЛАЙДАХ</a:t>
            </a:r>
          </a:p>
        </p:txBody>
      </p:sp>
      <p:sp>
        <p:nvSpPr>
          <p:cNvPr id="5" name="TextBox 4">
            <a:extLst>
              <a:ext uri="{FF2B5EF4-FFF2-40B4-BE49-F238E27FC236}">
                <a16:creationId xmlns:a16="http://schemas.microsoft.com/office/drawing/2014/main" id="{84C4892C-E11A-468A-93AE-A38C54EB12CA}"/>
              </a:ext>
            </a:extLst>
          </p:cNvPr>
          <p:cNvSpPr txBox="1"/>
          <p:nvPr/>
        </p:nvSpPr>
        <p:spPr>
          <a:xfrm>
            <a:off x="559570" y="1729295"/>
            <a:ext cx="9306147" cy="4678204"/>
          </a:xfrm>
          <a:prstGeom prst="rect">
            <a:avLst/>
          </a:prstGeom>
          <a:noFill/>
        </p:spPr>
        <p:txBody>
          <a:bodyPr wrap="square" rtlCol="0">
            <a:spAutoFit/>
          </a:bodyPr>
          <a:lstStyle/>
          <a:p>
            <a:pPr marL="342900" indent="-342900">
              <a:buFont typeface="+mj-lt"/>
              <a:buAutoNum type="arabicPeriod"/>
              <a:defRPr/>
            </a:pPr>
            <a:r>
              <a:rPr lang="ru-RU" sz="1400" b="1" kern="1200" dirty="0">
                <a:solidFill>
                  <a:schemeClr val="accent4"/>
                </a:solidFill>
                <a:latin typeface="Montserrat" panose="00000500000000000000" pitchFamily="2" charset="-52"/>
                <a:ea typeface="+mn-ea"/>
                <a:cs typeface="+mn-cs"/>
              </a:rPr>
              <a:t>Минимум текста – максимум смысла</a:t>
            </a:r>
            <a:br>
              <a:rPr lang="ru-RU" sz="1400" kern="1200" dirty="0">
                <a:latin typeface="Montserrat" panose="00000500000000000000" pitchFamily="2" charset="-52"/>
                <a:ea typeface="+mn-ea"/>
                <a:cs typeface="+mn-cs"/>
              </a:rPr>
            </a:br>
            <a:endParaRPr lang="ru-RU" sz="1400" kern="1200" dirty="0">
              <a:latin typeface="Montserrat" panose="00000500000000000000" pitchFamily="2" charset="-52"/>
              <a:ea typeface="+mn-ea"/>
              <a:cs typeface="+mn-cs"/>
            </a:endParaRPr>
          </a:p>
          <a:p>
            <a:pPr marL="800100" lvl="1" indent="-342900">
              <a:buFont typeface="Arial" panose="020B0604020202020204" pitchFamily="34" charset="0"/>
              <a:buChar char="•"/>
              <a:defRPr/>
            </a:pPr>
            <a:r>
              <a:rPr lang="ru-RU" sz="1400" dirty="0">
                <a:latin typeface="Montserrat" panose="00000500000000000000" pitchFamily="2" charset="-52"/>
              </a:rPr>
              <a:t>Используйте только ключевые тезисы или разделяйте сообщение</a:t>
            </a:r>
            <a:br>
              <a:rPr lang="ru-RU" sz="1400" dirty="0">
                <a:latin typeface="Montserrat" panose="00000500000000000000" pitchFamily="2" charset="-52"/>
              </a:rPr>
            </a:br>
            <a:r>
              <a:rPr lang="ru-RU" sz="1400" dirty="0">
                <a:latin typeface="Montserrat" panose="00000500000000000000" pitchFamily="2" charset="-52"/>
              </a:rPr>
              <a:t>на несколько коротких предложений</a:t>
            </a:r>
          </a:p>
          <a:p>
            <a:pPr marL="800100" lvl="1" indent="-342900">
              <a:buFont typeface="Arial" panose="020B0604020202020204" pitchFamily="34" charset="0"/>
              <a:buChar char="•"/>
              <a:defRPr/>
            </a:pPr>
            <a:r>
              <a:rPr lang="ru-RU" sz="1400" kern="1200" dirty="0">
                <a:latin typeface="Montserrat" panose="00000500000000000000" pitchFamily="2" charset="-52"/>
                <a:ea typeface="+mn-ea"/>
                <a:cs typeface="+mn-cs"/>
              </a:rPr>
              <a:t>Избегайте «стен текста» – если информации много, разбейте ее</a:t>
            </a:r>
            <a:br>
              <a:rPr lang="ru-RU" sz="1400" kern="1200" dirty="0">
                <a:latin typeface="Montserrat" panose="00000500000000000000" pitchFamily="2" charset="-52"/>
                <a:ea typeface="+mn-ea"/>
                <a:cs typeface="+mn-cs"/>
              </a:rPr>
            </a:br>
            <a:r>
              <a:rPr lang="ru-RU" sz="1400" kern="1200" dirty="0">
                <a:latin typeface="Montserrat" panose="00000500000000000000" pitchFamily="2" charset="-52"/>
                <a:ea typeface="+mn-ea"/>
                <a:cs typeface="+mn-cs"/>
              </a:rPr>
              <a:t>на несколько колонок или несколько слайдов</a:t>
            </a:r>
          </a:p>
          <a:p>
            <a:pPr marL="800100" lvl="1" indent="-342900">
              <a:buFont typeface="Arial" panose="020B0604020202020204" pitchFamily="34" charset="0"/>
              <a:buChar char="•"/>
              <a:defRPr/>
            </a:pPr>
            <a:r>
              <a:rPr lang="ru-RU" sz="1400" dirty="0">
                <a:latin typeface="Montserrat" panose="00000500000000000000" pitchFamily="2" charset="-52"/>
              </a:rPr>
              <a:t>Заменяйте текст визуалом – схемами, иконками, графиками, фотографиями</a:t>
            </a:r>
            <a:br>
              <a:rPr lang="ru-RU" sz="1400" dirty="0">
                <a:latin typeface="Montserrat" panose="00000500000000000000" pitchFamily="2" charset="-52"/>
              </a:rPr>
            </a:br>
            <a:endParaRPr lang="ru-RU" sz="1400" dirty="0">
              <a:latin typeface="Montserrat" panose="00000500000000000000" pitchFamily="2" charset="-52"/>
            </a:endParaRPr>
          </a:p>
          <a:p>
            <a:pPr marL="342900" indent="-342900">
              <a:buFont typeface="+mj-lt"/>
              <a:buAutoNum type="arabicPeriod"/>
              <a:defRPr/>
            </a:pPr>
            <a:r>
              <a:rPr lang="ru-RU" sz="1400" b="1" dirty="0">
                <a:solidFill>
                  <a:schemeClr val="accent4"/>
                </a:solidFill>
                <a:latin typeface="Montserrat" panose="00000500000000000000" pitchFamily="2" charset="-52"/>
              </a:rPr>
              <a:t>«Воздух» – свобода взгляда</a:t>
            </a:r>
            <a:br>
              <a:rPr lang="ru-RU" sz="1400" dirty="0">
                <a:latin typeface="Montserrat" panose="00000500000000000000" pitchFamily="2" charset="-52"/>
              </a:rPr>
            </a:br>
            <a:endParaRPr lang="ru-RU" sz="1400" dirty="0">
              <a:latin typeface="Montserrat" panose="00000500000000000000" pitchFamily="2" charset="-52"/>
            </a:endParaRPr>
          </a:p>
          <a:p>
            <a:pPr marL="800100" lvl="1" indent="-342900">
              <a:buFont typeface="Arial" panose="020B0604020202020204" pitchFamily="34" charset="0"/>
              <a:buChar char="•"/>
              <a:defRPr/>
            </a:pPr>
            <a:r>
              <a:rPr lang="ru-RU" sz="1400" dirty="0">
                <a:latin typeface="Montserrat" panose="00000500000000000000" pitchFamily="2" charset="-52"/>
              </a:rPr>
              <a:t>Помните о полях и отступах – текст не должен находиться слишком близко </a:t>
            </a:r>
            <a:br>
              <a:rPr lang="ru-RU" sz="1400" dirty="0">
                <a:latin typeface="Montserrat" panose="00000500000000000000" pitchFamily="2" charset="-52"/>
              </a:rPr>
            </a:br>
            <a:r>
              <a:rPr lang="ru-RU" sz="1400" dirty="0">
                <a:latin typeface="Montserrat" panose="00000500000000000000" pitchFamily="2" charset="-52"/>
              </a:rPr>
              <a:t>к краям слайда и другим объектам</a:t>
            </a:r>
          </a:p>
          <a:p>
            <a:pPr marL="800100" lvl="1" indent="-342900">
              <a:buFont typeface="Arial" panose="020B0604020202020204" pitchFamily="34" charset="0"/>
              <a:buChar char="•"/>
              <a:defRPr/>
            </a:pPr>
            <a:r>
              <a:rPr lang="ru-RU" sz="1400" dirty="0">
                <a:latin typeface="Montserrat" panose="00000500000000000000" pitchFamily="2" charset="-52"/>
              </a:rPr>
              <a:t>Не перегружайте слайд – оставляйте 30-50% пустого пространства</a:t>
            </a:r>
          </a:p>
          <a:p>
            <a:pPr marL="800100" lvl="1" indent="-342900">
              <a:buFont typeface="Arial" panose="020B0604020202020204" pitchFamily="34" charset="0"/>
              <a:buChar char="•"/>
              <a:defRPr/>
            </a:pPr>
            <a:endParaRPr lang="ru-RU" sz="1400" dirty="0">
              <a:latin typeface="Montserrat" panose="00000500000000000000" pitchFamily="2" charset="-52"/>
            </a:endParaRPr>
          </a:p>
          <a:p>
            <a:pPr marL="342900" indent="-342900">
              <a:buAutoNum type="arabicPeriod" startAt="3"/>
              <a:defRPr/>
            </a:pPr>
            <a:r>
              <a:rPr lang="ru-RU" sz="1400" b="1" dirty="0">
                <a:solidFill>
                  <a:schemeClr val="accent4"/>
                </a:solidFill>
                <a:latin typeface="Montserrat" panose="00000500000000000000" pitchFamily="2" charset="-52"/>
              </a:rPr>
              <a:t>Грамотное выравнивание – визуальный баланс</a:t>
            </a:r>
            <a:br>
              <a:rPr lang="ru-RU" sz="1400" dirty="0">
                <a:latin typeface="Montserrat" panose="00000500000000000000" pitchFamily="2" charset="-52"/>
              </a:rPr>
            </a:br>
            <a:endParaRPr lang="ru-RU" sz="1400" dirty="0">
              <a:latin typeface="Montserrat" panose="00000500000000000000" pitchFamily="2" charset="-52"/>
            </a:endParaRPr>
          </a:p>
          <a:p>
            <a:pPr marL="800100" lvl="1" indent="-342900">
              <a:buFont typeface="Arial" panose="020B0604020202020204" pitchFamily="34" charset="0"/>
              <a:buChar char="•"/>
              <a:defRPr/>
            </a:pPr>
            <a:r>
              <a:rPr lang="ru-RU" sz="1400" dirty="0">
                <a:latin typeface="Montserrat" panose="00000500000000000000" pitchFamily="2" charset="-52"/>
              </a:rPr>
              <a:t>Выравнивайте элементы по левому краю, избегайте центрирования длинных абзацев </a:t>
            </a:r>
            <a:br>
              <a:rPr lang="ru-RU" sz="1400" dirty="0">
                <a:latin typeface="Montserrat" panose="00000500000000000000" pitchFamily="2" charset="-52"/>
              </a:rPr>
            </a:br>
            <a:r>
              <a:rPr lang="ru-RU" sz="1400" dirty="0">
                <a:latin typeface="Montserrat" panose="00000500000000000000" pitchFamily="2" charset="-52"/>
              </a:rPr>
              <a:t>и не используйте выравнивание по ширине — это создаёт неравномерные </a:t>
            </a:r>
            <a:br>
              <a:rPr lang="ru-RU" sz="1400" dirty="0">
                <a:latin typeface="Montserrat" panose="00000500000000000000" pitchFamily="2" charset="-52"/>
              </a:rPr>
            </a:br>
            <a:r>
              <a:rPr lang="ru-RU" sz="1400" dirty="0">
                <a:latin typeface="Montserrat" panose="00000500000000000000" pitchFamily="2" charset="-52"/>
              </a:rPr>
              <a:t>пробелы между словами и ухудшает читаемость</a:t>
            </a:r>
          </a:p>
          <a:p>
            <a:pPr marL="800100" lvl="1" indent="-342900">
              <a:buFont typeface="Arial" panose="020B0604020202020204" pitchFamily="34" charset="0"/>
              <a:buChar char="•"/>
              <a:defRPr/>
            </a:pPr>
            <a:r>
              <a:rPr lang="ru-RU" sz="1400" dirty="0">
                <a:latin typeface="Montserrat" panose="00000500000000000000" pitchFamily="2" charset="-52"/>
              </a:rPr>
              <a:t>Следите, чтобы текст располагался на одной вертикальной линии </a:t>
            </a:r>
            <a:br>
              <a:rPr lang="ru-RU" sz="1400" dirty="0">
                <a:latin typeface="Montserrat" panose="00000500000000000000" pitchFamily="2" charset="-52"/>
              </a:rPr>
            </a:br>
            <a:r>
              <a:rPr lang="ru-RU" sz="1400" dirty="0">
                <a:latin typeface="Montserrat" panose="00000500000000000000" pitchFamily="2" charset="-52"/>
              </a:rPr>
              <a:t>(выравнивание по верхнему краю)</a:t>
            </a:r>
          </a:p>
        </p:txBody>
      </p:sp>
      <p:sp>
        <p:nvSpPr>
          <p:cNvPr id="6" name="Овал 5">
            <a:extLst>
              <a:ext uri="{FF2B5EF4-FFF2-40B4-BE49-F238E27FC236}">
                <a16:creationId xmlns:a16="http://schemas.microsoft.com/office/drawing/2014/main" id="{0A234A92-993A-4B65-9AEB-BD463C391251}"/>
              </a:ext>
            </a:extLst>
          </p:cNvPr>
          <p:cNvSpPr/>
          <p:nvPr/>
        </p:nvSpPr>
        <p:spPr>
          <a:xfrm>
            <a:off x="571454" y="1767395"/>
            <a:ext cx="276177" cy="27617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latin typeface="Montserrat" panose="00000500000000000000" pitchFamily="2" charset="-52"/>
              </a:rPr>
              <a:t>1</a:t>
            </a:r>
          </a:p>
        </p:txBody>
      </p:sp>
      <p:sp>
        <p:nvSpPr>
          <p:cNvPr id="7" name="Овал 6">
            <a:extLst>
              <a:ext uri="{FF2B5EF4-FFF2-40B4-BE49-F238E27FC236}">
                <a16:creationId xmlns:a16="http://schemas.microsoft.com/office/drawing/2014/main" id="{AAC1998D-4E76-4A0A-B509-B73416A271F7}"/>
              </a:ext>
            </a:extLst>
          </p:cNvPr>
          <p:cNvSpPr/>
          <p:nvPr/>
        </p:nvSpPr>
        <p:spPr>
          <a:xfrm>
            <a:off x="559571" y="3472370"/>
            <a:ext cx="276177" cy="27617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latin typeface="Montserrat" panose="00000500000000000000" pitchFamily="2" charset="-52"/>
              </a:rPr>
              <a:t>2</a:t>
            </a:r>
          </a:p>
        </p:txBody>
      </p:sp>
      <p:sp>
        <p:nvSpPr>
          <p:cNvPr id="8" name="Овал 7">
            <a:extLst>
              <a:ext uri="{FF2B5EF4-FFF2-40B4-BE49-F238E27FC236}">
                <a16:creationId xmlns:a16="http://schemas.microsoft.com/office/drawing/2014/main" id="{0A60D227-B1CF-42FD-89D1-06D9B14DFC45}"/>
              </a:ext>
            </a:extLst>
          </p:cNvPr>
          <p:cNvSpPr/>
          <p:nvPr/>
        </p:nvSpPr>
        <p:spPr>
          <a:xfrm>
            <a:off x="559571" y="4733804"/>
            <a:ext cx="276177" cy="27617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latin typeface="Montserrat" panose="00000500000000000000" pitchFamily="2" charset="-52"/>
              </a:rPr>
              <a:t>3</a:t>
            </a:r>
          </a:p>
        </p:txBody>
      </p:sp>
      <p:sp>
        <p:nvSpPr>
          <p:cNvPr id="9" name="Полилиния 8">
            <a:extLst>
              <a:ext uri="{FF2B5EF4-FFF2-40B4-BE49-F238E27FC236}">
                <a16:creationId xmlns:a16="http://schemas.microsoft.com/office/drawing/2014/main" id="{D11E253F-1A9F-3A26-1343-A27740713FFB}"/>
              </a:ext>
            </a:extLst>
          </p:cNvPr>
          <p:cNvSpPr/>
          <p:nvPr/>
        </p:nvSpPr>
        <p:spPr>
          <a:xfrm>
            <a:off x="9582890" y="-1"/>
            <a:ext cx="2623164" cy="2227027"/>
          </a:xfrm>
          <a:custGeom>
            <a:avLst/>
            <a:gdLst>
              <a:gd name="connsiteX0" fmla="*/ 2901179 w 2901178"/>
              <a:gd name="connsiteY0" fmla="*/ 770783 h 2463057"/>
              <a:gd name="connsiteX1" fmla="*/ 893296 w 2901178"/>
              <a:gd name="connsiteY1" fmla="*/ 2225463 h 2463057"/>
              <a:gd name="connsiteX2" fmla="*/ 630774 w 2901178"/>
              <a:gd name="connsiteY2" fmla="*/ 2164329 h 2463057"/>
              <a:gd name="connsiteX3" fmla="*/ 373181 w 2901178"/>
              <a:gd name="connsiteY3" fmla="*/ 0 h 2463057"/>
              <a:gd name="connsiteX4" fmla="*/ 130147 w 2901178"/>
              <a:gd name="connsiteY4" fmla="*/ 0 h 2463057"/>
              <a:gd name="connsiteX5" fmla="*/ 519673 w 2901178"/>
              <a:gd name="connsiteY5" fmla="*/ 2374603 h 2463057"/>
              <a:gd name="connsiteX6" fmla="*/ 893296 w 2901178"/>
              <a:gd name="connsiteY6" fmla="*/ 2463058 h 2463057"/>
              <a:gd name="connsiteX7" fmla="*/ 2901179 w 2901178"/>
              <a:gd name="connsiteY7" fmla="*/ 1146322 h 2463057"/>
              <a:gd name="connsiteX8" fmla="*/ 2901179 w 2901178"/>
              <a:gd name="connsiteY8" fmla="*/ 770783 h 24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1178" h="2463057">
                <a:moveTo>
                  <a:pt x="2901179" y="770783"/>
                </a:moveTo>
                <a:cubicBezTo>
                  <a:pt x="2162446" y="1662939"/>
                  <a:pt x="1418785" y="2225463"/>
                  <a:pt x="893296" y="2225463"/>
                </a:cubicBezTo>
                <a:cubicBezTo>
                  <a:pt x="795858" y="2225463"/>
                  <a:pt x="707380" y="2204637"/>
                  <a:pt x="630774" y="2164329"/>
                </a:cubicBezTo>
                <a:cubicBezTo>
                  <a:pt x="228481" y="1951367"/>
                  <a:pt x="120739" y="1142515"/>
                  <a:pt x="373181" y="0"/>
                </a:cubicBezTo>
                <a:lnTo>
                  <a:pt x="130147" y="0"/>
                </a:lnTo>
                <a:cubicBezTo>
                  <a:pt x="-124982" y="1192004"/>
                  <a:pt x="-10073" y="2094237"/>
                  <a:pt x="519673" y="2374603"/>
                </a:cubicBezTo>
                <a:cubicBezTo>
                  <a:pt x="630998" y="2433274"/>
                  <a:pt x="756659" y="2463058"/>
                  <a:pt x="893296" y="2463058"/>
                </a:cubicBezTo>
                <a:cubicBezTo>
                  <a:pt x="1452161" y="2463058"/>
                  <a:pt x="2174318" y="1970401"/>
                  <a:pt x="2901179" y="1146322"/>
                </a:cubicBezTo>
                <a:lnTo>
                  <a:pt x="2901179" y="770783"/>
                </a:lnTo>
                <a:close/>
              </a:path>
            </a:pathLst>
          </a:custGeom>
          <a:solidFill>
            <a:srgbClr val="86888C">
              <a:alpha val="20000"/>
            </a:srgbClr>
          </a:solidFill>
          <a:ln w="2240"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BC378332-24DE-F2F3-52A4-F5238DC31F73}"/>
              </a:ext>
            </a:extLst>
          </p:cNvPr>
          <p:cNvSpPr/>
          <p:nvPr/>
        </p:nvSpPr>
        <p:spPr>
          <a:xfrm rot="16200000">
            <a:off x="219330" y="6166661"/>
            <a:ext cx="523220" cy="961880"/>
          </a:xfrm>
          <a:custGeom>
            <a:avLst/>
            <a:gdLst>
              <a:gd name="connsiteX0" fmla="*/ 520338 w 563373"/>
              <a:gd name="connsiteY0" fmla="*/ 0 h 1035697"/>
              <a:gd name="connsiteX1" fmla="*/ 304408 w 563373"/>
              <a:gd name="connsiteY1" fmla="*/ 0 h 1035697"/>
              <a:gd name="connsiteX2" fmla="*/ 367350 w 563373"/>
              <a:gd name="connsiteY2" fmla="*/ 132345 h 1035697"/>
              <a:gd name="connsiteX3" fmla="*/ 0 w 563373"/>
              <a:gd name="connsiteY3" fmla="*/ 795192 h 1035697"/>
              <a:gd name="connsiteX4" fmla="*/ 0 w 563373"/>
              <a:gd name="connsiteY4" fmla="*/ 1035698 h 1035697"/>
              <a:gd name="connsiteX5" fmla="*/ 550129 w 563373"/>
              <a:gd name="connsiteY5" fmla="*/ 90022 h 1035697"/>
              <a:gd name="connsiteX6" fmla="*/ 520338 w 563373"/>
              <a:gd name="connsiteY6" fmla="*/ 0 h 103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373" h="1035697">
                <a:moveTo>
                  <a:pt x="520338" y="0"/>
                </a:moveTo>
                <a:lnTo>
                  <a:pt x="304408" y="0"/>
                </a:lnTo>
                <a:cubicBezTo>
                  <a:pt x="335319" y="41428"/>
                  <a:pt x="356599" y="85767"/>
                  <a:pt x="367350" y="132345"/>
                </a:cubicBezTo>
                <a:cubicBezTo>
                  <a:pt x="411477" y="322466"/>
                  <a:pt x="279993" y="555582"/>
                  <a:pt x="0" y="795192"/>
                </a:cubicBezTo>
                <a:lnTo>
                  <a:pt x="0" y="1035698"/>
                </a:lnTo>
                <a:cubicBezTo>
                  <a:pt x="423573" y="713008"/>
                  <a:pt x="618000" y="382481"/>
                  <a:pt x="550129" y="90022"/>
                </a:cubicBezTo>
                <a:cubicBezTo>
                  <a:pt x="542962" y="59119"/>
                  <a:pt x="533106" y="29112"/>
                  <a:pt x="520338" y="0"/>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9103849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189916C1-BE63-734E-0D65-6346B43E27EC}"/>
              </a:ext>
            </a:extLst>
          </p:cNvPr>
          <p:cNvSpPr>
            <a:spLocks noGrp="1"/>
          </p:cNvSpPr>
          <p:nvPr>
            <p:ph type="body" sz="quarter" idx="10"/>
          </p:nvPr>
        </p:nvSpPr>
        <p:spPr/>
        <p:txBody>
          <a:bodyPr/>
          <a:lstStyle/>
          <a:p>
            <a:endParaRPr lang="ru-RU"/>
          </a:p>
        </p:txBody>
      </p:sp>
      <p:sp>
        <p:nvSpPr>
          <p:cNvPr id="3" name="Текст 2">
            <a:extLst>
              <a:ext uri="{FF2B5EF4-FFF2-40B4-BE49-F238E27FC236}">
                <a16:creationId xmlns:a16="http://schemas.microsoft.com/office/drawing/2014/main" id="{D2510287-6737-D9AE-E606-52BAC8041F60}"/>
              </a:ext>
            </a:extLst>
          </p:cNvPr>
          <p:cNvSpPr>
            <a:spLocks noGrp="1"/>
          </p:cNvSpPr>
          <p:nvPr>
            <p:ph type="body" sz="quarter" idx="11"/>
          </p:nvPr>
        </p:nvSpPr>
        <p:spPr/>
        <p:txBody>
          <a:bodyPr/>
          <a:lstStyle/>
          <a:p>
            <a:endParaRPr lang="ru-RU"/>
          </a:p>
        </p:txBody>
      </p:sp>
      <p:sp>
        <p:nvSpPr>
          <p:cNvPr id="4" name="Заголовок 3">
            <a:extLst>
              <a:ext uri="{FF2B5EF4-FFF2-40B4-BE49-F238E27FC236}">
                <a16:creationId xmlns:a16="http://schemas.microsoft.com/office/drawing/2014/main" id="{6A4FAA3C-D5D0-38C3-314A-3D3F42698E83}"/>
              </a:ext>
            </a:extLst>
          </p:cNvPr>
          <p:cNvSpPr>
            <a:spLocks noGrp="1"/>
          </p:cNvSpPr>
          <p:nvPr>
            <p:ph type="title"/>
          </p:nvPr>
        </p:nvSpPr>
        <p:spPr/>
        <p:txBody>
          <a:bodyPr/>
          <a:lstStyle/>
          <a:p>
            <a:r>
              <a:rPr lang="ru-RU" dirty="0"/>
              <a:t>ШАБЛОН</a:t>
            </a:r>
          </a:p>
        </p:txBody>
      </p:sp>
      <p:sp>
        <p:nvSpPr>
          <p:cNvPr id="5" name="Рисунок 4">
            <a:extLst>
              <a:ext uri="{FF2B5EF4-FFF2-40B4-BE49-F238E27FC236}">
                <a16:creationId xmlns:a16="http://schemas.microsoft.com/office/drawing/2014/main" id="{3D886EB9-E784-3112-594C-6C4AA77A387A}"/>
              </a:ext>
            </a:extLst>
          </p:cNvPr>
          <p:cNvSpPr>
            <a:spLocks noGrp="1"/>
          </p:cNvSpPr>
          <p:nvPr>
            <p:ph type="pic" sz="quarter" idx="12"/>
          </p:nvPr>
        </p:nvSpPr>
        <p:spPr/>
      </p:sp>
      <p:sp>
        <p:nvSpPr>
          <p:cNvPr id="6" name="Рисунок 5">
            <a:extLst>
              <a:ext uri="{FF2B5EF4-FFF2-40B4-BE49-F238E27FC236}">
                <a16:creationId xmlns:a16="http://schemas.microsoft.com/office/drawing/2014/main" id="{E605065E-E26A-7B34-1759-D5F7F7D02D53}"/>
              </a:ext>
            </a:extLst>
          </p:cNvPr>
          <p:cNvSpPr>
            <a:spLocks noGrp="1"/>
          </p:cNvSpPr>
          <p:nvPr>
            <p:ph type="pic" sz="quarter" idx="13"/>
          </p:nvPr>
        </p:nvSpPr>
        <p:spPr/>
      </p:sp>
      <p:sp>
        <p:nvSpPr>
          <p:cNvPr id="7" name="Рисунок 6">
            <a:extLst>
              <a:ext uri="{FF2B5EF4-FFF2-40B4-BE49-F238E27FC236}">
                <a16:creationId xmlns:a16="http://schemas.microsoft.com/office/drawing/2014/main" id="{803A56D8-8517-9637-C27F-6ADC99EF9CC3}"/>
              </a:ext>
            </a:extLst>
          </p:cNvPr>
          <p:cNvSpPr>
            <a:spLocks noGrp="1"/>
          </p:cNvSpPr>
          <p:nvPr>
            <p:ph type="pic" sz="quarter" idx="14"/>
          </p:nvPr>
        </p:nvSpPr>
        <p:spPr/>
      </p:sp>
    </p:spTree>
    <p:extLst>
      <p:ext uri="{BB962C8B-B14F-4D97-AF65-F5344CB8AC3E}">
        <p14:creationId xmlns:p14="http://schemas.microsoft.com/office/powerpoint/2010/main" val="41637027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9572" y="359101"/>
            <a:ext cx="3619006" cy="523220"/>
          </a:xfrm>
        </p:spPr>
        <p:txBody>
          <a:bodyPr/>
          <a:lstStyle/>
          <a:p>
            <a:r>
              <a:rPr lang="ru-RU" dirty="0"/>
              <a:t>ПРИМЕР РАЗМЕЩЕНИЯ ИЗОБРАЖЕНИЙ</a:t>
            </a:r>
          </a:p>
        </p:txBody>
      </p:sp>
      <p:pic>
        <p:nvPicPr>
          <p:cNvPr id="5" name="Рисунок 4">
            <a:extLst>
              <a:ext uri="{FF2B5EF4-FFF2-40B4-BE49-F238E27FC236}">
                <a16:creationId xmlns:a16="http://schemas.microsoft.com/office/drawing/2014/main" id="{3711A152-6125-42A3-A5B4-55D986EB8C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29" r="15468" b="10694"/>
          <a:stretch/>
        </p:blipFill>
        <p:spPr>
          <a:xfrm>
            <a:off x="0" y="3429000"/>
            <a:ext cx="4689230" cy="3429000"/>
          </a:xfrm>
          <a:prstGeom prst="rect">
            <a:avLst/>
          </a:prstGeom>
        </p:spPr>
      </p:pic>
      <p:pic>
        <p:nvPicPr>
          <p:cNvPr id="6" name="Рисунок 5">
            <a:extLst>
              <a:ext uri="{FF2B5EF4-FFF2-40B4-BE49-F238E27FC236}">
                <a16:creationId xmlns:a16="http://schemas.microsoft.com/office/drawing/2014/main" id="{8CF224CA-2624-4F9E-8B72-F73803E7F5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47" t="4511" r="5360"/>
          <a:stretch/>
        </p:blipFill>
        <p:spPr>
          <a:xfrm>
            <a:off x="4690480" y="0"/>
            <a:ext cx="4681413" cy="3429000"/>
          </a:xfrm>
          <a:prstGeom prst="rect">
            <a:avLst/>
          </a:prstGeom>
        </p:spPr>
      </p:pic>
      <p:sp>
        <p:nvSpPr>
          <p:cNvPr id="7" name="Текст 3">
            <a:extLst>
              <a:ext uri="{FF2B5EF4-FFF2-40B4-BE49-F238E27FC236}">
                <a16:creationId xmlns:a16="http://schemas.microsoft.com/office/drawing/2014/main" id="{08026DDE-EE4F-4FFE-ACBA-FE82DE0FDC79}"/>
              </a:ext>
            </a:extLst>
          </p:cNvPr>
          <p:cNvSpPr txBox="1">
            <a:spLocks/>
          </p:cNvSpPr>
          <p:nvPr/>
        </p:nvSpPr>
        <p:spPr>
          <a:xfrm>
            <a:off x="559572" y="2147994"/>
            <a:ext cx="3619006" cy="1077218"/>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tx1"/>
                </a:solidFill>
              </a:rPr>
              <a:t>Редактируемая область размещения текстового блока. Редактируемая область размещения текстового блока. </a:t>
            </a:r>
          </a:p>
        </p:txBody>
      </p:sp>
      <p:sp>
        <p:nvSpPr>
          <p:cNvPr id="8" name="TextBox 7">
            <a:extLst>
              <a:ext uri="{FF2B5EF4-FFF2-40B4-BE49-F238E27FC236}">
                <a16:creationId xmlns:a16="http://schemas.microsoft.com/office/drawing/2014/main" id="{084C408A-4B14-4838-BA1D-ABED9E25B5DE}"/>
              </a:ext>
            </a:extLst>
          </p:cNvPr>
          <p:cNvSpPr txBox="1"/>
          <p:nvPr/>
        </p:nvSpPr>
        <p:spPr>
          <a:xfrm>
            <a:off x="5391699" y="3890638"/>
            <a:ext cx="3724457" cy="2554545"/>
          </a:xfrm>
          <a:prstGeom prst="rect">
            <a:avLst/>
          </a:prstGeom>
          <a:noFill/>
        </p:spPr>
        <p:txBody>
          <a:bodyPr wrap="square" rtlCol="0">
            <a:spAutoFit/>
          </a:bodyPr>
          <a:lstStyle/>
          <a:p>
            <a:pPr>
              <a:defRPr/>
            </a:pPr>
            <a:r>
              <a:rPr lang="ru-RU" sz="1600" dirty="0">
                <a:latin typeface="Montserrat" panose="00000500000000000000" pitchFamily="2" charset="-52"/>
              </a:rPr>
              <a:t>Редактируемая область размещения текстового блока. Редактируемая область размещения текстового блока.</a:t>
            </a:r>
            <a:br>
              <a:rPr lang="ru-RU" sz="1600" dirty="0">
                <a:latin typeface="Montserrat" panose="00000500000000000000" pitchFamily="2" charset="-52"/>
              </a:rPr>
            </a:br>
            <a:r>
              <a:rPr lang="ru-RU" sz="1600" dirty="0">
                <a:latin typeface="Montserrat" panose="00000500000000000000" pitchFamily="2" charset="-52"/>
              </a:rPr>
              <a:t>Редактируемая область размещения текстового блока.</a:t>
            </a:r>
          </a:p>
          <a:p>
            <a:pPr>
              <a:defRPr/>
            </a:pPr>
            <a:r>
              <a:rPr lang="ru-RU" sz="1600" dirty="0">
                <a:latin typeface="Montserrat" panose="00000500000000000000" pitchFamily="2" charset="-52"/>
              </a:rPr>
              <a:t>Редактируемая область размещения текстового блока.</a:t>
            </a:r>
            <a:br>
              <a:rPr lang="ru-RU" sz="1600" dirty="0">
                <a:latin typeface="Montserrat" panose="00000500000000000000" pitchFamily="2" charset="-52"/>
              </a:rPr>
            </a:br>
            <a:r>
              <a:rPr lang="ru-RU" sz="1600" dirty="0">
                <a:latin typeface="Montserrat" panose="00000500000000000000" pitchFamily="2" charset="-52"/>
              </a:rPr>
              <a:t>Редактируемая область размещения текстового блока. </a:t>
            </a:r>
            <a:endParaRPr lang="ru-RU" altLang="ru-RU" sz="1600" dirty="0">
              <a:latin typeface="Montserrat" panose="00000500000000000000" pitchFamily="2" charset="-52"/>
            </a:endParaRPr>
          </a:p>
        </p:txBody>
      </p:sp>
      <p:grpSp>
        <p:nvGrpSpPr>
          <p:cNvPr id="4" name="Группа 3">
            <a:extLst>
              <a:ext uri="{FF2B5EF4-FFF2-40B4-BE49-F238E27FC236}">
                <a16:creationId xmlns:a16="http://schemas.microsoft.com/office/drawing/2014/main" id="{83BF0575-BCB0-A4FC-A90C-DE914C5C0ED9}"/>
              </a:ext>
            </a:extLst>
          </p:cNvPr>
          <p:cNvGrpSpPr/>
          <p:nvPr/>
        </p:nvGrpSpPr>
        <p:grpSpPr>
          <a:xfrm>
            <a:off x="8422711" y="1860045"/>
            <a:ext cx="3130534" cy="875801"/>
            <a:chOff x="8422711" y="1860045"/>
            <a:chExt cx="3130534" cy="875801"/>
          </a:xfrm>
        </p:grpSpPr>
        <p:sp>
          <p:nvSpPr>
            <p:cNvPr id="11" name="Облачко с текстом: прямоугольное со скругленными углами 9">
              <a:extLst>
                <a:ext uri="{FF2B5EF4-FFF2-40B4-BE49-F238E27FC236}">
                  <a16:creationId xmlns:a16="http://schemas.microsoft.com/office/drawing/2014/main" id="{00A1D4C2-B074-4AC7-AC4F-FED6A41556B5}"/>
                </a:ext>
              </a:extLst>
            </p:cNvPr>
            <p:cNvSpPr/>
            <p:nvPr/>
          </p:nvSpPr>
          <p:spPr>
            <a:xfrm>
              <a:off x="8422711" y="1906060"/>
              <a:ext cx="3130534" cy="829786"/>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Фотографии обрезаются под один размер и располагаются вплотную к краям слайда</a:t>
              </a:r>
            </a:p>
          </p:txBody>
        </p:sp>
        <p:grpSp>
          <p:nvGrpSpPr>
            <p:cNvPr id="12" name="Группа 11">
              <a:extLst>
                <a:ext uri="{FF2B5EF4-FFF2-40B4-BE49-F238E27FC236}">
                  <a16:creationId xmlns:a16="http://schemas.microsoft.com/office/drawing/2014/main" id="{A9ADD746-C5C0-406A-B687-EF2AFFFB4D44}"/>
                </a:ext>
              </a:extLst>
            </p:cNvPr>
            <p:cNvGrpSpPr/>
            <p:nvPr/>
          </p:nvGrpSpPr>
          <p:grpSpPr>
            <a:xfrm>
              <a:off x="11107982" y="1860045"/>
              <a:ext cx="265772" cy="414163"/>
              <a:chOff x="8712521" y="220837"/>
              <a:chExt cx="265772" cy="414163"/>
            </a:xfrm>
          </p:grpSpPr>
          <p:pic>
            <p:nvPicPr>
              <p:cNvPr id="13" name="Рисунок 12">
                <a:extLst>
                  <a:ext uri="{FF2B5EF4-FFF2-40B4-BE49-F238E27FC236}">
                    <a16:creationId xmlns:a16="http://schemas.microsoft.com/office/drawing/2014/main" id="{66DE2B9A-F741-4EEA-9B3E-F8649E2062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2521" y="266851"/>
                <a:ext cx="249391" cy="368149"/>
              </a:xfrm>
              <a:prstGeom prst="rect">
                <a:avLst/>
              </a:prstGeom>
            </p:spPr>
          </p:pic>
          <p:sp>
            <p:nvSpPr>
              <p:cNvPr id="14" name="TextBox 13">
                <a:extLst>
                  <a:ext uri="{FF2B5EF4-FFF2-40B4-BE49-F238E27FC236}">
                    <a16:creationId xmlns:a16="http://schemas.microsoft.com/office/drawing/2014/main" id="{B0F3782B-81C8-4AB9-B993-93A3EC2DE7A2}"/>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
        <p:nvSpPr>
          <p:cNvPr id="16" name="Полилиния 15">
            <a:extLst>
              <a:ext uri="{FF2B5EF4-FFF2-40B4-BE49-F238E27FC236}">
                <a16:creationId xmlns:a16="http://schemas.microsoft.com/office/drawing/2014/main" id="{2713E00D-04C4-0F08-BD67-0A8584A4A59F}"/>
              </a:ext>
            </a:extLst>
          </p:cNvPr>
          <p:cNvSpPr/>
          <p:nvPr/>
        </p:nvSpPr>
        <p:spPr>
          <a:xfrm>
            <a:off x="10410478" y="5392347"/>
            <a:ext cx="1781522" cy="1465653"/>
          </a:xfrm>
          <a:custGeom>
            <a:avLst/>
            <a:gdLst>
              <a:gd name="connsiteX0" fmla="*/ 2060522 w 2060521"/>
              <a:gd name="connsiteY0" fmla="*/ 1120 h 1695185"/>
              <a:gd name="connsiteX1" fmla="*/ 2023115 w 2060521"/>
              <a:gd name="connsiteY1" fmla="*/ 0 h 1695185"/>
              <a:gd name="connsiteX2" fmla="*/ 0 w 2060521"/>
              <a:gd name="connsiteY2" fmla="*/ 1695185 h 1695185"/>
              <a:gd name="connsiteX3" fmla="*/ 212347 w 2060521"/>
              <a:gd name="connsiteY3" fmla="*/ 1695185 h 1695185"/>
              <a:gd name="connsiteX4" fmla="*/ 2023115 w 2060521"/>
              <a:gd name="connsiteY4" fmla="*/ 171534 h 1695185"/>
              <a:gd name="connsiteX5" fmla="*/ 2060522 w 2060521"/>
              <a:gd name="connsiteY5" fmla="*/ 172878 h 1695185"/>
              <a:gd name="connsiteX6" fmla="*/ 2060522 w 2060521"/>
              <a:gd name="connsiteY6" fmla="*/ 1120 h 169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0521" h="1695185">
                <a:moveTo>
                  <a:pt x="2060522" y="1120"/>
                </a:moveTo>
                <a:cubicBezTo>
                  <a:pt x="2048202" y="448"/>
                  <a:pt x="2035659" y="0"/>
                  <a:pt x="2023115" y="0"/>
                </a:cubicBezTo>
                <a:cubicBezTo>
                  <a:pt x="1471417" y="0"/>
                  <a:pt x="699982" y="664414"/>
                  <a:pt x="0" y="1695185"/>
                </a:cubicBezTo>
                <a:lnTo>
                  <a:pt x="212347" y="1695185"/>
                </a:lnTo>
                <a:cubicBezTo>
                  <a:pt x="855210" y="782652"/>
                  <a:pt x="1557655" y="171534"/>
                  <a:pt x="2023115" y="171534"/>
                </a:cubicBezTo>
                <a:cubicBezTo>
                  <a:pt x="2035883" y="171534"/>
                  <a:pt x="2048202" y="171982"/>
                  <a:pt x="2060522" y="172878"/>
                </a:cubicBezTo>
                <a:lnTo>
                  <a:pt x="2060522" y="1120"/>
                </a:ln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13229439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6B9CD8-2B46-96E5-C9C8-F532416EDC14}"/>
              </a:ext>
            </a:extLst>
          </p:cNvPr>
          <p:cNvSpPr>
            <a:spLocks noGrp="1"/>
          </p:cNvSpPr>
          <p:nvPr>
            <p:ph type="title"/>
          </p:nvPr>
        </p:nvSpPr>
        <p:spPr>
          <a:xfrm>
            <a:off x="559572" y="359101"/>
            <a:ext cx="3599069" cy="523220"/>
          </a:xfrm>
        </p:spPr>
        <p:txBody>
          <a:bodyPr/>
          <a:lstStyle/>
          <a:p>
            <a:r>
              <a:rPr lang="ru-RU" dirty="0"/>
              <a:t>ШАБЛОН</a:t>
            </a:r>
          </a:p>
        </p:txBody>
      </p:sp>
      <p:sp>
        <p:nvSpPr>
          <p:cNvPr id="3" name="Текст 2">
            <a:extLst>
              <a:ext uri="{FF2B5EF4-FFF2-40B4-BE49-F238E27FC236}">
                <a16:creationId xmlns:a16="http://schemas.microsoft.com/office/drawing/2014/main" id="{15F390ED-81E8-8636-6B7C-D12E161CDDB2}"/>
              </a:ext>
            </a:extLst>
          </p:cNvPr>
          <p:cNvSpPr>
            <a:spLocks noGrp="1"/>
          </p:cNvSpPr>
          <p:nvPr>
            <p:ph type="body" sz="quarter" idx="10"/>
          </p:nvPr>
        </p:nvSpPr>
        <p:spPr/>
        <p:txBody>
          <a:bodyPr/>
          <a:lstStyle/>
          <a:p>
            <a:endParaRPr lang="ru-RU"/>
          </a:p>
        </p:txBody>
      </p:sp>
      <p:sp>
        <p:nvSpPr>
          <p:cNvPr id="4" name="Текст 3">
            <a:extLst>
              <a:ext uri="{FF2B5EF4-FFF2-40B4-BE49-F238E27FC236}">
                <a16:creationId xmlns:a16="http://schemas.microsoft.com/office/drawing/2014/main" id="{BD8E0338-9BCF-C9D5-0792-6BE9E2D184A8}"/>
              </a:ext>
            </a:extLst>
          </p:cNvPr>
          <p:cNvSpPr>
            <a:spLocks noGrp="1"/>
          </p:cNvSpPr>
          <p:nvPr>
            <p:ph type="body" sz="quarter" idx="11"/>
          </p:nvPr>
        </p:nvSpPr>
        <p:spPr/>
        <p:txBody>
          <a:bodyPr/>
          <a:lstStyle/>
          <a:p>
            <a:endParaRPr lang="ru-RU"/>
          </a:p>
        </p:txBody>
      </p:sp>
      <p:sp>
        <p:nvSpPr>
          <p:cNvPr id="5" name="Рисунок 4">
            <a:extLst>
              <a:ext uri="{FF2B5EF4-FFF2-40B4-BE49-F238E27FC236}">
                <a16:creationId xmlns:a16="http://schemas.microsoft.com/office/drawing/2014/main" id="{9752EECE-0CE0-09E4-DB59-96534BE671F2}"/>
              </a:ext>
            </a:extLst>
          </p:cNvPr>
          <p:cNvSpPr>
            <a:spLocks noGrp="1"/>
          </p:cNvSpPr>
          <p:nvPr>
            <p:ph type="pic" sz="quarter" idx="12"/>
          </p:nvPr>
        </p:nvSpPr>
        <p:spPr/>
      </p:sp>
      <p:sp>
        <p:nvSpPr>
          <p:cNvPr id="6" name="Рисунок 5">
            <a:extLst>
              <a:ext uri="{FF2B5EF4-FFF2-40B4-BE49-F238E27FC236}">
                <a16:creationId xmlns:a16="http://schemas.microsoft.com/office/drawing/2014/main" id="{2BC4B006-8EA4-EF87-BC2E-B69AB25276BE}"/>
              </a:ext>
            </a:extLst>
          </p:cNvPr>
          <p:cNvSpPr>
            <a:spLocks noGrp="1"/>
          </p:cNvSpPr>
          <p:nvPr>
            <p:ph type="pic" sz="quarter" idx="13"/>
          </p:nvPr>
        </p:nvSpPr>
        <p:spPr/>
      </p:sp>
    </p:spTree>
    <p:extLst>
      <p:ext uri="{BB962C8B-B14F-4D97-AF65-F5344CB8AC3E}">
        <p14:creationId xmlns:p14="http://schemas.microsoft.com/office/powerpoint/2010/main" val="2297108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9572" y="359101"/>
            <a:ext cx="9199890" cy="954107"/>
          </a:xfrm>
        </p:spPr>
        <p:txBody>
          <a:bodyPr/>
          <a:lstStyle/>
          <a:p>
            <a:r>
              <a:rPr lang="ru-RU" dirty="0"/>
              <a:t>ПРИМЕР РАЗМЕЩЕНИЯ </a:t>
            </a:r>
            <a:br>
              <a:rPr lang="ru-RU" dirty="0"/>
            </a:br>
            <a:r>
              <a:rPr lang="ru-RU" dirty="0"/>
              <a:t>ИЗОБРАЖЕНИЙ</a:t>
            </a:r>
          </a:p>
        </p:txBody>
      </p:sp>
      <p:pic>
        <p:nvPicPr>
          <p:cNvPr id="5" name="Объект 21">
            <a:extLst>
              <a:ext uri="{FF2B5EF4-FFF2-40B4-BE49-F238E27FC236}">
                <a16:creationId xmlns:a16="http://schemas.microsoft.com/office/drawing/2014/main" id="{A6502C7C-3DD3-4594-99AE-9FEA6505E0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53" r="25939"/>
          <a:stretch/>
        </p:blipFill>
        <p:spPr>
          <a:xfrm>
            <a:off x="8188772" y="3429000"/>
            <a:ext cx="3452366" cy="3429000"/>
          </a:xfrm>
          <a:prstGeom prst="round2SameRect">
            <a:avLst>
              <a:gd name="adj1" fmla="val 3204"/>
              <a:gd name="adj2" fmla="val 0"/>
            </a:avLst>
          </a:prstGeom>
        </p:spPr>
      </p:pic>
      <p:pic>
        <p:nvPicPr>
          <p:cNvPr id="6" name="Объект 21">
            <a:extLst>
              <a:ext uri="{FF2B5EF4-FFF2-40B4-BE49-F238E27FC236}">
                <a16:creationId xmlns:a16="http://schemas.microsoft.com/office/drawing/2014/main" id="{B14548BD-107C-4129-9ED6-469E6D403EAB}"/>
              </a:ext>
            </a:extLst>
          </p:cNvPr>
          <p:cNvPicPr>
            <a:picLocks noChangeAspect="1"/>
          </p:cNvPicPr>
          <p:nvPr/>
        </p:nvPicPr>
        <p:blipFill>
          <a:blip r:embed="rId3" cstate="print">
            <a:extLst>
              <a:ext uri="{28A0092B-C50C-407E-A947-70E740481C1C}">
                <a14:useLocalDpi xmlns:a14="http://schemas.microsoft.com/office/drawing/2010/main" val="0"/>
              </a:ext>
            </a:extLst>
          </a:blip>
          <a:srcRect l="16446" r="16446"/>
          <a:stretch/>
        </p:blipFill>
        <p:spPr>
          <a:xfrm>
            <a:off x="568619" y="3429000"/>
            <a:ext cx="3452366" cy="3429000"/>
          </a:xfrm>
          <a:prstGeom prst="round2SameRect">
            <a:avLst>
              <a:gd name="adj1" fmla="val 3204"/>
              <a:gd name="adj2" fmla="val 0"/>
            </a:avLst>
          </a:prstGeom>
        </p:spPr>
      </p:pic>
      <p:pic>
        <p:nvPicPr>
          <p:cNvPr id="7" name="Объект 21">
            <a:extLst>
              <a:ext uri="{FF2B5EF4-FFF2-40B4-BE49-F238E27FC236}">
                <a16:creationId xmlns:a16="http://schemas.microsoft.com/office/drawing/2014/main" id="{F355D6DE-C4D7-4637-A1BF-BAD65224CE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729" r="8163"/>
          <a:stretch/>
        </p:blipFill>
        <p:spPr>
          <a:xfrm>
            <a:off x="4378695" y="3429000"/>
            <a:ext cx="3452366" cy="3429000"/>
          </a:xfrm>
          <a:prstGeom prst="round2SameRect">
            <a:avLst>
              <a:gd name="adj1" fmla="val 3204"/>
              <a:gd name="adj2" fmla="val 0"/>
            </a:avLst>
          </a:prstGeom>
        </p:spPr>
      </p:pic>
      <p:sp>
        <p:nvSpPr>
          <p:cNvPr id="8" name="Прямоугольник: скругленные углы 11">
            <a:extLst>
              <a:ext uri="{FF2B5EF4-FFF2-40B4-BE49-F238E27FC236}">
                <a16:creationId xmlns:a16="http://schemas.microsoft.com/office/drawing/2014/main" id="{C5681A42-8E08-4912-9FD8-C6976ED7E1E7}"/>
              </a:ext>
            </a:extLst>
          </p:cNvPr>
          <p:cNvSpPr/>
          <p:nvPr/>
        </p:nvSpPr>
        <p:spPr>
          <a:xfrm>
            <a:off x="568619" y="2025396"/>
            <a:ext cx="11072519" cy="749065"/>
          </a:xfrm>
          <a:prstGeom prst="roundRect">
            <a:avLst>
              <a:gd name="adj" fmla="val 8796"/>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accent4"/>
                </a:solidFill>
                <a:latin typeface="Montserrat" panose="00000500000000000000" pitchFamily="2" charset="-52"/>
              </a:rPr>
              <a:t>КЛЮЧЕВАЯ МЫСЛЬ СЛАЙДА</a:t>
            </a:r>
            <a:r>
              <a:rPr lang="ru-RU" b="1" dirty="0">
                <a:solidFill>
                  <a:schemeClr val="bg1"/>
                </a:solidFill>
                <a:latin typeface="Montserrat" panose="00000500000000000000" pitchFamily="2" charset="-52"/>
              </a:rPr>
              <a:t>01</a:t>
            </a:r>
            <a:endParaRPr lang="ru-RU" b="1" dirty="0"/>
          </a:p>
        </p:txBody>
      </p:sp>
      <p:grpSp>
        <p:nvGrpSpPr>
          <p:cNvPr id="14" name="Группа 13">
            <a:extLst>
              <a:ext uri="{FF2B5EF4-FFF2-40B4-BE49-F238E27FC236}">
                <a16:creationId xmlns:a16="http://schemas.microsoft.com/office/drawing/2014/main" id="{0D98B142-B576-C812-2369-078FADD1377B}"/>
              </a:ext>
            </a:extLst>
          </p:cNvPr>
          <p:cNvGrpSpPr/>
          <p:nvPr/>
        </p:nvGrpSpPr>
        <p:grpSpPr>
          <a:xfrm>
            <a:off x="729535" y="2638584"/>
            <a:ext cx="3130534" cy="875801"/>
            <a:chOff x="8332438" y="1860045"/>
            <a:chExt cx="3130534" cy="875801"/>
          </a:xfrm>
        </p:grpSpPr>
        <p:sp>
          <p:nvSpPr>
            <p:cNvPr id="15" name="Облачко с текстом: прямоугольное со скругленными углами 9">
              <a:extLst>
                <a:ext uri="{FF2B5EF4-FFF2-40B4-BE49-F238E27FC236}">
                  <a16:creationId xmlns:a16="http://schemas.microsoft.com/office/drawing/2014/main" id="{13BC0C82-4DE9-F432-A92C-A02B0A92185E}"/>
                </a:ext>
              </a:extLst>
            </p:cNvPr>
            <p:cNvSpPr/>
            <p:nvPr/>
          </p:nvSpPr>
          <p:spPr>
            <a:xfrm>
              <a:off x="8332438" y="1906060"/>
              <a:ext cx="3130534" cy="829786"/>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Фотографии обрезаются под один размер и располагаются вплотную к краям слайда</a:t>
              </a:r>
            </a:p>
          </p:txBody>
        </p:sp>
        <p:grpSp>
          <p:nvGrpSpPr>
            <p:cNvPr id="16" name="Группа 15">
              <a:extLst>
                <a:ext uri="{FF2B5EF4-FFF2-40B4-BE49-F238E27FC236}">
                  <a16:creationId xmlns:a16="http://schemas.microsoft.com/office/drawing/2014/main" id="{91F6F203-07F1-E95A-DF9C-01CF93539BA4}"/>
                </a:ext>
              </a:extLst>
            </p:cNvPr>
            <p:cNvGrpSpPr/>
            <p:nvPr/>
          </p:nvGrpSpPr>
          <p:grpSpPr>
            <a:xfrm>
              <a:off x="11107982" y="1860045"/>
              <a:ext cx="265772" cy="414163"/>
              <a:chOff x="8712521" y="220837"/>
              <a:chExt cx="265772" cy="414163"/>
            </a:xfrm>
          </p:grpSpPr>
          <p:pic>
            <p:nvPicPr>
              <p:cNvPr id="17" name="Рисунок 16">
                <a:extLst>
                  <a:ext uri="{FF2B5EF4-FFF2-40B4-BE49-F238E27FC236}">
                    <a16:creationId xmlns:a16="http://schemas.microsoft.com/office/drawing/2014/main" id="{F6A8EA10-5C05-E0AB-D011-773438F435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12521" y="266851"/>
                <a:ext cx="249391" cy="368149"/>
              </a:xfrm>
              <a:prstGeom prst="rect">
                <a:avLst/>
              </a:prstGeom>
            </p:spPr>
          </p:pic>
          <p:sp>
            <p:nvSpPr>
              <p:cNvPr id="18" name="TextBox 17">
                <a:extLst>
                  <a:ext uri="{FF2B5EF4-FFF2-40B4-BE49-F238E27FC236}">
                    <a16:creationId xmlns:a16="http://schemas.microsoft.com/office/drawing/2014/main" id="{C4539885-261F-DA7B-FA77-209E1F741A5B}"/>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pic>
        <p:nvPicPr>
          <p:cNvPr id="19" name="Рисунок 18">
            <a:extLst>
              <a:ext uri="{FF2B5EF4-FFF2-40B4-BE49-F238E27FC236}">
                <a16:creationId xmlns:a16="http://schemas.microsoft.com/office/drawing/2014/main" id="{E95151F1-98F1-949F-D0CB-69E2AC2674C6}"/>
              </a:ext>
            </a:extLst>
          </p:cNvPr>
          <p:cNvPicPr>
            <a:picLocks noChangeAspect="1"/>
          </p:cNvPicPr>
          <p:nvPr/>
        </p:nvPicPr>
        <p:blipFill rotWithShape="1">
          <a:blip r:embed="rId7">
            <a:alphaModFix amt="70000"/>
            <a:extLst>
              <a:ext uri="{96DAC541-7B7A-43D3-8B79-37D633B846F1}">
                <asvg:svgBlip xmlns:asvg="http://schemas.microsoft.com/office/drawing/2016/SVG/main" r:embed="rId8"/>
              </a:ext>
            </a:extLst>
          </a:blip>
          <a:srcRect l="89110" t="28298" r="-1952" b="57318"/>
          <a:stretch/>
        </p:blipFill>
        <p:spPr>
          <a:xfrm rot="5400000">
            <a:off x="61607" y="-61607"/>
            <a:ext cx="696596" cy="819807"/>
          </a:xfrm>
          <a:prstGeom prst="rect">
            <a:avLst/>
          </a:prstGeom>
        </p:spPr>
      </p:pic>
    </p:spTree>
    <p:extLst>
      <p:ext uri="{BB962C8B-B14F-4D97-AF65-F5344CB8AC3E}">
        <p14:creationId xmlns:p14="http://schemas.microsoft.com/office/powerpoint/2010/main" val="30052620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E002B0-1C13-D3A8-3334-E5F6F721353C}"/>
              </a:ext>
            </a:extLst>
          </p:cNvPr>
          <p:cNvSpPr>
            <a:spLocks noGrp="1"/>
          </p:cNvSpPr>
          <p:nvPr>
            <p:ph type="title"/>
          </p:nvPr>
        </p:nvSpPr>
        <p:spPr/>
        <p:txBody>
          <a:bodyPr/>
          <a:lstStyle/>
          <a:p>
            <a:r>
              <a:rPr lang="ru-RU" dirty="0"/>
              <a:t>ШАБЛОН</a:t>
            </a:r>
          </a:p>
        </p:txBody>
      </p:sp>
      <p:sp>
        <p:nvSpPr>
          <p:cNvPr id="3" name="Текст 2">
            <a:extLst>
              <a:ext uri="{FF2B5EF4-FFF2-40B4-BE49-F238E27FC236}">
                <a16:creationId xmlns:a16="http://schemas.microsoft.com/office/drawing/2014/main" id="{3A61A60B-6726-44D7-5430-885ADE8E9FCB}"/>
              </a:ext>
            </a:extLst>
          </p:cNvPr>
          <p:cNvSpPr>
            <a:spLocks noGrp="1"/>
          </p:cNvSpPr>
          <p:nvPr>
            <p:ph type="body" sz="quarter" idx="10"/>
          </p:nvPr>
        </p:nvSpPr>
        <p:spPr/>
        <p:txBody>
          <a:bodyPr/>
          <a:lstStyle/>
          <a:p>
            <a:endParaRPr lang="ru-RU"/>
          </a:p>
        </p:txBody>
      </p:sp>
      <p:sp>
        <p:nvSpPr>
          <p:cNvPr id="4" name="Текст 3">
            <a:extLst>
              <a:ext uri="{FF2B5EF4-FFF2-40B4-BE49-F238E27FC236}">
                <a16:creationId xmlns:a16="http://schemas.microsoft.com/office/drawing/2014/main" id="{66A78699-66C1-638A-96A9-FE79C274BA31}"/>
              </a:ext>
            </a:extLst>
          </p:cNvPr>
          <p:cNvSpPr>
            <a:spLocks noGrp="1"/>
          </p:cNvSpPr>
          <p:nvPr>
            <p:ph type="body" sz="quarter" idx="11"/>
          </p:nvPr>
        </p:nvSpPr>
        <p:spPr/>
        <p:txBody>
          <a:bodyPr/>
          <a:lstStyle/>
          <a:p>
            <a:endParaRPr lang="ru-RU"/>
          </a:p>
        </p:txBody>
      </p:sp>
      <p:sp>
        <p:nvSpPr>
          <p:cNvPr id="5" name="Рисунок 4">
            <a:extLst>
              <a:ext uri="{FF2B5EF4-FFF2-40B4-BE49-F238E27FC236}">
                <a16:creationId xmlns:a16="http://schemas.microsoft.com/office/drawing/2014/main" id="{A64C5B13-F882-B38A-A462-0D08B1CC4C9C}"/>
              </a:ext>
            </a:extLst>
          </p:cNvPr>
          <p:cNvSpPr>
            <a:spLocks noGrp="1"/>
          </p:cNvSpPr>
          <p:nvPr>
            <p:ph type="pic" sz="quarter" idx="12"/>
          </p:nvPr>
        </p:nvSpPr>
        <p:spPr/>
      </p:sp>
      <p:sp>
        <p:nvSpPr>
          <p:cNvPr id="6" name="Рисунок 5">
            <a:extLst>
              <a:ext uri="{FF2B5EF4-FFF2-40B4-BE49-F238E27FC236}">
                <a16:creationId xmlns:a16="http://schemas.microsoft.com/office/drawing/2014/main" id="{2A13A78C-5933-F18E-D329-C7E76BD32527}"/>
              </a:ext>
            </a:extLst>
          </p:cNvPr>
          <p:cNvSpPr>
            <a:spLocks noGrp="1"/>
          </p:cNvSpPr>
          <p:nvPr>
            <p:ph type="pic" sz="quarter" idx="13"/>
          </p:nvPr>
        </p:nvSpPr>
        <p:spPr/>
      </p:sp>
      <p:sp>
        <p:nvSpPr>
          <p:cNvPr id="7" name="Рисунок 6">
            <a:extLst>
              <a:ext uri="{FF2B5EF4-FFF2-40B4-BE49-F238E27FC236}">
                <a16:creationId xmlns:a16="http://schemas.microsoft.com/office/drawing/2014/main" id="{C9149CFA-B885-72E4-D540-03E4C52748E6}"/>
              </a:ext>
            </a:extLst>
          </p:cNvPr>
          <p:cNvSpPr>
            <a:spLocks noGrp="1"/>
          </p:cNvSpPr>
          <p:nvPr>
            <p:ph type="pic" sz="quarter" idx="14"/>
          </p:nvPr>
        </p:nvSpPr>
        <p:spPr/>
      </p:sp>
    </p:spTree>
    <p:extLst>
      <p:ext uri="{BB962C8B-B14F-4D97-AF65-F5344CB8AC3E}">
        <p14:creationId xmlns:p14="http://schemas.microsoft.com/office/powerpoint/2010/main" val="37790513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ПРИМЕР РАЗМЕЩЕНИЯ ИЗОБРАЖЕНИЙ</a:t>
            </a:r>
          </a:p>
        </p:txBody>
      </p:sp>
      <p:sp>
        <p:nvSpPr>
          <p:cNvPr id="5" name="Текст 2">
            <a:extLst>
              <a:ext uri="{FF2B5EF4-FFF2-40B4-BE49-F238E27FC236}">
                <a16:creationId xmlns:a16="http://schemas.microsoft.com/office/drawing/2014/main" id="{8045633F-6AEC-4125-BE9E-9F51734B589F}"/>
              </a:ext>
            </a:extLst>
          </p:cNvPr>
          <p:cNvSpPr>
            <a:spLocks noGrp="1"/>
          </p:cNvSpPr>
          <p:nvPr>
            <p:ph type="body" sz="quarter" idx="10"/>
          </p:nvPr>
        </p:nvSpPr>
        <p:spPr>
          <a:xfrm>
            <a:off x="559572" y="1729294"/>
            <a:ext cx="2549388" cy="369332"/>
          </a:xfrm>
        </p:spPr>
        <p:txBody>
          <a:bodyPr/>
          <a:lstStyle/>
          <a:p>
            <a:r>
              <a:rPr lang="ru-RU" sz="1800" dirty="0"/>
              <a:t>Подзаголовок</a:t>
            </a:r>
          </a:p>
        </p:txBody>
      </p:sp>
      <p:sp>
        <p:nvSpPr>
          <p:cNvPr id="6" name="Текст 3">
            <a:extLst>
              <a:ext uri="{FF2B5EF4-FFF2-40B4-BE49-F238E27FC236}">
                <a16:creationId xmlns:a16="http://schemas.microsoft.com/office/drawing/2014/main" id="{BFA6AE96-47BD-48A3-A6C4-99F408216411}"/>
              </a:ext>
            </a:extLst>
          </p:cNvPr>
          <p:cNvSpPr>
            <a:spLocks noGrp="1"/>
          </p:cNvSpPr>
          <p:nvPr>
            <p:ph type="body" sz="quarter" idx="11"/>
          </p:nvPr>
        </p:nvSpPr>
        <p:spPr>
          <a:xfrm>
            <a:off x="559572" y="2409034"/>
            <a:ext cx="3000374" cy="2308324"/>
          </a:xfrm>
        </p:spPr>
        <p:txBody>
          <a:bodyPr/>
          <a:lstStyle/>
          <a:p>
            <a:r>
              <a:rPr lang="ru-RU" sz="1600" dirty="0"/>
              <a:t>Редактируемая область размещения текстового блока. Редактируемая область размещения текстового блока. Редактируемая область размещения текстового блока. </a:t>
            </a:r>
          </a:p>
        </p:txBody>
      </p:sp>
      <p:pic>
        <p:nvPicPr>
          <p:cNvPr id="7" name="Рисунок 6">
            <a:extLst>
              <a:ext uri="{FF2B5EF4-FFF2-40B4-BE49-F238E27FC236}">
                <a16:creationId xmlns:a16="http://schemas.microsoft.com/office/drawing/2014/main" id="{847E8E6F-EAD1-4C8B-ADB0-81119FD45A50}"/>
              </a:ext>
            </a:extLst>
          </p:cNvPr>
          <p:cNvPicPr>
            <a:picLocks noChangeAspect="1"/>
          </p:cNvPicPr>
          <p:nvPr/>
        </p:nvPicPr>
        <p:blipFill>
          <a:blip r:embed="rId2" cstate="print">
            <a:extLst>
              <a:ext uri="{28A0092B-C50C-407E-A947-70E740481C1C}">
                <a14:useLocalDpi xmlns:a14="http://schemas.microsoft.com/office/drawing/2010/main" val="0"/>
              </a:ext>
            </a:extLst>
          </a:blip>
          <a:srcRect t="16687" b="16687"/>
          <a:stretch/>
        </p:blipFill>
        <p:spPr>
          <a:xfrm>
            <a:off x="5798894" y="1541828"/>
            <a:ext cx="2389946" cy="2389945"/>
          </a:xfrm>
          <a:prstGeom prst="rect">
            <a:avLst/>
          </a:prstGeom>
        </p:spPr>
      </p:pic>
      <p:pic>
        <p:nvPicPr>
          <p:cNvPr id="8" name="Рисунок 7">
            <a:extLst>
              <a:ext uri="{FF2B5EF4-FFF2-40B4-BE49-F238E27FC236}">
                <a16:creationId xmlns:a16="http://schemas.microsoft.com/office/drawing/2014/main" id="{A1313039-5A0A-406C-8DD5-5E84A29054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561" t="2822" r="24597" b="17914"/>
          <a:stretch/>
        </p:blipFill>
        <p:spPr>
          <a:xfrm>
            <a:off x="5798894" y="4108954"/>
            <a:ext cx="2389946" cy="2389945"/>
          </a:xfrm>
          <a:prstGeom prst="rect">
            <a:avLst/>
          </a:prstGeom>
        </p:spPr>
      </p:pic>
      <p:pic>
        <p:nvPicPr>
          <p:cNvPr id="9" name="Рисунок 8">
            <a:extLst>
              <a:ext uri="{FF2B5EF4-FFF2-40B4-BE49-F238E27FC236}">
                <a16:creationId xmlns:a16="http://schemas.microsoft.com/office/drawing/2014/main" id="{2827AC02-A33E-4D26-A1CB-9BA833798DC0}"/>
              </a:ext>
            </a:extLst>
          </p:cNvPr>
          <p:cNvPicPr>
            <a:picLocks noChangeAspect="1"/>
          </p:cNvPicPr>
          <p:nvPr/>
        </p:nvPicPr>
        <p:blipFill>
          <a:blip r:embed="rId4" cstate="print">
            <a:extLst>
              <a:ext uri="{28A0092B-C50C-407E-A947-70E740481C1C}">
                <a14:useLocalDpi xmlns:a14="http://schemas.microsoft.com/office/drawing/2010/main" val="0"/>
              </a:ext>
            </a:extLst>
          </a:blip>
          <a:srcRect t="16646" b="16646"/>
          <a:stretch/>
        </p:blipFill>
        <p:spPr>
          <a:xfrm>
            <a:off x="8348282" y="1541828"/>
            <a:ext cx="2389946" cy="2389945"/>
          </a:xfrm>
          <a:prstGeom prst="rect">
            <a:avLst/>
          </a:prstGeom>
        </p:spPr>
      </p:pic>
      <p:pic>
        <p:nvPicPr>
          <p:cNvPr id="10" name="Рисунок 9">
            <a:extLst>
              <a:ext uri="{FF2B5EF4-FFF2-40B4-BE49-F238E27FC236}">
                <a16:creationId xmlns:a16="http://schemas.microsoft.com/office/drawing/2014/main" id="{026EFF2C-D776-4323-B125-687E73FE7116}"/>
              </a:ext>
            </a:extLst>
          </p:cNvPr>
          <p:cNvPicPr>
            <a:picLocks noChangeAspect="1"/>
          </p:cNvPicPr>
          <p:nvPr/>
        </p:nvPicPr>
        <p:blipFill>
          <a:blip r:embed="rId5" cstate="print">
            <a:extLst>
              <a:ext uri="{28A0092B-C50C-407E-A947-70E740481C1C}">
                <a14:useLocalDpi xmlns:a14="http://schemas.microsoft.com/office/drawing/2010/main" val="0"/>
              </a:ext>
            </a:extLst>
          </a:blip>
          <a:srcRect t="16687" b="16687"/>
          <a:stretch/>
        </p:blipFill>
        <p:spPr>
          <a:xfrm>
            <a:off x="8348282" y="4108954"/>
            <a:ext cx="2389946" cy="2389945"/>
          </a:xfrm>
          <a:prstGeom prst="rect">
            <a:avLst/>
          </a:prstGeom>
        </p:spPr>
      </p:pic>
      <p:grpSp>
        <p:nvGrpSpPr>
          <p:cNvPr id="3" name="Группа 2">
            <a:extLst>
              <a:ext uri="{FF2B5EF4-FFF2-40B4-BE49-F238E27FC236}">
                <a16:creationId xmlns:a16="http://schemas.microsoft.com/office/drawing/2014/main" id="{9D6D95A9-55EE-D294-7DD8-ABD17BF9CC8E}"/>
              </a:ext>
            </a:extLst>
          </p:cNvPr>
          <p:cNvGrpSpPr/>
          <p:nvPr/>
        </p:nvGrpSpPr>
        <p:grpSpPr>
          <a:xfrm>
            <a:off x="6424674" y="1035577"/>
            <a:ext cx="3528332" cy="895761"/>
            <a:chOff x="6424674" y="1035577"/>
            <a:chExt cx="3528332" cy="895761"/>
          </a:xfrm>
        </p:grpSpPr>
        <p:sp>
          <p:nvSpPr>
            <p:cNvPr id="11" name="Облачко с текстом: прямоугольное со скругленными углами 9">
              <a:extLst>
                <a:ext uri="{FF2B5EF4-FFF2-40B4-BE49-F238E27FC236}">
                  <a16:creationId xmlns:a16="http://schemas.microsoft.com/office/drawing/2014/main" id="{00A1D4C2-B074-4AC7-AC4F-FED6A41556B5}"/>
                </a:ext>
              </a:extLst>
            </p:cNvPr>
            <p:cNvSpPr/>
            <p:nvPr/>
          </p:nvSpPr>
          <p:spPr>
            <a:xfrm>
              <a:off x="6424674" y="1097283"/>
              <a:ext cx="3528332" cy="834055"/>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Фотографии обрезаются под </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один размер и располагаются </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с одинаковым отступом друг от друга</a:t>
              </a:r>
            </a:p>
          </p:txBody>
        </p:sp>
        <p:grpSp>
          <p:nvGrpSpPr>
            <p:cNvPr id="12" name="Группа 11">
              <a:extLst>
                <a:ext uri="{FF2B5EF4-FFF2-40B4-BE49-F238E27FC236}">
                  <a16:creationId xmlns:a16="http://schemas.microsoft.com/office/drawing/2014/main" id="{A9ADD746-C5C0-406A-B687-EF2AFFFB4D44}"/>
                </a:ext>
              </a:extLst>
            </p:cNvPr>
            <p:cNvGrpSpPr/>
            <p:nvPr/>
          </p:nvGrpSpPr>
          <p:grpSpPr>
            <a:xfrm>
              <a:off x="9527430" y="1035577"/>
              <a:ext cx="265772" cy="414163"/>
              <a:chOff x="8712521" y="220837"/>
              <a:chExt cx="265772" cy="414163"/>
            </a:xfrm>
          </p:grpSpPr>
          <p:pic>
            <p:nvPicPr>
              <p:cNvPr id="13" name="Рисунок 12">
                <a:extLst>
                  <a:ext uri="{FF2B5EF4-FFF2-40B4-BE49-F238E27FC236}">
                    <a16:creationId xmlns:a16="http://schemas.microsoft.com/office/drawing/2014/main" id="{66DE2B9A-F741-4EEA-9B3E-F8649E2062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2521" y="266851"/>
                <a:ext cx="249391" cy="368149"/>
              </a:xfrm>
              <a:prstGeom prst="rect">
                <a:avLst/>
              </a:prstGeom>
            </p:spPr>
          </p:pic>
          <p:sp>
            <p:nvSpPr>
              <p:cNvPr id="14" name="TextBox 13">
                <a:extLst>
                  <a:ext uri="{FF2B5EF4-FFF2-40B4-BE49-F238E27FC236}">
                    <a16:creationId xmlns:a16="http://schemas.microsoft.com/office/drawing/2014/main" id="{B0F3782B-81C8-4AB9-B993-93A3EC2DE7A2}"/>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
        <p:nvSpPr>
          <p:cNvPr id="17" name="Полилиния 16">
            <a:extLst>
              <a:ext uri="{FF2B5EF4-FFF2-40B4-BE49-F238E27FC236}">
                <a16:creationId xmlns:a16="http://schemas.microsoft.com/office/drawing/2014/main" id="{3CAC737E-D410-697E-B701-E56972E9DB24}"/>
              </a:ext>
            </a:extLst>
          </p:cNvPr>
          <p:cNvSpPr/>
          <p:nvPr/>
        </p:nvSpPr>
        <p:spPr>
          <a:xfrm rot="10800000">
            <a:off x="11719687" y="3269415"/>
            <a:ext cx="486367" cy="1237910"/>
          </a:xfrm>
          <a:custGeom>
            <a:avLst/>
            <a:gdLst>
              <a:gd name="connsiteX0" fmla="*/ 474643 w 486367"/>
              <a:gd name="connsiteY0" fmla="*/ 425028 h 1237910"/>
              <a:gd name="connsiteX1" fmla="*/ 370038 w 486367"/>
              <a:gd name="connsiteY1" fmla="*/ 229533 h 1237910"/>
              <a:gd name="connsiteX2" fmla="*/ 0 w 486367"/>
              <a:gd name="connsiteY2" fmla="*/ 0 h 1237910"/>
              <a:gd name="connsiteX3" fmla="*/ 0 w 486367"/>
              <a:gd name="connsiteY3" fmla="*/ 147349 h 1237910"/>
              <a:gd name="connsiteX4" fmla="*/ 267225 w 486367"/>
              <a:gd name="connsiteY4" fmla="*/ 320451 h 1237910"/>
              <a:gd name="connsiteX5" fmla="*/ 341143 w 486367"/>
              <a:gd name="connsiteY5" fmla="*/ 457499 h 1237910"/>
              <a:gd name="connsiteX6" fmla="*/ 224 w 486367"/>
              <a:gd name="connsiteY6" fmla="*/ 1061450 h 1237910"/>
              <a:gd name="connsiteX7" fmla="*/ 224 w 486367"/>
              <a:gd name="connsiteY7" fmla="*/ 1237911 h 1237910"/>
              <a:gd name="connsiteX8" fmla="*/ 474643 w 486367"/>
              <a:gd name="connsiteY8" fmla="*/ 425028 h 123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367" h="1237910">
                <a:moveTo>
                  <a:pt x="474643" y="425028"/>
                </a:moveTo>
                <a:cubicBezTo>
                  <a:pt x="457396" y="354489"/>
                  <a:pt x="422229" y="288652"/>
                  <a:pt x="370038" y="229533"/>
                </a:cubicBezTo>
                <a:cubicBezTo>
                  <a:pt x="286264" y="134809"/>
                  <a:pt x="160380" y="58223"/>
                  <a:pt x="0" y="0"/>
                </a:cubicBezTo>
                <a:lnTo>
                  <a:pt x="0" y="147349"/>
                </a:lnTo>
                <a:cubicBezTo>
                  <a:pt x="115581" y="193927"/>
                  <a:pt x="206299" y="251703"/>
                  <a:pt x="267225" y="320451"/>
                </a:cubicBezTo>
                <a:cubicBezTo>
                  <a:pt x="304408" y="362550"/>
                  <a:pt x="329272" y="408905"/>
                  <a:pt x="341143" y="457499"/>
                </a:cubicBezTo>
                <a:cubicBezTo>
                  <a:pt x="382134" y="627017"/>
                  <a:pt x="259833" y="840875"/>
                  <a:pt x="224" y="1061450"/>
                </a:cubicBezTo>
                <a:lnTo>
                  <a:pt x="224" y="1237911"/>
                </a:lnTo>
                <a:cubicBezTo>
                  <a:pt x="354807" y="964487"/>
                  <a:pt x="535794" y="678298"/>
                  <a:pt x="474643" y="425028"/>
                </a:cubicBezTo>
                <a:close/>
              </a:path>
            </a:pathLst>
          </a:custGeom>
          <a:solidFill>
            <a:srgbClr val="86888C">
              <a:alpha val="20000"/>
            </a:srgbClr>
          </a:solidFill>
          <a:ln w="2240"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CD3E91FE-9087-1006-1895-0B33D8D87FB6}"/>
              </a:ext>
            </a:extLst>
          </p:cNvPr>
          <p:cNvSpPr/>
          <p:nvPr/>
        </p:nvSpPr>
        <p:spPr>
          <a:xfrm>
            <a:off x="0" y="1478988"/>
            <a:ext cx="297294" cy="988447"/>
          </a:xfrm>
          <a:custGeom>
            <a:avLst/>
            <a:gdLst>
              <a:gd name="connsiteX0" fmla="*/ 285593 w 297294"/>
              <a:gd name="connsiteY0" fmla="*/ 338813 h 988447"/>
              <a:gd name="connsiteX1" fmla="*/ 180987 w 297294"/>
              <a:gd name="connsiteY1" fmla="*/ 143318 h 988447"/>
              <a:gd name="connsiteX2" fmla="*/ 0 w 297294"/>
              <a:gd name="connsiteY2" fmla="*/ 0 h 988447"/>
              <a:gd name="connsiteX3" fmla="*/ 0 w 297294"/>
              <a:gd name="connsiteY3" fmla="*/ 163248 h 988447"/>
              <a:gd name="connsiteX4" fmla="*/ 78174 w 297294"/>
              <a:gd name="connsiteY4" fmla="*/ 234012 h 988447"/>
              <a:gd name="connsiteX5" fmla="*/ 152092 w 297294"/>
              <a:gd name="connsiteY5" fmla="*/ 371060 h 988447"/>
              <a:gd name="connsiteX6" fmla="*/ 0 w 297294"/>
              <a:gd name="connsiteY6" fmla="*/ 787578 h 988447"/>
              <a:gd name="connsiteX7" fmla="*/ 0 w 297294"/>
              <a:gd name="connsiteY7" fmla="*/ 988448 h 988447"/>
              <a:gd name="connsiteX8" fmla="*/ 285593 w 297294"/>
              <a:gd name="connsiteY8" fmla="*/ 338813 h 98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294" h="988447">
                <a:moveTo>
                  <a:pt x="285593" y="338813"/>
                </a:moveTo>
                <a:cubicBezTo>
                  <a:pt x="268345" y="268274"/>
                  <a:pt x="233178" y="202437"/>
                  <a:pt x="180987" y="143318"/>
                </a:cubicBezTo>
                <a:cubicBezTo>
                  <a:pt x="133725" y="89798"/>
                  <a:pt x="72798" y="42100"/>
                  <a:pt x="0" y="0"/>
                </a:cubicBezTo>
                <a:lnTo>
                  <a:pt x="0" y="163248"/>
                </a:lnTo>
                <a:cubicBezTo>
                  <a:pt x="29791" y="185418"/>
                  <a:pt x="55999" y="208931"/>
                  <a:pt x="78174" y="234012"/>
                </a:cubicBezTo>
                <a:cubicBezTo>
                  <a:pt x="115357" y="276111"/>
                  <a:pt x="140220" y="322466"/>
                  <a:pt x="152092" y="371060"/>
                </a:cubicBezTo>
                <a:cubicBezTo>
                  <a:pt x="181211" y="491984"/>
                  <a:pt x="127453" y="635303"/>
                  <a:pt x="0" y="787578"/>
                </a:cubicBezTo>
                <a:lnTo>
                  <a:pt x="0" y="988448"/>
                </a:lnTo>
                <a:cubicBezTo>
                  <a:pt x="227578" y="766752"/>
                  <a:pt x="334647" y="542146"/>
                  <a:pt x="285593" y="338813"/>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34244861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A959-C060-B997-0105-6DD56DF5D947}"/>
              </a:ext>
            </a:extLst>
          </p:cNvPr>
          <p:cNvSpPr>
            <a:spLocks noGrp="1"/>
          </p:cNvSpPr>
          <p:nvPr>
            <p:ph type="title"/>
          </p:nvPr>
        </p:nvSpPr>
        <p:spPr/>
        <p:txBody>
          <a:bodyPr/>
          <a:lstStyle/>
          <a:p>
            <a:r>
              <a:rPr lang="ru-RU" dirty="0"/>
              <a:t>ШАБЛОН</a:t>
            </a:r>
          </a:p>
        </p:txBody>
      </p:sp>
      <p:sp>
        <p:nvSpPr>
          <p:cNvPr id="3" name="Текст 2">
            <a:extLst>
              <a:ext uri="{FF2B5EF4-FFF2-40B4-BE49-F238E27FC236}">
                <a16:creationId xmlns:a16="http://schemas.microsoft.com/office/drawing/2014/main" id="{F5EC88C4-6CA5-73C5-EEAB-0DE500D72A6D}"/>
              </a:ext>
            </a:extLst>
          </p:cNvPr>
          <p:cNvSpPr>
            <a:spLocks noGrp="1"/>
          </p:cNvSpPr>
          <p:nvPr>
            <p:ph type="body" sz="quarter" idx="10"/>
          </p:nvPr>
        </p:nvSpPr>
        <p:spPr/>
        <p:txBody>
          <a:bodyPr/>
          <a:lstStyle/>
          <a:p>
            <a:endParaRPr lang="ru-RU"/>
          </a:p>
        </p:txBody>
      </p:sp>
      <p:sp>
        <p:nvSpPr>
          <p:cNvPr id="4" name="Текст 3">
            <a:extLst>
              <a:ext uri="{FF2B5EF4-FFF2-40B4-BE49-F238E27FC236}">
                <a16:creationId xmlns:a16="http://schemas.microsoft.com/office/drawing/2014/main" id="{5D137CA8-3E23-2167-3008-2E8152351A78}"/>
              </a:ext>
            </a:extLst>
          </p:cNvPr>
          <p:cNvSpPr>
            <a:spLocks noGrp="1"/>
          </p:cNvSpPr>
          <p:nvPr>
            <p:ph type="body" sz="quarter" idx="11"/>
          </p:nvPr>
        </p:nvSpPr>
        <p:spPr/>
        <p:txBody>
          <a:bodyPr/>
          <a:lstStyle/>
          <a:p>
            <a:endParaRPr lang="ru-RU"/>
          </a:p>
        </p:txBody>
      </p:sp>
      <p:sp>
        <p:nvSpPr>
          <p:cNvPr id="5" name="Рисунок 4">
            <a:extLst>
              <a:ext uri="{FF2B5EF4-FFF2-40B4-BE49-F238E27FC236}">
                <a16:creationId xmlns:a16="http://schemas.microsoft.com/office/drawing/2014/main" id="{026931DB-B12E-99D0-2CAF-9ECA1D72A4A7}"/>
              </a:ext>
            </a:extLst>
          </p:cNvPr>
          <p:cNvSpPr>
            <a:spLocks noGrp="1"/>
          </p:cNvSpPr>
          <p:nvPr>
            <p:ph type="pic" sz="quarter" idx="13"/>
          </p:nvPr>
        </p:nvSpPr>
        <p:spPr/>
      </p:sp>
      <p:sp>
        <p:nvSpPr>
          <p:cNvPr id="6" name="Рисунок 5">
            <a:extLst>
              <a:ext uri="{FF2B5EF4-FFF2-40B4-BE49-F238E27FC236}">
                <a16:creationId xmlns:a16="http://schemas.microsoft.com/office/drawing/2014/main" id="{5BD3AB2A-1775-C06A-3A86-2F824471097C}"/>
              </a:ext>
            </a:extLst>
          </p:cNvPr>
          <p:cNvSpPr>
            <a:spLocks noGrp="1"/>
          </p:cNvSpPr>
          <p:nvPr>
            <p:ph type="pic" sz="quarter" idx="14"/>
          </p:nvPr>
        </p:nvSpPr>
        <p:spPr/>
      </p:sp>
      <p:sp>
        <p:nvSpPr>
          <p:cNvPr id="7" name="Рисунок 6">
            <a:extLst>
              <a:ext uri="{FF2B5EF4-FFF2-40B4-BE49-F238E27FC236}">
                <a16:creationId xmlns:a16="http://schemas.microsoft.com/office/drawing/2014/main" id="{785B84FF-B5C9-DFE9-BEFB-1A2B92523B64}"/>
              </a:ext>
            </a:extLst>
          </p:cNvPr>
          <p:cNvSpPr>
            <a:spLocks noGrp="1"/>
          </p:cNvSpPr>
          <p:nvPr>
            <p:ph type="pic" sz="quarter" idx="15"/>
          </p:nvPr>
        </p:nvSpPr>
        <p:spPr/>
      </p:sp>
      <p:sp>
        <p:nvSpPr>
          <p:cNvPr id="8" name="Рисунок 7">
            <a:extLst>
              <a:ext uri="{FF2B5EF4-FFF2-40B4-BE49-F238E27FC236}">
                <a16:creationId xmlns:a16="http://schemas.microsoft.com/office/drawing/2014/main" id="{7C15413D-7D82-0522-AE4E-F15E78F8CB45}"/>
              </a:ext>
            </a:extLst>
          </p:cNvPr>
          <p:cNvSpPr>
            <a:spLocks noGrp="1"/>
          </p:cNvSpPr>
          <p:nvPr>
            <p:ph type="pic" sz="quarter" idx="16"/>
          </p:nvPr>
        </p:nvSpPr>
        <p:spPr/>
      </p:sp>
    </p:spTree>
    <p:extLst>
      <p:ext uri="{BB962C8B-B14F-4D97-AF65-F5344CB8AC3E}">
        <p14:creationId xmlns:p14="http://schemas.microsoft.com/office/powerpoint/2010/main" val="25892002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E895EA-66D0-4EC1-B58E-9F7692C52A0E}"/>
              </a:ext>
            </a:extLst>
          </p:cNvPr>
          <p:cNvSpPr>
            <a:spLocks noGrp="1"/>
          </p:cNvSpPr>
          <p:nvPr>
            <p:ph type="title"/>
          </p:nvPr>
        </p:nvSpPr>
        <p:spPr/>
        <p:txBody>
          <a:bodyPr/>
          <a:lstStyle/>
          <a:p>
            <a:r>
              <a:rPr lang="ru-RU" dirty="0"/>
              <a:t>ПРИМЕР РАЗМЕЩЕНИЯ ИЗОБРАЖЕНИЙ</a:t>
            </a:r>
          </a:p>
        </p:txBody>
      </p:sp>
      <p:sp>
        <p:nvSpPr>
          <p:cNvPr id="3" name="Текст 2">
            <a:extLst>
              <a:ext uri="{FF2B5EF4-FFF2-40B4-BE49-F238E27FC236}">
                <a16:creationId xmlns:a16="http://schemas.microsoft.com/office/drawing/2014/main" id="{C6021110-F47B-4047-8B5E-2F1EC70DACF1}"/>
              </a:ext>
            </a:extLst>
          </p:cNvPr>
          <p:cNvSpPr>
            <a:spLocks noGrp="1"/>
          </p:cNvSpPr>
          <p:nvPr>
            <p:ph type="body" sz="quarter" idx="10"/>
          </p:nvPr>
        </p:nvSpPr>
        <p:spPr>
          <a:xfrm>
            <a:off x="559572" y="1729294"/>
            <a:ext cx="2549388" cy="369332"/>
          </a:xfrm>
        </p:spPr>
        <p:txBody>
          <a:bodyPr/>
          <a:lstStyle/>
          <a:p>
            <a:r>
              <a:rPr lang="ru-RU" sz="1800" dirty="0">
                <a:solidFill>
                  <a:schemeClr val="tx2"/>
                </a:solidFill>
              </a:rPr>
              <a:t>Подзаголовок</a:t>
            </a:r>
          </a:p>
        </p:txBody>
      </p:sp>
      <p:sp>
        <p:nvSpPr>
          <p:cNvPr id="4" name="Текст 3">
            <a:extLst>
              <a:ext uri="{FF2B5EF4-FFF2-40B4-BE49-F238E27FC236}">
                <a16:creationId xmlns:a16="http://schemas.microsoft.com/office/drawing/2014/main" id="{1F35238A-FB9E-4657-A60F-8E9F67773BFF}"/>
              </a:ext>
            </a:extLst>
          </p:cNvPr>
          <p:cNvSpPr>
            <a:spLocks noGrp="1"/>
          </p:cNvSpPr>
          <p:nvPr>
            <p:ph type="body" sz="quarter" idx="11"/>
          </p:nvPr>
        </p:nvSpPr>
        <p:spPr>
          <a:xfrm>
            <a:off x="559572" y="2409034"/>
            <a:ext cx="2549388" cy="830997"/>
          </a:xfrm>
        </p:spPr>
        <p:txBody>
          <a:bodyPr/>
          <a:lstStyle/>
          <a:p>
            <a:r>
              <a:rPr lang="ru-RU" sz="1600" dirty="0"/>
              <a:t>Редактируемая область размещения текстового блока</a:t>
            </a:r>
          </a:p>
        </p:txBody>
      </p:sp>
      <p:pic>
        <p:nvPicPr>
          <p:cNvPr id="10" name="Рисунок 9">
            <a:extLst>
              <a:ext uri="{FF2B5EF4-FFF2-40B4-BE49-F238E27FC236}">
                <a16:creationId xmlns:a16="http://schemas.microsoft.com/office/drawing/2014/main" id="{FA28088D-ED1B-4EEA-9B88-72C4152F9A1B}"/>
              </a:ext>
            </a:extLst>
          </p:cNvPr>
          <p:cNvPicPr>
            <a:picLocks noChangeAspect="1"/>
          </p:cNvPicPr>
          <p:nvPr/>
        </p:nvPicPr>
        <p:blipFill>
          <a:blip r:embed="rId2" cstate="print">
            <a:extLst>
              <a:ext uri="{28A0092B-C50C-407E-A947-70E740481C1C}">
                <a14:useLocalDpi xmlns:a14="http://schemas.microsoft.com/office/drawing/2010/main" val="0"/>
              </a:ext>
            </a:extLst>
          </a:blip>
          <a:srcRect t="7987" b="7987"/>
          <a:stretch/>
        </p:blipFill>
        <p:spPr>
          <a:xfrm>
            <a:off x="559572" y="3819093"/>
            <a:ext cx="2411102" cy="3038907"/>
          </a:xfrm>
          <a:prstGeom prst="rect">
            <a:avLst/>
          </a:prstGeom>
        </p:spPr>
      </p:pic>
      <p:pic>
        <p:nvPicPr>
          <p:cNvPr id="11" name="Рисунок 10">
            <a:extLst>
              <a:ext uri="{FF2B5EF4-FFF2-40B4-BE49-F238E27FC236}">
                <a16:creationId xmlns:a16="http://schemas.microsoft.com/office/drawing/2014/main" id="{27ED059E-FD89-43FA-AAF4-C0FE52B8FD68}"/>
              </a:ext>
            </a:extLst>
          </p:cNvPr>
          <p:cNvPicPr>
            <a:picLocks noChangeAspect="1"/>
          </p:cNvPicPr>
          <p:nvPr/>
        </p:nvPicPr>
        <p:blipFill>
          <a:blip r:embed="rId3" cstate="print">
            <a:extLst>
              <a:ext uri="{28A0092B-C50C-407E-A947-70E740481C1C}">
                <a14:useLocalDpi xmlns:a14="http://schemas.microsoft.com/office/drawing/2010/main" val="0"/>
              </a:ext>
            </a:extLst>
          </a:blip>
          <a:srcRect t="7979" b="7979"/>
          <a:stretch/>
        </p:blipFill>
        <p:spPr>
          <a:xfrm>
            <a:off x="3404814" y="3819092"/>
            <a:ext cx="2411102" cy="3038907"/>
          </a:xfrm>
          <a:prstGeom prst="rect">
            <a:avLst/>
          </a:prstGeom>
        </p:spPr>
      </p:pic>
      <p:pic>
        <p:nvPicPr>
          <p:cNvPr id="12" name="Рисунок 11">
            <a:extLst>
              <a:ext uri="{FF2B5EF4-FFF2-40B4-BE49-F238E27FC236}">
                <a16:creationId xmlns:a16="http://schemas.microsoft.com/office/drawing/2014/main" id="{080A589C-5A57-4B84-8585-5D1FE0233C2F}"/>
              </a:ext>
            </a:extLst>
          </p:cNvPr>
          <p:cNvPicPr>
            <a:picLocks noChangeAspect="1"/>
          </p:cNvPicPr>
          <p:nvPr/>
        </p:nvPicPr>
        <p:blipFill>
          <a:blip r:embed="rId4" cstate="print">
            <a:extLst>
              <a:ext uri="{28A0092B-C50C-407E-A947-70E740481C1C}">
                <a14:useLocalDpi xmlns:a14="http://schemas.microsoft.com/office/drawing/2010/main" val="0"/>
              </a:ext>
            </a:extLst>
          </a:blip>
          <a:srcRect t="7928" b="7928"/>
          <a:stretch/>
        </p:blipFill>
        <p:spPr>
          <a:xfrm>
            <a:off x="6250056" y="3819092"/>
            <a:ext cx="2411102" cy="3038907"/>
          </a:xfrm>
          <a:prstGeom prst="rect">
            <a:avLst/>
          </a:prstGeom>
        </p:spPr>
      </p:pic>
      <p:pic>
        <p:nvPicPr>
          <p:cNvPr id="13" name="Рисунок 12">
            <a:extLst>
              <a:ext uri="{FF2B5EF4-FFF2-40B4-BE49-F238E27FC236}">
                <a16:creationId xmlns:a16="http://schemas.microsoft.com/office/drawing/2014/main" id="{0CDD39F5-D35E-4333-A65E-F8C0C76A4C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3" r="26267"/>
          <a:stretch/>
        </p:blipFill>
        <p:spPr>
          <a:xfrm>
            <a:off x="9095299" y="3819092"/>
            <a:ext cx="2411102" cy="3038907"/>
          </a:xfrm>
          <a:prstGeom prst="rect">
            <a:avLst/>
          </a:prstGeom>
        </p:spPr>
      </p:pic>
      <p:cxnSp>
        <p:nvCxnSpPr>
          <p:cNvPr id="14" name="Прямая соединительная линия 13">
            <a:extLst>
              <a:ext uri="{FF2B5EF4-FFF2-40B4-BE49-F238E27FC236}">
                <a16:creationId xmlns:a16="http://schemas.microsoft.com/office/drawing/2014/main" id="{F692782B-5513-4F79-802C-E08ABBBC22AF}"/>
              </a:ext>
            </a:extLst>
          </p:cNvPr>
          <p:cNvCxnSpPr>
            <a:cxnSpLocks/>
          </p:cNvCxnSpPr>
          <p:nvPr/>
        </p:nvCxnSpPr>
        <p:spPr>
          <a:xfrm>
            <a:off x="559572" y="3540403"/>
            <a:ext cx="2411102" cy="0"/>
          </a:xfrm>
          <a:prstGeom prst="line">
            <a:avLst/>
          </a:prstGeom>
          <a:ln w="28575">
            <a:solidFill>
              <a:srgbClr val="0055BB"/>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a:extLst>
              <a:ext uri="{FF2B5EF4-FFF2-40B4-BE49-F238E27FC236}">
                <a16:creationId xmlns:a16="http://schemas.microsoft.com/office/drawing/2014/main" id="{E11D089C-F4EA-4B35-8F79-20ED6608393B}"/>
              </a:ext>
            </a:extLst>
          </p:cNvPr>
          <p:cNvCxnSpPr>
            <a:cxnSpLocks/>
          </p:cNvCxnSpPr>
          <p:nvPr/>
        </p:nvCxnSpPr>
        <p:spPr>
          <a:xfrm>
            <a:off x="3404814" y="3540403"/>
            <a:ext cx="2411102" cy="0"/>
          </a:xfrm>
          <a:prstGeom prst="line">
            <a:avLst/>
          </a:prstGeom>
          <a:ln w="28575">
            <a:solidFill>
              <a:srgbClr val="0055BB"/>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id="{F79834B4-E955-4E22-AECD-5D784530A85F}"/>
              </a:ext>
            </a:extLst>
          </p:cNvPr>
          <p:cNvCxnSpPr>
            <a:cxnSpLocks/>
          </p:cNvCxnSpPr>
          <p:nvPr/>
        </p:nvCxnSpPr>
        <p:spPr>
          <a:xfrm>
            <a:off x="6250056" y="3540403"/>
            <a:ext cx="2411102" cy="0"/>
          </a:xfrm>
          <a:prstGeom prst="line">
            <a:avLst/>
          </a:prstGeom>
          <a:ln w="28575">
            <a:solidFill>
              <a:srgbClr val="0055BB"/>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id="{49613D0C-2DB3-4CF7-8CC6-AB5B37F83F8F}"/>
              </a:ext>
            </a:extLst>
          </p:cNvPr>
          <p:cNvCxnSpPr>
            <a:cxnSpLocks/>
          </p:cNvCxnSpPr>
          <p:nvPr/>
        </p:nvCxnSpPr>
        <p:spPr>
          <a:xfrm>
            <a:off x="9095299" y="3540403"/>
            <a:ext cx="2411102" cy="0"/>
          </a:xfrm>
          <a:prstGeom prst="line">
            <a:avLst/>
          </a:prstGeom>
          <a:ln w="28575">
            <a:solidFill>
              <a:srgbClr val="0055BB"/>
            </a:solidFill>
          </a:ln>
        </p:spPr>
        <p:style>
          <a:lnRef idx="1">
            <a:schemeClr val="accent1"/>
          </a:lnRef>
          <a:fillRef idx="0">
            <a:schemeClr val="accent1"/>
          </a:fillRef>
          <a:effectRef idx="0">
            <a:schemeClr val="accent1"/>
          </a:effectRef>
          <a:fontRef idx="minor">
            <a:schemeClr val="tx1"/>
          </a:fontRef>
        </p:style>
      </p:cxnSp>
      <p:sp>
        <p:nvSpPr>
          <p:cNvPr id="19" name="Текст 3">
            <a:extLst>
              <a:ext uri="{FF2B5EF4-FFF2-40B4-BE49-F238E27FC236}">
                <a16:creationId xmlns:a16="http://schemas.microsoft.com/office/drawing/2014/main" id="{170F1DCB-7ED1-4A68-AF1C-430F369E93B4}"/>
              </a:ext>
            </a:extLst>
          </p:cNvPr>
          <p:cNvSpPr txBox="1">
            <a:spLocks/>
          </p:cNvSpPr>
          <p:nvPr/>
        </p:nvSpPr>
        <p:spPr>
          <a:xfrm>
            <a:off x="3404814" y="2409033"/>
            <a:ext cx="2549388" cy="830997"/>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t>Редактируемая область размещения текстового блока</a:t>
            </a:r>
          </a:p>
        </p:txBody>
      </p:sp>
      <p:sp>
        <p:nvSpPr>
          <p:cNvPr id="20" name="Текст 3">
            <a:extLst>
              <a:ext uri="{FF2B5EF4-FFF2-40B4-BE49-F238E27FC236}">
                <a16:creationId xmlns:a16="http://schemas.microsoft.com/office/drawing/2014/main" id="{3DA7C710-2025-4CC3-AC7C-B583FA625B61}"/>
              </a:ext>
            </a:extLst>
          </p:cNvPr>
          <p:cNvSpPr txBox="1">
            <a:spLocks/>
          </p:cNvSpPr>
          <p:nvPr/>
        </p:nvSpPr>
        <p:spPr>
          <a:xfrm>
            <a:off x="6250056" y="2409032"/>
            <a:ext cx="2549388" cy="830997"/>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t>Редактируемая область размещения текстового блока</a:t>
            </a:r>
          </a:p>
        </p:txBody>
      </p:sp>
      <p:sp>
        <p:nvSpPr>
          <p:cNvPr id="21" name="Текст 3">
            <a:extLst>
              <a:ext uri="{FF2B5EF4-FFF2-40B4-BE49-F238E27FC236}">
                <a16:creationId xmlns:a16="http://schemas.microsoft.com/office/drawing/2014/main" id="{E4531BA9-340C-45E8-AA42-C8856796E348}"/>
              </a:ext>
            </a:extLst>
          </p:cNvPr>
          <p:cNvSpPr txBox="1">
            <a:spLocks/>
          </p:cNvSpPr>
          <p:nvPr/>
        </p:nvSpPr>
        <p:spPr>
          <a:xfrm>
            <a:off x="9095298" y="2409032"/>
            <a:ext cx="2549388" cy="830997"/>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t>Редактируемая область размещения текстового блока</a:t>
            </a:r>
          </a:p>
        </p:txBody>
      </p:sp>
      <p:grpSp>
        <p:nvGrpSpPr>
          <p:cNvPr id="5" name="Группа 4">
            <a:extLst>
              <a:ext uri="{FF2B5EF4-FFF2-40B4-BE49-F238E27FC236}">
                <a16:creationId xmlns:a16="http://schemas.microsoft.com/office/drawing/2014/main" id="{47F5482D-F3B3-7C48-C413-9C27022E9E34}"/>
              </a:ext>
            </a:extLst>
          </p:cNvPr>
          <p:cNvGrpSpPr/>
          <p:nvPr/>
        </p:nvGrpSpPr>
        <p:grpSpPr>
          <a:xfrm>
            <a:off x="4642766" y="5696467"/>
            <a:ext cx="3528332" cy="895761"/>
            <a:chOff x="4642766" y="5696467"/>
            <a:chExt cx="3528332" cy="895761"/>
          </a:xfrm>
        </p:grpSpPr>
        <p:sp>
          <p:nvSpPr>
            <p:cNvPr id="22" name="Облачко с текстом: прямоугольное со скругленными углами 9">
              <a:extLst>
                <a:ext uri="{FF2B5EF4-FFF2-40B4-BE49-F238E27FC236}">
                  <a16:creationId xmlns:a16="http://schemas.microsoft.com/office/drawing/2014/main" id="{00A1D4C2-B074-4AC7-AC4F-FED6A41556B5}"/>
                </a:ext>
              </a:extLst>
            </p:cNvPr>
            <p:cNvSpPr/>
            <p:nvPr/>
          </p:nvSpPr>
          <p:spPr>
            <a:xfrm>
              <a:off x="4642766" y="5758173"/>
              <a:ext cx="3528332" cy="834055"/>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Фотографии обрезаются под </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один размер и располагаются </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с одинаковым отступом друг от друга</a:t>
              </a:r>
            </a:p>
          </p:txBody>
        </p:sp>
        <p:grpSp>
          <p:nvGrpSpPr>
            <p:cNvPr id="23" name="Группа 22">
              <a:extLst>
                <a:ext uri="{FF2B5EF4-FFF2-40B4-BE49-F238E27FC236}">
                  <a16:creationId xmlns:a16="http://schemas.microsoft.com/office/drawing/2014/main" id="{A9ADD746-C5C0-406A-B687-EF2AFFFB4D44}"/>
                </a:ext>
              </a:extLst>
            </p:cNvPr>
            <p:cNvGrpSpPr/>
            <p:nvPr/>
          </p:nvGrpSpPr>
          <p:grpSpPr>
            <a:xfrm>
              <a:off x="7745522" y="5696467"/>
              <a:ext cx="265772" cy="414163"/>
              <a:chOff x="8712521" y="220837"/>
              <a:chExt cx="265772" cy="414163"/>
            </a:xfrm>
          </p:grpSpPr>
          <p:pic>
            <p:nvPicPr>
              <p:cNvPr id="24" name="Рисунок 23">
                <a:extLst>
                  <a:ext uri="{FF2B5EF4-FFF2-40B4-BE49-F238E27FC236}">
                    <a16:creationId xmlns:a16="http://schemas.microsoft.com/office/drawing/2014/main" id="{66DE2B9A-F741-4EEA-9B3E-F8649E2062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2521" y="266851"/>
                <a:ext cx="249391" cy="368149"/>
              </a:xfrm>
              <a:prstGeom prst="rect">
                <a:avLst/>
              </a:prstGeom>
            </p:spPr>
          </p:pic>
          <p:sp>
            <p:nvSpPr>
              <p:cNvPr id="25" name="TextBox 24">
                <a:extLst>
                  <a:ext uri="{FF2B5EF4-FFF2-40B4-BE49-F238E27FC236}">
                    <a16:creationId xmlns:a16="http://schemas.microsoft.com/office/drawing/2014/main" id="{B0F3782B-81C8-4AB9-B993-93A3EC2DE7A2}"/>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
        <p:nvSpPr>
          <p:cNvPr id="27" name="Полилиния 26">
            <a:extLst>
              <a:ext uri="{FF2B5EF4-FFF2-40B4-BE49-F238E27FC236}">
                <a16:creationId xmlns:a16="http://schemas.microsoft.com/office/drawing/2014/main" id="{55AD194A-7222-0072-14CF-93A50E6D42CF}"/>
              </a:ext>
            </a:extLst>
          </p:cNvPr>
          <p:cNvSpPr/>
          <p:nvPr/>
        </p:nvSpPr>
        <p:spPr>
          <a:xfrm>
            <a:off x="9582890" y="-1"/>
            <a:ext cx="2623164" cy="2227027"/>
          </a:xfrm>
          <a:custGeom>
            <a:avLst/>
            <a:gdLst>
              <a:gd name="connsiteX0" fmla="*/ 2901179 w 2901178"/>
              <a:gd name="connsiteY0" fmla="*/ 770783 h 2463057"/>
              <a:gd name="connsiteX1" fmla="*/ 893296 w 2901178"/>
              <a:gd name="connsiteY1" fmla="*/ 2225463 h 2463057"/>
              <a:gd name="connsiteX2" fmla="*/ 630774 w 2901178"/>
              <a:gd name="connsiteY2" fmla="*/ 2164329 h 2463057"/>
              <a:gd name="connsiteX3" fmla="*/ 373181 w 2901178"/>
              <a:gd name="connsiteY3" fmla="*/ 0 h 2463057"/>
              <a:gd name="connsiteX4" fmla="*/ 130147 w 2901178"/>
              <a:gd name="connsiteY4" fmla="*/ 0 h 2463057"/>
              <a:gd name="connsiteX5" fmla="*/ 519673 w 2901178"/>
              <a:gd name="connsiteY5" fmla="*/ 2374603 h 2463057"/>
              <a:gd name="connsiteX6" fmla="*/ 893296 w 2901178"/>
              <a:gd name="connsiteY6" fmla="*/ 2463058 h 2463057"/>
              <a:gd name="connsiteX7" fmla="*/ 2901179 w 2901178"/>
              <a:gd name="connsiteY7" fmla="*/ 1146322 h 2463057"/>
              <a:gd name="connsiteX8" fmla="*/ 2901179 w 2901178"/>
              <a:gd name="connsiteY8" fmla="*/ 770783 h 24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1178" h="2463057">
                <a:moveTo>
                  <a:pt x="2901179" y="770783"/>
                </a:moveTo>
                <a:cubicBezTo>
                  <a:pt x="2162446" y="1662939"/>
                  <a:pt x="1418785" y="2225463"/>
                  <a:pt x="893296" y="2225463"/>
                </a:cubicBezTo>
                <a:cubicBezTo>
                  <a:pt x="795858" y="2225463"/>
                  <a:pt x="707380" y="2204637"/>
                  <a:pt x="630774" y="2164329"/>
                </a:cubicBezTo>
                <a:cubicBezTo>
                  <a:pt x="228481" y="1951367"/>
                  <a:pt x="120739" y="1142515"/>
                  <a:pt x="373181" y="0"/>
                </a:cubicBezTo>
                <a:lnTo>
                  <a:pt x="130147" y="0"/>
                </a:lnTo>
                <a:cubicBezTo>
                  <a:pt x="-124982" y="1192004"/>
                  <a:pt x="-10073" y="2094237"/>
                  <a:pt x="519673" y="2374603"/>
                </a:cubicBezTo>
                <a:cubicBezTo>
                  <a:pt x="630998" y="2433274"/>
                  <a:pt x="756659" y="2463058"/>
                  <a:pt x="893296" y="2463058"/>
                </a:cubicBezTo>
                <a:cubicBezTo>
                  <a:pt x="1452161" y="2463058"/>
                  <a:pt x="2174318" y="1970401"/>
                  <a:pt x="2901179" y="1146322"/>
                </a:cubicBezTo>
                <a:lnTo>
                  <a:pt x="2901179" y="770783"/>
                </a:ln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38003730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42E831-5E88-C4BD-6E28-FB203F531056}"/>
              </a:ext>
            </a:extLst>
          </p:cNvPr>
          <p:cNvSpPr>
            <a:spLocks noGrp="1"/>
          </p:cNvSpPr>
          <p:nvPr>
            <p:ph type="title"/>
          </p:nvPr>
        </p:nvSpPr>
        <p:spPr/>
        <p:txBody>
          <a:bodyPr/>
          <a:lstStyle/>
          <a:p>
            <a:r>
              <a:rPr lang="ru-RU" dirty="0"/>
              <a:t>ШАБЛОН</a:t>
            </a:r>
          </a:p>
        </p:txBody>
      </p:sp>
      <p:sp>
        <p:nvSpPr>
          <p:cNvPr id="3" name="Текст 2">
            <a:extLst>
              <a:ext uri="{FF2B5EF4-FFF2-40B4-BE49-F238E27FC236}">
                <a16:creationId xmlns:a16="http://schemas.microsoft.com/office/drawing/2014/main" id="{39FDF1EF-9AF8-E31B-237F-214DAFE5695F}"/>
              </a:ext>
            </a:extLst>
          </p:cNvPr>
          <p:cNvSpPr>
            <a:spLocks noGrp="1"/>
          </p:cNvSpPr>
          <p:nvPr>
            <p:ph type="body" sz="quarter" idx="10"/>
          </p:nvPr>
        </p:nvSpPr>
        <p:spPr/>
        <p:txBody>
          <a:bodyPr/>
          <a:lstStyle/>
          <a:p>
            <a:endParaRPr lang="ru-RU"/>
          </a:p>
        </p:txBody>
      </p:sp>
      <p:sp>
        <p:nvSpPr>
          <p:cNvPr id="4" name="Текст 3">
            <a:extLst>
              <a:ext uri="{FF2B5EF4-FFF2-40B4-BE49-F238E27FC236}">
                <a16:creationId xmlns:a16="http://schemas.microsoft.com/office/drawing/2014/main" id="{BB11FE3A-7208-7DCB-BCF6-6F861A1534E4}"/>
              </a:ext>
            </a:extLst>
          </p:cNvPr>
          <p:cNvSpPr>
            <a:spLocks noGrp="1"/>
          </p:cNvSpPr>
          <p:nvPr>
            <p:ph type="body" sz="quarter" idx="11"/>
          </p:nvPr>
        </p:nvSpPr>
        <p:spPr/>
        <p:txBody>
          <a:bodyPr/>
          <a:lstStyle/>
          <a:p>
            <a:endParaRPr lang="ru-RU"/>
          </a:p>
        </p:txBody>
      </p:sp>
      <p:sp>
        <p:nvSpPr>
          <p:cNvPr id="5" name="Рисунок 4">
            <a:extLst>
              <a:ext uri="{FF2B5EF4-FFF2-40B4-BE49-F238E27FC236}">
                <a16:creationId xmlns:a16="http://schemas.microsoft.com/office/drawing/2014/main" id="{D9DA0FF3-8DBD-192E-E7E1-0AE3FF275DD0}"/>
              </a:ext>
            </a:extLst>
          </p:cNvPr>
          <p:cNvSpPr>
            <a:spLocks noGrp="1"/>
          </p:cNvSpPr>
          <p:nvPr>
            <p:ph type="pic" sz="quarter" idx="15"/>
          </p:nvPr>
        </p:nvSpPr>
        <p:spPr/>
      </p:sp>
      <p:sp>
        <p:nvSpPr>
          <p:cNvPr id="6" name="Рисунок 5">
            <a:extLst>
              <a:ext uri="{FF2B5EF4-FFF2-40B4-BE49-F238E27FC236}">
                <a16:creationId xmlns:a16="http://schemas.microsoft.com/office/drawing/2014/main" id="{5759D617-9A6A-5588-D02F-319DA0A94D04}"/>
              </a:ext>
            </a:extLst>
          </p:cNvPr>
          <p:cNvSpPr>
            <a:spLocks noGrp="1"/>
          </p:cNvSpPr>
          <p:nvPr>
            <p:ph type="pic" sz="quarter" idx="16"/>
          </p:nvPr>
        </p:nvSpPr>
        <p:spPr/>
      </p:sp>
      <p:sp>
        <p:nvSpPr>
          <p:cNvPr id="7" name="Рисунок 6">
            <a:extLst>
              <a:ext uri="{FF2B5EF4-FFF2-40B4-BE49-F238E27FC236}">
                <a16:creationId xmlns:a16="http://schemas.microsoft.com/office/drawing/2014/main" id="{07811F3F-3231-1037-BD85-25B72823CE49}"/>
              </a:ext>
            </a:extLst>
          </p:cNvPr>
          <p:cNvSpPr>
            <a:spLocks noGrp="1"/>
          </p:cNvSpPr>
          <p:nvPr>
            <p:ph type="pic" sz="quarter" idx="17"/>
          </p:nvPr>
        </p:nvSpPr>
        <p:spPr/>
      </p:sp>
      <p:sp>
        <p:nvSpPr>
          <p:cNvPr id="8" name="Рисунок 7">
            <a:extLst>
              <a:ext uri="{FF2B5EF4-FFF2-40B4-BE49-F238E27FC236}">
                <a16:creationId xmlns:a16="http://schemas.microsoft.com/office/drawing/2014/main" id="{BA8A15F3-BF12-9DD4-30AD-E37F42CE701C}"/>
              </a:ext>
            </a:extLst>
          </p:cNvPr>
          <p:cNvSpPr>
            <a:spLocks noGrp="1"/>
          </p:cNvSpPr>
          <p:nvPr>
            <p:ph type="pic" sz="quarter" idx="18"/>
          </p:nvPr>
        </p:nvSpPr>
        <p:spPr/>
      </p:sp>
    </p:spTree>
    <p:extLst>
      <p:ext uri="{BB962C8B-B14F-4D97-AF65-F5344CB8AC3E}">
        <p14:creationId xmlns:p14="http://schemas.microsoft.com/office/powerpoint/2010/main" val="42721325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3F9C60-7813-46A6-9BE7-BA0EEC4A3D12}"/>
              </a:ext>
            </a:extLst>
          </p:cNvPr>
          <p:cNvSpPr>
            <a:spLocks noGrp="1"/>
          </p:cNvSpPr>
          <p:nvPr>
            <p:ph type="title"/>
          </p:nvPr>
        </p:nvSpPr>
        <p:spPr/>
        <p:txBody>
          <a:bodyPr/>
          <a:lstStyle/>
          <a:p>
            <a:r>
              <a:rPr lang="ru-RU" dirty="0"/>
              <a:t>ПРИМЕР РАЗМЕЩЕНИЯ ИЗОБРАЖЕНИЙ</a:t>
            </a:r>
          </a:p>
        </p:txBody>
      </p:sp>
      <p:pic>
        <p:nvPicPr>
          <p:cNvPr id="6" name="Рисунок 5">
            <a:extLst>
              <a:ext uri="{FF2B5EF4-FFF2-40B4-BE49-F238E27FC236}">
                <a16:creationId xmlns:a16="http://schemas.microsoft.com/office/drawing/2014/main" id="{B5988F2D-48A7-4A2F-B42A-506A78279E30}"/>
              </a:ext>
            </a:extLst>
          </p:cNvPr>
          <p:cNvPicPr>
            <a:picLocks noChangeAspect="1"/>
          </p:cNvPicPr>
          <p:nvPr/>
        </p:nvPicPr>
        <p:blipFill>
          <a:blip r:embed="rId2" cstate="print">
            <a:extLst>
              <a:ext uri="{28A0092B-C50C-407E-A947-70E740481C1C}">
                <a14:useLocalDpi xmlns:a14="http://schemas.microsoft.com/office/drawing/2010/main" val="0"/>
              </a:ext>
            </a:extLst>
          </a:blip>
          <a:srcRect l="16660" r="16660"/>
          <a:stretch/>
        </p:blipFill>
        <p:spPr>
          <a:xfrm>
            <a:off x="396610" y="3931215"/>
            <a:ext cx="2103766" cy="2103765"/>
          </a:xfrm>
          <a:prstGeom prst="rect">
            <a:avLst/>
          </a:prstGeom>
        </p:spPr>
      </p:pic>
      <p:pic>
        <p:nvPicPr>
          <p:cNvPr id="8" name="Рисунок 7">
            <a:extLst>
              <a:ext uri="{FF2B5EF4-FFF2-40B4-BE49-F238E27FC236}">
                <a16:creationId xmlns:a16="http://schemas.microsoft.com/office/drawing/2014/main" id="{98FC7FA3-95DE-49B5-9627-157E2D3713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50" t="8950" r="24938"/>
          <a:stretch/>
        </p:blipFill>
        <p:spPr>
          <a:xfrm>
            <a:off x="9678330" y="1620651"/>
            <a:ext cx="2103766" cy="2103765"/>
          </a:xfrm>
          <a:prstGeom prst="rect">
            <a:avLst/>
          </a:prstGeom>
        </p:spPr>
      </p:pic>
      <p:pic>
        <p:nvPicPr>
          <p:cNvPr id="10" name="Рисунок 9">
            <a:extLst>
              <a:ext uri="{FF2B5EF4-FFF2-40B4-BE49-F238E27FC236}">
                <a16:creationId xmlns:a16="http://schemas.microsoft.com/office/drawing/2014/main" id="{E6D6B4FB-8168-465F-8B7F-6BCA977794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687" r="31535"/>
          <a:stretch/>
        </p:blipFill>
        <p:spPr>
          <a:xfrm>
            <a:off x="5037470" y="1620653"/>
            <a:ext cx="2103766" cy="4414327"/>
          </a:xfrm>
          <a:prstGeom prst="rect">
            <a:avLst/>
          </a:prstGeom>
        </p:spPr>
      </p:pic>
      <p:pic>
        <p:nvPicPr>
          <p:cNvPr id="12" name="Рисунок 11">
            <a:extLst>
              <a:ext uri="{FF2B5EF4-FFF2-40B4-BE49-F238E27FC236}">
                <a16:creationId xmlns:a16="http://schemas.microsoft.com/office/drawing/2014/main" id="{BA9BFC54-E090-4391-9B0A-1A9DFA6960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52" t="19711" r="6503" b="19711"/>
          <a:stretch/>
        </p:blipFill>
        <p:spPr>
          <a:xfrm>
            <a:off x="396610" y="1620652"/>
            <a:ext cx="4424196" cy="2103765"/>
          </a:xfrm>
          <a:prstGeom prst="rect">
            <a:avLst/>
          </a:prstGeom>
        </p:spPr>
      </p:pic>
      <p:pic>
        <p:nvPicPr>
          <p:cNvPr id="13" name="Рисунок 12">
            <a:extLst>
              <a:ext uri="{FF2B5EF4-FFF2-40B4-BE49-F238E27FC236}">
                <a16:creationId xmlns:a16="http://schemas.microsoft.com/office/drawing/2014/main" id="{B35CB4E7-DDBC-44EB-910D-803691F374E9}"/>
              </a:ext>
            </a:extLst>
          </p:cNvPr>
          <p:cNvPicPr>
            <a:picLocks noChangeAspect="1"/>
          </p:cNvPicPr>
          <p:nvPr/>
        </p:nvPicPr>
        <p:blipFill>
          <a:blip r:embed="rId6" cstate="print">
            <a:extLst>
              <a:ext uri="{28A0092B-C50C-407E-A947-70E740481C1C}">
                <a14:useLocalDpi xmlns:a14="http://schemas.microsoft.com/office/drawing/2010/main" val="0"/>
              </a:ext>
            </a:extLst>
          </a:blip>
          <a:srcRect l="16660" r="16660"/>
          <a:stretch/>
        </p:blipFill>
        <p:spPr>
          <a:xfrm>
            <a:off x="7357900" y="1620652"/>
            <a:ext cx="2103766" cy="2103765"/>
          </a:xfrm>
          <a:prstGeom prst="rect">
            <a:avLst/>
          </a:prstGeom>
        </p:spPr>
      </p:pic>
      <p:pic>
        <p:nvPicPr>
          <p:cNvPr id="14" name="Рисунок 13">
            <a:extLst>
              <a:ext uri="{FF2B5EF4-FFF2-40B4-BE49-F238E27FC236}">
                <a16:creationId xmlns:a16="http://schemas.microsoft.com/office/drawing/2014/main" id="{BC9E8185-654E-4472-AE77-C72DE3B1E70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33" r="29887"/>
          <a:stretch/>
        </p:blipFill>
        <p:spPr>
          <a:xfrm>
            <a:off x="2717040" y="3931214"/>
            <a:ext cx="2103766" cy="2103765"/>
          </a:xfrm>
          <a:prstGeom prst="rect">
            <a:avLst/>
          </a:prstGeom>
        </p:spPr>
      </p:pic>
      <p:pic>
        <p:nvPicPr>
          <p:cNvPr id="15" name="Рисунок 14">
            <a:extLst>
              <a:ext uri="{FF2B5EF4-FFF2-40B4-BE49-F238E27FC236}">
                <a16:creationId xmlns:a16="http://schemas.microsoft.com/office/drawing/2014/main" id="{9CFC6ED4-4A67-42CB-9530-187FB356736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505" b="25181"/>
          <a:stretch/>
        </p:blipFill>
        <p:spPr>
          <a:xfrm>
            <a:off x="7357900" y="3931215"/>
            <a:ext cx="4424196" cy="2103765"/>
          </a:xfrm>
          <a:prstGeom prst="rect">
            <a:avLst/>
          </a:prstGeom>
        </p:spPr>
      </p:pic>
      <p:grpSp>
        <p:nvGrpSpPr>
          <p:cNvPr id="11" name="Группа 10">
            <a:extLst>
              <a:ext uri="{FF2B5EF4-FFF2-40B4-BE49-F238E27FC236}">
                <a16:creationId xmlns:a16="http://schemas.microsoft.com/office/drawing/2014/main" id="{E7AA6441-9AB9-9B5A-1AF1-2ECAC46455E3}"/>
              </a:ext>
            </a:extLst>
          </p:cNvPr>
          <p:cNvGrpSpPr/>
          <p:nvPr/>
        </p:nvGrpSpPr>
        <p:grpSpPr>
          <a:xfrm>
            <a:off x="7079567" y="882321"/>
            <a:ext cx="3528332" cy="895761"/>
            <a:chOff x="4642766" y="5696467"/>
            <a:chExt cx="3528332" cy="895761"/>
          </a:xfrm>
        </p:grpSpPr>
        <p:sp>
          <p:nvSpPr>
            <p:cNvPr id="16" name="Облачко с текстом: прямоугольное со скругленными углами 9">
              <a:extLst>
                <a:ext uri="{FF2B5EF4-FFF2-40B4-BE49-F238E27FC236}">
                  <a16:creationId xmlns:a16="http://schemas.microsoft.com/office/drawing/2014/main" id="{71B333EF-26B3-5223-DB0D-E3DC662C637E}"/>
                </a:ext>
              </a:extLst>
            </p:cNvPr>
            <p:cNvSpPr/>
            <p:nvPr/>
          </p:nvSpPr>
          <p:spPr>
            <a:xfrm>
              <a:off x="4642766" y="5758173"/>
              <a:ext cx="3528332" cy="834055"/>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Фотографии располагаются </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с одинаковым отступом друг от друга</a:t>
              </a:r>
            </a:p>
          </p:txBody>
        </p:sp>
        <p:grpSp>
          <p:nvGrpSpPr>
            <p:cNvPr id="17" name="Группа 16">
              <a:extLst>
                <a:ext uri="{FF2B5EF4-FFF2-40B4-BE49-F238E27FC236}">
                  <a16:creationId xmlns:a16="http://schemas.microsoft.com/office/drawing/2014/main" id="{871B56CC-6A4D-C244-B457-9FD62C93E448}"/>
                </a:ext>
              </a:extLst>
            </p:cNvPr>
            <p:cNvGrpSpPr/>
            <p:nvPr/>
          </p:nvGrpSpPr>
          <p:grpSpPr>
            <a:xfrm>
              <a:off x="7745522" y="5696467"/>
              <a:ext cx="265772" cy="414163"/>
              <a:chOff x="8712521" y="220837"/>
              <a:chExt cx="265772" cy="414163"/>
            </a:xfrm>
          </p:grpSpPr>
          <p:pic>
            <p:nvPicPr>
              <p:cNvPr id="18" name="Рисунок 17">
                <a:extLst>
                  <a:ext uri="{FF2B5EF4-FFF2-40B4-BE49-F238E27FC236}">
                    <a16:creationId xmlns:a16="http://schemas.microsoft.com/office/drawing/2014/main" id="{CB2CF599-D26C-B6A1-D6D1-0C0D891A7A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12521" y="266851"/>
                <a:ext cx="249391" cy="368149"/>
              </a:xfrm>
              <a:prstGeom prst="rect">
                <a:avLst/>
              </a:prstGeom>
            </p:spPr>
          </p:pic>
          <p:sp>
            <p:nvSpPr>
              <p:cNvPr id="19" name="TextBox 18">
                <a:extLst>
                  <a:ext uri="{FF2B5EF4-FFF2-40B4-BE49-F238E27FC236}">
                    <a16:creationId xmlns:a16="http://schemas.microsoft.com/office/drawing/2014/main" id="{27C52B9A-66C6-93F7-63CF-2031BF099C5F}"/>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Tree>
    <p:extLst>
      <p:ext uri="{BB962C8B-B14F-4D97-AF65-F5344CB8AC3E}">
        <p14:creationId xmlns:p14="http://schemas.microsoft.com/office/powerpoint/2010/main" val="3665950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9572" y="492041"/>
            <a:ext cx="9199890" cy="523220"/>
          </a:xfrm>
        </p:spPr>
        <p:txBody>
          <a:bodyPr/>
          <a:lstStyle/>
          <a:p>
            <a:r>
              <a:rPr lang="ru-RU" dirty="0"/>
              <a:t>Заголовок слайда</a:t>
            </a:r>
          </a:p>
        </p:txBody>
      </p:sp>
      <p:sp>
        <p:nvSpPr>
          <p:cNvPr id="3" name="Текст 2"/>
          <p:cNvSpPr>
            <a:spLocks noGrp="1"/>
          </p:cNvSpPr>
          <p:nvPr>
            <p:ph type="body" sz="quarter" idx="10"/>
          </p:nvPr>
        </p:nvSpPr>
        <p:spPr>
          <a:xfrm>
            <a:off x="559571" y="1729294"/>
            <a:ext cx="4447857" cy="584775"/>
          </a:xfrm>
        </p:spPr>
        <p:txBody>
          <a:bodyPr/>
          <a:lstStyle/>
          <a:p>
            <a:r>
              <a:rPr lang="ru-RU" dirty="0"/>
              <a:t>Подзаголовок, раскрывающий описанную далее информацию</a:t>
            </a:r>
          </a:p>
        </p:txBody>
      </p:sp>
      <p:sp>
        <p:nvSpPr>
          <p:cNvPr id="4" name="Текст 3"/>
          <p:cNvSpPr>
            <a:spLocks noGrp="1"/>
          </p:cNvSpPr>
          <p:nvPr>
            <p:ph type="body" sz="quarter" idx="11"/>
          </p:nvPr>
        </p:nvSpPr>
        <p:spPr>
          <a:xfrm>
            <a:off x="559571" y="2409036"/>
            <a:ext cx="4563972" cy="746756"/>
          </a:xfrm>
        </p:spPr>
        <p:txBody>
          <a:bodyPr/>
          <a:lstStyle/>
          <a:p>
            <a:r>
              <a:rPr lang="ru-RU" dirty="0"/>
              <a:t>Основной текст, изложенный емко </a:t>
            </a:r>
            <a:br>
              <a:rPr lang="ru-RU" dirty="0"/>
            </a:br>
            <a:r>
              <a:rPr lang="ru-RU" dirty="0"/>
              <a:t>в несколько предложениях. Ключевой </a:t>
            </a:r>
            <a:br>
              <a:rPr lang="ru-RU" dirty="0"/>
            </a:br>
            <a:r>
              <a:rPr lang="ru-RU" dirty="0"/>
              <a:t>тезис </a:t>
            </a:r>
            <a:r>
              <a:rPr lang="ru-RU" dirty="0">
                <a:highlight>
                  <a:srgbClr val="00B2DD"/>
                </a:highlight>
              </a:rPr>
              <a:t> </a:t>
            </a:r>
            <a:r>
              <a:rPr lang="ru-RU" b="1" dirty="0">
                <a:solidFill>
                  <a:schemeClr val="bg1"/>
                </a:solidFill>
                <a:highlight>
                  <a:srgbClr val="00B2DD"/>
                </a:highlight>
              </a:rPr>
              <a:t>выделен цветом </a:t>
            </a:r>
            <a:r>
              <a:rPr lang="ru-RU" b="1" dirty="0">
                <a:solidFill>
                  <a:schemeClr val="bg1"/>
                </a:solidFill>
              </a:rPr>
              <a:t> </a:t>
            </a:r>
            <a:r>
              <a:rPr lang="ru-RU" dirty="0"/>
              <a:t>для контрастности.</a:t>
            </a:r>
          </a:p>
        </p:txBody>
      </p:sp>
      <p:sp>
        <p:nvSpPr>
          <p:cNvPr id="6" name="Текст 3">
            <a:extLst>
              <a:ext uri="{FF2B5EF4-FFF2-40B4-BE49-F238E27FC236}">
                <a16:creationId xmlns:a16="http://schemas.microsoft.com/office/drawing/2014/main" id="{9FAEF20E-656E-5387-9547-24629169BC2D}"/>
              </a:ext>
            </a:extLst>
          </p:cNvPr>
          <p:cNvSpPr txBox="1">
            <a:spLocks/>
          </p:cNvSpPr>
          <p:nvPr/>
        </p:nvSpPr>
        <p:spPr>
          <a:xfrm>
            <a:off x="559570" y="3155791"/>
            <a:ext cx="4041457" cy="1416798"/>
          </a:xfrm>
          <a:prstGeom prst="rect">
            <a:avLst/>
          </a:prstGeom>
        </p:spPr>
        <p:txBody>
          <a:bodyPr wrap="square"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Перечисления, оформленные списком:</a:t>
            </a:r>
          </a:p>
          <a:p>
            <a:pPr lvl="1"/>
            <a:r>
              <a:rPr lang="ru-RU" sz="1400" dirty="0"/>
              <a:t>Первый пункт;</a:t>
            </a:r>
          </a:p>
          <a:p>
            <a:pPr lvl="1"/>
            <a:r>
              <a:rPr lang="ru-RU" sz="1400" dirty="0"/>
              <a:t>Второй пункт;</a:t>
            </a:r>
          </a:p>
          <a:p>
            <a:pPr lvl="1"/>
            <a:r>
              <a:rPr lang="ru-RU" sz="1400" dirty="0"/>
              <a:t>Третий пункт;</a:t>
            </a:r>
          </a:p>
          <a:p>
            <a:pPr lvl="1"/>
            <a:r>
              <a:rPr lang="ru-RU" sz="1400" dirty="0"/>
              <a:t>Четвертый пункт.</a:t>
            </a:r>
          </a:p>
        </p:txBody>
      </p:sp>
      <p:sp>
        <p:nvSpPr>
          <p:cNvPr id="7" name="Прямоугольник: скругленные углы 8">
            <a:extLst>
              <a:ext uri="{FF2B5EF4-FFF2-40B4-BE49-F238E27FC236}">
                <a16:creationId xmlns:a16="http://schemas.microsoft.com/office/drawing/2014/main" id="{5E80C308-226B-3AA8-3617-65BEA7B504DA}"/>
              </a:ext>
            </a:extLst>
          </p:cNvPr>
          <p:cNvSpPr/>
          <p:nvPr/>
        </p:nvSpPr>
        <p:spPr>
          <a:xfrm>
            <a:off x="6224615" y="1725755"/>
            <a:ext cx="4058756" cy="2659107"/>
          </a:xfrm>
          <a:prstGeom prst="roundRect">
            <a:avLst>
              <a:gd name="adj" fmla="val 1941"/>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latin typeface="Montserrat" panose="00000500000000000000" pitchFamily="2" charset="-52"/>
              </a:rPr>
              <a:t>Изображение, иллюстрирующее представленную информацию</a:t>
            </a:r>
          </a:p>
        </p:txBody>
      </p:sp>
      <p:sp>
        <p:nvSpPr>
          <p:cNvPr id="9" name="TextBox 8">
            <a:extLst>
              <a:ext uri="{FF2B5EF4-FFF2-40B4-BE49-F238E27FC236}">
                <a16:creationId xmlns:a16="http://schemas.microsoft.com/office/drawing/2014/main" id="{4BF3A982-D95F-4AD1-F79C-019DE1CC87CF}"/>
              </a:ext>
            </a:extLst>
          </p:cNvPr>
          <p:cNvSpPr txBox="1"/>
          <p:nvPr/>
        </p:nvSpPr>
        <p:spPr>
          <a:xfrm>
            <a:off x="906345" y="5279128"/>
            <a:ext cx="276018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chemeClr val="accent5"/>
                </a:solidFill>
                <a:latin typeface="Montserrat" panose="00000500000000000000" pitchFamily="2" charset="-52"/>
              </a:rPr>
              <a:t>Второстепенная информация, выделенная менее контрастно </a:t>
            </a:r>
          </a:p>
        </p:txBody>
      </p:sp>
      <p:sp>
        <p:nvSpPr>
          <p:cNvPr id="10" name="TextBox 9">
            <a:extLst>
              <a:ext uri="{FF2B5EF4-FFF2-40B4-BE49-F238E27FC236}">
                <a16:creationId xmlns:a16="http://schemas.microsoft.com/office/drawing/2014/main" id="{4AEAA23F-C4CE-71AB-EB22-1CB1D3F4FD7C}"/>
              </a:ext>
            </a:extLst>
          </p:cNvPr>
          <p:cNvSpPr txBox="1"/>
          <p:nvPr/>
        </p:nvSpPr>
        <p:spPr>
          <a:xfrm>
            <a:off x="4869764" y="5279128"/>
            <a:ext cx="272345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chemeClr val="accent5"/>
                </a:solidFill>
                <a:latin typeface="Montserrat" panose="00000500000000000000" pitchFamily="2" charset="-52"/>
              </a:rPr>
              <a:t>Второстепенная информация, выделенная менее контрастно</a:t>
            </a:r>
          </a:p>
        </p:txBody>
      </p:sp>
      <p:sp>
        <p:nvSpPr>
          <p:cNvPr id="11" name="TextBox 10">
            <a:extLst>
              <a:ext uri="{FF2B5EF4-FFF2-40B4-BE49-F238E27FC236}">
                <a16:creationId xmlns:a16="http://schemas.microsoft.com/office/drawing/2014/main" id="{248A30AA-7AAB-A26B-5D84-02EDA1CCB27B}"/>
              </a:ext>
            </a:extLst>
          </p:cNvPr>
          <p:cNvSpPr txBox="1"/>
          <p:nvPr/>
        </p:nvSpPr>
        <p:spPr>
          <a:xfrm>
            <a:off x="8911986" y="5279128"/>
            <a:ext cx="268862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chemeClr val="accent5"/>
                </a:solidFill>
                <a:latin typeface="Montserrat" panose="00000500000000000000" pitchFamily="2" charset="-52"/>
              </a:rPr>
              <a:t>Второстепенная информация, выделенная менее контрастно</a:t>
            </a:r>
          </a:p>
        </p:txBody>
      </p:sp>
      <p:cxnSp>
        <p:nvCxnSpPr>
          <p:cNvPr id="12" name="Прямая соединительная линия 11">
            <a:extLst>
              <a:ext uri="{FF2B5EF4-FFF2-40B4-BE49-F238E27FC236}">
                <a16:creationId xmlns:a16="http://schemas.microsoft.com/office/drawing/2014/main" id="{959CF88D-9DB6-C6EA-5273-920F91305967}"/>
              </a:ext>
            </a:extLst>
          </p:cNvPr>
          <p:cNvCxnSpPr/>
          <p:nvPr/>
        </p:nvCxnSpPr>
        <p:spPr>
          <a:xfrm>
            <a:off x="4048586" y="5081148"/>
            <a:ext cx="0" cy="11520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E88BDA0F-18A7-018A-4824-1710652F3967}"/>
              </a:ext>
            </a:extLst>
          </p:cNvPr>
          <p:cNvCxnSpPr/>
          <p:nvPr/>
        </p:nvCxnSpPr>
        <p:spPr>
          <a:xfrm>
            <a:off x="8008371" y="5081148"/>
            <a:ext cx="0" cy="1152087"/>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4" name="Рисунок 13">
            <a:extLst>
              <a:ext uri="{FF2B5EF4-FFF2-40B4-BE49-F238E27FC236}">
                <a16:creationId xmlns:a16="http://schemas.microsoft.com/office/drawing/2014/main" id="{FB6496F5-B5D8-9628-89A3-A264F68050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3794" y="5491950"/>
            <a:ext cx="330744" cy="316963"/>
          </a:xfrm>
          <a:prstGeom prst="rect">
            <a:avLst/>
          </a:prstGeom>
        </p:spPr>
      </p:pic>
      <p:pic>
        <p:nvPicPr>
          <p:cNvPr id="15" name="Рисунок 14">
            <a:extLst>
              <a:ext uri="{FF2B5EF4-FFF2-40B4-BE49-F238E27FC236}">
                <a16:creationId xmlns:a16="http://schemas.microsoft.com/office/drawing/2014/main" id="{F02B444C-FF5D-334D-8FBE-EE76BF1BAE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89796" y="5517306"/>
            <a:ext cx="316964" cy="291607"/>
          </a:xfrm>
          <a:prstGeom prst="rect">
            <a:avLst/>
          </a:prstGeom>
        </p:spPr>
      </p:pic>
      <p:pic>
        <p:nvPicPr>
          <p:cNvPr id="16" name="Рисунок 15">
            <a:extLst>
              <a:ext uri="{FF2B5EF4-FFF2-40B4-BE49-F238E27FC236}">
                <a16:creationId xmlns:a16="http://schemas.microsoft.com/office/drawing/2014/main" id="{83A57EF8-F4AC-52FD-1293-797DC7BEDA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6251" y="5449403"/>
            <a:ext cx="250094" cy="359510"/>
          </a:xfrm>
          <a:prstGeom prst="rect">
            <a:avLst/>
          </a:prstGeom>
        </p:spPr>
      </p:pic>
      <p:pic>
        <p:nvPicPr>
          <p:cNvPr id="41" name="Рисунок 40">
            <a:extLst>
              <a:ext uri="{FF2B5EF4-FFF2-40B4-BE49-F238E27FC236}">
                <a16:creationId xmlns:a16="http://schemas.microsoft.com/office/drawing/2014/main" id="{F5DAE567-5682-B842-1480-60C47D7FB0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 y="0"/>
            <a:ext cx="12192001" cy="6861730"/>
          </a:xfrm>
          <a:prstGeom prst="rect">
            <a:avLst/>
          </a:prstGeom>
        </p:spPr>
      </p:pic>
      <p:grpSp>
        <p:nvGrpSpPr>
          <p:cNvPr id="43" name="Группа 42">
            <a:extLst>
              <a:ext uri="{FF2B5EF4-FFF2-40B4-BE49-F238E27FC236}">
                <a16:creationId xmlns:a16="http://schemas.microsoft.com/office/drawing/2014/main" id="{5A684FCE-0905-3E44-48D9-E7F58F320990}"/>
              </a:ext>
            </a:extLst>
          </p:cNvPr>
          <p:cNvGrpSpPr/>
          <p:nvPr/>
        </p:nvGrpSpPr>
        <p:grpSpPr>
          <a:xfrm>
            <a:off x="-1" y="277439"/>
            <a:ext cx="11906951" cy="6580561"/>
            <a:chOff x="-1" y="277439"/>
            <a:chExt cx="11906951" cy="6580561"/>
          </a:xfrm>
        </p:grpSpPr>
        <p:sp>
          <p:nvSpPr>
            <p:cNvPr id="18" name="Прямоугольник 17">
              <a:extLst>
                <a:ext uri="{FF2B5EF4-FFF2-40B4-BE49-F238E27FC236}">
                  <a16:creationId xmlns:a16="http://schemas.microsoft.com/office/drawing/2014/main" id="{3AC20DC8-564E-21CB-E643-00E5A8CCE0E0}"/>
                </a:ext>
              </a:extLst>
            </p:cNvPr>
            <p:cNvSpPr/>
            <p:nvPr/>
          </p:nvSpPr>
          <p:spPr>
            <a:xfrm>
              <a:off x="3338286" y="3643086"/>
              <a:ext cx="2479925" cy="1233714"/>
            </a:xfrm>
            <a:prstGeom prst="rect">
              <a:avLst/>
            </a:prstGeom>
            <a:noFill/>
            <a:ln>
              <a:solidFill>
                <a:schemeClr val="accent2"/>
              </a:solidFill>
            </a:ln>
            <a:effectLst>
              <a:glow rad="101600">
                <a:schemeClr val="accent2">
                  <a:lumMod val="60000"/>
                  <a:lumOff val="40000"/>
                  <a:alpha val="5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a:extLst>
                <a:ext uri="{FF2B5EF4-FFF2-40B4-BE49-F238E27FC236}">
                  <a16:creationId xmlns:a16="http://schemas.microsoft.com/office/drawing/2014/main" id="{0BFF93AA-4095-C2BD-F892-51E2635ECE8B}"/>
                </a:ext>
              </a:extLst>
            </p:cNvPr>
            <p:cNvSpPr/>
            <p:nvPr/>
          </p:nvSpPr>
          <p:spPr>
            <a:xfrm>
              <a:off x="5005032" y="277439"/>
              <a:ext cx="4754429" cy="1233714"/>
            </a:xfrm>
            <a:prstGeom prst="rect">
              <a:avLst/>
            </a:prstGeom>
            <a:noFill/>
            <a:ln>
              <a:solidFill>
                <a:schemeClr val="accent2"/>
              </a:solidFill>
            </a:ln>
            <a:effectLst>
              <a:glow rad="101600">
                <a:schemeClr val="accent2">
                  <a:lumMod val="60000"/>
                  <a:lumOff val="40000"/>
                  <a:alpha val="5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a:extLst>
                <a:ext uri="{FF2B5EF4-FFF2-40B4-BE49-F238E27FC236}">
                  <a16:creationId xmlns:a16="http://schemas.microsoft.com/office/drawing/2014/main" id="{2FF84640-0F32-1434-A746-712A8AE57A1F}"/>
                </a:ext>
              </a:extLst>
            </p:cNvPr>
            <p:cNvSpPr/>
            <p:nvPr/>
          </p:nvSpPr>
          <p:spPr>
            <a:xfrm>
              <a:off x="10493831" y="1522046"/>
              <a:ext cx="1413119" cy="3757081"/>
            </a:xfrm>
            <a:prstGeom prst="rect">
              <a:avLst/>
            </a:prstGeom>
            <a:noFill/>
            <a:ln>
              <a:solidFill>
                <a:schemeClr val="accent2"/>
              </a:solidFill>
            </a:ln>
            <a:effectLst>
              <a:glow rad="101600">
                <a:schemeClr val="accent2">
                  <a:lumMod val="60000"/>
                  <a:lumOff val="40000"/>
                  <a:alpha val="5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a:extLst>
                <a:ext uri="{FF2B5EF4-FFF2-40B4-BE49-F238E27FC236}">
                  <a16:creationId xmlns:a16="http://schemas.microsoft.com/office/drawing/2014/main" id="{9F692D88-B7BB-95C4-B31B-3D9063BCF2AE}"/>
                </a:ext>
              </a:extLst>
            </p:cNvPr>
            <p:cNvSpPr/>
            <p:nvPr/>
          </p:nvSpPr>
          <p:spPr>
            <a:xfrm>
              <a:off x="-1" y="1725754"/>
              <a:ext cx="911563" cy="4292037"/>
            </a:xfrm>
            <a:prstGeom prst="rect">
              <a:avLst/>
            </a:prstGeom>
            <a:noFill/>
            <a:ln>
              <a:solidFill>
                <a:schemeClr val="accent2"/>
              </a:solidFill>
            </a:ln>
            <a:effectLst>
              <a:glow rad="101600">
                <a:schemeClr val="accent2">
                  <a:lumMod val="60000"/>
                  <a:lumOff val="40000"/>
                  <a:alpha val="5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a:extLst>
                <a:ext uri="{FF2B5EF4-FFF2-40B4-BE49-F238E27FC236}">
                  <a16:creationId xmlns:a16="http://schemas.microsoft.com/office/drawing/2014/main" id="{465B40E6-D229-07FA-D2B3-A03B09632CEA}"/>
                </a:ext>
              </a:extLst>
            </p:cNvPr>
            <p:cNvSpPr/>
            <p:nvPr/>
          </p:nvSpPr>
          <p:spPr>
            <a:xfrm>
              <a:off x="3623733" y="6230614"/>
              <a:ext cx="4761252" cy="627386"/>
            </a:xfrm>
            <a:prstGeom prst="rect">
              <a:avLst/>
            </a:prstGeom>
            <a:noFill/>
            <a:ln>
              <a:solidFill>
                <a:schemeClr val="accent2"/>
              </a:solidFill>
            </a:ln>
            <a:effectLst>
              <a:glow rad="101600">
                <a:schemeClr val="accent2">
                  <a:lumMod val="60000"/>
                  <a:lumOff val="40000"/>
                  <a:alpha val="5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4" name="TextBox 43">
            <a:extLst>
              <a:ext uri="{FF2B5EF4-FFF2-40B4-BE49-F238E27FC236}">
                <a16:creationId xmlns:a16="http://schemas.microsoft.com/office/drawing/2014/main" id="{C4793EBA-7D9F-5189-DEAB-F3E6FC33DA60}"/>
              </a:ext>
            </a:extLst>
          </p:cNvPr>
          <p:cNvSpPr txBox="1"/>
          <p:nvPr/>
        </p:nvSpPr>
        <p:spPr>
          <a:xfrm>
            <a:off x="5845774" y="725019"/>
            <a:ext cx="330925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dirty="0">
                <a:solidFill>
                  <a:schemeClr val="bg2"/>
                </a:solidFill>
                <a:latin typeface="Montserrat" panose="00000500000000000000" pitchFamily="2" charset="-52"/>
              </a:rPr>
              <a:t>Свободное пространство</a:t>
            </a:r>
            <a:endParaRPr lang="ru-RU" sz="1600" b="1" kern="1200" dirty="0">
              <a:solidFill>
                <a:schemeClr val="bg2"/>
              </a:solidFill>
              <a:latin typeface="Montserrat" panose="00000500000000000000" pitchFamily="2" charset="-52"/>
              <a:ea typeface="+mn-ea"/>
              <a:cs typeface="+mn-cs"/>
            </a:endParaRPr>
          </a:p>
        </p:txBody>
      </p:sp>
      <p:sp>
        <p:nvSpPr>
          <p:cNvPr id="45" name="TextBox 44">
            <a:extLst>
              <a:ext uri="{FF2B5EF4-FFF2-40B4-BE49-F238E27FC236}">
                <a16:creationId xmlns:a16="http://schemas.microsoft.com/office/drawing/2014/main" id="{49F3247A-C85D-D420-0677-FAAAAD4A921D}"/>
              </a:ext>
            </a:extLst>
          </p:cNvPr>
          <p:cNvSpPr txBox="1"/>
          <p:nvPr/>
        </p:nvSpPr>
        <p:spPr>
          <a:xfrm>
            <a:off x="3903338" y="3984299"/>
            <a:ext cx="1798761"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1600" b="1" dirty="0">
                <a:solidFill>
                  <a:schemeClr val="bg2"/>
                </a:solidFill>
                <a:latin typeface="Montserrat" panose="00000500000000000000" pitchFamily="2" charset="-52"/>
              </a:rPr>
              <a:t>Свободное </a:t>
            </a:r>
          </a:p>
          <a:p>
            <a:pPr marL="0" marR="0" lvl="0" indent="0" defTabSz="914400" rtl="0" eaLnBrk="1" fontAlgn="auto" latinLnBrk="0" hangingPunct="1">
              <a:lnSpc>
                <a:spcPct val="100000"/>
              </a:lnSpc>
              <a:spcBef>
                <a:spcPts val="0"/>
              </a:spcBef>
              <a:spcAft>
                <a:spcPts val="0"/>
              </a:spcAft>
              <a:buClrTx/>
              <a:buSzTx/>
              <a:buFontTx/>
              <a:buNone/>
              <a:tabLst/>
              <a:defRPr/>
            </a:pPr>
            <a:r>
              <a:rPr lang="ru-RU" sz="1600" b="1" dirty="0">
                <a:solidFill>
                  <a:schemeClr val="bg2"/>
                </a:solidFill>
                <a:latin typeface="Montserrat" panose="00000500000000000000" pitchFamily="2" charset="-52"/>
              </a:rPr>
              <a:t>пространство</a:t>
            </a:r>
            <a:endParaRPr lang="ru-RU" sz="1600" b="1" kern="1200" dirty="0">
              <a:solidFill>
                <a:schemeClr val="bg2"/>
              </a:solidFill>
              <a:latin typeface="Montserrat" panose="00000500000000000000" pitchFamily="2" charset="-52"/>
              <a:ea typeface="+mn-ea"/>
              <a:cs typeface="+mn-cs"/>
            </a:endParaRPr>
          </a:p>
        </p:txBody>
      </p:sp>
      <p:sp>
        <p:nvSpPr>
          <p:cNvPr id="46" name="TextBox 45">
            <a:extLst>
              <a:ext uri="{FF2B5EF4-FFF2-40B4-BE49-F238E27FC236}">
                <a16:creationId xmlns:a16="http://schemas.microsoft.com/office/drawing/2014/main" id="{DE6B83A2-003C-1352-5259-121C09FC8467}"/>
              </a:ext>
            </a:extLst>
          </p:cNvPr>
          <p:cNvSpPr txBox="1"/>
          <p:nvPr/>
        </p:nvSpPr>
        <p:spPr>
          <a:xfrm rot="16200000">
            <a:off x="10301009" y="2863403"/>
            <a:ext cx="1798761"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1600" b="1" dirty="0">
                <a:solidFill>
                  <a:schemeClr val="bg2"/>
                </a:solidFill>
                <a:latin typeface="Montserrat" panose="00000500000000000000" pitchFamily="2" charset="-52"/>
              </a:rPr>
              <a:t>Свободное </a:t>
            </a:r>
          </a:p>
          <a:p>
            <a:pPr marL="0" marR="0" lvl="0" indent="0" defTabSz="914400" rtl="0" eaLnBrk="1" fontAlgn="auto" latinLnBrk="0" hangingPunct="1">
              <a:lnSpc>
                <a:spcPct val="100000"/>
              </a:lnSpc>
              <a:spcBef>
                <a:spcPts val="0"/>
              </a:spcBef>
              <a:spcAft>
                <a:spcPts val="0"/>
              </a:spcAft>
              <a:buClrTx/>
              <a:buSzTx/>
              <a:buFontTx/>
              <a:buNone/>
              <a:tabLst/>
              <a:defRPr/>
            </a:pPr>
            <a:r>
              <a:rPr lang="ru-RU" sz="1600" b="1" dirty="0">
                <a:solidFill>
                  <a:schemeClr val="bg2"/>
                </a:solidFill>
                <a:latin typeface="Montserrat" panose="00000500000000000000" pitchFamily="2" charset="-52"/>
              </a:rPr>
              <a:t>пространство</a:t>
            </a:r>
            <a:endParaRPr lang="ru-RU" sz="1600" b="1" kern="1200" dirty="0">
              <a:solidFill>
                <a:schemeClr val="bg2"/>
              </a:solidFill>
              <a:latin typeface="Montserrat" panose="00000500000000000000" pitchFamily="2" charset="-52"/>
              <a:ea typeface="+mn-ea"/>
              <a:cs typeface="+mn-cs"/>
            </a:endParaRPr>
          </a:p>
        </p:txBody>
      </p:sp>
      <p:cxnSp>
        <p:nvCxnSpPr>
          <p:cNvPr id="47" name="Прямая со стрелкой 46">
            <a:extLst>
              <a:ext uri="{FF2B5EF4-FFF2-40B4-BE49-F238E27FC236}">
                <a16:creationId xmlns:a16="http://schemas.microsoft.com/office/drawing/2014/main" id="{317ADC9E-6030-6C7A-4BD9-4D79D9732D8A}"/>
              </a:ext>
            </a:extLst>
          </p:cNvPr>
          <p:cNvCxnSpPr>
            <a:cxnSpLocks/>
          </p:cNvCxnSpPr>
          <p:nvPr/>
        </p:nvCxnSpPr>
        <p:spPr>
          <a:xfrm>
            <a:off x="559570" y="1751131"/>
            <a:ext cx="0" cy="1677869"/>
          </a:xfrm>
          <a:prstGeom prst="straightConnector1">
            <a:avLst/>
          </a:prstGeom>
          <a:ln w="28575">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a:extLst>
              <a:ext uri="{FF2B5EF4-FFF2-40B4-BE49-F238E27FC236}">
                <a16:creationId xmlns:a16="http://schemas.microsoft.com/office/drawing/2014/main" id="{3E81886A-4B1F-DC75-D642-493967CC311E}"/>
              </a:ext>
            </a:extLst>
          </p:cNvPr>
          <p:cNvCxnSpPr>
            <a:cxnSpLocks/>
          </p:cNvCxnSpPr>
          <p:nvPr/>
        </p:nvCxnSpPr>
        <p:spPr>
          <a:xfrm flipH="1">
            <a:off x="185631" y="4586073"/>
            <a:ext cx="581285" cy="0"/>
          </a:xfrm>
          <a:prstGeom prst="straightConnector1">
            <a:avLst/>
          </a:prstGeom>
          <a:ln w="28575">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51" name="Прямая со стрелкой 50">
            <a:extLst>
              <a:ext uri="{FF2B5EF4-FFF2-40B4-BE49-F238E27FC236}">
                <a16:creationId xmlns:a16="http://schemas.microsoft.com/office/drawing/2014/main" id="{7F7D6178-0C25-30A3-69FD-14B5C48FFB65}"/>
              </a:ext>
            </a:extLst>
          </p:cNvPr>
          <p:cNvCxnSpPr>
            <a:cxnSpLocks/>
          </p:cNvCxnSpPr>
          <p:nvPr/>
        </p:nvCxnSpPr>
        <p:spPr>
          <a:xfrm>
            <a:off x="5976800" y="6279491"/>
            <a:ext cx="0" cy="505939"/>
          </a:xfrm>
          <a:prstGeom prst="straightConnector1">
            <a:avLst/>
          </a:prstGeom>
          <a:ln w="28575">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B942D41-D41C-99C5-7B86-AB2FC2A20110}"/>
              </a:ext>
            </a:extLst>
          </p:cNvPr>
          <p:cNvSpPr txBox="1"/>
          <p:nvPr/>
        </p:nvSpPr>
        <p:spPr>
          <a:xfrm>
            <a:off x="1753296" y="975012"/>
            <a:ext cx="265256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1600" b="1" dirty="0">
                <a:solidFill>
                  <a:schemeClr val="bg1"/>
                </a:solidFill>
                <a:latin typeface="Montserrat" panose="00000500000000000000" pitchFamily="2" charset="-52"/>
              </a:rPr>
              <a:t>Выравнивание текста</a:t>
            </a:r>
            <a:br>
              <a:rPr lang="ru-RU" sz="1600" b="1" dirty="0">
                <a:solidFill>
                  <a:schemeClr val="bg1"/>
                </a:solidFill>
                <a:latin typeface="Montserrat" panose="00000500000000000000" pitchFamily="2" charset="-52"/>
              </a:rPr>
            </a:br>
            <a:r>
              <a:rPr lang="ru-RU" sz="1600" b="1" dirty="0">
                <a:solidFill>
                  <a:schemeClr val="bg1"/>
                </a:solidFill>
                <a:latin typeface="Montserrat" panose="00000500000000000000" pitchFamily="2" charset="-52"/>
              </a:rPr>
              <a:t>по одной линии</a:t>
            </a:r>
            <a:endParaRPr lang="ru-RU" sz="1600" b="1" kern="1200" dirty="0">
              <a:solidFill>
                <a:schemeClr val="bg1"/>
              </a:solidFill>
              <a:latin typeface="Montserrat" panose="00000500000000000000" pitchFamily="2" charset="-52"/>
              <a:ea typeface="+mn-ea"/>
              <a:cs typeface="+mn-cs"/>
            </a:endParaRPr>
          </a:p>
        </p:txBody>
      </p:sp>
      <p:cxnSp>
        <p:nvCxnSpPr>
          <p:cNvPr id="55" name="Прямая соединительная линия 54">
            <a:extLst>
              <a:ext uri="{FF2B5EF4-FFF2-40B4-BE49-F238E27FC236}">
                <a16:creationId xmlns:a16="http://schemas.microsoft.com/office/drawing/2014/main" id="{CAF6C60C-DE60-2694-14BC-19CD98D2C8CC}"/>
              </a:ext>
            </a:extLst>
          </p:cNvPr>
          <p:cNvCxnSpPr>
            <a:cxnSpLocks/>
          </p:cNvCxnSpPr>
          <p:nvPr/>
        </p:nvCxnSpPr>
        <p:spPr>
          <a:xfrm>
            <a:off x="1407886" y="1575829"/>
            <a:ext cx="2884196" cy="0"/>
          </a:xfrm>
          <a:prstGeom prst="line">
            <a:avLst/>
          </a:prstGeom>
          <a:ln w="28575" cap="rnd">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a:extLst>
              <a:ext uri="{FF2B5EF4-FFF2-40B4-BE49-F238E27FC236}">
                <a16:creationId xmlns:a16="http://schemas.microsoft.com/office/drawing/2014/main" id="{6A0D19FD-7237-AE17-FD93-C44D55ED366A}"/>
              </a:ext>
            </a:extLst>
          </p:cNvPr>
          <p:cNvCxnSpPr>
            <a:cxnSpLocks/>
          </p:cNvCxnSpPr>
          <p:nvPr/>
        </p:nvCxnSpPr>
        <p:spPr>
          <a:xfrm flipH="1">
            <a:off x="647270" y="1575828"/>
            <a:ext cx="760616" cy="527519"/>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4F45E623-10DC-1B3A-B4C1-34B8A14C2AEB}"/>
              </a:ext>
            </a:extLst>
          </p:cNvPr>
          <p:cNvSpPr txBox="1"/>
          <p:nvPr/>
        </p:nvSpPr>
        <p:spPr>
          <a:xfrm>
            <a:off x="2147829" y="5331819"/>
            <a:ext cx="1620358" cy="33855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1600" b="1" dirty="0">
                <a:solidFill>
                  <a:schemeClr val="bg1"/>
                </a:solidFill>
                <a:latin typeface="Montserrat" panose="00000500000000000000" pitchFamily="2" charset="-52"/>
              </a:rPr>
              <a:t>Поля слайда</a:t>
            </a:r>
            <a:endParaRPr lang="ru-RU" sz="1600" b="1" kern="1200" dirty="0">
              <a:solidFill>
                <a:schemeClr val="bg1"/>
              </a:solidFill>
              <a:latin typeface="Montserrat" panose="00000500000000000000" pitchFamily="2" charset="-52"/>
              <a:ea typeface="+mn-ea"/>
              <a:cs typeface="+mn-cs"/>
            </a:endParaRPr>
          </a:p>
        </p:txBody>
      </p:sp>
      <p:cxnSp>
        <p:nvCxnSpPr>
          <p:cNvPr id="63" name="Прямая соединительная линия 62">
            <a:extLst>
              <a:ext uri="{FF2B5EF4-FFF2-40B4-BE49-F238E27FC236}">
                <a16:creationId xmlns:a16="http://schemas.microsoft.com/office/drawing/2014/main" id="{838408FF-A213-4C0A-9390-92B2B60CBAD6}"/>
              </a:ext>
            </a:extLst>
          </p:cNvPr>
          <p:cNvCxnSpPr>
            <a:cxnSpLocks/>
          </p:cNvCxnSpPr>
          <p:nvPr/>
        </p:nvCxnSpPr>
        <p:spPr>
          <a:xfrm>
            <a:off x="1801870" y="5723320"/>
            <a:ext cx="1821863" cy="0"/>
          </a:xfrm>
          <a:prstGeom prst="line">
            <a:avLst/>
          </a:prstGeom>
          <a:ln w="28575" cap="rnd">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4" name="Прямая соединительная линия 63">
            <a:extLst>
              <a:ext uri="{FF2B5EF4-FFF2-40B4-BE49-F238E27FC236}">
                <a16:creationId xmlns:a16="http://schemas.microsoft.com/office/drawing/2014/main" id="{BCE5FF2E-0BCC-4C17-E70C-811673115EC6}"/>
              </a:ext>
            </a:extLst>
          </p:cNvPr>
          <p:cNvCxnSpPr>
            <a:cxnSpLocks/>
          </p:cNvCxnSpPr>
          <p:nvPr/>
        </p:nvCxnSpPr>
        <p:spPr>
          <a:xfrm flipH="1" flipV="1">
            <a:off x="600008" y="4718887"/>
            <a:ext cx="1201862" cy="1004432"/>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a:extLst>
              <a:ext uri="{FF2B5EF4-FFF2-40B4-BE49-F238E27FC236}">
                <a16:creationId xmlns:a16="http://schemas.microsoft.com/office/drawing/2014/main" id="{77CD6F83-5B3E-95A1-228B-0E4089098221}"/>
              </a:ext>
            </a:extLst>
          </p:cNvPr>
          <p:cNvCxnSpPr>
            <a:cxnSpLocks/>
          </p:cNvCxnSpPr>
          <p:nvPr/>
        </p:nvCxnSpPr>
        <p:spPr>
          <a:xfrm flipH="1" flipV="1">
            <a:off x="3618507" y="5718540"/>
            <a:ext cx="2209170" cy="777578"/>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6" name="Рисунок 75">
            <a:extLst>
              <a:ext uri="{FF2B5EF4-FFF2-40B4-BE49-F238E27FC236}">
                <a16:creationId xmlns:a16="http://schemas.microsoft.com/office/drawing/2014/main" id="{A887C8EA-A1AE-BDBE-C737-CA4E4E9B2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06500" y="1073004"/>
            <a:ext cx="348183" cy="348183"/>
          </a:xfrm>
          <a:prstGeom prst="rect">
            <a:avLst/>
          </a:prstGeom>
        </p:spPr>
      </p:pic>
      <p:pic>
        <p:nvPicPr>
          <p:cNvPr id="78" name="Рисунок 77">
            <a:extLst>
              <a:ext uri="{FF2B5EF4-FFF2-40B4-BE49-F238E27FC236}">
                <a16:creationId xmlns:a16="http://schemas.microsoft.com/office/drawing/2014/main" id="{7BE1EA91-673A-E334-264A-A3903CCC44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67702" y="703073"/>
            <a:ext cx="348183" cy="348183"/>
          </a:xfrm>
          <a:prstGeom prst="rect">
            <a:avLst/>
          </a:prstGeom>
        </p:spPr>
      </p:pic>
      <p:pic>
        <p:nvPicPr>
          <p:cNvPr id="79" name="Рисунок 78">
            <a:extLst>
              <a:ext uri="{FF2B5EF4-FFF2-40B4-BE49-F238E27FC236}">
                <a16:creationId xmlns:a16="http://schemas.microsoft.com/office/drawing/2014/main" id="{4A6DE84B-A759-4E2F-DA0C-DF7C4A57367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54187" y="4087007"/>
            <a:ext cx="348183" cy="348183"/>
          </a:xfrm>
          <a:prstGeom prst="rect">
            <a:avLst/>
          </a:prstGeom>
        </p:spPr>
      </p:pic>
      <p:pic>
        <p:nvPicPr>
          <p:cNvPr id="80" name="Рисунок 79">
            <a:extLst>
              <a:ext uri="{FF2B5EF4-FFF2-40B4-BE49-F238E27FC236}">
                <a16:creationId xmlns:a16="http://schemas.microsoft.com/office/drawing/2014/main" id="{06243D2D-3304-5EF8-AACE-9F84ED640B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11040845" y="4210770"/>
            <a:ext cx="348183" cy="348183"/>
          </a:xfrm>
          <a:prstGeom prst="rect">
            <a:avLst/>
          </a:prstGeom>
        </p:spPr>
      </p:pic>
      <p:pic>
        <p:nvPicPr>
          <p:cNvPr id="81" name="Рисунок 80">
            <a:extLst>
              <a:ext uri="{FF2B5EF4-FFF2-40B4-BE49-F238E27FC236}">
                <a16:creationId xmlns:a16="http://schemas.microsoft.com/office/drawing/2014/main" id="{5C4112B1-5473-9494-4FCF-44A72810AA8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17908" y="5295334"/>
            <a:ext cx="348183" cy="348183"/>
          </a:xfrm>
          <a:prstGeom prst="rect">
            <a:avLst/>
          </a:prstGeom>
        </p:spPr>
      </p:pic>
    </p:spTree>
    <p:extLst>
      <p:ext uri="{BB962C8B-B14F-4D97-AF65-F5344CB8AC3E}">
        <p14:creationId xmlns:p14="http://schemas.microsoft.com/office/powerpoint/2010/main" val="20605824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E21360-92C5-76F7-A4FF-AD20A855AC2F}"/>
              </a:ext>
            </a:extLst>
          </p:cNvPr>
          <p:cNvSpPr>
            <a:spLocks noGrp="1"/>
          </p:cNvSpPr>
          <p:nvPr>
            <p:ph type="title"/>
          </p:nvPr>
        </p:nvSpPr>
        <p:spPr/>
        <p:txBody>
          <a:bodyPr/>
          <a:lstStyle/>
          <a:p>
            <a:r>
              <a:rPr lang="ru-RU" dirty="0"/>
              <a:t>ШАБЛОН</a:t>
            </a:r>
          </a:p>
        </p:txBody>
      </p:sp>
      <p:sp>
        <p:nvSpPr>
          <p:cNvPr id="3" name="Рисунок 2">
            <a:extLst>
              <a:ext uri="{FF2B5EF4-FFF2-40B4-BE49-F238E27FC236}">
                <a16:creationId xmlns:a16="http://schemas.microsoft.com/office/drawing/2014/main" id="{8BB7AD86-9395-0E4C-99FC-5EB43EAC2ADB}"/>
              </a:ext>
            </a:extLst>
          </p:cNvPr>
          <p:cNvSpPr>
            <a:spLocks noGrp="1"/>
          </p:cNvSpPr>
          <p:nvPr>
            <p:ph type="pic" sz="quarter" idx="15"/>
          </p:nvPr>
        </p:nvSpPr>
        <p:spPr/>
      </p:sp>
      <p:sp>
        <p:nvSpPr>
          <p:cNvPr id="4" name="Рисунок 3">
            <a:extLst>
              <a:ext uri="{FF2B5EF4-FFF2-40B4-BE49-F238E27FC236}">
                <a16:creationId xmlns:a16="http://schemas.microsoft.com/office/drawing/2014/main" id="{139C8099-875A-29F0-EF65-536359322F55}"/>
              </a:ext>
            </a:extLst>
          </p:cNvPr>
          <p:cNvSpPr>
            <a:spLocks noGrp="1"/>
          </p:cNvSpPr>
          <p:nvPr>
            <p:ph type="pic" sz="quarter" idx="16"/>
          </p:nvPr>
        </p:nvSpPr>
        <p:spPr/>
      </p:sp>
      <p:sp>
        <p:nvSpPr>
          <p:cNvPr id="5" name="Рисунок 4">
            <a:extLst>
              <a:ext uri="{FF2B5EF4-FFF2-40B4-BE49-F238E27FC236}">
                <a16:creationId xmlns:a16="http://schemas.microsoft.com/office/drawing/2014/main" id="{FF7D3A3D-F3F7-2658-E202-338AEA89B77B}"/>
              </a:ext>
            </a:extLst>
          </p:cNvPr>
          <p:cNvSpPr>
            <a:spLocks noGrp="1"/>
          </p:cNvSpPr>
          <p:nvPr>
            <p:ph type="pic" sz="quarter" idx="17"/>
          </p:nvPr>
        </p:nvSpPr>
        <p:spPr/>
      </p:sp>
      <p:sp>
        <p:nvSpPr>
          <p:cNvPr id="6" name="Рисунок 5">
            <a:extLst>
              <a:ext uri="{FF2B5EF4-FFF2-40B4-BE49-F238E27FC236}">
                <a16:creationId xmlns:a16="http://schemas.microsoft.com/office/drawing/2014/main" id="{EF5771D2-D08E-4FC8-DD35-C86884B1BD6A}"/>
              </a:ext>
            </a:extLst>
          </p:cNvPr>
          <p:cNvSpPr>
            <a:spLocks noGrp="1"/>
          </p:cNvSpPr>
          <p:nvPr>
            <p:ph type="pic" sz="quarter" idx="18"/>
          </p:nvPr>
        </p:nvSpPr>
        <p:spPr/>
      </p:sp>
      <p:sp>
        <p:nvSpPr>
          <p:cNvPr id="7" name="Рисунок 6">
            <a:extLst>
              <a:ext uri="{FF2B5EF4-FFF2-40B4-BE49-F238E27FC236}">
                <a16:creationId xmlns:a16="http://schemas.microsoft.com/office/drawing/2014/main" id="{92068247-4CA5-2F94-181A-F66EE5530ACE}"/>
              </a:ext>
            </a:extLst>
          </p:cNvPr>
          <p:cNvSpPr>
            <a:spLocks noGrp="1"/>
          </p:cNvSpPr>
          <p:nvPr>
            <p:ph type="pic" sz="quarter" idx="19"/>
          </p:nvPr>
        </p:nvSpPr>
        <p:spPr/>
      </p:sp>
      <p:sp>
        <p:nvSpPr>
          <p:cNvPr id="8" name="Рисунок 7">
            <a:extLst>
              <a:ext uri="{FF2B5EF4-FFF2-40B4-BE49-F238E27FC236}">
                <a16:creationId xmlns:a16="http://schemas.microsoft.com/office/drawing/2014/main" id="{8EEF75E1-E507-CF3C-D985-60F850948A98}"/>
              </a:ext>
            </a:extLst>
          </p:cNvPr>
          <p:cNvSpPr>
            <a:spLocks noGrp="1"/>
          </p:cNvSpPr>
          <p:nvPr>
            <p:ph type="pic" sz="quarter" idx="20"/>
          </p:nvPr>
        </p:nvSpPr>
        <p:spPr/>
      </p:sp>
      <p:sp>
        <p:nvSpPr>
          <p:cNvPr id="9" name="Рисунок 8">
            <a:extLst>
              <a:ext uri="{FF2B5EF4-FFF2-40B4-BE49-F238E27FC236}">
                <a16:creationId xmlns:a16="http://schemas.microsoft.com/office/drawing/2014/main" id="{E605E7AD-0C0B-2834-A621-EBFD3767943C}"/>
              </a:ext>
            </a:extLst>
          </p:cNvPr>
          <p:cNvSpPr>
            <a:spLocks noGrp="1"/>
          </p:cNvSpPr>
          <p:nvPr>
            <p:ph type="pic" sz="quarter" idx="21"/>
          </p:nvPr>
        </p:nvSpPr>
        <p:spPr/>
      </p:sp>
    </p:spTree>
    <p:extLst>
      <p:ext uri="{BB962C8B-B14F-4D97-AF65-F5344CB8AC3E}">
        <p14:creationId xmlns:p14="http://schemas.microsoft.com/office/powerpoint/2010/main" val="28989852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3F9C60-7813-46A6-9BE7-BA0EEC4A3D12}"/>
              </a:ext>
            </a:extLst>
          </p:cNvPr>
          <p:cNvSpPr>
            <a:spLocks noGrp="1"/>
          </p:cNvSpPr>
          <p:nvPr>
            <p:ph type="title"/>
          </p:nvPr>
        </p:nvSpPr>
        <p:spPr/>
        <p:txBody>
          <a:bodyPr/>
          <a:lstStyle/>
          <a:p>
            <a:r>
              <a:rPr lang="ru-RU" dirty="0"/>
              <a:t>ПРИМЕР РАЗМЕЩЕНИЯ ИЗОБРАЖЕНИЙ</a:t>
            </a:r>
          </a:p>
        </p:txBody>
      </p:sp>
      <p:pic>
        <p:nvPicPr>
          <p:cNvPr id="6" name="Рисунок 5">
            <a:extLst>
              <a:ext uri="{FF2B5EF4-FFF2-40B4-BE49-F238E27FC236}">
                <a16:creationId xmlns:a16="http://schemas.microsoft.com/office/drawing/2014/main" id="{B5988F2D-48A7-4A2F-B42A-506A78279E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594" t="1379" r="17594" b="1379"/>
          <a:stretch/>
        </p:blipFill>
        <p:spPr>
          <a:xfrm>
            <a:off x="396610" y="3931215"/>
            <a:ext cx="2103766" cy="2103765"/>
          </a:xfrm>
          <a:prstGeom prst="rect">
            <a:avLst/>
          </a:prstGeom>
        </p:spPr>
      </p:pic>
      <p:pic>
        <p:nvPicPr>
          <p:cNvPr id="10" name="Рисунок 9">
            <a:extLst>
              <a:ext uri="{FF2B5EF4-FFF2-40B4-BE49-F238E27FC236}">
                <a16:creationId xmlns:a16="http://schemas.microsoft.com/office/drawing/2014/main" id="{E6D6B4FB-8168-465F-8B7F-6BCA977794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142" r="30064"/>
          <a:stretch/>
        </p:blipFill>
        <p:spPr>
          <a:xfrm>
            <a:off x="5037470" y="1620653"/>
            <a:ext cx="2103766" cy="4414327"/>
          </a:xfrm>
          <a:prstGeom prst="rect">
            <a:avLst/>
          </a:prstGeom>
        </p:spPr>
      </p:pic>
      <p:pic>
        <p:nvPicPr>
          <p:cNvPr id="12" name="Рисунок 11">
            <a:extLst>
              <a:ext uri="{FF2B5EF4-FFF2-40B4-BE49-F238E27FC236}">
                <a16:creationId xmlns:a16="http://schemas.microsoft.com/office/drawing/2014/main" id="{BA9BFC54-E090-4391-9B0A-1A9DFA6960E7}"/>
              </a:ext>
            </a:extLst>
          </p:cNvPr>
          <p:cNvPicPr>
            <a:picLocks noChangeAspect="1"/>
          </p:cNvPicPr>
          <p:nvPr/>
        </p:nvPicPr>
        <p:blipFill>
          <a:blip r:embed="rId5" cstate="print">
            <a:extLst>
              <a:ext uri="{28A0092B-C50C-407E-A947-70E740481C1C}">
                <a14:useLocalDpi xmlns:a14="http://schemas.microsoft.com/office/drawing/2010/main" val="0"/>
              </a:ext>
            </a:extLst>
          </a:blip>
          <a:srcRect l="16682" r="16682"/>
          <a:stretch/>
        </p:blipFill>
        <p:spPr>
          <a:xfrm>
            <a:off x="409904" y="1724423"/>
            <a:ext cx="4410902" cy="4413583"/>
          </a:xfrm>
          <a:prstGeom prst="rect">
            <a:avLst/>
          </a:prstGeom>
        </p:spPr>
      </p:pic>
      <p:pic>
        <p:nvPicPr>
          <p:cNvPr id="13" name="Рисунок 12">
            <a:extLst>
              <a:ext uri="{FF2B5EF4-FFF2-40B4-BE49-F238E27FC236}">
                <a16:creationId xmlns:a16="http://schemas.microsoft.com/office/drawing/2014/main" id="{B35CB4E7-DDBC-44EB-910D-803691F374E9}"/>
              </a:ext>
            </a:extLst>
          </p:cNvPr>
          <p:cNvPicPr>
            <a:picLocks noChangeAspect="1"/>
          </p:cNvPicPr>
          <p:nvPr/>
        </p:nvPicPr>
        <p:blipFill>
          <a:blip r:embed="rId6" cstate="print">
            <a:extLst>
              <a:ext uri="{28A0092B-C50C-407E-A947-70E740481C1C}">
                <a14:useLocalDpi xmlns:a14="http://schemas.microsoft.com/office/drawing/2010/main" val="0"/>
              </a:ext>
            </a:extLst>
          </a:blip>
          <a:srcRect l="16658" r="16658"/>
          <a:stretch/>
        </p:blipFill>
        <p:spPr>
          <a:xfrm>
            <a:off x="7357900" y="1620652"/>
            <a:ext cx="2103766" cy="2103765"/>
          </a:xfrm>
          <a:prstGeom prst="rect">
            <a:avLst/>
          </a:prstGeom>
        </p:spPr>
      </p:pic>
      <p:pic>
        <p:nvPicPr>
          <p:cNvPr id="14" name="Рисунок 13">
            <a:extLst>
              <a:ext uri="{FF2B5EF4-FFF2-40B4-BE49-F238E27FC236}">
                <a16:creationId xmlns:a16="http://schemas.microsoft.com/office/drawing/2014/main" id="{BC9E8185-654E-4472-AE77-C72DE3B1E70C}"/>
              </a:ext>
            </a:extLst>
          </p:cNvPr>
          <p:cNvPicPr>
            <a:picLocks noChangeAspect="1"/>
          </p:cNvPicPr>
          <p:nvPr/>
        </p:nvPicPr>
        <p:blipFill>
          <a:blip r:embed="rId7" cstate="print">
            <a:extLst>
              <a:ext uri="{28A0092B-C50C-407E-A947-70E740481C1C}">
                <a14:useLocalDpi xmlns:a14="http://schemas.microsoft.com/office/drawing/2010/main" val="0"/>
              </a:ext>
            </a:extLst>
          </a:blip>
          <a:srcRect l="16658" r="16658"/>
          <a:stretch/>
        </p:blipFill>
        <p:spPr>
          <a:xfrm>
            <a:off x="9678330" y="1620652"/>
            <a:ext cx="2103766" cy="2103765"/>
          </a:xfrm>
          <a:prstGeom prst="rect">
            <a:avLst/>
          </a:prstGeom>
        </p:spPr>
      </p:pic>
      <p:pic>
        <p:nvPicPr>
          <p:cNvPr id="15" name="Рисунок 14">
            <a:extLst>
              <a:ext uri="{FF2B5EF4-FFF2-40B4-BE49-F238E27FC236}">
                <a16:creationId xmlns:a16="http://schemas.microsoft.com/office/drawing/2014/main" id="{9CFC6ED4-4A67-42CB-9530-187FB356736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752" b="22978"/>
          <a:stretch/>
        </p:blipFill>
        <p:spPr>
          <a:xfrm>
            <a:off x="7357900" y="3931215"/>
            <a:ext cx="4424196" cy="2103765"/>
          </a:xfrm>
          <a:prstGeom prst="rect">
            <a:avLst/>
          </a:prstGeom>
        </p:spPr>
      </p:pic>
      <p:grpSp>
        <p:nvGrpSpPr>
          <p:cNvPr id="9" name="Группа 8">
            <a:extLst>
              <a:ext uri="{FF2B5EF4-FFF2-40B4-BE49-F238E27FC236}">
                <a16:creationId xmlns:a16="http://schemas.microsoft.com/office/drawing/2014/main" id="{C31208D5-0D0A-8538-1478-FD26A5F1511A}"/>
              </a:ext>
            </a:extLst>
          </p:cNvPr>
          <p:cNvGrpSpPr/>
          <p:nvPr/>
        </p:nvGrpSpPr>
        <p:grpSpPr>
          <a:xfrm>
            <a:off x="7079567" y="882321"/>
            <a:ext cx="3528332" cy="895761"/>
            <a:chOff x="4642766" y="5696467"/>
            <a:chExt cx="3528332" cy="895761"/>
          </a:xfrm>
        </p:grpSpPr>
        <p:sp>
          <p:nvSpPr>
            <p:cNvPr id="11" name="Облачко с текстом: прямоугольное со скругленными углами 9">
              <a:extLst>
                <a:ext uri="{FF2B5EF4-FFF2-40B4-BE49-F238E27FC236}">
                  <a16:creationId xmlns:a16="http://schemas.microsoft.com/office/drawing/2014/main" id="{725A9BB4-C912-A6AA-8EF7-98ABEA59F518}"/>
                </a:ext>
              </a:extLst>
            </p:cNvPr>
            <p:cNvSpPr/>
            <p:nvPr/>
          </p:nvSpPr>
          <p:spPr>
            <a:xfrm>
              <a:off x="4642766" y="5758173"/>
              <a:ext cx="3528332" cy="834055"/>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Фотографии располагаются </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с одинаковым отступом друг от друга</a:t>
              </a:r>
            </a:p>
          </p:txBody>
        </p:sp>
        <p:grpSp>
          <p:nvGrpSpPr>
            <p:cNvPr id="16" name="Группа 15">
              <a:extLst>
                <a:ext uri="{FF2B5EF4-FFF2-40B4-BE49-F238E27FC236}">
                  <a16:creationId xmlns:a16="http://schemas.microsoft.com/office/drawing/2014/main" id="{FCE87A76-D3F4-FECC-2539-19FC89CD503C}"/>
                </a:ext>
              </a:extLst>
            </p:cNvPr>
            <p:cNvGrpSpPr/>
            <p:nvPr/>
          </p:nvGrpSpPr>
          <p:grpSpPr>
            <a:xfrm>
              <a:off x="7745522" y="5696467"/>
              <a:ext cx="265772" cy="414163"/>
              <a:chOff x="8712521" y="220837"/>
              <a:chExt cx="265772" cy="414163"/>
            </a:xfrm>
          </p:grpSpPr>
          <p:pic>
            <p:nvPicPr>
              <p:cNvPr id="17" name="Рисунок 16">
                <a:extLst>
                  <a:ext uri="{FF2B5EF4-FFF2-40B4-BE49-F238E27FC236}">
                    <a16:creationId xmlns:a16="http://schemas.microsoft.com/office/drawing/2014/main" id="{3EEC4385-8941-4F58-FFBF-CF488CDF921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12521" y="266851"/>
                <a:ext cx="249391" cy="368149"/>
              </a:xfrm>
              <a:prstGeom prst="rect">
                <a:avLst/>
              </a:prstGeom>
            </p:spPr>
          </p:pic>
          <p:sp>
            <p:nvSpPr>
              <p:cNvPr id="18" name="TextBox 17">
                <a:extLst>
                  <a:ext uri="{FF2B5EF4-FFF2-40B4-BE49-F238E27FC236}">
                    <a16:creationId xmlns:a16="http://schemas.microsoft.com/office/drawing/2014/main" id="{10886ECB-495A-B3C3-5E21-931B243F016F}"/>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Tree>
    <p:extLst>
      <p:ext uri="{BB962C8B-B14F-4D97-AF65-F5344CB8AC3E}">
        <p14:creationId xmlns:p14="http://schemas.microsoft.com/office/powerpoint/2010/main" val="19158562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ECDE75-BCCC-CC66-C884-8151A8364F5D}"/>
              </a:ext>
            </a:extLst>
          </p:cNvPr>
          <p:cNvSpPr>
            <a:spLocks noGrp="1"/>
          </p:cNvSpPr>
          <p:nvPr>
            <p:ph type="title"/>
          </p:nvPr>
        </p:nvSpPr>
        <p:spPr/>
        <p:txBody>
          <a:bodyPr/>
          <a:lstStyle/>
          <a:p>
            <a:r>
              <a:rPr lang="ru-RU" dirty="0"/>
              <a:t>ШАБЛОН</a:t>
            </a:r>
          </a:p>
        </p:txBody>
      </p:sp>
      <p:sp>
        <p:nvSpPr>
          <p:cNvPr id="3" name="Рисунок 2">
            <a:extLst>
              <a:ext uri="{FF2B5EF4-FFF2-40B4-BE49-F238E27FC236}">
                <a16:creationId xmlns:a16="http://schemas.microsoft.com/office/drawing/2014/main" id="{59C32354-29DE-7F08-BC2D-E7D1A28FC3D3}"/>
              </a:ext>
            </a:extLst>
          </p:cNvPr>
          <p:cNvSpPr>
            <a:spLocks noGrp="1"/>
          </p:cNvSpPr>
          <p:nvPr>
            <p:ph type="pic" sz="quarter" idx="15"/>
          </p:nvPr>
        </p:nvSpPr>
        <p:spPr/>
      </p:sp>
      <p:sp>
        <p:nvSpPr>
          <p:cNvPr id="4" name="Рисунок 3">
            <a:extLst>
              <a:ext uri="{FF2B5EF4-FFF2-40B4-BE49-F238E27FC236}">
                <a16:creationId xmlns:a16="http://schemas.microsoft.com/office/drawing/2014/main" id="{D741BDF1-14D3-9133-1403-8ED547B34E64}"/>
              </a:ext>
            </a:extLst>
          </p:cNvPr>
          <p:cNvSpPr>
            <a:spLocks noGrp="1"/>
          </p:cNvSpPr>
          <p:nvPr>
            <p:ph type="pic" sz="quarter" idx="16"/>
          </p:nvPr>
        </p:nvSpPr>
        <p:spPr/>
      </p:sp>
      <p:sp>
        <p:nvSpPr>
          <p:cNvPr id="5" name="Рисунок 4">
            <a:extLst>
              <a:ext uri="{FF2B5EF4-FFF2-40B4-BE49-F238E27FC236}">
                <a16:creationId xmlns:a16="http://schemas.microsoft.com/office/drawing/2014/main" id="{44A86DFF-5D35-FBDF-6A8A-490644351E0B}"/>
              </a:ext>
            </a:extLst>
          </p:cNvPr>
          <p:cNvSpPr>
            <a:spLocks noGrp="1"/>
          </p:cNvSpPr>
          <p:nvPr>
            <p:ph type="pic" sz="quarter" idx="19"/>
          </p:nvPr>
        </p:nvSpPr>
        <p:spPr/>
      </p:sp>
      <p:sp>
        <p:nvSpPr>
          <p:cNvPr id="6" name="Рисунок 5">
            <a:extLst>
              <a:ext uri="{FF2B5EF4-FFF2-40B4-BE49-F238E27FC236}">
                <a16:creationId xmlns:a16="http://schemas.microsoft.com/office/drawing/2014/main" id="{F633367F-0092-406F-0A7E-B85E28F763EE}"/>
              </a:ext>
            </a:extLst>
          </p:cNvPr>
          <p:cNvSpPr>
            <a:spLocks noGrp="1"/>
          </p:cNvSpPr>
          <p:nvPr>
            <p:ph type="pic" sz="quarter" idx="20"/>
          </p:nvPr>
        </p:nvSpPr>
        <p:spPr/>
      </p:sp>
      <p:sp>
        <p:nvSpPr>
          <p:cNvPr id="7" name="Рисунок 6">
            <a:extLst>
              <a:ext uri="{FF2B5EF4-FFF2-40B4-BE49-F238E27FC236}">
                <a16:creationId xmlns:a16="http://schemas.microsoft.com/office/drawing/2014/main" id="{9429D3E1-4CA0-F0D5-2021-D0BC8D1E77BC}"/>
              </a:ext>
            </a:extLst>
          </p:cNvPr>
          <p:cNvSpPr>
            <a:spLocks noGrp="1"/>
          </p:cNvSpPr>
          <p:nvPr>
            <p:ph type="pic" sz="quarter" idx="21"/>
          </p:nvPr>
        </p:nvSpPr>
        <p:spPr/>
      </p:sp>
    </p:spTree>
    <p:extLst>
      <p:ext uri="{BB962C8B-B14F-4D97-AF65-F5344CB8AC3E}">
        <p14:creationId xmlns:p14="http://schemas.microsoft.com/office/powerpoint/2010/main" val="7275197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A488BE72-10A2-416A-AA7B-454CD285EBC7}"/>
              </a:ext>
            </a:extLst>
          </p:cNvPr>
          <p:cNvSpPr>
            <a:spLocks noGrp="1"/>
          </p:cNvSpPr>
          <p:nvPr>
            <p:ph type="body" sz="quarter" idx="13"/>
          </p:nvPr>
        </p:nvSpPr>
        <p:spPr>
          <a:xfrm>
            <a:off x="2408044" y="3389524"/>
            <a:ext cx="8234671" cy="769441"/>
          </a:xfrm>
        </p:spPr>
        <p:txBody>
          <a:bodyPr anchor="ctr"/>
          <a:lstStyle/>
          <a:p>
            <a:r>
              <a:rPr lang="ru-RU" sz="4400" dirty="0"/>
              <a:t>ТАБЛИЦЫ</a:t>
            </a:r>
          </a:p>
        </p:txBody>
      </p:sp>
      <p:sp>
        <p:nvSpPr>
          <p:cNvPr id="6" name="Текст 2">
            <a:extLst>
              <a:ext uri="{FF2B5EF4-FFF2-40B4-BE49-F238E27FC236}">
                <a16:creationId xmlns:a16="http://schemas.microsoft.com/office/drawing/2014/main" id="{48ADD66D-27E4-4DAA-AC3C-054E8E499F14}"/>
              </a:ext>
            </a:extLst>
          </p:cNvPr>
          <p:cNvSpPr txBox="1">
            <a:spLocks/>
          </p:cNvSpPr>
          <p:nvPr/>
        </p:nvSpPr>
        <p:spPr>
          <a:xfrm>
            <a:off x="662502" y="3028890"/>
            <a:ext cx="1773565" cy="1446550"/>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8800" dirty="0"/>
              <a:t>10</a:t>
            </a:r>
          </a:p>
        </p:txBody>
      </p:sp>
      <p:sp>
        <p:nvSpPr>
          <p:cNvPr id="4" name="Google Shape;83;p10">
            <a:extLst>
              <a:ext uri="{FF2B5EF4-FFF2-40B4-BE49-F238E27FC236}">
                <a16:creationId xmlns:a16="http://schemas.microsoft.com/office/drawing/2014/main" id="{75277A43-426C-A93B-610C-3376253B1A30}"/>
              </a:ext>
            </a:extLst>
          </p:cNvPr>
          <p:cNvSpPr/>
          <p:nvPr/>
        </p:nvSpPr>
        <p:spPr>
          <a:xfrm>
            <a:off x="10016241" y="6264322"/>
            <a:ext cx="2175759" cy="593678"/>
          </a:xfrm>
          <a:prstGeom prst="roundRect">
            <a:avLst>
              <a:gd name="adj" fmla="val 11218"/>
            </a:avLst>
          </a:prstGeom>
          <a:noFill/>
          <a:ln>
            <a:noFill/>
          </a:ln>
          <a:effectLst/>
        </p:spPr>
        <p:txBody>
          <a:bodyPr spcFirstLastPara="1" wrap="square" lIns="108000" tIns="90000" rIns="72000" bIns="0" anchor="t" anchorCtr="0">
            <a:noAutofit/>
          </a:bodyPr>
          <a:lstStyle/>
          <a:p>
            <a:pPr>
              <a:lnSpc>
                <a:spcPct val="114000"/>
              </a:lnSpc>
            </a:pPr>
            <a:r>
              <a:rPr lang="ru-RU" sz="1400" dirty="0">
                <a:solidFill>
                  <a:schemeClr val="bg1"/>
                </a:solidFill>
                <a:latin typeface="Montserrat" panose="00000500000000000000" pitchFamily="2" charset="-52"/>
                <a:sym typeface="Roboto"/>
                <a:hlinkClick r:id="rId2" action="ppaction://hlinksldjump">
                  <a:extLst>
                    <a:ext uri="{A12FA001-AC4F-418D-AE19-62706E023703}">
                      <ahyp:hlinkClr xmlns:ahyp="http://schemas.microsoft.com/office/drawing/2018/hyperlinkcolor" val="tx"/>
                    </a:ext>
                  </a:extLst>
                </a:hlinkClick>
              </a:rPr>
              <a:t>К СОДЕРЖАНИЮ</a:t>
            </a:r>
            <a:endParaRPr lang="en" sz="1400" dirty="0">
              <a:solidFill>
                <a:schemeClr val="bg1"/>
              </a:solidFill>
              <a:latin typeface="Montserrat" panose="00000500000000000000" pitchFamily="2" charset="-52"/>
              <a:sym typeface="Roboto"/>
            </a:endParaRPr>
          </a:p>
        </p:txBody>
      </p:sp>
    </p:spTree>
    <p:extLst>
      <p:ext uri="{BB962C8B-B14F-4D97-AF65-F5344CB8AC3E}">
        <p14:creationId xmlns:p14="http://schemas.microsoft.com/office/powerpoint/2010/main" val="17609794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205B71-B650-458C-A400-528789174716}"/>
              </a:ext>
            </a:extLst>
          </p:cNvPr>
          <p:cNvSpPr>
            <a:spLocks noGrp="1"/>
          </p:cNvSpPr>
          <p:nvPr>
            <p:ph type="title"/>
          </p:nvPr>
        </p:nvSpPr>
        <p:spPr/>
        <p:txBody>
          <a:bodyPr/>
          <a:lstStyle/>
          <a:p>
            <a:r>
              <a:rPr lang="ru-RU" dirty="0"/>
              <a:t>ТАБЛИЦЫ</a:t>
            </a:r>
          </a:p>
        </p:txBody>
      </p:sp>
      <p:graphicFrame>
        <p:nvGraphicFramePr>
          <p:cNvPr id="5" name="Таблица 4">
            <a:extLst>
              <a:ext uri="{FF2B5EF4-FFF2-40B4-BE49-F238E27FC236}">
                <a16:creationId xmlns:a16="http://schemas.microsoft.com/office/drawing/2014/main" id="{6F0DEC8E-54B0-41FD-BC9E-49ACC007B254}"/>
              </a:ext>
            </a:extLst>
          </p:cNvPr>
          <p:cNvGraphicFramePr>
            <a:graphicFrameLocks noGrp="1"/>
          </p:cNvGraphicFramePr>
          <p:nvPr>
            <p:extLst>
              <p:ext uri="{D42A27DB-BD31-4B8C-83A1-F6EECF244321}">
                <p14:modId xmlns:p14="http://schemas.microsoft.com/office/powerpoint/2010/main" val="1199113306"/>
              </p:ext>
            </p:extLst>
          </p:nvPr>
        </p:nvGraphicFramePr>
        <p:xfrm>
          <a:off x="559571" y="2143822"/>
          <a:ext cx="11081568" cy="3535680"/>
        </p:xfrm>
        <a:graphic>
          <a:graphicData uri="http://schemas.openxmlformats.org/drawingml/2006/table">
            <a:tbl>
              <a:tblPr firstRow="1" bandRow="1">
                <a:tableStyleId>{2D5ABB26-0587-4C30-8999-92F81FD0307C}</a:tableStyleId>
              </a:tblPr>
              <a:tblGrid>
                <a:gridCol w="5540784">
                  <a:extLst>
                    <a:ext uri="{9D8B030D-6E8A-4147-A177-3AD203B41FA5}">
                      <a16:colId xmlns:a16="http://schemas.microsoft.com/office/drawing/2014/main" val="1656864040"/>
                    </a:ext>
                  </a:extLst>
                </a:gridCol>
                <a:gridCol w="5540784">
                  <a:extLst>
                    <a:ext uri="{9D8B030D-6E8A-4147-A177-3AD203B41FA5}">
                      <a16:colId xmlns:a16="http://schemas.microsoft.com/office/drawing/2014/main" val="3075728772"/>
                    </a:ext>
                  </a:extLst>
                </a:gridCol>
              </a:tblGrid>
              <a:tr h="370840">
                <a:tc>
                  <a:txBody>
                    <a:bodyPr/>
                    <a:lstStyle/>
                    <a:p>
                      <a:endParaRPr lang="ru-RU" sz="1800" kern="1200" dirty="0">
                        <a:solidFill>
                          <a:srgbClr val="E46C2A"/>
                        </a:solidFill>
                        <a:latin typeface="Montserrat" panose="020B0604020202020204" charset="-52"/>
                      </a:endParaRPr>
                    </a:p>
                    <a:p>
                      <a:r>
                        <a:rPr lang="ru-RU" sz="1800" kern="1200" dirty="0">
                          <a:solidFill>
                            <a:srgbClr val="E46C2A"/>
                          </a:solidFill>
                          <a:latin typeface="Montserrat" panose="020B0604020202020204" charset="-52"/>
                        </a:rPr>
                        <a:t>ЗАГОЛОВОК:</a:t>
                      </a:r>
                    </a:p>
                    <a:p>
                      <a:endParaRPr lang="ru-RU" sz="1800" kern="1200" dirty="0">
                        <a:solidFill>
                          <a:srgbClr val="E46C2A"/>
                        </a:solidFill>
                        <a:latin typeface="Montserrat" panose="020B0604020202020204" charset="-52"/>
                        <a:ea typeface="+mn-ea"/>
                        <a:cs typeface="+mn-cs"/>
                      </a:endParaRPr>
                    </a:p>
                  </a:txBody>
                  <a:tcPr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ru-RU" sz="1600" kern="1200" dirty="0">
                        <a:solidFill>
                          <a:srgbClr val="222A3F"/>
                        </a:solidFill>
                        <a:latin typeface="Montserrat" panose="020B0604020202020204" charset="-52"/>
                      </a:endParaRPr>
                    </a:p>
                    <a:p>
                      <a:r>
                        <a:rPr lang="ru-RU" sz="1600" kern="1200" dirty="0">
                          <a:solidFill>
                            <a:srgbClr val="222A3F"/>
                          </a:solidFill>
                          <a:latin typeface="Montserrat" panose="020B0604020202020204" charset="-52"/>
                        </a:rPr>
                        <a:t>Редактируемая область текстового блока, раскрывающая суть данного пункта</a:t>
                      </a:r>
                    </a:p>
                    <a:p>
                      <a:endParaRPr lang="ru-RU" sz="1600" kern="1200" dirty="0">
                        <a:solidFill>
                          <a:srgbClr val="222A3F"/>
                        </a:solidFill>
                        <a:latin typeface="Montserrat" panose="020B0604020202020204" charset="-52"/>
                      </a:endParaRPr>
                    </a:p>
                  </a:txBody>
                  <a:tcP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8190654"/>
                  </a:ext>
                </a:extLst>
              </a:tr>
              <a:tr h="370840">
                <a:tc>
                  <a:txBody>
                    <a:bodyPr/>
                    <a:lstStyle/>
                    <a:p>
                      <a:pPr fontAlgn="base"/>
                      <a:r>
                        <a:rPr lang="ru-RU" sz="1800" kern="1200" dirty="0">
                          <a:solidFill>
                            <a:srgbClr val="E46C2A"/>
                          </a:solidFill>
                          <a:latin typeface="Montserrat" panose="020B0604020202020204" charset="-52"/>
                        </a:rPr>
                        <a:t>ЗАГОЛОВОК:</a:t>
                      </a:r>
                      <a:endParaRPr lang="ru-RU" sz="1800" kern="1200" dirty="0">
                        <a:solidFill>
                          <a:srgbClr val="E46C2A"/>
                        </a:solidFill>
                        <a:latin typeface="Montserrat" panose="020B0604020202020204" charset="-52"/>
                        <a:ea typeface="+mn-ea"/>
                        <a:cs typeface="+mn-cs"/>
                      </a:endParaRP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endParaRPr lang="ru-RU" sz="1600" kern="1200" dirty="0">
                        <a:solidFill>
                          <a:srgbClr val="222A3F"/>
                        </a:solidFill>
                        <a:latin typeface="Montserrat" panose="020B0604020202020204" charset="-52"/>
                      </a:endParaRPr>
                    </a:p>
                    <a:p>
                      <a:r>
                        <a:rPr lang="ru-RU" sz="1600" kern="1200" dirty="0">
                          <a:solidFill>
                            <a:srgbClr val="222A3F"/>
                          </a:solidFill>
                          <a:latin typeface="Montserrat" panose="020B0604020202020204" charset="-52"/>
                        </a:rPr>
                        <a:t>Редактируемая область текстового блока, раскрывающая суть данного пункта</a:t>
                      </a:r>
                    </a:p>
                    <a:p>
                      <a:r>
                        <a:rPr lang="ru-RU" sz="1600" kern="1200" dirty="0">
                          <a:solidFill>
                            <a:srgbClr val="222A3F"/>
                          </a:solidFill>
                          <a:latin typeface="Montserrat" panose="020B0604020202020204" charset="-52"/>
                        </a:rPr>
                        <a:t>Редактируемая область текстового блока, раскрывающая суть данного пункта</a:t>
                      </a:r>
                    </a:p>
                    <a:p>
                      <a:pPr fontAlgn="base"/>
                      <a:endParaRPr lang="ru-RU" sz="1600" kern="1200" dirty="0">
                        <a:solidFill>
                          <a:srgbClr val="222A3F"/>
                        </a:solidFill>
                        <a:latin typeface="Montserrat" panose="020B0604020202020204" charset="-52"/>
                        <a:ea typeface="+mn-ea"/>
                        <a:cs typeface="+mn-cs"/>
                      </a:endParaRP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679276"/>
                  </a:ext>
                </a:extLst>
              </a:tr>
              <a:tr h="370840">
                <a:tc>
                  <a:txBody>
                    <a:bodyPr/>
                    <a:lstStyle/>
                    <a:p>
                      <a:pPr fontAlgn="base"/>
                      <a:endParaRPr lang="ru-RU" sz="1800" kern="1200" dirty="0">
                        <a:solidFill>
                          <a:srgbClr val="E46C2A"/>
                        </a:solidFill>
                        <a:latin typeface="Montserrat" panose="020B0604020202020204" charset="-52"/>
                      </a:endParaRPr>
                    </a:p>
                    <a:p>
                      <a:pPr fontAlgn="base"/>
                      <a:r>
                        <a:rPr lang="ru-RU" sz="1800" kern="1200" dirty="0">
                          <a:solidFill>
                            <a:srgbClr val="E46C2A"/>
                          </a:solidFill>
                          <a:latin typeface="Montserrat" panose="020B0604020202020204" charset="-52"/>
                        </a:rPr>
                        <a:t>ЗАГОЛОВОК:</a:t>
                      </a:r>
                    </a:p>
                    <a:p>
                      <a:pPr fontAlgn="base"/>
                      <a:endParaRPr lang="ru-RU" sz="1800" kern="1200" dirty="0">
                        <a:solidFill>
                          <a:srgbClr val="E46C2A"/>
                        </a:solidFill>
                        <a:latin typeface="Montserrat" panose="020B0604020202020204" charset="-52"/>
                        <a:ea typeface="+mn-ea"/>
                        <a:cs typeface="+mn-cs"/>
                      </a:endParaRP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ru-RU" sz="1600" kern="1200" dirty="0">
                        <a:solidFill>
                          <a:srgbClr val="222A3F"/>
                        </a:solidFill>
                        <a:latin typeface="Montserrat" panose="020B0604020202020204" charset="-52"/>
                      </a:endParaRPr>
                    </a:p>
                    <a:p>
                      <a:r>
                        <a:rPr lang="ru-RU" sz="1600" kern="1200" dirty="0">
                          <a:solidFill>
                            <a:srgbClr val="222A3F"/>
                          </a:solidFill>
                          <a:latin typeface="Montserrat" panose="020B0604020202020204" charset="-52"/>
                        </a:rPr>
                        <a:t>Редактируемая область текстового блока, раскрывающая суть данного пункта</a:t>
                      </a: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42842050"/>
                  </a:ext>
                </a:extLst>
              </a:tr>
            </a:tbl>
          </a:graphicData>
        </a:graphic>
      </p:graphicFrame>
      <p:grpSp>
        <p:nvGrpSpPr>
          <p:cNvPr id="13" name="Группа 12">
            <a:extLst>
              <a:ext uri="{FF2B5EF4-FFF2-40B4-BE49-F238E27FC236}">
                <a16:creationId xmlns:a16="http://schemas.microsoft.com/office/drawing/2014/main" id="{C61485CF-4845-B90F-B351-ADD40B1702E2}"/>
              </a:ext>
            </a:extLst>
          </p:cNvPr>
          <p:cNvGrpSpPr/>
          <p:nvPr/>
        </p:nvGrpSpPr>
        <p:grpSpPr>
          <a:xfrm>
            <a:off x="7591600" y="199815"/>
            <a:ext cx="2572766" cy="1331202"/>
            <a:chOff x="9129557" y="1563828"/>
            <a:chExt cx="2572766" cy="1331202"/>
          </a:xfrm>
        </p:grpSpPr>
        <p:sp>
          <p:nvSpPr>
            <p:cNvPr id="14" name="Облачко с текстом: прямоугольное со скругленными углами 10">
              <a:extLst>
                <a:ext uri="{FF2B5EF4-FFF2-40B4-BE49-F238E27FC236}">
                  <a16:creationId xmlns:a16="http://schemas.microsoft.com/office/drawing/2014/main" id="{3BB6C786-4177-466E-D70E-9C3EBE32DBA3}"/>
                </a:ext>
              </a:extLst>
            </p:cNvPr>
            <p:cNvSpPr/>
            <p:nvPr/>
          </p:nvSpPr>
          <p:spPr>
            <a:xfrm>
              <a:off x="9129557" y="1606106"/>
              <a:ext cx="2572766" cy="1288924"/>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Цвета в таблице могут меняться на ваше усмотрение в рамках представленной палитры</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на сл. 11-12 </a:t>
              </a:r>
            </a:p>
          </p:txBody>
        </p:sp>
        <p:grpSp>
          <p:nvGrpSpPr>
            <p:cNvPr id="15" name="Группа 14">
              <a:extLst>
                <a:ext uri="{FF2B5EF4-FFF2-40B4-BE49-F238E27FC236}">
                  <a16:creationId xmlns:a16="http://schemas.microsoft.com/office/drawing/2014/main" id="{3627B9D2-E8BD-C313-A982-3B425B46BA6A}"/>
                </a:ext>
              </a:extLst>
            </p:cNvPr>
            <p:cNvGrpSpPr/>
            <p:nvPr/>
          </p:nvGrpSpPr>
          <p:grpSpPr>
            <a:xfrm>
              <a:off x="11373289" y="1563828"/>
              <a:ext cx="265772" cy="414163"/>
              <a:chOff x="8712521" y="220837"/>
              <a:chExt cx="265772" cy="414163"/>
            </a:xfrm>
          </p:grpSpPr>
          <p:pic>
            <p:nvPicPr>
              <p:cNvPr id="16" name="Рисунок 15">
                <a:extLst>
                  <a:ext uri="{FF2B5EF4-FFF2-40B4-BE49-F238E27FC236}">
                    <a16:creationId xmlns:a16="http://schemas.microsoft.com/office/drawing/2014/main" id="{F43DFD7D-E1D7-46F5-A613-4C66DFA70D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2521" y="266851"/>
                <a:ext cx="249391" cy="368149"/>
              </a:xfrm>
              <a:prstGeom prst="rect">
                <a:avLst/>
              </a:prstGeom>
            </p:spPr>
          </p:pic>
          <p:sp>
            <p:nvSpPr>
              <p:cNvPr id="17" name="TextBox 16">
                <a:extLst>
                  <a:ext uri="{FF2B5EF4-FFF2-40B4-BE49-F238E27FC236}">
                    <a16:creationId xmlns:a16="http://schemas.microsoft.com/office/drawing/2014/main" id="{6B62EE3A-25D0-650A-399B-0AC7936E017D}"/>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pic>
        <p:nvPicPr>
          <p:cNvPr id="11" name="Рисунок 10">
            <a:extLst>
              <a:ext uri="{FF2B5EF4-FFF2-40B4-BE49-F238E27FC236}">
                <a16:creationId xmlns:a16="http://schemas.microsoft.com/office/drawing/2014/main" id="{E5AD1FAC-D23E-D3BA-CDD1-368C8A8D93A5}"/>
              </a:ext>
            </a:extLst>
          </p:cNvPr>
          <p:cNvPicPr>
            <a:picLocks noChangeAspect="1"/>
          </p:cNvPicPr>
          <p:nvPr/>
        </p:nvPicPr>
        <p:blipFill rotWithShape="1">
          <a:blip r:embed="rId4">
            <a:alphaModFix amt="70000"/>
            <a:extLst>
              <a:ext uri="{96DAC541-7B7A-43D3-8B79-37D633B846F1}">
                <asvg:svgBlip xmlns:asvg="http://schemas.microsoft.com/office/drawing/2016/SVG/main" r:embed="rId5"/>
              </a:ext>
            </a:extLst>
          </a:blip>
          <a:srcRect l="89110" t="28298" r="-1952" b="57318"/>
          <a:stretch/>
        </p:blipFill>
        <p:spPr>
          <a:xfrm rot="5400000">
            <a:off x="61607" y="-61607"/>
            <a:ext cx="696596" cy="819807"/>
          </a:xfrm>
          <a:prstGeom prst="rect">
            <a:avLst/>
          </a:prstGeom>
        </p:spPr>
      </p:pic>
      <p:sp>
        <p:nvSpPr>
          <p:cNvPr id="12" name="Полилиния 11">
            <a:extLst>
              <a:ext uri="{FF2B5EF4-FFF2-40B4-BE49-F238E27FC236}">
                <a16:creationId xmlns:a16="http://schemas.microsoft.com/office/drawing/2014/main" id="{4B47AA6A-45BF-B15A-B8C4-DB69965598B5}"/>
              </a:ext>
            </a:extLst>
          </p:cNvPr>
          <p:cNvSpPr/>
          <p:nvPr/>
        </p:nvSpPr>
        <p:spPr>
          <a:xfrm>
            <a:off x="10410478" y="5392347"/>
            <a:ext cx="1781522" cy="1465653"/>
          </a:xfrm>
          <a:custGeom>
            <a:avLst/>
            <a:gdLst>
              <a:gd name="connsiteX0" fmla="*/ 2060522 w 2060521"/>
              <a:gd name="connsiteY0" fmla="*/ 1120 h 1695185"/>
              <a:gd name="connsiteX1" fmla="*/ 2023115 w 2060521"/>
              <a:gd name="connsiteY1" fmla="*/ 0 h 1695185"/>
              <a:gd name="connsiteX2" fmla="*/ 0 w 2060521"/>
              <a:gd name="connsiteY2" fmla="*/ 1695185 h 1695185"/>
              <a:gd name="connsiteX3" fmla="*/ 212347 w 2060521"/>
              <a:gd name="connsiteY3" fmla="*/ 1695185 h 1695185"/>
              <a:gd name="connsiteX4" fmla="*/ 2023115 w 2060521"/>
              <a:gd name="connsiteY4" fmla="*/ 171534 h 1695185"/>
              <a:gd name="connsiteX5" fmla="*/ 2060522 w 2060521"/>
              <a:gd name="connsiteY5" fmla="*/ 172878 h 1695185"/>
              <a:gd name="connsiteX6" fmla="*/ 2060522 w 2060521"/>
              <a:gd name="connsiteY6" fmla="*/ 1120 h 169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0521" h="1695185">
                <a:moveTo>
                  <a:pt x="2060522" y="1120"/>
                </a:moveTo>
                <a:cubicBezTo>
                  <a:pt x="2048202" y="448"/>
                  <a:pt x="2035659" y="0"/>
                  <a:pt x="2023115" y="0"/>
                </a:cubicBezTo>
                <a:cubicBezTo>
                  <a:pt x="1471417" y="0"/>
                  <a:pt x="699982" y="664414"/>
                  <a:pt x="0" y="1695185"/>
                </a:cubicBezTo>
                <a:lnTo>
                  <a:pt x="212347" y="1695185"/>
                </a:lnTo>
                <a:cubicBezTo>
                  <a:pt x="855210" y="782652"/>
                  <a:pt x="1557655" y="171534"/>
                  <a:pt x="2023115" y="171534"/>
                </a:cubicBezTo>
                <a:cubicBezTo>
                  <a:pt x="2035883" y="171534"/>
                  <a:pt x="2048202" y="171982"/>
                  <a:pt x="2060522" y="172878"/>
                </a:cubicBezTo>
                <a:lnTo>
                  <a:pt x="2060522" y="1120"/>
                </a:ln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17257219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ТАБЛИЦЫ</a:t>
            </a:r>
          </a:p>
        </p:txBody>
      </p:sp>
      <p:graphicFrame>
        <p:nvGraphicFramePr>
          <p:cNvPr id="5" name="Таблица 4">
            <a:extLst>
              <a:ext uri="{FF2B5EF4-FFF2-40B4-BE49-F238E27FC236}">
                <a16:creationId xmlns:a16="http://schemas.microsoft.com/office/drawing/2014/main" id="{5A3D0707-6FF3-4A97-83F9-3490AC308D1B}"/>
              </a:ext>
            </a:extLst>
          </p:cNvPr>
          <p:cNvGraphicFramePr>
            <a:graphicFrameLocks noGrp="1"/>
          </p:cNvGraphicFramePr>
          <p:nvPr>
            <p:extLst>
              <p:ext uri="{D42A27DB-BD31-4B8C-83A1-F6EECF244321}">
                <p14:modId xmlns:p14="http://schemas.microsoft.com/office/powerpoint/2010/main" val="714037315"/>
              </p:ext>
            </p:extLst>
          </p:nvPr>
        </p:nvGraphicFramePr>
        <p:xfrm>
          <a:off x="555218" y="1636979"/>
          <a:ext cx="10918327" cy="4078020"/>
        </p:xfrm>
        <a:graphic>
          <a:graphicData uri="http://schemas.openxmlformats.org/drawingml/2006/table">
            <a:tbl>
              <a:tblPr/>
              <a:tblGrid>
                <a:gridCol w="2666280">
                  <a:extLst>
                    <a:ext uri="{9D8B030D-6E8A-4147-A177-3AD203B41FA5}">
                      <a16:colId xmlns:a16="http://schemas.microsoft.com/office/drawing/2014/main" val="1579153581"/>
                    </a:ext>
                  </a:extLst>
                </a:gridCol>
                <a:gridCol w="3997111">
                  <a:extLst>
                    <a:ext uri="{9D8B030D-6E8A-4147-A177-3AD203B41FA5}">
                      <a16:colId xmlns:a16="http://schemas.microsoft.com/office/drawing/2014/main" val="401428750"/>
                    </a:ext>
                  </a:extLst>
                </a:gridCol>
                <a:gridCol w="4254936">
                  <a:extLst>
                    <a:ext uri="{9D8B030D-6E8A-4147-A177-3AD203B41FA5}">
                      <a16:colId xmlns:a16="http://schemas.microsoft.com/office/drawing/2014/main" val="1299694885"/>
                    </a:ext>
                  </a:extLst>
                </a:gridCol>
              </a:tblGrid>
              <a:tr h="607364">
                <a:tc>
                  <a:txBody>
                    <a:bodyPr/>
                    <a:lstStyle/>
                    <a:p>
                      <a:pPr algn="l" fontAlgn="base"/>
                      <a:endParaRPr lang="ru-RU" sz="1600" b="1" cap="all" dirty="0">
                        <a:solidFill>
                          <a:srgbClr val="001B71"/>
                        </a:solidFill>
                        <a:effectLst/>
                      </a:endParaRPr>
                    </a:p>
                  </a:txBody>
                  <a:tcPr marL="154641" marR="154641" marT="37114" marB="37114" anchor="ctr">
                    <a:lnL>
                      <a:noFill/>
                    </a:lnL>
                    <a:lnR>
                      <a:noFill/>
                    </a:lnR>
                    <a:lnT>
                      <a:noFill/>
                    </a:lnT>
                    <a:lnB>
                      <a:noFill/>
                    </a:lnB>
                    <a:solidFill>
                      <a:srgbClr val="FFFFFF"/>
                    </a:solidFill>
                  </a:tcPr>
                </a:tc>
                <a:tc>
                  <a:txBody>
                    <a:bodyPr/>
                    <a:lstStyle/>
                    <a:p>
                      <a:pPr algn="l" fontAlgn="base"/>
                      <a:r>
                        <a:rPr lang="ru-RU" sz="2000" b="0" kern="1200" dirty="0">
                          <a:solidFill>
                            <a:srgbClr val="00BBEE"/>
                          </a:solidFill>
                          <a:latin typeface="Montserrat" panose="00000500000000000000" pitchFamily="2" charset="-52"/>
                          <a:ea typeface="+mn-ea"/>
                          <a:cs typeface="+mn-cs"/>
                        </a:rPr>
                        <a:t>ЗАГОЛОВОК</a:t>
                      </a:r>
                    </a:p>
                  </a:txBody>
                  <a:tcPr marL="154641" marR="154641" marT="37114" marB="37114" anchor="ctr">
                    <a:lnL>
                      <a:noFill/>
                    </a:lnL>
                    <a:lnR>
                      <a:noFill/>
                    </a:lnR>
                    <a:lnT>
                      <a:noFill/>
                    </a:lnT>
                    <a:lnB>
                      <a:noFill/>
                    </a:lnB>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000" b="0" kern="1200" dirty="0">
                          <a:solidFill>
                            <a:srgbClr val="00BBEE"/>
                          </a:solidFill>
                          <a:latin typeface="Montserrat" panose="00000500000000000000" pitchFamily="2" charset="-52"/>
                          <a:ea typeface="+mn-ea"/>
                          <a:cs typeface="+mn-cs"/>
                        </a:rPr>
                        <a:t>ЗАГОЛОВОК</a:t>
                      </a:r>
                    </a:p>
                  </a:txBody>
                  <a:tcPr marL="74228" marR="74228" marT="37114" marB="37114" anchor="ctr">
                    <a:lnL>
                      <a:noFill/>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81514846"/>
                  </a:ext>
                </a:extLst>
              </a:tr>
              <a:tr h="867664">
                <a:tc>
                  <a:txBody>
                    <a:bodyPr/>
                    <a:lstStyle/>
                    <a:p>
                      <a:pPr fontAlgn="base"/>
                      <a:r>
                        <a:rPr lang="ru-RU" sz="1400" kern="1200" dirty="0">
                          <a:solidFill>
                            <a:schemeClr val="accent4"/>
                          </a:solidFill>
                          <a:latin typeface="Montserrat" panose="00000500000000000000" pitchFamily="2" charset="-52"/>
                          <a:ea typeface="+mn-ea"/>
                          <a:cs typeface="+mn-cs"/>
                        </a:rPr>
                        <a:t>ТЕКСТ</a:t>
                      </a:r>
                    </a:p>
                  </a:txBody>
                  <a:tcPr marL="154641" marR="154641" marT="37114" marB="37114" anchor="ctr">
                    <a:lnL>
                      <a:noFill/>
                    </a:lnL>
                    <a:lnR>
                      <a:noFill/>
                    </a:lnR>
                    <a:lnT>
                      <a:noFill/>
                    </a:lnT>
                    <a:lnB w="9525" cap="flat" cmpd="sng" algn="ctr">
                      <a:solidFill>
                        <a:srgbClr val="DDDDDD"/>
                      </a:solidFill>
                      <a:prstDash val="solid"/>
                      <a:round/>
                      <a:headEnd type="none" w="med" len="med"/>
                      <a:tailEnd type="none" w="med" len="med"/>
                    </a:lnB>
                    <a:solidFill>
                      <a:srgbClr val="FFFFFF"/>
                    </a:solidFill>
                  </a:tcPr>
                </a:tc>
                <a:tc>
                  <a:txBody>
                    <a:bodyPr/>
                    <a:lstStyle/>
                    <a:p>
                      <a:pPr marL="0" indent="0" algn="l" defTabSz="914400" rtl="0" eaLnBrk="1" fontAlgn="base" latinLnBrk="0" hangingPunct="1">
                        <a:lnSpc>
                          <a:spcPct val="100000"/>
                        </a:lnSpc>
                        <a:spcBef>
                          <a:spcPts val="0"/>
                        </a:spcBef>
                        <a:spcAft>
                          <a:spcPts val="600"/>
                        </a:spcAft>
                        <a:buFont typeface="Arial" panose="020B0604020202020204" pitchFamily="34" charset="0"/>
                        <a:buNone/>
                      </a:pPr>
                      <a:r>
                        <a:rPr lang="ru-RU" sz="1200" kern="1200" dirty="0">
                          <a:solidFill>
                            <a:schemeClr val="accent4"/>
                          </a:solidFill>
                          <a:latin typeface="Montserrat" panose="00000500000000000000" pitchFamily="2" charset="-52"/>
                          <a:ea typeface="+mn-ea"/>
                          <a:cs typeface="+mn-cs"/>
                        </a:rPr>
                        <a:t>Редактируемая область текстового блока, раскрывающая суть данного пункта</a:t>
                      </a:r>
                    </a:p>
                  </a:txBody>
                  <a:tcPr marL="154641" marR="154641" marT="37114" marB="37114" anchor="ctr">
                    <a:lnL>
                      <a:noFill/>
                    </a:lnL>
                    <a:lnR>
                      <a:noFill/>
                    </a:lnR>
                    <a:lnT>
                      <a:noFill/>
                    </a:lnT>
                    <a:lnB w="9525" cap="flat" cmpd="sng" algn="ctr">
                      <a:solidFill>
                        <a:srgbClr val="DDDDDD"/>
                      </a:solidFill>
                      <a:prstDash val="solid"/>
                      <a:round/>
                      <a:headEnd type="none" w="med" len="med"/>
                      <a:tailEnd type="none" w="med" len="med"/>
                    </a:lnB>
                    <a:solidFill>
                      <a:srgbClr val="FFFFFF"/>
                    </a:solidFill>
                  </a:tcPr>
                </a:tc>
                <a:tc>
                  <a:txBody>
                    <a:bodyPr/>
                    <a:lstStyle/>
                    <a:p>
                      <a:pPr marL="0" indent="0" algn="l" defTabSz="914400" rtl="0" eaLnBrk="1" fontAlgn="base" latinLnBrk="0" hangingPunct="1">
                        <a:lnSpc>
                          <a:spcPct val="100000"/>
                        </a:lnSpc>
                        <a:spcBef>
                          <a:spcPts val="0"/>
                        </a:spcBef>
                        <a:spcAft>
                          <a:spcPts val="600"/>
                        </a:spcAft>
                        <a:buFont typeface="Arial" panose="020B0604020202020204" pitchFamily="34" charset="0"/>
                        <a:buNone/>
                      </a:pPr>
                      <a:r>
                        <a:rPr lang="ru-RU" sz="1200" kern="1200" dirty="0">
                          <a:solidFill>
                            <a:schemeClr val="accent4"/>
                          </a:solidFill>
                          <a:latin typeface="Montserrat" panose="00000500000000000000" pitchFamily="2" charset="-52"/>
                          <a:ea typeface="+mn-ea"/>
                          <a:cs typeface="+mn-cs"/>
                        </a:rPr>
                        <a:t>Редактируемая область текстового блока, раскрывающая суть данного пункта</a:t>
                      </a:r>
                    </a:p>
                  </a:txBody>
                  <a:tcPr marL="154641" marR="154641" marT="37114" marB="37114" anchor="ctr">
                    <a:lnL>
                      <a:noFill/>
                    </a:lnL>
                    <a:lnR>
                      <a:noFill/>
                    </a:lnR>
                    <a:lnT w="12700" cmpd="sng">
                      <a:noFill/>
                      <a:prstDash val="soli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710275983"/>
                  </a:ext>
                </a:extLst>
              </a:tr>
              <a:tr h="867664">
                <a:tc>
                  <a:txBody>
                    <a:bodyPr/>
                    <a:lstStyle/>
                    <a:p>
                      <a:pPr fontAlgn="base"/>
                      <a:r>
                        <a:rPr lang="ru-RU" sz="1400" kern="1200" dirty="0">
                          <a:solidFill>
                            <a:schemeClr val="accent4"/>
                          </a:solidFill>
                          <a:latin typeface="Montserrat" panose="00000500000000000000" pitchFamily="2" charset="-52"/>
                          <a:ea typeface="+mn-ea"/>
                          <a:cs typeface="+mn-cs"/>
                        </a:rPr>
                        <a:t>ТЕКСТ</a:t>
                      </a:r>
                    </a:p>
                  </a:txBody>
                  <a:tcPr marL="154641" marR="154641" marT="37114" marB="37114"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marL="0" indent="0" algn="l" defTabSz="914400" rtl="0" eaLnBrk="1" fontAlgn="base" latinLnBrk="0" hangingPunct="1">
                        <a:lnSpc>
                          <a:spcPct val="100000"/>
                        </a:lnSpc>
                        <a:spcBef>
                          <a:spcPts val="0"/>
                        </a:spcBef>
                        <a:spcAft>
                          <a:spcPts val="600"/>
                        </a:spcAft>
                        <a:buFont typeface="Arial" panose="020B0604020202020204" pitchFamily="34" charset="0"/>
                        <a:buNone/>
                      </a:pPr>
                      <a:r>
                        <a:rPr lang="ru-RU" sz="1200" kern="1200" dirty="0">
                          <a:solidFill>
                            <a:schemeClr val="accent4"/>
                          </a:solidFill>
                          <a:latin typeface="Montserrat" panose="00000500000000000000" pitchFamily="2" charset="-52"/>
                          <a:ea typeface="+mn-ea"/>
                          <a:cs typeface="+mn-cs"/>
                        </a:rPr>
                        <a:t>Редактируемая область текстового блока, раскрывающая суть данного пункта</a:t>
                      </a:r>
                    </a:p>
                  </a:txBody>
                  <a:tcPr marL="154641" marR="154641" marT="37114" marB="37114"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marL="0" indent="0" algn="l" defTabSz="914400" rtl="0" eaLnBrk="1" fontAlgn="base" latinLnBrk="0" hangingPunct="1">
                        <a:lnSpc>
                          <a:spcPct val="100000"/>
                        </a:lnSpc>
                        <a:spcBef>
                          <a:spcPts val="0"/>
                        </a:spcBef>
                        <a:spcAft>
                          <a:spcPts val="600"/>
                        </a:spcAft>
                        <a:buFont typeface="Arial" panose="020B0604020202020204" pitchFamily="34" charset="0"/>
                        <a:buNone/>
                      </a:pPr>
                      <a:r>
                        <a:rPr lang="ru-RU" sz="1200" kern="1200" dirty="0">
                          <a:solidFill>
                            <a:schemeClr val="accent4"/>
                          </a:solidFill>
                          <a:latin typeface="Montserrat" panose="00000500000000000000" pitchFamily="2" charset="-52"/>
                          <a:ea typeface="+mn-ea"/>
                          <a:cs typeface="+mn-cs"/>
                        </a:rPr>
                        <a:t>Редактируемая область текстового блока, раскрывающая суть данного пункта</a:t>
                      </a:r>
                    </a:p>
                  </a:txBody>
                  <a:tcPr marL="154641" marR="154641" marT="37114" marB="37114"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357341219"/>
                  </a:ext>
                </a:extLst>
              </a:tr>
              <a:tr h="867664">
                <a:tc>
                  <a:txBody>
                    <a:bodyPr/>
                    <a:lstStyle/>
                    <a:p>
                      <a:pPr fontAlgn="base"/>
                      <a:r>
                        <a:rPr lang="ru-RU" sz="1400" kern="1200" dirty="0">
                          <a:solidFill>
                            <a:schemeClr val="accent4"/>
                          </a:solidFill>
                          <a:latin typeface="Montserrat" panose="00000500000000000000" pitchFamily="2" charset="-52"/>
                          <a:ea typeface="+mn-ea"/>
                          <a:cs typeface="+mn-cs"/>
                        </a:rPr>
                        <a:t>ТЕКСТ</a:t>
                      </a:r>
                    </a:p>
                  </a:txBody>
                  <a:tcPr marL="154641" marR="154641" marT="37114" marB="37114"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marL="0" indent="0" algn="l" defTabSz="914400" rtl="0" eaLnBrk="1" fontAlgn="base" latinLnBrk="0" hangingPunct="1">
                        <a:lnSpc>
                          <a:spcPct val="100000"/>
                        </a:lnSpc>
                        <a:spcBef>
                          <a:spcPts val="0"/>
                        </a:spcBef>
                        <a:spcAft>
                          <a:spcPts val="600"/>
                        </a:spcAft>
                        <a:buFont typeface="Arial" panose="020B0604020202020204" pitchFamily="34" charset="0"/>
                        <a:buNone/>
                      </a:pPr>
                      <a:r>
                        <a:rPr lang="ru-RU" sz="1200" kern="1200" dirty="0">
                          <a:solidFill>
                            <a:schemeClr val="accent4"/>
                          </a:solidFill>
                          <a:latin typeface="Montserrat" panose="00000500000000000000" pitchFamily="2" charset="-52"/>
                          <a:ea typeface="+mn-ea"/>
                          <a:cs typeface="+mn-cs"/>
                        </a:rPr>
                        <a:t>Редактируемая область текстового блока, раскрывающая суть данного пункта</a:t>
                      </a:r>
                    </a:p>
                  </a:txBody>
                  <a:tcPr marL="154641" marR="154641" marT="37114" marB="37114"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marL="0" indent="0" algn="l" defTabSz="914400" rtl="0" eaLnBrk="1" fontAlgn="base" latinLnBrk="0" hangingPunct="1">
                        <a:lnSpc>
                          <a:spcPct val="100000"/>
                        </a:lnSpc>
                        <a:spcBef>
                          <a:spcPts val="0"/>
                        </a:spcBef>
                        <a:spcAft>
                          <a:spcPts val="600"/>
                        </a:spcAft>
                        <a:buFont typeface="Arial" panose="020B0604020202020204" pitchFamily="34" charset="0"/>
                        <a:buNone/>
                      </a:pPr>
                      <a:r>
                        <a:rPr lang="ru-RU" sz="1200" kern="1200" dirty="0">
                          <a:solidFill>
                            <a:schemeClr val="accent4"/>
                          </a:solidFill>
                          <a:latin typeface="Montserrat" panose="00000500000000000000" pitchFamily="2" charset="-52"/>
                          <a:ea typeface="+mn-ea"/>
                          <a:cs typeface="+mn-cs"/>
                        </a:rPr>
                        <a:t>Редактируемая область текстового блока, раскрывающая суть данного пункта</a:t>
                      </a:r>
                    </a:p>
                  </a:txBody>
                  <a:tcPr marL="154641" marR="154641" marT="37114" marB="37114"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842294732"/>
                  </a:ext>
                </a:extLst>
              </a:tr>
              <a:tr h="867664">
                <a:tc>
                  <a:txBody>
                    <a:bodyPr/>
                    <a:lstStyle/>
                    <a:p>
                      <a:pPr fontAlgn="base"/>
                      <a:r>
                        <a:rPr lang="ru-RU" sz="1400" kern="1200" dirty="0">
                          <a:solidFill>
                            <a:schemeClr val="accent4"/>
                          </a:solidFill>
                          <a:latin typeface="Montserrat" panose="00000500000000000000" pitchFamily="2" charset="-52"/>
                          <a:ea typeface="+mn-ea"/>
                          <a:cs typeface="+mn-cs"/>
                        </a:rPr>
                        <a:t>ТЕКСТ</a:t>
                      </a:r>
                    </a:p>
                  </a:txBody>
                  <a:tcPr marL="154641" marR="154641" marT="37114" marB="37114"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marL="0" indent="0" algn="l" defTabSz="914400" rtl="0" eaLnBrk="1" fontAlgn="base" latinLnBrk="0" hangingPunct="1">
                        <a:lnSpc>
                          <a:spcPct val="100000"/>
                        </a:lnSpc>
                        <a:spcBef>
                          <a:spcPts val="0"/>
                        </a:spcBef>
                        <a:spcAft>
                          <a:spcPts val="600"/>
                        </a:spcAft>
                        <a:buFont typeface="Arial" panose="020B0604020202020204" pitchFamily="34" charset="0"/>
                        <a:buNone/>
                      </a:pPr>
                      <a:r>
                        <a:rPr lang="ru-RU" sz="1200" kern="1200" dirty="0">
                          <a:solidFill>
                            <a:schemeClr val="accent4"/>
                          </a:solidFill>
                          <a:latin typeface="Montserrat" panose="00000500000000000000" pitchFamily="2" charset="-52"/>
                          <a:ea typeface="+mn-ea"/>
                          <a:cs typeface="+mn-cs"/>
                        </a:rPr>
                        <a:t>Редактируемая область текстового блока, раскрывающая суть данного пункта</a:t>
                      </a:r>
                    </a:p>
                  </a:txBody>
                  <a:tcPr marL="154641" marR="154641" marT="37114" marB="37114"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marL="0" indent="0" algn="l" defTabSz="914400" rtl="0" eaLnBrk="1" fontAlgn="base" latinLnBrk="0" hangingPunct="1">
                        <a:lnSpc>
                          <a:spcPct val="100000"/>
                        </a:lnSpc>
                        <a:spcBef>
                          <a:spcPts val="0"/>
                        </a:spcBef>
                        <a:spcAft>
                          <a:spcPts val="600"/>
                        </a:spcAft>
                        <a:buFont typeface="Arial" panose="020B0604020202020204" pitchFamily="34" charset="0"/>
                        <a:buNone/>
                      </a:pPr>
                      <a:r>
                        <a:rPr lang="ru-RU" sz="1200" kern="1200" dirty="0">
                          <a:solidFill>
                            <a:schemeClr val="accent4"/>
                          </a:solidFill>
                          <a:latin typeface="Montserrat" panose="00000500000000000000" pitchFamily="2" charset="-52"/>
                          <a:ea typeface="+mn-ea"/>
                          <a:cs typeface="+mn-cs"/>
                        </a:rPr>
                        <a:t>Редактируемая область текстового блока, раскрывающая суть данного пункта</a:t>
                      </a:r>
                    </a:p>
                  </a:txBody>
                  <a:tcPr marL="154641" marR="154641" marT="37114" marB="37114"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191720696"/>
                  </a:ext>
                </a:extLst>
              </a:tr>
            </a:tbl>
          </a:graphicData>
        </a:graphic>
      </p:graphicFrame>
      <p:grpSp>
        <p:nvGrpSpPr>
          <p:cNvPr id="8" name="Группа 7">
            <a:extLst>
              <a:ext uri="{FF2B5EF4-FFF2-40B4-BE49-F238E27FC236}">
                <a16:creationId xmlns:a16="http://schemas.microsoft.com/office/drawing/2014/main" id="{2BCF8503-926A-8ADF-95D9-1A45AE7E031C}"/>
              </a:ext>
            </a:extLst>
          </p:cNvPr>
          <p:cNvGrpSpPr/>
          <p:nvPr/>
        </p:nvGrpSpPr>
        <p:grpSpPr>
          <a:xfrm>
            <a:off x="7591600" y="199815"/>
            <a:ext cx="2572766" cy="1331202"/>
            <a:chOff x="9129557" y="1563828"/>
            <a:chExt cx="2572766" cy="1331202"/>
          </a:xfrm>
        </p:grpSpPr>
        <p:sp>
          <p:nvSpPr>
            <p:cNvPr id="9" name="Облачко с текстом: прямоугольное со скругленными углами 10">
              <a:extLst>
                <a:ext uri="{FF2B5EF4-FFF2-40B4-BE49-F238E27FC236}">
                  <a16:creationId xmlns:a16="http://schemas.microsoft.com/office/drawing/2014/main" id="{ADCDD9F2-5C77-65A3-9188-8D884D63DD1A}"/>
                </a:ext>
              </a:extLst>
            </p:cNvPr>
            <p:cNvSpPr/>
            <p:nvPr/>
          </p:nvSpPr>
          <p:spPr>
            <a:xfrm>
              <a:off x="9129557" y="1606106"/>
              <a:ext cx="2572766" cy="1288924"/>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Цвета в таблице могут меняться на ваше усмотрение в рамках представленной палитры</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на сл. 11-12 </a:t>
              </a:r>
            </a:p>
          </p:txBody>
        </p:sp>
        <p:grpSp>
          <p:nvGrpSpPr>
            <p:cNvPr id="10" name="Группа 9">
              <a:extLst>
                <a:ext uri="{FF2B5EF4-FFF2-40B4-BE49-F238E27FC236}">
                  <a16:creationId xmlns:a16="http://schemas.microsoft.com/office/drawing/2014/main" id="{3163B84D-5396-DBE0-4A30-5476D5A1B88B}"/>
                </a:ext>
              </a:extLst>
            </p:cNvPr>
            <p:cNvGrpSpPr/>
            <p:nvPr/>
          </p:nvGrpSpPr>
          <p:grpSpPr>
            <a:xfrm>
              <a:off x="11373289" y="1563828"/>
              <a:ext cx="265772" cy="414163"/>
              <a:chOff x="8712521" y="220837"/>
              <a:chExt cx="265772" cy="414163"/>
            </a:xfrm>
          </p:grpSpPr>
          <p:pic>
            <p:nvPicPr>
              <p:cNvPr id="11" name="Рисунок 10">
                <a:extLst>
                  <a:ext uri="{FF2B5EF4-FFF2-40B4-BE49-F238E27FC236}">
                    <a16:creationId xmlns:a16="http://schemas.microsoft.com/office/drawing/2014/main" id="{F5A20A84-EA5D-4642-ADA9-DE815F07CC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2521" y="266851"/>
                <a:ext cx="249391" cy="368149"/>
              </a:xfrm>
              <a:prstGeom prst="rect">
                <a:avLst/>
              </a:prstGeom>
            </p:spPr>
          </p:pic>
          <p:sp>
            <p:nvSpPr>
              <p:cNvPr id="12" name="TextBox 11">
                <a:extLst>
                  <a:ext uri="{FF2B5EF4-FFF2-40B4-BE49-F238E27FC236}">
                    <a16:creationId xmlns:a16="http://schemas.microsoft.com/office/drawing/2014/main" id="{CDD4E9A5-851F-3513-FD15-BDC6938442AD}"/>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
        <p:nvSpPr>
          <p:cNvPr id="13" name="Полилиния 12">
            <a:extLst>
              <a:ext uri="{FF2B5EF4-FFF2-40B4-BE49-F238E27FC236}">
                <a16:creationId xmlns:a16="http://schemas.microsoft.com/office/drawing/2014/main" id="{A74E1F82-299C-937D-92CE-33FB7329088E}"/>
              </a:ext>
            </a:extLst>
          </p:cNvPr>
          <p:cNvSpPr/>
          <p:nvPr/>
        </p:nvSpPr>
        <p:spPr>
          <a:xfrm rot="10800000">
            <a:off x="11719687" y="3269415"/>
            <a:ext cx="486367" cy="1237910"/>
          </a:xfrm>
          <a:custGeom>
            <a:avLst/>
            <a:gdLst>
              <a:gd name="connsiteX0" fmla="*/ 474643 w 486367"/>
              <a:gd name="connsiteY0" fmla="*/ 425028 h 1237910"/>
              <a:gd name="connsiteX1" fmla="*/ 370038 w 486367"/>
              <a:gd name="connsiteY1" fmla="*/ 229533 h 1237910"/>
              <a:gd name="connsiteX2" fmla="*/ 0 w 486367"/>
              <a:gd name="connsiteY2" fmla="*/ 0 h 1237910"/>
              <a:gd name="connsiteX3" fmla="*/ 0 w 486367"/>
              <a:gd name="connsiteY3" fmla="*/ 147349 h 1237910"/>
              <a:gd name="connsiteX4" fmla="*/ 267225 w 486367"/>
              <a:gd name="connsiteY4" fmla="*/ 320451 h 1237910"/>
              <a:gd name="connsiteX5" fmla="*/ 341143 w 486367"/>
              <a:gd name="connsiteY5" fmla="*/ 457499 h 1237910"/>
              <a:gd name="connsiteX6" fmla="*/ 224 w 486367"/>
              <a:gd name="connsiteY6" fmla="*/ 1061450 h 1237910"/>
              <a:gd name="connsiteX7" fmla="*/ 224 w 486367"/>
              <a:gd name="connsiteY7" fmla="*/ 1237911 h 1237910"/>
              <a:gd name="connsiteX8" fmla="*/ 474643 w 486367"/>
              <a:gd name="connsiteY8" fmla="*/ 425028 h 123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367" h="1237910">
                <a:moveTo>
                  <a:pt x="474643" y="425028"/>
                </a:moveTo>
                <a:cubicBezTo>
                  <a:pt x="457396" y="354489"/>
                  <a:pt x="422229" y="288652"/>
                  <a:pt x="370038" y="229533"/>
                </a:cubicBezTo>
                <a:cubicBezTo>
                  <a:pt x="286264" y="134809"/>
                  <a:pt x="160380" y="58223"/>
                  <a:pt x="0" y="0"/>
                </a:cubicBezTo>
                <a:lnTo>
                  <a:pt x="0" y="147349"/>
                </a:lnTo>
                <a:cubicBezTo>
                  <a:pt x="115581" y="193927"/>
                  <a:pt x="206299" y="251703"/>
                  <a:pt x="267225" y="320451"/>
                </a:cubicBezTo>
                <a:cubicBezTo>
                  <a:pt x="304408" y="362550"/>
                  <a:pt x="329272" y="408905"/>
                  <a:pt x="341143" y="457499"/>
                </a:cubicBezTo>
                <a:cubicBezTo>
                  <a:pt x="382134" y="627017"/>
                  <a:pt x="259833" y="840875"/>
                  <a:pt x="224" y="1061450"/>
                </a:cubicBezTo>
                <a:lnTo>
                  <a:pt x="224" y="1237911"/>
                </a:lnTo>
                <a:cubicBezTo>
                  <a:pt x="354807" y="964487"/>
                  <a:pt x="535794" y="678298"/>
                  <a:pt x="474643" y="425028"/>
                </a:cubicBezTo>
                <a:close/>
              </a:path>
            </a:pathLst>
          </a:custGeom>
          <a:solidFill>
            <a:srgbClr val="86888C">
              <a:alpha val="20000"/>
            </a:srgbClr>
          </a:solidFill>
          <a:ln w="2240"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98BA84E2-C00D-0589-B899-54E62B00521D}"/>
              </a:ext>
            </a:extLst>
          </p:cNvPr>
          <p:cNvSpPr/>
          <p:nvPr/>
        </p:nvSpPr>
        <p:spPr>
          <a:xfrm rot="16200000">
            <a:off x="219330" y="6115450"/>
            <a:ext cx="523220" cy="961880"/>
          </a:xfrm>
          <a:custGeom>
            <a:avLst/>
            <a:gdLst>
              <a:gd name="connsiteX0" fmla="*/ 520338 w 563373"/>
              <a:gd name="connsiteY0" fmla="*/ 0 h 1035697"/>
              <a:gd name="connsiteX1" fmla="*/ 304408 w 563373"/>
              <a:gd name="connsiteY1" fmla="*/ 0 h 1035697"/>
              <a:gd name="connsiteX2" fmla="*/ 367350 w 563373"/>
              <a:gd name="connsiteY2" fmla="*/ 132345 h 1035697"/>
              <a:gd name="connsiteX3" fmla="*/ 0 w 563373"/>
              <a:gd name="connsiteY3" fmla="*/ 795192 h 1035697"/>
              <a:gd name="connsiteX4" fmla="*/ 0 w 563373"/>
              <a:gd name="connsiteY4" fmla="*/ 1035698 h 1035697"/>
              <a:gd name="connsiteX5" fmla="*/ 550129 w 563373"/>
              <a:gd name="connsiteY5" fmla="*/ 90022 h 1035697"/>
              <a:gd name="connsiteX6" fmla="*/ 520338 w 563373"/>
              <a:gd name="connsiteY6" fmla="*/ 0 h 103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373" h="1035697">
                <a:moveTo>
                  <a:pt x="520338" y="0"/>
                </a:moveTo>
                <a:lnTo>
                  <a:pt x="304408" y="0"/>
                </a:lnTo>
                <a:cubicBezTo>
                  <a:pt x="335319" y="41428"/>
                  <a:pt x="356599" y="85767"/>
                  <a:pt x="367350" y="132345"/>
                </a:cubicBezTo>
                <a:cubicBezTo>
                  <a:pt x="411477" y="322466"/>
                  <a:pt x="279993" y="555582"/>
                  <a:pt x="0" y="795192"/>
                </a:cubicBezTo>
                <a:lnTo>
                  <a:pt x="0" y="1035698"/>
                </a:lnTo>
                <a:cubicBezTo>
                  <a:pt x="423573" y="713008"/>
                  <a:pt x="618000" y="382481"/>
                  <a:pt x="550129" y="90022"/>
                </a:cubicBezTo>
                <a:cubicBezTo>
                  <a:pt x="542962" y="59119"/>
                  <a:pt x="533106" y="29112"/>
                  <a:pt x="520338" y="0"/>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3161763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ТАБЛИЦЫ</a:t>
            </a:r>
          </a:p>
        </p:txBody>
      </p:sp>
      <p:graphicFrame>
        <p:nvGraphicFramePr>
          <p:cNvPr id="5" name="Google Shape;471;g14739c8fea3_0_278">
            <a:extLst>
              <a:ext uri="{FF2B5EF4-FFF2-40B4-BE49-F238E27FC236}">
                <a16:creationId xmlns:a16="http://schemas.microsoft.com/office/drawing/2014/main" id="{6B6B0B4E-5C9C-4F93-97AA-29051B1E4417}"/>
              </a:ext>
            </a:extLst>
          </p:cNvPr>
          <p:cNvGraphicFramePr/>
          <p:nvPr>
            <p:extLst>
              <p:ext uri="{D42A27DB-BD31-4B8C-83A1-F6EECF244321}">
                <p14:modId xmlns:p14="http://schemas.microsoft.com/office/powerpoint/2010/main" val="3357492732"/>
              </p:ext>
            </p:extLst>
          </p:nvPr>
        </p:nvGraphicFramePr>
        <p:xfrm>
          <a:off x="559572" y="1677613"/>
          <a:ext cx="5098278" cy="4696445"/>
        </p:xfrm>
        <a:graphic>
          <a:graphicData uri="http://schemas.openxmlformats.org/drawingml/2006/table">
            <a:tbl>
              <a:tblPr>
                <a:noFill/>
              </a:tblPr>
              <a:tblGrid>
                <a:gridCol w="1600402">
                  <a:extLst>
                    <a:ext uri="{9D8B030D-6E8A-4147-A177-3AD203B41FA5}">
                      <a16:colId xmlns:a16="http://schemas.microsoft.com/office/drawing/2014/main" val="20000"/>
                    </a:ext>
                  </a:extLst>
                </a:gridCol>
                <a:gridCol w="820087">
                  <a:extLst>
                    <a:ext uri="{9D8B030D-6E8A-4147-A177-3AD203B41FA5}">
                      <a16:colId xmlns:a16="http://schemas.microsoft.com/office/drawing/2014/main" val="20001"/>
                    </a:ext>
                  </a:extLst>
                </a:gridCol>
                <a:gridCol w="1635426">
                  <a:extLst>
                    <a:ext uri="{9D8B030D-6E8A-4147-A177-3AD203B41FA5}">
                      <a16:colId xmlns:a16="http://schemas.microsoft.com/office/drawing/2014/main" val="20003"/>
                    </a:ext>
                  </a:extLst>
                </a:gridCol>
                <a:gridCol w="1042363">
                  <a:extLst>
                    <a:ext uri="{9D8B030D-6E8A-4147-A177-3AD203B41FA5}">
                      <a16:colId xmlns:a16="http://schemas.microsoft.com/office/drawing/2014/main" val="20004"/>
                    </a:ext>
                  </a:extLst>
                </a:gridCol>
              </a:tblGrid>
              <a:tr h="453162">
                <a:tc>
                  <a:txBody>
                    <a:bodyPr/>
                    <a:lstStyle/>
                    <a:p>
                      <a:pPr marL="0" lvl="0" indent="0" algn="l" rtl="0">
                        <a:lnSpc>
                          <a:spcPct val="115000"/>
                        </a:lnSpc>
                        <a:spcBef>
                          <a:spcPts val="0"/>
                        </a:spcBef>
                        <a:spcAft>
                          <a:spcPts val="0"/>
                        </a:spcAft>
                        <a:buNone/>
                      </a:pPr>
                      <a:r>
                        <a:rPr lang="ru-RU" sz="1200" b="1" dirty="0">
                          <a:solidFill>
                            <a:schemeClr val="tx2"/>
                          </a:solidFill>
                          <a:latin typeface="Montserrat" panose="00000500000000000000" pitchFamily="2" charset="-52"/>
                          <a:cs typeface="ALS Sector Regular" pitchFamily="2" charset="0"/>
                        </a:rPr>
                        <a:t> Наименование 1</a:t>
                      </a:r>
                    </a:p>
                  </a:txBody>
                  <a:tcPr marL="54000" marR="28575" marT="36000" marB="36000" anchor="ctr">
                    <a:lnL w="9500" cap="flat" cmpd="sng">
                      <a:solidFill>
                        <a:srgbClr val="000000">
                          <a:alpha val="0"/>
                        </a:srgbClr>
                      </a:solidFill>
                      <a:prstDash val="solid"/>
                      <a:round/>
                      <a:headEnd type="none" w="sm" len="sm"/>
                      <a:tailEnd type="none" w="sm" len="sm"/>
                    </a:lnL>
                    <a:lnR w="28575" cap="flat" cmpd="sng" algn="ctr">
                      <a:solidFill>
                        <a:schemeClr val="bg1"/>
                      </a:solidFill>
                      <a:prstDash val="solid"/>
                      <a:round/>
                      <a:headEnd type="none" w="med" len="med"/>
                      <a:tailEnd type="none" w="med" len="med"/>
                    </a:lnR>
                    <a:lnT w="9500" cap="flat" cmpd="sng">
                      <a:solidFill>
                        <a:srgbClr val="000000">
                          <a:alpha val="0"/>
                        </a:srgbClr>
                      </a:solidFill>
                      <a:prstDash val="solid"/>
                      <a:round/>
                      <a:headEnd type="none" w="sm" len="sm"/>
                      <a:tailEnd type="none" w="sm" len="sm"/>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lvl="0" indent="0" algn="l" rtl="0">
                        <a:lnSpc>
                          <a:spcPct val="115000"/>
                        </a:lnSpc>
                        <a:spcBef>
                          <a:spcPts val="0"/>
                        </a:spcBef>
                        <a:spcAft>
                          <a:spcPts val="0"/>
                        </a:spcAft>
                        <a:buNone/>
                      </a:pPr>
                      <a:r>
                        <a:rPr lang="ru-RU" sz="1200" b="1" dirty="0">
                          <a:solidFill>
                            <a:schemeClr val="accent4"/>
                          </a:solidFill>
                          <a:latin typeface="Montserrat" panose="00000500000000000000" pitchFamily="2" charset="-52"/>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00" cap="flat" cmpd="sng">
                      <a:solidFill>
                        <a:srgbClr val="CCCCCC">
                          <a:alpha val="0"/>
                        </a:srgbClr>
                      </a:solidFill>
                      <a:prstDash val="solid"/>
                      <a:round/>
                      <a:headEnd type="none" w="sm" len="sm"/>
                      <a:tailEnd type="none" w="sm" len="sm"/>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lvl="0" indent="0" algn="l" rtl="0">
                        <a:lnSpc>
                          <a:spcPct val="115000"/>
                        </a:lnSpc>
                        <a:spcBef>
                          <a:spcPts val="0"/>
                        </a:spcBef>
                        <a:spcAft>
                          <a:spcPts val="0"/>
                        </a:spcAft>
                        <a:buNone/>
                      </a:pPr>
                      <a:r>
                        <a:rPr lang="ru-RU" sz="1200" b="1" dirty="0">
                          <a:solidFill>
                            <a:schemeClr val="accent1"/>
                          </a:solidFill>
                          <a:latin typeface="Montserrat" panose="00000500000000000000" pitchFamily="2" charset="-52"/>
                          <a:cs typeface="ALS Sector Regular" pitchFamily="2" charset="0"/>
                        </a:rPr>
                        <a:t> Наименование 2</a:t>
                      </a:r>
                    </a:p>
                  </a:txBody>
                  <a:tcPr marL="54000" marR="28575"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00" cap="flat" cmpd="sng">
                      <a:solidFill>
                        <a:srgbClr val="000000">
                          <a:alpha val="0"/>
                        </a:srgbClr>
                      </a:solidFill>
                      <a:prstDash val="solid"/>
                      <a:round/>
                      <a:headEnd type="none" w="sm" len="sm"/>
                      <a:tailEnd type="none" w="sm" len="sm"/>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lvl="0" indent="0" algn="l" rtl="0">
                        <a:lnSpc>
                          <a:spcPct val="115000"/>
                        </a:lnSpc>
                        <a:spcBef>
                          <a:spcPts val="0"/>
                        </a:spcBef>
                        <a:spcAft>
                          <a:spcPts val="0"/>
                        </a:spcAft>
                        <a:buNone/>
                      </a:pPr>
                      <a:r>
                        <a:rPr lang="ru-RU" sz="1200" b="1" dirty="0">
                          <a:solidFill>
                            <a:schemeClr val="accent4"/>
                          </a:solidFill>
                          <a:latin typeface="Montserrat" panose="00000500000000000000" pitchFamily="2" charset="-52"/>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9500" cap="flat" cmpd="sng">
                      <a:solidFill>
                        <a:srgbClr val="CCCCCC">
                          <a:alpha val="0"/>
                        </a:srgbClr>
                      </a:solidFill>
                      <a:prstDash val="solid"/>
                      <a:round/>
                      <a:headEnd type="none" w="sm" len="sm"/>
                      <a:tailEnd type="none" w="sm" len="sm"/>
                    </a:lnR>
                    <a:lnT w="9500" cap="flat" cmpd="sng">
                      <a:solidFill>
                        <a:srgbClr val="CCCCCC">
                          <a:alpha val="0"/>
                        </a:srgbClr>
                      </a:solidFill>
                      <a:prstDash val="solid"/>
                      <a:round/>
                      <a:headEnd type="none" w="sm" len="sm"/>
                      <a:tailEnd type="none" w="sm" len="sm"/>
                    </a:lnT>
                    <a:lnB w="28575"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453162">
                <a:tc>
                  <a:txBody>
                    <a:bodyPr/>
                    <a:lstStyle/>
                    <a:p>
                      <a:pPr marL="0" lvl="0" indent="0" algn="l" rtl="0">
                        <a:lnSpc>
                          <a:spcPct val="115000"/>
                        </a:lnSpc>
                        <a:spcBef>
                          <a:spcPts val="0"/>
                        </a:spcBef>
                        <a:spcAft>
                          <a:spcPts val="0"/>
                        </a:spcAft>
                        <a:buNone/>
                      </a:pPr>
                      <a:r>
                        <a:rPr lang="ru-RU" sz="1200" dirty="0">
                          <a:solidFill>
                            <a:schemeClr val="accent2"/>
                          </a:solidFill>
                          <a:latin typeface="Montserrat" panose="00000500000000000000" pitchFamily="2" charset="-52"/>
                          <a:cs typeface="ALS Sector Regular" pitchFamily="2" charset="0"/>
                        </a:rPr>
                        <a:t> Текст 1</a:t>
                      </a:r>
                    </a:p>
                  </a:txBody>
                  <a:tcPr marL="54000" marR="28575" marT="36000" marB="36000" anchor="ctr">
                    <a:lnL w="9500" cap="flat" cmpd="sng">
                      <a:solidFill>
                        <a:srgbClr val="000000">
                          <a:alpha val="0"/>
                        </a:srgbClr>
                      </a:solidFill>
                      <a:prstDash val="solid"/>
                      <a:round/>
                      <a:headEnd type="none" w="sm" len="sm"/>
                      <a:tailEnd type="none" w="sm" len="sm"/>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ru-RU" sz="1200" dirty="0">
                          <a:solidFill>
                            <a:schemeClr val="accent4"/>
                          </a:solidFill>
                          <a:latin typeface="Montserrat" panose="00000500000000000000" pitchFamily="2" charset="-52"/>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ru-RU" sz="1200" dirty="0">
                          <a:solidFill>
                            <a:schemeClr val="accent2"/>
                          </a:solidFill>
                          <a:latin typeface="Montserrat" panose="00000500000000000000" pitchFamily="2" charset="-52"/>
                          <a:cs typeface="ALS Sector Regular" pitchFamily="2" charset="0"/>
                        </a:rPr>
                        <a:t> Текст 2</a:t>
                      </a:r>
                    </a:p>
                  </a:txBody>
                  <a:tcPr marL="54000" marR="28575"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ru-RU" sz="1200" dirty="0">
                          <a:solidFill>
                            <a:schemeClr val="accent4"/>
                          </a:solidFill>
                          <a:latin typeface="Montserrat" panose="00000500000000000000" pitchFamily="2" charset="-52"/>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9500" cap="flat" cmpd="sng">
                      <a:solidFill>
                        <a:srgbClr val="CCCCCC">
                          <a:alpha val="0"/>
                        </a:srgbClr>
                      </a:solidFill>
                      <a:prstDash val="solid"/>
                      <a:round/>
                      <a:headEnd type="none" w="sm" len="sm"/>
                      <a:tailEnd type="none" w="sm" len="sm"/>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496792">
                <a:tc>
                  <a:txBody>
                    <a:bodyPr/>
                    <a:lstStyle/>
                    <a:p>
                      <a:pPr marL="0" lvl="0" indent="0" algn="l" rtl="0">
                        <a:lnSpc>
                          <a:spcPct val="115000"/>
                        </a:lnSpc>
                        <a:spcBef>
                          <a:spcPts val="0"/>
                        </a:spcBef>
                        <a:spcAft>
                          <a:spcPts val="0"/>
                        </a:spcAft>
                        <a:buNone/>
                      </a:pPr>
                      <a:r>
                        <a:rPr lang="ru-RU" sz="1200" dirty="0">
                          <a:solidFill>
                            <a:schemeClr val="tx2"/>
                          </a:solidFill>
                          <a:latin typeface="Montserrat" panose="00000500000000000000" pitchFamily="2" charset="-52"/>
                          <a:cs typeface="ALS Sector Regular" pitchFamily="2" charset="0"/>
                        </a:rPr>
                        <a:t> Текст 1</a:t>
                      </a:r>
                      <a:endParaRPr lang="ru-RU" sz="1200" dirty="0">
                        <a:solidFill>
                          <a:srgbClr val="176DEA"/>
                        </a:solidFill>
                        <a:latin typeface="Montserrat" panose="00000500000000000000" pitchFamily="2" charset="-52"/>
                        <a:cs typeface="ALS Sector Regular" pitchFamily="2" charset="0"/>
                      </a:endParaRPr>
                    </a:p>
                  </a:txBody>
                  <a:tcPr marL="54000" marR="28575" marT="36000" marB="36000" anchor="ctr">
                    <a:lnL w="9500" cap="flat" cmpd="sng">
                      <a:solidFill>
                        <a:srgbClr val="000000">
                          <a:alpha val="0"/>
                        </a:srgbClr>
                      </a:solidFill>
                      <a:prstDash val="solid"/>
                      <a:round/>
                      <a:headEnd type="none" w="sm" len="sm"/>
                      <a:tailEnd type="none" w="sm" len="sm"/>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lvl="0" indent="0" algn="l" rtl="0">
                        <a:lnSpc>
                          <a:spcPct val="115000"/>
                        </a:lnSpc>
                        <a:spcBef>
                          <a:spcPts val="0"/>
                        </a:spcBef>
                        <a:spcAft>
                          <a:spcPts val="0"/>
                        </a:spcAft>
                        <a:buNone/>
                      </a:pPr>
                      <a:r>
                        <a:rPr lang="ru-RU" sz="1200" dirty="0">
                          <a:solidFill>
                            <a:schemeClr val="accent4"/>
                          </a:solidFill>
                          <a:latin typeface="Montserrat" panose="00000500000000000000" pitchFamily="2" charset="-52"/>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lvl="0" indent="0" algn="l" rtl="0">
                        <a:lnSpc>
                          <a:spcPct val="115000"/>
                        </a:lnSpc>
                        <a:spcBef>
                          <a:spcPts val="0"/>
                        </a:spcBef>
                        <a:spcAft>
                          <a:spcPts val="0"/>
                        </a:spcAft>
                        <a:buNone/>
                      </a:pPr>
                      <a:r>
                        <a:rPr lang="ru-RU" sz="1200" dirty="0">
                          <a:solidFill>
                            <a:schemeClr val="tx2"/>
                          </a:solidFill>
                          <a:latin typeface="Montserrat" panose="00000500000000000000" pitchFamily="2" charset="-52"/>
                          <a:cs typeface="ALS Sector Regular" pitchFamily="2" charset="0"/>
                        </a:rPr>
                        <a:t> Текст 2</a:t>
                      </a:r>
                      <a:endParaRPr lang="ru-RU" sz="1200" dirty="0">
                        <a:solidFill>
                          <a:srgbClr val="176DEA"/>
                        </a:solidFill>
                        <a:latin typeface="Montserrat" panose="00000500000000000000" pitchFamily="2" charset="-52"/>
                        <a:cs typeface="ALS Sector Regular" pitchFamily="2" charset="0"/>
                      </a:endParaRPr>
                    </a:p>
                  </a:txBody>
                  <a:tcPr marL="54000" marR="28575"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lvl="0" indent="0" algn="l" rtl="0">
                        <a:lnSpc>
                          <a:spcPct val="115000"/>
                        </a:lnSpc>
                        <a:spcBef>
                          <a:spcPts val="0"/>
                        </a:spcBef>
                        <a:spcAft>
                          <a:spcPts val="0"/>
                        </a:spcAft>
                        <a:buNone/>
                      </a:pPr>
                      <a:r>
                        <a:rPr lang="ru-RU" sz="1200" dirty="0">
                          <a:solidFill>
                            <a:schemeClr val="accent4"/>
                          </a:solidFill>
                          <a:latin typeface="Montserrat" panose="00000500000000000000" pitchFamily="2" charset="-52"/>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9500" cap="flat" cmpd="sng">
                      <a:solidFill>
                        <a:srgbClr val="CCCCCC">
                          <a:alpha val="0"/>
                        </a:srgbClr>
                      </a:solidFill>
                      <a:prstDash val="solid"/>
                      <a:round/>
                      <a:headEnd type="none" w="sm" len="sm"/>
                      <a:tailEnd type="none" w="sm" len="sm"/>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45316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ru-RU" sz="1200" dirty="0">
                          <a:solidFill>
                            <a:srgbClr val="434343"/>
                          </a:solidFill>
                          <a:latin typeface="Montserrat" panose="00000500000000000000" pitchFamily="2" charset="-52"/>
                          <a:cs typeface="ALS Sector Regular" pitchFamily="2" charset="0"/>
                        </a:rPr>
                        <a:t> </a:t>
                      </a:r>
                      <a:r>
                        <a:rPr lang="ru-RU" sz="1200" dirty="0">
                          <a:solidFill>
                            <a:schemeClr val="accent2"/>
                          </a:solidFill>
                          <a:latin typeface="Montserrat" panose="00000500000000000000" pitchFamily="2" charset="-52"/>
                          <a:cs typeface="ALS Sector Regular" pitchFamily="2" charset="0"/>
                        </a:rPr>
                        <a:t>Текст 1</a:t>
                      </a:r>
                      <a:endParaRPr lang="ru-RU" sz="1200" dirty="0">
                        <a:solidFill>
                          <a:srgbClr val="434343"/>
                        </a:solidFill>
                        <a:latin typeface="Montserrat" panose="00000500000000000000" pitchFamily="2" charset="-52"/>
                        <a:cs typeface="ALS Sector Regular" pitchFamily="2" charset="0"/>
                      </a:endParaRPr>
                    </a:p>
                  </a:txBody>
                  <a:tcPr marL="54000" marR="28575" marT="36000" marB="36000" anchor="ctr">
                    <a:lnL w="9500" cap="flat" cmpd="sng">
                      <a:solidFill>
                        <a:srgbClr val="CCCCCC">
                          <a:alpha val="0"/>
                        </a:srgbClr>
                      </a:solidFill>
                      <a:prstDash val="solid"/>
                      <a:round/>
                      <a:headEnd type="none" w="sm" len="sm"/>
                      <a:tailEnd type="none" w="sm" len="sm"/>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ru-RU" sz="1200" dirty="0">
                          <a:solidFill>
                            <a:schemeClr val="accent4"/>
                          </a:solidFill>
                          <a:latin typeface="Montserrat" panose="00000500000000000000" pitchFamily="2" charset="-52"/>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ru-RU" sz="1200" dirty="0">
                          <a:solidFill>
                            <a:srgbClr val="434343"/>
                          </a:solidFill>
                          <a:latin typeface="Montserrat" panose="00000500000000000000" pitchFamily="2" charset="-52"/>
                          <a:cs typeface="ALS Sector Regular" pitchFamily="2" charset="0"/>
                        </a:rPr>
                        <a:t> </a:t>
                      </a:r>
                      <a:r>
                        <a:rPr lang="ru-RU" sz="1200" dirty="0">
                          <a:solidFill>
                            <a:schemeClr val="accent2"/>
                          </a:solidFill>
                          <a:latin typeface="Montserrat" panose="00000500000000000000" pitchFamily="2" charset="-52"/>
                          <a:cs typeface="ALS Sector Regular" pitchFamily="2" charset="0"/>
                        </a:rPr>
                        <a:t>Текст 2</a:t>
                      </a:r>
                      <a:endParaRPr lang="ru-RU" sz="1200" dirty="0">
                        <a:solidFill>
                          <a:srgbClr val="434343"/>
                        </a:solidFill>
                        <a:latin typeface="Montserrat" panose="00000500000000000000" pitchFamily="2" charset="-52"/>
                        <a:cs typeface="ALS Sector Regular" pitchFamily="2" charset="0"/>
                      </a:endParaRPr>
                    </a:p>
                  </a:txBody>
                  <a:tcPr marL="54000" marR="28575"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ru-RU" sz="1200" dirty="0">
                          <a:solidFill>
                            <a:schemeClr val="accent4"/>
                          </a:solidFill>
                          <a:latin typeface="Montserrat" panose="00000500000000000000" pitchFamily="2" charset="-52"/>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9500" cap="flat" cmpd="sng">
                      <a:solidFill>
                        <a:srgbClr val="CCCCCC">
                          <a:alpha val="0"/>
                        </a:srgbClr>
                      </a:solidFill>
                      <a:prstDash val="solid"/>
                      <a:round/>
                      <a:headEnd type="none" w="sm" len="sm"/>
                      <a:tailEnd type="none" w="sm" len="sm"/>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453162">
                <a:tc>
                  <a:txBody>
                    <a:bodyPr/>
                    <a:lstStyle/>
                    <a:p>
                      <a:pPr marL="0" lvl="0" indent="0" algn="l" rtl="0">
                        <a:lnSpc>
                          <a:spcPct val="115000"/>
                        </a:lnSpc>
                        <a:spcBef>
                          <a:spcPts val="0"/>
                        </a:spcBef>
                        <a:spcAft>
                          <a:spcPts val="0"/>
                        </a:spcAft>
                        <a:buNone/>
                      </a:pPr>
                      <a:r>
                        <a:rPr lang="ru-RU" sz="1200" dirty="0">
                          <a:solidFill>
                            <a:schemeClr val="tx2"/>
                          </a:solidFill>
                          <a:latin typeface="Montserrat" panose="00000500000000000000" pitchFamily="2" charset="-52"/>
                          <a:cs typeface="ALS Sector Regular" pitchFamily="2" charset="0"/>
                        </a:rPr>
                        <a:t> Текст 1</a:t>
                      </a:r>
                      <a:endParaRPr lang="ru-RU" sz="1200" dirty="0">
                        <a:solidFill>
                          <a:srgbClr val="176DEA"/>
                        </a:solidFill>
                        <a:latin typeface="Montserrat" panose="00000500000000000000" pitchFamily="2" charset="-52"/>
                        <a:cs typeface="ALS Sector Regular" pitchFamily="2" charset="0"/>
                      </a:endParaRPr>
                    </a:p>
                  </a:txBody>
                  <a:tcPr marL="54000" marR="28575" marT="36000" marB="36000" anchor="ctr">
                    <a:lnL w="9500" cap="flat" cmpd="sng">
                      <a:solidFill>
                        <a:srgbClr val="000000">
                          <a:alpha val="0"/>
                        </a:srgbClr>
                      </a:solidFill>
                      <a:prstDash val="solid"/>
                      <a:round/>
                      <a:headEnd type="none" w="sm" len="sm"/>
                      <a:tailEnd type="none" w="sm" len="sm"/>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lvl="0" indent="0" algn="l" rtl="0">
                        <a:lnSpc>
                          <a:spcPct val="115000"/>
                        </a:lnSpc>
                        <a:spcBef>
                          <a:spcPts val="0"/>
                        </a:spcBef>
                        <a:spcAft>
                          <a:spcPts val="0"/>
                        </a:spcAft>
                        <a:buNone/>
                      </a:pPr>
                      <a:r>
                        <a:rPr lang="ru-RU" sz="1200" dirty="0">
                          <a:solidFill>
                            <a:schemeClr val="accent4"/>
                          </a:solidFill>
                          <a:latin typeface="Montserrat" panose="00000500000000000000" pitchFamily="2" charset="-52"/>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lvl="0" indent="0" algn="l" rtl="0">
                        <a:lnSpc>
                          <a:spcPct val="115000"/>
                        </a:lnSpc>
                        <a:spcBef>
                          <a:spcPts val="0"/>
                        </a:spcBef>
                        <a:spcAft>
                          <a:spcPts val="0"/>
                        </a:spcAft>
                        <a:buNone/>
                      </a:pPr>
                      <a:r>
                        <a:rPr lang="ru-RU" sz="1200" dirty="0">
                          <a:solidFill>
                            <a:schemeClr val="tx2"/>
                          </a:solidFill>
                          <a:latin typeface="Montserrat" panose="00000500000000000000" pitchFamily="2" charset="-52"/>
                          <a:cs typeface="ALS Sector Regular" pitchFamily="2" charset="0"/>
                        </a:rPr>
                        <a:t> Текст 2</a:t>
                      </a:r>
                      <a:endParaRPr lang="ru-RU" sz="1200" dirty="0">
                        <a:solidFill>
                          <a:srgbClr val="176DEA"/>
                        </a:solidFill>
                        <a:latin typeface="Montserrat" panose="00000500000000000000" pitchFamily="2" charset="-52"/>
                        <a:cs typeface="ALS Sector Regular" pitchFamily="2" charset="0"/>
                      </a:endParaRPr>
                    </a:p>
                  </a:txBody>
                  <a:tcPr marL="54000" marR="28575"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lvl="0" indent="0" algn="l" rtl="0">
                        <a:lnSpc>
                          <a:spcPct val="115000"/>
                        </a:lnSpc>
                        <a:spcBef>
                          <a:spcPts val="0"/>
                        </a:spcBef>
                        <a:spcAft>
                          <a:spcPts val="0"/>
                        </a:spcAft>
                        <a:buNone/>
                      </a:pPr>
                      <a:r>
                        <a:rPr lang="ru-RU" sz="1200" dirty="0">
                          <a:solidFill>
                            <a:schemeClr val="accent4"/>
                          </a:solidFill>
                          <a:latin typeface="Montserrat" panose="00000500000000000000" pitchFamily="2" charset="-52"/>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9500" cap="flat" cmpd="sng">
                      <a:solidFill>
                        <a:srgbClr val="CCCCCC">
                          <a:alpha val="0"/>
                        </a:srgbClr>
                      </a:solidFill>
                      <a:prstDash val="solid"/>
                      <a:round/>
                      <a:headEnd type="none" w="sm" len="sm"/>
                      <a:tailEnd type="none" w="sm" len="sm"/>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45316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ru-RU" sz="1200" dirty="0">
                          <a:solidFill>
                            <a:schemeClr val="accent2"/>
                          </a:solidFill>
                          <a:latin typeface="Montserrat" panose="00000500000000000000" pitchFamily="2" charset="-52"/>
                          <a:cs typeface="ALS Sector Regular" pitchFamily="2" charset="0"/>
                        </a:rPr>
                        <a:t> Текст 1</a:t>
                      </a:r>
                      <a:endParaRPr lang="ru-RU" sz="1200" dirty="0">
                        <a:solidFill>
                          <a:srgbClr val="434343"/>
                        </a:solidFill>
                        <a:latin typeface="Montserrat" panose="00000500000000000000" pitchFamily="2" charset="-52"/>
                        <a:cs typeface="ALS Sector Regular" pitchFamily="2" charset="0"/>
                      </a:endParaRPr>
                    </a:p>
                  </a:txBody>
                  <a:tcPr marL="54000" marR="28575" marT="36000" marB="36000" anchor="ctr">
                    <a:lnL w="9500" cap="flat" cmpd="sng">
                      <a:solidFill>
                        <a:srgbClr val="000000">
                          <a:alpha val="0"/>
                        </a:srgbClr>
                      </a:solidFill>
                      <a:prstDash val="solid"/>
                      <a:round/>
                      <a:headEnd type="none" w="sm" len="sm"/>
                      <a:tailEnd type="none" w="sm" len="sm"/>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ru-RU" sz="1200" dirty="0">
                          <a:solidFill>
                            <a:schemeClr val="accent4"/>
                          </a:solidFill>
                          <a:latin typeface="Montserrat" panose="00000500000000000000" pitchFamily="2" charset="-52"/>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ru-RU" sz="1200" dirty="0">
                          <a:solidFill>
                            <a:srgbClr val="176DEA"/>
                          </a:solidFill>
                          <a:latin typeface="Montserrat" panose="00000500000000000000" pitchFamily="2" charset="-52"/>
                          <a:cs typeface="ALS Sector Regular" pitchFamily="2" charset="0"/>
                        </a:rPr>
                        <a:t> </a:t>
                      </a:r>
                      <a:r>
                        <a:rPr lang="ru-RU" sz="1200" dirty="0">
                          <a:solidFill>
                            <a:schemeClr val="accent2"/>
                          </a:solidFill>
                          <a:latin typeface="Montserrat" panose="00000500000000000000" pitchFamily="2" charset="-52"/>
                          <a:cs typeface="ALS Sector Regular" pitchFamily="2" charset="0"/>
                        </a:rPr>
                        <a:t>Текст 2</a:t>
                      </a:r>
                      <a:endParaRPr lang="ru-RU" sz="1200" dirty="0">
                        <a:solidFill>
                          <a:srgbClr val="176DEA"/>
                        </a:solidFill>
                        <a:latin typeface="Montserrat" panose="00000500000000000000" pitchFamily="2" charset="-52"/>
                        <a:cs typeface="ALS Sector Regular" pitchFamily="2" charset="0"/>
                      </a:endParaRPr>
                    </a:p>
                  </a:txBody>
                  <a:tcPr marL="54000" marR="28575"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ru-RU" sz="1200" dirty="0">
                          <a:solidFill>
                            <a:schemeClr val="accent4"/>
                          </a:solidFill>
                          <a:latin typeface="Montserrat" panose="00000500000000000000" pitchFamily="2" charset="-52"/>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9500" cap="flat" cmpd="sng">
                      <a:solidFill>
                        <a:srgbClr val="CCCCCC">
                          <a:alpha val="0"/>
                        </a:srgbClr>
                      </a:solidFill>
                      <a:prstDash val="solid"/>
                      <a:round/>
                      <a:headEnd type="none" w="sm" len="sm"/>
                      <a:tailEnd type="none" w="sm" len="sm"/>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496792">
                <a:tc>
                  <a:txBody>
                    <a:bodyPr/>
                    <a:lstStyle/>
                    <a:p>
                      <a:pPr marL="0" lvl="0" indent="0" algn="l" rtl="0">
                        <a:lnSpc>
                          <a:spcPct val="115000"/>
                        </a:lnSpc>
                        <a:spcBef>
                          <a:spcPts val="0"/>
                        </a:spcBef>
                        <a:spcAft>
                          <a:spcPts val="0"/>
                        </a:spcAft>
                        <a:buNone/>
                      </a:pPr>
                      <a:r>
                        <a:rPr lang="ru-RU" sz="1200" dirty="0">
                          <a:solidFill>
                            <a:schemeClr val="tx2"/>
                          </a:solidFill>
                          <a:latin typeface="Montserrat" panose="00000500000000000000" pitchFamily="2" charset="-52"/>
                          <a:cs typeface="ALS Sector Regular" pitchFamily="2" charset="0"/>
                        </a:rPr>
                        <a:t> Текст 1</a:t>
                      </a:r>
                      <a:endParaRPr lang="ru-RU" sz="1200" dirty="0">
                        <a:solidFill>
                          <a:srgbClr val="434343"/>
                        </a:solidFill>
                        <a:latin typeface="Montserrat" panose="00000500000000000000" pitchFamily="2" charset="-52"/>
                        <a:cs typeface="ALS Sector Regular" pitchFamily="2" charset="0"/>
                      </a:endParaRPr>
                    </a:p>
                  </a:txBody>
                  <a:tcPr marL="54000" marR="28575" marT="36000" marB="36000" anchor="ctr">
                    <a:lnL w="9500" cap="flat" cmpd="sng">
                      <a:solidFill>
                        <a:srgbClr val="CCCCCC">
                          <a:alpha val="0"/>
                        </a:srgbClr>
                      </a:solidFill>
                      <a:prstDash val="solid"/>
                      <a:round/>
                      <a:headEnd type="none" w="sm" len="sm"/>
                      <a:tailEnd type="none" w="sm" len="sm"/>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lvl="0" indent="0" algn="l" rtl="0">
                        <a:lnSpc>
                          <a:spcPct val="115000"/>
                        </a:lnSpc>
                        <a:spcBef>
                          <a:spcPts val="0"/>
                        </a:spcBef>
                        <a:spcAft>
                          <a:spcPts val="0"/>
                        </a:spcAft>
                        <a:buNone/>
                      </a:pPr>
                      <a:r>
                        <a:rPr lang="ru-RU" sz="1200" dirty="0">
                          <a:solidFill>
                            <a:schemeClr val="accent4"/>
                          </a:solidFill>
                          <a:latin typeface="Montserrat" panose="00000500000000000000" pitchFamily="2" charset="-52"/>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lvl="0" indent="0" algn="l" rtl="0">
                        <a:lnSpc>
                          <a:spcPct val="115000"/>
                        </a:lnSpc>
                        <a:spcBef>
                          <a:spcPts val="0"/>
                        </a:spcBef>
                        <a:spcAft>
                          <a:spcPts val="0"/>
                        </a:spcAft>
                        <a:buNone/>
                      </a:pPr>
                      <a:r>
                        <a:rPr lang="ru-RU" sz="1200" dirty="0">
                          <a:solidFill>
                            <a:srgbClr val="434343"/>
                          </a:solidFill>
                          <a:latin typeface="Montserrat" panose="00000500000000000000" pitchFamily="2" charset="-52"/>
                          <a:cs typeface="ALS Sector Regular" pitchFamily="2" charset="0"/>
                        </a:rPr>
                        <a:t> </a:t>
                      </a:r>
                      <a:r>
                        <a:rPr lang="ru-RU" sz="1200" dirty="0">
                          <a:solidFill>
                            <a:schemeClr val="tx2"/>
                          </a:solidFill>
                          <a:latin typeface="Montserrat" panose="00000500000000000000" pitchFamily="2" charset="-52"/>
                          <a:cs typeface="ALS Sector Regular" pitchFamily="2" charset="0"/>
                        </a:rPr>
                        <a:t>Текст 2</a:t>
                      </a:r>
                      <a:endParaRPr lang="ru-RU" sz="1200" dirty="0">
                        <a:solidFill>
                          <a:srgbClr val="434343"/>
                        </a:solidFill>
                        <a:latin typeface="Montserrat" panose="00000500000000000000" pitchFamily="2" charset="-52"/>
                        <a:cs typeface="ALS Sector Regular" pitchFamily="2" charset="0"/>
                      </a:endParaRPr>
                    </a:p>
                  </a:txBody>
                  <a:tcPr marL="54000" marR="28575"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lvl="0" indent="0" algn="l" rtl="0">
                        <a:lnSpc>
                          <a:spcPct val="115000"/>
                        </a:lnSpc>
                        <a:spcBef>
                          <a:spcPts val="0"/>
                        </a:spcBef>
                        <a:spcAft>
                          <a:spcPts val="0"/>
                        </a:spcAft>
                        <a:buNone/>
                      </a:pPr>
                      <a:r>
                        <a:rPr lang="ru-RU" sz="1200" dirty="0">
                          <a:solidFill>
                            <a:schemeClr val="accent4"/>
                          </a:solidFill>
                          <a:latin typeface="Montserrat" panose="00000500000000000000" pitchFamily="2" charset="-52"/>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9500" cap="flat" cmpd="sng">
                      <a:solidFill>
                        <a:srgbClr val="CCCCCC">
                          <a:alpha val="0"/>
                        </a:srgbClr>
                      </a:solidFill>
                      <a:prstDash val="solid"/>
                      <a:round/>
                      <a:headEnd type="none" w="sm" len="sm"/>
                      <a:tailEnd type="none" w="sm" len="sm"/>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530727">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ru-RU" sz="1200" dirty="0">
                          <a:solidFill>
                            <a:schemeClr val="accent2"/>
                          </a:solidFill>
                          <a:latin typeface="Montserrat" panose="00000500000000000000" pitchFamily="2" charset="-52"/>
                          <a:cs typeface="ALS Sector Regular" pitchFamily="2" charset="0"/>
                        </a:rPr>
                        <a:t> Текст 1</a:t>
                      </a:r>
                      <a:endParaRPr lang="ru-RU" sz="1200" dirty="0">
                        <a:solidFill>
                          <a:srgbClr val="434343"/>
                        </a:solidFill>
                        <a:latin typeface="Montserrat" panose="00000500000000000000" pitchFamily="2" charset="-52"/>
                        <a:cs typeface="ALS Sector Regular" pitchFamily="2" charset="0"/>
                      </a:endParaRPr>
                    </a:p>
                  </a:txBody>
                  <a:tcPr marL="54000" marR="28575" marT="36000" marB="36000" anchor="ctr">
                    <a:lnL w="9500" cap="flat" cmpd="sng">
                      <a:solidFill>
                        <a:srgbClr val="CCCCCC">
                          <a:alpha val="0"/>
                        </a:srgbClr>
                      </a:solidFill>
                      <a:prstDash val="solid"/>
                      <a:round/>
                      <a:headEnd type="none" w="sm" len="sm"/>
                      <a:tailEnd type="none" w="sm" len="sm"/>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ru-RU" sz="1200" dirty="0">
                          <a:solidFill>
                            <a:schemeClr val="accent4"/>
                          </a:solidFill>
                          <a:latin typeface="Montserrat" panose="00000500000000000000" pitchFamily="2" charset="-52"/>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ru-RU" sz="1200" dirty="0">
                          <a:solidFill>
                            <a:srgbClr val="434343"/>
                          </a:solidFill>
                          <a:latin typeface="Montserrat" panose="00000500000000000000" pitchFamily="2" charset="-52"/>
                          <a:cs typeface="ALS Sector Regular" pitchFamily="2" charset="0"/>
                        </a:rPr>
                        <a:t> </a:t>
                      </a:r>
                      <a:r>
                        <a:rPr lang="ru-RU" sz="1200" dirty="0">
                          <a:solidFill>
                            <a:schemeClr val="accent2"/>
                          </a:solidFill>
                          <a:latin typeface="Montserrat" panose="00000500000000000000" pitchFamily="2" charset="-52"/>
                          <a:cs typeface="ALS Sector Regular" pitchFamily="2" charset="0"/>
                        </a:rPr>
                        <a:t>Текст 2</a:t>
                      </a:r>
                      <a:endParaRPr lang="ru-RU" sz="1200" dirty="0">
                        <a:solidFill>
                          <a:srgbClr val="434343"/>
                        </a:solidFill>
                        <a:latin typeface="Montserrat" panose="00000500000000000000" pitchFamily="2" charset="-52"/>
                        <a:cs typeface="ALS Sector Regular" pitchFamily="2" charset="0"/>
                      </a:endParaRPr>
                    </a:p>
                  </a:txBody>
                  <a:tcPr marL="54000" marR="28575"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ru-RU" sz="1200" dirty="0">
                          <a:solidFill>
                            <a:schemeClr val="accent4"/>
                          </a:solidFill>
                          <a:latin typeface="Montserrat" panose="00000500000000000000" pitchFamily="2" charset="-52"/>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9500" cap="flat" cmpd="sng">
                      <a:solidFill>
                        <a:srgbClr val="CCCCCC">
                          <a:alpha val="0"/>
                        </a:srgbClr>
                      </a:solidFill>
                      <a:prstDash val="solid"/>
                      <a:round/>
                      <a:headEnd type="none" w="sm" len="sm"/>
                      <a:tailEnd type="none" w="sm" len="sm"/>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7"/>
                  </a:ext>
                </a:extLst>
              </a:tr>
              <a:tr h="453162">
                <a:tc>
                  <a:txBody>
                    <a:bodyPr/>
                    <a:lstStyle/>
                    <a:p>
                      <a:pPr marL="0" lvl="0" indent="0" algn="l" rtl="0">
                        <a:lnSpc>
                          <a:spcPct val="115000"/>
                        </a:lnSpc>
                        <a:spcBef>
                          <a:spcPts val="0"/>
                        </a:spcBef>
                        <a:spcAft>
                          <a:spcPts val="0"/>
                        </a:spcAft>
                        <a:buNone/>
                      </a:pPr>
                      <a:r>
                        <a:rPr lang="ru-RU" sz="1200" dirty="0">
                          <a:solidFill>
                            <a:schemeClr val="tx2"/>
                          </a:solidFill>
                          <a:latin typeface="Montserrat" panose="00000500000000000000" pitchFamily="2" charset="-52"/>
                          <a:cs typeface="ALS Sector Regular" pitchFamily="2" charset="0"/>
                        </a:rPr>
                        <a:t> Текст 1</a:t>
                      </a:r>
                      <a:endParaRPr lang="ru-RU" sz="1200" dirty="0">
                        <a:solidFill>
                          <a:srgbClr val="176DEA"/>
                        </a:solidFill>
                        <a:latin typeface="Montserrat" panose="00000500000000000000" pitchFamily="2" charset="-52"/>
                        <a:cs typeface="ALS Sector Regular" pitchFamily="2" charset="0"/>
                      </a:endParaRPr>
                    </a:p>
                  </a:txBody>
                  <a:tcPr marL="54000" marR="28575" marT="36000" marB="36000" anchor="ctr">
                    <a:lnL w="9500" cap="flat" cmpd="sng">
                      <a:solidFill>
                        <a:srgbClr val="000000">
                          <a:alpha val="0"/>
                        </a:srgbClr>
                      </a:solidFill>
                      <a:prstDash val="solid"/>
                      <a:round/>
                      <a:headEnd type="none" w="sm" len="sm"/>
                      <a:tailEnd type="none" w="sm" len="sm"/>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lvl="0" indent="0" algn="l" rtl="0">
                        <a:lnSpc>
                          <a:spcPct val="115000"/>
                        </a:lnSpc>
                        <a:spcBef>
                          <a:spcPts val="0"/>
                        </a:spcBef>
                        <a:spcAft>
                          <a:spcPts val="0"/>
                        </a:spcAft>
                        <a:buNone/>
                      </a:pPr>
                      <a:r>
                        <a:rPr lang="ru-RU" sz="1200" dirty="0">
                          <a:solidFill>
                            <a:schemeClr val="accent4"/>
                          </a:solidFill>
                          <a:latin typeface="Montserrat" panose="00000500000000000000" pitchFamily="2" charset="-52"/>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lvl="0" indent="0" algn="l" rtl="0">
                        <a:lnSpc>
                          <a:spcPct val="115000"/>
                        </a:lnSpc>
                        <a:spcBef>
                          <a:spcPts val="0"/>
                        </a:spcBef>
                        <a:spcAft>
                          <a:spcPts val="0"/>
                        </a:spcAft>
                        <a:buNone/>
                      </a:pPr>
                      <a:r>
                        <a:rPr lang="ru-RU" sz="1200" dirty="0">
                          <a:solidFill>
                            <a:srgbClr val="176DEA"/>
                          </a:solidFill>
                          <a:latin typeface="Montserrat" panose="00000500000000000000" pitchFamily="2" charset="-52"/>
                          <a:cs typeface="ALS Sector Regular" pitchFamily="2" charset="0"/>
                        </a:rPr>
                        <a:t> </a:t>
                      </a:r>
                      <a:r>
                        <a:rPr lang="ru-RU" sz="1200" dirty="0">
                          <a:solidFill>
                            <a:schemeClr val="tx2"/>
                          </a:solidFill>
                          <a:latin typeface="Montserrat" panose="00000500000000000000" pitchFamily="2" charset="-52"/>
                          <a:cs typeface="ALS Sector Regular" pitchFamily="2" charset="0"/>
                        </a:rPr>
                        <a:t>Текст 2</a:t>
                      </a:r>
                      <a:endParaRPr lang="ru-RU" sz="1200" dirty="0">
                        <a:solidFill>
                          <a:srgbClr val="176DEA"/>
                        </a:solidFill>
                        <a:latin typeface="Montserrat" panose="00000500000000000000" pitchFamily="2" charset="-52"/>
                        <a:cs typeface="ALS Sector Regular" pitchFamily="2" charset="0"/>
                      </a:endParaRPr>
                    </a:p>
                  </a:txBody>
                  <a:tcPr marL="54000" marR="28575"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lvl="0" indent="0" algn="l" rtl="0">
                        <a:lnSpc>
                          <a:spcPct val="115000"/>
                        </a:lnSpc>
                        <a:spcBef>
                          <a:spcPts val="0"/>
                        </a:spcBef>
                        <a:spcAft>
                          <a:spcPts val="0"/>
                        </a:spcAft>
                        <a:buNone/>
                      </a:pPr>
                      <a:r>
                        <a:rPr lang="ru-RU" sz="1200" dirty="0">
                          <a:solidFill>
                            <a:schemeClr val="accent4"/>
                          </a:solidFill>
                          <a:latin typeface="Montserrat" panose="00000500000000000000" pitchFamily="2" charset="-52"/>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9500" cap="flat" cmpd="sng">
                      <a:solidFill>
                        <a:srgbClr val="CCCCCC">
                          <a:alpha val="0"/>
                        </a:srgbClr>
                      </a:solidFill>
                      <a:prstDash val="solid"/>
                      <a:round/>
                      <a:headEnd type="none" w="sm" len="sm"/>
                      <a:tailEnd type="none" w="sm" len="sm"/>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453162">
                <a:tc>
                  <a:txBody>
                    <a:bodyPr/>
                    <a:lstStyle/>
                    <a:p>
                      <a:pPr marL="0" lvl="0" indent="0" algn="l" rtl="0">
                        <a:lnSpc>
                          <a:spcPct val="115000"/>
                        </a:lnSpc>
                        <a:spcBef>
                          <a:spcPts val="0"/>
                        </a:spcBef>
                        <a:spcAft>
                          <a:spcPts val="0"/>
                        </a:spcAft>
                        <a:buNone/>
                      </a:pPr>
                      <a:r>
                        <a:rPr lang="ru-RU" sz="1200" dirty="0">
                          <a:solidFill>
                            <a:schemeClr val="accent2"/>
                          </a:solidFill>
                          <a:latin typeface="Montserrat" panose="00000500000000000000" pitchFamily="2" charset="-52"/>
                          <a:cs typeface="ALS Sector Regular" pitchFamily="2" charset="0"/>
                        </a:rPr>
                        <a:t> Текст 1</a:t>
                      </a:r>
                      <a:endParaRPr lang="ru-RU" sz="1200" dirty="0">
                        <a:solidFill>
                          <a:srgbClr val="434343"/>
                        </a:solidFill>
                        <a:latin typeface="Montserrat" panose="00000500000000000000" pitchFamily="2" charset="-52"/>
                        <a:cs typeface="ALS Sector Regular" pitchFamily="2" charset="0"/>
                      </a:endParaRPr>
                    </a:p>
                  </a:txBody>
                  <a:tcPr marL="54000" marR="28575" marT="36000" marB="36000" anchor="ctr">
                    <a:lnL w="9500" cap="flat" cmpd="sng">
                      <a:solidFill>
                        <a:srgbClr val="CCCCCC">
                          <a:alpha val="0"/>
                        </a:srgbClr>
                      </a:solidFill>
                      <a:prstDash val="solid"/>
                      <a:round/>
                      <a:headEnd type="none" w="sm" len="sm"/>
                      <a:tailEnd type="none" w="sm" len="sm"/>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00" cap="flat" cmpd="sng">
                      <a:solidFill>
                        <a:srgbClr val="CCCCCC">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ru-RU" sz="1200" dirty="0">
                          <a:solidFill>
                            <a:schemeClr val="accent4"/>
                          </a:solidFill>
                          <a:latin typeface="Montserrat" panose="00000500000000000000" pitchFamily="2" charset="-52"/>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00" cap="flat" cmpd="sng">
                      <a:solidFill>
                        <a:srgbClr val="CCCCCC">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ru-RU" sz="1200" dirty="0">
                          <a:solidFill>
                            <a:schemeClr val="accent2"/>
                          </a:solidFill>
                          <a:latin typeface="Montserrat" panose="00000500000000000000" pitchFamily="2" charset="-52"/>
                          <a:cs typeface="ALS Sector Regular" pitchFamily="2" charset="0"/>
                        </a:rPr>
                        <a:t> Текст 2</a:t>
                      </a:r>
                      <a:endParaRPr lang="ru-RU" sz="1200" dirty="0">
                        <a:solidFill>
                          <a:srgbClr val="434343"/>
                        </a:solidFill>
                        <a:latin typeface="Montserrat" panose="00000500000000000000" pitchFamily="2" charset="-52"/>
                        <a:cs typeface="ALS Sector Regular" pitchFamily="2" charset="0"/>
                      </a:endParaRPr>
                    </a:p>
                  </a:txBody>
                  <a:tcPr marL="54000" marR="28575"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00" cap="flat" cmpd="sng">
                      <a:solidFill>
                        <a:srgbClr val="CCCCCC">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ru-RU" sz="1200" dirty="0">
                          <a:solidFill>
                            <a:schemeClr val="accent4"/>
                          </a:solidFill>
                          <a:latin typeface="Montserrat" panose="00000500000000000000" pitchFamily="2" charset="-52"/>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9500" cap="flat" cmpd="sng">
                      <a:solidFill>
                        <a:srgbClr val="CCCCCC">
                          <a:alpha val="0"/>
                        </a:srgbClr>
                      </a:solidFill>
                      <a:prstDash val="solid"/>
                      <a:round/>
                      <a:headEnd type="none" w="sm" len="sm"/>
                      <a:tailEnd type="none" w="sm" len="sm"/>
                    </a:lnR>
                    <a:lnT w="28575" cap="flat" cmpd="sng" algn="ctr">
                      <a:solidFill>
                        <a:schemeClr val="bg1"/>
                      </a:solidFill>
                      <a:prstDash val="solid"/>
                      <a:round/>
                      <a:headEnd type="none" w="med" len="med"/>
                      <a:tailEnd type="none" w="med" len="med"/>
                    </a:lnT>
                    <a:lnB w="9500"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6" name="Google Shape;467;g14739c8fea3_0_278">
            <a:extLst>
              <a:ext uri="{FF2B5EF4-FFF2-40B4-BE49-F238E27FC236}">
                <a16:creationId xmlns:a16="http://schemas.microsoft.com/office/drawing/2014/main" id="{B0972374-D9C8-4D27-8FE6-952B505D0B6B}"/>
              </a:ext>
            </a:extLst>
          </p:cNvPr>
          <p:cNvSpPr txBox="1"/>
          <p:nvPr/>
        </p:nvSpPr>
        <p:spPr>
          <a:xfrm>
            <a:off x="645296" y="1315559"/>
            <a:ext cx="1444172" cy="2539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300"/>
              </a:spcBef>
              <a:spcAft>
                <a:spcPts val="0"/>
              </a:spcAft>
              <a:buClr>
                <a:srgbClr val="000000"/>
              </a:buClr>
              <a:buSzPts val="1400"/>
              <a:buFont typeface="Arial"/>
              <a:buNone/>
            </a:pPr>
            <a:r>
              <a:rPr lang="ru-RU" sz="1400" b="1" i="0" u="none" strike="noStrike" cap="none" dirty="0">
                <a:solidFill>
                  <a:schemeClr val="accent2"/>
                </a:solidFill>
                <a:latin typeface="Montserrat" panose="00000500000000000000" pitchFamily="2" charset="-52"/>
                <a:cs typeface="ALS Sector Regular" pitchFamily="2" charset="0"/>
                <a:sym typeface="Arial"/>
              </a:rPr>
              <a:t>НАЗВАНИЕ 1</a:t>
            </a:r>
          </a:p>
        </p:txBody>
      </p:sp>
      <p:graphicFrame>
        <p:nvGraphicFramePr>
          <p:cNvPr id="7" name="Google Shape;471;g14739c8fea3_0_278">
            <a:extLst>
              <a:ext uri="{FF2B5EF4-FFF2-40B4-BE49-F238E27FC236}">
                <a16:creationId xmlns:a16="http://schemas.microsoft.com/office/drawing/2014/main" id="{C437EC9A-AD98-4F94-A6B4-7AA0473B5003}"/>
              </a:ext>
            </a:extLst>
          </p:cNvPr>
          <p:cNvGraphicFramePr/>
          <p:nvPr>
            <p:extLst>
              <p:ext uri="{D42A27DB-BD31-4B8C-83A1-F6EECF244321}">
                <p14:modId xmlns:p14="http://schemas.microsoft.com/office/powerpoint/2010/main" val="2516492077"/>
              </p:ext>
            </p:extLst>
          </p:nvPr>
        </p:nvGraphicFramePr>
        <p:xfrm>
          <a:off x="6484122" y="1677613"/>
          <a:ext cx="5098278" cy="4696445"/>
        </p:xfrm>
        <a:graphic>
          <a:graphicData uri="http://schemas.openxmlformats.org/drawingml/2006/table">
            <a:tbl>
              <a:tblPr>
                <a:noFill/>
              </a:tblPr>
              <a:tblGrid>
                <a:gridCol w="1600402">
                  <a:extLst>
                    <a:ext uri="{9D8B030D-6E8A-4147-A177-3AD203B41FA5}">
                      <a16:colId xmlns:a16="http://schemas.microsoft.com/office/drawing/2014/main" val="20000"/>
                    </a:ext>
                  </a:extLst>
                </a:gridCol>
                <a:gridCol w="820087">
                  <a:extLst>
                    <a:ext uri="{9D8B030D-6E8A-4147-A177-3AD203B41FA5}">
                      <a16:colId xmlns:a16="http://schemas.microsoft.com/office/drawing/2014/main" val="20001"/>
                    </a:ext>
                  </a:extLst>
                </a:gridCol>
                <a:gridCol w="1635426">
                  <a:extLst>
                    <a:ext uri="{9D8B030D-6E8A-4147-A177-3AD203B41FA5}">
                      <a16:colId xmlns:a16="http://schemas.microsoft.com/office/drawing/2014/main" val="20003"/>
                    </a:ext>
                  </a:extLst>
                </a:gridCol>
                <a:gridCol w="1042363">
                  <a:extLst>
                    <a:ext uri="{9D8B030D-6E8A-4147-A177-3AD203B41FA5}">
                      <a16:colId xmlns:a16="http://schemas.microsoft.com/office/drawing/2014/main" val="20004"/>
                    </a:ext>
                  </a:extLst>
                </a:gridCol>
              </a:tblGrid>
              <a:tr h="453162">
                <a:tc>
                  <a:txBody>
                    <a:bodyPr/>
                    <a:lstStyle/>
                    <a:p>
                      <a:pPr marL="0" lvl="0" indent="0" algn="l" rtl="0">
                        <a:lnSpc>
                          <a:spcPct val="115000"/>
                        </a:lnSpc>
                        <a:spcBef>
                          <a:spcPts val="0"/>
                        </a:spcBef>
                        <a:spcAft>
                          <a:spcPts val="0"/>
                        </a:spcAft>
                        <a:buNone/>
                      </a:pPr>
                      <a:r>
                        <a:rPr lang="ru-RU" sz="1200" b="1" dirty="0">
                          <a:solidFill>
                            <a:schemeClr val="tx2"/>
                          </a:solidFill>
                          <a:latin typeface="Montserrat" panose="00000500000000000000" pitchFamily="2" charset="-52"/>
                          <a:cs typeface="ALS Sector Regular" pitchFamily="2" charset="0"/>
                        </a:rPr>
                        <a:t> Наименование 1</a:t>
                      </a:r>
                    </a:p>
                  </a:txBody>
                  <a:tcPr marL="54000" marR="28575" marT="36000" marB="36000" anchor="ctr">
                    <a:lnL w="9500" cap="flat" cmpd="sng">
                      <a:solidFill>
                        <a:srgbClr val="000000">
                          <a:alpha val="0"/>
                        </a:srgbClr>
                      </a:solidFill>
                      <a:prstDash val="solid"/>
                      <a:round/>
                      <a:headEnd type="none" w="sm" len="sm"/>
                      <a:tailEnd type="none" w="sm" len="sm"/>
                    </a:lnL>
                    <a:lnR w="28575" cap="flat" cmpd="sng" algn="ctr">
                      <a:solidFill>
                        <a:schemeClr val="bg1"/>
                      </a:solidFill>
                      <a:prstDash val="solid"/>
                      <a:round/>
                      <a:headEnd type="none" w="med" len="med"/>
                      <a:tailEnd type="none" w="med" len="med"/>
                    </a:lnR>
                    <a:lnT w="9500" cap="flat" cmpd="sng">
                      <a:solidFill>
                        <a:srgbClr val="000000">
                          <a:alpha val="0"/>
                        </a:srgbClr>
                      </a:solidFill>
                      <a:prstDash val="solid"/>
                      <a:round/>
                      <a:headEnd type="none" w="sm" len="sm"/>
                      <a:tailEnd type="none" w="sm" len="sm"/>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lvl="0" indent="0" algn="l" rtl="0">
                        <a:lnSpc>
                          <a:spcPct val="115000"/>
                        </a:lnSpc>
                        <a:spcBef>
                          <a:spcPts val="0"/>
                        </a:spcBef>
                        <a:spcAft>
                          <a:spcPts val="0"/>
                        </a:spcAft>
                        <a:buNone/>
                      </a:pPr>
                      <a:r>
                        <a:rPr lang="ru-RU" sz="1200" b="1" dirty="0">
                          <a:solidFill>
                            <a:schemeClr val="accent4"/>
                          </a:solidFill>
                          <a:latin typeface="Montserrat" panose="00000500000000000000" pitchFamily="2" charset="-52"/>
                          <a:cs typeface="ALS Sector Regular" pitchFamily="2" charset="0"/>
                        </a:rPr>
                        <a:t> </a:t>
                      </a:r>
                      <a:r>
                        <a:rPr lang="ru-RU" sz="1200" b="1" dirty="0">
                          <a:solidFill>
                            <a:schemeClr val="tx2"/>
                          </a:solidFill>
                          <a:latin typeface="Montserrat" panose="00000500000000000000" pitchFamily="2" charset="-52"/>
                          <a:cs typeface="ALS Sector Regular" pitchFamily="2" charset="0"/>
                        </a:rPr>
                        <a:t>Число</a:t>
                      </a:r>
                    </a:p>
                  </a:txBody>
                  <a:tcPr marL="28575" marR="54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00" cap="flat" cmpd="sng">
                      <a:solidFill>
                        <a:srgbClr val="CCCCCC">
                          <a:alpha val="0"/>
                        </a:srgbClr>
                      </a:solidFill>
                      <a:prstDash val="solid"/>
                      <a:round/>
                      <a:headEnd type="none" w="sm" len="sm"/>
                      <a:tailEnd type="none" w="sm" len="sm"/>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lvl="0" indent="0" algn="l" rtl="0">
                        <a:lnSpc>
                          <a:spcPct val="115000"/>
                        </a:lnSpc>
                        <a:spcBef>
                          <a:spcPts val="0"/>
                        </a:spcBef>
                        <a:spcAft>
                          <a:spcPts val="0"/>
                        </a:spcAft>
                        <a:buNone/>
                      </a:pPr>
                      <a:r>
                        <a:rPr lang="ru-RU" sz="1200" b="1" dirty="0">
                          <a:solidFill>
                            <a:schemeClr val="bg2"/>
                          </a:solidFill>
                          <a:latin typeface="Montserrat" panose="00000500000000000000" pitchFamily="2" charset="-52"/>
                          <a:cs typeface="ALS Sector Regular" pitchFamily="2" charset="0"/>
                        </a:rPr>
                        <a:t> Наименование 2</a:t>
                      </a:r>
                    </a:p>
                  </a:txBody>
                  <a:tcPr marL="54000" marR="28575"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00" cap="flat" cmpd="sng">
                      <a:solidFill>
                        <a:srgbClr val="000000">
                          <a:alpha val="0"/>
                        </a:srgbClr>
                      </a:solidFill>
                      <a:prstDash val="solid"/>
                      <a:round/>
                      <a:headEnd type="none" w="sm" len="sm"/>
                      <a:tailEnd type="none" w="sm" len="sm"/>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lvl="0" indent="0" algn="l" rtl="0">
                        <a:lnSpc>
                          <a:spcPct val="115000"/>
                        </a:lnSpc>
                        <a:spcBef>
                          <a:spcPts val="0"/>
                        </a:spcBef>
                        <a:spcAft>
                          <a:spcPts val="0"/>
                        </a:spcAft>
                        <a:buNone/>
                      </a:pPr>
                      <a:r>
                        <a:rPr lang="ru-RU" sz="1200" b="1" dirty="0">
                          <a:solidFill>
                            <a:schemeClr val="accent2"/>
                          </a:solidFill>
                          <a:latin typeface="Montserrat" panose="00000500000000000000" pitchFamily="2" charset="-52"/>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9500" cap="flat" cmpd="sng">
                      <a:solidFill>
                        <a:srgbClr val="CCCCCC">
                          <a:alpha val="0"/>
                        </a:srgbClr>
                      </a:solidFill>
                      <a:prstDash val="solid"/>
                      <a:round/>
                      <a:headEnd type="none" w="sm" len="sm"/>
                      <a:tailEnd type="none" w="sm" len="sm"/>
                    </a:lnR>
                    <a:lnT w="9500" cap="flat" cmpd="sng">
                      <a:solidFill>
                        <a:srgbClr val="CCCCCC">
                          <a:alpha val="0"/>
                        </a:srgbClr>
                      </a:solidFill>
                      <a:prstDash val="solid"/>
                      <a:round/>
                      <a:headEnd type="none" w="sm" len="sm"/>
                      <a:tailEnd type="none" w="sm" len="sm"/>
                    </a:lnT>
                    <a:lnB w="28575"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453162">
                <a:tc>
                  <a:txBody>
                    <a:bodyPr/>
                    <a:lstStyle/>
                    <a:p>
                      <a:pPr marL="0" lvl="0" indent="0" algn="l" rtl="0">
                        <a:lnSpc>
                          <a:spcPct val="115000"/>
                        </a:lnSpc>
                        <a:spcBef>
                          <a:spcPts val="0"/>
                        </a:spcBef>
                        <a:spcAft>
                          <a:spcPts val="0"/>
                        </a:spcAft>
                        <a:buNone/>
                      </a:pPr>
                      <a:r>
                        <a:rPr lang="ru-RU" sz="1200" kern="1200" dirty="0">
                          <a:solidFill>
                            <a:schemeClr val="accent1"/>
                          </a:solidFill>
                          <a:latin typeface="Montserrat" panose="00000500000000000000" pitchFamily="2" charset="-52"/>
                          <a:ea typeface="+mn-ea"/>
                          <a:cs typeface="ALS Sector Regular" pitchFamily="2" charset="0"/>
                        </a:rPr>
                        <a:t> Текст 1</a:t>
                      </a:r>
                    </a:p>
                  </a:txBody>
                  <a:tcPr marL="54000" marR="28575" marT="36000" marB="36000" anchor="ctr">
                    <a:lnL w="9500" cap="flat" cmpd="sng">
                      <a:solidFill>
                        <a:srgbClr val="000000">
                          <a:alpha val="0"/>
                        </a:srgbClr>
                      </a:solidFill>
                      <a:prstDash val="solid"/>
                      <a:round/>
                      <a:headEnd type="none" w="sm" len="sm"/>
                      <a:tailEnd type="none" w="sm" len="sm"/>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ru-RU" sz="1200" kern="1200" dirty="0">
                          <a:solidFill>
                            <a:schemeClr val="tx2"/>
                          </a:solidFill>
                          <a:latin typeface="Montserrat" panose="00000500000000000000" pitchFamily="2" charset="-52"/>
                          <a:ea typeface="+mn-ea"/>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ru-RU" sz="1200" kern="1200" dirty="0">
                          <a:solidFill>
                            <a:schemeClr val="bg2"/>
                          </a:solidFill>
                          <a:latin typeface="Montserrat" panose="00000500000000000000" pitchFamily="2" charset="-52"/>
                          <a:ea typeface="+mn-ea"/>
                          <a:cs typeface="ALS Sector Regular" pitchFamily="2" charset="0"/>
                        </a:rPr>
                        <a:t> Текст 2</a:t>
                      </a:r>
                    </a:p>
                  </a:txBody>
                  <a:tcPr marL="54000" marR="28575"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ru-RU" sz="1200" kern="1200" dirty="0">
                          <a:solidFill>
                            <a:schemeClr val="bg2"/>
                          </a:solidFill>
                          <a:latin typeface="Montserrat" panose="00000500000000000000" pitchFamily="2" charset="-52"/>
                          <a:ea typeface="+mn-ea"/>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9500" cap="flat" cmpd="sng">
                      <a:solidFill>
                        <a:srgbClr val="CCCCCC">
                          <a:alpha val="0"/>
                        </a:srgbClr>
                      </a:solidFill>
                      <a:prstDash val="solid"/>
                      <a:round/>
                      <a:headEnd type="none" w="sm" len="sm"/>
                      <a:tailEnd type="none" w="sm" len="sm"/>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496792">
                <a:tc>
                  <a:txBody>
                    <a:bodyPr/>
                    <a:lstStyle/>
                    <a:p>
                      <a:pPr marL="0" lvl="0" indent="0" algn="l" rtl="0">
                        <a:lnSpc>
                          <a:spcPct val="115000"/>
                        </a:lnSpc>
                        <a:spcBef>
                          <a:spcPts val="0"/>
                        </a:spcBef>
                        <a:spcAft>
                          <a:spcPts val="0"/>
                        </a:spcAft>
                        <a:buNone/>
                      </a:pPr>
                      <a:r>
                        <a:rPr lang="ru-RU" sz="1200" kern="1200" dirty="0">
                          <a:solidFill>
                            <a:schemeClr val="accent1"/>
                          </a:solidFill>
                          <a:latin typeface="Montserrat" panose="00000500000000000000" pitchFamily="2" charset="-52"/>
                          <a:ea typeface="+mn-ea"/>
                          <a:cs typeface="ALS Sector Regular" pitchFamily="2" charset="0"/>
                        </a:rPr>
                        <a:t> Текст 1</a:t>
                      </a:r>
                    </a:p>
                  </a:txBody>
                  <a:tcPr marL="54000" marR="28575" marT="36000" marB="36000" anchor="ctr">
                    <a:lnL w="9500" cap="flat" cmpd="sng">
                      <a:solidFill>
                        <a:srgbClr val="000000">
                          <a:alpha val="0"/>
                        </a:srgbClr>
                      </a:solidFill>
                      <a:prstDash val="solid"/>
                      <a:round/>
                      <a:headEnd type="none" w="sm" len="sm"/>
                      <a:tailEnd type="none" w="sm" len="sm"/>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lvl="0" indent="0" algn="l" rtl="0">
                        <a:lnSpc>
                          <a:spcPct val="115000"/>
                        </a:lnSpc>
                        <a:spcBef>
                          <a:spcPts val="0"/>
                        </a:spcBef>
                        <a:spcAft>
                          <a:spcPts val="0"/>
                        </a:spcAft>
                        <a:buNone/>
                      </a:pPr>
                      <a:r>
                        <a:rPr lang="ru-RU" sz="1200" kern="1200" dirty="0">
                          <a:solidFill>
                            <a:schemeClr val="tx2"/>
                          </a:solidFill>
                          <a:latin typeface="Montserrat" panose="00000500000000000000" pitchFamily="2" charset="-52"/>
                          <a:ea typeface="+mn-ea"/>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lvl="0" indent="0" algn="l" rtl="0">
                        <a:lnSpc>
                          <a:spcPct val="115000"/>
                        </a:lnSpc>
                        <a:spcBef>
                          <a:spcPts val="0"/>
                        </a:spcBef>
                        <a:spcAft>
                          <a:spcPts val="0"/>
                        </a:spcAft>
                        <a:buNone/>
                      </a:pPr>
                      <a:r>
                        <a:rPr lang="ru-RU" sz="1200" kern="1200" dirty="0">
                          <a:solidFill>
                            <a:schemeClr val="bg2"/>
                          </a:solidFill>
                          <a:latin typeface="Montserrat" panose="00000500000000000000" pitchFamily="2" charset="-52"/>
                          <a:ea typeface="+mn-ea"/>
                          <a:cs typeface="ALS Sector Regular" pitchFamily="2" charset="0"/>
                        </a:rPr>
                        <a:t> Текст 2</a:t>
                      </a:r>
                    </a:p>
                  </a:txBody>
                  <a:tcPr marL="54000" marR="28575"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lvl="0" indent="0" algn="l" rtl="0">
                        <a:lnSpc>
                          <a:spcPct val="115000"/>
                        </a:lnSpc>
                        <a:spcBef>
                          <a:spcPts val="0"/>
                        </a:spcBef>
                        <a:spcAft>
                          <a:spcPts val="0"/>
                        </a:spcAft>
                        <a:buNone/>
                      </a:pPr>
                      <a:r>
                        <a:rPr lang="ru-RU" sz="1200" kern="1200" dirty="0">
                          <a:solidFill>
                            <a:schemeClr val="bg2"/>
                          </a:solidFill>
                          <a:latin typeface="Montserrat" panose="00000500000000000000" pitchFamily="2" charset="-52"/>
                          <a:ea typeface="+mn-ea"/>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9500" cap="flat" cmpd="sng">
                      <a:solidFill>
                        <a:srgbClr val="CCCCCC">
                          <a:alpha val="0"/>
                        </a:srgbClr>
                      </a:solidFill>
                      <a:prstDash val="solid"/>
                      <a:round/>
                      <a:headEnd type="none" w="sm" len="sm"/>
                      <a:tailEnd type="none" w="sm" len="sm"/>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453162">
                <a:tc>
                  <a:txBody>
                    <a:bodyPr/>
                    <a:lstStyle/>
                    <a:p>
                      <a:pPr marL="0" lvl="0" indent="0" algn="l" rtl="0">
                        <a:lnSpc>
                          <a:spcPct val="115000"/>
                        </a:lnSpc>
                        <a:spcBef>
                          <a:spcPts val="0"/>
                        </a:spcBef>
                        <a:spcAft>
                          <a:spcPts val="0"/>
                        </a:spcAft>
                        <a:buNone/>
                      </a:pPr>
                      <a:r>
                        <a:rPr lang="ru-RU" sz="1200" kern="1200" dirty="0">
                          <a:solidFill>
                            <a:schemeClr val="accent1"/>
                          </a:solidFill>
                          <a:latin typeface="Montserrat" panose="00000500000000000000" pitchFamily="2" charset="-52"/>
                          <a:ea typeface="+mn-ea"/>
                          <a:cs typeface="ALS Sector Regular" pitchFamily="2" charset="0"/>
                        </a:rPr>
                        <a:t> Текст 1</a:t>
                      </a:r>
                    </a:p>
                  </a:txBody>
                  <a:tcPr marL="54000" marR="28575" marT="36000" marB="36000" anchor="ctr">
                    <a:lnL w="9500" cap="flat" cmpd="sng">
                      <a:solidFill>
                        <a:srgbClr val="CCCCCC">
                          <a:alpha val="0"/>
                        </a:srgbClr>
                      </a:solidFill>
                      <a:prstDash val="solid"/>
                      <a:round/>
                      <a:headEnd type="none" w="sm" len="sm"/>
                      <a:tailEnd type="none" w="sm" len="sm"/>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ru-RU" sz="1200" kern="1200" dirty="0">
                          <a:solidFill>
                            <a:schemeClr val="tx2"/>
                          </a:solidFill>
                          <a:latin typeface="Montserrat" panose="00000500000000000000" pitchFamily="2" charset="-52"/>
                          <a:ea typeface="+mn-ea"/>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ru-RU" sz="1200" kern="1200" dirty="0">
                          <a:solidFill>
                            <a:schemeClr val="bg2"/>
                          </a:solidFill>
                          <a:latin typeface="Montserrat" panose="00000500000000000000" pitchFamily="2" charset="-52"/>
                          <a:ea typeface="+mn-ea"/>
                          <a:cs typeface="ALS Sector Regular" pitchFamily="2" charset="0"/>
                        </a:rPr>
                        <a:t> Текст 2</a:t>
                      </a:r>
                    </a:p>
                  </a:txBody>
                  <a:tcPr marL="54000" marR="28575"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ru-RU" sz="1200" kern="1200" dirty="0">
                          <a:solidFill>
                            <a:schemeClr val="bg2"/>
                          </a:solidFill>
                          <a:latin typeface="Montserrat" panose="00000500000000000000" pitchFamily="2" charset="-52"/>
                          <a:ea typeface="+mn-ea"/>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9500" cap="flat" cmpd="sng">
                      <a:solidFill>
                        <a:srgbClr val="CCCCCC">
                          <a:alpha val="0"/>
                        </a:srgbClr>
                      </a:solidFill>
                      <a:prstDash val="solid"/>
                      <a:round/>
                      <a:headEnd type="none" w="sm" len="sm"/>
                      <a:tailEnd type="none" w="sm" len="sm"/>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453162">
                <a:tc>
                  <a:txBody>
                    <a:bodyPr/>
                    <a:lstStyle/>
                    <a:p>
                      <a:pPr marL="0" lvl="0" indent="0" algn="l" rtl="0">
                        <a:lnSpc>
                          <a:spcPct val="115000"/>
                        </a:lnSpc>
                        <a:spcBef>
                          <a:spcPts val="0"/>
                        </a:spcBef>
                        <a:spcAft>
                          <a:spcPts val="0"/>
                        </a:spcAft>
                        <a:buNone/>
                      </a:pPr>
                      <a:r>
                        <a:rPr lang="ru-RU" sz="1200" kern="1200" dirty="0">
                          <a:solidFill>
                            <a:schemeClr val="accent1"/>
                          </a:solidFill>
                          <a:latin typeface="Montserrat" panose="00000500000000000000" pitchFamily="2" charset="-52"/>
                          <a:ea typeface="+mn-ea"/>
                          <a:cs typeface="ALS Sector Regular" pitchFamily="2" charset="0"/>
                        </a:rPr>
                        <a:t> Текст 1</a:t>
                      </a:r>
                    </a:p>
                  </a:txBody>
                  <a:tcPr marL="54000" marR="28575" marT="36000" marB="36000" anchor="ctr">
                    <a:lnL w="9500" cap="flat" cmpd="sng">
                      <a:solidFill>
                        <a:srgbClr val="000000">
                          <a:alpha val="0"/>
                        </a:srgbClr>
                      </a:solidFill>
                      <a:prstDash val="solid"/>
                      <a:round/>
                      <a:headEnd type="none" w="sm" len="sm"/>
                      <a:tailEnd type="none" w="sm" len="sm"/>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lvl="0" indent="0" algn="l" rtl="0">
                        <a:lnSpc>
                          <a:spcPct val="115000"/>
                        </a:lnSpc>
                        <a:spcBef>
                          <a:spcPts val="0"/>
                        </a:spcBef>
                        <a:spcAft>
                          <a:spcPts val="0"/>
                        </a:spcAft>
                        <a:buNone/>
                      </a:pPr>
                      <a:r>
                        <a:rPr lang="ru-RU" sz="1200" kern="1200" dirty="0">
                          <a:solidFill>
                            <a:schemeClr val="tx2"/>
                          </a:solidFill>
                          <a:latin typeface="Montserrat" panose="00000500000000000000" pitchFamily="2" charset="-52"/>
                          <a:ea typeface="+mn-ea"/>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lvl="0" indent="0" algn="l" rtl="0">
                        <a:lnSpc>
                          <a:spcPct val="115000"/>
                        </a:lnSpc>
                        <a:spcBef>
                          <a:spcPts val="0"/>
                        </a:spcBef>
                        <a:spcAft>
                          <a:spcPts val="0"/>
                        </a:spcAft>
                        <a:buNone/>
                      </a:pPr>
                      <a:r>
                        <a:rPr lang="ru-RU" sz="1200" kern="1200" dirty="0">
                          <a:solidFill>
                            <a:schemeClr val="bg2"/>
                          </a:solidFill>
                          <a:latin typeface="Montserrat" panose="00000500000000000000" pitchFamily="2" charset="-52"/>
                          <a:ea typeface="+mn-ea"/>
                          <a:cs typeface="ALS Sector Regular" pitchFamily="2" charset="0"/>
                        </a:rPr>
                        <a:t> Текст 2</a:t>
                      </a:r>
                    </a:p>
                  </a:txBody>
                  <a:tcPr marL="54000" marR="28575"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lvl="0" indent="0" algn="l" rtl="0">
                        <a:lnSpc>
                          <a:spcPct val="115000"/>
                        </a:lnSpc>
                        <a:spcBef>
                          <a:spcPts val="0"/>
                        </a:spcBef>
                        <a:spcAft>
                          <a:spcPts val="0"/>
                        </a:spcAft>
                        <a:buNone/>
                      </a:pPr>
                      <a:r>
                        <a:rPr lang="ru-RU" sz="1200" kern="1200" dirty="0">
                          <a:solidFill>
                            <a:schemeClr val="bg2"/>
                          </a:solidFill>
                          <a:latin typeface="Montserrat" panose="00000500000000000000" pitchFamily="2" charset="-52"/>
                          <a:ea typeface="+mn-ea"/>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9500" cap="flat" cmpd="sng">
                      <a:solidFill>
                        <a:srgbClr val="CCCCCC">
                          <a:alpha val="0"/>
                        </a:srgbClr>
                      </a:solidFill>
                      <a:prstDash val="solid"/>
                      <a:round/>
                      <a:headEnd type="none" w="sm" len="sm"/>
                      <a:tailEnd type="none" w="sm" len="sm"/>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453162">
                <a:tc>
                  <a:txBody>
                    <a:bodyPr/>
                    <a:lstStyle/>
                    <a:p>
                      <a:pPr marL="0" lvl="0" indent="0" algn="l" rtl="0">
                        <a:lnSpc>
                          <a:spcPct val="115000"/>
                        </a:lnSpc>
                        <a:spcBef>
                          <a:spcPts val="0"/>
                        </a:spcBef>
                        <a:spcAft>
                          <a:spcPts val="0"/>
                        </a:spcAft>
                        <a:buNone/>
                      </a:pPr>
                      <a:r>
                        <a:rPr lang="ru-RU" sz="1200" kern="1200" dirty="0">
                          <a:solidFill>
                            <a:schemeClr val="accent1"/>
                          </a:solidFill>
                          <a:latin typeface="Montserrat" panose="00000500000000000000" pitchFamily="2" charset="-52"/>
                          <a:ea typeface="+mn-ea"/>
                          <a:cs typeface="ALS Sector Regular" pitchFamily="2" charset="0"/>
                        </a:rPr>
                        <a:t> Текст 1</a:t>
                      </a:r>
                    </a:p>
                  </a:txBody>
                  <a:tcPr marL="54000" marR="28575" marT="36000" marB="36000" anchor="ctr">
                    <a:lnL w="9500" cap="flat" cmpd="sng">
                      <a:solidFill>
                        <a:srgbClr val="000000">
                          <a:alpha val="0"/>
                        </a:srgbClr>
                      </a:solidFill>
                      <a:prstDash val="solid"/>
                      <a:round/>
                      <a:headEnd type="none" w="sm" len="sm"/>
                      <a:tailEnd type="none" w="sm" len="sm"/>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ru-RU" sz="1200" kern="1200" dirty="0">
                          <a:solidFill>
                            <a:schemeClr val="tx2"/>
                          </a:solidFill>
                          <a:latin typeface="Montserrat" panose="00000500000000000000" pitchFamily="2" charset="-52"/>
                          <a:ea typeface="+mn-ea"/>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ru-RU" sz="1200" kern="1200" dirty="0">
                          <a:solidFill>
                            <a:schemeClr val="bg2"/>
                          </a:solidFill>
                          <a:latin typeface="Montserrat" panose="00000500000000000000" pitchFamily="2" charset="-52"/>
                          <a:ea typeface="+mn-ea"/>
                          <a:cs typeface="ALS Sector Regular" pitchFamily="2" charset="0"/>
                        </a:rPr>
                        <a:t> Текст 2</a:t>
                      </a:r>
                    </a:p>
                  </a:txBody>
                  <a:tcPr marL="54000" marR="28575"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ru-RU" sz="1200" kern="1200" dirty="0">
                          <a:solidFill>
                            <a:schemeClr val="bg2"/>
                          </a:solidFill>
                          <a:latin typeface="Montserrat" panose="00000500000000000000" pitchFamily="2" charset="-52"/>
                          <a:ea typeface="+mn-ea"/>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9500" cap="flat" cmpd="sng">
                      <a:solidFill>
                        <a:srgbClr val="CCCCCC">
                          <a:alpha val="0"/>
                        </a:srgbClr>
                      </a:solidFill>
                      <a:prstDash val="solid"/>
                      <a:round/>
                      <a:headEnd type="none" w="sm" len="sm"/>
                      <a:tailEnd type="none" w="sm" len="sm"/>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496792">
                <a:tc>
                  <a:txBody>
                    <a:bodyPr/>
                    <a:lstStyle/>
                    <a:p>
                      <a:pPr marL="0" lvl="0" indent="0" algn="l" rtl="0">
                        <a:lnSpc>
                          <a:spcPct val="115000"/>
                        </a:lnSpc>
                        <a:spcBef>
                          <a:spcPts val="0"/>
                        </a:spcBef>
                        <a:spcAft>
                          <a:spcPts val="0"/>
                        </a:spcAft>
                        <a:buNone/>
                      </a:pPr>
                      <a:r>
                        <a:rPr lang="ru-RU" sz="1200" kern="1200" dirty="0">
                          <a:solidFill>
                            <a:schemeClr val="accent1"/>
                          </a:solidFill>
                          <a:latin typeface="Montserrat" panose="00000500000000000000" pitchFamily="2" charset="-52"/>
                          <a:ea typeface="+mn-ea"/>
                          <a:cs typeface="ALS Sector Regular" pitchFamily="2" charset="0"/>
                        </a:rPr>
                        <a:t> Текст 1</a:t>
                      </a:r>
                    </a:p>
                  </a:txBody>
                  <a:tcPr marL="54000" marR="28575" marT="36000" marB="36000" anchor="ctr">
                    <a:lnL w="9500" cap="flat" cmpd="sng">
                      <a:solidFill>
                        <a:srgbClr val="CCCCCC">
                          <a:alpha val="0"/>
                        </a:srgbClr>
                      </a:solidFill>
                      <a:prstDash val="solid"/>
                      <a:round/>
                      <a:headEnd type="none" w="sm" len="sm"/>
                      <a:tailEnd type="none" w="sm" len="sm"/>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lvl="0" indent="0" algn="l" rtl="0">
                        <a:lnSpc>
                          <a:spcPct val="115000"/>
                        </a:lnSpc>
                        <a:spcBef>
                          <a:spcPts val="0"/>
                        </a:spcBef>
                        <a:spcAft>
                          <a:spcPts val="0"/>
                        </a:spcAft>
                        <a:buNone/>
                      </a:pPr>
                      <a:r>
                        <a:rPr lang="ru-RU" sz="1200" kern="1200" dirty="0">
                          <a:solidFill>
                            <a:schemeClr val="tx2"/>
                          </a:solidFill>
                          <a:latin typeface="Montserrat" panose="00000500000000000000" pitchFamily="2" charset="-52"/>
                          <a:ea typeface="+mn-ea"/>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lvl="0" indent="0" algn="l" rtl="0">
                        <a:lnSpc>
                          <a:spcPct val="115000"/>
                        </a:lnSpc>
                        <a:spcBef>
                          <a:spcPts val="0"/>
                        </a:spcBef>
                        <a:spcAft>
                          <a:spcPts val="0"/>
                        </a:spcAft>
                        <a:buNone/>
                      </a:pPr>
                      <a:r>
                        <a:rPr lang="ru-RU" sz="1200" kern="1200" dirty="0">
                          <a:solidFill>
                            <a:schemeClr val="bg2"/>
                          </a:solidFill>
                          <a:latin typeface="Montserrat" panose="00000500000000000000" pitchFamily="2" charset="-52"/>
                          <a:ea typeface="+mn-ea"/>
                          <a:cs typeface="ALS Sector Regular" pitchFamily="2" charset="0"/>
                        </a:rPr>
                        <a:t> Текст 2</a:t>
                      </a:r>
                    </a:p>
                  </a:txBody>
                  <a:tcPr marL="54000" marR="28575"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lvl="0" indent="0" algn="l" rtl="0">
                        <a:lnSpc>
                          <a:spcPct val="115000"/>
                        </a:lnSpc>
                        <a:spcBef>
                          <a:spcPts val="0"/>
                        </a:spcBef>
                        <a:spcAft>
                          <a:spcPts val="0"/>
                        </a:spcAft>
                        <a:buNone/>
                      </a:pPr>
                      <a:r>
                        <a:rPr lang="ru-RU" sz="1200" kern="1200" dirty="0">
                          <a:solidFill>
                            <a:schemeClr val="bg2"/>
                          </a:solidFill>
                          <a:latin typeface="Montserrat" panose="00000500000000000000" pitchFamily="2" charset="-52"/>
                          <a:ea typeface="+mn-ea"/>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9500" cap="flat" cmpd="sng">
                      <a:solidFill>
                        <a:srgbClr val="CCCCCC">
                          <a:alpha val="0"/>
                        </a:srgbClr>
                      </a:solidFill>
                      <a:prstDash val="solid"/>
                      <a:round/>
                      <a:headEnd type="none" w="sm" len="sm"/>
                      <a:tailEnd type="none" w="sm" len="sm"/>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530727">
                <a:tc>
                  <a:txBody>
                    <a:bodyPr/>
                    <a:lstStyle/>
                    <a:p>
                      <a:pPr marL="0" lvl="0" indent="0" algn="l" rtl="0">
                        <a:lnSpc>
                          <a:spcPct val="115000"/>
                        </a:lnSpc>
                        <a:spcBef>
                          <a:spcPts val="0"/>
                        </a:spcBef>
                        <a:spcAft>
                          <a:spcPts val="0"/>
                        </a:spcAft>
                        <a:buNone/>
                      </a:pPr>
                      <a:r>
                        <a:rPr lang="ru-RU" sz="1200" kern="1200" dirty="0">
                          <a:solidFill>
                            <a:schemeClr val="accent1"/>
                          </a:solidFill>
                          <a:latin typeface="Montserrat" panose="00000500000000000000" pitchFamily="2" charset="-52"/>
                          <a:ea typeface="+mn-ea"/>
                          <a:cs typeface="ALS Sector Regular" pitchFamily="2" charset="0"/>
                        </a:rPr>
                        <a:t> Текст 1</a:t>
                      </a:r>
                    </a:p>
                  </a:txBody>
                  <a:tcPr marL="54000" marR="28575" marT="36000" marB="36000" anchor="ctr">
                    <a:lnL w="9500" cap="flat" cmpd="sng">
                      <a:solidFill>
                        <a:srgbClr val="CCCCCC">
                          <a:alpha val="0"/>
                        </a:srgbClr>
                      </a:solidFill>
                      <a:prstDash val="solid"/>
                      <a:round/>
                      <a:headEnd type="none" w="sm" len="sm"/>
                      <a:tailEnd type="none" w="sm" len="sm"/>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ru-RU" sz="1200" kern="1200" dirty="0">
                          <a:solidFill>
                            <a:schemeClr val="tx2"/>
                          </a:solidFill>
                          <a:latin typeface="Montserrat" panose="00000500000000000000" pitchFamily="2" charset="-52"/>
                          <a:ea typeface="+mn-ea"/>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ru-RU" sz="1200" kern="1200" dirty="0">
                          <a:solidFill>
                            <a:schemeClr val="bg2"/>
                          </a:solidFill>
                          <a:latin typeface="Montserrat" panose="00000500000000000000" pitchFamily="2" charset="-52"/>
                          <a:ea typeface="+mn-ea"/>
                          <a:cs typeface="ALS Sector Regular" pitchFamily="2" charset="0"/>
                        </a:rPr>
                        <a:t> Текст 2</a:t>
                      </a:r>
                    </a:p>
                  </a:txBody>
                  <a:tcPr marL="54000" marR="28575"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ru-RU" sz="1200" kern="1200" dirty="0">
                          <a:solidFill>
                            <a:schemeClr val="bg2"/>
                          </a:solidFill>
                          <a:latin typeface="Montserrat" panose="00000500000000000000" pitchFamily="2" charset="-52"/>
                          <a:ea typeface="+mn-ea"/>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9500" cap="flat" cmpd="sng">
                      <a:solidFill>
                        <a:srgbClr val="CCCCCC">
                          <a:alpha val="0"/>
                        </a:srgbClr>
                      </a:solidFill>
                      <a:prstDash val="solid"/>
                      <a:round/>
                      <a:headEnd type="none" w="sm" len="sm"/>
                      <a:tailEnd type="none" w="sm" len="sm"/>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7"/>
                  </a:ext>
                </a:extLst>
              </a:tr>
              <a:tr h="453162">
                <a:tc>
                  <a:txBody>
                    <a:bodyPr/>
                    <a:lstStyle/>
                    <a:p>
                      <a:pPr marL="0" lvl="0" indent="0" algn="l" rtl="0">
                        <a:lnSpc>
                          <a:spcPct val="115000"/>
                        </a:lnSpc>
                        <a:spcBef>
                          <a:spcPts val="0"/>
                        </a:spcBef>
                        <a:spcAft>
                          <a:spcPts val="0"/>
                        </a:spcAft>
                        <a:buNone/>
                      </a:pPr>
                      <a:r>
                        <a:rPr lang="ru-RU" sz="1200" kern="1200" dirty="0">
                          <a:solidFill>
                            <a:schemeClr val="accent1"/>
                          </a:solidFill>
                          <a:latin typeface="Montserrat" panose="00000500000000000000" pitchFamily="2" charset="-52"/>
                          <a:ea typeface="+mn-ea"/>
                          <a:cs typeface="ALS Sector Regular" pitchFamily="2" charset="0"/>
                        </a:rPr>
                        <a:t> Текст 1</a:t>
                      </a:r>
                    </a:p>
                  </a:txBody>
                  <a:tcPr marL="54000" marR="28575" marT="36000" marB="36000" anchor="ctr">
                    <a:lnL w="9500" cap="flat" cmpd="sng">
                      <a:solidFill>
                        <a:srgbClr val="000000">
                          <a:alpha val="0"/>
                        </a:srgbClr>
                      </a:solidFill>
                      <a:prstDash val="solid"/>
                      <a:round/>
                      <a:headEnd type="none" w="sm" len="sm"/>
                      <a:tailEnd type="none" w="sm" len="sm"/>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lvl="0" indent="0" algn="l" rtl="0">
                        <a:lnSpc>
                          <a:spcPct val="115000"/>
                        </a:lnSpc>
                        <a:spcBef>
                          <a:spcPts val="0"/>
                        </a:spcBef>
                        <a:spcAft>
                          <a:spcPts val="0"/>
                        </a:spcAft>
                        <a:buNone/>
                      </a:pPr>
                      <a:r>
                        <a:rPr lang="ru-RU" sz="1200" kern="1200" dirty="0">
                          <a:solidFill>
                            <a:schemeClr val="tx2"/>
                          </a:solidFill>
                          <a:latin typeface="Montserrat" panose="00000500000000000000" pitchFamily="2" charset="-52"/>
                          <a:ea typeface="+mn-ea"/>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lvl="0" indent="0" algn="l" rtl="0">
                        <a:lnSpc>
                          <a:spcPct val="115000"/>
                        </a:lnSpc>
                        <a:spcBef>
                          <a:spcPts val="0"/>
                        </a:spcBef>
                        <a:spcAft>
                          <a:spcPts val="0"/>
                        </a:spcAft>
                        <a:buNone/>
                      </a:pPr>
                      <a:r>
                        <a:rPr lang="ru-RU" sz="1200" kern="1200" dirty="0">
                          <a:solidFill>
                            <a:schemeClr val="bg2"/>
                          </a:solidFill>
                          <a:latin typeface="Montserrat" panose="00000500000000000000" pitchFamily="2" charset="-52"/>
                          <a:ea typeface="+mn-ea"/>
                          <a:cs typeface="ALS Sector Regular" pitchFamily="2" charset="0"/>
                        </a:rPr>
                        <a:t> Текст 2</a:t>
                      </a:r>
                    </a:p>
                  </a:txBody>
                  <a:tcPr marL="54000" marR="28575"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lvl="0" indent="0" algn="l" rtl="0">
                        <a:lnSpc>
                          <a:spcPct val="115000"/>
                        </a:lnSpc>
                        <a:spcBef>
                          <a:spcPts val="0"/>
                        </a:spcBef>
                        <a:spcAft>
                          <a:spcPts val="0"/>
                        </a:spcAft>
                        <a:buNone/>
                      </a:pPr>
                      <a:r>
                        <a:rPr lang="ru-RU" sz="1200" kern="1200" dirty="0">
                          <a:solidFill>
                            <a:schemeClr val="bg2"/>
                          </a:solidFill>
                          <a:latin typeface="Montserrat" panose="00000500000000000000" pitchFamily="2" charset="-52"/>
                          <a:ea typeface="+mn-ea"/>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9500" cap="flat" cmpd="sng">
                      <a:solidFill>
                        <a:srgbClr val="CCCCCC">
                          <a:alpha val="0"/>
                        </a:srgbClr>
                      </a:solidFill>
                      <a:prstDash val="solid"/>
                      <a:round/>
                      <a:headEnd type="none" w="sm" len="sm"/>
                      <a:tailEnd type="none" w="sm" len="sm"/>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453162">
                <a:tc>
                  <a:txBody>
                    <a:bodyPr/>
                    <a:lstStyle/>
                    <a:p>
                      <a:pPr marL="0" lvl="0" indent="0" algn="l" rtl="0">
                        <a:lnSpc>
                          <a:spcPct val="115000"/>
                        </a:lnSpc>
                        <a:spcBef>
                          <a:spcPts val="0"/>
                        </a:spcBef>
                        <a:spcAft>
                          <a:spcPts val="0"/>
                        </a:spcAft>
                        <a:buNone/>
                      </a:pPr>
                      <a:r>
                        <a:rPr lang="ru-RU" sz="1200" kern="1200" dirty="0">
                          <a:solidFill>
                            <a:schemeClr val="accent1"/>
                          </a:solidFill>
                          <a:latin typeface="Montserrat" panose="00000500000000000000" pitchFamily="2" charset="-52"/>
                          <a:ea typeface="+mn-ea"/>
                          <a:cs typeface="ALS Sector Regular" pitchFamily="2" charset="0"/>
                        </a:rPr>
                        <a:t> Текст 1</a:t>
                      </a:r>
                    </a:p>
                  </a:txBody>
                  <a:tcPr marL="54000" marR="28575" marT="36000" marB="36000" anchor="ctr">
                    <a:lnL w="9500" cap="flat" cmpd="sng">
                      <a:solidFill>
                        <a:srgbClr val="CCCCCC">
                          <a:alpha val="0"/>
                        </a:srgbClr>
                      </a:solidFill>
                      <a:prstDash val="solid"/>
                      <a:round/>
                      <a:headEnd type="none" w="sm" len="sm"/>
                      <a:tailEnd type="none" w="sm" len="sm"/>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00" cap="flat" cmpd="sng">
                      <a:solidFill>
                        <a:srgbClr val="CCCCCC">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ru-RU" sz="1200" kern="1200" dirty="0">
                          <a:solidFill>
                            <a:schemeClr val="tx2"/>
                          </a:solidFill>
                          <a:latin typeface="Montserrat" panose="00000500000000000000" pitchFamily="2" charset="-52"/>
                          <a:ea typeface="+mn-ea"/>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00" cap="flat" cmpd="sng">
                      <a:solidFill>
                        <a:srgbClr val="CCCCCC">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ru-RU" sz="1200" kern="1200" dirty="0">
                          <a:solidFill>
                            <a:schemeClr val="bg2"/>
                          </a:solidFill>
                          <a:latin typeface="Montserrat" panose="00000500000000000000" pitchFamily="2" charset="-52"/>
                          <a:ea typeface="+mn-ea"/>
                          <a:cs typeface="ALS Sector Regular" pitchFamily="2" charset="0"/>
                        </a:rPr>
                        <a:t> Текст 2</a:t>
                      </a:r>
                    </a:p>
                  </a:txBody>
                  <a:tcPr marL="54000" marR="28575"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00" cap="flat" cmpd="sng">
                      <a:solidFill>
                        <a:srgbClr val="CCCCCC">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ru-RU" sz="1200" kern="1200" dirty="0">
                          <a:solidFill>
                            <a:schemeClr val="bg2"/>
                          </a:solidFill>
                          <a:latin typeface="Montserrat" panose="00000500000000000000" pitchFamily="2" charset="-52"/>
                          <a:ea typeface="+mn-ea"/>
                          <a:cs typeface="ALS Sector Regular" pitchFamily="2" charset="0"/>
                        </a:rPr>
                        <a:t> Число</a:t>
                      </a:r>
                    </a:p>
                  </a:txBody>
                  <a:tcPr marL="28575" marR="54000" marT="36000" marB="36000" anchor="ctr">
                    <a:lnL w="28575" cap="flat" cmpd="sng" algn="ctr">
                      <a:solidFill>
                        <a:schemeClr val="bg1"/>
                      </a:solidFill>
                      <a:prstDash val="solid"/>
                      <a:round/>
                      <a:headEnd type="none" w="med" len="med"/>
                      <a:tailEnd type="none" w="med" len="med"/>
                    </a:lnL>
                    <a:lnR w="9500" cap="flat" cmpd="sng">
                      <a:solidFill>
                        <a:srgbClr val="CCCCCC">
                          <a:alpha val="0"/>
                        </a:srgbClr>
                      </a:solidFill>
                      <a:prstDash val="solid"/>
                      <a:round/>
                      <a:headEnd type="none" w="sm" len="sm"/>
                      <a:tailEnd type="none" w="sm" len="sm"/>
                    </a:lnR>
                    <a:lnT w="28575" cap="flat" cmpd="sng" algn="ctr">
                      <a:solidFill>
                        <a:schemeClr val="bg1"/>
                      </a:solidFill>
                      <a:prstDash val="solid"/>
                      <a:round/>
                      <a:headEnd type="none" w="med" len="med"/>
                      <a:tailEnd type="none" w="med" len="med"/>
                    </a:lnT>
                    <a:lnB w="9500"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8" name="Google Shape;467;g14739c8fea3_0_278">
            <a:extLst>
              <a:ext uri="{FF2B5EF4-FFF2-40B4-BE49-F238E27FC236}">
                <a16:creationId xmlns:a16="http://schemas.microsoft.com/office/drawing/2014/main" id="{8D285944-73B0-4D09-B2EE-F8D40A13C3BA}"/>
              </a:ext>
            </a:extLst>
          </p:cNvPr>
          <p:cNvSpPr txBox="1"/>
          <p:nvPr/>
        </p:nvSpPr>
        <p:spPr>
          <a:xfrm>
            <a:off x="6569846" y="1315559"/>
            <a:ext cx="1444172" cy="2539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300"/>
              </a:spcBef>
              <a:spcAft>
                <a:spcPts val="0"/>
              </a:spcAft>
              <a:buClr>
                <a:srgbClr val="000000"/>
              </a:buClr>
              <a:buSzPts val="1400"/>
              <a:buFont typeface="Arial"/>
              <a:buNone/>
            </a:pPr>
            <a:r>
              <a:rPr lang="ru-RU" sz="1400" b="1" i="0" u="none" strike="noStrike" cap="none" dirty="0">
                <a:solidFill>
                  <a:schemeClr val="accent1"/>
                </a:solidFill>
                <a:latin typeface="Montserrat" panose="00000500000000000000" pitchFamily="2" charset="-52"/>
                <a:cs typeface="ALS Sector Regular" pitchFamily="2" charset="0"/>
                <a:sym typeface="Arial"/>
              </a:rPr>
              <a:t>НАЗВАНИЕ 1</a:t>
            </a:r>
          </a:p>
        </p:txBody>
      </p:sp>
      <p:grpSp>
        <p:nvGrpSpPr>
          <p:cNvPr id="10" name="Группа 9">
            <a:extLst>
              <a:ext uri="{FF2B5EF4-FFF2-40B4-BE49-F238E27FC236}">
                <a16:creationId xmlns:a16="http://schemas.microsoft.com/office/drawing/2014/main" id="{70C3A0E7-FE34-3356-5339-19AE4F2DD17D}"/>
              </a:ext>
            </a:extLst>
          </p:cNvPr>
          <p:cNvGrpSpPr/>
          <p:nvPr/>
        </p:nvGrpSpPr>
        <p:grpSpPr>
          <a:xfrm>
            <a:off x="7591600" y="199815"/>
            <a:ext cx="2572766" cy="1331202"/>
            <a:chOff x="9129557" y="1563828"/>
            <a:chExt cx="2572766" cy="1331202"/>
          </a:xfrm>
        </p:grpSpPr>
        <p:sp>
          <p:nvSpPr>
            <p:cNvPr id="12" name="Облачко с текстом: прямоугольное со скругленными углами 10">
              <a:extLst>
                <a:ext uri="{FF2B5EF4-FFF2-40B4-BE49-F238E27FC236}">
                  <a16:creationId xmlns:a16="http://schemas.microsoft.com/office/drawing/2014/main" id="{52D60F16-43EE-389B-5D81-F71AAE58E833}"/>
                </a:ext>
              </a:extLst>
            </p:cNvPr>
            <p:cNvSpPr/>
            <p:nvPr/>
          </p:nvSpPr>
          <p:spPr>
            <a:xfrm>
              <a:off x="9129557" y="1606106"/>
              <a:ext cx="2572766" cy="1288924"/>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Цвета в таблице могут меняться на ваше усмотрение в рамках представленной палитры</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на сл. 11-12 </a:t>
              </a:r>
            </a:p>
          </p:txBody>
        </p:sp>
        <p:grpSp>
          <p:nvGrpSpPr>
            <p:cNvPr id="13" name="Группа 12">
              <a:extLst>
                <a:ext uri="{FF2B5EF4-FFF2-40B4-BE49-F238E27FC236}">
                  <a16:creationId xmlns:a16="http://schemas.microsoft.com/office/drawing/2014/main" id="{2061A60D-BF75-3A2E-B494-F252127AA359}"/>
                </a:ext>
              </a:extLst>
            </p:cNvPr>
            <p:cNvGrpSpPr/>
            <p:nvPr/>
          </p:nvGrpSpPr>
          <p:grpSpPr>
            <a:xfrm>
              <a:off x="11373289" y="1563828"/>
              <a:ext cx="265772" cy="414163"/>
              <a:chOff x="8712521" y="220837"/>
              <a:chExt cx="265772" cy="414163"/>
            </a:xfrm>
          </p:grpSpPr>
          <p:pic>
            <p:nvPicPr>
              <p:cNvPr id="14" name="Рисунок 13">
                <a:extLst>
                  <a:ext uri="{FF2B5EF4-FFF2-40B4-BE49-F238E27FC236}">
                    <a16:creationId xmlns:a16="http://schemas.microsoft.com/office/drawing/2014/main" id="{3C5C583E-9D39-B8FC-8FD0-CB6FDDC2FC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2521" y="266851"/>
                <a:ext cx="249391" cy="368149"/>
              </a:xfrm>
              <a:prstGeom prst="rect">
                <a:avLst/>
              </a:prstGeom>
            </p:spPr>
          </p:pic>
          <p:sp>
            <p:nvSpPr>
              <p:cNvPr id="15" name="TextBox 14">
                <a:extLst>
                  <a:ext uri="{FF2B5EF4-FFF2-40B4-BE49-F238E27FC236}">
                    <a16:creationId xmlns:a16="http://schemas.microsoft.com/office/drawing/2014/main" id="{67D10C54-1523-2506-2CC1-BCCAF4602016}"/>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pic>
        <p:nvPicPr>
          <p:cNvPr id="16" name="Рисунок 15">
            <a:extLst>
              <a:ext uri="{FF2B5EF4-FFF2-40B4-BE49-F238E27FC236}">
                <a16:creationId xmlns:a16="http://schemas.microsoft.com/office/drawing/2014/main" id="{DA954784-14FD-D931-BCE2-D96279168318}"/>
              </a:ext>
            </a:extLst>
          </p:cNvPr>
          <p:cNvPicPr>
            <a:picLocks noChangeAspect="1"/>
          </p:cNvPicPr>
          <p:nvPr/>
        </p:nvPicPr>
        <p:blipFill rotWithShape="1">
          <a:blip r:embed="rId4">
            <a:alphaModFix amt="70000"/>
            <a:extLst>
              <a:ext uri="{96DAC541-7B7A-43D3-8B79-37D633B846F1}">
                <asvg:svgBlip xmlns:asvg="http://schemas.microsoft.com/office/drawing/2016/SVG/main" r:embed="rId5"/>
              </a:ext>
            </a:extLst>
          </a:blip>
          <a:srcRect l="89110" t="28298" r="-1952" b="57318"/>
          <a:stretch/>
        </p:blipFill>
        <p:spPr>
          <a:xfrm rot="5400000">
            <a:off x="61607" y="-61607"/>
            <a:ext cx="696596" cy="819807"/>
          </a:xfrm>
          <a:prstGeom prst="rect">
            <a:avLst/>
          </a:prstGeom>
        </p:spPr>
      </p:pic>
    </p:spTree>
    <p:extLst>
      <p:ext uri="{BB962C8B-B14F-4D97-AF65-F5344CB8AC3E}">
        <p14:creationId xmlns:p14="http://schemas.microsoft.com/office/powerpoint/2010/main" val="6617515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262016-BF49-418B-BAA9-84B345E2A07E}"/>
              </a:ext>
            </a:extLst>
          </p:cNvPr>
          <p:cNvSpPr>
            <a:spLocks noGrp="1"/>
          </p:cNvSpPr>
          <p:nvPr>
            <p:ph type="title"/>
          </p:nvPr>
        </p:nvSpPr>
        <p:spPr/>
        <p:txBody>
          <a:bodyPr/>
          <a:lstStyle/>
          <a:p>
            <a:r>
              <a:rPr lang="ru-RU" dirty="0"/>
              <a:t>ТАБЛИЦЫ</a:t>
            </a:r>
          </a:p>
        </p:txBody>
      </p:sp>
      <p:graphicFrame>
        <p:nvGraphicFramePr>
          <p:cNvPr id="5" name="Google Shape;471;g14739c8fea3_0_278">
            <a:extLst>
              <a:ext uri="{FF2B5EF4-FFF2-40B4-BE49-F238E27FC236}">
                <a16:creationId xmlns:a16="http://schemas.microsoft.com/office/drawing/2014/main" id="{AE1AE4E1-69DE-4378-8BC2-CB0A84EBA3E8}"/>
              </a:ext>
            </a:extLst>
          </p:cNvPr>
          <p:cNvGraphicFramePr/>
          <p:nvPr>
            <p:extLst>
              <p:ext uri="{D42A27DB-BD31-4B8C-83A1-F6EECF244321}">
                <p14:modId xmlns:p14="http://schemas.microsoft.com/office/powerpoint/2010/main" val="1315304000"/>
              </p:ext>
            </p:extLst>
          </p:nvPr>
        </p:nvGraphicFramePr>
        <p:xfrm>
          <a:off x="686663" y="1706488"/>
          <a:ext cx="10635170" cy="4519001"/>
        </p:xfrm>
        <a:graphic>
          <a:graphicData uri="http://schemas.openxmlformats.org/drawingml/2006/table">
            <a:tbl>
              <a:tblPr>
                <a:noFill/>
              </a:tblPr>
              <a:tblGrid>
                <a:gridCol w="2587889">
                  <a:extLst>
                    <a:ext uri="{9D8B030D-6E8A-4147-A177-3AD203B41FA5}">
                      <a16:colId xmlns:a16="http://schemas.microsoft.com/office/drawing/2014/main" val="20000"/>
                    </a:ext>
                  </a:extLst>
                </a:gridCol>
                <a:gridCol w="2666198">
                  <a:extLst>
                    <a:ext uri="{9D8B030D-6E8A-4147-A177-3AD203B41FA5}">
                      <a16:colId xmlns:a16="http://schemas.microsoft.com/office/drawing/2014/main" val="20001"/>
                    </a:ext>
                  </a:extLst>
                </a:gridCol>
                <a:gridCol w="2656572">
                  <a:extLst>
                    <a:ext uri="{9D8B030D-6E8A-4147-A177-3AD203B41FA5}">
                      <a16:colId xmlns:a16="http://schemas.microsoft.com/office/drawing/2014/main" val="20003"/>
                    </a:ext>
                  </a:extLst>
                </a:gridCol>
                <a:gridCol w="2724511">
                  <a:extLst>
                    <a:ext uri="{9D8B030D-6E8A-4147-A177-3AD203B41FA5}">
                      <a16:colId xmlns:a16="http://schemas.microsoft.com/office/drawing/2014/main" val="20004"/>
                    </a:ext>
                  </a:extLst>
                </a:gridCol>
              </a:tblGrid>
              <a:tr h="741272">
                <a:tc>
                  <a:txBody>
                    <a:bodyPr/>
                    <a:lstStyle/>
                    <a:p>
                      <a:pPr marL="0" lvl="0" indent="0" algn="ctr" rtl="0">
                        <a:lnSpc>
                          <a:spcPct val="115000"/>
                        </a:lnSpc>
                        <a:spcBef>
                          <a:spcPts val="0"/>
                        </a:spcBef>
                        <a:spcAft>
                          <a:spcPts val="0"/>
                        </a:spcAft>
                        <a:buNone/>
                      </a:pPr>
                      <a:r>
                        <a:rPr lang="ru-RU" sz="1800" b="1" dirty="0">
                          <a:solidFill>
                            <a:schemeClr val="accent3"/>
                          </a:solidFill>
                          <a:latin typeface="Montserrat" panose="00000500000000000000" pitchFamily="2" charset="-52"/>
                          <a:cs typeface="ALS Sector Regular" pitchFamily="2" charset="0"/>
                        </a:rPr>
                        <a:t>ЗАГОЛОВОК</a:t>
                      </a:r>
                    </a:p>
                  </a:txBody>
                  <a:tcPr marL="54000" marR="28575"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5">
                        <a:lumMod val="20000"/>
                        <a:lumOff val="80000"/>
                      </a:schemeClr>
                    </a:solidFill>
                  </a:tcPr>
                </a:tc>
                <a:tc>
                  <a:txBody>
                    <a:bodyPr/>
                    <a:lstStyle/>
                    <a:p>
                      <a:pPr marL="0" lvl="0" indent="0" algn="ctr" rtl="0">
                        <a:lnSpc>
                          <a:spcPct val="115000"/>
                        </a:lnSpc>
                        <a:spcBef>
                          <a:spcPts val="0"/>
                        </a:spcBef>
                        <a:spcAft>
                          <a:spcPts val="0"/>
                        </a:spcAft>
                        <a:buNone/>
                      </a:pPr>
                      <a:r>
                        <a:rPr lang="ru-RU" sz="1800" b="1" dirty="0">
                          <a:solidFill>
                            <a:srgbClr val="2E3192"/>
                          </a:solidFill>
                          <a:latin typeface="Montserrat" panose="00000500000000000000" pitchFamily="2" charset="-52"/>
                          <a:cs typeface="ALS Sector Regular" pitchFamily="2" charset="0"/>
                        </a:rPr>
                        <a:t>ЗАГОЛОВОК</a:t>
                      </a:r>
                    </a:p>
                  </a:txBody>
                  <a:tcPr marL="28575" marR="54000"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5">
                        <a:lumMod val="20000"/>
                        <a:lumOff val="80000"/>
                      </a:schemeClr>
                    </a:solidFill>
                  </a:tcPr>
                </a:tc>
                <a:tc>
                  <a:txBody>
                    <a:bodyPr/>
                    <a:lstStyle/>
                    <a:p>
                      <a:pPr marL="0" lvl="0" indent="0" algn="ctr" rtl="0">
                        <a:lnSpc>
                          <a:spcPct val="115000"/>
                        </a:lnSpc>
                        <a:spcBef>
                          <a:spcPts val="0"/>
                        </a:spcBef>
                        <a:spcAft>
                          <a:spcPts val="0"/>
                        </a:spcAft>
                        <a:buNone/>
                      </a:pPr>
                      <a:r>
                        <a:rPr lang="ru-RU" sz="1800" b="1" dirty="0">
                          <a:solidFill>
                            <a:srgbClr val="EC008C"/>
                          </a:solidFill>
                          <a:latin typeface="Montserrat" panose="00000500000000000000" pitchFamily="2" charset="-52"/>
                          <a:cs typeface="ALS Sector Regular" pitchFamily="2" charset="0"/>
                        </a:rPr>
                        <a:t>ЗАГОЛОВОК</a:t>
                      </a:r>
                    </a:p>
                  </a:txBody>
                  <a:tcPr marL="54000" marR="28575"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lvl="0" indent="0" algn="ctr" rtl="0">
                        <a:lnSpc>
                          <a:spcPct val="115000"/>
                        </a:lnSpc>
                        <a:spcBef>
                          <a:spcPts val="0"/>
                        </a:spcBef>
                        <a:spcAft>
                          <a:spcPts val="0"/>
                        </a:spcAft>
                        <a:buNone/>
                      </a:pPr>
                      <a:r>
                        <a:rPr lang="ru-RU" sz="1800" b="1" dirty="0">
                          <a:solidFill>
                            <a:schemeClr val="bg1"/>
                          </a:solidFill>
                          <a:latin typeface="Montserrat" panose="00000500000000000000" pitchFamily="2" charset="-52"/>
                          <a:cs typeface="ALS Sector Regular" pitchFamily="2" charset="0"/>
                        </a:rPr>
                        <a:t> </a:t>
                      </a:r>
                      <a:r>
                        <a:rPr lang="ru-RU" sz="1800" b="1" dirty="0">
                          <a:solidFill>
                            <a:srgbClr val="008390"/>
                          </a:solidFill>
                          <a:latin typeface="Montserrat" panose="00000500000000000000" pitchFamily="2" charset="-52"/>
                          <a:cs typeface="ALS Sector Regular" pitchFamily="2" charset="0"/>
                        </a:rPr>
                        <a:t>ЗАГОЛОВОК</a:t>
                      </a:r>
                    </a:p>
                  </a:txBody>
                  <a:tcPr marL="28575" marR="54000"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741272">
                <a:tc>
                  <a:txBody>
                    <a:bodyPr/>
                    <a:lstStyle/>
                    <a:p>
                      <a:pPr marL="0" lvl="0" indent="0" algn="ctr" rtl="0">
                        <a:lnSpc>
                          <a:spcPct val="115000"/>
                        </a:lnSpc>
                        <a:spcBef>
                          <a:spcPts val="0"/>
                        </a:spcBef>
                        <a:spcAft>
                          <a:spcPts val="0"/>
                        </a:spcAft>
                        <a:buNone/>
                      </a:pPr>
                      <a:r>
                        <a:rPr lang="ru-RU" sz="1600" dirty="0">
                          <a:solidFill>
                            <a:srgbClr val="F37021"/>
                          </a:solidFill>
                          <a:latin typeface="Montserrat" panose="00000500000000000000" pitchFamily="2" charset="-52"/>
                          <a:cs typeface="ALS Sector Regular" pitchFamily="2" charset="0"/>
                        </a:rPr>
                        <a:t> Текст </a:t>
                      </a:r>
                    </a:p>
                  </a:txBody>
                  <a:tcPr marL="54000" marR="28575"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marL="0" lvl="0" indent="0" algn="ctr" rtl="0">
                        <a:lnSpc>
                          <a:spcPct val="115000"/>
                        </a:lnSpc>
                        <a:spcBef>
                          <a:spcPts val="0"/>
                        </a:spcBef>
                        <a:spcAft>
                          <a:spcPts val="0"/>
                        </a:spcAft>
                        <a:buNone/>
                      </a:pPr>
                      <a:r>
                        <a:rPr lang="ru-RU" sz="1600" dirty="0">
                          <a:solidFill>
                            <a:srgbClr val="2E3192"/>
                          </a:solidFill>
                          <a:latin typeface="Montserrat" panose="00000500000000000000" pitchFamily="2" charset="-52"/>
                          <a:cs typeface="ALS Sector Regular" pitchFamily="2" charset="0"/>
                        </a:rPr>
                        <a:t> Текст</a:t>
                      </a:r>
                    </a:p>
                  </a:txBody>
                  <a:tcPr marL="28575" marR="54000"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marL="0" lvl="0" indent="0" algn="ctr" rtl="0">
                        <a:lnSpc>
                          <a:spcPct val="115000"/>
                        </a:lnSpc>
                        <a:spcBef>
                          <a:spcPts val="0"/>
                        </a:spcBef>
                        <a:spcAft>
                          <a:spcPts val="0"/>
                        </a:spcAft>
                        <a:buNone/>
                      </a:pPr>
                      <a:r>
                        <a:rPr lang="ru-RU" sz="1600" dirty="0">
                          <a:solidFill>
                            <a:srgbClr val="EC008C"/>
                          </a:solidFill>
                          <a:latin typeface="Montserrat" panose="00000500000000000000" pitchFamily="2" charset="-52"/>
                          <a:cs typeface="ALS Sector Regular" pitchFamily="2" charset="0"/>
                        </a:rPr>
                        <a:t> Текст</a:t>
                      </a:r>
                    </a:p>
                  </a:txBody>
                  <a:tcPr marL="54000" marR="28575"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ru-RU" sz="1600" dirty="0">
                          <a:solidFill>
                            <a:srgbClr val="008390"/>
                          </a:solidFill>
                          <a:latin typeface="Montserrat" panose="00000500000000000000" pitchFamily="2" charset="-52"/>
                          <a:cs typeface="ALS Sector Regular" pitchFamily="2" charset="0"/>
                        </a:rPr>
                        <a:t>  Текст</a:t>
                      </a:r>
                    </a:p>
                  </a:txBody>
                  <a:tcPr marL="28575" marR="54000"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1"/>
                  </a:ext>
                </a:extLst>
              </a:tr>
              <a:tr h="812641">
                <a:tc>
                  <a:txBody>
                    <a:bodyPr/>
                    <a:lstStyle/>
                    <a:p>
                      <a:pPr marL="0" lvl="0" indent="0" algn="ctr" rtl="0">
                        <a:lnSpc>
                          <a:spcPct val="115000"/>
                        </a:lnSpc>
                        <a:spcBef>
                          <a:spcPts val="0"/>
                        </a:spcBef>
                        <a:spcAft>
                          <a:spcPts val="0"/>
                        </a:spcAft>
                        <a:buNone/>
                      </a:pPr>
                      <a:r>
                        <a:rPr lang="ru-RU" sz="1600" dirty="0">
                          <a:solidFill>
                            <a:srgbClr val="F37021"/>
                          </a:solidFill>
                          <a:latin typeface="Montserrat" panose="00000500000000000000" pitchFamily="2" charset="-52"/>
                          <a:cs typeface="ALS Sector Regular" pitchFamily="2" charset="0"/>
                        </a:rPr>
                        <a:t> Текст </a:t>
                      </a:r>
                    </a:p>
                  </a:txBody>
                  <a:tcPr marL="54000" marR="28575"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ru-RU" sz="1600" dirty="0">
                          <a:solidFill>
                            <a:srgbClr val="2E3192"/>
                          </a:solidFill>
                          <a:latin typeface="Montserrat" panose="00000500000000000000" pitchFamily="2" charset="-52"/>
                          <a:cs typeface="ALS Sector Regular" pitchFamily="2" charset="0"/>
                        </a:rPr>
                        <a:t>  Текст</a:t>
                      </a:r>
                    </a:p>
                  </a:txBody>
                  <a:tcPr marL="28575" marR="54000"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marL="0" lvl="0" indent="0" algn="ctr" rtl="0">
                        <a:lnSpc>
                          <a:spcPct val="115000"/>
                        </a:lnSpc>
                        <a:spcBef>
                          <a:spcPts val="0"/>
                        </a:spcBef>
                        <a:spcAft>
                          <a:spcPts val="0"/>
                        </a:spcAft>
                        <a:buNone/>
                      </a:pPr>
                      <a:r>
                        <a:rPr lang="ru-RU" sz="1600" dirty="0">
                          <a:solidFill>
                            <a:srgbClr val="EC008C"/>
                          </a:solidFill>
                          <a:latin typeface="Montserrat" panose="00000500000000000000" pitchFamily="2" charset="-52"/>
                          <a:cs typeface="ALS Sector Regular" pitchFamily="2" charset="0"/>
                        </a:rPr>
                        <a:t> Текст</a:t>
                      </a:r>
                    </a:p>
                  </a:txBody>
                  <a:tcPr marL="54000" marR="28575"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marL="0" lvl="0" indent="0" algn="ctr" rtl="0">
                        <a:lnSpc>
                          <a:spcPct val="115000"/>
                        </a:lnSpc>
                        <a:spcBef>
                          <a:spcPts val="0"/>
                        </a:spcBef>
                        <a:spcAft>
                          <a:spcPts val="0"/>
                        </a:spcAft>
                        <a:buNone/>
                      </a:pPr>
                      <a:r>
                        <a:rPr lang="ru-RU" sz="1600" dirty="0">
                          <a:solidFill>
                            <a:srgbClr val="008390"/>
                          </a:solidFill>
                          <a:latin typeface="Montserrat" panose="00000500000000000000" pitchFamily="2" charset="-52"/>
                          <a:cs typeface="ALS Sector Regular" pitchFamily="2" charset="0"/>
                        </a:rPr>
                        <a:t> Текст</a:t>
                      </a:r>
                    </a:p>
                  </a:txBody>
                  <a:tcPr marL="28575" marR="54000"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2"/>
                  </a:ext>
                </a:extLst>
              </a:tr>
              <a:tr h="741272">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ru-RU" sz="1600" dirty="0">
                          <a:solidFill>
                            <a:srgbClr val="F37021"/>
                          </a:solidFill>
                          <a:latin typeface="Montserrat" panose="00000500000000000000" pitchFamily="2" charset="-52"/>
                          <a:cs typeface="ALS Sector Regular" pitchFamily="2" charset="0"/>
                        </a:rPr>
                        <a:t> Текст </a:t>
                      </a:r>
                    </a:p>
                  </a:txBody>
                  <a:tcPr marL="54000" marR="28575"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ru-RU" sz="1600" dirty="0">
                          <a:solidFill>
                            <a:srgbClr val="2E3192"/>
                          </a:solidFill>
                          <a:latin typeface="Montserrat" panose="00000500000000000000" pitchFamily="2" charset="-52"/>
                          <a:cs typeface="ALS Sector Regular" pitchFamily="2" charset="0"/>
                        </a:rPr>
                        <a:t>  Текст</a:t>
                      </a:r>
                    </a:p>
                  </a:txBody>
                  <a:tcPr marL="28575" marR="54000"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marL="0" lvl="0" indent="0" algn="ctr" rtl="0">
                        <a:lnSpc>
                          <a:spcPct val="115000"/>
                        </a:lnSpc>
                        <a:spcBef>
                          <a:spcPts val="0"/>
                        </a:spcBef>
                        <a:spcAft>
                          <a:spcPts val="0"/>
                        </a:spcAft>
                        <a:buNone/>
                      </a:pPr>
                      <a:r>
                        <a:rPr lang="ru-RU" sz="1600" dirty="0">
                          <a:solidFill>
                            <a:srgbClr val="EC008C"/>
                          </a:solidFill>
                          <a:latin typeface="Montserrat" panose="00000500000000000000" pitchFamily="2" charset="-52"/>
                          <a:cs typeface="ALS Sector Regular" pitchFamily="2" charset="0"/>
                        </a:rPr>
                        <a:t> Текст</a:t>
                      </a:r>
                    </a:p>
                  </a:txBody>
                  <a:tcPr marL="54000" marR="28575"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marL="0" lvl="0" indent="0" algn="ctr" rtl="0">
                        <a:lnSpc>
                          <a:spcPct val="115000"/>
                        </a:lnSpc>
                        <a:spcBef>
                          <a:spcPts val="0"/>
                        </a:spcBef>
                        <a:spcAft>
                          <a:spcPts val="0"/>
                        </a:spcAft>
                        <a:buNone/>
                      </a:pPr>
                      <a:r>
                        <a:rPr lang="ru-RU" sz="1600" dirty="0">
                          <a:solidFill>
                            <a:srgbClr val="008390"/>
                          </a:solidFill>
                          <a:latin typeface="Montserrat" panose="00000500000000000000" pitchFamily="2" charset="-52"/>
                          <a:cs typeface="ALS Sector Regular" pitchFamily="2" charset="0"/>
                        </a:rPr>
                        <a:t> Текст</a:t>
                      </a:r>
                    </a:p>
                  </a:txBody>
                  <a:tcPr marL="28575" marR="54000"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3"/>
                  </a:ext>
                </a:extLst>
              </a:tr>
              <a:tr h="741272">
                <a:tc>
                  <a:txBody>
                    <a:bodyPr/>
                    <a:lstStyle/>
                    <a:p>
                      <a:pPr marL="0" lvl="0" indent="0" algn="ctr" rtl="0">
                        <a:lnSpc>
                          <a:spcPct val="115000"/>
                        </a:lnSpc>
                        <a:spcBef>
                          <a:spcPts val="0"/>
                        </a:spcBef>
                        <a:spcAft>
                          <a:spcPts val="0"/>
                        </a:spcAft>
                        <a:buNone/>
                      </a:pPr>
                      <a:r>
                        <a:rPr lang="ru-RU" sz="1600" dirty="0">
                          <a:solidFill>
                            <a:srgbClr val="F37021"/>
                          </a:solidFill>
                          <a:latin typeface="Montserrat" panose="00000500000000000000" pitchFamily="2" charset="-52"/>
                          <a:cs typeface="ALS Sector Regular" pitchFamily="2" charset="0"/>
                        </a:rPr>
                        <a:t> Текст </a:t>
                      </a:r>
                    </a:p>
                  </a:txBody>
                  <a:tcPr marL="54000" marR="28575"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ru-RU" sz="1600" dirty="0">
                          <a:solidFill>
                            <a:srgbClr val="2E3192"/>
                          </a:solidFill>
                          <a:latin typeface="Montserrat" panose="00000500000000000000" pitchFamily="2" charset="-52"/>
                          <a:cs typeface="ALS Sector Regular" pitchFamily="2" charset="0"/>
                        </a:rPr>
                        <a:t>  Текст</a:t>
                      </a:r>
                    </a:p>
                  </a:txBody>
                  <a:tcPr marL="28575" marR="54000"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marL="0" lvl="0" indent="0" algn="ctr" rtl="0">
                        <a:lnSpc>
                          <a:spcPct val="115000"/>
                        </a:lnSpc>
                        <a:spcBef>
                          <a:spcPts val="0"/>
                        </a:spcBef>
                        <a:spcAft>
                          <a:spcPts val="0"/>
                        </a:spcAft>
                        <a:buNone/>
                      </a:pPr>
                      <a:r>
                        <a:rPr lang="ru-RU" sz="1600" dirty="0">
                          <a:solidFill>
                            <a:srgbClr val="EC008C"/>
                          </a:solidFill>
                          <a:latin typeface="Montserrat" panose="00000500000000000000" pitchFamily="2" charset="-52"/>
                          <a:cs typeface="ALS Sector Regular" pitchFamily="2" charset="0"/>
                        </a:rPr>
                        <a:t> Текст</a:t>
                      </a:r>
                    </a:p>
                  </a:txBody>
                  <a:tcPr marL="54000" marR="28575"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marL="0" lvl="0" indent="0" algn="ctr" rtl="0">
                        <a:lnSpc>
                          <a:spcPct val="115000"/>
                        </a:lnSpc>
                        <a:spcBef>
                          <a:spcPts val="0"/>
                        </a:spcBef>
                        <a:spcAft>
                          <a:spcPts val="0"/>
                        </a:spcAft>
                        <a:buNone/>
                      </a:pPr>
                      <a:r>
                        <a:rPr lang="ru-RU" sz="1600" dirty="0">
                          <a:solidFill>
                            <a:srgbClr val="008390"/>
                          </a:solidFill>
                          <a:latin typeface="Montserrat" panose="00000500000000000000" pitchFamily="2" charset="-52"/>
                          <a:cs typeface="ALS Sector Regular" pitchFamily="2" charset="0"/>
                        </a:rPr>
                        <a:t> Текст</a:t>
                      </a:r>
                    </a:p>
                  </a:txBody>
                  <a:tcPr marL="28575" marR="54000"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4"/>
                  </a:ext>
                </a:extLst>
              </a:tr>
              <a:tr h="741272">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ru-RU" sz="1600" dirty="0">
                          <a:solidFill>
                            <a:srgbClr val="F37021"/>
                          </a:solidFill>
                          <a:latin typeface="Montserrat" panose="00000500000000000000" pitchFamily="2" charset="-52"/>
                          <a:cs typeface="ALS Sector Regular" pitchFamily="2" charset="0"/>
                        </a:rPr>
                        <a:t> Текст </a:t>
                      </a:r>
                    </a:p>
                  </a:txBody>
                  <a:tcPr marL="54000" marR="28575"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ru-RU" sz="1600" dirty="0">
                          <a:solidFill>
                            <a:srgbClr val="2E3192"/>
                          </a:solidFill>
                          <a:latin typeface="Montserrat" panose="00000500000000000000" pitchFamily="2" charset="-52"/>
                          <a:cs typeface="ALS Sector Regular" pitchFamily="2" charset="0"/>
                        </a:rPr>
                        <a:t>  Текст</a:t>
                      </a:r>
                    </a:p>
                  </a:txBody>
                  <a:tcPr marL="28575" marR="54000"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marL="0" lvl="0" indent="0" algn="ctr" rtl="0">
                        <a:lnSpc>
                          <a:spcPct val="115000"/>
                        </a:lnSpc>
                        <a:spcBef>
                          <a:spcPts val="0"/>
                        </a:spcBef>
                        <a:spcAft>
                          <a:spcPts val="0"/>
                        </a:spcAft>
                        <a:buNone/>
                      </a:pPr>
                      <a:r>
                        <a:rPr lang="ru-RU" sz="1600" dirty="0">
                          <a:solidFill>
                            <a:srgbClr val="EC008C"/>
                          </a:solidFill>
                          <a:latin typeface="Montserrat" panose="00000500000000000000" pitchFamily="2" charset="-52"/>
                          <a:cs typeface="ALS Sector Regular" pitchFamily="2" charset="0"/>
                        </a:rPr>
                        <a:t> Текст</a:t>
                      </a:r>
                    </a:p>
                  </a:txBody>
                  <a:tcPr marL="54000" marR="28575"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marL="0" lvl="0" indent="0" algn="ctr" rtl="0">
                        <a:lnSpc>
                          <a:spcPct val="115000"/>
                        </a:lnSpc>
                        <a:spcBef>
                          <a:spcPts val="0"/>
                        </a:spcBef>
                        <a:spcAft>
                          <a:spcPts val="0"/>
                        </a:spcAft>
                        <a:buNone/>
                      </a:pPr>
                      <a:r>
                        <a:rPr lang="ru-RU" sz="1600" dirty="0">
                          <a:solidFill>
                            <a:srgbClr val="008390"/>
                          </a:solidFill>
                          <a:latin typeface="Montserrat" panose="00000500000000000000" pitchFamily="2" charset="-52"/>
                          <a:cs typeface="ALS Sector Regular" pitchFamily="2" charset="0"/>
                        </a:rPr>
                        <a:t> Текст</a:t>
                      </a:r>
                    </a:p>
                  </a:txBody>
                  <a:tcPr marL="28575" marR="54000"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pSp>
        <p:nvGrpSpPr>
          <p:cNvPr id="8" name="Группа 7">
            <a:extLst>
              <a:ext uri="{FF2B5EF4-FFF2-40B4-BE49-F238E27FC236}">
                <a16:creationId xmlns:a16="http://schemas.microsoft.com/office/drawing/2014/main" id="{45D0F4AB-86C2-8171-8F71-B3CECB744481}"/>
              </a:ext>
            </a:extLst>
          </p:cNvPr>
          <p:cNvGrpSpPr/>
          <p:nvPr/>
        </p:nvGrpSpPr>
        <p:grpSpPr>
          <a:xfrm>
            <a:off x="7591600" y="199815"/>
            <a:ext cx="2572766" cy="1331202"/>
            <a:chOff x="9129557" y="1563828"/>
            <a:chExt cx="2572766" cy="1331202"/>
          </a:xfrm>
        </p:grpSpPr>
        <p:sp>
          <p:nvSpPr>
            <p:cNvPr id="9" name="Облачко с текстом: прямоугольное со скругленными углами 10">
              <a:extLst>
                <a:ext uri="{FF2B5EF4-FFF2-40B4-BE49-F238E27FC236}">
                  <a16:creationId xmlns:a16="http://schemas.microsoft.com/office/drawing/2014/main" id="{FC4463CF-2A27-0093-3EC5-0403714FDCCD}"/>
                </a:ext>
              </a:extLst>
            </p:cNvPr>
            <p:cNvSpPr/>
            <p:nvPr/>
          </p:nvSpPr>
          <p:spPr>
            <a:xfrm>
              <a:off x="9129557" y="1606106"/>
              <a:ext cx="2572766" cy="1288924"/>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Цвета в таблице могут меняться на ваше усмотрение в рамках представленной палитры</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на сл. 11-12 </a:t>
              </a:r>
            </a:p>
          </p:txBody>
        </p:sp>
        <p:grpSp>
          <p:nvGrpSpPr>
            <p:cNvPr id="10" name="Группа 9">
              <a:extLst>
                <a:ext uri="{FF2B5EF4-FFF2-40B4-BE49-F238E27FC236}">
                  <a16:creationId xmlns:a16="http://schemas.microsoft.com/office/drawing/2014/main" id="{DE4FB6D3-3670-4EEB-CF76-A9D3A45B5FE8}"/>
                </a:ext>
              </a:extLst>
            </p:cNvPr>
            <p:cNvGrpSpPr/>
            <p:nvPr/>
          </p:nvGrpSpPr>
          <p:grpSpPr>
            <a:xfrm>
              <a:off x="11373289" y="1563828"/>
              <a:ext cx="265772" cy="414163"/>
              <a:chOff x="8712521" y="220837"/>
              <a:chExt cx="265772" cy="414163"/>
            </a:xfrm>
          </p:grpSpPr>
          <p:pic>
            <p:nvPicPr>
              <p:cNvPr id="11" name="Рисунок 10">
                <a:extLst>
                  <a:ext uri="{FF2B5EF4-FFF2-40B4-BE49-F238E27FC236}">
                    <a16:creationId xmlns:a16="http://schemas.microsoft.com/office/drawing/2014/main" id="{799F7E96-849F-6219-D53F-311FB7BCB2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2521" y="266851"/>
                <a:ext cx="249391" cy="368149"/>
              </a:xfrm>
              <a:prstGeom prst="rect">
                <a:avLst/>
              </a:prstGeom>
            </p:spPr>
          </p:pic>
          <p:sp>
            <p:nvSpPr>
              <p:cNvPr id="12" name="TextBox 11">
                <a:extLst>
                  <a:ext uri="{FF2B5EF4-FFF2-40B4-BE49-F238E27FC236}">
                    <a16:creationId xmlns:a16="http://schemas.microsoft.com/office/drawing/2014/main" id="{E0DC3371-4E52-70D7-0439-D219FD907487}"/>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
        <p:nvSpPr>
          <p:cNvPr id="13" name="Полилиния 12">
            <a:extLst>
              <a:ext uri="{FF2B5EF4-FFF2-40B4-BE49-F238E27FC236}">
                <a16:creationId xmlns:a16="http://schemas.microsoft.com/office/drawing/2014/main" id="{67D99343-13AB-3C9A-025D-98A6C2193D32}"/>
              </a:ext>
            </a:extLst>
          </p:cNvPr>
          <p:cNvSpPr/>
          <p:nvPr/>
        </p:nvSpPr>
        <p:spPr>
          <a:xfrm rot="10800000">
            <a:off x="11719687" y="3269415"/>
            <a:ext cx="486367" cy="1237910"/>
          </a:xfrm>
          <a:custGeom>
            <a:avLst/>
            <a:gdLst>
              <a:gd name="connsiteX0" fmla="*/ 474643 w 486367"/>
              <a:gd name="connsiteY0" fmla="*/ 425028 h 1237910"/>
              <a:gd name="connsiteX1" fmla="*/ 370038 w 486367"/>
              <a:gd name="connsiteY1" fmla="*/ 229533 h 1237910"/>
              <a:gd name="connsiteX2" fmla="*/ 0 w 486367"/>
              <a:gd name="connsiteY2" fmla="*/ 0 h 1237910"/>
              <a:gd name="connsiteX3" fmla="*/ 0 w 486367"/>
              <a:gd name="connsiteY3" fmla="*/ 147349 h 1237910"/>
              <a:gd name="connsiteX4" fmla="*/ 267225 w 486367"/>
              <a:gd name="connsiteY4" fmla="*/ 320451 h 1237910"/>
              <a:gd name="connsiteX5" fmla="*/ 341143 w 486367"/>
              <a:gd name="connsiteY5" fmla="*/ 457499 h 1237910"/>
              <a:gd name="connsiteX6" fmla="*/ 224 w 486367"/>
              <a:gd name="connsiteY6" fmla="*/ 1061450 h 1237910"/>
              <a:gd name="connsiteX7" fmla="*/ 224 w 486367"/>
              <a:gd name="connsiteY7" fmla="*/ 1237911 h 1237910"/>
              <a:gd name="connsiteX8" fmla="*/ 474643 w 486367"/>
              <a:gd name="connsiteY8" fmla="*/ 425028 h 123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367" h="1237910">
                <a:moveTo>
                  <a:pt x="474643" y="425028"/>
                </a:moveTo>
                <a:cubicBezTo>
                  <a:pt x="457396" y="354489"/>
                  <a:pt x="422229" y="288652"/>
                  <a:pt x="370038" y="229533"/>
                </a:cubicBezTo>
                <a:cubicBezTo>
                  <a:pt x="286264" y="134809"/>
                  <a:pt x="160380" y="58223"/>
                  <a:pt x="0" y="0"/>
                </a:cubicBezTo>
                <a:lnTo>
                  <a:pt x="0" y="147349"/>
                </a:lnTo>
                <a:cubicBezTo>
                  <a:pt x="115581" y="193927"/>
                  <a:pt x="206299" y="251703"/>
                  <a:pt x="267225" y="320451"/>
                </a:cubicBezTo>
                <a:cubicBezTo>
                  <a:pt x="304408" y="362550"/>
                  <a:pt x="329272" y="408905"/>
                  <a:pt x="341143" y="457499"/>
                </a:cubicBezTo>
                <a:cubicBezTo>
                  <a:pt x="382134" y="627017"/>
                  <a:pt x="259833" y="840875"/>
                  <a:pt x="224" y="1061450"/>
                </a:cubicBezTo>
                <a:lnTo>
                  <a:pt x="224" y="1237911"/>
                </a:lnTo>
                <a:cubicBezTo>
                  <a:pt x="354807" y="964487"/>
                  <a:pt x="535794" y="678298"/>
                  <a:pt x="474643" y="425028"/>
                </a:cubicBezTo>
                <a:close/>
              </a:path>
            </a:pathLst>
          </a:custGeom>
          <a:solidFill>
            <a:srgbClr val="86888C">
              <a:alpha val="20000"/>
            </a:srgbClr>
          </a:solidFill>
          <a:ln w="2240"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F788C4CA-2D41-399B-DB28-59CCE8EFFB01}"/>
              </a:ext>
            </a:extLst>
          </p:cNvPr>
          <p:cNvSpPr/>
          <p:nvPr/>
        </p:nvSpPr>
        <p:spPr>
          <a:xfrm>
            <a:off x="0" y="1478988"/>
            <a:ext cx="297294" cy="988447"/>
          </a:xfrm>
          <a:custGeom>
            <a:avLst/>
            <a:gdLst>
              <a:gd name="connsiteX0" fmla="*/ 285593 w 297294"/>
              <a:gd name="connsiteY0" fmla="*/ 338813 h 988447"/>
              <a:gd name="connsiteX1" fmla="*/ 180987 w 297294"/>
              <a:gd name="connsiteY1" fmla="*/ 143318 h 988447"/>
              <a:gd name="connsiteX2" fmla="*/ 0 w 297294"/>
              <a:gd name="connsiteY2" fmla="*/ 0 h 988447"/>
              <a:gd name="connsiteX3" fmla="*/ 0 w 297294"/>
              <a:gd name="connsiteY3" fmla="*/ 163248 h 988447"/>
              <a:gd name="connsiteX4" fmla="*/ 78174 w 297294"/>
              <a:gd name="connsiteY4" fmla="*/ 234012 h 988447"/>
              <a:gd name="connsiteX5" fmla="*/ 152092 w 297294"/>
              <a:gd name="connsiteY5" fmla="*/ 371060 h 988447"/>
              <a:gd name="connsiteX6" fmla="*/ 0 w 297294"/>
              <a:gd name="connsiteY6" fmla="*/ 787578 h 988447"/>
              <a:gd name="connsiteX7" fmla="*/ 0 w 297294"/>
              <a:gd name="connsiteY7" fmla="*/ 988448 h 988447"/>
              <a:gd name="connsiteX8" fmla="*/ 285593 w 297294"/>
              <a:gd name="connsiteY8" fmla="*/ 338813 h 98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294" h="988447">
                <a:moveTo>
                  <a:pt x="285593" y="338813"/>
                </a:moveTo>
                <a:cubicBezTo>
                  <a:pt x="268345" y="268274"/>
                  <a:pt x="233178" y="202437"/>
                  <a:pt x="180987" y="143318"/>
                </a:cubicBezTo>
                <a:cubicBezTo>
                  <a:pt x="133725" y="89798"/>
                  <a:pt x="72798" y="42100"/>
                  <a:pt x="0" y="0"/>
                </a:cubicBezTo>
                <a:lnTo>
                  <a:pt x="0" y="163248"/>
                </a:lnTo>
                <a:cubicBezTo>
                  <a:pt x="29791" y="185418"/>
                  <a:pt x="55999" y="208931"/>
                  <a:pt x="78174" y="234012"/>
                </a:cubicBezTo>
                <a:cubicBezTo>
                  <a:pt x="115357" y="276111"/>
                  <a:pt x="140220" y="322466"/>
                  <a:pt x="152092" y="371060"/>
                </a:cubicBezTo>
                <a:cubicBezTo>
                  <a:pt x="181211" y="491984"/>
                  <a:pt x="127453" y="635303"/>
                  <a:pt x="0" y="787578"/>
                </a:cubicBezTo>
                <a:lnTo>
                  <a:pt x="0" y="988448"/>
                </a:lnTo>
                <a:cubicBezTo>
                  <a:pt x="227578" y="766752"/>
                  <a:pt x="334647" y="542146"/>
                  <a:pt x="285593" y="338813"/>
                </a:cubicBezTo>
                <a:close/>
              </a:path>
            </a:pathLst>
          </a:custGeom>
          <a:solidFill>
            <a:srgbClr val="86888C">
              <a:alpha val="20000"/>
            </a:srgbClr>
          </a:solidFill>
          <a:ln w="2240" cap="flat">
            <a:noFill/>
            <a:prstDash val="solid"/>
            <a:miter/>
          </a:ln>
        </p:spPr>
        <p:txBody>
          <a:bodyPr rtlCol="0" anchor="ctr"/>
          <a:lstStyle/>
          <a:p>
            <a:endParaRPr lang="ru-RU"/>
          </a:p>
        </p:txBody>
      </p:sp>
    </p:spTree>
    <p:extLst>
      <p:ext uri="{BB962C8B-B14F-4D97-AF65-F5344CB8AC3E}">
        <p14:creationId xmlns:p14="http://schemas.microsoft.com/office/powerpoint/2010/main" val="33735826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A488BE72-10A2-416A-AA7B-454CD285EBC7}"/>
              </a:ext>
            </a:extLst>
          </p:cNvPr>
          <p:cNvSpPr>
            <a:spLocks noGrp="1"/>
          </p:cNvSpPr>
          <p:nvPr>
            <p:ph type="body" sz="quarter" idx="13"/>
          </p:nvPr>
        </p:nvSpPr>
        <p:spPr>
          <a:xfrm>
            <a:off x="2408044" y="3389524"/>
            <a:ext cx="8234671" cy="769441"/>
          </a:xfrm>
        </p:spPr>
        <p:txBody>
          <a:bodyPr anchor="ctr"/>
          <a:lstStyle/>
          <a:p>
            <a:r>
              <a:rPr lang="ru-RU" sz="4400" dirty="0"/>
              <a:t>ГРАФИКИ</a:t>
            </a:r>
          </a:p>
        </p:txBody>
      </p:sp>
      <p:sp>
        <p:nvSpPr>
          <p:cNvPr id="6" name="Текст 2">
            <a:extLst>
              <a:ext uri="{FF2B5EF4-FFF2-40B4-BE49-F238E27FC236}">
                <a16:creationId xmlns:a16="http://schemas.microsoft.com/office/drawing/2014/main" id="{48ADD66D-27E4-4DAA-AC3C-054E8E499F14}"/>
              </a:ext>
            </a:extLst>
          </p:cNvPr>
          <p:cNvSpPr txBox="1">
            <a:spLocks/>
          </p:cNvSpPr>
          <p:nvPr/>
        </p:nvSpPr>
        <p:spPr>
          <a:xfrm>
            <a:off x="662502" y="3028890"/>
            <a:ext cx="1773565" cy="1446550"/>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8800" dirty="0"/>
              <a:t>11</a:t>
            </a:r>
          </a:p>
        </p:txBody>
      </p:sp>
      <p:sp>
        <p:nvSpPr>
          <p:cNvPr id="4" name="Google Shape;83;p10">
            <a:extLst>
              <a:ext uri="{FF2B5EF4-FFF2-40B4-BE49-F238E27FC236}">
                <a16:creationId xmlns:a16="http://schemas.microsoft.com/office/drawing/2014/main" id="{CE6B8F65-1909-C197-E94C-A7EB22DC713E}"/>
              </a:ext>
            </a:extLst>
          </p:cNvPr>
          <p:cNvSpPr/>
          <p:nvPr/>
        </p:nvSpPr>
        <p:spPr>
          <a:xfrm>
            <a:off x="10016241" y="6264322"/>
            <a:ext cx="2175759" cy="593678"/>
          </a:xfrm>
          <a:prstGeom prst="roundRect">
            <a:avLst>
              <a:gd name="adj" fmla="val 11218"/>
            </a:avLst>
          </a:prstGeom>
          <a:noFill/>
          <a:ln>
            <a:noFill/>
          </a:ln>
          <a:effectLst/>
        </p:spPr>
        <p:txBody>
          <a:bodyPr spcFirstLastPara="1" wrap="square" lIns="108000" tIns="90000" rIns="72000" bIns="0" anchor="t" anchorCtr="0">
            <a:noAutofit/>
          </a:bodyPr>
          <a:lstStyle/>
          <a:p>
            <a:pPr>
              <a:lnSpc>
                <a:spcPct val="114000"/>
              </a:lnSpc>
            </a:pPr>
            <a:r>
              <a:rPr lang="ru-RU" sz="1400" dirty="0">
                <a:solidFill>
                  <a:schemeClr val="bg1"/>
                </a:solidFill>
                <a:latin typeface="Montserrat" panose="00000500000000000000" pitchFamily="2" charset="-52"/>
                <a:sym typeface="Roboto"/>
                <a:hlinkClick r:id="rId2" action="ppaction://hlinksldjump">
                  <a:extLst>
                    <a:ext uri="{A12FA001-AC4F-418D-AE19-62706E023703}">
                      <ahyp:hlinkClr xmlns:ahyp="http://schemas.microsoft.com/office/drawing/2018/hyperlinkcolor" val="tx"/>
                    </a:ext>
                  </a:extLst>
                </a:hlinkClick>
              </a:rPr>
              <a:t>К СОДЕРЖАНИЮ</a:t>
            </a:r>
            <a:endParaRPr lang="en" sz="1400" dirty="0">
              <a:solidFill>
                <a:schemeClr val="bg1"/>
              </a:solidFill>
              <a:latin typeface="Montserrat" panose="00000500000000000000" pitchFamily="2" charset="-52"/>
              <a:sym typeface="Roboto"/>
            </a:endParaRPr>
          </a:p>
        </p:txBody>
      </p:sp>
    </p:spTree>
    <p:extLst>
      <p:ext uri="{BB962C8B-B14F-4D97-AF65-F5344CB8AC3E}">
        <p14:creationId xmlns:p14="http://schemas.microsoft.com/office/powerpoint/2010/main" val="27573161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олилиния 16">
            <a:extLst>
              <a:ext uri="{FF2B5EF4-FFF2-40B4-BE49-F238E27FC236}">
                <a16:creationId xmlns:a16="http://schemas.microsoft.com/office/drawing/2014/main" id="{917C0F96-5D23-212F-F79B-38E03B03A27E}"/>
              </a:ext>
            </a:extLst>
          </p:cNvPr>
          <p:cNvSpPr/>
          <p:nvPr/>
        </p:nvSpPr>
        <p:spPr>
          <a:xfrm>
            <a:off x="9582890" y="-1"/>
            <a:ext cx="2623164" cy="2227027"/>
          </a:xfrm>
          <a:custGeom>
            <a:avLst/>
            <a:gdLst>
              <a:gd name="connsiteX0" fmla="*/ 2901179 w 2901178"/>
              <a:gd name="connsiteY0" fmla="*/ 770783 h 2463057"/>
              <a:gd name="connsiteX1" fmla="*/ 893296 w 2901178"/>
              <a:gd name="connsiteY1" fmla="*/ 2225463 h 2463057"/>
              <a:gd name="connsiteX2" fmla="*/ 630774 w 2901178"/>
              <a:gd name="connsiteY2" fmla="*/ 2164329 h 2463057"/>
              <a:gd name="connsiteX3" fmla="*/ 373181 w 2901178"/>
              <a:gd name="connsiteY3" fmla="*/ 0 h 2463057"/>
              <a:gd name="connsiteX4" fmla="*/ 130147 w 2901178"/>
              <a:gd name="connsiteY4" fmla="*/ 0 h 2463057"/>
              <a:gd name="connsiteX5" fmla="*/ 519673 w 2901178"/>
              <a:gd name="connsiteY5" fmla="*/ 2374603 h 2463057"/>
              <a:gd name="connsiteX6" fmla="*/ 893296 w 2901178"/>
              <a:gd name="connsiteY6" fmla="*/ 2463058 h 2463057"/>
              <a:gd name="connsiteX7" fmla="*/ 2901179 w 2901178"/>
              <a:gd name="connsiteY7" fmla="*/ 1146322 h 2463057"/>
              <a:gd name="connsiteX8" fmla="*/ 2901179 w 2901178"/>
              <a:gd name="connsiteY8" fmla="*/ 770783 h 24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1178" h="2463057">
                <a:moveTo>
                  <a:pt x="2901179" y="770783"/>
                </a:moveTo>
                <a:cubicBezTo>
                  <a:pt x="2162446" y="1662939"/>
                  <a:pt x="1418785" y="2225463"/>
                  <a:pt x="893296" y="2225463"/>
                </a:cubicBezTo>
                <a:cubicBezTo>
                  <a:pt x="795858" y="2225463"/>
                  <a:pt x="707380" y="2204637"/>
                  <a:pt x="630774" y="2164329"/>
                </a:cubicBezTo>
                <a:cubicBezTo>
                  <a:pt x="228481" y="1951367"/>
                  <a:pt x="120739" y="1142515"/>
                  <a:pt x="373181" y="0"/>
                </a:cubicBezTo>
                <a:lnTo>
                  <a:pt x="130147" y="0"/>
                </a:lnTo>
                <a:cubicBezTo>
                  <a:pt x="-124982" y="1192004"/>
                  <a:pt x="-10073" y="2094237"/>
                  <a:pt x="519673" y="2374603"/>
                </a:cubicBezTo>
                <a:cubicBezTo>
                  <a:pt x="630998" y="2433274"/>
                  <a:pt x="756659" y="2463058"/>
                  <a:pt x="893296" y="2463058"/>
                </a:cubicBezTo>
                <a:cubicBezTo>
                  <a:pt x="1452161" y="2463058"/>
                  <a:pt x="2174318" y="1970401"/>
                  <a:pt x="2901179" y="1146322"/>
                </a:cubicBezTo>
                <a:lnTo>
                  <a:pt x="2901179" y="770783"/>
                </a:lnTo>
                <a:close/>
              </a:path>
            </a:pathLst>
          </a:custGeom>
          <a:solidFill>
            <a:srgbClr val="86888C">
              <a:alpha val="20000"/>
            </a:srgbClr>
          </a:solidFill>
          <a:ln w="2240"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8B59109F-1A7B-329E-D2AD-67E467EA1D8E}"/>
              </a:ext>
            </a:extLst>
          </p:cNvPr>
          <p:cNvSpPr/>
          <p:nvPr/>
        </p:nvSpPr>
        <p:spPr>
          <a:xfrm rot="16200000">
            <a:off x="219330" y="6115450"/>
            <a:ext cx="523220" cy="961880"/>
          </a:xfrm>
          <a:custGeom>
            <a:avLst/>
            <a:gdLst>
              <a:gd name="connsiteX0" fmla="*/ 520338 w 563373"/>
              <a:gd name="connsiteY0" fmla="*/ 0 h 1035697"/>
              <a:gd name="connsiteX1" fmla="*/ 304408 w 563373"/>
              <a:gd name="connsiteY1" fmla="*/ 0 h 1035697"/>
              <a:gd name="connsiteX2" fmla="*/ 367350 w 563373"/>
              <a:gd name="connsiteY2" fmla="*/ 132345 h 1035697"/>
              <a:gd name="connsiteX3" fmla="*/ 0 w 563373"/>
              <a:gd name="connsiteY3" fmla="*/ 795192 h 1035697"/>
              <a:gd name="connsiteX4" fmla="*/ 0 w 563373"/>
              <a:gd name="connsiteY4" fmla="*/ 1035698 h 1035697"/>
              <a:gd name="connsiteX5" fmla="*/ 550129 w 563373"/>
              <a:gd name="connsiteY5" fmla="*/ 90022 h 1035697"/>
              <a:gd name="connsiteX6" fmla="*/ 520338 w 563373"/>
              <a:gd name="connsiteY6" fmla="*/ 0 h 103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373" h="1035697">
                <a:moveTo>
                  <a:pt x="520338" y="0"/>
                </a:moveTo>
                <a:lnTo>
                  <a:pt x="304408" y="0"/>
                </a:lnTo>
                <a:cubicBezTo>
                  <a:pt x="335319" y="41428"/>
                  <a:pt x="356599" y="85767"/>
                  <a:pt x="367350" y="132345"/>
                </a:cubicBezTo>
                <a:cubicBezTo>
                  <a:pt x="411477" y="322466"/>
                  <a:pt x="279993" y="555582"/>
                  <a:pt x="0" y="795192"/>
                </a:cubicBezTo>
                <a:lnTo>
                  <a:pt x="0" y="1035698"/>
                </a:lnTo>
                <a:cubicBezTo>
                  <a:pt x="423573" y="713008"/>
                  <a:pt x="618000" y="382481"/>
                  <a:pt x="550129" y="90022"/>
                </a:cubicBezTo>
                <a:cubicBezTo>
                  <a:pt x="542962" y="59119"/>
                  <a:pt x="533106" y="29112"/>
                  <a:pt x="520338" y="0"/>
                </a:cubicBezTo>
                <a:close/>
              </a:path>
            </a:pathLst>
          </a:custGeom>
          <a:solidFill>
            <a:srgbClr val="86888C">
              <a:alpha val="20000"/>
            </a:srgbClr>
          </a:solidFill>
          <a:ln w="2240" cap="flat">
            <a:noFill/>
            <a:prstDash val="solid"/>
            <a:miter/>
          </a:ln>
        </p:spPr>
        <p:txBody>
          <a:bodyPr rtlCol="0" anchor="ctr"/>
          <a:lstStyle/>
          <a:p>
            <a:endParaRPr lang="ru-RU"/>
          </a:p>
        </p:txBody>
      </p:sp>
      <p:sp>
        <p:nvSpPr>
          <p:cNvPr id="2" name="Заголовок 1"/>
          <p:cNvSpPr>
            <a:spLocks noGrp="1"/>
          </p:cNvSpPr>
          <p:nvPr>
            <p:ph type="title"/>
          </p:nvPr>
        </p:nvSpPr>
        <p:spPr/>
        <p:txBody>
          <a:bodyPr/>
          <a:lstStyle/>
          <a:p>
            <a:r>
              <a:rPr lang="ru-RU" dirty="0"/>
              <a:t>ГРАФИКИ</a:t>
            </a:r>
          </a:p>
        </p:txBody>
      </p:sp>
      <p:graphicFrame>
        <p:nvGraphicFramePr>
          <p:cNvPr id="11" name="Диаграмма 10">
            <a:extLst>
              <a:ext uri="{FF2B5EF4-FFF2-40B4-BE49-F238E27FC236}">
                <a16:creationId xmlns:a16="http://schemas.microsoft.com/office/drawing/2014/main" id="{5E4F04E5-2D86-4CCA-AEEF-479E7F7A4CCE}"/>
              </a:ext>
            </a:extLst>
          </p:cNvPr>
          <p:cNvGraphicFramePr/>
          <p:nvPr>
            <p:extLst>
              <p:ext uri="{D42A27DB-BD31-4B8C-83A1-F6EECF244321}">
                <p14:modId xmlns:p14="http://schemas.microsoft.com/office/powerpoint/2010/main" val="1725658822"/>
              </p:ext>
            </p:extLst>
          </p:nvPr>
        </p:nvGraphicFramePr>
        <p:xfrm>
          <a:off x="226164" y="1860283"/>
          <a:ext cx="3507665" cy="23384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Диаграмма 11">
            <a:extLst>
              <a:ext uri="{FF2B5EF4-FFF2-40B4-BE49-F238E27FC236}">
                <a16:creationId xmlns:a16="http://schemas.microsoft.com/office/drawing/2014/main" id="{8EE13E46-96C9-4C40-A366-312CEF66ED1E}"/>
              </a:ext>
            </a:extLst>
          </p:cNvPr>
          <p:cNvGraphicFramePr/>
          <p:nvPr>
            <p:extLst>
              <p:ext uri="{D42A27DB-BD31-4B8C-83A1-F6EECF244321}">
                <p14:modId xmlns:p14="http://schemas.microsoft.com/office/powerpoint/2010/main" val="4204875840"/>
              </p:ext>
            </p:extLst>
          </p:nvPr>
        </p:nvGraphicFramePr>
        <p:xfrm>
          <a:off x="7939103" y="1923906"/>
          <a:ext cx="3507665" cy="23384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Диаграмма 12">
            <a:extLst>
              <a:ext uri="{FF2B5EF4-FFF2-40B4-BE49-F238E27FC236}">
                <a16:creationId xmlns:a16="http://schemas.microsoft.com/office/drawing/2014/main" id="{E5696C65-C9DC-4D17-B7F1-A5AEA5A65CE4}"/>
              </a:ext>
            </a:extLst>
          </p:cNvPr>
          <p:cNvGraphicFramePr/>
          <p:nvPr>
            <p:extLst>
              <p:ext uri="{D42A27DB-BD31-4B8C-83A1-F6EECF244321}">
                <p14:modId xmlns:p14="http://schemas.microsoft.com/office/powerpoint/2010/main" val="2023621604"/>
              </p:ext>
            </p:extLst>
          </p:nvPr>
        </p:nvGraphicFramePr>
        <p:xfrm>
          <a:off x="4342167" y="1923906"/>
          <a:ext cx="3507665" cy="2338444"/>
        </p:xfrm>
        <a:graphic>
          <a:graphicData uri="http://schemas.openxmlformats.org/drawingml/2006/chart">
            <c:chart xmlns:c="http://schemas.openxmlformats.org/drawingml/2006/chart" xmlns:r="http://schemas.openxmlformats.org/officeDocument/2006/relationships" r:id="rId4"/>
          </a:graphicData>
        </a:graphic>
      </p:graphicFrame>
      <p:sp>
        <p:nvSpPr>
          <p:cNvPr id="14" name="Текст 3">
            <a:extLst>
              <a:ext uri="{FF2B5EF4-FFF2-40B4-BE49-F238E27FC236}">
                <a16:creationId xmlns:a16="http://schemas.microsoft.com/office/drawing/2014/main" id="{9FEF124E-C6FC-4105-B1FB-3E9FBAA0A0BA}"/>
              </a:ext>
            </a:extLst>
          </p:cNvPr>
          <p:cNvSpPr txBox="1">
            <a:spLocks/>
          </p:cNvSpPr>
          <p:nvPr/>
        </p:nvSpPr>
        <p:spPr>
          <a:xfrm>
            <a:off x="774990" y="4564407"/>
            <a:ext cx="2410012" cy="1246495"/>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chemeClr val="tx1"/>
                </a:solidFill>
              </a:rPr>
              <a:t>Редактируемая область текстового блока. Редактируемая область текстового блока.</a:t>
            </a:r>
          </a:p>
          <a:p>
            <a:endParaRPr lang="ru-RU" dirty="0">
              <a:solidFill>
                <a:schemeClr val="tx1"/>
              </a:solidFill>
            </a:endParaRPr>
          </a:p>
        </p:txBody>
      </p:sp>
      <p:sp>
        <p:nvSpPr>
          <p:cNvPr id="15" name="Текст 3">
            <a:extLst>
              <a:ext uri="{FF2B5EF4-FFF2-40B4-BE49-F238E27FC236}">
                <a16:creationId xmlns:a16="http://schemas.microsoft.com/office/drawing/2014/main" id="{2B30CFD5-32A5-4F61-AB8A-AE175459C7D9}"/>
              </a:ext>
            </a:extLst>
          </p:cNvPr>
          <p:cNvSpPr txBox="1">
            <a:spLocks/>
          </p:cNvSpPr>
          <p:nvPr/>
        </p:nvSpPr>
        <p:spPr>
          <a:xfrm>
            <a:off x="4890993" y="4564407"/>
            <a:ext cx="2410012" cy="1246495"/>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chemeClr val="tx1"/>
                </a:solidFill>
              </a:rPr>
              <a:t>Редактируемая область текстового блока. Редактируемая область текстового блока.</a:t>
            </a:r>
          </a:p>
          <a:p>
            <a:endParaRPr lang="ru-RU" dirty="0">
              <a:solidFill>
                <a:schemeClr val="tx1"/>
              </a:solidFill>
            </a:endParaRPr>
          </a:p>
        </p:txBody>
      </p:sp>
      <p:sp>
        <p:nvSpPr>
          <p:cNvPr id="16" name="Текст 3">
            <a:extLst>
              <a:ext uri="{FF2B5EF4-FFF2-40B4-BE49-F238E27FC236}">
                <a16:creationId xmlns:a16="http://schemas.microsoft.com/office/drawing/2014/main" id="{C380021D-C134-44AC-9503-76FEAEE586DE}"/>
              </a:ext>
            </a:extLst>
          </p:cNvPr>
          <p:cNvSpPr txBox="1">
            <a:spLocks/>
          </p:cNvSpPr>
          <p:nvPr/>
        </p:nvSpPr>
        <p:spPr>
          <a:xfrm>
            <a:off x="8487929" y="4564406"/>
            <a:ext cx="2410012" cy="1246495"/>
          </a:xfrm>
          <a:prstGeom prst="rect">
            <a:avLst/>
          </a:prstGeom>
        </p:spPr>
        <p:txBody>
          <a:bodyPr wrap="square">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4"/>
                </a:solidFill>
                <a:latin typeface="Montserrat" panose="000005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chemeClr val="tx1"/>
                </a:solidFill>
              </a:rPr>
              <a:t>Редактируемая область текстового блока. Редактируемая область текстового блока.</a:t>
            </a:r>
          </a:p>
          <a:p>
            <a:endParaRPr lang="ru-RU" dirty="0">
              <a:solidFill>
                <a:schemeClr val="tx1"/>
              </a:solidFill>
            </a:endParaRPr>
          </a:p>
        </p:txBody>
      </p:sp>
      <p:grpSp>
        <p:nvGrpSpPr>
          <p:cNvPr id="18" name="Группа 17">
            <a:extLst>
              <a:ext uri="{FF2B5EF4-FFF2-40B4-BE49-F238E27FC236}">
                <a16:creationId xmlns:a16="http://schemas.microsoft.com/office/drawing/2014/main" id="{B673B75A-8DC3-10C6-F853-039BE17FD74E}"/>
              </a:ext>
            </a:extLst>
          </p:cNvPr>
          <p:cNvGrpSpPr/>
          <p:nvPr/>
        </p:nvGrpSpPr>
        <p:grpSpPr>
          <a:xfrm>
            <a:off x="7591600" y="199815"/>
            <a:ext cx="2572766" cy="1331202"/>
            <a:chOff x="9129557" y="1563828"/>
            <a:chExt cx="2572766" cy="1331202"/>
          </a:xfrm>
        </p:grpSpPr>
        <p:sp>
          <p:nvSpPr>
            <p:cNvPr id="19" name="Облачко с текстом: прямоугольное со скругленными углами 10">
              <a:extLst>
                <a:ext uri="{FF2B5EF4-FFF2-40B4-BE49-F238E27FC236}">
                  <a16:creationId xmlns:a16="http://schemas.microsoft.com/office/drawing/2014/main" id="{376AF0CC-BA08-0434-5241-349507296497}"/>
                </a:ext>
              </a:extLst>
            </p:cNvPr>
            <p:cNvSpPr/>
            <p:nvPr/>
          </p:nvSpPr>
          <p:spPr>
            <a:xfrm>
              <a:off x="9129557" y="1606106"/>
              <a:ext cx="2572766" cy="1288924"/>
            </a:xfrm>
            <a:prstGeom prst="wedgeRoundRectCallout">
              <a:avLst>
                <a:gd name="adj1" fmla="val -33400"/>
                <a:gd name="adj2" fmla="val 6222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accent4"/>
                  </a:solidFill>
                  <a:latin typeface="Montserrat" panose="00000500000000000000" pitchFamily="2" charset="-52"/>
                </a:rPr>
                <a:t>Цвета в графиках могут меняться на ваше усмотрение в рамках представленной палитры</a:t>
              </a:r>
              <a:br>
                <a:rPr lang="ru-RU" sz="1200" b="1" dirty="0">
                  <a:solidFill>
                    <a:schemeClr val="accent4"/>
                  </a:solidFill>
                  <a:latin typeface="Montserrat" panose="00000500000000000000" pitchFamily="2" charset="-52"/>
                </a:rPr>
              </a:br>
              <a:r>
                <a:rPr lang="ru-RU" sz="1200" b="1" dirty="0">
                  <a:solidFill>
                    <a:schemeClr val="accent4"/>
                  </a:solidFill>
                  <a:latin typeface="Montserrat" panose="00000500000000000000" pitchFamily="2" charset="-52"/>
                </a:rPr>
                <a:t>на сл. 11-12 </a:t>
              </a:r>
            </a:p>
          </p:txBody>
        </p:sp>
        <p:grpSp>
          <p:nvGrpSpPr>
            <p:cNvPr id="20" name="Группа 19">
              <a:extLst>
                <a:ext uri="{FF2B5EF4-FFF2-40B4-BE49-F238E27FC236}">
                  <a16:creationId xmlns:a16="http://schemas.microsoft.com/office/drawing/2014/main" id="{F1759B21-38BF-345D-03A0-DAB46A2D1F55}"/>
                </a:ext>
              </a:extLst>
            </p:cNvPr>
            <p:cNvGrpSpPr/>
            <p:nvPr/>
          </p:nvGrpSpPr>
          <p:grpSpPr>
            <a:xfrm>
              <a:off x="11373289" y="1563828"/>
              <a:ext cx="265772" cy="414163"/>
              <a:chOff x="8712521" y="220837"/>
              <a:chExt cx="265772" cy="414163"/>
            </a:xfrm>
          </p:grpSpPr>
          <p:pic>
            <p:nvPicPr>
              <p:cNvPr id="21" name="Рисунок 20">
                <a:extLst>
                  <a:ext uri="{FF2B5EF4-FFF2-40B4-BE49-F238E27FC236}">
                    <a16:creationId xmlns:a16="http://schemas.microsoft.com/office/drawing/2014/main" id="{FC193098-D122-B465-19FC-5F0F37F344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12521" y="266851"/>
                <a:ext cx="249391" cy="368149"/>
              </a:xfrm>
              <a:prstGeom prst="rect">
                <a:avLst/>
              </a:prstGeom>
            </p:spPr>
          </p:pic>
          <p:sp>
            <p:nvSpPr>
              <p:cNvPr id="22" name="TextBox 21">
                <a:extLst>
                  <a:ext uri="{FF2B5EF4-FFF2-40B4-BE49-F238E27FC236}">
                    <a16:creationId xmlns:a16="http://schemas.microsoft.com/office/drawing/2014/main" id="{12D357ED-F6D3-16F1-60B4-F52C4542C573}"/>
                  </a:ext>
                </a:extLst>
              </p:cNvPr>
              <p:cNvSpPr txBox="1"/>
              <p:nvPr/>
            </p:nvSpPr>
            <p:spPr>
              <a:xfrm>
                <a:off x="8712521" y="220837"/>
                <a:ext cx="265772" cy="369332"/>
              </a:xfrm>
              <a:prstGeom prst="rect">
                <a:avLst/>
              </a:prstGeom>
              <a:noFill/>
            </p:spPr>
            <p:txBody>
              <a:bodyPr wrap="square">
                <a:spAutoFit/>
              </a:bodyPr>
              <a:lstStyle/>
              <a:p>
                <a:r>
                  <a:rPr lang="ru-RU" sz="1800" b="1" dirty="0">
                    <a:solidFill>
                      <a:schemeClr val="bg1"/>
                    </a:solidFill>
                    <a:latin typeface="Montserrat" panose="00000500000000000000" pitchFamily="2" charset="-52"/>
                  </a:rPr>
                  <a:t>!</a:t>
                </a:r>
                <a:endParaRPr lang="ru-RU" dirty="0">
                  <a:solidFill>
                    <a:schemeClr val="bg1"/>
                  </a:solidFill>
                </a:endParaRPr>
              </a:p>
            </p:txBody>
          </p:sp>
        </p:grpSp>
      </p:grpSp>
    </p:spTree>
    <p:extLst>
      <p:ext uri="{BB962C8B-B14F-4D97-AF65-F5344CB8AC3E}">
        <p14:creationId xmlns:p14="http://schemas.microsoft.com/office/powerpoint/2010/main" val="453541913"/>
      </p:ext>
    </p:extLst>
  </p:cSld>
  <p:clrMapOvr>
    <a:masterClrMapping/>
  </p:clrMapOvr>
</p:sld>
</file>

<file path=ppt/theme/theme1.xml><?xml version="1.0" encoding="utf-8"?>
<a:theme xmlns:a="http://schemas.openxmlformats.org/drawingml/2006/main" name="Шаблон МИФИ">
  <a:themeElements>
    <a:clrScheme name="Другая 4">
      <a:dk1>
        <a:srgbClr val="171616"/>
      </a:dk1>
      <a:lt1>
        <a:srgbClr val="FFFFFF"/>
      </a:lt1>
      <a:dk2>
        <a:srgbClr val="0055BB"/>
      </a:dk2>
      <a:lt2>
        <a:srgbClr val="00B1EB"/>
      </a:lt2>
      <a:accent1>
        <a:srgbClr val="0055BB"/>
      </a:accent1>
      <a:accent2>
        <a:srgbClr val="00B1EB"/>
      </a:accent2>
      <a:accent3>
        <a:srgbClr val="FF7300"/>
      </a:accent3>
      <a:accent4>
        <a:srgbClr val="656A79"/>
      </a:accent4>
      <a:accent5>
        <a:srgbClr val="86888C"/>
      </a:accent5>
      <a:accent6>
        <a:srgbClr val="DDDEDE"/>
      </a:accent6>
      <a:hlink>
        <a:srgbClr val="00BBEE"/>
      </a:hlink>
      <a:folHlink>
        <a:srgbClr val="00BBEE"/>
      </a:folHlink>
    </a:clrScheme>
    <a:fontScheme name="Другая 1">
      <a:majorFont>
        <a:latin typeface="Montserrat"/>
        <a:ea typeface=""/>
        <a:cs typeface=""/>
      </a:majorFont>
      <a:minorFont>
        <a:latin typeface="Montserra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800" b="1" dirty="0" smtClean="0">
            <a:solidFill>
              <a:schemeClr val="bg1"/>
            </a:solidFill>
            <a:latin typeface="Montserrat" panose="00000500000000000000" pitchFamily="2" charset="-5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9463</TotalTime>
  <Words>4326</Words>
  <Application>Microsoft Macintosh PowerPoint</Application>
  <PresentationFormat>Широкоэкранный</PresentationFormat>
  <Paragraphs>985</Paragraphs>
  <Slides>108</Slides>
  <Notes>4</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108</vt:i4>
      </vt:variant>
    </vt:vector>
  </HeadingPairs>
  <TitlesOfParts>
    <vt:vector size="113" baseType="lpstr">
      <vt:lpstr>Arial</vt:lpstr>
      <vt:lpstr>Montserrat</vt:lpstr>
      <vt:lpstr>Calibri</vt:lpstr>
      <vt:lpstr>AvenirNextCyr-Regular</vt:lpstr>
      <vt:lpstr>Шаблон МИФИ</vt:lpstr>
      <vt:lpstr>Презентация PowerPoint</vt:lpstr>
      <vt:lpstr>ИНСТРУКЦИЯ</vt:lpstr>
      <vt:lpstr>СОДЕРЖАНИЕ</vt:lpstr>
      <vt:lpstr>Презентация PowerPoint</vt:lpstr>
      <vt:lpstr>ОБРАЗЦЫ СЛАЙДОВ</vt:lpstr>
      <vt:lpstr>ОБРАЗЦЫ СЛАЙДОВ</vt:lpstr>
      <vt:lpstr>ТИПОГРАФИКА</vt:lpstr>
      <vt:lpstr>СОВЕТЫ ПО РАЗМЕЩЕНИЮ ТЕКСТА НА СЛАЙДАХ</vt:lpstr>
      <vt:lpstr>Заголовок слайда</vt:lpstr>
      <vt:lpstr>Перегруженный заголовок слайда с большим количеством информации</vt:lpstr>
      <vt:lpstr>ЦВЕТА</vt:lpstr>
      <vt:lpstr>ЦВЕТА</vt:lpstr>
      <vt:lpstr>ИСПОЛЬЗОВАНИЕ ЛОГОТИПА НИЯУ МИФИ</vt:lpstr>
      <vt:lpstr>НЕКОРРЕКТНОЕ ИСПОЛЬЗОВАНИЕ  ЛОГОТИПА НИЯУ МИФИ</vt:lpstr>
      <vt:lpstr>НЕКОРРЕКТНОЕ ИСПОЛЬЗОВАНИЕ  ЛОГОТИПА НИЯУ МИФИ</vt:lpstr>
      <vt:lpstr>ИСПОЛЬЗОВАНИЕ ЛОГОТИПА  СТОРОННЕЙ ОРГАНИЗАЦИИ</vt:lpstr>
      <vt:lpstr>Презентация PowerPoint</vt:lpstr>
      <vt:lpstr>ПРИМЕРЫ ОФОРМЛЕНИЯ БЛОКОВ ТЕКСТА</vt:lpstr>
      <vt:lpstr>ОФОРМЛЕНИЕ БЛОКОВ ТЕКСТА</vt:lpstr>
      <vt:lpstr>ОФОРМЛЕНИЕ БЛОКОВ ТЕКСТА</vt:lpstr>
      <vt:lpstr>БИБЛИОТЕКА ЭЛЕМЕНТОВ</vt:lpstr>
      <vt:lpstr>БИБЛИОТЕКА ГЕОГРАФИЧЕСКИХ ЭЛЕМЕНТОВ</vt:lpstr>
      <vt:lpstr>БИБЛИОТЕКА ИКОНОК</vt:lpstr>
      <vt:lpstr>БИБЛИОТЕКА ИКОНОК</vt:lpstr>
      <vt:lpstr>БИБЛИОТЕКА ФОТОГРАФИЙ</vt:lpstr>
      <vt:lpstr>ЛОГОТИПЫ ИНСТИТУТОВ НИЯУ МИФИ</vt:lpstr>
      <vt:lpstr>ЛОГОТИПЫ ФИЛИАЛОВ НИЯУ МИФИ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СОДЕРЖАНИЕ</vt:lpstr>
      <vt:lpstr>СОДЕРЖАНИЕ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НИЯУ МИФИ сегодня - это</vt:lpstr>
      <vt:lpstr>НИЯУ МИФИ сегодня - это</vt:lpstr>
      <vt:lpstr>НИЯУ МИФИ сегодня - это</vt:lpstr>
      <vt:lpstr>НИЯУ МИФИ сегодня - это</vt:lpstr>
      <vt:lpstr>ГЕОГРАФИЯ НИЯУ МИФИ</vt:lpstr>
      <vt:lpstr>МИССИЯ УНИВЕРСИТЕТА</vt:lpstr>
      <vt:lpstr>СТРАТЕГИЧЕСКИЕ ЦЕЛИ</vt:lpstr>
      <vt:lpstr>КОМАНДА ПРОЕКТА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КОРРЕКТНОЕ РАСПОЛОЖЕНИЕ ТЕКСТА</vt:lpstr>
      <vt:lpstr>НЕКОРРЕКТНОЕ РАСПОЛОЖЕНИЕ ТЕКСТА</vt:lpstr>
      <vt:lpstr>Презентация PowerPoint</vt:lpstr>
      <vt:lpstr>ПРИМЕР ОФОРМЛЕНИЯ ЭТАПОВ</vt:lpstr>
      <vt:lpstr>ПРИМЕР ОФОРМЛЕНИЯ ЭТАПОВ</vt:lpstr>
      <vt:lpstr>ПРИМЕР ОФОРМЛЕНИЯ ЭТАПОВ</vt:lpstr>
      <vt:lpstr>ПРИМЕР ОФОРМЛЕНИЯ ПУНКТОВ</vt:lpstr>
      <vt:lpstr>ПРИМЕР ОФОРМЛЕНИЯ ПУНКТОВ</vt:lpstr>
      <vt:lpstr>ПРИМЕРЫ ОФОРМЛЕНИЯ ПУНКТОВ</vt:lpstr>
      <vt:lpstr>ПРИМЕР ОФОРМЛЕНИЯ ТАЙМЛАЙНА</vt:lpstr>
      <vt:lpstr>Презентация PowerPoint</vt:lpstr>
      <vt:lpstr>ИНСТРУКЦИЯ</vt:lpstr>
      <vt:lpstr>ПРИМЕР РАЗМЕЩЕНИЯ ИЗОБРАЖЕНИЙ</vt:lpstr>
      <vt:lpstr>ПРИМЕР РАЗМЕЩЕНИЯ ИЗОБРАЖЕНИЙ</vt:lpstr>
      <vt:lpstr>ШАБЛОН</vt:lpstr>
      <vt:lpstr>ПРИМЕР РАЗМЕЩЕНИЯ  ИЗОБРАЖЕНИЙ</vt:lpstr>
      <vt:lpstr>ШАБЛОН</vt:lpstr>
      <vt:lpstr>ПРИМЕР РАЗМЕЩЕНИЯ  ИЗОБРАЖЕНИЙ</vt:lpstr>
      <vt:lpstr>ШАБЛОН</vt:lpstr>
      <vt:lpstr>ПРИМЕР РАЗМЕЩЕНИЯ  ИЗОБРАЖЕНИЙ</vt:lpstr>
      <vt:lpstr>ШАБЛОН</vt:lpstr>
      <vt:lpstr>ПРИМЕР РАЗМЕЩЕНИЯ ИЗОБРАЖЕНИЙ</vt:lpstr>
      <vt:lpstr>ШАБЛОН</vt:lpstr>
      <vt:lpstr>ПРИМЕР РАЗМЕЩЕНИЯ  ИЗОБРАЖЕНИЙ</vt:lpstr>
      <vt:lpstr>ШАБЛОН</vt:lpstr>
      <vt:lpstr>ПРИМЕР РАЗМЕЩЕНИЯ ИЗОБРАЖЕНИЙ</vt:lpstr>
      <vt:lpstr>ШАБЛОН</vt:lpstr>
      <vt:lpstr>ПРИМЕР РАЗМЕЩЕНИЯ ИЗОБРАЖЕНИЙ</vt:lpstr>
      <vt:lpstr>ШАБЛОН</vt:lpstr>
      <vt:lpstr>ПРИМЕР РАЗМЕЩЕНИЯ ИЗОБРАЖЕНИЙ</vt:lpstr>
      <vt:lpstr>ШАБЛОН</vt:lpstr>
      <vt:lpstr>ПРИМЕР РАЗМЕЩЕНИЯ ИЗОБРАЖЕНИЙ</vt:lpstr>
      <vt:lpstr>ШАБЛОН</vt:lpstr>
      <vt:lpstr>Презентация PowerPoint</vt:lpstr>
      <vt:lpstr>ТАБЛИЦЫ</vt:lpstr>
      <vt:lpstr>ТАБЛИЦЫ</vt:lpstr>
      <vt:lpstr>ТАБЛИЦЫ</vt:lpstr>
      <vt:lpstr>ТАБЛИЦЫ</vt:lpstr>
      <vt:lpstr>Презентация PowerPoint</vt:lpstr>
      <vt:lpstr>ГРАФИКИ</vt:lpstr>
      <vt:lpstr>ГРАФИКИ</vt:lpstr>
      <vt:lpstr>ГРАФИКИ</vt:lpstr>
      <vt:lpstr>ГРАФИКИ</vt:lpstr>
      <vt:lpstr>ГРАФИКИ</vt:lpstr>
      <vt:lpstr>ГРАФИКИ</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Влад Замахаев</dc:creator>
  <cp:lastModifiedBy>Microsoft Office User</cp:lastModifiedBy>
  <cp:revision>393</cp:revision>
  <dcterms:created xsi:type="dcterms:W3CDTF">2020-05-28T16:18:16Z</dcterms:created>
  <dcterms:modified xsi:type="dcterms:W3CDTF">2025-09-12T07:59:54Z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ies>
</file>